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868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50" b="1" i="0">
                <a:solidFill>
                  <a:srgbClr val="1D5B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D5B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50" b="1" i="0">
                <a:solidFill>
                  <a:srgbClr val="1D5B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D5B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3F1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50" b="1" i="0">
                <a:solidFill>
                  <a:srgbClr val="1D5B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110849" y="3295434"/>
            <a:ext cx="8222615" cy="5684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1D5B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50" b="1" i="0">
                <a:solidFill>
                  <a:srgbClr val="1D5B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FD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3929728" y="8266238"/>
            <a:ext cx="4366895" cy="2022475"/>
          </a:xfrm>
          <a:custGeom>
            <a:avLst/>
            <a:gdLst/>
            <a:ahLst/>
            <a:cxnLst/>
            <a:rect l="l" t="t" r="r" b="b"/>
            <a:pathLst>
              <a:path w="4366894" h="2022475">
                <a:moveTo>
                  <a:pt x="4358271" y="671525"/>
                </a:moveTo>
                <a:lnTo>
                  <a:pt x="4318825" y="720839"/>
                </a:lnTo>
                <a:lnTo>
                  <a:pt x="4262374" y="786434"/>
                </a:lnTo>
                <a:lnTo>
                  <a:pt x="4225087" y="824306"/>
                </a:lnTo>
                <a:lnTo>
                  <a:pt x="4185894" y="860069"/>
                </a:lnTo>
                <a:lnTo>
                  <a:pt x="4144937" y="893800"/>
                </a:lnTo>
                <a:lnTo>
                  <a:pt x="4102341" y="925563"/>
                </a:lnTo>
                <a:lnTo>
                  <a:pt x="4055097" y="957313"/>
                </a:lnTo>
                <a:lnTo>
                  <a:pt x="4006202" y="986485"/>
                </a:lnTo>
                <a:lnTo>
                  <a:pt x="3955758" y="1013079"/>
                </a:lnTo>
                <a:lnTo>
                  <a:pt x="3903827" y="1037082"/>
                </a:lnTo>
                <a:lnTo>
                  <a:pt x="3863721" y="1053846"/>
                </a:lnTo>
                <a:lnTo>
                  <a:pt x="3823220" y="1069517"/>
                </a:lnTo>
                <a:lnTo>
                  <a:pt x="3782263" y="1083843"/>
                </a:lnTo>
                <a:lnTo>
                  <a:pt x="3740747" y="1096594"/>
                </a:lnTo>
                <a:lnTo>
                  <a:pt x="3696322" y="1108290"/>
                </a:lnTo>
                <a:lnTo>
                  <a:pt x="3651491" y="1118158"/>
                </a:lnTo>
                <a:lnTo>
                  <a:pt x="3606228" y="1125956"/>
                </a:lnTo>
                <a:lnTo>
                  <a:pt x="3560534" y="1131443"/>
                </a:lnTo>
                <a:lnTo>
                  <a:pt x="3504692" y="1135735"/>
                </a:lnTo>
                <a:lnTo>
                  <a:pt x="3476726" y="1137462"/>
                </a:lnTo>
                <a:lnTo>
                  <a:pt x="3448799" y="1139266"/>
                </a:lnTo>
                <a:lnTo>
                  <a:pt x="3444151" y="1139444"/>
                </a:lnTo>
                <a:lnTo>
                  <a:pt x="3441941" y="1139215"/>
                </a:lnTo>
                <a:lnTo>
                  <a:pt x="3403777" y="1137412"/>
                </a:lnTo>
                <a:lnTo>
                  <a:pt x="3365525" y="1136510"/>
                </a:lnTo>
                <a:lnTo>
                  <a:pt x="3327285" y="1134897"/>
                </a:lnTo>
                <a:lnTo>
                  <a:pt x="3289173" y="1130985"/>
                </a:lnTo>
                <a:lnTo>
                  <a:pt x="3275787" y="1128966"/>
                </a:lnTo>
                <a:lnTo>
                  <a:pt x="3262274" y="1127366"/>
                </a:lnTo>
                <a:lnTo>
                  <a:pt x="3248660" y="1127074"/>
                </a:lnTo>
                <a:lnTo>
                  <a:pt x="3234956" y="1128979"/>
                </a:lnTo>
                <a:lnTo>
                  <a:pt x="3231794" y="1129665"/>
                </a:lnTo>
                <a:lnTo>
                  <a:pt x="3227870" y="1129423"/>
                </a:lnTo>
                <a:lnTo>
                  <a:pt x="3224911" y="1128242"/>
                </a:lnTo>
                <a:lnTo>
                  <a:pt x="3206013" y="1122387"/>
                </a:lnTo>
                <a:lnTo>
                  <a:pt x="3186709" y="1119238"/>
                </a:lnTo>
                <a:lnTo>
                  <a:pt x="3167227" y="1117409"/>
                </a:lnTo>
                <a:lnTo>
                  <a:pt x="3147809" y="1115555"/>
                </a:lnTo>
                <a:lnTo>
                  <a:pt x="3112541" y="1110195"/>
                </a:lnTo>
                <a:lnTo>
                  <a:pt x="3077565" y="1103299"/>
                </a:lnTo>
                <a:lnTo>
                  <a:pt x="3042742" y="1095705"/>
                </a:lnTo>
                <a:lnTo>
                  <a:pt x="3007880" y="1088263"/>
                </a:lnTo>
                <a:lnTo>
                  <a:pt x="2962440" y="1077518"/>
                </a:lnTo>
                <a:lnTo>
                  <a:pt x="2917583" y="1064768"/>
                </a:lnTo>
                <a:lnTo>
                  <a:pt x="2872879" y="1051458"/>
                </a:lnTo>
                <a:lnTo>
                  <a:pt x="2827896" y="1039012"/>
                </a:lnTo>
                <a:lnTo>
                  <a:pt x="2810840" y="1034084"/>
                </a:lnTo>
                <a:lnTo>
                  <a:pt x="2793949" y="1028395"/>
                </a:lnTo>
                <a:lnTo>
                  <a:pt x="2777121" y="1022388"/>
                </a:lnTo>
                <a:lnTo>
                  <a:pt x="2760256" y="1016520"/>
                </a:lnTo>
                <a:lnTo>
                  <a:pt x="2716466" y="1001712"/>
                </a:lnTo>
                <a:lnTo>
                  <a:pt x="2672740" y="986777"/>
                </a:lnTo>
                <a:lnTo>
                  <a:pt x="2629001" y="971943"/>
                </a:lnTo>
                <a:lnTo>
                  <a:pt x="2585148" y="957453"/>
                </a:lnTo>
                <a:lnTo>
                  <a:pt x="2541092" y="943521"/>
                </a:lnTo>
                <a:lnTo>
                  <a:pt x="2504452" y="932726"/>
                </a:lnTo>
                <a:lnTo>
                  <a:pt x="2467673" y="922489"/>
                </a:lnTo>
                <a:lnTo>
                  <a:pt x="2430767" y="912647"/>
                </a:lnTo>
                <a:lnTo>
                  <a:pt x="2393810" y="903084"/>
                </a:lnTo>
                <a:lnTo>
                  <a:pt x="2347023" y="894359"/>
                </a:lnTo>
                <a:lnTo>
                  <a:pt x="2323757" y="889520"/>
                </a:lnTo>
                <a:lnTo>
                  <a:pt x="2301138" y="881862"/>
                </a:lnTo>
                <a:lnTo>
                  <a:pt x="2298992" y="881113"/>
                </a:lnTo>
                <a:lnTo>
                  <a:pt x="2294407" y="880630"/>
                </a:lnTo>
                <a:lnTo>
                  <a:pt x="2249728" y="874191"/>
                </a:lnTo>
                <a:lnTo>
                  <a:pt x="2205317" y="866013"/>
                </a:lnTo>
                <a:lnTo>
                  <a:pt x="2160854" y="858405"/>
                </a:lnTo>
                <a:lnTo>
                  <a:pt x="2115997" y="853694"/>
                </a:lnTo>
                <a:lnTo>
                  <a:pt x="2104263" y="852551"/>
                </a:lnTo>
                <a:lnTo>
                  <a:pt x="2092617" y="850531"/>
                </a:lnTo>
                <a:lnTo>
                  <a:pt x="2080996" y="847902"/>
                </a:lnTo>
                <a:lnTo>
                  <a:pt x="2069376" y="844943"/>
                </a:lnTo>
                <a:lnTo>
                  <a:pt x="2048522" y="840206"/>
                </a:lnTo>
                <a:lnTo>
                  <a:pt x="2027389" y="837107"/>
                </a:lnTo>
                <a:lnTo>
                  <a:pt x="2006117" y="835685"/>
                </a:lnTo>
                <a:lnTo>
                  <a:pt x="1984844" y="835926"/>
                </a:lnTo>
                <a:lnTo>
                  <a:pt x="1972881" y="836269"/>
                </a:lnTo>
                <a:lnTo>
                  <a:pt x="1961032" y="836231"/>
                </a:lnTo>
                <a:lnTo>
                  <a:pt x="1949221" y="835723"/>
                </a:lnTo>
                <a:lnTo>
                  <a:pt x="1899310" y="831151"/>
                </a:lnTo>
                <a:lnTo>
                  <a:pt x="1861185" y="829741"/>
                </a:lnTo>
                <a:lnTo>
                  <a:pt x="1822996" y="829843"/>
                </a:lnTo>
                <a:lnTo>
                  <a:pt x="1784692" y="830872"/>
                </a:lnTo>
                <a:lnTo>
                  <a:pt x="1711820" y="835431"/>
                </a:lnTo>
                <a:lnTo>
                  <a:pt x="1639417" y="844042"/>
                </a:lnTo>
                <a:lnTo>
                  <a:pt x="1593329" y="852030"/>
                </a:lnTo>
                <a:lnTo>
                  <a:pt x="1548003" y="862380"/>
                </a:lnTo>
                <a:lnTo>
                  <a:pt x="1503426" y="875093"/>
                </a:lnTo>
                <a:lnTo>
                  <a:pt x="1459572" y="890155"/>
                </a:lnTo>
                <a:lnTo>
                  <a:pt x="1416456" y="907567"/>
                </a:lnTo>
                <a:lnTo>
                  <a:pt x="1374051" y="927315"/>
                </a:lnTo>
                <a:lnTo>
                  <a:pt x="1324356" y="953871"/>
                </a:lnTo>
                <a:lnTo>
                  <a:pt x="1276413" y="982992"/>
                </a:lnTo>
                <a:lnTo>
                  <a:pt x="1230096" y="1014603"/>
                </a:lnTo>
                <a:lnTo>
                  <a:pt x="1185303" y="1048639"/>
                </a:lnTo>
                <a:lnTo>
                  <a:pt x="1148422" y="1078941"/>
                </a:lnTo>
                <a:lnTo>
                  <a:pt x="1112481" y="1110208"/>
                </a:lnTo>
                <a:lnTo>
                  <a:pt x="1077480" y="1142453"/>
                </a:lnTo>
                <a:lnTo>
                  <a:pt x="1043432" y="1175727"/>
                </a:lnTo>
                <a:lnTo>
                  <a:pt x="1010335" y="1210030"/>
                </a:lnTo>
                <a:lnTo>
                  <a:pt x="978204" y="1245425"/>
                </a:lnTo>
                <a:lnTo>
                  <a:pt x="947458" y="1281036"/>
                </a:lnTo>
                <a:lnTo>
                  <a:pt x="917498" y="1317256"/>
                </a:lnTo>
                <a:lnTo>
                  <a:pt x="888314" y="1354048"/>
                </a:lnTo>
                <a:lnTo>
                  <a:pt x="859840" y="1391412"/>
                </a:lnTo>
                <a:lnTo>
                  <a:pt x="832065" y="1429321"/>
                </a:lnTo>
                <a:lnTo>
                  <a:pt x="804405" y="1468970"/>
                </a:lnTo>
                <a:lnTo>
                  <a:pt x="777798" y="1509255"/>
                </a:lnTo>
                <a:lnTo>
                  <a:pt x="752055" y="1550073"/>
                </a:lnTo>
                <a:lnTo>
                  <a:pt x="726998" y="1591322"/>
                </a:lnTo>
                <a:lnTo>
                  <a:pt x="702487" y="1632902"/>
                </a:lnTo>
                <a:lnTo>
                  <a:pt x="678319" y="1674723"/>
                </a:lnTo>
                <a:lnTo>
                  <a:pt x="654519" y="1716938"/>
                </a:lnTo>
                <a:lnTo>
                  <a:pt x="631317" y="1759470"/>
                </a:lnTo>
                <a:lnTo>
                  <a:pt x="608711" y="1802307"/>
                </a:lnTo>
                <a:lnTo>
                  <a:pt x="586689" y="1845424"/>
                </a:lnTo>
                <a:lnTo>
                  <a:pt x="565213" y="1888832"/>
                </a:lnTo>
                <a:lnTo>
                  <a:pt x="544283" y="1932508"/>
                </a:lnTo>
                <a:lnTo>
                  <a:pt x="523875" y="1976437"/>
                </a:lnTo>
                <a:lnTo>
                  <a:pt x="503910" y="2020760"/>
                </a:lnTo>
                <a:lnTo>
                  <a:pt x="4358271" y="2020760"/>
                </a:lnTo>
                <a:lnTo>
                  <a:pt x="4358271" y="671525"/>
                </a:lnTo>
                <a:close/>
              </a:path>
              <a:path w="4366894" h="2022475">
                <a:moveTo>
                  <a:pt x="4366692" y="0"/>
                </a:moveTo>
                <a:lnTo>
                  <a:pt x="4351896" y="18961"/>
                </a:lnTo>
                <a:lnTo>
                  <a:pt x="4321810" y="61544"/>
                </a:lnTo>
                <a:lnTo>
                  <a:pt x="4279265" y="101206"/>
                </a:lnTo>
                <a:lnTo>
                  <a:pt x="4249521" y="140576"/>
                </a:lnTo>
                <a:lnTo>
                  <a:pt x="4207319" y="176911"/>
                </a:lnTo>
                <a:lnTo>
                  <a:pt x="4165320" y="211480"/>
                </a:lnTo>
                <a:lnTo>
                  <a:pt x="4123512" y="244246"/>
                </a:lnTo>
                <a:lnTo>
                  <a:pt x="4081894" y="275132"/>
                </a:lnTo>
                <a:lnTo>
                  <a:pt x="4040771" y="301459"/>
                </a:lnTo>
                <a:lnTo>
                  <a:pt x="3999852" y="325831"/>
                </a:lnTo>
                <a:lnTo>
                  <a:pt x="3946512" y="346938"/>
                </a:lnTo>
                <a:lnTo>
                  <a:pt x="3905999" y="367538"/>
                </a:lnTo>
                <a:lnTo>
                  <a:pt x="3853040" y="384987"/>
                </a:lnTo>
                <a:lnTo>
                  <a:pt x="3812908" y="402018"/>
                </a:lnTo>
                <a:lnTo>
                  <a:pt x="3760330" y="416013"/>
                </a:lnTo>
                <a:lnTo>
                  <a:pt x="3720554" y="429704"/>
                </a:lnTo>
                <a:lnTo>
                  <a:pt x="3668318" y="440499"/>
                </a:lnTo>
                <a:lnTo>
                  <a:pt x="3616274" y="449389"/>
                </a:lnTo>
                <a:lnTo>
                  <a:pt x="3564407" y="456666"/>
                </a:lnTo>
                <a:lnTo>
                  <a:pt x="3525316" y="463943"/>
                </a:lnTo>
                <a:lnTo>
                  <a:pt x="3473716" y="468782"/>
                </a:lnTo>
                <a:lnTo>
                  <a:pt x="3422269" y="472084"/>
                </a:lnTo>
                <a:lnTo>
                  <a:pt x="3371024" y="473608"/>
                </a:lnTo>
                <a:lnTo>
                  <a:pt x="3345523" y="473176"/>
                </a:lnTo>
                <a:lnTo>
                  <a:pt x="3320084" y="472186"/>
                </a:lnTo>
                <a:lnTo>
                  <a:pt x="3294621" y="471424"/>
                </a:lnTo>
                <a:lnTo>
                  <a:pt x="3281680" y="473011"/>
                </a:lnTo>
                <a:lnTo>
                  <a:pt x="3243351" y="473163"/>
                </a:lnTo>
                <a:lnTo>
                  <a:pt x="3205226" y="471284"/>
                </a:lnTo>
                <a:lnTo>
                  <a:pt x="3179800" y="470242"/>
                </a:lnTo>
                <a:lnTo>
                  <a:pt x="3141624" y="468884"/>
                </a:lnTo>
                <a:lnTo>
                  <a:pt x="3116186" y="467880"/>
                </a:lnTo>
                <a:lnTo>
                  <a:pt x="3090900" y="465505"/>
                </a:lnTo>
                <a:lnTo>
                  <a:pt x="3078289" y="464045"/>
                </a:lnTo>
                <a:lnTo>
                  <a:pt x="3040405" y="459968"/>
                </a:lnTo>
                <a:lnTo>
                  <a:pt x="3027756" y="458851"/>
                </a:lnTo>
                <a:lnTo>
                  <a:pt x="3015081" y="457847"/>
                </a:lnTo>
                <a:lnTo>
                  <a:pt x="3002381" y="457187"/>
                </a:lnTo>
                <a:lnTo>
                  <a:pt x="2976829" y="457327"/>
                </a:lnTo>
                <a:lnTo>
                  <a:pt x="2964129" y="456565"/>
                </a:lnTo>
                <a:lnTo>
                  <a:pt x="2951543" y="454825"/>
                </a:lnTo>
                <a:lnTo>
                  <a:pt x="2939072" y="452069"/>
                </a:lnTo>
                <a:lnTo>
                  <a:pt x="2914040" y="447217"/>
                </a:lnTo>
                <a:lnTo>
                  <a:pt x="2901492" y="445185"/>
                </a:lnTo>
                <a:lnTo>
                  <a:pt x="2876156" y="443141"/>
                </a:lnTo>
                <a:lnTo>
                  <a:pt x="2850705" y="442302"/>
                </a:lnTo>
                <a:lnTo>
                  <a:pt x="2837954" y="442163"/>
                </a:lnTo>
                <a:lnTo>
                  <a:pt x="2825254" y="441426"/>
                </a:lnTo>
                <a:lnTo>
                  <a:pt x="2825292" y="441083"/>
                </a:lnTo>
                <a:lnTo>
                  <a:pt x="2812834" y="438086"/>
                </a:lnTo>
                <a:lnTo>
                  <a:pt x="2800324" y="435660"/>
                </a:lnTo>
                <a:lnTo>
                  <a:pt x="2800388" y="435102"/>
                </a:lnTo>
                <a:lnTo>
                  <a:pt x="2787777" y="433552"/>
                </a:lnTo>
                <a:lnTo>
                  <a:pt x="2775153" y="432181"/>
                </a:lnTo>
                <a:lnTo>
                  <a:pt x="2749931" y="429183"/>
                </a:lnTo>
                <a:lnTo>
                  <a:pt x="2724683" y="426364"/>
                </a:lnTo>
                <a:lnTo>
                  <a:pt x="2712059" y="424954"/>
                </a:lnTo>
                <a:lnTo>
                  <a:pt x="2648966" y="417855"/>
                </a:lnTo>
                <a:lnTo>
                  <a:pt x="2636342" y="416382"/>
                </a:lnTo>
                <a:lnTo>
                  <a:pt x="2611120" y="413448"/>
                </a:lnTo>
                <a:lnTo>
                  <a:pt x="2585897" y="410337"/>
                </a:lnTo>
                <a:lnTo>
                  <a:pt x="2548039" y="406095"/>
                </a:lnTo>
                <a:lnTo>
                  <a:pt x="2522753" y="403694"/>
                </a:lnTo>
                <a:lnTo>
                  <a:pt x="2484882" y="399453"/>
                </a:lnTo>
                <a:lnTo>
                  <a:pt x="2459748" y="395693"/>
                </a:lnTo>
                <a:lnTo>
                  <a:pt x="2421928" y="390956"/>
                </a:lnTo>
                <a:lnTo>
                  <a:pt x="2383942" y="387858"/>
                </a:lnTo>
                <a:lnTo>
                  <a:pt x="2371267" y="386943"/>
                </a:lnTo>
                <a:lnTo>
                  <a:pt x="2358707" y="385051"/>
                </a:lnTo>
                <a:lnTo>
                  <a:pt x="2320950" y="379768"/>
                </a:lnTo>
                <a:lnTo>
                  <a:pt x="2295652" y="377456"/>
                </a:lnTo>
                <a:lnTo>
                  <a:pt x="2282939" y="376910"/>
                </a:lnTo>
                <a:lnTo>
                  <a:pt x="2257615" y="374891"/>
                </a:lnTo>
                <a:lnTo>
                  <a:pt x="2219718" y="370954"/>
                </a:lnTo>
                <a:lnTo>
                  <a:pt x="2194445" y="368350"/>
                </a:lnTo>
                <a:lnTo>
                  <a:pt x="2131047" y="364045"/>
                </a:lnTo>
                <a:lnTo>
                  <a:pt x="2080196" y="361848"/>
                </a:lnTo>
                <a:lnTo>
                  <a:pt x="2016785" y="357606"/>
                </a:lnTo>
                <a:lnTo>
                  <a:pt x="2016734" y="358114"/>
                </a:lnTo>
                <a:lnTo>
                  <a:pt x="1978266" y="359486"/>
                </a:lnTo>
                <a:lnTo>
                  <a:pt x="1939937" y="359600"/>
                </a:lnTo>
                <a:lnTo>
                  <a:pt x="1901647" y="359422"/>
                </a:lnTo>
                <a:lnTo>
                  <a:pt x="1863267" y="359943"/>
                </a:lnTo>
                <a:lnTo>
                  <a:pt x="1811896" y="362635"/>
                </a:lnTo>
                <a:lnTo>
                  <a:pt x="1760372" y="366661"/>
                </a:lnTo>
                <a:lnTo>
                  <a:pt x="1708734" y="371868"/>
                </a:lnTo>
                <a:lnTo>
                  <a:pt x="1656981" y="378104"/>
                </a:lnTo>
                <a:lnTo>
                  <a:pt x="1605216" y="384467"/>
                </a:lnTo>
                <a:lnTo>
                  <a:pt x="1565935" y="393484"/>
                </a:lnTo>
                <a:lnTo>
                  <a:pt x="1513890" y="402488"/>
                </a:lnTo>
                <a:lnTo>
                  <a:pt x="1461693" y="412813"/>
                </a:lnTo>
                <a:lnTo>
                  <a:pt x="1421993" y="425818"/>
                </a:lnTo>
                <a:lnTo>
                  <a:pt x="1369529" y="438658"/>
                </a:lnTo>
                <a:lnTo>
                  <a:pt x="1329588" y="453910"/>
                </a:lnTo>
                <a:lnTo>
                  <a:pt x="1276896" y="468998"/>
                </a:lnTo>
                <a:lnTo>
                  <a:pt x="1236687" y="486702"/>
                </a:lnTo>
                <a:lnTo>
                  <a:pt x="1196327" y="505777"/>
                </a:lnTo>
                <a:lnTo>
                  <a:pt x="1143139" y="525538"/>
                </a:lnTo>
                <a:lnTo>
                  <a:pt x="1102436" y="547827"/>
                </a:lnTo>
                <a:lnTo>
                  <a:pt x="1061618" y="571258"/>
                </a:lnTo>
                <a:lnTo>
                  <a:pt x="1008049" y="594499"/>
                </a:lnTo>
                <a:lnTo>
                  <a:pt x="966990" y="620229"/>
                </a:lnTo>
                <a:lnTo>
                  <a:pt x="925817" y="647077"/>
                </a:lnTo>
                <a:lnTo>
                  <a:pt x="884516" y="675055"/>
                </a:lnTo>
                <a:lnTo>
                  <a:pt x="843089" y="704138"/>
                </a:lnTo>
                <a:lnTo>
                  <a:pt x="801585" y="733996"/>
                </a:lnTo>
                <a:lnTo>
                  <a:pt x="772604" y="766254"/>
                </a:lnTo>
                <a:lnTo>
                  <a:pt x="730885" y="798169"/>
                </a:lnTo>
                <a:lnTo>
                  <a:pt x="689051" y="831049"/>
                </a:lnTo>
                <a:lnTo>
                  <a:pt x="659765" y="866203"/>
                </a:lnTo>
                <a:lnTo>
                  <a:pt x="630377" y="902208"/>
                </a:lnTo>
                <a:lnTo>
                  <a:pt x="588137" y="938974"/>
                </a:lnTo>
                <a:lnTo>
                  <a:pt x="528713" y="1017054"/>
                </a:lnTo>
                <a:lnTo>
                  <a:pt x="486283" y="1055674"/>
                </a:lnTo>
                <a:lnTo>
                  <a:pt x="426466" y="1137424"/>
                </a:lnTo>
                <a:lnTo>
                  <a:pt x="366407" y="1221524"/>
                </a:lnTo>
                <a:lnTo>
                  <a:pt x="348932" y="1265555"/>
                </a:lnTo>
                <a:lnTo>
                  <a:pt x="288607" y="1352156"/>
                </a:lnTo>
                <a:lnTo>
                  <a:pt x="271005" y="1397431"/>
                </a:lnTo>
                <a:lnTo>
                  <a:pt x="209638" y="1493723"/>
                </a:lnTo>
                <a:lnTo>
                  <a:pt x="191528" y="1543710"/>
                </a:lnTo>
                <a:lnTo>
                  <a:pt x="160769" y="1592668"/>
                </a:lnTo>
                <a:lnTo>
                  <a:pt x="142582" y="1643303"/>
                </a:lnTo>
                <a:lnTo>
                  <a:pt x="89662" y="1780197"/>
                </a:lnTo>
                <a:lnTo>
                  <a:pt x="59372" y="1824647"/>
                </a:lnTo>
                <a:lnTo>
                  <a:pt x="4419" y="1980603"/>
                </a:lnTo>
                <a:lnTo>
                  <a:pt x="0" y="2021979"/>
                </a:lnTo>
                <a:lnTo>
                  <a:pt x="434365" y="2020976"/>
                </a:lnTo>
                <a:lnTo>
                  <a:pt x="450951" y="1985213"/>
                </a:lnTo>
                <a:lnTo>
                  <a:pt x="468388" y="1941537"/>
                </a:lnTo>
                <a:lnTo>
                  <a:pt x="498424" y="1899475"/>
                </a:lnTo>
                <a:lnTo>
                  <a:pt x="515785" y="1856346"/>
                </a:lnTo>
                <a:lnTo>
                  <a:pt x="582155" y="1713217"/>
                </a:lnTo>
                <a:lnTo>
                  <a:pt x="611174" y="1680667"/>
                </a:lnTo>
                <a:lnTo>
                  <a:pt x="660222" y="1580083"/>
                </a:lnTo>
                <a:lnTo>
                  <a:pt x="721868" y="1481086"/>
                </a:lnTo>
                <a:lnTo>
                  <a:pt x="751649" y="1441437"/>
                </a:lnTo>
                <a:lnTo>
                  <a:pt x="811022" y="1363814"/>
                </a:lnTo>
                <a:lnTo>
                  <a:pt x="827989" y="1324457"/>
                </a:lnTo>
                <a:lnTo>
                  <a:pt x="887031" y="1249959"/>
                </a:lnTo>
                <a:lnTo>
                  <a:pt x="929093" y="1214780"/>
                </a:lnTo>
                <a:lnTo>
                  <a:pt x="958088" y="1182522"/>
                </a:lnTo>
                <a:lnTo>
                  <a:pt x="986993" y="1150950"/>
                </a:lnTo>
                <a:lnTo>
                  <a:pt x="1044702" y="1088910"/>
                </a:lnTo>
                <a:lnTo>
                  <a:pt x="1073950" y="1054176"/>
                </a:lnTo>
                <a:lnTo>
                  <a:pt x="1115669" y="1022362"/>
                </a:lnTo>
                <a:lnTo>
                  <a:pt x="1157236" y="991895"/>
                </a:lnTo>
                <a:lnTo>
                  <a:pt x="1198689" y="962507"/>
                </a:lnTo>
                <a:lnTo>
                  <a:pt x="1240345" y="931125"/>
                </a:lnTo>
                <a:lnTo>
                  <a:pt x="1281785" y="901890"/>
                </a:lnTo>
                <a:lnTo>
                  <a:pt x="1335608" y="876249"/>
                </a:lnTo>
                <a:lnTo>
                  <a:pt x="1389189" y="852957"/>
                </a:lnTo>
                <a:lnTo>
                  <a:pt x="1429867" y="830783"/>
                </a:lnTo>
                <a:lnTo>
                  <a:pt x="1482737" y="814120"/>
                </a:lnTo>
                <a:lnTo>
                  <a:pt x="1535328" y="799947"/>
                </a:lnTo>
                <a:lnTo>
                  <a:pt x="1575054" y="786828"/>
                </a:lnTo>
                <a:lnTo>
                  <a:pt x="1627149" y="777354"/>
                </a:lnTo>
                <a:lnTo>
                  <a:pt x="1679016" y="770064"/>
                </a:lnTo>
                <a:lnTo>
                  <a:pt x="1730654" y="764857"/>
                </a:lnTo>
                <a:lnTo>
                  <a:pt x="1769262" y="762152"/>
                </a:lnTo>
                <a:lnTo>
                  <a:pt x="1807730" y="760717"/>
                </a:lnTo>
                <a:lnTo>
                  <a:pt x="1846110" y="760171"/>
                </a:lnTo>
                <a:lnTo>
                  <a:pt x="1897062" y="761492"/>
                </a:lnTo>
                <a:lnTo>
                  <a:pt x="1947951" y="763257"/>
                </a:lnTo>
                <a:lnTo>
                  <a:pt x="1998611" y="767308"/>
                </a:lnTo>
                <a:lnTo>
                  <a:pt x="2049132" y="772680"/>
                </a:lnTo>
                <a:lnTo>
                  <a:pt x="2099602" y="778408"/>
                </a:lnTo>
                <a:lnTo>
                  <a:pt x="2150148" y="783513"/>
                </a:lnTo>
                <a:lnTo>
                  <a:pt x="2162784" y="784847"/>
                </a:lnTo>
                <a:lnTo>
                  <a:pt x="2162721" y="785329"/>
                </a:lnTo>
                <a:lnTo>
                  <a:pt x="2175243" y="787742"/>
                </a:lnTo>
                <a:lnTo>
                  <a:pt x="2187689" y="790790"/>
                </a:lnTo>
                <a:lnTo>
                  <a:pt x="2200160" y="793559"/>
                </a:lnTo>
                <a:lnTo>
                  <a:pt x="2200084" y="794258"/>
                </a:lnTo>
                <a:lnTo>
                  <a:pt x="2212683" y="795921"/>
                </a:lnTo>
                <a:lnTo>
                  <a:pt x="2225281" y="797547"/>
                </a:lnTo>
                <a:lnTo>
                  <a:pt x="2250503" y="800595"/>
                </a:lnTo>
                <a:lnTo>
                  <a:pt x="2263127" y="802030"/>
                </a:lnTo>
                <a:lnTo>
                  <a:pt x="2288235" y="806119"/>
                </a:lnTo>
                <a:lnTo>
                  <a:pt x="2313025" y="813092"/>
                </a:lnTo>
                <a:lnTo>
                  <a:pt x="2312860" y="814616"/>
                </a:lnTo>
                <a:lnTo>
                  <a:pt x="2325573" y="815289"/>
                </a:lnTo>
                <a:lnTo>
                  <a:pt x="2375687" y="824318"/>
                </a:lnTo>
                <a:lnTo>
                  <a:pt x="2425382" y="837438"/>
                </a:lnTo>
                <a:lnTo>
                  <a:pt x="2437777" y="840968"/>
                </a:lnTo>
                <a:lnTo>
                  <a:pt x="2450223" y="843965"/>
                </a:lnTo>
                <a:lnTo>
                  <a:pt x="2475293" y="848487"/>
                </a:lnTo>
                <a:lnTo>
                  <a:pt x="2487638" y="852487"/>
                </a:lnTo>
                <a:lnTo>
                  <a:pt x="2537117" y="867549"/>
                </a:lnTo>
                <a:lnTo>
                  <a:pt x="2586647" y="882129"/>
                </a:lnTo>
                <a:lnTo>
                  <a:pt x="2623553" y="895413"/>
                </a:lnTo>
                <a:lnTo>
                  <a:pt x="2673019" y="910551"/>
                </a:lnTo>
                <a:lnTo>
                  <a:pt x="2722511" y="925563"/>
                </a:lnTo>
                <a:lnTo>
                  <a:pt x="2759329" y="939558"/>
                </a:lnTo>
                <a:lnTo>
                  <a:pt x="2808770" y="954989"/>
                </a:lnTo>
                <a:lnTo>
                  <a:pt x="2845600" y="968946"/>
                </a:lnTo>
                <a:lnTo>
                  <a:pt x="2895092" y="983869"/>
                </a:lnTo>
                <a:lnTo>
                  <a:pt x="2919831" y="991425"/>
                </a:lnTo>
                <a:lnTo>
                  <a:pt x="2944672" y="998080"/>
                </a:lnTo>
                <a:lnTo>
                  <a:pt x="2969539" y="1004366"/>
                </a:lnTo>
                <a:lnTo>
                  <a:pt x="2994406" y="1010767"/>
                </a:lnTo>
                <a:lnTo>
                  <a:pt x="3019361" y="1016292"/>
                </a:lnTo>
                <a:lnTo>
                  <a:pt x="3056636" y="1026058"/>
                </a:lnTo>
                <a:lnTo>
                  <a:pt x="3081591" y="1031582"/>
                </a:lnTo>
                <a:lnTo>
                  <a:pt x="3081464" y="1032764"/>
                </a:lnTo>
                <a:lnTo>
                  <a:pt x="3094063" y="1034288"/>
                </a:lnTo>
                <a:lnTo>
                  <a:pt x="3144342" y="1041958"/>
                </a:lnTo>
                <a:lnTo>
                  <a:pt x="3194545" y="1050264"/>
                </a:lnTo>
                <a:lnTo>
                  <a:pt x="3244824" y="1057833"/>
                </a:lnTo>
                <a:lnTo>
                  <a:pt x="3295319" y="1063307"/>
                </a:lnTo>
                <a:lnTo>
                  <a:pt x="3333356" y="1065999"/>
                </a:lnTo>
                <a:lnTo>
                  <a:pt x="3358832" y="1066596"/>
                </a:lnTo>
                <a:lnTo>
                  <a:pt x="3396996" y="1068057"/>
                </a:lnTo>
                <a:lnTo>
                  <a:pt x="3422548" y="1067955"/>
                </a:lnTo>
                <a:lnTo>
                  <a:pt x="3473589" y="1068400"/>
                </a:lnTo>
                <a:lnTo>
                  <a:pt x="3524821" y="1067092"/>
                </a:lnTo>
                <a:lnTo>
                  <a:pt x="3563645" y="1062380"/>
                </a:lnTo>
                <a:lnTo>
                  <a:pt x="3615347" y="1056601"/>
                </a:lnTo>
                <a:lnTo>
                  <a:pt x="3654272" y="1050925"/>
                </a:lnTo>
                <a:lnTo>
                  <a:pt x="3680676" y="1042822"/>
                </a:lnTo>
                <a:lnTo>
                  <a:pt x="3719855" y="1034707"/>
                </a:lnTo>
                <a:lnTo>
                  <a:pt x="3746589" y="1023569"/>
                </a:lnTo>
                <a:lnTo>
                  <a:pt x="3799306" y="1008253"/>
                </a:lnTo>
                <a:lnTo>
                  <a:pt x="3839527" y="990473"/>
                </a:lnTo>
                <a:lnTo>
                  <a:pt x="3892524" y="972604"/>
                </a:lnTo>
                <a:lnTo>
                  <a:pt x="3933075" y="951611"/>
                </a:lnTo>
                <a:lnTo>
                  <a:pt x="3973855" y="928497"/>
                </a:lnTo>
                <a:lnTo>
                  <a:pt x="4027716" y="902550"/>
                </a:lnTo>
                <a:lnTo>
                  <a:pt x="4069156" y="873252"/>
                </a:lnTo>
                <a:lnTo>
                  <a:pt x="4110812" y="841984"/>
                </a:lnTo>
                <a:lnTo>
                  <a:pt x="4152671" y="808736"/>
                </a:lnTo>
                <a:lnTo>
                  <a:pt x="4182122" y="772185"/>
                </a:lnTo>
                <a:lnTo>
                  <a:pt x="4224490" y="734263"/>
                </a:lnTo>
                <a:lnTo>
                  <a:pt x="4266997" y="694969"/>
                </a:lnTo>
                <a:lnTo>
                  <a:pt x="4297007" y="653059"/>
                </a:lnTo>
                <a:lnTo>
                  <a:pt x="4327144" y="609981"/>
                </a:lnTo>
                <a:lnTo>
                  <a:pt x="4357408" y="565823"/>
                </a:lnTo>
                <a:lnTo>
                  <a:pt x="4358271" y="557758"/>
                </a:lnTo>
                <a:lnTo>
                  <a:pt x="4366692" y="0"/>
                </a:lnTo>
                <a:close/>
              </a:path>
            </a:pathLst>
          </a:custGeom>
          <a:solidFill>
            <a:srgbClr val="C3F1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4363600" y="8825990"/>
            <a:ext cx="3937000" cy="1461770"/>
          </a:xfrm>
          <a:custGeom>
            <a:avLst/>
            <a:gdLst/>
            <a:ahLst/>
            <a:cxnLst/>
            <a:rect l="l" t="t" r="r" b="b"/>
            <a:pathLst>
              <a:path w="3937000" h="1461770">
                <a:moveTo>
                  <a:pt x="1871215" y="323039"/>
                </a:moveTo>
                <a:lnTo>
                  <a:pt x="1878478" y="254972"/>
                </a:lnTo>
                <a:lnTo>
                  <a:pt x="1891179" y="255641"/>
                </a:lnTo>
                <a:lnTo>
                  <a:pt x="1916332" y="259301"/>
                </a:lnTo>
                <a:lnTo>
                  <a:pt x="1941303" y="264680"/>
                </a:lnTo>
                <a:lnTo>
                  <a:pt x="1966164" y="271078"/>
                </a:lnTo>
                <a:lnTo>
                  <a:pt x="1990992" y="277794"/>
                </a:lnTo>
                <a:lnTo>
                  <a:pt x="2003387" y="281324"/>
                </a:lnTo>
                <a:lnTo>
                  <a:pt x="2015839" y="284329"/>
                </a:lnTo>
                <a:lnTo>
                  <a:pt x="2040901" y="288841"/>
                </a:lnTo>
                <a:lnTo>
                  <a:pt x="2053246" y="292848"/>
                </a:lnTo>
                <a:lnTo>
                  <a:pt x="2102718" y="307996"/>
                </a:lnTo>
                <a:lnTo>
                  <a:pt x="2152246" y="322618"/>
                </a:lnTo>
                <a:lnTo>
                  <a:pt x="2189149" y="335862"/>
                </a:lnTo>
                <a:lnTo>
                  <a:pt x="2238631" y="350914"/>
                </a:lnTo>
                <a:lnTo>
                  <a:pt x="2288118" y="365920"/>
                </a:lnTo>
                <a:lnTo>
                  <a:pt x="2324942" y="379912"/>
                </a:lnTo>
                <a:lnTo>
                  <a:pt x="2374383" y="395349"/>
                </a:lnTo>
                <a:lnTo>
                  <a:pt x="2423839" y="410648"/>
                </a:lnTo>
                <a:lnTo>
                  <a:pt x="2460706" y="424225"/>
                </a:lnTo>
                <a:lnTo>
                  <a:pt x="2485445" y="431779"/>
                </a:lnTo>
                <a:lnTo>
                  <a:pt x="2510278" y="438441"/>
                </a:lnTo>
                <a:lnTo>
                  <a:pt x="2535152" y="444722"/>
                </a:lnTo>
                <a:lnTo>
                  <a:pt x="2572640" y="452478"/>
                </a:lnTo>
                <a:lnTo>
                  <a:pt x="2584967" y="456653"/>
                </a:lnTo>
                <a:lnTo>
                  <a:pt x="2622242" y="466414"/>
                </a:lnTo>
                <a:lnTo>
                  <a:pt x="2647197" y="471936"/>
                </a:lnTo>
                <a:lnTo>
                  <a:pt x="2647070" y="473124"/>
                </a:lnTo>
                <a:lnTo>
                  <a:pt x="2659680" y="474641"/>
                </a:lnTo>
                <a:lnTo>
                  <a:pt x="2709949" y="482320"/>
                </a:lnTo>
                <a:lnTo>
                  <a:pt x="2760152" y="490620"/>
                </a:lnTo>
                <a:lnTo>
                  <a:pt x="2810433" y="498187"/>
                </a:lnTo>
                <a:lnTo>
                  <a:pt x="2860936" y="503670"/>
                </a:lnTo>
                <a:lnTo>
                  <a:pt x="2898966" y="506357"/>
                </a:lnTo>
                <a:lnTo>
                  <a:pt x="2924447" y="506949"/>
                </a:lnTo>
                <a:lnTo>
                  <a:pt x="2962607" y="508411"/>
                </a:lnTo>
                <a:lnTo>
                  <a:pt x="2988161" y="508319"/>
                </a:lnTo>
                <a:lnTo>
                  <a:pt x="3039203" y="508751"/>
                </a:lnTo>
                <a:lnTo>
                  <a:pt x="3090431" y="507450"/>
                </a:lnTo>
                <a:lnTo>
                  <a:pt x="3129250" y="502732"/>
                </a:lnTo>
                <a:lnTo>
                  <a:pt x="3180955" y="496959"/>
                </a:lnTo>
                <a:lnTo>
                  <a:pt x="3219878" y="491275"/>
                </a:lnTo>
                <a:lnTo>
                  <a:pt x="3246286" y="483178"/>
                </a:lnTo>
                <a:lnTo>
                  <a:pt x="3285468" y="475060"/>
                </a:lnTo>
                <a:lnTo>
                  <a:pt x="3324829" y="465272"/>
                </a:lnTo>
                <a:lnTo>
                  <a:pt x="3364922" y="448620"/>
                </a:lnTo>
                <a:lnTo>
                  <a:pt x="3405132" y="430877"/>
                </a:lnTo>
                <a:lnTo>
                  <a:pt x="3458124" y="413032"/>
                </a:lnTo>
                <a:lnTo>
                  <a:pt x="3498682" y="392029"/>
                </a:lnTo>
                <a:lnTo>
                  <a:pt x="3539470" y="368860"/>
                </a:lnTo>
                <a:lnTo>
                  <a:pt x="3593328" y="342903"/>
                </a:lnTo>
                <a:lnTo>
                  <a:pt x="3634770" y="313611"/>
                </a:lnTo>
                <a:lnTo>
                  <a:pt x="3676423" y="282338"/>
                </a:lnTo>
                <a:lnTo>
                  <a:pt x="3718287" y="249094"/>
                </a:lnTo>
                <a:lnTo>
                  <a:pt x="3760360" y="213887"/>
                </a:lnTo>
                <a:lnTo>
                  <a:pt x="3790093" y="174633"/>
                </a:lnTo>
                <a:lnTo>
                  <a:pt x="3832598" y="135375"/>
                </a:lnTo>
                <a:lnTo>
                  <a:pt x="3862612" y="93490"/>
                </a:lnTo>
                <a:lnTo>
                  <a:pt x="3892754" y="50399"/>
                </a:lnTo>
                <a:lnTo>
                  <a:pt x="3923017" y="6175"/>
                </a:lnTo>
                <a:lnTo>
                  <a:pt x="3936448" y="0"/>
                </a:lnTo>
                <a:lnTo>
                  <a:pt x="3924400" y="112916"/>
                </a:lnTo>
                <a:lnTo>
                  <a:pt x="3909141" y="136220"/>
                </a:lnTo>
                <a:lnTo>
                  <a:pt x="3893563" y="162517"/>
                </a:lnTo>
                <a:lnTo>
                  <a:pt x="3865371" y="187323"/>
                </a:lnTo>
                <a:lnTo>
                  <a:pt x="3835493" y="227943"/>
                </a:lnTo>
                <a:lnTo>
                  <a:pt x="3793193" y="265276"/>
                </a:lnTo>
                <a:lnTo>
                  <a:pt x="3763722" y="302074"/>
                </a:lnTo>
                <a:lnTo>
                  <a:pt x="3721818" y="335699"/>
                </a:lnTo>
                <a:lnTo>
                  <a:pt x="3680102" y="367557"/>
                </a:lnTo>
                <a:lnTo>
                  <a:pt x="3625708" y="398542"/>
                </a:lnTo>
                <a:lnTo>
                  <a:pt x="3584194" y="428504"/>
                </a:lnTo>
                <a:lnTo>
                  <a:pt x="3530307" y="454732"/>
                </a:lnTo>
                <a:lnTo>
                  <a:pt x="3476677" y="478556"/>
                </a:lnTo>
                <a:lnTo>
                  <a:pt x="3436571" y="495323"/>
                </a:lnTo>
                <a:lnTo>
                  <a:pt x="3396578" y="511040"/>
                </a:lnTo>
                <a:lnTo>
                  <a:pt x="3356720" y="525484"/>
                </a:lnTo>
                <a:lnTo>
                  <a:pt x="3317022" y="538431"/>
                </a:lnTo>
                <a:lnTo>
                  <a:pt x="3264775" y="549297"/>
                </a:lnTo>
                <a:lnTo>
                  <a:pt x="3225344" y="559744"/>
                </a:lnTo>
                <a:lnTo>
                  <a:pt x="3173498" y="566838"/>
                </a:lnTo>
                <a:lnTo>
                  <a:pt x="3134521" y="573036"/>
                </a:lnTo>
                <a:lnTo>
                  <a:pt x="3108707" y="575563"/>
                </a:lnTo>
                <a:lnTo>
                  <a:pt x="3082932" y="577724"/>
                </a:lnTo>
                <a:lnTo>
                  <a:pt x="3044546" y="578379"/>
                </a:lnTo>
                <a:lnTo>
                  <a:pt x="3018783" y="580428"/>
                </a:lnTo>
                <a:lnTo>
                  <a:pt x="3018711" y="581107"/>
                </a:lnTo>
                <a:lnTo>
                  <a:pt x="2980578" y="579385"/>
                </a:lnTo>
                <a:lnTo>
                  <a:pt x="2942359" y="578475"/>
                </a:lnTo>
                <a:lnTo>
                  <a:pt x="2904218" y="576833"/>
                </a:lnTo>
                <a:lnTo>
                  <a:pt x="2866320" y="572915"/>
                </a:lnTo>
                <a:lnTo>
                  <a:pt x="2853754" y="570981"/>
                </a:lnTo>
                <a:lnTo>
                  <a:pt x="2841142" y="569477"/>
                </a:lnTo>
                <a:lnTo>
                  <a:pt x="2815763" y="567931"/>
                </a:lnTo>
                <a:lnTo>
                  <a:pt x="2802779" y="569912"/>
                </a:lnTo>
                <a:lnTo>
                  <a:pt x="2802743" y="570251"/>
                </a:lnTo>
                <a:lnTo>
                  <a:pt x="2777891" y="563763"/>
                </a:lnTo>
                <a:lnTo>
                  <a:pt x="2765379" y="561329"/>
                </a:lnTo>
                <a:lnTo>
                  <a:pt x="2714816" y="556405"/>
                </a:lnTo>
                <a:lnTo>
                  <a:pt x="2689728" y="552135"/>
                </a:lnTo>
                <a:lnTo>
                  <a:pt x="2652177" y="544957"/>
                </a:lnTo>
                <a:lnTo>
                  <a:pt x="2614701" y="537079"/>
                </a:lnTo>
                <a:lnTo>
                  <a:pt x="2577209" y="529361"/>
                </a:lnTo>
                <a:lnTo>
                  <a:pt x="2539946" y="519484"/>
                </a:lnTo>
                <a:lnTo>
                  <a:pt x="2490273" y="506222"/>
                </a:lnTo>
                <a:lnTo>
                  <a:pt x="2440661" y="492387"/>
                </a:lnTo>
                <a:lnTo>
                  <a:pt x="2403582" y="480791"/>
                </a:lnTo>
                <a:lnTo>
                  <a:pt x="2378654" y="475019"/>
                </a:lnTo>
                <a:lnTo>
                  <a:pt x="2366435" y="469831"/>
                </a:lnTo>
                <a:lnTo>
                  <a:pt x="2354251" y="464325"/>
                </a:lnTo>
                <a:lnTo>
                  <a:pt x="2329424" y="457599"/>
                </a:lnTo>
                <a:lnTo>
                  <a:pt x="2292611" y="443517"/>
                </a:lnTo>
                <a:lnTo>
                  <a:pt x="2243184" y="427941"/>
                </a:lnTo>
                <a:lnTo>
                  <a:pt x="2206374" y="413827"/>
                </a:lnTo>
                <a:lnTo>
                  <a:pt x="2156895" y="398739"/>
                </a:lnTo>
                <a:lnTo>
                  <a:pt x="2119977" y="385635"/>
                </a:lnTo>
                <a:lnTo>
                  <a:pt x="2082826" y="374718"/>
                </a:lnTo>
                <a:lnTo>
                  <a:pt x="2045607" y="364438"/>
                </a:lnTo>
                <a:lnTo>
                  <a:pt x="2008340" y="354603"/>
                </a:lnTo>
                <a:lnTo>
                  <a:pt x="1971046" y="345022"/>
                </a:lnTo>
                <a:lnTo>
                  <a:pt x="1920927" y="335940"/>
                </a:lnTo>
                <a:lnTo>
                  <a:pt x="1895918" y="330922"/>
                </a:lnTo>
                <a:lnTo>
                  <a:pt x="1871215" y="323039"/>
                </a:lnTo>
                <a:close/>
              </a:path>
              <a:path w="3937000" h="1461770">
                <a:moveTo>
                  <a:pt x="0" y="1461109"/>
                </a:moveTo>
                <a:lnTo>
                  <a:pt x="16564" y="1425564"/>
                </a:lnTo>
                <a:lnTo>
                  <a:pt x="46625" y="1383242"/>
                </a:lnTo>
                <a:lnTo>
                  <a:pt x="81402" y="1296709"/>
                </a:lnTo>
                <a:lnTo>
                  <a:pt x="131195" y="1189158"/>
                </a:lnTo>
                <a:lnTo>
                  <a:pt x="160392" y="1154921"/>
                </a:lnTo>
                <a:lnTo>
                  <a:pt x="225830" y="1020442"/>
                </a:lnTo>
                <a:lnTo>
                  <a:pt x="287483" y="921440"/>
                </a:lnTo>
                <a:lnTo>
                  <a:pt x="317252" y="881847"/>
                </a:lnTo>
                <a:lnTo>
                  <a:pt x="376621" y="804245"/>
                </a:lnTo>
                <a:lnTo>
                  <a:pt x="393594" y="764872"/>
                </a:lnTo>
                <a:lnTo>
                  <a:pt x="423142" y="727351"/>
                </a:lnTo>
                <a:lnTo>
                  <a:pt x="465265" y="691674"/>
                </a:lnTo>
                <a:lnTo>
                  <a:pt x="494708" y="655136"/>
                </a:lnTo>
                <a:lnTo>
                  <a:pt x="523697" y="622850"/>
                </a:lnTo>
                <a:lnTo>
                  <a:pt x="552614" y="591249"/>
                </a:lnTo>
                <a:lnTo>
                  <a:pt x="610315" y="529272"/>
                </a:lnTo>
                <a:lnTo>
                  <a:pt x="652205" y="495780"/>
                </a:lnTo>
                <a:lnTo>
                  <a:pt x="681291" y="462596"/>
                </a:lnTo>
                <a:lnTo>
                  <a:pt x="722855" y="432159"/>
                </a:lnTo>
                <a:lnTo>
                  <a:pt x="764296" y="402868"/>
                </a:lnTo>
                <a:lnTo>
                  <a:pt x="805961" y="371486"/>
                </a:lnTo>
                <a:lnTo>
                  <a:pt x="847398" y="342246"/>
                </a:lnTo>
                <a:lnTo>
                  <a:pt x="901222" y="316603"/>
                </a:lnTo>
                <a:lnTo>
                  <a:pt x="954796" y="293315"/>
                </a:lnTo>
                <a:lnTo>
                  <a:pt x="995478" y="271139"/>
                </a:lnTo>
                <a:lnTo>
                  <a:pt x="1048346" y="254462"/>
                </a:lnTo>
                <a:lnTo>
                  <a:pt x="1100949" y="240269"/>
                </a:lnTo>
                <a:lnTo>
                  <a:pt x="1140668" y="227124"/>
                </a:lnTo>
                <a:lnTo>
                  <a:pt x="1192769" y="217633"/>
                </a:lnTo>
                <a:lnTo>
                  <a:pt x="1244634" y="210357"/>
                </a:lnTo>
                <a:lnTo>
                  <a:pt x="1296272" y="205208"/>
                </a:lnTo>
                <a:lnTo>
                  <a:pt x="1334869" y="202575"/>
                </a:lnTo>
                <a:lnTo>
                  <a:pt x="1373339" y="201135"/>
                </a:lnTo>
                <a:lnTo>
                  <a:pt x="1411717" y="200555"/>
                </a:lnTo>
                <a:lnTo>
                  <a:pt x="1462668" y="201847"/>
                </a:lnTo>
                <a:lnTo>
                  <a:pt x="1513574" y="203548"/>
                </a:lnTo>
                <a:lnTo>
                  <a:pt x="1564231" y="207595"/>
                </a:lnTo>
                <a:lnTo>
                  <a:pt x="1627362" y="214434"/>
                </a:lnTo>
                <a:lnTo>
                  <a:pt x="1728379" y="225297"/>
                </a:lnTo>
                <a:lnTo>
                  <a:pt x="1728324" y="225816"/>
                </a:lnTo>
                <a:lnTo>
                  <a:pt x="1740842" y="228193"/>
                </a:lnTo>
                <a:lnTo>
                  <a:pt x="1753300" y="231142"/>
                </a:lnTo>
                <a:lnTo>
                  <a:pt x="1765776" y="233917"/>
                </a:lnTo>
                <a:lnTo>
                  <a:pt x="1765702" y="234612"/>
                </a:lnTo>
                <a:lnTo>
                  <a:pt x="1778297" y="236272"/>
                </a:lnTo>
                <a:lnTo>
                  <a:pt x="1790895" y="237901"/>
                </a:lnTo>
                <a:lnTo>
                  <a:pt x="1816113" y="240954"/>
                </a:lnTo>
                <a:lnTo>
                  <a:pt x="1828732" y="242389"/>
                </a:lnTo>
                <a:lnTo>
                  <a:pt x="1853840" y="246477"/>
                </a:lnTo>
                <a:lnTo>
                  <a:pt x="1878641" y="253444"/>
                </a:lnTo>
                <a:lnTo>
                  <a:pt x="1871269" y="322530"/>
                </a:lnTo>
                <a:lnTo>
                  <a:pt x="1820932" y="315490"/>
                </a:lnTo>
                <a:lnTo>
                  <a:pt x="1783410" y="308047"/>
                </a:lnTo>
                <a:lnTo>
                  <a:pt x="1733198" y="299830"/>
                </a:lnTo>
                <a:lnTo>
                  <a:pt x="1707932" y="297224"/>
                </a:lnTo>
                <a:lnTo>
                  <a:pt x="1682666" y="294617"/>
                </a:lnTo>
                <a:lnTo>
                  <a:pt x="1670120" y="292503"/>
                </a:lnTo>
                <a:lnTo>
                  <a:pt x="1657638" y="289785"/>
                </a:lnTo>
                <a:lnTo>
                  <a:pt x="1645191" y="286732"/>
                </a:lnTo>
                <a:lnTo>
                  <a:pt x="1620192" y="281626"/>
                </a:lnTo>
                <a:lnTo>
                  <a:pt x="1595024" y="278095"/>
                </a:lnTo>
                <a:lnTo>
                  <a:pt x="1582312" y="277536"/>
                </a:lnTo>
                <a:lnTo>
                  <a:pt x="1556793" y="277299"/>
                </a:lnTo>
                <a:lnTo>
                  <a:pt x="1543983" y="277657"/>
                </a:lnTo>
                <a:lnTo>
                  <a:pt x="1531222" y="277554"/>
                </a:lnTo>
                <a:lnTo>
                  <a:pt x="1518519" y="276909"/>
                </a:lnTo>
                <a:lnTo>
                  <a:pt x="1505881" y="275643"/>
                </a:lnTo>
                <a:lnTo>
                  <a:pt x="1467925" y="272272"/>
                </a:lnTo>
                <a:lnTo>
                  <a:pt x="1429756" y="270890"/>
                </a:lnTo>
                <a:lnTo>
                  <a:pt x="1391435" y="270940"/>
                </a:lnTo>
                <a:lnTo>
                  <a:pt x="1353019" y="271865"/>
                </a:lnTo>
                <a:lnTo>
                  <a:pt x="1327168" y="274745"/>
                </a:lnTo>
                <a:lnTo>
                  <a:pt x="1288583" y="277264"/>
                </a:lnTo>
                <a:lnTo>
                  <a:pt x="1249889" y="280801"/>
                </a:lnTo>
                <a:lnTo>
                  <a:pt x="1211083" y="285389"/>
                </a:lnTo>
                <a:lnTo>
                  <a:pt x="1171831" y="294164"/>
                </a:lnTo>
                <a:lnTo>
                  <a:pt x="1119713" y="303807"/>
                </a:lnTo>
                <a:lnTo>
                  <a:pt x="1079987" y="317024"/>
                </a:lnTo>
                <a:lnTo>
                  <a:pt x="1027393" y="331127"/>
                </a:lnTo>
                <a:lnTo>
                  <a:pt x="987189" y="348823"/>
                </a:lnTo>
                <a:lnTo>
                  <a:pt x="946744" y="368772"/>
                </a:lnTo>
                <a:lnTo>
                  <a:pt x="892872" y="394857"/>
                </a:lnTo>
                <a:lnTo>
                  <a:pt x="851379" y="424628"/>
                </a:lnTo>
                <a:lnTo>
                  <a:pt x="797010" y="455374"/>
                </a:lnTo>
                <a:lnTo>
                  <a:pt x="755023" y="489776"/>
                </a:lnTo>
                <a:lnTo>
                  <a:pt x="726154" y="520935"/>
                </a:lnTo>
                <a:lnTo>
                  <a:pt x="684566" y="551596"/>
                </a:lnTo>
                <a:lnTo>
                  <a:pt x="655513" y="584481"/>
                </a:lnTo>
                <a:lnTo>
                  <a:pt x="613735" y="616924"/>
                </a:lnTo>
                <a:lnTo>
                  <a:pt x="584485" y="651648"/>
                </a:lnTo>
                <a:lnTo>
                  <a:pt x="496358" y="759366"/>
                </a:lnTo>
                <a:lnTo>
                  <a:pt x="437372" y="833386"/>
                </a:lnTo>
                <a:lnTo>
                  <a:pt x="407803" y="871101"/>
                </a:lnTo>
                <a:lnTo>
                  <a:pt x="348245" y="950476"/>
                </a:lnTo>
                <a:lnTo>
                  <a:pt x="331021" y="992202"/>
                </a:lnTo>
                <a:lnTo>
                  <a:pt x="271210" y="1073939"/>
                </a:lnTo>
                <a:lnTo>
                  <a:pt x="253898" y="1116485"/>
                </a:lnTo>
                <a:lnTo>
                  <a:pt x="223919" y="1158048"/>
                </a:lnTo>
                <a:lnTo>
                  <a:pt x="206542" y="1201201"/>
                </a:lnTo>
                <a:lnTo>
                  <a:pt x="176512" y="1243241"/>
                </a:lnTo>
                <a:lnTo>
                  <a:pt x="141637" y="1330688"/>
                </a:lnTo>
                <a:lnTo>
                  <a:pt x="111537" y="1373382"/>
                </a:lnTo>
                <a:lnTo>
                  <a:pt x="76577" y="1461629"/>
                </a:lnTo>
                <a:lnTo>
                  <a:pt x="0" y="1461109"/>
                </a:lnTo>
                <a:close/>
              </a:path>
            </a:pathLst>
          </a:custGeom>
          <a:solidFill>
            <a:srgbClr val="1D5B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217921" y="4564021"/>
            <a:ext cx="6886575" cy="2181860"/>
          </a:xfrm>
          <a:custGeom>
            <a:avLst/>
            <a:gdLst/>
            <a:ahLst/>
            <a:cxnLst/>
            <a:rect l="l" t="t" r="r" b="b"/>
            <a:pathLst>
              <a:path w="6886575" h="2181859">
                <a:moveTo>
                  <a:pt x="6680543" y="2181802"/>
                </a:moveTo>
                <a:lnTo>
                  <a:pt x="209550" y="2181802"/>
                </a:lnTo>
                <a:lnTo>
                  <a:pt x="161502" y="2176267"/>
                </a:lnTo>
                <a:lnTo>
                  <a:pt x="117395" y="2160503"/>
                </a:lnTo>
                <a:lnTo>
                  <a:pt x="78487" y="2135766"/>
                </a:lnTo>
                <a:lnTo>
                  <a:pt x="46035" y="2103315"/>
                </a:lnTo>
                <a:lnTo>
                  <a:pt x="21299" y="2064406"/>
                </a:lnTo>
                <a:lnTo>
                  <a:pt x="5534" y="2020300"/>
                </a:lnTo>
                <a:lnTo>
                  <a:pt x="0" y="1972252"/>
                </a:lnTo>
                <a:lnTo>
                  <a:pt x="0" y="209550"/>
                </a:lnTo>
                <a:lnTo>
                  <a:pt x="5534" y="161502"/>
                </a:lnTo>
                <a:lnTo>
                  <a:pt x="21299" y="117395"/>
                </a:lnTo>
                <a:lnTo>
                  <a:pt x="46035" y="78487"/>
                </a:lnTo>
                <a:lnTo>
                  <a:pt x="78487" y="46035"/>
                </a:lnTo>
                <a:lnTo>
                  <a:pt x="117395" y="21298"/>
                </a:lnTo>
                <a:lnTo>
                  <a:pt x="161502" y="5534"/>
                </a:lnTo>
                <a:lnTo>
                  <a:pt x="209550" y="0"/>
                </a:lnTo>
                <a:lnTo>
                  <a:pt x="6680543" y="0"/>
                </a:lnTo>
                <a:lnTo>
                  <a:pt x="6728591" y="5534"/>
                </a:lnTo>
                <a:lnTo>
                  <a:pt x="6772697" y="21298"/>
                </a:lnTo>
                <a:lnTo>
                  <a:pt x="6811605" y="46035"/>
                </a:lnTo>
                <a:lnTo>
                  <a:pt x="6844057" y="78487"/>
                </a:lnTo>
                <a:lnTo>
                  <a:pt x="6868794" y="117395"/>
                </a:lnTo>
                <a:lnTo>
                  <a:pt x="6884559" y="161502"/>
                </a:lnTo>
                <a:lnTo>
                  <a:pt x="6886312" y="176724"/>
                </a:lnTo>
                <a:lnTo>
                  <a:pt x="6886312" y="2005077"/>
                </a:lnTo>
                <a:lnTo>
                  <a:pt x="6868794" y="2064406"/>
                </a:lnTo>
                <a:lnTo>
                  <a:pt x="6844057" y="2103315"/>
                </a:lnTo>
                <a:lnTo>
                  <a:pt x="6811605" y="2135766"/>
                </a:lnTo>
                <a:lnTo>
                  <a:pt x="6772697" y="2160503"/>
                </a:lnTo>
                <a:lnTo>
                  <a:pt x="6728591" y="2176267"/>
                </a:lnTo>
                <a:lnTo>
                  <a:pt x="6680543" y="2181802"/>
                </a:lnTo>
                <a:close/>
              </a:path>
            </a:pathLst>
          </a:custGeom>
          <a:solidFill>
            <a:srgbClr val="C3F1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2171" y="-2410"/>
            <a:ext cx="13154732" cy="4427750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6218079" y="4564021"/>
            <a:ext cx="6886575" cy="2181225"/>
          </a:xfrm>
          <a:custGeom>
            <a:avLst/>
            <a:gdLst/>
            <a:ahLst/>
            <a:cxnLst/>
            <a:rect l="l" t="t" r="r" b="b"/>
            <a:pathLst>
              <a:path w="6886575" h="2181225">
                <a:moveTo>
                  <a:pt x="6886415" y="2000469"/>
                </a:moveTo>
                <a:lnTo>
                  <a:pt x="6868382" y="2064283"/>
                </a:lnTo>
                <a:lnTo>
                  <a:pt x="6843646" y="2103188"/>
                </a:lnTo>
                <a:lnTo>
                  <a:pt x="6811197" y="2135638"/>
                </a:lnTo>
                <a:lnTo>
                  <a:pt x="6772291" y="2160373"/>
                </a:lnTo>
                <a:lnTo>
                  <a:pt x="6728187" y="2176136"/>
                </a:lnTo>
                <a:lnTo>
                  <a:pt x="6684019" y="2181224"/>
                </a:lnTo>
              </a:path>
              <a:path w="6886575" h="2181225">
                <a:moveTo>
                  <a:pt x="205661" y="2181224"/>
                </a:moveTo>
                <a:lnTo>
                  <a:pt x="161492" y="2176136"/>
                </a:lnTo>
                <a:lnTo>
                  <a:pt x="117388" y="2160373"/>
                </a:lnTo>
                <a:lnTo>
                  <a:pt x="78482" y="2135637"/>
                </a:lnTo>
                <a:lnTo>
                  <a:pt x="46033" y="2103188"/>
                </a:lnTo>
                <a:lnTo>
                  <a:pt x="21297" y="2064282"/>
                </a:lnTo>
                <a:lnTo>
                  <a:pt x="5534" y="2020178"/>
                </a:lnTo>
                <a:lnTo>
                  <a:pt x="0" y="1972133"/>
                </a:lnTo>
                <a:lnTo>
                  <a:pt x="0" y="209537"/>
                </a:lnTo>
                <a:lnTo>
                  <a:pt x="5534" y="161492"/>
                </a:lnTo>
                <a:lnTo>
                  <a:pt x="21297" y="117388"/>
                </a:lnTo>
                <a:lnTo>
                  <a:pt x="46032" y="78482"/>
                </a:lnTo>
                <a:lnTo>
                  <a:pt x="78482" y="46033"/>
                </a:lnTo>
                <a:lnTo>
                  <a:pt x="117388" y="21297"/>
                </a:lnTo>
                <a:lnTo>
                  <a:pt x="161492" y="5534"/>
                </a:lnTo>
                <a:lnTo>
                  <a:pt x="209537" y="0"/>
                </a:lnTo>
                <a:lnTo>
                  <a:pt x="6680142" y="0"/>
                </a:lnTo>
                <a:lnTo>
                  <a:pt x="6728187" y="5533"/>
                </a:lnTo>
                <a:lnTo>
                  <a:pt x="6772291" y="21297"/>
                </a:lnTo>
                <a:lnTo>
                  <a:pt x="6811197" y="46032"/>
                </a:lnTo>
                <a:lnTo>
                  <a:pt x="6843646" y="78482"/>
                </a:lnTo>
                <a:lnTo>
                  <a:pt x="6868382" y="117388"/>
                </a:lnTo>
                <a:lnTo>
                  <a:pt x="6884145" y="161492"/>
                </a:lnTo>
                <a:lnTo>
                  <a:pt x="6886415" y="181201"/>
                </a:lnTo>
              </a:path>
            </a:pathLst>
          </a:custGeom>
          <a:ln w="76199">
            <a:solidFill>
              <a:srgbClr val="1D5B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511437" y="5033592"/>
            <a:ext cx="962025" cy="1094740"/>
          </a:xfrm>
          <a:custGeom>
            <a:avLst/>
            <a:gdLst/>
            <a:ahLst/>
            <a:cxnLst/>
            <a:rect l="l" t="t" r="r" b="b"/>
            <a:pathLst>
              <a:path w="962025" h="1094739">
                <a:moveTo>
                  <a:pt x="367596" y="1094518"/>
                </a:moveTo>
                <a:lnTo>
                  <a:pt x="339412" y="1094518"/>
                </a:lnTo>
                <a:lnTo>
                  <a:pt x="339240" y="1094175"/>
                </a:lnTo>
                <a:lnTo>
                  <a:pt x="339068" y="1093661"/>
                </a:lnTo>
                <a:lnTo>
                  <a:pt x="338896" y="1093661"/>
                </a:lnTo>
                <a:lnTo>
                  <a:pt x="292668" y="1067686"/>
                </a:lnTo>
                <a:lnTo>
                  <a:pt x="266030" y="1021025"/>
                </a:lnTo>
                <a:lnTo>
                  <a:pt x="231737" y="926066"/>
                </a:lnTo>
                <a:lnTo>
                  <a:pt x="197339" y="831136"/>
                </a:lnTo>
                <a:lnTo>
                  <a:pt x="145602" y="688781"/>
                </a:lnTo>
                <a:lnTo>
                  <a:pt x="24650" y="356671"/>
                </a:lnTo>
                <a:lnTo>
                  <a:pt x="7389" y="309219"/>
                </a:lnTo>
                <a:lnTo>
                  <a:pt x="5155" y="302881"/>
                </a:lnTo>
                <a:lnTo>
                  <a:pt x="2405" y="296714"/>
                </a:lnTo>
                <a:lnTo>
                  <a:pt x="2062" y="289861"/>
                </a:lnTo>
                <a:lnTo>
                  <a:pt x="0" y="286606"/>
                </a:lnTo>
                <a:lnTo>
                  <a:pt x="2749" y="282666"/>
                </a:lnTo>
                <a:lnTo>
                  <a:pt x="171" y="279411"/>
                </a:lnTo>
                <a:lnTo>
                  <a:pt x="171" y="259367"/>
                </a:lnTo>
                <a:lnTo>
                  <a:pt x="7158" y="234701"/>
                </a:lnTo>
                <a:lnTo>
                  <a:pt x="37824" y="199694"/>
                </a:lnTo>
                <a:lnTo>
                  <a:pt x="81029" y="181184"/>
                </a:lnTo>
                <a:lnTo>
                  <a:pt x="108096" y="171484"/>
                </a:lnTo>
                <a:lnTo>
                  <a:pt x="111705" y="167715"/>
                </a:lnTo>
                <a:lnTo>
                  <a:pt x="133638" y="122488"/>
                </a:lnTo>
                <a:lnTo>
                  <a:pt x="169792" y="98504"/>
                </a:lnTo>
                <a:lnTo>
                  <a:pt x="210449" y="83485"/>
                </a:lnTo>
                <a:lnTo>
                  <a:pt x="251186" y="68675"/>
                </a:lnTo>
                <a:lnTo>
                  <a:pt x="332710" y="39230"/>
                </a:lnTo>
                <a:lnTo>
                  <a:pt x="373998" y="24540"/>
                </a:lnTo>
                <a:lnTo>
                  <a:pt x="394577" y="17018"/>
                </a:lnTo>
                <a:lnTo>
                  <a:pt x="415028" y="9079"/>
                </a:lnTo>
                <a:lnTo>
                  <a:pt x="431362" y="3892"/>
                </a:lnTo>
                <a:lnTo>
                  <a:pt x="447874" y="1242"/>
                </a:lnTo>
                <a:lnTo>
                  <a:pt x="464546" y="840"/>
                </a:lnTo>
                <a:lnTo>
                  <a:pt x="481364" y="2398"/>
                </a:lnTo>
                <a:lnTo>
                  <a:pt x="517109" y="20386"/>
                </a:lnTo>
                <a:lnTo>
                  <a:pt x="522609" y="21414"/>
                </a:lnTo>
                <a:lnTo>
                  <a:pt x="529139" y="18844"/>
                </a:lnTo>
                <a:lnTo>
                  <a:pt x="533779" y="16959"/>
                </a:lnTo>
                <a:lnTo>
                  <a:pt x="538591" y="15589"/>
                </a:lnTo>
                <a:lnTo>
                  <a:pt x="543403" y="13876"/>
                </a:lnTo>
                <a:lnTo>
                  <a:pt x="555124" y="9491"/>
                </a:lnTo>
                <a:lnTo>
                  <a:pt x="566926" y="5267"/>
                </a:lnTo>
                <a:lnTo>
                  <a:pt x="578953" y="1879"/>
                </a:lnTo>
                <a:lnTo>
                  <a:pt x="591350" y="0"/>
                </a:lnTo>
                <a:lnTo>
                  <a:pt x="617644" y="0"/>
                </a:lnTo>
                <a:lnTo>
                  <a:pt x="664450" y="23748"/>
                </a:lnTo>
                <a:lnTo>
                  <a:pt x="688448" y="61330"/>
                </a:lnTo>
                <a:lnTo>
                  <a:pt x="841742" y="482759"/>
                </a:lnTo>
                <a:lnTo>
                  <a:pt x="933525" y="734919"/>
                </a:lnTo>
                <a:lnTo>
                  <a:pt x="951901" y="785298"/>
                </a:lnTo>
                <a:lnTo>
                  <a:pt x="952760" y="787525"/>
                </a:lnTo>
                <a:lnTo>
                  <a:pt x="953448" y="789752"/>
                </a:lnTo>
                <a:lnTo>
                  <a:pt x="954307" y="791979"/>
                </a:lnTo>
                <a:lnTo>
                  <a:pt x="956700" y="797841"/>
                </a:lnTo>
                <a:lnTo>
                  <a:pt x="960687" y="812794"/>
                </a:lnTo>
                <a:lnTo>
                  <a:pt x="954307" y="854166"/>
                </a:lnTo>
                <a:lnTo>
                  <a:pt x="917501" y="897024"/>
                </a:lnTo>
                <a:lnTo>
                  <a:pt x="718431" y="971158"/>
                </a:lnTo>
                <a:lnTo>
                  <a:pt x="628339" y="1003751"/>
                </a:lnTo>
                <a:lnTo>
                  <a:pt x="583273" y="1019997"/>
                </a:lnTo>
                <a:lnTo>
                  <a:pt x="486627" y="1054966"/>
                </a:lnTo>
                <a:lnTo>
                  <a:pt x="438344" y="1072491"/>
                </a:lnTo>
                <a:lnTo>
                  <a:pt x="390109" y="1090064"/>
                </a:lnTo>
                <a:lnTo>
                  <a:pt x="382719" y="1092805"/>
                </a:lnTo>
                <a:lnTo>
                  <a:pt x="374986" y="1092633"/>
                </a:lnTo>
                <a:lnTo>
                  <a:pt x="367596" y="1094518"/>
                </a:lnTo>
                <a:close/>
              </a:path>
            </a:pathLst>
          </a:custGeom>
          <a:solidFill>
            <a:srgbClr val="6E34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536796" y="5057930"/>
            <a:ext cx="909955" cy="1045844"/>
          </a:xfrm>
          <a:custGeom>
            <a:avLst/>
            <a:gdLst/>
            <a:ahLst/>
            <a:cxnLst/>
            <a:rect l="l" t="t" r="r" b="b"/>
            <a:pathLst>
              <a:path w="909954" h="1045845">
                <a:moveTo>
                  <a:pt x="326740" y="1045608"/>
                </a:moveTo>
                <a:lnTo>
                  <a:pt x="281806" y="1024472"/>
                </a:lnTo>
                <a:lnTo>
                  <a:pt x="5574" y="279229"/>
                </a:lnTo>
                <a:lnTo>
                  <a:pt x="0" y="254343"/>
                </a:lnTo>
                <a:lnTo>
                  <a:pt x="1965" y="231882"/>
                </a:lnTo>
                <a:lnTo>
                  <a:pt x="27743" y="197513"/>
                </a:lnTo>
                <a:lnTo>
                  <a:pt x="553274" y="5299"/>
                </a:lnTo>
                <a:lnTo>
                  <a:pt x="581509" y="0"/>
                </a:lnTo>
                <a:lnTo>
                  <a:pt x="606313" y="5299"/>
                </a:lnTo>
                <a:lnTo>
                  <a:pt x="626379" y="20621"/>
                </a:lnTo>
                <a:lnTo>
                  <a:pt x="640404" y="45387"/>
                </a:lnTo>
                <a:lnTo>
                  <a:pt x="655416" y="86633"/>
                </a:lnTo>
                <a:lnTo>
                  <a:pt x="554176" y="86633"/>
                </a:lnTo>
                <a:lnTo>
                  <a:pt x="517872" y="93354"/>
                </a:lnTo>
                <a:lnTo>
                  <a:pt x="128622" y="234002"/>
                </a:lnTo>
                <a:lnTo>
                  <a:pt x="96780" y="251947"/>
                </a:lnTo>
                <a:lnTo>
                  <a:pt x="77023" y="277473"/>
                </a:lnTo>
                <a:lnTo>
                  <a:pt x="70089" y="308973"/>
                </a:lnTo>
                <a:lnTo>
                  <a:pt x="76722" y="344842"/>
                </a:lnTo>
                <a:lnTo>
                  <a:pt x="248208" y="814927"/>
                </a:lnTo>
                <a:lnTo>
                  <a:pt x="281916" y="907262"/>
                </a:lnTo>
                <a:lnTo>
                  <a:pt x="311690" y="948270"/>
                </a:lnTo>
                <a:lnTo>
                  <a:pt x="357704" y="963453"/>
                </a:lnTo>
                <a:lnTo>
                  <a:pt x="567817" y="963453"/>
                </a:lnTo>
                <a:lnTo>
                  <a:pt x="355298" y="1040372"/>
                </a:lnTo>
                <a:lnTo>
                  <a:pt x="326740" y="1045608"/>
                </a:lnTo>
                <a:close/>
              </a:path>
              <a:path w="909954" h="1045845">
                <a:moveTo>
                  <a:pt x="567817" y="963453"/>
                </a:moveTo>
                <a:lnTo>
                  <a:pt x="357704" y="963453"/>
                </a:lnTo>
                <a:lnTo>
                  <a:pt x="366578" y="963177"/>
                </a:lnTo>
                <a:lnTo>
                  <a:pt x="375211" y="961761"/>
                </a:lnTo>
                <a:lnTo>
                  <a:pt x="783215" y="815096"/>
                </a:lnTo>
                <a:lnTo>
                  <a:pt x="833547" y="772203"/>
                </a:lnTo>
                <a:lnTo>
                  <a:pt x="840564" y="741161"/>
                </a:lnTo>
                <a:lnTo>
                  <a:pt x="834256" y="706312"/>
                </a:lnTo>
                <a:lnTo>
                  <a:pt x="629671" y="146032"/>
                </a:lnTo>
                <a:lnTo>
                  <a:pt x="629577" y="145776"/>
                </a:lnTo>
                <a:lnTo>
                  <a:pt x="611447" y="113470"/>
                </a:lnTo>
                <a:lnTo>
                  <a:pt x="585840" y="93547"/>
                </a:lnTo>
                <a:lnTo>
                  <a:pt x="554176" y="86633"/>
                </a:lnTo>
                <a:lnTo>
                  <a:pt x="655416" y="86633"/>
                </a:lnTo>
                <a:lnTo>
                  <a:pt x="904201" y="770212"/>
                </a:lnTo>
                <a:lnTo>
                  <a:pt x="909528" y="795737"/>
                </a:lnTo>
                <a:lnTo>
                  <a:pt x="906486" y="814927"/>
                </a:lnTo>
                <a:lnTo>
                  <a:pt x="897949" y="831820"/>
                </a:lnTo>
                <a:lnTo>
                  <a:pt x="884419" y="845533"/>
                </a:lnTo>
                <a:lnTo>
                  <a:pt x="866393" y="855183"/>
                </a:lnTo>
                <a:lnTo>
                  <a:pt x="567817" y="963453"/>
                </a:lnTo>
                <a:close/>
              </a:path>
            </a:pathLst>
          </a:custGeom>
          <a:solidFill>
            <a:srgbClr val="8FBF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630862" y="5059761"/>
            <a:ext cx="723265" cy="937894"/>
          </a:xfrm>
          <a:custGeom>
            <a:avLst/>
            <a:gdLst/>
            <a:ahLst/>
            <a:cxnLst/>
            <a:rect l="l" t="t" r="r" b="b"/>
            <a:pathLst>
              <a:path w="723265" h="937895">
                <a:moveTo>
                  <a:pt x="21323" y="136236"/>
                </a:moveTo>
                <a:lnTo>
                  <a:pt x="48946" y="102340"/>
                </a:lnTo>
                <a:lnTo>
                  <a:pt x="319662" y="3126"/>
                </a:lnTo>
                <a:lnTo>
                  <a:pt x="333094" y="0"/>
                </a:lnTo>
                <a:lnTo>
                  <a:pt x="346042" y="0"/>
                </a:lnTo>
                <a:lnTo>
                  <a:pt x="359151" y="2981"/>
                </a:lnTo>
                <a:lnTo>
                  <a:pt x="372422" y="8951"/>
                </a:lnTo>
                <a:lnTo>
                  <a:pt x="21323" y="136236"/>
                </a:lnTo>
                <a:close/>
              </a:path>
              <a:path w="723265" h="937895">
                <a:moveTo>
                  <a:pt x="262996" y="937402"/>
                </a:moveTo>
                <a:lnTo>
                  <a:pt x="222916" y="918794"/>
                </a:lnTo>
                <a:lnTo>
                  <a:pt x="4481" y="332389"/>
                </a:lnTo>
                <a:lnTo>
                  <a:pt x="0" y="307549"/>
                </a:lnTo>
                <a:lnTo>
                  <a:pt x="4825" y="285878"/>
                </a:lnTo>
                <a:lnTo>
                  <a:pt x="18450" y="268163"/>
                </a:lnTo>
                <a:lnTo>
                  <a:pt x="40227" y="255813"/>
                </a:lnTo>
                <a:lnTo>
                  <a:pt x="435836" y="112766"/>
                </a:lnTo>
                <a:lnTo>
                  <a:pt x="459901" y="108545"/>
                </a:lnTo>
                <a:lnTo>
                  <a:pt x="481420" y="113430"/>
                </a:lnTo>
                <a:lnTo>
                  <a:pt x="499009" y="126763"/>
                </a:lnTo>
                <a:lnTo>
                  <a:pt x="511280" y="147885"/>
                </a:lnTo>
                <a:lnTo>
                  <a:pt x="531881" y="204247"/>
                </a:lnTo>
                <a:lnTo>
                  <a:pt x="478628" y="204247"/>
                </a:lnTo>
                <a:lnTo>
                  <a:pt x="472957" y="205618"/>
                </a:lnTo>
                <a:lnTo>
                  <a:pt x="470379" y="206303"/>
                </a:lnTo>
                <a:lnTo>
                  <a:pt x="467973" y="207502"/>
                </a:lnTo>
                <a:lnTo>
                  <a:pt x="465395" y="208359"/>
                </a:lnTo>
                <a:lnTo>
                  <a:pt x="76317" y="347979"/>
                </a:lnTo>
                <a:lnTo>
                  <a:pt x="73223" y="349178"/>
                </a:lnTo>
                <a:lnTo>
                  <a:pt x="69958" y="350206"/>
                </a:lnTo>
                <a:lnTo>
                  <a:pt x="67036" y="351919"/>
                </a:lnTo>
                <a:lnTo>
                  <a:pt x="62912" y="354489"/>
                </a:lnTo>
                <a:lnTo>
                  <a:pt x="61193" y="358429"/>
                </a:lnTo>
                <a:lnTo>
                  <a:pt x="62912" y="363226"/>
                </a:lnTo>
                <a:lnTo>
                  <a:pt x="64631" y="367680"/>
                </a:lnTo>
                <a:lnTo>
                  <a:pt x="68068" y="370078"/>
                </a:lnTo>
                <a:lnTo>
                  <a:pt x="338255" y="370078"/>
                </a:lnTo>
                <a:lnTo>
                  <a:pt x="115328" y="450081"/>
                </a:lnTo>
                <a:lnTo>
                  <a:pt x="111375" y="451281"/>
                </a:lnTo>
                <a:lnTo>
                  <a:pt x="102267" y="455221"/>
                </a:lnTo>
                <a:lnTo>
                  <a:pt x="99001" y="459504"/>
                </a:lnTo>
                <a:lnTo>
                  <a:pt x="101235" y="465671"/>
                </a:lnTo>
                <a:lnTo>
                  <a:pt x="103404" y="471324"/>
                </a:lnTo>
                <a:lnTo>
                  <a:pt x="103470" y="471496"/>
                </a:lnTo>
                <a:lnTo>
                  <a:pt x="108110" y="473551"/>
                </a:lnTo>
                <a:lnTo>
                  <a:pt x="374720" y="473551"/>
                </a:lnTo>
                <a:lnTo>
                  <a:pt x="150901" y="554068"/>
                </a:lnTo>
                <a:lnTo>
                  <a:pt x="148324" y="554925"/>
                </a:lnTo>
                <a:lnTo>
                  <a:pt x="145746" y="555953"/>
                </a:lnTo>
                <a:lnTo>
                  <a:pt x="140075" y="559722"/>
                </a:lnTo>
                <a:lnTo>
                  <a:pt x="138356" y="563491"/>
                </a:lnTo>
                <a:lnTo>
                  <a:pt x="139731" y="567773"/>
                </a:lnTo>
                <a:lnTo>
                  <a:pt x="141278" y="572228"/>
                </a:lnTo>
                <a:lnTo>
                  <a:pt x="144543" y="574969"/>
                </a:lnTo>
                <a:lnTo>
                  <a:pt x="150214" y="575140"/>
                </a:lnTo>
                <a:lnTo>
                  <a:pt x="420059" y="575140"/>
                </a:lnTo>
                <a:lnTo>
                  <a:pt x="186991" y="658912"/>
                </a:lnTo>
                <a:lnTo>
                  <a:pt x="184413" y="659768"/>
                </a:lnTo>
                <a:lnTo>
                  <a:pt x="181835" y="660796"/>
                </a:lnTo>
                <a:lnTo>
                  <a:pt x="179773" y="662167"/>
                </a:lnTo>
                <a:lnTo>
                  <a:pt x="175992" y="664565"/>
                </a:lnTo>
                <a:lnTo>
                  <a:pt x="174446" y="668334"/>
                </a:lnTo>
                <a:lnTo>
                  <a:pt x="175820" y="672617"/>
                </a:lnTo>
                <a:lnTo>
                  <a:pt x="177195" y="677242"/>
                </a:lnTo>
                <a:lnTo>
                  <a:pt x="180632" y="679812"/>
                </a:lnTo>
                <a:lnTo>
                  <a:pt x="186647" y="679983"/>
                </a:lnTo>
                <a:lnTo>
                  <a:pt x="452114" y="679983"/>
                </a:lnTo>
                <a:lnTo>
                  <a:pt x="227205" y="760843"/>
                </a:lnTo>
                <a:lnTo>
                  <a:pt x="224111" y="762042"/>
                </a:lnTo>
                <a:lnTo>
                  <a:pt x="220846" y="763070"/>
                </a:lnTo>
                <a:lnTo>
                  <a:pt x="218097" y="764955"/>
                </a:lnTo>
                <a:lnTo>
                  <a:pt x="214488" y="767353"/>
                </a:lnTo>
                <a:lnTo>
                  <a:pt x="212941" y="771293"/>
                </a:lnTo>
                <a:lnTo>
                  <a:pt x="214488" y="775576"/>
                </a:lnTo>
                <a:lnTo>
                  <a:pt x="215975" y="779859"/>
                </a:lnTo>
                <a:lnTo>
                  <a:pt x="216034" y="780030"/>
                </a:lnTo>
                <a:lnTo>
                  <a:pt x="219471" y="782600"/>
                </a:lnTo>
                <a:lnTo>
                  <a:pt x="225314" y="782771"/>
                </a:lnTo>
                <a:lnTo>
                  <a:pt x="696464" y="782771"/>
                </a:lnTo>
                <a:lnTo>
                  <a:pt x="683822" y="789452"/>
                </a:lnTo>
                <a:lnTo>
                  <a:pt x="288503" y="932627"/>
                </a:lnTo>
                <a:lnTo>
                  <a:pt x="262996" y="937402"/>
                </a:lnTo>
                <a:close/>
              </a:path>
              <a:path w="723265" h="937895">
                <a:moveTo>
                  <a:pt x="338255" y="370078"/>
                </a:moveTo>
                <a:lnTo>
                  <a:pt x="73739" y="370078"/>
                </a:lnTo>
                <a:lnTo>
                  <a:pt x="76145" y="369222"/>
                </a:lnTo>
                <a:lnTo>
                  <a:pt x="79066" y="368365"/>
                </a:lnTo>
                <a:lnTo>
                  <a:pt x="81816" y="367337"/>
                </a:lnTo>
                <a:lnTo>
                  <a:pt x="472785" y="227032"/>
                </a:lnTo>
                <a:lnTo>
                  <a:pt x="477940" y="225319"/>
                </a:lnTo>
                <a:lnTo>
                  <a:pt x="480174" y="224120"/>
                </a:lnTo>
                <a:lnTo>
                  <a:pt x="485158" y="221379"/>
                </a:lnTo>
                <a:lnTo>
                  <a:pt x="487736" y="217096"/>
                </a:lnTo>
                <a:lnTo>
                  <a:pt x="485330" y="211614"/>
                </a:lnTo>
                <a:lnTo>
                  <a:pt x="483096" y="206303"/>
                </a:lnTo>
                <a:lnTo>
                  <a:pt x="478628" y="204247"/>
                </a:lnTo>
                <a:lnTo>
                  <a:pt x="531881" y="204247"/>
                </a:lnTo>
                <a:lnTo>
                  <a:pt x="569640" y="307549"/>
                </a:lnTo>
                <a:lnTo>
                  <a:pt x="513171" y="307549"/>
                </a:lnTo>
                <a:lnTo>
                  <a:pt x="510765" y="308406"/>
                </a:lnTo>
                <a:lnTo>
                  <a:pt x="507499" y="309262"/>
                </a:lnTo>
                <a:lnTo>
                  <a:pt x="504406" y="310461"/>
                </a:lnTo>
                <a:lnTo>
                  <a:pt x="338255" y="370078"/>
                </a:lnTo>
                <a:close/>
              </a:path>
              <a:path w="723265" h="937895">
                <a:moveTo>
                  <a:pt x="374720" y="473551"/>
                </a:moveTo>
                <a:lnTo>
                  <a:pt x="108110" y="473551"/>
                </a:lnTo>
                <a:lnTo>
                  <a:pt x="114296" y="471667"/>
                </a:lnTo>
                <a:lnTo>
                  <a:pt x="116531" y="471324"/>
                </a:lnTo>
                <a:lnTo>
                  <a:pt x="511280" y="329477"/>
                </a:lnTo>
                <a:lnTo>
                  <a:pt x="514373" y="328278"/>
                </a:lnTo>
                <a:lnTo>
                  <a:pt x="517639" y="327250"/>
                </a:lnTo>
                <a:lnTo>
                  <a:pt x="520388" y="325366"/>
                </a:lnTo>
                <a:lnTo>
                  <a:pt x="523997" y="322967"/>
                </a:lnTo>
                <a:lnTo>
                  <a:pt x="525544" y="319027"/>
                </a:lnTo>
                <a:lnTo>
                  <a:pt x="523997" y="314744"/>
                </a:lnTo>
                <a:lnTo>
                  <a:pt x="522510" y="310461"/>
                </a:lnTo>
                <a:lnTo>
                  <a:pt x="522451" y="310290"/>
                </a:lnTo>
                <a:lnTo>
                  <a:pt x="518992" y="307704"/>
                </a:lnTo>
                <a:lnTo>
                  <a:pt x="518464" y="307704"/>
                </a:lnTo>
                <a:lnTo>
                  <a:pt x="513171" y="307549"/>
                </a:lnTo>
                <a:lnTo>
                  <a:pt x="569640" y="307549"/>
                </a:lnTo>
                <a:lnTo>
                  <a:pt x="606947" y="409652"/>
                </a:lnTo>
                <a:lnTo>
                  <a:pt x="556650" y="409652"/>
                </a:lnTo>
                <a:lnTo>
                  <a:pt x="549088" y="410851"/>
                </a:lnTo>
                <a:lnTo>
                  <a:pt x="544620" y="412564"/>
                </a:lnTo>
                <a:lnTo>
                  <a:pt x="374720" y="473551"/>
                </a:lnTo>
                <a:close/>
              </a:path>
              <a:path w="723265" h="937895">
                <a:moveTo>
                  <a:pt x="420059" y="575140"/>
                </a:moveTo>
                <a:lnTo>
                  <a:pt x="150214" y="575140"/>
                </a:lnTo>
                <a:lnTo>
                  <a:pt x="152276" y="574626"/>
                </a:lnTo>
                <a:lnTo>
                  <a:pt x="155198" y="573941"/>
                </a:lnTo>
                <a:lnTo>
                  <a:pt x="549947" y="432094"/>
                </a:lnTo>
                <a:lnTo>
                  <a:pt x="552697" y="431066"/>
                </a:lnTo>
                <a:lnTo>
                  <a:pt x="555619" y="430038"/>
                </a:lnTo>
                <a:lnTo>
                  <a:pt x="558196" y="428496"/>
                </a:lnTo>
                <a:lnTo>
                  <a:pt x="562321" y="425926"/>
                </a:lnTo>
                <a:lnTo>
                  <a:pt x="564039" y="421986"/>
                </a:lnTo>
                <a:lnTo>
                  <a:pt x="562321" y="417189"/>
                </a:lnTo>
                <a:lnTo>
                  <a:pt x="560498" y="412564"/>
                </a:lnTo>
                <a:lnTo>
                  <a:pt x="560430" y="412393"/>
                </a:lnTo>
                <a:lnTo>
                  <a:pt x="556650" y="409652"/>
                </a:lnTo>
                <a:lnTo>
                  <a:pt x="606947" y="409652"/>
                </a:lnTo>
                <a:lnTo>
                  <a:pt x="645280" y="514666"/>
                </a:lnTo>
                <a:lnTo>
                  <a:pt x="592911" y="514666"/>
                </a:lnTo>
                <a:lnTo>
                  <a:pt x="587584" y="515352"/>
                </a:lnTo>
                <a:lnTo>
                  <a:pt x="585349" y="515694"/>
                </a:lnTo>
                <a:lnTo>
                  <a:pt x="580881" y="517407"/>
                </a:lnTo>
                <a:lnTo>
                  <a:pt x="420059" y="575140"/>
                </a:lnTo>
                <a:close/>
              </a:path>
              <a:path w="723265" h="937895">
                <a:moveTo>
                  <a:pt x="452114" y="679983"/>
                </a:moveTo>
                <a:lnTo>
                  <a:pt x="186647" y="679983"/>
                </a:lnTo>
                <a:lnTo>
                  <a:pt x="189053" y="679127"/>
                </a:lnTo>
                <a:lnTo>
                  <a:pt x="192662" y="677928"/>
                </a:lnTo>
                <a:lnTo>
                  <a:pt x="580537" y="538821"/>
                </a:lnTo>
                <a:lnTo>
                  <a:pt x="585178" y="537108"/>
                </a:lnTo>
                <a:lnTo>
                  <a:pt x="590161" y="535567"/>
                </a:lnTo>
                <a:lnTo>
                  <a:pt x="594458" y="533168"/>
                </a:lnTo>
                <a:lnTo>
                  <a:pt x="598582" y="530941"/>
                </a:lnTo>
                <a:lnTo>
                  <a:pt x="600473" y="526658"/>
                </a:lnTo>
                <a:lnTo>
                  <a:pt x="598582" y="522033"/>
                </a:lnTo>
                <a:lnTo>
                  <a:pt x="596692" y="517065"/>
                </a:lnTo>
                <a:lnTo>
                  <a:pt x="592911" y="514666"/>
                </a:lnTo>
                <a:lnTo>
                  <a:pt x="645280" y="514666"/>
                </a:lnTo>
                <a:lnTo>
                  <a:pt x="682424" y="616426"/>
                </a:lnTo>
                <a:lnTo>
                  <a:pt x="629860" y="616426"/>
                </a:lnTo>
                <a:lnTo>
                  <a:pt x="623845" y="618311"/>
                </a:lnTo>
                <a:lnTo>
                  <a:pt x="621954" y="618825"/>
                </a:lnTo>
                <a:lnTo>
                  <a:pt x="620064" y="619681"/>
                </a:lnTo>
                <a:lnTo>
                  <a:pt x="452114" y="679983"/>
                </a:lnTo>
                <a:close/>
              </a:path>
              <a:path w="723265" h="937895">
                <a:moveTo>
                  <a:pt x="696464" y="782771"/>
                </a:moveTo>
                <a:lnTo>
                  <a:pt x="225314" y="782771"/>
                </a:lnTo>
                <a:lnTo>
                  <a:pt x="227720" y="781915"/>
                </a:lnTo>
                <a:lnTo>
                  <a:pt x="230814" y="781058"/>
                </a:lnTo>
                <a:lnTo>
                  <a:pt x="623157" y="640239"/>
                </a:lnTo>
                <a:lnTo>
                  <a:pt x="627110" y="639040"/>
                </a:lnTo>
                <a:lnTo>
                  <a:pt x="630719" y="637498"/>
                </a:lnTo>
                <a:lnTo>
                  <a:pt x="636046" y="634757"/>
                </a:lnTo>
                <a:lnTo>
                  <a:pt x="639312" y="630474"/>
                </a:lnTo>
                <a:lnTo>
                  <a:pt x="636906" y="624307"/>
                </a:lnTo>
                <a:lnTo>
                  <a:pt x="634672" y="618482"/>
                </a:lnTo>
                <a:lnTo>
                  <a:pt x="629860" y="616426"/>
                </a:lnTo>
                <a:lnTo>
                  <a:pt x="682424" y="616426"/>
                </a:lnTo>
                <a:lnTo>
                  <a:pt x="718193" y="714417"/>
                </a:lnTo>
                <a:lnTo>
                  <a:pt x="720771" y="721784"/>
                </a:lnTo>
                <a:lnTo>
                  <a:pt x="723005" y="729322"/>
                </a:lnTo>
                <a:lnTo>
                  <a:pt x="722489" y="736003"/>
                </a:lnTo>
                <a:lnTo>
                  <a:pt x="719758" y="753605"/>
                </a:lnTo>
                <a:lnTo>
                  <a:pt x="712113" y="768766"/>
                </a:lnTo>
                <a:lnTo>
                  <a:pt x="699990" y="780908"/>
                </a:lnTo>
                <a:lnTo>
                  <a:pt x="696464" y="782771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802717" y="6745823"/>
            <a:ext cx="2263140" cy="1866900"/>
          </a:xfrm>
          <a:custGeom>
            <a:avLst/>
            <a:gdLst/>
            <a:ahLst/>
            <a:cxnLst/>
            <a:rect l="l" t="t" r="r" b="b"/>
            <a:pathLst>
              <a:path w="2263140" h="1866900">
                <a:moveTo>
                  <a:pt x="1466668" y="1866899"/>
                </a:moveTo>
                <a:lnTo>
                  <a:pt x="1462858" y="1866899"/>
                </a:lnTo>
                <a:lnTo>
                  <a:pt x="1462858" y="1469778"/>
                </a:lnTo>
                <a:lnTo>
                  <a:pt x="1414608" y="1468769"/>
                </a:lnTo>
                <a:lnTo>
                  <a:pt x="1366747" y="1466214"/>
                </a:lnTo>
                <a:lnTo>
                  <a:pt x="1319297" y="1462138"/>
                </a:lnTo>
                <a:lnTo>
                  <a:pt x="1272285" y="1456565"/>
                </a:lnTo>
                <a:lnTo>
                  <a:pt x="1225733" y="1449519"/>
                </a:lnTo>
                <a:lnTo>
                  <a:pt x="1179666" y="1441025"/>
                </a:lnTo>
                <a:lnTo>
                  <a:pt x="1134108" y="1431107"/>
                </a:lnTo>
                <a:lnTo>
                  <a:pt x="1089084" y="1419788"/>
                </a:lnTo>
                <a:lnTo>
                  <a:pt x="1044617" y="1407093"/>
                </a:lnTo>
                <a:lnTo>
                  <a:pt x="1000732" y="1393046"/>
                </a:lnTo>
                <a:lnTo>
                  <a:pt x="957452" y="1377672"/>
                </a:lnTo>
                <a:lnTo>
                  <a:pt x="914803" y="1360994"/>
                </a:lnTo>
                <a:lnTo>
                  <a:pt x="872808" y="1343036"/>
                </a:lnTo>
                <a:lnTo>
                  <a:pt x="831491" y="1323824"/>
                </a:lnTo>
                <a:lnTo>
                  <a:pt x="790877" y="1303380"/>
                </a:lnTo>
                <a:lnTo>
                  <a:pt x="750990" y="1281730"/>
                </a:lnTo>
                <a:lnTo>
                  <a:pt x="711854" y="1258896"/>
                </a:lnTo>
                <a:lnTo>
                  <a:pt x="673493" y="1234905"/>
                </a:lnTo>
                <a:lnTo>
                  <a:pt x="635932" y="1209779"/>
                </a:lnTo>
                <a:lnTo>
                  <a:pt x="599194" y="1183542"/>
                </a:lnTo>
                <a:lnTo>
                  <a:pt x="563304" y="1156220"/>
                </a:lnTo>
                <a:lnTo>
                  <a:pt x="528286" y="1127836"/>
                </a:lnTo>
                <a:lnTo>
                  <a:pt x="494164" y="1098414"/>
                </a:lnTo>
                <a:lnTo>
                  <a:pt x="460962" y="1067979"/>
                </a:lnTo>
                <a:lnTo>
                  <a:pt x="428705" y="1036554"/>
                </a:lnTo>
                <a:lnTo>
                  <a:pt x="397417" y="1004164"/>
                </a:lnTo>
                <a:lnTo>
                  <a:pt x="367121" y="970834"/>
                </a:lnTo>
                <a:lnTo>
                  <a:pt x="337843" y="936586"/>
                </a:lnTo>
                <a:lnTo>
                  <a:pt x="309605" y="901446"/>
                </a:lnTo>
                <a:lnTo>
                  <a:pt x="282434" y="865437"/>
                </a:lnTo>
                <a:lnTo>
                  <a:pt x="256352" y="828584"/>
                </a:lnTo>
                <a:lnTo>
                  <a:pt x="231384" y="790911"/>
                </a:lnTo>
                <a:lnTo>
                  <a:pt x="207554" y="752441"/>
                </a:lnTo>
                <a:lnTo>
                  <a:pt x="184886" y="713200"/>
                </a:lnTo>
                <a:lnTo>
                  <a:pt x="163404" y="673212"/>
                </a:lnTo>
                <a:lnTo>
                  <a:pt x="143133" y="632500"/>
                </a:lnTo>
                <a:lnTo>
                  <a:pt x="124097" y="591088"/>
                </a:lnTo>
                <a:lnTo>
                  <a:pt x="106320" y="549002"/>
                </a:lnTo>
                <a:lnTo>
                  <a:pt x="89826" y="506264"/>
                </a:lnTo>
                <a:lnTo>
                  <a:pt x="74639" y="462900"/>
                </a:lnTo>
                <a:lnTo>
                  <a:pt x="60784" y="418933"/>
                </a:lnTo>
                <a:lnTo>
                  <a:pt x="48285" y="374388"/>
                </a:lnTo>
                <a:lnTo>
                  <a:pt x="37166" y="329288"/>
                </a:lnTo>
                <a:lnTo>
                  <a:pt x="27450" y="283658"/>
                </a:lnTo>
                <a:lnTo>
                  <a:pt x="19163" y="237523"/>
                </a:lnTo>
                <a:lnTo>
                  <a:pt x="12329" y="190905"/>
                </a:lnTo>
                <a:lnTo>
                  <a:pt x="6971" y="143830"/>
                </a:lnTo>
                <a:lnTo>
                  <a:pt x="3114" y="96322"/>
                </a:lnTo>
                <a:lnTo>
                  <a:pt x="782" y="48404"/>
                </a:lnTo>
                <a:lnTo>
                  <a:pt x="0" y="101"/>
                </a:lnTo>
                <a:lnTo>
                  <a:pt x="330353" y="0"/>
                </a:lnTo>
                <a:lnTo>
                  <a:pt x="331347" y="48016"/>
                </a:lnTo>
                <a:lnTo>
                  <a:pt x="334304" y="95433"/>
                </a:lnTo>
                <a:lnTo>
                  <a:pt x="339183" y="142311"/>
                </a:lnTo>
                <a:lnTo>
                  <a:pt x="345945" y="188613"/>
                </a:lnTo>
                <a:lnTo>
                  <a:pt x="354552" y="234297"/>
                </a:lnTo>
                <a:lnTo>
                  <a:pt x="364963" y="279326"/>
                </a:lnTo>
                <a:lnTo>
                  <a:pt x="377139" y="323659"/>
                </a:lnTo>
                <a:lnTo>
                  <a:pt x="391040" y="367257"/>
                </a:lnTo>
                <a:lnTo>
                  <a:pt x="406628" y="410081"/>
                </a:lnTo>
                <a:lnTo>
                  <a:pt x="423863" y="452091"/>
                </a:lnTo>
                <a:lnTo>
                  <a:pt x="442705" y="493248"/>
                </a:lnTo>
                <a:lnTo>
                  <a:pt x="463116" y="533513"/>
                </a:lnTo>
                <a:lnTo>
                  <a:pt x="485054" y="572846"/>
                </a:lnTo>
                <a:lnTo>
                  <a:pt x="508482" y="611208"/>
                </a:lnTo>
                <a:lnTo>
                  <a:pt x="533360" y="648559"/>
                </a:lnTo>
                <a:lnTo>
                  <a:pt x="559648" y="684860"/>
                </a:lnTo>
                <a:lnTo>
                  <a:pt x="587307" y="720072"/>
                </a:lnTo>
                <a:lnTo>
                  <a:pt x="616297" y="754156"/>
                </a:lnTo>
                <a:lnTo>
                  <a:pt x="646580" y="787071"/>
                </a:lnTo>
                <a:lnTo>
                  <a:pt x="678115" y="818779"/>
                </a:lnTo>
                <a:lnTo>
                  <a:pt x="710863" y="849240"/>
                </a:lnTo>
                <a:lnTo>
                  <a:pt x="744785" y="878414"/>
                </a:lnTo>
                <a:lnTo>
                  <a:pt x="779842" y="906263"/>
                </a:lnTo>
                <a:lnTo>
                  <a:pt x="815993" y="932747"/>
                </a:lnTo>
                <a:lnTo>
                  <a:pt x="853200" y="957827"/>
                </a:lnTo>
                <a:lnTo>
                  <a:pt x="891424" y="981463"/>
                </a:lnTo>
                <a:lnTo>
                  <a:pt x="930623" y="1003615"/>
                </a:lnTo>
                <a:lnTo>
                  <a:pt x="970761" y="1024245"/>
                </a:lnTo>
                <a:lnTo>
                  <a:pt x="1011796" y="1043314"/>
                </a:lnTo>
                <a:lnTo>
                  <a:pt x="1053689" y="1060780"/>
                </a:lnTo>
                <a:lnTo>
                  <a:pt x="1096402" y="1076607"/>
                </a:lnTo>
                <a:lnTo>
                  <a:pt x="1139894" y="1090753"/>
                </a:lnTo>
                <a:lnTo>
                  <a:pt x="1184127" y="1103179"/>
                </a:lnTo>
                <a:lnTo>
                  <a:pt x="1229060" y="1113847"/>
                </a:lnTo>
                <a:lnTo>
                  <a:pt x="1274654" y="1122717"/>
                </a:lnTo>
                <a:lnTo>
                  <a:pt x="1320871" y="1129748"/>
                </a:lnTo>
                <a:lnTo>
                  <a:pt x="1367670" y="1134903"/>
                </a:lnTo>
                <a:lnTo>
                  <a:pt x="1415012" y="1138142"/>
                </a:lnTo>
                <a:lnTo>
                  <a:pt x="1462858" y="1139425"/>
                </a:lnTo>
                <a:lnTo>
                  <a:pt x="1462858" y="755108"/>
                </a:lnTo>
                <a:lnTo>
                  <a:pt x="2262819" y="1312319"/>
                </a:lnTo>
                <a:lnTo>
                  <a:pt x="1466668" y="1866899"/>
                </a:lnTo>
                <a:close/>
              </a:path>
            </a:pathLst>
          </a:custGeom>
          <a:solidFill>
            <a:srgbClr val="8FBF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668873" y="5206633"/>
            <a:ext cx="2395855" cy="972185"/>
          </a:xfrm>
          <a:custGeom>
            <a:avLst/>
            <a:gdLst/>
            <a:ahLst/>
            <a:cxnLst/>
            <a:rect l="l" t="t" r="r" b="b"/>
            <a:pathLst>
              <a:path w="2395854" h="972185">
                <a:moveTo>
                  <a:pt x="1910733" y="971828"/>
                </a:moveTo>
                <a:lnTo>
                  <a:pt x="1910733" y="728871"/>
                </a:lnTo>
                <a:lnTo>
                  <a:pt x="0" y="728871"/>
                </a:lnTo>
                <a:lnTo>
                  <a:pt x="0" y="242957"/>
                </a:lnTo>
                <a:lnTo>
                  <a:pt x="1910733" y="242957"/>
                </a:lnTo>
                <a:lnTo>
                  <a:pt x="1910733" y="0"/>
                </a:lnTo>
                <a:lnTo>
                  <a:pt x="2395406" y="484672"/>
                </a:lnTo>
                <a:lnTo>
                  <a:pt x="2395406" y="487156"/>
                </a:lnTo>
                <a:lnTo>
                  <a:pt x="1910733" y="971828"/>
                </a:lnTo>
                <a:close/>
              </a:path>
            </a:pathLst>
          </a:custGeom>
          <a:solidFill>
            <a:srgbClr val="8FBF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028699" y="3669889"/>
            <a:ext cx="3900170" cy="3784600"/>
          </a:xfrm>
          <a:custGeom>
            <a:avLst/>
            <a:gdLst/>
            <a:ahLst/>
            <a:cxnLst/>
            <a:rect l="l" t="t" r="r" b="b"/>
            <a:pathLst>
              <a:path w="3900170" h="3784600">
                <a:moveTo>
                  <a:pt x="2194005" y="12699"/>
                </a:moveTo>
                <a:lnTo>
                  <a:pt x="1711414" y="12699"/>
                </a:lnTo>
                <a:lnTo>
                  <a:pt x="1759026" y="0"/>
                </a:lnTo>
                <a:lnTo>
                  <a:pt x="2146392" y="0"/>
                </a:lnTo>
                <a:lnTo>
                  <a:pt x="2194005" y="12699"/>
                </a:lnTo>
                <a:close/>
              </a:path>
              <a:path w="3900170" h="3784600">
                <a:moveTo>
                  <a:pt x="2288163" y="25399"/>
                </a:moveTo>
                <a:lnTo>
                  <a:pt x="1617256" y="25399"/>
                </a:lnTo>
                <a:lnTo>
                  <a:pt x="1664152" y="12699"/>
                </a:lnTo>
                <a:lnTo>
                  <a:pt x="2241266" y="12699"/>
                </a:lnTo>
                <a:lnTo>
                  <a:pt x="2288163" y="25399"/>
                </a:lnTo>
                <a:close/>
              </a:path>
              <a:path w="3900170" h="3784600">
                <a:moveTo>
                  <a:pt x="2334680" y="3759199"/>
                </a:moveTo>
                <a:lnTo>
                  <a:pt x="1570739" y="3759199"/>
                </a:lnTo>
                <a:lnTo>
                  <a:pt x="1300381" y="3682999"/>
                </a:lnTo>
                <a:lnTo>
                  <a:pt x="1256909" y="3670299"/>
                </a:lnTo>
                <a:lnTo>
                  <a:pt x="1213928" y="3644899"/>
                </a:lnTo>
                <a:lnTo>
                  <a:pt x="1129496" y="3619499"/>
                </a:lnTo>
                <a:lnTo>
                  <a:pt x="1047196" y="3568699"/>
                </a:lnTo>
                <a:lnTo>
                  <a:pt x="1006880" y="3555999"/>
                </a:lnTo>
                <a:lnTo>
                  <a:pt x="927987" y="3505199"/>
                </a:lnTo>
                <a:lnTo>
                  <a:pt x="889438" y="3479799"/>
                </a:lnTo>
                <a:lnTo>
                  <a:pt x="851506" y="3454399"/>
                </a:lnTo>
                <a:lnTo>
                  <a:pt x="814205" y="3428999"/>
                </a:lnTo>
                <a:lnTo>
                  <a:pt x="777549" y="3403599"/>
                </a:lnTo>
                <a:lnTo>
                  <a:pt x="741551" y="3378199"/>
                </a:lnTo>
                <a:lnTo>
                  <a:pt x="706226" y="3352799"/>
                </a:lnTo>
                <a:lnTo>
                  <a:pt x="671588" y="3327399"/>
                </a:lnTo>
                <a:lnTo>
                  <a:pt x="637651" y="3301999"/>
                </a:lnTo>
                <a:lnTo>
                  <a:pt x="604429" y="3263899"/>
                </a:lnTo>
                <a:lnTo>
                  <a:pt x="571935" y="3238499"/>
                </a:lnTo>
                <a:lnTo>
                  <a:pt x="540184" y="3200399"/>
                </a:lnTo>
                <a:lnTo>
                  <a:pt x="509190" y="3174999"/>
                </a:lnTo>
                <a:lnTo>
                  <a:pt x="478966" y="3136899"/>
                </a:lnTo>
                <a:lnTo>
                  <a:pt x="449528" y="3098799"/>
                </a:lnTo>
                <a:lnTo>
                  <a:pt x="420887" y="3073399"/>
                </a:lnTo>
                <a:lnTo>
                  <a:pt x="393060" y="3035299"/>
                </a:lnTo>
                <a:lnTo>
                  <a:pt x="366059" y="2997199"/>
                </a:lnTo>
                <a:lnTo>
                  <a:pt x="339899" y="2959099"/>
                </a:lnTo>
                <a:lnTo>
                  <a:pt x="314593" y="2920999"/>
                </a:lnTo>
                <a:lnTo>
                  <a:pt x="290156" y="2882899"/>
                </a:lnTo>
                <a:lnTo>
                  <a:pt x="266602" y="2844799"/>
                </a:lnTo>
                <a:lnTo>
                  <a:pt x="243944" y="2806699"/>
                </a:lnTo>
                <a:lnTo>
                  <a:pt x="222196" y="2768599"/>
                </a:lnTo>
                <a:lnTo>
                  <a:pt x="201374" y="2730499"/>
                </a:lnTo>
                <a:lnTo>
                  <a:pt x="181489" y="2692399"/>
                </a:lnTo>
                <a:lnTo>
                  <a:pt x="162557" y="2654299"/>
                </a:lnTo>
                <a:lnTo>
                  <a:pt x="144592" y="2616199"/>
                </a:lnTo>
                <a:lnTo>
                  <a:pt x="127607" y="2565399"/>
                </a:lnTo>
                <a:lnTo>
                  <a:pt x="111617" y="2527299"/>
                </a:lnTo>
                <a:lnTo>
                  <a:pt x="96635" y="2489199"/>
                </a:lnTo>
                <a:lnTo>
                  <a:pt x="82675" y="2438399"/>
                </a:lnTo>
                <a:lnTo>
                  <a:pt x="69752" y="2400299"/>
                </a:lnTo>
                <a:lnTo>
                  <a:pt x="57879" y="2349499"/>
                </a:lnTo>
                <a:lnTo>
                  <a:pt x="47071" y="2311399"/>
                </a:lnTo>
                <a:lnTo>
                  <a:pt x="37341" y="2260599"/>
                </a:lnTo>
                <a:lnTo>
                  <a:pt x="28703" y="2222499"/>
                </a:lnTo>
                <a:lnTo>
                  <a:pt x="21172" y="2171699"/>
                </a:lnTo>
                <a:lnTo>
                  <a:pt x="14761" y="2133599"/>
                </a:lnTo>
                <a:lnTo>
                  <a:pt x="9484" y="2082799"/>
                </a:lnTo>
                <a:lnTo>
                  <a:pt x="5356" y="2031999"/>
                </a:lnTo>
                <a:lnTo>
                  <a:pt x="2389" y="1993899"/>
                </a:lnTo>
                <a:lnTo>
                  <a:pt x="599" y="1943099"/>
                </a:lnTo>
                <a:lnTo>
                  <a:pt x="0" y="1892299"/>
                </a:lnTo>
                <a:lnTo>
                  <a:pt x="599" y="1841499"/>
                </a:lnTo>
                <a:lnTo>
                  <a:pt x="2389" y="1803399"/>
                </a:lnTo>
                <a:lnTo>
                  <a:pt x="5356" y="1752599"/>
                </a:lnTo>
                <a:lnTo>
                  <a:pt x="9484" y="1701799"/>
                </a:lnTo>
                <a:lnTo>
                  <a:pt x="14761" y="1663699"/>
                </a:lnTo>
                <a:lnTo>
                  <a:pt x="21172" y="1612899"/>
                </a:lnTo>
                <a:lnTo>
                  <a:pt x="28703" y="1562099"/>
                </a:lnTo>
                <a:lnTo>
                  <a:pt x="37341" y="1523999"/>
                </a:lnTo>
                <a:lnTo>
                  <a:pt x="47071" y="1473199"/>
                </a:lnTo>
                <a:lnTo>
                  <a:pt x="57879" y="1435099"/>
                </a:lnTo>
                <a:lnTo>
                  <a:pt x="69752" y="1384299"/>
                </a:lnTo>
                <a:lnTo>
                  <a:pt x="82675" y="1346199"/>
                </a:lnTo>
                <a:lnTo>
                  <a:pt x="96635" y="1295399"/>
                </a:lnTo>
                <a:lnTo>
                  <a:pt x="111617" y="1257299"/>
                </a:lnTo>
                <a:lnTo>
                  <a:pt x="127607" y="1219199"/>
                </a:lnTo>
                <a:lnTo>
                  <a:pt x="144592" y="1181099"/>
                </a:lnTo>
                <a:lnTo>
                  <a:pt x="162557" y="1130299"/>
                </a:lnTo>
                <a:lnTo>
                  <a:pt x="181489" y="1092199"/>
                </a:lnTo>
                <a:lnTo>
                  <a:pt x="201374" y="1054099"/>
                </a:lnTo>
                <a:lnTo>
                  <a:pt x="222196" y="1015999"/>
                </a:lnTo>
                <a:lnTo>
                  <a:pt x="243944" y="977899"/>
                </a:lnTo>
                <a:lnTo>
                  <a:pt x="266602" y="939799"/>
                </a:lnTo>
                <a:lnTo>
                  <a:pt x="290156" y="901699"/>
                </a:lnTo>
                <a:lnTo>
                  <a:pt x="314593" y="863599"/>
                </a:lnTo>
                <a:lnTo>
                  <a:pt x="339899" y="825499"/>
                </a:lnTo>
                <a:lnTo>
                  <a:pt x="366059" y="787399"/>
                </a:lnTo>
                <a:lnTo>
                  <a:pt x="393060" y="749299"/>
                </a:lnTo>
                <a:lnTo>
                  <a:pt x="420887" y="711199"/>
                </a:lnTo>
                <a:lnTo>
                  <a:pt x="449528" y="685799"/>
                </a:lnTo>
                <a:lnTo>
                  <a:pt x="478966" y="647699"/>
                </a:lnTo>
                <a:lnTo>
                  <a:pt x="509190" y="609599"/>
                </a:lnTo>
                <a:lnTo>
                  <a:pt x="540184" y="584199"/>
                </a:lnTo>
                <a:lnTo>
                  <a:pt x="571935" y="546099"/>
                </a:lnTo>
                <a:lnTo>
                  <a:pt x="604429" y="520699"/>
                </a:lnTo>
                <a:lnTo>
                  <a:pt x="637651" y="495299"/>
                </a:lnTo>
                <a:lnTo>
                  <a:pt x="671588" y="457199"/>
                </a:lnTo>
                <a:lnTo>
                  <a:pt x="706226" y="431799"/>
                </a:lnTo>
                <a:lnTo>
                  <a:pt x="741551" y="406399"/>
                </a:lnTo>
                <a:lnTo>
                  <a:pt x="777549" y="380999"/>
                </a:lnTo>
                <a:lnTo>
                  <a:pt x="814205" y="355599"/>
                </a:lnTo>
                <a:lnTo>
                  <a:pt x="851506" y="330199"/>
                </a:lnTo>
                <a:lnTo>
                  <a:pt x="889438" y="304799"/>
                </a:lnTo>
                <a:lnTo>
                  <a:pt x="927987" y="279399"/>
                </a:lnTo>
                <a:lnTo>
                  <a:pt x="1006880" y="228599"/>
                </a:lnTo>
                <a:lnTo>
                  <a:pt x="1047196" y="215899"/>
                </a:lnTo>
                <a:lnTo>
                  <a:pt x="1088073" y="190499"/>
                </a:lnTo>
                <a:lnTo>
                  <a:pt x="1129496" y="177799"/>
                </a:lnTo>
                <a:lnTo>
                  <a:pt x="1171453" y="152399"/>
                </a:lnTo>
                <a:lnTo>
                  <a:pt x="1213928" y="139699"/>
                </a:lnTo>
                <a:lnTo>
                  <a:pt x="1256909" y="114299"/>
                </a:lnTo>
                <a:lnTo>
                  <a:pt x="1570739" y="25399"/>
                </a:lnTo>
                <a:lnTo>
                  <a:pt x="2334680" y="25399"/>
                </a:lnTo>
                <a:lnTo>
                  <a:pt x="2648510" y="114299"/>
                </a:lnTo>
                <a:lnTo>
                  <a:pt x="2691490" y="139699"/>
                </a:lnTo>
                <a:lnTo>
                  <a:pt x="2733966" y="152399"/>
                </a:lnTo>
                <a:lnTo>
                  <a:pt x="2775922" y="177799"/>
                </a:lnTo>
                <a:lnTo>
                  <a:pt x="2817346" y="190499"/>
                </a:lnTo>
                <a:lnTo>
                  <a:pt x="2858223" y="215899"/>
                </a:lnTo>
                <a:lnTo>
                  <a:pt x="2898538" y="228599"/>
                </a:lnTo>
                <a:lnTo>
                  <a:pt x="2977431" y="279399"/>
                </a:lnTo>
                <a:lnTo>
                  <a:pt x="3015980" y="304799"/>
                </a:lnTo>
                <a:lnTo>
                  <a:pt x="3053912" y="330199"/>
                </a:lnTo>
                <a:lnTo>
                  <a:pt x="3091214" y="355599"/>
                </a:lnTo>
                <a:lnTo>
                  <a:pt x="3127870" y="380999"/>
                </a:lnTo>
                <a:lnTo>
                  <a:pt x="3163868" y="406399"/>
                </a:lnTo>
                <a:lnTo>
                  <a:pt x="3199192" y="431799"/>
                </a:lnTo>
                <a:lnTo>
                  <a:pt x="3233830" y="457199"/>
                </a:lnTo>
                <a:lnTo>
                  <a:pt x="3267768" y="495299"/>
                </a:lnTo>
                <a:lnTo>
                  <a:pt x="3300990" y="520699"/>
                </a:lnTo>
                <a:lnTo>
                  <a:pt x="3333484" y="546099"/>
                </a:lnTo>
                <a:lnTo>
                  <a:pt x="3365235" y="584199"/>
                </a:lnTo>
                <a:lnTo>
                  <a:pt x="3396229" y="609599"/>
                </a:lnTo>
                <a:lnTo>
                  <a:pt x="3426452" y="647699"/>
                </a:lnTo>
                <a:lnTo>
                  <a:pt x="3455891" y="685799"/>
                </a:lnTo>
                <a:lnTo>
                  <a:pt x="3484531" y="711199"/>
                </a:lnTo>
                <a:lnTo>
                  <a:pt x="3512359" y="749299"/>
                </a:lnTo>
                <a:lnTo>
                  <a:pt x="3539360" y="787399"/>
                </a:lnTo>
                <a:lnTo>
                  <a:pt x="3565520" y="825499"/>
                </a:lnTo>
                <a:lnTo>
                  <a:pt x="3590826" y="863599"/>
                </a:lnTo>
                <a:lnTo>
                  <a:pt x="3615263" y="901699"/>
                </a:lnTo>
                <a:lnTo>
                  <a:pt x="3638817" y="939799"/>
                </a:lnTo>
                <a:lnTo>
                  <a:pt x="3661475" y="977899"/>
                </a:lnTo>
                <a:lnTo>
                  <a:pt x="3683222" y="1015999"/>
                </a:lnTo>
                <a:lnTo>
                  <a:pt x="3704045" y="1054099"/>
                </a:lnTo>
                <a:lnTo>
                  <a:pt x="3723929" y="1092199"/>
                </a:lnTo>
                <a:lnTo>
                  <a:pt x="3742861" y="1130299"/>
                </a:lnTo>
                <a:lnTo>
                  <a:pt x="3760827" y="1181099"/>
                </a:lnTo>
                <a:lnTo>
                  <a:pt x="3777811" y="1219199"/>
                </a:lnTo>
                <a:lnTo>
                  <a:pt x="3793802" y="1257299"/>
                </a:lnTo>
                <a:lnTo>
                  <a:pt x="3808784" y="1295399"/>
                </a:lnTo>
                <a:lnTo>
                  <a:pt x="3822743" y="1346199"/>
                </a:lnTo>
                <a:lnTo>
                  <a:pt x="3835667" y="1384299"/>
                </a:lnTo>
                <a:lnTo>
                  <a:pt x="3847539" y="1435099"/>
                </a:lnTo>
                <a:lnTo>
                  <a:pt x="3858348" y="1473199"/>
                </a:lnTo>
                <a:lnTo>
                  <a:pt x="3868078" y="1523999"/>
                </a:lnTo>
                <a:lnTo>
                  <a:pt x="3876715" y="1562099"/>
                </a:lnTo>
                <a:lnTo>
                  <a:pt x="3884247" y="1612899"/>
                </a:lnTo>
                <a:lnTo>
                  <a:pt x="3890658" y="1663699"/>
                </a:lnTo>
                <a:lnTo>
                  <a:pt x="3895935" y="1701799"/>
                </a:lnTo>
                <a:lnTo>
                  <a:pt x="3899630" y="1747266"/>
                </a:lnTo>
                <a:lnTo>
                  <a:pt x="3899630" y="2037333"/>
                </a:lnTo>
                <a:lnTo>
                  <a:pt x="3895935" y="2082799"/>
                </a:lnTo>
                <a:lnTo>
                  <a:pt x="3890658" y="2133599"/>
                </a:lnTo>
                <a:lnTo>
                  <a:pt x="3884247" y="2171699"/>
                </a:lnTo>
                <a:lnTo>
                  <a:pt x="3876715" y="2222499"/>
                </a:lnTo>
                <a:lnTo>
                  <a:pt x="3868078" y="2260599"/>
                </a:lnTo>
                <a:lnTo>
                  <a:pt x="3858348" y="2311399"/>
                </a:lnTo>
                <a:lnTo>
                  <a:pt x="3847539" y="2349499"/>
                </a:lnTo>
                <a:lnTo>
                  <a:pt x="3835667" y="2400299"/>
                </a:lnTo>
                <a:lnTo>
                  <a:pt x="3822743" y="2438399"/>
                </a:lnTo>
                <a:lnTo>
                  <a:pt x="3808784" y="2489199"/>
                </a:lnTo>
                <a:lnTo>
                  <a:pt x="3793802" y="2527299"/>
                </a:lnTo>
                <a:lnTo>
                  <a:pt x="3777811" y="2565399"/>
                </a:lnTo>
                <a:lnTo>
                  <a:pt x="3760827" y="2616199"/>
                </a:lnTo>
                <a:lnTo>
                  <a:pt x="3742861" y="2654299"/>
                </a:lnTo>
                <a:lnTo>
                  <a:pt x="3723929" y="2692399"/>
                </a:lnTo>
                <a:lnTo>
                  <a:pt x="3704045" y="2730499"/>
                </a:lnTo>
                <a:lnTo>
                  <a:pt x="3683222" y="2768599"/>
                </a:lnTo>
                <a:lnTo>
                  <a:pt x="3661475" y="2806699"/>
                </a:lnTo>
                <a:lnTo>
                  <a:pt x="3638817" y="2844799"/>
                </a:lnTo>
                <a:lnTo>
                  <a:pt x="3615263" y="2882899"/>
                </a:lnTo>
                <a:lnTo>
                  <a:pt x="3590826" y="2920999"/>
                </a:lnTo>
                <a:lnTo>
                  <a:pt x="3565520" y="2959099"/>
                </a:lnTo>
                <a:lnTo>
                  <a:pt x="3539360" y="2997199"/>
                </a:lnTo>
                <a:lnTo>
                  <a:pt x="3512359" y="3035299"/>
                </a:lnTo>
                <a:lnTo>
                  <a:pt x="3484531" y="3073399"/>
                </a:lnTo>
                <a:lnTo>
                  <a:pt x="3455891" y="3098799"/>
                </a:lnTo>
                <a:lnTo>
                  <a:pt x="3426452" y="3136899"/>
                </a:lnTo>
                <a:lnTo>
                  <a:pt x="3396229" y="3174999"/>
                </a:lnTo>
                <a:lnTo>
                  <a:pt x="3365235" y="3200399"/>
                </a:lnTo>
                <a:lnTo>
                  <a:pt x="3333484" y="3238499"/>
                </a:lnTo>
                <a:lnTo>
                  <a:pt x="3300990" y="3263899"/>
                </a:lnTo>
                <a:lnTo>
                  <a:pt x="3267768" y="3301999"/>
                </a:lnTo>
                <a:lnTo>
                  <a:pt x="3233830" y="3327399"/>
                </a:lnTo>
                <a:lnTo>
                  <a:pt x="3199192" y="3352799"/>
                </a:lnTo>
                <a:lnTo>
                  <a:pt x="3163868" y="3378199"/>
                </a:lnTo>
                <a:lnTo>
                  <a:pt x="3127870" y="3403599"/>
                </a:lnTo>
                <a:lnTo>
                  <a:pt x="3091214" y="3428999"/>
                </a:lnTo>
                <a:lnTo>
                  <a:pt x="3053912" y="3454399"/>
                </a:lnTo>
                <a:lnTo>
                  <a:pt x="3015980" y="3479799"/>
                </a:lnTo>
                <a:lnTo>
                  <a:pt x="2977431" y="3505199"/>
                </a:lnTo>
                <a:lnTo>
                  <a:pt x="2898538" y="3555999"/>
                </a:lnTo>
                <a:lnTo>
                  <a:pt x="2858223" y="3568699"/>
                </a:lnTo>
                <a:lnTo>
                  <a:pt x="2775922" y="3619499"/>
                </a:lnTo>
                <a:lnTo>
                  <a:pt x="2691490" y="3644899"/>
                </a:lnTo>
                <a:lnTo>
                  <a:pt x="2648510" y="3670299"/>
                </a:lnTo>
                <a:lnTo>
                  <a:pt x="2605038" y="3682999"/>
                </a:lnTo>
                <a:lnTo>
                  <a:pt x="2334680" y="3759199"/>
                </a:lnTo>
                <a:close/>
              </a:path>
              <a:path w="3900170" h="3784600">
                <a:moveTo>
                  <a:pt x="2241266" y="3771899"/>
                </a:moveTo>
                <a:lnTo>
                  <a:pt x="1664152" y="3771899"/>
                </a:lnTo>
                <a:lnTo>
                  <a:pt x="1617256" y="3759199"/>
                </a:lnTo>
                <a:lnTo>
                  <a:pt x="2288163" y="3759199"/>
                </a:lnTo>
                <a:lnTo>
                  <a:pt x="2241266" y="3771899"/>
                </a:lnTo>
                <a:close/>
              </a:path>
              <a:path w="3900170" h="3784600">
                <a:moveTo>
                  <a:pt x="2146392" y="3784599"/>
                </a:moveTo>
                <a:lnTo>
                  <a:pt x="1759026" y="3784599"/>
                </a:lnTo>
                <a:lnTo>
                  <a:pt x="1711414" y="3771899"/>
                </a:lnTo>
                <a:lnTo>
                  <a:pt x="2194005" y="3771899"/>
                </a:lnTo>
                <a:lnTo>
                  <a:pt x="2146392" y="3784599"/>
                </a:lnTo>
                <a:close/>
              </a:path>
            </a:pathLst>
          </a:custGeom>
          <a:solidFill>
            <a:srgbClr val="C3F1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1028799" y="5509005"/>
            <a:ext cx="3905250" cy="1945639"/>
          </a:xfrm>
          <a:custGeom>
            <a:avLst/>
            <a:gdLst/>
            <a:ahLst/>
            <a:cxnLst/>
            <a:rect l="l" t="t" r="r" b="b"/>
            <a:pathLst>
              <a:path w="3905250" h="1945640">
                <a:moveTo>
                  <a:pt x="1727764" y="1932783"/>
                </a:moveTo>
                <a:lnTo>
                  <a:pt x="1806871" y="1940152"/>
                </a:lnTo>
                <a:lnTo>
                  <a:pt x="1855142" y="1943035"/>
                </a:lnTo>
                <a:lnTo>
                  <a:pt x="1903723" y="1944774"/>
                </a:lnTo>
                <a:lnTo>
                  <a:pt x="1952599" y="1945358"/>
                </a:lnTo>
                <a:lnTo>
                  <a:pt x="2001475" y="1944774"/>
                </a:lnTo>
                <a:lnTo>
                  <a:pt x="2050055" y="1943035"/>
                </a:lnTo>
                <a:lnTo>
                  <a:pt x="2098327" y="1940152"/>
                </a:lnTo>
                <a:lnTo>
                  <a:pt x="2146275" y="1936139"/>
                </a:lnTo>
                <a:lnTo>
                  <a:pt x="2177434" y="1932783"/>
                </a:lnTo>
              </a:path>
              <a:path w="3905250" h="1945640">
                <a:moveTo>
                  <a:pt x="1633961" y="1920083"/>
                </a:moveTo>
                <a:lnTo>
                  <a:pt x="1664051" y="1924780"/>
                </a:lnTo>
                <a:lnTo>
                  <a:pt x="1711311" y="1931011"/>
                </a:lnTo>
                <a:lnTo>
                  <a:pt x="1727764" y="1932783"/>
                </a:lnTo>
              </a:path>
              <a:path w="3905250" h="1945640">
                <a:moveTo>
                  <a:pt x="2177434" y="1932783"/>
                </a:moveTo>
                <a:lnTo>
                  <a:pt x="2193886" y="1931011"/>
                </a:lnTo>
                <a:lnTo>
                  <a:pt x="2241146" y="1924780"/>
                </a:lnTo>
                <a:lnTo>
                  <a:pt x="2271236" y="1920083"/>
                </a:lnTo>
              </a:path>
              <a:path w="3905250" h="1945640">
                <a:moveTo>
                  <a:pt x="611" y="0"/>
                </a:moveTo>
                <a:lnTo>
                  <a:pt x="578" y="2384"/>
                </a:lnTo>
                <a:lnTo>
                  <a:pt x="0" y="47502"/>
                </a:lnTo>
                <a:lnTo>
                  <a:pt x="553" y="95006"/>
                </a:lnTo>
                <a:lnTo>
                  <a:pt x="2343" y="142223"/>
                </a:lnTo>
                <a:lnTo>
                  <a:pt x="5310" y="189141"/>
                </a:lnTo>
                <a:lnTo>
                  <a:pt x="9438" y="235743"/>
                </a:lnTo>
                <a:lnTo>
                  <a:pt x="14715" y="282019"/>
                </a:lnTo>
                <a:lnTo>
                  <a:pt x="21125" y="327953"/>
                </a:lnTo>
                <a:lnTo>
                  <a:pt x="28657" y="373532"/>
                </a:lnTo>
                <a:lnTo>
                  <a:pt x="37294" y="418742"/>
                </a:lnTo>
                <a:lnTo>
                  <a:pt x="47024" y="463570"/>
                </a:lnTo>
                <a:lnTo>
                  <a:pt x="57832" y="508003"/>
                </a:lnTo>
                <a:lnTo>
                  <a:pt x="69704" y="552027"/>
                </a:lnTo>
                <a:lnTo>
                  <a:pt x="82627" y="595627"/>
                </a:lnTo>
                <a:lnTo>
                  <a:pt x="96586" y="638791"/>
                </a:lnTo>
                <a:lnTo>
                  <a:pt x="111567" y="681505"/>
                </a:lnTo>
                <a:lnTo>
                  <a:pt x="127557" y="723756"/>
                </a:lnTo>
                <a:lnTo>
                  <a:pt x="144542" y="765529"/>
                </a:lnTo>
                <a:lnTo>
                  <a:pt x="162506" y="806811"/>
                </a:lnTo>
                <a:lnTo>
                  <a:pt x="181437" y="847589"/>
                </a:lnTo>
                <a:lnTo>
                  <a:pt x="201321" y="887849"/>
                </a:lnTo>
                <a:lnTo>
                  <a:pt x="222143" y="927578"/>
                </a:lnTo>
                <a:lnTo>
                  <a:pt x="243890" y="966761"/>
                </a:lnTo>
                <a:lnTo>
                  <a:pt x="266547" y="1005386"/>
                </a:lnTo>
                <a:lnTo>
                  <a:pt x="290101" y="1043438"/>
                </a:lnTo>
                <a:lnTo>
                  <a:pt x="314537" y="1080904"/>
                </a:lnTo>
                <a:lnTo>
                  <a:pt x="339842" y="1117770"/>
                </a:lnTo>
                <a:lnTo>
                  <a:pt x="366001" y="1154024"/>
                </a:lnTo>
                <a:lnTo>
                  <a:pt x="393001" y="1189650"/>
                </a:lnTo>
                <a:lnTo>
                  <a:pt x="420828" y="1224637"/>
                </a:lnTo>
                <a:lnTo>
                  <a:pt x="449467" y="1258969"/>
                </a:lnTo>
                <a:lnTo>
                  <a:pt x="478905" y="1292634"/>
                </a:lnTo>
                <a:lnTo>
                  <a:pt x="509127" y="1325618"/>
                </a:lnTo>
                <a:lnTo>
                  <a:pt x="540120" y="1357907"/>
                </a:lnTo>
                <a:lnTo>
                  <a:pt x="571870" y="1389488"/>
                </a:lnTo>
                <a:lnTo>
                  <a:pt x="604363" y="1420347"/>
                </a:lnTo>
                <a:lnTo>
                  <a:pt x="637584" y="1450471"/>
                </a:lnTo>
                <a:lnTo>
                  <a:pt x="671520" y="1479845"/>
                </a:lnTo>
                <a:lnTo>
                  <a:pt x="706157" y="1508457"/>
                </a:lnTo>
                <a:lnTo>
                  <a:pt x="741481" y="1536293"/>
                </a:lnTo>
                <a:lnTo>
                  <a:pt x="777477" y="1563338"/>
                </a:lnTo>
                <a:lnTo>
                  <a:pt x="814132" y="1589581"/>
                </a:lnTo>
                <a:lnTo>
                  <a:pt x="851432" y="1615006"/>
                </a:lnTo>
                <a:lnTo>
                  <a:pt x="889363" y="1639601"/>
                </a:lnTo>
                <a:lnTo>
                  <a:pt x="927911" y="1663352"/>
                </a:lnTo>
                <a:lnTo>
                  <a:pt x="967061" y="1686244"/>
                </a:lnTo>
                <a:lnTo>
                  <a:pt x="1006801" y="1708266"/>
                </a:lnTo>
                <a:lnTo>
                  <a:pt x="1047115" y="1729402"/>
                </a:lnTo>
                <a:lnTo>
                  <a:pt x="1087991" y="1749640"/>
                </a:lnTo>
                <a:lnTo>
                  <a:pt x="1129413" y="1768966"/>
                </a:lnTo>
                <a:lnTo>
                  <a:pt x="1171368" y="1787366"/>
                </a:lnTo>
                <a:lnTo>
                  <a:pt x="1213842" y="1804826"/>
                </a:lnTo>
                <a:lnTo>
                  <a:pt x="1256821" y="1821334"/>
                </a:lnTo>
                <a:lnTo>
                  <a:pt x="1300292" y="1836875"/>
                </a:lnTo>
                <a:lnTo>
                  <a:pt x="1344239" y="1851437"/>
                </a:lnTo>
                <a:lnTo>
                  <a:pt x="1388649" y="1865004"/>
                </a:lnTo>
                <a:lnTo>
                  <a:pt x="1433508" y="1877564"/>
                </a:lnTo>
                <a:lnTo>
                  <a:pt x="1478803" y="1889103"/>
                </a:lnTo>
                <a:lnTo>
                  <a:pt x="1524518" y="1899608"/>
                </a:lnTo>
                <a:lnTo>
                  <a:pt x="1570641" y="1909065"/>
                </a:lnTo>
                <a:lnTo>
                  <a:pt x="1617156" y="1917460"/>
                </a:lnTo>
                <a:lnTo>
                  <a:pt x="1633961" y="1920083"/>
                </a:lnTo>
              </a:path>
              <a:path w="3905250" h="1945640">
                <a:moveTo>
                  <a:pt x="2271236" y="1920083"/>
                </a:moveTo>
                <a:lnTo>
                  <a:pt x="2334557" y="1909065"/>
                </a:lnTo>
                <a:lnTo>
                  <a:pt x="2380679" y="1899608"/>
                </a:lnTo>
                <a:lnTo>
                  <a:pt x="2426395" y="1889103"/>
                </a:lnTo>
                <a:lnTo>
                  <a:pt x="2471689" y="1877564"/>
                </a:lnTo>
                <a:lnTo>
                  <a:pt x="2516548" y="1865004"/>
                </a:lnTo>
                <a:lnTo>
                  <a:pt x="2560959" y="1851437"/>
                </a:lnTo>
                <a:lnTo>
                  <a:pt x="2604906" y="1836875"/>
                </a:lnTo>
                <a:lnTo>
                  <a:pt x="2648376" y="1821334"/>
                </a:lnTo>
                <a:lnTo>
                  <a:pt x="2691355" y="1804826"/>
                </a:lnTo>
                <a:lnTo>
                  <a:pt x="2733829" y="1787366"/>
                </a:lnTo>
                <a:lnTo>
                  <a:pt x="2775785" y="1768966"/>
                </a:lnTo>
                <a:lnTo>
                  <a:pt x="2817207" y="1749640"/>
                </a:lnTo>
                <a:lnTo>
                  <a:pt x="2858082" y="1729402"/>
                </a:lnTo>
                <a:lnTo>
                  <a:pt x="2898397" y="1708266"/>
                </a:lnTo>
                <a:lnTo>
                  <a:pt x="2938136" y="1686244"/>
                </a:lnTo>
                <a:lnTo>
                  <a:pt x="2977287" y="1663352"/>
                </a:lnTo>
                <a:lnTo>
                  <a:pt x="3015834" y="1639601"/>
                </a:lnTo>
                <a:lnTo>
                  <a:pt x="3053765" y="1615006"/>
                </a:lnTo>
                <a:lnTo>
                  <a:pt x="3091065" y="1589581"/>
                </a:lnTo>
                <a:lnTo>
                  <a:pt x="3127720" y="1563338"/>
                </a:lnTo>
                <a:lnTo>
                  <a:pt x="3163717" y="1536293"/>
                </a:lnTo>
                <a:lnTo>
                  <a:pt x="3199040" y="1508457"/>
                </a:lnTo>
                <a:lnTo>
                  <a:pt x="3233677" y="1479845"/>
                </a:lnTo>
                <a:lnTo>
                  <a:pt x="3267613" y="1450471"/>
                </a:lnTo>
                <a:lnTo>
                  <a:pt x="3300835" y="1420347"/>
                </a:lnTo>
                <a:lnTo>
                  <a:pt x="3333327" y="1389488"/>
                </a:lnTo>
                <a:lnTo>
                  <a:pt x="3365077" y="1357907"/>
                </a:lnTo>
                <a:lnTo>
                  <a:pt x="3396070" y="1325618"/>
                </a:lnTo>
                <a:lnTo>
                  <a:pt x="3426293" y="1292634"/>
                </a:lnTo>
                <a:lnTo>
                  <a:pt x="3455731" y="1258969"/>
                </a:lnTo>
                <a:lnTo>
                  <a:pt x="3484370" y="1224637"/>
                </a:lnTo>
                <a:lnTo>
                  <a:pt x="3512196" y="1189650"/>
                </a:lnTo>
                <a:lnTo>
                  <a:pt x="3539196" y="1154024"/>
                </a:lnTo>
                <a:lnTo>
                  <a:pt x="3565356" y="1117770"/>
                </a:lnTo>
                <a:lnTo>
                  <a:pt x="3590661" y="1080904"/>
                </a:lnTo>
                <a:lnTo>
                  <a:pt x="3615097" y="1043438"/>
                </a:lnTo>
                <a:lnTo>
                  <a:pt x="3638651" y="1005386"/>
                </a:lnTo>
                <a:lnTo>
                  <a:pt x="3661308" y="966761"/>
                </a:lnTo>
                <a:lnTo>
                  <a:pt x="3683054" y="927578"/>
                </a:lnTo>
                <a:lnTo>
                  <a:pt x="3703876" y="887849"/>
                </a:lnTo>
                <a:lnTo>
                  <a:pt x="3723760" y="847589"/>
                </a:lnTo>
                <a:lnTo>
                  <a:pt x="3742691" y="806811"/>
                </a:lnTo>
                <a:lnTo>
                  <a:pt x="3760656" y="765529"/>
                </a:lnTo>
                <a:lnTo>
                  <a:pt x="3777640" y="723756"/>
                </a:lnTo>
                <a:lnTo>
                  <a:pt x="3793630" y="681505"/>
                </a:lnTo>
                <a:lnTo>
                  <a:pt x="3808612" y="638791"/>
                </a:lnTo>
                <a:lnTo>
                  <a:pt x="3822571" y="595627"/>
                </a:lnTo>
                <a:lnTo>
                  <a:pt x="3835493" y="552027"/>
                </a:lnTo>
                <a:lnTo>
                  <a:pt x="3847366" y="508003"/>
                </a:lnTo>
                <a:lnTo>
                  <a:pt x="3858174" y="463570"/>
                </a:lnTo>
                <a:lnTo>
                  <a:pt x="3867904" y="418742"/>
                </a:lnTo>
                <a:lnTo>
                  <a:pt x="3876541" y="373532"/>
                </a:lnTo>
                <a:lnTo>
                  <a:pt x="3884072" y="327953"/>
                </a:lnTo>
                <a:lnTo>
                  <a:pt x="3890483" y="282019"/>
                </a:lnTo>
                <a:lnTo>
                  <a:pt x="3895760" y="235743"/>
                </a:lnTo>
                <a:lnTo>
                  <a:pt x="3899888" y="189141"/>
                </a:lnTo>
                <a:lnTo>
                  <a:pt x="3902854" y="142223"/>
                </a:lnTo>
                <a:lnTo>
                  <a:pt x="3904644" y="95006"/>
                </a:lnTo>
                <a:lnTo>
                  <a:pt x="3905149" y="47501"/>
                </a:lnTo>
                <a:lnTo>
                  <a:pt x="3905057" y="38781"/>
                </a:lnTo>
                <a:lnTo>
                  <a:pt x="3904670" y="2384"/>
                </a:lnTo>
                <a:lnTo>
                  <a:pt x="3904561" y="1"/>
                </a:lnTo>
              </a:path>
            </a:pathLst>
          </a:custGeom>
          <a:ln w="76199">
            <a:solidFill>
              <a:srgbClr val="1D5B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bg 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76521" y="3352449"/>
            <a:ext cx="4141529" cy="5905499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47984" y="4061579"/>
            <a:ext cx="1552574" cy="1733549"/>
          </a:xfrm>
          <a:prstGeom prst="rect">
            <a:avLst/>
          </a:prstGeom>
        </p:spPr>
      </p:pic>
      <p:sp>
        <p:nvSpPr>
          <p:cNvPr id="31" name="bg object 31"/>
          <p:cNvSpPr/>
          <p:nvPr/>
        </p:nvSpPr>
        <p:spPr>
          <a:xfrm>
            <a:off x="6500173" y="2753219"/>
            <a:ext cx="981075" cy="981710"/>
          </a:xfrm>
          <a:custGeom>
            <a:avLst/>
            <a:gdLst/>
            <a:ahLst/>
            <a:cxnLst/>
            <a:rect l="l" t="t" r="r" b="b"/>
            <a:pathLst>
              <a:path w="981075" h="981710">
                <a:moveTo>
                  <a:pt x="980911" y="981103"/>
                </a:moveTo>
                <a:lnTo>
                  <a:pt x="971822" y="977491"/>
                </a:lnTo>
                <a:lnTo>
                  <a:pt x="967068" y="979911"/>
                </a:lnTo>
                <a:lnTo>
                  <a:pt x="961101" y="980445"/>
                </a:lnTo>
                <a:lnTo>
                  <a:pt x="955898" y="978089"/>
                </a:lnTo>
                <a:lnTo>
                  <a:pt x="950952" y="978174"/>
                </a:lnTo>
                <a:lnTo>
                  <a:pt x="946066" y="977213"/>
                </a:lnTo>
                <a:lnTo>
                  <a:pt x="940917" y="978840"/>
                </a:lnTo>
                <a:lnTo>
                  <a:pt x="935568" y="977712"/>
                </a:lnTo>
                <a:lnTo>
                  <a:pt x="930996" y="978107"/>
                </a:lnTo>
                <a:lnTo>
                  <a:pt x="925352" y="980622"/>
                </a:lnTo>
                <a:lnTo>
                  <a:pt x="919929" y="977783"/>
                </a:lnTo>
                <a:lnTo>
                  <a:pt x="915107" y="978342"/>
                </a:lnTo>
                <a:lnTo>
                  <a:pt x="909691" y="978260"/>
                </a:lnTo>
                <a:lnTo>
                  <a:pt x="904912" y="977463"/>
                </a:lnTo>
                <a:lnTo>
                  <a:pt x="899823" y="978690"/>
                </a:lnTo>
                <a:lnTo>
                  <a:pt x="894301" y="978139"/>
                </a:lnTo>
                <a:lnTo>
                  <a:pt x="889532" y="977423"/>
                </a:lnTo>
                <a:lnTo>
                  <a:pt x="884494" y="978758"/>
                </a:lnTo>
                <a:lnTo>
                  <a:pt x="879270" y="979356"/>
                </a:lnTo>
                <a:lnTo>
                  <a:pt x="874181" y="979694"/>
                </a:lnTo>
                <a:lnTo>
                  <a:pt x="868591" y="980203"/>
                </a:lnTo>
                <a:lnTo>
                  <a:pt x="863623" y="977986"/>
                </a:lnTo>
                <a:lnTo>
                  <a:pt x="858545" y="979416"/>
                </a:lnTo>
                <a:lnTo>
                  <a:pt x="853449" y="977519"/>
                </a:lnTo>
                <a:lnTo>
                  <a:pt x="848332" y="979203"/>
                </a:lnTo>
                <a:lnTo>
                  <a:pt x="842930" y="977249"/>
                </a:lnTo>
                <a:lnTo>
                  <a:pt x="838094" y="977270"/>
                </a:lnTo>
                <a:lnTo>
                  <a:pt x="833315" y="977210"/>
                </a:lnTo>
                <a:lnTo>
                  <a:pt x="828191" y="979217"/>
                </a:lnTo>
                <a:lnTo>
                  <a:pt x="822409" y="979188"/>
                </a:lnTo>
                <a:lnTo>
                  <a:pt x="817580" y="977448"/>
                </a:lnTo>
                <a:lnTo>
                  <a:pt x="812868" y="979071"/>
                </a:lnTo>
                <a:lnTo>
                  <a:pt x="807442" y="980302"/>
                </a:lnTo>
                <a:lnTo>
                  <a:pt x="802221" y="979626"/>
                </a:lnTo>
                <a:lnTo>
                  <a:pt x="797175" y="980149"/>
                </a:lnTo>
                <a:lnTo>
                  <a:pt x="791738" y="980270"/>
                </a:lnTo>
                <a:lnTo>
                  <a:pt x="786877" y="978658"/>
                </a:lnTo>
                <a:lnTo>
                  <a:pt x="781788" y="980356"/>
                </a:lnTo>
                <a:lnTo>
                  <a:pt x="776390" y="978825"/>
                </a:lnTo>
                <a:lnTo>
                  <a:pt x="771248" y="978954"/>
                </a:lnTo>
                <a:lnTo>
                  <a:pt x="766494" y="977555"/>
                </a:lnTo>
                <a:lnTo>
                  <a:pt x="761423" y="979921"/>
                </a:lnTo>
                <a:lnTo>
                  <a:pt x="756139" y="978733"/>
                </a:lnTo>
                <a:lnTo>
                  <a:pt x="751171" y="980114"/>
                </a:lnTo>
                <a:lnTo>
                  <a:pt x="745339" y="979857"/>
                </a:lnTo>
                <a:lnTo>
                  <a:pt x="740595" y="977178"/>
                </a:lnTo>
                <a:lnTo>
                  <a:pt x="735994" y="979103"/>
                </a:lnTo>
                <a:lnTo>
                  <a:pt x="730126" y="979484"/>
                </a:lnTo>
                <a:lnTo>
                  <a:pt x="725059" y="977231"/>
                </a:lnTo>
                <a:lnTo>
                  <a:pt x="720522" y="977857"/>
                </a:lnTo>
                <a:lnTo>
                  <a:pt x="715440" y="978822"/>
                </a:lnTo>
                <a:lnTo>
                  <a:pt x="709814" y="980032"/>
                </a:lnTo>
                <a:lnTo>
                  <a:pt x="704541" y="978064"/>
                </a:lnTo>
                <a:lnTo>
                  <a:pt x="699794" y="977317"/>
                </a:lnTo>
                <a:lnTo>
                  <a:pt x="694805" y="978672"/>
                </a:lnTo>
                <a:lnTo>
                  <a:pt x="684549" y="978694"/>
                </a:lnTo>
                <a:lnTo>
                  <a:pt x="679215" y="980114"/>
                </a:lnTo>
                <a:lnTo>
                  <a:pt x="673632" y="978854"/>
                </a:lnTo>
                <a:lnTo>
                  <a:pt x="668764" y="977669"/>
                </a:lnTo>
                <a:lnTo>
                  <a:pt x="664116" y="977932"/>
                </a:lnTo>
                <a:lnTo>
                  <a:pt x="658658" y="979569"/>
                </a:lnTo>
                <a:lnTo>
                  <a:pt x="653416" y="977836"/>
                </a:lnTo>
                <a:lnTo>
                  <a:pt x="648498" y="978623"/>
                </a:lnTo>
                <a:lnTo>
                  <a:pt x="643566" y="978139"/>
                </a:lnTo>
                <a:lnTo>
                  <a:pt x="638275" y="980156"/>
                </a:lnTo>
                <a:lnTo>
                  <a:pt x="632880" y="978541"/>
                </a:lnTo>
                <a:lnTo>
                  <a:pt x="628015" y="978861"/>
                </a:lnTo>
                <a:lnTo>
                  <a:pt x="622628" y="979028"/>
                </a:lnTo>
                <a:lnTo>
                  <a:pt x="617724" y="977719"/>
                </a:lnTo>
                <a:lnTo>
                  <a:pt x="612714" y="979181"/>
                </a:lnTo>
                <a:lnTo>
                  <a:pt x="607643" y="978502"/>
                </a:lnTo>
                <a:lnTo>
                  <a:pt x="602245" y="980462"/>
                </a:lnTo>
                <a:lnTo>
                  <a:pt x="596829" y="977964"/>
                </a:lnTo>
                <a:lnTo>
                  <a:pt x="591925" y="978064"/>
                </a:lnTo>
                <a:lnTo>
                  <a:pt x="587100" y="977092"/>
                </a:lnTo>
                <a:lnTo>
                  <a:pt x="582182" y="978850"/>
                </a:lnTo>
                <a:lnTo>
                  <a:pt x="576777" y="979847"/>
                </a:lnTo>
                <a:lnTo>
                  <a:pt x="571777" y="979957"/>
                </a:lnTo>
                <a:lnTo>
                  <a:pt x="566411" y="980416"/>
                </a:lnTo>
                <a:lnTo>
                  <a:pt x="561333" y="979398"/>
                </a:lnTo>
                <a:lnTo>
                  <a:pt x="556056" y="980078"/>
                </a:lnTo>
                <a:lnTo>
                  <a:pt x="550864" y="978025"/>
                </a:lnTo>
                <a:lnTo>
                  <a:pt x="546437" y="978210"/>
                </a:lnTo>
                <a:lnTo>
                  <a:pt x="541032" y="980430"/>
                </a:lnTo>
                <a:lnTo>
                  <a:pt x="535566" y="978840"/>
                </a:lnTo>
                <a:lnTo>
                  <a:pt x="530887" y="978886"/>
                </a:lnTo>
                <a:lnTo>
                  <a:pt x="525463" y="980074"/>
                </a:lnTo>
                <a:lnTo>
                  <a:pt x="520343" y="978366"/>
                </a:lnTo>
                <a:lnTo>
                  <a:pt x="515429" y="979477"/>
                </a:lnTo>
                <a:lnTo>
                  <a:pt x="509966" y="978989"/>
                </a:lnTo>
                <a:lnTo>
                  <a:pt x="499946" y="977708"/>
                </a:lnTo>
                <a:lnTo>
                  <a:pt x="495302" y="978313"/>
                </a:lnTo>
                <a:lnTo>
                  <a:pt x="489875" y="979761"/>
                </a:lnTo>
                <a:lnTo>
                  <a:pt x="484235" y="980249"/>
                </a:lnTo>
                <a:lnTo>
                  <a:pt x="479200" y="977523"/>
                </a:lnTo>
                <a:lnTo>
                  <a:pt x="474517" y="978342"/>
                </a:lnTo>
                <a:lnTo>
                  <a:pt x="469143" y="978694"/>
                </a:lnTo>
                <a:lnTo>
                  <a:pt x="464265" y="978302"/>
                </a:lnTo>
                <a:lnTo>
                  <a:pt x="459194" y="979192"/>
                </a:lnTo>
                <a:lnTo>
                  <a:pt x="453646" y="978968"/>
                </a:lnTo>
                <a:lnTo>
                  <a:pt x="448853" y="978085"/>
                </a:lnTo>
                <a:lnTo>
                  <a:pt x="443650" y="978993"/>
                </a:lnTo>
                <a:lnTo>
                  <a:pt x="438818" y="977566"/>
                </a:lnTo>
                <a:lnTo>
                  <a:pt x="433918" y="980025"/>
                </a:lnTo>
                <a:lnTo>
                  <a:pt x="428406" y="979751"/>
                </a:lnTo>
                <a:lnTo>
                  <a:pt x="423385" y="979672"/>
                </a:lnTo>
                <a:lnTo>
                  <a:pt x="418367" y="979847"/>
                </a:lnTo>
                <a:lnTo>
                  <a:pt x="412901" y="980288"/>
                </a:lnTo>
                <a:lnTo>
                  <a:pt x="407443" y="979676"/>
                </a:lnTo>
                <a:lnTo>
                  <a:pt x="402774" y="977132"/>
                </a:lnTo>
                <a:lnTo>
                  <a:pt x="398240" y="979050"/>
                </a:lnTo>
                <a:lnTo>
                  <a:pt x="392835" y="979868"/>
                </a:lnTo>
                <a:lnTo>
                  <a:pt x="387462" y="980491"/>
                </a:lnTo>
                <a:lnTo>
                  <a:pt x="381754" y="979509"/>
                </a:lnTo>
                <a:lnTo>
                  <a:pt x="377046" y="977729"/>
                </a:lnTo>
                <a:lnTo>
                  <a:pt x="372175" y="978320"/>
                </a:lnTo>
                <a:lnTo>
                  <a:pt x="367381" y="977911"/>
                </a:lnTo>
                <a:lnTo>
                  <a:pt x="362296" y="980473"/>
                </a:lnTo>
                <a:lnTo>
                  <a:pt x="356756" y="980188"/>
                </a:lnTo>
                <a:lnTo>
                  <a:pt x="351735" y="980046"/>
                </a:lnTo>
                <a:lnTo>
                  <a:pt x="346276" y="980163"/>
                </a:lnTo>
                <a:lnTo>
                  <a:pt x="341379" y="978253"/>
                </a:lnTo>
                <a:lnTo>
                  <a:pt x="336583" y="979516"/>
                </a:lnTo>
                <a:lnTo>
                  <a:pt x="331394" y="979316"/>
                </a:lnTo>
                <a:lnTo>
                  <a:pt x="325928" y="979665"/>
                </a:lnTo>
                <a:lnTo>
                  <a:pt x="321057" y="978021"/>
                </a:lnTo>
                <a:lnTo>
                  <a:pt x="315851" y="979836"/>
                </a:lnTo>
                <a:lnTo>
                  <a:pt x="310477" y="977466"/>
                </a:lnTo>
                <a:lnTo>
                  <a:pt x="305542" y="977719"/>
                </a:lnTo>
                <a:lnTo>
                  <a:pt x="300752" y="977320"/>
                </a:lnTo>
                <a:lnTo>
                  <a:pt x="290550" y="980352"/>
                </a:lnTo>
                <a:lnTo>
                  <a:pt x="284871" y="980149"/>
                </a:lnTo>
                <a:lnTo>
                  <a:pt x="280045" y="979224"/>
                </a:lnTo>
                <a:lnTo>
                  <a:pt x="275017" y="979124"/>
                </a:lnTo>
                <a:lnTo>
                  <a:pt x="269633" y="979313"/>
                </a:lnTo>
                <a:lnTo>
                  <a:pt x="264612" y="977964"/>
                </a:lnTo>
                <a:lnTo>
                  <a:pt x="260153" y="978608"/>
                </a:lnTo>
                <a:lnTo>
                  <a:pt x="254759" y="980363"/>
                </a:lnTo>
                <a:lnTo>
                  <a:pt x="249175" y="980281"/>
                </a:lnTo>
                <a:lnTo>
                  <a:pt x="243976" y="979708"/>
                </a:lnTo>
                <a:lnTo>
                  <a:pt x="238674" y="978861"/>
                </a:lnTo>
                <a:lnTo>
                  <a:pt x="233874" y="977011"/>
                </a:lnTo>
                <a:lnTo>
                  <a:pt x="229451" y="977929"/>
                </a:lnTo>
                <a:lnTo>
                  <a:pt x="224134" y="980256"/>
                </a:lnTo>
                <a:lnTo>
                  <a:pt x="218274" y="980025"/>
                </a:lnTo>
                <a:lnTo>
                  <a:pt x="213395" y="978889"/>
                </a:lnTo>
                <a:lnTo>
                  <a:pt x="208701" y="979099"/>
                </a:lnTo>
                <a:lnTo>
                  <a:pt x="203239" y="979900"/>
                </a:lnTo>
                <a:lnTo>
                  <a:pt x="197940" y="978601"/>
                </a:lnTo>
                <a:lnTo>
                  <a:pt x="193172" y="977843"/>
                </a:lnTo>
                <a:lnTo>
                  <a:pt x="188226" y="978064"/>
                </a:lnTo>
                <a:lnTo>
                  <a:pt x="182721" y="978872"/>
                </a:lnTo>
                <a:lnTo>
                  <a:pt x="177490" y="977334"/>
                </a:lnTo>
                <a:lnTo>
                  <a:pt x="172917" y="977445"/>
                </a:lnTo>
                <a:lnTo>
                  <a:pt x="167800" y="979178"/>
                </a:lnTo>
                <a:lnTo>
                  <a:pt x="162437" y="980149"/>
                </a:lnTo>
                <a:lnTo>
                  <a:pt x="156804" y="979615"/>
                </a:lnTo>
                <a:lnTo>
                  <a:pt x="152036" y="977623"/>
                </a:lnTo>
                <a:lnTo>
                  <a:pt x="146958" y="979199"/>
                </a:lnTo>
                <a:lnTo>
                  <a:pt x="141976" y="977359"/>
                </a:lnTo>
                <a:lnTo>
                  <a:pt x="136866" y="979783"/>
                </a:lnTo>
                <a:lnTo>
                  <a:pt x="131432" y="977804"/>
                </a:lnTo>
                <a:lnTo>
                  <a:pt x="126692" y="978263"/>
                </a:lnTo>
                <a:lnTo>
                  <a:pt x="121347" y="978697"/>
                </a:lnTo>
                <a:lnTo>
                  <a:pt x="116504" y="977829"/>
                </a:lnTo>
                <a:lnTo>
                  <a:pt x="111348" y="979900"/>
                </a:lnTo>
                <a:lnTo>
                  <a:pt x="105861" y="978608"/>
                </a:lnTo>
                <a:lnTo>
                  <a:pt x="101281" y="978477"/>
                </a:lnTo>
                <a:lnTo>
                  <a:pt x="95801" y="980583"/>
                </a:lnTo>
                <a:lnTo>
                  <a:pt x="90478" y="978121"/>
                </a:lnTo>
                <a:lnTo>
                  <a:pt x="85453" y="978804"/>
                </a:lnTo>
                <a:lnTo>
                  <a:pt x="80407" y="977025"/>
                </a:lnTo>
                <a:lnTo>
                  <a:pt x="75703" y="978035"/>
                </a:lnTo>
                <a:lnTo>
                  <a:pt x="70169" y="978954"/>
                </a:lnTo>
                <a:lnTo>
                  <a:pt x="65266" y="977423"/>
                </a:lnTo>
                <a:lnTo>
                  <a:pt x="60003" y="979612"/>
                </a:lnTo>
                <a:lnTo>
                  <a:pt x="54797" y="977046"/>
                </a:lnTo>
                <a:lnTo>
                  <a:pt x="50035" y="978512"/>
                </a:lnTo>
                <a:lnTo>
                  <a:pt x="44555" y="978114"/>
                </a:lnTo>
                <a:lnTo>
                  <a:pt x="39897" y="977690"/>
                </a:lnTo>
                <a:lnTo>
                  <a:pt x="34421" y="980156"/>
                </a:lnTo>
                <a:lnTo>
                  <a:pt x="29247" y="977484"/>
                </a:lnTo>
                <a:lnTo>
                  <a:pt x="24614" y="979260"/>
                </a:lnTo>
                <a:lnTo>
                  <a:pt x="18824" y="979633"/>
                </a:lnTo>
                <a:lnTo>
                  <a:pt x="14041" y="977726"/>
                </a:lnTo>
                <a:lnTo>
                  <a:pt x="9106" y="980000"/>
                </a:lnTo>
                <a:lnTo>
                  <a:pt x="1384" y="978566"/>
                </a:lnTo>
                <a:lnTo>
                  <a:pt x="2889" y="971762"/>
                </a:lnTo>
                <a:lnTo>
                  <a:pt x="1853" y="966805"/>
                </a:lnTo>
                <a:lnTo>
                  <a:pt x="1160" y="961186"/>
                </a:lnTo>
                <a:lnTo>
                  <a:pt x="3320" y="955909"/>
                </a:lnTo>
                <a:lnTo>
                  <a:pt x="3444" y="951304"/>
                </a:lnTo>
                <a:lnTo>
                  <a:pt x="2252" y="946016"/>
                </a:lnTo>
                <a:lnTo>
                  <a:pt x="3216" y="940924"/>
                </a:lnTo>
                <a:lnTo>
                  <a:pt x="1772" y="935761"/>
                </a:lnTo>
                <a:lnTo>
                  <a:pt x="2814" y="930658"/>
                </a:lnTo>
                <a:lnTo>
                  <a:pt x="1213" y="925523"/>
                </a:lnTo>
                <a:lnTo>
                  <a:pt x="2291" y="920274"/>
                </a:lnTo>
                <a:lnTo>
                  <a:pt x="1277" y="914975"/>
                </a:lnTo>
                <a:lnTo>
                  <a:pt x="3270" y="909894"/>
                </a:lnTo>
                <a:lnTo>
                  <a:pt x="1946" y="904844"/>
                </a:lnTo>
                <a:lnTo>
                  <a:pt x="3455" y="899532"/>
                </a:lnTo>
                <a:lnTo>
                  <a:pt x="3120" y="894681"/>
                </a:lnTo>
                <a:lnTo>
                  <a:pt x="2839" y="889515"/>
                </a:lnTo>
                <a:lnTo>
                  <a:pt x="2661" y="884639"/>
                </a:lnTo>
                <a:lnTo>
                  <a:pt x="814" y="879248"/>
                </a:lnTo>
                <a:lnTo>
                  <a:pt x="2170" y="873829"/>
                </a:lnTo>
                <a:lnTo>
                  <a:pt x="2120" y="868601"/>
                </a:lnTo>
                <a:lnTo>
                  <a:pt x="2992" y="863772"/>
                </a:lnTo>
                <a:lnTo>
                  <a:pt x="3003" y="859022"/>
                </a:lnTo>
                <a:lnTo>
                  <a:pt x="633" y="853787"/>
                </a:lnTo>
                <a:lnTo>
                  <a:pt x="1345" y="847877"/>
                </a:lnTo>
                <a:lnTo>
                  <a:pt x="3633" y="843083"/>
                </a:lnTo>
                <a:lnTo>
                  <a:pt x="2377" y="838379"/>
                </a:lnTo>
                <a:lnTo>
                  <a:pt x="2316" y="832814"/>
                </a:lnTo>
                <a:lnTo>
                  <a:pt x="2846" y="828031"/>
                </a:lnTo>
                <a:lnTo>
                  <a:pt x="1352" y="822807"/>
                </a:lnTo>
                <a:lnTo>
                  <a:pt x="2405" y="817765"/>
                </a:lnTo>
                <a:lnTo>
                  <a:pt x="487" y="812833"/>
                </a:lnTo>
                <a:lnTo>
                  <a:pt x="437" y="807168"/>
                </a:lnTo>
                <a:lnTo>
                  <a:pt x="1700" y="802179"/>
                </a:lnTo>
                <a:lnTo>
                  <a:pt x="1932" y="797378"/>
                </a:lnTo>
                <a:lnTo>
                  <a:pt x="259" y="791887"/>
                </a:lnTo>
                <a:lnTo>
                  <a:pt x="2672" y="786753"/>
                </a:lnTo>
                <a:lnTo>
                  <a:pt x="1209" y="781885"/>
                </a:lnTo>
                <a:lnTo>
                  <a:pt x="2095" y="776632"/>
                </a:lnTo>
                <a:lnTo>
                  <a:pt x="2117" y="771711"/>
                </a:lnTo>
                <a:lnTo>
                  <a:pt x="1466" y="766188"/>
                </a:lnTo>
                <a:lnTo>
                  <a:pt x="3124" y="761092"/>
                </a:lnTo>
                <a:lnTo>
                  <a:pt x="2369" y="756196"/>
                </a:lnTo>
                <a:lnTo>
                  <a:pt x="2693" y="751157"/>
                </a:lnTo>
                <a:lnTo>
                  <a:pt x="2188" y="745930"/>
                </a:lnTo>
                <a:lnTo>
                  <a:pt x="1982" y="740535"/>
                </a:lnTo>
                <a:lnTo>
                  <a:pt x="3256" y="735706"/>
                </a:lnTo>
                <a:lnTo>
                  <a:pt x="1227" y="730482"/>
                </a:lnTo>
                <a:lnTo>
                  <a:pt x="3266" y="724945"/>
                </a:lnTo>
                <a:lnTo>
                  <a:pt x="3665" y="720412"/>
                </a:lnTo>
                <a:lnTo>
                  <a:pt x="3142" y="715593"/>
                </a:lnTo>
                <a:lnTo>
                  <a:pt x="1473" y="709996"/>
                </a:lnTo>
                <a:lnTo>
                  <a:pt x="2804" y="704811"/>
                </a:lnTo>
                <a:lnTo>
                  <a:pt x="1647" y="699673"/>
                </a:lnTo>
                <a:lnTo>
                  <a:pt x="3028" y="694648"/>
                </a:lnTo>
                <a:lnTo>
                  <a:pt x="1206" y="689399"/>
                </a:lnTo>
                <a:lnTo>
                  <a:pt x="3277" y="684492"/>
                </a:lnTo>
                <a:lnTo>
                  <a:pt x="17" y="679300"/>
                </a:lnTo>
                <a:lnTo>
                  <a:pt x="2690" y="673909"/>
                </a:lnTo>
                <a:lnTo>
                  <a:pt x="1227" y="669034"/>
                </a:lnTo>
                <a:lnTo>
                  <a:pt x="2273" y="663764"/>
                </a:lnTo>
                <a:lnTo>
                  <a:pt x="1622" y="658715"/>
                </a:lnTo>
                <a:lnTo>
                  <a:pt x="1587" y="653259"/>
                </a:lnTo>
                <a:lnTo>
                  <a:pt x="3344" y="648658"/>
                </a:lnTo>
                <a:lnTo>
                  <a:pt x="138" y="643538"/>
                </a:lnTo>
                <a:lnTo>
                  <a:pt x="2291" y="637912"/>
                </a:lnTo>
                <a:lnTo>
                  <a:pt x="2199" y="632866"/>
                </a:lnTo>
                <a:lnTo>
                  <a:pt x="2843" y="628051"/>
                </a:lnTo>
                <a:lnTo>
                  <a:pt x="1743" y="623002"/>
                </a:lnTo>
                <a:lnTo>
                  <a:pt x="1288" y="617571"/>
                </a:lnTo>
                <a:lnTo>
                  <a:pt x="2522" y="612767"/>
                </a:lnTo>
                <a:lnTo>
                  <a:pt x="0" y="607351"/>
                </a:lnTo>
                <a:lnTo>
                  <a:pt x="3067" y="602341"/>
                </a:lnTo>
                <a:lnTo>
                  <a:pt x="103" y="597462"/>
                </a:lnTo>
                <a:lnTo>
                  <a:pt x="1765" y="592061"/>
                </a:lnTo>
                <a:lnTo>
                  <a:pt x="419" y="586794"/>
                </a:lnTo>
                <a:lnTo>
                  <a:pt x="2960" y="581584"/>
                </a:lnTo>
                <a:lnTo>
                  <a:pt x="2263" y="576770"/>
                </a:lnTo>
                <a:lnTo>
                  <a:pt x="2974" y="571368"/>
                </a:lnTo>
                <a:lnTo>
                  <a:pt x="3704" y="566689"/>
                </a:lnTo>
                <a:lnTo>
                  <a:pt x="2074" y="561902"/>
                </a:lnTo>
                <a:lnTo>
                  <a:pt x="558" y="556572"/>
                </a:lnTo>
                <a:lnTo>
                  <a:pt x="441" y="550985"/>
                </a:lnTo>
                <a:lnTo>
                  <a:pt x="1537" y="540680"/>
                </a:lnTo>
                <a:lnTo>
                  <a:pt x="2298" y="535822"/>
                </a:lnTo>
                <a:lnTo>
                  <a:pt x="2316" y="530666"/>
                </a:lnTo>
                <a:lnTo>
                  <a:pt x="2423" y="525841"/>
                </a:lnTo>
                <a:lnTo>
                  <a:pt x="793" y="520734"/>
                </a:lnTo>
                <a:lnTo>
                  <a:pt x="768" y="514994"/>
                </a:lnTo>
                <a:lnTo>
                  <a:pt x="2697" y="510069"/>
                </a:lnTo>
                <a:lnTo>
                  <a:pt x="1519" y="504970"/>
                </a:lnTo>
                <a:lnTo>
                  <a:pt x="3348" y="499960"/>
                </a:lnTo>
                <a:lnTo>
                  <a:pt x="1597" y="495014"/>
                </a:lnTo>
                <a:lnTo>
                  <a:pt x="3231" y="484875"/>
                </a:lnTo>
                <a:lnTo>
                  <a:pt x="918" y="479726"/>
                </a:lnTo>
                <a:lnTo>
                  <a:pt x="2046" y="474218"/>
                </a:lnTo>
                <a:lnTo>
                  <a:pt x="2572" y="469424"/>
                </a:lnTo>
                <a:lnTo>
                  <a:pt x="1241" y="464008"/>
                </a:lnTo>
                <a:lnTo>
                  <a:pt x="3747" y="458706"/>
                </a:lnTo>
                <a:lnTo>
                  <a:pt x="3686" y="454233"/>
                </a:lnTo>
                <a:lnTo>
                  <a:pt x="2334" y="449234"/>
                </a:lnTo>
                <a:lnTo>
                  <a:pt x="1209" y="443647"/>
                </a:lnTo>
                <a:lnTo>
                  <a:pt x="2949" y="438665"/>
                </a:lnTo>
                <a:lnTo>
                  <a:pt x="1288" y="433843"/>
                </a:lnTo>
                <a:lnTo>
                  <a:pt x="370" y="428157"/>
                </a:lnTo>
                <a:lnTo>
                  <a:pt x="3017" y="423018"/>
                </a:lnTo>
                <a:lnTo>
                  <a:pt x="2416" y="418232"/>
                </a:lnTo>
                <a:lnTo>
                  <a:pt x="2419" y="412976"/>
                </a:lnTo>
                <a:lnTo>
                  <a:pt x="3202" y="403119"/>
                </a:lnTo>
                <a:lnTo>
                  <a:pt x="1391" y="397877"/>
                </a:lnTo>
                <a:lnTo>
                  <a:pt x="2615" y="392383"/>
                </a:lnTo>
                <a:lnTo>
                  <a:pt x="3344" y="387558"/>
                </a:lnTo>
                <a:lnTo>
                  <a:pt x="2412" y="382494"/>
                </a:lnTo>
                <a:lnTo>
                  <a:pt x="2850" y="377053"/>
                </a:lnTo>
                <a:lnTo>
                  <a:pt x="3458" y="372377"/>
                </a:lnTo>
                <a:lnTo>
                  <a:pt x="1444" y="367061"/>
                </a:lnTo>
                <a:lnTo>
                  <a:pt x="3248" y="362090"/>
                </a:lnTo>
                <a:lnTo>
                  <a:pt x="487" y="357108"/>
                </a:lnTo>
                <a:lnTo>
                  <a:pt x="1704" y="351315"/>
                </a:lnTo>
                <a:lnTo>
                  <a:pt x="2846" y="346497"/>
                </a:lnTo>
                <a:lnTo>
                  <a:pt x="3163" y="341579"/>
                </a:lnTo>
                <a:lnTo>
                  <a:pt x="2473" y="336881"/>
                </a:lnTo>
                <a:lnTo>
                  <a:pt x="291" y="331654"/>
                </a:lnTo>
                <a:lnTo>
                  <a:pt x="320" y="325740"/>
                </a:lnTo>
                <a:lnTo>
                  <a:pt x="2900" y="320865"/>
                </a:lnTo>
                <a:lnTo>
                  <a:pt x="1491" y="315915"/>
                </a:lnTo>
                <a:lnTo>
                  <a:pt x="3149" y="310762"/>
                </a:lnTo>
                <a:lnTo>
                  <a:pt x="1978" y="305951"/>
                </a:lnTo>
                <a:lnTo>
                  <a:pt x="1843" y="300980"/>
                </a:lnTo>
                <a:lnTo>
                  <a:pt x="626" y="295592"/>
                </a:lnTo>
                <a:lnTo>
                  <a:pt x="1067" y="290013"/>
                </a:lnTo>
                <a:lnTo>
                  <a:pt x="2003" y="285009"/>
                </a:lnTo>
                <a:lnTo>
                  <a:pt x="2597" y="279956"/>
                </a:lnTo>
                <a:lnTo>
                  <a:pt x="2974" y="275241"/>
                </a:lnTo>
                <a:lnTo>
                  <a:pt x="857" y="269825"/>
                </a:lnTo>
                <a:lnTo>
                  <a:pt x="3106" y="264584"/>
                </a:lnTo>
                <a:lnTo>
                  <a:pt x="1921" y="259648"/>
                </a:lnTo>
                <a:lnTo>
                  <a:pt x="2953" y="254748"/>
                </a:lnTo>
                <a:lnTo>
                  <a:pt x="234" y="249343"/>
                </a:lnTo>
                <a:lnTo>
                  <a:pt x="3312" y="243898"/>
                </a:lnTo>
                <a:lnTo>
                  <a:pt x="2836" y="239532"/>
                </a:lnTo>
                <a:lnTo>
                  <a:pt x="1113" y="234251"/>
                </a:lnTo>
                <a:lnTo>
                  <a:pt x="1608" y="228568"/>
                </a:lnTo>
                <a:lnTo>
                  <a:pt x="2590" y="223782"/>
                </a:lnTo>
                <a:lnTo>
                  <a:pt x="1690" y="218555"/>
                </a:lnTo>
                <a:lnTo>
                  <a:pt x="3401" y="213434"/>
                </a:lnTo>
                <a:lnTo>
                  <a:pt x="1629" y="203246"/>
                </a:lnTo>
                <a:lnTo>
                  <a:pt x="3038" y="198431"/>
                </a:lnTo>
                <a:lnTo>
                  <a:pt x="138" y="193094"/>
                </a:lnTo>
                <a:lnTo>
                  <a:pt x="3117" y="187777"/>
                </a:lnTo>
                <a:lnTo>
                  <a:pt x="1622" y="182810"/>
                </a:lnTo>
                <a:lnTo>
                  <a:pt x="3465" y="177803"/>
                </a:lnTo>
                <a:lnTo>
                  <a:pt x="1295" y="172881"/>
                </a:lnTo>
                <a:lnTo>
                  <a:pt x="2010" y="167601"/>
                </a:lnTo>
                <a:lnTo>
                  <a:pt x="704" y="162395"/>
                </a:lnTo>
                <a:lnTo>
                  <a:pt x="1957" y="157046"/>
                </a:lnTo>
                <a:lnTo>
                  <a:pt x="2010" y="152363"/>
                </a:lnTo>
                <a:lnTo>
                  <a:pt x="754" y="141887"/>
                </a:lnTo>
                <a:lnTo>
                  <a:pt x="822" y="136731"/>
                </a:lnTo>
                <a:lnTo>
                  <a:pt x="1007" y="131411"/>
                </a:lnTo>
                <a:lnTo>
                  <a:pt x="2391" y="126312"/>
                </a:lnTo>
                <a:lnTo>
                  <a:pt x="2473" y="121682"/>
                </a:lnTo>
                <a:lnTo>
                  <a:pt x="942" y="116266"/>
                </a:lnTo>
                <a:lnTo>
                  <a:pt x="2832" y="111106"/>
                </a:lnTo>
                <a:lnTo>
                  <a:pt x="1711" y="106178"/>
                </a:lnTo>
                <a:lnTo>
                  <a:pt x="2462" y="101164"/>
                </a:lnTo>
                <a:lnTo>
                  <a:pt x="622" y="95805"/>
                </a:lnTo>
                <a:lnTo>
                  <a:pt x="2807" y="90855"/>
                </a:lnTo>
                <a:lnTo>
                  <a:pt x="117" y="85930"/>
                </a:lnTo>
                <a:lnTo>
                  <a:pt x="1316" y="80510"/>
                </a:lnTo>
                <a:lnTo>
                  <a:pt x="1405" y="75443"/>
                </a:lnTo>
                <a:lnTo>
                  <a:pt x="1370" y="70507"/>
                </a:lnTo>
                <a:lnTo>
                  <a:pt x="241" y="65219"/>
                </a:lnTo>
                <a:lnTo>
                  <a:pt x="1366" y="59437"/>
                </a:lnTo>
                <a:lnTo>
                  <a:pt x="3202" y="54747"/>
                </a:lnTo>
                <a:lnTo>
                  <a:pt x="2551" y="49854"/>
                </a:lnTo>
                <a:lnTo>
                  <a:pt x="2554" y="44445"/>
                </a:lnTo>
                <a:lnTo>
                  <a:pt x="3373" y="39538"/>
                </a:lnTo>
                <a:lnTo>
                  <a:pt x="3579" y="34716"/>
                </a:lnTo>
                <a:lnTo>
                  <a:pt x="2028" y="29528"/>
                </a:lnTo>
                <a:lnTo>
                  <a:pt x="3291" y="19290"/>
                </a:lnTo>
                <a:lnTo>
                  <a:pt x="1729" y="14337"/>
                </a:lnTo>
                <a:lnTo>
                  <a:pt x="1391" y="8721"/>
                </a:lnTo>
                <a:lnTo>
                  <a:pt x="2935" y="2668"/>
                </a:lnTo>
                <a:lnTo>
                  <a:pt x="8917" y="2295"/>
                </a:lnTo>
                <a:lnTo>
                  <a:pt x="14330" y="2298"/>
                </a:lnTo>
                <a:lnTo>
                  <a:pt x="19244" y="2992"/>
                </a:lnTo>
                <a:lnTo>
                  <a:pt x="24073" y="2989"/>
                </a:lnTo>
                <a:lnTo>
                  <a:pt x="29595" y="953"/>
                </a:lnTo>
                <a:lnTo>
                  <a:pt x="34802" y="3209"/>
                </a:lnTo>
                <a:lnTo>
                  <a:pt x="39598" y="1768"/>
                </a:lnTo>
                <a:lnTo>
                  <a:pt x="44908" y="1085"/>
                </a:lnTo>
                <a:lnTo>
                  <a:pt x="50512" y="868"/>
                </a:lnTo>
                <a:lnTo>
                  <a:pt x="55626" y="3530"/>
                </a:lnTo>
                <a:lnTo>
                  <a:pt x="60149" y="3252"/>
                </a:lnTo>
                <a:lnTo>
                  <a:pt x="65515" y="2530"/>
                </a:lnTo>
                <a:lnTo>
                  <a:pt x="70361" y="3113"/>
                </a:lnTo>
                <a:lnTo>
                  <a:pt x="75781" y="469"/>
                </a:lnTo>
                <a:lnTo>
                  <a:pt x="80916" y="2807"/>
                </a:lnTo>
                <a:lnTo>
                  <a:pt x="85674" y="416"/>
                </a:lnTo>
                <a:lnTo>
                  <a:pt x="91399" y="451"/>
                </a:lnTo>
                <a:lnTo>
                  <a:pt x="96826" y="989"/>
                </a:lnTo>
                <a:lnTo>
                  <a:pt x="101651" y="3159"/>
                </a:lnTo>
                <a:lnTo>
                  <a:pt x="111754" y="373"/>
                </a:lnTo>
                <a:lnTo>
                  <a:pt x="117148" y="1811"/>
                </a:lnTo>
                <a:lnTo>
                  <a:pt x="121814" y="1928"/>
                </a:lnTo>
                <a:lnTo>
                  <a:pt x="127465" y="1227"/>
                </a:lnTo>
                <a:lnTo>
                  <a:pt x="132486" y="3615"/>
                </a:lnTo>
                <a:lnTo>
                  <a:pt x="136966" y="2515"/>
                </a:lnTo>
                <a:lnTo>
                  <a:pt x="142275" y="1131"/>
                </a:lnTo>
                <a:lnTo>
                  <a:pt x="147915" y="903"/>
                </a:lnTo>
                <a:lnTo>
                  <a:pt x="152826" y="2526"/>
                </a:lnTo>
                <a:lnTo>
                  <a:pt x="157961" y="1028"/>
                </a:lnTo>
                <a:lnTo>
                  <a:pt x="162985" y="2668"/>
                </a:lnTo>
                <a:lnTo>
                  <a:pt x="168252" y="459"/>
                </a:lnTo>
                <a:lnTo>
                  <a:pt x="173526" y="3138"/>
                </a:lnTo>
                <a:lnTo>
                  <a:pt x="178276" y="2024"/>
                </a:lnTo>
                <a:lnTo>
                  <a:pt x="183294" y="2434"/>
                </a:lnTo>
                <a:lnTo>
                  <a:pt x="188763" y="572"/>
                </a:lnTo>
                <a:lnTo>
                  <a:pt x="193852" y="3006"/>
                </a:lnTo>
                <a:lnTo>
                  <a:pt x="198769" y="1081"/>
                </a:lnTo>
                <a:lnTo>
                  <a:pt x="204335" y="2366"/>
                </a:lnTo>
                <a:lnTo>
                  <a:pt x="208993" y="3152"/>
                </a:lnTo>
                <a:lnTo>
                  <a:pt x="214153" y="1209"/>
                </a:lnTo>
                <a:lnTo>
                  <a:pt x="219498" y="2259"/>
                </a:lnTo>
                <a:lnTo>
                  <a:pt x="224640" y="1615"/>
                </a:lnTo>
                <a:lnTo>
                  <a:pt x="229561" y="2690"/>
                </a:lnTo>
                <a:lnTo>
                  <a:pt x="234436" y="896"/>
                </a:lnTo>
                <a:lnTo>
                  <a:pt x="240237" y="491"/>
                </a:lnTo>
                <a:lnTo>
                  <a:pt x="245304" y="2597"/>
                </a:lnTo>
                <a:lnTo>
                  <a:pt x="249830" y="1942"/>
                </a:lnTo>
                <a:lnTo>
                  <a:pt x="255481" y="718"/>
                </a:lnTo>
                <a:lnTo>
                  <a:pt x="260588" y="2693"/>
                </a:lnTo>
                <a:lnTo>
                  <a:pt x="265566" y="1505"/>
                </a:lnTo>
                <a:lnTo>
                  <a:pt x="270832" y="2654"/>
                </a:lnTo>
                <a:lnTo>
                  <a:pt x="275490" y="2974"/>
                </a:lnTo>
                <a:lnTo>
                  <a:pt x="280835" y="427"/>
                </a:lnTo>
                <a:lnTo>
                  <a:pt x="286397" y="2263"/>
                </a:lnTo>
                <a:lnTo>
                  <a:pt x="291472" y="2426"/>
                </a:lnTo>
                <a:lnTo>
                  <a:pt x="296034" y="3106"/>
                </a:lnTo>
                <a:lnTo>
                  <a:pt x="301112" y="480"/>
                </a:lnTo>
                <a:lnTo>
                  <a:pt x="306990" y="971"/>
                </a:lnTo>
                <a:lnTo>
                  <a:pt x="312114" y="2850"/>
                </a:lnTo>
                <a:lnTo>
                  <a:pt x="316776" y="3241"/>
                </a:lnTo>
                <a:lnTo>
                  <a:pt x="321605" y="3038"/>
                </a:lnTo>
                <a:lnTo>
                  <a:pt x="327046" y="946"/>
                </a:lnTo>
                <a:lnTo>
                  <a:pt x="332344" y="2711"/>
                </a:lnTo>
                <a:lnTo>
                  <a:pt x="337259" y="1850"/>
                </a:lnTo>
                <a:lnTo>
                  <a:pt x="342564" y="2345"/>
                </a:lnTo>
                <a:lnTo>
                  <a:pt x="347472" y="2668"/>
                </a:lnTo>
                <a:lnTo>
                  <a:pt x="352717" y="1725"/>
                </a:lnTo>
                <a:lnTo>
                  <a:pt x="357791" y="1789"/>
                </a:lnTo>
                <a:lnTo>
                  <a:pt x="362794" y="1711"/>
                </a:lnTo>
                <a:lnTo>
                  <a:pt x="368260" y="1231"/>
                </a:lnTo>
                <a:lnTo>
                  <a:pt x="373093" y="2668"/>
                </a:lnTo>
                <a:lnTo>
                  <a:pt x="378373" y="370"/>
                </a:lnTo>
                <a:lnTo>
                  <a:pt x="383967" y="3117"/>
                </a:lnTo>
                <a:lnTo>
                  <a:pt x="388408" y="3672"/>
                </a:lnTo>
                <a:lnTo>
                  <a:pt x="393693" y="2024"/>
                </a:lnTo>
                <a:lnTo>
                  <a:pt x="398543" y="3583"/>
                </a:lnTo>
                <a:lnTo>
                  <a:pt x="403422" y="416"/>
                </a:lnTo>
                <a:lnTo>
                  <a:pt x="409001" y="644"/>
                </a:lnTo>
                <a:lnTo>
                  <a:pt x="414428" y="551"/>
                </a:lnTo>
                <a:lnTo>
                  <a:pt x="419260" y="2234"/>
                </a:lnTo>
                <a:lnTo>
                  <a:pt x="424392" y="462"/>
                </a:lnTo>
                <a:lnTo>
                  <a:pt x="429879" y="2487"/>
                </a:lnTo>
                <a:lnTo>
                  <a:pt x="434573" y="2889"/>
                </a:lnTo>
                <a:lnTo>
                  <a:pt x="439309" y="2807"/>
                </a:lnTo>
                <a:lnTo>
                  <a:pt x="444924" y="142"/>
                </a:lnTo>
                <a:lnTo>
                  <a:pt x="450066" y="3113"/>
                </a:lnTo>
                <a:lnTo>
                  <a:pt x="454895" y="918"/>
                </a:lnTo>
                <a:lnTo>
                  <a:pt x="460315" y="2106"/>
                </a:lnTo>
                <a:lnTo>
                  <a:pt x="465354" y="1551"/>
                </a:lnTo>
                <a:lnTo>
                  <a:pt x="470741" y="2195"/>
                </a:lnTo>
                <a:lnTo>
                  <a:pt x="475769" y="2974"/>
                </a:lnTo>
                <a:lnTo>
                  <a:pt x="480687" y="3473"/>
                </a:lnTo>
                <a:lnTo>
                  <a:pt x="485374" y="2896"/>
                </a:lnTo>
                <a:lnTo>
                  <a:pt x="490676" y="1544"/>
                </a:lnTo>
                <a:lnTo>
                  <a:pt x="496351" y="708"/>
                </a:lnTo>
                <a:lnTo>
                  <a:pt x="501639" y="3437"/>
                </a:lnTo>
                <a:lnTo>
                  <a:pt x="506059" y="3718"/>
                </a:lnTo>
                <a:lnTo>
                  <a:pt x="511283" y="3135"/>
                </a:lnTo>
                <a:lnTo>
                  <a:pt x="516044" y="2900"/>
                </a:lnTo>
                <a:lnTo>
                  <a:pt x="521578" y="341"/>
                </a:lnTo>
                <a:lnTo>
                  <a:pt x="527111" y="2875"/>
                </a:lnTo>
                <a:lnTo>
                  <a:pt x="531773" y="3078"/>
                </a:lnTo>
                <a:lnTo>
                  <a:pt x="536751" y="3031"/>
                </a:lnTo>
                <a:lnTo>
                  <a:pt x="541583" y="2626"/>
                </a:lnTo>
                <a:lnTo>
                  <a:pt x="546943" y="437"/>
                </a:lnTo>
                <a:lnTo>
                  <a:pt x="552245" y="1526"/>
                </a:lnTo>
                <a:lnTo>
                  <a:pt x="557187" y="651"/>
                </a:lnTo>
                <a:lnTo>
                  <a:pt x="562628" y="213"/>
                </a:lnTo>
                <a:lnTo>
                  <a:pt x="567813" y="1740"/>
                </a:lnTo>
                <a:lnTo>
                  <a:pt x="572567" y="1761"/>
                </a:lnTo>
                <a:lnTo>
                  <a:pt x="577755" y="1469"/>
                </a:lnTo>
                <a:lnTo>
                  <a:pt x="583015" y="1387"/>
                </a:lnTo>
                <a:lnTo>
                  <a:pt x="588228" y="1729"/>
                </a:lnTo>
                <a:lnTo>
                  <a:pt x="593434" y="2334"/>
                </a:lnTo>
                <a:lnTo>
                  <a:pt x="598291" y="3127"/>
                </a:lnTo>
                <a:lnTo>
                  <a:pt x="603419" y="2423"/>
                </a:lnTo>
                <a:lnTo>
                  <a:pt x="608173" y="3227"/>
                </a:lnTo>
                <a:lnTo>
                  <a:pt x="613312" y="256"/>
                </a:lnTo>
                <a:lnTo>
                  <a:pt x="618827" y="1330"/>
                </a:lnTo>
                <a:lnTo>
                  <a:pt x="623909" y="854"/>
                </a:lnTo>
                <a:lnTo>
                  <a:pt x="629282" y="1732"/>
                </a:lnTo>
                <a:lnTo>
                  <a:pt x="634296" y="2672"/>
                </a:lnTo>
                <a:lnTo>
                  <a:pt x="639146" y="3330"/>
                </a:lnTo>
                <a:lnTo>
                  <a:pt x="643840" y="3273"/>
                </a:lnTo>
                <a:lnTo>
                  <a:pt x="649053" y="654"/>
                </a:lnTo>
                <a:lnTo>
                  <a:pt x="654911" y="1398"/>
                </a:lnTo>
                <a:lnTo>
                  <a:pt x="659779" y="2594"/>
                </a:lnTo>
                <a:lnTo>
                  <a:pt x="664800" y="2341"/>
                </a:lnTo>
                <a:lnTo>
                  <a:pt x="669543" y="2537"/>
                </a:lnTo>
                <a:lnTo>
                  <a:pt x="674770" y="480"/>
                </a:lnTo>
                <a:lnTo>
                  <a:pt x="680176" y="1355"/>
                </a:lnTo>
                <a:lnTo>
                  <a:pt x="685595" y="1010"/>
                </a:lnTo>
                <a:lnTo>
                  <a:pt x="690285" y="3480"/>
                </a:lnTo>
                <a:lnTo>
                  <a:pt x="695210" y="590"/>
                </a:lnTo>
                <a:lnTo>
                  <a:pt x="700541" y="2092"/>
                </a:lnTo>
                <a:lnTo>
                  <a:pt x="705815" y="387"/>
                </a:lnTo>
                <a:lnTo>
                  <a:pt x="711117" y="2853"/>
                </a:lnTo>
                <a:lnTo>
                  <a:pt x="715924" y="2327"/>
                </a:lnTo>
                <a:lnTo>
                  <a:pt x="720849" y="2316"/>
                </a:lnTo>
                <a:lnTo>
                  <a:pt x="726354" y="1697"/>
                </a:lnTo>
                <a:lnTo>
                  <a:pt x="731443" y="3369"/>
                </a:lnTo>
                <a:lnTo>
                  <a:pt x="735898" y="2736"/>
                </a:lnTo>
                <a:lnTo>
                  <a:pt x="741271" y="1163"/>
                </a:lnTo>
                <a:lnTo>
                  <a:pt x="747004" y="1270"/>
                </a:lnTo>
                <a:lnTo>
                  <a:pt x="751837" y="2316"/>
                </a:lnTo>
                <a:lnTo>
                  <a:pt x="756534" y="1782"/>
                </a:lnTo>
                <a:lnTo>
                  <a:pt x="762131" y="729"/>
                </a:lnTo>
                <a:lnTo>
                  <a:pt x="767298" y="2626"/>
                </a:lnTo>
                <a:lnTo>
                  <a:pt x="772120" y="1992"/>
                </a:lnTo>
                <a:lnTo>
                  <a:pt x="777454" y="1718"/>
                </a:lnTo>
                <a:lnTo>
                  <a:pt x="782582" y="2725"/>
                </a:lnTo>
                <a:lnTo>
                  <a:pt x="787738" y="3113"/>
                </a:lnTo>
                <a:lnTo>
                  <a:pt x="792346" y="3558"/>
                </a:lnTo>
                <a:lnTo>
                  <a:pt x="797659" y="882"/>
                </a:lnTo>
                <a:lnTo>
                  <a:pt x="802869" y="2569"/>
                </a:lnTo>
                <a:lnTo>
                  <a:pt x="807865" y="572"/>
                </a:lnTo>
                <a:lnTo>
                  <a:pt x="813110" y="1523"/>
                </a:lnTo>
                <a:lnTo>
                  <a:pt x="818110" y="238"/>
                </a:lnTo>
                <a:lnTo>
                  <a:pt x="823960" y="523"/>
                </a:lnTo>
                <a:lnTo>
                  <a:pt x="828739" y="3494"/>
                </a:lnTo>
                <a:lnTo>
                  <a:pt x="833540" y="1768"/>
                </a:lnTo>
                <a:lnTo>
                  <a:pt x="838760" y="2996"/>
                </a:lnTo>
                <a:lnTo>
                  <a:pt x="843891" y="1754"/>
                </a:lnTo>
                <a:lnTo>
                  <a:pt x="848880" y="3038"/>
                </a:lnTo>
                <a:lnTo>
                  <a:pt x="853645" y="1174"/>
                </a:lnTo>
                <a:lnTo>
                  <a:pt x="859296" y="348"/>
                </a:lnTo>
                <a:lnTo>
                  <a:pt x="864666" y="590"/>
                </a:lnTo>
                <a:lnTo>
                  <a:pt x="869971" y="1594"/>
                </a:lnTo>
                <a:lnTo>
                  <a:pt x="874846" y="3686"/>
                </a:lnTo>
                <a:lnTo>
                  <a:pt x="879177" y="3284"/>
                </a:lnTo>
                <a:lnTo>
                  <a:pt x="884839" y="448"/>
                </a:lnTo>
                <a:lnTo>
                  <a:pt x="890127" y="3423"/>
                </a:lnTo>
                <a:lnTo>
                  <a:pt x="894852" y="2067"/>
                </a:lnTo>
                <a:lnTo>
                  <a:pt x="900090" y="2572"/>
                </a:lnTo>
                <a:lnTo>
                  <a:pt x="905126" y="1853"/>
                </a:lnTo>
                <a:lnTo>
                  <a:pt x="910378" y="1512"/>
                </a:lnTo>
                <a:lnTo>
                  <a:pt x="915701" y="1583"/>
                </a:lnTo>
                <a:lnTo>
                  <a:pt x="920427" y="2188"/>
                </a:lnTo>
                <a:lnTo>
                  <a:pt x="925722" y="512"/>
                </a:lnTo>
                <a:lnTo>
                  <a:pt x="930878" y="2231"/>
                </a:lnTo>
                <a:lnTo>
                  <a:pt x="935657" y="939"/>
                </a:lnTo>
                <a:lnTo>
                  <a:pt x="941397" y="629"/>
                </a:lnTo>
                <a:lnTo>
                  <a:pt x="946365" y="2871"/>
                </a:lnTo>
                <a:lnTo>
                  <a:pt x="951180" y="1757"/>
                </a:lnTo>
                <a:lnTo>
                  <a:pt x="956161" y="2220"/>
                </a:lnTo>
                <a:lnTo>
                  <a:pt x="961763" y="0"/>
                </a:lnTo>
                <a:lnTo>
                  <a:pt x="967001" y="3544"/>
                </a:lnTo>
                <a:lnTo>
                  <a:pt x="971431" y="2426"/>
                </a:lnTo>
                <a:lnTo>
                  <a:pt x="979238" y="864"/>
                </a:lnTo>
                <a:lnTo>
                  <a:pt x="980206" y="9255"/>
                </a:lnTo>
                <a:lnTo>
                  <a:pt x="977733" y="14290"/>
                </a:lnTo>
                <a:lnTo>
                  <a:pt x="978954" y="18849"/>
                </a:lnTo>
                <a:lnTo>
                  <a:pt x="980292" y="24432"/>
                </a:lnTo>
                <a:lnTo>
                  <a:pt x="978857" y="29837"/>
                </a:lnTo>
                <a:lnTo>
                  <a:pt x="978626" y="34592"/>
                </a:lnTo>
                <a:lnTo>
                  <a:pt x="979633" y="40114"/>
                </a:lnTo>
                <a:lnTo>
                  <a:pt x="976979" y="45388"/>
                </a:lnTo>
                <a:lnTo>
                  <a:pt x="977135" y="49630"/>
                </a:lnTo>
                <a:lnTo>
                  <a:pt x="980171" y="55028"/>
                </a:lnTo>
                <a:lnTo>
                  <a:pt x="978576" y="60732"/>
                </a:lnTo>
                <a:lnTo>
                  <a:pt x="977662" y="65593"/>
                </a:lnTo>
                <a:lnTo>
                  <a:pt x="978299" y="70251"/>
                </a:lnTo>
                <a:lnTo>
                  <a:pt x="980430" y="75884"/>
                </a:lnTo>
                <a:lnTo>
                  <a:pt x="977971" y="81368"/>
                </a:lnTo>
                <a:lnTo>
                  <a:pt x="977890" y="86289"/>
                </a:lnTo>
                <a:lnTo>
                  <a:pt x="977423" y="90908"/>
                </a:lnTo>
                <a:lnTo>
                  <a:pt x="980035" y="96132"/>
                </a:lnTo>
                <a:lnTo>
                  <a:pt x="978932" y="101669"/>
                </a:lnTo>
                <a:lnTo>
                  <a:pt x="979099" y="106936"/>
                </a:lnTo>
                <a:lnTo>
                  <a:pt x="978349" y="111626"/>
                </a:lnTo>
                <a:lnTo>
                  <a:pt x="980139" y="116832"/>
                </a:lnTo>
                <a:lnTo>
                  <a:pt x="978786" y="122198"/>
                </a:lnTo>
                <a:lnTo>
                  <a:pt x="978320" y="127607"/>
                </a:lnTo>
                <a:lnTo>
                  <a:pt x="977189" y="132265"/>
                </a:lnTo>
                <a:lnTo>
                  <a:pt x="978580" y="136895"/>
                </a:lnTo>
                <a:lnTo>
                  <a:pt x="980423" y="142681"/>
                </a:lnTo>
                <a:lnTo>
                  <a:pt x="978085" y="147691"/>
                </a:lnTo>
                <a:lnTo>
                  <a:pt x="980366" y="152723"/>
                </a:lnTo>
                <a:lnTo>
                  <a:pt x="978430" y="158352"/>
                </a:lnTo>
                <a:lnTo>
                  <a:pt x="977872" y="162968"/>
                </a:lnTo>
                <a:lnTo>
                  <a:pt x="978206" y="168309"/>
                </a:lnTo>
                <a:lnTo>
                  <a:pt x="977256" y="173437"/>
                </a:lnTo>
                <a:lnTo>
                  <a:pt x="977477" y="178041"/>
                </a:lnTo>
                <a:lnTo>
                  <a:pt x="979740" y="183628"/>
                </a:lnTo>
                <a:lnTo>
                  <a:pt x="976982" y="188973"/>
                </a:lnTo>
                <a:lnTo>
                  <a:pt x="977630" y="193236"/>
                </a:lnTo>
                <a:lnTo>
                  <a:pt x="980498" y="198720"/>
                </a:lnTo>
                <a:lnTo>
                  <a:pt x="978861" y="204680"/>
                </a:lnTo>
                <a:lnTo>
                  <a:pt x="977053" y="209530"/>
                </a:lnTo>
                <a:lnTo>
                  <a:pt x="976954" y="214217"/>
                </a:lnTo>
                <a:lnTo>
                  <a:pt x="977253" y="219163"/>
                </a:lnTo>
                <a:lnTo>
                  <a:pt x="978566" y="224020"/>
                </a:lnTo>
                <a:lnTo>
                  <a:pt x="980434" y="229689"/>
                </a:lnTo>
                <a:lnTo>
                  <a:pt x="978722" y="235130"/>
                </a:lnTo>
                <a:lnTo>
                  <a:pt x="977918" y="239863"/>
                </a:lnTo>
                <a:lnTo>
                  <a:pt x="979306" y="244788"/>
                </a:lnTo>
                <a:lnTo>
                  <a:pt x="979694" y="250343"/>
                </a:lnTo>
                <a:lnTo>
                  <a:pt x="978704" y="255296"/>
                </a:lnTo>
                <a:lnTo>
                  <a:pt x="980060" y="260367"/>
                </a:lnTo>
                <a:lnTo>
                  <a:pt x="979352" y="265552"/>
                </a:lnTo>
                <a:lnTo>
                  <a:pt x="980413" y="270779"/>
                </a:lnTo>
                <a:lnTo>
                  <a:pt x="979003" y="276224"/>
                </a:lnTo>
                <a:lnTo>
                  <a:pt x="977929" y="281266"/>
                </a:lnTo>
                <a:lnTo>
                  <a:pt x="977146" y="286048"/>
                </a:lnTo>
                <a:lnTo>
                  <a:pt x="978249" y="290959"/>
                </a:lnTo>
                <a:lnTo>
                  <a:pt x="979075" y="296283"/>
                </a:lnTo>
                <a:lnTo>
                  <a:pt x="978089" y="311766"/>
                </a:lnTo>
                <a:lnTo>
                  <a:pt x="978032" y="316701"/>
                </a:lnTo>
                <a:lnTo>
                  <a:pt x="979082" y="321900"/>
                </a:lnTo>
                <a:lnTo>
                  <a:pt x="979327" y="326903"/>
                </a:lnTo>
                <a:lnTo>
                  <a:pt x="979971" y="332362"/>
                </a:lnTo>
                <a:lnTo>
                  <a:pt x="978512" y="337657"/>
                </a:lnTo>
                <a:lnTo>
                  <a:pt x="977640" y="342504"/>
                </a:lnTo>
                <a:lnTo>
                  <a:pt x="977516" y="347347"/>
                </a:lnTo>
                <a:lnTo>
                  <a:pt x="978253" y="352660"/>
                </a:lnTo>
                <a:lnTo>
                  <a:pt x="977854" y="357791"/>
                </a:lnTo>
                <a:lnTo>
                  <a:pt x="978519" y="362919"/>
                </a:lnTo>
                <a:lnTo>
                  <a:pt x="978146" y="367951"/>
                </a:lnTo>
                <a:lnTo>
                  <a:pt x="979366" y="372961"/>
                </a:lnTo>
                <a:lnTo>
                  <a:pt x="980174" y="378352"/>
                </a:lnTo>
                <a:lnTo>
                  <a:pt x="979359" y="383416"/>
                </a:lnTo>
                <a:lnTo>
                  <a:pt x="979512" y="388768"/>
                </a:lnTo>
                <a:lnTo>
                  <a:pt x="979003" y="393682"/>
                </a:lnTo>
                <a:lnTo>
                  <a:pt x="979039" y="399130"/>
                </a:lnTo>
                <a:lnTo>
                  <a:pt x="977363" y="408745"/>
                </a:lnTo>
                <a:lnTo>
                  <a:pt x="980181" y="413955"/>
                </a:lnTo>
                <a:lnTo>
                  <a:pt x="978551" y="419602"/>
                </a:lnTo>
                <a:lnTo>
                  <a:pt x="977630" y="424434"/>
                </a:lnTo>
                <a:lnTo>
                  <a:pt x="977487" y="429249"/>
                </a:lnTo>
                <a:lnTo>
                  <a:pt x="978288" y="434726"/>
                </a:lnTo>
                <a:lnTo>
                  <a:pt x="976979" y="439683"/>
                </a:lnTo>
                <a:lnTo>
                  <a:pt x="978541" y="444351"/>
                </a:lnTo>
                <a:lnTo>
                  <a:pt x="980252" y="450027"/>
                </a:lnTo>
                <a:lnTo>
                  <a:pt x="978349" y="455497"/>
                </a:lnTo>
                <a:lnTo>
                  <a:pt x="977306" y="465475"/>
                </a:lnTo>
                <a:lnTo>
                  <a:pt x="977014" y="470286"/>
                </a:lnTo>
                <a:lnTo>
                  <a:pt x="978505" y="475364"/>
                </a:lnTo>
                <a:lnTo>
                  <a:pt x="979238" y="480687"/>
                </a:lnTo>
                <a:lnTo>
                  <a:pt x="978733" y="486107"/>
                </a:lnTo>
                <a:lnTo>
                  <a:pt x="977993" y="490950"/>
                </a:lnTo>
                <a:lnTo>
                  <a:pt x="978804" y="496120"/>
                </a:lnTo>
                <a:lnTo>
                  <a:pt x="977630" y="501262"/>
                </a:lnTo>
                <a:lnTo>
                  <a:pt x="977388" y="506048"/>
                </a:lnTo>
                <a:lnTo>
                  <a:pt x="978989" y="511080"/>
                </a:lnTo>
                <a:lnTo>
                  <a:pt x="979946" y="516542"/>
                </a:lnTo>
                <a:lnTo>
                  <a:pt x="978697" y="521944"/>
                </a:lnTo>
                <a:lnTo>
                  <a:pt x="977726" y="526720"/>
                </a:lnTo>
                <a:lnTo>
                  <a:pt x="977690" y="531641"/>
                </a:lnTo>
                <a:lnTo>
                  <a:pt x="978747" y="536954"/>
                </a:lnTo>
                <a:lnTo>
                  <a:pt x="977487" y="542228"/>
                </a:lnTo>
                <a:lnTo>
                  <a:pt x="977516" y="546971"/>
                </a:lnTo>
                <a:lnTo>
                  <a:pt x="977961" y="551964"/>
                </a:lnTo>
                <a:lnTo>
                  <a:pt x="978793" y="557294"/>
                </a:lnTo>
                <a:lnTo>
                  <a:pt x="979117" y="567898"/>
                </a:lnTo>
                <a:lnTo>
                  <a:pt x="977028" y="572962"/>
                </a:lnTo>
                <a:lnTo>
                  <a:pt x="977438" y="577492"/>
                </a:lnTo>
                <a:lnTo>
                  <a:pt x="978309" y="582414"/>
                </a:lnTo>
                <a:lnTo>
                  <a:pt x="980000" y="588132"/>
                </a:lnTo>
                <a:lnTo>
                  <a:pt x="977943" y="593242"/>
                </a:lnTo>
                <a:lnTo>
                  <a:pt x="979502" y="598259"/>
                </a:lnTo>
                <a:lnTo>
                  <a:pt x="978085" y="603401"/>
                </a:lnTo>
                <a:lnTo>
                  <a:pt x="979509" y="608383"/>
                </a:lnTo>
                <a:lnTo>
                  <a:pt x="978889" y="613561"/>
                </a:lnTo>
                <a:lnTo>
                  <a:pt x="980064" y="619023"/>
                </a:lnTo>
                <a:lnTo>
                  <a:pt x="977366" y="624058"/>
                </a:lnTo>
                <a:lnTo>
                  <a:pt x="978729" y="628535"/>
                </a:lnTo>
                <a:lnTo>
                  <a:pt x="980128" y="633990"/>
                </a:lnTo>
                <a:lnTo>
                  <a:pt x="979242" y="639712"/>
                </a:lnTo>
                <a:lnTo>
                  <a:pt x="977726" y="644534"/>
                </a:lnTo>
                <a:lnTo>
                  <a:pt x="977057" y="649334"/>
                </a:lnTo>
                <a:lnTo>
                  <a:pt x="978078" y="654363"/>
                </a:lnTo>
                <a:lnTo>
                  <a:pt x="977879" y="659334"/>
                </a:lnTo>
                <a:lnTo>
                  <a:pt x="979957" y="664814"/>
                </a:lnTo>
                <a:lnTo>
                  <a:pt x="977594" y="669910"/>
                </a:lnTo>
                <a:lnTo>
                  <a:pt x="979626" y="674863"/>
                </a:lnTo>
                <a:lnTo>
                  <a:pt x="978203" y="680208"/>
                </a:lnTo>
                <a:lnTo>
                  <a:pt x="978964" y="685272"/>
                </a:lnTo>
                <a:lnTo>
                  <a:pt x="978843" y="690143"/>
                </a:lnTo>
                <a:lnTo>
                  <a:pt x="980235" y="695410"/>
                </a:lnTo>
                <a:lnTo>
                  <a:pt x="979213" y="700851"/>
                </a:lnTo>
                <a:lnTo>
                  <a:pt x="978491" y="705662"/>
                </a:lnTo>
                <a:lnTo>
                  <a:pt x="978637" y="711039"/>
                </a:lnTo>
                <a:lnTo>
                  <a:pt x="978053" y="715857"/>
                </a:lnTo>
                <a:lnTo>
                  <a:pt x="978334" y="721202"/>
                </a:lnTo>
                <a:lnTo>
                  <a:pt x="977313" y="726194"/>
                </a:lnTo>
                <a:lnTo>
                  <a:pt x="978317" y="731283"/>
                </a:lnTo>
                <a:lnTo>
                  <a:pt x="978363" y="736162"/>
                </a:lnTo>
                <a:lnTo>
                  <a:pt x="979840" y="741385"/>
                </a:lnTo>
                <a:lnTo>
                  <a:pt x="980313" y="747011"/>
                </a:lnTo>
                <a:lnTo>
                  <a:pt x="977630" y="752189"/>
                </a:lnTo>
                <a:lnTo>
                  <a:pt x="977672" y="756427"/>
                </a:lnTo>
                <a:lnTo>
                  <a:pt x="980711" y="762089"/>
                </a:lnTo>
                <a:lnTo>
                  <a:pt x="977117" y="767555"/>
                </a:lnTo>
                <a:lnTo>
                  <a:pt x="977583" y="771707"/>
                </a:lnTo>
                <a:lnTo>
                  <a:pt x="980345" y="777041"/>
                </a:lnTo>
                <a:lnTo>
                  <a:pt x="979462" y="782881"/>
                </a:lnTo>
                <a:lnTo>
                  <a:pt x="978284" y="787795"/>
                </a:lnTo>
                <a:lnTo>
                  <a:pt x="978292" y="792983"/>
                </a:lnTo>
                <a:lnTo>
                  <a:pt x="977502" y="797791"/>
                </a:lnTo>
                <a:lnTo>
                  <a:pt x="977601" y="803018"/>
                </a:lnTo>
                <a:lnTo>
                  <a:pt x="977423" y="807637"/>
                </a:lnTo>
                <a:lnTo>
                  <a:pt x="980416" y="812986"/>
                </a:lnTo>
                <a:lnTo>
                  <a:pt x="978736" y="818494"/>
                </a:lnTo>
                <a:lnTo>
                  <a:pt x="979228" y="823700"/>
                </a:lnTo>
                <a:lnTo>
                  <a:pt x="977306" y="828422"/>
                </a:lnTo>
                <a:lnTo>
                  <a:pt x="980167" y="833479"/>
                </a:lnTo>
                <a:lnTo>
                  <a:pt x="978228" y="839237"/>
                </a:lnTo>
                <a:lnTo>
                  <a:pt x="977068" y="843635"/>
                </a:lnTo>
                <a:lnTo>
                  <a:pt x="980067" y="848720"/>
                </a:lnTo>
                <a:lnTo>
                  <a:pt x="978801" y="854221"/>
                </a:lnTo>
                <a:lnTo>
                  <a:pt x="979384" y="858904"/>
                </a:lnTo>
                <a:lnTo>
                  <a:pt x="980427" y="864345"/>
                </a:lnTo>
                <a:lnTo>
                  <a:pt x="979494" y="869466"/>
                </a:lnTo>
                <a:lnTo>
                  <a:pt x="980405" y="874437"/>
                </a:lnTo>
                <a:lnTo>
                  <a:pt x="980295" y="879686"/>
                </a:lnTo>
                <a:lnTo>
                  <a:pt x="980327" y="884988"/>
                </a:lnTo>
                <a:lnTo>
                  <a:pt x="979292" y="889945"/>
                </a:lnTo>
                <a:lnTo>
                  <a:pt x="980213" y="894970"/>
                </a:lnTo>
                <a:lnTo>
                  <a:pt x="979630" y="900147"/>
                </a:lnTo>
                <a:lnTo>
                  <a:pt x="979622" y="905008"/>
                </a:lnTo>
                <a:lnTo>
                  <a:pt x="980445" y="910752"/>
                </a:lnTo>
                <a:lnTo>
                  <a:pt x="977363" y="915865"/>
                </a:lnTo>
                <a:lnTo>
                  <a:pt x="978064" y="920523"/>
                </a:lnTo>
                <a:lnTo>
                  <a:pt x="978608" y="931074"/>
                </a:lnTo>
                <a:lnTo>
                  <a:pt x="977057" y="935878"/>
                </a:lnTo>
                <a:lnTo>
                  <a:pt x="979092" y="940668"/>
                </a:lnTo>
                <a:lnTo>
                  <a:pt x="979398" y="946123"/>
                </a:lnTo>
                <a:lnTo>
                  <a:pt x="979619" y="951318"/>
                </a:lnTo>
                <a:lnTo>
                  <a:pt x="979619" y="956877"/>
                </a:lnTo>
                <a:lnTo>
                  <a:pt x="977064" y="961802"/>
                </a:lnTo>
                <a:lnTo>
                  <a:pt x="978160" y="966556"/>
                </a:lnTo>
                <a:lnTo>
                  <a:pt x="977722" y="971587"/>
                </a:lnTo>
                <a:lnTo>
                  <a:pt x="980911" y="981103"/>
                </a:lnTo>
                <a:close/>
              </a:path>
            </a:pathLst>
          </a:custGeom>
          <a:solidFill>
            <a:srgbClr val="9E6D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6502486" y="2755450"/>
            <a:ext cx="977265" cy="977265"/>
          </a:xfrm>
          <a:custGeom>
            <a:avLst/>
            <a:gdLst/>
            <a:ahLst/>
            <a:cxnLst/>
            <a:rect l="l" t="t" r="r" b="b"/>
            <a:pathLst>
              <a:path w="977265" h="977264">
                <a:moveTo>
                  <a:pt x="893037" y="976644"/>
                </a:moveTo>
                <a:lnTo>
                  <a:pt x="887924" y="973851"/>
                </a:lnTo>
                <a:lnTo>
                  <a:pt x="882810" y="976107"/>
                </a:lnTo>
                <a:lnTo>
                  <a:pt x="877697" y="974352"/>
                </a:lnTo>
                <a:lnTo>
                  <a:pt x="872583" y="975121"/>
                </a:lnTo>
                <a:lnTo>
                  <a:pt x="867470" y="973954"/>
                </a:lnTo>
                <a:lnTo>
                  <a:pt x="862356" y="975826"/>
                </a:lnTo>
                <a:lnTo>
                  <a:pt x="857243" y="974381"/>
                </a:lnTo>
                <a:lnTo>
                  <a:pt x="852129" y="974473"/>
                </a:lnTo>
                <a:lnTo>
                  <a:pt x="847016" y="975861"/>
                </a:lnTo>
                <a:lnTo>
                  <a:pt x="841898" y="976039"/>
                </a:lnTo>
                <a:lnTo>
                  <a:pt x="836785" y="976103"/>
                </a:lnTo>
                <a:lnTo>
                  <a:pt x="826551" y="974865"/>
                </a:lnTo>
                <a:lnTo>
                  <a:pt x="821434" y="974904"/>
                </a:lnTo>
                <a:lnTo>
                  <a:pt x="816313" y="976103"/>
                </a:lnTo>
                <a:lnTo>
                  <a:pt x="811192" y="974819"/>
                </a:lnTo>
                <a:lnTo>
                  <a:pt x="806072" y="975513"/>
                </a:lnTo>
                <a:lnTo>
                  <a:pt x="800951" y="973253"/>
                </a:lnTo>
                <a:lnTo>
                  <a:pt x="795827" y="975142"/>
                </a:lnTo>
                <a:lnTo>
                  <a:pt x="790706" y="973602"/>
                </a:lnTo>
                <a:lnTo>
                  <a:pt x="785585" y="976470"/>
                </a:lnTo>
                <a:lnTo>
                  <a:pt x="780468" y="973687"/>
                </a:lnTo>
                <a:lnTo>
                  <a:pt x="775351" y="975185"/>
                </a:lnTo>
                <a:lnTo>
                  <a:pt x="765117" y="973413"/>
                </a:lnTo>
                <a:lnTo>
                  <a:pt x="760000" y="975118"/>
                </a:lnTo>
                <a:lnTo>
                  <a:pt x="754883" y="974239"/>
                </a:lnTo>
                <a:lnTo>
                  <a:pt x="749766" y="975288"/>
                </a:lnTo>
                <a:lnTo>
                  <a:pt x="744652" y="975722"/>
                </a:lnTo>
                <a:lnTo>
                  <a:pt x="739535" y="974053"/>
                </a:lnTo>
                <a:lnTo>
                  <a:pt x="734421" y="973495"/>
                </a:lnTo>
                <a:lnTo>
                  <a:pt x="729304" y="976388"/>
                </a:lnTo>
                <a:lnTo>
                  <a:pt x="724187" y="973819"/>
                </a:lnTo>
                <a:lnTo>
                  <a:pt x="719070" y="974893"/>
                </a:lnTo>
                <a:lnTo>
                  <a:pt x="713953" y="973666"/>
                </a:lnTo>
                <a:lnTo>
                  <a:pt x="708836" y="975858"/>
                </a:lnTo>
                <a:lnTo>
                  <a:pt x="703719" y="973858"/>
                </a:lnTo>
                <a:lnTo>
                  <a:pt x="698598" y="974267"/>
                </a:lnTo>
                <a:lnTo>
                  <a:pt x="693477" y="974868"/>
                </a:lnTo>
                <a:lnTo>
                  <a:pt x="688353" y="975822"/>
                </a:lnTo>
                <a:lnTo>
                  <a:pt x="683233" y="976217"/>
                </a:lnTo>
                <a:lnTo>
                  <a:pt x="678108" y="975061"/>
                </a:lnTo>
                <a:lnTo>
                  <a:pt x="672988" y="974890"/>
                </a:lnTo>
                <a:lnTo>
                  <a:pt x="667867" y="973644"/>
                </a:lnTo>
                <a:lnTo>
                  <a:pt x="662746" y="975288"/>
                </a:lnTo>
                <a:lnTo>
                  <a:pt x="657629" y="973829"/>
                </a:lnTo>
                <a:lnTo>
                  <a:pt x="652509" y="976541"/>
                </a:lnTo>
                <a:lnTo>
                  <a:pt x="647391" y="976566"/>
                </a:lnTo>
                <a:lnTo>
                  <a:pt x="642292" y="974441"/>
                </a:lnTo>
                <a:lnTo>
                  <a:pt x="637189" y="973691"/>
                </a:lnTo>
                <a:lnTo>
                  <a:pt x="632083" y="974018"/>
                </a:lnTo>
                <a:lnTo>
                  <a:pt x="626976" y="975203"/>
                </a:lnTo>
                <a:lnTo>
                  <a:pt x="621870" y="976274"/>
                </a:lnTo>
                <a:lnTo>
                  <a:pt x="616760" y="973445"/>
                </a:lnTo>
                <a:lnTo>
                  <a:pt x="611646" y="975295"/>
                </a:lnTo>
                <a:lnTo>
                  <a:pt x="606529" y="973360"/>
                </a:lnTo>
                <a:lnTo>
                  <a:pt x="601412" y="974025"/>
                </a:lnTo>
                <a:lnTo>
                  <a:pt x="596292" y="974434"/>
                </a:lnTo>
                <a:lnTo>
                  <a:pt x="591167" y="973488"/>
                </a:lnTo>
                <a:lnTo>
                  <a:pt x="586043" y="974263"/>
                </a:lnTo>
                <a:lnTo>
                  <a:pt x="580922" y="975402"/>
                </a:lnTo>
                <a:lnTo>
                  <a:pt x="575805" y="973634"/>
                </a:lnTo>
                <a:lnTo>
                  <a:pt x="565575" y="974445"/>
                </a:lnTo>
                <a:lnTo>
                  <a:pt x="560461" y="974441"/>
                </a:lnTo>
                <a:lnTo>
                  <a:pt x="555351" y="973790"/>
                </a:lnTo>
                <a:lnTo>
                  <a:pt x="550241" y="976416"/>
                </a:lnTo>
                <a:lnTo>
                  <a:pt x="545135" y="975594"/>
                </a:lnTo>
                <a:lnTo>
                  <a:pt x="540025" y="973808"/>
                </a:lnTo>
                <a:lnTo>
                  <a:pt x="534918" y="975591"/>
                </a:lnTo>
                <a:lnTo>
                  <a:pt x="529812" y="974562"/>
                </a:lnTo>
                <a:lnTo>
                  <a:pt x="524706" y="973178"/>
                </a:lnTo>
                <a:lnTo>
                  <a:pt x="519603" y="973107"/>
                </a:lnTo>
                <a:lnTo>
                  <a:pt x="514496" y="975520"/>
                </a:lnTo>
                <a:lnTo>
                  <a:pt x="509390" y="974263"/>
                </a:lnTo>
                <a:lnTo>
                  <a:pt x="504283" y="974826"/>
                </a:lnTo>
                <a:lnTo>
                  <a:pt x="499173" y="975861"/>
                </a:lnTo>
                <a:lnTo>
                  <a:pt x="494063" y="973570"/>
                </a:lnTo>
                <a:lnTo>
                  <a:pt x="483840" y="975214"/>
                </a:lnTo>
                <a:lnTo>
                  <a:pt x="478726" y="973399"/>
                </a:lnTo>
                <a:lnTo>
                  <a:pt x="473609" y="975267"/>
                </a:lnTo>
                <a:lnTo>
                  <a:pt x="468489" y="974082"/>
                </a:lnTo>
                <a:lnTo>
                  <a:pt x="463368" y="976089"/>
                </a:lnTo>
                <a:lnTo>
                  <a:pt x="458240" y="976068"/>
                </a:lnTo>
                <a:lnTo>
                  <a:pt x="453112" y="974427"/>
                </a:lnTo>
                <a:lnTo>
                  <a:pt x="447988" y="974541"/>
                </a:lnTo>
                <a:lnTo>
                  <a:pt x="442864" y="974562"/>
                </a:lnTo>
                <a:lnTo>
                  <a:pt x="437743" y="975345"/>
                </a:lnTo>
                <a:lnTo>
                  <a:pt x="432626" y="975851"/>
                </a:lnTo>
                <a:lnTo>
                  <a:pt x="427509" y="976434"/>
                </a:lnTo>
                <a:lnTo>
                  <a:pt x="422392" y="976306"/>
                </a:lnTo>
                <a:lnTo>
                  <a:pt x="417278" y="974854"/>
                </a:lnTo>
                <a:lnTo>
                  <a:pt x="412165" y="973110"/>
                </a:lnTo>
                <a:lnTo>
                  <a:pt x="407051" y="973904"/>
                </a:lnTo>
                <a:lnTo>
                  <a:pt x="401938" y="974577"/>
                </a:lnTo>
                <a:lnTo>
                  <a:pt x="396821" y="973836"/>
                </a:lnTo>
                <a:lnTo>
                  <a:pt x="391707" y="976334"/>
                </a:lnTo>
                <a:lnTo>
                  <a:pt x="386590" y="975028"/>
                </a:lnTo>
                <a:lnTo>
                  <a:pt x="381469" y="976601"/>
                </a:lnTo>
                <a:lnTo>
                  <a:pt x="376349" y="973488"/>
                </a:lnTo>
                <a:lnTo>
                  <a:pt x="371228" y="976623"/>
                </a:lnTo>
                <a:lnTo>
                  <a:pt x="366100" y="974231"/>
                </a:lnTo>
                <a:lnTo>
                  <a:pt x="360969" y="975552"/>
                </a:lnTo>
                <a:lnTo>
                  <a:pt x="355841" y="975125"/>
                </a:lnTo>
                <a:lnTo>
                  <a:pt x="350713" y="973989"/>
                </a:lnTo>
                <a:lnTo>
                  <a:pt x="345593" y="974676"/>
                </a:lnTo>
                <a:lnTo>
                  <a:pt x="340468" y="974566"/>
                </a:lnTo>
                <a:lnTo>
                  <a:pt x="335348" y="976523"/>
                </a:lnTo>
                <a:lnTo>
                  <a:pt x="330231" y="973317"/>
                </a:lnTo>
                <a:lnTo>
                  <a:pt x="325110" y="975271"/>
                </a:lnTo>
                <a:lnTo>
                  <a:pt x="319989" y="975239"/>
                </a:lnTo>
                <a:lnTo>
                  <a:pt x="314869" y="974566"/>
                </a:lnTo>
                <a:lnTo>
                  <a:pt x="309748" y="975580"/>
                </a:lnTo>
                <a:lnTo>
                  <a:pt x="304624" y="974043"/>
                </a:lnTo>
                <a:lnTo>
                  <a:pt x="299496" y="976584"/>
                </a:lnTo>
                <a:lnTo>
                  <a:pt x="294365" y="973360"/>
                </a:lnTo>
                <a:lnTo>
                  <a:pt x="289233" y="975527"/>
                </a:lnTo>
                <a:lnTo>
                  <a:pt x="284106" y="973747"/>
                </a:lnTo>
                <a:lnTo>
                  <a:pt x="278978" y="975157"/>
                </a:lnTo>
                <a:lnTo>
                  <a:pt x="273854" y="974007"/>
                </a:lnTo>
                <a:lnTo>
                  <a:pt x="268733" y="975320"/>
                </a:lnTo>
                <a:lnTo>
                  <a:pt x="263609" y="973790"/>
                </a:lnTo>
                <a:lnTo>
                  <a:pt x="258484" y="973207"/>
                </a:lnTo>
                <a:lnTo>
                  <a:pt x="253357" y="973619"/>
                </a:lnTo>
                <a:lnTo>
                  <a:pt x="248229" y="975509"/>
                </a:lnTo>
                <a:lnTo>
                  <a:pt x="243094" y="973516"/>
                </a:lnTo>
                <a:lnTo>
                  <a:pt x="237963" y="974868"/>
                </a:lnTo>
                <a:lnTo>
                  <a:pt x="232835" y="974673"/>
                </a:lnTo>
                <a:lnTo>
                  <a:pt x="227707" y="974174"/>
                </a:lnTo>
                <a:lnTo>
                  <a:pt x="222579" y="974481"/>
                </a:lnTo>
                <a:lnTo>
                  <a:pt x="217455" y="973691"/>
                </a:lnTo>
                <a:lnTo>
                  <a:pt x="212324" y="975359"/>
                </a:lnTo>
                <a:lnTo>
                  <a:pt x="207192" y="974754"/>
                </a:lnTo>
                <a:lnTo>
                  <a:pt x="202058" y="974765"/>
                </a:lnTo>
                <a:lnTo>
                  <a:pt x="196926" y="975605"/>
                </a:lnTo>
                <a:lnTo>
                  <a:pt x="191798" y="974064"/>
                </a:lnTo>
                <a:lnTo>
                  <a:pt x="186671" y="976477"/>
                </a:lnTo>
                <a:lnTo>
                  <a:pt x="181539" y="974915"/>
                </a:lnTo>
                <a:lnTo>
                  <a:pt x="176429" y="975160"/>
                </a:lnTo>
                <a:lnTo>
                  <a:pt x="171319" y="976423"/>
                </a:lnTo>
                <a:lnTo>
                  <a:pt x="166202" y="976374"/>
                </a:lnTo>
                <a:lnTo>
                  <a:pt x="161082" y="974381"/>
                </a:lnTo>
                <a:lnTo>
                  <a:pt x="155954" y="975455"/>
                </a:lnTo>
                <a:lnTo>
                  <a:pt x="150815" y="973986"/>
                </a:lnTo>
                <a:lnTo>
                  <a:pt x="145684" y="974555"/>
                </a:lnTo>
                <a:lnTo>
                  <a:pt x="140560" y="974488"/>
                </a:lnTo>
                <a:lnTo>
                  <a:pt x="135439" y="973121"/>
                </a:lnTo>
                <a:lnTo>
                  <a:pt x="130315" y="975562"/>
                </a:lnTo>
                <a:lnTo>
                  <a:pt x="125191" y="976178"/>
                </a:lnTo>
                <a:lnTo>
                  <a:pt x="120056" y="973854"/>
                </a:lnTo>
                <a:lnTo>
                  <a:pt x="114917" y="973868"/>
                </a:lnTo>
                <a:lnTo>
                  <a:pt x="109782" y="974765"/>
                </a:lnTo>
                <a:lnTo>
                  <a:pt x="104655" y="974690"/>
                </a:lnTo>
                <a:lnTo>
                  <a:pt x="99523" y="975972"/>
                </a:lnTo>
                <a:lnTo>
                  <a:pt x="94385" y="974210"/>
                </a:lnTo>
                <a:lnTo>
                  <a:pt x="89246" y="974021"/>
                </a:lnTo>
                <a:lnTo>
                  <a:pt x="84111" y="973744"/>
                </a:lnTo>
                <a:lnTo>
                  <a:pt x="78973" y="973388"/>
                </a:lnTo>
                <a:lnTo>
                  <a:pt x="73831" y="974851"/>
                </a:lnTo>
                <a:lnTo>
                  <a:pt x="68693" y="973502"/>
                </a:lnTo>
                <a:lnTo>
                  <a:pt x="63547" y="975520"/>
                </a:lnTo>
                <a:lnTo>
                  <a:pt x="58409" y="974534"/>
                </a:lnTo>
                <a:lnTo>
                  <a:pt x="53263" y="975591"/>
                </a:lnTo>
                <a:lnTo>
                  <a:pt x="48132" y="973989"/>
                </a:lnTo>
                <a:lnTo>
                  <a:pt x="42997" y="975039"/>
                </a:lnTo>
                <a:lnTo>
                  <a:pt x="37851" y="973594"/>
                </a:lnTo>
                <a:lnTo>
                  <a:pt x="32709" y="974569"/>
                </a:lnTo>
                <a:lnTo>
                  <a:pt x="27564" y="973409"/>
                </a:lnTo>
                <a:lnTo>
                  <a:pt x="22411" y="973548"/>
                </a:lnTo>
                <a:lnTo>
                  <a:pt x="17265" y="975658"/>
                </a:lnTo>
                <a:lnTo>
                  <a:pt x="12109" y="975018"/>
                </a:lnTo>
                <a:lnTo>
                  <a:pt x="6921" y="973933"/>
                </a:lnTo>
                <a:lnTo>
                  <a:pt x="1540" y="975121"/>
                </a:lnTo>
                <a:lnTo>
                  <a:pt x="544" y="969765"/>
                </a:lnTo>
                <a:lnTo>
                  <a:pt x="2903" y="964648"/>
                </a:lnTo>
                <a:lnTo>
                  <a:pt x="861" y="959528"/>
                </a:lnTo>
                <a:lnTo>
                  <a:pt x="1192" y="954407"/>
                </a:lnTo>
                <a:lnTo>
                  <a:pt x="3156" y="949286"/>
                </a:lnTo>
                <a:lnTo>
                  <a:pt x="512" y="944166"/>
                </a:lnTo>
                <a:lnTo>
                  <a:pt x="2818" y="939045"/>
                </a:lnTo>
                <a:lnTo>
                  <a:pt x="2352" y="933924"/>
                </a:lnTo>
                <a:lnTo>
                  <a:pt x="1978" y="928807"/>
                </a:lnTo>
                <a:lnTo>
                  <a:pt x="3554" y="923690"/>
                </a:lnTo>
                <a:lnTo>
                  <a:pt x="1035" y="918573"/>
                </a:lnTo>
                <a:lnTo>
                  <a:pt x="3163" y="913460"/>
                </a:lnTo>
                <a:lnTo>
                  <a:pt x="1565" y="908342"/>
                </a:lnTo>
                <a:lnTo>
                  <a:pt x="2412" y="903229"/>
                </a:lnTo>
                <a:lnTo>
                  <a:pt x="3512" y="898115"/>
                </a:lnTo>
                <a:lnTo>
                  <a:pt x="1711" y="893002"/>
                </a:lnTo>
                <a:lnTo>
                  <a:pt x="2405" y="887888"/>
                </a:lnTo>
                <a:lnTo>
                  <a:pt x="42" y="882775"/>
                </a:lnTo>
                <a:lnTo>
                  <a:pt x="2006" y="877661"/>
                </a:lnTo>
                <a:lnTo>
                  <a:pt x="1857" y="872548"/>
                </a:lnTo>
                <a:lnTo>
                  <a:pt x="654" y="867434"/>
                </a:lnTo>
                <a:lnTo>
                  <a:pt x="2708" y="862321"/>
                </a:lnTo>
                <a:lnTo>
                  <a:pt x="1789" y="857207"/>
                </a:lnTo>
                <a:lnTo>
                  <a:pt x="2206" y="852093"/>
                </a:lnTo>
                <a:lnTo>
                  <a:pt x="2700" y="846976"/>
                </a:lnTo>
                <a:lnTo>
                  <a:pt x="836" y="841863"/>
                </a:lnTo>
                <a:lnTo>
                  <a:pt x="3263" y="836749"/>
                </a:lnTo>
                <a:lnTo>
                  <a:pt x="1373" y="831632"/>
                </a:lnTo>
                <a:lnTo>
                  <a:pt x="2960" y="826515"/>
                </a:lnTo>
                <a:lnTo>
                  <a:pt x="825" y="821398"/>
                </a:lnTo>
                <a:lnTo>
                  <a:pt x="338" y="816277"/>
                </a:lnTo>
                <a:lnTo>
                  <a:pt x="1270" y="811157"/>
                </a:lnTo>
                <a:lnTo>
                  <a:pt x="3021" y="806036"/>
                </a:lnTo>
                <a:lnTo>
                  <a:pt x="3145" y="800915"/>
                </a:lnTo>
                <a:lnTo>
                  <a:pt x="1644" y="795791"/>
                </a:lnTo>
                <a:lnTo>
                  <a:pt x="2391" y="790670"/>
                </a:lnTo>
                <a:lnTo>
                  <a:pt x="2629" y="785550"/>
                </a:lnTo>
                <a:lnTo>
                  <a:pt x="1850" y="780433"/>
                </a:lnTo>
                <a:lnTo>
                  <a:pt x="604" y="775312"/>
                </a:lnTo>
                <a:lnTo>
                  <a:pt x="1355" y="770195"/>
                </a:lnTo>
                <a:lnTo>
                  <a:pt x="1590" y="765078"/>
                </a:lnTo>
                <a:lnTo>
                  <a:pt x="405" y="759964"/>
                </a:lnTo>
                <a:lnTo>
                  <a:pt x="227" y="754847"/>
                </a:lnTo>
                <a:lnTo>
                  <a:pt x="2469" y="749730"/>
                </a:lnTo>
                <a:lnTo>
                  <a:pt x="3533" y="744617"/>
                </a:lnTo>
                <a:lnTo>
                  <a:pt x="1558" y="739499"/>
                </a:lnTo>
                <a:lnTo>
                  <a:pt x="743" y="734382"/>
                </a:lnTo>
                <a:lnTo>
                  <a:pt x="181" y="729269"/>
                </a:lnTo>
                <a:lnTo>
                  <a:pt x="113" y="724152"/>
                </a:lnTo>
                <a:lnTo>
                  <a:pt x="1775" y="719035"/>
                </a:lnTo>
                <a:lnTo>
                  <a:pt x="2544" y="713917"/>
                </a:lnTo>
                <a:lnTo>
                  <a:pt x="1170" y="708800"/>
                </a:lnTo>
                <a:lnTo>
                  <a:pt x="1345" y="703680"/>
                </a:lnTo>
                <a:lnTo>
                  <a:pt x="1249" y="698563"/>
                </a:lnTo>
                <a:lnTo>
                  <a:pt x="295" y="693442"/>
                </a:lnTo>
                <a:lnTo>
                  <a:pt x="131" y="688318"/>
                </a:lnTo>
                <a:lnTo>
                  <a:pt x="3174" y="678073"/>
                </a:lnTo>
                <a:lnTo>
                  <a:pt x="2750" y="672952"/>
                </a:lnTo>
                <a:lnTo>
                  <a:pt x="3024" y="667831"/>
                </a:lnTo>
                <a:lnTo>
                  <a:pt x="768" y="662711"/>
                </a:lnTo>
                <a:lnTo>
                  <a:pt x="2551" y="657590"/>
                </a:lnTo>
                <a:lnTo>
                  <a:pt x="829" y="652473"/>
                </a:lnTo>
                <a:lnTo>
                  <a:pt x="1152" y="647356"/>
                </a:lnTo>
                <a:lnTo>
                  <a:pt x="964" y="642253"/>
                </a:lnTo>
                <a:lnTo>
                  <a:pt x="2309" y="637150"/>
                </a:lnTo>
                <a:lnTo>
                  <a:pt x="316" y="632047"/>
                </a:lnTo>
                <a:lnTo>
                  <a:pt x="427" y="626941"/>
                </a:lnTo>
                <a:lnTo>
                  <a:pt x="284" y="621834"/>
                </a:lnTo>
                <a:lnTo>
                  <a:pt x="21" y="616721"/>
                </a:lnTo>
                <a:lnTo>
                  <a:pt x="2597" y="611611"/>
                </a:lnTo>
                <a:lnTo>
                  <a:pt x="2160" y="606494"/>
                </a:lnTo>
                <a:lnTo>
                  <a:pt x="2786" y="601377"/>
                </a:lnTo>
                <a:lnTo>
                  <a:pt x="850" y="596256"/>
                </a:lnTo>
                <a:lnTo>
                  <a:pt x="0" y="591132"/>
                </a:lnTo>
                <a:lnTo>
                  <a:pt x="590" y="586008"/>
                </a:lnTo>
                <a:lnTo>
                  <a:pt x="1370" y="580887"/>
                </a:lnTo>
                <a:lnTo>
                  <a:pt x="3537" y="575770"/>
                </a:lnTo>
                <a:lnTo>
                  <a:pt x="747" y="570653"/>
                </a:lnTo>
                <a:lnTo>
                  <a:pt x="174" y="565539"/>
                </a:lnTo>
                <a:lnTo>
                  <a:pt x="619" y="560426"/>
                </a:lnTo>
                <a:lnTo>
                  <a:pt x="797" y="555316"/>
                </a:lnTo>
                <a:lnTo>
                  <a:pt x="725" y="550206"/>
                </a:lnTo>
                <a:lnTo>
                  <a:pt x="469" y="545096"/>
                </a:lnTo>
                <a:lnTo>
                  <a:pt x="3035" y="539989"/>
                </a:lnTo>
                <a:lnTo>
                  <a:pt x="1526" y="534883"/>
                </a:lnTo>
                <a:lnTo>
                  <a:pt x="2416" y="529776"/>
                </a:lnTo>
                <a:lnTo>
                  <a:pt x="1476" y="524670"/>
                </a:lnTo>
                <a:lnTo>
                  <a:pt x="1288" y="519567"/>
                </a:lnTo>
                <a:lnTo>
                  <a:pt x="2181" y="514461"/>
                </a:lnTo>
                <a:lnTo>
                  <a:pt x="1775" y="509354"/>
                </a:lnTo>
                <a:lnTo>
                  <a:pt x="2127" y="504244"/>
                </a:lnTo>
                <a:lnTo>
                  <a:pt x="3031" y="499138"/>
                </a:lnTo>
                <a:lnTo>
                  <a:pt x="263" y="494028"/>
                </a:lnTo>
                <a:lnTo>
                  <a:pt x="708" y="488918"/>
                </a:lnTo>
                <a:lnTo>
                  <a:pt x="2095" y="483804"/>
                </a:lnTo>
                <a:lnTo>
                  <a:pt x="2782" y="478691"/>
                </a:lnTo>
                <a:lnTo>
                  <a:pt x="1469" y="468453"/>
                </a:lnTo>
                <a:lnTo>
                  <a:pt x="1010" y="463332"/>
                </a:lnTo>
                <a:lnTo>
                  <a:pt x="2170" y="458205"/>
                </a:lnTo>
                <a:lnTo>
                  <a:pt x="462" y="453077"/>
                </a:lnTo>
                <a:lnTo>
                  <a:pt x="1583" y="447953"/>
                </a:lnTo>
                <a:lnTo>
                  <a:pt x="1633" y="442828"/>
                </a:lnTo>
                <a:lnTo>
                  <a:pt x="149" y="437708"/>
                </a:lnTo>
                <a:lnTo>
                  <a:pt x="2248" y="432591"/>
                </a:lnTo>
                <a:lnTo>
                  <a:pt x="2462" y="427473"/>
                </a:lnTo>
                <a:lnTo>
                  <a:pt x="437" y="422356"/>
                </a:lnTo>
                <a:lnTo>
                  <a:pt x="1099" y="417243"/>
                </a:lnTo>
                <a:lnTo>
                  <a:pt x="71" y="412129"/>
                </a:lnTo>
                <a:lnTo>
                  <a:pt x="508" y="407016"/>
                </a:lnTo>
                <a:lnTo>
                  <a:pt x="626" y="401899"/>
                </a:lnTo>
                <a:lnTo>
                  <a:pt x="1594" y="396785"/>
                </a:lnTo>
                <a:lnTo>
                  <a:pt x="3444" y="391671"/>
                </a:lnTo>
                <a:lnTo>
                  <a:pt x="2412" y="386554"/>
                </a:lnTo>
                <a:lnTo>
                  <a:pt x="2519" y="381434"/>
                </a:lnTo>
                <a:lnTo>
                  <a:pt x="153" y="376313"/>
                </a:lnTo>
                <a:lnTo>
                  <a:pt x="2014" y="371189"/>
                </a:lnTo>
                <a:lnTo>
                  <a:pt x="1327" y="366065"/>
                </a:lnTo>
                <a:lnTo>
                  <a:pt x="2821" y="360933"/>
                </a:lnTo>
                <a:lnTo>
                  <a:pt x="1451" y="355805"/>
                </a:lnTo>
                <a:lnTo>
                  <a:pt x="1611" y="350678"/>
                </a:lnTo>
                <a:lnTo>
                  <a:pt x="1950" y="345554"/>
                </a:lnTo>
                <a:lnTo>
                  <a:pt x="416" y="340433"/>
                </a:lnTo>
                <a:lnTo>
                  <a:pt x="2369" y="335312"/>
                </a:lnTo>
                <a:lnTo>
                  <a:pt x="1864" y="330195"/>
                </a:lnTo>
                <a:lnTo>
                  <a:pt x="2683" y="325074"/>
                </a:lnTo>
                <a:lnTo>
                  <a:pt x="989" y="319954"/>
                </a:lnTo>
                <a:lnTo>
                  <a:pt x="2526" y="314833"/>
                </a:lnTo>
                <a:lnTo>
                  <a:pt x="2818" y="309712"/>
                </a:lnTo>
                <a:lnTo>
                  <a:pt x="1569" y="304588"/>
                </a:lnTo>
                <a:lnTo>
                  <a:pt x="412" y="299460"/>
                </a:lnTo>
                <a:lnTo>
                  <a:pt x="1775" y="294326"/>
                </a:lnTo>
                <a:lnTo>
                  <a:pt x="1800" y="284070"/>
                </a:lnTo>
                <a:lnTo>
                  <a:pt x="3195" y="278942"/>
                </a:lnTo>
                <a:lnTo>
                  <a:pt x="2387" y="273818"/>
                </a:lnTo>
                <a:lnTo>
                  <a:pt x="512" y="268697"/>
                </a:lnTo>
                <a:lnTo>
                  <a:pt x="1611" y="263573"/>
                </a:lnTo>
                <a:lnTo>
                  <a:pt x="2583" y="258449"/>
                </a:lnTo>
                <a:lnTo>
                  <a:pt x="3295" y="253321"/>
                </a:lnTo>
                <a:lnTo>
                  <a:pt x="1014" y="248190"/>
                </a:lnTo>
                <a:lnTo>
                  <a:pt x="1348" y="243058"/>
                </a:lnTo>
                <a:lnTo>
                  <a:pt x="3494" y="237927"/>
                </a:lnTo>
                <a:lnTo>
                  <a:pt x="594" y="232799"/>
                </a:lnTo>
                <a:lnTo>
                  <a:pt x="370" y="227672"/>
                </a:lnTo>
                <a:lnTo>
                  <a:pt x="1797" y="222544"/>
                </a:lnTo>
                <a:lnTo>
                  <a:pt x="640" y="217416"/>
                </a:lnTo>
                <a:lnTo>
                  <a:pt x="3035" y="212288"/>
                </a:lnTo>
                <a:lnTo>
                  <a:pt x="1526" y="207157"/>
                </a:lnTo>
                <a:lnTo>
                  <a:pt x="1654" y="202022"/>
                </a:lnTo>
                <a:lnTo>
                  <a:pt x="199" y="196891"/>
                </a:lnTo>
                <a:lnTo>
                  <a:pt x="1907" y="191763"/>
                </a:lnTo>
                <a:lnTo>
                  <a:pt x="209" y="186635"/>
                </a:lnTo>
                <a:lnTo>
                  <a:pt x="323" y="181504"/>
                </a:lnTo>
                <a:lnTo>
                  <a:pt x="861" y="176394"/>
                </a:lnTo>
                <a:lnTo>
                  <a:pt x="199" y="171280"/>
                </a:lnTo>
                <a:lnTo>
                  <a:pt x="1359" y="166167"/>
                </a:lnTo>
                <a:lnTo>
                  <a:pt x="3131" y="161046"/>
                </a:lnTo>
                <a:lnTo>
                  <a:pt x="1284" y="155915"/>
                </a:lnTo>
                <a:lnTo>
                  <a:pt x="1259" y="150776"/>
                </a:lnTo>
                <a:lnTo>
                  <a:pt x="3266" y="145648"/>
                </a:lnTo>
                <a:lnTo>
                  <a:pt x="3206" y="140524"/>
                </a:lnTo>
                <a:lnTo>
                  <a:pt x="3227" y="135403"/>
                </a:lnTo>
                <a:lnTo>
                  <a:pt x="1373" y="130279"/>
                </a:lnTo>
                <a:lnTo>
                  <a:pt x="3060" y="125155"/>
                </a:lnTo>
                <a:lnTo>
                  <a:pt x="1145" y="120020"/>
                </a:lnTo>
                <a:lnTo>
                  <a:pt x="2597" y="114878"/>
                </a:lnTo>
                <a:lnTo>
                  <a:pt x="306" y="109747"/>
                </a:lnTo>
                <a:lnTo>
                  <a:pt x="772" y="104619"/>
                </a:lnTo>
                <a:lnTo>
                  <a:pt x="1113" y="99488"/>
                </a:lnTo>
                <a:lnTo>
                  <a:pt x="1704" y="94349"/>
                </a:lnTo>
                <a:lnTo>
                  <a:pt x="3085" y="89211"/>
                </a:lnTo>
                <a:lnTo>
                  <a:pt x="2316" y="84076"/>
                </a:lnTo>
                <a:lnTo>
                  <a:pt x="1804" y="78937"/>
                </a:lnTo>
                <a:lnTo>
                  <a:pt x="3049" y="73792"/>
                </a:lnTo>
                <a:lnTo>
                  <a:pt x="2188" y="68657"/>
                </a:lnTo>
                <a:lnTo>
                  <a:pt x="2131" y="63511"/>
                </a:lnTo>
                <a:lnTo>
                  <a:pt x="2740" y="58369"/>
                </a:lnTo>
                <a:lnTo>
                  <a:pt x="46" y="53224"/>
                </a:lnTo>
                <a:lnTo>
                  <a:pt x="2334" y="48092"/>
                </a:lnTo>
                <a:lnTo>
                  <a:pt x="2775" y="42961"/>
                </a:lnTo>
                <a:lnTo>
                  <a:pt x="1690" y="37816"/>
                </a:lnTo>
                <a:lnTo>
                  <a:pt x="3312" y="32674"/>
                </a:lnTo>
                <a:lnTo>
                  <a:pt x="2302" y="27528"/>
                </a:lnTo>
                <a:lnTo>
                  <a:pt x="2391" y="22375"/>
                </a:lnTo>
                <a:lnTo>
                  <a:pt x="64" y="17230"/>
                </a:lnTo>
                <a:lnTo>
                  <a:pt x="523" y="12073"/>
                </a:lnTo>
                <a:lnTo>
                  <a:pt x="3152" y="6907"/>
                </a:lnTo>
                <a:lnTo>
                  <a:pt x="658" y="633"/>
                </a:lnTo>
                <a:lnTo>
                  <a:pt x="6896" y="2722"/>
                </a:lnTo>
                <a:lnTo>
                  <a:pt x="12013" y="2273"/>
                </a:lnTo>
                <a:lnTo>
                  <a:pt x="17130" y="3458"/>
                </a:lnTo>
                <a:lnTo>
                  <a:pt x="22251" y="800"/>
                </a:lnTo>
                <a:lnTo>
                  <a:pt x="27375" y="800"/>
                </a:lnTo>
                <a:lnTo>
                  <a:pt x="37616" y="1305"/>
                </a:lnTo>
                <a:lnTo>
                  <a:pt x="42733" y="3476"/>
                </a:lnTo>
                <a:lnTo>
                  <a:pt x="47850" y="1825"/>
                </a:lnTo>
                <a:lnTo>
                  <a:pt x="58085" y="2352"/>
                </a:lnTo>
                <a:lnTo>
                  <a:pt x="63202" y="3131"/>
                </a:lnTo>
                <a:lnTo>
                  <a:pt x="68315" y="46"/>
                </a:lnTo>
                <a:lnTo>
                  <a:pt x="73429" y="779"/>
                </a:lnTo>
                <a:lnTo>
                  <a:pt x="78546" y="786"/>
                </a:lnTo>
                <a:lnTo>
                  <a:pt x="83660" y="220"/>
                </a:lnTo>
                <a:lnTo>
                  <a:pt x="88773" y="1160"/>
                </a:lnTo>
                <a:lnTo>
                  <a:pt x="93887" y="92"/>
                </a:lnTo>
                <a:lnTo>
                  <a:pt x="99000" y="120"/>
                </a:lnTo>
                <a:lnTo>
                  <a:pt x="104114" y="17"/>
                </a:lnTo>
                <a:lnTo>
                  <a:pt x="109224" y="953"/>
                </a:lnTo>
                <a:lnTo>
                  <a:pt x="114337" y="21"/>
                </a:lnTo>
                <a:lnTo>
                  <a:pt x="119454" y="1003"/>
                </a:lnTo>
                <a:lnTo>
                  <a:pt x="124568" y="1644"/>
                </a:lnTo>
                <a:lnTo>
                  <a:pt x="129681" y="466"/>
                </a:lnTo>
                <a:lnTo>
                  <a:pt x="134795" y="3480"/>
                </a:lnTo>
                <a:lnTo>
                  <a:pt x="139912" y="2131"/>
                </a:lnTo>
                <a:lnTo>
                  <a:pt x="145029" y="412"/>
                </a:lnTo>
                <a:lnTo>
                  <a:pt x="150146" y="3305"/>
                </a:lnTo>
                <a:lnTo>
                  <a:pt x="155263" y="1224"/>
                </a:lnTo>
                <a:lnTo>
                  <a:pt x="160381" y="1704"/>
                </a:lnTo>
                <a:lnTo>
                  <a:pt x="165501" y="145"/>
                </a:lnTo>
                <a:lnTo>
                  <a:pt x="170622" y="3014"/>
                </a:lnTo>
                <a:lnTo>
                  <a:pt x="175746" y="2818"/>
                </a:lnTo>
                <a:lnTo>
                  <a:pt x="180867" y="2914"/>
                </a:lnTo>
                <a:lnTo>
                  <a:pt x="185987" y="2106"/>
                </a:lnTo>
                <a:lnTo>
                  <a:pt x="191108" y="2135"/>
                </a:lnTo>
                <a:lnTo>
                  <a:pt x="196229" y="907"/>
                </a:lnTo>
                <a:lnTo>
                  <a:pt x="201346" y="138"/>
                </a:lnTo>
                <a:lnTo>
                  <a:pt x="206463" y="2789"/>
                </a:lnTo>
                <a:lnTo>
                  <a:pt x="211580" y="3362"/>
                </a:lnTo>
                <a:lnTo>
                  <a:pt x="216697" y="0"/>
                </a:lnTo>
                <a:lnTo>
                  <a:pt x="221814" y="2743"/>
                </a:lnTo>
                <a:lnTo>
                  <a:pt x="226928" y="2789"/>
                </a:lnTo>
                <a:lnTo>
                  <a:pt x="232045" y="142"/>
                </a:lnTo>
                <a:lnTo>
                  <a:pt x="237158" y="572"/>
                </a:lnTo>
                <a:lnTo>
                  <a:pt x="242276" y="2053"/>
                </a:lnTo>
                <a:lnTo>
                  <a:pt x="247393" y="2103"/>
                </a:lnTo>
                <a:lnTo>
                  <a:pt x="252506" y="3138"/>
                </a:lnTo>
                <a:lnTo>
                  <a:pt x="257623" y="2092"/>
                </a:lnTo>
                <a:lnTo>
                  <a:pt x="262740" y="2362"/>
                </a:lnTo>
                <a:lnTo>
                  <a:pt x="267861" y="1768"/>
                </a:lnTo>
                <a:lnTo>
                  <a:pt x="272978" y="1928"/>
                </a:lnTo>
                <a:lnTo>
                  <a:pt x="278099" y="1188"/>
                </a:lnTo>
                <a:lnTo>
                  <a:pt x="283219" y="224"/>
                </a:lnTo>
                <a:lnTo>
                  <a:pt x="288340" y="1579"/>
                </a:lnTo>
                <a:lnTo>
                  <a:pt x="293464" y="1455"/>
                </a:lnTo>
                <a:lnTo>
                  <a:pt x="298589" y="2248"/>
                </a:lnTo>
                <a:lnTo>
                  <a:pt x="303709" y="886"/>
                </a:lnTo>
                <a:lnTo>
                  <a:pt x="308830" y="2989"/>
                </a:lnTo>
                <a:lnTo>
                  <a:pt x="313947" y="612"/>
                </a:lnTo>
                <a:lnTo>
                  <a:pt x="319068" y="2551"/>
                </a:lnTo>
                <a:lnTo>
                  <a:pt x="324185" y="2345"/>
                </a:lnTo>
                <a:lnTo>
                  <a:pt x="329305" y="3384"/>
                </a:lnTo>
                <a:lnTo>
                  <a:pt x="334405" y="2675"/>
                </a:lnTo>
                <a:lnTo>
                  <a:pt x="339508" y="1096"/>
                </a:lnTo>
                <a:lnTo>
                  <a:pt x="344610" y="323"/>
                </a:lnTo>
                <a:lnTo>
                  <a:pt x="349717" y="1633"/>
                </a:lnTo>
                <a:lnTo>
                  <a:pt x="354827" y="3188"/>
                </a:lnTo>
                <a:lnTo>
                  <a:pt x="359937" y="455"/>
                </a:lnTo>
                <a:lnTo>
                  <a:pt x="365050" y="1551"/>
                </a:lnTo>
                <a:lnTo>
                  <a:pt x="370164" y="939"/>
                </a:lnTo>
                <a:lnTo>
                  <a:pt x="375285" y="2401"/>
                </a:lnTo>
                <a:lnTo>
                  <a:pt x="380405" y="989"/>
                </a:lnTo>
                <a:lnTo>
                  <a:pt x="385530" y="2583"/>
                </a:lnTo>
                <a:lnTo>
                  <a:pt x="390650" y="519"/>
                </a:lnTo>
                <a:lnTo>
                  <a:pt x="395771" y="2035"/>
                </a:lnTo>
                <a:lnTo>
                  <a:pt x="400892" y="2949"/>
                </a:lnTo>
                <a:lnTo>
                  <a:pt x="406005" y="3423"/>
                </a:lnTo>
                <a:lnTo>
                  <a:pt x="411122" y="1309"/>
                </a:lnTo>
                <a:lnTo>
                  <a:pt x="421346" y="1626"/>
                </a:lnTo>
                <a:lnTo>
                  <a:pt x="426452" y="2434"/>
                </a:lnTo>
                <a:lnTo>
                  <a:pt x="431562" y="2896"/>
                </a:lnTo>
                <a:lnTo>
                  <a:pt x="436669" y="2932"/>
                </a:lnTo>
                <a:lnTo>
                  <a:pt x="441775" y="1711"/>
                </a:lnTo>
                <a:lnTo>
                  <a:pt x="446881" y="2732"/>
                </a:lnTo>
                <a:lnTo>
                  <a:pt x="451988" y="2693"/>
                </a:lnTo>
                <a:lnTo>
                  <a:pt x="457094" y="1686"/>
                </a:lnTo>
                <a:lnTo>
                  <a:pt x="462201" y="508"/>
                </a:lnTo>
                <a:lnTo>
                  <a:pt x="467307" y="1405"/>
                </a:lnTo>
                <a:lnTo>
                  <a:pt x="472414" y="3046"/>
                </a:lnTo>
                <a:lnTo>
                  <a:pt x="477524" y="2786"/>
                </a:lnTo>
                <a:lnTo>
                  <a:pt x="482630" y="1647"/>
                </a:lnTo>
                <a:lnTo>
                  <a:pt x="487744" y="2444"/>
                </a:lnTo>
                <a:lnTo>
                  <a:pt x="492854" y="1665"/>
                </a:lnTo>
                <a:lnTo>
                  <a:pt x="497971" y="1192"/>
                </a:lnTo>
                <a:lnTo>
                  <a:pt x="503088" y="1896"/>
                </a:lnTo>
                <a:lnTo>
                  <a:pt x="508205" y="3423"/>
                </a:lnTo>
                <a:lnTo>
                  <a:pt x="513329" y="3106"/>
                </a:lnTo>
                <a:lnTo>
                  <a:pt x="523581" y="2039"/>
                </a:lnTo>
                <a:lnTo>
                  <a:pt x="528709" y="256"/>
                </a:lnTo>
                <a:lnTo>
                  <a:pt x="533829" y="1800"/>
                </a:lnTo>
                <a:lnTo>
                  <a:pt x="538950" y="3515"/>
                </a:lnTo>
                <a:lnTo>
                  <a:pt x="544071" y="2167"/>
                </a:lnTo>
                <a:lnTo>
                  <a:pt x="549188" y="2910"/>
                </a:lnTo>
                <a:lnTo>
                  <a:pt x="554301" y="2786"/>
                </a:lnTo>
                <a:lnTo>
                  <a:pt x="559419" y="1836"/>
                </a:lnTo>
                <a:lnTo>
                  <a:pt x="564532" y="370"/>
                </a:lnTo>
                <a:lnTo>
                  <a:pt x="569646" y="3131"/>
                </a:lnTo>
                <a:lnTo>
                  <a:pt x="579873" y="1352"/>
                </a:lnTo>
                <a:lnTo>
                  <a:pt x="584990" y="1416"/>
                </a:lnTo>
                <a:lnTo>
                  <a:pt x="590107" y="900"/>
                </a:lnTo>
                <a:lnTo>
                  <a:pt x="595224" y="1060"/>
                </a:lnTo>
                <a:lnTo>
                  <a:pt x="600345" y="263"/>
                </a:lnTo>
                <a:lnTo>
                  <a:pt x="605469" y="1031"/>
                </a:lnTo>
                <a:lnTo>
                  <a:pt x="610597" y="2288"/>
                </a:lnTo>
                <a:lnTo>
                  <a:pt x="615724" y="1907"/>
                </a:lnTo>
                <a:lnTo>
                  <a:pt x="620856" y="2569"/>
                </a:lnTo>
                <a:lnTo>
                  <a:pt x="625980" y="2174"/>
                </a:lnTo>
                <a:lnTo>
                  <a:pt x="631104" y="2882"/>
                </a:lnTo>
                <a:lnTo>
                  <a:pt x="636225" y="2775"/>
                </a:lnTo>
                <a:lnTo>
                  <a:pt x="641346" y="1878"/>
                </a:lnTo>
                <a:lnTo>
                  <a:pt x="646466" y="476"/>
                </a:lnTo>
                <a:lnTo>
                  <a:pt x="651583" y="1078"/>
                </a:lnTo>
                <a:lnTo>
                  <a:pt x="656704" y="1334"/>
                </a:lnTo>
                <a:lnTo>
                  <a:pt x="661825" y="2387"/>
                </a:lnTo>
                <a:lnTo>
                  <a:pt x="666949" y="2330"/>
                </a:lnTo>
                <a:lnTo>
                  <a:pt x="682332" y="1352"/>
                </a:lnTo>
                <a:lnTo>
                  <a:pt x="687464" y="2149"/>
                </a:lnTo>
                <a:lnTo>
                  <a:pt x="692591" y="3305"/>
                </a:lnTo>
                <a:lnTo>
                  <a:pt x="697716" y="2462"/>
                </a:lnTo>
                <a:lnTo>
                  <a:pt x="702840" y="1377"/>
                </a:lnTo>
                <a:lnTo>
                  <a:pt x="707964" y="53"/>
                </a:lnTo>
                <a:lnTo>
                  <a:pt x="713088" y="1088"/>
                </a:lnTo>
                <a:lnTo>
                  <a:pt x="718213" y="391"/>
                </a:lnTo>
                <a:lnTo>
                  <a:pt x="723337" y="1761"/>
                </a:lnTo>
                <a:lnTo>
                  <a:pt x="728468" y="740"/>
                </a:lnTo>
                <a:lnTo>
                  <a:pt x="733603" y="1096"/>
                </a:lnTo>
                <a:lnTo>
                  <a:pt x="738734" y="2540"/>
                </a:lnTo>
                <a:lnTo>
                  <a:pt x="743862" y="1672"/>
                </a:lnTo>
                <a:lnTo>
                  <a:pt x="748990" y="74"/>
                </a:lnTo>
                <a:lnTo>
                  <a:pt x="754114" y="1765"/>
                </a:lnTo>
                <a:lnTo>
                  <a:pt x="759242" y="3152"/>
                </a:lnTo>
                <a:lnTo>
                  <a:pt x="764370" y="3462"/>
                </a:lnTo>
                <a:lnTo>
                  <a:pt x="769505" y="3359"/>
                </a:lnTo>
                <a:lnTo>
                  <a:pt x="774636" y="1444"/>
                </a:lnTo>
                <a:lnTo>
                  <a:pt x="779767" y="42"/>
                </a:lnTo>
                <a:lnTo>
                  <a:pt x="784895" y="2725"/>
                </a:lnTo>
                <a:lnTo>
                  <a:pt x="790026" y="3501"/>
                </a:lnTo>
                <a:lnTo>
                  <a:pt x="795154" y="854"/>
                </a:lnTo>
                <a:lnTo>
                  <a:pt x="800264" y="2925"/>
                </a:lnTo>
                <a:lnTo>
                  <a:pt x="805378" y="3167"/>
                </a:lnTo>
                <a:lnTo>
                  <a:pt x="810491" y="2224"/>
                </a:lnTo>
                <a:lnTo>
                  <a:pt x="815615" y="2544"/>
                </a:lnTo>
                <a:lnTo>
                  <a:pt x="820743" y="1953"/>
                </a:lnTo>
                <a:lnTo>
                  <a:pt x="825882" y="185"/>
                </a:lnTo>
                <a:lnTo>
                  <a:pt x="831013" y="2508"/>
                </a:lnTo>
                <a:lnTo>
                  <a:pt x="836137" y="120"/>
                </a:lnTo>
                <a:lnTo>
                  <a:pt x="841258" y="1757"/>
                </a:lnTo>
                <a:lnTo>
                  <a:pt x="846379" y="3295"/>
                </a:lnTo>
                <a:lnTo>
                  <a:pt x="851506" y="2049"/>
                </a:lnTo>
                <a:lnTo>
                  <a:pt x="856641" y="1626"/>
                </a:lnTo>
                <a:lnTo>
                  <a:pt x="861780" y="355"/>
                </a:lnTo>
                <a:lnTo>
                  <a:pt x="866911" y="2117"/>
                </a:lnTo>
                <a:lnTo>
                  <a:pt x="872039" y="1295"/>
                </a:lnTo>
                <a:lnTo>
                  <a:pt x="877170" y="1491"/>
                </a:lnTo>
                <a:lnTo>
                  <a:pt x="882312" y="466"/>
                </a:lnTo>
                <a:lnTo>
                  <a:pt x="887451" y="3038"/>
                </a:lnTo>
                <a:lnTo>
                  <a:pt x="892585" y="2519"/>
                </a:lnTo>
                <a:lnTo>
                  <a:pt x="897720" y="2441"/>
                </a:lnTo>
                <a:lnTo>
                  <a:pt x="902866" y="131"/>
                </a:lnTo>
                <a:lnTo>
                  <a:pt x="908004" y="2074"/>
                </a:lnTo>
                <a:lnTo>
                  <a:pt x="913146" y="2779"/>
                </a:lnTo>
                <a:lnTo>
                  <a:pt x="918288" y="1811"/>
                </a:lnTo>
                <a:lnTo>
                  <a:pt x="923434" y="380"/>
                </a:lnTo>
                <a:lnTo>
                  <a:pt x="928565" y="3266"/>
                </a:lnTo>
                <a:lnTo>
                  <a:pt x="933697" y="3455"/>
                </a:lnTo>
                <a:lnTo>
                  <a:pt x="938846" y="864"/>
                </a:lnTo>
                <a:lnTo>
                  <a:pt x="943984" y="1800"/>
                </a:lnTo>
                <a:lnTo>
                  <a:pt x="949133" y="1551"/>
                </a:lnTo>
                <a:lnTo>
                  <a:pt x="954286" y="181"/>
                </a:lnTo>
                <a:lnTo>
                  <a:pt x="959428" y="1412"/>
                </a:lnTo>
                <a:lnTo>
                  <a:pt x="964588" y="2796"/>
                </a:lnTo>
                <a:lnTo>
                  <a:pt x="969751" y="259"/>
                </a:lnTo>
                <a:lnTo>
                  <a:pt x="975705" y="946"/>
                </a:lnTo>
                <a:lnTo>
                  <a:pt x="974523" y="6857"/>
                </a:lnTo>
                <a:lnTo>
                  <a:pt x="973231" y="11977"/>
                </a:lnTo>
                <a:lnTo>
                  <a:pt x="976694" y="17094"/>
                </a:lnTo>
                <a:lnTo>
                  <a:pt x="974666" y="22215"/>
                </a:lnTo>
                <a:lnTo>
                  <a:pt x="975135" y="27339"/>
                </a:lnTo>
                <a:lnTo>
                  <a:pt x="973957" y="32460"/>
                </a:lnTo>
                <a:lnTo>
                  <a:pt x="976263" y="37577"/>
                </a:lnTo>
                <a:lnTo>
                  <a:pt x="975989" y="42698"/>
                </a:lnTo>
                <a:lnTo>
                  <a:pt x="974605" y="47815"/>
                </a:lnTo>
                <a:lnTo>
                  <a:pt x="976313" y="52932"/>
                </a:lnTo>
                <a:lnTo>
                  <a:pt x="974690" y="58049"/>
                </a:lnTo>
                <a:lnTo>
                  <a:pt x="975345" y="63166"/>
                </a:lnTo>
                <a:lnTo>
                  <a:pt x="975402" y="68280"/>
                </a:lnTo>
                <a:lnTo>
                  <a:pt x="975064" y="73393"/>
                </a:lnTo>
                <a:lnTo>
                  <a:pt x="974331" y="78510"/>
                </a:lnTo>
                <a:lnTo>
                  <a:pt x="974822" y="83624"/>
                </a:lnTo>
                <a:lnTo>
                  <a:pt x="973356" y="88737"/>
                </a:lnTo>
                <a:lnTo>
                  <a:pt x="976231" y="93851"/>
                </a:lnTo>
                <a:lnTo>
                  <a:pt x="973669" y="98961"/>
                </a:lnTo>
                <a:lnTo>
                  <a:pt x="973192" y="104075"/>
                </a:lnTo>
                <a:lnTo>
                  <a:pt x="975388" y="109188"/>
                </a:lnTo>
                <a:lnTo>
                  <a:pt x="976356" y="114302"/>
                </a:lnTo>
                <a:lnTo>
                  <a:pt x="976566" y="119415"/>
                </a:lnTo>
                <a:lnTo>
                  <a:pt x="975790" y="124532"/>
                </a:lnTo>
                <a:lnTo>
                  <a:pt x="973790" y="129646"/>
                </a:lnTo>
                <a:lnTo>
                  <a:pt x="975110" y="134759"/>
                </a:lnTo>
                <a:lnTo>
                  <a:pt x="973868" y="139877"/>
                </a:lnTo>
                <a:lnTo>
                  <a:pt x="975075" y="144990"/>
                </a:lnTo>
                <a:lnTo>
                  <a:pt x="973235" y="150107"/>
                </a:lnTo>
                <a:lnTo>
                  <a:pt x="976416" y="155228"/>
                </a:lnTo>
                <a:lnTo>
                  <a:pt x="976665" y="160345"/>
                </a:lnTo>
                <a:lnTo>
                  <a:pt x="975352" y="165466"/>
                </a:lnTo>
                <a:lnTo>
                  <a:pt x="976281" y="170586"/>
                </a:lnTo>
                <a:lnTo>
                  <a:pt x="974235" y="175710"/>
                </a:lnTo>
                <a:lnTo>
                  <a:pt x="975897" y="180831"/>
                </a:lnTo>
                <a:lnTo>
                  <a:pt x="973313" y="185952"/>
                </a:lnTo>
                <a:lnTo>
                  <a:pt x="973808" y="191072"/>
                </a:lnTo>
                <a:lnTo>
                  <a:pt x="974196" y="196190"/>
                </a:lnTo>
                <a:lnTo>
                  <a:pt x="975189" y="201310"/>
                </a:lnTo>
                <a:lnTo>
                  <a:pt x="974925" y="206427"/>
                </a:lnTo>
                <a:lnTo>
                  <a:pt x="974249" y="211544"/>
                </a:lnTo>
                <a:lnTo>
                  <a:pt x="976128" y="216662"/>
                </a:lnTo>
                <a:lnTo>
                  <a:pt x="975164" y="221775"/>
                </a:lnTo>
                <a:lnTo>
                  <a:pt x="974577" y="226892"/>
                </a:lnTo>
                <a:lnTo>
                  <a:pt x="975683" y="232009"/>
                </a:lnTo>
                <a:lnTo>
                  <a:pt x="975751" y="237123"/>
                </a:lnTo>
                <a:lnTo>
                  <a:pt x="974249" y="242240"/>
                </a:lnTo>
                <a:lnTo>
                  <a:pt x="973505" y="247353"/>
                </a:lnTo>
                <a:lnTo>
                  <a:pt x="975185" y="252471"/>
                </a:lnTo>
                <a:lnTo>
                  <a:pt x="974609" y="257588"/>
                </a:lnTo>
                <a:lnTo>
                  <a:pt x="974587" y="262705"/>
                </a:lnTo>
                <a:lnTo>
                  <a:pt x="974018" y="267822"/>
                </a:lnTo>
                <a:lnTo>
                  <a:pt x="976399" y="272943"/>
                </a:lnTo>
                <a:lnTo>
                  <a:pt x="974744" y="278063"/>
                </a:lnTo>
                <a:lnTo>
                  <a:pt x="976185" y="283184"/>
                </a:lnTo>
                <a:lnTo>
                  <a:pt x="973182" y="288305"/>
                </a:lnTo>
                <a:lnTo>
                  <a:pt x="975879" y="293429"/>
                </a:lnTo>
                <a:lnTo>
                  <a:pt x="975548" y="298549"/>
                </a:lnTo>
                <a:lnTo>
                  <a:pt x="976377" y="303674"/>
                </a:lnTo>
                <a:lnTo>
                  <a:pt x="974363" y="308794"/>
                </a:lnTo>
                <a:lnTo>
                  <a:pt x="974573" y="313911"/>
                </a:lnTo>
                <a:lnTo>
                  <a:pt x="974313" y="319032"/>
                </a:lnTo>
                <a:lnTo>
                  <a:pt x="975569" y="324149"/>
                </a:lnTo>
                <a:lnTo>
                  <a:pt x="976206" y="329266"/>
                </a:lnTo>
                <a:lnTo>
                  <a:pt x="973644" y="334369"/>
                </a:lnTo>
                <a:lnTo>
                  <a:pt x="973587" y="339472"/>
                </a:lnTo>
                <a:lnTo>
                  <a:pt x="974256" y="344575"/>
                </a:lnTo>
                <a:lnTo>
                  <a:pt x="975214" y="349681"/>
                </a:lnTo>
                <a:lnTo>
                  <a:pt x="976046" y="354791"/>
                </a:lnTo>
                <a:lnTo>
                  <a:pt x="975569" y="359901"/>
                </a:lnTo>
                <a:lnTo>
                  <a:pt x="976566" y="365015"/>
                </a:lnTo>
                <a:lnTo>
                  <a:pt x="973605" y="370128"/>
                </a:lnTo>
                <a:lnTo>
                  <a:pt x="974473" y="375246"/>
                </a:lnTo>
                <a:lnTo>
                  <a:pt x="973765" y="380370"/>
                </a:lnTo>
                <a:lnTo>
                  <a:pt x="974605" y="385490"/>
                </a:lnTo>
                <a:lnTo>
                  <a:pt x="975196" y="390615"/>
                </a:lnTo>
                <a:lnTo>
                  <a:pt x="975530" y="395735"/>
                </a:lnTo>
                <a:lnTo>
                  <a:pt x="975448" y="400856"/>
                </a:lnTo>
                <a:lnTo>
                  <a:pt x="975157" y="405969"/>
                </a:lnTo>
                <a:lnTo>
                  <a:pt x="975174" y="411087"/>
                </a:lnTo>
                <a:lnTo>
                  <a:pt x="976683" y="416197"/>
                </a:lnTo>
                <a:lnTo>
                  <a:pt x="976267" y="421307"/>
                </a:lnTo>
                <a:lnTo>
                  <a:pt x="975356" y="426417"/>
                </a:lnTo>
                <a:lnTo>
                  <a:pt x="976406" y="431527"/>
                </a:lnTo>
                <a:lnTo>
                  <a:pt x="974317" y="436633"/>
                </a:lnTo>
                <a:lnTo>
                  <a:pt x="973890" y="441739"/>
                </a:lnTo>
                <a:lnTo>
                  <a:pt x="973836" y="446846"/>
                </a:lnTo>
                <a:lnTo>
                  <a:pt x="974057" y="451952"/>
                </a:lnTo>
                <a:lnTo>
                  <a:pt x="976395" y="457059"/>
                </a:lnTo>
                <a:lnTo>
                  <a:pt x="974032" y="462165"/>
                </a:lnTo>
                <a:lnTo>
                  <a:pt x="973779" y="467272"/>
                </a:lnTo>
                <a:lnTo>
                  <a:pt x="973207" y="472378"/>
                </a:lnTo>
                <a:lnTo>
                  <a:pt x="973505" y="477484"/>
                </a:lnTo>
                <a:lnTo>
                  <a:pt x="976142" y="482594"/>
                </a:lnTo>
                <a:lnTo>
                  <a:pt x="975391" y="487704"/>
                </a:lnTo>
                <a:lnTo>
                  <a:pt x="974075" y="492818"/>
                </a:lnTo>
                <a:lnTo>
                  <a:pt x="973431" y="497931"/>
                </a:lnTo>
                <a:lnTo>
                  <a:pt x="973950" y="503049"/>
                </a:lnTo>
                <a:lnTo>
                  <a:pt x="974740" y="508169"/>
                </a:lnTo>
                <a:lnTo>
                  <a:pt x="975352" y="513293"/>
                </a:lnTo>
                <a:lnTo>
                  <a:pt x="974787" y="518418"/>
                </a:lnTo>
                <a:lnTo>
                  <a:pt x="975911" y="523545"/>
                </a:lnTo>
                <a:lnTo>
                  <a:pt x="973580" y="528673"/>
                </a:lnTo>
                <a:lnTo>
                  <a:pt x="976544" y="533794"/>
                </a:lnTo>
                <a:lnTo>
                  <a:pt x="974118" y="538915"/>
                </a:lnTo>
                <a:lnTo>
                  <a:pt x="974029" y="544035"/>
                </a:lnTo>
                <a:lnTo>
                  <a:pt x="974456" y="549152"/>
                </a:lnTo>
                <a:lnTo>
                  <a:pt x="976342" y="554266"/>
                </a:lnTo>
                <a:lnTo>
                  <a:pt x="974577" y="559379"/>
                </a:lnTo>
                <a:lnTo>
                  <a:pt x="976359" y="564497"/>
                </a:lnTo>
                <a:lnTo>
                  <a:pt x="976274" y="569610"/>
                </a:lnTo>
                <a:lnTo>
                  <a:pt x="976480" y="574724"/>
                </a:lnTo>
                <a:lnTo>
                  <a:pt x="973157" y="579837"/>
                </a:lnTo>
                <a:lnTo>
                  <a:pt x="974804" y="584954"/>
                </a:lnTo>
                <a:lnTo>
                  <a:pt x="973207" y="590071"/>
                </a:lnTo>
                <a:lnTo>
                  <a:pt x="973851" y="595188"/>
                </a:lnTo>
                <a:lnTo>
                  <a:pt x="976367" y="600309"/>
                </a:lnTo>
                <a:lnTo>
                  <a:pt x="974139" y="605433"/>
                </a:lnTo>
                <a:lnTo>
                  <a:pt x="975662" y="610561"/>
                </a:lnTo>
                <a:lnTo>
                  <a:pt x="975210" y="615689"/>
                </a:lnTo>
                <a:lnTo>
                  <a:pt x="975125" y="620820"/>
                </a:lnTo>
                <a:lnTo>
                  <a:pt x="975189" y="625945"/>
                </a:lnTo>
                <a:lnTo>
                  <a:pt x="974238" y="631069"/>
                </a:lnTo>
                <a:lnTo>
                  <a:pt x="974573" y="636189"/>
                </a:lnTo>
                <a:lnTo>
                  <a:pt x="975050" y="641310"/>
                </a:lnTo>
                <a:lnTo>
                  <a:pt x="974153" y="646431"/>
                </a:lnTo>
                <a:lnTo>
                  <a:pt x="975858" y="651548"/>
                </a:lnTo>
                <a:lnTo>
                  <a:pt x="973890" y="656668"/>
                </a:lnTo>
                <a:lnTo>
                  <a:pt x="973676" y="661789"/>
                </a:lnTo>
                <a:lnTo>
                  <a:pt x="974089" y="666913"/>
                </a:lnTo>
                <a:lnTo>
                  <a:pt x="975968" y="672038"/>
                </a:lnTo>
                <a:lnTo>
                  <a:pt x="976399" y="677165"/>
                </a:lnTo>
                <a:lnTo>
                  <a:pt x="973747" y="682297"/>
                </a:lnTo>
                <a:lnTo>
                  <a:pt x="974505" y="687428"/>
                </a:lnTo>
                <a:lnTo>
                  <a:pt x="974662" y="692556"/>
                </a:lnTo>
                <a:lnTo>
                  <a:pt x="976356" y="697680"/>
                </a:lnTo>
                <a:lnTo>
                  <a:pt x="973911" y="702804"/>
                </a:lnTo>
                <a:lnTo>
                  <a:pt x="974263" y="707928"/>
                </a:lnTo>
                <a:lnTo>
                  <a:pt x="975363" y="713049"/>
                </a:lnTo>
                <a:lnTo>
                  <a:pt x="974142" y="718177"/>
                </a:lnTo>
                <a:lnTo>
                  <a:pt x="976125" y="723301"/>
                </a:lnTo>
                <a:lnTo>
                  <a:pt x="975011" y="728432"/>
                </a:lnTo>
                <a:lnTo>
                  <a:pt x="974263" y="733567"/>
                </a:lnTo>
                <a:lnTo>
                  <a:pt x="976402" y="738699"/>
                </a:lnTo>
                <a:lnTo>
                  <a:pt x="976043" y="743827"/>
                </a:lnTo>
                <a:lnTo>
                  <a:pt x="974157" y="748951"/>
                </a:lnTo>
                <a:lnTo>
                  <a:pt x="975278" y="754078"/>
                </a:lnTo>
                <a:lnTo>
                  <a:pt x="974634" y="759206"/>
                </a:lnTo>
                <a:lnTo>
                  <a:pt x="975641" y="764334"/>
                </a:lnTo>
                <a:lnTo>
                  <a:pt x="973708" y="769469"/>
                </a:lnTo>
                <a:lnTo>
                  <a:pt x="974573" y="774600"/>
                </a:lnTo>
                <a:lnTo>
                  <a:pt x="975754" y="779732"/>
                </a:lnTo>
                <a:lnTo>
                  <a:pt x="973747" y="784859"/>
                </a:lnTo>
                <a:lnTo>
                  <a:pt x="976203" y="789987"/>
                </a:lnTo>
                <a:lnTo>
                  <a:pt x="974456" y="795119"/>
                </a:lnTo>
                <a:lnTo>
                  <a:pt x="974876" y="800229"/>
                </a:lnTo>
                <a:lnTo>
                  <a:pt x="973673" y="805342"/>
                </a:lnTo>
                <a:lnTo>
                  <a:pt x="976278" y="810456"/>
                </a:lnTo>
                <a:lnTo>
                  <a:pt x="974128" y="815576"/>
                </a:lnTo>
                <a:lnTo>
                  <a:pt x="975801" y="820708"/>
                </a:lnTo>
                <a:lnTo>
                  <a:pt x="974303" y="825846"/>
                </a:lnTo>
                <a:lnTo>
                  <a:pt x="976000" y="830974"/>
                </a:lnTo>
                <a:lnTo>
                  <a:pt x="975794" y="836098"/>
                </a:lnTo>
                <a:lnTo>
                  <a:pt x="974456" y="841222"/>
                </a:lnTo>
                <a:lnTo>
                  <a:pt x="973199" y="846343"/>
                </a:lnTo>
                <a:lnTo>
                  <a:pt x="975637" y="851471"/>
                </a:lnTo>
                <a:lnTo>
                  <a:pt x="975000" y="856606"/>
                </a:lnTo>
                <a:lnTo>
                  <a:pt x="975107" y="861744"/>
                </a:lnTo>
                <a:lnTo>
                  <a:pt x="976477" y="866875"/>
                </a:lnTo>
                <a:lnTo>
                  <a:pt x="973651" y="877135"/>
                </a:lnTo>
                <a:lnTo>
                  <a:pt x="975964" y="882277"/>
                </a:lnTo>
                <a:lnTo>
                  <a:pt x="976470" y="887415"/>
                </a:lnTo>
                <a:lnTo>
                  <a:pt x="976498" y="892550"/>
                </a:lnTo>
                <a:lnTo>
                  <a:pt x="973915" y="897685"/>
                </a:lnTo>
                <a:lnTo>
                  <a:pt x="976256" y="902830"/>
                </a:lnTo>
                <a:lnTo>
                  <a:pt x="973751" y="907969"/>
                </a:lnTo>
                <a:lnTo>
                  <a:pt x="974370" y="913111"/>
                </a:lnTo>
                <a:lnTo>
                  <a:pt x="973680" y="918253"/>
                </a:lnTo>
                <a:lnTo>
                  <a:pt x="973360" y="923398"/>
                </a:lnTo>
                <a:lnTo>
                  <a:pt x="976032" y="928530"/>
                </a:lnTo>
                <a:lnTo>
                  <a:pt x="975833" y="933661"/>
                </a:lnTo>
                <a:lnTo>
                  <a:pt x="975164" y="938810"/>
                </a:lnTo>
                <a:lnTo>
                  <a:pt x="973591" y="943949"/>
                </a:lnTo>
                <a:lnTo>
                  <a:pt x="975826" y="949094"/>
                </a:lnTo>
                <a:lnTo>
                  <a:pt x="973925" y="954247"/>
                </a:lnTo>
                <a:lnTo>
                  <a:pt x="973922" y="959393"/>
                </a:lnTo>
                <a:lnTo>
                  <a:pt x="974637" y="964552"/>
                </a:lnTo>
                <a:lnTo>
                  <a:pt x="974623" y="969716"/>
                </a:lnTo>
                <a:lnTo>
                  <a:pt x="974331" y="974299"/>
                </a:lnTo>
                <a:lnTo>
                  <a:pt x="969801" y="975452"/>
                </a:lnTo>
                <a:lnTo>
                  <a:pt x="964684" y="975146"/>
                </a:lnTo>
                <a:lnTo>
                  <a:pt x="959563" y="973534"/>
                </a:lnTo>
                <a:lnTo>
                  <a:pt x="949322" y="974797"/>
                </a:lnTo>
                <a:lnTo>
                  <a:pt x="944201" y="973271"/>
                </a:lnTo>
                <a:lnTo>
                  <a:pt x="939081" y="973488"/>
                </a:lnTo>
                <a:lnTo>
                  <a:pt x="933964" y="974327"/>
                </a:lnTo>
                <a:lnTo>
                  <a:pt x="928843" y="974310"/>
                </a:lnTo>
                <a:lnTo>
                  <a:pt x="923726" y="973612"/>
                </a:lnTo>
                <a:lnTo>
                  <a:pt x="918609" y="975612"/>
                </a:lnTo>
                <a:lnTo>
                  <a:pt x="913495" y="976580"/>
                </a:lnTo>
                <a:lnTo>
                  <a:pt x="908378" y="975491"/>
                </a:lnTo>
                <a:lnTo>
                  <a:pt x="903264" y="975455"/>
                </a:lnTo>
                <a:lnTo>
                  <a:pt x="898151" y="975545"/>
                </a:lnTo>
                <a:lnTo>
                  <a:pt x="893037" y="976644"/>
                </a:lnTo>
                <a:close/>
              </a:path>
            </a:pathLst>
          </a:custGeom>
          <a:solidFill>
            <a:srgbClr val="DAD0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6507845" y="2762781"/>
            <a:ext cx="964565" cy="962025"/>
          </a:xfrm>
          <a:custGeom>
            <a:avLst/>
            <a:gdLst/>
            <a:ahLst/>
            <a:cxnLst/>
            <a:rect l="l" t="t" r="r" b="b"/>
            <a:pathLst>
              <a:path w="964565" h="962025">
                <a:moveTo>
                  <a:pt x="555711" y="475310"/>
                </a:moveTo>
                <a:lnTo>
                  <a:pt x="554244" y="474552"/>
                </a:lnTo>
                <a:lnTo>
                  <a:pt x="553697" y="473389"/>
                </a:lnTo>
                <a:lnTo>
                  <a:pt x="553238" y="471040"/>
                </a:lnTo>
                <a:lnTo>
                  <a:pt x="554301" y="469795"/>
                </a:lnTo>
                <a:lnTo>
                  <a:pt x="557129" y="468531"/>
                </a:lnTo>
                <a:lnTo>
                  <a:pt x="559230" y="468531"/>
                </a:lnTo>
                <a:lnTo>
                  <a:pt x="561023" y="472816"/>
                </a:lnTo>
                <a:lnTo>
                  <a:pt x="559942" y="474552"/>
                </a:lnTo>
                <a:lnTo>
                  <a:pt x="555711" y="475310"/>
                </a:lnTo>
                <a:close/>
              </a:path>
              <a:path w="964565" h="962025">
                <a:moveTo>
                  <a:pt x="346426" y="133941"/>
                </a:moveTo>
                <a:lnTo>
                  <a:pt x="343995" y="133941"/>
                </a:lnTo>
                <a:lnTo>
                  <a:pt x="342354" y="132151"/>
                </a:lnTo>
                <a:lnTo>
                  <a:pt x="342749" y="131051"/>
                </a:lnTo>
                <a:lnTo>
                  <a:pt x="342828" y="130831"/>
                </a:lnTo>
                <a:lnTo>
                  <a:pt x="345194" y="130514"/>
                </a:lnTo>
                <a:lnTo>
                  <a:pt x="346692" y="131051"/>
                </a:lnTo>
                <a:lnTo>
                  <a:pt x="347279" y="132151"/>
                </a:lnTo>
                <a:lnTo>
                  <a:pt x="347397" y="132372"/>
                </a:lnTo>
                <a:lnTo>
                  <a:pt x="346536" y="133624"/>
                </a:lnTo>
                <a:lnTo>
                  <a:pt x="346426" y="133941"/>
                </a:lnTo>
                <a:close/>
              </a:path>
              <a:path w="964565" h="962025">
                <a:moveTo>
                  <a:pt x="346426" y="133941"/>
                </a:moveTo>
                <a:lnTo>
                  <a:pt x="346351" y="134158"/>
                </a:lnTo>
                <a:lnTo>
                  <a:pt x="346426" y="133941"/>
                </a:lnTo>
                <a:lnTo>
                  <a:pt x="346536" y="133624"/>
                </a:lnTo>
                <a:lnTo>
                  <a:pt x="346426" y="133941"/>
                </a:lnTo>
                <a:close/>
              </a:path>
              <a:path w="964565" h="962025">
                <a:moveTo>
                  <a:pt x="346198" y="134603"/>
                </a:moveTo>
                <a:lnTo>
                  <a:pt x="345219" y="134158"/>
                </a:lnTo>
                <a:lnTo>
                  <a:pt x="346351" y="134158"/>
                </a:lnTo>
                <a:lnTo>
                  <a:pt x="346198" y="134603"/>
                </a:lnTo>
                <a:close/>
              </a:path>
              <a:path w="964565" h="962025">
                <a:moveTo>
                  <a:pt x="345836" y="42296"/>
                </a:moveTo>
                <a:lnTo>
                  <a:pt x="343063" y="42296"/>
                </a:lnTo>
                <a:lnTo>
                  <a:pt x="342605" y="41285"/>
                </a:lnTo>
                <a:lnTo>
                  <a:pt x="342568" y="40570"/>
                </a:lnTo>
                <a:lnTo>
                  <a:pt x="343002" y="39317"/>
                </a:lnTo>
                <a:lnTo>
                  <a:pt x="345329" y="37876"/>
                </a:lnTo>
                <a:lnTo>
                  <a:pt x="346706" y="38805"/>
                </a:lnTo>
                <a:lnTo>
                  <a:pt x="346948" y="40570"/>
                </a:lnTo>
                <a:lnTo>
                  <a:pt x="347048" y="41285"/>
                </a:lnTo>
                <a:lnTo>
                  <a:pt x="345931" y="42160"/>
                </a:lnTo>
                <a:lnTo>
                  <a:pt x="345836" y="42296"/>
                </a:lnTo>
                <a:close/>
              </a:path>
              <a:path w="964565" h="962025">
                <a:moveTo>
                  <a:pt x="345836" y="42296"/>
                </a:moveTo>
                <a:lnTo>
                  <a:pt x="345673" y="42527"/>
                </a:lnTo>
                <a:lnTo>
                  <a:pt x="345836" y="42296"/>
                </a:lnTo>
                <a:lnTo>
                  <a:pt x="345931" y="42160"/>
                </a:lnTo>
                <a:lnTo>
                  <a:pt x="345836" y="42296"/>
                </a:lnTo>
                <a:close/>
              </a:path>
              <a:path w="964565" h="962025">
                <a:moveTo>
                  <a:pt x="345365" y="42965"/>
                </a:moveTo>
                <a:lnTo>
                  <a:pt x="344443" y="42527"/>
                </a:lnTo>
                <a:lnTo>
                  <a:pt x="345673" y="42527"/>
                </a:lnTo>
                <a:lnTo>
                  <a:pt x="345365" y="42965"/>
                </a:lnTo>
                <a:close/>
              </a:path>
              <a:path w="964565" h="962025">
                <a:moveTo>
                  <a:pt x="346080" y="61725"/>
                </a:moveTo>
                <a:lnTo>
                  <a:pt x="343415" y="61063"/>
                </a:lnTo>
                <a:lnTo>
                  <a:pt x="342906" y="59903"/>
                </a:lnTo>
                <a:lnTo>
                  <a:pt x="342294" y="59188"/>
                </a:lnTo>
                <a:lnTo>
                  <a:pt x="342486" y="57900"/>
                </a:lnTo>
                <a:lnTo>
                  <a:pt x="342561" y="57398"/>
                </a:lnTo>
                <a:lnTo>
                  <a:pt x="343465" y="56088"/>
                </a:lnTo>
                <a:lnTo>
                  <a:pt x="346102" y="56658"/>
                </a:lnTo>
                <a:lnTo>
                  <a:pt x="347073" y="57900"/>
                </a:lnTo>
                <a:lnTo>
                  <a:pt x="347155" y="60433"/>
                </a:lnTo>
                <a:lnTo>
                  <a:pt x="346080" y="61725"/>
                </a:lnTo>
                <a:close/>
              </a:path>
              <a:path w="964565" h="962025">
                <a:moveTo>
                  <a:pt x="345852" y="113362"/>
                </a:moveTo>
                <a:lnTo>
                  <a:pt x="343471" y="113362"/>
                </a:lnTo>
                <a:lnTo>
                  <a:pt x="343707" y="112896"/>
                </a:lnTo>
                <a:lnTo>
                  <a:pt x="344984" y="112896"/>
                </a:lnTo>
                <a:lnTo>
                  <a:pt x="345852" y="113362"/>
                </a:lnTo>
                <a:close/>
              </a:path>
              <a:path w="964565" h="962025">
                <a:moveTo>
                  <a:pt x="346627" y="113889"/>
                </a:moveTo>
                <a:lnTo>
                  <a:pt x="343471" y="113362"/>
                </a:lnTo>
                <a:lnTo>
                  <a:pt x="343707" y="112896"/>
                </a:lnTo>
                <a:lnTo>
                  <a:pt x="346742" y="113732"/>
                </a:lnTo>
                <a:lnTo>
                  <a:pt x="346627" y="113889"/>
                </a:lnTo>
                <a:close/>
              </a:path>
              <a:path w="964565" h="962025">
                <a:moveTo>
                  <a:pt x="346627" y="113889"/>
                </a:moveTo>
                <a:lnTo>
                  <a:pt x="346422" y="114166"/>
                </a:lnTo>
                <a:lnTo>
                  <a:pt x="346627" y="113889"/>
                </a:lnTo>
                <a:lnTo>
                  <a:pt x="346742" y="113732"/>
                </a:lnTo>
                <a:lnTo>
                  <a:pt x="346627" y="113889"/>
                </a:lnTo>
                <a:close/>
              </a:path>
              <a:path w="964565" h="962025">
                <a:moveTo>
                  <a:pt x="346140" y="114739"/>
                </a:moveTo>
                <a:lnTo>
                  <a:pt x="344867" y="114739"/>
                </a:lnTo>
                <a:lnTo>
                  <a:pt x="343795" y="114166"/>
                </a:lnTo>
                <a:lnTo>
                  <a:pt x="346422" y="114166"/>
                </a:lnTo>
                <a:lnTo>
                  <a:pt x="346140" y="114739"/>
                </a:lnTo>
                <a:close/>
              </a:path>
              <a:path w="964565" h="962025">
                <a:moveTo>
                  <a:pt x="346140" y="114739"/>
                </a:moveTo>
                <a:lnTo>
                  <a:pt x="346033" y="114956"/>
                </a:lnTo>
                <a:lnTo>
                  <a:pt x="346422" y="114166"/>
                </a:lnTo>
                <a:lnTo>
                  <a:pt x="346140" y="114739"/>
                </a:lnTo>
                <a:close/>
              </a:path>
              <a:path w="964565" h="962025">
                <a:moveTo>
                  <a:pt x="345463" y="95794"/>
                </a:moveTo>
                <a:lnTo>
                  <a:pt x="343077" y="95794"/>
                </a:lnTo>
                <a:lnTo>
                  <a:pt x="343486" y="95093"/>
                </a:lnTo>
                <a:lnTo>
                  <a:pt x="345319" y="95093"/>
                </a:lnTo>
                <a:lnTo>
                  <a:pt x="345463" y="95794"/>
                </a:lnTo>
                <a:close/>
              </a:path>
              <a:path w="964565" h="962025">
                <a:moveTo>
                  <a:pt x="344151" y="96769"/>
                </a:moveTo>
                <a:lnTo>
                  <a:pt x="343077" y="95794"/>
                </a:lnTo>
                <a:lnTo>
                  <a:pt x="343486" y="95093"/>
                </a:lnTo>
                <a:lnTo>
                  <a:pt x="343077" y="95794"/>
                </a:lnTo>
                <a:lnTo>
                  <a:pt x="344151" y="96769"/>
                </a:lnTo>
                <a:close/>
              </a:path>
              <a:path w="964565" h="962025">
                <a:moveTo>
                  <a:pt x="344262" y="79389"/>
                </a:moveTo>
                <a:lnTo>
                  <a:pt x="342874" y="78429"/>
                </a:lnTo>
                <a:lnTo>
                  <a:pt x="342860" y="78251"/>
                </a:lnTo>
                <a:lnTo>
                  <a:pt x="342735" y="76621"/>
                </a:lnTo>
                <a:lnTo>
                  <a:pt x="342682" y="75923"/>
                </a:lnTo>
                <a:lnTo>
                  <a:pt x="343874" y="75133"/>
                </a:lnTo>
                <a:lnTo>
                  <a:pt x="344497" y="74386"/>
                </a:lnTo>
                <a:lnTo>
                  <a:pt x="344093" y="74870"/>
                </a:lnTo>
                <a:lnTo>
                  <a:pt x="346679" y="75133"/>
                </a:lnTo>
                <a:lnTo>
                  <a:pt x="347156" y="76621"/>
                </a:lnTo>
                <a:lnTo>
                  <a:pt x="346614" y="78251"/>
                </a:lnTo>
                <a:lnTo>
                  <a:pt x="344262" y="79389"/>
                </a:lnTo>
                <a:close/>
              </a:path>
              <a:path w="964565" h="962025">
                <a:moveTo>
                  <a:pt x="347415" y="373057"/>
                </a:moveTo>
                <a:lnTo>
                  <a:pt x="344694" y="373057"/>
                </a:lnTo>
                <a:lnTo>
                  <a:pt x="344034" y="372103"/>
                </a:lnTo>
                <a:lnTo>
                  <a:pt x="343265" y="371484"/>
                </a:lnTo>
                <a:lnTo>
                  <a:pt x="343650" y="370634"/>
                </a:lnTo>
                <a:lnTo>
                  <a:pt x="343750" y="370047"/>
                </a:lnTo>
                <a:lnTo>
                  <a:pt x="343861" y="369392"/>
                </a:lnTo>
                <a:lnTo>
                  <a:pt x="343888" y="369232"/>
                </a:lnTo>
                <a:lnTo>
                  <a:pt x="345223" y="368883"/>
                </a:lnTo>
                <a:lnTo>
                  <a:pt x="346685" y="369392"/>
                </a:lnTo>
                <a:lnTo>
                  <a:pt x="347890" y="371484"/>
                </a:lnTo>
                <a:lnTo>
                  <a:pt x="347415" y="373057"/>
                </a:lnTo>
                <a:close/>
              </a:path>
              <a:path w="964565" h="962025">
                <a:moveTo>
                  <a:pt x="347396" y="483441"/>
                </a:moveTo>
                <a:lnTo>
                  <a:pt x="344660" y="483441"/>
                </a:lnTo>
                <a:lnTo>
                  <a:pt x="343934" y="482253"/>
                </a:lnTo>
                <a:lnTo>
                  <a:pt x="343198" y="481598"/>
                </a:lnTo>
                <a:lnTo>
                  <a:pt x="343650" y="480815"/>
                </a:lnTo>
                <a:lnTo>
                  <a:pt x="343933" y="479751"/>
                </a:lnTo>
                <a:lnTo>
                  <a:pt x="344029" y="479388"/>
                </a:lnTo>
                <a:lnTo>
                  <a:pt x="345832" y="479388"/>
                </a:lnTo>
                <a:lnTo>
                  <a:pt x="346888" y="479751"/>
                </a:lnTo>
                <a:lnTo>
                  <a:pt x="347877" y="481904"/>
                </a:lnTo>
                <a:lnTo>
                  <a:pt x="347396" y="483441"/>
                </a:lnTo>
                <a:close/>
              </a:path>
              <a:path w="964565" h="962025">
                <a:moveTo>
                  <a:pt x="344799" y="154178"/>
                </a:moveTo>
                <a:lnTo>
                  <a:pt x="343482" y="153328"/>
                </a:lnTo>
                <a:lnTo>
                  <a:pt x="342582" y="151826"/>
                </a:lnTo>
                <a:lnTo>
                  <a:pt x="342839" y="151132"/>
                </a:lnTo>
                <a:lnTo>
                  <a:pt x="342927" y="150894"/>
                </a:lnTo>
                <a:lnTo>
                  <a:pt x="343006" y="149570"/>
                </a:lnTo>
                <a:lnTo>
                  <a:pt x="345244" y="148022"/>
                </a:lnTo>
                <a:lnTo>
                  <a:pt x="346774" y="148837"/>
                </a:lnTo>
                <a:lnTo>
                  <a:pt x="347543" y="150894"/>
                </a:lnTo>
                <a:lnTo>
                  <a:pt x="347632" y="151132"/>
                </a:lnTo>
                <a:lnTo>
                  <a:pt x="347030" y="152680"/>
                </a:lnTo>
                <a:lnTo>
                  <a:pt x="344799" y="154178"/>
                </a:lnTo>
                <a:close/>
              </a:path>
              <a:path w="964565" h="962025">
                <a:moveTo>
                  <a:pt x="343924" y="7807"/>
                </a:moveTo>
                <a:lnTo>
                  <a:pt x="342511" y="6704"/>
                </a:lnTo>
                <a:lnTo>
                  <a:pt x="342597" y="3885"/>
                </a:lnTo>
                <a:lnTo>
                  <a:pt x="343917" y="3206"/>
                </a:lnTo>
                <a:lnTo>
                  <a:pt x="344721" y="2448"/>
                </a:lnTo>
                <a:lnTo>
                  <a:pt x="345529" y="2878"/>
                </a:lnTo>
                <a:lnTo>
                  <a:pt x="346824" y="3206"/>
                </a:lnTo>
                <a:lnTo>
                  <a:pt x="347123" y="3206"/>
                </a:lnTo>
                <a:lnTo>
                  <a:pt x="347212" y="3885"/>
                </a:lnTo>
                <a:lnTo>
                  <a:pt x="347333" y="4807"/>
                </a:lnTo>
                <a:lnTo>
                  <a:pt x="346660" y="6355"/>
                </a:lnTo>
                <a:lnTo>
                  <a:pt x="343924" y="7807"/>
                </a:lnTo>
                <a:close/>
              </a:path>
              <a:path w="964565" h="962025">
                <a:moveTo>
                  <a:pt x="346174" y="21753"/>
                </a:moveTo>
                <a:lnTo>
                  <a:pt x="343543" y="21753"/>
                </a:lnTo>
                <a:lnTo>
                  <a:pt x="343600" y="20849"/>
                </a:lnTo>
                <a:lnTo>
                  <a:pt x="345817" y="20849"/>
                </a:lnTo>
                <a:lnTo>
                  <a:pt x="346301" y="21123"/>
                </a:lnTo>
                <a:lnTo>
                  <a:pt x="346174" y="21753"/>
                </a:lnTo>
                <a:close/>
              </a:path>
              <a:path w="964565" h="962025">
                <a:moveTo>
                  <a:pt x="345818" y="830344"/>
                </a:moveTo>
                <a:lnTo>
                  <a:pt x="343525" y="830344"/>
                </a:lnTo>
                <a:lnTo>
                  <a:pt x="343575" y="829287"/>
                </a:lnTo>
                <a:lnTo>
                  <a:pt x="346297" y="829287"/>
                </a:lnTo>
                <a:lnTo>
                  <a:pt x="346386" y="830077"/>
                </a:lnTo>
                <a:lnTo>
                  <a:pt x="345818" y="830344"/>
                </a:lnTo>
                <a:close/>
              </a:path>
              <a:path w="964565" h="962025">
                <a:moveTo>
                  <a:pt x="345068" y="830696"/>
                </a:moveTo>
                <a:lnTo>
                  <a:pt x="344675" y="830881"/>
                </a:lnTo>
                <a:lnTo>
                  <a:pt x="346386" y="830077"/>
                </a:lnTo>
                <a:lnTo>
                  <a:pt x="345068" y="830696"/>
                </a:lnTo>
                <a:close/>
              </a:path>
              <a:path w="964565" h="962025">
                <a:moveTo>
                  <a:pt x="344244" y="795492"/>
                </a:moveTo>
                <a:lnTo>
                  <a:pt x="342867" y="794521"/>
                </a:lnTo>
                <a:lnTo>
                  <a:pt x="342855" y="794350"/>
                </a:lnTo>
                <a:lnTo>
                  <a:pt x="342729" y="791980"/>
                </a:lnTo>
                <a:lnTo>
                  <a:pt x="343877" y="791222"/>
                </a:lnTo>
                <a:lnTo>
                  <a:pt x="344507" y="790475"/>
                </a:lnTo>
                <a:lnTo>
                  <a:pt x="344096" y="790962"/>
                </a:lnTo>
                <a:lnTo>
                  <a:pt x="346691" y="791222"/>
                </a:lnTo>
                <a:lnTo>
                  <a:pt x="347166" y="792738"/>
                </a:lnTo>
                <a:lnTo>
                  <a:pt x="346617" y="794350"/>
                </a:lnTo>
                <a:lnTo>
                  <a:pt x="344244" y="795492"/>
                </a:lnTo>
                <a:close/>
              </a:path>
              <a:path w="964565" h="962025">
                <a:moveTo>
                  <a:pt x="336942" y="31535"/>
                </a:moveTo>
                <a:lnTo>
                  <a:pt x="335293" y="31535"/>
                </a:lnTo>
                <a:lnTo>
                  <a:pt x="334547" y="29951"/>
                </a:lnTo>
                <a:lnTo>
                  <a:pt x="335761" y="28934"/>
                </a:lnTo>
                <a:lnTo>
                  <a:pt x="336177" y="29791"/>
                </a:lnTo>
                <a:lnTo>
                  <a:pt x="336682" y="30627"/>
                </a:lnTo>
                <a:lnTo>
                  <a:pt x="336942" y="31535"/>
                </a:lnTo>
                <a:close/>
              </a:path>
              <a:path w="964565" h="962025">
                <a:moveTo>
                  <a:pt x="344799" y="760007"/>
                </a:moveTo>
                <a:lnTo>
                  <a:pt x="343482" y="759153"/>
                </a:lnTo>
                <a:lnTo>
                  <a:pt x="342582" y="757651"/>
                </a:lnTo>
                <a:lnTo>
                  <a:pt x="342839" y="756957"/>
                </a:lnTo>
                <a:lnTo>
                  <a:pt x="342927" y="756719"/>
                </a:lnTo>
                <a:lnTo>
                  <a:pt x="343006" y="755395"/>
                </a:lnTo>
                <a:lnTo>
                  <a:pt x="345244" y="753847"/>
                </a:lnTo>
                <a:lnTo>
                  <a:pt x="346774" y="754662"/>
                </a:lnTo>
                <a:lnTo>
                  <a:pt x="347543" y="756719"/>
                </a:lnTo>
                <a:lnTo>
                  <a:pt x="347632" y="756957"/>
                </a:lnTo>
                <a:lnTo>
                  <a:pt x="347030" y="758505"/>
                </a:lnTo>
                <a:lnTo>
                  <a:pt x="344799" y="760007"/>
                </a:lnTo>
                <a:close/>
              </a:path>
              <a:path w="964565" h="962025">
                <a:moveTo>
                  <a:pt x="345159" y="813334"/>
                </a:moveTo>
                <a:lnTo>
                  <a:pt x="343956" y="812502"/>
                </a:lnTo>
                <a:lnTo>
                  <a:pt x="342942" y="812157"/>
                </a:lnTo>
                <a:lnTo>
                  <a:pt x="343459" y="811206"/>
                </a:lnTo>
                <a:lnTo>
                  <a:pt x="343771" y="810021"/>
                </a:lnTo>
                <a:lnTo>
                  <a:pt x="345610" y="808477"/>
                </a:lnTo>
                <a:lnTo>
                  <a:pt x="346973" y="808943"/>
                </a:lnTo>
                <a:lnTo>
                  <a:pt x="347311" y="811206"/>
                </a:lnTo>
                <a:lnTo>
                  <a:pt x="346743" y="812502"/>
                </a:lnTo>
                <a:lnTo>
                  <a:pt x="346625" y="812772"/>
                </a:lnTo>
                <a:lnTo>
                  <a:pt x="345159" y="813334"/>
                </a:lnTo>
                <a:close/>
              </a:path>
              <a:path w="964565" h="962025">
                <a:moveTo>
                  <a:pt x="344885" y="869388"/>
                </a:moveTo>
                <a:lnTo>
                  <a:pt x="343283" y="868801"/>
                </a:lnTo>
                <a:lnTo>
                  <a:pt x="342006" y="866320"/>
                </a:lnTo>
                <a:lnTo>
                  <a:pt x="343166" y="865078"/>
                </a:lnTo>
                <a:lnTo>
                  <a:pt x="345747" y="865078"/>
                </a:lnTo>
                <a:lnTo>
                  <a:pt x="346393" y="866043"/>
                </a:lnTo>
                <a:lnTo>
                  <a:pt x="347130" y="866655"/>
                </a:lnTo>
                <a:lnTo>
                  <a:pt x="346639" y="867530"/>
                </a:lnTo>
                <a:lnTo>
                  <a:pt x="346341" y="868801"/>
                </a:lnTo>
                <a:lnTo>
                  <a:pt x="346599" y="868801"/>
                </a:lnTo>
                <a:lnTo>
                  <a:pt x="344885" y="869388"/>
                </a:lnTo>
                <a:close/>
              </a:path>
              <a:path w="964565" h="962025">
                <a:moveTo>
                  <a:pt x="346080" y="667554"/>
                </a:moveTo>
                <a:lnTo>
                  <a:pt x="343415" y="666892"/>
                </a:lnTo>
                <a:lnTo>
                  <a:pt x="342906" y="665732"/>
                </a:lnTo>
                <a:lnTo>
                  <a:pt x="342294" y="665017"/>
                </a:lnTo>
                <a:lnTo>
                  <a:pt x="342486" y="663728"/>
                </a:lnTo>
                <a:lnTo>
                  <a:pt x="342561" y="663227"/>
                </a:lnTo>
                <a:lnTo>
                  <a:pt x="343465" y="661917"/>
                </a:lnTo>
                <a:lnTo>
                  <a:pt x="346102" y="662487"/>
                </a:lnTo>
                <a:lnTo>
                  <a:pt x="347073" y="663728"/>
                </a:lnTo>
                <a:lnTo>
                  <a:pt x="347155" y="666262"/>
                </a:lnTo>
                <a:lnTo>
                  <a:pt x="346080" y="667554"/>
                </a:lnTo>
                <a:close/>
              </a:path>
              <a:path w="964565" h="962025">
                <a:moveTo>
                  <a:pt x="346632" y="905083"/>
                </a:moveTo>
                <a:lnTo>
                  <a:pt x="343888" y="905083"/>
                </a:lnTo>
                <a:lnTo>
                  <a:pt x="343251" y="903816"/>
                </a:lnTo>
                <a:lnTo>
                  <a:pt x="342586" y="903108"/>
                </a:lnTo>
                <a:lnTo>
                  <a:pt x="343162" y="902314"/>
                </a:lnTo>
                <a:lnTo>
                  <a:pt x="343639" y="901016"/>
                </a:lnTo>
                <a:lnTo>
                  <a:pt x="345830" y="901016"/>
                </a:lnTo>
                <a:lnTo>
                  <a:pt x="346710" y="901400"/>
                </a:lnTo>
                <a:lnTo>
                  <a:pt x="347562" y="903816"/>
                </a:lnTo>
                <a:lnTo>
                  <a:pt x="346632" y="905083"/>
                </a:lnTo>
                <a:close/>
              </a:path>
              <a:path w="964565" h="962025">
                <a:moveTo>
                  <a:pt x="344340" y="777173"/>
                </a:moveTo>
                <a:lnTo>
                  <a:pt x="343418" y="775999"/>
                </a:lnTo>
                <a:lnTo>
                  <a:pt x="342445" y="775301"/>
                </a:lnTo>
                <a:lnTo>
                  <a:pt x="342637" y="775301"/>
                </a:lnTo>
                <a:lnTo>
                  <a:pt x="343031" y="774454"/>
                </a:lnTo>
                <a:lnTo>
                  <a:pt x="343266" y="772946"/>
                </a:lnTo>
                <a:lnTo>
                  <a:pt x="343446" y="772946"/>
                </a:lnTo>
                <a:lnTo>
                  <a:pt x="344639" y="772380"/>
                </a:lnTo>
                <a:lnTo>
                  <a:pt x="346315" y="772946"/>
                </a:lnTo>
                <a:lnTo>
                  <a:pt x="347760" y="775301"/>
                </a:lnTo>
                <a:lnTo>
                  <a:pt x="346877" y="776778"/>
                </a:lnTo>
                <a:lnTo>
                  <a:pt x="344340" y="777173"/>
                </a:lnTo>
                <a:close/>
              </a:path>
              <a:path w="964565" h="962025">
                <a:moveTo>
                  <a:pt x="344201" y="887258"/>
                </a:moveTo>
                <a:lnTo>
                  <a:pt x="343315" y="886123"/>
                </a:lnTo>
                <a:lnTo>
                  <a:pt x="342394" y="885461"/>
                </a:lnTo>
                <a:lnTo>
                  <a:pt x="342560" y="885461"/>
                </a:lnTo>
                <a:lnTo>
                  <a:pt x="342956" y="884629"/>
                </a:lnTo>
                <a:lnTo>
                  <a:pt x="343196" y="883152"/>
                </a:lnTo>
                <a:lnTo>
                  <a:pt x="343397" y="883152"/>
                </a:lnTo>
                <a:lnTo>
                  <a:pt x="344554" y="882622"/>
                </a:lnTo>
                <a:lnTo>
                  <a:pt x="346198" y="883152"/>
                </a:lnTo>
                <a:lnTo>
                  <a:pt x="347568" y="885461"/>
                </a:lnTo>
                <a:lnTo>
                  <a:pt x="346642" y="886871"/>
                </a:lnTo>
                <a:lnTo>
                  <a:pt x="344201" y="887258"/>
                </a:lnTo>
                <a:close/>
              </a:path>
              <a:path w="964565" h="962025">
                <a:moveTo>
                  <a:pt x="347027" y="850777"/>
                </a:moveTo>
                <a:lnTo>
                  <a:pt x="345167" y="850777"/>
                </a:lnTo>
                <a:lnTo>
                  <a:pt x="344550" y="850478"/>
                </a:lnTo>
                <a:lnTo>
                  <a:pt x="342963" y="847734"/>
                </a:lnTo>
                <a:lnTo>
                  <a:pt x="343959" y="847364"/>
                </a:lnTo>
                <a:lnTo>
                  <a:pt x="345116" y="846510"/>
                </a:lnTo>
                <a:lnTo>
                  <a:pt x="346582" y="846994"/>
                </a:lnTo>
                <a:lnTo>
                  <a:pt x="347301" y="848539"/>
                </a:lnTo>
                <a:lnTo>
                  <a:pt x="347063" y="850478"/>
                </a:lnTo>
                <a:lnTo>
                  <a:pt x="347027" y="850777"/>
                </a:lnTo>
                <a:close/>
              </a:path>
              <a:path w="964565" h="962025">
                <a:moveTo>
                  <a:pt x="338597" y="655259"/>
                </a:moveTo>
                <a:lnTo>
                  <a:pt x="335074" y="655259"/>
                </a:lnTo>
                <a:lnTo>
                  <a:pt x="335182" y="654765"/>
                </a:lnTo>
                <a:lnTo>
                  <a:pt x="335291" y="654270"/>
                </a:lnTo>
                <a:lnTo>
                  <a:pt x="337514" y="654270"/>
                </a:lnTo>
                <a:lnTo>
                  <a:pt x="337906" y="654765"/>
                </a:lnTo>
                <a:lnTo>
                  <a:pt x="338597" y="655259"/>
                </a:lnTo>
                <a:close/>
              </a:path>
              <a:path w="964565" h="962025">
                <a:moveTo>
                  <a:pt x="337262" y="657448"/>
                </a:moveTo>
                <a:lnTo>
                  <a:pt x="335501" y="656761"/>
                </a:lnTo>
                <a:lnTo>
                  <a:pt x="334997" y="655608"/>
                </a:lnTo>
                <a:lnTo>
                  <a:pt x="335074" y="655259"/>
                </a:lnTo>
                <a:lnTo>
                  <a:pt x="338533" y="655608"/>
                </a:lnTo>
                <a:lnTo>
                  <a:pt x="338307" y="656761"/>
                </a:lnTo>
                <a:lnTo>
                  <a:pt x="338273" y="656935"/>
                </a:lnTo>
                <a:lnTo>
                  <a:pt x="337262" y="657448"/>
                </a:lnTo>
                <a:close/>
              </a:path>
              <a:path w="964565" h="962025">
                <a:moveTo>
                  <a:pt x="336223" y="731624"/>
                </a:moveTo>
                <a:lnTo>
                  <a:pt x="335223" y="730553"/>
                </a:lnTo>
                <a:lnTo>
                  <a:pt x="334319" y="730030"/>
                </a:lnTo>
                <a:lnTo>
                  <a:pt x="335250" y="727251"/>
                </a:lnTo>
                <a:lnTo>
                  <a:pt x="335362" y="726917"/>
                </a:lnTo>
                <a:lnTo>
                  <a:pt x="336351" y="727251"/>
                </a:lnTo>
                <a:lnTo>
                  <a:pt x="337650" y="727251"/>
                </a:lnTo>
                <a:lnTo>
                  <a:pt x="339618" y="729578"/>
                </a:lnTo>
                <a:lnTo>
                  <a:pt x="339031" y="731126"/>
                </a:lnTo>
                <a:lnTo>
                  <a:pt x="336223" y="731624"/>
                </a:lnTo>
                <a:close/>
              </a:path>
              <a:path w="964565" h="962025">
                <a:moveTo>
                  <a:pt x="356165" y="180401"/>
                </a:moveTo>
                <a:lnTo>
                  <a:pt x="353669" y="180401"/>
                </a:lnTo>
                <a:lnTo>
                  <a:pt x="353133" y="179700"/>
                </a:lnTo>
                <a:lnTo>
                  <a:pt x="352407" y="179162"/>
                </a:lnTo>
                <a:lnTo>
                  <a:pt x="352848" y="178297"/>
                </a:lnTo>
                <a:lnTo>
                  <a:pt x="353122" y="176885"/>
                </a:lnTo>
                <a:lnTo>
                  <a:pt x="353261" y="176885"/>
                </a:lnTo>
                <a:lnTo>
                  <a:pt x="354539" y="176429"/>
                </a:lnTo>
                <a:lnTo>
                  <a:pt x="356200" y="176885"/>
                </a:lnTo>
                <a:lnTo>
                  <a:pt x="357336" y="179162"/>
                </a:lnTo>
                <a:lnTo>
                  <a:pt x="356858" y="179700"/>
                </a:lnTo>
                <a:lnTo>
                  <a:pt x="356165" y="180401"/>
                </a:lnTo>
                <a:close/>
              </a:path>
              <a:path w="964565" h="962025">
                <a:moveTo>
                  <a:pt x="336131" y="749837"/>
                </a:moveTo>
                <a:lnTo>
                  <a:pt x="334839" y="749428"/>
                </a:lnTo>
                <a:lnTo>
                  <a:pt x="334730" y="748776"/>
                </a:lnTo>
                <a:lnTo>
                  <a:pt x="334611" y="748061"/>
                </a:lnTo>
                <a:lnTo>
                  <a:pt x="334538" y="747620"/>
                </a:lnTo>
                <a:lnTo>
                  <a:pt x="334458" y="747132"/>
                </a:lnTo>
                <a:lnTo>
                  <a:pt x="335252" y="746043"/>
                </a:lnTo>
                <a:lnTo>
                  <a:pt x="335367" y="745730"/>
                </a:lnTo>
                <a:lnTo>
                  <a:pt x="337853" y="745730"/>
                </a:lnTo>
                <a:lnTo>
                  <a:pt x="339419" y="747620"/>
                </a:lnTo>
                <a:lnTo>
                  <a:pt x="338892" y="748776"/>
                </a:lnTo>
                <a:lnTo>
                  <a:pt x="336131" y="749837"/>
                </a:lnTo>
                <a:close/>
              </a:path>
              <a:path w="964565" h="962025">
                <a:moveTo>
                  <a:pt x="346920" y="592555"/>
                </a:moveTo>
                <a:lnTo>
                  <a:pt x="344286" y="592555"/>
                </a:lnTo>
                <a:lnTo>
                  <a:pt x="343621" y="591730"/>
                </a:lnTo>
                <a:lnTo>
                  <a:pt x="342849" y="591199"/>
                </a:lnTo>
                <a:lnTo>
                  <a:pt x="343397" y="590360"/>
                </a:lnTo>
                <a:lnTo>
                  <a:pt x="343715" y="589527"/>
                </a:lnTo>
                <a:lnTo>
                  <a:pt x="343788" y="589335"/>
                </a:lnTo>
                <a:lnTo>
                  <a:pt x="345575" y="587894"/>
                </a:lnTo>
                <a:lnTo>
                  <a:pt x="346714" y="588260"/>
                </a:lnTo>
                <a:lnTo>
                  <a:pt x="347828" y="591199"/>
                </a:lnTo>
                <a:lnTo>
                  <a:pt x="347895" y="591377"/>
                </a:lnTo>
                <a:lnTo>
                  <a:pt x="346920" y="592555"/>
                </a:lnTo>
                <a:close/>
              </a:path>
              <a:path w="964565" h="962025">
                <a:moveTo>
                  <a:pt x="337173" y="695018"/>
                </a:moveTo>
                <a:lnTo>
                  <a:pt x="334782" y="694438"/>
                </a:lnTo>
                <a:lnTo>
                  <a:pt x="334469" y="692890"/>
                </a:lnTo>
                <a:lnTo>
                  <a:pt x="334095" y="692154"/>
                </a:lnTo>
                <a:lnTo>
                  <a:pt x="334006" y="691979"/>
                </a:lnTo>
                <a:lnTo>
                  <a:pt x="334455" y="690182"/>
                </a:lnTo>
                <a:lnTo>
                  <a:pt x="335657" y="689193"/>
                </a:lnTo>
                <a:lnTo>
                  <a:pt x="338074" y="689955"/>
                </a:lnTo>
                <a:lnTo>
                  <a:pt x="338878" y="691403"/>
                </a:lnTo>
                <a:lnTo>
                  <a:pt x="338504" y="693826"/>
                </a:lnTo>
                <a:lnTo>
                  <a:pt x="337173" y="695018"/>
                </a:lnTo>
                <a:close/>
              </a:path>
              <a:path w="964565" h="962025">
                <a:moveTo>
                  <a:pt x="334214" y="673386"/>
                </a:moveTo>
                <a:lnTo>
                  <a:pt x="334408" y="672977"/>
                </a:lnTo>
                <a:lnTo>
                  <a:pt x="336451" y="672977"/>
                </a:lnTo>
                <a:lnTo>
                  <a:pt x="336924" y="673386"/>
                </a:lnTo>
                <a:lnTo>
                  <a:pt x="334408" y="672977"/>
                </a:lnTo>
                <a:lnTo>
                  <a:pt x="334214" y="673386"/>
                </a:lnTo>
                <a:close/>
              </a:path>
              <a:path w="964565" h="962025">
                <a:moveTo>
                  <a:pt x="335976" y="675561"/>
                </a:moveTo>
                <a:lnTo>
                  <a:pt x="334526" y="675158"/>
                </a:lnTo>
                <a:lnTo>
                  <a:pt x="333956" y="673931"/>
                </a:lnTo>
                <a:lnTo>
                  <a:pt x="334130" y="673564"/>
                </a:lnTo>
                <a:lnTo>
                  <a:pt x="336871" y="673564"/>
                </a:lnTo>
                <a:lnTo>
                  <a:pt x="336611" y="674440"/>
                </a:lnTo>
                <a:lnTo>
                  <a:pt x="336182" y="675158"/>
                </a:lnTo>
                <a:lnTo>
                  <a:pt x="335976" y="675561"/>
                </a:lnTo>
                <a:close/>
              </a:path>
              <a:path w="964565" h="962025">
                <a:moveTo>
                  <a:pt x="335976" y="675561"/>
                </a:moveTo>
                <a:lnTo>
                  <a:pt x="335869" y="675778"/>
                </a:lnTo>
                <a:lnTo>
                  <a:pt x="336172" y="675158"/>
                </a:lnTo>
                <a:lnTo>
                  <a:pt x="335976" y="675561"/>
                </a:lnTo>
                <a:close/>
              </a:path>
              <a:path w="964565" h="962025">
                <a:moveTo>
                  <a:pt x="335869" y="675778"/>
                </a:moveTo>
                <a:lnTo>
                  <a:pt x="335721" y="676080"/>
                </a:lnTo>
                <a:lnTo>
                  <a:pt x="335869" y="675778"/>
                </a:lnTo>
                <a:lnTo>
                  <a:pt x="335976" y="675561"/>
                </a:lnTo>
                <a:lnTo>
                  <a:pt x="335869" y="675778"/>
                </a:lnTo>
                <a:close/>
              </a:path>
              <a:path w="964565" h="962025">
                <a:moveTo>
                  <a:pt x="337906" y="859321"/>
                </a:moveTo>
                <a:lnTo>
                  <a:pt x="335664" y="859321"/>
                </a:lnTo>
                <a:lnTo>
                  <a:pt x="335031" y="859100"/>
                </a:lnTo>
                <a:lnTo>
                  <a:pt x="334195" y="857228"/>
                </a:lnTo>
                <a:lnTo>
                  <a:pt x="334081" y="856972"/>
                </a:lnTo>
                <a:lnTo>
                  <a:pt x="334611" y="855389"/>
                </a:lnTo>
                <a:lnTo>
                  <a:pt x="337241" y="855389"/>
                </a:lnTo>
                <a:lnTo>
                  <a:pt x="337970" y="856581"/>
                </a:lnTo>
                <a:lnTo>
                  <a:pt x="338696" y="857228"/>
                </a:lnTo>
                <a:lnTo>
                  <a:pt x="338244" y="858015"/>
                </a:lnTo>
                <a:lnTo>
                  <a:pt x="337963" y="859100"/>
                </a:lnTo>
                <a:lnTo>
                  <a:pt x="337906" y="859321"/>
                </a:lnTo>
                <a:close/>
              </a:path>
              <a:path w="964565" h="962025">
                <a:moveTo>
                  <a:pt x="336515" y="877583"/>
                </a:moveTo>
                <a:lnTo>
                  <a:pt x="335447" y="876807"/>
                </a:lnTo>
                <a:lnTo>
                  <a:pt x="334440" y="876441"/>
                </a:lnTo>
                <a:lnTo>
                  <a:pt x="335338" y="874024"/>
                </a:lnTo>
                <a:lnTo>
                  <a:pt x="337874" y="874024"/>
                </a:lnTo>
                <a:lnTo>
                  <a:pt x="339394" y="875843"/>
                </a:lnTo>
                <a:lnTo>
                  <a:pt x="338853" y="877224"/>
                </a:lnTo>
                <a:lnTo>
                  <a:pt x="336515" y="877583"/>
                </a:lnTo>
                <a:close/>
              </a:path>
              <a:path w="964565" h="962025">
                <a:moveTo>
                  <a:pt x="338070" y="766893"/>
                </a:moveTo>
                <a:lnTo>
                  <a:pt x="335313" y="766893"/>
                </a:lnTo>
                <a:lnTo>
                  <a:pt x="335062" y="766249"/>
                </a:lnTo>
                <a:lnTo>
                  <a:pt x="335035" y="765800"/>
                </a:lnTo>
                <a:lnTo>
                  <a:pt x="335293" y="765377"/>
                </a:lnTo>
                <a:lnTo>
                  <a:pt x="335525" y="764882"/>
                </a:lnTo>
                <a:lnTo>
                  <a:pt x="336800" y="764882"/>
                </a:lnTo>
                <a:lnTo>
                  <a:pt x="337707" y="765377"/>
                </a:lnTo>
                <a:lnTo>
                  <a:pt x="338636" y="765800"/>
                </a:lnTo>
                <a:lnTo>
                  <a:pt x="338305" y="766249"/>
                </a:lnTo>
                <a:lnTo>
                  <a:pt x="338070" y="766893"/>
                </a:lnTo>
                <a:close/>
              </a:path>
              <a:path w="964565" h="962025">
                <a:moveTo>
                  <a:pt x="335396" y="767106"/>
                </a:moveTo>
                <a:lnTo>
                  <a:pt x="335062" y="766249"/>
                </a:lnTo>
                <a:lnTo>
                  <a:pt x="335313" y="766893"/>
                </a:lnTo>
                <a:lnTo>
                  <a:pt x="335396" y="767106"/>
                </a:lnTo>
                <a:close/>
              </a:path>
              <a:path w="964565" h="962025">
                <a:moveTo>
                  <a:pt x="336383" y="767704"/>
                </a:moveTo>
                <a:lnTo>
                  <a:pt x="335447" y="767238"/>
                </a:lnTo>
                <a:lnTo>
                  <a:pt x="335396" y="767106"/>
                </a:lnTo>
                <a:lnTo>
                  <a:pt x="337629" y="767106"/>
                </a:lnTo>
                <a:lnTo>
                  <a:pt x="336383" y="767704"/>
                </a:lnTo>
                <a:close/>
              </a:path>
              <a:path w="964565" h="962025">
                <a:moveTo>
                  <a:pt x="338070" y="804456"/>
                </a:moveTo>
                <a:lnTo>
                  <a:pt x="335673" y="804456"/>
                </a:lnTo>
                <a:lnTo>
                  <a:pt x="335138" y="803495"/>
                </a:lnTo>
                <a:lnTo>
                  <a:pt x="334494" y="802812"/>
                </a:lnTo>
                <a:lnTo>
                  <a:pt x="334899" y="802072"/>
                </a:lnTo>
                <a:lnTo>
                  <a:pt x="335198" y="800723"/>
                </a:lnTo>
                <a:lnTo>
                  <a:pt x="336611" y="800296"/>
                </a:lnTo>
                <a:lnTo>
                  <a:pt x="337931" y="800723"/>
                </a:lnTo>
                <a:lnTo>
                  <a:pt x="338242" y="800723"/>
                </a:lnTo>
                <a:lnTo>
                  <a:pt x="339006" y="802812"/>
                </a:lnTo>
                <a:lnTo>
                  <a:pt x="339123" y="803132"/>
                </a:lnTo>
                <a:lnTo>
                  <a:pt x="338070" y="804456"/>
                </a:lnTo>
                <a:close/>
              </a:path>
              <a:path w="964565" h="962025">
                <a:moveTo>
                  <a:pt x="336661" y="837514"/>
                </a:moveTo>
                <a:lnTo>
                  <a:pt x="335541" y="837514"/>
                </a:lnTo>
                <a:lnTo>
                  <a:pt x="335796" y="837016"/>
                </a:lnTo>
                <a:lnTo>
                  <a:pt x="336661" y="837514"/>
                </a:lnTo>
                <a:close/>
              </a:path>
              <a:path w="964565" h="962025">
                <a:moveTo>
                  <a:pt x="338227" y="841493"/>
                </a:moveTo>
                <a:lnTo>
                  <a:pt x="335732" y="841493"/>
                </a:lnTo>
                <a:lnTo>
                  <a:pt x="335028" y="840354"/>
                </a:lnTo>
                <a:lnTo>
                  <a:pt x="334380" y="839781"/>
                </a:lnTo>
                <a:lnTo>
                  <a:pt x="335393" y="837803"/>
                </a:lnTo>
                <a:lnTo>
                  <a:pt x="337903" y="837803"/>
                </a:lnTo>
                <a:lnTo>
                  <a:pt x="339319" y="840354"/>
                </a:lnTo>
                <a:lnTo>
                  <a:pt x="338227" y="841493"/>
                </a:lnTo>
                <a:close/>
              </a:path>
              <a:path w="964565" h="962025">
                <a:moveTo>
                  <a:pt x="336230" y="951955"/>
                </a:moveTo>
                <a:lnTo>
                  <a:pt x="335309" y="950909"/>
                </a:lnTo>
                <a:lnTo>
                  <a:pt x="334497" y="950400"/>
                </a:lnTo>
                <a:lnTo>
                  <a:pt x="335294" y="947817"/>
                </a:lnTo>
                <a:lnTo>
                  <a:pt x="337476" y="947817"/>
                </a:lnTo>
                <a:lnTo>
                  <a:pt x="339162" y="949913"/>
                </a:lnTo>
                <a:lnTo>
                  <a:pt x="338785" y="951422"/>
                </a:lnTo>
                <a:lnTo>
                  <a:pt x="336230" y="951955"/>
                </a:lnTo>
                <a:close/>
              </a:path>
              <a:path w="964565" h="962025">
                <a:moveTo>
                  <a:pt x="337173" y="89189"/>
                </a:moveTo>
                <a:lnTo>
                  <a:pt x="334782" y="88609"/>
                </a:lnTo>
                <a:lnTo>
                  <a:pt x="334469" y="87061"/>
                </a:lnTo>
                <a:lnTo>
                  <a:pt x="334095" y="86325"/>
                </a:lnTo>
                <a:lnTo>
                  <a:pt x="334006" y="86150"/>
                </a:lnTo>
                <a:lnTo>
                  <a:pt x="334455" y="84353"/>
                </a:lnTo>
                <a:lnTo>
                  <a:pt x="335657" y="83364"/>
                </a:lnTo>
                <a:lnTo>
                  <a:pt x="338074" y="84126"/>
                </a:lnTo>
                <a:lnTo>
                  <a:pt x="338878" y="85574"/>
                </a:lnTo>
                <a:lnTo>
                  <a:pt x="338504" y="87997"/>
                </a:lnTo>
                <a:lnTo>
                  <a:pt x="337173" y="89189"/>
                </a:lnTo>
                <a:close/>
              </a:path>
              <a:path w="964565" h="962025">
                <a:moveTo>
                  <a:pt x="336942" y="637364"/>
                </a:moveTo>
                <a:lnTo>
                  <a:pt x="335293" y="637364"/>
                </a:lnTo>
                <a:lnTo>
                  <a:pt x="334547" y="635780"/>
                </a:lnTo>
                <a:lnTo>
                  <a:pt x="335761" y="634762"/>
                </a:lnTo>
                <a:lnTo>
                  <a:pt x="336177" y="635620"/>
                </a:lnTo>
                <a:lnTo>
                  <a:pt x="336682" y="636456"/>
                </a:lnTo>
                <a:lnTo>
                  <a:pt x="336942" y="637364"/>
                </a:lnTo>
                <a:close/>
              </a:path>
              <a:path w="964565" h="962025">
                <a:moveTo>
                  <a:pt x="336236" y="13436"/>
                </a:moveTo>
                <a:lnTo>
                  <a:pt x="334615" y="13436"/>
                </a:lnTo>
                <a:lnTo>
                  <a:pt x="334807" y="12476"/>
                </a:lnTo>
                <a:lnTo>
                  <a:pt x="335273" y="11568"/>
                </a:lnTo>
                <a:lnTo>
                  <a:pt x="336873" y="11568"/>
                </a:lnTo>
                <a:lnTo>
                  <a:pt x="336692" y="12476"/>
                </a:lnTo>
                <a:lnTo>
                  <a:pt x="336236" y="13436"/>
                </a:lnTo>
                <a:close/>
              </a:path>
              <a:path w="964565" h="962025">
                <a:moveTo>
                  <a:pt x="334215" y="67557"/>
                </a:moveTo>
                <a:lnTo>
                  <a:pt x="334408" y="67152"/>
                </a:lnTo>
                <a:lnTo>
                  <a:pt x="336455" y="67152"/>
                </a:lnTo>
                <a:lnTo>
                  <a:pt x="336924" y="67557"/>
                </a:lnTo>
                <a:lnTo>
                  <a:pt x="334408" y="67152"/>
                </a:lnTo>
                <a:lnTo>
                  <a:pt x="334215" y="67557"/>
                </a:lnTo>
                <a:close/>
              </a:path>
              <a:path w="964565" h="962025">
                <a:moveTo>
                  <a:pt x="335976" y="69732"/>
                </a:moveTo>
                <a:lnTo>
                  <a:pt x="334526" y="69330"/>
                </a:lnTo>
                <a:lnTo>
                  <a:pt x="333956" y="68102"/>
                </a:lnTo>
                <a:lnTo>
                  <a:pt x="334131" y="67735"/>
                </a:lnTo>
                <a:lnTo>
                  <a:pt x="336871" y="67735"/>
                </a:lnTo>
                <a:lnTo>
                  <a:pt x="336611" y="68611"/>
                </a:lnTo>
                <a:lnTo>
                  <a:pt x="336182" y="69330"/>
                </a:lnTo>
                <a:lnTo>
                  <a:pt x="335976" y="69732"/>
                </a:lnTo>
                <a:close/>
              </a:path>
              <a:path w="964565" h="962025">
                <a:moveTo>
                  <a:pt x="335976" y="69732"/>
                </a:moveTo>
                <a:lnTo>
                  <a:pt x="335869" y="69949"/>
                </a:lnTo>
                <a:lnTo>
                  <a:pt x="336172" y="69330"/>
                </a:lnTo>
                <a:lnTo>
                  <a:pt x="335976" y="69732"/>
                </a:lnTo>
                <a:close/>
              </a:path>
              <a:path w="964565" h="962025">
                <a:moveTo>
                  <a:pt x="335869" y="69949"/>
                </a:moveTo>
                <a:lnTo>
                  <a:pt x="335721" y="70251"/>
                </a:lnTo>
                <a:lnTo>
                  <a:pt x="335869" y="69949"/>
                </a:lnTo>
                <a:lnTo>
                  <a:pt x="335976" y="69732"/>
                </a:lnTo>
                <a:lnTo>
                  <a:pt x="335869" y="69949"/>
                </a:lnTo>
                <a:close/>
              </a:path>
              <a:path w="964565" h="962025">
                <a:moveTo>
                  <a:pt x="338597" y="49434"/>
                </a:moveTo>
                <a:lnTo>
                  <a:pt x="335070" y="49434"/>
                </a:lnTo>
                <a:lnTo>
                  <a:pt x="335179" y="48936"/>
                </a:lnTo>
                <a:lnTo>
                  <a:pt x="335287" y="48441"/>
                </a:lnTo>
                <a:lnTo>
                  <a:pt x="337510" y="48441"/>
                </a:lnTo>
                <a:lnTo>
                  <a:pt x="337906" y="48936"/>
                </a:lnTo>
                <a:lnTo>
                  <a:pt x="338597" y="49434"/>
                </a:lnTo>
                <a:close/>
              </a:path>
              <a:path w="964565" h="962025">
                <a:moveTo>
                  <a:pt x="335070" y="49434"/>
                </a:moveTo>
                <a:lnTo>
                  <a:pt x="334993" y="49783"/>
                </a:lnTo>
                <a:lnTo>
                  <a:pt x="335070" y="49434"/>
                </a:lnTo>
                <a:lnTo>
                  <a:pt x="335179" y="48936"/>
                </a:lnTo>
                <a:lnTo>
                  <a:pt x="335070" y="49434"/>
                </a:lnTo>
                <a:close/>
              </a:path>
              <a:path w="964565" h="962025">
                <a:moveTo>
                  <a:pt x="337259" y="51619"/>
                </a:moveTo>
                <a:lnTo>
                  <a:pt x="335497" y="50932"/>
                </a:lnTo>
                <a:lnTo>
                  <a:pt x="334993" y="49783"/>
                </a:lnTo>
                <a:lnTo>
                  <a:pt x="335070" y="49434"/>
                </a:lnTo>
                <a:lnTo>
                  <a:pt x="338529" y="49783"/>
                </a:lnTo>
                <a:lnTo>
                  <a:pt x="338307" y="50932"/>
                </a:lnTo>
                <a:lnTo>
                  <a:pt x="338273" y="51106"/>
                </a:lnTo>
                <a:lnTo>
                  <a:pt x="337259" y="51619"/>
                </a:lnTo>
                <a:close/>
              </a:path>
              <a:path w="964565" h="962025">
                <a:moveTo>
                  <a:pt x="336242" y="931882"/>
                </a:moveTo>
                <a:lnTo>
                  <a:pt x="334615" y="931882"/>
                </a:lnTo>
                <a:lnTo>
                  <a:pt x="334818" y="930946"/>
                </a:lnTo>
                <a:lnTo>
                  <a:pt x="335287" y="930067"/>
                </a:lnTo>
                <a:lnTo>
                  <a:pt x="336915" y="930067"/>
                </a:lnTo>
                <a:lnTo>
                  <a:pt x="336708" y="930946"/>
                </a:lnTo>
                <a:lnTo>
                  <a:pt x="336242" y="931882"/>
                </a:lnTo>
                <a:close/>
              </a:path>
              <a:path w="964565" h="962025">
                <a:moveTo>
                  <a:pt x="337091" y="915000"/>
                </a:moveTo>
                <a:lnTo>
                  <a:pt x="335538" y="915000"/>
                </a:lnTo>
                <a:lnTo>
                  <a:pt x="334889" y="913602"/>
                </a:lnTo>
                <a:lnTo>
                  <a:pt x="334238" y="912826"/>
                </a:lnTo>
                <a:lnTo>
                  <a:pt x="334842" y="912018"/>
                </a:lnTo>
                <a:lnTo>
                  <a:pt x="335401" y="910520"/>
                </a:lnTo>
                <a:lnTo>
                  <a:pt x="338603" y="910520"/>
                </a:lnTo>
                <a:lnTo>
                  <a:pt x="339718" y="910887"/>
                </a:lnTo>
                <a:lnTo>
                  <a:pt x="338493" y="914139"/>
                </a:lnTo>
                <a:lnTo>
                  <a:pt x="337091" y="915000"/>
                </a:lnTo>
                <a:close/>
              </a:path>
              <a:path w="964565" h="962025">
                <a:moveTo>
                  <a:pt x="336236" y="619262"/>
                </a:moveTo>
                <a:lnTo>
                  <a:pt x="334615" y="619262"/>
                </a:lnTo>
                <a:lnTo>
                  <a:pt x="334807" y="618301"/>
                </a:lnTo>
                <a:lnTo>
                  <a:pt x="335273" y="617393"/>
                </a:lnTo>
                <a:lnTo>
                  <a:pt x="336873" y="617393"/>
                </a:lnTo>
                <a:lnTo>
                  <a:pt x="336692" y="618301"/>
                </a:lnTo>
                <a:lnTo>
                  <a:pt x="336236" y="619262"/>
                </a:lnTo>
                <a:close/>
              </a:path>
              <a:path w="964565" h="962025">
                <a:moveTo>
                  <a:pt x="336236" y="619262"/>
                </a:moveTo>
                <a:lnTo>
                  <a:pt x="336138" y="619496"/>
                </a:lnTo>
                <a:lnTo>
                  <a:pt x="336230" y="619262"/>
                </a:lnTo>
                <a:lnTo>
                  <a:pt x="336724" y="618301"/>
                </a:lnTo>
                <a:lnTo>
                  <a:pt x="336236" y="619262"/>
                </a:lnTo>
                <a:close/>
              </a:path>
              <a:path w="964565" h="962025">
                <a:moveTo>
                  <a:pt x="335977" y="619909"/>
                </a:moveTo>
                <a:lnTo>
                  <a:pt x="335846" y="620244"/>
                </a:lnTo>
                <a:lnTo>
                  <a:pt x="336138" y="619496"/>
                </a:lnTo>
                <a:lnTo>
                  <a:pt x="336230" y="619262"/>
                </a:lnTo>
                <a:lnTo>
                  <a:pt x="335977" y="619909"/>
                </a:lnTo>
                <a:close/>
              </a:path>
              <a:path w="964565" h="962025">
                <a:moveTo>
                  <a:pt x="335899" y="584001"/>
                </a:moveTo>
                <a:lnTo>
                  <a:pt x="333113" y="582737"/>
                </a:lnTo>
                <a:lnTo>
                  <a:pt x="332334" y="581510"/>
                </a:lnTo>
                <a:lnTo>
                  <a:pt x="332572" y="580510"/>
                </a:lnTo>
                <a:lnTo>
                  <a:pt x="335159" y="579307"/>
                </a:lnTo>
                <a:lnTo>
                  <a:pt x="336383" y="579677"/>
                </a:lnTo>
                <a:lnTo>
                  <a:pt x="336747" y="581510"/>
                </a:lnTo>
                <a:lnTo>
                  <a:pt x="336828" y="581919"/>
                </a:lnTo>
                <a:lnTo>
                  <a:pt x="336177" y="582997"/>
                </a:lnTo>
                <a:lnTo>
                  <a:pt x="335899" y="584001"/>
                </a:lnTo>
                <a:close/>
              </a:path>
              <a:path w="964565" h="962025">
                <a:moveTo>
                  <a:pt x="336054" y="601003"/>
                </a:moveTo>
                <a:lnTo>
                  <a:pt x="333690" y="601003"/>
                </a:lnTo>
                <a:lnTo>
                  <a:pt x="332238" y="599284"/>
                </a:lnTo>
                <a:lnTo>
                  <a:pt x="332459" y="598843"/>
                </a:lnTo>
                <a:lnTo>
                  <a:pt x="332831" y="598210"/>
                </a:lnTo>
                <a:lnTo>
                  <a:pt x="334020" y="597669"/>
                </a:lnTo>
                <a:lnTo>
                  <a:pt x="333207" y="598039"/>
                </a:lnTo>
                <a:lnTo>
                  <a:pt x="336451" y="598210"/>
                </a:lnTo>
                <a:lnTo>
                  <a:pt x="336850" y="599284"/>
                </a:lnTo>
                <a:lnTo>
                  <a:pt x="336963" y="599587"/>
                </a:lnTo>
                <a:lnTo>
                  <a:pt x="336148" y="600736"/>
                </a:lnTo>
                <a:lnTo>
                  <a:pt x="336054" y="601003"/>
                </a:lnTo>
                <a:close/>
              </a:path>
              <a:path w="964565" h="962025">
                <a:moveTo>
                  <a:pt x="336054" y="601003"/>
                </a:moveTo>
                <a:lnTo>
                  <a:pt x="335967" y="601249"/>
                </a:lnTo>
                <a:lnTo>
                  <a:pt x="336054" y="601003"/>
                </a:lnTo>
                <a:lnTo>
                  <a:pt x="336148" y="600736"/>
                </a:lnTo>
                <a:lnTo>
                  <a:pt x="336054" y="601003"/>
                </a:lnTo>
                <a:close/>
              </a:path>
              <a:path w="964565" h="962025">
                <a:moveTo>
                  <a:pt x="335803" y="601711"/>
                </a:moveTo>
                <a:lnTo>
                  <a:pt x="334871" y="601249"/>
                </a:lnTo>
                <a:lnTo>
                  <a:pt x="335967" y="601249"/>
                </a:lnTo>
                <a:lnTo>
                  <a:pt x="335803" y="601711"/>
                </a:lnTo>
                <a:close/>
              </a:path>
              <a:path w="964565" h="962025">
                <a:moveTo>
                  <a:pt x="356492" y="13828"/>
                </a:moveTo>
                <a:lnTo>
                  <a:pt x="352923" y="13828"/>
                </a:lnTo>
                <a:lnTo>
                  <a:pt x="352827" y="13002"/>
                </a:lnTo>
                <a:lnTo>
                  <a:pt x="352425" y="12031"/>
                </a:lnTo>
                <a:lnTo>
                  <a:pt x="352870" y="10558"/>
                </a:lnTo>
                <a:lnTo>
                  <a:pt x="353912" y="10013"/>
                </a:lnTo>
                <a:lnTo>
                  <a:pt x="355798" y="11625"/>
                </a:lnTo>
                <a:lnTo>
                  <a:pt x="356030" y="12860"/>
                </a:lnTo>
                <a:lnTo>
                  <a:pt x="356492" y="13828"/>
                </a:lnTo>
                <a:close/>
              </a:path>
              <a:path w="964565" h="962025">
                <a:moveTo>
                  <a:pt x="354293" y="15116"/>
                </a:moveTo>
                <a:lnTo>
                  <a:pt x="352991" y="14415"/>
                </a:lnTo>
                <a:lnTo>
                  <a:pt x="352966" y="14198"/>
                </a:lnTo>
                <a:lnTo>
                  <a:pt x="355539" y="14198"/>
                </a:lnTo>
                <a:lnTo>
                  <a:pt x="354293" y="15116"/>
                </a:lnTo>
                <a:close/>
              </a:path>
              <a:path w="964565" h="962025">
                <a:moveTo>
                  <a:pt x="346889" y="940248"/>
                </a:moveTo>
                <a:lnTo>
                  <a:pt x="343137" y="940248"/>
                </a:lnTo>
                <a:lnTo>
                  <a:pt x="344327" y="938956"/>
                </a:lnTo>
                <a:lnTo>
                  <a:pt x="345578" y="938543"/>
                </a:lnTo>
                <a:lnTo>
                  <a:pt x="346578" y="938956"/>
                </a:lnTo>
                <a:lnTo>
                  <a:pt x="346889" y="940248"/>
                </a:lnTo>
                <a:close/>
              </a:path>
              <a:path w="964565" h="962025">
                <a:moveTo>
                  <a:pt x="346434" y="941251"/>
                </a:moveTo>
                <a:lnTo>
                  <a:pt x="344945" y="941251"/>
                </a:lnTo>
                <a:lnTo>
                  <a:pt x="343952" y="940639"/>
                </a:lnTo>
                <a:lnTo>
                  <a:pt x="346980" y="940639"/>
                </a:lnTo>
                <a:lnTo>
                  <a:pt x="346434" y="941251"/>
                </a:lnTo>
                <a:close/>
              </a:path>
              <a:path w="964565" h="962025">
                <a:moveTo>
                  <a:pt x="346434" y="941251"/>
                </a:moveTo>
                <a:lnTo>
                  <a:pt x="346173" y="941543"/>
                </a:lnTo>
                <a:lnTo>
                  <a:pt x="346980" y="940639"/>
                </a:lnTo>
                <a:lnTo>
                  <a:pt x="346434" y="941251"/>
                </a:lnTo>
                <a:close/>
              </a:path>
              <a:path w="964565" h="962025">
                <a:moveTo>
                  <a:pt x="345333" y="538523"/>
                </a:moveTo>
                <a:lnTo>
                  <a:pt x="344091" y="537648"/>
                </a:lnTo>
                <a:lnTo>
                  <a:pt x="343052" y="537285"/>
                </a:lnTo>
                <a:lnTo>
                  <a:pt x="343550" y="536296"/>
                </a:lnTo>
                <a:lnTo>
                  <a:pt x="343747" y="535402"/>
                </a:lnTo>
                <a:lnTo>
                  <a:pt x="343828" y="535039"/>
                </a:lnTo>
                <a:lnTo>
                  <a:pt x="345707" y="533456"/>
                </a:lnTo>
                <a:lnTo>
                  <a:pt x="347119" y="533958"/>
                </a:lnTo>
                <a:lnTo>
                  <a:pt x="347476" y="536296"/>
                </a:lnTo>
                <a:lnTo>
                  <a:pt x="346935" y="537648"/>
                </a:lnTo>
                <a:lnTo>
                  <a:pt x="346817" y="537940"/>
                </a:lnTo>
                <a:lnTo>
                  <a:pt x="345333" y="538523"/>
                </a:lnTo>
                <a:close/>
              </a:path>
              <a:path w="964565" h="962025">
                <a:moveTo>
                  <a:pt x="345860" y="957674"/>
                </a:moveTo>
                <a:lnTo>
                  <a:pt x="343489" y="957674"/>
                </a:lnTo>
                <a:lnTo>
                  <a:pt x="343726" y="957208"/>
                </a:lnTo>
                <a:lnTo>
                  <a:pt x="344995" y="957208"/>
                </a:lnTo>
                <a:lnTo>
                  <a:pt x="345860" y="957674"/>
                </a:lnTo>
                <a:close/>
              </a:path>
              <a:path w="964565" h="962025">
                <a:moveTo>
                  <a:pt x="346633" y="958197"/>
                </a:moveTo>
                <a:lnTo>
                  <a:pt x="346425" y="958482"/>
                </a:lnTo>
                <a:lnTo>
                  <a:pt x="346633" y="958197"/>
                </a:lnTo>
                <a:lnTo>
                  <a:pt x="346742" y="958048"/>
                </a:lnTo>
                <a:lnTo>
                  <a:pt x="346633" y="958197"/>
                </a:lnTo>
                <a:close/>
              </a:path>
              <a:path w="964565" h="962025">
                <a:moveTo>
                  <a:pt x="346146" y="959047"/>
                </a:moveTo>
                <a:lnTo>
                  <a:pt x="344877" y="959047"/>
                </a:lnTo>
                <a:lnTo>
                  <a:pt x="343827" y="958482"/>
                </a:lnTo>
                <a:lnTo>
                  <a:pt x="346425" y="958482"/>
                </a:lnTo>
                <a:lnTo>
                  <a:pt x="346146" y="959047"/>
                </a:lnTo>
                <a:close/>
              </a:path>
              <a:path w="964565" h="962025">
                <a:moveTo>
                  <a:pt x="346146" y="959047"/>
                </a:moveTo>
                <a:lnTo>
                  <a:pt x="346037" y="959268"/>
                </a:lnTo>
                <a:lnTo>
                  <a:pt x="346425" y="958482"/>
                </a:lnTo>
                <a:lnTo>
                  <a:pt x="346146" y="959047"/>
                </a:lnTo>
                <a:close/>
              </a:path>
              <a:path w="964565" h="962025">
                <a:moveTo>
                  <a:pt x="354279" y="107188"/>
                </a:moveTo>
                <a:lnTo>
                  <a:pt x="353428" y="105975"/>
                </a:lnTo>
                <a:lnTo>
                  <a:pt x="352646" y="105349"/>
                </a:lnTo>
                <a:lnTo>
                  <a:pt x="353098" y="104388"/>
                </a:lnTo>
                <a:lnTo>
                  <a:pt x="353339" y="102904"/>
                </a:lnTo>
                <a:lnTo>
                  <a:pt x="354781" y="102345"/>
                </a:lnTo>
                <a:lnTo>
                  <a:pt x="356244" y="102904"/>
                </a:lnTo>
                <a:lnTo>
                  <a:pt x="356405" y="102904"/>
                </a:lnTo>
                <a:lnTo>
                  <a:pt x="357796" y="105349"/>
                </a:lnTo>
                <a:lnTo>
                  <a:pt x="357877" y="105491"/>
                </a:lnTo>
                <a:lnTo>
                  <a:pt x="356820" y="106882"/>
                </a:lnTo>
                <a:lnTo>
                  <a:pt x="354279" y="107188"/>
                </a:lnTo>
                <a:close/>
              </a:path>
              <a:path w="964565" h="962025">
                <a:moveTo>
                  <a:pt x="355065" y="345888"/>
                </a:moveTo>
                <a:lnTo>
                  <a:pt x="353389" y="345308"/>
                </a:lnTo>
                <a:lnTo>
                  <a:pt x="352292" y="343080"/>
                </a:lnTo>
                <a:lnTo>
                  <a:pt x="352190" y="342874"/>
                </a:lnTo>
                <a:lnTo>
                  <a:pt x="353151" y="341415"/>
                </a:lnTo>
                <a:lnTo>
                  <a:pt x="355906" y="341415"/>
                </a:lnTo>
                <a:lnTo>
                  <a:pt x="356592" y="342433"/>
                </a:lnTo>
                <a:lnTo>
                  <a:pt x="357375" y="343080"/>
                </a:lnTo>
                <a:lnTo>
                  <a:pt x="356873" y="343977"/>
                </a:lnTo>
                <a:lnTo>
                  <a:pt x="356561" y="345308"/>
                </a:lnTo>
                <a:lnTo>
                  <a:pt x="356741" y="345308"/>
                </a:lnTo>
                <a:lnTo>
                  <a:pt x="355065" y="345888"/>
                </a:lnTo>
                <a:close/>
              </a:path>
              <a:path w="964565" h="962025">
                <a:moveTo>
                  <a:pt x="354311" y="328142"/>
                </a:moveTo>
                <a:lnTo>
                  <a:pt x="352986" y="326907"/>
                </a:lnTo>
                <a:lnTo>
                  <a:pt x="352825" y="325192"/>
                </a:lnTo>
                <a:lnTo>
                  <a:pt x="352749" y="324373"/>
                </a:lnTo>
                <a:lnTo>
                  <a:pt x="354008" y="323569"/>
                </a:lnTo>
                <a:lnTo>
                  <a:pt x="354667" y="322822"/>
                </a:lnTo>
                <a:lnTo>
                  <a:pt x="355592" y="323341"/>
                </a:lnTo>
                <a:lnTo>
                  <a:pt x="356550" y="323569"/>
                </a:lnTo>
                <a:lnTo>
                  <a:pt x="356990" y="323569"/>
                </a:lnTo>
                <a:lnTo>
                  <a:pt x="357556" y="325192"/>
                </a:lnTo>
                <a:lnTo>
                  <a:pt x="356919" y="326907"/>
                </a:lnTo>
                <a:lnTo>
                  <a:pt x="354311" y="328142"/>
                </a:lnTo>
                <a:close/>
              </a:path>
              <a:path w="964565" h="962025">
                <a:moveTo>
                  <a:pt x="346328" y="919833"/>
                </a:moveTo>
                <a:lnTo>
                  <a:pt x="345187" y="919833"/>
                </a:lnTo>
                <a:lnTo>
                  <a:pt x="346141" y="919342"/>
                </a:lnTo>
                <a:lnTo>
                  <a:pt x="346328" y="919833"/>
                </a:lnTo>
                <a:close/>
              </a:path>
              <a:path w="964565" h="962025">
                <a:moveTo>
                  <a:pt x="346785" y="922911"/>
                </a:moveTo>
                <a:lnTo>
                  <a:pt x="342835" y="922911"/>
                </a:lnTo>
                <a:lnTo>
                  <a:pt x="342376" y="922007"/>
                </a:lnTo>
                <a:lnTo>
                  <a:pt x="343977" y="920110"/>
                </a:lnTo>
                <a:lnTo>
                  <a:pt x="346433" y="920110"/>
                </a:lnTo>
                <a:lnTo>
                  <a:pt x="346511" y="920313"/>
                </a:lnTo>
                <a:lnTo>
                  <a:pt x="347404" y="921523"/>
                </a:lnTo>
                <a:lnTo>
                  <a:pt x="346785" y="922911"/>
                </a:lnTo>
                <a:close/>
              </a:path>
              <a:path w="964565" h="962025">
                <a:moveTo>
                  <a:pt x="344369" y="923541"/>
                </a:moveTo>
                <a:lnTo>
                  <a:pt x="342910" y="923057"/>
                </a:lnTo>
                <a:lnTo>
                  <a:pt x="345467" y="923057"/>
                </a:lnTo>
                <a:lnTo>
                  <a:pt x="344369" y="923541"/>
                </a:lnTo>
                <a:close/>
              </a:path>
              <a:path w="964565" h="962025">
                <a:moveTo>
                  <a:pt x="345463" y="701619"/>
                </a:moveTo>
                <a:lnTo>
                  <a:pt x="343077" y="701619"/>
                </a:lnTo>
                <a:lnTo>
                  <a:pt x="343486" y="700922"/>
                </a:lnTo>
                <a:lnTo>
                  <a:pt x="345319" y="700922"/>
                </a:lnTo>
                <a:lnTo>
                  <a:pt x="345463" y="701619"/>
                </a:lnTo>
                <a:close/>
              </a:path>
              <a:path w="964565" h="962025">
                <a:moveTo>
                  <a:pt x="344151" y="702598"/>
                </a:moveTo>
                <a:lnTo>
                  <a:pt x="343077" y="701619"/>
                </a:lnTo>
                <a:lnTo>
                  <a:pt x="343486" y="700922"/>
                </a:lnTo>
                <a:lnTo>
                  <a:pt x="343077" y="701619"/>
                </a:lnTo>
                <a:lnTo>
                  <a:pt x="344151" y="702598"/>
                </a:lnTo>
                <a:close/>
              </a:path>
              <a:path w="964565" h="962025">
                <a:moveTo>
                  <a:pt x="343927" y="613632"/>
                </a:moveTo>
                <a:lnTo>
                  <a:pt x="342515" y="612529"/>
                </a:lnTo>
                <a:lnTo>
                  <a:pt x="342604" y="609711"/>
                </a:lnTo>
                <a:lnTo>
                  <a:pt x="343920" y="609035"/>
                </a:lnTo>
                <a:lnTo>
                  <a:pt x="344721" y="608273"/>
                </a:lnTo>
                <a:lnTo>
                  <a:pt x="345529" y="608704"/>
                </a:lnTo>
                <a:lnTo>
                  <a:pt x="346838" y="609035"/>
                </a:lnTo>
                <a:lnTo>
                  <a:pt x="347124" y="609035"/>
                </a:lnTo>
                <a:lnTo>
                  <a:pt x="347212" y="609711"/>
                </a:lnTo>
                <a:lnTo>
                  <a:pt x="347333" y="610636"/>
                </a:lnTo>
                <a:lnTo>
                  <a:pt x="346660" y="612184"/>
                </a:lnTo>
                <a:lnTo>
                  <a:pt x="343927" y="613632"/>
                </a:lnTo>
                <a:close/>
              </a:path>
              <a:path w="964565" h="962025">
                <a:moveTo>
                  <a:pt x="345836" y="648125"/>
                </a:moveTo>
                <a:lnTo>
                  <a:pt x="343063" y="648125"/>
                </a:lnTo>
                <a:lnTo>
                  <a:pt x="342603" y="647110"/>
                </a:lnTo>
                <a:lnTo>
                  <a:pt x="342568" y="646399"/>
                </a:lnTo>
                <a:lnTo>
                  <a:pt x="343002" y="645146"/>
                </a:lnTo>
                <a:lnTo>
                  <a:pt x="345329" y="643705"/>
                </a:lnTo>
                <a:lnTo>
                  <a:pt x="346706" y="644634"/>
                </a:lnTo>
                <a:lnTo>
                  <a:pt x="346948" y="646399"/>
                </a:lnTo>
                <a:lnTo>
                  <a:pt x="347048" y="647110"/>
                </a:lnTo>
                <a:lnTo>
                  <a:pt x="345931" y="647989"/>
                </a:lnTo>
                <a:lnTo>
                  <a:pt x="345836" y="648125"/>
                </a:lnTo>
                <a:close/>
              </a:path>
              <a:path w="964565" h="962025">
                <a:moveTo>
                  <a:pt x="345836" y="648125"/>
                </a:moveTo>
                <a:lnTo>
                  <a:pt x="345673" y="648356"/>
                </a:lnTo>
                <a:lnTo>
                  <a:pt x="345836" y="648125"/>
                </a:lnTo>
                <a:lnTo>
                  <a:pt x="345931" y="647989"/>
                </a:lnTo>
                <a:lnTo>
                  <a:pt x="345836" y="648125"/>
                </a:lnTo>
                <a:close/>
              </a:path>
              <a:path w="964565" h="962025">
                <a:moveTo>
                  <a:pt x="345365" y="648794"/>
                </a:moveTo>
                <a:lnTo>
                  <a:pt x="344443" y="648356"/>
                </a:lnTo>
                <a:lnTo>
                  <a:pt x="345673" y="648356"/>
                </a:lnTo>
                <a:lnTo>
                  <a:pt x="345365" y="648794"/>
                </a:lnTo>
                <a:close/>
              </a:path>
              <a:path w="964565" h="962025">
                <a:moveTo>
                  <a:pt x="346174" y="627578"/>
                </a:moveTo>
                <a:lnTo>
                  <a:pt x="343543" y="627578"/>
                </a:lnTo>
                <a:lnTo>
                  <a:pt x="343600" y="626674"/>
                </a:lnTo>
                <a:lnTo>
                  <a:pt x="345817" y="626674"/>
                </a:lnTo>
                <a:lnTo>
                  <a:pt x="346301" y="626948"/>
                </a:lnTo>
                <a:lnTo>
                  <a:pt x="346174" y="627578"/>
                </a:lnTo>
                <a:close/>
              </a:path>
              <a:path w="964565" h="962025">
                <a:moveTo>
                  <a:pt x="345852" y="719191"/>
                </a:moveTo>
                <a:lnTo>
                  <a:pt x="343471" y="719191"/>
                </a:lnTo>
                <a:lnTo>
                  <a:pt x="343707" y="718725"/>
                </a:lnTo>
                <a:lnTo>
                  <a:pt x="344984" y="718725"/>
                </a:lnTo>
                <a:lnTo>
                  <a:pt x="345852" y="719191"/>
                </a:lnTo>
                <a:close/>
              </a:path>
              <a:path w="964565" h="962025">
                <a:moveTo>
                  <a:pt x="346627" y="719718"/>
                </a:moveTo>
                <a:lnTo>
                  <a:pt x="343471" y="719191"/>
                </a:lnTo>
                <a:lnTo>
                  <a:pt x="343707" y="718725"/>
                </a:lnTo>
                <a:lnTo>
                  <a:pt x="346742" y="719561"/>
                </a:lnTo>
                <a:lnTo>
                  <a:pt x="346627" y="719718"/>
                </a:lnTo>
                <a:close/>
              </a:path>
              <a:path w="964565" h="962025">
                <a:moveTo>
                  <a:pt x="346627" y="719718"/>
                </a:moveTo>
                <a:lnTo>
                  <a:pt x="346422" y="719995"/>
                </a:lnTo>
                <a:lnTo>
                  <a:pt x="346627" y="719718"/>
                </a:lnTo>
                <a:lnTo>
                  <a:pt x="346742" y="719561"/>
                </a:lnTo>
                <a:lnTo>
                  <a:pt x="346627" y="719718"/>
                </a:lnTo>
                <a:close/>
              </a:path>
              <a:path w="964565" h="962025">
                <a:moveTo>
                  <a:pt x="346140" y="720568"/>
                </a:moveTo>
                <a:lnTo>
                  <a:pt x="344867" y="720568"/>
                </a:lnTo>
                <a:lnTo>
                  <a:pt x="343795" y="719995"/>
                </a:lnTo>
                <a:lnTo>
                  <a:pt x="346422" y="719995"/>
                </a:lnTo>
                <a:lnTo>
                  <a:pt x="346140" y="720568"/>
                </a:lnTo>
                <a:close/>
              </a:path>
              <a:path w="964565" h="962025">
                <a:moveTo>
                  <a:pt x="346140" y="720568"/>
                </a:moveTo>
                <a:lnTo>
                  <a:pt x="346033" y="720785"/>
                </a:lnTo>
                <a:lnTo>
                  <a:pt x="346422" y="719995"/>
                </a:lnTo>
                <a:lnTo>
                  <a:pt x="346140" y="720568"/>
                </a:lnTo>
                <a:close/>
              </a:path>
              <a:path w="964565" h="962025">
                <a:moveTo>
                  <a:pt x="356625" y="270946"/>
                </a:moveTo>
                <a:lnTo>
                  <a:pt x="352770" y="270946"/>
                </a:lnTo>
                <a:lnTo>
                  <a:pt x="352276" y="269523"/>
                </a:lnTo>
                <a:lnTo>
                  <a:pt x="353151" y="268356"/>
                </a:lnTo>
                <a:lnTo>
                  <a:pt x="353245" y="268110"/>
                </a:lnTo>
                <a:lnTo>
                  <a:pt x="355695" y="268110"/>
                </a:lnTo>
                <a:lnTo>
                  <a:pt x="357161" y="269929"/>
                </a:lnTo>
                <a:lnTo>
                  <a:pt x="356625" y="270946"/>
                </a:lnTo>
                <a:close/>
              </a:path>
              <a:path w="964565" h="962025">
                <a:moveTo>
                  <a:pt x="355275" y="271537"/>
                </a:moveTo>
                <a:lnTo>
                  <a:pt x="354314" y="271142"/>
                </a:lnTo>
                <a:lnTo>
                  <a:pt x="356232" y="271142"/>
                </a:lnTo>
                <a:lnTo>
                  <a:pt x="355275" y="271537"/>
                </a:lnTo>
                <a:close/>
              </a:path>
              <a:path w="964565" h="962025">
                <a:moveTo>
                  <a:pt x="355546" y="287732"/>
                </a:moveTo>
                <a:lnTo>
                  <a:pt x="353287" y="287732"/>
                </a:lnTo>
                <a:lnTo>
                  <a:pt x="353504" y="287273"/>
                </a:lnTo>
                <a:lnTo>
                  <a:pt x="354702" y="287273"/>
                </a:lnTo>
                <a:lnTo>
                  <a:pt x="355546" y="287732"/>
                </a:lnTo>
                <a:close/>
              </a:path>
              <a:path w="964565" h="962025">
                <a:moveTo>
                  <a:pt x="355825" y="289091"/>
                </a:moveTo>
                <a:lnTo>
                  <a:pt x="354617" y="289091"/>
                </a:lnTo>
                <a:lnTo>
                  <a:pt x="353603" y="288536"/>
                </a:lnTo>
                <a:lnTo>
                  <a:pt x="356097" y="288536"/>
                </a:lnTo>
                <a:lnTo>
                  <a:pt x="355825" y="289091"/>
                </a:lnTo>
                <a:close/>
              </a:path>
              <a:path w="964565" h="962025">
                <a:moveTo>
                  <a:pt x="355825" y="289091"/>
                </a:moveTo>
                <a:lnTo>
                  <a:pt x="355722" y="289301"/>
                </a:lnTo>
                <a:lnTo>
                  <a:pt x="356097" y="288536"/>
                </a:lnTo>
                <a:lnTo>
                  <a:pt x="355825" y="289091"/>
                </a:lnTo>
                <a:close/>
              </a:path>
              <a:path w="964565" h="962025">
                <a:moveTo>
                  <a:pt x="356542" y="234981"/>
                </a:moveTo>
                <a:lnTo>
                  <a:pt x="353943" y="234981"/>
                </a:lnTo>
                <a:lnTo>
                  <a:pt x="353347" y="234098"/>
                </a:lnTo>
                <a:lnTo>
                  <a:pt x="352621" y="233490"/>
                </a:lnTo>
                <a:lnTo>
                  <a:pt x="353051" y="232572"/>
                </a:lnTo>
                <a:lnTo>
                  <a:pt x="353283" y="231159"/>
                </a:lnTo>
                <a:lnTo>
                  <a:pt x="354642" y="230607"/>
                </a:lnTo>
                <a:lnTo>
                  <a:pt x="356024" y="231159"/>
                </a:lnTo>
                <a:lnTo>
                  <a:pt x="356198" y="231159"/>
                </a:lnTo>
                <a:lnTo>
                  <a:pt x="357474" y="233490"/>
                </a:lnTo>
                <a:lnTo>
                  <a:pt x="357563" y="233653"/>
                </a:lnTo>
                <a:lnTo>
                  <a:pt x="356542" y="234981"/>
                </a:lnTo>
                <a:close/>
              </a:path>
              <a:path w="964565" h="962025">
                <a:moveTo>
                  <a:pt x="355919" y="218092"/>
                </a:moveTo>
                <a:lnTo>
                  <a:pt x="353379" y="217555"/>
                </a:lnTo>
                <a:lnTo>
                  <a:pt x="352937" y="216217"/>
                </a:lnTo>
                <a:lnTo>
                  <a:pt x="352386" y="215420"/>
                </a:lnTo>
                <a:lnTo>
                  <a:pt x="352587" y="214320"/>
                </a:lnTo>
                <a:lnTo>
                  <a:pt x="352699" y="213712"/>
                </a:lnTo>
                <a:lnTo>
                  <a:pt x="353386" y="212224"/>
                </a:lnTo>
                <a:lnTo>
                  <a:pt x="356183" y="213117"/>
                </a:lnTo>
                <a:lnTo>
                  <a:pt x="357133" y="214320"/>
                </a:lnTo>
                <a:lnTo>
                  <a:pt x="357097" y="216818"/>
                </a:lnTo>
                <a:lnTo>
                  <a:pt x="355919" y="218092"/>
                </a:lnTo>
                <a:close/>
              </a:path>
              <a:path w="964565" h="962025">
                <a:moveTo>
                  <a:pt x="354218" y="125618"/>
                </a:moveTo>
                <a:lnTo>
                  <a:pt x="352977" y="124522"/>
                </a:lnTo>
                <a:lnTo>
                  <a:pt x="352953" y="124230"/>
                </a:lnTo>
                <a:lnTo>
                  <a:pt x="352830" y="122668"/>
                </a:lnTo>
                <a:lnTo>
                  <a:pt x="352781" y="122048"/>
                </a:lnTo>
                <a:lnTo>
                  <a:pt x="353891" y="121237"/>
                </a:lnTo>
                <a:lnTo>
                  <a:pt x="354471" y="120469"/>
                </a:lnTo>
                <a:lnTo>
                  <a:pt x="354111" y="120945"/>
                </a:lnTo>
                <a:lnTo>
                  <a:pt x="356687" y="121237"/>
                </a:lnTo>
                <a:lnTo>
                  <a:pt x="357193" y="122668"/>
                </a:lnTo>
                <a:lnTo>
                  <a:pt x="356638" y="124230"/>
                </a:lnTo>
                <a:lnTo>
                  <a:pt x="354218" y="125618"/>
                </a:lnTo>
                <a:close/>
              </a:path>
              <a:path w="964565" h="962025">
                <a:moveTo>
                  <a:pt x="353642" y="160694"/>
                </a:moveTo>
                <a:lnTo>
                  <a:pt x="352308" y="159790"/>
                </a:lnTo>
                <a:lnTo>
                  <a:pt x="353074" y="158057"/>
                </a:lnTo>
                <a:lnTo>
                  <a:pt x="354692" y="158057"/>
                </a:lnTo>
                <a:lnTo>
                  <a:pt x="354482" y="158968"/>
                </a:lnTo>
                <a:lnTo>
                  <a:pt x="354033" y="159790"/>
                </a:lnTo>
                <a:lnTo>
                  <a:pt x="353642" y="160694"/>
                </a:lnTo>
                <a:close/>
              </a:path>
              <a:path w="964565" h="962025">
                <a:moveTo>
                  <a:pt x="355706" y="32521"/>
                </a:moveTo>
                <a:lnTo>
                  <a:pt x="352800" y="32521"/>
                </a:lnTo>
                <a:lnTo>
                  <a:pt x="352251" y="31232"/>
                </a:lnTo>
                <a:lnTo>
                  <a:pt x="352799" y="29531"/>
                </a:lnTo>
                <a:lnTo>
                  <a:pt x="355080" y="28499"/>
                </a:lnTo>
                <a:lnTo>
                  <a:pt x="356414" y="29531"/>
                </a:lnTo>
                <a:lnTo>
                  <a:pt x="356760" y="31232"/>
                </a:lnTo>
                <a:lnTo>
                  <a:pt x="356859" y="31720"/>
                </a:lnTo>
                <a:lnTo>
                  <a:pt x="355706" y="32521"/>
                </a:lnTo>
                <a:close/>
              </a:path>
              <a:path w="964565" h="962025">
                <a:moveTo>
                  <a:pt x="355706" y="32521"/>
                </a:moveTo>
                <a:lnTo>
                  <a:pt x="355475" y="32795"/>
                </a:lnTo>
                <a:lnTo>
                  <a:pt x="355706" y="32521"/>
                </a:lnTo>
                <a:lnTo>
                  <a:pt x="356577" y="31916"/>
                </a:lnTo>
                <a:lnTo>
                  <a:pt x="355706" y="32521"/>
                </a:lnTo>
                <a:close/>
              </a:path>
              <a:path w="964565" h="962025">
                <a:moveTo>
                  <a:pt x="355129" y="33204"/>
                </a:moveTo>
                <a:lnTo>
                  <a:pt x="354218" y="32795"/>
                </a:lnTo>
                <a:lnTo>
                  <a:pt x="355475" y="32795"/>
                </a:lnTo>
                <a:lnTo>
                  <a:pt x="355129" y="33204"/>
                </a:lnTo>
                <a:close/>
              </a:path>
              <a:path w="964565" h="962025">
                <a:moveTo>
                  <a:pt x="356080" y="308809"/>
                </a:moveTo>
                <a:lnTo>
                  <a:pt x="353643" y="308809"/>
                </a:lnTo>
                <a:lnTo>
                  <a:pt x="353087" y="307930"/>
                </a:lnTo>
                <a:lnTo>
                  <a:pt x="352414" y="307321"/>
                </a:lnTo>
                <a:lnTo>
                  <a:pt x="352895" y="306496"/>
                </a:lnTo>
                <a:lnTo>
                  <a:pt x="353233" y="305175"/>
                </a:lnTo>
                <a:lnTo>
                  <a:pt x="354695" y="304738"/>
                </a:lnTo>
                <a:lnTo>
                  <a:pt x="356172" y="305175"/>
                </a:lnTo>
                <a:lnTo>
                  <a:pt x="356375" y="305175"/>
                </a:lnTo>
                <a:lnTo>
                  <a:pt x="357154" y="307321"/>
                </a:lnTo>
                <a:lnTo>
                  <a:pt x="357240" y="307556"/>
                </a:lnTo>
                <a:lnTo>
                  <a:pt x="356080" y="308809"/>
                </a:lnTo>
                <a:close/>
              </a:path>
              <a:path w="964565" h="962025">
                <a:moveTo>
                  <a:pt x="337981" y="896874"/>
                </a:moveTo>
                <a:lnTo>
                  <a:pt x="335494" y="896874"/>
                </a:lnTo>
                <a:lnTo>
                  <a:pt x="334921" y="895824"/>
                </a:lnTo>
                <a:lnTo>
                  <a:pt x="334248" y="895108"/>
                </a:lnTo>
                <a:lnTo>
                  <a:pt x="334679" y="894361"/>
                </a:lnTo>
                <a:lnTo>
                  <a:pt x="334988" y="893123"/>
                </a:lnTo>
                <a:lnTo>
                  <a:pt x="335024" y="892980"/>
                </a:lnTo>
                <a:lnTo>
                  <a:pt x="336511" y="892564"/>
                </a:lnTo>
                <a:lnTo>
                  <a:pt x="338230" y="893123"/>
                </a:lnTo>
                <a:lnTo>
                  <a:pt x="339113" y="895532"/>
                </a:lnTo>
                <a:lnTo>
                  <a:pt x="337981" y="896874"/>
                </a:lnTo>
                <a:close/>
              </a:path>
              <a:path w="964565" h="962025">
                <a:moveTo>
                  <a:pt x="355564" y="253253"/>
                </a:moveTo>
                <a:lnTo>
                  <a:pt x="352513" y="253253"/>
                </a:lnTo>
                <a:lnTo>
                  <a:pt x="352023" y="251876"/>
                </a:lnTo>
                <a:lnTo>
                  <a:pt x="352619" y="250044"/>
                </a:lnTo>
                <a:lnTo>
                  <a:pt x="352813" y="250044"/>
                </a:lnTo>
                <a:lnTo>
                  <a:pt x="354994" y="248969"/>
                </a:lnTo>
                <a:lnTo>
                  <a:pt x="356382" y="250044"/>
                </a:lnTo>
                <a:lnTo>
                  <a:pt x="356681" y="251876"/>
                </a:lnTo>
                <a:lnTo>
                  <a:pt x="356770" y="252421"/>
                </a:lnTo>
                <a:lnTo>
                  <a:pt x="355564" y="253253"/>
                </a:lnTo>
                <a:close/>
              </a:path>
              <a:path w="964565" h="962025">
                <a:moveTo>
                  <a:pt x="355564" y="253253"/>
                </a:moveTo>
                <a:lnTo>
                  <a:pt x="355309" y="253560"/>
                </a:lnTo>
                <a:lnTo>
                  <a:pt x="355564" y="253253"/>
                </a:lnTo>
                <a:lnTo>
                  <a:pt x="356445" y="252645"/>
                </a:lnTo>
                <a:lnTo>
                  <a:pt x="355564" y="253253"/>
                </a:lnTo>
                <a:close/>
              </a:path>
              <a:path w="964565" h="962025">
                <a:moveTo>
                  <a:pt x="354951" y="253990"/>
                </a:moveTo>
                <a:lnTo>
                  <a:pt x="354016" y="253560"/>
                </a:lnTo>
                <a:lnTo>
                  <a:pt x="355309" y="253560"/>
                </a:lnTo>
                <a:lnTo>
                  <a:pt x="354951" y="253990"/>
                </a:lnTo>
                <a:close/>
              </a:path>
              <a:path w="964565" h="962025">
                <a:moveTo>
                  <a:pt x="356439" y="363816"/>
                </a:moveTo>
                <a:lnTo>
                  <a:pt x="353651" y="363816"/>
                </a:lnTo>
                <a:lnTo>
                  <a:pt x="352482" y="363001"/>
                </a:lnTo>
                <a:lnTo>
                  <a:pt x="351903" y="360677"/>
                </a:lnTo>
                <a:lnTo>
                  <a:pt x="351838" y="360417"/>
                </a:lnTo>
                <a:lnTo>
                  <a:pt x="352941" y="359222"/>
                </a:lnTo>
                <a:lnTo>
                  <a:pt x="354823" y="358841"/>
                </a:lnTo>
                <a:lnTo>
                  <a:pt x="355645" y="359439"/>
                </a:lnTo>
                <a:lnTo>
                  <a:pt x="356923" y="359880"/>
                </a:lnTo>
                <a:lnTo>
                  <a:pt x="357966" y="362777"/>
                </a:lnTo>
                <a:lnTo>
                  <a:pt x="356439" y="363816"/>
                </a:lnTo>
                <a:close/>
              </a:path>
              <a:path w="964565" h="962025">
                <a:moveTo>
                  <a:pt x="344262" y="685215"/>
                </a:moveTo>
                <a:lnTo>
                  <a:pt x="342874" y="684254"/>
                </a:lnTo>
                <a:lnTo>
                  <a:pt x="342860" y="684076"/>
                </a:lnTo>
                <a:lnTo>
                  <a:pt x="342735" y="682446"/>
                </a:lnTo>
                <a:lnTo>
                  <a:pt x="342682" y="681752"/>
                </a:lnTo>
                <a:lnTo>
                  <a:pt x="343874" y="680962"/>
                </a:lnTo>
                <a:lnTo>
                  <a:pt x="344497" y="680211"/>
                </a:lnTo>
                <a:lnTo>
                  <a:pt x="344095" y="680695"/>
                </a:lnTo>
                <a:lnTo>
                  <a:pt x="346680" y="680962"/>
                </a:lnTo>
                <a:lnTo>
                  <a:pt x="347156" y="682446"/>
                </a:lnTo>
                <a:lnTo>
                  <a:pt x="346614" y="684076"/>
                </a:lnTo>
                <a:lnTo>
                  <a:pt x="344262" y="685215"/>
                </a:lnTo>
                <a:close/>
              </a:path>
              <a:path w="964565" h="962025">
                <a:moveTo>
                  <a:pt x="344493" y="391853"/>
                </a:moveTo>
                <a:lnTo>
                  <a:pt x="343443" y="390810"/>
                </a:lnTo>
                <a:lnTo>
                  <a:pt x="342564" y="390330"/>
                </a:lnTo>
                <a:lnTo>
                  <a:pt x="342820" y="389654"/>
                </a:lnTo>
                <a:lnTo>
                  <a:pt x="342920" y="389387"/>
                </a:lnTo>
                <a:lnTo>
                  <a:pt x="343031" y="388063"/>
                </a:lnTo>
                <a:lnTo>
                  <a:pt x="343829" y="387544"/>
                </a:lnTo>
                <a:lnTo>
                  <a:pt x="345949" y="387544"/>
                </a:lnTo>
                <a:lnTo>
                  <a:pt x="347617" y="389654"/>
                </a:lnTo>
                <a:lnTo>
                  <a:pt x="346835" y="391148"/>
                </a:lnTo>
                <a:lnTo>
                  <a:pt x="344493" y="391853"/>
                </a:lnTo>
                <a:close/>
              </a:path>
              <a:path w="964565" h="962025">
                <a:moveTo>
                  <a:pt x="347027" y="244948"/>
                </a:moveTo>
                <a:lnTo>
                  <a:pt x="345167" y="244948"/>
                </a:lnTo>
                <a:lnTo>
                  <a:pt x="344550" y="244649"/>
                </a:lnTo>
                <a:lnTo>
                  <a:pt x="342963" y="241905"/>
                </a:lnTo>
                <a:lnTo>
                  <a:pt x="343959" y="241535"/>
                </a:lnTo>
                <a:lnTo>
                  <a:pt x="345116" y="240681"/>
                </a:lnTo>
                <a:lnTo>
                  <a:pt x="346582" y="241165"/>
                </a:lnTo>
                <a:lnTo>
                  <a:pt x="347301" y="242710"/>
                </a:lnTo>
                <a:lnTo>
                  <a:pt x="347063" y="244649"/>
                </a:lnTo>
                <a:lnTo>
                  <a:pt x="347027" y="244948"/>
                </a:lnTo>
                <a:close/>
              </a:path>
              <a:path w="964565" h="962025">
                <a:moveTo>
                  <a:pt x="346130" y="409407"/>
                </a:moveTo>
                <a:lnTo>
                  <a:pt x="343458" y="409407"/>
                </a:lnTo>
                <a:lnTo>
                  <a:pt x="342643" y="408065"/>
                </a:lnTo>
                <a:lnTo>
                  <a:pt x="343041" y="406357"/>
                </a:lnTo>
                <a:lnTo>
                  <a:pt x="345329" y="404685"/>
                </a:lnTo>
                <a:lnTo>
                  <a:pt x="346770" y="405617"/>
                </a:lnTo>
                <a:lnTo>
                  <a:pt x="347310" y="408065"/>
                </a:lnTo>
                <a:lnTo>
                  <a:pt x="346290" y="409122"/>
                </a:lnTo>
                <a:lnTo>
                  <a:pt x="346130" y="409407"/>
                </a:lnTo>
                <a:close/>
              </a:path>
              <a:path w="964565" h="962025">
                <a:moveTo>
                  <a:pt x="346130" y="409407"/>
                </a:moveTo>
                <a:lnTo>
                  <a:pt x="346031" y="409585"/>
                </a:lnTo>
                <a:lnTo>
                  <a:pt x="346290" y="409122"/>
                </a:lnTo>
                <a:lnTo>
                  <a:pt x="346130" y="409407"/>
                </a:lnTo>
                <a:close/>
              </a:path>
              <a:path w="964565" h="962025">
                <a:moveTo>
                  <a:pt x="345799" y="409998"/>
                </a:moveTo>
                <a:lnTo>
                  <a:pt x="344828" y="409585"/>
                </a:lnTo>
                <a:lnTo>
                  <a:pt x="346031" y="409585"/>
                </a:lnTo>
                <a:lnTo>
                  <a:pt x="345799" y="409998"/>
                </a:lnTo>
                <a:close/>
              </a:path>
              <a:path w="964565" h="962025">
                <a:moveTo>
                  <a:pt x="346328" y="314004"/>
                </a:moveTo>
                <a:lnTo>
                  <a:pt x="345187" y="314004"/>
                </a:lnTo>
                <a:lnTo>
                  <a:pt x="346141" y="313513"/>
                </a:lnTo>
                <a:lnTo>
                  <a:pt x="346328" y="314004"/>
                </a:lnTo>
                <a:close/>
              </a:path>
              <a:path w="964565" h="962025">
                <a:moveTo>
                  <a:pt x="346785" y="317082"/>
                </a:moveTo>
                <a:lnTo>
                  <a:pt x="342837" y="317082"/>
                </a:lnTo>
                <a:lnTo>
                  <a:pt x="342473" y="316367"/>
                </a:lnTo>
                <a:lnTo>
                  <a:pt x="342379" y="316182"/>
                </a:lnTo>
                <a:lnTo>
                  <a:pt x="343981" y="314282"/>
                </a:lnTo>
                <a:lnTo>
                  <a:pt x="346433" y="314282"/>
                </a:lnTo>
                <a:lnTo>
                  <a:pt x="346511" y="314484"/>
                </a:lnTo>
                <a:lnTo>
                  <a:pt x="347404" y="315694"/>
                </a:lnTo>
                <a:lnTo>
                  <a:pt x="346785" y="317082"/>
                </a:lnTo>
                <a:close/>
              </a:path>
              <a:path w="964565" h="962025">
                <a:moveTo>
                  <a:pt x="344372" y="317715"/>
                </a:moveTo>
                <a:lnTo>
                  <a:pt x="342913" y="317232"/>
                </a:lnTo>
                <a:lnTo>
                  <a:pt x="345457" y="317232"/>
                </a:lnTo>
                <a:lnTo>
                  <a:pt x="344372" y="317715"/>
                </a:lnTo>
                <a:close/>
              </a:path>
              <a:path w="964565" h="962025">
                <a:moveTo>
                  <a:pt x="346889" y="334423"/>
                </a:moveTo>
                <a:lnTo>
                  <a:pt x="343137" y="334423"/>
                </a:lnTo>
                <a:lnTo>
                  <a:pt x="344327" y="333131"/>
                </a:lnTo>
                <a:lnTo>
                  <a:pt x="345578" y="332718"/>
                </a:lnTo>
                <a:lnTo>
                  <a:pt x="346578" y="333131"/>
                </a:lnTo>
                <a:lnTo>
                  <a:pt x="346889" y="334423"/>
                </a:lnTo>
                <a:close/>
              </a:path>
              <a:path w="964565" h="962025">
                <a:moveTo>
                  <a:pt x="346434" y="335426"/>
                </a:moveTo>
                <a:lnTo>
                  <a:pt x="344945" y="335426"/>
                </a:lnTo>
                <a:lnTo>
                  <a:pt x="343951" y="334814"/>
                </a:lnTo>
                <a:lnTo>
                  <a:pt x="346980" y="334814"/>
                </a:lnTo>
                <a:lnTo>
                  <a:pt x="346434" y="335426"/>
                </a:lnTo>
                <a:close/>
              </a:path>
              <a:path w="964565" h="962025">
                <a:moveTo>
                  <a:pt x="346434" y="335426"/>
                </a:moveTo>
                <a:lnTo>
                  <a:pt x="346173" y="335718"/>
                </a:lnTo>
                <a:lnTo>
                  <a:pt x="346980" y="334814"/>
                </a:lnTo>
                <a:lnTo>
                  <a:pt x="346434" y="335426"/>
                </a:lnTo>
                <a:close/>
              </a:path>
              <a:path w="964565" h="962025">
                <a:moveTo>
                  <a:pt x="344490" y="502109"/>
                </a:moveTo>
                <a:lnTo>
                  <a:pt x="343436" y="501070"/>
                </a:lnTo>
                <a:lnTo>
                  <a:pt x="342557" y="500593"/>
                </a:lnTo>
                <a:lnTo>
                  <a:pt x="342812" y="499914"/>
                </a:lnTo>
                <a:lnTo>
                  <a:pt x="342910" y="499654"/>
                </a:lnTo>
                <a:lnTo>
                  <a:pt x="343020" y="498330"/>
                </a:lnTo>
                <a:lnTo>
                  <a:pt x="343831" y="497803"/>
                </a:lnTo>
                <a:lnTo>
                  <a:pt x="345934" y="497803"/>
                </a:lnTo>
                <a:lnTo>
                  <a:pt x="347614" y="499914"/>
                </a:lnTo>
                <a:lnTo>
                  <a:pt x="346817" y="501401"/>
                </a:lnTo>
                <a:lnTo>
                  <a:pt x="344490" y="502109"/>
                </a:lnTo>
                <a:close/>
              </a:path>
              <a:path w="964565" h="962025">
                <a:moveTo>
                  <a:pt x="346614" y="519677"/>
                </a:moveTo>
                <a:lnTo>
                  <a:pt x="343949" y="519677"/>
                </a:lnTo>
                <a:lnTo>
                  <a:pt x="343290" y="518717"/>
                </a:lnTo>
                <a:lnTo>
                  <a:pt x="342529" y="518097"/>
                </a:lnTo>
                <a:lnTo>
                  <a:pt x="343013" y="517222"/>
                </a:lnTo>
                <a:lnTo>
                  <a:pt x="343322" y="515866"/>
                </a:lnTo>
                <a:lnTo>
                  <a:pt x="344753" y="515354"/>
                </a:lnTo>
                <a:lnTo>
                  <a:pt x="346229" y="515866"/>
                </a:lnTo>
                <a:lnTo>
                  <a:pt x="346703" y="516571"/>
                </a:lnTo>
                <a:lnTo>
                  <a:pt x="347477" y="518097"/>
                </a:lnTo>
                <a:lnTo>
                  <a:pt x="347575" y="518290"/>
                </a:lnTo>
                <a:lnTo>
                  <a:pt x="346614" y="519677"/>
                </a:lnTo>
                <a:close/>
              </a:path>
              <a:path w="964565" h="962025">
                <a:moveTo>
                  <a:pt x="345890" y="427719"/>
                </a:moveTo>
                <a:lnTo>
                  <a:pt x="342927" y="427719"/>
                </a:lnTo>
                <a:lnTo>
                  <a:pt x="342404" y="426385"/>
                </a:lnTo>
                <a:lnTo>
                  <a:pt x="343974" y="424488"/>
                </a:lnTo>
                <a:lnTo>
                  <a:pt x="345194" y="424171"/>
                </a:lnTo>
                <a:lnTo>
                  <a:pt x="346162" y="423645"/>
                </a:lnTo>
                <a:lnTo>
                  <a:pt x="346363" y="424171"/>
                </a:lnTo>
                <a:lnTo>
                  <a:pt x="346484" y="424488"/>
                </a:lnTo>
                <a:lnTo>
                  <a:pt x="346546" y="424652"/>
                </a:lnTo>
                <a:lnTo>
                  <a:pt x="347461" y="425872"/>
                </a:lnTo>
                <a:lnTo>
                  <a:pt x="346867" y="427313"/>
                </a:lnTo>
                <a:lnTo>
                  <a:pt x="345890" y="427719"/>
                </a:lnTo>
                <a:close/>
              </a:path>
              <a:path w="964565" h="962025">
                <a:moveTo>
                  <a:pt x="345890" y="427719"/>
                </a:moveTo>
                <a:lnTo>
                  <a:pt x="345531" y="427868"/>
                </a:lnTo>
                <a:lnTo>
                  <a:pt x="346867" y="427313"/>
                </a:lnTo>
                <a:lnTo>
                  <a:pt x="345890" y="427719"/>
                </a:lnTo>
                <a:close/>
              </a:path>
              <a:path w="964565" h="962025">
                <a:moveTo>
                  <a:pt x="345868" y="462154"/>
                </a:moveTo>
                <a:lnTo>
                  <a:pt x="343458" y="462154"/>
                </a:lnTo>
                <a:lnTo>
                  <a:pt x="343727" y="461663"/>
                </a:lnTo>
                <a:lnTo>
                  <a:pt x="345023" y="461663"/>
                </a:lnTo>
                <a:lnTo>
                  <a:pt x="345868" y="462154"/>
                </a:lnTo>
                <a:close/>
              </a:path>
              <a:path w="964565" h="962025">
                <a:moveTo>
                  <a:pt x="346130" y="463471"/>
                </a:moveTo>
                <a:lnTo>
                  <a:pt x="344838" y="463471"/>
                </a:lnTo>
                <a:lnTo>
                  <a:pt x="343985" y="462969"/>
                </a:lnTo>
                <a:lnTo>
                  <a:pt x="346408" y="462969"/>
                </a:lnTo>
                <a:lnTo>
                  <a:pt x="346130" y="463471"/>
                </a:lnTo>
                <a:close/>
              </a:path>
              <a:path w="964565" h="962025">
                <a:moveTo>
                  <a:pt x="346130" y="463471"/>
                </a:moveTo>
                <a:lnTo>
                  <a:pt x="345994" y="463717"/>
                </a:lnTo>
                <a:lnTo>
                  <a:pt x="346408" y="462969"/>
                </a:lnTo>
                <a:lnTo>
                  <a:pt x="346130" y="463471"/>
                </a:lnTo>
                <a:close/>
              </a:path>
              <a:path w="964565" h="962025">
                <a:moveTo>
                  <a:pt x="346138" y="442181"/>
                </a:moveTo>
                <a:lnTo>
                  <a:pt x="344963" y="442181"/>
                </a:lnTo>
                <a:lnTo>
                  <a:pt x="345956" y="441697"/>
                </a:lnTo>
                <a:lnTo>
                  <a:pt x="346138" y="442181"/>
                </a:lnTo>
                <a:close/>
              </a:path>
              <a:path w="964565" h="962025">
                <a:moveTo>
                  <a:pt x="346514" y="445291"/>
                </a:moveTo>
                <a:lnTo>
                  <a:pt x="342515" y="445291"/>
                </a:lnTo>
                <a:lnTo>
                  <a:pt x="342134" y="444547"/>
                </a:lnTo>
                <a:lnTo>
                  <a:pt x="342038" y="444358"/>
                </a:lnTo>
                <a:lnTo>
                  <a:pt x="343700" y="442430"/>
                </a:lnTo>
                <a:lnTo>
                  <a:pt x="346231" y="442430"/>
                </a:lnTo>
                <a:lnTo>
                  <a:pt x="346322" y="442672"/>
                </a:lnTo>
                <a:lnTo>
                  <a:pt x="347240" y="443946"/>
                </a:lnTo>
                <a:lnTo>
                  <a:pt x="346514" y="445291"/>
                </a:lnTo>
                <a:close/>
              </a:path>
              <a:path w="964565" h="962025">
                <a:moveTo>
                  <a:pt x="344087" y="445892"/>
                </a:moveTo>
                <a:lnTo>
                  <a:pt x="342586" y="445430"/>
                </a:lnTo>
                <a:lnTo>
                  <a:pt x="345177" y="445430"/>
                </a:lnTo>
                <a:lnTo>
                  <a:pt x="344087" y="445892"/>
                </a:lnTo>
                <a:close/>
              </a:path>
              <a:path w="964565" h="962025">
                <a:moveTo>
                  <a:pt x="345860" y="351845"/>
                </a:moveTo>
                <a:lnTo>
                  <a:pt x="343488" y="351845"/>
                </a:lnTo>
                <a:lnTo>
                  <a:pt x="343725" y="351379"/>
                </a:lnTo>
                <a:lnTo>
                  <a:pt x="344995" y="351379"/>
                </a:lnTo>
                <a:lnTo>
                  <a:pt x="345860" y="351845"/>
                </a:lnTo>
                <a:close/>
              </a:path>
              <a:path w="964565" h="962025">
                <a:moveTo>
                  <a:pt x="346632" y="352368"/>
                </a:moveTo>
                <a:lnTo>
                  <a:pt x="343488" y="351845"/>
                </a:lnTo>
                <a:lnTo>
                  <a:pt x="343725" y="351379"/>
                </a:lnTo>
                <a:lnTo>
                  <a:pt x="346742" y="352219"/>
                </a:lnTo>
                <a:lnTo>
                  <a:pt x="346632" y="352368"/>
                </a:lnTo>
                <a:close/>
              </a:path>
              <a:path w="964565" h="962025">
                <a:moveTo>
                  <a:pt x="346632" y="352368"/>
                </a:moveTo>
                <a:lnTo>
                  <a:pt x="346422" y="352653"/>
                </a:lnTo>
                <a:lnTo>
                  <a:pt x="346632" y="352368"/>
                </a:lnTo>
                <a:lnTo>
                  <a:pt x="346742" y="352219"/>
                </a:lnTo>
                <a:lnTo>
                  <a:pt x="346632" y="352368"/>
                </a:lnTo>
                <a:close/>
              </a:path>
              <a:path w="964565" h="962025">
                <a:moveTo>
                  <a:pt x="346143" y="353218"/>
                </a:moveTo>
                <a:lnTo>
                  <a:pt x="344877" y="353218"/>
                </a:lnTo>
                <a:lnTo>
                  <a:pt x="343827" y="352653"/>
                </a:lnTo>
                <a:lnTo>
                  <a:pt x="346422" y="352653"/>
                </a:lnTo>
                <a:lnTo>
                  <a:pt x="346143" y="353218"/>
                </a:lnTo>
                <a:close/>
              </a:path>
              <a:path w="964565" h="962025">
                <a:moveTo>
                  <a:pt x="346143" y="353218"/>
                </a:moveTo>
                <a:lnTo>
                  <a:pt x="346034" y="353439"/>
                </a:lnTo>
                <a:lnTo>
                  <a:pt x="346422" y="352653"/>
                </a:lnTo>
                <a:lnTo>
                  <a:pt x="346143" y="353218"/>
                </a:lnTo>
                <a:close/>
              </a:path>
              <a:path w="964565" h="962025">
                <a:moveTo>
                  <a:pt x="344885" y="263559"/>
                </a:moveTo>
                <a:lnTo>
                  <a:pt x="343283" y="262972"/>
                </a:lnTo>
                <a:lnTo>
                  <a:pt x="342006" y="260491"/>
                </a:lnTo>
                <a:lnTo>
                  <a:pt x="343166" y="259250"/>
                </a:lnTo>
                <a:lnTo>
                  <a:pt x="345745" y="259250"/>
                </a:lnTo>
                <a:lnTo>
                  <a:pt x="346393" y="260214"/>
                </a:lnTo>
                <a:lnTo>
                  <a:pt x="347130" y="260826"/>
                </a:lnTo>
                <a:lnTo>
                  <a:pt x="346639" y="261701"/>
                </a:lnTo>
                <a:lnTo>
                  <a:pt x="346341" y="262972"/>
                </a:lnTo>
                <a:lnTo>
                  <a:pt x="346599" y="262972"/>
                </a:lnTo>
                <a:lnTo>
                  <a:pt x="344885" y="263559"/>
                </a:lnTo>
                <a:close/>
              </a:path>
              <a:path w="964565" h="962025">
                <a:moveTo>
                  <a:pt x="345813" y="224519"/>
                </a:moveTo>
                <a:lnTo>
                  <a:pt x="343525" y="224519"/>
                </a:lnTo>
                <a:lnTo>
                  <a:pt x="343575" y="223462"/>
                </a:lnTo>
                <a:lnTo>
                  <a:pt x="346297" y="223462"/>
                </a:lnTo>
                <a:lnTo>
                  <a:pt x="346386" y="224248"/>
                </a:lnTo>
                <a:lnTo>
                  <a:pt x="345813" y="224519"/>
                </a:lnTo>
                <a:close/>
              </a:path>
              <a:path w="964565" h="962025">
                <a:moveTo>
                  <a:pt x="345067" y="224871"/>
                </a:moveTo>
                <a:lnTo>
                  <a:pt x="344675" y="225056"/>
                </a:lnTo>
                <a:lnTo>
                  <a:pt x="346386" y="224248"/>
                </a:lnTo>
                <a:lnTo>
                  <a:pt x="345067" y="224871"/>
                </a:lnTo>
                <a:close/>
              </a:path>
              <a:path w="964565" h="962025">
                <a:moveTo>
                  <a:pt x="346427" y="739766"/>
                </a:moveTo>
                <a:lnTo>
                  <a:pt x="343995" y="739766"/>
                </a:lnTo>
                <a:lnTo>
                  <a:pt x="342354" y="737976"/>
                </a:lnTo>
                <a:lnTo>
                  <a:pt x="342749" y="736877"/>
                </a:lnTo>
                <a:lnTo>
                  <a:pt x="342828" y="736656"/>
                </a:lnTo>
                <a:lnTo>
                  <a:pt x="345194" y="736339"/>
                </a:lnTo>
                <a:lnTo>
                  <a:pt x="346692" y="736877"/>
                </a:lnTo>
                <a:lnTo>
                  <a:pt x="347279" y="737976"/>
                </a:lnTo>
                <a:lnTo>
                  <a:pt x="347397" y="738197"/>
                </a:lnTo>
                <a:lnTo>
                  <a:pt x="346536" y="739453"/>
                </a:lnTo>
                <a:lnTo>
                  <a:pt x="346427" y="739766"/>
                </a:lnTo>
                <a:close/>
              </a:path>
              <a:path w="964565" h="962025">
                <a:moveTo>
                  <a:pt x="346427" y="739766"/>
                </a:moveTo>
                <a:lnTo>
                  <a:pt x="346352" y="739983"/>
                </a:lnTo>
                <a:lnTo>
                  <a:pt x="346427" y="739766"/>
                </a:lnTo>
                <a:lnTo>
                  <a:pt x="346536" y="739453"/>
                </a:lnTo>
                <a:lnTo>
                  <a:pt x="346427" y="739766"/>
                </a:lnTo>
                <a:close/>
              </a:path>
              <a:path w="964565" h="962025">
                <a:moveTo>
                  <a:pt x="346198" y="740428"/>
                </a:moveTo>
                <a:lnTo>
                  <a:pt x="345219" y="739983"/>
                </a:lnTo>
                <a:lnTo>
                  <a:pt x="346352" y="739983"/>
                </a:lnTo>
                <a:lnTo>
                  <a:pt x="346198" y="740428"/>
                </a:lnTo>
                <a:close/>
              </a:path>
              <a:path w="964565" h="962025">
                <a:moveTo>
                  <a:pt x="344251" y="574482"/>
                </a:moveTo>
                <a:lnTo>
                  <a:pt x="343276" y="573478"/>
                </a:lnTo>
                <a:lnTo>
                  <a:pt x="342422" y="573005"/>
                </a:lnTo>
                <a:lnTo>
                  <a:pt x="342792" y="572080"/>
                </a:lnTo>
                <a:lnTo>
                  <a:pt x="342931" y="570777"/>
                </a:lnTo>
                <a:lnTo>
                  <a:pt x="344187" y="570009"/>
                </a:lnTo>
                <a:lnTo>
                  <a:pt x="345795" y="570375"/>
                </a:lnTo>
                <a:lnTo>
                  <a:pt x="347415" y="572482"/>
                </a:lnTo>
                <a:lnTo>
                  <a:pt x="346646" y="573912"/>
                </a:lnTo>
                <a:lnTo>
                  <a:pt x="344251" y="574482"/>
                </a:lnTo>
                <a:close/>
              </a:path>
              <a:path w="964565" h="962025">
                <a:moveTo>
                  <a:pt x="344248" y="189667"/>
                </a:moveTo>
                <a:lnTo>
                  <a:pt x="342870" y="188695"/>
                </a:lnTo>
                <a:lnTo>
                  <a:pt x="342858" y="188521"/>
                </a:lnTo>
                <a:lnTo>
                  <a:pt x="342739" y="186881"/>
                </a:lnTo>
                <a:lnTo>
                  <a:pt x="342689" y="186183"/>
                </a:lnTo>
                <a:lnTo>
                  <a:pt x="343881" y="185397"/>
                </a:lnTo>
                <a:lnTo>
                  <a:pt x="344511" y="184646"/>
                </a:lnTo>
                <a:lnTo>
                  <a:pt x="344102" y="185133"/>
                </a:lnTo>
                <a:lnTo>
                  <a:pt x="346696" y="185397"/>
                </a:lnTo>
                <a:lnTo>
                  <a:pt x="347159" y="186881"/>
                </a:lnTo>
                <a:lnTo>
                  <a:pt x="346617" y="188521"/>
                </a:lnTo>
                <a:lnTo>
                  <a:pt x="344248" y="189667"/>
                </a:lnTo>
                <a:close/>
              </a:path>
              <a:path w="964565" h="962025">
                <a:moveTo>
                  <a:pt x="344845" y="556593"/>
                </a:moveTo>
                <a:lnTo>
                  <a:pt x="343240" y="555992"/>
                </a:lnTo>
                <a:lnTo>
                  <a:pt x="342048" y="553522"/>
                </a:lnTo>
                <a:lnTo>
                  <a:pt x="343279" y="552035"/>
                </a:lnTo>
                <a:lnTo>
                  <a:pt x="345632" y="552035"/>
                </a:lnTo>
                <a:lnTo>
                  <a:pt x="346390" y="553255"/>
                </a:lnTo>
                <a:lnTo>
                  <a:pt x="347112" y="553903"/>
                </a:lnTo>
                <a:lnTo>
                  <a:pt x="346625" y="554775"/>
                </a:lnTo>
                <a:lnTo>
                  <a:pt x="346335" y="555992"/>
                </a:lnTo>
                <a:lnTo>
                  <a:pt x="346294" y="556166"/>
                </a:lnTo>
                <a:lnTo>
                  <a:pt x="344845" y="556593"/>
                </a:lnTo>
                <a:close/>
              </a:path>
              <a:path w="964565" h="962025">
                <a:moveTo>
                  <a:pt x="344340" y="171344"/>
                </a:moveTo>
                <a:lnTo>
                  <a:pt x="343418" y="170170"/>
                </a:lnTo>
                <a:lnTo>
                  <a:pt x="342445" y="169472"/>
                </a:lnTo>
                <a:lnTo>
                  <a:pt x="342637" y="169472"/>
                </a:lnTo>
                <a:lnTo>
                  <a:pt x="343031" y="168626"/>
                </a:lnTo>
                <a:lnTo>
                  <a:pt x="343266" y="167117"/>
                </a:lnTo>
                <a:lnTo>
                  <a:pt x="343446" y="167117"/>
                </a:lnTo>
                <a:lnTo>
                  <a:pt x="344639" y="166551"/>
                </a:lnTo>
                <a:lnTo>
                  <a:pt x="346315" y="167117"/>
                </a:lnTo>
                <a:lnTo>
                  <a:pt x="347760" y="169472"/>
                </a:lnTo>
                <a:lnTo>
                  <a:pt x="346877" y="170949"/>
                </a:lnTo>
                <a:lnTo>
                  <a:pt x="344340" y="171344"/>
                </a:lnTo>
                <a:close/>
              </a:path>
              <a:path w="964565" h="962025">
                <a:moveTo>
                  <a:pt x="344201" y="281433"/>
                </a:moveTo>
                <a:lnTo>
                  <a:pt x="343315" y="280298"/>
                </a:lnTo>
                <a:lnTo>
                  <a:pt x="342394" y="279636"/>
                </a:lnTo>
                <a:lnTo>
                  <a:pt x="342560" y="279636"/>
                </a:lnTo>
                <a:lnTo>
                  <a:pt x="342956" y="278803"/>
                </a:lnTo>
                <a:lnTo>
                  <a:pt x="343196" y="277327"/>
                </a:lnTo>
                <a:lnTo>
                  <a:pt x="343397" y="277327"/>
                </a:lnTo>
                <a:lnTo>
                  <a:pt x="344554" y="276796"/>
                </a:lnTo>
                <a:lnTo>
                  <a:pt x="346198" y="277327"/>
                </a:lnTo>
                <a:lnTo>
                  <a:pt x="347568" y="279636"/>
                </a:lnTo>
                <a:lnTo>
                  <a:pt x="346642" y="281045"/>
                </a:lnTo>
                <a:lnTo>
                  <a:pt x="344201" y="281433"/>
                </a:lnTo>
                <a:close/>
              </a:path>
              <a:path w="964565" h="962025">
                <a:moveTo>
                  <a:pt x="346895" y="206328"/>
                </a:moveTo>
                <a:lnTo>
                  <a:pt x="342945" y="206328"/>
                </a:lnTo>
                <a:lnTo>
                  <a:pt x="343461" y="205381"/>
                </a:lnTo>
                <a:lnTo>
                  <a:pt x="343691" y="204509"/>
                </a:lnTo>
                <a:lnTo>
                  <a:pt x="343774" y="204193"/>
                </a:lnTo>
                <a:lnTo>
                  <a:pt x="345614" y="202652"/>
                </a:lnTo>
                <a:lnTo>
                  <a:pt x="346977" y="203118"/>
                </a:lnTo>
                <a:lnTo>
                  <a:pt x="347311" y="205381"/>
                </a:lnTo>
                <a:lnTo>
                  <a:pt x="346895" y="206328"/>
                </a:lnTo>
                <a:close/>
              </a:path>
              <a:path w="964565" h="962025">
                <a:moveTo>
                  <a:pt x="346895" y="206328"/>
                </a:moveTo>
                <a:lnTo>
                  <a:pt x="346744" y="206673"/>
                </a:lnTo>
                <a:lnTo>
                  <a:pt x="347311" y="205381"/>
                </a:lnTo>
                <a:lnTo>
                  <a:pt x="346895" y="206328"/>
                </a:lnTo>
                <a:close/>
              </a:path>
              <a:path w="964565" h="962025">
                <a:moveTo>
                  <a:pt x="345162" y="207506"/>
                </a:moveTo>
                <a:lnTo>
                  <a:pt x="343959" y="206673"/>
                </a:lnTo>
                <a:lnTo>
                  <a:pt x="346744" y="206673"/>
                </a:lnTo>
                <a:lnTo>
                  <a:pt x="346625" y="206943"/>
                </a:lnTo>
                <a:lnTo>
                  <a:pt x="345162" y="207506"/>
                </a:lnTo>
                <a:close/>
              </a:path>
              <a:path w="964565" h="962025">
                <a:moveTo>
                  <a:pt x="346636" y="299254"/>
                </a:moveTo>
                <a:lnTo>
                  <a:pt x="343888" y="299254"/>
                </a:lnTo>
                <a:lnTo>
                  <a:pt x="343255" y="297987"/>
                </a:lnTo>
                <a:lnTo>
                  <a:pt x="342589" y="297279"/>
                </a:lnTo>
                <a:lnTo>
                  <a:pt x="343166" y="296489"/>
                </a:lnTo>
                <a:lnTo>
                  <a:pt x="343639" y="295187"/>
                </a:lnTo>
                <a:lnTo>
                  <a:pt x="345833" y="295187"/>
                </a:lnTo>
                <a:lnTo>
                  <a:pt x="346714" y="295571"/>
                </a:lnTo>
                <a:lnTo>
                  <a:pt x="347566" y="297987"/>
                </a:lnTo>
                <a:lnTo>
                  <a:pt x="346636" y="299254"/>
                </a:lnTo>
                <a:close/>
              </a:path>
              <a:path w="964565" h="962025">
                <a:moveTo>
                  <a:pt x="336280" y="713697"/>
                </a:moveTo>
                <a:lnTo>
                  <a:pt x="335028" y="712494"/>
                </a:lnTo>
                <a:lnTo>
                  <a:pt x="335010" y="712281"/>
                </a:lnTo>
                <a:lnTo>
                  <a:pt x="334892" y="709896"/>
                </a:lnTo>
                <a:lnTo>
                  <a:pt x="335960" y="709114"/>
                </a:lnTo>
                <a:lnTo>
                  <a:pt x="336561" y="708320"/>
                </a:lnTo>
                <a:lnTo>
                  <a:pt x="336176" y="708829"/>
                </a:lnTo>
                <a:lnTo>
                  <a:pt x="338841" y="709114"/>
                </a:lnTo>
                <a:lnTo>
                  <a:pt x="339397" y="710637"/>
                </a:lnTo>
                <a:lnTo>
                  <a:pt x="338824" y="712281"/>
                </a:lnTo>
                <a:lnTo>
                  <a:pt x="336280" y="713697"/>
                </a:lnTo>
                <a:close/>
              </a:path>
              <a:path w="964565" h="962025">
                <a:moveTo>
                  <a:pt x="326256" y="96943"/>
                </a:moveTo>
                <a:lnTo>
                  <a:pt x="325291" y="95965"/>
                </a:lnTo>
                <a:lnTo>
                  <a:pt x="324437" y="95495"/>
                </a:lnTo>
                <a:lnTo>
                  <a:pt x="324843" y="94570"/>
                </a:lnTo>
                <a:lnTo>
                  <a:pt x="324998" y="93452"/>
                </a:lnTo>
                <a:lnTo>
                  <a:pt x="325025" y="93260"/>
                </a:lnTo>
                <a:lnTo>
                  <a:pt x="326331" y="92495"/>
                </a:lnTo>
                <a:lnTo>
                  <a:pt x="327960" y="92862"/>
                </a:lnTo>
                <a:lnTo>
                  <a:pt x="329565" y="95047"/>
                </a:lnTo>
                <a:lnTo>
                  <a:pt x="328676" y="96427"/>
                </a:lnTo>
                <a:lnTo>
                  <a:pt x="326256" y="96943"/>
                </a:lnTo>
                <a:close/>
              </a:path>
              <a:path w="964565" h="962025">
                <a:moveTo>
                  <a:pt x="325630" y="466528"/>
                </a:moveTo>
                <a:lnTo>
                  <a:pt x="324544" y="466030"/>
                </a:lnTo>
                <a:lnTo>
                  <a:pt x="324082" y="464813"/>
                </a:lnTo>
                <a:lnTo>
                  <a:pt x="323986" y="464560"/>
                </a:lnTo>
                <a:lnTo>
                  <a:pt x="324420" y="463546"/>
                </a:lnTo>
                <a:lnTo>
                  <a:pt x="324542" y="462596"/>
                </a:lnTo>
                <a:lnTo>
                  <a:pt x="324619" y="461998"/>
                </a:lnTo>
                <a:lnTo>
                  <a:pt x="326099" y="461347"/>
                </a:lnTo>
                <a:lnTo>
                  <a:pt x="327380" y="462236"/>
                </a:lnTo>
                <a:lnTo>
                  <a:pt x="328423" y="462596"/>
                </a:lnTo>
                <a:lnTo>
                  <a:pt x="327912" y="463546"/>
                </a:lnTo>
                <a:lnTo>
                  <a:pt x="327627" y="464560"/>
                </a:lnTo>
                <a:lnTo>
                  <a:pt x="327558" y="464813"/>
                </a:lnTo>
                <a:lnTo>
                  <a:pt x="325630" y="466528"/>
                </a:lnTo>
                <a:close/>
              </a:path>
              <a:path w="964565" h="962025">
                <a:moveTo>
                  <a:pt x="328512" y="444640"/>
                </a:moveTo>
                <a:lnTo>
                  <a:pt x="325075" y="444640"/>
                </a:lnTo>
                <a:lnTo>
                  <a:pt x="327533" y="443508"/>
                </a:lnTo>
                <a:lnTo>
                  <a:pt x="328512" y="444640"/>
                </a:lnTo>
                <a:close/>
              </a:path>
              <a:path w="964565" h="962025">
                <a:moveTo>
                  <a:pt x="326886" y="445479"/>
                </a:moveTo>
                <a:lnTo>
                  <a:pt x="325655" y="445479"/>
                </a:lnTo>
                <a:lnTo>
                  <a:pt x="325391" y="445013"/>
                </a:lnTo>
                <a:lnTo>
                  <a:pt x="327686" y="445013"/>
                </a:lnTo>
                <a:lnTo>
                  <a:pt x="326886" y="445479"/>
                </a:lnTo>
                <a:close/>
              </a:path>
              <a:path w="964565" h="962025">
                <a:moveTo>
                  <a:pt x="327395" y="865160"/>
                </a:moveTo>
                <a:lnTo>
                  <a:pt x="324650" y="865160"/>
                </a:lnTo>
                <a:lnTo>
                  <a:pt x="324683" y="864897"/>
                </a:lnTo>
                <a:lnTo>
                  <a:pt x="326160" y="864310"/>
                </a:lnTo>
                <a:lnTo>
                  <a:pt x="327395" y="865160"/>
                </a:lnTo>
                <a:close/>
              </a:path>
              <a:path w="964565" h="962025">
                <a:moveTo>
                  <a:pt x="324650" y="865160"/>
                </a:moveTo>
                <a:lnTo>
                  <a:pt x="324608" y="865505"/>
                </a:lnTo>
                <a:lnTo>
                  <a:pt x="324683" y="864897"/>
                </a:lnTo>
                <a:lnTo>
                  <a:pt x="324650" y="865160"/>
                </a:lnTo>
                <a:close/>
              </a:path>
              <a:path w="964565" h="962025">
                <a:moveTo>
                  <a:pt x="325822" y="869317"/>
                </a:moveTo>
                <a:lnTo>
                  <a:pt x="324708" y="868786"/>
                </a:lnTo>
                <a:lnTo>
                  <a:pt x="324082" y="867441"/>
                </a:lnTo>
                <a:lnTo>
                  <a:pt x="324491" y="866448"/>
                </a:lnTo>
                <a:lnTo>
                  <a:pt x="324608" y="865505"/>
                </a:lnTo>
                <a:lnTo>
                  <a:pt x="328434" y="865505"/>
                </a:lnTo>
                <a:lnTo>
                  <a:pt x="327959" y="866448"/>
                </a:lnTo>
                <a:lnTo>
                  <a:pt x="327727" y="867441"/>
                </a:lnTo>
                <a:lnTo>
                  <a:pt x="327661" y="867740"/>
                </a:lnTo>
                <a:lnTo>
                  <a:pt x="325822" y="869317"/>
                </a:lnTo>
                <a:close/>
              </a:path>
              <a:path w="964565" h="962025">
                <a:moveTo>
                  <a:pt x="326067" y="759495"/>
                </a:moveTo>
                <a:lnTo>
                  <a:pt x="324641" y="758285"/>
                </a:lnTo>
                <a:lnTo>
                  <a:pt x="324608" y="755936"/>
                </a:lnTo>
                <a:lnTo>
                  <a:pt x="325818" y="755185"/>
                </a:lnTo>
                <a:lnTo>
                  <a:pt x="326462" y="754474"/>
                </a:lnTo>
                <a:lnTo>
                  <a:pt x="326027" y="754954"/>
                </a:lnTo>
                <a:lnTo>
                  <a:pt x="328692" y="755185"/>
                </a:lnTo>
                <a:lnTo>
                  <a:pt x="329115" y="756601"/>
                </a:lnTo>
                <a:lnTo>
                  <a:pt x="328537" y="758285"/>
                </a:lnTo>
                <a:lnTo>
                  <a:pt x="326067" y="759495"/>
                </a:lnTo>
                <a:close/>
              </a:path>
              <a:path w="964565" h="962025">
                <a:moveTo>
                  <a:pt x="327274" y="667590"/>
                </a:moveTo>
                <a:lnTo>
                  <a:pt x="324932" y="666170"/>
                </a:lnTo>
                <a:lnTo>
                  <a:pt x="324808" y="665077"/>
                </a:lnTo>
                <a:lnTo>
                  <a:pt x="324779" y="664817"/>
                </a:lnTo>
                <a:lnTo>
                  <a:pt x="324434" y="664024"/>
                </a:lnTo>
                <a:lnTo>
                  <a:pt x="325167" y="662149"/>
                </a:lnTo>
                <a:lnTo>
                  <a:pt x="326608" y="661515"/>
                </a:lnTo>
                <a:lnTo>
                  <a:pt x="328886" y="662761"/>
                </a:lnTo>
                <a:lnTo>
                  <a:pt x="329558" y="664337"/>
                </a:lnTo>
                <a:lnTo>
                  <a:pt x="328800" y="666711"/>
                </a:lnTo>
                <a:lnTo>
                  <a:pt x="327274" y="667590"/>
                </a:lnTo>
                <a:close/>
              </a:path>
              <a:path w="964565" h="962025">
                <a:moveTo>
                  <a:pt x="326373" y="281540"/>
                </a:moveTo>
                <a:lnTo>
                  <a:pt x="325359" y="280501"/>
                </a:lnTo>
                <a:lnTo>
                  <a:pt x="324494" y="280017"/>
                </a:lnTo>
                <a:lnTo>
                  <a:pt x="324850" y="279074"/>
                </a:lnTo>
                <a:lnTo>
                  <a:pt x="324961" y="277736"/>
                </a:lnTo>
                <a:lnTo>
                  <a:pt x="326227" y="276939"/>
                </a:lnTo>
                <a:lnTo>
                  <a:pt x="327871" y="277284"/>
                </a:lnTo>
                <a:lnTo>
                  <a:pt x="329551" y="279426"/>
                </a:lnTo>
                <a:lnTo>
                  <a:pt x="328754" y="280896"/>
                </a:lnTo>
                <a:lnTo>
                  <a:pt x="326373" y="281540"/>
                </a:lnTo>
                <a:close/>
              </a:path>
              <a:path w="964565" h="962025">
                <a:moveTo>
                  <a:pt x="325868" y="79404"/>
                </a:moveTo>
                <a:lnTo>
                  <a:pt x="324558" y="78336"/>
                </a:lnTo>
                <a:lnTo>
                  <a:pt x="324644" y="76977"/>
                </a:lnTo>
                <a:lnTo>
                  <a:pt x="324726" y="75717"/>
                </a:lnTo>
                <a:lnTo>
                  <a:pt x="326078" y="75009"/>
                </a:lnTo>
                <a:lnTo>
                  <a:pt x="326697" y="74436"/>
                </a:lnTo>
                <a:lnTo>
                  <a:pt x="327476" y="75009"/>
                </a:lnTo>
                <a:lnTo>
                  <a:pt x="328768" y="75486"/>
                </a:lnTo>
                <a:lnTo>
                  <a:pt x="328812" y="75717"/>
                </a:lnTo>
                <a:lnTo>
                  <a:pt x="328900" y="76180"/>
                </a:lnTo>
                <a:lnTo>
                  <a:pt x="328946" y="76418"/>
                </a:lnTo>
                <a:lnTo>
                  <a:pt x="329053" y="76977"/>
                </a:lnTo>
                <a:lnTo>
                  <a:pt x="328456" y="78336"/>
                </a:lnTo>
                <a:lnTo>
                  <a:pt x="328370" y="78532"/>
                </a:lnTo>
                <a:lnTo>
                  <a:pt x="325868" y="79404"/>
                </a:lnTo>
                <a:close/>
              </a:path>
              <a:path w="964565" h="962025">
                <a:moveTo>
                  <a:pt x="325315" y="223647"/>
                </a:moveTo>
                <a:lnTo>
                  <a:pt x="325557" y="223156"/>
                </a:lnTo>
                <a:lnTo>
                  <a:pt x="326932" y="223156"/>
                </a:lnTo>
                <a:lnTo>
                  <a:pt x="327886" y="223647"/>
                </a:lnTo>
                <a:lnTo>
                  <a:pt x="325557" y="223156"/>
                </a:lnTo>
                <a:lnTo>
                  <a:pt x="325315" y="223647"/>
                </a:lnTo>
                <a:close/>
              </a:path>
              <a:path w="964565" h="962025">
                <a:moveTo>
                  <a:pt x="328704" y="224241"/>
                </a:moveTo>
                <a:lnTo>
                  <a:pt x="324904" y="224241"/>
                </a:lnTo>
                <a:lnTo>
                  <a:pt x="325249" y="223782"/>
                </a:lnTo>
                <a:lnTo>
                  <a:pt x="325315" y="223647"/>
                </a:lnTo>
                <a:lnTo>
                  <a:pt x="325249" y="223782"/>
                </a:lnTo>
                <a:lnTo>
                  <a:pt x="328861" y="224035"/>
                </a:lnTo>
                <a:lnTo>
                  <a:pt x="328704" y="224241"/>
                </a:lnTo>
                <a:close/>
              </a:path>
              <a:path w="964565" h="962025">
                <a:moveTo>
                  <a:pt x="328202" y="225127"/>
                </a:moveTo>
                <a:lnTo>
                  <a:pt x="326825" y="225127"/>
                </a:lnTo>
                <a:lnTo>
                  <a:pt x="325875" y="224633"/>
                </a:lnTo>
                <a:lnTo>
                  <a:pt x="328444" y="224633"/>
                </a:lnTo>
                <a:lnTo>
                  <a:pt x="328202" y="225127"/>
                </a:lnTo>
                <a:close/>
              </a:path>
              <a:path w="964565" h="962025">
                <a:moveTo>
                  <a:pt x="328202" y="225127"/>
                </a:moveTo>
                <a:lnTo>
                  <a:pt x="328099" y="225337"/>
                </a:lnTo>
                <a:lnTo>
                  <a:pt x="328444" y="224633"/>
                </a:lnTo>
                <a:lnTo>
                  <a:pt x="328202" y="225127"/>
                </a:lnTo>
                <a:close/>
              </a:path>
              <a:path w="964565" h="962025">
                <a:moveTo>
                  <a:pt x="327689" y="113380"/>
                </a:moveTo>
                <a:lnTo>
                  <a:pt x="325256" y="113380"/>
                </a:lnTo>
                <a:lnTo>
                  <a:pt x="325538" y="112889"/>
                </a:lnTo>
                <a:lnTo>
                  <a:pt x="326864" y="112889"/>
                </a:lnTo>
                <a:lnTo>
                  <a:pt x="327689" y="113380"/>
                </a:lnTo>
                <a:close/>
              </a:path>
              <a:path w="964565" h="962025">
                <a:moveTo>
                  <a:pt x="327961" y="114700"/>
                </a:moveTo>
                <a:lnTo>
                  <a:pt x="326637" y="114700"/>
                </a:lnTo>
                <a:lnTo>
                  <a:pt x="325783" y="114195"/>
                </a:lnTo>
                <a:lnTo>
                  <a:pt x="328251" y="114195"/>
                </a:lnTo>
                <a:lnTo>
                  <a:pt x="327961" y="114700"/>
                </a:lnTo>
                <a:close/>
              </a:path>
              <a:path w="964565" h="962025">
                <a:moveTo>
                  <a:pt x="327961" y="114700"/>
                </a:moveTo>
                <a:lnTo>
                  <a:pt x="327824" y="114939"/>
                </a:lnTo>
                <a:lnTo>
                  <a:pt x="328251" y="114195"/>
                </a:lnTo>
                <a:lnTo>
                  <a:pt x="327961" y="114700"/>
                </a:lnTo>
                <a:close/>
              </a:path>
              <a:path w="964565" h="962025">
                <a:moveTo>
                  <a:pt x="326968" y="135382"/>
                </a:moveTo>
                <a:lnTo>
                  <a:pt x="325334" y="134799"/>
                </a:lnTo>
                <a:lnTo>
                  <a:pt x="323946" y="132258"/>
                </a:lnTo>
                <a:lnTo>
                  <a:pt x="325142" y="131005"/>
                </a:lnTo>
                <a:lnTo>
                  <a:pt x="327820" y="131005"/>
                </a:lnTo>
                <a:lnTo>
                  <a:pt x="328501" y="131959"/>
                </a:lnTo>
                <a:lnTo>
                  <a:pt x="329281" y="132567"/>
                </a:lnTo>
                <a:lnTo>
                  <a:pt x="328775" y="133468"/>
                </a:lnTo>
                <a:lnTo>
                  <a:pt x="328463" y="134799"/>
                </a:lnTo>
                <a:lnTo>
                  <a:pt x="328630" y="134799"/>
                </a:lnTo>
                <a:lnTo>
                  <a:pt x="326968" y="135382"/>
                </a:lnTo>
                <a:close/>
              </a:path>
              <a:path w="964565" h="962025">
                <a:moveTo>
                  <a:pt x="328280" y="610376"/>
                </a:moveTo>
                <a:lnTo>
                  <a:pt x="326758" y="610376"/>
                </a:lnTo>
                <a:lnTo>
                  <a:pt x="325670" y="609746"/>
                </a:lnTo>
                <a:lnTo>
                  <a:pt x="324914" y="609387"/>
                </a:lnTo>
                <a:lnTo>
                  <a:pt x="326050" y="608095"/>
                </a:lnTo>
                <a:lnTo>
                  <a:pt x="327377" y="607675"/>
                </a:lnTo>
                <a:lnTo>
                  <a:pt x="328398" y="608095"/>
                </a:lnTo>
                <a:lnTo>
                  <a:pt x="328754" y="609387"/>
                </a:lnTo>
                <a:lnTo>
                  <a:pt x="328854" y="609746"/>
                </a:lnTo>
                <a:lnTo>
                  <a:pt x="328280" y="610376"/>
                </a:lnTo>
                <a:close/>
              </a:path>
              <a:path w="964565" h="962025">
                <a:moveTo>
                  <a:pt x="328280" y="610376"/>
                </a:moveTo>
                <a:lnTo>
                  <a:pt x="328037" y="610643"/>
                </a:lnTo>
                <a:lnTo>
                  <a:pt x="328854" y="609746"/>
                </a:lnTo>
                <a:lnTo>
                  <a:pt x="328280" y="610376"/>
                </a:lnTo>
                <a:close/>
              </a:path>
              <a:path w="964565" h="962025">
                <a:moveTo>
                  <a:pt x="328569" y="592096"/>
                </a:moveTo>
                <a:lnTo>
                  <a:pt x="324763" y="592096"/>
                </a:lnTo>
                <a:lnTo>
                  <a:pt x="324064" y="590794"/>
                </a:lnTo>
                <a:lnTo>
                  <a:pt x="324946" y="589541"/>
                </a:lnTo>
                <a:lnTo>
                  <a:pt x="325049" y="589256"/>
                </a:lnTo>
                <a:lnTo>
                  <a:pt x="327469" y="589256"/>
                </a:lnTo>
                <a:lnTo>
                  <a:pt x="329074" y="591050"/>
                </a:lnTo>
                <a:lnTo>
                  <a:pt x="328569" y="592096"/>
                </a:lnTo>
                <a:close/>
              </a:path>
              <a:path w="964565" h="962025">
                <a:moveTo>
                  <a:pt x="328569" y="592096"/>
                </a:moveTo>
                <a:lnTo>
                  <a:pt x="328187" y="592238"/>
                </a:lnTo>
                <a:lnTo>
                  <a:pt x="328569" y="592096"/>
                </a:lnTo>
                <a:lnTo>
                  <a:pt x="328906" y="591399"/>
                </a:lnTo>
                <a:lnTo>
                  <a:pt x="328569" y="592096"/>
                </a:lnTo>
                <a:close/>
              </a:path>
              <a:path w="964565" h="962025">
                <a:moveTo>
                  <a:pt x="327174" y="592616"/>
                </a:moveTo>
                <a:lnTo>
                  <a:pt x="326199" y="592238"/>
                </a:lnTo>
                <a:lnTo>
                  <a:pt x="328187" y="592238"/>
                </a:lnTo>
                <a:lnTo>
                  <a:pt x="327174" y="592616"/>
                </a:lnTo>
                <a:close/>
              </a:path>
              <a:path w="964565" h="962025">
                <a:moveTo>
                  <a:pt x="328026" y="627564"/>
                </a:moveTo>
                <a:lnTo>
                  <a:pt x="327822" y="627930"/>
                </a:lnTo>
                <a:lnTo>
                  <a:pt x="328185" y="627279"/>
                </a:lnTo>
                <a:lnTo>
                  <a:pt x="327879" y="626969"/>
                </a:lnTo>
                <a:lnTo>
                  <a:pt x="328185" y="627279"/>
                </a:lnTo>
                <a:lnTo>
                  <a:pt x="328026" y="627564"/>
                </a:lnTo>
                <a:close/>
              </a:path>
              <a:path w="964565" h="962025">
                <a:moveTo>
                  <a:pt x="326199" y="649434"/>
                </a:moveTo>
                <a:lnTo>
                  <a:pt x="324829" y="648334"/>
                </a:lnTo>
                <a:lnTo>
                  <a:pt x="324711" y="646448"/>
                </a:lnTo>
                <a:lnTo>
                  <a:pt x="324669" y="645737"/>
                </a:lnTo>
                <a:lnTo>
                  <a:pt x="325925" y="644950"/>
                </a:lnTo>
                <a:lnTo>
                  <a:pt x="326590" y="644196"/>
                </a:lnTo>
                <a:lnTo>
                  <a:pt x="327484" y="644694"/>
                </a:lnTo>
                <a:lnTo>
                  <a:pt x="328553" y="644950"/>
                </a:lnTo>
                <a:lnTo>
                  <a:pt x="328899" y="644950"/>
                </a:lnTo>
                <a:lnTo>
                  <a:pt x="329325" y="646448"/>
                </a:lnTo>
                <a:lnTo>
                  <a:pt x="328740" y="648189"/>
                </a:lnTo>
                <a:lnTo>
                  <a:pt x="326199" y="649434"/>
                </a:lnTo>
                <a:close/>
              </a:path>
              <a:path w="964565" h="962025">
                <a:moveTo>
                  <a:pt x="326406" y="775921"/>
                </a:moveTo>
                <a:lnTo>
                  <a:pt x="324704" y="775921"/>
                </a:lnTo>
                <a:lnTo>
                  <a:pt x="324217" y="775106"/>
                </a:lnTo>
                <a:lnTo>
                  <a:pt x="324403" y="774159"/>
                </a:lnTo>
                <a:lnTo>
                  <a:pt x="324480" y="773768"/>
                </a:lnTo>
                <a:lnTo>
                  <a:pt x="325359" y="773351"/>
                </a:lnTo>
                <a:lnTo>
                  <a:pt x="326370" y="772447"/>
                </a:lnTo>
                <a:lnTo>
                  <a:pt x="328295" y="772953"/>
                </a:lnTo>
                <a:lnTo>
                  <a:pt x="328313" y="774159"/>
                </a:lnTo>
                <a:lnTo>
                  <a:pt x="326939" y="775515"/>
                </a:lnTo>
                <a:lnTo>
                  <a:pt x="326406" y="775921"/>
                </a:lnTo>
                <a:close/>
              </a:path>
              <a:path w="964565" h="962025">
                <a:moveTo>
                  <a:pt x="327640" y="241546"/>
                </a:moveTo>
                <a:lnTo>
                  <a:pt x="325260" y="241546"/>
                </a:lnTo>
                <a:lnTo>
                  <a:pt x="325493" y="241083"/>
                </a:lnTo>
                <a:lnTo>
                  <a:pt x="326768" y="241083"/>
                </a:lnTo>
                <a:lnTo>
                  <a:pt x="327640" y="241546"/>
                </a:lnTo>
                <a:close/>
              </a:path>
              <a:path w="964565" h="962025">
                <a:moveTo>
                  <a:pt x="327925" y="242898"/>
                </a:moveTo>
                <a:lnTo>
                  <a:pt x="326647" y="242898"/>
                </a:lnTo>
                <a:lnTo>
                  <a:pt x="325562" y="242329"/>
                </a:lnTo>
                <a:lnTo>
                  <a:pt x="328209" y="242329"/>
                </a:lnTo>
                <a:lnTo>
                  <a:pt x="327925" y="242898"/>
                </a:lnTo>
                <a:close/>
              </a:path>
              <a:path w="964565" h="962025">
                <a:moveTo>
                  <a:pt x="327925" y="242898"/>
                </a:moveTo>
                <a:lnTo>
                  <a:pt x="327825" y="243098"/>
                </a:lnTo>
                <a:lnTo>
                  <a:pt x="328209" y="242329"/>
                </a:lnTo>
                <a:lnTo>
                  <a:pt x="327925" y="242898"/>
                </a:lnTo>
                <a:close/>
              </a:path>
              <a:path w="964565" h="962025">
                <a:moveTo>
                  <a:pt x="326124" y="520489"/>
                </a:moveTo>
                <a:lnTo>
                  <a:pt x="324793" y="519453"/>
                </a:lnTo>
                <a:lnTo>
                  <a:pt x="324778" y="519250"/>
                </a:lnTo>
                <a:lnTo>
                  <a:pt x="324662" y="516909"/>
                </a:lnTo>
                <a:lnTo>
                  <a:pt x="325793" y="516162"/>
                </a:lnTo>
                <a:lnTo>
                  <a:pt x="326416" y="515414"/>
                </a:lnTo>
                <a:lnTo>
                  <a:pt x="326013" y="515898"/>
                </a:lnTo>
                <a:lnTo>
                  <a:pt x="328644" y="516162"/>
                </a:lnTo>
                <a:lnTo>
                  <a:pt x="329131" y="517653"/>
                </a:lnTo>
                <a:lnTo>
                  <a:pt x="328551" y="519250"/>
                </a:lnTo>
                <a:lnTo>
                  <a:pt x="326124" y="520489"/>
                </a:lnTo>
                <a:close/>
              </a:path>
              <a:path w="964565" h="962025">
                <a:moveTo>
                  <a:pt x="328491" y="537630"/>
                </a:moveTo>
                <a:lnTo>
                  <a:pt x="325823" y="537630"/>
                </a:lnTo>
                <a:lnTo>
                  <a:pt x="325210" y="536819"/>
                </a:lnTo>
                <a:lnTo>
                  <a:pt x="324434" y="536253"/>
                </a:lnTo>
                <a:lnTo>
                  <a:pt x="324886" y="535338"/>
                </a:lnTo>
                <a:lnTo>
                  <a:pt x="325188" y="533940"/>
                </a:lnTo>
                <a:lnTo>
                  <a:pt x="326523" y="533370"/>
                </a:lnTo>
                <a:lnTo>
                  <a:pt x="328138" y="533940"/>
                </a:lnTo>
                <a:lnTo>
                  <a:pt x="329496" y="536253"/>
                </a:lnTo>
                <a:lnTo>
                  <a:pt x="329145" y="536819"/>
                </a:lnTo>
                <a:lnTo>
                  <a:pt x="328491" y="537630"/>
                </a:lnTo>
                <a:close/>
              </a:path>
              <a:path w="964565" h="962025">
                <a:moveTo>
                  <a:pt x="326096" y="574905"/>
                </a:moveTo>
                <a:lnTo>
                  <a:pt x="324754" y="573973"/>
                </a:lnTo>
                <a:lnTo>
                  <a:pt x="324591" y="572090"/>
                </a:lnTo>
                <a:lnTo>
                  <a:pt x="324541" y="571510"/>
                </a:lnTo>
                <a:lnTo>
                  <a:pt x="325682" y="570710"/>
                </a:lnTo>
                <a:lnTo>
                  <a:pt x="326274" y="569959"/>
                </a:lnTo>
                <a:lnTo>
                  <a:pt x="325912" y="570418"/>
                </a:lnTo>
                <a:lnTo>
                  <a:pt x="328462" y="570710"/>
                </a:lnTo>
                <a:lnTo>
                  <a:pt x="328960" y="572090"/>
                </a:lnTo>
                <a:lnTo>
                  <a:pt x="328409" y="573645"/>
                </a:lnTo>
                <a:lnTo>
                  <a:pt x="326096" y="574905"/>
                </a:lnTo>
                <a:close/>
              </a:path>
              <a:path w="964565" h="962025">
                <a:moveTo>
                  <a:pt x="328469" y="501696"/>
                </a:moveTo>
                <a:lnTo>
                  <a:pt x="325871" y="501696"/>
                </a:lnTo>
                <a:lnTo>
                  <a:pt x="325199" y="500636"/>
                </a:lnTo>
                <a:lnTo>
                  <a:pt x="324469" y="499995"/>
                </a:lnTo>
                <a:lnTo>
                  <a:pt x="324953" y="499145"/>
                </a:lnTo>
                <a:lnTo>
                  <a:pt x="325253" y="497939"/>
                </a:lnTo>
                <a:lnTo>
                  <a:pt x="325295" y="497771"/>
                </a:lnTo>
                <a:lnTo>
                  <a:pt x="326750" y="497369"/>
                </a:lnTo>
                <a:lnTo>
                  <a:pt x="328345" y="497939"/>
                </a:lnTo>
                <a:lnTo>
                  <a:pt x="329508" y="500362"/>
                </a:lnTo>
                <a:lnTo>
                  <a:pt x="328469" y="501696"/>
                </a:lnTo>
                <a:close/>
              </a:path>
              <a:path w="964565" h="962025">
                <a:moveTo>
                  <a:pt x="328398" y="556711"/>
                </a:moveTo>
                <a:lnTo>
                  <a:pt x="325769" y="556711"/>
                </a:lnTo>
                <a:lnTo>
                  <a:pt x="324558" y="555899"/>
                </a:lnTo>
                <a:lnTo>
                  <a:pt x="323961" y="553366"/>
                </a:lnTo>
                <a:lnTo>
                  <a:pt x="325188" y="552355"/>
                </a:lnTo>
                <a:lnTo>
                  <a:pt x="326946" y="551992"/>
                </a:lnTo>
                <a:lnTo>
                  <a:pt x="327708" y="552558"/>
                </a:lnTo>
                <a:lnTo>
                  <a:pt x="328910" y="552981"/>
                </a:lnTo>
                <a:lnTo>
                  <a:pt x="329807" y="555704"/>
                </a:lnTo>
                <a:lnTo>
                  <a:pt x="328398" y="556711"/>
                </a:lnTo>
                <a:close/>
              </a:path>
              <a:path w="964565" h="962025">
                <a:moveTo>
                  <a:pt x="326761" y="483715"/>
                </a:moveTo>
                <a:lnTo>
                  <a:pt x="325324" y="482740"/>
                </a:lnTo>
                <a:lnTo>
                  <a:pt x="325044" y="481175"/>
                </a:lnTo>
                <a:lnTo>
                  <a:pt x="324948" y="480452"/>
                </a:lnTo>
                <a:lnTo>
                  <a:pt x="326195" y="479719"/>
                </a:lnTo>
                <a:lnTo>
                  <a:pt x="326854" y="479068"/>
                </a:lnTo>
                <a:lnTo>
                  <a:pt x="326415" y="479502"/>
                </a:lnTo>
                <a:lnTo>
                  <a:pt x="329097" y="479719"/>
                </a:lnTo>
                <a:lnTo>
                  <a:pt x="329654" y="481175"/>
                </a:lnTo>
                <a:lnTo>
                  <a:pt x="329129" y="482740"/>
                </a:lnTo>
                <a:lnTo>
                  <a:pt x="329060" y="482947"/>
                </a:lnTo>
                <a:lnTo>
                  <a:pt x="326761" y="483715"/>
                </a:lnTo>
                <a:close/>
              </a:path>
              <a:path w="964565" h="962025">
                <a:moveTo>
                  <a:pt x="317459" y="11412"/>
                </a:moveTo>
                <a:lnTo>
                  <a:pt x="317615" y="11017"/>
                </a:lnTo>
                <a:lnTo>
                  <a:pt x="317740" y="10700"/>
                </a:lnTo>
                <a:lnTo>
                  <a:pt x="317459" y="11412"/>
                </a:lnTo>
                <a:close/>
              </a:path>
              <a:path w="964565" h="962025">
                <a:moveTo>
                  <a:pt x="318317" y="13415"/>
                </a:moveTo>
                <a:lnTo>
                  <a:pt x="316751" y="13415"/>
                </a:lnTo>
                <a:lnTo>
                  <a:pt x="316936" y="12479"/>
                </a:lnTo>
                <a:lnTo>
                  <a:pt x="317385" y="11600"/>
                </a:lnTo>
                <a:lnTo>
                  <a:pt x="318935" y="11600"/>
                </a:lnTo>
                <a:lnTo>
                  <a:pt x="318759" y="12479"/>
                </a:lnTo>
                <a:lnTo>
                  <a:pt x="318317" y="13415"/>
                </a:lnTo>
                <a:close/>
              </a:path>
              <a:path w="964565" h="962025">
                <a:moveTo>
                  <a:pt x="309460" y="20913"/>
                </a:moveTo>
                <a:lnTo>
                  <a:pt x="306795" y="20913"/>
                </a:lnTo>
                <a:lnTo>
                  <a:pt x="306837" y="20589"/>
                </a:lnTo>
                <a:lnTo>
                  <a:pt x="308271" y="20052"/>
                </a:lnTo>
                <a:lnTo>
                  <a:pt x="309460" y="20913"/>
                </a:lnTo>
                <a:close/>
              </a:path>
              <a:path w="964565" h="962025">
                <a:moveTo>
                  <a:pt x="306795" y="20913"/>
                </a:moveTo>
                <a:lnTo>
                  <a:pt x="306747" y="21276"/>
                </a:lnTo>
                <a:lnTo>
                  <a:pt x="306837" y="20589"/>
                </a:lnTo>
                <a:lnTo>
                  <a:pt x="306795" y="20913"/>
                </a:lnTo>
                <a:close/>
              </a:path>
              <a:path w="964565" h="962025">
                <a:moveTo>
                  <a:pt x="307866" y="24934"/>
                </a:moveTo>
                <a:lnTo>
                  <a:pt x="306794" y="24407"/>
                </a:lnTo>
                <a:lnTo>
                  <a:pt x="306232" y="23073"/>
                </a:lnTo>
                <a:lnTo>
                  <a:pt x="306638" y="22108"/>
                </a:lnTo>
                <a:lnTo>
                  <a:pt x="306747" y="21276"/>
                </a:lnTo>
                <a:lnTo>
                  <a:pt x="310460" y="21276"/>
                </a:lnTo>
                <a:lnTo>
                  <a:pt x="310031" y="22108"/>
                </a:lnTo>
                <a:lnTo>
                  <a:pt x="309778" y="23073"/>
                </a:lnTo>
                <a:lnTo>
                  <a:pt x="309698" y="23425"/>
                </a:lnTo>
                <a:lnTo>
                  <a:pt x="307866" y="24934"/>
                </a:lnTo>
                <a:close/>
              </a:path>
              <a:path w="964565" h="962025">
                <a:moveTo>
                  <a:pt x="317157" y="33172"/>
                </a:moveTo>
                <a:lnTo>
                  <a:pt x="315488" y="32627"/>
                </a:lnTo>
                <a:lnTo>
                  <a:pt x="314751" y="30617"/>
                </a:lnTo>
                <a:lnTo>
                  <a:pt x="314641" y="30318"/>
                </a:lnTo>
                <a:lnTo>
                  <a:pt x="315666" y="28958"/>
                </a:lnTo>
                <a:lnTo>
                  <a:pt x="318111" y="28958"/>
                </a:lnTo>
                <a:lnTo>
                  <a:pt x="318666" y="29944"/>
                </a:lnTo>
                <a:lnTo>
                  <a:pt x="319317" y="30617"/>
                </a:lnTo>
                <a:lnTo>
                  <a:pt x="318886" y="31400"/>
                </a:lnTo>
                <a:lnTo>
                  <a:pt x="318608" y="32627"/>
                </a:lnTo>
                <a:lnTo>
                  <a:pt x="319002" y="32627"/>
                </a:lnTo>
                <a:lnTo>
                  <a:pt x="317157" y="33172"/>
                </a:lnTo>
                <a:close/>
              </a:path>
              <a:path w="964565" h="962025">
                <a:moveTo>
                  <a:pt x="326316" y="428263"/>
                </a:moveTo>
                <a:lnTo>
                  <a:pt x="324907" y="427502"/>
                </a:lnTo>
                <a:lnTo>
                  <a:pt x="324869" y="427121"/>
                </a:lnTo>
                <a:lnTo>
                  <a:pt x="324746" y="425915"/>
                </a:lnTo>
                <a:lnTo>
                  <a:pt x="324636" y="424822"/>
                </a:lnTo>
                <a:lnTo>
                  <a:pt x="324813" y="424822"/>
                </a:lnTo>
                <a:lnTo>
                  <a:pt x="325880" y="424082"/>
                </a:lnTo>
                <a:lnTo>
                  <a:pt x="326505" y="423317"/>
                </a:lnTo>
                <a:lnTo>
                  <a:pt x="326109" y="423801"/>
                </a:lnTo>
                <a:lnTo>
                  <a:pt x="328565" y="424082"/>
                </a:lnTo>
                <a:lnTo>
                  <a:pt x="329921" y="425915"/>
                </a:lnTo>
                <a:lnTo>
                  <a:pt x="329430" y="427121"/>
                </a:lnTo>
                <a:lnTo>
                  <a:pt x="326316" y="428263"/>
                </a:lnTo>
                <a:close/>
              </a:path>
              <a:path w="964565" h="962025">
                <a:moveTo>
                  <a:pt x="326402" y="170095"/>
                </a:moveTo>
                <a:lnTo>
                  <a:pt x="324701" y="170095"/>
                </a:lnTo>
                <a:lnTo>
                  <a:pt x="324217" y="169280"/>
                </a:lnTo>
                <a:lnTo>
                  <a:pt x="324403" y="168330"/>
                </a:lnTo>
                <a:lnTo>
                  <a:pt x="324480" y="167939"/>
                </a:lnTo>
                <a:lnTo>
                  <a:pt x="325359" y="167522"/>
                </a:lnTo>
                <a:lnTo>
                  <a:pt x="326370" y="166619"/>
                </a:lnTo>
                <a:lnTo>
                  <a:pt x="328295" y="167124"/>
                </a:lnTo>
                <a:lnTo>
                  <a:pt x="328313" y="168330"/>
                </a:lnTo>
                <a:lnTo>
                  <a:pt x="326939" y="169686"/>
                </a:lnTo>
                <a:lnTo>
                  <a:pt x="326402" y="170095"/>
                </a:lnTo>
                <a:close/>
              </a:path>
              <a:path w="964565" h="962025">
                <a:moveTo>
                  <a:pt x="307145" y="3006"/>
                </a:moveTo>
                <a:lnTo>
                  <a:pt x="307333" y="2579"/>
                </a:lnTo>
                <a:lnTo>
                  <a:pt x="307435" y="2348"/>
                </a:lnTo>
                <a:lnTo>
                  <a:pt x="307145" y="3006"/>
                </a:lnTo>
                <a:close/>
              </a:path>
              <a:path w="964565" h="962025">
                <a:moveTo>
                  <a:pt x="307061" y="3195"/>
                </a:moveTo>
                <a:lnTo>
                  <a:pt x="306959" y="3352"/>
                </a:lnTo>
                <a:lnTo>
                  <a:pt x="307061" y="3195"/>
                </a:lnTo>
                <a:lnTo>
                  <a:pt x="307145" y="3006"/>
                </a:lnTo>
                <a:lnTo>
                  <a:pt x="307061" y="3195"/>
                </a:lnTo>
                <a:close/>
              </a:path>
              <a:path w="964565" h="962025">
                <a:moveTo>
                  <a:pt x="309937" y="3978"/>
                </a:moveTo>
                <a:lnTo>
                  <a:pt x="306770" y="3640"/>
                </a:lnTo>
                <a:lnTo>
                  <a:pt x="306959" y="3352"/>
                </a:lnTo>
                <a:lnTo>
                  <a:pt x="310026" y="3782"/>
                </a:lnTo>
                <a:lnTo>
                  <a:pt x="309937" y="3978"/>
                </a:lnTo>
                <a:close/>
              </a:path>
              <a:path w="964565" h="962025">
                <a:moveTo>
                  <a:pt x="309747" y="4401"/>
                </a:moveTo>
                <a:lnTo>
                  <a:pt x="309937" y="3978"/>
                </a:lnTo>
                <a:lnTo>
                  <a:pt x="310026" y="3782"/>
                </a:lnTo>
                <a:lnTo>
                  <a:pt x="309747" y="4401"/>
                </a:lnTo>
                <a:close/>
              </a:path>
              <a:path w="964565" h="962025">
                <a:moveTo>
                  <a:pt x="310015" y="939760"/>
                </a:moveTo>
                <a:lnTo>
                  <a:pt x="307806" y="939760"/>
                </a:lnTo>
                <a:lnTo>
                  <a:pt x="308446" y="939344"/>
                </a:lnTo>
                <a:lnTo>
                  <a:pt x="309756" y="939344"/>
                </a:lnTo>
                <a:lnTo>
                  <a:pt x="310015" y="939760"/>
                </a:lnTo>
                <a:close/>
              </a:path>
              <a:path w="964565" h="962025">
                <a:moveTo>
                  <a:pt x="310068" y="940298"/>
                </a:moveTo>
                <a:lnTo>
                  <a:pt x="310015" y="939760"/>
                </a:lnTo>
                <a:lnTo>
                  <a:pt x="309756" y="939344"/>
                </a:lnTo>
                <a:lnTo>
                  <a:pt x="310371" y="940138"/>
                </a:lnTo>
                <a:lnTo>
                  <a:pt x="310068" y="940298"/>
                </a:lnTo>
                <a:close/>
              </a:path>
              <a:path w="964565" h="962025">
                <a:moveTo>
                  <a:pt x="307887" y="941451"/>
                </a:moveTo>
                <a:lnTo>
                  <a:pt x="306809" y="940298"/>
                </a:lnTo>
                <a:lnTo>
                  <a:pt x="310068" y="940298"/>
                </a:lnTo>
                <a:lnTo>
                  <a:pt x="307887" y="941451"/>
                </a:lnTo>
                <a:close/>
              </a:path>
              <a:path w="964565" h="962025">
                <a:moveTo>
                  <a:pt x="326259" y="207630"/>
                </a:moveTo>
                <a:lnTo>
                  <a:pt x="324850" y="206765"/>
                </a:lnTo>
                <a:lnTo>
                  <a:pt x="324679" y="204968"/>
                </a:lnTo>
                <a:lnTo>
                  <a:pt x="324612" y="204274"/>
                </a:lnTo>
                <a:lnTo>
                  <a:pt x="325797" y="203442"/>
                </a:lnTo>
                <a:lnTo>
                  <a:pt x="326391" y="202698"/>
                </a:lnTo>
                <a:lnTo>
                  <a:pt x="326024" y="203157"/>
                </a:lnTo>
                <a:lnTo>
                  <a:pt x="328597" y="203442"/>
                </a:lnTo>
                <a:lnTo>
                  <a:pt x="329110" y="204830"/>
                </a:lnTo>
                <a:lnTo>
                  <a:pt x="328555" y="206406"/>
                </a:lnTo>
                <a:lnTo>
                  <a:pt x="326259" y="207630"/>
                </a:lnTo>
                <a:close/>
              </a:path>
              <a:path w="964565" h="962025">
                <a:moveTo>
                  <a:pt x="319142" y="930056"/>
                </a:moveTo>
                <a:lnTo>
                  <a:pt x="316400" y="930056"/>
                </a:lnTo>
                <a:lnTo>
                  <a:pt x="316506" y="929754"/>
                </a:lnTo>
                <a:lnTo>
                  <a:pt x="318146" y="929231"/>
                </a:lnTo>
                <a:lnTo>
                  <a:pt x="319142" y="930056"/>
                </a:lnTo>
                <a:close/>
              </a:path>
              <a:path w="964565" h="962025">
                <a:moveTo>
                  <a:pt x="316400" y="930056"/>
                </a:moveTo>
                <a:lnTo>
                  <a:pt x="316317" y="930295"/>
                </a:lnTo>
                <a:lnTo>
                  <a:pt x="316400" y="930056"/>
                </a:lnTo>
                <a:lnTo>
                  <a:pt x="316506" y="929754"/>
                </a:lnTo>
                <a:lnTo>
                  <a:pt x="316400" y="930056"/>
                </a:lnTo>
                <a:close/>
              </a:path>
              <a:path w="964565" h="962025">
                <a:moveTo>
                  <a:pt x="317968" y="933159"/>
                </a:moveTo>
                <a:lnTo>
                  <a:pt x="316644" y="932113"/>
                </a:lnTo>
                <a:lnTo>
                  <a:pt x="316143" y="930793"/>
                </a:lnTo>
                <a:lnTo>
                  <a:pt x="316317" y="930295"/>
                </a:lnTo>
                <a:lnTo>
                  <a:pt x="319089" y="930295"/>
                </a:lnTo>
                <a:lnTo>
                  <a:pt x="318978" y="930793"/>
                </a:lnTo>
                <a:lnTo>
                  <a:pt x="318868" y="931284"/>
                </a:lnTo>
                <a:lnTo>
                  <a:pt x="318419" y="932113"/>
                </a:lnTo>
                <a:lnTo>
                  <a:pt x="317968" y="933159"/>
                </a:lnTo>
                <a:close/>
              </a:path>
              <a:path w="964565" h="962025">
                <a:moveTo>
                  <a:pt x="308335" y="923615"/>
                </a:moveTo>
                <a:lnTo>
                  <a:pt x="306898" y="923092"/>
                </a:lnTo>
                <a:lnTo>
                  <a:pt x="306592" y="922352"/>
                </a:lnTo>
                <a:lnTo>
                  <a:pt x="306267" y="921406"/>
                </a:lnTo>
                <a:lnTo>
                  <a:pt x="306353" y="920634"/>
                </a:lnTo>
                <a:lnTo>
                  <a:pt x="306401" y="920203"/>
                </a:lnTo>
                <a:lnTo>
                  <a:pt x="306510" y="919235"/>
                </a:lnTo>
                <a:lnTo>
                  <a:pt x="307837" y="918712"/>
                </a:lnTo>
                <a:lnTo>
                  <a:pt x="309691" y="920203"/>
                </a:lnTo>
                <a:lnTo>
                  <a:pt x="309994" y="921406"/>
                </a:lnTo>
                <a:lnTo>
                  <a:pt x="310506" y="922352"/>
                </a:lnTo>
                <a:lnTo>
                  <a:pt x="309510" y="922733"/>
                </a:lnTo>
                <a:lnTo>
                  <a:pt x="308335" y="923615"/>
                </a:lnTo>
                <a:close/>
              </a:path>
              <a:path w="964565" h="962025">
                <a:moveTo>
                  <a:pt x="309491" y="957688"/>
                </a:moveTo>
                <a:lnTo>
                  <a:pt x="307175" y="957688"/>
                </a:lnTo>
                <a:lnTo>
                  <a:pt x="307446" y="957204"/>
                </a:lnTo>
                <a:lnTo>
                  <a:pt x="308705" y="957204"/>
                </a:lnTo>
                <a:lnTo>
                  <a:pt x="309491" y="957688"/>
                </a:lnTo>
                <a:close/>
              </a:path>
              <a:path w="964565" h="962025">
                <a:moveTo>
                  <a:pt x="309751" y="958983"/>
                </a:moveTo>
                <a:lnTo>
                  <a:pt x="308485" y="958983"/>
                </a:lnTo>
                <a:lnTo>
                  <a:pt x="307677" y="958492"/>
                </a:lnTo>
                <a:lnTo>
                  <a:pt x="310034" y="958492"/>
                </a:lnTo>
                <a:lnTo>
                  <a:pt x="309751" y="958983"/>
                </a:lnTo>
                <a:close/>
              </a:path>
              <a:path w="964565" h="962025">
                <a:moveTo>
                  <a:pt x="309751" y="958983"/>
                </a:moveTo>
                <a:lnTo>
                  <a:pt x="309617" y="959215"/>
                </a:lnTo>
                <a:lnTo>
                  <a:pt x="310034" y="958492"/>
                </a:lnTo>
                <a:lnTo>
                  <a:pt x="309751" y="958983"/>
                </a:lnTo>
                <a:close/>
              </a:path>
              <a:path w="964565" h="962025">
                <a:moveTo>
                  <a:pt x="318989" y="949902"/>
                </a:moveTo>
                <a:lnTo>
                  <a:pt x="317346" y="949902"/>
                </a:lnTo>
                <a:lnTo>
                  <a:pt x="316559" y="948422"/>
                </a:lnTo>
                <a:lnTo>
                  <a:pt x="317712" y="947326"/>
                </a:lnTo>
                <a:lnTo>
                  <a:pt x="318160" y="948176"/>
                </a:lnTo>
                <a:lnTo>
                  <a:pt x="318708" y="948998"/>
                </a:lnTo>
                <a:lnTo>
                  <a:pt x="318989" y="949902"/>
                </a:lnTo>
                <a:close/>
              </a:path>
              <a:path w="964565" h="962025">
                <a:moveTo>
                  <a:pt x="327688" y="333964"/>
                </a:moveTo>
                <a:lnTo>
                  <a:pt x="325274" y="333964"/>
                </a:lnTo>
                <a:lnTo>
                  <a:pt x="325551" y="333476"/>
                </a:lnTo>
                <a:lnTo>
                  <a:pt x="326868" y="333476"/>
                </a:lnTo>
                <a:lnTo>
                  <a:pt x="327688" y="333964"/>
                </a:lnTo>
                <a:close/>
              </a:path>
              <a:path w="964565" h="962025">
                <a:moveTo>
                  <a:pt x="327961" y="335280"/>
                </a:moveTo>
                <a:lnTo>
                  <a:pt x="326644" y="335280"/>
                </a:lnTo>
                <a:lnTo>
                  <a:pt x="325797" y="334778"/>
                </a:lnTo>
                <a:lnTo>
                  <a:pt x="328248" y="334778"/>
                </a:lnTo>
                <a:lnTo>
                  <a:pt x="327961" y="335280"/>
                </a:lnTo>
                <a:close/>
              </a:path>
              <a:path w="964565" h="962025">
                <a:moveTo>
                  <a:pt x="327961" y="335280"/>
                </a:moveTo>
                <a:lnTo>
                  <a:pt x="327822" y="335522"/>
                </a:lnTo>
                <a:lnTo>
                  <a:pt x="328248" y="334778"/>
                </a:lnTo>
                <a:lnTo>
                  <a:pt x="327961" y="335280"/>
                </a:lnTo>
                <a:close/>
              </a:path>
              <a:path w="964565" h="962025">
                <a:moveTo>
                  <a:pt x="327395" y="259331"/>
                </a:moveTo>
                <a:lnTo>
                  <a:pt x="324650" y="259331"/>
                </a:lnTo>
                <a:lnTo>
                  <a:pt x="324683" y="259068"/>
                </a:lnTo>
                <a:lnTo>
                  <a:pt x="326160" y="258481"/>
                </a:lnTo>
                <a:lnTo>
                  <a:pt x="327395" y="259331"/>
                </a:lnTo>
                <a:close/>
              </a:path>
              <a:path w="964565" h="962025">
                <a:moveTo>
                  <a:pt x="324650" y="259331"/>
                </a:moveTo>
                <a:lnTo>
                  <a:pt x="324608" y="259677"/>
                </a:lnTo>
                <a:lnTo>
                  <a:pt x="324683" y="259068"/>
                </a:lnTo>
                <a:lnTo>
                  <a:pt x="324650" y="259331"/>
                </a:lnTo>
                <a:close/>
              </a:path>
              <a:path w="964565" h="962025">
                <a:moveTo>
                  <a:pt x="325822" y="263488"/>
                </a:moveTo>
                <a:lnTo>
                  <a:pt x="324708" y="262957"/>
                </a:lnTo>
                <a:lnTo>
                  <a:pt x="324082" y="261612"/>
                </a:lnTo>
                <a:lnTo>
                  <a:pt x="324491" y="260620"/>
                </a:lnTo>
                <a:lnTo>
                  <a:pt x="324608" y="259677"/>
                </a:lnTo>
                <a:lnTo>
                  <a:pt x="328434" y="259677"/>
                </a:lnTo>
                <a:lnTo>
                  <a:pt x="327959" y="260620"/>
                </a:lnTo>
                <a:lnTo>
                  <a:pt x="327727" y="261612"/>
                </a:lnTo>
                <a:lnTo>
                  <a:pt x="327661" y="261911"/>
                </a:lnTo>
                <a:lnTo>
                  <a:pt x="325822" y="263488"/>
                </a:lnTo>
                <a:close/>
              </a:path>
              <a:path w="964565" h="962025">
                <a:moveTo>
                  <a:pt x="328699" y="299453"/>
                </a:moveTo>
                <a:lnTo>
                  <a:pt x="325875" y="299453"/>
                </a:lnTo>
                <a:lnTo>
                  <a:pt x="325153" y="298261"/>
                </a:lnTo>
                <a:lnTo>
                  <a:pt x="324434" y="297617"/>
                </a:lnTo>
                <a:lnTo>
                  <a:pt x="325156" y="296614"/>
                </a:lnTo>
                <a:lnTo>
                  <a:pt x="325640" y="295261"/>
                </a:lnTo>
                <a:lnTo>
                  <a:pt x="327192" y="294945"/>
                </a:lnTo>
                <a:lnTo>
                  <a:pt x="328807" y="295646"/>
                </a:lnTo>
                <a:lnTo>
                  <a:pt x="329800" y="298261"/>
                </a:lnTo>
                <a:lnTo>
                  <a:pt x="328699" y="299453"/>
                </a:lnTo>
                <a:close/>
              </a:path>
              <a:path w="964565" h="962025">
                <a:moveTo>
                  <a:pt x="328533" y="152456"/>
                </a:moveTo>
                <a:lnTo>
                  <a:pt x="324768" y="152456"/>
                </a:lnTo>
                <a:lnTo>
                  <a:pt x="324655" y="150769"/>
                </a:lnTo>
                <a:lnTo>
                  <a:pt x="324608" y="150107"/>
                </a:lnTo>
                <a:lnTo>
                  <a:pt x="325818" y="149356"/>
                </a:lnTo>
                <a:lnTo>
                  <a:pt x="326459" y="148645"/>
                </a:lnTo>
                <a:lnTo>
                  <a:pt x="326026" y="149125"/>
                </a:lnTo>
                <a:lnTo>
                  <a:pt x="328688" y="149356"/>
                </a:lnTo>
                <a:lnTo>
                  <a:pt x="329110" y="150769"/>
                </a:lnTo>
                <a:lnTo>
                  <a:pt x="328533" y="152456"/>
                </a:lnTo>
                <a:close/>
              </a:path>
              <a:path w="964565" h="962025">
                <a:moveTo>
                  <a:pt x="325032" y="152790"/>
                </a:moveTo>
                <a:lnTo>
                  <a:pt x="324768" y="152456"/>
                </a:lnTo>
                <a:lnTo>
                  <a:pt x="324655" y="150769"/>
                </a:lnTo>
                <a:lnTo>
                  <a:pt x="324637" y="152456"/>
                </a:lnTo>
                <a:lnTo>
                  <a:pt x="325032" y="152790"/>
                </a:lnTo>
                <a:close/>
              </a:path>
              <a:path w="964565" h="962025">
                <a:moveTo>
                  <a:pt x="326067" y="153666"/>
                </a:moveTo>
                <a:lnTo>
                  <a:pt x="325032" y="152790"/>
                </a:lnTo>
                <a:lnTo>
                  <a:pt x="327854" y="152790"/>
                </a:lnTo>
                <a:lnTo>
                  <a:pt x="326067" y="153666"/>
                </a:lnTo>
                <a:close/>
              </a:path>
              <a:path w="964565" h="962025">
                <a:moveTo>
                  <a:pt x="326775" y="189268"/>
                </a:moveTo>
                <a:lnTo>
                  <a:pt x="325170" y="188713"/>
                </a:lnTo>
                <a:lnTo>
                  <a:pt x="324018" y="186322"/>
                </a:lnTo>
                <a:lnTo>
                  <a:pt x="325151" y="184795"/>
                </a:lnTo>
                <a:lnTo>
                  <a:pt x="327523" y="184795"/>
                </a:lnTo>
                <a:lnTo>
                  <a:pt x="328298" y="185984"/>
                </a:lnTo>
                <a:lnTo>
                  <a:pt x="329039" y="186614"/>
                </a:lnTo>
                <a:lnTo>
                  <a:pt x="328555" y="187468"/>
                </a:lnTo>
                <a:lnTo>
                  <a:pt x="328251" y="188713"/>
                </a:lnTo>
                <a:lnTo>
                  <a:pt x="328583" y="188713"/>
                </a:lnTo>
                <a:lnTo>
                  <a:pt x="326775" y="189268"/>
                </a:lnTo>
                <a:close/>
              </a:path>
              <a:path w="964565" h="962025">
                <a:moveTo>
                  <a:pt x="326057" y="353532"/>
                </a:moveTo>
                <a:lnTo>
                  <a:pt x="324925" y="352400"/>
                </a:lnTo>
                <a:lnTo>
                  <a:pt x="325775" y="351955"/>
                </a:lnTo>
                <a:lnTo>
                  <a:pt x="326594" y="351407"/>
                </a:lnTo>
                <a:lnTo>
                  <a:pt x="327960" y="351407"/>
                </a:lnTo>
                <a:lnTo>
                  <a:pt x="328224" y="351809"/>
                </a:lnTo>
                <a:lnTo>
                  <a:pt x="326594" y="351407"/>
                </a:lnTo>
                <a:lnTo>
                  <a:pt x="325775" y="351955"/>
                </a:lnTo>
                <a:lnTo>
                  <a:pt x="328597" y="352187"/>
                </a:lnTo>
                <a:lnTo>
                  <a:pt x="326057" y="353532"/>
                </a:lnTo>
                <a:close/>
              </a:path>
              <a:path w="964565" h="962025">
                <a:moveTo>
                  <a:pt x="326071" y="409670"/>
                </a:moveTo>
                <a:lnTo>
                  <a:pt x="325224" y="408535"/>
                </a:lnTo>
                <a:lnTo>
                  <a:pt x="324448" y="407955"/>
                </a:lnTo>
                <a:lnTo>
                  <a:pt x="324889" y="407037"/>
                </a:lnTo>
                <a:lnTo>
                  <a:pt x="325145" y="405631"/>
                </a:lnTo>
                <a:lnTo>
                  <a:pt x="326512" y="405051"/>
                </a:lnTo>
                <a:lnTo>
                  <a:pt x="328135" y="405631"/>
                </a:lnTo>
                <a:lnTo>
                  <a:pt x="329491" y="407955"/>
                </a:lnTo>
                <a:lnTo>
                  <a:pt x="329130" y="408535"/>
                </a:lnTo>
                <a:lnTo>
                  <a:pt x="328519" y="409354"/>
                </a:lnTo>
                <a:lnTo>
                  <a:pt x="326071" y="409670"/>
                </a:lnTo>
                <a:close/>
              </a:path>
              <a:path w="964565" h="962025">
                <a:moveTo>
                  <a:pt x="326103" y="373623"/>
                </a:moveTo>
                <a:lnTo>
                  <a:pt x="325259" y="372491"/>
                </a:lnTo>
                <a:lnTo>
                  <a:pt x="324487" y="371911"/>
                </a:lnTo>
                <a:lnTo>
                  <a:pt x="324911" y="371014"/>
                </a:lnTo>
                <a:lnTo>
                  <a:pt x="325034" y="370303"/>
                </a:lnTo>
                <a:lnTo>
                  <a:pt x="325153" y="369612"/>
                </a:lnTo>
                <a:lnTo>
                  <a:pt x="326541" y="369107"/>
                </a:lnTo>
                <a:lnTo>
                  <a:pt x="328046" y="369612"/>
                </a:lnTo>
                <a:lnTo>
                  <a:pt x="328515" y="370303"/>
                </a:lnTo>
                <a:lnTo>
                  <a:pt x="329467" y="371911"/>
                </a:lnTo>
                <a:lnTo>
                  <a:pt x="329116" y="372491"/>
                </a:lnTo>
                <a:lnTo>
                  <a:pt x="328515" y="373306"/>
                </a:lnTo>
                <a:lnTo>
                  <a:pt x="326103" y="373623"/>
                </a:lnTo>
                <a:close/>
              </a:path>
              <a:path w="964565" h="962025">
                <a:moveTo>
                  <a:pt x="328473" y="391430"/>
                </a:moveTo>
                <a:lnTo>
                  <a:pt x="325865" y="391430"/>
                </a:lnTo>
                <a:lnTo>
                  <a:pt x="325199" y="390380"/>
                </a:lnTo>
                <a:lnTo>
                  <a:pt x="324466" y="389739"/>
                </a:lnTo>
                <a:lnTo>
                  <a:pt x="324950" y="388885"/>
                </a:lnTo>
                <a:lnTo>
                  <a:pt x="325249" y="387665"/>
                </a:lnTo>
                <a:lnTo>
                  <a:pt x="325288" y="387508"/>
                </a:lnTo>
                <a:lnTo>
                  <a:pt x="326740" y="387092"/>
                </a:lnTo>
                <a:lnTo>
                  <a:pt x="328338" y="387665"/>
                </a:lnTo>
                <a:lnTo>
                  <a:pt x="329512" y="390092"/>
                </a:lnTo>
                <a:lnTo>
                  <a:pt x="328473" y="391430"/>
                </a:lnTo>
                <a:close/>
              </a:path>
              <a:path w="964565" h="962025">
                <a:moveTo>
                  <a:pt x="326270" y="317495"/>
                </a:moveTo>
                <a:lnTo>
                  <a:pt x="325299" y="316506"/>
                </a:lnTo>
                <a:lnTo>
                  <a:pt x="324441" y="316032"/>
                </a:lnTo>
                <a:lnTo>
                  <a:pt x="324840" y="315104"/>
                </a:lnTo>
                <a:lnTo>
                  <a:pt x="325007" y="313787"/>
                </a:lnTo>
                <a:lnTo>
                  <a:pt x="326306" y="313011"/>
                </a:lnTo>
                <a:lnTo>
                  <a:pt x="327939" y="313378"/>
                </a:lnTo>
                <a:lnTo>
                  <a:pt x="329558" y="315555"/>
                </a:lnTo>
                <a:lnTo>
                  <a:pt x="328693" y="316957"/>
                </a:lnTo>
                <a:lnTo>
                  <a:pt x="326270" y="317495"/>
                </a:lnTo>
                <a:close/>
              </a:path>
              <a:path w="964565" h="962025">
                <a:moveTo>
                  <a:pt x="325868" y="685232"/>
                </a:moveTo>
                <a:lnTo>
                  <a:pt x="324558" y="684165"/>
                </a:lnTo>
                <a:lnTo>
                  <a:pt x="324644" y="682802"/>
                </a:lnTo>
                <a:lnTo>
                  <a:pt x="324726" y="681546"/>
                </a:lnTo>
                <a:lnTo>
                  <a:pt x="326078" y="680838"/>
                </a:lnTo>
                <a:lnTo>
                  <a:pt x="326697" y="680265"/>
                </a:lnTo>
                <a:lnTo>
                  <a:pt x="327476" y="680838"/>
                </a:lnTo>
                <a:lnTo>
                  <a:pt x="328768" y="681315"/>
                </a:lnTo>
                <a:lnTo>
                  <a:pt x="328812" y="681546"/>
                </a:lnTo>
                <a:lnTo>
                  <a:pt x="328900" y="682008"/>
                </a:lnTo>
                <a:lnTo>
                  <a:pt x="328946" y="682247"/>
                </a:lnTo>
                <a:lnTo>
                  <a:pt x="329053" y="682802"/>
                </a:lnTo>
                <a:lnTo>
                  <a:pt x="328455" y="684165"/>
                </a:lnTo>
                <a:lnTo>
                  <a:pt x="328370" y="684361"/>
                </a:lnTo>
                <a:lnTo>
                  <a:pt x="325868" y="685232"/>
                </a:lnTo>
                <a:close/>
              </a:path>
              <a:path w="964565" h="962025">
                <a:moveTo>
                  <a:pt x="336166" y="364100"/>
                </a:moveTo>
                <a:lnTo>
                  <a:pt x="335259" y="363122"/>
                </a:lnTo>
                <a:lnTo>
                  <a:pt x="334440" y="362645"/>
                </a:lnTo>
                <a:lnTo>
                  <a:pt x="334764" y="361702"/>
                </a:lnTo>
                <a:lnTo>
                  <a:pt x="334842" y="360410"/>
                </a:lnTo>
                <a:lnTo>
                  <a:pt x="335963" y="359610"/>
                </a:lnTo>
                <a:lnTo>
                  <a:pt x="337558" y="360136"/>
                </a:lnTo>
                <a:lnTo>
                  <a:pt x="339283" y="362239"/>
                </a:lnTo>
                <a:lnTo>
                  <a:pt x="338686" y="363641"/>
                </a:lnTo>
                <a:lnTo>
                  <a:pt x="336166" y="364100"/>
                </a:lnTo>
                <a:close/>
              </a:path>
              <a:path w="964565" h="962025">
                <a:moveTo>
                  <a:pt x="336226" y="454372"/>
                </a:moveTo>
                <a:lnTo>
                  <a:pt x="334561" y="454372"/>
                </a:lnTo>
                <a:lnTo>
                  <a:pt x="334745" y="453650"/>
                </a:lnTo>
                <a:lnTo>
                  <a:pt x="334803" y="453422"/>
                </a:lnTo>
                <a:lnTo>
                  <a:pt x="335357" y="452458"/>
                </a:lnTo>
                <a:lnTo>
                  <a:pt x="335732" y="451632"/>
                </a:lnTo>
                <a:lnTo>
                  <a:pt x="335357" y="452458"/>
                </a:lnTo>
                <a:lnTo>
                  <a:pt x="336892" y="452703"/>
                </a:lnTo>
                <a:lnTo>
                  <a:pt x="336708" y="453422"/>
                </a:lnTo>
                <a:lnTo>
                  <a:pt x="336650" y="453650"/>
                </a:lnTo>
                <a:lnTo>
                  <a:pt x="336226" y="454372"/>
                </a:lnTo>
                <a:close/>
              </a:path>
              <a:path w="964565" h="962025">
                <a:moveTo>
                  <a:pt x="336226" y="454372"/>
                </a:moveTo>
                <a:lnTo>
                  <a:pt x="336134" y="454529"/>
                </a:lnTo>
                <a:lnTo>
                  <a:pt x="336650" y="453650"/>
                </a:lnTo>
                <a:lnTo>
                  <a:pt x="336226" y="454372"/>
                </a:lnTo>
                <a:close/>
              </a:path>
              <a:path w="964565" h="962025">
                <a:moveTo>
                  <a:pt x="335886" y="455073"/>
                </a:moveTo>
                <a:lnTo>
                  <a:pt x="335721" y="455433"/>
                </a:lnTo>
                <a:lnTo>
                  <a:pt x="336134" y="454529"/>
                </a:lnTo>
                <a:lnTo>
                  <a:pt x="336226" y="454372"/>
                </a:lnTo>
                <a:lnTo>
                  <a:pt x="336134" y="454529"/>
                </a:lnTo>
                <a:lnTo>
                  <a:pt x="335886" y="455073"/>
                </a:lnTo>
                <a:close/>
              </a:path>
              <a:path w="964565" h="962025">
                <a:moveTo>
                  <a:pt x="336242" y="326053"/>
                </a:moveTo>
                <a:lnTo>
                  <a:pt x="334615" y="326053"/>
                </a:lnTo>
                <a:lnTo>
                  <a:pt x="334818" y="325117"/>
                </a:lnTo>
                <a:lnTo>
                  <a:pt x="335287" y="324238"/>
                </a:lnTo>
                <a:lnTo>
                  <a:pt x="336915" y="324238"/>
                </a:lnTo>
                <a:lnTo>
                  <a:pt x="336708" y="325117"/>
                </a:lnTo>
                <a:lnTo>
                  <a:pt x="336242" y="326053"/>
                </a:lnTo>
                <a:close/>
              </a:path>
              <a:path w="964565" h="962025">
                <a:moveTo>
                  <a:pt x="336230" y="346126"/>
                </a:moveTo>
                <a:lnTo>
                  <a:pt x="335309" y="345080"/>
                </a:lnTo>
                <a:lnTo>
                  <a:pt x="334497" y="344571"/>
                </a:lnTo>
                <a:lnTo>
                  <a:pt x="335294" y="341988"/>
                </a:lnTo>
                <a:lnTo>
                  <a:pt x="337476" y="341988"/>
                </a:lnTo>
                <a:lnTo>
                  <a:pt x="339162" y="344084"/>
                </a:lnTo>
                <a:lnTo>
                  <a:pt x="338785" y="345589"/>
                </a:lnTo>
                <a:lnTo>
                  <a:pt x="336230" y="346126"/>
                </a:lnTo>
                <a:close/>
              </a:path>
              <a:path w="964565" h="962025">
                <a:moveTo>
                  <a:pt x="337700" y="544751"/>
                </a:moveTo>
                <a:lnTo>
                  <a:pt x="335289" y="544751"/>
                </a:lnTo>
                <a:lnTo>
                  <a:pt x="335488" y="544288"/>
                </a:lnTo>
                <a:lnTo>
                  <a:pt x="336768" y="544288"/>
                </a:lnTo>
                <a:lnTo>
                  <a:pt x="337700" y="544751"/>
                </a:lnTo>
                <a:close/>
              </a:path>
              <a:path w="964565" h="962025">
                <a:moveTo>
                  <a:pt x="336465" y="547181"/>
                </a:moveTo>
                <a:lnTo>
                  <a:pt x="335490" y="546747"/>
                </a:lnTo>
                <a:lnTo>
                  <a:pt x="334982" y="545594"/>
                </a:lnTo>
                <a:lnTo>
                  <a:pt x="334910" y="545430"/>
                </a:lnTo>
                <a:lnTo>
                  <a:pt x="335095" y="545128"/>
                </a:lnTo>
                <a:lnTo>
                  <a:pt x="338654" y="545128"/>
                </a:lnTo>
                <a:lnTo>
                  <a:pt x="338453" y="545430"/>
                </a:lnTo>
                <a:lnTo>
                  <a:pt x="338344" y="545594"/>
                </a:lnTo>
                <a:lnTo>
                  <a:pt x="338134" y="546249"/>
                </a:lnTo>
                <a:lnTo>
                  <a:pt x="336465" y="547181"/>
                </a:lnTo>
                <a:close/>
              </a:path>
              <a:path w="964565" h="962025">
                <a:moveTo>
                  <a:pt x="338517" y="525851"/>
                </a:moveTo>
                <a:lnTo>
                  <a:pt x="336454" y="525851"/>
                </a:lnTo>
                <a:lnTo>
                  <a:pt x="337437" y="525428"/>
                </a:lnTo>
                <a:lnTo>
                  <a:pt x="338517" y="525851"/>
                </a:lnTo>
                <a:close/>
              </a:path>
              <a:path w="964565" h="962025">
                <a:moveTo>
                  <a:pt x="337917" y="528954"/>
                </a:moveTo>
                <a:lnTo>
                  <a:pt x="335393" y="528954"/>
                </a:lnTo>
                <a:lnTo>
                  <a:pt x="335298" y="528720"/>
                </a:lnTo>
                <a:lnTo>
                  <a:pt x="334376" y="527527"/>
                </a:lnTo>
                <a:lnTo>
                  <a:pt x="334965" y="525851"/>
                </a:lnTo>
                <a:lnTo>
                  <a:pt x="338769" y="525851"/>
                </a:lnTo>
                <a:lnTo>
                  <a:pt x="339419" y="527068"/>
                </a:lnTo>
                <a:lnTo>
                  <a:pt x="337917" y="528954"/>
                </a:lnTo>
                <a:close/>
              </a:path>
              <a:path w="964565" h="962025">
                <a:moveTo>
                  <a:pt x="335503" y="529228"/>
                </a:moveTo>
                <a:lnTo>
                  <a:pt x="335393" y="528954"/>
                </a:lnTo>
                <a:lnTo>
                  <a:pt x="335298" y="528720"/>
                </a:lnTo>
                <a:lnTo>
                  <a:pt x="335393" y="528954"/>
                </a:lnTo>
                <a:lnTo>
                  <a:pt x="335503" y="529228"/>
                </a:lnTo>
                <a:close/>
              </a:path>
              <a:path w="964565" h="962025">
                <a:moveTo>
                  <a:pt x="335704" y="529727"/>
                </a:moveTo>
                <a:lnTo>
                  <a:pt x="335503" y="529228"/>
                </a:lnTo>
                <a:lnTo>
                  <a:pt x="336668" y="529228"/>
                </a:lnTo>
                <a:lnTo>
                  <a:pt x="335704" y="529727"/>
                </a:lnTo>
                <a:close/>
              </a:path>
              <a:path w="964565" h="962025">
                <a:moveTo>
                  <a:pt x="336640" y="382160"/>
                </a:moveTo>
                <a:lnTo>
                  <a:pt x="335148" y="381740"/>
                </a:lnTo>
                <a:lnTo>
                  <a:pt x="334472" y="380057"/>
                </a:lnTo>
                <a:lnTo>
                  <a:pt x="334590" y="379139"/>
                </a:lnTo>
                <a:lnTo>
                  <a:pt x="334657" y="378605"/>
                </a:lnTo>
                <a:lnTo>
                  <a:pt x="334768" y="377733"/>
                </a:lnTo>
                <a:lnTo>
                  <a:pt x="336156" y="377160"/>
                </a:lnTo>
                <a:lnTo>
                  <a:pt x="338049" y="378605"/>
                </a:lnTo>
                <a:lnTo>
                  <a:pt x="338333" y="379872"/>
                </a:lnTo>
                <a:lnTo>
                  <a:pt x="338842" y="380843"/>
                </a:lnTo>
                <a:lnTo>
                  <a:pt x="337810" y="381259"/>
                </a:lnTo>
                <a:lnTo>
                  <a:pt x="336640" y="382160"/>
                </a:lnTo>
                <a:close/>
              </a:path>
              <a:path w="964565" h="962025">
                <a:moveTo>
                  <a:pt x="334924" y="508539"/>
                </a:moveTo>
                <a:lnTo>
                  <a:pt x="335470" y="507870"/>
                </a:lnTo>
                <a:lnTo>
                  <a:pt x="336867" y="507870"/>
                </a:lnTo>
                <a:lnTo>
                  <a:pt x="337764" y="508365"/>
                </a:lnTo>
                <a:lnTo>
                  <a:pt x="335470" y="507870"/>
                </a:lnTo>
                <a:lnTo>
                  <a:pt x="334924" y="508539"/>
                </a:lnTo>
                <a:close/>
              </a:path>
              <a:path w="964565" h="962025">
                <a:moveTo>
                  <a:pt x="338127" y="509849"/>
                </a:moveTo>
                <a:lnTo>
                  <a:pt x="335253" y="509849"/>
                </a:lnTo>
                <a:lnTo>
                  <a:pt x="335095" y="509219"/>
                </a:lnTo>
                <a:lnTo>
                  <a:pt x="334983" y="508774"/>
                </a:lnTo>
                <a:lnTo>
                  <a:pt x="338682" y="508774"/>
                </a:lnTo>
                <a:lnTo>
                  <a:pt x="338358" y="509219"/>
                </a:lnTo>
                <a:lnTo>
                  <a:pt x="338127" y="509849"/>
                </a:lnTo>
                <a:close/>
              </a:path>
              <a:path w="964565" h="962025">
                <a:moveTo>
                  <a:pt x="335309" y="510073"/>
                </a:moveTo>
                <a:lnTo>
                  <a:pt x="335095" y="509219"/>
                </a:lnTo>
                <a:lnTo>
                  <a:pt x="335253" y="509849"/>
                </a:lnTo>
                <a:lnTo>
                  <a:pt x="335309" y="510073"/>
                </a:lnTo>
                <a:close/>
              </a:path>
              <a:path w="964565" h="962025">
                <a:moveTo>
                  <a:pt x="336401" y="510728"/>
                </a:moveTo>
                <a:lnTo>
                  <a:pt x="335362" y="510283"/>
                </a:lnTo>
                <a:lnTo>
                  <a:pt x="335309" y="510073"/>
                </a:lnTo>
                <a:lnTo>
                  <a:pt x="337689" y="510073"/>
                </a:lnTo>
                <a:lnTo>
                  <a:pt x="336401" y="510728"/>
                </a:lnTo>
                <a:close/>
              </a:path>
              <a:path w="964565" h="962025">
                <a:moveTo>
                  <a:pt x="337097" y="416303"/>
                </a:moveTo>
                <a:lnTo>
                  <a:pt x="334778" y="416303"/>
                </a:lnTo>
                <a:lnTo>
                  <a:pt x="335026" y="415933"/>
                </a:lnTo>
                <a:lnTo>
                  <a:pt x="336914" y="415933"/>
                </a:lnTo>
                <a:lnTo>
                  <a:pt x="337097" y="416303"/>
                </a:lnTo>
                <a:close/>
              </a:path>
              <a:path w="964565" h="962025">
                <a:moveTo>
                  <a:pt x="336682" y="418591"/>
                </a:moveTo>
                <a:lnTo>
                  <a:pt x="335385" y="418591"/>
                </a:lnTo>
                <a:lnTo>
                  <a:pt x="334493" y="416901"/>
                </a:lnTo>
                <a:lnTo>
                  <a:pt x="334369" y="416666"/>
                </a:lnTo>
                <a:lnTo>
                  <a:pt x="337277" y="416666"/>
                </a:lnTo>
                <a:lnTo>
                  <a:pt x="337394" y="416901"/>
                </a:lnTo>
                <a:lnTo>
                  <a:pt x="336682" y="418591"/>
                </a:lnTo>
                <a:close/>
              </a:path>
              <a:path w="964565" h="962025">
                <a:moveTo>
                  <a:pt x="326968" y="741211"/>
                </a:moveTo>
                <a:lnTo>
                  <a:pt x="325334" y="740627"/>
                </a:lnTo>
                <a:lnTo>
                  <a:pt x="323946" y="738087"/>
                </a:lnTo>
                <a:lnTo>
                  <a:pt x="325142" y="736834"/>
                </a:lnTo>
                <a:lnTo>
                  <a:pt x="327821" y="736834"/>
                </a:lnTo>
                <a:lnTo>
                  <a:pt x="328501" y="737788"/>
                </a:lnTo>
                <a:lnTo>
                  <a:pt x="329281" y="738396"/>
                </a:lnTo>
                <a:lnTo>
                  <a:pt x="328775" y="739297"/>
                </a:lnTo>
                <a:lnTo>
                  <a:pt x="328463" y="740627"/>
                </a:lnTo>
                <a:lnTo>
                  <a:pt x="328630" y="740627"/>
                </a:lnTo>
                <a:lnTo>
                  <a:pt x="326968" y="741211"/>
                </a:lnTo>
                <a:close/>
              </a:path>
              <a:path w="964565" h="962025">
                <a:moveTo>
                  <a:pt x="335810" y="437323"/>
                </a:moveTo>
                <a:lnTo>
                  <a:pt x="334540" y="436352"/>
                </a:lnTo>
                <a:lnTo>
                  <a:pt x="335260" y="434598"/>
                </a:lnTo>
                <a:lnTo>
                  <a:pt x="336871" y="434598"/>
                </a:lnTo>
                <a:lnTo>
                  <a:pt x="336661" y="435537"/>
                </a:lnTo>
                <a:lnTo>
                  <a:pt x="336224" y="436352"/>
                </a:lnTo>
                <a:lnTo>
                  <a:pt x="335810" y="437323"/>
                </a:lnTo>
                <a:close/>
              </a:path>
              <a:path w="964565" h="962025">
                <a:moveTo>
                  <a:pt x="335821" y="401457"/>
                </a:moveTo>
                <a:lnTo>
                  <a:pt x="334401" y="398522"/>
                </a:lnTo>
                <a:lnTo>
                  <a:pt x="335362" y="398077"/>
                </a:lnTo>
                <a:lnTo>
                  <a:pt x="336351" y="397219"/>
                </a:lnTo>
                <a:lnTo>
                  <a:pt x="338610" y="397219"/>
                </a:lnTo>
                <a:lnTo>
                  <a:pt x="339106" y="398522"/>
                </a:lnTo>
                <a:lnTo>
                  <a:pt x="338661" y="399828"/>
                </a:lnTo>
                <a:lnTo>
                  <a:pt x="335821" y="401457"/>
                </a:lnTo>
                <a:close/>
              </a:path>
              <a:path w="964565" h="962025">
                <a:moveTo>
                  <a:pt x="338070" y="198627"/>
                </a:moveTo>
                <a:lnTo>
                  <a:pt x="335673" y="198627"/>
                </a:lnTo>
                <a:lnTo>
                  <a:pt x="335138" y="197666"/>
                </a:lnTo>
                <a:lnTo>
                  <a:pt x="334494" y="196983"/>
                </a:lnTo>
                <a:lnTo>
                  <a:pt x="334899" y="196243"/>
                </a:lnTo>
                <a:lnTo>
                  <a:pt x="335198" y="194894"/>
                </a:lnTo>
                <a:lnTo>
                  <a:pt x="336611" y="194467"/>
                </a:lnTo>
                <a:lnTo>
                  <a:pt x="337931" y="194894"/>
                </a:lnTo>
                <a:lnTo>
                  <a:pt x="338242" y="194894"/>
                </a:lnTo>
                <a:lnTo>
                  <a:pt x="339006" y="196983"/>
                </a:lnTo>
                <a:lnTo>
                  <a:pt x="339123" y="197303"/>
                </a:lnTo>
                <a:lnTo>
                  <a:pt x="338070" y="198627"/>
                </a:lnTo>
                <a:close/>
              </a:path>
              <a:path w="964565" h="962025">
                <a:moveTo>
                  <a:pt x="336383" y="161879"/>
                </a:moveTo>
                <a:lnTo>
                  <a:pt x="335447" y="161409"/>
                </a:lnTo>
                <a:lnTo>
                  <a:pt x="335060" y="160420"/>
                </a:lnTo>
                <a:lnTo>
                  <a:pt x="335036" y="159971"/>
                </a:lnTo>
                <a:lnTo>
                  <a:pt x="335292" y="159548"/>
                </a:lnTo>
                <a:lnTo>
                  <a:pt x="335526" y="159053"/>
                </a:lnTo>
                <a:lnTo>
                  <a:pt x="336800" y="159053"/>
                </a:lnTo>
                <a:lnTo>
                  <a:pt x="337707" y="159548"/>
                </a:lnTo>
                <a:lnTo>
                  <a:pt x="338636" y="159971"/>
                </a:lnTo>
                <a:lnTo>
                  <a:pt x="338305" y="160420"/>
                </a:lnTo>
                <a:lnTo>
                  <a:pt x="338070" y="161064"/>
                </a:lnTo>
                <a:lnTo>
                  <a:pt x="336383" y="161879"/>
                </a:lnTo>
                <a:close/>
              </a:path>
              <a:path w="964565" h="962025">
                <a:moveTo>
                  <a:pt x="336227" y="125796"/>
                </a:moveTo>
                <a:lnTo>
                  <a:pt x="335227" y="124724"/>
                </a:lnTo>
                <a:lnTo>
                  <a:pt x="334323" y="124201"/>
                </a:lnTo>
                <a:lnTo>
                  <a:pt x="335250" y="121422"/>
                </a:lnTo>
                <a:lnTo>
                  <a:pt x="335362" y="121088"/>
                </a:lnTo>
                <a:lnTo>
                  <a:pt x="336351" y="121422"/>
                </a:lnTo>
                <a:lnTo>
                  <a:pt x="337650" y="121422"/>
                </a:lnTo>
                <a:lnTo>
                  <a:pt x="339614" y="123749"/>
                </a:lnTo>
                <a:lnTo>
                  <a:pt x="339027" y="125297"/>
                </a:lnTo>
                <a:lnTo>
                  <a:pt x="336227" y="125796"/>
                </a:lnTo>
                <a:close/>
              </a:path>
              <a:path w="964565" h="962025">
                <a:moveTo>
                  <a:pt x="337145" y="567112"/>
                </a:moveTo>
                <a:lnTo>
                  <a:pt x="333722" y="566472"/>
                </a:lnTo>
                <a:lnTo>
                  <a:pt x="332539" y="565222"/>
                </a:lnTo>
                <a:lnTo>
                  <a:pt x="332433" y="563425"/>
                </a:lnTo>
                <a:lnTo>
                  <a:pt x="332323" y="561618"/>
                </a:lnTo>
                <a:lnTo>
                  <a:pt x="333487" y="560048"/>
                </a:lnTo>
                <a:lnTo>
                  <a:pt x="337814" y="559586"/>
                </a:lnTo>
                <a:lnTo>
                  <a:pt x="339500" y="561144"/>
                </a:lnTo>
                <a:lnTo>
                  <a:pt x="338849" y="565222"/>
                </a:lnTo>
                <a:lnTo>
                  <a:pt x="337559" y="566472"/>
                </a:lnTo>
                <a:lnTo>
                  <a:pt x="337145" y="567112"/>
                </a:lnTo>
                <a:close/>
              </a:path>
              <a:path w="964565" h="962025">
                <a:moveTo>
                  <a:pt x="336127" y="144008"/>
                </a:moveTo>
                <a:lnTo>
                  <a:pt x="334835" y="143599"/>
                </a:lnTo>
                <a:lnTo>
                  <a:pt x="334536" y="141795"/>
                </a:lnTo>
                <a:lnTo>
                  <a:pt x="334455" y="141303"/>
                </a:lnTo>
                <a:lnTo>
                  <a:pt x="335252" y="140215"/>
                </a:lnTo>
                <a:lnTo>
                  <a:pt x="335367" y="139901"/>
                </a:lnTo>
                <a:lnTo>
                  <a:pt x="337853" y="139901"/>
                </a:lnTo>
                <a:lnTo>
                  <a:pt x="339419" y="141795"/>
                </a:lnTo>
                <a:lnTo>
                  <a:pt x="338892" y="142951"/>
                </a:lnTo>
                <a:lnTo>
                  <a:pt x="336127" y="144008"/>
                </a:lnTo>
                <a:close/>
              </a:path>
              <a:path w="964565" h="962025">
                <a:moveTo>
                  <a:pt x="337906" y="253488"/>
                </a:moveTo>
                <a:lnTo>
                  <a:pt x="335640" y="253488"/>
                </a:lnTo>
                <a:lnTo>
                  <a:pt x="335028" y="253275"/>
                </a:lnTo>
                <a:lnTo>
                  <a:pt x="334190" y="251399"/>
                </a:lnTo>
                <a:lnTo>
                  <a:pt x="334077" y="251147"/>
                </a:lnTo>
                <a:lnTo>
                  <a:pt x="334609" y="249560"/>
                </a:lnTo>
                <a:lnTo>
                  <a:pt x="337237" y="249560"/>
                </a:lnTo>
                <a:lnTo>
                  <a:pt x="337967" y="250752"/>
                </a:lnTo>
                <a:lnTo>
                  <a:pt x="338696" y="251399"/>
                </a:lnTo>
                <a:lnTo>
                  <a:pt x="338244" y="252186"/>
                </a:lnTo>
                <a:lnTo>
                  <a:pt x="337962" y="253275"/>
                </a:lnTo>
                <a:lnTo>
                  <a:pt x="337906" y="253488"/>
                </a:lnTo>
                <a:close/>
              </a:path>
              <a:path w="964565" h="962025">
                <a:moveTo>
                  <a:pt x="336515" y="271754"/>
                </a:moveTo>
                <a:lnTo>
                  <a:pt x="335447" y="270978"/>
                </a:lnTo>
                <a:lnTo>
                  <a:pt x="334440" y="270612"/>
                </a:lnTo>
                <a:lnTo>
                  <a:pt x="335338" y="268196"/>
                </a:lnTo>
                <a:lnTo>
                  <a:pt x="337874" y="268196"/>
                </a:lnTo>
                <a:lnTo>
                  <a:pt x="339394" y="270014"/>
                </a:lnTo>
                <a:lnTo>
                  <a:pt x="338853" y="271395"/>
                </a:lnTo>
                <a:lnTo>
                  <a:pt x="336515" y="271754"/>
                </a:lnTo>
                <a:close/>
              </a:path>
              <a:path w="964565" h="962025">
                <a:moveTo>
                  <a:pt x="337981" y="291045"/>
                </a:moveTo>
                <a:lnTo>
                  <a:pt x="335494" y="291045"/>
                </a:lnTo>
                <a:lnTo>
                  <a:pt x="334921" y="289995"/>
                </a:lnTo>
                <a:lnTo>
                  <a:pt x="334248" y="289280"/>
                </a:lnTo>
                <a:lnTo>
                  <a:pt x="334679" y="288532"/>
                </a:lnTo>
                <a:lnTo>
                  <a:pt x="334984" y="287294"/>
                </a:lnTo>
                <a:lnTo>
                  <a:pt x="335020" y="287148"/>
                </a:lnTo>
                <a:lnTo>
                  <a:pt x="336511" y="286735"/>
                </a:lnTo>
                <a:lnTo>
                  <a:pt x="338230" y="287294"/>
                </a:lnTo>
                <a:lnTo>
                  <a:pt x="339113" y="289703"/>
                </a:lnTo>
                <a:lnTo>
                  <a:pt x="337981" y="291045"/>
                </a:lnTo>
                <a:close/>
              </a:path>
              <a:path w="964565" h="962025">
                <a:moveTo>
                  <a:pt x="338227" y="235664"/>
                </a:moveTo>
                <a:lnTo>
                  <a:pt x="335732" y="235664"/>
                </a:lnTo>
                <a:lnTo>
                  <a:pt x="335028" y="234525"/>
                </a:lnTo>
                <a:lnTo>
                  <a:pt x="334380" y="233952"/>
                </a:lnTo>
                <a:lnTo>
                  <a:pt x="335796" y="231191"/>
                </a:lnTo>
                <a:lnTo>
                  <a:pt x="335542" y="231685"/>
                </a:lnTo>
                <a:lnTo>
                  <a:pt x="337899" y="231974"/>
                </a:lnTo>
                <a:lnTo>
                  <a:pt x="339319" y="234525"/>
                </a:lnTo>
                <a:lnTo>
                  <a:pt x="338227" y="235664"/>
                </a:lnTo>
                <a:close/>
              </a:path>
              <a:path w="964565" h="962025">
                <a:moveTo>
                  <a:pt x="337091" y="309172"/>
                </a:moveTo>
                <a:lnTo>
                  <a:pt x="335538" y="309172"/>
                </a:lnTo>
                <a:lnTo>
                  <a:pt x="334889" y="307773"/>
                </a:lnTo>
                <a:lnTo>
                  <a:pt x="334238" y="306997"/>
                </a:lnTo>
                <a:lnTo>
                  <a:pt x="334842" y="306190"/>
                </a:lnTo>
                <a:lnTo>
                  <a:pt x="335401" y="304691"/>
                </a:lnTo>
                <a:lnTo>
                  <a:pt x="338603" y="304691"/>
                </a:lnTo>
                <a:lnTo>
                  <a:pt x="339718" y="305058"/>
                </a:lnTo>
                <a:lnTo>
                  <a:pt x="338493" y="308310"/>
                </a:lnTo>
                <a:lnTo>
                  <a:pt x="337091" y="309172"/>
                </a:lnTo>
                <a:close/>
              </a:path>
              <a:path w="964565" h="962025">
                <a:moveTo>
                  <a:pt x="336447" y="474396"/>
                </a:moveTo>
                <a:lnTo>
                  <a:pt x="335052" y="473709"/>
                </a:lnTo>
                <a:lnTo>
                  <a:pt x="334857" y="472097"/>
                </a:lnTo>
                <a:lnTo>
                  <a:pt x="334490" y="471179"/>
                </a:lnTo>
                <a:lnTo>
                  <a:pt x="335045" y="469723"/>
                </a:lnTo>
                <a:lnTo>
                  <a:pt x="336156" y="469175"/>
                </a:lnTo>
                <a:lnTo>
                  <a:pt x="338052" y="470819"/>
                </a:lnTo>
                <a:lnTo>
                  <a:pt x="338276" y="472097"/>
                </a:lnTo>
                <a:lnTo>
                  <a:pt x="338743" y="473097"/>
                </a:lnTo>
                <a:lnTo>
                  <a:pt x="337732" y="473470"/>
                </a:lnTo>
                <a:lnTo>
                  <a:pt x="336447" y="474396"/>
                </a:lnTo>
                <a:close/>
              </a:path>
              <a:path w="964565" h="962025">
                <a:moveTo>
                  <a:pt x="327640" y="847375"/>
                </a:moveTo>
                <a:lnTo>
                  <a:pt x="325260" y="847375"/>
                </a:lnTo>
                <a:lnTo>
                  <a:pt x="325493" y="846912"/>
                </a:lnTo>
                <a:lnTo>
                  <a:pt x="326768" y="846912"/>
                </a:lnTo>
                <a:lnTo>
                  <a:pt x="327640" y="847375"/>
                </a:lnTo>
                <a:close/>
              </a:path>
              <a:path w="964565" h="962025">
                <a:moveTo>
                  <a:pt x="327924" y="848727"/>
                </a:moveTo>
                <a:lnTo>
                  <a:pt x="326647" y="848727"/>
                </a:lnTo>
                <a:lnTo>
                  <a:pt x="325562" y="848158"/>
                </a:lnTo>
                <a:lnTo>
                  <a:pt x="328209" y="848158"/>
                </a:lnTo>
                <a:lnTo>
                  <a:pt x="327924" y="848727"/>
                </a:lnTo>
                <a:close/>
              </a:path>
              <a:path w="964565" h="962025">
                <a:moveTo>
                  <a:pt x="327924" y="848727"/>
                </a:moveTo>
                <a:lnTo>
                  <a:pt x="327823" y="848926"/>
                </a:lnTo>
                <a:lnTo>
                  <a:pt x="328209" y="848158"/>
                </a:lnTo>
                <a:lnTo>
                  <a:pt x="327924" y="848727"/>
                </a:lnTo>
                <a:close/>
              </a:path>
              <a:path w="964565" h="962025">
                <a:moveTo>
                  <a:pt x="325315" y="829476"/>
                </a:moveTo>
                <a:lnTo>
                  <a:pt x="325557" y="828985"/>
                </a:lnTo>
                <a:lnTo>
                  <a:pt x="326932" y="828985"/>
                </a:lnTo>
                <a:lnTo>
                  <a:pt x="327886" y="829476"/>
                </a:lnTo>
                <a:lnTo>
                  <a:pt x="325557" y="828985"/>
                </a:lnTo>
                <a:lnTo>
                  <a:pt x="325315" y="829476"/>
                </a:lnTo>
                <a:close/>
              </a:path>
              <a:path w="964565" h="962025">
                <a:moveTo>
                  <a:pt x="328704" y="830070"/>
                </a:moveTo>
                <a:lnTo>
                  <a:pt x="324904" y="830070"/>
                </a:lnTo>
                <a:lnTo>
                  <a:pt x="325249" y="829611"/>
                </a:lnTo>
                <a:lnTo>
                  <a:pt x="325315" y="829476"/>
                </a:lnTo>
                <a:lnTo>
                  <a:pt x="325249" y="829611"/>
                </a:lnTo>
                <a:lnTo>
                  <a:pt x="328861" y="829864"/>
                </a:lnTo>
                <a:lnTo>
                  <a:pt x="328704" y="830070"/>
                </a:lnTo>
                <a:close/>
              </a:path>
              <a:path w="964565" h="962025">
                <a:moveTo>
                  <a:pt x="328202" y="830956"/>
                </a:moveTo>
                <a:lnTo>
                  <a:pt x="326825" y="830956"/>
                </a:lnTo>
                <a:lnTo>
                  <a:pt x="325875" y="830461"/>
                </a:lnTo>
                <a:lnTo>
                  <a:pt x="328444" y="830461"/>
                </a:lnTo>
                <a:lnTo>
                  <a:pt x="328202" y="830956"/>
                </a:lnTo>
                <a:close/>
              </a:path>
              <a:path w="964565" h="962025">
                <a:moveTo>
                  <a:pt x="328202" y="830956"/>
                </a:moveTo>
                <a:lnTo>
                  <a:pt x="328099" y="831166"/>
                </a:lnTo>
                <a:lnTo>
                  <a:pt x="328444" y="830461"/>
                </a:lnTo>
                <a:lnTo>
                  <a:pt x="328202" y="830956"/>
                </a:lnTo>
                <a:close/>
              </a:path>
              <a:path w="964565" h="962025">
                <a:moveTo>
                  <a:pt x="328699" y="905279"/>
                </a:moveTo>
                <a:lnTo>
                  <a:pt x="325875" y="905279"/>
                </a:lnTo>
                <a:lnTo>
                  <a:pt x="325153" y="904087"/>
                </a:lnTo>
                <a:lnTo>
                  <a:pt x="324434" y="903442"/>
                </a:lnTo>
                <a:lnTo>
                  <a:pt x="325156" y="902443"/>
                </a:lnTo>
                <a:lnTo>
                  <a:pt x="325640" y="901087"/>
                </a:lnTo>
                <a:lnTo>
                  <a:pt x="327192" y="900770"/>
                </a:lnTo>
                <a:lnTo>
                  <a:pt x="328807" y="901471"/>
                </a:lnTo>
                <a:lnTo>
                  <a:pt x="329800" y="904087"/>
                </a:lnTo>
                <a:lnTo>
                  <a:pt x="328699" y="905279"/>
                </a:lnTo>
                <a:close/>
              </a:path>
              <a:path w="964565" h="962025">
                <a:moveTo>
                  <a:pt x="336437" y="491359"/>
                </a:moveTo>
                <a:lnTo>
                  <a:pt x="334529" y="491359"/>
                </a:lnTo>
                <a:lnTo>
                  <a:pt x="334070" y="490448"/>
                </a:lnTo>
                <a:lnTo>
                  <a:pt x="334497" y="489010"/>
                </a:lnTo>
                <a:lnTo>
                  <a:pt x="335579" y="487996"/>
                </a:lnTo>
                <a:lnTo>
                  <a:pt x="336063" y="488832"/>
                </a:lnTo>
                <a:lnTo>
                  <a:pt x="336639" y="489633"/>
                </a:lnTo>
                <a:lnTo>
                  <a:pt x="336938" y="490448"/>
                </a:lnTo>
                <a:lnTo>
                  <a:pt x="337042" y="490729"/>
                </a:lnTo>
                <a:lnTo>
                  <a:pt x="336437" y="491359"/>
                </a:lnTo>
                <a:close/>
              </a:path>
              <a:path w="964565" h="962025">
                <a:moveTo>
                  <a:pt x="326259" y="813459"/>
                </a:moveTo>
                <a:lnTo>
                  <a:pt x="324850" y="812594"/>
                </a:lnTo>
                <a:lnTo>
                  <a:pt x="324679" y="810797"/>
                </a:lnTo>
                <a:lnTo>
                  <a:pt x="324612" y="810100"/>
                </a:lnTo>
                <a:lnTo>
                  <a:pt x="325797" y="809271"/>
                </a:lnTo>
                <a:lnTo>
                  <a:pt x="326391" y="808527"/>
                </a:lnTo>
                <a:lnTo>
                  <a:pt x="326024" y="808986"/>
                </a:lnTo>
                <a:lnTo>
                  <a:pt x="328597" y="809271"/>
                </a:lnTo>
                <a:lnTo>
                  <a:pt x="329110" y="810658"/>
                </a:lnTo>
                <a:lnTo>
                  <a:pt x="328555" y="812235"/>
                </a:lnTo>
                <a:lnTo>
                  <a:pt x="326259" y="813459"/>
                </a:lnTo>
                <a:close/>
              </a:path>
              <a:path w="964565" h="962025">
                <a:moveTo>
                  <a:pt x="326256" y="702769"/>
                </a:moveTo>
                <a:lnTo>
                  <a:pt x="325291" y="701790"/>
                </a:lnTo>
                <a:lnTo>
                  <a:pt x="324437" y="701320"/>
                </a:lnTo>
                <a:lnTo>
                  <a:pt x="324843" y="700395"/>
                </a:lnTo>
                <a:lnTo>
                  <a:pt x="324998" y="699278"/>
                </a:lnTo>
                <a:lnTo>
                  <a:pt x="325025" y="699086"/>
                </a:lnTo>
                <a:lnTo>
                  <a:pt x="326331" y="698321"/>
                </a:lnTo>
                <a:lnTo>
                  <a:pt x="327960" y="698687"/>
                </a:lnTo>
                <a:lnTo>
                  <a:pt x="329565" y="700876"/>
                </a:lnTo>
                <a:lnTo>
                  <a:pt x="328676" y="702253"/>
                </a:lnTo>
                <a:lnTo>
                  <a:pt x="326256" y="702769"/>
                </a:lnTo>
                <a:close/>
              </a:path>
              <a:path w="964565" h="962025">
                <a:moveTo>
                  <a:pt x="326775" y="795094"/>
                </a:moveTo>
                <a:lnTo>
                  <a:pt x="325170" y="794539"/>
                </a:lnTo>
                <a:lnTo>
                  <a:pt x="324018" y="792147"/>
                </a:lnTo>
                <a:lnTo>
                  <a:pt x="325025" y="790795"/>
                </a:lnTo>
                <a:lnTo>
                  <a:pt x="327636" y="790795"/>
                </a:lnTo>
                <a:lnTo>
                  <a:pt x="328298" y="791809"/>
                </a:lnTo>
                <a:lnTo>
                  <a:pt x="329039" y="792439"/>
                </a:lnTo>
                <a:lnTo>
                  <a:pt x="328555" y="793293"/>
                </a:lnTo>
                <a:lnTo>
                  <a:pt x="328251" y="794539"/>
                </a:lnTo>
                <a:lnTo>
                  <a:pt x="328583" y="794539"/>
                </a:lnTo>
                <a:lnTo>
                  <a:pt x="326775" y="795094"/>
                </a:lnTo>
                <a:close/>
              </a:path>
              <a:path w="964565" h="962025">
                <a:moveTo>
                  <a:pt x="327694" y="719209"/>
                </a:moveTo>
                <a:lnTo>
                  <a:pt x="325256" y="719209"/>
                </a:lnTo>
                <a:lnTo>
                  <a:pt x="325538" y="718718"/>
                </a:lnTo>
                <a:lnTo>
                  <a:pt x="326864" y="718718"/>
                </a:lnTo>
                <a:lnTo>
                  <a:pt x="327694" y="719209"/>
                </a:lnTo>
                <a:close/>
              </a:path>
              <a:path w="964565" h="962025">
                <a:moveTo>
                  <a:pt x="327961" y="720529"/>
                </a:moveTo>
                <a:lnTo>
                  <a:pt x="326637" y="720529"/>
                </a:lnTo>
                <a:lnTo>
                  <a:pt x="325783" y="720024"/>
                </a:lnTo>
                <a:lnTo>
                  <a:pt x="328251" y="720024"/>
                </a:lnTo>
                <a:lnTo>
                  <a:pt x="327961" y="720529"/>
                </a:lnTo>
                <a:close/>
              </a:path>
              <a:path w="964565" h="962025">
                <a:moveTo>
                  <a:pt x="327961" y="720529"/>
                </a:moveTo>
                <a:lnTo>
                  <a:pt x="327824" y="720768"/>
                </a:lnTo>
                <a:lnTo>
                  <a:pt x="328251" y="720024"/>
                </a:lnTo>
                <a:lnTo>
                  <a:pt x="327961" y="720529"/>
                </a:lnTo>
                <a:close/>
              </a:path>
              <a:path w="964565" h="962025">
                <a:moveTo>
                  <a:pt x="336654" y="787023"/>
                </a:moveTo>
                <a:lnTo>
                  <a:pt x="333615" y="786041"/>
                </a:lnTo>
                <a:lnTo>
                  <a:pt x="333102" y="784696"/>
                </a:lnTo>
                <a:lnTo>
                  <a:pt x="332437" y="783842"/>
                </a:lnTo>
                <a:lnTo>
                  <a:pt x="332761" y="781877"/>
                </a:lnTo>
                <a:lnTo>
                  <a:pt x="333946" y="780603"/>
                </a:lnTo>
                <a:lnTo>
                  <a:pt x="336611" y="781077"/>
                </a:lnTo>
                <a:lnTo>
                  <a:pt x="337568" y="782657"/>
                </a:lnTo>
                <a:lnTo>
                  <a:pt x="337600" y="785379"/>
                </a:lnTo>
                <a:lnTo>
                  <a:pt x="336654" y="787023"/>
                </a:lnTo>
                <a:close/>
              </a:path>
              <a:path w="964565" h="962025">
                <a:moveTo>
                  <a:pt x="326270" y="923324"/>
                </a:moveTo>
                <a:lnTo>
                  <a:pt x="325299" y="922334"/>
                </a:lnTo>
                <a:lnTo>
                  <a:pt x="324441" y="921861"/>
                </a:lnTo>
                <a:lnTo>
                  <a:pt x="324840" y="920929"/>
                </a:lnTo>
                <a:lnTo>
                  <a:pt x="325007" y="919612"/>
                </a:lnTo>
                <a:lnTo>
                  <a:pt x="326306" y="918836"/>
                </a:lnTo>
                <a:lnTo>
                  <a:pt x="327880" y="919192"/>
                </a:lnTo>
                <a:lnTo>
                  <a:pt x="328244" y="919612"/>
                </a:lnTo>
                <a:lnTo>
                  <a:pt x="329558" y="921384"/>
                </a:lnTo>
                <a:lnTo>
                  <a:pt x="328693" y="922786"/>
                </a:lnTo>
                <a:lnTo>
                  <a:pt x="326270" y="923324"/>
                </a:lnTo>
                <a:close/>
              </a:path>
              <a:path w="964565" h="962025">
                <a:moveTo>
                  <a:pt x="326373" y="887365"/>
                </a:moveTo>
                <a:lnTo>
                  <a:pt x="325359" y="886326"/>
                </a:lnTo>
                <a:lnTo>
                  <a:pt x="324494" y="885842"/>
                </a:lnTo>
                <a:lnTo>
                  <a:pt x="324850" y="884899"/>
                </a:lnTo>
                <a:lnTo>
                  <a:pt x="324961" y="883561"/>
                </a:lnTo>
                <a:lnTo>
                  <a:pt x="326227" y="882764"/>
                </a:lnTo>
                <a:lnTo>
                  <a:pt x="327871" y="883109"/>
                </a:lnTo>
                <a:lnTo>
                  <a:pt x="329551" y="885255"/>
                </a:lnTo>
                <a:lnTo>
                  <a:pt x="328754" y="886721"/>
                </a:lnTo>
                <a:lnTo>
                  <a:pt x="326373" y="887365"/>
                </a:lnTo>
                <a:close/>
              </a:path>
              <a:path w="964565" h="962025">
                <a:moveTo>
                  <a:pt x="336728" y="218213"/>
                </a:moveTo>
                <a:lnTo>
                  <a:pt x="335540" y="217704"/>
                </a:lnTo>
                <a:lnTo>
                  <a:pt x="334408" y="214765"/>
                </a:lnTo>
                <a:lnTo>
                  <a:pt x="334341" y="214590"/>
                </a:lnTo>
                <a:lnTo>
                  <a:pt x="335070" y="213185"/>
                </a:lnTo>
                <a:lnTo>
                  <a:pt x="337842" y="213185"/>
                </a:lnTo>
                <a:lnTo>
                  <a:pt x="338504" y="214131"/>
                </a:lnTo>
                <a:lnTo>
                  <a:pt x="339298" y="214765"/>
                </a:lnTo>
                <a:lnTo>
                  <a:pt x="338821" y="215669"/>
                </a:lnTo>
                <a:lnTo>
                  <a:pt x="338558" y="216854"/>
                </a:lnTo>
                <a:lnTo>
                  <a:pt x="336728" y="218213"/>
                </a:lnTo>
                <a:close/>
              </a:path>
              <a:path w="964565" h="962025">
                <a:moveTo>
                  <a:pt x="328757" y="3558"/>
                </a:moveTo>
                <a:lnTo>
                  <a:pt x="324918" y="3558"/>
                </a:lnTo>
                <a:lnTo>
                  <a:pt x="326054" y="2266"/>
                </a:lnTo>
                <a:lnTo>
                  <a:pt x="327380" y="1846"/>
                </a:lnTo>
                <a:lnTo>
                  <a:pt x="328402" y="2266"/>
                </a:lnTo>
                <a:lnTo>
                  <a:pt x="328757" y="3558"/>
                </a:lnTo>
                <a:close/>
              </a:path>
              <a:path w="964565" h="962025">
                <a:moveTo>
                  <a:pt x="328280" y="4547"/>
                </a:moveTo>
                <a:lnTo>
                  <a:pt x="326761" y="4547"/>
                </a:lnTo>
                <a:lnTo>
                  <a:pt x="325711" y="3917"/>
                </a:lnTo>
                <a:lnTo>
                  <a:pt x="328854" y="3917"/>
                </a:lnTo>
                <a:lnTo>
                  <a:pt x="328280" y="4547"/>
                </a:lnTo>
                <a:close/>
              </a:path>
              <a:path w="964565" h="962025">
                <a:moveTo>
                  <a:pt x="328280" y="4547"/>
                </a:moveTo>
                <a:lnTo>
                  <a:pt x="328036" y="4814"/>
                </a:lnTo>
                <a:lnTo>
                  <a:pt x="328854" y="3917"/>
                </a:lnTo>
                <a:lnTo>
                  <a:pt x="328280" y="4547"/>
                </a:lnTo>
                <a:close/>
              </a:path>
              <a:path w="964565" h="962025">
                <a:moveTo>
                  <a:pt x="336728" y="824042"/>
                </a:moveTo>
                <a:lnTo>
                  <a:pt x="335540" y="823533"/>
                </a:lnTo>
                <a:lnTo>
                  <a:pt x="334408" y="820594"/>
                </a:lnTo>
                <a:lnTo>
                  <a:pt x="334341" y="820419"/>
                </a:lnTo>
                <a:lnTo>
                  <a:pt x="335070" y="819014"/>
                </a:lnTo>
                <a:lnTo>
                  <a:pt x="337842" y="819014"/>
                </a:lnTo>
                <a:lnTo>
                  <a:pt x="338504" y="819960"/>
                </a:lnTo>
                <a:lnTo>
                  <a:pt x="339298" y="820594"/>
                </a:lnTo>
                <a:lnTo>
                  <a:pt x="338821" y="821498"/>
                </a:lnTo>
                <a:lnTo>
                  <a:pt x="338558" y="822683"/>
                </a:lnTo>
                <a:lnTo>
                  <a:pt x="336728" y="824042"/>
                </a:lnTo>
                <a:close/>
              </a:path>
              <a:path w="964565" h="962025">
                <a:moveTo>
                  <a:pt x="337219" y="180212"/>
                </a:moveTo>
                <a:lnTo>
                  <a:pt x="333618" y="180212"/>
                </a:lnTo>
                <a:lnTo>
                  <a:pt x="333102" y="178867"/>
                </a:lnTo>
                <a:lnTo>
                  <a:pt x="332437" y="178009"/>
                </a:lnTo>
                <a:lnTo>
                  <a:pt x="332761" y="176049"/>
                </a:lnTo>
                <a:lnTo>
                  <a:pt x="333946" y="174775"/>
                </a:lnTo>
                <a:lnTo>
                  <a:pt x="336611" y="175248"/>
                </a:lnTo>
                <a:lnTo>
                  <a:pt x="337568" y="176828"/>
                </a:lnTo>
                <a:lnTo>
                  <a:pt x="337600" y="179550"/>
                </a:lnTo>
                <a:lnTo>
                  <a:pt x="337219" y="180212"/>
                </a:lnTo>
                <a:close/>
              </a:path>
              <a:path w="964565" h="962025">
                <a:moveTo>
                  <a:pt x="336654" y="181194"/>
                </a:moveTo>
                <a:lnTo>
                  <a:pt x="334476" y="180490"/>
                </a:lnTo>
                <a:lnTo>
                  <a:pt x="337059" y="180490"/>
                </a:lnTo>
                <a:lnTo>
                  <a:pt x="336654" y="181194"/>
                </a:lnTo>
                <a:close/>
              </a:path>
              <a:path w="964565" h="962025">
                <a:moveTo>
                  <a:pt x="328224" y="957642"/>
                </a:moveTo>
                <a:lnTo>
                  <a:pt x="325988" y="957642"/>
                </a:lnTo>
                <a:lnTo>
                  <a:pt x="326594" y="957236"/>
                </a:lnTo>
                <a:lnTo>
                  <a:pt x="327959" y="957236"/>
                </a:lnTo>
                <a:lnTo>
                  <a:pt x="328224" y="957642"/>
                </a:lnTo>
                <a:close/>
              </a:path>
              <a:path w="964565" h="962025">
                <a:moveTo>
                  <a:pt x="326057" y="959361"/>
                </a:moveTo>
                <a:lnTo>
                  <a:pt x="324925" y="958229"/>
                </a:lnTo>
                <a:lnTo>
                  <a:pt x="325340" y="958012"/>
                </a:lnTo>
                <a:lnTo>
                  <a:pt x="328597" y="958012"/>
                </a:lnTo>
                <a:lnTo>
                  <a:pt x="326057" y="959361"/>
                </a:lnTo>
                <a:close/>
              </a:path>
              <a:path w="964565" h="962025">
                <a:moveTo>
                  <a:pt x="336280" y="107868"/>
                </a:moveTo>
                <a:lnTo>
                  <a:pt x="335028" y="106665"/>
                </a:lnTo>
                <a:lnTo>
                  <a:pt x="334872" y="104811"/>
                </a:lnTo>
                <a:lnTo>
                  <a:pt x="334814" y="104124"/>
                </a:lnTo>
                <a:lnTo>
                  <a:pt x="335960" y="103285"/>
                </a:lnTo>
                <a:lnTo>
                  <a:pt x="336561" y="102491"/>
                </a:lnTo>
                <a:lnTo>
                  <a:pt x="336176" y="103000"/>
                </a:lnTo>
                <a:lnTo>
                  <a:pt x="338841" y="103285"/>
                </a:lnTo>
                <a:lnTo>
                  <a:pt x="339397" y="104811"/>
                </a:lnTo>
                <a:lnTo>
                  <a:pt x="338824" y="106452"/>
                </a:lnTo>
                <a:lnTo>
                  <a:pt x="336280" y="107868"/>
                </a:lnTo>
                <a:close/>
              </a:path>
              <a:path w="964565" h="962025">
                <a:moveTo>
                  <a:pt x="327274" y="61764"/>
                </a:moveTo>
                <a:lnTo>
                  <a:pt x="324932" y="60341"/>
                </a:lnTo>
                <a:lnTo>
                  <a:pt x="324808" y="59248"/>
                </a:lnTo>
                <a:lnTo>
                  <a:pt x="324779" y="58989"/>
                </a:lnTo>
                <a:lnTo>
                  <a:pt x="324434" y="58195"/>
                </a:lnTo>
                <a:lnTo>
                  <a:pt x="325167" y="56320"/>
                </a:lnTo>
                <a:lnTo>
                  <a:pt x="326608" y="55686"/>
                </a:lnTo>
                <a:lnTo>
                  <a:pt x="328886" y="56932"/>
                </a:lnTo>
                <a:lnTo>
                  <a:pt x="329558" y="58508"/>
                </a:lnTo>
                <a:lnTo>
                  <a:pt x="328800" y="60882"/>
                </a:lnTo>
                <a:lnTo>
                  <a:pt x="327274" y="61764"/>
                </a:lnTo>
                <a:close/>
              </a:path>
              <a:path w="964565" h="962025">
                <a:moveTo>
                  <a:pt x="328026" y="21738"/>
                </a:moveTo>
                <a:lnTo>
                  <a:pt x="327822" y="22105"/>
                </a:lnTo>
                <a:lnTo>
                  <a:pt x="328185" y="21454"/>
                </a:lnTo>
                <a:lnTo>
                  <a:pt x="327880" y="21144"/>
                </a:lnTo>
                <a:lnTo>
                  <a:pt x="328185" y="21454"/>
                </a:lnTo>
                <a:lnTo>
                  <a:pt x="328026" y="21738"/>
                </a:lnTo>
                <a:close/>
              </a:path>
              <a:path w="964565" h="962025">
                <a:moveTo>
                  <a:pt x="327694" y="939792"/>
                </a:moveTo>
                <a:lnTo>
                  <a:pt x="325274" y="939792"/>
                </a:lnTo>
                <a:lnTo>
                  <a:pt x="325553" y="939301"/>
                </a:lnTo>
                <a:lnTo>
                  <a:pt x="326868" y="939301"/>
                </a:lnTo>
                <a:lnTo>
                  <a:pt x="327694" y="939792"/>
                </a:lnTo>
                <a:close/>
              </a:path>
              <a:path w="964565" h="962025">
                <a:moveTo>
                  <a:pt x="327963" y="941105"/>
                </a:moveTo>
                <a:lnTo>
                  <a:pt x="326640" y="941105"/>
                </a:lnTo>
                <a:lnTo>
                  <a:pt x="325793" y="940604"/>
                </a:lnTo>
                <a:lnTo>
                  <a:pt x="328250" y="940604"/>
                </a:lnTo>
                <a:lnTo>
                  <a:pt x="327963" y="941105"/>
                </a:lnTo>
                <a:close/>
              </a:path>
              <a:path w="964565" h="962025">
                <a:moveTo>
                  <a:pt x="327963" y="941105"/>
                </a:moveTo>
                <a:lnTo>
                  <a:pt x="327824" y="941347"/>
                </a:lnTo>
                <a:lnTo>
                  <a:pt x="328250" y="940604"/>
                </a:lnTo>
                <a:lnTo>
                  <a:pt x="327963" y="941105"/>
                </a:lnTo>
                <a:close/>
              </a:path>
              <a:path w="964565" h="962025">
                <a:moveTo>
                  <a:pt x="326199" y="43605"/>
                </a:moveTo>
                <a:lnTo>
                  <a:pt x="324829" y="42506"/>
                </a:lnTo>
                <a:lnTo>
                  <a:pt x="324711" y="40620"/>
                </a:lnTo>
                <a:lnTo>
                  <a:pt x="324669" y="39908"/>
                </a:lnTo>
                <a:lnTo>
                  <a:pt x="325925" y="39122"/>
                </a:lnTo>
                <a:lnTo>
                  <a:pt x="326590" y="38367"/>
                </a:lnTo>
                <a:lnTo>
                  <a:pt x="327484" y="38865"/>
                </a:lnTo>
                <a:lnTo>
                  <a:pt x="328553" y="39122"/>
                </a:lnTo>
                <a:lnTo>
                  <a:pt x="328899" y="39122"/>
                </a:lnTo>
                <a:lnTo>
                  <a:pt x="329325" y="40620"/>
                </a:lnTo>
                <a:lnTo>
                  <a:pt x="328740" y="42360"/>
                </a:lnTo>
                <a:lnTo>
                  <a:pt x="326199" y="43605"/>
                </a:lnTo>
                <a:close/>
              </a:path>
              <a:path w="964565" h="962025">
                <a:moveTo>
                  <a:pt x="352062" y="801620"/>
                </a:moveTo>
                <a:lnTo>
                  <a:pt x="352247" y="801221"/>
                </a:lnTo>
                <a:lnTo>
                  <a:pt x="354314" y="801221"/>
                </a:lnTo>
                <a:lnTo>
                  <a:pt x="354766" y="801620"/>
                </a:lnTo>
                <a:lnTo>
                  <a:pt x="352247" y="801221"/>
                </a:lnTo>
                <a:lnTo>
                  <a:pt x="352062" y="801620"/>
                </a:lnTo>
                <a:close/>
              </a:path>
              <a:path w="964565" h="962025">
                <a:moveTo>
                  <a:pt x="353814" y="803848"/>
                </a:moveTo>
                <a:lnTo>
                  <a:pt x="352350" y="803431"/>
                </a:lnTo>
                <a:lnTo>
                  <a:pt x="351795" y="802196"/>
                </a:lnTo>
                <a:lnTo>
                  <a:pt x="351973" y="801812"/>
                </a:lnTo>
                <a:lnTo>
                  <a:pt x="354713" y="801812"/>
                </a:lnTo>
                <a:lnTo>
                  <a:pt x="354457" y="802709"/>
                </a:lnTo>
                <a:lnTo>
                  <a:pt x="354028" y="803431"/>
                </a:lnTo>
                <a:lnTo>
                  <a:pt x="353814" y="803848"/>
                </a:lnTo>
                <a:close/>
              </a:path>
              <a:path w="964565" h="962025">
                <a:moveTo>
                  <a:pt x="353814" y="803848"/>
                </a:moveTo>
                <a:lnTo>
                  <a:pt x="353702" y="804079"/>
                </a:lnTo>
                <a:lnTo>
                  <a:pt x="354015" y="803431"/>
                </a:lnTo>
                <a:lnTo>
                  <a:pt x="353814" y="803848"/>
                </a:lnTo>
                <a:close/>
              </a:path>
              <a:path w="964565" h="962025">
                <a:moveTo>
                  <a:pt x="353702" y="804079"/>
                </a:moveTo>
                <a:lnTo>
                  <a:pt x="353549" y="804396"/>
                </a:lnTo>
                <a:lnTo>
                  <a:pt x="353702" y="804079"/>
                </a:lnTo>
                <a:lnTo>
                  <a:pt x="353814" y="803848"/>
                </a:lnTo>
                <a:lnTo>
                  <a:pt x="353702" y="804079"/>
                </a:lnTo>
                <a:close/>
              </a:path>
              <a:path w="964565" h="962025">
                <a:moveTo>
                  <a:pt x="374612" y="14458"/>
                </a:moveTo>
                <a:lnTo>
                  <a:pt x="372027" y="14458"/>
                </a:lnTo>
                <a:lnTo>
                  <a:pt x="371374" y="13454"/>
                </a:lnTo>
                <a:lnTo>
                  <a:pt x="370648" y="12828"/>
                </a:lnTo>
                <a:lnTo>
                  <a:pt x="371132" y="11963"/>
                </a:lnTo>
                <a:lnTo>
                  <a:pt x="371422" y="10721"/>
                </a:lnTo>
                <a:lnTo>
                  <a:pt x="371452" y="10593"/>
                </a:lnTo>
                <a:lnTo>
                  <a:pt x="372883" y="10131"/>
                </a:lnTo>
                <a:lnTo>
                  <a:pt x="374477" y="10721"/>
                </a:lnTo>
                <a:lnTo>
                  <a:pt x="375697" y="13166"/>
                </a:lnTo>
                <a:lnTo>
                  <a:pt x="374612" y="14458"/>
                </a:lnTo>
                <a:close/>
              </a:path>
              <a:path w="964565" h="962025">
                <a:moveTo>
                  <a:pt x="373466" y="783237"/>
                </a:moveTo>
                <a:lnTo>
                  <a:pt x="371176" y="783237"/>
                </a:lnTo>
                <a:lnTo>
                  <a:pt x="371398" y="782774"/>
                </a:lnTo>
                <a:lnTo>
                  <a:pt x="372616" y="782774"/>
                </a:lnTo>
                <a:lnTo>
                  <a:pt x="373466" y="783237"/>
                </a:lnTo>
                <a:close/>
              </a:path>
              <a:path w="964565" h="962025">
                <a:moveTo>
                  <a:pt x="373750" y="784600"/>
                </a:moveTo>
                <a:lnTo>
                  <a:pt x="372523" y="784600"/>
                </a:lnTo>
                <a:lnTo>
                  <a:pt x="371505" y="784041"/>
                </a:lnTo>
                <a:lnTo>
                  <a:pt x="374029" y="784041"/>
                </a:lnTo>
                <a:lnTo>
                  <a:pt x="373750" y="784600"/>
                </a:lnTo>
                <a:close/>
              </a:path>
              <a:path w="964565" h="962025">
                <a:moveTo>
                  <a:pt x="373750" y="784600"/>
                </a:moveTo>
                <a:lnTo>
                  <a:pt x="373646" y="784810"/>
                </a:lnTo>
                <a:lnTo>
                  <a:pt x="374029" y="784041"/>
                </a:lnTo>
                <a:lnTo>
                  <a:pt x="373750" y="784600"/>
                </a:lnTo>
                <a:close/>
              </a:path>
              <a:path w="964565" h="962025">
                <a:moveTo>
                  <a:pt x="374593" y="673447"/>
                </a:moveTo>
                <a:lnTo>
                  <a:pt x="371039" y="673447"/>
                </a:lnTo>
                <a:lnTo>
                  <a:pt x="372050" y="672262"/>
                </a:lnTo>
                <a:lnTo>
                  <a:pt x="374593" y="673447"/>
                </a:lnTo>
                <a:close/>
              </a:path>
              <a:path w="964565" h="962025">
                <a:moveTo>
                  <a:pt x="374011" y="674333"/>
                </a:moveTo>
                <a:lnTo>
                  <a:pt x="372733" y="674333"/>
                </a:lnTo>
                <a:lnTo>
                  <a:pt x="371901" y="673845"/>
                </a:lnTo>
                <a:lnTo>
                  <a:pt x="374282" y="673845"/>
                </a:lnTo>
                <a:lnTo>
                  <a:pt x="374011" y="674333"/>
                </a:lnTo>
                <a:close/>
              </a:path>
              <a:path w="964565" h="962025">
                <a:moveTo>
                  <a:pt x="374011" y="674333"/>
                </a:moveTo>
                <a:lnTo>
                  <a:pt x="373875" y="674578"/>
                </a:lnTo>
                <a:lnTo>
                  <a:pt x="374282" y="673845"/>
                </a:lnTo>
                <a:lnTo>
                  <a:pt x="374011" y="674333"/>
                </a:lnTo>
                <a:close/>
              </a:path>
              <a:path w="964565" h="962025">
                <a:moveTo>
                  <a:pt x="372979" y="730948"/>
                </a:moveTo>
                <a:lnTo>
                  <a:pt x="371367" y="730393"/>
                </a:lnTo>
                <a:lnTo>
                  <a:pt x="370312" y="728255"/>
                </a:lnTo>
                <a:lnTo>
                  <a:pt x="370200" y="728027"/>
                </a:lnTo>
                <a:lnTo>
                  <a:pt x="371178" y="726660"/>
                </a:lnTo>
                <a:lnTo>
                  <a:pt x="373809" y="726660"/>
                </a:lnTo>
                <a:lnTo>
                  <a:pt x="374463" y="727635"/>
                </a:lnTo>
                <a:lnTo>
                  <a:pt x="375210" y="728255"/>
                </a:lnTo>
                <a:lnTo>
                  <a:pt x="374726" y="729116"/>
                </a:lnTo>
                <a:lnTo>
                  <a:pt x="374425" y="730393"/>
                </a:lnTo>
                <a:lnTo>
                  <a:pt x="374608" y="730393"/>
                </a:lnTo>
                <a:lnTo>
                  <a:pt x="372979" y="730948"/>
                </a:lnTo>
                <a:close/>
              </a:path>
              <a:path w="964565" h="962025">
                <a:moveTo>
                  <a:pt x="371397" y="655060"/>
                </a:moveTo>
                <a:lnTo>
                  <a:pt x="371596" y="654622"/>
                </a:lnTo>
                <a:lnTo>
                  <a:pt x="372840" y="654622"/>
                </a:lnTo>
                <a:lnTo>
                  <a:pt x="373719" y="655060"/>
                </a:lnTo>
                <a:lnTo>
                  <a:pt x="371596" y="654622"/>
                </a:lnTo>
                <a:lnTo>
                  <a:pt x="371397" y="655060"/>
                </a:lnTo>
                <a:close/>
              </a:path>
              <a:path w="964565" h="962025">
                <a:moveTo>
                  <a:pt x="371321" y="655227"/>
                </a:moveTo>
                <a:lnTo>
                  <a:pt x="371197" y="655405"/>
                </a:lnTo>
                <a:lnTo>
                  <a:pt x="371321" y="655227"/>
                </a:lnTo>
                <a:lnTo>
                  <a:pt x="371397" y="655060"/>
                </a:lnTo>
                <a:lnTo>
                  <a:pt x="371321" y="655227"/>
                </a:lnTo>
                <a:close/>
              </a:path>
              <a:path w="964565" h="962025">
                <a:moveTo>
                  <a:pt x="371197" y="655405"/>
                </a:moveTo>
                <a:lnTo>
                  <a:pt x="371018" y="655661"/>
                </a:lnTo>
                <a:lnTo>
                  <a:pt x="371197" y="655405"/>
                </a:lnTo>
                <a:lnTo>
                  <a:pt x="371321" y="655227"/>
                </a:lnTo>
                <a:lnTo>
                  <a:pt x="371197" y="655405"/>
                </a:lnTo>
                <a:close/>
              </a:path>
              <a:path w="964565" h="962025">
                <a:moveTo>
                  <a:pt x="374034" y="656437"/>
                </a:moveTo>
                <a:lnTo>
                  <a:pt x="372790" y="656437"/>
                </a:lnTo>
                <a:lnTo>
                  <a:pt x="371911" y="656003"/>
                </a:lnTo>
                <a:lnTo>
                  <a:pt x="371018" y="655661"/>
                </a:lnTo>
                <a:lnTo>
                  <a:pt x="371197" y="655405"/>
                </a:lnTo>
                <a:lnTo>
                  <a:pt x="374313" y="655829"/>
                </a:lnTo>
                <a:lnTo>
                  <a:pt x="374034" y="656437"/>
                </a:lnTo>
                <a:close/>
              </a:path>
              <a:path w="964565" h="962025">
                <a:moveTo>
                  <a:pt x="374034" y="656437"/>
                </a:moveTo>
                <a:lnTo>
                  <a:pt x="373952" y="656615"/>
                </a:lnTo>
                <a:lnTo>
                  <a:pt x="374233" y="656003"/>
                </a:lnTo>
                <a:lnTo>
                  <a:pt x="374034" y="656437"/>
                </a:lnTo>
                <a:close/>
              </a:path>
              <a:path w="964565" h="962025">
                <a:moveTo>
                  <a:pt x="371701" y="694346"/>
                </a:moveTo>
                <a:lnTo>
                  <a:pt x="371299" y="693392"/>
                </a:lnTo>
                <a:lnTo>
                  <a:pt x="370349" y="692189"/>
                </a:lnTo>
                <a:lnTo>
                  <a:pt x="370972" y="690826"/>
                </a:lnTo>
                <a:lnTo>
                  <a:pt x="372438" y="690189"/>
                </a:lnTo>
                <a:lnTo>
                  <a:pt x="374747" y="690189"/>
                </a:lnTo>
                <a:lnTo>
                  <a:pt x="375174" y="691492"/>
                </a:lnTo>
                <a:lnTo>
                  <a:pt x="374545" y="692784"/>
                </a:lnTo>
                <a:lnTo>
                  <a:pt x="371701" y="694346"/>
                </a:lnTo>
                <a:close/>
              </a:path>
              <a:path w="964565" h="962025">
                <a:moveTo>
                  <a:pt x="374352" y="381601"/>
                </a:moveTo>
                <a:lnTo>
                  <a:pt x="372975" y="381601"/>
                </a:lnTo>
                <a:lnTo>
                  <a:pt x="371844" y="381003"/>
                </a:lnTo>
                <a:lnTo>
                  <a:pt x="371082" y="380711"/>
                </a:lnTo>
                <a:lnTo>
                  <a:pt x="371485" y="380156"/>
                </a:lnTo>
                <a:lnTo>
                  <a:pt x="371737" y="379658"/>
                </a:lnTo>
                <a:lnTo>
                  <a:pt x="373114" y="379658"/>
                </a:lnTo>
                <a:lnTo>
                  <a:pt x="374050" y="380156"/>
                </a:lnTo>
                <a:lnTo>
                  <a:pt x="375004" y="380555"/>
                </a:lnTo>
                <a:lnTo>
                  <a:pt x="374655" y="381003"/>
                </a:lnTo>
                <a:lnTo>
                  <a:pt x="374352" y="381601"/>
                </a:lnTo>
                <a:close/>
              </a:path>
              <a:path w="964565" h="962025">
                <a:moveTo>
                  <a:pt x="374352" y="381601"/>
                </a:moveTo>
                <a:lnTo>
                  <a:pt x="374241" y="381822"/>
                </a:lnTo>
                <a:lnTo>
                  <a:pt x="374655" y="381003"/>
                </a:lnTo>
                <a:lnTo>
                  <a:pt x="374352" y="381601"/>
                </a:lnTo>
                <a:close/>
              </a:path>
              <a:path w="964565" h="962025">
                <a:moveTo>
                  <a:pt x="373787" y="415762"/>
                </a:moveTo>
                <a:lnTo>
                  <a:pt x="371290" y="415762"/>
                </a:lnTo>
                <a:lnTo>
                  <a:pt x="371510" y="415296"/>
                </a:lnTo>
                <a:lnTo>
                  <a:pt x="372847" y="415296"/>
                </a:lnTo>
                <a:lnTo>
                  <a:pt x="373787" y="415762"/>
                </a:lnTo>
                <a:close/>
              </a:path>
              <a:path w="964565" h="962025">
                <a:moveTo>
                  <a:pt x="374556" y="416375"/>
                </a:moveTo>
                <a:lnTo>
                  <a:pt x="370886" y="416375"/>
                </a:lnTo>
                <a:lnTo>
                  <a:pt x="371067" y="416125"/>
                </a:lnTo>
                <a:lnTo>
                  <a:pt x="374744" y="416125"/>
                </a:lnTo>
                <a:lnTo>
                  <a:pt x="374556" y="416375"/>
                </a:lnTo>
                <a:close/>
              </a:path>
              <a:path w="964565" h="962025">
                <a:moveTo>
                  <a:pt x="374108" y="417197"/>
                </a:moveTo>
                <a:lnTo>
                  <a:pt x="372769" y="417197"/>
                </a:lnTo>
                <a:lnTo>
                  <a:pt x="371836" y="416737"/>
                </a:lnTo>
                <a:lnTo>
                  <a:pt x="374329" y="416737"/>
                </a:lnTo>
                <a:lnTo>
                  <a:pt x="374108" y="417197"/>
                </a:lnTo>
                <a:close/>
              </a:path>
              <a:path w="964565" h="962025">
                <a:moveTo>
                  <a:pt x="374108" y="417197"/>
                </a:moveTo>
                <a:lnTo>
                  <a:pt x="374019" y="417382"/>
                </a:lnTo>
                <a:lnTo>
                  <a:pt x="374329" y="416737"/>
                </a:lnTo>
                <a:lnTo>
                  <a:pt x="374108" y="417197"/>
                </a:lnTo>
                <a:close/>
              </a:path>
              <a:path w="964565" h="962025">
                <a:moveTo>
                  <a:pt x="374379" y="509806"/>
                </a:moveTo>
                <a:lnTo>
                  <a:pt x="372989" y="509806"/>
                </a:lnTo>
                <a:lnTo>
                  <a:pt x="371805" y="509205"/>
                </a:lnTo>
                <a:lnTo>
                  <a:pt x="371082" y="508906"/>
                </a:lnTo>
                <a:lnTo>
                  <a:pt x="371489" y="508351"/>
                </a:lnTo>
                <a:lnTo>
                  <a:pt x="371745" y="507845"/>
                </a:lnTo>
                <a:lnTo>
                  <a:pt x="373135" y="507845"/>
                </a:lnTo>
                <a:lnTo>
                  <a:pt x="374078" y="508351"/>
                </a:lnTo>
                <a:lnTo>
                  <a:pt x="375043" y="508753"/>
                </a:lnTo>
                <a:lnTo>
                  <a:pt x="374687" y="509205"/>
                </a:lnTo>
                <a:lnTo>
                  <a:pt x="374379" y="509806"/>
                </a:lnTo>
                <a:close/>
              </a:path>
              <a:path w="964565" h="962025">
                <a:moveTo>
                  <a:pt x="374379" y="509806"/>
                </a:moveTo>
                <a:lnTo>
                  <a:pt x="374266" y="510027"/>
                </a:lnTo>
                <a:lnTo>
                  <a:pt x="374687" y="509205"/>
                </a:lnTo>
                <a:lnTo>
                  <a:pt x="374379" y="509806"/>
                </a:lnTo>
                <a:close/>
              </a:path>
              <a:path w="964565" h="962025">
                <a:moveTo>
                  <a:pt x="374338" y="398016"/>
                </a:moveTo>
                <a:lnTo>
                  <a:pt x="372114" y="398016"/>
                </a:lnTo>
                <a:lnTo>
                  <a:pt x="372730" y="397611"/>
                </a:lnTo>
                <a:lnTo>
                  <a:pt x="374076" y="397611"/>
                </a:lnTo>
                <a:lnTo>
                  <a:pt x="374338" y="398016"/>
                </a:lnTo>
                <a:close/>
              </a:path>
              <a:path w="964565" h="962025">
                <a:moveTo>
                  <a:pt x="372242" y="399699"/>
                </a:moveTo>
                <a:lnTo>
                  <a:pt x="371071" y="398589"/>
                </a:lnTo>
                <a:lnTo>
                  <a:pt x="371445" y="398393"/>
                </a:lnTo>
                <a:lnTo>
                  <a:pt x="374705" y="398393"/>
                </a:lnTo>
                <a:lnTo>
                  <a:pt x="372242" y="399699"/>
                </a:lnTo>
                <a:close/>
              </a:path>
              <a:path w="964565" h="962025">
                <a:moveTo>
                  <a:pt x="374651" y="473481"/>
                </a:moveTo>
                <a:lnTo>
                  <a:pt x="371998" y="473481"/>
                </a:lnTo>
                <a:lnTo>
                  <a:pt x="371392" y="472663"/>
                </a:lnTo>
                <a:lnTo>
                  <a:pt x="370630" y="472086"/>
                </a:lnTo>
                <a:lnTo>
                  <a:pt x="371075" y="471172"/>
                </a:lnTo>
                <a:lnTo>
                  <a:pt x="371341" y="469780"/>
                </a:lnTo>
                <a:lnTo>
                  <a:pt x="372701" y="469197"/>
                </a:lnTo>
                <a:lnTo>
                  <a:pt x="374324" y="469780"/>
                </a:lnTo>
                <a:lnTo>
                  <a:pt x="375645" y="472086"/>
                </a:lnTo>
                <a:lnTo>
                  <a:pt x="375303" y="472663"/>
                </a:lnTo>
                <a:lnTo>
                  <a:pt x="374651" y="473481"/>
                </a:lnTo>
                <a:close/>
              </a:path>
              <a:path w="964565" h="962025">
                <a:moveTo>
                  <a:pt x="372979" y="125119"/>
                </a:moveTo>
                <a:lnTo>
                  <a:pt x="371367" y="124564"/>
                </a:lnTo>
                <a:lnTo>
                  <a:pt x="370312" y="122426"/>
                </a:lnTo>
                <a:lnTo>
                  <a:pt x="370200" y="122198"/>
                </a:lnTo>
                <a:lnTo>
                  <a:pt x="371178" y="120831"/>
                </a:lnTo>
                <a:lnTo>
                  <a:pt x="373809" y="120831"/>
                </a:lnTo>
                <a:lnTo>
                  <a:pt x="374463" y="121807"/>
                </a:lnTo>
                <a:lnTo>
                  <a:pt x="375210" y="122426"/>
                </a:lnTo>
                <a:lnTo>
                  <a:pt x="374726" y="123287"/>
                </a:lnTo>
                <a:lnTo>
                  <a:pt x="374425" y="124564"/>
                </a:lnTo>
                <a:lnTo>
                  <a:pt x="374608" y="124564"/>
                </a:lnTo>
                <a:lnTo>
                  <a:pt x="372979" y="125119"/>
                </a:lnTo>
                <a:close/>
              </a:path>
              <a:path w="964565" h="962025">
                <a:moveTo>
                  <a:pt x="374601" y="437565"/>
                </a:moveTo>
                <a:lnTo>
                  <a:pt x="372043" y="437565"/>
                </a:lnTo>
                <a:lnTo>
                  <a:pt x="371374" y="436476"/>
                </a:lnTo>
                <a:lnTo>
                  <a:pt x="370659" y="435832"/>
                </a:lnTo>
                <a:lnTo>
                  <a:pt x="371143" y="434996"/>
                </a:lnTo>
                <a:lnTo>
                  <a:pt x="371440" y="433829"/>
                </a:lnTo>
                <a:lnTo>
                  <a:pt x="371491" y="433630"/>
                </a:lnTo>
                <a:lnTo>
                  <a:pt x="372940" y="433263"/>
                </a:lnTo>
                <a:lnTo>
                  <a:pt x="374512" y="433829"/>
                </a:lnTo>
                <a:lnTo>
                  <a:pt x="375655" y="436252"/>
                </a:lnTo>
                <a:lnTo>
                  <a:pt x="374601" y="437565"/>
                </a:lnTo>
                <a:close/>
              </a:path>
              <a:path w="964565" h="962025">
                <a:moveTo>
                  <a:pt x="372392" y="749328"/>
                </a:moveTo>
                <a:lnTo>
                  <a:pt x="371018" y="748417"/>
                </a:lnTo>
                <a:lnTo>
                  <a:pt x="370854" y="746495"/>
                </a:lnTo>
                <a:lnTo>
                  <a:pt x="370805" y="745919"/>
                </a:lnTo>
                <a:lnTo>
                  <a:pt x="371966" y="745100"/>
                </a:lnTo>
                <a:lnTo>
                  <a:pt x="372562" y="744350"/>
                </a:lnTo>
                <a:lnTo>
                  <a:pt x="372195" y="744812"/>
                </a:lnTo>
                <a:lnTo>
                  <a:pt x="374776" y="745100"/>
                </a:lnTo>
                <a:lnTo>
                  <a:pt x="375278" y="746495"/>
                </a:lnTo>
                <a:lnTo>
                  <a:pt x="374719" y="748065"/>
                </a:lnTo>
                <a:lnTo>
                  <a:pt x="372392" y="749328"/>
                </a:lnTo>
                <a:close/>
              </a:path>
              <a:path w="964565" h="962025">
                <a:moveTo>
                  <a:pt x="373466" y="177408"/>
                </a:moveTo>
                <a:lnTo>
                  <a:pt x="371176" y="177408"/>
                </a:lnTo>
                <a:lnTo>
                  <a:pt x="371398" y="176945"/>
                </a:lnTo>
                <a:lnTo>
                  <a:pt x="372616" y="176945"/>
                </a:lnTo>
                <a:lnTo>
                  <a:pt x="373466" y="177408"/>
                </a:lnTo>
                <a:close/>
              </a:path>
              <a:path w="964565" h="962025">
                <a:moveTo>
                  <a:pt x="373750" y="178771"/>
                </a:moveTo>
                <a:lnTo>
                  <a:pt x="372523" y="178771"/>
                </a:lnTo>
                <a:lnTo>
                  <a:pt x="371506" y="178212"/>
                </a:lnTo>
                <a:lnTo>
                  <a:pt x="374029" y="178212"/>
                </a:lnTo>
                <a:lnTo>
                  <a:pt x="373750" y="178771"/>
                </a:lnTo>
                <a:close/>
              </a:path>
              <a:path w="964565" h="962025">
                <a:moveTo>
                  <a:pt x="373750" y="178771"/>
                </a:moveTo>
                <a:lnTo>
                  <a:pt x="373646" y="178981"/>
                </a:lnTo>
                <a:lnTo>
                  <a:pt x="374029" y="178212"/>
                </a:lnTo>
                <a:lnTo>
                  <a:pt x="373750" y="178771"/>
                </a:lnTo>
                <a:close/>
              </a:path>
              <a:path w="964565" h="962025">
                <a:moveTo>
                  <a:pt x="372392" y="143503"/>
                </a:moveTo>
                <a:lnTo>
                  <a:pt x="371018" y="142588"/>
                </a:lnTo>
                <a:lnTo>
                  <a:pt x="370854" y="140666"/>
                </a:lnTo>
                <a:lnTo>
                  <a:pt x="370805" y="140090"/>
                </a:lnTo>
                <a:lnTo>
                  <a:pt x="371966" y="139272"/>
                </a:lnTo>
                <a:lnTo>
                  <a:pt x="372562" y="138521"/>
                </a:lnTo>
                <a:lnTo>
                  <a:pt x="372195" y="138983"/>
                </a:lnTo>
                <a:lnTo>
                  <a:pt x="374776" y="139272"/>
                </a:lnTo>
                <a:lnTo>
                  <a:pt x="375278" y="140666"/>
                </a:lnTo>
                <a:lnTo>
                  <a:pt x="374719" y="142236"/>
                </a:lnTo>
                <a:lnTo>
                  <a:pt x="372392" y="143503"/>
                </a:lnTo>
                <a:close/>
              </a:path>
              <a:path w="964565" h="962025">
                <a:moveTo>
                  <a:pt x="374160" y="234764"/>
                </a:moveTo>
                <a:lnTo>
                  <a:pt x="371075" y="234764"/>
                </a:lnTo>
                <a:lnTo>
                  <a:pt x="370545" y="233422"/>
                </a:lnTo>
                <a:lnTo>
                  <a:pt x="371160" y="231750"/>
                </a:lnTo>
                <a:lnTo>
                  <a:pt x="373648" y="230305"/>
                </a:lnTo>
                <a:lnTo>
                  <a:pt x="375032" y="231337"/>
                </a:lnTo>
                <a:lnTo>
                  <a:pt x="375298" y="233422"/>
                </a:lnTo>
                <a:lnTo>
                  <a:pt x="375356" y="233899"/>
                </a:lnTo>
                <a:lnTo>
                  <a:pt x="374160" y="234764"/>
                </a:lnTo>
                <a:close/>
              </a:path>
              <a:path w="964565" h="962025">
                <a:moveTo>
                  <a:pt x="374160" y="234764"/>
                </a:moveTo>
                <a:lnTo>
                  <a:pt x="373894" y="235109"/>
                </a:lnTo>
                <a:lnTo>
                  <a:pt x="374160" y="234764"/>
                </a:lnTo>
                <a:lnTo>
                  <a:pt x="375356" y="233899"/>
                </a:lnTo>
                <a:lnTo>
                  <a:pt x="374160" y="234764"/>
                </a:lnTo>
                <a:close/>
              </a:path>
              <a:path w="964565" h="962025">
                <a:moveTo>
                  <a:pt x="373545" y="235561"/>
                </a:moveTo>
                <a:lnTo>
                  <a:pt x="372587" y="235109"/>
                </a:lnTo>
                <a:lnTo>
                  <a:pt x="373894" y="235109"/>
                </a:lnTo>
                <a:lnTo>
                  <a:pt x="373545" y="235561"/>
                </a:lnTo>
                <a:close/>
              </a:path>
              <a:path w="964565" h="962025">
                <a:moveTo>
                  <a:pt x="374329" y="766857"/>
                </a:moveTo>
                <a:lnTo>
                  <a:pt x="372943" y="766857"/>
                </a:lnTo>
                <a:lnTo>
                  <a:pt x="371750" y="766249"/>
                </a:lnTo>
                <a:lnTo>
                  <a:pt x="371039" y="765950"/>
                </a:lnTo>
                <a:lnTo>
                  <a:pt x="371446" y="765398"/>
                </a:lnTo>
                <a:lnTo>
                  <a:pt x="371704" y="764893"/>
                </a:lnTo>
                <a:lnTo>
                  <a:pt x="373086" y="764893"/>
                </a:lnTo>
                <a:lnTo>
                  <a:pt x="374025" y="765398"/>
                </a:lnTo>
                <a:lnTo>
                  <a:pt x="374989" y="765797"/>
                </a:lnTo>
                <a:lnTo>
                  <a:pt x="374637" y="766249"/>
                </a:lnTo>
                <a:lnTo>
                  <a:pt x="374329" y="766857"/>
                </a:lnTo>
                <a:close/>
              </a:path>
              <a:path w="964565" h="962025">
                <a:moveTo>
                  <a:pt x="374329" y="766857"/>
                </a:moveTo>
                <a:lnTo>
                  <a:pt x="374216" y="767081"/>
                </a:lnTo>
                <a:lnTo>
                  <a:pt x="374637" y="766249"/>
                </a:lnTo>
                <a:lnTo>
                  <a:pt x="374329" y="766857"/>
                </a:lnTo>
                <a:close/>
              </a:path>
              <a:path w="964565" h="962025">
                <a:moveTo>
                  <a:pt x="372452" y="271587"/>
                </a:moveTo>
                <a:lnTo>
                  <a:pt x="371004" y="271128"/>
                </a:lnTo>
                <a:lnTo>
                  <a:pt x="370310" y="269580"/>
                </a:lnTo>
                <a:lnTo>
                  <a:pt x="370378" y="268676"/>
                </a:lnTo>
                <a:lnTo>
                  <a:pt x="370481" y="267281"/>
                </a:lnTo>
                <a:lnTo>
                  <a:pt x="371637" y="266886"/>
                </a:lnTo>
                <a:lnTo>
                  <a:pt x="372932" y="267423"/>
                </a:lnTo>
                <a:lnTo>
                  <a:pt x="374562" y="270224"/>
                </a:lnTo>
                <a:lnTo>
                  <a:pt x="373587" y="270647"/>
                </a:lnTo>
                <a:lnTo>
                  <a:pt x="372452" y="271587"/>
                </a:lnTo>
                <a:close/>
              </a:path>
              <a:path w="964565" h="962025">
                <a:moveTo>
                  <a:pt x="374594" y="252976"/>
                </a:moveTo>
                <a:lnTo>
                  <a:pt x="372019" y="252976"/>
                </a:lnTo>
                <a:lnTo>
                  <a:pt x="371374" y="252012"/>
                </a:lnTo>
                <a:lnTo>
                  <a:pt x="370644" y="251403"/>
                </a:lnTo>
                <a:lnTo>
                  <a:pt x="371128" y="250535"/>
                </a:lnTo>
                <a:lnTo>
                  <a:pt x="371445" y="249179"/>
                </a:lnTo>
                <a:lnTo>
                  <a:pt x="372872" y="248695"/>
                </a:lnTo>
                <a:lnTo>
                  <a:pt x="374199" y="249179"/>
                </a:lnTo>
                <a:lnTo>
                  <a:pt x="374414" y="249179"/>
                </a:lnTo>
                <a:lnTo>
                  <a:pt x="375705" y="251716"/>
                </a:lnTo>
                <a:lnTo>
                  <a:pt x="374594" y="252976"/>
                </a:lnTo>
                <a:close/>
              </a:path>
              <a:path w="964565" h="962025">
                <a:moveTo>
                  <a:pt x="371287" y="287742"/>
                </a:moveTo>
                <a:lnTo>
                  <a:pt x="371441" y="287045"/>
                </a:lnTo>
                <a:lnTo>
                  <a:pt x="371477" y="286881"/>
                </a:lnTo>
                <a:lnTo>
                  <a:pt x="372527" y="286340"/>
                </a:lnTo>
                <a:lnTo>
                  <a:pt x="374381" y="287045"/>
                </a:lnTo>
                <a:lnTo>
                  <a:pt x="375117" y="287742"/>
                </a:lnTo>
                <a:lnTo>
                  <a:pt x="371441" y="287045"/>
                </a:lnTo>
                <a:lnTo>
                  <a:pt x="371287" y="287742"/>
                </a:lnTo>
                <a:close/>
              </a:path>
              <a:path w="964565" h="962025">
                <a:moveTo>
                  <a:pt x="373737" y="289956"/>
                </a:moveTo>
                <a:lnTo>
                  <a:pt x="372194" y="289490"/>
                </a:lnTo>
                <a:lnTo>
                  <a:pt x="372340" y="289490"/>
                </a:lnTo>
                <a:lnTo>
                  <a:pt x="371164" y="288297"/>
                </a:lnTo>
                <a:lnTo>
                  <a:pt x="371215" y="288066"/>
                </a:lnTo>
                <a:lnTo>
                  <a:pt x="375050" y="288066"/>
                </a:lnTo>
                <a:lnTo>
                  <a:pt x="374941" y="288596"/>
                </a:lnTo>
                <a:lnTo>
                  <a:pt x="374839" y="289095"/>
                </a:lnTo>
                <a:lnTo>
                  <a:pt x="374758" y="289490"/>
                </a:lnTo>
                <a:lnTo>
                  <a:pt x="373737" y="289956"/>
                </a:lnTo>
                <a:close/>
              </a:path>
              <a:path w="964565" h="962025">
                <a:moveTo>
                  <a:pt x="373096" y="713192"/>
                </a:moveTo>
                <a:lnTo>
                  <a:pt x="371427" y="712590"/>
                </a:lnTo>
                <a:lnTo>
                  <a:pt x="370171" y="710078"/>
                </a:lnTo>
                <a:lnTo>
                  <a:pt x="371242" y="708686"/>
                </a:lnTo>
                <a:lnTo>
                  <a:pt x="373974" y="708686"/>
                </a:lnTo>
                <a:lnTo>
                  <a:pt x="374662" y="709726"/>
                </a:lnTo>
                <a:lnTo>
                  <a:pt x="375434" y="710373"/>
                </a:lnTo>
                <a:lnTo>
                  <a:pt x="374929" y="711277"/>
                </a:lnTo>
                <a:lnTo>
                  <a:pt x="374619" y="712590"/>
                </a:lnTo>
                <a:lnTo>
                  <a:pt x="374918" y="712590"/>
                </a:lnTo>
                <a:lnTo>
                  <a:pt x="373096" y="713192"/>
                </a:lnTo>
                <a:close/>
              </a:path>
              <a:path w="964565" h="962025">
                <a:moveTo>
                  <a:pt x="372520" y="364268"/>
                </a:moveTo>
                <a:lnTo>
                  <a:pt x="371057" y="363360"/>
                </a:lnTo>
                <a:lnTo>
                  <a:pt x="370877" y="361382"/>
                </a:lnTo>
                <a:lnTo>
                  <a:pt x="370819" y="360762"/>
                </a:lnTo>
                <a:lnTo>
                  <a:pt x="372039" y="359926"/>
                </a:lnTo>
                <a:lnTo>
                  <a:pt x="372680" y="359140"/>
                </a:lnTo>
                <a:lnTo>
                  <a:pt x="372283" y="359627"/>
                </a:lnTo>
                <a:lnTo>
                  <a:pt x="374965" y="359926"/>
                </a:lnTo>
                <a:lnTo>
                  <a:pt x="375498" y="361382"/>
                </a:lnTo>
                <a:lnTo>
                  <a:pt x="374918" y="363029"/>
                </a:lnTo>
                <a:lnTo>
                  <a:pt x="372520" y="364268"/>
                </a:lnTo>
                <a:close/>
              </a:path>
              <a:path w="964565" h="962025">
                <a:moveTo>
                  <a:pt x="374594" y="858801"/>
                </a:moveTo>
                <a:lnTo>
                  <a:pt x="372018" y="858801"/>
                </a:lnTo>
                <a:lnTo>
                  <a:pt x="371374" y="857840"/>
                </a:lnTo>
                <a:lnTo>
                  <a:pt x="370644" y="857232"/>
                </a:lnTo>
                <a:lnTo>
                  <a:pt x="371128" y="856364"/>
                </a:lnTo>
                <a:lnTo>
                  <a:pt x="371449" y="855008"/>
                </a:lnTo>
                <a:lnTo>
                  <a:pt x="372872" y="854520"/>
                </a:lnTo>
                <a:lnTo>
                  <a:pt x="374209" y="855008"/>
                </a:lnTo>
                <a:lnTo>
                  <a:pt x="374416" y="855008"/>
                </a:lnTo>
                <a:lnTo>
                  <a:pt x="375705" y="857542"/>
                </a:lnTo>
                <a:lnTo>
                  <a:pt x="374594" y="858801"/>
                </a:lnTo>
                <a:close/>
              </a:path>
              <a:path w="964565" h="962025">
                <a:moveTo>
                  <a:pt x="372114" y="858944"/>
                </a:moveTo>
                <a:lnTo>
                  <a:pt x="371374" y="857840"/>
                </a:lnTo>
                <a:lnTo>
                  <a:pt x="372018" y="858801"/>
                </a:lnTo>
                <a:lnTo>
                  <a:pt x="372114" y="858944"/>
                </a:lnTo>
                <a:close/>
              </a:path>
              <a:path w="964565" h="962025">
                <a:moveTo>
                  <a:pt x="374160" y="840592"/>
                </a:moveTo>
                <a:lnTo>
                  <a:pt x="371075" y="840592"/>
                </a:lnTo>
                <a:lnTo>
                  <a:pt x="370545" y="839251"/>
                </a:lnTo>
                <a:lnTo>
                  <a:pt x="371160" y="837578"/>
                </a:lnTo>
                <a:lnTo>
                  <a:pt x="373648" y="836134"/>
                </a:lnTo>
                <a:lnTo>
                  <a:pt x="375032" y="837166"/>
                </a:lnTo>
                <a:lnTo>
                  <a:pt x="375298" y="839251"/>
                </a:lnTo>
                <a:lnTo>
                  <a:pt x="375356" y="839728"/>
                </a:lnTo>
                <a:lnTo>
                  <a:pt x="374160" y="840592"/>
                </a:lnTo>
                <a:close/>
              </a:path>
              <a:path w="964565" h="962025">
                <a:moveTo>
                  <a:pt x="374160" y="840592"/>
                </a:moveTo>
                <a:lnTo>
                  <a:pt x="373894" y="840938"/>
                </a:lnTo>
                <a:lnTo>
                  <a:pt x="374160" y="840592"/>
                </a:lnTo>
                <a:lnTo>
                  <a:pt x="375356" y="839728"/>
                </a:lnTo>
                <a:lnTo>
                  <a:pt x="374160" y="840592"/>
                </a:lnTo>
                <a:close/>
              </a:path>
              <a:path w="964565" h="962025">
                <a:moveTo>
                  <a:pt x="373545" y="841390"/>
                </a:moveTo>
                <a:lnTo>
                  <a:pt x="372587" y="840938"/>
                </a:lnTo>
                <a:lnTo>
                  <a:pt x="373894" y="840938"/>
                </a:lnTo>
                <a:lnTo>
                  <a:pt x="373545" y="841390"/>
                </a:lnTo>
                <a:close/>
              </a:path>
              <a:path w="964565" h="962025">
                <a:moveTo>
                  <a:pt x="371893" y="805207"/>
                </a:moveTo>
                <a:lnTo>
                  <a:pt x="370812" y="804662"/>
                </a:lnTo>
                <a:lnTo>
                  <a:pt x="370257" y="803300"/>
                </a:lnTo>
                <a:lnTo>
                  <a:pt x="370609" y="802446"/>
                </a:lnTo>
                <a:lnTo>
                  <a:pt x="370662" y="802317"/>
                </a:lnTo>
                <a:lnTo>
                  <a:pt x="370765" y="801481"/>
                </a:lnTo>
                <a:lnTo>
                  <a:pt x="370851" y="800777"/>
                </a:lnTo>
                <a:lnTo>
                  <a:pt x="372285" y="800214"/>
                </a:lnTo>
                <a:lnTo>
                  <a:pt x="373495" y="801107"/>
                </a:lnTo>
                <a:lnTo>
                  <a:pt x="374502" y="801481"/>
                </a:lnTo>
                <a:lnTo>
                  <a:pt x="374079" y="802317"/>
                </a:lnTo>
                <a:lnTo>
                  <a:pt x="374014" y="802446"/>
                </a:lnTo>
                <a:lnTo>
                  <a:pt x="373829" y="803300"/>
                </a:lnTo>
                <a:lnTo>
                  <a:pt x="373747" y="803677"/>
                </a:lnTo>
                <a:lnTo>
                  <a:pt x="371893" y="805207"/>
                </a:lnTo>
                <a:close/>
              </a:path>
              <a:path w="964565" h="962025">
                <a:moveTo>
                  <a:pt x="374330" y="161028"/>
                </a:moveTo>
                <a:lnTo>
                  <a:pt x="372943" y="161028"/>
                </a:lnTo>
                <a:lnTo>
                  <a:pt x="371758" y="160423"/>
                </a:lnTo>
                <a:lnTo>
                  <a:pt x="371039" y="160121"/>
                </a:lnTo>
                <a:lnTo>
                  <a:pt x="371446" y="159569"/>
                </a:lnTo>
                <a:lnTo>
                  <a:pt x="371704" y="159064"/>
                </a:lnTo>
                <a:lnTo>
                  <a:pt x="373086" y="159064"/>
                </a:lnTo>
                <a:lnTo>
                  <a:pt x="374025" y="159569"/>
                </a:lnTo>
                <a:lnTo>
                  <a:pt x="374989" y="159968"/>
                </a:lnTo>
                <a:lnTo>
                  <a:pt x="374637" y="160423"/>
                </a:lnTo>
                <a:lnTo>
                  <a:pt x="374330" y="161028"/>
                </a:lnTo>
                <a:close/>
              </a:path>
              <a:path w="964565" h="962025">
                <a:moveTo>
                  <a:pt x="374330" y="161028"/>
                </a:moveTo>
                <a:lnTo>
                  <a:pt x="374216" y="161252"/>
                </a:lnTo>
                <a:lnTo>
                  <a:pt x="374637" y="160423"/>
                </a:lnTo>
                <a:lnTo>
                  <a:pt x="374330" y="161028"/>
                </a:lnTo>
                <a:close/>
              </a:path>
              <a:path w="964565" h="962025">
                <a:moveTo>
                  <a:pt x="374593" y="67621"/>
                </a:moveTo>
                <a:lnTo>
                  <a:pt x="371039" y="67621"/>
                </a:lnTo>
                <a:lnTo>
                  <a:pt x="372050" y="66436"/>
                </a:lnTo>
                <a:lnTo>
                  <a:pt x="374593" y="67621"/>
                </a:lnTo>
                <a:close/>
              </a:path>
              <a:path w="964565" h="962025">
                <a:moveTo>
                  <a:pt x="374009" y="68507"/>
                </a:moveTo>
                <a:lnTo>
                  <a:pt x="372733" y="68507"/>
                </a:lnTo>
                <a:lnTo>
                  <a:pt x="371901" y="68020"/>
                </a:lnTo>
                <a:lnTo>
                  <a:pt x="374280" y="68020"/>
                </a:lnTo>
                <a:lnTo>
                  <a:pt x="374009" y="68507"/>
                </a:lnTo>
                <a:close/>
              </a:path>
              <a:path w="964565" h="962025">
                <a:moveTo>
                  <a:pt x="374009" y="68507"/>
                </a:moveTo>
                <a:lnTo>
                  <a:pt x="373873" y="68753"/>
                </a:lnTo>
                <a:lnTo>
                  <a:pt x="374280" y="68020"/>
                </a:lnTo>
                <a:lnTo>
                  <a:pt x="374009" y="68507"/>
                </a:lnTo>
                <a:close/>
              </a:path>
              <a:path w="964565" h="962025">
                <a:moveTo>
                  <a:pt x="371893" y="199382"/>
                </a:moveTo>
                <a:lnTo>
                  <a:pt x="370812" y="198837"/>
                </a:lnTo>
                <a:lnTo>
                  <a:pt x="370257" y="197474"/>
                </a:lnTo>
                <a:lnTo>
                  <a:pt x="370609" y="196620"/>
                </a:lnTo>
                <a:lnTo>
                  <a:pt x="370662" y="196492"/>
                </a:lnTo>
                <a:lnTo>
                  <a:pt x="370764" y="195656"/>
                </a:lnTo>
                <a:lnTo>
                  <a:pt x="370851" y="194948"/>
                </a:lnTo>
                <a:lnTo>
                  <a:pt x="372285" y="194389"/>
                </a:lnTo>
                <a:lnTo>
                  <a:pt x="373495" y="195282"/>
                </a:lnTo>
                <a:lnTo>
                  <a:pt x="374502" y="195656"/>
                </a:lnTo>
                <a:lnTo>
                  <a:pt x="374079" y="196492"/>
                </a:lnTo>
                <a:lnTo>
                  <a:pt x="374014" y="196620"/>
                </a:lnTo>
                <a:lnTo>
                  <a:pt x="373829" y="197474"/>
                </a:lnTo>
                <a:lnTo>
                  <a:pt x="373747" y="197851"/>
                </a:lnTo>
                <a:lnTo>
                  <a:pt x="371893" y="199382"/>
                </a:lnTo>
                <a:close/>
              </a:path>
              <a:path w="964565" h="962025">
                <a:moveTo>
                  <a:pt x="373007" y="33040"/>
                </a:moveTo>
                <a:lnTo>
                  <a:pt x="371349" y="32492"/>
                </a:lnTo>
                <a:lnTo>
                  <a:pt x="370232" y="30026"/>
                </a:lnTo>
                <a:lnTo>
                  <a:pt x="371437" y="28539"/>
                </a:lnTo>
                <a:lnTo>
                  <a:pt x="373879" y="28539"/>
                </a:lnTo>
                <a:lnTo>
                  <a:pt x="374662" y="29766"/>
                </a:lnTo>
                <a:lnTo>
                  <a:pt x="375416" y="30421"/>
                </a:lnTo>
                <a:lnTo>
                  <a:pt x="374900" y="31268"/>
                </a:lnTo>
                <a:lnTo>
                  <a:pt x="374564" y="32492"/>
                </a:lnTo>
                <a:lnTo>
                  <a:pt x="374523" y="32642"/>
                </a:lnTo>
                <a:lnTo>
                  <a:pt x="373007" y="33040"/>
                </a:lnTo>
                <a:close/>
              </a:path>
              <a:path w="964565" h="962025">
                <a:moveTo>
                  <a:pt x="371397" y="49231"/>
                </a:moveTo>
                <a:lnTo>
                  <a:pt x="371596" y="48793"/>
                </a:lnTo>
                <a:lnTo>
                  <a:pt x="372840" y="48793"/>
                </a:lnTo>
                <a:lnTo>
                  <a:pt x="373719" y="49231"/>
                </a:lnTo>
                <a:lnTo>
                  <a:pt x="371596" y="48793"/>
                </a:lnTo>
                <a:lnTo>
                  <a:pt x="371397" y="49231"/>
                </a:lnTo>
                <a:close/>
              </a:path>
              <a:path w="964565" h="962025">
                <a:moveTo>
                  <a:pt x="371321" y="49398"/>
                </a:moveTo>
                <a:lnTo>
                  <a:pt x="371197" y="49576"/>
                </a:lnTo>
                <a:lnTo>
                  <a:pt x="371321" y="49398"/>
                </a:lnTo>
                <a:lnTo>
                  <a:pt x="371397" y="49231"/>
                </a:lnTo>
                <a:lnTo>
                  <a:pt x="371321" y="49398"/>
                </a:lnTo>
                <a:close/>
              </a:path>
              <a:path w="964565" h="962025">
                <a:moveTo>
                  <a:pt x="371197" y="49576"/>
                </a:moveTo>
                <a:lnTo>
                  <a:pt x="371018" y="49833"/>
                </a:lnTo>
                <a:lnTo>
                  <a:pt x="371197" y="49576"/>
                </a:lnTo>
                <a:lnTo>
                  <a:pt x="371321" y="49398"/>
                </a:lnTo>
                <a:lnTo>
                  <a:pt x="371197" y="49576"/>
                </a:lnTo>
                <a:close/>
              </a:path>
              <a:path w="964565" h="962025">
                <a:moveTo>
                  <a:pt x="374034" y="50608"/>
                </a:moveTo>
                <a:lnTo>
                  <a:pt x="372790" y="50608"/>
                </a:lnTo>
                <a:lnTo>
                  <a:pt x="371911" y="50174"/>
                </a:lnTo>
                <a:lnTo>
                  <a:pt x="371018" y="49833"/>
                </a:lnTo>
                <a:lnTo>
                  <a:pt x="371197" y="49576"/>
                </a:lnTo>
                <a:lnTo>
                  <a:pt x="374313" y="50000"/>
                </a:lnTo>
                <a:lnTo>
                  <a:pt x="374034" y="50608"/>
                </a:lnTo>
                <a:close/>
              </a:path>
              <a:path w="964565" h="962025">
                <a:moveTo>
                  <a:pt x="374034" y="50608"/>
                </a:moveTo>
                <a:lnTo>
                  <a:pt x="373952" y="50786"/>
                </a:lnTo>
                <a:lnTo>
                  <a:pt x="374233" y="50174"/>
                </a:lnTo>
                <a:lnTo>
                  <a:pt x="374034" y="50608"/>
                </a:lnTo>
                <a:close/>
              </a:path>
              <a:path w="964565" h="962025">
                <a:moveTo>
                  <a:pt x="371705" y="88517"/>
                </a:moveTo>
                <a:lnTo>
                  <a:pt x="371299" y="87563"/>
                </a:lnTo>
                <a:lnTo>
                  <a:pt x="370349" y="86364"/>
                </a:lnTo>
                <a:lnTo>
                  <a:pt x="370972" y="84994"/>
                </a:lnTo>
                <a:lnTo>
                  <a:pt x="372438" y="84357"/>
                </a:lnTo>
                <a:lnTo>
                  <a:pt x="374749" y="84357"/>
                </a:lnTo>
                <a:lnTo>
                  <a:pt x="375178" y="85663"/>
                </a:lnTo>
                <a:lnTo>
                  <a:pt x="374548" y="86955"/>
                </a:lnTo>
                <a:lnTo>
                  <a:pt x="371705" y="88517"/>
                </a:lnTo>
                <a:close/>
              </a:path>
              <a:path w="964565" h="962025">
                <a:moveTo>
                  <a:pt x="371287" y="893568"/>
                </a:moveTo>
                <a:lnTo>
                  <a:pt x="371441" y="892870"/>
                </a:lnTo>
                <a:lnTo>
                  <a:pt x="371477" y="892706"/>
                </a:lnTo>
                <a:lnTo>
                  <a:pt x="372530" y="892166"/>
                </a:lnTo>
                <a:lnTo>
                  <a:pt x="374381" y="892870"/>
                </a:lnTo>
                <a:lnTo>
                  <a:pt x="375117" y="893568"/>
                </a:lnTo>
                <a:lnTo>
                  <a:pt x="371441" y="892870"/>
                </a:lnTo>
                <a:lnTo>
                  <a:pt x="371287" y="893568"/>
                </a:lnTo>
                <a:close/>
              </a:path>
              <a:path w="964565" h="962025">
                <a:moveTo>
                  <a:pt x="375002" y="894123"/>
                </a:moveTo>
                <a:lnTo>
                  <a:pt x="371164" y="894123"/>
                </a:lnTo>
                <a:lnTo>
                  <a:pt x="371215" y="893891"/>
                </a:lnTo>
                <a:lnTo>
                  <a:pt x="375050" y="893891"/>
                </a:lnTo>
                <a:lnTo>
                  <a:pt x="375002" y="894123"/>
                </a:lnTo>
                <a:close/>
              </a:path>
              <a:path w="964565" h="962025">
                <a:moveTo>
                  <a:pt x="375002" y="894123"/>
                </a:moveTo>
                <a:lnTo>
                  <a:pt x="374940" y="894422"/>
                </a:lnTo>
                <a:lnTo>
                  <a:pt x="375050" y="893891"/>
                </a:lnTo>
                <a:lnTo>
                  <a:pt x="375002" y="894123"/>
                </a:lnTo>
                <a:close/>
              </a:path>
              <a:path w="964565" h="962025">
                <a:moveTo>
                  <a:pt x="373733" y="895781"/>
                </a:moveTo>
                <a:lnTo>
                  <a:pt x="372206" y="895318"/>
                </a:lnTo>
                <a:lnTo>
                  <a:pt x="372344" y="895318"/>
                </a:lnTo>
                <a:lnTo>
                  <a:pt x="371933" y="894920"/>
                </a:lnTo>
                <a:lnTo>
                  <a:pt x="371096" y="894422"/>
                </a:lnTo>
                <a:lnTo>
                  <a:pt x="374940" y="894422"/>
                </a:lnTo>
                <a:lnTo>
                  <a:pt x="374837" y="894920"/>
                </a:lnTo>
                <a:lnTo>
                  <a:pt x="374754" y="895318"/>
                </a:lnTo>
                <a:lnTo>
                  <a:pt x="373733" y="895781"/>
                </a:lnTo>
                <a:close/>
              </a:path>
              <a:path w="964565" h="962025">
                <a:moveTo>
                  <a:pt x="374495" y="564191"/>
                </a:moveTo>
                <a:lnTo>
                  <a:pt x="371510" y="564191"/>
                </a:lnTo>
                <a:lnTo>
                  <a:pt x="371130" y="563059"/>
                </a:lnTo>
                <a:lnTo>
                  <a:pt x="371068" y="562874"/>
                </a:lnTo>
                <a:lnTo>
                  <a:pt x="371685" y="562130"/>
                </a:lnTo>
                <a:lnTo>
                  <a:pt x="373185" y="562130"/>
                </a:lnTo>
                <a:lnTo>
                  <a:pt x="374142" y="562646"/>
                </a:lnTo>
                <a:lnTo>
                  <a:pt x="375121" y="563059"/>
                </a:lnTo>
                <a:lnTo>
                  <a:pt x="374758" y="563522"/>
                </a:lnTo>
                <a:lnTo>
                  <a:pt x="374495" y="564191"/>
                </a:lnTo>
                <a:close/>
              </a:path>
              <a:path w="964565" h="962025">
                <a:moveTo>
                  <a:pt x="371579" y="564397"/>
                </a:moveTo>
                <a:lnTo>
                  <a:pt x="371285" y="563522"/>
                </a:lnTo>
                <a:lnTo>
                  <a:pt x="371510" y="564191"/>
                </a:lnTo>
                <a:lnTo>
                  <a:pt x="371579" y="564397"/>
                </a:lnTo>
                <a:close/>
              </a:path>
              <a:path w="964565" h="962025">
                <a:moveTo>
                  <a:pt x="372723" y="564973"/>
                </a:moveTo>
                <a:lnTo>
                  <a:pt x="371326" y="564397"/>
                </a:lnTo>
                <a:lnTo>
                  <a:pt x="374025" y="564397"/>
                </a:lnTo>
                <a:lnTo>
                  <a:pt x="372723" y="564973"/>
                </a:lnTo>
                <a:close/>
              </a:path>
              <a:path w="964565" h="962025">
                <a:moveTo>
                  <a:pt x="372538" y="602672"/>
                </a:moveTo>
                <a:lnTo>
                  <a:pt x="371534" y="601636"/>
                </a:lnTo>
                <a:lnTo>
                  <a:pt x="370680" y="601152"/>
                </a:lnTo>
                <a:lnTo>
                  <a:pt x="371032" y="600209"/>
                </a:lnTo>
                <a:lnTo>
                  <a:pt x="371143" y="598875"/>
                </a:lnTo>
                <a:lnTo>
                  <a:pt x="372402" y="598082"/>
                </a:lnTo>
                <a:lnTo>
                  <a:pt x="374043" y="598434"/>
                </a:lnTo>
                <a:lnTo>
                  <a:pt x="375715" y="600580"/>
                </a:lnTo>
                <a:lnTo>
                  <a:pt x="374911" y="602035"/>
                </a:lnTo>
                <a:lnTo>
                  <a:pt x="372538" y="602672"/>
                </a:lnTo>
                <a:close/>
              </a:path>
              <a:path w="964565" h="962025">
                <a:moveTo>
                  <a:pt x="372730" y="530307"/>
                </a:moveTo>
                <a:lnTo>
                  <a:pt x="371666" y="529253"/>
                </a:lnTo>
                <a:lnTo>
                  <a:pt x="370773" y="528769"/>
                </a:lnTo>
                <a:lnTo>
                  <a:pt x="370210" y="527492"/>
                </a:lnTo>
                <a:lnTo>
                  <a:pt x="370502" y="526328"/>
                </a:lnTo>
                <a:lnTo>
                  <a:pt x="372012" y="525958"/>
                </a:lnTo>
                <a:lnTo>
                  <a:pt x="374167" y="525958"/>
                </a:lnTo>
                <a:lnTo>
                  <a:pt x="375996" y="528129"/>
                </a:lnTo>
                <a:lnTo>
                  <a:pt x="375110" y="529602"/>
                </a:lnTo>
                <a:lnTo>
                  <a:pt x="372730" y="530307"/>
                </a:lnTo>
                <a:close/>
              </a:path>
              <a:path w="964565" h="962025">
                <a:moveTo>
                  <a:pt x="372417" y="456585"/>
                </a:moveTo>
                <a:lnTo>
                  <a:pt x="371014" y="455543"/>
                </a:lnTo>
                <a:lnTo>
                  <a:pt x="370903" y="452877"/>
                </a:lnTo>
                <a:lnTo>
                  <a:pt x="372064" y="452105"/>
                </a:lnTo>
                <a:lnTo>
                  <a:pt x="372715" y="451330"/>
                </a:lnTo>
                <a:lnTo>
                  <a:pt x="373619" y="451831"/>
                </a:lnTo>
                <a:lnTo>
                  <a:pt x="374801" y="452105"/>
                </a:lnTo>
                <a:lnTo>
                  <a:pt x="375028" y="452105"/>
                </a:lnTo>
                <a:lnTo>
                  <a:pt x="375523" y="453657"/>
                </a:lnTo>
                <a:lnTo>
                  <a:pt x="374922" y="455311"/>
                </a:lnTo>
                <a:lnTo>
                  <a:pt x="372417" y="456585"/>
                </a:lnTo>
                <a:close/>
              </a:path>
              <a:path w="964565" h="962025">
                <a:moveTo>
                  <a:pt x="374338" y="546277"/>
                </a:moveTo>
                <a:lnTo>
                  <a:pt x="372950" y="546277"/>
                </a:lnTo>
                <a:lnTo>
                  <a:pt x="371751" y="545665"/>
                </a:lnTo>
                <a:lnTo>
                  <a:pt x="371043" y="545370"/>
                </a:lnTo>
                <a:lnTo>
                  <a:pt x="371451" y="544815"/>
                </a:lnTo>
                <a:lnTo>
                  <a:pt x="371707" y="544313"/>
                </a:lnTo>
                <a:lnTo>
                  <a:pt x="373096" y="544313"/>
                </a:lnTo>
                <a:lnTo>
                  <a:pt x="374036" y="544815"/>
                </a:lnTo>
                <a:lnTo>
                  <a:pt x="375000" y="545213"/>
                </a:lnTo>
                <a:lnTo>
                  <a:pt x="374648" y="545665"/>
                </a:lnTo>
                <a:lnTo>
                  <a:pt x="374338" y="546277"/>
                </a:lnTo>
                <a:close/>
              </a:path>
              <a:path w="964565" h="962025">
                <a:moveTo>
                  <a:pt x="374338" y="546277"/>
                </a:moveTo>
                <a:lnTo>
                  <a:pt x="374226" y="546498"/>
                </a:lnTo>
                <a:lnTo>
                  <a:pt x="374648" y="545665"/>
                </a:lnTo>
                <a:lnTo>
                  <a:pt x="374338" y="546277"/>
                </a:lnTo>
                <a:close/>
              </a:path>
              <a:path w="964565" h="962025">
                <a:moveTo>
                  <a:pt x="371527" y="584118"/>
                </a:moveTo>
                <a:lnTo>
                  <a:pt x="371111" y="583143"/>
                </a:lnTo>
                <a:lnTo>
                  <a:pt x="370182" y="581994"/>
                </a:lnTo>
                <a:lnTo>
                  <a:pt x="370662" y="580542"/>
                </a:lnTo>
                <a:lnTo>
                  <a:pt x="372199" y="579837"/>
                </a:lnTo>
                <a:lnTo>
                  <a:pt x="374436" y="579837"/>
                </a:lnTo>
                <a:lnTo>
                  <a:pt x="374879" y="581179"/>
                </a:lnTo>
                <a:lnTo>
                  <a:pt x="374327" y="582470"/>
                </a:lnTo>
                <a:lnTo>
                  <a:pt x="371527" y="584118"/>
                </a:lnTo>
                <a:close/>
              </a:path>
              <a:path w="964565" h="962025">
                <a:moveTo>
                  <a:pt x="372424" y="346166"/>
                </a:moveTo>
                <a:lnTo>
                  <a:pt x="371030" y="344959"/>
                </a:lnTo>
                <a:lnTo>
                  <a:pt x="370892" y="343248"/>
                </a:lnTo>
                <a:lnTo>
                  <a:pt x="370826" y="342436"/>
                </a:lnTo>
                <a:lnTo>
                  <a:pt x="372082" y="341625"/>
                </a:lnTo>
                <a:lnTo>
                  <a:pt x="372744" y="340856"/>
                </a:lnTo>
                <a:lnTo>
                  <a:pt x="373655" y="341376"/>
                </a:lnTo>
                <a:lnTo>
                  <a:pt x="374677" y="341625"/>
                </a:lnTo>
                <a:lnTo>
                  <a:pt x="375053" y="341625"/>
                </a:lnTo>
                <a:lnTo>
                  <a:pt x="375584" y="343248"/>
                </a:lnTo>
                <a:lnTo>
                  <a:pt x="374979" y="344959"/>
                </a:lnTo>
                <a:lnTo>
                  <a:pt x="372424" y="346166"/>
                </a:lnTo>
                <a:close/>
              </a:path>
              <a:path w="964565" h="962025">
                <a:moveTo>
                  <a:pt x="374289" y="323220"/>
                </a:moveTo>
                <a:lnTo>
                  <a:pt x="372260" y="323220"/>
                </a:lnTo>
                <a:lnTo>
                  <a:pt x="373217" y="322783"/>
                </a:lnTo>
                <a:lnTo>
                  <a:pt x="374289" y="323220"/>
                </a:lnTo>
                <a:close/>
              </a:path>
              <a:path w="964565" h="962025">
                <a:moveTo>
                  <a:pt x="373587" y="326288"/>
                </a:moveTo>
                <a:lnTo>
                  <a:pt x="371146" y="326288"/>
                </a:lnTo>
                <a:lnTo>
                  <a:pt x="371075" y="326096"/>
                </a:lnTo>
                <a:lnTo>
                  <a:pt x="370200" y="324900"/>
                </a:lnTo>
                <a:lnTo>
                  <a:pt x="370864" y="323220"/>
                </a:lnTo>
                <a:lnTo>
                  <a:pt x="374533" y="323220"/>
                </a:lnTo>
                <a:lnTo>
                  <a:pt x="375125" y="324420"/>
                </a:lnTo>
                <a:lnTo>
                  <a:pt x="373587" y="326288"/>
                </a:lnTo>
                <a:close/>
              </a:path>
              <a:path w="964565" h="962025">
                <a:moveTo>
                  <a:pt x="371256" y="326587"/>
                </a:moveTo>
                <a:lnTo>
                  <a:pt x="371146" y="326288"/>
                </a:lnTo>
                <a:lnTo>
                  <a:pt x="371075" y="326096"/>
                </a:lnTo>
                <a:lnTo>
                  <a:pt x="371146" y="326288"/>
                </a:lnTo>
                <a:lnTo>
                  <a:pt x="371256" y="326587"/>
                </a:lnTo>
                <a:close/>
              </a:path>
              <a:path w="964565" h="962025">
                <a:moveTo>
                  <a:pt x="371442" y="327092"/>
                </a:moveTo>
                <a:lnTo>
                  <a:pt x="371256" y="326587"/>
                </a:lnTo>
                <a:lnTo>
                  <a:pt x="372388" y="326587"/>
                </a:lnTo>
                <a:lnTo>
                  <a:pt x="371442" y="327092"/>
                </a:lnTo>
                <a:close/>
              </a:path>
              <a:path w="964565" h="962025">
                <a:moveTo>
                  <a:pt x="374609" y="620283"/>
                </a:moveTo>
                <a:lnTo>
                  <a:pt x="372024" y="620283"/>
                </a:lnTo>
                <a:lnTo>
                  <a:pt x="371374" y="619283"/>
                </a:lnTo>
                <a:lnTo>
                  <a:pt x="370648" y="618657"/>
                </a:lnTo>
                <a:lnTo>
                  <a:pt x="371132" y="617792"/>
                </a:lnTo>
                <a:lnTo>
                  <a:pt x="371452" y="616422"/>
                </a:lnTo>
                <a:lnTo>
                  <a:pt x="374415" y="616422"/>
                </a:lnTo>
                <a:lnTo>
                  <a:pt x="375694" y="618988"/>
                </a:lnTo>
                <a:lnTo>
                  <a:pt x="374609" y="620283"/>
                </a:lnTo>
                <a:close/>
              </a:path>
              <a:path w="964565" h="962025">
                <a:moveTo>
                  <a:pt x="373007" y="638869"/>
                </a:moveTo>
                <a:lnTo>
                  <a:pt x="371349" y="638321"/>
                </a:lnTo>
                <a:lnTo>
                  <a:pt x="370232" y="635855"/>
                </a:lnTo>
                <a:lnTo>
                  <a:pt x="371437" y="634367"/>
                </a:lnTo>
                <a:lnTo>
                  <a:pt x="373879" y="634367"/>
                </a:lnTo>
                <a:lnTo>
                  <a:pt x="374662" y="635595"/>
                </a:lnTo>
                <a:lnTo>
                  <a:pt x="375416" y="636250"/>
                </a:lnTo>
                <a:lnTo>
                  <a:pt x="374900" y="637097"/>
                </a:lnTo>
                <a:lnTo>
                  <a:pt x="374563" y="638321"/>
                </a:lnTo>
                <a:lnTo>
                  <a:pt x="374523" y="638467"/>
                </a:lnTo>
                <a:lnTo>
                  <a:pt x="373007" y="638869"/>
                </a:lnTo>
                <a:close/>
              </a:path>
              <a:path w="964565" h="962025">
                <a:moveTo>
                  <a:pt x="372210" y="492526"/>
                </a:moveTo>
                <a:lnTo>
                  <a:pt x="370829" y="491725"/>
                </a:lnTo>
                <a:lnTo>
                  <a:pt x="370552" y="489921"/>
                </a:lnTo>
                <a:lnTo>
                  <a:pt x="370494" y="489263"/>
                </a:lnTo>
                <a:lnTo>
                  <a:pt x="371562" y="488477"/>
                </a:lnTo>
                <a:lnTo>
                  <a:pt x="371852" y="488099"/>
                </a:lnTo>
                <a:lnTo>
                  <a:pt x="373979" y="488099"/>
                </a:lnTo>
                <a:lnTo>
                  <a:pt x="375046" y="489263"/>
                </a:lnTo>
                <a:lnTo>
                  <a:pt x="375302" y="491373"/>
                </a:lnTo>
                <a:lnTo>
                  <a:pt x="374527" y="491985"/>
                </a:lnTo>
                <a:lnTo>
                  <a:pt x="372210" y="492526"/>
                </a:lnTo>
                <a:close/>
              </a:path>
              <a:path w="964565" h="962025">
                <a:moveTo>
                  <a:pt x="383120" y="500415"/>
                </a:moveTo>
                <a:lnTo>
                  <a:pt x="381473" y="500415"/>
                </a:lnTo>
                <a:lnTo>
                  <a:pt x="380726" y="498978"/>
                </a:lnTo>
                <a:lnTo>
                  <a:pt x="381864" y="497796"/>
                </a:lnTo>
                <a:lnTo>
                  <a:pt x="382306" y="498665"/>
                </a:lnTo>
                <a:lnTo>
                  <a:pt x="382850" y="499497"/>
                </a:lnTo>
                <a:lnTo>
                  <a:pt x="383120" y="500415"/>
                </a:lnTo>
                <a:close/>
              </a:path>
              <a:path w="964565" h="962025">
                <a:moveTo>
                  <a:pt x="383174" y="482566"/>
                </a:moveTo>
                <a:lnTo>
                  <a:pt x="381596" y="482566"/>
                </a:lnTo>
                <a:lnTo>
                  <a:pt x="380711" y="480872"/>
                </a:lnTo>
                <a:lnTo>
                  <a:pt x="381882" y="479787"/>
                </a:lnTo>
                <a:lnTo>
                  <a:pt x="382313" y="480630"/>
                </a:lnTo>
                <a:lnTo>
                  <a:pt x="382839" y="481445"/>
                </a:lnTo>
                <a:lnTo>
                  <a:pt x="383174" y="482566"/>
                </a:lnTo>
                <a:close/>
              </a:path>
              <a:path w="964565" h="962025">
                <a:moveTo>
                  <a:pt x="382028" y="445266"/>
                </a:moveTo>
                <a:lnTo>
                  <a:pt x="380758" y="444398"/>
                </a:lnTo>
                <a:lnTo>
                  <a:pt x="381485" y="442746"/>
                </a:lnTo>
                <a:lnTo>
                  <a:pt x="383031" y="442746"/>
                </a:lnTo>
                <a:lnTo>
                  <a:pt x="382829" y="443615"/>
                </a:lnTo>
                <a:lnTo>
                  <a:pt x="382401" y="444398"/>
                </a:lnTo>
                <a:lnTo>
                  <a:pt x="382028" y="445266"/>
                </a:lnTo>
                <a:close/>
              </a:path>
              <a:path w="964565" h="962025">
                <a:moveTo>
                  <a:pt x="381473" y="429306"/>
                </a:moveTo>
                <a:lnTo>
                  <a:pt x="379950" y="428662"/>
                </a:lnTo>
                <a:lnTo>
                  <a:pt x="378993" y="426961"/>
                </a:lnTo>
                <a:lnTo>
                  <a:pt x="378979" y="424780"/>
                </a:lnTo>
                <a:lnTo>
                  <a:pt x="379904" y="423541"/>
                </a:lnTo>
                <a:lnTo>
                  <a:pt x="382654" y="423193"/>
                </a:lnTo>
                <a:lnTo>
                  <a:pt x="383989" y="423993"/>
                </a:lnTo>
                <a:lnTo>
                  <a:pt x="385707" y="426424"/>
                </a:lnTo>
                <a:lnTo>
                  <a:pt x="385070" y="427982"/>
                </a:lnTo>
                <a:lnTo>
                  <a:pt x="381473" y="429306"/>
                </a:lnTo>
                <a:close/>
              </a:path>
              <a:path w="964565" h="962025">
                <a:moveTo>
                  <a:pt x="381577" y="462418"/>
                </a:moveTo>
                <a:lnTo>
                  <a:pt x="381710" y="462058"/>
                </a:lnTo>
                <a:lnTo>
                  <a:pt x="381811" y="461788"/>
                </a:lnTo>
                <a:lnTo>
                  <a:pt x="381577" y="462418"/>
                </a:lnTo>
                <a:close/>
              </a:path>
              <a:path w="964565" h="962025">
                <a:moveTo>
                  <a:pt x="382476" y="464364"/>
                </a:moveTo>
                <a:lnTo>
                  <a:pt x="380923" y="464364"/>
                </a:lnTo>
                <a:lnTo>
                  <a:pt x="381085" y="463500"/>
                </a:lnTo>
                <a:lnTo>
                  <a:pt x="381523" y="462585"/>
                </a:lnTo>
                <a:lnTo>
                  <a:pt x="383081" y="462585"/>
                </a:lnTo>
                <a:lnTo>
                  <a:pt x="382889" y="463500"/>
                </a:lnTo>
                <a:lnTo>
                  <a:pt x="382476" y="464364"/>
                </a:lnTo>
                <a:close/>
              </a:path>
              <a:path w="964565" h="962025">
                <a:moveTo>
                  <a:pt x="382476" y="464364"/>
                </a:moveTo>
                <a:lnTo>
                  <a:pt x="382381" y="464610"/>
                </a:lnTo>
                <a:lnTo>
                  <a:pt x="382476" y="464364"/>
                </a:lnTo>
                <a:lnTo>
                  <a:pt x="382889" y="463500"/>
                </a:lnTo>
                <a:lnTo>
                  <a:pt x="382476" y="464364"/>
                </a:lnTo>
                <a:close/>
              </a:path>
              <a:path w="964565" h="962025">
                <a:moveTo>
                  <a:pt x="382244" y="464966"/>
                </a:moveTo>
                <a:lnTo>
                  <a:pt x="382381" y="464610"/>
                </a:lnTo>
                <a:lnTo>
                  <a:pt x="382476" y="464364"/>
                </a:lnTo>
                <a:lnTo>
                  <a:pt x="382244" y="464966"/>
                </a:lnTo>
                <a:close/>
              </a:path>
              <a:path w="964565" h="962025">
                <a:moveTo>
                  <a:pt x="384580" y="351436"/>
                </a:moveTo>
                <a:lnTo>
                  <a:pt x="382640" y="351436"/>
                </a:lnTo>
                <a:lnTo>
                  <a:pt x="383626" y="351037"/>
                </a:lnTo>
                <a:lnTo>
                  <a:pt x="384580" y="351436"/>
                </a:lnTo>
                <a:close/>
              </a:path>
              <a:path w="964565" h="962025">
                <a:moveTo>
                  <a:pt x="384088" y="354571"/>
                </a:moveTo>
                <a:lnTo>
                  <a:pt x="381581" y="354571"/>
                </a:lnTo>
                <a:lnTo>
                  <a:pt x="381455" y="354247"/>
                </a:lnTo>
                <a:lnTo>
                  <a:pt x="380551" y="353055"/>
                </a:lnTo>
                <a:lnTo>
                  <a:pt x="381080" y="351606"/>
                </a:lnTo>
                <a:lnTo>
                  <a:pt x="384989" y="351606"/>
                </a:lnTo>
                <a:lnTo>
                  <a:pt x="385569" y="352717"/>
                </a:lnTo>
                <a:lnTo>
                  <a:pt x="384088" y="354571"/>
                </a:lnTo>
                <a:close/>
              </a:path>
              <a:path w="964565" h="962025">
                <a:moveTo>
                  <a:pt x="381847" y="355254"/>
                </a:moveTo>
                <a:lnTo>
                  <a:pt x="381667" y="354791"/>
                </a:lnTo>
                <a:lnTo>
                  <a:pt x="382818" y="354791"/>
                </a:lnTo>
                <a:lnTo>
                  <a:pt x="381847" y="355254"/>
                </a:lnTo>
                <a:close/>
              </a:path>
              <a:path w="964565" h="962025">
                <a:moveTo>
                  <a:pt x="382035" y="684414"/>
                </a:moveTo>
                <a:lnTo>
                  <a:pt x="380758" y="683439"/>
                </a:lnTo>
                <a:lnTo>
                  <a:pt x="381475" y="681717"/>
                </a:lnTo>
                <a:lnTo>
                  <a:pt x="383067" y="681717"/>
                </a:lnTo>
                <a:lnTo>
                  <a:pt x="382868" y="682645"/>
                </a:lnTo>
                <a:lnTo>
                  <a:pt x="382445" y="683439"/>
                </a:lnTo>
                <a:lnTo>
                  <a:pt x="382035" y="684414"/>
                </a:lnTo>
                <a:close/>
              </a:path>
              <a:path w="964565" h="962025">
                <a:moveTo>
                  <a:pt x="383088" y="739329"/>
                </a:moveTo>
                <a:lnTo>
                  <a:pt x="381477" y="739329"/>
                </a:lnTo>
                <a:lnTo>
                  <a:pt x="380715" y="737877"/>
                </a:lnTo>
                <a:lnTo>
                  <a:pt x="381882" y="736809"/>
                </a:lnTo>
                <a:lnTo>
                  <a:pt x="382306" y="737642"/>
                </a:lnTo>
                <a:lnTo>
                  <a:pt x="382825" y="738446"/>
                </a:lnTo>
                <a:lnTo>
                  <a:pt x="383088" y="739329"/>
                </a:lnTo>
                <a:close/>
              </a:path>
              <a:path w="964565" h="962025">
                <a:moveTo>
                  <a:pt x="383217" y="555202"/>
                </a:moveTo>
                <a:lnTo>
                  <a:pt x="381599" y="555202"/>
                </a:lnTo>
                <a:lnTo>
                  <a:pt x="380658" y="553412"/>
                </a:lnTo>
                <a:lnTo>
                  <a:pt x="381843" y="552327"/>
                </a:lnTo>
                <a:lnTo>
                  <a:pt x="382298" y="553195"/>
                </a:lnTo>
                <a:lnTo>
                  <a:pt x="382857" y="554035"/>
                </a:lnTo>
                <a:lnTo>
                  <a:pt x="383217" y="555202"/>
                </a:lnTo>
                <a:close/>
              </a:path>
              <a:path w="964565" h="962025">
                <a:moveTo>
                  <a:pt x="383391" y="666219"/>
                </a:moveTo>
                <a:lnTo>
                  <a:pt x="381396" y="666219"/>
                </a:lnTo>
                <a:lnTo>
                  <a:pt x="381170" y="665903"/>
                </a:lnTo>
                <a:lnTo>
                  <a:pt x="380736" y="665533"/>
                </a:lnTo>
                <a:lnTo>
                  <a:pt x="380309" y="664191"/>
                </a:lnTo>
                <a:lnTo>
                  <a:pt x="380640" y="663383"/>
                </a:lnTo>
                <a:lnTo>
                  <a:pt x="380726" y="663173"/>
                </a:lnTo>
                <a:lnTo>
                  <a:pt x="382391" y="662718"/>
                </a:lnTo>
                <a:lnTo>
                  <a:pt x="383128" y="663383"/>
                </a:lnTo>
                <a:lnTo>
                  <a:pt x="383878" y="665163"/>
                </a:lnTo>
                <a:lnTo>
                  <a:pt x="383391" y="666219"/>
                </a:lnTo>
                <a:close/>
              </a:path>
              <a:path w="964565" h="962025">
                <a:moveTo>
                  <a:pt x="382445" y="536687"/>
                </a:moveTo>
                <a:lnTo>
                  <a:pt x="380854" y="536687"/>
                </a:lnTo>
                <a:lnTo>
                  <a:pt x="381049" y="535748"/>
                </a:lnTo>
                <a:lnTo>
                  <a:pt x="381508" y="534865"/>
                </a:lnTo>
                <a:lnTo>
                  <a:pt x="383072" y="534865"/>
                </a:lnTo>
                <a:lnTo>
                  <a:pt x="382891" y="535748"/>
                </a:lnTo>
                <a:lnTo>
                  <a:pt x="382445" y="536687"/>
                </a:lnTo>
                <a:close/>
              </a:path>
              <a:path w="964565" h="962025">
                <a:moveTo>
                  <a:pt x="382445" y="536687"/>
                </a:moveTo>
                <a:lnTo>
                  <a:pt x="382348" y="536915"/>
                </a:lnTo>
                <a:lnTo>
                  <a:pt x="382438" y="536687"/>
                </a:lnTo>
                <a:lnTo>
                  <a:pt x="382926" y="535748"/>
                </a:lnTo>
                <a:lnTo>
                  <a:pt x="382445" y="536687"/>
                </a:lnTo>
                <a:close/>
              </a:path>
              <a:path w="964565" h="962025">
                <a:moveTo>
                  <a:pt x="382186" y="537324"/>
                </a:moveTo>
                <a:lnTo>
                  <a:pt x="382056" y="537651"/>
                </a:lnTo>
                <a:lnTo>
                  <a:pt x="382348" y="536915"/>
                </a:lnTo>
                <a:lnTo>
                  <a:pt x="382438" y="536687"/>
                </a:lnTo>
                <a:lnTo>
                  <a:pt x="382186" y="537324"/>
                </a:lnTo>
                <a:close/>
              </a:path>
              <a:path w="964565" h="962025">
                <a:moveTo>
                  <a:pt x="382032" y="42392"/>
                </a:moveTo>
                <a:lnTo>
                  <a:pt x="380783" y="41410"/>
                </a:lnTo>
                <a:lnTo>
                  <a:pt x="381485" y="39677"/>
                </a:lnTo>
                <a:lnTo>
                  <a:pt x="383071" y="39677"/>
                </a:lnTo>
                <a:lnTo>
                  <a:pt x="382868" y="40613"/>
                </a:lnTo>
                <a:lnTo>
                  <a:pt x="382445" y="41410"/>
                </a:lnTo>
                <a:lnTo>
                  <a:pt x="382032" y="42392"/>
                </a:lnTo>
                <a:close/>
              </a:path>
              <a:path w="964565" h="962025">
                <a:moveTo>
                  <a:pt x="383391" y="60391"/>
                </a:moveTo>
                <a:lnTo>
                  <a:pt x="381396" y="60391"/>
                </a:lnTo>
                <a:lnTo>
                  <a:pt x="381170" y="60074"/>
                </a:lnTo>
                <a:lnTo>
                  <a:pt x="380736" y="59704"/>
                </a:lnTo>
                <a:lnTo>
                  <a:pt x="380309" y="58366"/>
                </a:lnTo>
                <a:lnTo>
                  <a:pt x="380640" y="57554"/>
                </a:lnTo>
                <a:lnTo>
                  <a:pt x="380726" y="57345"/>
                </a:lnTo>
                <a:lnTo>
                  <a:pt x="382391" y="56889"/>
                </a:lnTo>
                <a:lnTo>
                  <a:pt x="383128" y="57554"/>
                </a:lnTo>
                <a:lnTo>
                  <a:pt x="383878" y="59334"/>
                </a:lnTo>
                <a:lnTo>
                  <a:pt x="383391" y="60391"/>
                </a:lnTo>
                <a:close/>
              </a:path>
              <a:path w="964565" h="962025">
                <a:moveTo>
                  <a:pt x="382039" y="335134"/>
                </a:moveTo>
                <a:lnTo>
                  <a:pt x="380736" y="334277"/>
                </a:lnTo>
                <a:lnTo>
                  <a:pt x="381486" y="332594"/>
                </a:lnTo>
                <a:lnTo>
                  <a:pt x="383056" y="332594"/>
                </a:lnTo>
                <a:lnTo>
                  <a:pt x="382850" y="333472"/>
                </a:lnTo>
                <a:lnTo>
                  <a:pt x="382411" y="334277"/>
                </a:lnTo>
                <a:lnTo>
                  <a:pt x="382039" y="335134"/>
                </a:lnTo>
                <a:close/>
              </a:path>
              <a:path w="964565" h="962025">
                <a:moveTo>
                  <a:pt x="382646" y="96257"/>
                </a:moveTo>
                <a:lnTo>
                  <a:pt x="379018" y="96257"/>
                </a:lnTo>
                <a:lnTo>
                  <a:pt x="379477" y="95310"/>
                </a:lnTo>
                <a:lnTo>
                  <a:pt x="379645" y="94442"/>
                </a:lnTo>
                <a:lnTo>
                  <a:pt x="379711" y="94097"/>
                </a:lnTo>
                <a:lnTo>
                  <a:pt x="381473" y="92606"/>
                </a:lnTo>
                <a:lnTo>
                  <a:pt x="382533" y="93139"/>
                </a:lnTo>
                <a:lnTo>
                  <a:pt x="383099" y="94442"/>
                </a:lnTo>
                <a:lnTo>
                  <a:pt x="382769" y="95310"/>
                </a:lnTo>
                <a:lnTo>
                  <a:pt x="382646" y="96257"/>
                </a:lnTo>
                <a:close/>
              </a:path>
              <a:path w="964565" h="962025">
                <a:moveTo>
                  <a:pt x="382646" y="96257"/>
                </a:moveTo>
                <a:lnTo>
                  <a:pt x="382610" y="96612"/>
                </a:lnTo>
                <a:lnTo>
                  <a:pt x="382646" y="96257"/>
                </a:lnTo>
                <a:lnTo>
                  <a:pt x="382742" y="95310"/>
                </a:lnTo>
                <a:lnTo>
                  <a:pt x="382646" y="96257"/>
                </a:lnTo>
                <a:close/>
              </a:path>
              <a:path w="964565" h="962025">
                <a:moveTo>
                  <a:pt x="381178" y="97456"/>
                </a:moveTo>
                <a:lnTo>
                  <a:pt x="380010" y="96612"/>
                </a:lnTo>
                <a:lnTo>
                  <a:pt x="382610" y="96612"/>
                </a:lnTo>
                <a:lnTo>
                  <a:pt x="382576" y="96947"/>
                </a:lnTo>
                <a:lnTo>
                  <a:pt x="381178" y="97456"/>
                </a:lnTo>
                <a:close/>
              </a:path>
              <a:path w="964565" h="962025">
                <a:moveTo>
                  <a:pt x="381953" y="152644"/>
                </a:moveTo>
                <a:lnTo>
                  <a:pt x="380768" y="151580"/>
                </a:lnTo>
                <a:lnTo>
                  <a:pt x="381503" y="150011"/>
                </a:lnTo>
                <a:lnTo>
                  <a:pt x="383142" y="150011"/>
                </a:lnTo>
                <a:lnTo>
                  <a:pt x="382886" y="150926"/>
                </a:lnTo>
                <a:lnTo>
                  <a:pt x="382489" y="151580"/>
                </a:lnTo>
                <a:lnTo>
                  <a:pt x="382373" y="151773"/>
                </a:lnTo>
                <a:lnTo>
                  <a:pt x="381953" y="152644"/>
                </a:lnTo>
                <a:close/>
              </a:path>
              <a:path w="964565" h="962025">
                <a:moveTo>
                  <a:pt x="382035" y="78585"/>
                </a:moveTo>
                <a:lnTo>
                  <a:pt x="380758" y="77610"/>
                </a:lnTo>
                <a:lnTo>
                  <a:pt x="381475" y="75888"/>
                </a:lnTo>
                <a:lnTo>
                  <a:pt x="383067" y="75888"/>
                </a:lnTo>
                <a:lnTo>
                  <a:pt x="382868" y="76817"/>
                </a:lnTo>
                <a:lnTo>
                  <a:pt x="382445" y="77610"/>
                </a:lnTo>
                <a:lnTo>
                  <a:pt x="382035" y="78585"/>
                </a:lnTo>
                <a:close/>
              </a:path>
              <a:path w="964565" h="962025">
                <a:moveTo>
                  <a:pt x="384035" y="244254"/>
                </a:moveTo>
                <a:lnTo>
                  <a:pt x="381560" y="244254"/>
                </a:lnTo>
                <a:lnTo>
                  <a:pt x="380654" y="241984"/>
                </a:lnTo>
                <a:lnTo>
                  <a:pt x="381234" y="240667"/>
                </a:lnTo>
                <a:lnTo>
                  <a:pt x="382217" y="240208"/>
                </a:lnTo>
                <a:lnTo>
                  <a:pt x="384992" y="241219"/>
                </a:lnTo>
                <a:lnTo>
                  <a:pt x="385547" y="242350"/>
                </a:lnTo>
                <a:lnTo>
                  <a:pt x="384035" y="244254"/>
                </a:lnTo>
                <a:close/>
              </a:path>
              <a:path w="964565" h="962025">
                <a:moveTo>
                  <a:pt x="381850" y="244980"/>
                </a:moveTo>
                <a:lnTo>
                  <a:pt x="381660" y="244503"/>
                </a:lnTo>
                <a:lnTo>
                  <a:pt x="382800" y="244503"/>
                </a:lnTo>
                <a:lnTo>
                  <a:pt x="381850" y="244980"/>
                </a:lnTo>
                <a:close/>
              </a:path>
              <a:path w="964565" h="962025">
                <a:moveTo>
                  <a:pt x="372452" y="877416"/>
                </a:moveTo>
                <a:lnTo>
                  <a:pt x="371004" y="876957"/>
                </a:lnTo>
                <a:lnTo>
                  <a:pt x="370310" y="875409"/>
                </a:lnTo>
                <a:lnTo>
                  <a:pt x="370378" y="874505"/>
                </a:lnTo>
                <a:lnTo>
                  <a:pt x="370481" y="873110"/>
                </a:lnTo>
                <a:lnTo>
                  <a:pt x="371637" y="872715"/>
                </a:lnTo>
                <a:lnTo>
                  <a:pt x="372932" y="873252"/>
                </a:lnTo>
                <a:lnTo>
                  <a:pt x="374562" y="876053"/>
                </a:lnTo>
                <a:lnTo>
                  <a:pt x="373587" y="876476"/>
                </a:lnTo>
                <a:lnTo>
                  <a:pt x="372452" y="877416"/>
                </a:lnTo>
                <a:close/>
              </a:path>
              <a:path w="964565" h="962025">
                <a:moveTo>
                  <a:pt x="381451" y="2942"/>
                </a:moveTo>
                <a:lnTo>
                  <a:pt x="381650" y="2476"/>
                </a:lnTo>
                <a:lnTo>
                  <a:pt x="382928" y="2476"/>
                </a:lnTo>
                <a:lnTo>
                  <a:pt x="383868" y="2942"/>
                </a:lnTo>
                <a:lnTo>
                  <a:pt x="381650" y="2476"/>
                </a:lnTo>
                <a:lnTo>
                  <a:pt x="381451" y="2942"/>
                </a:lnTo>
                <a:close/>
              </a:path>
              <a:path w="964565" h="962025">
                <a:moveTo>
                  <a:pt x="381366" y="3142"/>
                </a:moveTo>
                <a:lnTo>
                  <a:pt x="381252" y="3334"/>
                </a:lnTo>
                <a:lnTo>
                  <a:pt x="381366" y="3142"/>
                </a:lnTo>
                <a:lnTo>
                  <a:pt x="381451" y="2942"/>
                </a:lnTo>
                <a:lnTo>
                  <a:pt x="381366" y="3142"/>
                </a:lnTo>
                <a:close/>
              </a:path>
              <a:path w="964565" h="962025">
                <a:moveTo>
                  <a:pt x="384316" y="4469"/>
                </a:moveTo>
                <a:lnTo>
                  <a:pt x="381450" y="4469"/>
                </a:lnTo>
                <a:lnTo>
                  <a:pt x="381151" y="3804"/>
                </a:lnTo>
                <a:lnTo>
                  <a:pt x="381074" y="3633"/>
                </a:lnTo>
                <a:lnTo>
                  <a:pt x="381252" y="3334"/>
                </a:lnTo>
                <a:lnTo>
                  <a:pt x="384825" y="3334"/>
                </a:lnTo>
                <a:lnTo>
                  <a:pt x="384630" y="3633"/>
                </a:lnTo>
                <a:lnTo>
                  <a:pt x="384519" y="3804"/>
                </a:lnTo>
                <a:lnTo>
                  <a:pt x="384316" y="4469"/>
                </a:lnTo>
                <a:close/>
              </a:path>
              <a:path w="964565" h="962025">
                <a:moveTo>
                  <a:pt x="381556" y="4707"/>
                </a:moveTo>
                <a:lnTo>
                  <a:pt x="381151" y="3804"/>
                </a:lnTo>
                <a:lnTo>
                  <a:pt x="381450" y="4469"/>
                </a:lnTo>
                <a:lnTo>
                  <a:pt x="381556" y="4707"/>
                </a:lnTo>
                <a:close/>
              </a:path>
              <a:path w="964565" h="962025">
                <a:moveTo>
                  <a:pt x="382644" y="5391"/>
                </a:moveTo>
                <a:lnTo>
                  <a:pt x="381665" y="4949"/>
                </a:lnTo>
                <a:lnTo>
                  <a:pt x="381556" y="4707"/>
                </a:lnTo>
                <a:lnTo>
                  <a:pt x="383882" y="4707"/>
                </a:lnTo>
                <a:lnTo>
                  <a:pt x="382644" y="5391"/>
                </a:lnTo>
                <a:close/>
              </a:path>
              <a:path w="964565" h="962025">
                <a:moveTo>
                  <a:pt x="382096" y="24517"/>
                </a:moveTo>
                <a:lnTo>
                  <a:pt x="381309" y="23372"/>
                </a:lnTo>
                <a:lnTo>
                  <a:pt x="380626" y="22792"/>
                </a:lnTo>
                <a:lnTo>
                  <a:pt x="381035" y="21902"/>
                </a:lnTo>
                <a:lnTo>
                  <a:pt x="381252" y="20521"/>
                </a:lnTo>
                <a:lnTo>
                  <a:pt x="382608" y="19995"/>
                </a:lnTo>
                <a:lnTo>
                  <a:pt x="384241" y="20521"/>
                </a:lnTo>
                <a:lnTo>
                  <a:pt x="385322" y="22792"/>
                </a:lnTo>
                <a:lnTo>
                  <a:pt x="384302" y="24115"/>
                </a:lnTo>
                <a:lnTo>
                  <a:pt x="382096" y="24517"/>
                </a:lnTo>
                <a:close/>
              </a:path>
              <a:path w="964565" h="962025">
                <a:moveTo>
                  <a:pt x="384991" y="317281"/>
                </a:moveTo>
                <a:lnTo>
                  <a:pt x="380932" y="317281"/>
                </a:lnTo>
                <a:lnTo>
                  <a:pt x="380487" y="315794"/>
                </a:lnTo>
                <a:lnTo>
                  <a:pt x="381402" y="314609"/>
                </a:lnTo>
                <a:lnTo>
                  <a:pt x="381514" y="314328"/>
                </a:lnTo>
                <a:lnTo>
                  <a:pt x="384074" y="314328"/>
                </a:lnTo>
                <a:lnTo>
                  <a:pt x="385565" y="316221"/>
                </a:lnTo>
                <a:lnTo>
                  <a:pt x="384991" y="317281"/>
                </a:lnTo>
                <a:close/>
              </a:path>
              <a:path w="964565" h="962025">
                <a:moveTo>
                  <a:pt x="384991" y="317281"/>
                </a:moveTo>
                <a:lnTo>
                  <a:pt x="384564" y="317495"/>
                </a:lnTo>
                <a:lnTo>
                  <a:pt x="385085" y="317281"/>
                </a:lnTo>
                <a:lnTo>
                  <a:pt x="385565" y="316221"/>
                </a:lnTo>
                <a:lnTo>
                  <a:pt x="384991" y="317281"/>
                </a:lnTo>
                <a:close/>
              </a:path>
              <a:path w="964565" h="962025">
                <a:moveTo>
                  <a:pt x="383583" y="317897"/>
                </a:moveTo>
                <a:lnTo>
                  <a:pt x="382580" y="317495"/>
                </a:lnTo>
                <a:lnTo>
                  <a:pt x="384564" y="317495"/>
                </a:lnTo>
                <a:lnTo>
                  <a:pt x="383583" y="317897"/>
                </a:lnTo>
                <a:close/>
              </a:path>
              <a:path w="964565" h="962025">
                <a:moveTo>
                  <a:pt x="382039" y="940960"/>
                </a:moveTo>
                <a:lnTo>
                  <a:pt x="380736" y="940102"/>
                </a:lnTo>
                <a:lnTo>
                  <a:pt x="381486" y="938419"/>
                </a:lnTo>
                <a:lnTo>
                  <a:pt x="383056" y="938419"/>
                </a:lnTo>
                <a:lnTo>
                  <a:pt x="382850" y="939298"/>
                </a:lnTo>
                <a:lnTo>
                  <a:pt x="382411" y="940102"/>
                </a:lnTo>
                <a:lnTo>
                  <a:pt x="382039" y="940960"/>
                </a:lnTo>
                <a:close/>
              </a:path>
              <a:path w="964565" h="962025">
                <a:moveTo>
                  <a:pt x="384571" y="957261"/>
                </a:moveTo>
                <a:lnTo>
                  <a:pt x="382644" y="957261"/>
                </a:lnTo>
                <a:lnTo>
                  <a:pt x="383626" y="956866"/>
                </a:lnTo>
                <a:lnTo>
                  <a:pt x="384571" y="957261"/>
                </a:lnTo>
                <a:close/>
              </a:path>
              <a:path w="964565" h="962025">
                <a:moveTo>
                  <a:pt x="384085" y="960403"/>
                </a:moveTo>
                <a:lnTo>
                  <a:pt x="381584" y="960403"/>
                </a:lnTo>
                <a:lnTo>
                  <a:pt x="381455" y="960072"/>
                </a:lnTo>
                <a:lnTo>
                  <a:pt x="380551" y="958880"/>
                </a:lnTo>
                <a:lnTo>
                  <a:pt x="381080" y="957435"/>
                </a:lnTo>
                <a:lnTo>
                  <a:pt x="384989" y="957435"/>
                </a:lnTo>
                <a:lnTo>
                  <a:pt x="385569" y="958546"/>
                </a:lnTo>
                <a:lnTo>
                  <a:pt x="384085" y="960403"/>
                </a:lnTo>
                <a:close/>
              </a:path>
              <a:path w="964565" h="962025">
                <a:moveTo>
                  <a:pt x="381847" y="961079"/>
                </a:moveTo>
                <a:lnTo>
                  <a:pt x="381668" y="960620"/>
                </a:lnTo>
                <a:lnTo>
                  <a:pt x="382818" y="960620"/>
                </a:lnTo>
                <a:lnTo>
                  <a:pt x="381847" y="961079"/>
                </a:lnTo>
                <a:close/>
              </a:path>
              <a:path w="964565" h="962025">
                <a:moveTo>
                  <a:pt x="380582" y="883878"/>
                </a:moveTo>
                <a:lnTo>
                  <a:pt x="380474" y="884109"/>
                </a:lnTo>
                <a:lnTo>
                  <a:pt x="380582" y="883878"/>
                </a:lnTo>
                <a:lnTo>
                  <a:pt x="380654" y="883721"/>
                </a:lnTo>
                <a:lnTo>
                  <a:pt x="380582" y="883878"/>
                </a:lnTo>
                <a:close/>
              </a:path>
              <a:path w="964565" h="962025">
                <a:moveTo>
                  <a:pt x="382379" y="886472"/>
                </a:moveTo>
                <a:lnTo>
                  <a:pt x="380786" y="886013"/>
                </a:lnTo>
                <a:lnTo>
                  <a:pt x="380185" y="884732"/>
                </a:lnTo>
                <a:lnTo>
                  <a:pt x="380474" y="884109"/>
                </a:lnTo>
                <a:lnTo>
                  <a:pt x="383245" y="884109"/>
                </a:lnTo>
                <a:lnTo>
                  <a:pt x="383112" y="884732"/>
                </a:lnTo>
                <a:lnTo>
                  <a:pt x="383028" y="885127"/>
                </a:lnTo>
                <a:lnTo>
                  <a:pt x="382572" y="886013"/>
                </a:lnTo>
                <a:lnTo>
                  <a:pt x="382379" y="886472"/>
                </a:lnTo>
                <a:close/>
              </a:path>
              <a:path w="964565" h="962025">
                <a:moveTo>
                  <a:pt x="382379" y="886472"/>
                </a:moveTo>
                <a:lnTo>
                  <a:pt x="382280" y="886718"/>
                </a:lnTo>
                <a:lnTo>
                  <a:pt x="382564" y="886013"/>
                </a:lnTo>
                <a:lnTo>
                  <a:pt x="382379" y="886472"/>
                </a:lnTo>
                <a:close/>
              </a:path>
              <a:path w="964565" h="962025">
                <a:moveTo>
                  <a:pt x="382280" y="886718"/>
                </a:moveTo>
                <a:lnTo>
                  <a:pt x="382142" y="887059"/>
                </a:lnTo>
                <a:lnTo>
                  <a:pt x="382280" y="886718"/>
                </a:lnTo>
                <a:lnTo>
                  <a:pt x="382379" y="886472"/>
                </a:lnTo>
                <a:lnTo>
                  <a:pt x="382280" y="886718"/>
                </a:lnTo>
                <a:close/>
              </a:path>
              <a:path w="964565" h="962025">
                <a:moveTo>
                  <a:pt x="251350" y="718764"/>
                </a:moveTo>
                <a:lnTo>
                  <a:pt x="251137" y="719198"/>
                </a:lnTo>
                <a:lnTo>
                  <a:pt x="251350" y="718764"/>
                </a:lnTo>
                <a:lnTo>
                  <a:pt x="251467" y="718526"/>
                </a:lnTo>
                <a:lnTo>
                  <a:pt x="251350" y="718764"/>
                </a:lnTo>
                <a:close/>
              </a:path>
              <a:path w="964565" h="962025">
                <a:moveTo>
                  <a:pt x="253685" y="720511"/>
                </a:moveTo>
                <a:lnTo>
                  <a:pt x="251137" y="719198"/>
                </a:lnTo>
                <a:lnTo>
                  <a:pt x="251350" y="718764"/>
                </a:lnTo>
                <a:lnTo>
                  <a:pt x="253954" y="719953"/>
                </a:lnTo>
                <a:lnTo>
                  <a:pt x="253685" y="720511"/>
                </a:lnTo>
                <a:close/>
              </a:path>
              <a:path w="964565" h="962025">
                <a:moveTo>
                  <a:pt x="253685" y="720511"/>
                </a:moveTo>
                <a:lnTo>
                  <a:pt x="253589" y="720711"/>
                </a:lnTo>
                <a:lnTo>
                  <a:pt x="253954" y="719953"/>
                </a:lnTo>
                <a:lnTo>
                  <a:pt x="253685" y="720511"/>
                </a:lnTo>
                <a:close/>
              </a:path>
              <a:path w="964565" h="962025">
                <a:moveTo>
                  <a:pt x="384993" y="923107"/>
                </a:moveTo>
                <a:lnTo>
                  <a:pt x="380932" y="923107"/>
                </a:lnTo>
                <a:lnTo>
                  <a:pt x="380487" y="921619"/>
                </a:lnTo>
                <a:lnTo>
                  <a:pt x="381402" y="920434"/>
                </a:lnTo>
                <a:lnTo>
                  <a:pt x="381514" y="920153"/>
                </a:lnTo>
                <a:lnTo>
                  <a:pt x="384074" y="920153"/>
                </a:lnTo>
                <a:lnTo>
                  <a:pt x="385565" y="922050"/>
                </a:lnTo>
                <a:lnTo>
                  <a:pt x="384993" y="923107"/>
                </a:lnTo>
                <a:close/>
              </a:path>
              <a:path w="964565" h="962025">
                <a:moveTo>
                  <a:pt x="384993" y="923107"/>
                </a:moveTo>
                <a:lnTo>
                  <a:pt x="384570" y="923320"/>
                </a:lnTo>
                <a:lnTo>
                  <a:pt x="385095" y="923107"/>
                </a:lnTo>
                <a:lnTo>
                  <a:pt x="385565" y="922050"/>
                </a:lnTo>
                <a:lnTo>
                  <a:pt x="384993" y="923107"/>
                </a:lnTo>
                <a:close/>
              </a:path>
              <a:path w="964565" h="962025">
                <a:moveTo>
                  <a:pt x="383583" y="923722"/>
                </a:moveTo>
                <a:lnTo>
                  <a:pt x="382580" y="923320"/>
                </a:lnTo>
                <a:lnTo>
                  <a:pt x="384570" y="923320"/>
                </a:lnTo>
                <a:lnTo>
                  <a:pt x="383583" y="923722"/>
                </a:lnTo>
                <a:close/>
              </a:path>
              <a:path w="964565" h="962025">
                <a:moveTo>
                  <a:pt x="382035" y="794677"/>
                </a:moveTo>
                <a:lnTo>
                  <a:pt x="380761" y="793688"/>
                </a:lnTo>
                <a:lnTo>
                  <a:pt x="381476" y="791955"/>
                </a:lnTo>
                <a:lnTo>
                  <a:pt x="383071" y="791955"/>
                </a:lnTo>
                <a:lnTo>
                  <a:pt x="382871" y="792894"/>
                </a:lnTo>
                <a:lnTo>
                  <a:pt x="382450" y="793688"/>
                </a:lnTo>
                <a:lnTo>
                  <a:pt x="382035" y="794677"/>
                </a:lnTo>
                <a:close/>
              </a:path>
              <a:path w="964565" h="962025">
                <a:moveTo>
                  <a:pt x="374286" y="929049"/>
                </a:moveTo>
                <a:lnTo>
                  <a:pt x="372260" y="929049"/>
                </a:lnTo>
                <a:lnTo>
                  <a:pt x="373214" y="928612"/>
                </a:lnTo>
                <a:lnTo>
                  <a:pt x="374286" y="929049"/>
                </a:lnTo>
                <a:close/>
              </a:path>
              <a:path w="964565" h="962025">
                <a:moveTo>
                  <a:pt x="373584" y="932117"/>
                </a:moveTo>
                <a:lnTo>
                  <a:pt x="371144" y="932117"/>
                </a:lnTo>
                <a:lnTo>
                  <a:pt x="371075" y="931928"/>
                </a:lnTo>
                <a:lnTo>
                  <a:pt x="370200" y="930729"/>
                </a:lnTo>
                <a:lnTo>
                  <a:pt x="370864" y="929049"/>
                </a:lnTo>
                <a:lnTo>
                  <a:pt x="374529" y="929049"/>
                </a:lnTo>
                <a:lnTo>
                  <a:pt x="374995" y="929992"/>
                </a:lnTo>
                <a:lnTo>
                  <a:pt x="375121" y="930249"/>
                </a:lnTo>
                <a:lnTo>
                  <a:pt x="373584" y="932117"/>
                </a:lnTo>
                <a:close/>
              </a:path>
              <a:path w="964565" h="962025">
                <a:moveTo>
                  <a:pt x="371438" y="932921"/>
                </a:moveTo>
                <a:lnTo>
                  <a:pt x="371253" y="932416"/>
                </a:lnTo>
                <a:lnTo>
                  <a:pt x="372385" y="932416"/>
                </a:lnTo>
                <a:lnTo>
                  <a:pt x="371438" y="932921"/>
                </a:lnTo>
                <a:close/>
              </a:path>
              <a:path w="964565" h="962025">
                <a:moveTo>
                  <a:pt x="372424" y="951998"/>
                </a:moveTo>
                <a:lnTo>
                  <a:pt x="371030" y="950792"/>
                </a:lnTo>
                <a:lnTo>
                  <a:pt x="370883" y="948977"/>
                </a:lnTo>
                <a:lnTo>
                  <a:pt x="370826" y="948269"/>
                </a:lnTo>
                <a:lnTo>
                  <a:pt x="372082" y="947454"/>
                </a:lnTo>
                <a:lnTo>
                  <a:pt x="372740" y="946689"/>
                </a:lnTo>
                <a:lnTo>
                  <a:pt x="373651" y="947208"/>
                </a:lnTo>
                <a:lnTo>
                  <a:pt x="374661" y="947454"/>
                </a:lnTo>
                <a:lnTo>
                  <a:pt x="375052" y="947454"/>
                </a:lnTo>
                <a:lnTo>
                  <a:pt x="375550" y="948977"/>
                </a:lnTo>
                <a:lnTo>
                  <a:pt x="374979" y="950792"/>
                </a:lnTo>
                <a:lnTo>
                  <a:pt x="372424" y="951998"/>
                </a:lnTo>
                <a:close/>
              </a:path>
              <a:path w="964565" h="962025">
                <a:moveTo>
                  <a:pt x="382032" y="868705"/>
                </a:moveTo>
                <a:lnTo>
                  <a:pt x="380790" y="867751"/>
                </a:lnTo>
                <a:lnTo>
                  <a:pt x="381495" y="866032"/>
                </a:lnTo>
                <a:lnTo>
                  <a:pt x="383067" y="866032"/>
                </a:lnTo>
                <a:lnTo>
                  <a:pt x="382861" y="866954"/>
                </a:lnTo>
                <a:lnTo>
                  <a:pt x="382434" y="867751"/>
                </a:lnTo>
                <a:lnTo>
                  <a:pt x="382032" y="868705"/>
                </a:lnTo>
                <a:close/>
              </a:path>
              <a:path w="964565" h="962025">
                <a:moveTo>
                  <a:pt x="381409" y="519702"/>
                </a:moveTo>
                <a:lnTo>
                  <a:pt x="379594" y="518218"/>
                </a:lnTo>
                <a:lnTo>
                  <a:pt x="379220" y="516927"/>
                </a:lnTo>
                <a:lnTo>
                  <a:pt x="378783" y="516122"/>
                </a:lnTo>
                <a:lnTo>
                  <a:pt x="379751" y="515745"/>
                </a:lnTo>
                <a:lnTo>
                  <a:pt x="380911" y="514873"/>
                </a:lnTo>
                <a:lnTo>
                  <a:pt x="382306" y="515418"/>
                </a:lnTo>
                <a:lnTo>
                  <a:pt x="382932" y="516927"/>
                </a:lnTo>
                <a:lnTo>
                  <a:pt x="382839" y="517813"/>
                </a:lnTo>
                <a:lnTo>
                  <a:pt x="382798" y="518218"/>
                </a:lnTo>
                <a:lnTo>
                  <a:pt x="382697" y="519193"/>
                </a:lnTo>
                <a:lnTo>
                  <a:pt x="381409" y="519702"/>
                </a:lnTo>
                <a:close/>
              </a:path>
              <a:path w="964565" h="962025">
                <a:moveTo>
                  <a:pt x="382646" y="702085"/>
                </a:moveTo>
                <a:lnTo>
                  <a:pt x="379018" y="702085"/>
                </a:lnTo>
                <a:lnTo>
                  <a:pt x="379477" y="701139"/>
                </a:lnTo>
                <a:lnTo>
                  <a:pt x="379645" y="700271"/>
                </a:lnTo>
                <a:lnTo>
                  <a:pt x="379711" y="699925"/>
                </a:lnTo>
                <a:lnTo>
                  <a:pt x="381473" y="698434"/>
                </a:lnTo>
                <a:lnTo>
                  <a:pt x="382533" y="698965"/>
                </a:lnTo>
                <a:lnTo>
                  <a:pt x="383099" y="700271"/>
                </a:lnTo>
                <a:lnTo>
                  <a:pt x="382769" y="701139"/>
                </a:lnTo>
                <a:lnTo>
                  <a:pt x="382646" y="702085"/>
                </a:lnTo>
                <a:close/>
              </a:path>
              <a:path w="964565" h="962025">
                <a:moveTo>
                  <a:pt x="382646" y="702085"/>
                </a:moveTo>
                <a:lnTo>
                  <a:pt x="382610" y="702441"/>
                </a:lnTo>
                <a:lnTo>
                  <a:pt x="382646" y="702085"/>
                </a:lnTo>
                <a:lnTo>
                  <a:pt x="382742" y="701139"/>
                </a:lnTo>
                <a:lnTo>
                  <a:pt x="382646" y="702085"/>
                </a:lnTo>
                <a:close/>
              </a:path>
              <a:path w="964565" h="962025">
                <a:moveTo>
                  <a:pt x="381178" y="703285"/>
                </a:moveTo>
                <a:lnTo>
                  <a:pt x="380010" y="702441"/>
                </a:lnTo>
                <a:lnTo>
                  <a:pt x="382610" y="702441"/>
                </a:lnTo>
                <a:lnTo>
                  <a:pt x="382576" y="702776"/>
                </a:lnTo>
                <a:lnTo>
                  <a:pt x="381178" y="703285"/>
                </a:lnTo>
                <a:close/>
              </a:path>
              <a:path w="964565" h="962025">
                <a:moveTo>
                  <a:pt x="384039" y="850079"/>
                </a:moveTo>
                <a:lnTo>
                  <a:pt x="381560" y="850079"/>
                </a:lnTo>
                <a:lnTo>
                  <a:pt x="380654" y="847809"/>
                </a:lnTo>
                <a:lnTo>
                  <a:pt x="381234" y="846496"/>
                </a:lnTo>
                <a:lnTo>
                  <a:pt x="382217" y="846033"/>
                </a:lnTo>
                <a:lnTo>
                  <a:pt x="384992" y="847044"/>
                </a:lnTo>
                <a:lnTo>
                  <a:pt x="385547" y="848176"/>
                </a:lnTo>
                <a:lnTo>
                  <a:pt x="384039" y="850079"/>
                </a:lnTo>
                <a:close/>
              </a:path>
              <a:path w="964565" h="962025">
                <a:moveTo>
                  <a:pt x="381850" y="850805"/>
                </a:moveTo>
                <a:lnTo>
                  <a:pt x="381660" y="850328"/>
                </a:lnTo>
                <a:lnTo>
                  <a:pt x="382800" y="850328"/>
                </a:lnTo>
                <a:lnTo>
                  <a:pt x="381850" y="850805"/>
                </a:lnTo>
                <a:close/>
              </a:path>
              <a:path w="964565" h="962025">
                <a:moveTo>
                  <a:pt x="382032" y="648217"/>
                </a:moveTo>
                <a:lnTo>
                  <a:pt x="380783" y="647235"/>
                </a:lnTo>
                <a:lnTo>
                  <a:pt x="381485" y="645502"/>
                </a:lnTo>
                <a:lnTo>
                  <a:pt x="383071" y="645502"/>
                </a:lnTo>
                <a:lnTo>
                  <a:pt x="382868" y="646438"/>
                </a:lnTo>
                <a:lnTo>
                  <a:pt x="382445" y="647235"/>
                </a:lnTo>
                <a:lnTo>
                  <a:pt x="382032" y="648217"/>
                </a:lnTo>
                <a:close/>
              </a:path>
              <a:path w="964565" h="962025">
                <a:moveTo>
                  <a:pt x="383541" y="773433"/>
                </a:moveTo>
                <a:lnTo>
                  <a:pt x="381096" y="773433"/>
                </a:lnTo>
                <a:lnTo>
                  <a:pt x="381364" y="773017"/>
                </a:lnTo>
                <a:lnTo>
                  <a:pt x="383327" y="773017"/>
                </a:lnTo>
                <a:lnTo>
                  <a:pt x="383541" y="773433"/>
                </a:lnTo>
                <a:close/>
              </a:path>
              <a:path w="964565" h="962025">
                <a:moveTo>
                  <a:pt x="382820" y="776209"/>
                </a:moveTo>
                <a:lnTo>
                  <a:pt x="380761" y="776209"/>
                </a:lnTo>
                <a:lnTo>
                  <a:pt x="380295" y="775205"/>
                </a:lnTo>
                <a:lnTo>
                  <a:pt x="380610" y="774052"/>
                </a:lnTo>
                <a:lnTo>
                  <a:pt x="380672" y="773825"/>
                </a:lnTo>
                <a:lnTo>
                  <a:pt x="383743" y="773825"/>
                </a:lnTo>
                <a:lnTo>
                  <a:pt x="383861" y="774052"/>
                </a:lnTo>
                <a:lnTo>
                  <a:pt x="383160" y="775867"/>
                </a:lnTo>
                <a:lnTo>
                  <a:pt x="382820" y="776209"/>
                </a:lnTo>
                <a:close/>
              </a:path>
              <a:path w="964565" h="962025">
                <a:moveTo>
                  <a:pt x="382032" y="830668"/>
                </a:moveTo>
                <a:lnTo>
                  <a:pt x="380729" y="829828"/>
                </a:lnTo>
                <a:lnTo>
                  <a:pt x="381480" y="828152"/>
                </a:lnTo>
                <a:lnTo>
                  <a:pt x="383046" y="828152"/>
                </a:lnTo>
                <a:lnTo>
                  <a:pt x="382839" y="829020"/>
                </a:lnTo>
                <a:lnTo>
                  <a:pt x="382395" y="829828"/>
                </a:lnTo>
                <a:lnTo>
                  <a:pt x="382032" y="830668"/>
                </a:lnTo>
                <a:close/>
              </a:path>
              <a:path w="964565" h="962025">
                <a:moveTo>
                  <a:pt x="382754" y="811093"/>
                </a:moveTo>
                <a:lnTo>
                  <a:pt x="381225" y="811093"/>
                </a:lnTo>
                <a:lnTo>
                  <a:pt x="381028" y="810851"/>
                </a:lnTo>
                <a:lnTo>
                  <a:pt x="381761" y="809370"/>
                </a:lnTo>
                <a:lnTo>
                  <a:pt x="381555" y="809787"/>
                </a:lnTo>
                <a:lnTo>
                  <a:pt x="382672" y="810182"/>
                </a:lnTo>
                <a:lnTo>
                  <a:pt x="382754" y="811093"/>
                </a:lnTo>
                <a:close/>
              </a:path>
              <a:path w="964565" h="962025">
                <a:moveTo>
                  <a:pt x="381953" y="758470"/>
                </a:moveTo>
                <a:lnTo>
                  <a:pt x="380768" y="757406"/>
                </a:lnTo>
                <a:lnTo>
                  <a:pt x="381503" y="755836"/>
                </a:lnTo>
                <a:lnTo>
                  <a:pt x="383142" y="755836"/>
                </a:lnTo>
                <a:lnTo>
                  <a:pt x="382886" y="756754"/>
                </a:lnTo>
                <a:lnTo>
                  <a:pt x="382492" y="757406"/>
                </a:lnTo>
                <a:lnTo>
                  <a:pt x="382373" y="757601"/>
                </a:lnTo>
                <a:lnTo>
                  <a:pt x="381953" y="758470"/>
                </a:lnTo>
                <a:close/>
              </a:path>
              <a:path w="964565" h="962025">
                <a:moveTo>
                  <a:pt x="382442" y="573154"/>
                </a:moveTo>
                <a:lnTo>
                  <a:pt x="380861" y="573154"/>
                </a:lnTo>
                <a:lnTo>
                  <a:pt x="381060" y="572226"/>
                </a:lnTo>
                <a:lnTo>
                  <a:pt x="381523" y="571350"/>
                </a:lnTo>
                <a:lnTo>
                  <a:pt x="383072" y="571350"/>
                </a:lnTo>
                <a:lnTo>
                  <a:pt x="382886" y="572226"/>
                </a:lnTo>
                <a:lnTo>
                  <a:pt x="382442" y="573154"/>
                </a:lnTo>
                <a:close/>
              </a:path>
              <a:path w="964565" h="962025">
                <a:moveTo>
                  <a:pt x="382442" y="573154"/>
                </a:moveTo>
                <a:lnTo>
                  <a:pt x="382341" y="573386"/>
                </a:lnTo>
                <a:lnTo>
                  <a:pt x="382434" y="573154"/>
                </a:lnTo>
                <a:lnTo>
                  <a:pt x="382921" y="572226"/>
                </a:lnTo>
                <a:lnTo>
                  <a:pt x="382442" y="573154"/>
                </a:lnTo>
                <a:close/>
              </a:path>
              <a:path w="964565" h="962025">
                <a:moveTo>
                  <a:pt x="382174" y="573798"/>
                </a:moveTo>
                <a:lnTo>
                  <a:pt x="382042" y="574126"/>
                </a:lnTo>
                <a:lnTo>
                  <a:pt x="382341" y="573386"/>
                </a:lnTo>
                <a:lnTo>
                  <a:pt x="382434" y="573154"/>
                </a:lnTo>
                <a:lnTo>
                  <a:pt x="382174" y="573798"/>
                </a:lnTo>
                <a:close/>
              </a:path>
              <a:path w="964565" h="962025">
                <a:moveTo>
                  <a:pt x="381455" y="608771"/>
                </a:moveTo>
                <a:lnTo>
                  <a:pt x="381653" y="608305"/>
                </a:lnTo>
                <a:lnTo>
                  <a:pt x="382932" y="608305"/>
                </a:lnTo>
                <a:lnTo>
                  <a:pt x="383871" y="608771"/>
                </a:lnTo>
                <a:lnTo>
                  <a:pt x="381653" y="608305"/>
                </a:lnTo>
                <a:lnTo>
                  <a:pt x="381455" y="608771"/>
                </a:lnTo>
                <a:close/>
              </a:path>
              <a:path w="964565" h="962025">
                <a:moveTo>
                  <a:pt x="381370" y="608971"/>
                </a:moveTo>
                <a:lnTo>
                  <a:pt x="381256" y="609163"/>
                </a:lnTo>
                <a:lnTo>
                  <a:pt x="381370" y="608971"/>
                </a:lnTo>
                <a:lnTo>
                  <a:pt x="381455" y="608771"/>
                </a:lnTo>
                <a:lnTo>
                  <a:pt x="381370" y="608971"/>
                </a:lnTo>
                <a:close/>
              </a:path>
              <a:path w="964565" h="962025">
                <a:moveTo>
                  <a:pt x="382644" y="611219"/>
                </a:moveTo>
                <a:lnTo>
                  <a:pt x="381665" y="610782"/>
                </a:lnTo>
                <a:lnTo>
                  <a:pt x="381154" y="609632"/>
                </a:lnTo>
                <a:lnTo>
                  <a:pt x="381078" y="609462"/>
                </a:lnTo>
                <a:lnTo>
                  <a:pt x="381256" y="609163"/>
                </a:lnTo>
                <a:lnTo>
                  <a:pt x="384829" y="609163"/>
                </a:lnTo>
                <a:lnTo>
                  <a:pt x="384632" y="609462"/>
                </a:lnTo>
                <a:lnTo>
                  <a:pt x="384519" y="609632"/>
                </a:lnTo>
                <a:lnTo>
                  <a:pt x="384320" y="610298"/>
                </a:lnTo>
                <a:lnTo>
                  <a:pt x="382644" y="611219"/>
                </a:lnTo>
                <a:close/>
              </a:path>
              <a:path w="964565" h="962025">
                <a:moveTo>
                  <a:pt x="382096" y="630343"/>
                </a:moveTo>
                <a:lnTo>
                  <a:pt x="381309" y="629197"/>
                </a:lnTo>
                <a:lnTo>
                  <a:pt x="380626" y="628617"/>
                </a:lnTo>
                <a:lnTo>
                  <a:pt x="381035" y="627731"/>
                </a:lnTo>
                <a:lnTo>
                  <a:pt x="381252" y="626350"/>
                </a:lnTo>
                <a:lnTo>
                  <a:pt x="382608" y="625820"/>
                </a:lnTo>
                <a:lnTo>
                  <a:pt x="384252" y="626350"/>
                </a:lnTo>
                <a:lnTo>
                  <a:pt x="385322" y="628617"/>
                </a:lnTo>
                <a:lnTo>
                  <a:pt x="384302" y="629941"/>
                </a:lnTo>
                <a:lnTo>
                  <a:pt x="382096" y="630343"/>
                </a:lnTo>
                <a:close/>
              </a:path>
              <a:path w="964565" h="962025">
                <a:moveTo>
                  <a:pt x="382425" y="591224"/>
                </a:moveTo>
                <a:lnTo>
                  <a:pt x="380836" y="591224"/>
                </a:lnTo>
                <a:lnTo>
                  <a:pt x="381049" y="590310"/>
                </a:lnTo>
                <a:lnTo>
                  <a:pt x="381512" y="589452"/>
                </a:lnTo>
                <a:lnTo>
                  <a:pt x="383065" y="589452"/>
                </a:lnTo>
                <a:lnTo>
                  <a:pt x="382875" y="590310"/>
                </a:lnTo>
                <a:lnTo>
                  <a:pt x="382425" y="591224"/>
                </a:lnTo>
                <a:close/>
              </a:path>
              <a:path w="964565" h="962025">
                <a:moveTo>
                  <a:pt x="382425" y="591224"/>
                </a:moveTo>
                <a:lnTo>
                  <a:pt x="382331" y="591434"/>
                </a:lnTo>
                <a:lnTo>
                  <a:pt x="382418" y="591224"/>
                </a:lnTo>
                <a:lnTo>
                  <a:pt x="382910" y="590310"/>
                </a:lnTo>
                <a:lnTo>
                  <a:pt x="382425" y="591224"/>
                </a:lnTo>
                <a:close/>
              </a:path>
              <a:path w="964565" h="962025">
                <a:moveTo>
                  <a:pt x="382162" y="591844"/>
                </a:moveTo>
                <a:lnTo>
                  <a:pt x="382032" y="592160"/>
                </a:lnTo>
                <a:lnTo>
                  <a:pt x="382331" y="591434"/>
                </a:lnTo>
                <a:lnTo>
                  <a:pt x="382418" y="591224"/>
                </a:lnTo>
                <a:lnTo>
                  <a:pt x="382162" y="591844"/>
                </a:lnTo>
                <a:close/>
              </a:path>
              <a:path w="964565" h="962025">
                <a:moveTo>
                  <a:pt x="317157" y="639001"/>
                </a:moveTo>
                <a:lnTo>
                  <a:pt x="315488" y="638456"/>
                </a:lnTo>
                <a:lnTo>
                  <a:pt x="314751" y="636446"/>
                </a:lnTo>
                <a:lnTo>
                  <a:pt x="314641" y="636147"/>
                </a:lnTo>
                <a:lnTo>
                  <a:pt x="315666" y="634787"/>
                </a:lnTo>
                <a:lnTo>
                  <a:pt x="318111" y="634787"/>
                </a:lnTo>
                <a:lnTo>
                  <a:pt x="318666" y="635773"/>
                </a:lnTo>
                <a:lnTo>
                  <a:pt x="319317" y="636446"/>
                </a:lnTo>
                <a:lnTo>
                  <a:pt x="318886" y="637228"/>
                </a:lnTo>
                <a:lnTo>
                  <a:pt x="318608" y="638456"/>
                </a:lnTo>
                <a:lnTo>
                  <a:pt x="319002" y="638456"/>
                </a:lnTo>
                <a:lnTo>
                  <a:pt x="317157" y="639001"/>
                </a:lnTo>
                <a:close/>
              </a:path>
              <a:path w="964565" h="962025">
                <a:moveTo>
                  <a:pt x="355585" y="544808"/>
                </a:moveTo>
                <a:lnTo>
                  <a:pt x="353310" y="544808"/>
                </a:lnTo>
                <a:lnTo>
                  <a:pt x="353531" y="544352"/>
                </a:lnTo>
                <a:lnTo>
                  <a:pt x="354745" y="544352"/>
                </a:lnTo>
                <a:lnTo>
                  <a:pt x="355585" y="544808"/>
                </a:lnTo>
                <a:close/>
              </a:path>
              <a:path w="964565" h="962025">
                <a:moveTo>
                  <a:pt x="355882" y="546145"/>
                </a:moveTo>
                <a:lnTo>
                  <a:pt x="354667" y="546145"/>
                </a:lnTo>
                <a:lnTo>
                  <a:pt x="353647" y="545601"/>
                </a:lnTo>
                <a:lnTo>
                  <a:pt x="356147" y="545601"/>
                </a:lnTo>
                <a:lnTo>
                  <a:pt x="355882" y="546145"/>
                </a:lnTo>
                <a:close/>
              </a:path>
              <a:path w="964565" h="962025">
                <a:moveTo>
                  <a:pt x="355882" y="546145"/>
                </a:moveTo>
                <a:lnTo>
                  <a:pt x="355775" y="546366"/>
                </a:lnTo>
                <a:lnTo>
                  <a:pt x="356147" y="545601"/>
                </a:lnTo>
                <a:lnTo>
                  <a:pt x="355882" y="546145"/>
                </a:lnTo>
                <a:close/>
              </a:path>
              <a:path w="964565" h="962025">
                <a:moveTo>
                  <a:pt x="356277" y="525855"/>
                </a:moveTo>
                <a:lnTo>
                  <a:pt x="354386" y="525855"/>
                </a:lnTo>
                <a:lnTo>
                  <a:pt x="355332" y="525467"/>
                </a:lnTo>
                <a:lnTo>
                  <a:pt x="356277" y="525855"/>
                </a:lnTo>
                <a:close/>
              </a:path>
              <a:path w="964565" h="962025">
                <a:moveTo>
                  <a:pt x="355713" y="528855"/>
                </a:moveTo>
                <a:lnTo>
                  <a:pt x="353325" y="528855"/>
                </a:lnTo>
                <a:lnTo>
                  <a:pt x="353211" y="528552"/>
                </a:lnTo>
                <a:lnTo>
                  <a:pt x="352350" y="527378"/>
                </a:lnTo>
                <a:lnTo>
                  <a:pt x="352930" y="526015"/>
                </a:lnTo>
                <a:lnTo>
                  <a:pt x="356667" y="526015"/>
                </a:lnTo>
                <a:lnTo>
                  <a:pt x="357197" y="527076"/>
                </a:lnTo>
                <a:lnTo>
                  <a:pt x="355713" y="528855"/>
                </a:lnTo>
                <a:close/>
              </a:path>
              <a:path w="964565" h="962025">
                <a:moveTo>
                  <a:pt x="353406" y="529072"/>
                </a:moveTo>
                <a:lnTo>
                  <a:pt x="353325" y="528855"/>
                </a:lnTo>
                <a:lnTo>
                  <a:pt x="353211" y="528552"/>
                </a:lnTo>
                <a:lnTo>
                  <a:pt x="353325" y="528855"/>
                </a:lnTo>
                <a:lnTo>
                  <a:pt x="353406" y="529072"/>
                </a:lnTo>
                <a:close/>
              </a:path>
              <a:path w="964565" h="962025">
                <a:moveTo>
                  <a:pt x="353571" y="529513"/>
                </a:moveTo>
                <a:lnTo>
                  <a:pt x="353406" y="529072"/>
                </a:lnTo>
                <a:lnTo>
                  <a:pt x="354507" y="529072"/>
                </a:lnTo>
                <a:lnTo>
                  <a:pt x="353571" y="529513"/>
                </a:lnTo>
                <a:close/>
              </a:path>
              <a:path w="964565" h="962025">
                <a:moveTo>
                  <a:pt x="354478" y="873672"/>
                </a:moveTo>
                <a:lnTo>
                  <a:pt x="353347" y="873672"/>
                </a:lnTo>
                <a:lnTo>
                  <a:pt x="353532" y="873192"/>
                </a:lnTo>
                <a:lnTo>
                  <a:pt x="354478" y="873672"/>
                </a:lnTo>
                <a:close/>
              </a:path>
              <a:path w="964565" h="962025">
                <a:moveTo>
                  <a:pt x="356625" y="876775"/>
                </a:moveTo>
                <a:lnTo>
                  <a:pt x="352767" y="876775"/>
                </a:lnTo>
                <a:lnTo>
                  <a:pt x="352275" y="875352"/>
                </a:lnTo>
                <a:lnTo>
                  <a:pt x="353151" y="874185"/>
                </a:lnTo>
                <a:lnTo>
                  <a:pt x="353246" y="873936"/>
                </a:lnTo>
                <a:lnTo>
                  <a:pt x="355695" y="873936"/>
                </a:lnTo>
                <a:lnTo>
                  <a:pt x="357161" y="875757"/>
                </a:lnTo>
                <a:lnTo>
                  <a:pt x="356625" y="876775"/>
                </a:lnTo>
                <a:close/>
              </a:path>
              <a:path w="964565" h="962025">
                <a:moveTo>
                  <a:pt x="356625" y="876775"/>
                </a:moveTo>
                <a:lnTo>
                  <a:pt x="356232" y="876971"/>
                </a:lnTo>
                <a:lnTo>
                  <a:pt x="356706" y="876775"/>
                </a:lnTo>
                <a:lnTo>
                  <a:pt x="357161" y="875757"/>
                </a:lnTo>
                <a:lnTo>
                  <a:pt x="356625" y="876775"/>
                </a:lnTo>
                <a:close/>
              </a:path>
              <a:path w="964565" h="962025">
                <a:moveTo>
                  <a:pt x="355275" y="877366"/>
                </a:moveTo>
                <a:lnTo>
                  <a:pt x="354314" y="876971"/>
                </a:lnTo>
                <a:lnTo>
                  <a:pt x="356232" y="876971"/>
                </a:lnTo>
                <a:lnTo>
                  <a:pt x="355275" y="877366"/>
                </a:lnTo>
                <a:close/>
              </a:path>
              <a:path w="964565" h="962025">
                <a:moveTo>
                  <a:pt x="355919" y="823921"/>
                </a:moveTo>
                <a:lnTo>
                  <a:pt x="353379" y="823384"/>
                </a:lnTo>
                <a:lnTo>
                  <a:pt x="352937" y="822046"/>
                </a:lnTo>
                <a:lnTo>
                  <a:pt x="352386" y="821249"/>
                </a:lnTo>
                <a:lnTo>
                  <a:pt x="352587" y="820149"/>
                </a:lnTo>
                <a:lnTo>
                  <a:pt x="352699" y="819540"/>
                </a:lnTo>
                <a:lnTo>
                  <a:pt x="353386" y="818049"/>
                </a:lnTo>
                <a:lnTo>
                  <a:pt x="356183" y="818946"/>
                </a:lnTo>
                <a:lnTo>
                  <a:pt x="357133" y="820149"/>
                </a:lnTo>
                <a:lnTo>
                  <a:pt x="357097" y="822647"/>
                </a:lnTo>
                <a:lnTo>
                  <a:pt x="355919" y="823921"/>
                </a:lnTo>
                <a:close/>
              </a:path>
              <a:path w="964565" h="962025">
                <a:moveTo>
                  <a:pt x="355542" y="893560"/>
                </a:moveTo>
                <a:lnTo>
                  <a:pt x="353285" y="893560"/>
                </a:lnTo>
                <a:lnTo>
                  <a:pt x="353502" y="893101"/>
                </a:lnTo>
                <a:lnTo>
                  <a:pt x="354699" y="893101"/>
                </a:lnTo>
                <a:lnTo>
                  <a:pt x="355542" y="893560"/>
                </a:lnTo>
                <a:close/>
              </a:path>
              <a:path w="964565" h="962025">
                <a:moveTo>
                  <a:pt x="355827" y="894916"/>
                </a:moveTo>
                <a:lnTo>
                  <a:pt x="354617" y="894916"/>
                </a:lnTo>
                <a:lnTo>
                  <a:pt x="353603" y="894361"/>
                </a:lnTo>
                <a:lnTo>
                  <a:pt x="356101" y="894361"/>
                </a:lnTo>
                <a:lnTo>
                  <a:pt x="355827" y="894916"/>
                </a:lnTo>
                <a:close/>
              </a:path>
              <a:path w="964565" h="962025">
                <a:moveTo>
                  <a:pt x="355827" y="894916"/>
                </a:moveTo>
                <a:lnTo>
                  <a:pt x="355723" y="895126"/>
                </a:lnTo>
                <a:lnTo>
                  <a:pt x="356101" y="894361"/>
                </a:lnTo>
                <a:lnTo>
                  <a:pt x="355827" y="894916"/>
                </a:lnTo>
                <a:close/>
              </a:path>
              <a:path w="964565" h="962025">
                <a:moveTo>
                  <a:pt x="362161" y="684539"/>
                </a:moveTo>
                <a:lnTo>
                  <a:pt x="361165" y="683532"/>
                </a:lnTo>
                <a:lnTo>
                  <a:pt x="360314" y="683062"/>
                </a:lnTo>
                <a:lnTo>
                  <a:pt x="360547" y="682450"/>
                </a:lnTo>
                <a:lnTo>
                  <a:pt x="360663" y="682144"/>
                </a:lnTo>
                <a:lnTo>
                  <a:pt x="360773" y="680855"/>
                </a:lnTo>
                <a:lnTo>
                  <a:pt x="362004" y="680069"/>
                </a:lnTo>
                <a:lnTo>
                  <a:pt x="363606" y="680389"/>
                </a:lnTo>
                <a:lnTo>
                  <a:pt x="365218" y="682450"/>
                </a:lnTo>
                <a:lnTo>
                  <a:pt x="364470" y="683895"/>
                </a:lnTo>
                <a:lnTo>
                  <a:pt x="362161" y="684539"/>
                </a:lnTo>
                <a:close/>
              </a:path>
              <a:path w="964565" h="962025">
                <a:moveTo>
                  <a:pt x="355001" y="602935"/>
                </a:moveTo>
                <a:lnTo>
                  <a:pt x="353339" y="602352"/>
                </a:lnTo>
                <a:lnTo>
                  <a:pt x="352185" y="600103"/>
                </a:lnTo>
                <a:lnTo>
                  <a:pt x="352094" y="599925"/>
                </a:lnTo>
                <a:lnTo>
                  <a:pt x="353005" y="598437"/>
                </a:lnTo>
                <a:lnTo>
                  <a:pt x="355792" y="598437"/>
                </a:lnTo>
                <a:lnTo>
                  <a:pt x="356485" y="599452"/>
                </a:lnTo>
                <a:lnTo>
                  <a:pt x="357279" y="600103"/>
                </a:lnTo>
                <a:lnTo>
                  <a:pt x="356788" y="601007"/>
                </a:lnTo>
                <a:lnTo>
                  <a:pt x="356489" y="602352"/>
                </a:lnTo>
                <a:lnTo>
                  <a:pt x="356656" y="602352"/>
                </a:lnTo>
                <a:lnTo>
                  <a:pt x="355001" y="602935"/>
                </a:lnTo>
                <a:close/>
              </a:path>
              <a:path w="964565" h="962025">
                <a:moveTo>
                  <a:pt x="356193" y="509874"/>
                </a:moveTo>
                <a:lnTo>
                  <a:pt x="353390" y="509874"/>
                </a:lnTo>
                <a:lnTo>
                  <a:pt x="352984" y="508799"/>
                </a:lnTo>
                <a:lnTo>
                  <a:pt x="353350" y="508358"/>
                </a:lnTo>
                <a:lnTo>
                  <a:pt x="353646" y="507831"/>
                </a:lnTo>
                <a:lnTo>
                  <a:pt x="355037" y="507831"/>
                </a:lnTo>
                <a:lnTo>
                  <a:pt x="355902" y="508358"/>
                </a:lnTo>
                <a:lnTo>
                  <a:pt x="356793" y="508799"/>
                </a:lnTo>
                <a:lnTo>
                  <a:pt x="356489" y="509258"/>
                </a:lnTo>
                <a:lnTo>
                  <a:pt x="356193" y="509874"/>
                </a:lnTo>
                <a:close/>
              </a:path>
              <a:path w="964565" h="962025">
                <a:moveTo>
                  <a:pt x="353466" y="510073"/>
                </a:moveTo>
                <a:lnTo>
                  <a:pt x="353157" y="509258"/>
                </a:lnTo>
                <a:lnTo>
                  <a:pt x="353390" y="509874"/>
                </a:lnTo>
                <a:lnTo>
                  <a:pt x="353466" y="510073"/>
                </a:lnTo>
                <a:close/>
              </a:path>
              <a:path w="964565" h="962025">
                <a:moveTo>
                  <a:pt x="354428" y="510621"/>
                </a:moveTo>
                <a:lnTo>
                  <a:pt x="353402" y="510073"/>
                </a:lnTo>
                <a:lnTo>
                  <a:pt x="355724" y="510073"/>
                </a:lnTo>
                <a:lnTo>
                  <a:pt x="354428" y="510621"/>
                </a:lnTo>
                <a:close/>
              </a:path>
              <a:path w="964565" h="962025">
                <a:moveTo>
                  <a:pt x="353766" y="492715"/>
                </a:moveTo>
                <a:lnTo>
                  <a:pt x="352446" y="491790"/>
                </a:lnTo>
                <a:lnTo>
                  <a:pt x="352567" y="489259"/>
                </a:lnTo>
                <a:lnTo>
                  <a:pt x="353772" y="488637"/>
                </a:lnTo>
                <a:lnTo>
                  <a:pt x="354400" y="488046"/>
                </a:lnTo>
                <a:lnTo>
                  <a:pt x="355183" y="488637"/>
                </a:lnTo>
                <a:lnTo>
                  <a:pt x="356350" y="489089"/>
                </a:lnTo>
                <a:lnTo>
                  <a:pt x="356830" y="490473"/>
                </a:lnTo>
                <a:lnTo>
                  <a:pt x="356209" y="491790"/>
                </a:lnTo>
                <a:lnTo>
                  <a:pt x="356104" y="492010"/>
                </a:lnTo>
                <a:lnTo>
                  <a:pt x="353766" y="492715"/>
                </a:lnTo>
                <a:close/>
              </a:path>
              <a:path w="964565" h="962025">
                <a:moveTo>
                  <a:pt x="356507" y="472915"/>
                </a:moveTo>
                <a:lnTo>
                  <a:pt x="352943" y="472915"/>
                </a:lnTo>
                <a:lnTo>
                  <a:pt x="352818" y="471947"/>
                </a:lnTo>
                <a:lnTo>
                  <a:pt x="352464" y="471058"/>
                </a:lnTo>
                <a:lnTo>
                  <a:pt x="352944" y="469599"/>
                </a:lnTo>
                <a:lnTo>
                  <a:pt x="353991" y="469083"/>
                </a:lnTo>
                <a:lnTo>
                  <a:pt x="355830" y="470723"/>
                </a:lnTo>
                <a:lnTo>
                  <a:pt x="356055" y="471947"/>
                </a:lnTo>
                <a:lnTo>
                  <a:pt x="356507" y="472915"/>
                </a:lnTo>
                <a:close/>
              </a:path>
              <a:path w="964565" h="962025">
                <a:moveTo>
                  <a:pt x="354290" y="474171"/>
                </a:moveTo>
                <a:lnTo>
                  <a:pt x="352998" y="473446"/>
                </a:lnTo>
                <a:lnTo>
                  <a:pt x="352980" y="473271"/>
                </a:lnTo>
                <a:lnTo>
                  <a:pt x="355549" y="473271"/>
                </a:lnTo>
                <a:lnTo>
                  <a:pt x="354290" y="474171"/>
                </a:lnTo>
                <a:close/>
              </a:path>
              <a:path w="964565" h="962025">
                <a:moveTo>
                  <a:pt x="353585" y="455500"/>
                </a:moveTo>
                <a:lnTo>
                  <a:pt x="352518" y="452643"/>
                </a:lnTo>
                <a:lnTo>
                  <a:pt x="352461" y="452490"/>
                </a:lnTo>
                <a:lnTo>
                  <a:pt x="353379" y="451999"/>
                </a:lnTo>
                <a:lnTo>
                  <a:pt x="354091" y="451294"/>
                </a:lnTo>
                <a:lnTo>
                  <a:pt x="356624" y="451294"/>
                </a:lnTo>
                <a:lnTo>
                  <a:pt x="357059" y="452490"/>
                </a:lnTo>
                <a:lnTo>
                  <a:pt x="357115" y="452643"/>
                </a:lnTo>
                <a:lnTo>
                  <a:pt x="355631" y="454571"/>
                </a:lnTo>
                <a:lnTo>
                  <a:pt x="354489" y="454941"/>
                </a:lnTo>
                <a:lnTo>
                  <a:pt x="353585" y="455500"/>
                </a:lnTo>
                <a:close/>
              </a:path>
              <a:path w="964565" h="962025">
                <a:moveTo>
                  <a:pt x="363720" y="43086"/>
                </a:moveTo>
                <a:lnTo>
                  <a:pt x="361866" y="41491"/>
                </a:lnTo>
                <a:lnTo>
                  <a:pt x="361575" y="40164"/>
                </a:lnTo>
                <a:lnTo>
                  <a:pt x="361143" y="39267"/>
                </a:lnTo>
                <a:lnTo>
                  <a:pt x="362129" y="38887"/>
                </a:lnTo>
                <a:lnTo>
                  <a:pt x="363385" y="37965"/>
                </a:lnTo>
                <a:lnTo>
                  <a:pt x="364741" y="38638"/>
                </a:lnTo>
                <a:lnTo>
                  <a:pt x="365307" y="40164"/>
                </a:lnTo>
                <a:lnTo>
                  <a:pt x="365203" y="41100"/>
                </a:lnTo>
                <a:lnTo>
                  <a:pt x="365161" y="41491"/>
                </a:lnTo>
                <a:lnTo>
                  <a:pt x="365043" y="42566"/>
                </a:lnTo>
                <a:lnTo>
                  <a:pt x="363720" y="43086"/>
                </a:lnTo>
                <a:close/>
              </a:path>
              <a:path w="964565" h="962025">
                <a:moveTo>
                  <a:pt x="365221" y="59405"/>
                </a:moveTo>
                <a:lnTo>
                  <a:pt x="363566" y="59405"/>
                </a:lnTo>
                <a:lnTo>
                  <a:pt x="362791" y="57957"/>
                </a:lnTo>
                <a:lnTo>
                  <a:pt x="363933" y="56821"/>
                </a:lnTo>
                <a:lnTo>
                  <a:pt x="364385" y="57675"/>
                </a:lnTo>
                <a:lnTo>
                  <a:pt x="364937" y="58497"/>
                </a:lnTo>
                <a:lnTo>
                  <a:pt x="365221" y="59405"/>
                </a:lnTo>
                <a:close/>
              </a:path>
              <a:path w="964565" h="962025">
                <a:moveTo>
                  <a:pt x="353905" y="585346"/>
                </a:moveTo>
                <a:lnTo>
                  <a:pt x="352752" y="583990"/>
                </a:lnTo>
                <a:lnTo>
                  <a:pt x="352781" y="581446"/>
                </a:lnTo>
                <a:lnTo>
                  <a:pt x="353339" y="581157"/>
                </a:lnTo>
                <a:lnTo>
                  <a:pt x="354162" y="580691"/>
                </a:lnTo>
                <a:lnTo>
                  <a:pt x="354774" y="580108"/>
                </a:lnTo>
                <a:lnTo>
                  <a:pt x="355606" y="580691"/>
                </a:lnTo>
                <a:lnTo>
                  <a:pt x="356966" y="581157"/>
                </a:lnTo>
                <a:lnTo>
                  <a:pt x="357178" y="582125"/>
                </a:lnTo>
                <a:lnTo>
                  <a:pt x="357304" y="582695"/>
                </a:lnTo>
                <a:lnTo>
                  <a:pt x="356606" y="584314"/>
                </a:lnTo>
                <a:lnTo>
                  <a:pt x="353905" y="585346"/>
                </a:lnTo>
                <a:close/>
              </a:path>
              <a:path w="964565" h="962025">
                <a:moveTo>
                  <a:pt x="373096" y="107363"/>
                </a:moveTo>
                <a:lnTo>
                  <a:pt x="371427" y="106761"/>
                </a:lnTo>
                <a:lnTo>
                  <a:pt x="370171" y="104249"/>
                </a:lnTo>
                <a:lnTo>
                  <a:pt x="371242" y="102858"/>
                </a:lnTo>
                <a:lnTo>
                  <a:pt x="373974" y="102858"/>
                </a:lnTo>
                <a:lnTo>
                  <a:pt x="374662" y="103897"/>
                </a:lnTo>
                <a:lnTo>
                  <a:pt x="375434" y="104544"/>
                </a:lnTo>
                <a:lnTo>
                  <a:pt x="374929" y="105448"/>
                </a:lnTo>
                <a:lnTo>
                  <a:pt x="374619" y="106761"/>
                </a:lnTo>
                <a:lnTo>
                  <a:pt x="374918" y="106761"/>
                </a:lnTo>
                <a:lnTo>
                  <a:pt x="373096" y="107363"/>
                </a:lnTo>
                <a:close/>
              </a:path>
              <a:path w="964565" h="962025">
                <a:moveTo>
                  <a:pt x="362296" y="410628"/>
                </a:moveTo>
                <a:lnTo>
                  <a:pt x="360944" y="409852"/>
                </a:lnTo>
                <a:lnTo>
                  <a:pt x="360065" y="408311"/>
                </a:lnTo>
                <a:lnTo>
                  <a:pt x="360435" y="407379"/>
                </a:lnTo>
                <a:lnTo>
                  <a:pt x="360549" y="406041"/>
                </a:lnTo>
                <a:lnTo>
                  <a:pt x="362830" y="404539"/>
                </a:lnTo>
                <a:lnTo>
                  <a:pt x="364339" y="405393"/>
                </a:lnTo>
                <a:lnTo>
                  <a:pt x="365012" y="407379"/>
                </a:lnTo>
                <a:lnTo>
                  <a:pt x="365129" y="407724"/>
                </a:lnTo>
                <a:lnTo>
                  <a:pt x="364520" y="409261"/>
                </a:lnTo>
                <a:lnTo>
                  <a:pt x="362296" y="410628"/>
                </a:lnTo>
                <a:close/>
              </a:path>
              <a:path w="964565" h="962025">
                <a:moveTo>
                  <a:pt x="356531" y="380654"/>
                </a:moveTo>
                <a:lnTo>
                  <a:pt x="352947" y="380654"/>
                </a:lnTo>
                <a:lnTo>
                  <a:pt x="352852" y="379850"/>
                </a:lnTo>
                <a:lnTo>
                  <a:pt x="352461" y="378900"/>
                </a:lnTo>
                <a:lnTo>
                  <a:pt x="352998" y="377562"/>
                </a:lnTo>
                <a:lnTo>
                  <a:pt x="354055" y="377025"/>
                </a:lnTo>
                <a:lnTo>
                  <a:pt x="355852" y="378509"/>
                </a:lnTo>
                <a:lnTo>
                  <a:pt x="356080" y="379719"/>
                </a:lnTo>
                <a:lnTo>
                  <a:pt x="356531" y="380654"/>
                </a:lnTo>
                <a:close/>
              </a:path>
              <a:path w="964565" h="962025">
                <a:moveTo>
                  <a:pt x="354389" y="381896"/>
                </a:moveTo>
                <a:lnTo>
                  <a:pt x="353026" y="381323"/>
                </a:lnTo>
                <a:lnTo>
                  <a:pt x="352991" y="381021"/>
                </a:lnTo>
                <a:lnTo>
                  <a:pt x="355567" y="381021"/>
                </a:lnTo>
                <a:lnTo>
                  <a:pt x="354389" y="381896"/>
                </a:lnTo>
                <a:close/>
              </a:path>
              <a:path w="964565" h="962025">
                <a:moveTo>
                  <a:pt x="363983" y="96993"/>
                </a:moveTo>
                <a:lnTo>
                  <a:pt x="361211" y="96993"/>
                </a:lnTo>
                <a:lnTo>
                  <a:pt x="360793" y="95769"/>
                </a:lnTo>
                <a:lnTo>
                  <a:pt x="361282" y="94456"/>
                </a:lnTo>
                <a:lnTo>
                  <a:pt x="364175" y="92748"/>
                </a:lnTo>
                <a:lnTo>
                  <a:pt x="364634" y="93769"/>
                </a:lnTo>
                <a:lnTo>
                  <a:pt x="365595" y="94908"/>
                </a:lnTo>
                <a:lnTo>
                  <a:pt x="365236" y="96427"/>
                </a:lnTo>
                <a:lnTo>
                  <a:pt x="363983" y="96993"/>
                </a:lnTo>
                <a:close/>
              </a:path>
              <a:path w="964565" h="962025">
                <a:moveTo>
                  <a:pt x="363766" y="851496"/>
                </a:moveTo>
                <a:lnTo>
                  <a:pt x="361898" y="849944"/>
                </a:lnTo>
                <a:lnTo>
                  <a:pt x="361677" y="848663"/>
                </a:lnTo>
                <a:lnTo>
                  <a:pt x="361218" y="847670"/>
                </a:lnTo>
                <a:lnTo>
                  <a:pt x="362236" y="847286"/>
                </a:lnTo>
                <a:lnTo>
                  <a:pt x="363335" y="846460"/>
                </a:lnTo>
                <a:lnTo>
                  <a:pt x="365609" y="846873"/>
                </a:lnTo>
                <a:lnTo>
                  <a:pt x="365979" y="848183"/>
                </a:lnTo>
                <a:lnTo>
                  <a:pt x="364912" y="850933"/>
                </a:lnTo>
                <a:lnTo>
                  <a:pt x="363766" y="851496"/>
                </a:lnTo>
                <a:close/>
              </a:path>
              <a:path w="964565" h="962025">
                <a:moveTo>
                  <a:pt x="353766" y="401617"/>
                </a:moveTo>
                <a:lnTo>
                  <a:pt x="352909" y="400447"/>
                </a:lnTo>
                <a:lnTo>
                  <a:pt x="352165" y="399860"/>
                </a:lnTo>
                <a:lnTo>
                  <a:pt x="352624" y="398927"/>
                </a:lnTo>
                <a:lnTo>
                  <a:pt x="352988" y="397436"/>
                </a:lnTo>
                <a:lnTo>
                  <a:pt x="354371" y="396913"/>
                </a:lnTo>
                <a:lnTo>
                  <a:pt x="356151" y="397436"/>
                </a:lnTo>
                <a:lnTo>
                  <a:pt x="357288" y="399860"/>
                </a:lnTo>
                <a:lnTo>
                  <a:pt x="356058" y="401176"/>
                </a:lnTo>
                <a:lnTo>
                  <a:pt x="353766" y="401617"/>
                </a:lnTo>
                <a:close/>
              </a:path>
              <a:path w="964565" h="962025">
                <a:moveTo>
                  <a:pt x="363766" y="245667"/>
                </a:moveTo>
                <a:lnTo>
                  <a:pt x="361898" y="244115"/>
                </a:lnTo>
                <a:lnTo>
                  <a:pt x="361677" y="242834"/>
                </a:lnTo>
                <a:lnTo>
                  <a:pt x="361218" y="241841"/>
                </a:lnTo>
                <a:lnTo>
                  <a:pt x="362236" y="241457"/>
                </a:lnTo>
                <a:lnTo>
                  <a:pt x="363335" y="240632"/>
                </a:lnTo>
                <a:lnTo>
                  <a:pt x="365609" y="241044"/>
                </a:lnTo>
                <a:lnTo>
                  <a:pt x="365979" y="242354"/>
                </a:lnTo>
                <a:lnTo>
                  <a:pt x="364912" y="245108"/>
                </a:lnTo>
                <a:lnTo>
                  <a:pt x="363766" y="245667"/>
                </a:lnTo>
                <a:close/>
              </a:path>
              <a:path w="964565" h="962025">
                <a:moveTo>
                  <a:pt x="365698" y="169875"/>
                </a:moveTo>
                <a:lnTo>
                  <a:pt x="362866" y="169875"/>
                </a:lnTo>
                <a:lnTo>
                  <a:pt x="363136" y="168896"/>
                </a:lnTo>
                <a:lnTo>
                  <a:pt x="363558" y="168191"/>
                </a:lnTo>
                <a:lnTo>
                  <a:pt x="365371" y="168191"/>
                </a:lnTo>
                <a:lnTo>
                  <a:pt x="365905" y="169487"/>
                </a:lnTo>
                <a:lnTo>
                  <a:pt x="365698" y="169875"/>
                </a:lnTo>
                <a:close/>
              </a:path>
              <a:path w="964565" h="962025">
                <a:moveTo>
                  <a:pt x="365698" y="169875"/>
                </a:moveTo>
                <a:lnTo>
                  <a:pt x="365575" y="170106"/>
                </a:lnTo>
                <a:lnTo>
                  <a:pt x="365905" y="169487"/>
                </a:lnTo>
                <a:lnTo>
                  <a:pt x="365698" y="169875"/>
                </a:lnTo>
                <a:close/>
              </a:path>
              <a:path w="964565" h="962025">
                <a:moveTo>
                  <a:pt x="365020" y="170593"/>
                </a:moveTo>
                <a:lnTo>
                  <a:pt x="364090" y="170963"/>
                </a:lnTo>
                <a:lnTo>
                  <a:pt x="365396" y="170444"/>
                </a:lnTo>
                <a:lnTo>
                  <a:pt x="365575" y="170106"/>
                </a:lnTo>
                <a:lnTo>
                  <a:pt x="365698" y="169875"/>
                </a:lnTo>
                <a:lnTo>
                  <a:pt x="365396" y="170444"/>
                </a:lnTo>
                <a:lnTo>
                  <a:pt x="365020" y="170593"/>
                </a:lnTo>
                <a:close/>
              </a:path>
              <a:path w="964565" h="962025">
                <a:moveTo>
                  <a:pt x="356542" y="840810"/>
                </a:moveTo>
                <a:lnTo>
                  <a:pt x="353944" y="840810"/>
                </a:lnTo>
                <a:lnTo>
                  <a:pt x="353347" y="839923"/>
                </a:lnTo>
                <a:lnTo>
                  <a:pt x="352621" y="839318"/>
                </a:lnTo>
                <a:lnTo>
                  <a:pt x="353051" y="838400"/>
                </a:lnTo>
                <a:lnTo>
                  <a:pt x="353283" y="836988"/>
                </a:lnTo>
                <a:lnTo>
                  <a:pt x="354642" y="836436"/>
                </a:lnTo>
                <a:lnTo>
                  <a:pt x="356024" y="836988"/>
                </a:lnTo>
                <a:lnTo>
                  <a:pt x="356198" y="836988"/>
                </a:lnTo>
                <a:lnTo>
                  <a:pt x="357474" y="839318"/>
                </a:lnTo>
                <a:lnTo>
                  <a:pt x="357563" y="839482"/>
                </a:lnTo>
                <a:lnTo>
                  <a:pt x="356542" y="840810"/>
                </a:lnTo>
                <a:close/>
              </a:path>
              <a:path w="964565" h="962025">
                <a:moveTo>
                  <a:pt x="355065" y="951717"/>
                </a:moveTo>
                <a:lnTo>
                  <a:pt x="353389" y="951137"/>
                </a:lnTo>
                <a:lnTo>
                  <a:pt x="352292" y="948909"/>
                </a:lnTo>
                <a:lnTo>
                  <a:pt x="352190" y="948703"/>
                </a:lnTo>
                <a:lnTo>
                  <a:pt x="353151" y="947244"/>
                </a:lnTo>
                <a:lnTo>
                  <a:pt x="355906" y="947244"/>
                </a:lnTo>
                <a:lnTo>
                  <a:pt x="356592" y="948262"/>
                </a:lnTo>
                <a:lnTo>
                  <a:pt x="357375" y="948909"/>
                </a:lnTo>
                <a:lnTo>
                  <a:pt x="356873" y="949806"/>
                </a:lnTo>
                <a:lnTo>
                  <a:pt x="356561" y="951137"/>
                </a:lnTo>
                <a:lnTo>
                  <a:pt x="356729" y="951137"/>
                </a:lnTo>
                <a:lnTo>
                  <a:pt x="355065" y="951717"/>
                </a:lnTo>
                <a:close/>
              </a:path>
              <a:path w="964565" h="962025">
                <a:moveTo>
                  <a:pt x="356083" y="914637"/>
                </a:moveTo>
                <a:lnTo>
                  <a:pt x="353645" y="914637"/>
                </a:lnTo>
                <a:lnTo>
                  <a:pt x="353087" y="913755"/>
                </a:lnTo>
                <a:lnTo>
                  <a:pt x="352414" y="913146"/>
                </a:lnTo>
                <a:lnTo>
                  <a:pt x="352895" y="912321"/>
                </a:lnTo>
                <a:lnTo>
                  <a:pt x="353233" y="911004"/>
                </a:lnTo>
                <a:lnTo>
                  <a:pt x="354695" y="910567"/>
                </a:lnTo>
                <a:lnTo>
                  <a:pt x="356172" y="911004"/>
                </a:lnTo>
                <a:lnTo>
                  <a:pt x="356375" y="911004"/>
                </a:lnTo>
                <a:lnTo>
                  <a:pt x="357153" y="913146"/>
                </a:lnTo>
                <a:lnTo>
                  <a:pt x="357240" y="913385"/>
                </a:lnTo>
                <a:lnTo>
                  <a:pt x="356083" y="914637"/>
                </a:lnTo>
                <a:close/>
              </a:path>
              <a:path w="964565" h="962025">
                <a:moveTo>
                  <a:pt x="354058" y="438398"/>
                </a:moveTo>
                <a:lnTo>
                  <a:pt x="352809" y="437067"/>
                </a:lnTo>
                <a:lnTo>
                  <a:pt x="352802" y="434487"/>
                </a:lnTo>
                <a:lnTo>
                  <a:pt x="354245" y="433765"/>
                </a:lnTo>
                <a:lnTo>
                  <a:pt x="354916" y="433171"/>
                </a:lnTo>
                <a:lnTo>
                  <a:pt x="355770" y="433765"/>
                </a:lnTo>
                <a:lnTo>
                  <a:pt x="357158" y="434238"/>
                </a:lnTo>
                <a:lnTo>
                  <a:pt x="357506" y="435800"/>
                </a:lnTo>
                <a:lnTo>
                  <a:pt x="356766" y="437476"/>
                </a:lnTo>
                <a:lnTo>
                  <a:pt x="354058" y="438398"/>
                </a:lnTo>
                <a:close/>
              </a:path>
              <a:path w="964565" h="962025">
                <a:moveTo>
                  <a:pt x="354008" y="419919"/>
                </a:moveTo>
                <a:lnTo>
                  <a:pt x="352948" y="419367"/>
                </a:lnTo>
                <a:lnTo>
                  <a:pt x="352411" y="418026"/>
                </a:lnTo>
                <a:lnTo>
                  <a:pt x="352739" y="417211"/>
                </a:lnTo>
                <a:lnTo>
                  <a:pt x="352802" y="417054"/>
                </a:lnTo>
                <a:lnTo>
                  <a:pt x="352897" y="416264"/>
                </a:lnTo>
                <a:lnTo>
                  <a:pt x="352987" y="415513"/>
                </a:lnTo>
                <a:lnTo>
                  <a:pt x="354400" y="414994"/>
                </a:lnTo>
                <a:lnTo>
                  <a:pt x="355574" y="415883"/>
                </a:lnTo>
                <a:lnTo>
                  <a:pt x="356567" y="416264"/>
                </a:lnTo>
                <a:lnTo>
                  <a:pt x="356166" y="417054"/>
                </a:lnTo>
                <a:lnTo>
                  <a:pt x="356087" y="417211"/>
                </a:lnTo>
                <a:lnTo>
                  <a:pt x="355913" y="418026"/>
                </a:lnTo>
                <a:lnTo>
                  <a:pt x="355827" y="418428"/>
                </a:lnTo>
                <a:lnTo>
                  <a:pt x="354008" y="419919"/>
                </a:lnTo>
                <a:close/>
              </a:path>
              <a:path w="964565" h="962025">
                <a:moveTo>
                  <a:pt x="354311" y="933971"/>
                </a:moveTo>
                <a:lnTo>
                  <a:pt x="352986" y="932736"/>
                </a:lnTo>
                <a:lnTo>
                  <a:pt x="352825" y="931017"/>
                </a:lnTo>
                <a:lnTo>
                  <a:pt x="352749" y="930202"/>
                </a:lnTo>
                <a:lnTo>
                  <a:pt x="354008" y="929398"/>
                </a:lnTo>
                <a:lnTo>
                  <a:pt x="354667" y="928651"/>
                </a:lnTo>
                <a:lnTo>
                  <a:pt x="355592" y="929170"/>
                </a:lnTo>
                <a:lnTo>
                  <a:pt x="356550" y="929398"/>
                </a:lnTo>
                <a:lnTo>
                  <a:pt x="356990" y="929398"/>
                </a:lnTo>
                <a:lnTo>
                  <a:pt x="357556" y="931017"/>
                </a:lnTo>
                <a:lnTo>
                  <a:pt x="356919" y="932736"/>
                </a:lnTo>
                <a:lnTo>
                  <a:pt x="354311" y="933971"/>
                </a:lnTo>
                <a:close/>
              </a:path>
              <a:path w="964565" h="962025">
                <a:moveTo>
                  <a:pt x="354436" y="749157"/>
                </a:moveTo>
                <a:lnTo>
                  <a:pt x="352902" y="748492"/>
                </a:lnTo>
                <a:lnTo>
                  <a:pt x="352336" y="747068"/>
                </a:lnTo>
                <a:lnTo>
                  <a:pt x="353172" y="745883"/>
                </a:lnTo>
                <a:lnTo>
                  <a:pt x="353259" y="745634"/>
                </a:lnTo>
                <a:lnTo>
                  <a:pt x="355628" y="745634"/>
                </a:lnTo>
                <a:lnTo>
                  <a:pt x="357133" y="747456"/>
                </a:lnTo>
                <a:lnTo>
                  <a:pt x="356784" y="748492"/>
                </a:lnTo>
                <a:lnTo>
                  <a:pt x="356674" y="748819"/>
                </a:lnTo>
                <a:lnTo>
                  <a:pt x="354436" y="749157"/>
                </a:lnTo>
                <a:close/>
              </a:path>
              <a:path w="964565" h="962025">
                <a:moveTo>
                  <a:pt x="355556" y="85008"/>
                </a:moveTo>
                <a:lnTo>
                  <a:pt x="352937" y="85008"/>
                </a:lnTo>
                <a:lnTo>
                  <a:pt x="352962" y="84724"/>
                </a:lnTo>
                <a:lnTo>
                  <a:pt x="354347" y="84147"/>
                </a:lnTo>
                <a:lnTo>
                  <a:pt x="355556" y="85008"/>
                </a:lnTo>
                <a:close/>
              </a:path>
              <a:path w="964565" h="962025">
                <a:moveTo>
                  <a:pt x="352937" y="85008"/>
                </a:moveTo>
                <a:lnTo>
                  <a:pt x="352905" y="85360"/>
                </a:lnTo>
                <a:lnTo>
                  <a:pt x="352962" y="84724"/>
                </a:lnTo>
                <a:lnTo>
                  <a:pt x="352937" y="85008"/>
                </a:lnTo>
                <a:close/>
              </a:path>
              <a:path w="964565" h="962025">
                <a:moveTo>
                  <a:pt x="354101" y="89086"/>
                </a:moveTo>
                <a:lnTo>
                  <a:pt x="353037" y="88563"/>
                </a:lnTo>
                <a:lnTo>
                  <a:pt x="352453" y="87236"/>
                </a:lnTo>
                <a:lnTo>
                  <a:pt x="352824" y="86257"/>
                </a:lnTo>
                <a:lnTo>
                  <a:pt x="352905" y="85360"/>
                </a:lnTo>
                <a:lnTo>
                  <a:pt x="356553" y="85360"/>
                </a:lnTo>
                <a:lnTo>
                  <a:pt x="356126" y="86257"/>
                </a:lnTo>
                <a:lnTo>
                  <a:pt x="355915" y="87236"/>
                </a:lnTo>
                <a:lnTo>
                  <a:pt x="355855" y="87542"/>
                </a:lnTo>
                <a:lnTo>
                  <a:pt x="354101" y="89086"/>
                </a:lnTo>
                <a:close/>
              </a:path>
              <a:path w="964565" h="962025">
                <a:moveTo>
                  <a:pt x="356681" y="50694"/>
                </a:moveTo>
                <a:lnTo>
                  <a:pt x="353617" y="50694"/>
                </a:lnTo>
                <a:lnTo>
                  <a:pt x="352923" y="50420"/>
                </a:lnTo>
                <a:lnTo>
                  <a:pt x="352329" y="49071"/>
                </a:lnTo>
                <a:lnTo>
                  <a:pt x="353183" y="47893"/>
                </a:lnTo>
                <a:lnTo>
                  <a:pt x="353304" y="47566"/>
                </a:lnTo>
                <a:lnTo>
                  <a:pt x="355681" y="47566"/>
                </a:lnTo>
                <a:lnTo>
                  <a:pt x="357168" y="49359"/>
                </a:lnTo>
                <a:lnTo>
                  <a:pt x="356781" y="50420"/>
                </a:lnTo>
                <a:lnTo>
                  <a:pt x="356681" y="50694"/>
                </a:lnTo>
                <a:close/>
              </a:path>
              <a:path w="964565" h="962025">
                <a:moveTo>
                  <a:pt x="354436" y="143328"/>
                </a:moveTo>
                <a:lnTo>
                  <a:pt x="352902" y="142663"/>
                </a:lnTo>
                <a:lnTo>
                  <a:pt x="352336" y="141239"/>
                </a:lnTo>
                <a:lnTo>
                  <a:pt x="353172" y="140054"/>
                </a:lnTo>
                <a:lnTo>
                  <a:pt x="353259" y="139805"/>
                </a:lnTo>
                <a:lnTo>
                  <a:pt x="355628" y="139805"/>
                </a:lnTo>
                <a:lnTo>
                  <a:pt x="357133" y="141631"/>
                </a:lnTo>
                <a:lnTo>
                  <a:pt x="356784" y="142663"/>
                </a:lnTo>
                <a:lnTo>
                  <a:pt x="356674" y="142990"/>
                </a:lnTo>
                <a:lnTo>
                  <a:pt x="354436" y="143328"/>
                </a:lnTo>
                <a:close/>
              </a:path>
              <a:path w="964565" h="962025">
                <a:moveTo>
                  <a:pt x="353710" y="70518"/>
                </a:moveTo>
                <a:lnTo>
                  <a:pt x="353272" y="69579"/>
                </a:lnTo>
                <a:lnTo>
                  <a:pt x="352340" y="68500"/>
                </a:lnTo>
                <a:lnTo>
                  <a:pt x="352727" y="67098"/>
                </a:lnTo>
                <a:lnTo>
                  <a:pt x="354261" y="66415"/>
                </a:lnTo>
                <a:lnTo>
                  <a:pt x="356429" y="66415"/>
                </a:lnTo>
                <a:lnTo>
                  <a:pt x="356894" y="67682"/>
                </a:lnTo>
                <a:lnTo>
                  <a:pt x="356428" y="68927"/>
                </a:lnTo>
                <a:lnTo>
                  <a:pt x="353710" y="70518"/>
                </a:lnTo>
                <a:close/>
              </a:path>
              <a:path w="964565" h="962025">
                <a:moveTo>
                  <a:pt x="352062" y="195791"/>
                </a:moveTo>
                <a:lnTo>
                  <a:pt x="352247" y="195392"/>
                </a:lnTo>
                <a:lnTo>
                  <a:pt x="354314" y="195392"/>
                </a:lnTo>
                <a:lnTo>
                  <a:pt x="354766" y="195791"/>
                </a:lnTo>
                <a:lnTo>
                  <a:pt x="352247" y="195392"/>
                </a:lnTo>
                <a:lnTo>
                  <a:pt x="352062" y="195791"/>
                </a:lnTo>
                <a:close/>
              </a:path>
              <a:path w="964565" h="962025">
                <a:moveTo>
                  <a:pt x="353814" y="198019"/>
                </a:moveTo>
                <a:lnTo>
                  <a:pt x="352350" y="197602"/>
                </a:lnTo>
                <a:lnTo>
                  <a:pt x="351795" y="196367"/>
                </a:lnTo>
                <a:lnTo>
                  <a:pt x="351973" y="195983"/>
                </a:lnTo>
                <a:lnTo>
                  <a:pt x="354713" y="195983"/>
                </a:lnTo>
                <a:lnTo>
                  <a:pt x="354457" y="196880"/>
                </a:lnTo>
                <a:lnTo>
                  <a:pt x="354028" y="197602"/>
                </a:lnTo>
                <a:lnTo>
                  <a:pt x="353814" y="198019"/>
                </a:lnTo>
                <a:close/>
              </a:path>
              <a:path w="964565" h="962025">
                <a:moveTo>
                  <a:pt x="353814" y="198019"/>
                </a:moveTo>
                <a:lnTo>
                  <a:pt x="353702" y="198250"/>
                </a:lnTo>
                <a:lnTo>
                  <a:pt x="354016" y="197602"/>
                </a:lnTo>
                <a:lnTo>
                  <a:pt x="353814" y="198019"/>
                </a:lnTo>
                <a:close/>
              </a:path>
              <a:path w="964565" h="962025">
                <a:moveTo>
                  <a:pt x="353702" y="198250"/>
                </a:moveTo>
                <a:lnTo>
                  <a:pt x="353549" y="198567"/>
                </a:lnTo>
                <a:lnTo>
                  <a:pt x="353702" y="198250"/>
                </a:lnTo>
                <a:lnTo>
                  <a:pt x="353814" y="198019"/>
                </a:lnTo>
                <a:lnTo>
                  <a:pt x="353702" y="198250"/>
                </a:lnTo>
                <a:close/>
              </a:path>
              <a:path w="964565" h="962025">
                <a:moveTo>
                  <a:pt x="355564" y="859082"/>
                </a:moveTo>
                <a:lnTo>
                  <a:pt x="352513" y="859082"/>
                </a:lnTo>
                <a:lnTo>
                  <a:pt x="352023" y="857702"/>
                </a:lnTo>
                <a:lnTo>
                  <a:pt x="352619" y="855873"/>
                </a:lnTo>
                <a:lnTo>
                  <a:pt x="352813" y="855873"/>
                </a:lnTo>
                <a:lnTo>
                  <a:pt x="354994" y="854798"/>
                </a:lnTo>
                <a:lnTo>
                  <a:pt x="356382" y="855873"/>
                </a:lnTo>
                <a:lnTo>
                  <a:pt x="356680" y="857702"/>
                </a:lnTo>
                <a:lnTo>
                  <a:pt x="356770" y="858250"/>
                </a:lnTo>
                <a:lnTo>
                  <a:pt x="355564" y="859082"/>
                </a:lnTo>
                <a:close/>
              </a:path>
              <a:path w="964565" h="962025">
                <a:moveTo>
                  <a:pt x="355564" y="859082"/>
                </a:moveTo>
                <a:lnTo>
                  <a:pt x="355309" y="859388"/>
                </a:lnTo>
                <a:lnTo>
                  <a:pt x="355564" y="859082"/>
                </a:lnTo>
                <a:lnTo>
                  <a:pt x="356445" y="858474"/>
                </a:lnTo>
                <a:lnTo>
                  <a:pt x="355564" y="859082"/>
                </a:lnTo>
                <a:close/>
              </a:path>
              <a:path w="964565" h="962025">
                <a:moveTo>
                  <a:pt x="354951" y="859819"/>
                </a:moveTo>
                <a:lnTo>
                  <a:pt x="354016" y="859388"/>
                </a:lnTo>
                <a:lnTo>
                  <a:pt x="355309" y="859388"/>
                </a:lnTo>
                <a:lnTo>
                  <a:pt x="354951" y="859819"/>
                </a:lnTo>
                <a:close/>
              </a:path>
              <a:path w="964565" h="962025">
                <a:moveTo>
                  <a:pt x="353710" y="676347"/>
                </a:moveTo>
                <a:lnTo>
                  <a:pt x="353272" y="675407"/>
                </a:lnTo>
                <a:lnTo>
                  <a:pt x="352340" y="674329"/>
                </a:lnTo>
                <a:lnTo>
                  <a:pt x="352727" y="672927"/>
                </a:lnTo>
                <a:lnTo>
                  <a:pt x="354261" y="672244"/>
                </a:lnTo>
                <a:lnTo>
                  <a:pt x="356429" y="672244"/>
                </a:lnTo>
                <a:lnTo>
                  <a:pt x="356894" y="673511"/>
                </a:lnTo>
                <a:lnTo>
                  <a:pt x="356428" y="674756"/>
                </a:lnTo>
                <a:lnTo>
                  <a:pt x="353710" y="676347"/>
                </a:lnTo>
                <a:close/>
              </a:path>
              <a:path w="964565" h="962025">
                <a:moveTo>
                  <a:pt x="355480" y="565472"/>
                </a:moveTo>
                <a:lnTo>
                  <a:pt x="352535" y="565472"/>
                </a:lnTo>
                <a:lnTo>
                  <a:pt x="352132" y="564393"/>
                </a:lnTo>
                <a:lnTo>
                  <a:pt x="352009" y="564066"/>
                </a:lnTo>
                <a:lnTo>
                  <a:pt x="352614" y="562415"/>
                </a:lnTo>
                <a:lnTo>
                  <a:pt x="354891" y="561180"/>
                </a:lnTo>
                <a:lnTo>
                  <a:pt x="356581" y="561725"/>
                </a:lnTo>
                <a:lnTo>
                  <a:pt x="356897" y="564066"/>
                </a:lnTo>
                <a:lnTo>
                  <a:pt x="356941" y="564393"/>
                </a:lnTo>
                <a:lnTo>
                  <a:pt x="355624" y="565297"/>
                </a:lnTo>
                <a:lnTo>
                  <a:pt x="355480" y="565472"/>
                </a:lnTo>
                <a:close/>
              </a:path>
              <a:path w="964565" h="962025">
                <a:moveTo>
                  <a:pt x="355480" y="565472"/>
                </a:moveTo>
                <a:lnTo>
                  <a:pt x="355295" y="565696"/>
                </a:lnTo>
                <a:lnTo>
                  <a:pt x="355624" y="565297"/>
                </a:lnTo>
                <a:lnTo>
                  <a:pt x="355480" y="565472"/>
                </a:lnTo>
                <a:close/>
              </a:path>
              <a:path w="964565" h="962025">
                <a:moveTo>
                  <a:pt x="354948" y="566116"/>
                </a:moveTo>
                <a:lnTo>
                  <a:pt x="354008" y="565696"/>
                </a:lnTo>
                <a:lnTo>
                  <a:pt x="355295" y="565696"/>
                </a:lnTo>
                <a:lnTo>
                  <a:pt x="354948" y="566116"/>
                </a:lnTo>
                <a:close/>
              </a:path>
              <a:path w="964565" h="962025">
                <a:moveTo>
                  <a:pt x="355556" y="690837"/>
                </a:moveTo>
                <a:lnTo>
                  <a:pt x="352937" y="690837"/>
                </a:lnTo>
                <a:lnTo>
                  <a:pt x="352962" y="690552"/>
                </a:lnTo>
                <a:lnTo>
                  <a:pt x="354347" y="689976"/>
                </a:lnTo>
                <a:lnTo>
                  <a:pt x="355556" y="690837"/>
                </a:lnTo>
                <a:close/>
              </a:path>
              <a:path w="964565" h="962025">
                <a:moveTo>
                  <a:pt x="352937" y="690837"/>
                </a:moveTo>
                <a:lnTo>
                  <a:pt x="352905" y="691189"/>
                </a:lnTo>
                <a:lnTo>
                  <a:pt x="352962" y="690552"/>
                </a:lnTo>
                <a:lnTo>
                  <a:pt x="352937" y="690837"/>
                </a:lnTo>
                <a:close/>
              </a:path>
              <a:path w="964565" h="962025">
                <a:moveTo>
                  <a:pt x="354101" y="694915"/>
                </a:moveTo>
                <a:lnTo>
                  <a:pt x="353033" y="694388"/>
                </a:lnTo>
                <a:lnTo>
                  <a:pt x="352453" y="693065"/>
                </a:lnTo>
                <a:lnTo>
                  <a:pt x="352824" y="692086"/>
                </a:lnTo>
                <a:lnTo>
                  <a:pt x="352905" y="691189"/>
                </a:lnTo>
                <a:lnTo>
                  <a:pt x="356553" y="691189"/>
                </a:lnTo>
                <a:lnTo>
                  <a:pt x="356126" y="692086"/>
                </a:lnTo>
                <a:lnTo>
                  <a:pt x="355915" y="693065"/>
                </a:lnTo>
                <a:lnTo>
                  <a:pt x="355855" y="693371"/>
                </a:lnTo>
                <a:lnTo>
                  <a:pt x="354101" y="694915"/>
                </a:lnTo>
                <a:close/>
              </a:path>
              <a:path w="964565" h="962025">
                <a:moveTo>
                  <a:pt x="354218" y="731447"/>
                </a:moveTo>
                <a:lnTo>
                  <a:pt x="352977" y="730351"/>
                </a:lnTo>
                <a:lnTo>
                  <a:pt x="352953" y="730059"/>
                </a:lnTo>
                <a:lnTo>
                  <a:pt x="352830" y="728497"/>
                </a:lnTo>
                <a:lnTo>
                  <a:pt x="352781" y="727877"/>
                </a:lnTo>
                <a:lnTo>
                  <a:pt x="353891" y="727066"/>
                </a:lnTo>
                <a:lnTo>
                  <a:pt x="354471" y="726297"/>
                </a:lnTo>
                <a:lnTo>
                  <a:pt x="354111" y="726774"/>
                </a:lnTo>
                <a:lnTo>
                  <a:pt x="356687" y="727066"/>
                </a:lnTo>
                <a:lnTo>
                  <a:pt x="357193" y="728497"/>
                </a:lnTo>
                <a:lnTo>
                  <a:pt x="356638" y="730059"/>
                </a:lnTo>
                <a:lnTo>
                  <a:pt x="354218" y="731447"/>
                </a:lnTo>
                <a:close/>
              </a:path>
              <a:path w="964565" h="962025">
                <a:moveTo>
                  <a:pt x="356681" y="656523"/>
                </a:moveTo>
                <a:lnTo>
                  <a:pt x="353621" y="656523"/>
                </a:lnTo>
                <a:lnTo>
                  <a:pt x="352923" y="656249"/>
                </a:lnTo>
                <a:lnTo>
                  <a:pt x="352329" y="654900"/>
                </a:lnTo>
                <a:lnTo>
                  <a:pt x="353183" y="653722"/>
                </a:lnTo>
                <a:lnTo>
                  <a:pt x="353304" y="653395"/>
                </a:lnTo>
                <a:lnTo>
                  <a:pt x="355681" y="653395"/>
                </a:lnTo>
                <a:lnTo>
                  <a:pt x="357168" y="655188"/>
                </a:lnTo>
                <a:lnTo>
                  <a:pt x="356781" y="656249"/>
                </a:lnTo>
                <a:lnTo>
                  <a:pt x="356681" y="656523"/>
                </a:lnTo>
                <a:close/>
              </a:path>
              <a:path w="964565" h="962025">
                <a:moveTo>
                  <a:pt x="355706" y="638349"/>
                </a:moveTo>
                <a:lnTo>
                  <a:pt x="352800" y="638349"/>
                </a:lnTo>
                <a:lnTo>
                  <a:pt x="352251" y="637061"/>
                </a:lnTo>
                <a:lnTo>
                  <a:pt x="352799" y="635360"/>
                </a:lnTo>
                <a:lnTo>
                  <a:pt x="355080" y="634328"/>
                </a:lnTo>
                <a:lnTo>
                  <a:pt x="356414" y="635360"/>
                </a:lnTo>
                <a:lnTo>
                  <a:pt x="356760" y="637061"/>
                </a:lnTo>
                <a:lnTo>
                  <a:pt x="356859" y="637549"/>
                </a:lnTo>
                <a:lnTo>
                  <a:pt x="355706" y="638349"/>
                </a:lnTo>
                <a:close/>
              </a:path>
              <a:path w="964565" h="962025">
                <a:moveTo>
                  <a:pt x="355706" y="638349"/>
                </a:moveTo>
                <a:lnTo>
                  <a:pt x="355475" y="638623"/>
                </a:lnTo>
                <a:lnTo>
                  <a:pt x="355706" y="638349"/>
                </a:lnTo>
                <a:lnTo>
                  <a:pt x="356577" y="637744"/>
                </a:lnTo>
                <a:lnTo>
                  <a:pt x="355706" y="638349"/>
                </a:lnTo>
                <a:close/>
              </a:path>
              <a:path w="964565" h="962025">
                <a:moveTo>
                  <a:pt x="355129" y="639033"/>
                </a:moveTo>
                <a:lnTo>
                  <a:pt x="354218" y="638623"/>
                </a:lnTo>
                <a:lnTo>
                  <a:pt x="355475" y="638623"/>
                </a:lnTo>
                <a:lnTo>
                  <a:pt x="355129" y="639033"/>
                </a:lnTo>
                <a:close/>
              </a:path>
              <a:path w="964565" h="962025">
                <a:moveTo>
                  <a:pt x="356492" y="619653"/>
                </a:moveTo>
                <a:lnTo>
                  <a:pt x="352923" y="619653"/>
                </a:lnTo>
                <a:lnTo>
                  <a:pt x="352827" y="618827"/>
                </a:lnTo>
                <a:lnTo>
                  <a:pt x="352425" y="617856"/>
                </a:lnTo>
                <a:lnTo>
                  <a:pt x="352870" y="616386"/>
                </a:lnTo>
                <a:lnTo>
                  <a:pt x="353912" y="615842"/>
                </a:lnTo>
                <a:lnTo>
                  <a:pt x="355798" y="617450"/>
                </a:lnTo>
                <a:lnTo>
                  <a:pt x="356030" y="618685"/>
                </a:lnTo>
                <a:lnTo>
                  <a:pt x="356492" y="619653"/>
                </a:lnTo>
                <a:close/>
              </a:path>
              <a:path w="964565" h="962025">
                <a:moveTo>
                  <a:pt x="354293" y="620941"/>
                </a:moveTo>
                <a:lnTo>
                  <a:pt x="352991" y="620240"/>
                </a:lnTo>
                <a:lnTo>
                  <a:pt x="352966" y="620023"/>
                </a:lnTo>
                <a:lnTo>
                  <a:pt x="355539" y="620023"/>
                </a:lnTo>
                <a:lnTo>
                  <a:pt x="354293" y="620941"/>
                </a:lnTo>
                <a:close/>
              </a:path>
              <a:path w="964565" h="962025">
                <a:moveTo>
                  <a:pt x="356165" y="786226"/>
                </a:moveTo>
                <a:lnTo>
                  <a:pt x="353667" y="786226"/>
                </a:lnTo>
                <a:lnTo>
                  <a:pt x="353133" y="785528"/>
                </a:lnTo>
                <a:lnTo>
                  <a:pt x="352407" y="784988"/>
                </a:lnTo>
                <a:lnTo>
                  <a:pt x="352848" y="784123"/>
                </a:lnTo>
                <a:lnTo>
                  <a:pt x="353122" y="782710"/>
                </a:lnTo>
                <a:lnTo>
                  <a:pt x="353261" y="782710"/>
                </a:lnTo>
                <a:lnTo>
                  <a:pt x="354539" y="782255"/>
                </a:lnTo>
                <a:lnTo>
                  <a:pt x="356200" y="782710"/>
                </a:lnTo>
                <a:lnTo>
                  <a:pt x="357336" y="784988"/>
                </a:lnTo>
                <a:lnTo>
                  <a:pt x="356854" y="785528"/>
                </a:lnTo>
                <a:lnTo>
                  <a:pt x="356165" y="786226"/>
                </a:lnTo>
                <a:close/>
              </a:path>
              <a:path w="964565" h="962025">
                <a:moveTo>
                  <a:pt x="353642" y="766523"/>
                </a:moveTo>
                <a:lnTo>
                  <a:pt x="352308" y="765619"/>
                </a:lnTo>
                <a:lnTo>
                  <a:pt x="353074" y="763886"/>
                </a:lnTo>
                <a:lnTo>
                  <a:pt x="354692" y="763886"/>
                </a:lnTo>
                <a:lnTo>
                  <a:pt x="354482" y="764797"/>
                </a:lnTo>
                <a:lnTo>
                  <a:pt x="354033" y="765619"/>
                </a:lnTo>
                <a:lnTo>
                  <a:pt x="353642" y="766523"/>
                </a:lnTo>
                <a:close/>
              </a:path>
              <a:path w="964565" h="962025">
                <a:moveTo>
                  <a:pt x="354279" y="713017"/>
                </a:moveTo>
                <a:lnTo>
                  <a:pt x="353428" y="711804"/>
                </a:lnTo>
                <a:lnTo>
                  <a:pt x="352646" y="711177"/>
                </a:lnTo>
                <a:lnTo>
                  <a:pt x="353098" y="710217"/>
                </a:lnTo>
                <a:lnTo>
                  <a:pt x="353339" y="708733"/>
                </a:lnTo>
                <a:lnTo>
                  <a:pt x="354781" y="708174"/>
                </a:lnTo>
                <a:lnTo>
                  <a:pt x="356244" y="708733"/>
                </a:lnTo>
                <a:lnTo>
                  <a:pt x="356405" y="708733"/>
                </a:lnTo>
                <a:lnTo>
                  <a:pt x="357797" y="711177"/>
                </a:lnTo>
                <a:lnTo>
                  <a:pt x="357877" y="711316"/>
                </a:lnTo>
                <a:lnTo>
                  <a:pt x="356820" y="712711"/>
                </a:lnTo>
                <a:lnTo>
                  <a:pt x="354279" y="713017"/>
                </a:lnTo>
                <a:close/>
              </a:path>
              <a:path w="964565" h="962025">
                <a:moveTo>
                  <a:pt x="362165" y="78710"/>
                </a:moveTo>
                <a:lnTo>
                  <a:pt x="361168" y="77703"/>
                </a:lnTo>
                <a:lnTo>
                  <a:pt x="360318" y="77233"/>
                </a:lnTo>
                <a:lnTo>
                  <a:pt x="360551" y="76621"/>
                </a:lnTo>
                <a:lnTo>
                  <a:pt x="360666" y="76318"/>
                </a:lnTo>
                <a:lnTo>
                  <a:pt x="360777" y="75027"/>
                </a:lnTo>
                <a:lnTo>
                  <a:pt x="362004" y="74240"/>
                </a:lnTo>
                <a:lnTo>
                  <a:pt x="363606" y="74560"/>
                </a:lnTo>
                <a:lnTo>
                  <a:pt x="365221" y="76621"/>
                </a:lnTo>
                <a:lnTo>
                  <a:pt x="364474" y="78066"/>
                </a:lnTo>
                <a:lnTo>
                  <a:pt x="362165" y="78710"/>
                </a:lnTo>
                <a:close/>
              </a:path>
              <a:path w="964565" h="962025">
                <a:moveTo>
                  <a:pt x="363243" y="831312"/>
                </a:moveTo>
                <a:lnTo>
                  <a:pt x="362100" y="830447"/>
                </a:lnTo>
                <a:lnTo>
                  <a:pt x="361129" y="830070"/>
                </a:lnTo>
                <a:lnTo>
                  <a:pt x="361602" y="829138"/>
                </a:lnTo>
                <a:lnTo>
                  <a:pt x="361762" y="828394"/>
                </a:lnTo>
                <a:lnTo>
                  <a:pt x="361859" y="827942"/>
                </a:lnTo>
                <a:lnTo>
                  <a:pt x="363627" y="826533"/>
                </a:lnTo>
                <a:lnTo>
                  <a:pt x="364954" y="827056"/>
                </a:lnTo>
                <a:lnTo>
                  <a:pt x="365077" y="827942"/>
                </a:lnTo>
                <a:lnTo>
                  <a:pt x="365139" y="828394"/>
                </a:lnTo>
                <a:lnTo>
                  <a:pt x="365243" y="829138"/>
                </a:lnTo>
                <a:lnTo>
                  <a:pt x="364934" y="830070"/>
                </a:lnTo>
                <a:lnTo>
                  <a:pt x="364634" y="830814"/>
                </a:lnTo>
                <a:lnTo>
                  <a:pt x="363243" y="831312"/>
                </a:lnTo>
                <a:close/>
              </a:path>
              <a:path w="964565" h="962025">
                <a:moveTo>
                  <a:pt x="362759" y="153260"/>
                </a:moveTo>
                <a:lnTo>
                  <a:pt x="361581" y="152043"/>
                </a:lnTo>
                <a:lnTo>
                  <a:pt x="361427" y="150719"/>
                </a:lnTo>
                <a:lnTo>
                  <a:pt x="361321" y="149805"/>
                </a:lnTo>
                <a:lnTo>
                  <a:pt x="362463" y="149061"/>
                </a:lnTo>
                <a:lnTo>
                  <a:pt x="363054" y="148381"/>
                </a:lnTo>
                <a:lnTo>
                  <a:pt x="362463" y="149061"/>
                </a:lnTo>
                <a:lnTo>
                  <a:pt x="365129" y="149246"/>
                </a:lnTo>
                <a:lnTo>
                  <a:pt x="365549" y="150719"/>
                </a:lnTo>
                <a:lnTo>
                  <a:pt x="365177" y="152043"/>
                </a:lnTo>
                <a:lnTo>
                  <a:pt x="365075" y="152406"/>
                </a:lnTo>
                <a:lnTo>
                  <a:pt x="362759" y="153260"/>
                </a:lnTo>
                <a:close/>
              </a:path>
              <a:path w="964565" h="962025">
                <a:moveTo>
                  <a:pt x="364401" y="203655"/>
                </a:moveTo>
                <a:lnTo>
                  <a:pt x="363285" y="203655"/>
                </a:lnTo>
                <a:lnTo>
                  <a:pt x="364232" y="203175"/>
                </a:lnTo>
                <a:lnTo>
                  <a:pt x="364401" y="203655"/>
                </a:lnTo>
                <a:close/>
              </a:path>
              <a:path w="964565" h="962025">
                <a:moveTo>
                  <a:pt x="364120" y="207111"/>
                </a:moveTo>
                <a:lnTo>
                  <a:pt x="361001" y="207111"/>
                </a:lnTo>
                <a:lnTo>
                  <a:pt x="360531" y="205758"/>
                </a:lnTo>
                <a:lnTo>
                  <a:pt x="362090" y="203922"/>
                </a:lnTo>
                <a:lnTo>
                  <a:pt x="364495" y="203922"/>
                </a:lnTo>
                <a:lnTo>
                  <a:pt x="364584" y="204175"/>
                </a:lnTo>
                <a:lnTo>
                  <a:pt x="365428" y="205374"/>
                </a:lnTo>
                <a:lnTo>
                  <a:pt x="364862" y="206805"/>
                </a:lnTo>
                <a:lnTo>
                  <a:pt x="364120" y="207111"/>
                </a:lnTo>
                <a:close/>
              </a:path>
              <a:path w="964565" h="962025">
                <a:moveTo>
                  <a:pt x="363610" y="207321"/>
                </a:moveTo>
                <a:lnTo>
                  <a:pt x="363300" y="207449"/>
                </a:lnTo>
                <a:lnTo>
                  <a:pt x="364120" y="207111"/>
                </a:lnTo>
                <a:lnTo>
                  <a:pt x="363610" y="207321"/>
                </a:lnTo>
                <a:close/>
              </a:path>
              <a:path w="964565" h="962025">
                <a:moveTo>
                  <a:pt x="363705" y="135204"/>
                </a:moveTo>
                <a:lnTo>
                  <a:pt x="361876" y="133759"/>
                </a:lnTo>
                <a:lnTo>
                  <a:pt x="361595" y="132546"/>
                </a:lnTo>
                <a:lnTo>
                  <a:pt x="361101" y="131603"/>
                </a:lnTo>
                <a:lnTo>
                  <a:pt x="362090" y="131201"/>
                </a:lnTo>
                <a:lnTo>
                  <a:pt x="363239" y="130308"/>
                </a:lnTo>
                <a:lnTo>
                  <a:pt x="364659" y="130770"/>
                </a:lnTo>
                <a:lnTo>
                  <a:pt x="365282" y="132372"/>
                </a:lnTo>
                <a:lnTo>
                  <a:pt x="365179" y="133276"/>
                </a:lnTo>
                <a:lnTo>
                  <a:pt x="365124" y="133759"/>
                </a:lnTo>
                <a:lnTo>
                  <a:pt x="365022" y="134660"/>
                </a:lnTo>
                <a:lnTo>
                  <a:pt x="363705" y="135204"/>
                </a:lnTo>
                <a:close/>
              </a:path>
              <a:path w="964565" h="962025">
                <a:moveTo>
                  <a:pt x="363609" y="114846"/>
                </a:moveTo>
                <a:lnTo>
                  <a:pt x="360883" y="114846"/>
                </a:lnTo>
                <a:lnTo>
                  <a:pt x="360481" y="113704"/>
                </a:lnTo>
                <a:lnTo>
                  <a:pt x="361033" y="112416"/>
                </a:lnTo>
                <a:lnTo>
                  <a:pt x="363876" y="110807"/>
                </a:lnTo>
                <a:lnTo>
                  <a:pt x="364307" y="111772"/>
                </a:lnTo>
                <a:lnTo>
                  <a:pt x="365275" y="112935"/>
                </a:lnTo>
                <a:lnTo>
                  <a:pt x="364759" y="114351"/>
                </a:lnTo>
                <a:lnTo>
                  <a:pt x="363609" y="114846"/>
                </a:lnTo>
                <a:close/>
              </a:path>
              <a:path w="964565" h="962025">
                <a:moveTo>
                  <a:pt x="364880" y="188361"/>
                </a:moveTo>
                <a:lnTo>
                  <a:pt x="361186" y="188361"/>
                </a:lnTo>
                <a:lnTo>
                  <a:pt x="361641" y="187361"/>
                </a:lnTo>
                <a:lnTo>
                  <a:pt x="361827" y="186347"/>
                </a:lnTo>
                <a:lnTo>
                  <a:pt x="361869" y="186115"/>
                </a:lnTo>
                <a:lnTo>
                  <a:pt x="363656" y="184425"/>
                </a:lnTo>
                <a:lnTo>
                  <a:pt x="364734" y="184927"/>
                </a:lnTo>
                <a:lnTo>
                  <a:pt x="365207" y="186115"/>
                </a:lnTo>
                <a:lnTo>
                  <a:pt x="365300" y="186347"/>
                </a:lnTo>
                <a:lnTo>
                  <a:pt x="364944" y="187361"/>
                </a:lnTo>
                <a:lnTo>
                  <a:pt x="364880" y="188361"/>
                </a:lnTo>
                <a:close/>
              </a:path>
              <a:path w="964565" h="962025">
                <a:moveTo>
                  <a:pt x="364880" y="188361"/>
                </a:moveTo>
                <a:lnTo>
                  <a:pt x="364858" y="188713"/>
                </a:lnTo>
                <a:lnTo>
                  <a:pt x="364941" y="187361"/>
                </a:lnTo>
                <a:lnTo>
                  <a:pt x="364880" y="188361"/>
                </a:lnTo>
                <a:close/>
              </a:path>
              <a:path w="964565" h="962025">
                <a:moveTo>
                  <a:pt x="363506" y="189613"/>
                </a:moveTo>
                <a:lnTo>
                  <a:pt x="362197" y="188713"/>
                </a:lnTo>
                <a:lnTo>
                  <a:pt x="364858" y="188713"/>
                </a:lnTo>
                <a:lnTo>
                  <a:pt x="364848" y="188888"/>
                </a:lnTo>
                <a:lnTo>
                  <a:pt x="363506" y="189613"/>
                </a:lnTo>
                <a:close/>
              </a:path>
              <a:path w="964565" h="962025">
                <a:moveTo>
                  <a:pt x="364536" y="390508"/>
                </a:moveTo>
                <a:lnTo>
                  <a:pt x="362157" y="390508"/>
                </a:lnTo>
                <a:lnTo>
                  <a:pt x="360585" y="388686"/>
                </a:lnTo>
                <a:lnTo>
                  <a:pt x="361152" y="387529"/>
                </a:lnTo>
                <a:lnTo>
                  <a:pt x="362364" y="386914"/>
                </a:lnTo>
                <a:lnTo>
                  <a:pt x="361559" y="387323"/>
                </a:lnTo>
                <a:lnTo>
                  <a:pt x="364851" y="387529"/>
                </a:lnTo>
                <a:lnTo>
                  <a:pt x="365286" y="388686"/>
                </a:lnTo>
                <a:lnTo>
                  <a:pt x="365410" y="389017"/>
                </a:lnTo>
                <a:lnTo>
                  <a:pt x="364620" y="390234"/>
                </a:lnTo>
                <a:lnTo>
                  <a:pt x="364536" y="390508"/>
                </a:lnTo>
                <a:close/>
              </a:path>
              <a:path w="964565" h="962025">
                <a:moveTo>
                  <a:pt x="364303" y="391273"/>
                </a:moveTo>
                <a:lnTo>
                  <a:pt x="363353" y="390785"/>
                </a:lnTo>
                <a:lnTo>
                  <a:pt x="364452" y="390785"/>
                </a:lnTo>
                <a:lnTo>
                  <a:pt x="364303" y="391273"/>
                </a:lnTo>
                <a:close/>
              </a:path>
              <a:path w="964565" h="962025">
                <a:moveTo>
                  <a:pt x="363659" y="355685"/>
                </a:moveTo>
                <a:lnTo>
                  <a:pt x="361880" y="354275"/>
                </a:lnTo>
                <a:lnTo>
                  <a:pt x="361624" y="353065"/>
                </a:lnTo>
                <a:lnTo>
                  <a:pt x="361147" y="352126"/>
                </a:lnTo>
                <a:lnTo>
                  <a:pt x="362125" y="351742"/>
                </a:lnTo>
                <a:lnTo>
                  <a:pt x="363264" y="350873"/>
                </a:lnTo>
                <a:lnTo>
                  <a:pt x="364666" y="351332"/>
                </a:lnTo>
                <a:lnTo>
                  <a:pt x="365268" y="352927"/>
                </a:lnTo>
                <a:lnTo>
                  <a:pt x="365150" y="353809"/>
                </a:lnTo>
                <a:lnTo>
                  <a:pt x="365090" y="354275"/>
                </a:lnTo>
                <a:lnTo>
                  <a:pt x="364976" y="355151"/>
                </a:lnTo>
                <a:lnTo>
                  <a:pt x="363659" y="355685"/>
                </a:lnTo>
                <a:close/>
              </a:path>
              <a:path w="964565" h="962025">
                <a:moveTo>
                  <a:pt x="364525" y="372459"/>
                </a:moveTo>
                <a:lnTo>
                  <a:pt x="362100" y="372459"/>
                </a:lnTo>
                <a:lnTo>
                  <a:pt x="360624" y="370687"/>
                </a:lnTo>
                <a:lnTo>
                  <a:pt x="361214" y="369584"/>
                </a:lnTo>
                <a:lnTo>
                  <a:pt x="362446" y="369008"/>
                </a:lnTo>
                <a:lnTo>
                  <a:pt x="361617" y="369395"/>
                </a:lnTo>
                <a:lnTo>
                  <a:pt x="364933" y="369584"/>
                </a:lnTo>
                <a:lnTo>
                  <a:pt x="365321" y="370687"/>
                </a:lnTo>
                <a:lnTo>
                  <a:pt x="365438" y="371022"/>
                </a:lnTo>
                <a:lnTo>
                  <a:pt x="364616" y="372196"/>
                </a:lnTo>
                <a:lnTo>
                  <a:pt x="364525" y="372459"/>
                </a:lnTo>
                <a:close/>
              </a:path>
              <a:path w="964565" h="962025">
                <a:moveTo>
                  <a:pt x="364268" y="373203"/>
                </a:moveTo>
                <a:lnTo>
                  <a:pt x="363314" y="372723"/>
                </a:lnTo>
                <a:lnTo>
                  <a:pt x="364434" y="372723"/>
                </a:lnTo>
                <a:lnTo>
                  <a:pt x="364268" y="373203"/>
                </a:lnTo>
                <a:close/>
              </a:path>
              <a:path w="964565" h="962025">
                <a:moveTo>
                  <a:pt x="364327" y="313815"/>
                </a:moveTo>
                <a:lnTo>
                  <a:pt x="363239" y="313815"/>
                </a:lnTo>
                <a:lnTo>
                  <a:pt x="364136" y="313303"/>
                </a:lnTo>
                <a:lnTo>
                  <a:pt x="364327" y="313815"/>
                </a:lnTo>
                <a:close/>
              </a:path>
              <a:path w="964565" h="962025">
                <a:moveTo>
                  <a:pt x="363641" y="317306"/>
                </a:moveTo>
                <a:lnTo>
                  <a:pt x="361122" y="317306"/>
                </a:lnTo>
                <a:lnTo>
                  <a:pt x="360723" y="316221"/>
                </a:lnTo>
                <a:lnTo>
                  <a:pt x="360638" y="315990"/>
                </a:lnTo>
                <a:lnTo>
                  <a:pt x="362097" y="314136"/>
                </a:lnTo>
                <a:lnTo>
                  <a:pt x="364447" y="314136"/>
                </a:lnTo>
                <a:lnTo>
                  <a:pt x="365139" y="315990"/>
                </a:lnTo>
                <a:lnTo>
                  <a:pt x="365225" y="316221"/>
                </a:lnTo>
                <a:lnTo>
                  <a:pt x="364314" y="316673"/>
                </a:lnTo>
                <a:lnTo>
                  <a:pt x="363641" y="317306"/>
                </a:lnTo>
                <a:close/>
              </a:path>
              <a:path w="964565" h="962025">
                <a:moveTo>
                  <a:pt x="364933" y="334391"/>
                </a:moveTo>
                <a:lnTo>
                  <a:pt x="361346" y="334391"/>
                </a:lnTo>
                <a:lnTo>
                  <a:pt x="361599" y="334060"/>
                </a:lnTo>
                <a:lnTo>
                  <a:pt x="361844" y="333440"/>
                </a:lnTo>
                <a:lnTo>
                  <a:pt x="363524" y="332597"/>
                </a:lnTo>
                <a:lnTo>
                  <a:pt x="364556" y="333031"/>
                </a:lnTo>
                <a:lnTo>
                  <a:pt x="364841" y="334060"/>
                </a:lnTo>
                <a:lnTo>
                  <a:pt x="364933" y="334391"/>
                </a:lnTo>
                <a:close/>
              </a:path>
              <a:path w="964565" h="962025">
                <a:moveTo>
                  <a:pt x="364477" y="335412"/>
                </a:moveTo>
                <a:lnTo>
                  <a:pt x="363075" y="335412"/>
                </a:lnTo>
                <a:lnTo>
                  <a:pt x="362182" y="334914"/>
                </a:lnTo>
                <a:lnTo>
                  <a:pt x="361774" y="334729"/>
                </a:lnTo>
                <a:lnTo>
                  <a:pt x="365029" y="334729"/>
                </a:lnTo>
                <a:lnTo>
                  <a:pt x="364477" y="335412"/>
                </a:lnTo>
                <a:close/>
              </a:path>
              <a:path w="964565" h="962025">
                <a:moveTo>
                  <a:pt x="364477" y="335412"/>
                </a:moveTo>
                <a:lnTo>
                  <a:pt x="364272" y="335664"/>
                </a:lnTo>
                <a:lnTo>
                  <a:pt x="364879" y="334914"/>
                </a:lnTo>
                <a:lnTo>
                  <a:pt x="364477" y="335412"/>
                </a:lnTo>
                <a:close/>
              </a:path>
              <a:path w="964565" h="962025">
                <a:moveTo>
                  <a:pt x="363837" y="25130"/>
                </a:moveTo>
                <a:lnTo>
                  <a:pt x="361940" y="23628"/>
                </a:lnTo>
                <a:lnTo>
                  <a:pt x="361652" y="22357"/>
                </a:lnTo>
                <a:lnTo>
                  <a:pt x="361136" y="21368"/>
                </a:lnTo>
                <a:lnTo>
                  <a:pt x="362161" y="20945"/>
                </a:lnTo>
                <a:lnTo>
                  <a:pt x="363360" y="20002"/>
                </a:lnTo>
                <a:lnTo>
                  <a:pt x="364826" y="20493"/>
                </a:lnTo>
                <a:lnTo>
                  <a:pt x="365456" y="22158"/>
                </a:lnTo>
                <a:lnTo>
                  <a:pt x="365353" y="23105"/>
                </a:lnTo>
                <a:lnTo>
                  <a:pt x="365298" y="23628"/>
                </a:lnTo>
                <a:lnTo>
                  <a:pt x="365200" y="24550"/>
                </a:lnTo>
                <a:lnTo>
                  <a:pt x="363837" y="25130"/>
                </a:lnTo>
                <a:close/>
              </a:path>
              <a:path w="964565" h="962025">
                <a:moveTo>
                  <a:pt x="364591" y="4732"/>
                </a:moveTo>
                <a:lnTo>
                  <a:pt x="362360" y="4732"/>
                </a:lnTo>
                <a:lnTo>
                  <a:pt x="361303" y="3683"/>
                </a:lnTo>
                <a:lnTo>
                  <a:pt x="362111" y="3195"/>
                </a:lnTo>
                <a:lnTo>
                  <a:pt x="362890" y="2626"/>
                </a:lnTo>
                <a:lnTo>
                  <a:pt x="364366" y="2626"/>
                </a:lnTo>
                <a:lnTo>
                  <a:pt x="364791" y="3035"/>
                </a:lnTo>
                <a:lnTo>
                  <a:pt x="362890" y="2626"/>
                </a:lnTo>
                <a:lnTo>
                  <a:pt x="362111" y="3195"/>
                </a:lnTo>
                <a:lnTo>
                  <a:pt x="364752" y="3377"/>
                </a:lnTo>
                <a:lnTo>
                  <a:pt x="364715" y="3683"/>
                </a:lnTo>
                <a:lnTo>
                  <a:pt x="364591" y="4732"/>
                </a:lnTo>
                <a:close/>
              </a:path>
              <a:path w="964565" h="962025">
                <a:moveTo>
                  <a:pt x="364591" y="4732"/>
                </a:moveTo>
                <a:lnTo>
                  <a:pt x="363705" y="5195"/>
                </a:lnTo>
                <a:lnTo>
                  <a:pt x="364591" y="4732"/>
                </a:lnTo>
                <a:lnTo>
                  <a:pt x="364715" y="3683"/>
                </a:lnTo>
                <a:lnTo>
                  <a:pt x="364591" y="4732"/>
                </a:lnTo>
                <a:close/>
              </a:path>
              <a:path w="964565" h="962025">
                <a:moveTo>
                  <a:pt x="363239" y="225483"/>
                </a:moveTo>
                <a:lnTo>
                  <a:pt x="362097" y="224618"/>
                </a:lnTo>
                <a:lnTo>
                  <a:pt x="361125" y="224241"/>
                </a:lnTo>
                <a:lnTo>
                  <a:pt x="361599" y="223309"/>
                </a:lnTo>
                <a:lnTo>
                  <a:pt x="361855" y="222113"/>
                </a:lnTo>
                <a:lnTo>
                  <a:pt x="363624" y="220704"/>
                </a:lnTo>
                <a:lnTo>
                  <a:pt x="364951" y="221227"/>
                </a:lnTo>
                <a:lnTo>
                  <a:pt x="365236" y="223309"/>
                </a:lnTo>
                <a:lnTo>
                  <a:pt x="364930" y="224241"/>
                </a:lnTo>
                <a:lnTo>
                  <a:pt x="364631" y="224988"/>
                </a:lnTo>
                <a:lnTo>
                  <a:pt x="363239" y="225483"/>
                </a:lnTo>
                <a:close/>
              </a:path>
              <a:path w="964565" h="962025">
                <a:moveTo>
                  <a:pt x="364400" y="809481"/>
                </a:moveTo>
                <a:lnTo>
                  <a:pt x="363285" y="809481"/>
                </a:lnTo>
                <a:lnTo>
                  <a:pt x="364232" y="809004"/>
                </a:lnTo>
                <a:lnTo>
                  <a:pt x="364400" y="809481"/>
                </a:lnTo>
                <a:close/>
              </a:path>
              <a:path w="964565" h="962025">
                <a:moveTo>
                  <a:pt x="363300" y="813278"/>
                </a:moveTo>
                <a:lnTo>
                  <a:pt x="361001" y="812939"/>
                </a:lnTo>
                <a:lnTo>
                  <a:pt x="360531" y="811587"/>
                </a:lnTo>
                <a:lnTo>
                  <a:pt x="362090" y="809747"/>
                </a:lnTo>
                <a:lnTo>
                  <a:pt x="364494" y="809747"/>
                </a:lnTo>
                <a:lnTo>
                  <a:pt x="364584" y="810004"/>
                </a:lnTo>
                <a:lnTo>
                  <a:pt x="365428" y="811203"/>
                </a:lnTo>
                <a:lnTo>
                  <a:pt x="364862" y="812633"/>
                </a:lnTo>
                <a:lnTo>
                  <a:pt x="363300" y="813278"/>
                </a:lnTo>
                <a:close/>
              </a:path>
              <a:path w="964565" h="962025">
                <a:moveTo>
                  <a:pt x="373160" y="915634"/>
                </a:moveTo>
                <a:lnTo>
                  <a:pt x="371527" y="915047"/>
                </a:lnTo>
                <a:lnTo>
                  <a:pt x="370125" y="912524"/>
                </a:lnTo>
                <a:lnTo>
                  <a:pt x="371271" y="911232"/>
                </a:lnTo>
                <a:lnTo>
                  <a:pt x="373978" y="911232"/>
                </a:lnTo>
                <a:lnTo>
                  <a:pt x="374665" y="912196"/>
                </a:lnTo>
                <a:lnTo>
                  <a:pt x="375455" y="912808"/>
                </a:lnTo>
                <a:lnTo>
                  <a:pt x="374954" y="913712"/>
                </a:lnTo>
                <a:lnTo>
                  <a:pt x="374646" y="915047"/>
                </a:lnTo>
                <a:lnTo>
                  <a:pt x="374821" y="915047"/>
                </a:lnTo>
                <a:lnTo>
                  <a:pt x="373160" y="915634"/>
                </a:lnTo>
                <a:close/>
              </a:path>
              <a:path w="964565" h="962025">
                <a:moveTo>
                  <a:pt x="363609" y="720671"/>
                </a:moveTo>
                <a:lnTo>
                  <a:pt x="360883" y="720671"/>
                </a:lnTo>
                <a:lnTo>
                  <a:pt x="360481" y="719529"/>
                </a:lnTo>
                <a:lnTo>
                  <a:pt x="361036" y="718241"/>
                </a:lnTo>
                <a:lnTo>
                  <a:pt x="363876" y="716633"/>
                </a:lnTo>
                <a:lnTo>
                  <a:pt x="364307" y="717597"/>
                </a:lnTo>
                <a:lnTo>
                  <a:pt x="365275" y="718761"/>
                </a:lnTo>
                <a:lnTo>
                  <a:pt x="364759" y="720177"/>
                </a:lnTo>
                <a:lnTo>
                  <a:pt x="363609" y="720671"/>
                </a:lnTo>
                <a:close/>
              </a:path>
              <a:path w="964565" h="962025">
                <a:moveTo>
                  <a:pt x="373160" y="309805"/>
                </a:moveTo>
                <a:lnTo>
                  <a:pt x="371527" y="309218"/>
                </a:lnTo>
                <a:lnTo>
                  <a:pt x="370125" y="306695"/>
                </a:lnTo>
                <a:lnTo>
                  <a:pt x="371271" y="305403"/>
                </a:lnTo>
                <a:lnTo>
                  <a:pt x="373978" y="305403"/>
                </a:lnTo>
                <a:lnTo>
                  <a:pt x="374665" y="306367"/>
                </a:lnTo>
                <a:lnTo>
                  <a:pt x="375455" y="306980"/>
                </a:lnTo>
                <a:lnTo>
                  <a:pt x="374954" y="307883"/>
                </a:lnTo>
                <a:lnTo>
                  <a:pt x="374646" y="309218"/>
                </a:lnTo>
                <a:lnTo>
                  <a:pt x="374821" y="309218"/>
                </a:lnTo>
                <a:lnTo>
                  <a:pt x="373160" y="309805"/>
                </a:lnTo>
                <a:close/>
              </a:path>
              <a:path w="964565" h="962025">
                <a:moveTo>
                  <a:pt x="363741" y="869370"/>
                </a:moveTo>
                <a:lnTo>
                  <a:pt x="361891" y="867868"/>
                </a:lnTo>
                <a:lnTo>
                  <a:pt x="361595" y="866648"/>
                </a:lnTo>
                <a:lnTo>
                  <a:pt x="361090" y="865690"/>
                </a:lnTo>
                <a:lnTo>
                  <a:pt x="362079" y="865288"/>
                </a:lnTo>
                <a:lnTo>
                  <a:pt x="363264" y="864363"/>
                </a:lnTo>
                <a:lnTo>
                  <a:pt x="364680" y="864893"/>
                </a:lnTo>
                <a:lnTo>
                  <a:pt x="365282" y="866473"/>
                </a:lnTo>
                <a:lnTo>
                  <a:pt x="365189" y="867399"/>
                </a:lnTo>
                <a:lnTo>
                  <a:pt x="365142" y="867868"/>
                </a:lnTo>
                <a:lnTo>
                  <a:pt x="365047" y="868822"/>
                </a:lnTo>
                <a:lnTo>
                  <a:pt x="363741" y="869370"/>
                </a:lnTo>
                <a:close/>
              </a:path>
              <a:path w="964565" h="962025">
                <a:moveTo>
                  <a:pt x="363944" y="905467"/>
                </a:moveTo>
                <a:lnTo>
                  <a:pt x="361232" y="905467"/>
                </a:lnTo>
                <a:lnTo>
                  <a:pt x="361043" y="904880"/>
                </a:lnTo>
                <a:lnTo>
                  <a:pt x="360867" y="904186"/>
                </a:lnTo>
                <a:lnTo>
                  <a:pt x="361382" y="902919"/>
                </a:lnTo>
                <a:lnTo>
                  <a:pt x="364214" y="901147"/>
                </a:lnTo>
                <a:lnTo>
                  <a:pt x="364631" y="902176"/>
                </a:lnTo>
                <a:lnTo>
                  <a:pt x="365531" y="903332"/>
                </a:lnTo>
                <a:lnTo>
                  <a:pt x="365118" y="904880"/>
                </a:lnTo>
                <a:lnTo>
                  <a:pt x="363944" y="905467"/>
                </a:lnTo>
                <a:close/>
              </a:path>
              <a:path w="964565" h="962025">
                <a:moveTo>
                  <a:pt x="364327" y="919644"/>
                </a:moveTo>
                <a:lnTo>
                  <a:pt x="363243" y="919644"/>
                </a:lnTo>
                <a:lnTo>
                  <a:pt x="364136" y="919132"/>
                </a:lnTo>
                <a:lnTo>
                  <a:pt x="364327" y="919644"/>
                </a:lnTo>
                <a:close/>
              </a:path>
              <a:path w="964565" h="962025">
                <a:moveTo>
                  <a:pt x="363644" y="923131"/>
                </a:moveTo>
                <a:lnTo>
                  <a:pt x="361122" y="923131"/>
                </a:lnTo>
                <a:lnTo>
                  <a:pt x="360724" y="922050"/>
                </a:lnTo>
                <a:lnTo>
                  <a:pt x="360638" y="921815"/>
                </a:lnTo>
                <a:lnTo>
                  <a:pt x="362100" y="919964"/>
                </a:lnTo>
                <a:lnTo>
                  <a:pt x="364447" y="919964"/>
                </a:lnTo>
                <a:lnTo>
                  <a:pt x="365137" y="921815"/>
                </a:lnTo>
                <a:lnTo>
                  <a:pt x="365225" y="922050"/>
                </a:lnTo>
                <a:lnTo>
                  <a:pt x="364314" y="922502"/>
                </a:lnTo>
                <a:lnTo>
                  <a:pt x="363644" y="923131"/>
                </a:lnTo>
                <a:close/>
              </a:path>
              <a:path w="964565" h="962025">
                <a:moveTo>
                  <a:pt x="363644" y="923131"/>
                </a:moveTo>
                <a:lnTo>
                  <a:pt x="363463" y="923302"/>
                </a:lnTo>
                <a:lnTo>
                  <a:pt x="364314" y="922502"/>
                </a:lnTo>
                <a:lnTo>
                  <a:pt x="363644" y="923131"/>
                </a:lnTo>
                <a:close/>
              </a:path>
              <a:path w="964565" h="962025">
                <a:moveTo>
                  <a:pt x="364933" y="940219"/>
                </a:moveTo>
                <a:lnTo>
                  <a:pt x="361346" y="940219"/>
                </a:lnTo>
                <a:lnTo>
                  <a:pt x="361599" y="939888"/>
                </a:lnTo>
                <a:lnTo>
                  <a:pt x="361844" y="939269"/>
                </a:lnTo>
                <a:lnTo>
                  <a:pt x="363524" y="938426"/>
                </a:lnTo>
                <a:lnTo>
                  <a:pt x="364556" y="938860"/>
                </a:lnTo>
                <a:lnTo>
                  <a:pt x="364841" y="939888"/>
                </a:lnTo>
                <a:lnTo>
                  <a:pt x="364933" y="940219"/>
                </a:lnTo>
                <a:close/>
              </a:path>
              <a:path w="964565" h="962025">
                <a:moveTo>
                  <a:pt x="364477" y="941241"/>
                </a:moveTo>
                <a:lnTo>
                  <a:pt x="363075" y="941241"/>
                </a:lnTo>
                <a:lnTo>
                  <a:pt x="362182" y="940743"/>
                </a:lnTo>
                <a:lnTo>
                  <a:pt x="361774" y="940558"/>
                </a:lnTo>
                <a:lnTo>
                  <a:pt x="365029" y="940558"/>
                </a:lnTo>
                <a:lnTo>
                  <a:pt x="364477" y="941241"/>
                </a:lnTo>
                <a:close/>
              </a:path>
              <a:path w="964565" h="962025">
                <a:moveTo>
                  <a:pt x="364477" y="941241"/>
                </a:moveTo>
                <a:lnTo>
                  <a:pt x="364272" y="941493"/>
                </a:lnTo>
                <a:lnTo>
                  <a:pt x="364879" y="940743"/>
                </a:lnTo>
                <a:lnTo>
                  <a:pt x="364477" y="941241"/>
                </a:lnTo>
                <a:close/>
              </a:path>
              <a:path w="964565" h="962025">
                <a:moveTo>
                  <a:pt x="363659" y="961513"/>
                </a:moveTo>
                <a:lnTo>
                  <a:pt x="361883" y="960101"/>
                </a:lnTo>
                <a:lnTo>
                  <a:pt x="361627" y="958891"/>
                </a:lnTo>
                <a:lnTo>
                  <a:pt x="361150" y="957951"/>
                </a:lnTo>
                <a:lnTo>
                  <a:pt x="362129" y="957567"/>
                </a:lnTo>
                <a:lnTo>
                  <a:pt x="363268" y="956699"/>
                </a:lnTo>
                <a:lnTo>
                  <a:pt x="364666" y="957161"/>
                </a:lnTo>
                <a:lnTo>
                  <a:pt x="365268" y="958756"/>
                </a:lnTo>
                <a:lnTo>
                  <a:pt x="365150" y="959638"/>
                </a:lnTo>
                <a:lnTo>
                  <a:pt x="365090" y="960101"/>
                </a:lnTo>
                <a:lnTo>
                  <a:pt x="364976" y="960976"/>
                </a:lnTo>
                <a:lnTo>
                  <a:pt x="363659" y="961513"/>
                </a:lnTo>
                <a:close/>
              </a:path>
              <a:path w="964565" h="962025">
                <a:moveTo>
                  <a:pt x="363741" y="263541"/>
                </a:moveTo>
                <a:lnTo>
                  <a:pt x="361891" y="262039"/>
                </a:lnTo>
                <a:lnTo>
                  <a:pt x="361595" y="260819"/>
                </a:lnTo>
                <a:lnTo>
                  <a:pt x="361090" y="259862"/>
                </a:lnTo>
                <a:lnTo>
                  <a:pt x="362079" y="259459"/>
                </a:lnTo>
                <a:lnTo>
                  <a:pt x="363264" y="258538"/>
                </a:lnTo>
                <a:lnTo>
                  <a:pt x="364680" y="259064"/>
                </a:lnTo>
                <a:lnTo>
                  <a:pt x="365282" y="260644"/>
                </a:lnTo>
                <a:lnTo>
                  <a:pt x="365189" y="261570"/>
                </a:lnTo>
                <a:lnTo>
                  <a:pt x="365142" y="262039"/>
                </a:lnTo>
                <a:lnTo>
                  <a:pt x="365047" y="262993"/>
                </a:lnTo>
                <a:lnTo>
                  <a:pt x="363741" y="263541"/>
                </a:lnTo>
                <a:close/>
              </a:path>
              <a:path w="964565" h="962025">
                <a:moveTo>
                  <a:pt x="364564" y="462621"/>
                </a:moveTo>
                <a:lnTo>
                  <a:pt x="360940" y="462621"/>
                </a:lnTo>
                <a:lnTo>
                  <a:pt x="361261" y="462194"/>
                </a:lnTo>
                <a:lnTo>
                  <a:pt x="361492" y="461592"/>
                </a:lnTo>
                <a:lnTo>
                  <a:pt x="362301" y="461190"/>
                </a:lnTo>
                <a:lnTo>
                  <a:pt x="364139" y="461190"/>
                </a:lnTo>
                <a:lnTo>
                  <a:pt x="364437" y="462194"/>
                </a:lnTo>
                <a:lnTo>
                  <a:pt x="364564" y="462621"/>
                </a:lnTo>
                <a:close/>
              </a:path>
              <a:path w="964565" h="962025">
                <a:moveTo>
                  <a:pt x="364616" y="462799"/>
                </a:moveTo>
                <a:lnTo>
                  <a:pt x="364564" y="462621"/>
                </a:lnTo>
                <a:lnTo>
                  <a:pt x="364437" y="462194"/>
                </a:lnTo>
                <a:lnTo>
                  <a:pt x="364564" y="462621"/>
                </a:lnTo>
                <a:lnTo>
                  <a:pt x="364616" y="462799"/>
                </a:lnTo>
                <a:close/>
              </a:path>
              <a:path w="964565" h="962025">
                <a:moveTo>
                  <a:pt x="364616" y="462799"/>
                </a:moveTo>
                <a:lnTo>
                  <a:pt x="364451" y="463001"/>
                </a:lnTo>
                <a:lnTo>
                  <a:pt x="364564" y="462621"/>
                </a:lnTo>
                <a:lnTo>
                  <a:pt x="364616" y="462799"/>
                </a:lnTo>
                <a:close/>
              </a:path>
              <a:path w="964565" h="962025">
                <a:moveTo>
                  <a:pt x="364065" y="463475"/>
                </a:moveTo>
                <a:lnTo>
                  <a:pt x="362709" y="463475"/>
                </a:lnTo>
                <a:lnTo>
                  <a:pt x="361834" y="463001"/>
                </a:lnTo>
                <a:lnTo>
                  <a:pt x="364451" y="463001"/>
                </a:lnTo>
                <a:lnTo>
                  <a:pt x="364065" y="463475"/>
                </a:lnTo>
                <a:close/>
              </a:path>
              <a:path w="964565" h="962025">
                <a:moveTo>
                  <a:pt x="364065" y="463475"/>
                </a:moveTo>
                <a:lnTo>
                  <a:pt x="363888" y="463692"/>
                </a:lnTo>
                <a:lnTo>
                  <a:pt x="364451" y="463001"/>
                </a:lnTo>
                <a:lnTo>
                  <a:pt x="364065" y="463475"/>
                </a:lnTo>
                <a:close/>
              </a:path>
              <a:path w="964565" h="962025">
                <a:moveTo>
                  <a:pt x="362396" y="502098"/>
                </a:moveTo>
                <a:lnTo>
                  <a:pt x="361328" y="501042"/>
                </a:lnTo>
                <a:lnTo>
                  <a:pt x="360439" y="500558"/>
                </a:lnTo>
                <a:lnTo>
                  <a:pt x="360701" y="499846"/>
                </a:lnTo>
                <a:lnTo>
                  <a:pt x="360787" y="499611"/>
                </a:lnTo>
                <a:lnTo>
                  <a:pt x="360887" y="498287"/>
                </a:lnTo>
                <a:lnTo>
                  <a:pt x="361713" y="497739"/>
                </a:lnTo>
                <a:lnTo>
                  <a:pt x="363805" y="497739"/>
                </a:lnTo>
                <a:lnTo>
                  <a:pt x="365495" y="499846"/>
                </a:lnTo>
                <a:lnTo>
                  <a:pt x="364720" y="501358"/>
                </a:lnTo>
                <a:lnTo>
                  <a:pt x="362396" y="502098"/>
                </a:lnTo>
                <a:close/>
              </a:path>
              <a:path w="964565" h="962025">
                <a:moveTo>
                  <a:pt x="363974" y="702822"/>
                </a:moveTo>
                <a:lnTo>
                  <a:pt x="361211" y="702822"/>
                </a:lnTo>
                <a:lnTo>
                  <a:pt x="360784" y="701623"/>
                </a:lnTo>
                <a:lnTo>
                  <a:pt x="361278" y="700285"/>
                </a:lnTo>
                <a:lnTo>
                  <a:pt x="364172" y="698577"/>
                </a:lnTo>
                <a:lnTo>
                  <a:pt x="364631" y="699598"/>
                </a:lnTo>
                <a:lnTo>
                  <a:pt x="365591" y="700737"/>
                </a:lnTo>
                <a:lnTo>
                  <a:pt x="365232" y="702256"/>
                </a:lnTo>
                <a:lnTo>
                  <a:pt x="363974" y="702822"/>
                </a:lnTo>
                <a:close/>
              </a:path>
              <a:path w="964565" h="962025">
                <a:moveTo>
                  <a:pt x="364129" y="519585"/>
                </a:moveTo>
                <a:lnTo>
                  <a:pt x="362876" y="518592"/>
                </a:lnTo>
                <a:lnTo>
                  <a:pt x="363580" y="516870"/>
                </a:lnTo>
                <a:lnTo>
                  <a:pt x="365171" y="516870"/>
                </a:lnTo>
                <a:lnTo>
                  <a:pt x="364969" y="517806"/>
                </a:lnTo>
                <a:lnTo>
                  <a:pt x="364548" y="518592"/>
                </a:lnTo>
                <a:lnTo>
                  <a:pt x="364129" y="519585"/>
                </a:lnTo>
                <a:close/>
              </a:path>
              <a:path w="964565" h="962025">
                <a:moveTo>
                  <a:pt x="364397" y="442230"/>
                </a:moveTo>
                <a:lnTo>
                  <a:pt x="363278" y="442230"/>
                </a:lnTo>
                <a:lnTo>
                  <a:pt x="364228" y="441768"/>
                </a:lnTo>
                <a:lnTo>
                  <a:pt x="364397" y="442230"/>
                </a:lnTo>
                <a:close/>
              </a:path>
              <a:path w="964565" h="962025">
                <a:moveTo>
                  <a:pt x="363325" y="445953"/>
                </a:moveTo>
                <a:lnTo>
                  <a:pt x="361044" y="445622"/>
                </a:lnTo>
                <a:lnTo>
                  <a:pt x="360553" y="444280"/>
                </a:lnTo>
                <a:lnTo>
                  <a:pt x="362065" y="442469"/>
                </a:lnTo>
                <a:lnTo>
                  <a:pt x="364483" y="442469"/>
                </a:lnTo>
                <a:lnTo>
                  <a:pt x="364588" y="442757"/>
                </a:lnTo>
                <a:lnTo>
                  <a:pt x="365438" y="443942"/>
                </a:lnTo>
                <a:lnTo>
                  <a:pt x="364883" y="445341"/>
                </a:lnTo>
                <a:lnTo>
                  <a:pt x="363325" y="445953"/>
                </a:lnTo>
                <a:close/>
              </a:path>
              <a:path w="964565" h="962025">
                <a:moveTo>
                  <a:pt x="364880" y="794190"/>
                </a:moveTo>
                <a:lnTo>
                  <a:pt x="361186" y="794190"/>
                </a:lnTo>
                <a:lnTo>
                  <a:pt x="361641" y="793190"/>
                </a:lnTo>
                <a:lnTo>
                  <a:pt x="361827" y="792176"/>
                </a:lnTo>
                <a:lnTo>
                  <a:pt x="361869" y="791944"/>
                </a:lnTo>
                <a:lnTo>
                  <a:pt x="363659" y="790250"/>
                </a:lnTo>
                <a:lnTo>
                  <a:pt x="364734" y="790752"/>
                </a:lnTo>
                <a:lnTo>
                  <a:pt x="365208" y="791944"/>
                </a:lnTo>
                <a:lnTo>
                  <a:pt x="365300" y="792176"/>
                </a:lnTo>
                <a:lnTo>
                  <a:pt x="364944" y="793190"/>
                </a:lnTo>
                <a:lnTo>
                  <a:pt x="364880" y="794190"/>
                </a:lnTo>
                <a:close/>
              </a:path>
              <a:path w="964565" h="962025">
                <a:moveTo>
                  <a:pt x="364143" y="795097"/>
                </a:moveTo>
                <a:lnTo>
                  <a:pt x="363004" y="795097"/>
                </a:lnTo>
                <a:lnTo>
                  <a:pt x="362197" y="794542"/>
                </a:lnTo>
                <a:lnTo>
                  <a:pt x="364858" y="794542"/>
                </a:lnTo>
                <a:lnTo>
                  <a:pt x="364848" y="794716"/>
                </a:lnTo>
                <a:lnTo>
                  <a:pt x="364143" y="795097"/>
                </a:lnTo>
                <a:close/>
              </a:path>
              <a:path w="964565" h="962025">
                <a:moveTo>
                  <a:pt x="363705" y="741030"/>
                </a:moveTo>
                <a:lnTo>
                  <a:pt x="361873" y="739585"/>
                </a:lnTo>
                <a:lnTo>
                  <a:pt x="361592" y="738371"/>
                </a:lnTo>
                <a:lnTo>
                  <a:pt x="361097" y="737428"/>
                </a:lnTo>
                <a:lnTo>
                  <a:pt x="362086" y="737030"/>
                </a:lnTo>
                <a:lnTo>
                  <a:pt x="363236" y="736133"/>
                </a:lnTo>
                <a:lnTo>
                  <a:pt x="364659" y="736596"/>
                </a:lnTo>
                <a:lnTo>
                  <a:pt x="365282" y="738197"/>
                </a:lnTo>
                <a:lnTo>
                  <a:pt x="365179" y="739101"/>
                </a:lnTo>
                <a:lnTo>
                  <a:pt x="365124" y="739585"/>
                </a:lnTo>
                <a:lnTo>
                  <a:pt x="365022" y="740485"/>
                </a:lnTo>
                <a:lnTo>
                  <a:pt x="363705" y="741030"/>
                </a:lnTo>
                <a:close/>
              </a:path>
              <a:path w="964565" h="962025">
                <a:moveTo>
                  <a:pt x="365698" y="775703"/>
                </a:moveTo>
                <a:lnTo>
                  <a:pt x="362866" y="775703"/>
                </a:lnTo>
                <a:lnTo>
                  <a:pt x="363136" y="774725"/>
                </a:lnTo>
                <a:lnTo>
                  <a:pt x="363558" y="774020"/>
                </a:lnTo>
                <a:lnTo>
                  <a:pt x="365371" y="774020"/>
                </a:lnTo>
                <a:lnTo>
                  <a:pt x="365905" y="775316"/>
                </a:lnTo>
                <a:lnTo>
                  <a:pt x="365698" y="775703"/>
                </a:lnTo>
                <a:close/>
              </a:path>
              <a:path w="964565" h="962025">
                <a:moveTo>
                  <a:pt x="365698" y="775703"/>
                </a:moveTo>
                <a:lnTo>
                  <a:pt x="365575" y="775935"/>
                </a:lnTo>
                <a:lnTo>
                  <a:pt x="365905" y="775316"/>
                </a:lnTo>
                <a:lnTo>
                  <a:pt x="365698" y="775703"/>
                </a:lnTo>
                <a:close/>
              </a:path>
              <a:path w="964565" h="962025">
                <a:moveTo>
                  <a:pt x="365020" y="776422"/>
                </a:moveTo>
                <a:lnTo>
                  <a:pt x="364090" y="776792"/>
                </a:lnTo>
                <a:lnTo>
                  <a:pt x="365396" y="776273"/>
                </a:lnTo>
                <a:lnTo>
                  <a:pt x="365575" y="775935"/>
                </a:lnTo>
                <a:lnTo>
                  <a:pt x="365698" y="775703"/>
                </a:lnTo>
                <a:lnTo>
                  <a:pt x="365396" y="776273"/>
                </a:lnTo>
                <a:lnTo>
                  <a:pt x="365020" y="776422"/>
                </a:lnTo>
                <a:close/>
              </a:path>
              <a:path w="964565" h="962025">
                <a:moveTo>
                  <a:pt x="362759" y="759089"/>
                </a:moveTo>
                <a:lnTo>
                  <a:pt x="361581" y="757872"/>
                </a:lnTo>
                <a:lnTo>
                  <a:pt x="361427" y="756548"/>
                </a:lnTo>
                <a:lnTo>
                  <a:pt x="361321" y="755633"/>
                </a:lnTo>
                <a:lnTo>
                  <a:pt x="362463" y="754890"/>
                </a:lnTo>
                <a:lnTo>
                  <a:pt x="363054" y="754210"/>
                </a:lnTo>
                <a:lnTo>
                  <a:pt x="362463" y="754890"/>
                </a:lnTo>
                <a:lnTo>
                  <a:pt x="365129" y="755075"/>
                </a:lnTo>
                <a:lnTo>
                  <a:pt x="365549" y="756548"/>
                </a:lnTo>
                <a:lnTo>
                  <a:pt x="365177" y="757872"/>
                </a:lnTo>
                <a:lnTo>
                  <a:pt x="365075" y="758235"/>
                </a:lnTo>
                <a:lnTo>
                  <a:pt x="362759" y="759089"/>
                </a:lnTo>
                <a:close/>
              </a:path>
              <a:path w="964565" h="962025">
                <a:moveTo>
                  <a:pt x="364508" y="482726"/>
                </a:moveTo>
                <a:lnTo>
                  <a:pt x="362076" y="482726"/>
                </a:lnTo>
                <a:lnTo>
                  <a:pt x="360570" y="480933"/>
                </a:lnTo>
                <a:lnTo>
                  <a:pt x="361213" y="479797"/>
                </a:lnTo>
                <a:lnTo>
                  <a:pt x="362410" y="479249"/>
                </a:lnTo>
                <a:lnTo>
                  <a:pt x="361586" y="479627"/>
                </a:lnTo>
                <a:lnTo>
                  <a:pt x="364937" y="479797"/>
                </a:lnTo>
                <a:lnTo>
                  <a:pt x="365333" y="480933"/>
                </a:lnTo>
                <a:lnTo>
                  <a:pt x="365438" y="481235"/>
                </a:lnTo>
                <a:lnTo>
                  <a:pt x="364613" y="482420"/>
                </a:lnTo>
                <a:lnTo>
                  <a:pt x="364508" y="482726"/>
                </a:lnTo>
                <a:close/>
              </a:path>
              <a:path w="964565" h="962025">
                <a:moveTo>
                  <a:pt x="364264" y="483434"/>
                </a:moveTo>
                <a:lnTo>
                  <a:pt x="363303" y="482968"/>
                </a:lnTo>
                <a:lnTo>
                  <a:pt x="364424" y="482968"/>
                </a:lnTo>
                <a:lnTo>
                  <a:pt x="364264" y="483434"/>
                </a:lnTo>
                <a:close/>
              </a:path>
              <a:path w="964565" h="962025">
                <a:moveTo>
                  <a:pt x="365292" y="665469"/>
                </a:moveTo>
                <a:lnTo>
                  <a:pt x="363690" y="665469"/>
                </a:lnTo>
                <a:lnTo>
                  <a:pt x="362791" y="663785"/>
                </a:lnTo>
                <a:lnTo>
                  <a:pt x="363933" y="662650"/>
                </a:lnTo>
                <a:lnTo>
                  <a:pt x="364385" y="663504"/>
                </a:lnTo>
                <a:lnTo>
                  <a:pt x="364937" y="664326"/>
                </a:lnTo>
                <a:lnTo>
                  <a:pt x="365292" y="665469"/>
                </a:lnTo>
                <a:close/>
              </a:path>
              <a:path w="964565" h="962025">
                <a:moveTo>
                  <a:pt x="363720" y="648911"/>
                </a:moveTo>
                <a:lnTo>
                  <a:pt x="361866" y="647320"/>
                </a:lnTo>
                <a:lnTo>
                  <a:pt x="361574" y="645989"/>
                </a:lnTo>
                <a:lnTo>
                  <a:pt x="361147" y="645093"/>
                </a:lnTo>
                <a:lnTo>
                  <a:pt x="362132" y="644712"/>
                </a:lnTo>
                <a:lnTo>
                  <a:pt x="363389" y="643790"/>
                </a:lnTo>
                <a:lnTo>
                  <a:pt x="364744" y="644463"/>
                </a:lnTo>
                <a:lnTo>
                  <a:pt x="365310" y="645989"/>
                </a:lnTo>
                <a:lnTo>
                  <a:pt x="365207" y="646925"/>
                </a:lnTo>
                <a:lnTo>
                  <a:pt x="365093" y="647968"/>
                </a:lnTo>
                <a:lnTo>
                  <a:pt x="365047" y="648391"/>
                </a:lnTo>
                <a:lnTo>
                  <a:pt x="363720" y="648911"/>
                </a:lnTo>
                <a:close/>
              </a:path>
              <a:path w="964565" h="962025">
                <a:moveTo>
                  <a:pt x="363944" y="299638"/>
                </a:moveTo>
                <a:lnTo>
                  <a:pt x="361232" y="299638"/>
                </a:lnTo>
                <a:lnTo>
                  <a:pt x="361043" y="299051"/>
                </a:lnTo>
                <a:lnTo>
                  <a:pt x="360867" y="298357"/>
                </a:lnTo>
                <a:lnTo>
                  <a:pt x="361382" y="297090"/>
                </a:lnTo>
                <a:lnTo>
                  <a:pt x="364214" y="295318"/>
                </a:lnTo>
                <a:lnTo>
                  <a:pt x="364631" y="296347"/>
                </a:lnTo>
                <a:lnTo>
                  <a:pt x="365531" y="297503"/>
                </a:lnTo>
                <a:lnTo>
                  <a:pt x="365118" y="299051"/>
                </a:lnTo>
                <a:lnTo>
                  <a:pt x="363944" y="299638"/>
                </a:lnTo>
                <a:close/>
              </a:path>
              <a:path w="964565" h="962025">
                <a:moveTo>
                  <a:pt x="363837" y="630958"/>
                </a:moveTo>
                <a:lnTo>
                  <a:pt x="361940" y="629453"/>
                </a:lnTo>
                <a:lnTo>
                  <a:pt x="361652" y="628183"/>
                </a:lnTo>
                <a:lnTo>
                  <a:pt x="361136" y="627194"/>
                </a:lnTo>
                <a:lnTo>
                  <a:pt x="362161" y="626770"/>
                </a:lnTo>
                <a:lnTo>
                  <a:pt x="363357" y="625827"/>
                </a:lnTo>
                <a:lnTo>
                  <a:pt x="364826" y="626318"/>
                </a:lnTo>
                <a:lnTo>
                  <a:pt x="365456" y="627983"/>
                </a:lnTo>
                <a:lnTo>
                  <a:pt x="365353" y="628930"/>
                </a:lnTo>
                <a:lnTo>
                  <a:pt x="365298" y="629453"/>
                </a:lnTo>
                <a:lnTo>
                  <a:pt x="365200" y="630378"/>
                </a:lnTo>
                <a:lnTo>
                  <a:pt x="363837" y="630958"/>
                </a:lnTo>
                <a:close/>
              </a:path>
              <a:path w="964565" h="962025">
                <a:moveTo>
                  <a:pt x="364537" y="424292"/>
                </a:moveTo>
                <a:lnTo>
                  <a:pt x="363385" y="424292"/>
                </a:lnTo>
                <a:lnTo>
                  <a:pt x="364364" y="423819"/>
                </a:lnTo>
                <a:lnTo>
                  <a:pt x="364537" y="424292"/>
                </a:lnTo>
                <a:close/>
              </a:path>
              <a:path w="964565" h="962025">
                <a:moveTo>
                  <a:pt x="363844" y="428655"/>
                </a:moveTo>
                <a:lnTo>
                  <a:pt x="361083" y="427570"/>
                </a:lnTo>
                <a:lnTo>
                  <a:pt x="360553" y="426413"/>
                </a:lnTo>
                <a:lnTo>
                  <a:pt x="362132" y="424534"/>
                </a:lnTo>
                <a:lnTo>
                  <a:pt x="364625" y="424534"/>
                </a:lnTo>
                <a:lnTo>
                  <a:pt x="364741" y="424851"/>
                </a:lnTo>
                <a:lnTo>
                  <a:pt x="365545" y="425954"/>
                </a:lnTo>
                <a:lnTo>
                  <a:pt x="365271" y="427570"/>
                </a:lnTo>
                <a:lnTo>
                  <a:pt x="365154" y="428260"/>
                </a:lnTo>
                <a:lnTo>
                  <a:pt x="363844" y="428655"/>
                </a:lnTo>
                <a:close/>
              </a:path>
              <a:path w="964565" h="962025">
                <a:moveTo>
                  <a:pt x="363367" y="592790"/>
                </a:moveTo>
                <a:lnTo>
                  <a:pt x="362168" y="591922"/>
                </a:lnTo>
                <a:lnTo>
                  <a:pt x="361197" y="591566"/>
                </a:lnTo>
                <a:lnTo>
                  <a:pt x="361645" y="590630"/>
                </a:lnTo>
                <a:lnTo>
                  <a:pt x="361869" y="589434"/>
                </a:lnTo>
                <a:lnTo>
                  <a:pt x="363684" y="587904"/>
                </a:lnTo>
                <a:lnTo>
                  <a:pt x="365018" y="588374"/>
                </a:lnTo>
                <a:lnTo>
                  <a:pt x="365327" y="590630"/>
                </a:lnTo>
                <a:lnTo>
                  <a:pt x="364836" y="591922"/>
                </a:lnTo>
                <a:lnTo>
                  <a:pt x="364734" y="592182"/>
                </a:lnTo>
                <a:lnTo>
                  <a:pt x="363367" y="592790"/>
                </a:lnTo>
                <a:close/>
              </a:path>
              <a:path w="964565" h="962025">
                <a:moveTo>
                  <a:pt x="364125" y="538114"/>
                </a:moveTo>
                <a:lnTo>
                  <a:pt x="361136" y="538114"/>
                </a:lnTo>
                <a:lnTo>
                  <a:pt x="360787" y="536897"/>
                </a:lnTo>
                <a:lnTo>
                  <a:pt x="361403" y="535587"/>
                </a:lnTo>
                <a:lnTo>
                  <a:pt x="364257" y="534047"/>
                </a:lnTo>
                <a:lnTo>
                  <a:pt x="364655" y="535057"/>
                </a:lnTo>
                <a:lnTo>
                  <a:pt x="365559" y="536235"/>
                </a:lnTo>
                <a:lnTo>
                  <a:pt x="365075" y="537712"/>
                </a:lnTo>
                <a:lnTo>
                  <a:pt x="364125" y="538114"/>
                </a:lnTo>
                <a:close/>
              </a:path>
              <a:path w="964565" h="962025">
                <a:moveTo>
                  <a:pt x="364959" y="573546"/>
                </a:moveTo>
                <a:lnTo>
                  <a:pt x="361175" y="573546"/>
                </a:lnTo>
                <a:lnTo>
                  <a:pt x="361638" y="572578"/>
                </a:lnTo>
                <a:lnTo>
                  <a:pt x="361805" y="571717"/>
                </a:lnTo>
                <a:lnTo>
                  <a:pt x="361876" y="571350"/>
                </a:lnTo>
                <a:lnTo>
                  <a:pt x="363737" y="569752"/>
                </a:lnTo>
                <a:lnTo>
                  <a:pt x="365058" y="570254"/>
                </a:lnTo>
                <a:lnTo>
                  <a:pt x="365172" y="571350"/>
                </a:lnTo>
                <a:lnTo>
                  <a:pt x="365211" y="571717"/>
                </a:lnTo>
                <a:lnTo>
                  <a:pt x="365304" y="572578"/>
                </a:lnTo>
                <a:lnTo>
                  <a:pt x="364959" y="573546"/>
                </a:lnTo>
                <a:close/>
              </a:path>
              <a:path w="964565" h="962025">
                <a:moveTo>
                  <a:pt x="364959" y="573546"/>
                </a:moveTo>
                <a:lnTo>
                  <a:pt x="364817" y="573912"/>
                </a:lnTo>
                <a:lnTo>
                  <a:pt x="365334" y="572578"/>
                </a:lnTo>
                <a:lnTo>
                  <a:pt x="364959" y="573546"/>
                </a:lnTo>
                <a:close/>
              </a:path>
              <a:path w="964565" h="962025">
                <a:moveTo>
                  <a:pt x="363392" y="574813"/>
                </a:moveTo>
                <a:lnTo>
                  <a:pt x="362147" y="573912"/>
                </a:lnTo>
                <a:lnTo>
                  <a:pt x="364817" y="573912"/>
                </a:lnTo>
                <a:lnTo>
                  <a:pt x="364734" y="574126"/>
                </a:lnTo>
                <a:lnTo>
                  <a:pt x="363392" y="574813"/>
                </a:lnTo>
                <a:close/>
              </a:path>
              <a:path w="964565" h="962025">
                <a:moveTo>
                  <a:pt x="364791" y="608864"/>
                </a:moveTo>
                <a:lnTo>
                  <a:pt x="362327" y="608864"/>
                </a:lnTo>
                <a:lnTo>
                  <a:pt x="362887" y="608455"/>
                </a:lnTo>
                <a:lnTo>
                  <a:pt x="364366" y="608455"/>
                </a:lnTo>
                <a:lnTo>
                  <a:pt x="364791" y="608864"/>
                </a:lnTo>
                <a:close/>
              </a:path>
              <a:path w="964565" h="962025">
                <a:moveTo>
                  <a:pt x="364591" y="610561"/>
                </a:moveTo>
                <a:lnTo>
                  <a:pt x="362356" y="610561"/>
                </a:lnTo>
                <a:lnTo>
                  <a:pt x="361300" y="609511"/>
                </a:lnTo>
                <a:lnTo>
                  <a:pt x="361807" y="609205"/>
                </a:lnTo>
                <a:lnTo>
                  <a:pt x="364752" y="609205"/>
                </a:lnTo>
                <a:lnTo>
                  <a:pt x="364715" y="609511"/>
                </a:lnTo>
                <a:lnTo>
                  <a:pt x="364591" y="610561"/>
                </a:lnTo>
                <a:close/>
              </a:path>
              <a:path w="964565" h="962025">
                <a:moveTo>
                  <a:pt x="364591" y="610561"/>
                </a:moveTo>
                <a:lnTo>
                  <a:pt x="363705" y="611024"/>
                </a:lnTo>
                <a:lnTo>
                  <a:pt x="364591" y="610561"/>
                </a:lnTo>
                <a:lnTo>
                  <a:pt x="364715" y="609511"/>
                </a:lnTo>
                <a:lnTo>
                  <a:pt x="364591" y="610561"/>
                </a:lnTo>
                <a:close/>
              </a:path>
              <a:path w="964565" h="962025">
                <a:moveTo>
                  <a:pt x="364068" y="556038"/>
                </a:moveTo>
                <a:lnTo>
                  <a:pt x="362851" y="554995"/>
                </a:lnTo>
                <a:lnTo>
                  <a:pt x="363595" y="553391"/>
                </a:lnTo>
                <a:lnTo>
                  <a:pt x="365203" y="553391"/>
                </a:lnTo>
                <a:lnTo>
                  <a:pt x="364969" y="554309"/>
                </a:lnTo>
                <a:lnTo>
                  <a:pt x="364568" y="554995"/>
                </a:lnTo>
                <a:lnTo>
                  <a:pt x="364470" y="555163"/>
                </a:lnTo>
                <a:lnTo>
                  <a:pt x="364068" y="556038"/>
                </a:lnTo>
                <a:close/>
              </a:path>
              <a:path w="964565" h="962025">
                <a:moveTo>
                  <a:pt x="272754" y="572838"/>
                </a:moveTo>
                <a:lnTo>
                  <a:pt x="271164" y="572838"/>
                </a:lnTo>
                <a:lnTo>
                  <a:pt x="270373" y="571389"/>
                </a:lnTo>
                <a:lnTo>
                  <a:pt x="271494" y="570393"/>
                </a:lnTo>
                <a:lnTo>
                  <a:pt x="271936" y="571201"/>
                </a:lnTo>
                <a:lnTo>
                  <a:pt x="272473" y="571980"/>
                </a:lnTo>
                <a:lnTo>
                  <a:pt x="272754" y="572838"/>
                </a:lnTo>
                <a:close/>
              </a:path>
              <a:path w="964565" h="962025">
                <a:moveTo>
                  <a:pt x="281533" y="656935"/>
                </a:moveTo>
                <a:lnTo>
                  <a:pt x="278661" y="655843"/>
                </a:lnTo>
                <a:lnTo>
                  <a:pt x="279106" y="654932"/>
                </a:lnTo>
                <a:lnTo>
                  <a:pt x="279312" y="653665"/>
                </a:lnTo>
                <a:lnTo>
                  <a:pt x="281693" y="652096"/>
                </a:lnTo>
                <a:lnTo>
                  <a:pt x="283059" y="652907"/>
                </a:lnTo>
                <a:lnTo>
                  <a:pt x="283268" y="654932"/>
                </a:lnTo>
                <a:lnTo>
                  <a:pt x="283319" y="655423"/>
                </a:lnTo>
                <a:lnTo>
                  <a:pt x="282145" y="656206"/>
                </a:lnTo>
                <a:lnTo>
                  <a:pt x="281533" y="656935"/>
                </a:lnTo>
                <a:close/>
              </a:path>
              <a:path w="964565" h="962025">
                <a:moveTo>
                  <a:pt x="282757" y="638876"/>
                </a:moveTo>
                <a:lnTo>
                  <a:pt x="280124" y="638876"/>
                </a:lnTo>
                <a:lnTo>
                  <a:pt x="279597" y="637954"/>
                </a:lnTo>
                <a:lnTo>
                  <a:pt x="279497" y="637780"/>
                </a:lnTo>
                <a:lnTo>
                  <a:pt x="278843" y="637164"/>
                </a:lnTo>
                <a:lnTo>
                  <a:pt x="279476" y="636406"/>
                </a:lnTo>
                <a:lnTo>
                  <a:pt x="279895" y="635463"/>
                </a:lnTo>
                <a:lnTo>
                  <a:pt x="279992" y="635246"/>
                </a:lnTo>
                <a:lnTo>
                  <a:pt x="281486" y="634819"/>
                </a:lnTo>
                <a:lnTo>
                  <a:pt x="283066" y="635463"/>
                </a:lnTo>
                <a:lnTo>
                  <a:pt x="283795" y="637780"/>
                </a:lnTo>
                <a:lnTo>
                  <a:pt x="283849" y="637954"/>
                </a:lnTo>
                <a:lnTo>
                  <a:pt x="282757" y="638876"/>
                </a:lnTo>
                <a:close/>
              </a:path>
              <a:path w="964565" h="962025">
                <a:moveTo>
                  <a:pt x="280536" y="712964"/>
                </a:moveTo>
                <a:lnTo>
                  <a:pt x="278899" y="712380"/>
                </a:lnTo>
                <a:lnTo>
                  <a:pt x="277583" y="709911"/>
                </a:lnTo>
                <a:lnTo>
                  <a:pt x="278633" y="708551"/>
                </a:lnTo>
                <a:lnTo>
                  <a:pt x="281343" y="708551"/>
                </a:lnTo>
                <a:lnTo>
                  <a:pt x="282027" y="709533"/>
                </a:lnTo>
                <a:lnTo>
                  <a:pt x="282807" y="710156"/>
                </a:lnTo>
                <a:lnTo>
                  <a:pt x="282316" y="711053"/>
                </a:lnTo>
                <a:lnTo>
                  <a:pt x="282014" y="712380"/>
                </a:lnTo>
                <a:lnTo>
                  <a:pt x="282190" y="712380"/>
                </a:lnTo>
                <a:lnTo>
                  <a:pt x="280536" y="712964"/>
                </a:lnTo>
                <a:close/>
              </a:path>
              <a:path w="964565" h="962025">
                <a:moveTo>
                  <a:pt x="280643" y="584652"/>
                </a:moveTo>
                <a:lnTo>
                  <a:pt x="279077" y="584097"/>
                </a:lnTo>
                <a:lnTo>
                  <a:pt x="277779" y="581695"/>
                </a:lnTo>
                <a:lnTo>
                  <a:pt x="278853" y="580442"/>
                </a:lnTo>
                <a:lnTo>
                  <a:pt x="281433" y="580442"/>
                </a:lnTo>
                <a:lnTo>
                  <a:pt x="282088" y="581374"/>
                </a:lnTo>
                <a:lnTo>
                  <a:pt x="282835" y="581962"/>
                </a:lnTo>
                <a:lnTo>
                  <a:pt x="282358" y="582819"/>
                </a:lnTo>
                <a:lnTo>
                  <a:pt x="282067" y="584097"/>
                </a:lnTo>
                <a:lnTo>
                  <a:pt x="282236" y="584097"/>
                </a:lnTo>
                <a:lnTo>
                  <a:pt x="280643" y="584652"/>
                </a:lnTo>
                <a:close/>
              </a:path>
              <a:path w="964565" h="962025">
                <a:moveTo>
                  <a:pt x="283159" y="676190"/>
                </a:moveTo>
                <a:lnTo>
                  <a:pt x="280373" y="676190"/>
                </a:lnTo>
                <a:lnTo>
                  <a:pt x="279650" y="675052"/>
                </a:lnTo>
                <a:lnTo>
                  <a:pt x="278899" y="674411"/>
                </a:lnTo>
                <a:lnTo>
                  <a:pt x="279376" y="673657"/>
                </a:lnTo>
                <a:lnTo>
                  <a:pt x="279697" y="672607"/>
                </a:lnTo>
                <a:lnTo>
                  <a:pt x="279798" y="672276"/>
                </a:lnTo>
                <a:lnTo>
                  <a:pt x="281662" y="672276"/>
                </a:lnTo>
                <a:lnTo>
                  <a:pt x="282725" y="672607"/>
                </a:lnTo>
                <a:lnTo>
                  <a:pt x="283760" y="674827"/>
                </a:lnTo>
                <a:lnTo>
                  <a:pt x="283159" y="676190"/>
                </a:lnTo>
                <a:close/>
              </a:path>
              <a:path w="964565" h="962025">
                <a:moveTo>
                  <a:pt x="280287" y="859424"/>
                </a:moveTo>
                <a:lnTo>
                  <a:pt x="279262" y="858381"/>
                </a:lnTo>
                <a:lnTo>
                  <a:pt x="278355" y="857887"/>
                </a:lnTo>
                <a:lnTo>
                  <a:pt x="278757" y="856922"/>
                </a:lnTo>
                <a:lnTo>
                  <a:pt x="278894" y="855776"/>
                </a:lnTo>
                <a:lnTo>
                  <a:pt x="278921" y="855552"/>
                </a:lnTo>
                <a:lnTo>
                  <a:pt x="280262" y="854759"/>
                </a:lnTo>
                <a:lnTo>
                  <a:pt x="281938" y="855157"/>
                </a:lnTo>
                <a:lnTo>
                  <a:pt x="283654" y="857385"/>
                </a:lnTo>
                <a:lnTo>
                  <a:pt x="282835" y="858869"/>
                </a:lnTo>
                <a:lnTo>
                  <a:pt x="280287" y="859424"/>
                </a:lnTo>
                <a:close/>
              </a:path>
              <a:path w="964565" h="962025">
                <a:moveTo>
                  <a:pt x="281914" y="840866"/>
                </a:moveTo>
                <a:lnTo>
                  <a:pt x="279230" y="840866"/>
                </a:lnTo>
                <a:lnTo>
                  <a:pt x="278408" y="839507"/>
                </a:lnTo>
                <a:lnTo>
                  <a:pt x="278803" y="837817"/>
                </a:lnTo>
                <a:lnTo>
                  <a:pt x="281081" y="836109"/>
                </a:lnTo>
                <a:lnTo>
                  <a:pt x="282575" y="836981"/>
                </a:lnTo>
                <a:lnTo>
                  <a:pt x="283166" y="839507"/>
                </a:lnTo>
                <a:lnTo>
                  <a:pt x="282106" y="840528"/>
                </a:lnTo>
                <a:lnTo>
                  <a:pt x="281914" y="840866"/>
                </a:lnTo>
                <a:close/>
              </a:path>
              <a:path w="964565" h="962025">
                <a:moveTo>
                  <a:pt x="281600" y="841418"/>
                </a:moveTo>
                <a:lnTo>
                  <a:pt x="280615" y="841020"/>
                </a:lnTo>
                <a:lnTo>
                  <a:pt x="281827" y="841020"/>
                </a:lnTo>
                <a:lnTo>
                  <a:pt x="281600" y="841418"/>
                </a:lnTo>
                <a:close/>
              </a:path>
              <a:path w="964565" h="962025">
                <a:moveTo>
                  <a:pt x="281469" y="893582"/>
                </a:moveTo>
                <a:lnTo>
                  <a:pt x="279098" y="893582"/>
                </a:lnTo>
                <a:lnTo>
                  <a:pt x="279330" y="893126"/>
                </a:lnTo>
                <a:lnTo>
                  <a:pt x="280600" y="893126"/>
                </a:lnTo>
                <a:lnTo>
                  <a:pt x="281469" y="893582"/>
                </a:lnTo>
                <a:close/>
              </a:path>
              <a:path w="964565" h="962025">
                <a:moveTo>
                  <a:pt x="281746" y="894916"/>
                </a:moveTo>
                <a:lnTo>
                  <a:pt x="280476" y="894916"/>
                </a:lnTo>
                <a:lnTo>
                  <a:pt x="279393" y="894351"/>
                </a:lnTo>
                <a:lnTo>
                  <a:pt x="282031" y="894351"/>
                </a:lnTo>
                <a:lnTo>
                  <a:pt x="281746" y="894916"/>
                </a:lnTo>
                <a:close/>
              </a:path>
              <a:path w="964565" h="962025">
                <a:moveTo>
                  <a:pt x="281746" y="894916"/>
                </a:moveTo>
                <a:lnTo>
                  <a:pt x="281649" y="895108"/>
                </a:lnTo>
                <a:lnTo>
                  <a:pt x="282031" y="894351"/>
                </a:lnTo>
                <a:lnTo>
                  <a:pt x="281746" y="894916"/>
                </a:lnTo>
                <a:close/>
              </a:path>
              <a:path w="964565" h="962025">
                <a:moveTo>
                  <a:pt x="282223" y="804801"/>
                </a:moveTo>
                <a:lnTo>
                  <a:pt x="279697" y="804801"/>
                </a:lnTo>
                <a:lnTo>
                  <a:pt x="279031" y="803759"/>
                </a:lnTo>
                <a:lnTo>
                  <a:pt x="278312" y="803132"/>
                </a:lnTo>
                <a:lnTo>
                  <a:pt x="278796" y="802317"/>
                </a:lnTo>
                <a:lnTo>
                  <a:pt x="279109" y="801150"/>
                </a:lnTo>
                <a:lnTo>
                  <a:pt x="279149" y="801001"/>
                </a:lnTo>
                <a:lnTo>
                  <a:pt x="280586" y="800624"/>
                </a:lnTo>
                <a:lnTo>
                  <a:pt x="282152" y="801150"/>
                </a:lnTo>
                <a:lnTo>
                  <a:pt x="283248" y="803502"/>
                </a:lnTo>
                <a:lnTo>
                  <a:pt x="282223" y="804801"/>
                </a:lnTo>
                <a:close/>
              </a:path>
              <a:path w="964565" h="962025">
                <a:moveTo>
                  <a:pt x="282359" y="786005"/>
                </a:moveTo>
                <a:lnTo>
                  <a:pt x="279810" y="786005"/>
                </a:lnTo>
                <a:lnTo>
                  <a:pt x="278127" y="784141"/>
                </a:lnTo>
                <a:lnTo>
                  <a:pt x="278556" y="783009"/>
                </a:lnTo>
                <a:lnTo>
                  <a:pt x="278643" y="782778"/>
                </a:lnTo>
                <a:lnTo>
                  <a:pt x="281127" y="782475"/>
                </a:lnTo>
                <a:lnTo>
                  <a:pt x="282654" y="783009"/>
                </a:lnTo>
                <a:lnTo>
                  <a:pt x="283303" y="784141"/>
                </a:lnTo>
                <a:lnTo>
                  <a:pt x="283415" y="784336"/>
                </a:lnTo>
                <a:lnTo>
                  <a:pt x="282486" y="785660"/>
                </a:lnTo>
                <a:lnTo>
                  <a:pt x="282359" y="786005"/>
                </a:lnTo>
                <a:close/>
              </a:path>
              <a:path w="964565" h="962025">
                <a:moveTo>
                  <a:pt x="282116" y="786660"/>
                </a:moveTo>
                <a:lnTo>
                  <a:pt x="281099" y="786208"/>
                </a:lnTo>
                <a:lnTo>
                  <a:pt x="282284" y="786208"/>
                </a:lnTo>
                <a:lnTo>
                  <a:pt x="282116" y="786660"/>
                </a:lnTo>
                <a:close/>
              </a:path>
              <a:path w="964565" h="962025">
                <a:moveTo>
                  <a:pt x="281927" y="730582"/>
                </a:moveTo>
                <a:lnTo>
                  <a:pt x="279245" y="730582"/>
                </a:lnTo>
                <a:lnTo>
                  <a:pt x="278422" y="729233"/>
                </a:lnTo>
                <a:lnTo>
                  <a:pt x="278821" y="727529"/>
                </a:lnTo>
                <a:lnTo>
                  <a:pt x="281106" y="725828"/>
                </a:lnTo>
                <a:lnTo>
                  <a:pt x="282586" y="726710"/>
                </a:lnTo>
                <a:lnTo>
                  <a:pt x="283177" y="729233"/>
                </a:lnTo>
                <a:lnTo>
                  <a:pt x="282116" y="730247"/>
                </a:lnTo>
                <a:lnTo>
                  <a:pt x="281927" y="730582"/>
                </a:lnTo>
                <a:close/>
              </a:path>
              <a:path w="964565" h="962025">
                <a:moveTo>
                  <a:pt x="281615" y="731133"/>
                </a:moveTo>
                <a:lnTo>
                  <a:pt x="280629" y="730735"/>
                </a:lnTo>
                <a:lnTo>
                  <a:pt x="281840" y="730735"/>
                </a:lnTo>
                <a:lnTo>
                  <a:pt x="281615" y="731133"/>
                </a:lnTo>
                <a:close/>
              </a:path>
              <a:path w="964565" h="962025">
                <a:moveTo>
                  <a:pt x="282704" y="545231"/>
                </a:moveTo>
                <a:lnTo>
                  <a:pt x="278939" y="545231"/>
                </a:lnTo>
                <a:lnTo>
                  <a:pt x="279170" y="544932"/>
                </a:lnTo>
                <a:lnTo>
                  <a:pt x="279426" y="544284"/>
                </a:lnTo>
                <a:lnTo>
                  <a:pt x="281156" y="543459"/>
                </a:lnTo>
                <a:lnTo>
                  <a:pt x="282244" y="543893"/>
                </a:lnTo>
                <a:lnTo>
                  <a:pt x="282601" y="544932"/>
                </a:lnTo>
                <a:lnTo>
                  <a:pt x="282704" y="545231"/>
                </a:lnTo>
                <a:close/>
              </a:path>
              <a:path w="964565" h="962025">
                <a:moveTo>
                  <a:pt x="282205" y="546288"/>
                </a:moveTo>
                <a:lnTo>
                  <a:pt x="280739" y="546288"/>
                </a:lnTo>
                <a:lnTo>
                  <a:pt x="279789" y="545786"/>
                </a:lnTo>
                <a:lnTo>
                  <a:pt x="279189" y="545537"/>
                </a:lnTo>
                <a:lnTo>
                  <a:pt x="282810" y="545537"/>
                </a:lnTo>
                <a:lnTo>
                  <a:pt x="282205" y="546288"/>
                </a:lnTo>
                <a:close/>
              </a:path>
              <a:path w="964565" h="962025">
                <a:moveTo>
                  <a:pt x="282205" y="546288"/>
                </a:moveTo>
                <a:lnTo>
                  <a:pt x="282024" y="546512"/>
                </a:lnTo>
                <a:lnTo>
                  <a:pt x="282609" y="545786"/>
                </a:lnTo>
                <a:lnTo>
                  <a:pt x="282205" y="546288"/>
                </a:lnTo>
                <a:close/>
              </a:path>
              <a:path w="964565" h="962025">
                <a:moveTo>
                  <a:pt x="282386" y="565489"/>
                </a:moveTo>
                <a:lnTo>
                  <a:pt x="279832" y="565489"/>
                </a:lnTo>
                <a:lnTo>
                  <a:pt x="278131" y="563610"/>
                </a:lnTo>
                <a:lnTo>
                  <a:pt x="278551" y="562468"/>
                </a:lnTo>
                <a:lnTo>
                  <a:pt x="278636" y="562237"/>
                </a:lnTo>
                <a:lnTo>
                  <a:pt x="281120" y="561920"/>
                </a:lnTo>
                <a:lnTo>
                  <a:pt x="282682" y="562468"/>
                </a:lnTo>
                <a:lnTo>
                  <a:pt x="283293" y="563610"/>
                </a:lnTo>
                <a:lnTo>
                  <a:pt x="283415" y="563842"/>
                </a:lnTo>
                <a:lnTo>
                  <a:pt x="282504" y="565155"/>
                </a:lnTo>
                <a:lnTo>
                  <a:pt x="282386" y="565489"/>
                </a:lnTo>
                <a:close/>
              </a:path>
              <a:path w="964565" h="962025">
                <a:moveTo>
                  <a:pt x="282386" y="565489"/>
                </a:moveTo>
                <a:lnTo>
                  <a:pt x="282307" y="565710"/>
                </a:lnTo>
                <a:lnTo>
                  <a:pt x="282386" y="565489"/>
                </a:lnTo>
                <a:lnTo>
                  <a:pt x="282504" y="565155"/>
                </a:lnTo>
                <a:lnTo>
                  <a:pt x="282386" y="565489"/>
                </a:lnTo>
                <a:close/>
              </a:path>
              <a:path w="964565" h="962025">
                <a:moveTo>
                  <a:pt x="282145" y="566169"/>
                </a:moveTo>
                <a:lnTo>
                  <a:pt x="281120" y="565710"/>
                </a:lnTo>
                <a:lnTo>
                  <a:pt x="282307" y="565710"/>
                </a:lnTo>
                <a:lnTo>
                  <a:pt x="282145" y="566169"/>
                </a:lnTo>
                <a:close/>
              </a:path>
              <a:path w="964565" h="962025">
                <a:moveTo>
                  <a:pt x="282020" y="530865"/>
                </a:moveTo>
                <a:lnTo>
                  <a:pt x="277547" y="529527"/>
                </a:lnTo>
                <a:lnTo>
                  <a:pt x="276989" y="527588"/>
                </a:lnTo>
                <a:lnTo>
                  <a:pt x="277789" y="523955"/>
                </a:lnTo>
                <a:lnTo>
                  <a:pt x="278802" y="522926"/>
                </a:lnTo>
                <a:lnTo>
                  <a:pt x="281024" y="522926"/>
                </a:lnTo>
                <a:lnTo>
                  <a:pt x="282871" y="523442"/>
                </a:lnTo>
                <a:lnTo>
                  <a:pt x="284088" y="524834"/>
                </a:lnTo>
                <a:lnTo>
                  <a:pt x="283707" y="529122"/>
                </a:lnTo>
                <a:lnTo>
                  <a:pt x="282020" y="530865"/>
                </a:lnTo>
                <a:close/>
              </a:path>
              <a:path w="964565" h="962025">
                <a:moveTo>
                  <a:pt x="283541" y="511639"/>
                </a:moveTo>
                <a:lnTo>
                  <a:pt x="280177" y="511639"/>
                </a:lnTo>
                <a:lnTo>
                  <a:pt x="278921" y="509973"/>
                </a:lnTo>
                <a:lnTo>
                  <a:pt x="277675" y="509052"/>
                </a:lnTo>
                <a:lnTo>
                  <a:pt x="279198" y="505792"/>
                </a:lnTo>
                <a:lnTo>
                  <a:pt x="280597" y="506607"/>
                </a:lnTo>
                <a:lnTo>
                  <a:pt x="282451" y="507105"/>
                </a:lnTo>
                <a:lnTo>
                  <a:pt x="284287" y="509778"/>
                </a:lnTo>
                <a:lnTo>
                  <a:pt x="283541" y="511639"/>
                </a:lnTo>
                <a:close/>
              </a:path>
              <a:path w="964565" h="962025">
                <a:moveTo>
                  <a:pt x="282753" y="33051"/>
                </a:moveTo>
                <a:lnTo>
                  <a:pt x="280124" y="33051"/>
                </a:lnTo>
                <a:lnTo>
                  <a:pt x="279595" y="32126"/>
                </a:lnTo>
                <a:lnTo>
                  <a:pt x="279497" y="31955"/>
                </a:lnTo>
                <a:lnTo>
                  <a:pt x="278843" y="31339"/>
                </a:lnTo>
                <a:lnTo>
                  <a:pt x="279476" y="30581"/>
                </a:lnTo>
                <a:lnTo>
                  <a:pt x="279895" y="29638"/>
                </a:lnTo>
                <a:lnTo>
                  <a:pt x="279992" y="29421"/>
                </a:lnTo>
                <a:lnTo>
                  <a:pt x="281486" y="28994"/>
                </a:lnTo>
                <a:lnTo>
                  <a:pt x="283066" y="29638"/>
                </a:lnTo>
                <a:lnTo>
                  <a:pt x="283796" y="31955"/>
                </a:lnTo>
                <a:lnTo>
                  <a:pt x="283849" y="32126"/>
                </a:lnTo>
                <a:lnTo>
                  <a:pt x="282753" y="33051"/>
                </a:lnTo>
                <a:close/>
              </a:path>
              <a:path w="964565" h="962025">
                <a:moveTo>
                  <a:pt x="281935" y="912353"/>
                </a:moveTo>
                <a:lnTo>
                  <a:pt x="279070" y="911595"/>
                </a:lnTo>
                <a:lnTo>
                  <a:pt x="279140" y="911446"/>
                </a:lnTo>
                <a:lnTo>
                  <a:pt x="282010" y="912196"/>
                </a:lnTo>
                <a:lnTo>
                  <a:pt x="281935" y="912353"/>
                </a:lnTo>
                <a:close/>
              </a:path>
              <a:path w="964565" h="962025">
                <a:moveTo>
                  <a:pt x="281732" y="912784"/>
                </a:moveTo>
                <a:lnTo>
                  <a:pt x="281935" y="912353"/>
                </a:lnTo>
                <a:lnTo>
                  <a:pt x="282010" y="912196"/>
                </a:lnTo>
                <a:lnTo>
                  <a:pt x="281732" y="912784"/>
                </a:lnTo>
                <a:close/>
              </a:path>
              <a:path w="964565" h="962025">
                <a:moveTo>
                  <a:pt x="282262" y="748506"/>
                </a:moveTo>
                <a:lnTo>
                  <a:pt x="279678" y="748506"/>
                </a:lnTo>
                <a:lnTo>
                  <a:pt x="279028" y="747574"/>
                </a:lnTo>
                <a:lnTo>
                  <a:pt x="278284" y="746983"/>
                </a:lnTo>
                <a:lnTo>
                  <a:pt x="278761" y="746122"/>
                </a:lnTo>
                <a:lnTo>
                  <a:pt x="279067" y="744784"/>
                </a:lnTo>
                <a:lnTo>
                  <a:pt x="280472" y="744289"/>
                </a:lnTo>
                <a:lnTo>
                  <a:pt x="281859" y="744784"/>
                </a:lnTo>
                <a:lnTo>
                  <a:pt x="282004" y="744784"/>
                </a:lnTo>
                <a:lnTo>
                  <a:pt x="283326" y="747246"/>
                </a:lnTo>
                <a:lnTo>
                  <a:pt x="282262" y="748506"/>
                </a:lnTo>
                <a:close/>
              </a:path>
              <a:path w="964565" h="962025">
                <a:moveTo>
                  <a:pt x="280422" y="695143"/>
                </a:moveTo>
                <a:lnTo>
                  <a:pt x="279337" y="694068"/>
                </a:lnTo>
                <a:lnTo>
                  <a:pt x="278426" y="693577"/>
                </a:lnTo>
                <a:lnTo>
                  <a:pt x="278685" y="692880"/>
                </a:lnTo>
                <a:lnTo>
                  <a:pt x="278786" y="692609"/>
                </a:lnTo>
                <a:lnTo>
                  <a:pt x="278896" y="691243"/>
                </a:lnTo>
                <a:lnTo>
                  <a:pt x="279744" y="690702"/>
                </a:lnTo>
                <a:lnTo>
                  <a:pt x="281903" y="690702"/>
                </a:lnTo>
                <a:lnTo>
                  <a:pt x="283661" y="692880"/>
                </a:lnTo>
                <a:lnTo>
                  <a:pt x="282814" y="694406"/>
                </a:lnTo>
                <a:lnTo>
                  <a:pt x="280422" y="695143"/>
                </a:lnTo>
                <a:close/>
              </a:path>
              <a:path w="964565" h="962025">
                <a:moveTo>
                  <a:pt x="300994" y="566308"/>
                </a:moveTo>
                <a:lnTo>
                  <a:pt x="298115" y="565810"/>
                </a:lnTo>
                <a:lnTo>
                  <a:pt x="297525" y="564600"/>
                </a:lnTo>
                <a:lnTo>
                  <a:pt x="296849" y="563877"/>
                </a:lnTo>
                <a:lnTo>
                  <a:pt x="297429" y="563187"/>
                </a:lnTo>
                <a:lnTo>
                  <a:pt x="298026" y="561853"/>
                </a:lnTo>
                <a:lnTo>
                  <a:pt x="299460" y="561853"/>
                </a:lnTo>
                <a:lnTo>
                  <a:pt x="301023" y="562465"/>
                </a:lnTo>
                <a:lnTo>
                  <a:pt x="301611" y="564600"/>
                </a:lnTo>
                <a:lnTo>
                  <a:pt x="301199" y="565810"/>
                </a:lnTo>
                <a:lnTo>
                  <a:pt x="300994" y="566308"/>
                </a:lnTo>
                <a:close/>
              </a:path>
              <a:path w="964565" h="962025">
                <a:moveTo>
                  <a:pt x="279668" y="621066"/>
                </a:moveTo>
                <a:lnTo>
                  <a:pt x="278387" y="619973"/>
                </a:lnTo>
                <a:lnTo>
                  <a:pt x="278468" y="618671"/>
                </a:lnTo>
                <a:lnTo>
                  <a:pt x="278547" y="617390"/>
                </a:lnTo>
                <a:lnTo>
                  <a:pt x="279896" y="616703"/>
                </a:lnTo>
                <a:lnTo>
                  <a:pt x="280519" y="616134"/>
                </a:lnTo>
                <a:lnTo>
                  <a:pt x="281287" y="616703"/>
                </a:lnTo>
                <a:lnTo>
                  <a:pt x="282565" y="617184"/>
                </a:lnTo>
                <a:lnTo>
                  <a:pt x="282689" y="617874"/>
                </a:lnTo>
                <a:lnTo>
                  <a:pt x="282726" y="618080"/>
                </a:lnTo>
                <a:lnTo>
                  <a:pt x="282832" y="618671"/>
                </a:lnTo>
                <a:lnTo>
                  <a:pt x="282268" y="619973"/>
                </a:lnTo>
                <a:lnTo>
                  <a:pt x="282159" y="620226"/>
                </a:lnTo>
                <a:lnTo>
                  <a:pt x="279668" y="621066"/>
                </a:lnTo>
                <a:close/>
              </a:path>
              <a:path w="964565" h="962025">
                <a:moveTo>
                  <a:pt x="281922" y="602291"/>
                </a:moveTo>
                <a:lnTo>
                  <a:pt x="279245" y="602291"/>
                </a:lnTo>
                <a:lnTo>
                  <a:pt x="278430" y="600896"/>
                </a:lnTo>
                <a:lnTo>
                  <a:pt x="278811" y="599231"/>
                </a:lnTo>
                <a:lnTo>
                  <a:pt x="281070" y="597512"/>
                </a:lnTo>
                <a:lnTo>
                  <a:pt x="282583" y="598348"/>
                </a:lnTo>
                <a:lnTo>
                  <a:pt x="283184" y="600896"/>
                </a:lnTo>
                <a:lnTo>
                  <a:pt x="282120" y="601935"/>
                </a:lnTo>
                <a:lnTo>
                  <a:pt x="281922" y="602291"/>
                </a:lnTo>
                <a:close/>
              </a:path>
              <a:path w="964565" h="962025">
                <a:moveTo>
                  <a:pt x="281618" y="602839"/>
                </a:moveTo>
                <a:lnTo>
                  <a:pt x="280632" y="602441"/>
                </a:lnTo>
                <a:lnTo>
                  <a:pt x="281839" y="602441"/>
                </a:lnTo>
                <a:lnTo>
                  <a:pt x="281618" y="602839"/>
                </a:lnTo>
                <a:close/>
              </a:path>
              <a:path w="964565" h="962025">
                <a:moveTo>
                  <a:pt x="279665" y="15233"/>
                </a:moveTo>
                <a:lnTo>
                  <a:pt x="278384" y="14141"/>
                </a:lnTo>
                <a:lnTo>
                  <a:pt x="278464" y="12842"/>
                </a:lnTo>
                <a:lnTo>
                  <a:pt x="278544" y="11561"/>
                </a:lnTo>
                <a:lnTo>
                  <a:pt x="279889" y="10874"/>
                </a:lnTo>
                <a:lnTo>
                  <a:pt x="280515" y="10305"/>
                </a:lnTo>
                <a:lnTo>
                  <a:pt x="281284" y="10874"/>
                </a:lnTo>
                <a:lnTo>
                  <a:pt x="282561" y="11355"/>
                </a:lnTo>
                <a:lnTo>
                  <a:pt x="282686" y="12045"/>
                </a:lnTo>
                <a:lnTo>
                  <a:pt x="282723" y="12248"/>
                </a:lnTo>
                <a:lnTo>
                  <a:pt x="282832" y="12842"/>
                </a:lnTo>
                <a:lnTo>
                  <a:pt x="282270" y="14141"/>
                </a:lnTo>
                <a:lnTo>
                  <a:pt x="282159" y="14397"/>
                </a:lnTo>
                <a:lnTo>
                  <a:pt x="279665" y="15233"/>
                </a:lnTo>
                <a:close/>
              </a:path>
              <a:path w="964565" h="962025">
                <a:moveTo>
                  <a:pt x="272453" y="519556"/>
                </a:moveTo>
                <a:lnTo>
                  <a:pt x="270413" y="519556"/>
                </a:lnTo>
                <a:lnTo>
                  <a:pt x="269946" y="518574"/>
                </a:lnTo>
                <a:lnTo>
                  <a:pt x="270327" y="517265"/>
                </a:lnTo>
                <a:lnTo>
                  <a:pt x="270765" y="516816"/>
                </a:lnTo>
                <a:lnTo>
                  <a:pt x="271042" y="516350"/>
                </a:lnTo>
                <a:lnTo>
                  <a:pt x="272911" y="516350"/>
                </a:lnTo>
                <a:lnTo>
                  <a:pt x="273411" y="517265"/>
                </a:lnTo>
                <a:lnTo>
                  <a:pt x="273046" y="518574"/>
                </a:lnTo>
                <a:lnTo>
                  <a:pt x="272839" y="519169"/>
                </a:lnTo>
                <a:lnTo>
                  <a:pt x="272453" y="519556"/>
                </a:lnTo>
                <a:close/>
              </a:path>
              <a:path w="964565" h="962025">
                <a:moveTo>
                  <a:pt x="271718" y="427160"/>
                </a:moveTo>
                <a:lnTo>
                  <a:pt x="270519" y="426232"/>
                </a:lnTo>
                <a:lnTo>
                  <a:pt x="271185" y="424602"/>
                </a:lnTo>
                <a:lnTo>
                  <a:pt x="272683" y="424602"/>
                </a:lnTo>
                <a:lnTo>
                  <a:pt x="272498" y="425484"/>
                </a:lnTo>
                <a:lnTo>
                  <a:pt x="272103" y="426232"/>
                </a:lnTo>
                <a:lnTo>
                  <a:pt x="271718" y="427160"/>
                </a:lnTo>
                <a:close/>
              </a:path>
              <a:path w="964565" h="962025">
                <a:moveTo>
                  <a:pt x="281498" y="875718"/>
                </a:moveTo>
                <a:lnTo>
                  <a:pt x="279156" y="875718"/>
                </a:lnTo>
                <a:lnTo>
                  <a:pt x="279427" y="875241"/>
                </a:lnTo>
                <a:lnTo>
                  <a:pt x="280700" y="875241"/>
                </a:lnTo>
                <a:lnTo>
                  <a:pt x="281498" y="875718"/>
                </a:lnTo>
                <a:close/>
              </a:path>
              <a:path w="964565" h="962025">
                <a:moveTo>
                  <a:pt x="281758" y="876989"/>
                </a:moveTo>
                <a:lnTo>
                  <a:pt x="280483" y="876989"/>
                </a:lnTo>
                <a:lnTo>
                  <a:pt x="279661" y="876501"/>
                </a:lnTo>
                <a:lnTo>
                  <a:pt x="282037" y="876501"/>
                </a:lnTo>
                <a:lnTo>
                  <a:pt x="281758" y="876989"/>
                </a:lnTo>
                <a:close/>
              </a:path>
              <a:path w="964565" h="962025">
                <a:moveTo>
                  <a:pt x="272062" y="555038"/>
                </a:moveTo>
                <a:lnTo>
                  <a:pt x="270423" y="555038"/>
                </a:lnTo>
                <a:lnTo>
                  <a:pt x="270615" y="554063"/>
                </a:lnTo>
                <a:lnTo>
                  <a:pt x="271085" y="553145"/>
                </a:lnTo>
                <a:lnTo>
                  <a:pt x="272719" y="553145"/>
                </a:lnTo>
                <a:lnTo>
                  <a:pt x="272527" y="554063"/>
                </a:lnTo>
                <a:lnTo>
                  <a:pt x="272062" y="555038"/>
                </a:lnTo>
                <a:close/>
              </a:path>
              <a:path w="964565" h="962025">
                <a:moveTo>
                  <a:pt x="272062" y="555038"/>
                </a:moveTo>
                <a:lnTo>
                  <a:pt x="271967" y="555273"/>
                </a:lnTo>
                <a:lnTo>
                  <a:pt x="272057" y="555038"/>
                </a:lnTo>
                <a:lnTo>
                  <a:pt x="272553" y="554063"/>
                </a:lnTo>
                <a:lnTo>
                  <a:pt x="272062" y="555038"/>
                </a:lnTo>
                <a:close/>
              </a:path>
              <a:path w="964565" h="962025">
                <a:moveTo>
                  <a:pt x="271804" y="555693"/>
                </a:moveTo>
                <a:lnTo>
                  <a:pt x="271676" y="556024"/>
                </a:lnTo>
                <a:lnTo>
                  <a:pt x="271967" y="555273"/>
                </a:lnTo>
                <a:lnTo>
                  <a:pt x="272057" y="555038"/>
                </a:lnTo>
                <a:lnTo>
                  <a:pt x="271804" y="555693"/>
                </a:lnTo>
                <a:close/>
              </a:path>
              <a:path w="964565" h="962025">
                <a:moveTo>
                  <a:pt x="271605" y="501454"/>
                </a:moveTo>
                <a:lnTo>
                  <a:pt x="270455" y="500426"/>
                </a:lnTo>
                <a:lnTo>
                  <a:pt x="271156" y="498899"/>
                </a:lnTo>
                <a:lnTo>
                  <a:pt x="272722" y="498899"/>
                </a:lnTo>
                <a:lnTo>
                  <a:pt x="272491" y="499789"/>
                </a:lnTo>
                <a:lnTo>
                  <a:pt x="272108" y="500426"/>
                </a:lnTo>
                <a:lnTo>
                  <a:pt x="272000" y="500607"/>
                </a:lnTo>
                <a:lnTo>
                  <a:pt x="271605" y="501454"/>
                </a:lnTo>
                <a:close/>
              </a:path>
              <a:path w="964565" h="962025">
                <a:moveTo>
                  <a:pt x="271672" y="850556"/>
                </a:moveTo>
                <a:lnTo>
                  <a:pt x="270494" y="849684"/>
                </a:lnTo>
                <a:lnTo>
                  <a:pt x="271166" y="848072"/>
                </a:lnTo>
                <a:lnTo>
                  <a:pt x="272647" y="848072"/>
                </a:lnTo>
                <a:lnTo>
                  <a:pt x="272452" y="848930"/>
                </a:lnTo>
                <a:lnTo>
                  <a:pt x="272044" y="849684"/>
                </a:lnTo>
                <a:lnTo>
                  <a:pt x="271672" y="850556"/>
                </a:lnTo>
                <a:close/>
              </a:path>
              <a:path w="964565" h="962025">
                <a:moveTo>
                  <a:pt x="270398" y="593779"/>
                </a:moveTo>
                <a:lnTo>
                  <a:pt x="268733" y="592950"/>
                </a:lnTo>
                <a:lnTo>
                  <a:pt x="268772" y="589200"/>
                </a:lnTo>
                <a:lnTo>
                  <a:pt x="270292" y="588157"/>
                </a:lnTo>
                <a:lnTo>
                  <a:pt x="272057" y="588157"/>
                </a:lnTo>
                <a:lnTo>
                  <a:pt x="273871" y="588694"/>
                </a:lnTo>
                <a:lnTo>
                  <a:pt x="275078" y="589943"/>
                </a:lnTo>
                <a:lnTo>
                  <a:pt x="274537" y="592541"/>
                </a:lnTo>
                <a:lnTo>
                  <a:pt x="273074" y="593413"/>
                </a:lnTo>
                <a:lnTo>
                  <a:pt x="270398" y="593779"/>
                </a:lnTo>
                <a:close/>
              </a:path>
              <a:path w="964565" h="962025">
                <a:moveTo>
                  <a:pt x="271246" y="534755"/>
                </a:moveTo>
                <a:lnTo>
                  <a:pt x="271402" y="534370"/>
                </a:lnTo>
                <a:lnTo>
                  <a:pt x="271526" y="534064"/>
                </a:lnTo>
                <a:lnTo>
                  <a:pt x="271246" y="534755"/>
                </a:lnTo>
                <a:close/>
              </a:path>
              <a:path w="964565" h="962025">
                <a:moveTo>
                  <a:pt x="272061" y="536651"/>
                </a:moveTo>
                <a:lnTo>
                  <a:pt x="270551" y="536651"/>
                </a:lnTo>
                <a:lnTo>
                  <a:pt x="270736" y="535762"/>
                </a:lnTo>
                <a:lnTo>
                  <a:pt x="271178" y="534922"/>
                </a:lnTo>
                <a:lnTo>
                  <a:pt x="272667" y="534922"/>
                </a:lnTo>
                <a:lnTo>
                  <a:pt x="272485" y="535762"/>
                </a:lnTo>
                <a:lnTo>
                  <a:pt x="272061" y="536651"/>
                </a:lnTo>
                <a:close/>
              </a:path>
              <a:path w="964565" h="962025">
                <a:moveTo>
                  <a:pt x="272085" y="390209"/>
                </a:moveTo>
                <a:lnTo>
                  <a:pt x="270548" y="390209"/>
                </a:lnTo>
                <a:lnTo>
                  <a:pt x="270707" y="389433"/>
                </a:lnTo>
                <a:lnTo>
                  <a:pt x="270733" y="389305"/>
                </a:lnTo>
                <a:lnTo>
                  <a:pt x="271178" y="388458"/>
                </a:lnTo>
                <a:lnTo>
                  <a:pt x="272701" y="388458"/>
                </a:lnTo>
                <a:lnTo>
                  <a:pt x="272521" y="389305"/>
                </a:lnTo>
                <a:lnTo>
                  <a:pt x="272494" y="389433"/>
                </a:lnTo>
                <a:lnTo>
                  <a:pt x="272085" y="390209"/>
                </a:lnTo>
                <a:close/>
              </a:path>
              <a:path w="964565" h="962025">
                <a:moveTo>
                  <a:pt x="272007" y="23240"/>
                </a:moveTo>
                <a:lnTo>
                  <a:pt x="270487" y="23240"/>
                </a:lnTo>
                <a:lnTo>
                  <a:pt x="270691" y="22528"/>
                </a:lnTo>
                <a:lnTo>
                  <a:pt x="270733" y="22382"/>
                </a:lnTo>
                <a:lnTo>
                  <a:pt x="271235" y="21489"/>
                </a:lnTo>
                <a:lnTo>
                  <a:pt x="271573" y="20774"/>
                </a:lnTo>
                <a:lnTo>
                  <a:pt x="271428" y="21080"/>
                </a:lnTo>
                <a:lnTo>
                  <a:pt x="272706" y="21489"/>
                </a:lnTo>
                <a:lnTo>
                  <a:pt x="272466" y="22382"/>
                </a:lnTo>
                <a:lnTo>
                  <a:pt x="272427" y="22528"/>
                </a:lnTo>
                <a:lnTo>
                  <a:pt x="272007" y="23240"/>
                </a:lnTo>
                <a:close/>
              </a:path>
              <a:path w="964565" h="962025">
                <a:moveTo>
                  <a:pt x="282268" y="822885"/>
                </a:moveTo>
                <a:lnTo>
                  <a:pt x="279405" y="822885"/>
                </a:lnTo>
                <a:lnTo>
                  <a:pt x="278910" y="821782"/>
                </a:lnTo>
                <a:lnTo>
                  <a:pt x="278800" y="821537"/>
                </a:lnTo>
                <a:lnTo>
                  <a:pt x="278149" y="820775"/>
                </a:lnTo>
                <a:lnTo>
                  <a:pt x="278757" y="819999"/>
                </a:lnTo>
                <a:lnTo>
                  <a:pt x="279374" y="818480"/>
                </a:lnTo>
                <a:lnTo>
                  <a:pt x="280846" y="818480"/>
                </a:lnTo>
                <a:lnTo>
                  <a:pt x="282465" y="819181"/>
                </a:lnTo>
                <a:lnTo>
                  <a:pt x="283181" y="821537"/>
                </a:lnTo>
                <a:lnTo>
                  <a:pt x="283255" y="821782"/>
                </a:lnTo>
                <a:lnTo>
                  <a:pt x="282268" y="822885"/>
                </a:lnTo>
                <a:close/>
              </a:path>
              <a:path w="964565" h="962025">
                <a:moveTo>
                  <a:pt x="282268" y="822885"/>
                </a:moveTo>
                <a:lnTo>
                  <a:pt x="282077" y="823099"/>
                </a:lnTo>
                <a:lnTo>
                  <a:pt x="283255" y="821782"/>
                </a:lnTo>
                <a:lnTo>
                  <a:pt x="282268" y="822885"/>
                </a:lnTo>
                <a:close/>
              </a:path>
              <a:path w="964565" h="962025">
                <a:moveTo>
                  <a:pt x="280084" y="933476"/>
                </a:moveTo>
                <a:lnTo>
                  <a:pt x="279045" y="932419"/>
                </a:lnTo>
                <a:lnTo>
                  <a:pt x="278163" y="931925"/>
                </a:lnTo>
                <a:lnTo>
                  <a:pt x="278515" y="930967"/>
                </a:lnTo>
                <a:lnTo>
                  <a:pt x="278615" y="929601"/>
                </a:lnTo>
                <a:lnTo>
                  <a:pt x="279907" y="928807"/>
                </a:lnTo>
                <a:lnTo>
                  <a:pt x="281565" y="929142"/>
                </a:lnTo>
                <a:lnTo>
                  <a:pt x="283323" y="931316"/>
                </a:lnTo>
                <a:lnTo>
                  <a:pt x="282490" y="932803"/>
                </a:lnTo>
                <a:lnTo>
                  <a:pt x="280084" y="933476"/>
                </a:lnTo>
                <a:close/>
              </a:path>
              <a:path w="964565" h="962025">
                <a:moveTo>
                  <a:pt x="272317" y="480331"/>
                </a:moveTo>
                <a:lnTo>
                  <a:pt x="268829" y="480331"/>
                </a:lnTo>
                <a:lnTo>
                  <a:pt x="269872" y="479157"/>
                </a:lnTo>
                <a:lnTo>
                  <a:pt x="272317" y="480331"/>
                </a:lnTo>
                <a:close/>
              </a:path>
              <a:path w="964565" h="962025">
                <a:moveTo>
                  <a:pt x="271784" y="481278"/>
                </a:moveTo>
                <a:lnTo>
                  <a:pt x="270512" y="481278"/>
                </a:lnTo>
                <a:lnTo>
                  <a:pt x="269683" y="480762"/>
                </a:lnTo>
                <a:lnTo>
                  <a:pt x="272070" y="480762"/>
                </a:lnTo>
                <a:lnTo>
                  <a:pt x="271784" y="481278"/>
                </a:lnTo>
                <a:close/>
              </a:path>
              <a:path w="964565" h="962025">
                <a:moveTo>
                  <a:pt x="271784" y="481278"/>
                </a:moveTo>
                <a:lnTo>
                  <a:pt x="271633" y="481552"/>
                </a:lnTo>
                <a:lnTo>
                  <a:pt x="272070" y="480762"/>
                </a:lnTo>
                <a:lnTo>
                  <a:pt x="271784" y="481278"/>
                </a:lnTo>
                <a:close/>
              </a:path>
              <a:path w="964565" h="962025">
                <a:moveTo>
                  <a:pt x="280348" y="951745"/>
                </a:moveTo>
                <a:lnTo>
                  <a:pt x="279287" y="950663"/>
                </a:lnTo>
                <a:lnTo>
                  <a:pt x="278376" y="950158"/>
                </a:lnTo>
                <a:lnTo>
                  <a:pt x="278764" y="949176"/>
                </a:lnTo>
                <a:lnTo>
                  <a:pt x="278899" y="947799"/>
                </a:lnTo>
                <a:lnTo>
                  <a:pt x="280216" y="946963"/>
                </a:lnTo>
                <a:lnTo>
                  <a:pt x="281931" y="947329"/>
                </a:lnTo>
                <a:lnTo>
                  <a:pt x="283636" y="949543"/>
                </a:lnTo>
                <a:lnTo>
                  <a:pt x="282864" y="951094"/>
                </a:lnTo>
                <a:lnTo>
                  <a:pt x="280348" y="951745"/>
                </a:lnTo>
                <a:close/>
              </a:path>
              <a:path w="964565" h="962025">
                <a:moveTo>
                  <a:pt x="272718" y="77528"/>
                </a:moveTo>
                <a:lnTo>
                  <a:pt x="271172" y="77528"/>
                </a:lnTo>
                <a:lnTo>
                  <a:pt x="270477" y="76009"/>
                </a:lnTo>
                <a:lnTo>
                  <a:pt x="271622" y="75009"/>
                </a:lnTo>
                <a:lnTo>
                  <a:pt x="272010" y="75842"/>
                </a:lnTo>
                <a:lnTo>
                  <a:pt x="272491" y="76653"/>
                </a:lnTo>
                <a:lnTo>
                  <a:pt x="272718" y="77528"/>
                </a:lnTo>
                <a:close/>
              </a:path>
              <a:path w="964565" h="962025">
                <a:moveTo>
                  <a:pt x="271231" y="39481"/>
                </a:moveTo>
                <a:lnTo>
                  <a:pt x="271393" y="39086"/>
                </a:lnTo>
                <a:lnTo>
                  <a:pt x="271519" y="38776"/>
                </a:lnTo>
                <a:lnTo>
                  <a:pt x="271231" y="39481"/>
                </a:lnTo>
                <a:close/>
              </a:path>
              <a:path w="964565" h="962025">
                <a:moveTo>
                  <a:pt x="272076" y="41356"/>
                </a:moveTo>
                <a:lnTo>
                  <a:pt x="270548" y="41356"/>
                </a:lnTo>
                <a:lnTo>
                  <a:pt x="270729" y="40467"/>
                </a:lnTo>
                <a:lnTo>
                  <a:pt x="271170" y="39630"/>
                </a:lnTo>
                <a:lnTo>
                  <a:pt x="272695" y="39630"/>
                </a:lnTo>
                <a:lnTo>
                  <a:pt x="272510" y="40467"/>
                </a:lnTo>
                <a:lnTo>
                  <a:pt x="272076" y="41356"/>
                </a:lnTo>
                <a:close/>
              </a:path>
              <a:path w="964565" h="962025">
                <a:moveTo>
                  <a:pt x="272341" y="97374"/>
                </a:moveTo>
                <a:lnTo>
                  <a:pt x="270946" y="96844"/>
                </a:lnTo>
                <a:lnTo>
                  <a:pt x="270863" y="96114"/>
                </a:lnTo>
                <a:lnTo>
                  <a:pt x="270772" y="95314"/>
                </a:lnTo>
                <a:lnTo>
                  <a:pt x="270384" y="94349"/>
                </a:lnTo>
                <a:lnTo>
                  <a:pt x="270957" y="93011"/>
                </a:lnTo>
                <a:lnTo>
                  <a:pt x="272053" y="92442"/>
                </a:lnTo>
                <a:lnTo>
                  <a:pt x="273868" y="93901"/>
                </a:lnTo>
                <a:lnTo>
                  <a:pt x="274067" y="95157"/>
                </a:lnTo>
                <a:lnTo>
                  <a:pt x="274505" y="96114"/>
                </a:lnTo>
                <a:lnTo>
                  <a:pt x="273519" y="96491"/>
                </a:lnTo>
                <a:lnTo>
                  <a:pt x="272341" y="97374"/>
                </a:lnTo>
                <a:close/>
              </a:path>
              <a:path w="964565" h="962025">
                <a:moveTo>
                  <a:pt x="272087" y="59490"/>
                </a:moveTo>
                <a:lnTo>
                  <a:pt x="270555" y="59490"/>
                </a:lnTo>
                <a:lnTo>
                  <a:pt x="270726" y="58569"/>
                </a:lnTo>
                <a:lnTo>
                  <a:pt x="271160" y="57697"/>
                </a:lnTo>
                <a:lnTo>
                  <a:pt x="272684" y="57697"/>
                </a:lnTo>
                <a:lnTo>
                  <a:pt x="272516" y="58569"/>
                </a:lnTo>
                <a:lnTo>
                  <a:pt x="272087" y="59490"/>
                </a:lnTo>
                <a:close/>
              </a:path>
              <a:path w="964565" h="962025">
                <a:moveTo>
                  <a:pt x="272087" y="59490"/>
                </a:moveTo>
                <a:lnTo>
                  <a:pt x="271997" y="59718"/>
                </a:lnTo>
                <a:lnTo>
                  <a:pt x="272083" y="59490"/>
                </a:lnTo>
                <a:lnTo>
                  <a:pt x="272540" y="58569"/>
                </a:lnTo>
                <a:lnTo>
                  <a:pt x="272087" y="59490"/>
                </a:lnTo>
                <a:close/>
              </a:path>
              <a:path w="964565" h="962025">
                <a:moveTo>
                  <a:pt x="271851" y="60106"/>
                </a:moveTo>
                <a:lnTo>
                  <a:pt x="271997" y="59718"/>
                </a:lnTo>
                <a:lnTo>
                  <a:pt x="272083" y="59490"/>
                </a:lnTo>
                <a:lnTo>
                  <a:pt x="271851" y="60106"/>
                </a:lnTo>
                <a:close/>
              </a:path>
              <a:path w="964565" h="962025">
                <a:moveTo>
                  <a:pt x="299172" y="415560"/>
                </a:moveTo>
                <a:lnTo>
                  <a:pt x="297364" y="415560"/>
                </a:lnTo>
                <a:lnTo>
                  <a:pt x="298194" y="415200"/>
                </a:lnTo>
                <a:lnTo>
                  <a:pt x="299172" y="415560"/>
                </a:lnTo>
                <a:close/>
              </a:path>
              <a:path w="964565" h="962025">
                <a:moveTo>
                  <a:pt x="300316" y="418563"/>
                </a:moveTo>
                <a:lnTo>
                  <a:pt x="297905" y="418563"/>
                </a:lnTo>
                <a:lnTo>
                  <a:pt x="296350" y="416834"/>
                </a:lnTo>
                <a:lnTo>
                  <a:pt x="296968" y="415560"/>
                </a:lnTo>
                <a:lnTo>
                  <a:pt x="300631" y="415560"/>
                </a:lnTo>
                <a:lnTo>
                  <a:pt x="301198" y="416834"/>
                </a:lnTo>
                <a:lnTo>
                  <a:pt x="301290" y="417040"/>
                </a:lnTo>
                <a:lnTo>
                  <a:pt x="300425" y="418253"/>
                </a:lnTo>
                <a:lnTo>
                  <a:pt x="300316" y="418563"/>
                </a:lnTo>
                <a:close/>
              </a:path>
              <a:path w="964565" h="962025">
                <a:moveTo>
                  <a:pt x="300316" y="418563"/>
                </a:moveTo>
                <a:lnTo>
                  <a:pt x="300235" y="418791"/>
                </a:lnTo>
                <a:lnTo>
                  <a:pt x="300316" y="418563"/>
                </a:lnTo>
                <a:lnTo>
                  <a:pt x="300425" y="418253"/>
                </a:lnTo>
                <a:lnTo>
                  <a:pt x="300316" y="418563"/>
                </a:lnTo>
                <a:close/>
              </a:path>
              <a:path w="964565" h="962025">
                <a:moveTo>
                  <a:pt x="300076" y="419243"/>
                </a:moveTo>
                <a:lnTo>
                  <a:pt x="299115" y="418791"/>
                </a:lnTo>
                <a:lnTo>
                  <a:pt x="300235" y="418791"/>
                </a:lnTo>
                <a:lnTo>
                  <a:pt x="300076" y="419243"/>
                </a:lnTo>
                <a:close/>
              </a:path>
              <a:path w="964565" h="962025">
                <a:moveTo>
                  <a:pt x="300612" y="323576"/>
                </a:moveTo>
                <a:lnTo>
                  <a:pt x="297884" y="323576"/>
                </a:lnTo>
                <a:lnTo>
                  <a:pt x="299112" y="322697"/>
                </a:lnTo>
                <a:lnTo>
                  <a:pt x="300514" y="323334"/>
                </a:lnTo>
                <a:lnTo>
                  <a:pt x="300612" y="323576"/>
                </a:lnTo>
                <a:close/>
              </a:path>
              <a:path w="964565" h="962025">
                <a:moveTo>
                  <a:pt x="299517" y="327708"/>
                </a:moveTo>
                <a:lnTo>
                  <a:pt x="297660" y="326113"/>
                </a:lnTo>
                <a:lnTo>
                  <a:pt x="297362" y="324861"/>
                </a:lnTo>
                <a:lnTo>
                  <a:pt x="296891" y="323936"/>
                </a:lnTo>
                <a:lnTo>
                  <a:pt x="300759" y="323936"/>
                </a:lnTo>
                <a:lnTo>
                  <a:pt x="301136" y="324861"/>
                </a:lnTo>
                <a:lnTo>
                  <a:pt x="300859" y="327220"/>
                </a:lnTo>
                <a:lnTo>
                  <a:pt x="299517" y="327708"/>
                </a:lnTo>
                <a:close/>
              </a:path>
              <a:path w="964565" h="962025">
                <a:moveTo>
                  <a:pt x="299752" y="363784"/>
                </a:moveTo>
                <a:lnTo>
                  <a:pt x="296987" y="363784"/>
                </a:lnTo>
                <a:lnTo>
                  <a:pt x="296598" y="362549"/>
                </a:lnTo>
                <a:lnTo>
                  <a:pt x="297137" y="361257"/>
                </a:lnTo>
                <a:lnTo>
                  <a:pt x="300016" y="359553"/>
                </a:lnTo>
                <a:lnTo>
                  <a:pt x="300446" y="360567"/>
                </a:lnTo>
                <a:lnTo>
                  <a:pt x="301396" y="361730"/>
                </a:lnTo>
                <a:lnTo>
                  <a:pt x="300955" y="363239"/>
                </a:lnTo>
                <a:lnTo>
                  <a:pt x="299752" y="363784"/>
                </a:lnTo>
                <a:close/>
              </a:path>
              <a:path w="964565" h="962025">
                <a:moveTo>
                  <a:pt x="300274" y="509810"/>
                </a:moveTo>
                <a:lnTo>
                  <a:pt x="298809" y="509810"/>
                </a:lnTo>
                <a:lnTo>
                  <a:pt x="297835" y="509215"/>
                </a:lnTo>
                <a:lnTo>
                  <a:pt x="297026" y="508806"/>
                </a:lnTo>
                <a:lnTo>
                  <a:pt x="298187" y="507529"/>
                </a:lnTo>
                <a:lnTo>
                  <a:pt x="299439" y="507116"/>
                </a:lnTo>
                <a:lnTo>
                  <a:pt x="300421" y="507529"/>
                </a:lnTo>
                <a:lnTo>
                  <a:pt x="300710" y="508806"/>
                </a:lnTo>
                <a:lnTo>
                  <a:pt x="300802" y="509215"/>
                </a:lnTo>
                <a:lnTo>
                  <a:pt x="300274" y="509810"/>
                </a:lnTo>
                <a:close/>
              </a:path>
              <a:path w="964565" h="962025">
                <a:moveTo>
                  <a:pt x="300094" y="676795"/>
                </a:moveTo>
                <a:lnTo>
                  <a:pt x="299169" y="676276"/>
                </a:lnTo>
                <a:lnTo>
                  <a:pt x="298059" y="675899"/>
                </a:lnTo>
                <a:lnTo>
                  <a:pt x="296400" y="674198"/>
                </a:lnTo>
                <a:lnTo>
                  <a:pt x="296631" y="673062"/>
                </a:lnTo>
                <a:lnTo>
                  <a:pt x="299556" y="671660"/>
                </a:lnTo>
                <a:lnTo>
                  <a:pt x="300955" y="672408"/>
                </a:lnTo>
                <a:lnTo>
                  <a:pt x="301528" y="674884"/>
                </a:lnTo>
                <a:lnTo>
                  <a:pt x="300553" y="675899"/>
                </a:lnTo>
                <a:lnTo>
                  <a:pt x="300094" y="676795"/>
                </a:lnTo>
                <a:close/>
              </a:path>
              <a:path w="964565" h="962025">
                <a:moveTo>
                  <a:pt x="299613" y="344820"/>
                </a:moveTo>
                <a:lnTo>
                  <a:pt x="296607" y="344820"/>
                </a:lnTo>
                <a:lnTo>
                  <a:pt x="296041" y="343522"/>
                </a:lnTo>
                <a:lnTo>
                  <a:pt x="296621" y="341860"/>
                </a:lnTo>
                <a:lnTo>
                  <a:pt x="299044" y="340404"/>
                </a:lnTo>
                <a:lnTo>
                  <a:pt x="300439" y="341401"/>
                </a:lnTo>
                <a:lnTo>
                  <a:pt x="300713" y="343522"/>
                </a:lnTo>
                <a:lnTo>
                  <a:pt x="300766" y="343934"/>
                </a:lnTo>
                <a:lnTo>
                  <a:pt x="299613" y="344820"/>
                </a:lnTo>
                <a:close/>
              </a:path>
              <a:path w="964565" h="962025">
                <a:moveTo>
                  <a:pt x="299613" y="344820"/>
                </a:moveTo>
                <a:lnTo>
                  <a:pt x="299353" y="345180"/>
                </a:lnTo>
                <a:lnTo>
                  <a:pt x="299613" y="344820"/>
                </a:lnTo>
                <a:lnTo>
                  <a:pt x="300410" y="344208"/>
                </a:lnTo>
                <a:lnTo>
                  <a:pt x="299613" y="344820"/>
                </a:lnTo>
                <a:close/>
              </a:path>
              <a:path w="964565" h="962025">
                <a:moveTo>
                  <a:pt x="299026" y="345632"/>
                </a:moveTo>
                <a:lnTo>
                  <a:pt x="298080" y="345180"/>
                </a:lnTo>
                <a:lnTo>
                  <a:pt x="299353" y="345180"/>
                </a:lnTo>
                <a:lnTo>
                  <a:pt x="299026" y="345632"/>
                </a:lnTo>
                <a:close/>
              </a:path>
              <a:path w="964565" h="962025">
                <a:moveTo>
                  <a:pt x="297955" y="492309"/>
                </a:moveTo>
                <a:lnTo>
                  <a:pt x="296514" y="491380"/>
                </a:lnTo>
                <a:lnTo>
                  <a:pt x="296358" y="489498"/>
                </a:lnTo>
                <a:lnTo>
                  <a:pt x="296300" y="488818"/>
                </a:lnTo>
                <a:lnTo>
                  <a:pt x="297514" y="488000"/>
                </a:lnTo>
                <a:lnTo>
                  <a:pt x="298154" y="487231"/>
                </a:lnTo>
                <a:lnTo>
                  <a:pt x="297745" y="487722"/>
                </a:lnTo>
                <a:lnTo>
                  <a:pt x="300389" y="488000"/>
                </a:lnTo>
                <a:lnTo>
                  <a:pt x="300895" y="489498"/>
                </a:lnTo>
                <a:lnTo>
                  <a:pt x="300336" y="491142"/>
                </a:lnTo>
                <a:lnTo>
                  <a:pt x="297955" y="492309"/>
                </a:lnTo>
                <a:close/>
              </a:path>
              <a:path w="964565" h="962025">
                <a:moveTo>
                  <a:pt x="300635" y="769747"/>
                </a:moveTo>
                <a:lnTo>
                  <a:pt x="297311" y="767711"/>
                </a:lnTo>
                <a:lnTo>
                  <a:pt x="296796" y="766174"/>
                </a:lnTo>
                <a:lnTo>
                  <a:pt x="296699" y="765886"/>
                </a:lnTo>
                <a:lnTo>
                  <a:pt x="295980" y="764291"/>
                </a:lnTo>
                <a:lnTo>
                  <a:pt x="297496" y="763427"/>
                </a:lnTo>
                <a:lnTo>
                  <a:pt x="298624" y="762662"/>
                </a:lnTo>
                <a:lnTo>
                  <a:pt x="299638" y="763797"/>
                </a:lnTo>
                <a:lnTo>
                  <a:pt x="301322" y="764846"/>
                </a:lnTo>
                <a:lnTo>
                  <a:pt x="301878" y="767711"/>
                </a:lnTo>
                <a:lnTo>
                  <a:pt x="301923" y="767939"/>
                </a:lnTo>
                <a:lnTo>
                  <a:pt x="300635" y="769747"/>
                </a:lnTo>
                <a:close/>
              </a:path>
              <a:path w="964565" h="962025">
                <a:moveTo>
                  <a:pt x="283160" y="70361"/>
                </a:moveTo>
                <a:lnTo>
                  <a:pt x="280373" y="70361"/>
                </a:lnTo>
                <a:lnTo>
                  <a:pt x="279650" y="69223"/>
                </a:lnTo>
                <a:lnTo>
                  <a:pt x="278899" y="68582"/>
                </a:lnTo>
                <a:lnTo>
                  <a:pt x="279376" y="67828"/>
                </a:lnTo>
                <a:lnTo>
                  <a:pt x="279697" y="66778"/>
                </a:lnTo>
                <a:lnTo>
                  <a:pt x="279798" y="66447"/>
                </a:lnTo>
                <a:lnTo>
                  <a:pt x="281662" y="66447"/>
                </a:lnTo>
                <a:lnTo>
                  <a:pt x="282725" y="66778"/>
                </a:lnTo>
                <a:lnTo>
                  <a:pt x="283760" y="68999"/>
                </a:lnTo>
                <a:lnTo>
                  <a:pt x="283160" y="70361"/>
                </a:lnTo>
                <a:close/>
              </a:path>
              <a:path w="964565" h="962025">
                <a:moveTo>
                  <a:pt x="298446" y="602701"/>
                </a:moveTo>
                <a:lnTo>
                  <a:pt x="296831" y="602103"/>
                </a:lnTo>
                <a:lnTo>
                  <a:pt x="295521" y="599612"/>
                </a:lnTo>
                <a:lnTo>
                  <a:pt x="296599" y="598277"/>
                </a:lnTo>
                <a:lnTo>
                  <a:pt x="299270" y="598277"/>
                </a:lnTo>
                <a:lnTo>
                  <a:pt x="299952" y="599299"/>
                </a:lnTo>
                <a:lnTo>
                  <a:pt x="300713" y="599932"/>
                </a:lnTo>
                <a:lnTo>
                  <a:pt x="300226" y="600822"/>
                </a:lnTo>
                <a:lnTo>
                  <a:pt x="299934" y="602103"/>
                </a:lnTo>
                <a:lnTo>
                  <a:pt x="299905" y="602231"/>
                </a:lnTo>
                <a:lnTo>
                  <a:pt x="298446" y="602701"/>
                </a:lnTo>
                <a:close/>
              </a:path>
              <a:path w="964565" h="962025">
                <a:moveTo>
                  <a:pt x="297710" y="713380"/>
                </a:moveTo>
                <a:lnTo>
                  <a:pt x="296375" y="712138"/>
                </a:lnTo>
                <a:lnTo>
                  <a:pt x="296475" y="710943"/>
                </a:lnTo>
                <a:lnTo>
                  <a:pt x="296550" y="710042"/>
                </a:lnTo>
                <a:lnTo>
                  <a:pt x="296610" y="709338"/>
                </a:lnTo>
                <a:lnTo>
                  <a:pt x="296784" y="709338"/>
                </a:lnTo>
                <a:lnTo>
                  <a:pt x="298051" y="708775"/>
                </a:lnTo>
                <a:lnTo>
                  <a:pt x="298809" y="708153"/>
                </a:lnTo>
                <a:lnTo>
                  <a:pt x="299592" y="708775"/>
                </a:lnTo>
                <a:lnTo>
                  <a:pt x="300930" y="709338"/>
                </a:lnTo>
                <a:lnTo>
                  <a:pt x="301012" y="710042"/>
                </a:lnTo>
                <a:lnTo>
                  <a:pt x="301115" y="710943"/>
                </a:lnTo>
                <a:lnTo>
                  <a:pt x="300393" y="712601"/>
                </a:lnTo>
                <a:lnTo>
                  <a:pt x="297710" y="713380"/>
                </a:lnTo>
                <a:close/>
              </a:path>
              <a:path w="964565" h="962025">
                <a:moveTo>
                  <a:pt x="297400" y="695744"/>
                </a:moveTo>
                <a:lnTo>
                  <a:pt x="296108" y="694602"/>
                </a:lnTo>
                <a:lnTo>
                  <a:pt x="296252" y="693214"/>
                </a:lnTo>
                <a:lnTo>
                  <a:pt x="296315" y="692609"/>
                </a:lnTo>
                <a:lnTo>
                  <a:pt x="296389" y="691869"/>
                </a:lnTo>
                <a:lnTo>
                  <a:pt x="297821" y="691161"/>
                </a:lnTo>
                <a:lnTo>
                  <a:pt x="298471" y="690584"/>
                </a:lnTo>
                <a:lnTo>
                  <a:pt x="299254" y="691161"/>
                </a:lnTo>
                <a:lnTo>
                  <a:pt x="300610" y="691684"/>
                </a:lnTo>
                <a:lnTo>
                  <a:pt x="300701" y="692609"/>
                </a:lnTo>
                <a:lnTo>
                  <a:pt x="300759" y="693214"/>
                </a:lnTo>
                <a:lnTo>
                  <a:pt x="300130" y="694602"/>
                </a:lnTo>
                <a:lnTo>
                  <a:pt x="300065" y="694744"/>
                </a:lnTo>
                <a:lnTo>
                  <a:pt x="297400" y="695744"/>
                </a:lnTo>
                <a:close/>
              </a:path>
              <a:path w="964565" h="962025">
                <a:moveTo>
                  <a:pt x="272729" y="921940"/>
                </a:moveTo>
                <a:lnTo>
                  <a:pt x="271182" y="921940"/>
                </a:lnTo>
                <a:lnTo>
                  <a:pt x="270487" y="920452"/>
                </a:lnTo>
                <a:lnTo>
                  <a:pt x="271626" y="919477"/>
                </a:lnTo>
                <a:lnTo>
                  <a:pt x="272014" y="920292"/>
                </a:lnTo>
                <a:lnTo>
                  <a:pt x="272494" y="921082"/>
                </a:lnTo>
                <a:lnTo>
                  <a:pt x="272729" y="921940"/>
                </a:lnTo>
                <a:close/>
              </a:path>
              <a:path w="964565" h="962025">
                <a:moveTo>
                  <a:pt x="298336" y="455970"/>
                </a:moveTo>
                <a:lnTo>
                  <a:pt x="297297" y="454927"/>
                </a:lnTo>
                <a:lnTo>
                  <a:pt x="296429" y="454450"/>
                </a:lnTo>
                <a:lnTo>
                  <a:pt x="296682" y="453774"/>
                </a:lnTo>
                <a:lnTo>
                  <a:pt x="296777" y="453518"/>
                </a:lnTo>
                <a:lnTo>
                  <a:pt x="296888" y="452216"/>
                </a:lnTo>
                <a:lnTo>
                  <a:pt x="297656" y="451703"/>
                </a:lnTo>
                <a:lnTo>
                  <a:pt x="299752" y="451703"/>
                </a:lnTo>
                <a:lnTo>
                  <a:pt x="301378" y="453774"/>
                </a:lnTo>
                <a:lnTo>
                  <a:pt x="300649" y="455265"/>
                </a:lnTo>
                <a:lnTo>
                  <a:pt x="298336" y="455970"/>
                </a:lnTo>
                <a:close/>
              </a:path>
              <a:path w="964565" h="962025">
                <a:moveTo>
                  <a:pt x="297190" y="580271"/>
                </a:moveTo>
                <a:lnTo>
                  <a:pt x="296901" y="580399"/>
                </a:lnTo>
                <a:lnTo>
                  <a:pt x="298033" y="579898"/>
                </a:lnTo>
                <a:lnTo>
                  <a:pt x="297190" y="580271"/>
                </a:lnTo>
                <a:close/>
              </a:path>
              <a:path w="964565" h="962025">
                <a:moveTo>
                  <a:pt x="300217" y="583303"/>
                </a:moveTo>
                <a:lnTo>
                  <a:pt x="297813" y="583303"/>
                </a:lnTo>
                <a:lnTo>
                  <a:pt x="296201" y="581556"/>
                </a:lnTo>
                <a:lnTo>
                  <a:pt x="296735" y="580399"/>
                </a:lnTo>
                <a:lnTo>
                  <a:pt x="300492" y="580399"/>
                </a:lnTo>
                <a:lnTo>
                  <a:pt x="301066" y="581556"/>
                </a:lnTo>
                <a:lnTo>
                  <a:pt x="301165" y="581755"/>
                </a:lnTo>
                <a:lnTo>
                  <a:pt x="300318" y="583001"/>
                </a:lnTo>
                <a:lnTo>
                  <a:pt x="300217" y="583303"/>
                </a:lnTo>
                <a:close/>
              </a:path>
              <a:path w="964565" h="962025">
                <a:moveTo>
                  <a:pt x="299987" y="583990"/>
                </a:moveTo>
                <a:lnTo>
                  <a:pt x="299019" y="583534"/>
                </a:lnTo>
                <a:lnTo>
                  <a:pt x="300139" y="583534"/>
                </a:lnTo>
                <a:lnTo>
                  <a:pt x="299987" y="583990"/>
                </a:lnTo>
                <a:close/>
              </a:path>
              <a:path w="964565" h="962025">
                <a:moveTo>
                  <a:pt x="300286" y="528766"/>
                </a:moveTo>
                <a:lnTo>
                  <a:pt x="297678" y="528766"/>
                </a:lnTo>
                <a:lnTo>
                  <a:pt x="296208" y="527108"/>
                </a:lnTo>
                <a:lnTo>
                  <a:pt x="296610" y="526058"/>
                </a:lnTo>
                <a:lnTo>
                  <a:pt x="299542" y="524891"/>
                </a:lnTo>
                <a:lnTo>
                  <a:pt x="300898" y="525488"/>
                </a:lnTo>
                <a:lnTo>
                  <a:pt x="301343" y="527876"/>
                </a:lnTo>
                <a:lnTo>
                  <a:pt x="300286" y="528766"/>
                </a:lnTo>
                <a:close/>
              </a:path>
              <a:path w="964565" h="962025">
                <a:moveTo>
                  <a:pt x="300286" y="528766"/>
                </a:moveTo>
                <a:lnTo>
                  <a:pt x="300071" y="529093"/>
                </a:lnTo>
                <a:lnTo>
                  <a:pt x="300286" y="528766"/>
                </a:lnTo>
                <a:lnTo>
                  <a:pt x="301051" y="528122"/>
                </a:lnTo>
                <a:lnTo>
                  <a:pt x="300286" y="528766"/>
                </a:lnTo>
                <a:close/>
              </a:path>
              <a:path w="964565" h="962025">
                <a:moveTo>
                  <a:pt x="299766" y="529556"/>
                </a:moveTo>
                <a:lnTo>
                  <a:pt x="298863" y="529093"/>
                </a:lnTo>
                <a:lnTo>
                  <a:pt x="300071" y="529093"/>
                </a:lnTo>
                <a:lnTo>
                  <a:pt x="299766" y="529556"/>
                </a:lnTo>
                <a:close/>
              </a:path>
              <a:path w="964565" h="962025">
                <a:moveTo>
                  <a:pt x="300786" y="545359"/>
                </a:moveTo>
                <a:lnTo>
                  <a:pt x="297048" y="545359"/>
                </a:lnTo>
                <a:lnTo>
                  <a:pt x="297375" y="544914"/>
                </a:lnTo>
                <a:lnTo>
                  <a:pt x="297610" y="544281"/>
                </a:lnTo>
                <a:lnTo>
                  <a:pt x="299329" y="543427"/>
                </a:lnTo>
                <a:lnTo>
                  <a:pt x="300375" y="543864"/>
                </a:lnTo>
                <a:lnTo>
                  <a:pt x="300664" y="544914"/>
                </a:lnTo>
                <a:lnTo>
                  <a:pt x="300786" y="545359"/>
                </a:lnTo>
                <a:close/>
              </a:path>
              <a:path w="964565" h="962025">
                <a:moveTo>
                  <a:pt x="300283" y="546259"/>
                </a:moveTo>
                <a:lnTo>
                  <a:pt x="298873" y="546259"/>
                </a:lnTo>
                <a:lnTo>
                  <a:pt x="297969" y="545765"/>
                </a:lnTo>
                <a:lnTo>
                  <a:pt x="300688" y="545765"/>
                </a:lnTo>
                <a:lnTo>
                  <a:pt x="300283" y="546259"/>
                </a:lnTo>
                <a:close/>
              </a:path>
              <a:path w="964565" h="962025">
                <a:moveTo>
                  <a:pt x="299275" y="621126"/>
                </a:moveTo>
                <a:lnTo>
                  <a:pt x="297994" y="620230"/>
                </a:lnTo>
                <a:lnTo>
                  <a:pt x="296973" y="619870"/>
                </a:lnTo>
                <a:lnTo>
                  <a:pt x="297443" y="618860"/>
                </a:lnTo>
                <a:lnTo>
                  <a:pt x="297674" y="617586"/>
                </a:lnTo>
                <a:lnTo>
                  <a:pt x="299546" y="615927"/>
                </a:lnTo>
                <a:lnTo>
                  <a:pt x="300930" y="616429"/>
                </a:lnTo>
                <a:lnTo>
                  <a:pt x="301265" y="618860"/>
                </a:lnTo>
                <a:lnTo>
                  <a:pt x="300764" y="620230"/>
                </a:lnTo>
                <a:lnTo>
                  <a:pt x="300685" y="620447"/>
                </a:lnTo>
                <a:lnTo>
                  <a:pt x="299275" y="621126"/>
                </a:lnTo>
                <a:close/>
              </a:path>
              <a:path w="964565" h="962025">
                <a:moveTo>
                  <a:pt x="280422" y="89314"/>
                </a:moveTo>
                <a:lnTo>
                  <a:pt x="279337" y="88239"/>
                </a:lnTo>
                <a:lnTo>
                  <a:pt x="278426" y="87748"/>
                </a:lnTo>
                <a:lnTo>
                  <a:pt x="278685" y="87051"/>
                </a:lnTo>
                <a:lnTo>
                  <a:pt x="278786" y="86780"/>
                </a:lnTo>
                <a:lnTo>
                  <a:pt x="278896" y="85414"/>
                </a:lnTo>
                <a:lnTo>
                  <a:pt x="279744" y="84873"/>
                </a:lnTo>
                <a:lnTo>
                  <a:pt x="281903" y="84873"/>
                </a:lnTo>
                <a:lnTo>
                  <a:pt x="283661" y="87051"/>
                </a:lnTo>
                <a:lnTo>
                  <a:pt x="282814" y="88577"/>
                </a:lnTo>
                <a:lnTo>
                  <a:pt x="280422" y="89314"/>
                </a:lnTo>
                <a:close/>
              </a:path>
              <a:path w="964565" h="962025">
                <a:moveTo>
                  <a:pt x="298211" y="474104"/>
                </a:moveTo>
                <a:lnTo>
                  <a:pt x="297268" y="472830"/>
                </a:lnTo>
                <a:lnTo>
                  <a:pt x="296389" y="472172"/>
                </a:lnTo>
                <a:lnTo>
                  <a:pt x="297352" y="469787"/>
                </a:lnTo>
                <a:lnTo>
                  <a:pt x="300005" y="469787"/>
                </a:lnTo>
                <a:lnTo>
                  <a:pt x="301705" y="472172"/>
                </a:lnTo>
                <a:lnTo>
                  <a:pt x="301461" y="472830"/>
                </a:lnTo>
                <a:lnTo>
                  <a:pt x="300980" y="473791"/>
                </a:lnTo>
                <a:lnTo>
                  <a:pt x="298211" y="474104"/>
                </a:lnTo>
                <a:close/>
              </a:path>
              <a:path w="964565" h="962025">
                <a:moveTo>
                  <a:pt x="300282" y="399518"/>
                </a:moveTo>
                <a:lnTo>
                  <a:pt x="298855" y="399518"/>
                </a:lnTo>
                <a:lnTo>
                  <a:pt x="297945" y="399016"/>
                </a:lnTo>
                <a:lnTo>
                  <a:pt x="297005" y="398603"/>
                </a:lnTo>
                <a:lnTo>
                  <a:pt x="297343" y="398159"/>
                </a:lnTo>
                <a:lnTo>
                  <a:pt x="297589" y="397529"/>
                </a:lnTo>
                <a:lnTo>
                  <a:pt x="299290" y="396707"/>
                </a:lnTo>
                <a:lnTo>
                  <a:pt x="300343" y="397144"/>
                </a:lnTo>
                <a:lnTo>
                  <a:pt x="300788" y="398603"/>
                </a:lnTo>
                <a:lnTo>
                  <a:pt x="300852" y="398813"/>
                </a:lnTo>
                <a:lnTo>
                  <a:pt x="300282" y="399518"/>
                </a:lnTo>
                <a:close/>
              </a:path>
              <a:path w="964565" h="962025">
                <a:moveTo>
                  <a:pt x="299126" y="382099"/>
                </a:moveTo>
                <a:lnTo>
                  <a:pt x="297945" y="381224"/>
                </a:lnTo>
                <a:lnTo>
                  <a:pt x="296920" y="380839"/>
                </a:lnTo>
                <a:lnTo>
                  <a:pt x="297421" y="379872"/>
                </a:lnTo>
                <a:lnTo>
                  <a:pt x="297703" y="378630"/>
                </a:lnTo>
                <a:lnTo>
                  <a:pt x="299560" y="377167"/>
                </a:lnTo>
                <a:lnTo>
                  <a:pt x="300955" y="377708"/>
                </a:lnTo>
                <a:lnTo>
                  <a:pt x="301273" y="379872"/>
                </a:lnTo>
                <a:lnTo>
                  <a:pt x="300932" y="380839"/>
                </a:lnTo>
                <a:lnTo>
                  <a:pt x="300606" y="381619"/>
                </a:lnTo>
                <a:lnTo>
                  <a:pt x="299126" y="382099"/>
                </a:lnTo>
                <a:close/>
              </a:path>
              <a:path w="964565" h="962025">
                <a:moveTo>
                  <a:pt x="300595" y="433832"/>
                </a:moveTo>
                <a:lnTo>
                  <a:pt x="297877" y="433832"/>
                </a:lnTo>
                <a:lnTo>
                  <a:pt x="299090" y="432968"/>
                </a:lnTo>
                <a:lnTo>
                  <a:pt x="300492" y="433573"/>
                </a:lnTo>
                <a:lnTo>
                  <a:pt x="300595" y="433832"/>
                </a:lnTo>
                <a:close/>
              </a:path>
              <a:path w="964565" h="962025">
                <a:moveTo>
                  <a:pt x="299464" y="437900"/>
                </a:moveTo>
                <a:lnTo>
                  <a:pt x="297649" y="436359"/>
                </a:lnTo>
                <a:lnTo>
                  <a:pt x="297354" y="435117"/>
                </a:lnTo>
                <a:lnTo>
                  <a:pt x="296884" y="434192"/>
                </a:lnTo>
                <a:lnTo>
                  <a:pt x="300738" y="434192"/>
                </a:lnTo>
                <a:lnTo>
                  <a:pt x="301104" y="435117"/>
                </a:lnTo>
                <a:lnTo>
                  <a:pt x="300802" y="437412"/>
                </a:lnTo>
                <a:lnTo>
                  <a:pt x="299464" y="437900"/>
                </a:lnTo>
                <a:close/>
              </a:path>
              <a:path w="964565" h="962025">
                <a:moveTo>
                  <a:pt x="281529" y="51106"/>
                </a:moveTo>
                <a:lnTo>
                  <a:pt x="278658" y="50014"/>
                </a:lnTo>
                <a:lnTo>
                  <a:pt x="279102" y="49103"/>
                </a:lnTo>
                <a:lnTo>
                  <a:pt x="279309" y="47836"/>
                </a:lnTo>
                <a:lnTo>
                  <a:pt x="281693" y="46267"/>
                </a:lnTo>
                <a:lnTo>
                  <a:pt x="283059" y="47075"/>
                </a:lnTo>
                <a:lnTo>
                  <a:pt x="283137" y="47836"/>
                </a:lnTo>
                <a:lnTo>
                  <a:pt x="283248" y="48936"/>
                </a:lnTo>
                <a:lnTo>
                  <a:pt x="283316" y="49594"/>
                </a:lnTo>
                <a:lnTo>
                  <a:pt x="282141" y="50381"/>
                </a:lnTo>
                <a:lnTo>
                  <a:pt x="281529" y="51106"/>
                </a:lnTo>
                <a:close/>
              </a:path>
              <a:path w="964565" h="962025">
                <a:moveTo>
                  <a:pt x="282223" y="198972"/>
                </a:moveTo>
                <a:lnTo>
                  <a:pt x="279694" y="198972"/>
                </a:lnTo>
                <a:lnTo>
                  <a:pt x="279031" y="197933"/>
                </a:lnTo>
                <a:lnTo>
                  <a:pt x="278312" y="197307"/>
                </a:lnTo>
                <a:lnTo>
                  <a:pt x="278796" y="196492"/>
                </a:lnTo>
                <a:lnTo>
                  <a:pt x="279106" y="195321"/>
                </a:lnTo>
                <a:lnTo>
                  <a:pt x="279145" y="195172"/>
                </a:lnTo>
                <a:lnTo>
                  <a:pt x="280583" y="194795"/>
                </a:lnTo>
                <a:lnTo>
                  <a:pt x="282148" y="195321"/>
                </a:lnTo>
                <a:lnTo>
                  <a:pt x="283248" y="197673"/>
                </a:lnTo>
                <a:lnTo>
                  <a:pt x="282223" y="198972"/>
                </a:lnTo>
                <a:close/>
              </a:path>
              <a:path w="964565" h="962025">
                <a:moveTo>
                  <a:pt x="282262" y="142677"/>
                </a:moveTo>
                <a:lnTo>
                  <a:pt x="279678" y="142677"/>
                </a:lnTo>
                <a:lnTo>
                  <a:pt x="279028" y="141745"/>
                </a:lnTo>
                <a:lnTo>
                  <a:pt x="278284" y="141154"/>
                </a:lnTo>
                <a:lnTo>
                  <a:pt x="278761" y="140296"/>
                </a:lnTo>
                <a:lnTo>
                  <a:pt x="279067" y="138955"/>
                </a:lnTo>
                <a:lnTo>
                  <a:pt x="280472" y="138460"/>
                </a:lnTo>
                <a:lnTo>
                  <a:pt x="281859" y="138955"/>
                </a:lnTo>
                <a:lnTo>
                  <a:pt x="282004" y="138955"/>
                </a:lnTo>
                <a:lnTo>
                  <a:pt x="283326" y="141417"/>
                </a:lnTo>
                <a:lnTo>
                  <a:pt x="282262" y="142677"/>
                </a:lnTo>
                <a:close/>
              </a:path>
              <a:path w="964565" h="962025">
                <a:moveTo>
                  <a:pt x="281929" y="124753"/>
                </a:moveTo>
                <a:lnTo>
                  <a:pt x="279248" y="124753"/>
                </a:lnTo>
                <a:lnTo>
                  <a:pt x="278422" y="123408"/>
                </a:lnTo>
                <a:lnTo>
                  <a:pt x="278821" y="121703"/>
                </a:lnTo>
                <a:lnTo>
                  <a:pt x="281106" y="120002"/>
                </a:lnTo>
                <a:lnTo>
                  <a:pt x="282586" y="120885"/>
                </a:lnTo>
                <a:lnTo>
                  <a:pt x="283177" y="123408"/>
                </a:lnTo>
                <a:lnTo>
                  <a:pt x="282116" y="124422"/>
                </a:lnTo>
                <a:lnTo>
                  <a:pt x="281929" y="124753"/>
                </a:lnTo>
                <a:close/>
              </a:path>
              <a:path w="964565" h="962025">
                <a:moveTo>
                  <a:pt x="281929" y="124753"/>
                </a:moveTo>
                <a:lnTo>
                  <a:pt x="281842" y="124906"/>
                </a:lnTo>
                <a:lnTo>
                  <a:pt x="282116" y="124422"/>
                </a:lnTo>
                <a:lnTo>
                  <a:pt x="281929" y="124753"/>
                </a:lnTo>
                <a:close/>
              </a:path>
              <a:path w="964565" h="962025">
                <a:moveTo>
                  <a:pt x="281615" y="125308"/>
                </a:moveTo>
                <a:lnTo>
                  <a:pt x="280629" y="124906"/>
                </a:lnTo>
                <a:lnTo>
                  <a:pt x="281842" y="124906"/>
                </a:lnTo>
                <a:lnTo>
                  <a:pt x="281615" y="125308"/>
                </a:lnTo>
                <a:close/>
              </a:path>
              <a:path w="964565" h="962025">
                <a:moveTo>
                  <a:pt x="281917" y="235041"/>
                </a:moveTo>
                <a:lnTo>
                  <a:pt x="279230" y="235041"/>
                </a:lnTo>
                <a:lnTo>
                  <a:pt x="278407" y="233682"/>
                </a:lnTo>
                <a:lnTo>
                  <a:pt x="278803" y="231988"/>
                </a:lnTo>
                <a:lnTo>
                  <a:pt x="281084" y="230280"/>
                </a:lnTo>
                <a:lnTo>
                  <a:pt x="282575" y="231152"/>
                </a:lnTo>
                <a:lnTo>
                  <a:pt x="283170" y="233682"/>
                </a:lnTo>
                <a:lnTo>
                  <a:pt x="282109" y="234703"/>
                </a:lnTo>
                <a:lnTo>
                  <a:pt x="281917" y="235041"/>
                </a:lnTo>
                <a:close/>
              </a:path>
              <a:path w="964565" h="962025">
                <a:moveTo>
                  <a:pt x="281917" y="235041"/>
                </a:moveTo>
                <a:lnTo>
                  <a:pt x="281832" y="235191"/>
                </a:lnTo>
                <a:lnTo>
                  <a:pt x="282109" y="234703"/>
                </a:lnTo>
                <a:lnTo>
                  <a:pt x="281917" y="235041"/>
                </a:lnTo>
                <a:close/>
              </a:path>
              <a:path w="964565" h="962025">
                <a:moveTo>
                  <a:pt x="281604" y="235593"/>
                </a:moveTo>
                <a:lnTo>
                  <a:pt x="280618" y="235191"/>
                </a:lnTo>
                <a:lnTo>
                  <a:pt x="281832" y="235191"/>
                </a:lnTo>
                <a:lnTo>
                  <a:pt x="281604" y="235593"/>
                </a:lnTo>
                <a:close/>
              </a:path>
              <a:path w="964565" h="962025">
                <a:moveTo>
                  <a:pt x="282731" y="160025"/>
                </a:moveTo>
                <a:lnTo>
                  <a:pt x="278914" y="160025"/>
                </a:lnTo>
                <a:lnTo>
                  <a:pt x="279277" y="159591"/>
                </a:lnTo>
                <a:lnTo>
                  <a:pt x="279554" y="158961"/>
                </a:lnTo>
                <a:lnTo>
                  <a:pt x="281334" y="158196"/>
                </a:lnTo>
                <a:lnTo>
                  <a:pt x="282387" y="158683"/>
                </a:lnTo>
                <a:lnTo>
                  <a:pt x="282620" y="159591"/>
                </a:lnTo>
                <a:lnTo>
                  <a:pt x="282731" y="160025"/>
                </a:lnTo>
                <a:close/>
              </a:path>
              <a:path w="964565" h="962025">
                <a:moveTo>
                  <a:pt x="282251" y="161007"/>
                </a:moveTo>
                <a:lnTo>
                  <a:pt x="280750" y="161007"/>
                </a:lnTo>
                <a:lnTo>
                  <a:pt x="279691" y="160373"/>
                </a:lnTo>
                <a:lnTo>
                  <a:pt x="282821" y="160373"/>
                </a:lnTo>
                <a:lnTo>
                  <a:pt x="282251" y="161007"/>
                </a:lnTo>
                <a:close/>
              </a:path>
              <a:path w="964565" h="962025">
                <a:moveTo>
                  <a:pt x="282251" y="161007"/>
                </a:moveTo>
                <a:lnTo>
                  <a:pt x="282014" y="161270"/>
                </a:lnTo>
                <a:lnTo>
                  <a:pt x="282821" y="160373"/>
                </a:lnTo>
                <a:lnTo>
                  <a:pt x="282251" y="161007"/>
                </a:lnTo>
                <a:close/>
              </a:path>
              <a:path w="964565" h="962025">
                <a:moveTo>
                  <a:pt x="282359" y="180176"/>
                </a:moveTo>
                <a:lnTo>
                  <a:pt x="279810" y="180176"/>
                </a:lnTo>
                <a:lnTo>
                  <a:pt x="278127" y="178312"/>
                </a:lnTo>
                <a:lnTo>
                  <a:pt x="278556" y="177180"/>
                </a:lnTo>
                <a:lnTo>
                  <a:pt x="278643" y="176949"/>
                </a:lnTo>
                <a:lnTo>
                  <a:pt x="281127" y="176646"/>
                </a:lnTo>
                <a:lnTo>
                  <a:pt x="282654" y="177180"/>
                </a:lnTo>
                <a:lnTo>
                  <a:pt x="283303" y="178312"/>
                </a:lnTo>
                <a:lnTo>
                  <a:pt x="283415" y="178507"/>
                </a:lnTo>
                <a:lnTo>
                  <a:pt x="282486" y="179831"/>
                </a:lnTo>
                <a:lnTo>
                  <a:pt x="282359" y="180176"/>
                </a:lnTo>
                <a:close/>
              </a:path>
              <a:path w="964565" h="962025">
                <a:moveTo>
                  <a:pt x="282116" y="180831"/>
                </a:moveTo>
                <a:lnTo>
                  <a:pt x="281099" y="180383"/>
                </a:lnTo>
                <a:lnTo>
                  <a:pt x="282282" y="180383"/>
                </a:lnTo>
                <a:lnTo>
                  <a:pt x="282116" y="180831"/>
                </a:lnTo>
                <a:close/>
              </a:path>
              <a:path w="964565" h="962025">
                <a:moveTo>
                  <a:pt x="282268" y="217057"/>
                </a:moveTo>
                <a:lnTo>
                  <a:pt x="279405" y="217057"/>
                </a:lnTo>
                <a:lnTo>
                  <a:pt x="278910" y="215953"/>
                </a:lnTo>
                <a:lnTo>
                  <a:pt x="278800" y="215708"/>
                </a:lnTo>
                <a:lnTo>
                  <a:pt x="278149" y="214946"/>
                </a:lnTo>
                <a:lnTo>
                  <a:pt x="278757" y="214174"/>
                </a:lnTo>
                <a:lnTo>
                  <a:pt x="279374" y="212651"/>
                </a:lnTo>
                <a:lnTo>
                  <a:pt x="280846" y="212651"/>
                </a:lnTo>
                <a:lnTo>
                  <a:pt x="282465" y="213352"/>
                </a:lnTo>
                <a:lnTo>
                  <a:pt x="283181" y="215708"/>
                </a:lnTo>
                <a:lnTo>
                  <a:pt x="283255" y="215953"/>
                </a:lnTo>
                <a:lnTo>
                  <a:pt x="282268" y="217057"/>
                </a:lnTo>
                <a:close/>
              </a:path>
              <a:path w="964565" h="962025">
                <a:moveTo>
                  <a:pt x="282268" y="217057"/>
                </a:moveTo>
                <a:lnTo>
                  <a:pt x="282077" y="217270"/>
                </a:lnTo>
                <a:lnTo>
                  <a:pt x="283255" y="215953"/>
                </a:lnTo>
                <a:lnTo>
                  <a:pt x="282268" y="217057"/>
                </a:lnTo>
                <a:close/>
              </a:path>
              <a:path w="964565" h="962025">
                <a:moveTo>
                  <a:pt x="280536" y="107135"/>
                </a:moveTo>
                <a:lnTo>
                  <a:pt x="278899" y="106551"/>
                </a:lnTo>
                <a:lnTo>
                  <a:pt x="277583" y="104085"/>
                </a:lnTo>
                <a:lnTo>
                  <a:pt x="278633" y="102722"/>
                </a:lnTo>
                <a:lnTo>
                  <a:pt x="281343" y="102722"/>
                </a:lnTo>
                <a:lnTo>
                  <a:pt x="282027" y="103704"/>
                </a:lnTo>
                <a:lnTo>
                  <a:pt x="282807" y="104327"/>
                </a:lnTo>
                <a:lnTo>
                  <a:pt x="282316" y="105224"/>
                </a:lnTo>
                <a:lnTo>
                  <a:pt x="282014" y="106551"/>
                </a:lnTo>
                <a:lnTo>
                  <a:pt x="282191" y="106551"/>
                </a:lnTo>
                <a:lnTo>
                  <a:pt x="280536" y="107135"/>
                </a:lnTo>
                <a:close/>
              </a:path>
              <a:path w="964565" h="962025">
                <a:moveTo>
                  <a:pt x="280672" y="492633"/>
                </a:moveTo>
                <a:lnTo>
                  <a:pt x="279042" y="492234"/>
                </a:lnTo>
                <a:lnTo>
                  <a:pt x="278971" y="489580"/>
                </a:lnTo>
                <a:lnTo>
                  <a:pt x="280209" y="488847"/>
                </a:lnTo>
                <a:lnTo>
                  <a:pt x="280878" y="488124"/>
                </a:lnTo>
                <a:lnTo>
                  <a:pt x="280483" y="488551"/>
                </a:lnTo>
                <a:lnTo>
                  <a:pt x="283053" y="488847"/>
                </a:lnTo>
                <a:lnTo>
                  <a:pt x="283365" y="490199"/>
                </a:lnTo>
                <a:lnTo>
                  <a:pt x="282789" y="491676"/>
                </a:lnTo>
                <a:lnTo>
                  <a:pt x="280672" y="492633"/>
                </a:lnTo>
                <a:close/>
              </a:path>
              <a:path w="964565" h="962025">
                <a:moveTo>
                  <a:pt x="282205" y="473556"/>
                </a:moveTo>
                <a:lnTo>
                  <a:pt x="279532" y="473556"/>
                </a:lnTo>
                <a:lnTo>
                  <a:pt x="278860" y="472531"/>
                </a:lnTo>
                <a:lnTo>
                  <a:pt x="278102" y="471887"/>
                </a:lnTo>
                <a:lnTo>
                  <a:pt x="278604" y="470994"/>
                </a:lnTo>
                <a:lnTo>
                  <a:pt x="278935" y="469585"/>
                </a:lnTo>
                <a:lnTo>
                  <a:pt x="280415" y="469101"/>
                </a:lnTo>
                <a:lnTo>
                  <a:pt x="281744" y="469585"/>
                </a:lnTo>
                <a:lnTo>
                  <a:pt x="282008" y="469585"/>
                </a:lnTo>
                <a:lnTo>
                  <a:pt x="283316" y="472214"/>
                </a:lnTo>
                <a:lnTo>
                  <a:pt x="282205" y="473556"/>
                </a:lnTo>
                <a:close/>
              </a:path>
              <a:path w="964565" h="962025">
                <a:moveTo>
                  <a:pt x="279622" y="473695"/>
                </a:moveTo>
                <a:lnTo>
                  <a:pt x="278860" y="472531"/>
                </a:lnTo>
                <a:lnTo>
                  <a:pt x="279532" y="473556"/>
                </a:lnTo>
                <a:lnTo>
                  <a:pt x="279622" y="473695"/>
                </a:lnTo>
                <a:close/>
              </a:path>
              <a:path w="964565" h="962025">
                <a:moveTo>
                  <a:pt x="281013" y="382081"/>
                </a:moveTo>
                <a:lnTo>
                  <a:pt x="279319" y="381608"/>
                </a:lnTo>
                <a:lnTo>
                  <a:pt x="278574" y="379594"/>
                </a:lnTo>
                <a:lnTo>
                  <a:pt x="278458" y="379281"/>
                </a:lnTo>
                <a:lnTo>
                  <a:pt x="279689" y="378107"/>
                </a:lnTo>
                <a:lnTo>
                  <a:pt x="282101" y="378107"/>
                </a:lnTo>
                <a:lnTo>
                  <a:pt x="282682" y="379000"/>
                </a:lnTo>
                <a:lnTo>
                  <a:pt x="283369" y="379594"/>
                </a:lnTo>
                <a:lnTo>
                  <a:pt x="282867" y="380391"/>
                </a:lnTo>
                <a:lnTo>
                  <a:pt x="282516" y="381608"/>
                </a:lnTo>
                <a:lnTo>
                  <a:pt x="282729" y="381608"/>
                </a:lnTo>
                <a:lnTo>
                  <a:pt x="281013" y="382081"/>
                </a:lnTo>
                <a:close/>
              </a:path>
              <a:path w="964565" h="962025">
                <a:moveTo>
                  <a:pt x="282153" y="399532"/>
                </a:moveTo>
                <a:lnTo>
                  <a:pt x="280789" y="399532"/>
                </a:lnTo>
                <a:lnTo>
                  <a:pt x="279628" y="398931"/>
                </a:lnTo>
                <a:lnTo>
                  <a:pt x="278896" y="398618"/>
                </a:lnTo>
                <a:lnTo>
                  <a:pt x="279248" y="398166"/>
                </a:lnTo>
                <a:lnTo>
                  <a:pt x="279504" y="397518"/>
                </a:lnTo>
                <a:lnTo>
                  <a:pt x="281237" y="396721"/>
                </a:lnTo>
                <a:lnTo>
                  <a:pt x="282220" y="397194"/>
                </a:lnTo>
                <a:lnTo>
                  <a:pt x="282792" y="398472"/>
                </a:lnTo>
                <a:lnTo>
                  <a:pt x="282451" y="398931"/>
                </a:lnTo>
                <a:lnTo>
                  <a:pt x="282153" y="399532"/>
                </a:lnTo>
                <a:close/>
              </a:path>
              <a:path w="964565" h="962025">
                <a:moveTo>
                  <a:pt x="282153" y="399532"/>
                </a:moveTo>
                <a:lnTo>
                  <a:pt x="282033" y="399774"/>
                </a:lnTo>
                <a:lnTo>
                  <a:pt x="282451" y="398931"/>
                </a:lnTo>
                <a:lnTo>
                  <a:pt x="282153" y="399532"/>
                </a:lnTo>
                <a:close/>
              </a:path>
              <a:path w="964565" h="962025">
                <a:moveTo>
                  <a:pt x="280344" y="345916"/>
                </a:moveTo>
                <a:lnTo>
                  <a:pt x="279284" y="344835"/>
                </a:lnTo>
                <a:lnTo>
                  <a:pt x="278373" y="344329"/>
                </a:lnTo>
                <a:lnTo>
                  <a:pt x="278761" y="343347"/>
                </a:lnTo>
                <a:lnTo>
                  <a:pt x="278882" y="342116"/>
                </a:lnTo>
                <a:lnTo>
                  <a:pt x="278896" y="341970"/>
                </a:lnTo>
                <a:lnTo>
                  <a:pt x="280216" y="341134"/>
                </a:lnTo>
                <a:lnTo>
                  <a:pt x="281928" y="341504"/>
                </a:lnTo>
                <a:lnTo>
                  <a:pt x="283632" y="343714"/>
                </a:lnTo>
                <a:lnTo>
                  <a:pt x="282864" y="345265"/>
                </a:lnTo>
                <a:lnTo>
                  <a:pt x="280344" y="345916"/>
                </a:lnTo>
                <a:close/>
              </a:path>
              <a:path w="964565" h="962025">
                <a:moveTo>
                  <a:pt x="281509" y="415969"/>
                </a:moveTo>
                <a:lnTo>
                  <a:pt x="279141" y="415969"/>
                </a:lnTo>
                <a:lnTo>
                  <a:pt x="279414" y="415488"/>
                </a:lnTo>
                <a:lnTo>
                  <a:pt x="280689" y="415488"/>
                </a:lnTo>
                <a:lnTo>
                  <a:pt x="281509" y="415969"/>
                </a:lnTo>
                <a:close/>
              </a:path>
              <a:path w="964565" h="962025">
                <a:moveTo>
                  <a:pt x="280689" y="417232"/>
                </a:moveTo>
                <a:lnTo>
                  <a:pt x="279413" y="417232"/>
                </a:lnTo>
                <a:lnTo>
                  <a:pt x="279141" y="416748"/>
                </a:lnTo>
                <a:lnTo>
                  <a:pt x="281515" y="416748"/>
                </a:lnTo>
                <a:lnTo>
                  <a:pt x="280689" y="417232"/>
                </a:lnTo>
                <a:close/>
              </a:path>
              <a:path w="964565" h="962025">
                <a:moveTo>
                  <a:pt x="280070" y="363748"/>
                </a:moveTo>
                <a:lnTo>
                  <a:pt x="279170" y="362613"/>
                </a:lnTo>
                <a:lnTo>
                  <a:pt x="278337" y="362036"/>
                </a:lnTo>
                <a:lnTo>
                  <a:pt x="278800" y="361090"/>
                </a:lnTo>
                <a:lnTo>
                  <a:pt x="279166" y="359620"/>
                </a:lnTo>
                <a:lnTo>
                  <a:pt x="280479" y="359044"/>
                </a:lnTo>
                <a:lnTo>
                  <a:pt x="282134" y="359620"/>
                </a:lnTo>
                <a:lnTo>
                  <a:pt x="283648" y="362036"/>
                </a:lnTo>
                <a:lnTo>
                  <a:pt x="282636" y="363428"/>
                </a:lnTo>
                <a:lnTo>
                  <a:pt x="280070" y="363748"/>
                </a:lnTo>
                <a:close/>
              </a:path>
              <a:path w="964565" h="962025">
                <a:moveTo>
                  <a:pt x="280116" y="456578"/>
                </a:moveTo>
                <a:lnTo>
                  <a:pt x="278700" y="455532"/>
                </a:lnTo>
                <a:lnTo>
                  <a:pt x="278576" y="453643"/>
                </a:lnTo>
                <a:lnTo>
                  <a:pt x="278529" y="452920"/>
                </a:lnTo>
                <a:lnTo>
                  <a:pt x="279775" y="452109"/>
                </a:lnTo>
                <a:lnTo>
                  <a:pt x="280437" y="451340"/>
                </a:lnTo>
                <a:lnTo>
                  <a:pt x="281326" y="451849"/>
                </a:lnTo>
                <a:lnTo>
                  <a:pt x="282381" y="452109"/>
                </a:lnTo>
                <a:lnTo>
                  <a:pt x="282716" y="452109"/>
                </a:lnTo>
                <a:lnTo>
                  <a:pt x="283174" y="453643"/>
                </a:lnTo>
                <a:lnTo>
                  <a:pt x="282611" y="455383"/>
                </a:lnTo>
                <a:lnTo>
                  <a:pt x="280116" y="456578"/>
                </a:lnTo>
                <a:close/>
              </a:path>
              <a:path w="964565" h="962025">
                <a:moveTo>
                  <a:pt x="280042" y="438544"/>
                </a:moveTo>
                <a:lnTo>
                  <a:pt x="278526" y="437327"/>
                </a:lnTo>
                <a:lnTo>
                  <a:pt x="278526" y="434840"/>
                </a:lnTo>
                <a:lnTo>
                  <a:pt x="279796" y="434060"/>
                </a:lnTo>
                <a:lnTo>
                  <a:pt x="280476" y="433313"/>
                </a:lnTo>
                <a:lnTo>
                  <a:pt x="281366" y="433815"/>
                </a:lnTo>
                <a:lnTo>
                  <a:pt x="282353" y="434060"/>
                </a:lnTo>
                <a:lnTo>
                  <a:pt x="282781" y="434060"/>
                </a:lnTo>
                <a:lnTo>
                  <a:pt x="283167" y="435548"/>
                </a:lnTo>
                <a:lnTo>
                  <a:pt x="283202" y="435683"/>
                </a:lnTo>
                <a:lnTo>
                  <a:pt x="282593" y="437327"/>
                </a:lnTo>
                <a:lnTo>
                  <a:pt x="280042" y="438544"/>
                </a:lnTo>
                <a:close/>
              </a:path>
              <a:path w="964565" h="962025">
                <a:moveTo>
                  <a:pt x="280084" y="327647"/>
                </a:moveTo>
                <a:lnTo>
                  <a:pt x="279045" y="326590"/>
                </a:lnTo>
                <a:lnTo>
                  <a:pt x="278163" y="326096"/>
                </a:lnTo>
                <a:lnTo>
                  <a:pt x="278515" y="325142"/>
                </a:lnTo>
                <a:lnTo>
                  <a:pt x="278615" y="323776"/>
                </a:lnTo>
                <a:lnTo>
                  <a:pt x="279907" y="322978"/>
                </a:lnTo>
                <a:lnTo>
                  <a:pt x="281565" y="323313"/>
                </a:lnTo>
                <a:lnTo>
                  <a:pt x="283323" y="325487"/>
                </a:lnTo>
                <a:lnTo>
                  <a:pt x="282490" y="326975"/>
                </a:lnTo>
                <a:lnTo>
                  <a:pt x="280084" y="327647"/>
                </a:lnTo>
                <a:close/>
              </a:path>
              <a:path w="964565" h="962025">
                <a:moveTo>
                  <a:pt x="281498" y="269886"/>
                </a:moveTo>
                <a:lnTo>
                  <a:pt x="279156" y="269886"/>
                </a:lnTo>
                <a:lnTo>
                  <a:pt x="279427" y="269409"/>
                </a:lnTo>
                <a:lnTo>
                  <a:pt x="280700" y="269409"/>
                </a:lnTo>
                <a:lnTo>
                  <a:pt x="281498" y="269886"/>
                </a:lnTo>
                <a:close/>
              </a:path>
              <a:path w="964565" h="962025">
                <a:moveTo>
                  <a:pt x="281756" y="271160"/>
                </a:moveTo>
                <a:lnTo>
                  <a:pt x="280483" y="271160"/>
                </a:lnTo>
                <a:lnTo>
                  <a:pt x="279661" y="270672"/>
                </a:lnTo>
                <a:lnTo>
                  <a:pt x="282035" y="270672"/>
                </a:lnTo>
                <a:lnTo>
                  <a:pt x="281756" y="271160"/>
                </a:lnTo>
                <a:close/>
              </a:path>
              <a:path w="964565" h="962025">
                <a:moveTo>
                  <a:pt x="281756" y="271160"/>
                </a:moveTo>
                <a:lnTo>
                  <a:pt x="281626" y="271388"/>
                </a:lnTo>
                <a:lnTo>
                  <a:pt x="282035" y="270672"/>
                </a:lnTo>
                <a:lnTo>
                  <a:pt x="281756" y="271160"/>
                </a:lnTo>
                <a:close/>
              </a:path>
              <a:path w="964565" h="962025">
                <a:moveTo>
                  <a:pt x="281935" y="306524"/>
                </a:moveTo>
                <a:lnTo>
                  <a:pt x="279070" y="305766"/>
                </a:lnTo>
                <a:lnTo>
                  <a:pt x="279140" y="305617"/>
                </a:lnTo>
                <a:lnTo>
                  <a:pt x="282010" y="306367"/>
                </a:lnTo>
                <a:lnTo>
                  <a:pt x="281935" y="306524"/>
                </a:lnTo>
                <a:close/>
              </a:path>
              <a:path w="964565" h="962025">
                <a:moveTo>
                  <a:pt x="281732" y="306955"/>
                </a:moveTo>
                <a:lnTo>
                  <a:pt x="281935" y="306524"/>
                </a:lnTo>
                <a:lnTo>
                  <a:pt x="282010" y="306367"/>
                </a:lnTo>
                <a:lnTo>
                  <a:pt x="281732" y="306955"/>
                </a:lnTo>
                <a:close/>
              </a:path>
              <a:path w="964565" h="962025">
                <a:moveTo>
                  <a:pt x="280284" y="253599"/>
                </a:moveTo>
                <a:lnTo>
                  <a:pt x="279259" y="252556"/>
                </a:lnTo>
                <a:lnTo>
                  <a:pt x="278351" y="252061"/>
                </a:lnTo>
                <a:lnTo>
                  <a:pt x="278754" y="251097"/>
                </a:lnTo>
                <a:lnTo>
                  <a:pt x="278917" y="249727"/>
                </a:lnTo>
                <a:lnTo>
                  <a:pt x="280262" y="248933"/>
                </a:lnTo>
                <a:lnTo>
                  <a:pt x="281814" y="249300"/>
                </a:lnTo>
                <a:lnTo>
                  <a:pt x="282242" y="249727"/>
                </a:lnTo>
                <a:lnTo>
                  <a:pt x="283650" y="251556"/>
                </a:lnTo>
                <a:lnTo>
                  <a:pt x="282832" y="253040"/>
                </a:lnTo>
                <a:lnTo>
                  <a:pt x="280284" y="253599"/>
                </a:lnTo>
                <a:close/>
              </a:path>
              <a:path w="964565" h="962025">
                <a:moveTo>
                  <a:pt x="281469" y="287757"/>
                </a:moveTo>
                <a:lnTo>
                  <a:pt x="279098" y="287757"/>
                </a:lnTo>
                <a:lnTo>
                  <a:pt x="279328" y="287301"/>
                </a:lnTo>
                <a:lnTo>
                  <a:pt x="280600" y="287301"/>
                </a:lnTo>
                <a:lnTo>
                  <a:pt x="281469" y="287757"/>
                </a:lnTo>
                <a:close/>
              </a:path>
              <a:path w="964565" h="962025">
                <a:moveTo>
                  <a:pt x="281746" y="289091"/>
                </a:moveTo>
                <a:lnTo>
                  <a:pt x="280476" y="289091"/>
                </a:lnTo>
                <a:lnTo>
                  <a:pt x="279393" y="288525"/>
                </a:lnTo>
                <a:lnTo>
                  <a:pt x="282031" y="288525"/>
                </a:lnTo>
                <a:lnTo>
                  <a:pt x="281746" y="289091"/>
                </a:lnTo>
                <a:close/>
              </a:path>
              <a:path w="964565" h="962025">
                <a:moveTo>
                  <a:pt x="281746" y="289091"/>
                </a:moveTo>
                <a:lnTo>
                  <a:pt x="281649" y="289283"/>
                </a:lnTo>
                <a:lnTo>
                  <a:pt x="282031" y="288525"/>
                </a:lnTo>
                <a:lnTo>
                  <a:pt x="281746" y="289091"/>
                </a:lnTo>
                <a:close/>
              </a:path>
              <a:path w="964565" h="962025">
                <a:moveTo>
                  <a:pt x="282254" y="766832"/>
                </a:moveTo>
                <a:lnTo>
                  <a:pt x="280750" y="766832"/>
                </a:lnTo>
                <a:lnTo>
                  <a:pt x="279658" y="766202"/>
                </a:lnTo>
                <a:lnTo>
                  <a:pt x="278914" y="765850"/>
                </a:lnTo>
                <a:lnTo>
                  <a:pt x="279277" y="765416"/>
                </a:lnTo>
                <a:lnTo>
                  <a:pt x="279554" y="764786"/>
                </a:lnTo>
                <a:lnTo>
                  <a:pt x="281334" y="764024"/>
                </a:lnTo>
                <a:lnTo>
                  <a:pt x="282387" y="764508"/>
                </a:lnTo>
                <a:lnTo>
                  <a:pt x="282619" y="765416"/>
                </a:lnTo>
                <a:lnTo>
                  <a:pt x="282731" y="765850"/>
                </a:lnTo>
                <a:lnTo>
                  <a:pt x="282821" y="766202"/>
                </a:lnTo>
                <a:lnTo>
                  <a:pt x="282254" y="766832"/>
                </a:lnTo>
                <a:close/>
              </a:path>
              <a:path w="964565" h="962025">
                <a:moveTo>
                  <a:pt x="282254" y="766832"/>
                </a:moveTo>
                <a:lnTo>
                  <a:pt x="282017" y="767095"/>
                </a:lnTo>
                <a:lnTo>
                  <a:pt x="282821" y="766202"/>
                </a:lnTo>
                <a:lnTo>
                  <a:pt x="282254" y="766832"/>
                </a:lnTo>
                <a:close/>
              </a:path>
              <a:path w="964565" h="962025">
                <a:moveTo>
                  <a:pt x="261281" y="495764"/>
                </a:moveTo>
                <a:lnTo>
                  <a:pt x="259641" y="494177"/>
                </a:lnTo>
                <a:lnTo>
                  <a:pt x="259214" y="491683"/>
                </a:lnTo>
                <a:lnTo>
                  <a:pt x="259427" y="488808"/>
                </a:lnTo>
                <a:lnTo>
                  <a:pt x="260947" y="486907"/>
                </a:lnTo>
                <a:lnTo>
                  <a:pt x="265946" y="486907"/>
                </a:lnTo>
                <a:lnTo>
                  <a:pt x="267871" y="488808"/>
                </a:lnTo>
                <a:lnTo>
                  <a:pt x="267334" y="491683"/>
                </a:lnTo>
                <a:lnTo>
                  <a:pt x="267075" y="492875"/>
                </a:lnTo>
                <a:lnTo>
                  <a:pt x="265342" y="494473"/>
                </a:lnTo>
                <a:lnTo>
                  <a:pt x="261281" y="495764"/>
                </a:lnTo>
                <a:close/>
              </a:path>
              <a:path w="964565" h="962025">
                <a:moveTo>
                  <a:pt x="264477" y="584453"/>
                </a:moveTo>
                <a:lnTo>
                  <a:pt x="261799" y="584453"/>
                </a:lnTo>
                <a:lnTo>
                  <a:pt x="261103" y="583353"/>
                </a:lnTo>
                <a:lnTo>
                  <a:pt x="260349" y="582688"/>
                </a:lnTo>
                <a:lnTo>
                  <a:pt x="260854" y="581812"/>
                </a:lnTo>
                <a:lnTo>
                  <a:pt x="261171" y="580563"/>
                </a:lnTo>
                <a:lnTo>
                  <a:pt x="261214" y="580396"/>
                </a:lnTo>
                <a:lnTo>
                  <a:pt x="262719" y="579980"/>
                </a:lnTo>
                <a:lnTo>
                  <a:pt x="264377" y="580563"/>
                </a:lnTo>
                <a:lnTo>
                  <a:pt x="265555" y="583072"/>
                </a:lnTo>
                <a:lnTo>
                  <a:pt x="264477" y="584453"/>
                </a:lnTo>
                <a:close/>
              </a:path>
              <a:path w="964565" h="962025">
                <a:moveTo>
                  <a:pt x="264516" y="455845"/>
                </a:moveTo>
                <a:lnTo>
                  <a:pt x="261705" y="455845"/>
                </a:lnTo>
                <a:lnTo>
                  <a:pt x="261150" y="454696"/>
                </a:lnTo>
                <a:lnTo>
                  <a:pt x="261061" y="454511"/>
                </a:lnTo>
                <a:lnTo>
                  <a:pt x="260388" y="453764"/>
                </a:lnTo>
                <a:lnTo>
                  <a:pt x="260986" y="452949"/>
                </a:lnTo>
                <a:lnTo>
                  <a:pt x="261488" y="451589"/>
                </a:lnTo>
                <a:lnTo>
                  <a:pt x="263698" y="451589"/>
                </a:lnTo>
                <a:lnTo>
                  <a:pt x="264687" y="452023"/>
                </a:lnTo>
                <a:lnTo>
                  <a:pt x="265542" y="454511"/>
                </a:lnTo>
                <a:lnTo>
                  <a:pt x="265605" y="454696"/>
                </a:lnTo>
                <a:lnTo>
                  <a:pt x="264516" y="455845"/>
                </a:lnTo>
                <a:close/>
              </a:path>
              <a:path w="964565" h="962025">
                <a:moveTo>
                  <a:pt x="262566" y="473873"/>
                </a:moveTo>
                <a:lnTo>
                  <a:pt x="260990" y="473342"/>
                </a:lnTo>
                <a:lnTo>
                  <a:pt x="259963" y="471246"/>
                </a:lnTo>
                <a:lnTo>
                  <a:pt x="259872" y="471061"/>
                </a:lnTo>
                <a:lnTo>
                  <a:pt x="260794" y="469709"/>
                </a:lnTo>
                <a:lnTo>
                  <a:pt x="263368" y="469709"/>
                </a:lnTo>
                <a:lnTo>
                  <a:pt x="264000" y="470645"/>
                </a:lnTo>
                <a:lnTo>
                  <a:pt x="264733" y="471246"/>
                </a:lnTo>
                <a:lnTo>
                  <a:pt x="264263" y="472086"/>
                </a:lnTo>
                <a:lnTo>
                  <a:pt x="263965" y="473342"/>
                </a:lnTo>
                <a:lnTo>
                  <a:pt x="262566" y="473873"/>
                </a:lnTo>
                <a:close/>
              </a:path>
              <a:path w="964565" h="962025">
                <a:moveTo>
                  <a:pt x="264185" y="620201"/>
                </a:moveTo>
                <a:lnTo>
                  <a:pt x="261606" y="620201"/>
                </a:lnTo>
                <a:lnTo>
                  <a:pt x="261011" y="619368"/>
                </a:lnTo>
                <a:lnTo>
                  <a:pt x="260278" y="618792"/>
                </a:lnTo>
                <a:lnTo>
                  <a:pt x="260708" y="617892"/>
                </a:lnTo>
                <a:lnTo>
                  <a:pt x="260947" y="616522"/>
                </a:lnTo>
                <a:lnTo>
                  <a:pt x="262292" y="615963"/>
                </a:lnTo>
                <a:lnTo>
                  <a:pt x="263793" y="616522"/>
                </a:lnTo>
                <a:lnTo>
                  <a:pt x="264633" y="617892"/>
                </a:lnTo>
                <a:lnTo>
                  <a:pt x="265140" y="618792"/>
                </a:lnTo>
                <a:lnTo>
                  <a:pt x="265299" y="618792"/>
                </a:lnTo>
                <a:lnTo>
                  <a:pt x="264185" y="620201"/>
                </a:lnTo>
                <a:close/>
              </a:path>
              <a:path w="964565" h="962025">
                <a:moveTo>
                  <a:pt x="264434" y="566404"/>
                </a:moveTo>
                <a:lnTo>
                  <a:pt x="261801" y="566404"/>
                </a:lnTo>
                <a:lnTo>
                  <a:pt x="261096" y="565283"/>
                </a:lnTo>
                <a:lnTo>
                  <a:pt x="260349" y="564621"/>
                </a:lnTo>
                <a:lnTo>
                  <a:pt x="260862" y="563774"/>
                </a:lnTo>
                <a:lnTo>
                  <a:pt x="261192" y="562575"/>
                </a:lnTo>
                <a:lnTo>
                  <a:pt x="261242" y="562393"/>
                </a:lnTo>
                <a:lnTo>
                  <a:pt x="262755" y="562020"/>
                </a:lnTo>
                <a:lnTo>
                  <a:pt x="264399" y="562575"/>
                </a:lnTo>
                <a:lnTo>
                  <a:pt x="265534" y="565055"/>
                </a:lnTo>
                <a:lnTo>
                  <a:pt x="264434" y="566404"/>
                </a:lnTo>
                <a:close/>
              </a:path>
              <a:path w="964565" h="962025">
                <a:moveTo>
                  <a:pt x="264334" y="638203"/>
                </a:moveTo>
                <a:lnTo>
                  <a:pt x="260541" y="638203"/>
                </a:lnTo>
                <a:lnTo>
                  <a:pt x="259943" y="636823"/>
                </a:lnTo>
                <a:lnTo>
                  <a:pt x="260808" y="635624"/>
                </a:lnTo>
                <a:lnTo>
                  <a:pt x="260889" y="635403"/>
                </a:lnTo>
                <a:lnTo>
                  <a:pt x="263292" y="635403"/>
                </a:lnTo>
                <a:lnTo>
                  <a:pt x="264826" y="637204"/>
                </a:lnTo>
                <a:lnTo>
                  <a:pt x="264334" y="638203"/>
                </a:lnTo>
                <a:close/>
              </a:path>
              <a:path w="964565" h="962025">
                <a:moveTo>
                  <a:pt x="262972" y="638780"/>
                </a:moveTo>
                <a:lnTo>
                  <a:pt x="262011" y="638381"/>
                </a:lnTo>
                <a:lnTo>
                  <a:pt x="263973" y="638381"/>
                </a:lnTo>
                <a:lnTo>
                  <a:pt x="262972" y="638780"/>
                </a:lnTo>
                <a:close/>
              </a:path>
              <a:path w="964565" h="962025">
                <a:moveTo>
                  <a:pt x="262249" y="547085"/>
                </a:moveTo>
                <a:lnTo>
                  <a:pt x="261278" y="546572"/>
                </a:lnTo>
                <a:lnTo>
                  <a:pt x="260737" y="545270"/>
                </a:lnTo>
                <a:lnTo>
                  <a:pt x="261114" y="544836"/>
                </a:lnTo>
                <a:lnTo>
                  <a:pt x="261418" y="544309"/>
                </a:lnTo>
                <a:lnTo>
                  <a:pt x="262840" y="544309"/>
                </a:lnTo>
                <a:lnTo>
                  <a:pt x="263725" y="544836"/>
                </a:lnTo>
                <a:lnTo>
                  <a:pt x="264641" y="545270"/>
                </a:lnTo>
                <a:lnTo>
                  <a:pt x="264317" y="545729"/>
                </a:lnTo>
                <a:lnTo>
                  <a:pt x="264025" y="546359"/>
                </a:lnTo>
                <a:lnTo>
                  <a:pt x="262249" y="547085"/>
                </a:lnTo>
                <a:close/>
              </a:path>
              <a:path w="964565" h="962025">
                <a:moveTo>
                  <a:pt x="264548" y="199189"/>
                </a:moveTo>
                <a:lnTo>
                  <a:pt x="261648" y="199189"/>
                </a:lnTo>
                <a:lnTo>
                  <a:pt x="261152" y="198086"/>
                </a:lnTo>
                <a:lnTo>
                  <a:pt x="261039" y="197837"/>
                </a:lnTo>
                <a:lnTo>
                  <a:pt x="260381" y="197069"/>
                </a:lnTo>
                <a:lnTo>
                  <a:pt x="261000" y="196300"/>
                </a:lnTo>
                <a:lnTo>
                  <a:pt x="261640" y="194788"/>
                </a:lnTo>
                <a:lnTo>
                  <a:pt x="263135" y="194788"/>
                </a:lnTo>
                <a:lnTo>
                  <a:pt x="264783" y="195489"/>
                </a:lnTo>
                <a:lnTo>
                  <a:pt x="265459" y="197837"/>
                </a:lnTo>
                <a:lnTo>
                  <a:pt x="265530" y="198086"/>
                </a:lnTo>
                <a:lnTo>
                  <a:pt x="264548" y="199189"/>
                </a:lnTo>
                <a:close/>
              </a:path>
              <a:path w="964565" h="962025">
                <a:moveTo>
                  <a:pt x="264548" y="199189"/>
                </a:moveTo>
                <a:lnTo>
                  <a:pt x="264345" y="199417"/>
                </a:lnTo>
                <a:lnTo>
                  <a:pt x="265530" y="198086"/>
                </a:lnTo>
                <a:lnTo>
                  <a:pt x="264548" y="199189"/>
                </a:lnTo>
                <a:close/>
              </a:path>
              <a:path w="964565" h="962025">
                <a:moveTo>
                  <a:pt x="263310" y="526264"/>
                </a:moveTo>
                <a:lnTo>
                  <a:pt x="261047" y="526264"/>
                </a:lnTo>
                <a:lnTo>
                  <a:pt x="261311" y="525794"/>
                </a:lnTo>
                <a:lnTo>
                  <a:pt x="262538" y="525794"/>
                </a:lnTo>
                <a:lnTo>
                  <a:pt x="263310" y="526264"/>
                </a:lnTo>
                <a:close/>
              </a:path>
              <a:path w="964565" h="962025">
                <a:moveTo>
                  <a:pt x="263550" y="527503"/>
                </a:moveTo>
                <a:lnTo>
                  <a:pt x="262321" y="527503"/>
                </a:lnTo>
                <a:lnTo>
                  <a:pt x="261534" y="527033"/>
                </a:lnTo>
                <a:lnTo>
                  <a:pt x="263819" y="527033"/>
                </a:lnTo>
                <a:lnTo>
                  <a:pt x="263550" y="527503"/>
                </a:lnTo>
                <a:close/>
              </a:path>
              <a:path w="964565" h="962025">
                <a:moveTo>
                  <a:pt x="263550" y="527503"/>
                </a:moveTo>
                <a:lnTo>
                  <a:pt x="263424" y="527723"/>
                </a:lnTo>
                <a:lnTo>
                  <a:pt x="263819" y="527033"/>
                </a:lnTo>
                <a:lnTo>
                  <a:pt x="263550" y="527503"/>
                </a:lnTo>
                <a:close/>
              </a:path>
              <a:path w="964565" h="962025">
                <a:moveTo>
                  <a:pt x="261356" y="511824"/>
                </a:moveTo>
                <a:lnTo>
                  <a:pt x="260563" y="510607"/>
                </a:lnTo>
                <a:lnTo>
                  <a:pt x="259854" y="509981"/>
                </a:lnTo>
                <a:lnTo>
                  <a:pt x="260385" y="509130"/>
                </a:lnTo>
                <a:lnTo>
                  <a:pt x="260765" y="507778"/>
                </a:lnTo>
                <a:lnTo>
                  <a:pt x="262328" y="507315"/>
                </a:lnTo>
                <a:lnTo>
                  <a:pt x="263974" y="507778"/>
                </a:lnTo>
                <a:lnTo>
                  <a:pt x="264123" y="507778"/>
                </a:lnTo>
                <a:lnTo>
                  <a:pt x="264890" y="509981"/>
                </a:lnTo>
                <a:lnTo>
                  <a:pt x="264989" y="510265"/>
                </a:lnTo>
                <a:lnTo>
                  <a:pt x="263669" y="511497"/>
                </a:lnTo>
                <a:lnTo>
                  <a:pt x="261356" y="511824"/>
                </a:lnTo>
                <a:close/>
              </a:path>
              <a:path w="964565" h="962025">
                <a:moveTo>
                  <a:pt x="260938" y="655167"/>
                </a:moveTo>
                <a:lnTo>
                  <a:pt x="261094" y="654476"/>
                </a:lnTo>
                <a:lnTo>
                  <a:pt x="261128" y="654323"/>
                </a:lnTo>
                <a:lnTo>
                  <a:pt x="262157" y="653793"/>
                </a:lnTo>
                <a:lnTo>
                  <a:pt x="263972" y="654476"/>
                </a:lnTo>
                <a:lnTo>
                  <a:pt x="264694" y="655167"/>
                </a:lnTo>
                <a:lnTo>
                  <a:pt x="261094" y="654476"/>
                </a:lnTo>
                <a:lnTo>
                  <a:pt x="260938" y="655167"/>
                </a:lnTo>
                <a:close/>
              </a:path>
              <a:path w="964565" h="962025">
                <a:moveTo>
                  <a:pt x="264576" y="655711"/>
                </a:moveTo>
                <a:lnTo>
                  <a:pt x="260815" y="655711"/>
                </a:lnTo>
                <a:lnTo>
                  <a:pt x="260868" y="655476"/>
                </a:lnTo>
                <a:lnTo>
                  <a:pt x="264626" y="655476"/>
                </a:lnTo>
                <a:lnTo>
                  <a:pt x="264576" y="655711"/>
                </a:lnTo>
                <a:close/>
              </a:path>
              <a:path w="964565" h="962025">
                <a:moveTo>
                  <a:pt x="264576" y="655711"/>
                </a:moveTo>
                <a:lnTo>
                  <a:pt x="264514" y="655996"/>
                </a:lnTo>
                <a:lnTo>
                  <a:pt x="264626" y="655476"/>
                </a:lnTo>
                <a:lnTo>
                  <a:pt x="264576" y="655711"/>
                </a:lnTo>
                <a:close/>
              </a:path>
              <a:path w="964565" h="962025">
                <a:moveTo>
                  <a:pt x="264327" y="656857"/>
                </a:moveTo>
                <a:lnTo>
                  <a:pt x="261976" y="656857"/>
                </a:lnTo>
                <a:lnTo>
                  <a:pt x="261580" y="656483"/>
                </a:lnTo>
                <a:lnTo>
                  <a:pt x="260751" y="655996"/>
                </a:lnTo>
                <a:lnTo>
                  <a:pt x="264514" y="655996"/>
                </a:lnTo>
                <a:lnTo>
                  <a:pt x="264408" y="656483"/>
                </a:lnTo>
                <a:lnTo>
                  <a:pt x="264327" y="656857"/>
                </a:lnTo>
                <a:close/>
              </a:path>
              <a:path w="964565" h="962025">
                <a:moveTo>
                  <a:pt x="264327" y="656857"/>
                </a:moveTo>
                <a:lnTo>
                  <a:pt x="263324" y="657316"/>
                </a:lnTo>
                <a:lnTo>
                  <a:pt x="264327" y="656857"/>
                </a:lnTo>
                <a:lnTo>
                  <a:pt x="264408" y="656483"/>
                </a:lnTo>
                <a:lnTo>
                  <a:pt x="264327" y="656857"/>
                </a:lnTo>
                <a:close/>
              </a:path>
              <a:path w="964565" h="962025">
                <a:moveTo>
                  <a:pt x="263126" y="287700"/>
                </a:moveTo>
                <a:lnTo>
                  <a:pt x="260790" y="287700"/>
                </a:lnTo>
                <a:lnTo>
                  <a:pt x="261064" y="287205"/>
                </a:lnTo>
                <a:lnTo>
                  <a:pt x="262338" y="287205"/>
                </a:lnTo>
                <a:lnTo>
                  <a:pt x="263126" y="287700"/>
                </a:lnTo>
                <a:close/>
              </a:path>
              <a:path w="964565" h="962025">
                <a:moveTo>
                  <a:pt x="263408" y="289059"/>
                </a:moveTo>
                <a:lnTo>
                  <a:pt x="262121" y="289059"/>
                </a:lnTo>
                <a:lnTo>
                  <a:pt x="261303" y="288550"/>
                </a:lnTo>
                <a:lnTo>
                  <a:pt x="263698" y="288550"/>
                </a:lnTo>
                <a:lnTo>
                  <a:pt x="263408" y="289059"/>
                </a:lnTo>
                <a:close/>
              </a:path>
              <a:path w="964565" h="962025">
                <a:moveTo>
                  <a:pt x="263408" y="289059"/>
                </a:moveTo>
                <a:lnTo>
                  <a:pt x="263262" y="289315"/>
                </a:lnTo>
                <a:lnTo>
                  <a:pt x="263698" y="288550"/>
                </a:lnTo>
                <a:lnTo>
                  <a:pt x="263408" y="289059"/>
                </a:lnTo>
                <a:close/>
              </a:path>
              <a:path w="964565" h="962025">
                <a:moveTo>
                  <a:pt x="264448" y="398216"/>
                </a:moveTo>
                <a:lnTo>
                  <a:pt x="260676" y="398216"/>
                </a:lnTo>
                <a:lnTo>
                  <a:pt x="261442" y="397678"/>
                </a:lnTo>
                <a:lnTo>
                  <a:pt x="261845" y="397237"/>
                </a:lnTo>
                <a:lnTo>
                  <a:pt x="263150" y="396821"/>
                </a:lnTo>
                <a:lnTo>
                  <a:pt x="264171" y="397237"/>
                </a:lnTo>
                <a:lnTo>
                  <a:pt x="264448" y="398216"/>
                </a:lnTo>
                <a:close/>
              </a:path>
              <a:path w="964565" h="962025">
                <a:moveTo>
                  <a:pt x="262189" y="400347"/>
                </a:moveTo>
                <a:lnTo>
                  <a:pt x="261132" y="399860"/>
                </a:lnTo>
                <a:lnTo>
                  <a:pt x="260859" y="398881"/>
                </a:lnTo>
                <a:lnTo>
                  <a:pt x="260758" y="398518"/>
                </a:lnTo>
                <a:lnTo>
                  <a:pt x="264534" y="398518"/>
                </a:lnTo>
                <a:lnTo>
                  <a:pt x="264637" y="398881"/>
                </a:lnTo>
                <a:lnTo>
                  <a:pt x="263961" y="399621"/>
                </a:lnTo>
                <a:lnTo>
                  <a:pt x="262189" y="400347"/>
                </a:lnTo>
                <a:close/>
              </a:path>
              <a:path w="964565" h="962025">
                <a:moveTo>
                  <a:pt x="261936" y="89520"/>
                </a:moveTo>
                <a:lnTo>
                  <a:pt x="260581" y="88314"/>
                </a:lnTo>
                <a:lnTo>
                  <a:pt x="260445" y="86642"/>
                </a:lnTo>
                <a:lnTo>
                  <a:pt x="260381" y="85805"/>
                </a:lnTo>
                <a:lnTo>
                  <a:pt x="261687" y="85037"/>
                </a:lnTo>
                <a:lnTo>
                  <a:pt x="262374" y="84318"/>
                </a:lnTo>
                <a:lnTo>
                  <a:pt x="263296" y="84820"/>
                </a:lnTo>
                <a:lnTo>
                  <a:pt x="264257" y="85037"/>
                </a:lnTo>
                <a:lnTo>
                  <a:pt x="264727" y="85037"/>
                </a:lnTo>
                <a:lnTo>
                  <a:pt x="265163" y="86464"/>
                </a:lnTo>
                <a:lnTo>
                  <a:pt x="265217" y="86642"/>
                </a:lnTo>
                <a:lnTo>
                  <a:pt x="264545" y="88314"/>
                </a:lnTo>
                <a:lnTo>
                  <a:pt x="261936" y="89520"/>
                </a:lnTo>
                <a:close/>
              </a:path>
              <a:path w="964565" h="962025">
                <a:moveTo>
                  <a:pt x="264217" y="345205"/>
                </a:moveTo>
                <a:lnTo>
                  <a:pt x="261626" y="345205"/>
                </a:lnTo>
                <a:lnTo>
                  <a:pt x="261022" y="344354"/>
                </a:lnTo>
                <a:lnTo>
                  <a:pt x="260285" y="343771"/>
                </a:lnTo>
                <a:lnTo>
                  <a:pt x="260709" y="342870"/>
                </a:lnTo>
                <a:lnTo>
                  <a:pt x="260818" y="342216"/>
                </a:lnTo>
                <a:lnTo>
                  <a:pt x="260940" y="341483"/>
                </a:lnTo>
                <a:lnTo>
                  <a:pt x="262288" y="340949"/>
                </a:lnTo>
                <a:lnTo>
                  <a:pt x="263698" y="341483"/>
                </a:lnTo>
                <a:lnTo>
                  <a:pt x="264242" y="342216"/>
                </a:lnTo>
                <a:lnTo>
                  <a:pt x="265134" y="343771"/>
                </a:lnTo>
                <a:lnTo>
                  <a:pt x="265294" y="343771"/>
                </a:lnTo>
                <a:lnTo>
                  <a:pt x="264217" y="345205"/>
                </a:lnTo>
                <a:close/>
              </a:path>
              <a:path w="964565" h="962025">
                <a:moveTo>
                  <a:pt x="262054" y="363584"/>
                </a:moveTo>
                <a:lnTo>
                  <a:pt x="261107" y="362592"/>
                </a:lnTo>
                <a:lnTo>
                  <a:pt x="260285" y="362122"/>
                </a:lnTo>
                <a:lnTo>
                  <a:pt x="260659" y="361204"/>
                </a:lnTo>
                <a:lnTo>
                  <a:pt x="260801" y="359916"/>
                </a:lnTo>
                <a:lnTo>
                  <a:pt x="262043" y="359136"/>
                </a:lnTo>
                <a:lnTo>
                  <a:pt x="263655" y="359506"/>
                </a:lnTo>
                <a:lnTo>
                  <a:pt x="265224" y="361638"/>
                </a:lnTo>
                <a:lnTo>
                  <a:pt x="264392" y="363026"/>
                </a:lnTo>
                <a:lnTo>
                  <a:pt x="262054" y="363584"/>
                </a:lnTo>
                <a:close/>
              </a:path>
              <a:path w="964565" h="962025">
                <a:moveTo>
                  <a:pt x="263274" y="326267"/>
                </a:moveTo>
                <a:lnTo>
                  <a:pt x="260876" y="326267"/>
                </a:lnTo>
                <a:lnTo>
                  <a:pt x="260797" y="326046"/>
                </a:lnTo>
                <a:lnTo>
                  <a:pt x="259951" y="324850"/>
                </a:lnTo>
                <a:lnTo>
                  <a:pt x="260563" y="323470"/>
                </a:lnTo>
                <a:lnTo>
                  <a:pt x="261330" y="323160"/>
                </a:lnTo>
                <a:lnTo>
                  <a:pt x="264331" y="323160"/>
                </a:lnTo>
                <a:lnTo>
                  <a:pt x="264801" y="324480"/>
                </a:lnTo>
                <a:lnTo>
                  <a:pt x="263274" y="326267"/>
                </a:lnTo>
                <a:close/>
              </a:path>
              <a:path w="964565" h="962025">
                <a:moveTo>
                  <a:pt x="260973" y="326541"/>
                </a:moveTo>
                <a:lnTo>
                  <a:pt x="260876" y="326267"/>
                </a:lnTo>
                <a:lnTo>
                  <a:pt x="260797" y="326046"/>
                </a:lnTo>
                <a:lnTo>
                  <a:pt x="260876" y="326267"/>
                </a:lnTo>
                <a:lnTo>
                  <a:pt x="260973" y="326541"/>
                </a:lnTo>
                <a:close/>
              </a:path>
              <a:path w="964565" h="962025">
                <a:moveTo>
                  <a:pt x="261143" y="327021"/>
                </a:moveTo>
                <a:lnTo>
                  <a:pt x="260973" y="326541"/>
                </a:lnTo>
                <a:lnTo>
                  <a:pt x="262086" y="326541"/>
                </a:lnTo>
                <a:lnTo>
                  <a:pt x="261143" y="327021"/>
                </a:lnTo>
                <a:close/>
              </a:path>
              <a:path w="964565" h="962025">
                <a:moveTo>
                  <a:pt x="262363" y="309787"/>
                </a:moveTo>
                <a:lnTo>
                  <a:pt x="261303" y="308727"/>
                </a:lnTo>
                <a:lnTo>
                  <a:pt x="260410" y="308239"/>
                </a:lnTo>
                <a:lnTo>
                  <a:pt x="260640" y="307613"/>
                </a:lnTo>
                <a:lnTo>
                  <a:pt x="260762" y="307282"/>
                </a:lnTo>
                <a:lnTo>
                  <a:pt x="260862" y="305908"/>
                </a:lnTo>
                <a:lnTo>
                  <a:pt x="262175" y="305115"/>
                </a:lnTo>
                <a:lnTo>
                  <a:pt x="263836" y="305424"/>
                </a:lnTo>
                <a:lnTo>
                  <a:pt x="265633" y="307613"/>
                </a:lnTo>
                <a:lnTo>
                  <a:pt x="264754" y="309093"/>
                </a:lnTo>
                <a:lnTo>
                  <a:pt x="262363" y="309787"/>
                </a:lnTo>
                <a:close/>
              </a:path>
              <a:path w="964565" h="962025">
                <a:moveTo>
                  <a:pt x="260935" y="269918"/>
                </a:moveTo>
                <a:lnTo>
                  <a:pt x="261091" y="269231"/>
                </a:lnTo>
                <a:lnTo>
                  <a:pt x="261125" y="269082"/>
                </a:lnTo>
                <a:lnTo>
                  <a:pt x="262150" y="268555"/>
                </a:lnTo>
                <a:lnTo>
                  <a:pt x="263954" y="269231"/>
                </a:lnTo>
                <a:lnTo>
                  <a:pt x="264669" y="269918"/>
                </a:lnTo>
                <a:lnTo>
                  <a:pt x="261091" y="269231"/>
                </a:lnTo>
                <a:lnTo>
                  <a:pt x="260935" y="269918"/>
                </a:lnTo>
                <a:close/>
              </a:path>
              <a:path w="964565" h="962025">
                <a:moveTo>
                  <a:pt x="264552" y="270462"/>
                </a:moveTo>
                <a:lnTo>
                  <a:pt x="260812" y="270462"/>
                </a:lnTo>
                <a:lnTo>
                  <a:pt x="260864" y="270231"/>
                </a:lnTo>
                <a:lnTo>
                  <a:pt x="264601" y="270231"/>
                </a:lnTo>
                <a:lnTo>
                  <a:pt x="264552" y="270462"/>
                </a:lnTo>
                <a:close/>
              </a:path>
              <a:path w="964565" h="962025">
                <a:moveTo>
                  <a:pt x="263313" y="272064"/>
                </a:moveTo>
                <a:lnTo>
                  <a:pt x="261970" y="271608"/>
                </a:lnTo>
                <a:lnTo>
                  <a:pt x="261573" y="271231"/>
                </a:lnTo>
                <a:lnTo>
                  <a:pt x="260748" y="270747"/>
                </a:lnTo>
                <a:lnTo>
                  <a:pt x="264492" y="270747"/>
                </a:lnTo>
                <a:lnTo>
                  <a:pt x="264390" y="271231"/>
                </a:lnTo>
                <a:lnTo>
                  <a:pt x="264310" y="271608"/>
                </a:lnTo>
                <a:lnTo>
                  <a:pt x="263313" y="272064"/>
                </a:lnTo>
                <a:close/>
              </a:path>
              <a:path w="964565" h="962025">
                <a:moveTo>
                  <a:pt x="264256" y="216551"/>
                </a:moveTo>
                <a:lnTo>
                  <a:pt x="260613" y="216551"/>
                </a:lnTo>
                <a:lnTo>
                  <a:pt x="260486" y="214985"/>
                </a:lnTo>
                <a:lnTo>
                  <a:pt x="260427" y="214270"/>
                </a:lnTo>
                <a:lnTo>
                  <a:pt x="261570" y="213512"/>
                </a:lnTo>
                <a:lnTo>
                  <a:pt x="262167" y="212797"/>
                </a:lnTo>
                <a:lnTo>
                  <a:pt x="261769" y="213274"/>
                </a:lnTo>
                <a:lnTo>
                  <a:pt x="264327" y="213512"/>
                </a:lnTo>
                <a:lnTo>
                  <a:pt x="264829" y="214985"/>
                </a:lnTo>
                <a:lnTo>
                  <a:pt x="264256" y="216551"/>
                </a:lnTo>
                <a:close/>
              </a:path>
              <a:path w="964565" h="962025">
                <a:moveTo>
                  <a:pt x="260857" y="216882"/>
                </a:moveTo>
                <a:lnTo>
                  <a:pt x="260613" y="216551"/>
                </a:lnTo>
                <a:lnTo>
                  <a:pt x="260486" y="214985"/>
                </a:lnTo>
                <a:lnTo>
                  <a:pt x="260488" y="216551"/>
                </a:lnTo>
                <a:lnTo>
                  <a:pt x="260857" y="216882"/>
                </a:lnTo>
                <a:close/>
              </a:path>
              <a:path w="964565" h="962025">
                <a:moveTo>
                  <a:pt x="261854" y="217775"/>
                </a:moveTo>
                <a:lnTo>
                  <a:pt x="260857" y="216882"/>
                </a:lnTo>
                <a:lnTo>
                  <a:pt x="263605" y="216882"/>
                </a:lnTo>
                <a:lnTo>
                  <a:pt x="261854" y="217775"/>
                </a:lnTo>
                <a:close/>
              </a:path>
              <a:path w="964565" h="962025">
                <a:moveTo>
                  <a:pt x="261769" y="236052"/>
                </a:moveTo>
                <a:lnTo>
                  <a:pt x="260417" y="234920"/>
                </a:lnTo>
                <a:lnTo>
                  <a:pt x="260508" y="233525"/>
                </a:lnTo>
                <a:lnTo>
                  <a:pt x="260595" y="232194"/>
                </a:lnTo>
                <a:lnTo>
                  <a:pt x="262008" y="231465"/>
                </a:lnTo>
                <a:lnTo>
                  <a:pt x="262659" y="230867"/>
                </a:lnTo>
                <a:lnTo>
                  <a:pt x="263470" y="231465"/>
                </a:lnTo>
                <a:lnTo>
                  <a:pt x="264815" y="231967"/>
                </a:lnTo>
                <a:lnTo>
                  <a:pt x="265103" y="233525"/>
                </a:lnTo>
                <a:lnTo>
                  <a:pt x="264488" y="234920"/>
                </a:lnTo>
                <a:lnTo>
                  <a:pt x="264388" y="235148"/>
                </a:lnTo>
                <a:lnTo>
                  <a:pt x="261769" y="236052"/>
                </a:lnTo>
                <a:close/>
              </a:path>
              <a:path w="964565" h="962025">
                <a:moveTo>
                  <a:pt x="264349" y="253253"/>
                </a:moveTo>
                <a:lnTo>
                  <a:pt x="261438" y="253253"/>
                </a:lnTo>
                <a:lnTo>
                  <a:pt x="260620" y="252898"/>
                </a:lnTo>
                <a:lnTo>
                  <a:pt x="260004" y="251520"/>
                </a:lnTo>
                <a:lnTo>
                  <a:pt x="260844" y="250336"/>
                </a:lnTo>
                <a:lnTo>
                  <a:pt x="260920" y="250118"/>
                </a:lnTo>
                <a:lnTo>
                  <a:pt x="263274" y="250118"/>
                </a:lnTo>
                <a:lnTo>
                  <a:pt x="264804" y="251933"/>
                </a:lnTo>
                <a:lnTo>
                  <a:pt x="264472" y="252898"/>
                </a:lnTo>
                <a:lnTo>
                  <a:pt x="264349" y="253253"/>
                </a:lnTo>
                <a:close/>
              </a:path>
              <a:path w="964565" h="962025">
                <a:moveTo>
                  <a:pt x="263821" y="783376"/>
                </a:moveTo>
                <a:lnTo>
                  <a:pt x="260068" y="783376"/>
                </a:lnTo>
                <a:lnTo>
                  <a:pt x="260666" y="782600"/>
                </a:lnTo>
                <a:lnTo>
                  <a:pt x="262399" y="781820"/>
                </a:lnTo>
                <a:lnTo>
                  <a:pt x="263377" y="782326"/>
                </a:lnTo>
                <a:lnTo>
                  <a:pt x="263821" y="783376"/>
                </a:lnTo>
                <a:close/>
              </a:path>
              <a:path w="964565" h="962025">
                <a:moveTo>
                  <a:pt x="261577" y="785671"/>
                </a:moveTo>
                <a:lnTo>
                  <a:pt x="260506" y="785201"/>
                </a:lnTo>
                <a:lnTo>
                  <a:pt x="260243" y="784101"/>
                </a:lnTo>
                <a:lnTo>
                  <a:pt x="260132" y="783639"/>
                </a:lnTo>
                <a:lnTo>
                  <a:pt x="263933" y="783639"/>
                </a:lnTo>
                <a:lnTo>
                  <a:pt x="263602" y="784101"/>
                </a:lnTo>
                <a:lnTo>
                  <a:pt x="263370" y="784763"/>
                </a:lnTo>
                <a:lnTo>
                  <a:pt x="261577" y="785671"/>
                </a:lnTo>
                <a:close/>
              </a:path>
              <a:path w="964565" h="962025">
                <a:moveTo>
                  <a:pt x="261772" y="841877"/>
                </a:moveTo>
                <a:lnTo>
                  <a:pt x="260420" y="840746"/>
                </a:lnTo>
                <a:lnTo>
                  <a:pt x="260511" y="839354"/>
                </a:lnTo>
                <a:lnTo>
                  <a:pt x="260598" y="838020"/>
                </a:lnTo>
                <a:lnTo>
                  <a:pt x="262007" y="837294"/>
                </a:lnTo>
                <a:lnTo>
                  <a:pt x="262662" y="836692"/>
                </a:lnTo>
                <a:lnTo>
                  <a:pt x="263473" y="837294"/>
                </a:lnTo>
                <a:lnTo>
                  <a:pt x="264815" y="837795"/>
                </a:lnTo>
                <a:lnTo>
                  <a:pt x="265103" y="839354"/>
                </a:lnTo>
                <a:lnTo>
                  <a:pt x="264493" y="840746"/>
                </a:lnTo>
                <a:lnTo>
                  <a:pt x="264392" y="840977"/>
                </a:lnTo>
                <a:lnTo>
                  <a:pt x="261772" y="841877"/>
                </a:lnTo>
                <a:close/>
              </a:path>
              <a:path w="964565" h="962025">
                <a:moveTo>
                  <a:pt x="264214" y="951034"/>
                </a:moveTo>
                <a:lnTo>
                  <a:pt x="261624" y="951034"/>
                </a:lnTo>
                <a:lnTo>
                  <a:pt x="261022" y="950187"/>
                </a:lnTo>
                <a:lnTo>
                  <a:pt x="260285" y="949603"/>
                </a:lnTo>
                <a:lnTo>
                  <a:pt x="260708" y="948703"/>
                </a:lnTo>
                <a:lnTo>
                  <a:pt x="260940" y="947315"/>
                </a:lnTo>
                <a:lnTo>
                  <a:pt x="262285" y="946778"/>
                </a:lnTo>
                <a:lnTo>
                  <a:pt x="263704" y="947315"/>
                </a:lnTo>
                <a:lnTo>
                  <a:pt x="264616" y="948703"/>
                </a:lnTo>
                <a:lnTo>
                  <a:pt x="265132" y="949603"/>
                </a:lnTo>
                <a:lnTo>
                  <a:pt x="265287" y="949603"/>
                </a:lnTo>
                <a:lnTo>
                  <a:pt x="264214" y="951034"/>
                </a:lnTo>
                <a:close/>
              </a:path>
              <a:path w="964565" h="962025">
                <a:moveTo>
                  <a:pt x="264636" y="602391"/>
                </a:moveTo>
                <a:lnTo>
                  <a:pt x="261623" y="602391"/>
                </a:lnTo>
                <a:lnTo>
                  <a:pt x="261118" y="601277"/>
                </a:lnTo>
                <a:lnTo>
                  <a:pt x="260993" y="601003"/>
                </a:lnTo>
                <a:lnTo>
                  <a:pt x="260310" y="600217"/>
                </a:lnTo>
                <a:lnTo>
                  <a:pt x="260929" y="599412"/>
                </a:lnTo>
                <a:lnTo>
                  <a:pt x="261558" y="597840"/>
                </a:lnTo>
                <a:lnTo>
                  <a:pt x="263082" y="597840"/>
                </a:lnTo>
                <a:lnTo>
                  <a:pt x="264733" y="598562"/>
                </a:lnTo>
                <a:lnTo>
                  <a:pt x="265527" y="601003"/>
                </a:lnTo>
                <a:lnTo>
                  <a:pt x="265616" y="601277"/>
                </a:lnTo>
                <a:lnTo>
                  <a:pt x="264636" y="602391"/>
                </a:lnTo>
                <a:close/>
              </a:path>
              <a:path w="964565" h="962025">
                <a:moveTo>
                  <a:pt x="264636" y="602391"/>
                </a:moveTo>
                <a:lnTo>
                  <a:pt x="264416" y="602640"/>
                </a:lnTo>
                <a:lnTo>
                  <a:pt x="265616" y="601277"/>
                </a:lnTo>
                <a:lnTo>
                  <a:pt x="264636" y="602391"/>
                </a:lnTo>
                <a:close/>
              </a:path>
              <a:path w="964565" h="962025">
                <a:moveTo>
                  <a:pt x="263477" y="676450"/>
                </a:moveTo>
                <a:lnTo>
                  <a:pt x="261019" y="676450"/>
                </a:lnTo>
                <a:lnTo>
                  <a:pt x="259982" y="675468"/>
                </a:lnTo>
                <a:lnTo>
                  <a:pt x="259388" y="672831"/>
                </a:lnTo>
                <a:lnTo>
                  <a:pt x="260810" y="671845"/>
                </a:lnTo>
                <a:lnTo>
                  <a:pt x="262459" y="671845"/>
                </a:lnTo>
                <a:lnTo>
                  <a:pt x="263228" y="672401"/>
                </a:lnTo>
                <a:lnTo>
                  <a:pt x="264448" y="672831"/>
                </a:lnTo>
                <a:lnTo>
                  <a:pt x="264662" y="673532"/>
                </a:lnTo>
                <a:lnTo>
                  <a:pt x="264856" y="674760"/>
                </a:lnTo>
                <a:lnTo>
                  <a:pt x="264968" y="675468"/>
                </a:lnTo>
                <a:lnTo>
                  <a:pt x="263477" y="676450"/>
                </a:lnTo>
                <a:close/>
              </a:path>
              <a:path w="964565" h="962025">
                <a:moveTo>
                  <a:pt x="263271" y="932095"/>
                </a:moveTo>
                <a:lnTo>
                  <a:pt x="260875" y="932095"/>
                </a:lnTo>
                <a:lnTo>
                  <a:pt x="260797" y="931875"/>
                </a:lnTo>
                <a:lnTo>
                  <a:pt x="259951" y="930676"/>
                </a:lnTo>
                <a:lnTo>
                  <a:pt x="260563" y="929298"/>
                </a:lnTo>
                <a:lnTo>
                  <a:pt x="261326" y="928989"/>
                </a:lnTo>
                <a:lnTo>
                  <a:pt x="264327" y="928989"/>
                </a:lnTo>
                <a:lnTo>
                  <a:pt x="264683" y="929989"/>
                </a:lnTo>
                <a:lnTo>
                  <a:pt x="264797" y="930309"/>
                </a:lnTo>
                <a:lnTo>
                  <a:pt x="263271" y="932095"/>
                </a:lnTo>
                <a:close/>
              </a:path>
              <a:path w="964565" h="962025">
                <a:moveTo>
                  <a:pt x="261139" y="932850"/>
                </a:moveTo>
                <a:lnTo>
                  <a:pt x="260971" y="932369"/>
                </a:lnTo>
                <a:lnTo>
                  <a:pt x="262082" y="932369"/>
                </a:lnTo>
                <a:lnTo>
                  <a:pt x="261139" y="932850"/>
                </a:lnTo>
                <a:close/>
              </a:path>
              <a:path w="964565" h="962025">
                <a:moveTo>
                  <a:pt x="254179" y="699342"/>
                </a:moveTo>
                <a:lnTo>
                  <a:pt x="253022" y="699342"/>
                </a:lnTo>
                <a:lnTo>
                  <a:pt x="254008" y="698890"/>
                </a:lnTo>
                <a:lnTo>
                  <a:pt x="254179" y="699342"/>
                </a:lnTo>
                <a:close/>
              </a:path>
              <a:path w="964565" h="962025">
                <a:moveTo>
                  <a:pt x="253503" y="703630"/>
                </a:moveTo>
                <a:lnTo>
                  <a:pt x="250763" y="702552"/>
                </a:lnTo>
                <a:lnTo>
                  <a:pt x="250207" y="701416"/>
                </a:lnTo>
                <a:lnTo>
                  <a:pt x="251752" y="699559"/>
                </a:lnTo>
                <a:lnTo>
                  <a:pt x="254261" y="699559"/>
                </a:lnTo>
                <a:lnTo>
                  <a:pt x="254392" y="699908"/>
                </a:lnTo>
                <a:lnTo>
                  <a:pt x="255214" y="701000"/>
                </a:lnTo>
                <a:lnTo>
                  <a:pt x="254805" y="703270"/>
                </a:lnTo>
                <a:lnTo>
                  <a:pt x="253503" y="703630"/>
                </a:lnTo>
                <a:close/>
              </a:path>
              <a:path w="964565" h="962025">
                <a:moveTo>
                  <a:pt x="254549" y="684610"/>
                </a:moveTo>
                <a:lnTo>
                  <a:pt x="252256" y="684610"/>
                </a:lnTo>
                <a:lnTo>
                  <a:pt x="251887" y="684339"/>
                </a:lnTo>
                <a:lnTo>
                  <a:pt x="250880" y="683962"/>
                </a:lnTo>
                <a:lnTo>
                  <a:pt x="251346" y="682969"/>
                </a:lnTo>
                <a:lnTo>
                  <a:pt x="251574" y="681692"/>
                </a:lnTo>
                <a:lnTo>
                  <a:pt x="253481" y="680094"/>
                </a:lnTo>
                <a:lnTo>
                  <a:pt x="254858" y="680621"/>
                </a:lnTo>
                <a:lnTo>
                  <a:pt x="255141" y="682969"/>
                </a:lnTo>
                <a:lnTo>
                  <a:pt x="254653" y="684339"/>
                </a:lnTo>
                <a:lnTo>
                  <a:pt x="254549" y="684610"/>
                </a:lnTo>
                <a:close/>
              </a:path>
              <a:path w="964565" h="962025">
                <a:moveTo>
                  <a:pt x="253342" y="812971"/>
                </a:moveTo>
                <a:lnTo>
                  <a:pt x="250770" y="812971"/>
                </a:lnTo>
                <a:lnTo>
                  <a:pt x="250591" y="812448"/>
                </a:lnTo>
                <a:lnTo>
                  <a:pt x="250421" y="811779"/>
                </a:lnTo>
                <a:lnTo>
                  <a:pt x="250923" y="810605"/>
                </a:lnTo>
                <a:lnTo>
                  <a:pt x="253627" y="808997"/>
                </a:lnTo>
                <a:lnTo>
                  <a:pt x="254033" y="809940"/>
                </a:lnTo>
                <a:lnTo>
                  <a:pt x="254937" y="811043"/>
                </a:lnTo>
                <a:lnTo>
                  <a:pt x="254481" y="812448"/>
                </a:lnTo>
                <a:lnTo>
                  <a:pt x="253342" y="812971"/>
                </a:lnTo>
                <a:close/>
              </a:path>
              <a:path w="964565" h="962025">
                <a:moveTo>
                  <a:pt x="254437" y="794104"/>
                </a:moveTo>
                <a:lnTo>
                  <a:pt x="250773" y="794104"/>
                </a:lnTo>
                <a:lnTo>
                  <a:pt x="251228" y="793112"/>
                </a:lnTo>
                <a:lnTo>
                  <a:pt x="251453" y="791955"/>
                </a:lnTo>
                <a:lnTo>
                  <a:pt x="253218" y="790343"/>
                </a:lnTo>
                <a:lnTo>
                  <a:pt x="254513" y="790799"/>
                </a:lnTo>
                <a:lnTo>
                  <a:pt x="254812" y="793112"/>
                </a:lnTo>
                <a:lnTo>
                  <a:pt x="254437" y="794104"/>
                </a:lnTo>
                <a:close/>
              </a:path>
              <a:path w="964565" h="962025">
                <a:moveTo>
                  <a:pt x="254261" y="794571"/>
                </a:moveTo>
                <a:lnTo>
                  <a:pt x="251941" y="794571"/>
                </a:lnTo>
                <a:lnTo>
                  <a:pt x="251727" y="794425"/>
                </a:lnTo>
                <a:lnTo>
                  <a:pt x="254316" y="794425"/>
                </a:lnTo>
                <a:lnTo>
                  <a:pt x="254261" y="794571"/>
                </a:lnTo>
                <a:close/>
              </a:path>
              <a:path w="964565" h="962025">
                <a:moveTo>
                  <a:pt x="253314" y="776792"/>
                </a:moveTo>
                <a:lnTo>
                  <a:pt x="251414" y="775248"/>
                </a:lnTo>
                <a:lnTo>
                  <a:pt x="251031" y="773949"/>
                </a:lnTo>
                <a:lnTo>
                  <a:pt x="250545" y="773081"/>
                </a:lnTo>
                <a:lnTo>
                  <a:pt x="251567" y="772704"/>
                </a:lnTo>
                <a:lnTo>
                  <a:pt x="252770" y="771828"/>
                </a:lnTo>
                <a:lnTo>
                  <a:pt x="254257" y="772362"/>
                </a:lnTo>
                <a:lnTo>
                  <a:pt x="254937" y="773949"/>
                </a:lnTo>
                <a:lnTo>
                  <a:pt x="254833" y="774853"/>
                </a:lnTo>
                <a:lnTo>
                  <a:pt x="254787" y="775248"/>
                </a:lnTo>
                <a:lnTo>
                  <a:pt x="254666" y="776283"/>
                </a:lnTo>
                <a:lnTo>
                  <a:pt x="253314" y="776792"/>
                </a:lnTo>
                <a:close/>
              </a:path>
              <a:path w="964565" h="962025">
                <a:moveTo>
                  <a:pt x="262363" y="915616"/>
                </a:moveTo>
                <a:lnTo>
                  <a:pt x="261303" y="914555"/>
                </a:lnTo>
                <a:lnTo>
                  <a:pt x="260410" y="914068"/>
                </a:lnTo>
                <a:lnTo>
                  <a:pt x="260640" y="913442"/>
                </a:lnTo>
                <a:lnTo>
                  <a:pt x="260762" y="913111"/>
                </a:lnTo>
                <a:lnTo>
                  <a:pt x="260862" y="911737"/>
                </a:lnTo>
                <a:lnTo>
                  <a:pt x="262175" y="910944"/>
                </a:lnTo>
                <a:lnTo>
                  <a:pt x="263836" y="911253"/>
                </a:lnTo>
                <a:lnTo>
                  <a:pt x="265633" y="913442"/>
                </a:lnTo>
                <a:lnTo>
                  <a:pt x="264754" y="914922"/>
                </a:lnTo>
                <a:lnTo>
                  <a:pt x="262363" y="915616"/>
                </a:lnTo>
                <a:close/>
              </a:path>
              <a:path w="964565" h="962025">
                <a:moveTo>
                  <a:pt x="261904" y="731333"/>
                </a:moveTo>
                <a:lnTo>
                  <a:pt x="260634" y="730311"/>
                </a:lnTo>
                <a:lnTo>
                  <a:pt x="260554" y="727792"/>
                </a:lnTo>
                <a:lnTo>
                  <a:pt x="261563" y="727087"/>
                </a:lnTo>
                <a:lnTo>
                  <a:pt x="262153" y="726344"/>
                </a:lnTo>
                <a:lnTo>
                  <a:pt x="261783" y="726810"/>
                </a:lnTo>
                <a:lnTo>
                  <a:pt x="264333" y="727087"/>
                </a:lnTo>
                <a:lnTo>
                  <a:pt x="264822" y="728504"/>
                </a:lnTo>
                <a:lnTo>
                  <a:pt x="264271" y="730052"/>
                </a:lnTo>
                <a:lnTo>
                  <a:pt x="261904" y="731333"/>
                </a:lnTo>
                <a:close/>
              </a:path>
              <a:path w="964565" h="962025">
                <a:moveTo>
                  <a:pt x="262623" y="712910"/>
                </a:moveTo>
                <a:lnTo>
                  <a:pt x="261071" y="712362"/>
                </a:lnTo>
                <a:lnTo>
                  <a:pt x="259917" y="710231"/>
                </a:lnTo>
                <a:lnTo>
                  <a:pt x="259826" y="710064"/>
                </a:lnTo>
                <a:lnTo>
                  <a:pt x="260737" y="708719"/>
                </a:lnTo>
                <a:lnTo>
                  <a:pt x="263348" y="708719"/>
                </a:lnTo>
                <a:lnTo>
                  <a:pt x="263993" y="709637"/>
                </a:lnTo>
                <a:lnTo>
                  <a:pt x="264744" y="710231"/>
                </a:lnTo>
                <a:lnTo>
                  <a:pt x="264285" y="711085"/>
                </a:lnTo>
                <a:lnTo>
                  <a:pt x="264007" y="712362"/>
                </a:lnTo>
                <a:lnTo>
                  <a:pt x="262623" y="712910"/>
                </a:lnTo>
                <a:close/>
              </a:path>
              <a:path w="964565" h="962025">
                <a:moveTo>
                  <a:pt x="263976" y="766857"/>
                </a:moveTo>
                <a:lnTo>
                  <a:pt x="262594" y="766857"/>
                </a:lnTo>
                <a:lnTo>
                  <a:pt x="261408" y="766252"/>
                </a:lnTo>
                <a:lnTo>
                  <a:pt x="260694" y="765953"/>
                </a:lnTo>
                <a:lnTo>
                  <a:pt x="261099" y="765402"/>
                </a:lnTo>
                <a:lnTo>
                  <a:pt x="261354" y="764900"/>
                </a:lnTo>
                <a:lnTo>
                  <a:pt x="262733" y="764900"/>
                </a:lnTo>
                <a:lnTo>
                  <a:pt x="263673" y="765402"/>
                </a:lnTo>
                <a:lnTo>
                  <a:pt x="264634" y="765800"/>
                </a:lnTo>
                <a:lnTo>
                  <a:pt x="264281" y="766252"/>
                </a:lnTo>
                <a:lnTo>
                  <a:pt x="263976" y="766857"/>
                </a:lnTo>
                <a:close/>
              </a:path>
              <a:path w="964565" h="962025">
                <a:moveTo>
                  <a:pt x="263976" y="766857"/>
                </a:moveTo>
                <a:lnTo>
                  <a:pt x="263863" y="767081"/>
                </a:lnTo>
                <a:lnTo>
                  <a:pt x="264281" y="766252"/>
                </a:lnTo>
                <a:lnTo>
                  <a:pt x="263976" y="766857"/>
                </a:lnTo>
                <a:close/>
              </a:path>
              <a:path w="964565" h="962025">
                <a:moveTo>
                  <a:pt x="261772" y="749396"/>
                </a:moveTo>
                <a:lnTo>
                  <a:pt x="260449" y="748374"/>
                </a:lnTo>
                <a:lnTo>
                  <a:pt x="260417" y="747972"/>
                </a:lnTo>
                <a:lnTo>
                  <a:pt x="260306" y="746563"/>
                </a:lnTo>
                <a:lnTo>
                  <a:pt x="260249" y="745823"/>
                </a:lnTo>
                <a:lnTo>
                  <a:pt x="261408" y="744969"/>
                </a:lnTo>
                <a:lnTo>
                  <a:pt x="261993" y="744200"/>
                </a:lnTo>
                <a:lnTo>
                  <a:pt x="261636" y="744670"/>
                </a:lnTo>
                <a:lnTo>
                  <a:pt x="264271" y="744969"/>
                </a:lnTo>
                <a:lnTo>
                  <a:pt x="264765" y="746399"/>
                </a:lnTo>
                <a:lnTo>
                  <a:pt x="264196" y="747972"/>
                </a:lnTo>
                <a:lnTo>
                  <a:pt x="261772" y="749396"/>
                </a:lnTo>
                <a:close/>
              </a:path>
              <a:path w="964565" h="962025">
                <a:moveTo>
                  <a:pt x="261936" y="695349"/>
                </a:moveTo>
                <a:lnTo>
                  <a:pt x="260581" y="694143"/>
                </a:lnTo>
                <a:lnTo>
                  <a:pt x="260445" y="692470"/>
                </a:lnTo>
                <a:lnTo>
                  <a:pt x="260381" y="691634"/>
                </a:lnTo>
                <a:lnTo>
                  <a:pt x="261687" y="690866"/>
                </a:lnTo>
                <a:lnTo>
                  <a:pt x="262374" y="690147"/>
                </a:lnTo>
                <a:lnTo>
                  <a:pt x="263296" y="690648"/>
                </a:lnTo>
                <a:lnTo>
                  <a:pt x="264257" y="690866"/>
                </a:lnTo>
                <a:lnTo>
                  <a:pt x="264727" y="690866"/>
                </a:lnTo>
                <a:lnTo>
                  <a:pt x="265163" y="692292"/>
                </a:lnTo>
                <a:lnTo>
                  <a:pt x="265217" y="692470"/>
                </a:lnTo>
                <a:lnTo>
                  <a:pt x="264545" y="694143"/>
                </a:lnTo>
                <a:lnTo>
                  <a:pt x="261936" y="695349"/>
                </a:lnTo>
                <a:close/>
              </a:path>
              <a:path w="964565" h="962025">
                <a:moveTo>
                  <a:pt x="260935" y="875747"/>
                </a:moveTo>
                <a:lnTo>
                  <a:pt x="261091" y="875060"/>
                </a:lnTo>
                <a:lnTo>
                  <a:pt x="261125" y="874911"/>
                </a:lnTo>
                <a:lnTo>
                  <a:pt x="262150" y="874384"/>
                </a:lnTo>
                <a:lnTo>
                  <a:pt x="263954" y="875060"/>
                </a:lnTo>
                <a:lnTo>
                  <a:pt x="264669" y="875747"/>
                </a:lnTo>
                <a:lnTo>
                  <a:pt x="261091" y="875060"/>
                </a:lnTo>
                <a:lnTo>
                  <a:pt x="260935" y="875747"/>
                </a:lnTo>
                <a:close/>
              </a:path>
              <a:path w="964565" h="962025">
                <a:moveTo>
                  <a:pt x="264552" y="876291"/>
                </a:moveTo>
                <a:lnTo>
                  <a:pt x="260812" y="876291"/>
                </a:lnTo>
                <a:lnTo>
                  <a:pt x="260864" y="876060"/>
                </a:lnTo>
                <a:lnTo>
                  <a:pt x="264601" y="876060"/>
                </a:lnTo>
                <a:lnTo>
                  <a:pt x="264552" y="876291"/>
                </a:lnTo>
                <a:close/>
              </a:path>
              <a:path w="964565" h="962025">
                <a:moveTo>
                  <a:pt x="263313" y="877893"/>
                </a:moveTo>
                <a:lnTo>
                  <a:pt x="261970" y="877437"/>
                </a:lnTo>
                <a:lnTo>
                  <a:pt x="261573" y="877060"/>
                </a:lnTo>
                <a:lnTo>
                  <a:pt x="260748" y="876576"/>
                </a:lnTo>
                <a:lnTo>
                  <a:pt x="264492" y="876576"/>
                </a:lnTo>
                <a:lnTo>
                  <a:pt x="264390" y="877060"/>
                </a:lnTo>
                <a:lnTo>
                  <a:pt x="264310" y="877437"/>
                </a:lnTo>
                <a:lnTo>
                  <a:pt x="263313" y="877893"/>
                </a:lnTo>
                <a:close/>
              </a:path>
              <a:path w="964565" h="962025">
                <a:moveTo>
                  <a:pt x="264349" y="859082"/>
                </a:moveTo>
                <a:lnTo>
                  <a:pt x="261438" y="859082"/>
                </a:lnTo>
                <a:lnTo>
                  <a:pt x="260620" y="858727"/>
                </a:lnTo>
                <a:lnTo>
                  <a:pt x="260004" y="857346"/>
                </a:lnTo>
                <a:lnTo>
                  <a:pt x="260844" y="856161"/>
                </a:lnTo>
                <a:lnTo>
                  <a:pt x="260919" y="855947"/>
                </a:lnTo>
                <a:lnTo>
                  <a:pt x="263274" y="855947"/>
                </a:lnTo>
                <a:lnTo>
                  <a:pt x="264804" y="857762"/>
                </a:lnTo>
                <a:lnTo>
                  <a:pt x="264472" y="858727"/>
                </a:lnTo>
                <a:lnTo>
                  <a:pt x="264349" y="859082"/>
                </a:lnTo>
                <a:close/>
              </a:path>
              <a:path w="964565" h="962025">
                <a:moveTo>
                  <a:pt x="261854" y="823604"/>
                </a:moveTo>
                <a:lnTo>
                  <a:pt x="260614" y="822380"/>
                </a:lnTo>
                <a:lnTo>
                  <a:pt x="260484" y="820765"/>
                </a:lnTo>
                <a:lnTo>
                  <a:pt x="260431" y="820103"/>
                </a:lnTo>
                <a:lnTo>
                  <a:pt x="261570" y="819345"/>
                </a:lnTo>
                <a:lnTo>
                  <a:pt x="262171" y="818626"/>
                </a:lnTo>
                <a:lnTo>
                  <a:pt x="261772" y="819103"/>
                </a:lnTo>
                <a:lnTo>
                  <a:pt x="264332" y="819345"/>
                </a:lnTo>
                <a:lnTo>
                  <a:pt x="264816" y="820765"/>
                </a:lnTo>
                <a:lnTo>
                  <a:pt x="264260" y="822380"/>
                </a:lnTo>
                <a:lnTo>
                  <a:pt x="261854" y="823604"/>
                </a:lnTo>
                <a:close/>
              </a:path>
              <a:path w="964565" h="962025">
                <a:moveTo>
                  <a:pt x="263126" y="893529"/>
                </a:moveTo>
                <a:lnTo>
                  <a:pt x="260790" y="893529"/>
                </a:lnTo>
                <a:lnTo>
                  <a:pt x="261064" y="893034"/>
                </a:lnTo>
                <a:lnTo>
                  <a:pt x="262338" y="893034"/>
                </a:lnTo>
                <a:lnTo>
                  <a:pt x="263126" y="893529"/>
                </a:lnTo>
                <a:close/>
              </a:path>
              <a:path w="964565" h="962025">
                <a:moveTo>
                  <a:pt x="263406" y="894888"/>
                </a:moveTo>
                <a:lnTo>
                  <a:pt x="262121" y="894888"/>
                </a:lnTo>
                <a:lnTo>
                  <a:pt x="261303" y="894379"/>
                </a:lnTo>
                <a:lnTo>
                  <a:pt x="263696" y="894379"/>
                </a:lnTo>
                <a:lnTo>
                  <a:pt x="263406" y="894888"/>
                </a:lnTo>
                <a:close/>
              </a:path>
              <a:path w="964565" h="962025">
                <a:moveTo>
                  <a:pt x="263406" y="894888"/>
                </a:moveTo>
                <a:lnTo>
                  <a:pt x="263260" y="895144"/>
                </a:lnTo>
                <a:lnTo>
                  <a:pt x="263696" y="894379"/>
                </a:lnTo>
                <a:lnTo>
                  <a:pt x="263406" y="894888"/>
                </a:lnTo>
                <a:close/>
              </a:path>
              <a:path w="964565" h="962025">
                <a:moveTo>
                  <a:pt x="264548" y="805018"/>
                </a:moveTo>
                <a:lnTo>
                  <a:pt x="261648" y="805018"/>
                </a:lnTo>
                <a:lnTo>
                  <a:pt x="261152" y="803915"/>
                </a:lnTo>
                <a:lnTo>
                  <a:pt x="261039" y="803666"/>
                </a:lnTo>
                <a:lnTo>
                  <a:pt x="260381" y="802897"/>
                </a:lnTo>
                <a:lnTo>
                  <a:pt x="261000" y="802129"/>
                </a:lnTo>
                <a:lnTo>
                  <a:pt x="261640" y="800616"/>
                </a:lnTo>
                <a:lnTo>
                  <a:pt x="263135" y="800616"/>
                </a:lnTo>
                <a:lnTo>
                  <a:pt x="264783" y="801317"/>
                </a:lnTo>
                <a:lnTo>
                  <a:pt x="265459" y="803666"/>
                </a:lnTo>
                <a:lnTo>
                  <a:pt x="265530" y="803915"/>
                </a:lnTo>
                <a:lnTo>
                  <a:pt x="264548" y="805018"/>
                </a:lnTo>
                <a:close/>
              </a:path>
              <a:path w="964565" h="962025">
                <a:moveTo>
                  <a:pt x="264548" y="805018"/>
                </a:moveTo>
                <a:lnTo>
                  <a:pt x="264345" y="805246"/>
                </a:lnTo>
                <a:lnTo>
                  <a:pt x="265530" y="803915"/>
                </a:lnTo>
                <a:lnTo>
                  <a:pt x="264548" y="805018"/>
                </a:lnTo>
                <a:close/>
              </a:path>
              <a:path w="964565" h="962025">
                <a:moveTo>
                  <a:pt x="272007" y="629069"/>
                </a:moveTo>
                <a:lnTo>
                  <a:pt x="270487" y="629069"/>
                </a:lnTo>
                <a:lnTo>
                  <a:pt x="270691" y="628357"/>
                </a:lnTo>
                <a:lnTo>
                  <a:pt x="270733" y="628211"/>
                </a:lnTo>
                <a:lnTo>
                  <a:pt x="271245" y="627318"/>
                </a:lnTo>
                <a:lnTo>
                  <a:pt x="272706" y="627318"/>
                </a:lnTo>
                <a:lnTo>
                  <a:pt x="272466" y="628211"/>
                </a:lnTo>
                <a:lnTo>
                  <a:pt x="272427" y="628357"/>
                </a:lnTo>
                <a:lnTo>
                  <a:pt x="272007" y="629069"/>
                </a:lnTo>
                <a:close/>
              </a:path>
              <a:path w="964565" h="962025">
                <a:moveTo>
                  <a:pt x="271727" y="629645"/>
                </a:moveTo>
                <a:lnTo>
                  <a:pt x="271587" y="629941"/>
                </a:lnTo>
                <a:lnTo>
                  <a:pt x="272000" y="629069"/>
                </a:lnTo>
                <a:lnTo>
                  <a:pt x="272427" y="628357"/>
                </a:lnTo>
                <a:lnTo>
                  <a:pt x="272007" y="629069"/>
                </a:lnTo>
                <a:lnTo>
                  <a:pt x="271727" y="629645"/>
                </a:lnTo>
                <a:close/>
              </a:path>
              <a:path w="964565" h="962025">
                <a:moveTo>
                  <a:pt x="272250" y="811900"/>
                </a:moveTo>
                <a:lnTo>
                  <a:pt x="268637" y="811900"/>
                </a:lnTo>
                <a:lnTo>
                  <a:pt x="269084" y="810954"/>
                </a:lnTo>
                <a:lnTo>
                  <a:pt x="269317" y="809801"/>
                </a:lnTo>
                <a:lnTo>
                  <a:pt x="271060" y="808214"/>
                </a:lnTo>
                <a:lnTo>
                  <a:pt x="272327" y="808662"/>
                </a:lnTo>
                <a:lnTo>
                  <a:pt x="272612" y="810954"/>
                </a:lnTo>
                <a:lnTo>
                  <a:pt x="272250" y="811900"/>
                </a:lnTo>
                <a:close/>
              </a:path>
              <a:path w="964565" h="962025">
                <a:moveTo>
                  <a:pt x="272250" y="811900"/>
                </a:moveTo>
                <a:lnTo>
                  <a:pt x="272125" y="812228"/>
                </a:lnTo>
                <a:lnTo>
                  <a:pt x="272612" y="810954"/>
                </a:lnTo>
                <a:lnTo>
                  <a:pt x="272250" y="811900"/>
                </a:lnTo>
                <a:close/>
              </a:path>
              <a:path w="964565" h="962025">
                <a:moveTo>
                  <a:pt x="270779" y="813060"/>
                </a:moveTo>
                <a:lnTo>
                  <a:pt x="269576" y="812228"/>
                </a:lnTo>
                <a:lnTo>
                  <a:pt x="272125" y="812228"/>
                </a:lnTo>
                <a:lnTo>
                  <a:pt x="272064" y="812388"/>
                </a:lnTo>
                <a:lnTo>
                  <a:pt x="270779" y="813060"/>
                </a:lnTo>
                <a:close/>
              </a:path>
              <a:path w="964565" h="962025">
                <a:moveTo>
                  <a:pt x="271971" y="961709"/>
                </a:moveTo>
                <a:lnTo>
                  <a:pt x="270879" y="961104"/>
                </a:lnTo>
                <a:lnTo>
                  <a:pt x="270327" y="959748"/>
                </a:lnTo>
                <a:lnTo>
                  <a:pt x="271519" y="956781"/>
                </a:lnTo>
                <a:lnTo>
                  <a:pt x="274565" y="958012"/>
                </a:lnTo>
                <a:lnTo>
                  <a:pt x="274081" y="958987"/>
                </a:lnTo>
                <a:lnTo>
                  <a:pt x="273930" y="959748"/>
                </a:lnTo>
                <a:lnTo>
                  <a:pt x="273829" y="960257"/>
                </a:lnTo>
                <a:lnTo>
                  <a:pt x="271971" y="961709"/>
                </a:lnTo>
                <a:close/>
              </a:path>
              <a:path w="964565" h="962025">
                <a:moveTo>
                  <a:pt x="271843" y="758441"/>
                </a:moveTo>
                <a:lnTo>
                  <a:pt x="268989" y="757150"/>
                </a:lnTo>
                <a:lnTo>
                  <a:pt x="268199" y="755886"/>
                </a:lnTo>
                <a:lnTo>
                  <a:pt x="268452" y="754868"/>
                </a:lnTo>
                <a:lnTo>
                  <a:pt x="271096" y="753673"/>
                </a:lnTo>
                <a:lnTo>
                  <a:pt x="272359" y="754047"/>
                </a:lnTo>
                <a:lnTo>
                  <a:pt x="272734" y="755886"/>
                </a:lnTo>
                <a:lnTo>
                  <a:pt x="272822" y="756313"/>
                </a:lnTo>
                <a:lnTo>
                  <a:pt x="272138" y="757416"/>
                </a:lnTo>
                <a:lnTo>
                  <a:pt x="271843" y="758441"/>
                </a:lnTo>
                <a:close/>
              </a:path>
              <a:path w="964565" h="962025">
                <a:moveTo>
                  <a:pt x="272087" y="665319"/>
                </a:moveTo>
                <a:lnTo>
                  <a:pt x="270555" y="665319"/>
                </a:lnTo>
                <a:lnTo>
                  <a:pt x="270726" y="664398"/>
                </a:lnTo>
                <a:lnTo>
                  <a:pt x="271160" y="663526"/>
                </a:lnTo>
                <a:lnTo>
                  <a:pt x="272684" y="663526"/>
                </a:lnTo>
                <a:lnTo>
                  <a:pt x="272516" y="664398"/>
                </a:lnTo>
                <a:lnTo>
                  <a:pt x="272087" y="665319"/>
                </a:lnTo>
                <a:close/>
              </a:path>
              <a:path w="964565" h="962025">
                <a:moveTo>
                  <a:pt x="272087" y="665319"/>
                </a:moveTo>
                <a:lnTo>
                  <a:pt x="271997" y="665547"/>
                </a:lnTo>
                <a:lnTo>
                  <a:pt x="272083" y="665319"/>
                </a:lnTo>
                <a:lnTo>
                  <a:pt x="272540" y="664398"/>
                </a:lnTo>
                <a:lnTo>
                  <a:pt x="272087" y="665319"/>
                </a:lnTo>
                <a:close/>
              </a:path>
              <a:path w="964565" h="962025">
                <a:moveTo>
                  <a:pt x="271851" y="665935"/>
                </a:moveTo>
                <a:lnTo>
                  <a:pt x="271997" y="665547"/>
                </a:lnTo>
                <a:lnTo>
                  <a:pt x="272083" y="665319"/>
                </a:lnTo>
                <a:lnTo>
                  <a:pt x="271851" y="665935"/>
                </a:lnTo>
                <a:close/>
              </a:path>
              <a:path w="964565" h="962025">
                <a:moveTo>
                  <a:pt x="272718" y="683357"/>
                </a:moveTo>
                <a:lnTo>
                  <a:pt x="271172" y="683357"/>
                </a:lnTo>
                <a:lnTo>
                  <a:pt x="270477" y="681838"/>
                </a:lnTo>
                <a:lnTo>
                  <a:pt x="271622" y="680838"/>
                </a:lnTo>
                <a:lnTo>
                  <a:pt x="272010" y="681670"/>
                </a:lnTo>
                <a:lnTo>
                  <a:pt x="272491" y="682482"/>
                </a:lnTo>
                <a:lnTo>
                  <a:pt x="272718" y="683357"/>
                </a:lnTo>
                <a:close/>
              </a:path>
              <a:path w="964565" h="962025">
                <a:moveTo>
                  <a:pt x="272076" y="133542"/>
                </a:moveTo>
                <a:lnTo>
                  <a:pt x="270569" y="133542"/>
                </a:lnTo>
                <a:lnTo>
                  <a:pt x="270754" y="132692"/>
                </a:lnTo>
                <a:lnTo>
                  <a:pt x="271185" y="131895"/>
                </a:lnTo>
                <a:lnTo>
                  <a:pt x="272711" y="131895"/>
                </a:lnTo>
                <a:lnTo>
                  <a:pt x="272509" y="132692"/>
                </a:lnTo>
                <a:lnTo>
                  <a:pt x="272076" y="133542"/>
                </a:lnTo>
                <a:close/>
              </a:path>
              <a:path w="964565" h="962025">
                <a:moveTo>
                  <a:pt x="272076" y="133542"/>
                </a:moveTo>
                <a:lnTo>
                  <a:pt x="271983" y="133745"/>
                </a:lnTo>
                <a:lnTo>
                  <a:pt x="272071" y="133542"/>
                </a:lnTo>
                <a:lnTo>
                  <a:pt x="272533" y="132692"/>
                </a:lnTo>
                <a:lnTo>
                  <a:pt x="272076" y="133542"/>
                </a:lnTo>
                <a:close/>
              </a:path>
              <a:path w="964565" h="962025">
                <a:moveTo>
                  <a:pt x="271819" y="134126"/>
                </a:moveTo>
                <a:lnTo>
                  <a:pt x="271690" y="134425"/>
                </a:lnTo>
                <a:lnTo>
                  <a:pt x="271983" y="133745"/>
                </a:lnTo>
                <a:lnTo>
                  <a:pt x="272071" y="133542"/>
                </a:lnTo>
                <a:lnTo>
                  <a:pt x="271819" y="134126"/>
                </a:lnTo>
                <a:close/>
              </a:path>
              <a:path w="964565" h="962025">
                <a:moveTo>
                  <a:pt x="271462" y="409421"/>
                </a:moveTo>
                <a:lnTo>
                  <a:pt x="268772" y="409421"/>
                </a:lnTo>
                <a:lnTo>
                  <a:pt x="267954" y="408062"/>
                </a:lnTo>
                <a:lnTo>
                  <a:pt x="268345" y="406340"/>
                </a:lnTo>
                <a:lnTo>
                  <a:pt x="270651" y="404674"/>
                </a:lnTo>
                <a:lnTo>
                  <a:pt x="272096" y="405624"/>
                </a:lnTo>
                <a:lnTo>
                  <a:pt x="272629" y="408062"/>
                </a:lnTo>
                <a:lnTo>
                  <a:pt x="271615" y="409147"/>
                </a:lnTo>
                <a:lnTo>
                  <a:pt x="271462" y="409421"/>
                </a:lnTo>
                <a:close/>
              </a:path>
              <a:path w="964565" h="962025">
                <a:moveTo>
                  <a:pt x="271462" y="409421"/>
                </a:moveTo>
                <a:lnTo>
                  <a:pt x="271359" y="409606"/>
                </a:lnTo>
                <a:lnTo>
                  <a:pt x="271615" y="409147"/>
                </a:lnTo>
                <a:lnTo>
                  <a:pt x="271462" y="409421"/>
                </a:lnTo>
                <a:close/>
              </a:path>
              <a:path w="964565" h="962025">
                <a:moveTo>
                  <a:pt x="271121" y="410033"/>
                </a:moveTo>
                <a:lnTo>
                  <a:pt x="270146" y="409606"/>
                </a:lnTo>
                <a:lnTo>
                  <a:pt x="271359" y="409606"/>
                </a:lnTo>
                <a:lnTo>
                  <a:pt x="271121" y="410033"/>
                </a:lnTo>
                <a:close/>
              </a:path>
              <a:path w="964565" h="962025">
                <a:moveTo>
                  <a:pt x="270989" y="189528"/>
                </a:moveTo>
                <a:lnTo>
                  <a:pt x="269665" y="188567"/>
                </a:lnTo>
                <a:lnTo>
                  <a:pt x="268683" y="188179"/>
                </a:lnTo>
                <a:lnTo>
                  <a:pt x="269160" y="187172"/>
                </a:lnTo>
                <a:lnTo>
                  <a:pt x="269322" y="186308"/>
                </a:lnTo>
                <a:lnTo>
                  <a:pt x="269398" y="185898"/>
                </a:lnTo>
                <a:lnTo>
                  <a:pt x="271299" y="184258"/>
                </a:lnTo>
                <a:lnTo>
                  <a:pt x="272640" y="184795"/>
                </a:lnTo>
                <a:lnTo>
                  <a:pt x="272741" y="185898"/>
                </a:lnTo>
                <a:lnTo>
                  <a:pt x="272855" y="187172"/>
                </a:lnTo>
                <a:lnTo>
                  <a:pt x="272518" y="188179"/>
                </a:lnTo>
                <a:lnTo>
                  <a:pt x="272369" y="188567"/>
                </a:lnTo>
                <a:lnTo>
                  <a:pt x="272299" y="188752"/>
                </a:lnTo>
                <a:lnTo>
                  <a:pt x="270989" y="189528"/>
                </a:lnTo>
                <a:close/>
              </a:path>
              <a:path w="964565" h="962025">
                <a:moveTo>
                  <a:pt x="273271" y="169889"/>
                </a:moveTo>
                <a:lnTo>
                  <a:pt x="270452" y="169889"/>
                </a:lnTo>
                <a:lnTo>
                  <a:pt x="270711" y="168910"/>
                </a:lnTo>
                <a:lnTo>
                  <a:pt x="271256" y="168006"/>
                </a:lnTo>
                <a:lnTo>
                  <a:pt x="271694" y="167074"/>
                </a:lnTo>
                <a:lnTo>
                  <a:pt x="271520" y="167444"/>
                </a:lnTo>
                <a:lnTo>
                  <a:pt x="272758" y="167732"/>
                </a:lnTo>
                <a:lnTo>
                  <a:pt x="273480" y="169494"/>
                </a:lnTo>
                <a:lnTo>
                  <a:pt x="273271" y="169889"/>
                </a:lnTo>
                <a:close/>
              </a:path>
              <a:path w="964565" h="962025">
                <a:moveTo>
                  <a:pt x="271235" y="645310"/>
                </a:moveTo>
                <a:lnTo>
                  <a:pt x="271396" y="644915"/>
                </a:lnTo>
                <a:lnTo>
                  <a:pt x="271523" y="644605"/>
                </a:lnTo>
                <a:lnTo>
                  <a:pt x="271235" y="645310"/>
                </a:lnTo>
                <a:close/>
              </a:path>
              <a:path w="964565" h="962025">
                <a:moveTo>
                  <a:pt x="272077" y="647185"/>
                </a:moveTo>
                <a:lnTo>
                  <a:pt x="270551" y="647185"/>
                </a:lnTo>
                <a:lnTo>
                  <a:pt x="270733" y="646296"/>
                </a:lnTo>
                <a:lnTo>
                  <a:pt x="271174" y="645459"/>
                </a:lnTo>
                <a:lnTo>
                  <a:pt x="272699" y="645459"/>
                </a:lnTo>
                <a:lnTo>
                  <a:pt x="272513" y="646296"/>
                </a:lnTo>
                <a:lnTo>
                  <a:pt x="272077" y="647185"/>
                </a:lnTo>
                <a:close/>
              </a:path>
              <a:path w="964565" h="962025">
                <a:moveTo>
                  <a:pt x="272077" y="647185"/>
                </a:moveTo>
                <a:lnTo>
                  <a:pt x="271976" y="647409"/>
                </a:lnTo>
                <a:lnTo>
                  <a:pt x="272068" y="647185"/>
                </a:lnTo>
                <a:lnTo>
                  <a:pt x="272550" y="646296"/>
                </a:lnTo>
                <a:lnTo>
                  <a:pt x="272077" y="647185"/>
                </a:lnTo>
                <a:close/>
              </a:path>
              <a:path w="964565" h="962025">
                <a:moveTo>
                  <a:pt x="271816" y="647801"/>
                </a:moveTo>
                <a:lnTo>
                  <a:pt x="271686" y="648117"/>
                </a:lnTo>
                <a:lnTo>
                  <a:pt x="271976" y="647409"/>
                </a:lnTo>
                <a:lnTo>
                  <a:pt x="272068" y="647185"/>
                </a:lnTo>
                <a:lnTo>
                  <a:pt x="271816" y="647801"/>
                </a:lnTo>
                <a:close/>
              </a:path>
              <a:path w="964565" h="962025">
                <a:moveTo>
                  <a:pt x="271345" y="114483"/>
                </a:moveTo>
                <a:lnTo>
                  <a:pt x="271266" y="113729"/>
                </a:lnTo>
                <a:lnTo>
                  <a:pt x="271213" y="113227"/>
                </a:lnTo>
                <a:lnTo>
                  <a:pt x="271266" y="113729"/>
                </a:lnTo>
                <a:lnTo>
                  <a:pt x="271345" y="114483"/>
                </a:lnTo>
                <a:close/>
              </a:path>
              <a:path w="964565" h="962025">
                <a:moveTo>
                  <a:pt x="271672" y="244731"/>
                </a:moveTo>
                <a:lnTo>
                  <a:pt x="270494" y="243859"/>
                </a:lnTo>
                <a:lnTo>
                  <a:pt x="271166" y="242247"/>
                </a:lnTo>
                <a:lnTo>
                  <a:pt x="272647" y="242247"/>
                </a:lnTo>
                <a:lnTo>
                  <a:pt x="272452" y="243105"/>
                </a:lnTo>
                <a:lnTo>
                  <a:pt x="272044" y="243859"/>
                </a:lnTo>
                <a:lnTo>
                  <a:pt x="271672" y="244731"/>
                </a:lnTo>
                <a:close/>
              </a:path>
              <a:path w="964565" h="962025">
                <a:moveTo>
                  <a:pt x="271231" y="865779"/>
                </a:moveTo>
                <a:lnTo>
                  <a:pt x="271364" y="865420"/>
                </a:lnTo>
                <a:lnTo>
                  <a:pt x="271469" y="865135"/>
                </a:lnTo>
                <a:lnTo>
                  <a:pt x="271231" y="865779"/>
                </a:lnTo>
                <a:close/>
              </a:path>
              <a:path w="964565" h="962025">
                <a:moveTo>
                  <a:pt x="272089" y="867737"/>
                </a:moveTo>
                <a:lnTo>
                  <a:pt x="270581" y="867737"/>
                </a:lnTo>
                <a:lnTo>
                  <a:pt x="270740" y="866851"/>
                </a:lnTo>
                <a:lnTo>
                  <a:pt x="271161" y="865975"/>
                </a:lnTo>
                <a:lnTo>
                  <a:pt x="272672" y="865975"/>
                </a:lnTo>
                <a:lnTo>
                  <a:pt x="272503" y="866851"/>
                </a:lnTo>
                <a:lnTo>
                  <a:pt x="272089" y="867737"/>
                </a:lnTo>
                <a:close/>
              </a:path>
              <a:path w="964565" h="962025">
                <a:moveTo>
                  <a:pt x="270989" y="795353"/>
                </a:moveTo>
                <a:lnTo>
                  <a:pt x="269665" y="794393"/>
                </a:lnTo>
                <a:lnTo>
                  <a:pt x="268683" y="794005"/>
                </a:lnTo>
                <a:lnTo>
                  <a:pt x="269160" y="792998"/>
                </a:lnTo>
                <a:lnTo>
                  <a:pt x="269322" y="792133"/>
                </a:lnTo>
                <a:lnTo>
                  <a:pt x="269398" y="791724"/>
                </a:lnTo>
                <a:lnTo>
                  <a:pt x="271299" y="790083"/>
                </a:lnTo>
                <a:lnTo>
                  <a:pt x="272640" y="790621"/>
                </a:lnTo>
                <a:lnTo>
                  <a:pt x="272741" y="791724"/>
                </a:lnTo>
                <a:lnTo>
                  <a:pt x="272855" y="792998"/>
                </a:lnTo>
                <a:lnTo>
                  <a:pt x="272519" y="794005"/>
                </a:lnTo>
                <a:lnTo>
                  <a:pt x="272371" y="794393"/>
                </a:lnTo>
                <a:lnTo>
                  <a:pt x="272299" y="794581"/>
                </a:lnTo>
                <a:lnTo>
                  <a:pt x="270989" y="795353"/>
                </a:lnTo>
                <a:close/>
              </a:path>
              <a:path w="964565" h="962025">
                <a:moveTo>
                  <a:pt x="271669" y="940871"/>
                </a:moveTo>
                <a:lnTo>
                  <a:pt x="270420" y="940045"/>
                </a:lnTo>
                <a:lnTo>
                  <a:pt x="271137" y="938429"/>
                </a:lnTo>
                <a:lnTo>
                  <a:pt x="272644" y="938429"/>
                </a:lnTo>
                <a:lnTo>
                  <a:pt x="272448" y="939273"/>
                </a:lnTo>
                <a:lnTo>
                  <a:pt x="272027" y="940045"/>
                </a:lnTo>
                <a:lnTo>
                  <a:pt x="271669" y="940871"/>
                </a:lnTo>
                <a:close/>
              </a:path>
              <a:path w="964565" h="962025">
                <a:moveTo>
                  <a:pt x="273275" y="775714"/>
                </a:moveTo>
                <a:lnTo>
                  <a:pt x="270452" y="775714"/>
                </a:lnTo>
                <a:lnTo>
                  <a:pt x="270711" y="774736"/>
                </a:lnTo>
                <a:lnTo>
                  <a:pt x="271256" y="773832"/>
                </a:lnTo>
                <a:lnTo>
                  <a:pt x="271383" y="773561"/>
                </a:lnTo>
                <a:lnTo>
                  <a:pt x="272754" y="773561"/>
                </a:lnTo>
                <a:lnTo>
                  <a:pt x="273484" y="775319"/>
                </a:lnTo>
                <a:lnTo>
                  <a:pt x="273275" y="775714"/>
                </a:lnTo>
                <a:close/>
              </a:path>
              <a:path w="964565" h="962025">
                <a:moveTo>
                  <a:pt x="273275" y="775714"/>
                </a:moveTo>
                <a:lnTo>
                  <a:pt x="273149" y="775953"/>
                </a:lnTo>
                <a:lnTo>
                  <a:pt x="273484" y="775319"/>
                </a:lnTo>
                <a:lnTo>
                  <a:pt x="273275" y="775714"/>
                </a:lnTo>
                <a:close/>
              </a:path>
              <a:path w="964565" h="962025">
                <a:moveTo>
                  <a:pt x="272587" y="776440"/>
                </a:moveTo>
                <a:lnTo>
                  <a:pt x="271672" y="776810"/>
                </a:lnTo>
                <a:lnTo>
                  <a:pt x="272975" y="776284"/>
                </a:lnTo>
                <a:lnTo>
                  <a:pt x="273149" y="775953"/>
                </a:lnTo>
                <a:lnTo>
                  <a:pt x="273275" y="775714"/>
                </a:lnTo>
                <a:lnTo>
                  <a:pt x="272975" y="776284"/>
                </a:lnTo>
                <a:lnTo>
                  <a:pt x="272587" y="776440"/>
                </a:lnTo>
                <a:close/>
              </a:path>
              <a:path w="964565" h="962025">
                <a:moveTo>
                  <a:pt x="271612" y="886789"/>
                </a:moveTo>
                <a:lnTo>
                  <a:pt x="270448" y="885753"/>
                </a:lnTo>
                <a:lnTo>
                  <a:pt x="271158" y="884205"/>
                </a:lnTo>
                <a:lnTo>
                  <a:pt x="272726" y="884205"/>
                </a:lnTo>
                <a:lnTo>
                  <a:pt x="272494" y="885102"/>
                </a:lnTo>
                <a:lnTo>
                  <a:pt x="272113" y="885753"/>
                </a:lnTo>
                <a:lnTo>
                  <a:pt x="272007" y="885935"/>
                </a:lnTo>
                <a:lnTo>
                  <a:pt x="271612" y="886789"/>
                </a:lnTo>
                <a:close/>
              </a:path>
              <a:path w="964565" h="962025">
                <a:moveTo>
                  <a:pt x="272076" y="739371"/>
                </a:moveTo>
                <a:lnTo>
                  <a:pt x="270569" y="739371"/>
                </a:lnTo>
                <a:lnTo>
                  <a:pt x="270754" y="738521"/>
                </a:lnTo>
                <a:lnTo>
                  <a:pt x="271185" y="737724"/>
                </a:lnTo>
                <a:lnTo>
                  <a:pt x="272711" y="737724"/>
                </a:lnTo>
                <a:lnTo>
                  <a:pt x="272509" y="738521"/>
                </a:lnTo>
                <a:lnTo>
                  <a:pt x="272076" y="739371"/>
                </a:lnTo>
                <a:close/>
              </a:path>
              <a:path w="964565" h="962025">
                <a:moveTo>
                  <a:pt x="272076" y="739371"/>
                </a:moveTo>
                <a:lnTo>
                  <a:pt x="271983" y="739574"/>
                </a:lnTo>
                <a:lnTo>
                  <a:pt x="272071" y="739371"/>
                </a:lnTo>
                <a:lnTo>
                  <a:pt x="272533" y="738521"/>
                </a:lnTo>
                <a:lnTo>
                  <a:pt x="272076" y="739371"/>
                </a:lnTo>
                <a:close/>
              </a:path>
              <a:path w="964565" h="962025">
                <a:moveTo>
                  <a:pt x="271819" y="739955"/>
                </a:moveTo>
                <a:lnTo>
                  <a:pt x="271690" y="740254"/>
                </a:lnTo>
                <a:lnTo>
                  <a:pt x="271983" y="739574"/>
                </a:lnTo>
                <a:lnTo>
                  <a:pt x="272071" y="739371"/>
                </a:lnTo>
                <a:lnTo>
                  <a:pt x="271819" y="739955"/>
                </a:lnTo>
                <a:close/>
              </a:path>
              <a:path w="964565" h="962025">
                <a:moveTo>
                  <a:pt x="271239" y="901934"/>
                </a:moveTo>
                <a:lnTo>
                  <a:pt x="271388" y="901549"/>
                </a:lnTo>
                <a:lnTo>
                  <a:pt x="271509" y="901240"/>
                </a:lnTo>
                <a:lnTo>
                  <a:pt x="271239" y="901934"/>
                </a:lnTo>
                <a:close/>
              </a:path>
              <a:path w="964565" h="962025">
                <a:moveTo>
                  <a:pt x="272080" y="903894"/>
                </a:moveTo>
                <a:lnTo>
                  <a:pt x="270555" y="903894"/>
                </a:lnTo>
                <a:lnTo>
                  <a:pt x="270729" y="902980"/>
                </a:lnTo>
                <a:lnTo>
                  <a:pt x="271167" y="902119"/>
                </a:lnTo>
                <a:lnTo>
                  <a:pt x="272675" y="902119"/>
                </a:lnTo>
                <a:lnTo>
                  <a:pt x="272509" y="902980"/>
                </a:lnTo>
                <a:lnTo>
                  <a:pt x="272080" y="903894"/>
                </a:lnTo>
                <a:close/>
              </a:path>
              <a:path w="964565" h="962025">
                <a:moveTo>
                  <a:pt x="272345" y="703203"/>
                </a:moveTo>
                <a:lnTo>
                  <a:pt x="270946" y="702673"/>
                </a:lnTo>
                <a:lnTo>
                  <a:pt x="270863" y="701943"/>
                </a:lnTo>
                <a:lnTo>
                  <a:pt x="270772" y="701142"/>
                </a:lnTo>
                <a:lnTo>
                  <a:pt x="270384" y="700178"/>
                </a:lnTo>
                <a:lnTo>
                  <a:pt x="270953" y="698840"/>
                </a:lnTo>
                <a:lnTo>
                  <a:pt x="272049" y="698267"/>
                </a:lnTo>
                <a:lnTo>
                  <a:pt x="273868" y="699730"/>
                </a:lnTo>
                <a:lnTo>
                  <a:pt x="274067" y="700986"/>
                </a:lnTo>
                <a:lnTo>
                  <a:pt x="274505" y="701943"/>
                </a:lnTo>
                <a:lnTo>
                  <a:pt x="273523" y="702320"/>
                </a:lnTo>
                <a:lnTo>
                  <a:pt x="272345" y="703203"/>
                </a:lnTo>
                <a:close/>
              </a:path>
              <a:path w="964565" h="962025">
                <a:moveTo>
                  <a:pt x="261105" y="380124"/>
                </a:moveTo>
                <a:lnTo>
                  <a:pt x="261333" y="379644"/>
                </a:lnTo>
                <a:lnTo>
                  <a:pt x="262691" y="379644"/>
                </a:lnTo>
                <a:lnTo>
                  <a:pt x="263637" y="380124"/>
                </a:lnTo>
                <a:lnTo>
                  <a:pt x="261333" y="379644"/>
                </a:lnTo>
                <a:lnTo>
                  <a:pt x="261105" y="380124"/>
                </a:lnTo>
                <a:close/>
              </a:path>
              <a:path w="964565" h="962025">
                <a:moveTo>
                  <a:pt x="264267" y="380964"/>
                </a:moveTo>
                <a:lnTo>
                  <a:pt x="260694" y="380740"/>
                </a:lnTo>
                <a:lnTo>
                  <a:pt x="261032" y="380277"/>
                </a:lnTo>
                <a:lnTo>
                  <a:pt x="261105" y="380124"/>
                </a:lnTo>
                <a:lnTo>
                  <a:pt x="261032" y="380277"/>
                </a:lnTo>
                <a:lnTo>
                  <a:pt x="264605" y="380509"/>
                </a:lnTo>
                <a:lnTo>
                  <a:pt x="264267" y="380964"/>
                </a:lnTo>
                <a:close/>
              </a:path>
              <a:path w="964565" h="962025">
                <a:moveTo>
                  <a:pt x="264267" y="380964"/>
                </a:moveTo>
                <a:lnTo>
                  <a:pt x="264192" y="381121"/>
                </a:lnTo>
                <a:lnTo>
                  <a:pt x="264267" y="380964"/>
                </a:lnTo>
                <a:lnTo>
                  <a:pt x="264433" y="380740"/>
                </a:lnTo>
                <a:lnTo>
                  <a:pt x="264267" y="380964"/>
                </a:lnTo>
                <a:close/>
              </a:path>
              <a:path w="964565" h="962025">
                <a:moveTo>
                  <a:pt x="263960" y="381601"/>
                </a:moveTo>
                <a:lnTo>
                  <a:pt x="262605" y="381601"/>
                </a:lnTo>
                <a:lnTo>
                  <a:pt x="261659" y="381121"/>
                </a:lnTo>
                <a:lnTo>
                  <a:pt x="264192" y="381121"/>
                </a:lnTo>
                <a:lnTo>
                  <a:pt x="263960" y="381601"/>
                </a:lnTo>
                <a:close/>
              </a:path>
              <a:path w="964565" h="962025">
                <a:moveTo>
                  <a:pt x="263960" y="381601"/>
                </a:moveTo>
                <a:lnTo>
                  <a:pt x="263862" y="381804"/>
                </a:lnTo>
                <a:lnTo>
                  <a:pt x="264192" y="381121"/>
                </a:lnTo>
                <a:lnTo>
                  <a:pt x="263960" y="381601"/>
                </a:lnTo>
                <a:close/>
              </a:path>
              <a:path w="964565" h="962025">
                <a:moveTo>
                  <a:pt x="271345" y="720312"/>
                </a:moveTo>
                <a:lnTo>
                  <a:pt x="271266" y="719558"/>
                </a:lnTo>
                <a:lnTo>
                  <a:pt x="271213" y="719056"/>
                </a:lnTo>
                <a:lnTo>
                  <a:pt x="271266" y="719558"/>
                </a:lnTo>
                <a:lnTo>
                  <a:pt x="271345" y="720312"/>
                </a:lnTo>
                <a:close/>
              </a:path>
              <a:path w="964565" h="962025">
                <a:moveTo>
                  <a:pt x="263521" y="419848"/>
                </a:moveTo>
                <a:lnTo>
                  <a:pt x="260442" y="419848"/>
                </a:lnTo>
                <a:lnTo>
                  <a:pt x="259435" y="418389"/>
                </a:lnTo>
                <a:lnTo>
                  <a:pt x="260118" y="415987"/>
                </a:lnTo>
                <a:lnTo>
                  <a:pt x="261514" y="415624"/>
                </a:lnTo>
                <a:lnTo>
                  <a:pt x="262342" y="415125"/>
                </a:lnTo>
                <a:lnTo>
                  <a:pt x="264110" y="415624"/>
                </a:lnTo>
                <a:lnTo>
                  <a:pt x="265228" y="416784"/>
                </a:lnTo>
                <a:lnTo>
                  <a:pt x="264431" y="419303"/>
                </a:lnTo>
                <a:lnTo>
                  <a:pt x="263521" y="419848"/>
                </a:lnTo>
                <a:close/>
              </a:path>
              <a:path w="964565" h="962025">
                <a:moveTo>
                  <a:pt x="264268" y="434178"/>
                </a:moveTo>
                <a:lnTo>
                  <a:pt x="260588" y="434178"/>
                </a:lnTo>
                <a:lnTo>
                  <a:pt x="261644" y="432961"/>
                </a:lnTo>
                <a:lnTo>
                  <a:pt x="264268" y="434178"/>
                </a:lnTo>
                <a:close/>
              </a:path>
              <a:path w="964565" h="962025">
                <a:moveTo>
                  <a:pt x="263684" y="435099"/>
                </a:moveTo>
                <a:lnTo>
                  <a:pt x="262353" y="435099"/>
                </a:lnTo>
                <a:lnTo>
                  <a:pt x="261484" y="434594"/>
                </a:lnTo>
                <a:lnTo>
                  <a:pt x="263967" y="434594"/>
                </a:lnTo>
                <a:lnTo>
                  <a:pt x="263684" y="435099"/>
                </a:lnTo>
                <a:close/>
              </a:path>
              <a:path w="964565" h="962025">
                <a:moveTo>
                  <a:pt x="260938" y="49338"/>
                </a:moveTo>
                <a:lnTo>
                  <a:pt x="261094" y="48648"/>
                </a:lnTo>
                <a:lnTo>
                  <a:pt x="261128" y="48495"/>
                </a:lnTo>
                <a:lnTo>
                  <a:pt x="262157" y="47964"/>
                </a:lnTo>
                <a:lnTo>
                  <a:pt x="263972" y="48648"/>
                </a:lnTo>
                <a:lnTo>
                  <a:pt x="264694" y="49338"/>
                </a:lnTo>
                <a:lnTo>
                  <a:pt x="261094" y="48648"/>
                </a:lnTo>
                <a:lnTo>
                  <a:pt x="260938" y="49338"/>
                </a:lnTo>
                <a:close/>
              </a:path>
              <a:path w="964565" h="962025">
                <a:moveTo>
                  <a:pt x="264576" y="49882"/>
                </a:moveTo>
                <a:lnTo>
                  <a:pt x="260815" y="49882"/>
                </a:lnTo>
                <a:lnTo>
                  <a:pt x="260868" y="49648"/>
                </a:lnTo>
                <a:lnTo>
                  <a:pt x="264626" y="49648"/>
                </a:lnTo>
                <a:lnTo>
                  <a:pt x="264576" y="49882"/>
                </a:lnTo>
                <a:close/>
              </a:path>
              <a:path w="964565" h="962025">
                <a:moveTo>
                  <a:pt x="264576" y="49882"/>
                </a:moveTo>
                <a:lnTo>
                  <a:pt x="264514" y="50167"/>
                </a:lnTo>
                <a:lnTo>
                  <a:pt x="264626" y="49648"/>
                </a:lnTo>
                <a:lnTo>
                  <a:pt x="264576" y="49882"/>
                </a:lnTo>
                <a:close/>
              </a:path>
              <a:path w="964565" h="962025">
                <a:moveTo>
                  <a:pt x="264327" y="51028"/>
                </a:moveTo>
                <a:lnTo>
                  <a:pt x="261976" y="51028"/>
                </a:lnTo>
                <a:lnTo>
                  <a:pt x="261580" y="50655"/>
                </a:lnTo>
                <a:lnTo>
                  <a:pt x="260751" y="50167"/>
                </a:lnTo>
                <a:lnTo>
                  <a:pt x="264514" y="50167"/>
                </a:lnTo>
                <a:lnTo>
                  <a:pt x="264408" y="50655"/>
                </a:lnTo>
                <a:lnTo>
                  <a:pt x="264327" y="51028"/>
                </a:lnTo>
                <a:close/>
              </a:path>
              <a:path w="964565" h="962025">
                <a:moveTo>
                  <a:pt x="264327" y="51028"/>
                </a:moveTo>
                <a:lnTo>
                  <a:pt x="263324" y="51487"/>
                </a:lnTo>
                <a:lnTo>
                  <a:pt x="264327" y="51028"/>
                </a:lnTo>
                <a:lnTo>
                  <a:pt x="264408" y="50655"/>
                </a:lnTo>
                <a:lnTo>
                  <a:pt x="264327" y="51028"/>
                </a:lnTo>
                <a:close/>
              </a:path>
              <a:path w="964565" h="962025">
                <a:moveTo>
                  <a:pt x="262883" y="138845"/>
                </a:moveTo>
                <a:lnTo>
                  <a:pt x="261633" y="138845"/>
                </a:lnTo>
                <a:lnTo>
                  <a:pt x="261993" y="138371"/>
                </a:lnTo>
                <a:lnTo>
                  <a:pt x="262883" y="138845"/>
                </a:lnTo>
                <a:close/>
              </a:path>
              <a:path w="964565" h="962025">
                <a:moveTo>
                  <a:pt x="261772" y="143567"/>
                </a:moveTo>
                <a:lnTo>
                  <a:pt x="260449" y="142545"/>
                </a:lnTo>
                <a:lnTo>
                  <a:pt x="260417" y="142143"/>
                </a:lnTo>
                <a:lnTo>
                  <a:pt x="260292" y="140570"/>
                </a:lnTo>
                <a:lnTo>
                  <a:pt x="260246" y="139994"/>
                </a:lnTo>
                <a:lnTo>
                  <a:pt x="261421" y="139140"/>
                </a:lnTo>
                <a:lnTo>
                  <a:pt x="264271" y="139140"/>
                </a:lnTo>
                <a:lnTo>
                  <a:pt x="264765" y="140570"/>
                </a:lnTo>
                <a:lnTo>
                  <a:pt x="264196" y="142143"/>
                </a:lnTo>
                <a:lnTo>
                  <a:pt x="261772" y="143567"/>
                </a:lnTo>
                <a:close/>
              </a:path>
              <a:path w="964565" h="962025">
                <a:moveTo>
                  <a:pt x="263477" y="70621"/>
                </a:moveTo>
                <a:lnTo>
                  <a:pt x="261019" y="70621"/>
                </a:lnTo>
                <a:lnTo>
                  <a:pt x="259982" y="69639"/>
                </a:lnTo>
                <a:lnTo>
                  <a:pt x="259388" y="67006"/>
                </a:lnTo>
                <a:lnTo>
                  <a:pt x="260809" y="66017"/>
                </a:lnTo>
                <a:lnTo>
                  <a:pt x="262459" y="66017"/>
                </a:lnTo>
                <a:lnTo>
                  <a:pt x="263228" y="66572"/>
                </a:lnTo>
                <a:lnTo>
                  <a:pt x="264458" y="67006"/>
                </a:lnTo>
                <a:lnTo>
                  <a:pt x="264662" y="67703"/>
                </a:lnTo>
                <a:lnTo>
                  <a:pt x="264856" y="68931"/>
                </a:lnTo>
                <a:lnTo>
                  <a:pt x="264968" y="69639"/>
                </a:lnTo>
                <a:lnTo>
                  <a:pt x="263477" y="70621"/>
                </a:lnTo>
                <a:close/>
              </a:path>
              <a:path w="964565" h="962025">
                <a:moveTo>
                  <a:pt x="263821" y="177547"/>
                </a:moveTo>
                <a:lnTo>
                  <a:pt x="260068" y="177547"/>
                </a:lnTo>
                <a:lnTo>
                  <a:pt x="260666" y="176771"/>
                </a:lnTo>
                <a:lnTo>
                  <a:pt x="262399" y="175992"/>
                </a:lnTo>
                <a:lnTo>
                  <a:pt x="263377" y="176497"/>
                </a:lnTo>
                <a:lnTo>
                  <a:pt x="263821" y="177547"/>
                </a:lnTo>
                <a:close/>
              </a:path>
              <a:path w="964565" h="962025">
                <a:moveTo>
                  <a:pt x="261577" y="179842"/>
                </a:moveTo>
                <a:lnTo>
                  <a:pt x="260506" y="179372"/>
                </a:lnTo>
                <a:lnTo>
                  <a:pt x="260243" y="178273"/>
                </a:lnTo>
                <a:lnTo>
                  <a:pt x="260132" y="177810"/>
                </a:lnTo>
                <a:lnTo>
                  <a:pt x="263933" y="177810"/>
                </a:lnTo>
                <a:lnTo>
                  <a:pt x="263602" y="178273"/>
                </a:lnTo>
                <a:lnTo>
                  <a:pt x="263370" y="178934"/>
                </a:lnTo>
                <a:lnTo>
                  <a:pt x="261577" y="179842"/>
                </a:lnTo>
                <a:close/>
              </a:path>
              <a:path w="964565" h="962025">
                <a:moveTo>
                  <a:pt x="263975" y="161032"/>
                </a:moveTo>
                <a:lnTo>
                  <a:pt x="262594" y="161032"/>
                </a:lnTo>
                <a:lnTo>
                  <a:pt x="261408" y="160423"/>
                </a:lnTo>
                <a:lnTo>
                  <a:pt x="260694" y="160124"/>
                </a:lnTo>
                <a:lnTo>
                  <a:pt x="261097" y="159573"/>
                </a:lnTo>
                <a:lnTo>
                  <a:pt x="261351" y="159071"/>
                </a:lnTo>
                <a:lnTo>
                  <a:pt x="262733" y="159071"/>
                </a:lnTo>
                <a:lnTo>
                  <a:pt x="263673" y="159573"/>
                </a:lnTo>
                <a:lnTo>
                  <a:pt x="264634" y="159971"/>
                </a:lnTo>
                <a:lnTo>
                  <a:pt x="264281" y="160423"/>
                </a:lnTo>
                <a:lnTo>
                  <a:pt x="263975" y="161032"/>
                </a:lnTo>
                <a:close/>
              </a:path>
              <a:path w="964565" h="962025">
                <a:moveTo>
                  <a:pt x="262103" y="29304"/>
                </a:moveTo>
                <a:lnTo>
                  <a:pt x="260987" y="29304"/>
                </a:lnTo>
                <a:lnTo>
                  <a:pt x="261164" y="28820"/>
                </a:lnTo>
                <a:lnTo>
                  <a:pt x="262103" y="29304"/>
                </a:lnTo>
                <a:close/>
              </a:path>
              <a:path w="964565" h="962025">
                <a:moveTo>
                  <a:pt x="264334" y="32371"/>
                </a:moveTo>
                <a:lnTo>
                  <a:pt x="260545" y="32371"/>
                </a:lnTo>
                <a:lnTo>
                  <a:pt x="259943" y="30994"/>
                </a:lnTo>
                <a:lnTo>
                  <a:pt x="260808" y="29795"/>
                </a:lnTo>
                <a:lnTo>
                  <a:pt x="260889" y="29574"/>
                </a:lnTo>
                <a:lnTo>
                  <a:pt x="263292" y="29574"/>
                </a:lnTo>
                <a:lnTo>
                  <a:pt x="264826" y="31371"/>
                </a:lnTo>
                <a:lnTo>
                  <a:pt x="264334" y="32371"/>
                </a:lnTo>
                <a:close/>
              </a:path>
              <a:path w="964565" h="962025">
                <a:moveTo>
                  <a:pt x="264334" y="32371"/>
                </a:moveTo>
                <a:lnTo>
                  <a:pt x="263973" y="32549"/>
                </a:lnTo>
                <a:lnTo>
                  <a:pt x="264421" y="32371"/>
                </a:lnTo>
                <a:lnTo>
                  <a:pt x="264826" y="31371"/>
                </a:lnTo>
                <a:lnTo>
                  <a:pt x="264334" y="32371"/>
                </a:lnTo>
                <a:close/>
              </a:path>
              <a:path w="964565" h="962025">
                <a:moveTo>
                  <a:pt x="262972" y="32948"/>
                </a:moveTo>
                <a:lnTo>
                  <a:pt x="262014" y="32549"/>
                </a:lnTo>
                <a:lnTo>
                  <a:pt x="263973" y="32549"/>
                </a:lnTo>
                <a:lnTo>
                  <a:pt x="262972" y="32948"/>
                </a:lnTo>
                <a:close/>
              </a:path>
              <a:path w="964565" h="962025">
                <a:moveTo>
                  <a:pt x="261904" y="125504"/>
                </a:moveTo>
                <a:lnTo>
                  <a:pt x="260634" y="124482"/>
                </a:lnTo>
                <a:lnTo>
                  <a:pt x="260554" y="121963"/>
                </a:lnTo>
                <a:lnTo>
                  <a:pt x="261563" y="121258"/>
                </a:lnTo>
                <a:lnTo>
                  <a:pt x="262153" y="120515"/>
                </a:lnTo>
                <a:lnTo>
                  <a:pt x="261783" y="120981"/>
                </a:lnTo>
                <a:lnTo>
                  <a:pt x="264333" y="121258"/>
                </a:lnTo>
                <a:lnTo>
                  <a:pt x="264822" y="122675"/>
                </a:lnTo>
                <a:lnTo>
                  <a:pt x="264271" y="124223"/>
                </a:lnTo>
                <a:lnTo>
                  <a:pt x="261904" y="125504"/>
                </a:lnTo>
                <a:close/>
              </a:path>
              <a:path w="964565" h="962025">
                <a:moveTo>
                  <a:pt x="262623" y="107081"/>
                </a:moveTo>
                <a:lnTo>
                  <a:pt x="261071" y="106533"/>
                </a:lnTo>
                <a:lnTo>
                  <a:pt x="259917" y="104402"/>
                </a:lnTo>
                <a:lnTo>
                  <a:pt x="259826" y="104235"/>
                </a:lnTo>
                <a:lnTo>
                  <a:pt x="260737" y="102890"/>
                </a:lnTo>
                <a:lnTo>
                  <a:pt x="263348" y="102890"/>
                </a:lnTo>
                <a:lnTo>
                  <a:pt x="263993" y="103808"/>
                </a:lnTo>
                <a:lnTo>
                  <a:pt x="264744" y="104402"/>
                </a:lnTo>
                <a:lnTo>
                  <a:pt x="264285" y="105256"/>
                </a:lnTo>
                <a:lnTo>
                  <a:pt x="264007" y="106533"/>
                </a:lnTo>
                <a:lnTo>
                  <a:pt x="262623" y="107081"/>
                </a:lnTo>
                <a:close/>
              </a:path>
              <a:path w="964565" h="962025">
                <a:moveTo>
                  <a:pt x="272729" y="316114"/>
                </a:moveTo>
                <a:lnTo>
                  <a:pt x="271182" y="316114"/>
                </a:lnTo>
                <a:lnTo>
                  <a:pt x="270487" y="314627"/>
                </a:lnTo>
                <a:lnTo>
                  <a:pt x="271626" y="313652"/>
                </a:lnTo>
                <a:lnTo>
                  <a:pt x="272014" y="314467"/>
                </a:lnTo>
                <a:lnTo>
                  <a:pt x="272494" y="315257"/>
                </a:lnTo>
                <a:lnTo>
                  <a:pt x="272729" y="316114"/>
                </a:lnTo>
                <a:close/>
              </a:path>
              <a:path w="964565" h="962025">
                <a:moveTo>
                  <a:pt x="271669" y="335042"/>
                </a:moveTo>
                <a:lnTo>
                  <a:pt x="270420" y="334216"/>
                </a:lnTo>
                <a:lnTo>
                  <a:pt x="271137" y="332601"/>
                </a:lnTo>
                <a:lnTo>
                  <a:pt x="272644" y="332601"/>
                </a:lnTo>
                <a:lnTo>
                  <a:pt x="272448" y="333444"/>
                </a:lnTo>
                <a:lnTo>
                  <a:pt x="272027" y="334216"/>
                </a:lnTo>
                <a:lnTo>
                  <a:pt x="271669" y="335042"/>
                </a:lnTo>
                <a:close/>
              </a:path>
              <a:path w="964565" h="962025">
                <a:moveTo>
                  <a:pt x="271231" y="259951"/>
                </a:moveTo>
                <a:lnTo>
                  <a:pt x="271364" y="259591"/>
                </a:lnTo>
                <a:lnTo>
                  <a:pt x="271469" y="259306"/>
                </a:lnTo>
                <a:lnTo>
                  <a:pt x="271231" y="259951"/>
                </a:lnTo>
                <a:close/>
              </a:path>
              <a:path w="964565" h="962025">
                <a:moveTo>
                  <a:pt x="272089" y="261908"/>
                </a:moveTo>
                <a:lnTo>
                  <a:pt x="270581" y="261908"/>
                </a:lnTo>
                <a:lnTo>
                  <a:pt x="270740" y="261022"/>
                </a:lnTo>
                <a:lnTo>
                  <a:pt x="271161" y="260146"/>
                </a:lnTo>
                <a:lnTo>
                  <a:pt x="272672" y="260146"/>
                </a:lnTo>
                <a:lnTo>
                  <a:pt x="272503" y="261022"/>
                </a:lnTo>
                <a:lnTo>
                  <a:pt x="272089" y="261908"/>
                </a:lnTo>
                <a:close/>
              </a:path>
              <a:path w="964565" h="962025">
                <a:moveTo>
                  <a:pt x="272080" y="298069"/>
                </a:moveTo>
                <a:lnTo>
                  <a:pt x="270555" y="298069"/>
                </a:lnTo>
                <a:lnTo>
                  <a:pt x="270729" y="297155"/>
                </a:lnTo>
                <a:lnTo>
                  <a:pt x="271167" y="296293"/>
                </a:lnTo>
                <a:lnTo>
                  <a:pt x="272675" y="296293"/>
                </a:lnTo>
                <a:lnTo>
                  <a:pt x="272509" y="297155"/>
                </a:lnTo>
                <a:lnTo>
                  <a:pt x="272080" y="298069"/>
                </a:lnTo>
                <a:close/>
              </a:path>
              <a:path w="964565" h="962025">
                <a:moveTo>
                  <a:pt x="272080" y="298069"/>
                </a:moveTo>
                <a:lnTo>
                  <a:pt x="271987" y="298297"/>
                </a:lnTo>
                <a:lnTo>
                  <a:pt x="272074" y="298069"/>
                </a:lnTo>
                <a:lnTo>
                  <a:pt x="272537" y="297155"/>
                </a:lnTo>
                <a:lnTo>
                  <a:pt x="272080" y="298069"/>
                </a:lnTo>
                <a:close/>
              </a:path>
              <a:path w="964565" h="962025">
                <a:moveTo>
                  <a:pt x="271838" y="298688"/>
                </a:moveTo>
                <a:lnTo>
                  <a:pt x="271987" y="298297"/>
                </a:lnTo>
                <a:lnTo>
                  <a:pt x="272074" y="298069"/>
                </a:lnTo>
                <a:lnTo>
                  <a:pt x="271838" y="298688"/>
                </a:lnTo>
                <a:close/>
              </a:path>
              <a:path w="964565" h="962025">
                <a:moveTo>
                  <a:pt x="264185" y="14372"/>
                </a:moveTo>
                <a:lnTo>
                  <a:pt x="261603" y="14372"/>
                </a:lnTo>
                <a:lnTo>
                  <a:pt x="261011" y="13543"/>
                </a:lnTo>
                <a:lnTo>
                  <a:pt x="260274" y="12967"/>
                </a:lnTo>
                <a:lnTo>
                  <a:pt x="260708" y="12066"/>
                </a:lnTo>
                <a:lnTo>
                  <a:pt x="260943" y="10696"/>
                </a:lnTo>
                <a:lnTo>
                  <a:pt x="262292" y="10134"/>
                </a:lnTo>
                <a:lnTo>
                  <a:pt x="263803" y="10696"/>
                </a:lnTo>
                <a:lnTo>
                  <a:pt x="264635" y="12066"/>
                </a:lnTo>
                <a:lnTo>
                  <a:pt x="265142" y="12967"/>
                </a:lnTo>
                <a:lnTo>
                  <a:pt x="265296" y="12967"/>
                </a:lnTo>
                <a:lnTo>
                  <a:pt x="264185" y="14372"/>
                </a:lnTo>
                <a:close/>
              </a:path>
              <a:path w="964565" h="962025">
                <a:moveTo>
                  <a:pt x="271612" y="280963"/>
                </a:moveTo>
                <a:lnTo>
                  <a:pt x="270448" y="279928"/>
                </a:lnTo>
                <a:lnTo>
                  <a:pt x="271158" y="278380"/>
                </a:lnTo>
                <a:lnTo>
                  <a:pt x="272726" y="278380"/>
                </a:lnTo>
                <a:lnTo>
                  <a:pt x="272494" y="279277"/>
                </a:lnTo>
                <a:lnTo>
                  <a:pt x="272113" y="279928"/>
                </a:lnTo>
                <a:lnTo>
                  <a:pt x="272007" y="280109"/>
                </a:lnTo>
                <a:lnTo>
                  <a:pt x="271612" y="280963"/>
                </a:lnTo>
                <a:close/>
              </a:path>
              <a:path w="964565" h="962025">
                <a:moveTo>
                  <a:pt x="270779" y="207232"/>
                </a:moveTo>
                <a:lnTo>
                  <a:pt x="269576" y="206399"/>
                </a:lnTo>
                <a:lnTo>
                  <a:pt x="268637" y="206071"/>
                </a:lnTo>
                <a:lnTo>
                  <a:pt x="269087" y="205125"/>
                </a:lnTo>
                <a:lnTo>
                  <a:pt x="268637" y="206071"/>
                </a:lnTo>
                <a:lnTo>
                  <a:pt x="269084" y="205125"/>
                </a:lnTo>
                <a:lnTo>
                  <a:pt x="269316" y="203972"/>
                </a:lnTo>
                <a:lnTo>
                  <a:pt x="271060" y="202388"/>
                </a:lnTo>
                <a:lnTo>
                  <a:pt x="272327" y="202837"/>
                </a:lnTo>
                <a:lnTo>
                  <a:pt x="272612" y="205125"/>
                </a:lnTo>
                <a:lnTo>
                  <a:pt x="272250" y="206071"/>
                </a:lnTo>
                <a:lnTo>
                  <a:pt x="272125" y="206399"/>
                </a:lnTo>
                <a:lnTo>
                  <a:pt x="272064" y="206559"/>
                </a:lnTo>
                <a:lnTo>
                  <a:pt x="270779" y="207232"/>
                </a:lnTo>
                <a:close/>
              </a:path>
              <a:path w="964565" h="962025">
                <a:moveTo>
                  <a:pt x="271975" y="355884"/>
                </a:moveTo>
                <a:lnTo>
                  <a:pt x="270879" y="355275"/>
                </a:lnTo>
                <a:lnTo>
                  <a:pt x="270327" y="353923"/>
                </a:lnTo>
                <a:lnTo>
                  <a:pt x="271519" y="350955"/>
                </a:lnTo>
                <a:lnTo>
                  <a:pt x="274565" y="352187"/>
                </a:lnTo>
                <a:lnTo>
                  <a:pt x="274081" y="353162"/>
                </a:lnTo>
                <a:lnTo>
                  <a:pt x="273930" y="353923"/>
                </a:lnTo>
                <a:lnTo>
                  <a:pt x="273829" y="354432"/>
                </a:lnTo>
                <a:lnTo>
                  <a:pt x="271975" y="355884"/>
                </a:lnTo>
                <a:close/>
              </a:path>
              <a:path w="964565" h="962025">
                <a:moveTo>
                  <a:pt x="272678" y="373929"/>
                </a:moveTo>
                <a:lnTo>
                  <a:pt x="269740" y="373929"/>
                </a:lnTo>
                <a:lnTo>
                  <a:pt x="268427" y="372381"/>
                </a:lnTo>
                <a:lnTo>
                  <a:pt x="268920" y="368741"/>
                </a:lnTo>
                <a:lnTo>
                  <a:pt x="268950" y="368516"/>
                </a:lnTo>
                <a:lnTo>
                  <a:pt x="270562" y="367769"/>
                </a:lnTo>
                <a:lnTo>
                  <a:pt x="272501" y="367997"/>
                </a:lnTo>
                <a:lnTo>
                  <a:pt x="274352" y="368741"/>
                </a:lnTo>
                <a:lnTo>
                  <a:pt x="275352" y="370071"/>
                </a:lnTo>
                <a:lnTo>
                  <a:pt x="273857" y="372876"/>
                </a:lnTo>
                <a:lnTo>
                  <a:pt x="272678" y="373929"/>
                </a:lnTo>
                <a:close/>
              </a:path>
              <a:path w="964565" h="962025">
                <a:moveTo>
                  <a:pt x="271843" y="152616"/>
                </a:moveTo>
                <a:lnTo>
                  <a:pt x="268989" y="151324"/>
                </a:lnTo>
                <a:lnTo>
                  <a:pt x="268199" y="150057"/>
                </a:lnTo>
                <a:lnTo>
                  <a:pt x="268452" y="149043"/>
                </a:lnTo>
                <a:lnTo>
                  <a:pt x="271096" y="147844"/>
                </a:lnTo>
                <a:lnTo>
                  <a:pt x="272359" y="148218"/>
                </a:lnTo>
                <a:lnTo>
                  <a:pt x="272734" y="150057"/>
                </a:lnTo>
                <a:lnTo>
                  <a:pt x="272822" y="150488"/>
                </a:lnTo>
                <a:lnTo>
                  <a:pt x="272138" y="151591"/>
                </a:lnTo>
                <a:lnTo>
                  <a:pt x="271843" y="152616"/>
                </a:lnTo>
                <a:close/>
              </a:path>
              <a:path w="964565" h="962025">
                <a:moveTo>
                  <a:pt x="297710" y="107551"/>
                </a:moveTo>
                <a:lnTo>
                  <a:pt x="296375" y="106309"/>
                </a:lnTo>
                <a:lnTo>
                  <a:pt x="296475" y="105114"/>
                </a:lnTo>
                <a:lnTo>
                  <a:pt x="296550" y="104213"/>
                </a:lnTo>
                <a:lnTo>
                  <a:pt x="296610" y="103509"/>
                </a:lnTo>
                <a:lnTo>
                  <a:pt x="296784" y="103509"/>
                </a:lnTo>
                <a:lnTo>
                  <a:pt x="298051" y="102947"/>
                </a:lnTo>
                <a:lnTo>
                  <a:pt x="298809" y="102324"/>
                </a:lnTo>
                <a:lnTo>
                  <a:pt x="299592" y="102947"/>
                </a:lnTo>
                <a:lnTo>
                  <a:pt x="300930" y="103509"/>
                </a:lnTo>
                <a:lnTo>
                  <a:pt x="301012" y="104213"/>
                </a:lnTo>
                <a:lnTo>
                  <a:pt x="301115" y="105114"/>
                </a:lnTo>
                <a:lnTo>
                  <a:pt x="300393" y="106772"/>
                </a:lnTo>
                <a:lnTo>
                  <a:pt x="297710" y="107551"/>
                </a:lnTo>
                <a:close/>
              </a:path>
              <a:path w="964565" h="962025">
                <a:moveTo>
                  <a:pt x="307649" y="225885"/>
                </a:moveTo>
                <a:lnTo>
                  <a:pt x="306239" y="225031"/>
                </a:lnTo>
                <a:lnTo>
                  <a:pt x="306346" y="222462"/>
                </a:lnTo>
                <a:lnTo>
                  <a:pt x="307598" y="221850"/>
                </a:lnTo>
                <a:lnTo>
                  <a:pt x="308250" y="221263"/>
                </a:lnTo>
                <a:lnTo>
                  <a:pt x="309051" y="221850"/>
                </a:lnTo>
                <a:lnTo>
                  <a:pt x="310236" y="222295"/>
                </a:lnTo>
                <a:lnTo>
                  <a:pt x="310734" y="223665"/>
                </a:lnTo>
                <a:lnTo>
                  <a:pt x="310068" y="225031"/>
                </a:lnTo>
                <a:lnTo>
                  <a:pt x="309972" y="225227"/>
                </a:lnTo>
                <a:lnTo>
                  <a:pt x="307649" y="225885"/>
                </a:lnTo>
                <a:close/>
              </a:path>
              <a:path w="964565" h="962025">
                <a:moveTo>
                  <a:pt x="308043" y="244962"/>
                </a:moveTo>
                <a:lnTo>
                  <a:pt x="307079" y="244023"/>
                </a:lnTo>
                <a:lnTo>
                  <a:pt x="306261" y="243592"/>
                </a:lnTo>
                <a:lnTo>
                  <a:pt x="306645" y="242699"/>
                </a:lnTo>
                <a:lnTo>
                  <a:pt x="306805" y="241397"/>
                </a:lnTo>
                <a:lnTo>
                  <a:pt x="307693" y="240916"/>
                </a:lnTo>
                <a:lnTo>
                  <a:pt x="309791" y="240916"/>
                </a:lnTo>
                <a:lnTo>
                  <a:pt x="311356" y="243105"/>
                </a:lnTo>
                <a:lnTo>
                  <a:pt x="310171" y="244339"/>
                </a:lnTo>
                <a:lnTo>
                  <a:pt x="308043" y="244962"/>
                </a:lnTo>
                <a:close/>
              </a:path>
              <a:path w="964565" h="962025">
                <a:moveTo>
                  <a:pt x="308275" y="207431"/>
                </a:moveTo>
                <a:lnTo>
                  <a:pt x="307229" y="206648"/>
                </a:lnTo>
                <a:lnTo>
                  <a:pt x="306246" y="206274"/>
                </a:lnTo>
                <a:lnTo>
                  <a:pt x="307044" y="203936"/>
                </a:lnTo>
                <a:lnTo>
                  <a:pt x="309474" y="203936"/>
                </a:lnTo>
                <a:lnTo>
                  <a:pt x="311033" y="205719"/>
                </a:lnTo>
                <a:lnTo>
                  <a:pt x="310559" y="207068"/>
                </a:lnTo>
                <a:lnTo>
                  <a:pt x="308275" y="207431"/>
                </a:lnTo>
                <a:close/>
              </a:path>
              <a:path w="964565" h="962025">
                <a:moveTo>
                  <a:pt x="309211" y="277352"/>
                </a:moveTo>
                <a:lnTo>
                  <a:pt x="307951" y="277352"/>
                </a:lnTo>
                <a:lnTo>
                  <a:pt x="308342" y="276868"/>
                </a:lnTo>
                <a:lnTo>
                  <a:pt x="309211" y="277352"/>
                </a:lnTo>
                <a:close/>
              </a:path>
              <a:path w="964565" h="962025">
                <a:moveTo>
                  <a:pt x="308029" y="281978"/>
                </a:moveTo>
                <a:lnTo>
                  <a:pt x="306791" y="280846"/>
                </a:lnTo>
                <a:lnTo>
                  <a:pt x="306777" y="280672"/>
                </a:lnTo>
                <a:lnTo>
                  <a:pt x="306653" y="279092"/>
                </a:lnTo>
                <a:lnTo>
                  <a:pt x="306599" y="278394"/>
                </a:lnTo>
                <a:lnTo>
                  <a:pt x="307741" y="277611"/>
                </a:lnTo>
                <a:lnTo>
                  <a:pt x="310550" y="277611"/>
                </a:lnTo>
                <a:lnTo>
                  <a:pt x="311061" y="279092"/>
                </a:lnTo>
                <a:lnTo>
                  <a:pt x="310485" y="280672"/>
                </a:lnTo>
                <a:lnTo>
                  <a:pt x="308029" y="281978"/>
                </a:lnTo>
                <a:close/>
              </a:path>
              <a:path w="964565" h="962025">
                <a:moveTo>
                  <a:pt x="306763" y="296578"/>
                </a:moveTo>
                <a:lnTo>
                  <a:pt x="306542" y="297023"/>
                </a:lnTo>
                <a:lnTo>
                  <a:pt x="307172" y="295760"/>
                </a:lnTo>
                <a:lnTo>
                  <a:pt x="306763" y="296578"/>
                </a:lnTo>
                <a:close/>
              </a:path>
              <a:path w="964565" h="962025">
                <a:moveTo>
                  <a:pt x="308164" y="392472"/>
                </a:moveTo>
                <a:lnTo>
                  <a:pt x="306812" y="391348"/>
                </a:lnTo>
                <a:lnTo>
                  <a:pt x="306798" y="391152"/>
                </a:lnTo>
                <a:lnTo>
                  <a:pt x="306673" y="389476"/>
                </a:lnTo>
                <a:lnTo>
                  <a:pt x="306620" y="388754"/>
                </a:lnTo>
                <a:lnTo>
                  <a:pt x="307841" y="387935"/>
                </a:lnTo>
                <a:lnTo>
                  <a:pt x="308481" y="387159"/>
                </a:lnTo>
                <a:lnTo>
                  <a:pt x="309392" y="387665"/>
                </a:lnTo>
                <a:lnTo>
                  <a:pt x="310561" y="387935"/>
                </a:lnTo>
                <a:lnTo>
                  <a:pt x="310803" y="387935"/>
                </a:lnTo>
                <a:lnTo>
                  <a:pt x="311316" y="389476"/>
                </a:lnTo>
                <a:lnTo>
                  <a:pt x="310712" y="391152"/>
                </a:lnTo>
                <a:lnTo>
                  <a:pt x="308164" y="392472"/>
                </a:lnTo>
                <a:close/>
              </a:path>
              <a:path w="964565" h="962025">
                <a:moveTo>
                  <a:pt x="308613" y="777867"/>
                </a:moveTo>
                <a:lnTo>
                  <a:pt x="307318" y="776981"/>
                </a:lnTo>
                <a:lnTo>
                  <a:pt x="306467" y="775486"/>
                </a:lnTo>
                <a:lnTo>
                  <a:pt x="306777" y="774565"/>
                </a:lnTo>
                <a:lnTo>
                  <a:pt x="306826" y="773156"/>
                </a:lnTo>
                <a:lnTo>
                  <a:pt x="309075" y="771917"/>
                </a:lnTo>
                <a:lnTo>
                  <a:pt x="310506" y="772935"/>
                </a:lnTo>
                <a:lnTo>
                  <a:pt x="311367" y="775091"/>
                </a:lnTo>
                <a:lnTo>
                  <a:pt x="310819" y="776675"/>
                </a:lnTo>
                <a:lnTo>
                  <a:pt x="308613" y="777867"/>
                </a:lnTo>
                <a:close/>
              </a:path>
              <a:path w="964565" h="962025">
                <a:moveTo>
                  <a:pt x="307930" y="189923"/>
                </a:moveTo>
                <a:lnTo>
                  <a:pt x="306744" y="188973"/>
                </a:lnTo>
                <a:lnTo>
                  <a:pt x="306738" y="186108"/>
                </a:lnTo>
                <a:lnTo>
                  <a:pt x="307284" y="185831"/>
                </a:lnTo>
                <a:lnTo>
                  <a:pt x="308141" y="185347"/>
                </a:lnTo>
                <a:lnTo>
                  <a:pt x="308762" y="184756"/>
                </a:lnTo>
                <a:lnTo>
                  <a:pt x="309581" y="185347"/>
                </a:lnTo>
                <a:lnTo>
                  <a:pt x="310922" y="185831"/>
                </a:lnTo>
                <a:lnTo>
                  <a:pt x="310979" y="186108"/>
                </a:lnTo>
                <a:lnTo>
                  <a:pt x="311072" y="186557"/>
                </a:lnTo>
                <a:lnTo>
                  <a:pt x="311130" y="186841"/>
                </a:lnTo>
                <a:lnTo>
                  <a:pt x="311239" y="187368"/>
                </a:lnTo>
                <a:lnTo>
                  <a:pt x="310589" y="188834"/>
                </a:lnTo>
                <a:lnTo>
                  <a:pt x="310527" y="188973"/>
                </a:lnTo>
                <a:lnTo>
                  <a:pt x="307930" y="189923"/>
                </a:lnTo>
                <a:close/>
              </a:path>
              <a:path w="964565" h="962025">
                <a:moveTo>
                  <a:pt x="310046" y="263349"/>
                </a:moveTo>
                <a:lnTo>
                  <a:pt x="307001" y="263349"/>
                </a:lnTo>
                <a:lnTo>
                  <a:pt x="305923" y="261954"/>
                </a:lnTo>
                <a:lnTo>
                  <a:pt x="306752" y="259488"/>
                </a:lnTo>
                <a:lnTo>
                  <a:pt x="308392" y="259118"/>
                </a:lnTo>
                <a:lnTo>
                  <a:pt x="308260" y="259118"/>
                </a:lnTo>
                <a:lnTo>
                  <a:pt x="309051" y="258673"/>
                </a:lnTo>
                <a:lnTo>
                  <a:pt x="310844" y="259118"/>
                </a:lnTo>
                <a:lnTo>
                  <a:pt x="311961" y="260242"/>
                </a:lnTo>
                <a:lnTo>
                  <a:pt x="311011" y="262790"/>
                </a:lnTo>
                <a:lnTo>
                  <a:pt x="310046" y="263349"/>
                </a:lnTo>
                <a:close/>
              </a:path>
              <a:path w="964565" h="962025">
                <a:moveTo>
                  <a:pt x="310046" y="263349"/>
                </a:moveTo>
                <a:lnTo>
                  <a:pt x="309720" y="263537"/>
                </a:lnTo>
                <a:lnTo>
                  <a:pt x="311011" y="262790"/>
                </a:lnTo>
                <a:lnTo>
                  <a:pt x="310046" y="263349"/>
                </a:lnTo>
                <a:close/>
              </a:path>
              <a:path w="964565" h="962025">
                <a:moveTo>
                  <a:pt x="308613" y="172042"/>
                </a:moveTo>
                <a:lnTo>
                  <a:pt x="307318" y="171156"/>
                </a:lnTo>
                <a:lnTo>
                  <a:pt x="306467" y="169661"/>
                </a:lnTo>
                <a:lnTo>
                  <a:pt x="306777" y="168739"/>
                </a:lnTo>
                <a:lnTo>
                  <a:pt x="306826" y="167330"/>
                </a:lnTo>
                <a:lnTo>
                  <a:pt x="309075" y="166092"/>
                </a:lnTo>
                <a:lnTo>
                  <a:pt x="310506" y="167110"/>
                </a:lnTo>
                <a:lnTo>
                  <a:pt x="311367" y="169266"/>
                </a:lnTo>
                <a:lnTo>
                  <a:pt x="310819" y="170850"/>
                </a:lnTo>
                <a:lnTo>
                  <a:pt x="308613" y="172042"/>
                </a:lnTo>
                <a:close/>
              </a:path>
              <a:path w="964565" h="962025">
                <a:moveTo>
                  <a:pt x="307481" y="152716"/>
                </a:moveTo>
                <a:lnTo>
                  <a:pt x="307079" y="151744"/>
                </a:lnTo>
                <a:lnTo>
                  <a:pt x="306161" y="150598"/>
                </a:lnTo>
                <a:lnTo>
                  <a:pt x="306659" y="149161"/>
                </a:lnTo>
                <a:lnTo>
                  <a:pt x="308172" y="148463"/>
                </a:lnTo>
                <a:lnTo>
                  <a:pt x="310407" y="148463"/>
                </a:lnTo>
                <a:lnTo>
                  <a:pt x="310840" y="149787"/>
                </a:lnTo>
                <a:lnTo>
                  <a:pt x="310260" y="151068"/>
                </a:lnTo>
                <a:lnTo>
                  <a:pt x="307481" y="152716"/>
                </a:lnTo>
                <a:close/>
              </a:path>
              <a:path w="964565" h="962025">
                <a:moveTo>
                  <a:pt x="308264" y="409770"/>
                </a:moveTo>
                <a:lnTo>
                  <a:pt x="307296" y="408742"/>
                </a:lnTo>
                <a:lnTo>
                  <a:pt x="306464" y="408258"/>
                </a:lnTo>
                <a:lnTo>
                  <a:pt x="306830" y="407315"/>
                </a:lnTo>
                <a:lnTo>
                  <a:pt x="306958" y="405998"/>
                </a:lnTo>
                <a:lnTo>
                  <a:pt x="308200" y="405194"/>
                </a:lnTo>
                <a:lnTo>
                  <a:pt x="309755" y="405553"/>
                </a:lnTo>
                <a:lnTo>
                  <a:pt x="310161" y="405998"/>
                </a:lnTo>
                <a:lnTo>
                  <a:pt x="311453" y="407742"/>
                </a:lnTo>
                <a:lnTo>
                  <a:pt x="310627" y="409172"/>
                </a:lnTo>
                <a:lnTo>
                  <a:pt x="308264" y="409770"/>
                </a:lnTo>
                <a:close/>
              </a:path>
              <a:path w="964565" h="962025">
                <a:moveTo>
                  <a:pt x="308335" y="317790"/>
                </a:moveTo>
                <a:lnTo>
                  <a:pt x="306898" y="317267"/>
                </a:lnTo>
                <a:lnTo>
                  <a:pt x="306593" y="316527"/>
                </a:lnTo>
                <a:lnTo>
                  <a:pt x="306267" y="315580"/>
                </a:lnTo>
                <a:lnTo>
                  <a:pt x="306353" y="314808"/>
                </a:lnTo>
                <a:lnTo>
                  <a:pt x="306401" y="314378"/>
                </a:lnTo>
                <a:lnTo>
                  <a:pt x="306510" y="313410"/>
                </a:lnTo>
                <a:lnTo>
                  <a:pt x="307837" y="312887"/>
                </a:lnTo>
                <a:lnTo>
                  <a:pt x="309691" y="314378"/>
                </a:lnTo>
                <a:lnTo>
                  <a:pt x="309994" y="315580"/>
                </a:lnTo>
                <a:lnTo>
                  <a:pt x="310506" y="316527"/>
                </a:lnTo>
                <a:lnTo>
                  <a:pt x="309510" y="316908"/>
                </a:lnTo>
                <a:lnTo>
                  <a:pt x="308335" y="317790"/>
                </a:lnTo>
                <a:close/>
              </a:path>
              <a:path w="964565" h="962025">
                <a:moveTo>
                  <a:pt x="309508" y="462151"/>
                </a:moveTo>
                <a:lnTo>
                  <a:pt x="307172" y="462151"/>
                </a:lnTo>
                <a:lnTo>
                  <a:pt x="307445" y="461660"/>
                </a:lnTo>
                <a:lnTo>
                  <a:pt x="308712" y="461660"/>
                </a:lnTo>
                <a:lnTo>
                  <a:pt x="309508" y="462151"/>
                </a:lnTo>
                <a:close/>
              </a:path>
              <a:path w="964565" h="962025">
                <a:moveTo>
                  <a:pt x="309762" y="463453"/>
                </a:moveTo>
                <a:lnTo>
                  <a:pt x="308488" y="463453"/>
                </a:lnTo>
                <a:lnTo>
                  <a:pt x="307673" y="462959"/>
                </a:lnTo>
                <a:lnTo>
                  <a:pt x="310044" y="462959"/>
                </a:lnTo>
                <a:lnTo>
                  <a:pt x="309762" y="463453"/>
                </a:lnTo>
                <a:close/>
              </a:path>
              <a:path w="964565" h="962025">
                <a:moveTo>
                  <a:pt x="309762" y="463453"/>
                </a:moveTo>
                <a:lnTo>
                  <a:pt x="309630" y="463685"/>
                </a:lnTo>
                <a:lnTo>
                  <a:pt x="310044" y="462959"/>
                </a:lnTo>
                <a:lnTo>
                  <a:pt x="309762" y="463453"/>
                </a:lnTo>
                <a:close/>
              </a:path>
              <a:path w="964565" h="962025">
                <a:moveTo>
                  <a:pt x="310332" y="444476"/>
                </a:moveTo>
                <a:lnTo>
                  <a:pt x="306784" y="444476"/>
                </a:lnTo>
                <a:lnTo>
                  <a:pt x="307388" y="443743"/>
                </a:lnTo>
                <a:lnTo>
                  <a:pt x="308855" y="443743"/>
                </a:lnTo>
                <a:lnTo>
                  <a:pt x="309794" y="444248"/>
                </a:lnTo>
                <a:lnTo>
                  <a:pt x="310332" y="444476"/>
                </a:lnTo>
                <a:close/>
              </a:path>
              <a:path w="964565" h="962025">
                <a:moveTo>
                  <a:pt x="308403" y="446568"/>
                </a:moveTo>
                <a:lnTo>
                  <a:pt x="307321" y="446131"/>
                </a:lnTo>
                <a:lnTo>
                  <a:pt x="306989" y="445106"/>
                </a:lnTo>
                <a:lnTo>
                  <a:pt x="306883" y="444782"/>
                </a:lnTo>
                <a:lnTo>
                  <a:pt x="310653" y="444782"/>
                </a:lnTo>
                <a:lnTo>
                  <a:pt x="310403" y="445106"/>
                </a:lnTo>
                <a:lnTo>
                  <a:pt x="310143" y="445743"/>
                </a:lnTo>
                <a:lnTo>
                  <a:pt x="308403" y="446568"/>
                </a:lnTo>
                <a:close/>
              </a:path>
              <a:path w="964565" h="962025">
                <a:moveTo>
                  <a:pt x="309497" y="351859"/>
                </a:moveTo>
                <a:lnTo>
                  <a:pt x="307175" y="351859"/>
                </a:lnTo>
                <a:lnTo>
                  <a:pt x="307446" y="351375"/>
                </a:lnTo>
                <a:lnTo>
                  <a:pt x="308705" y="351375"/>
                </a:lnTo>
                <a:lnTo>
                  <a:pt x="309497" y="351859"/>
                </a:lnTo>
                <a:close/>
              </a:path>
              <a:path w="964565" h="962025">
                <a:moveTo>
                  <a:pt x="309751" y="353154"/>
                </a:moveTo>
                <a:lnTo>
                  <a:pt x="308485" y="353154"/>
                </a:lnTo>
                <a:lnTo>
                  <a:pt x="307677" y="352663"/>
                </a:lnTo>
                <a:lnTo>
                  <a:pt x="310034" y="352663"/>
                </a:lnTo>
                <a:lnTo>
                  <a:pt x="309751" y="353154"/>
                </a:lnTo>
                <a:close/>
              </a:path>
              <a:path w="964565" h="962025">
                <a:moveTo>
                  <a:pt x="309751" y="353154"/>
                </a:moveTo>
                <a:lnTo>
                  <a:pt x="309617" y="353386"/>
                </a:lnTo>
                <a:lnTo>
                  <a:pt x="310034" y="352663"/>
                </a:lnTo>
                <a:lnTo>
                  <a:pt x="309751" y="353154"/>
                </a:lnTo>
                <a:close/>
              </a:path>
              <a:path w="964565" h="962025">
                <a:moveTo>
                  <a:pt x="310015" y="333935"/>
                </a:moveTo>
                <a:lnTo>
                  <a:pt x="307804" y="333935"/>
                </a:lnTo>
                <a:lnTo>
                  <a:pt x="308442" y="333515"/>
                </a:lnTo>
                <a:lnTo>
                  <a:pt x="309751" y="333515"/>
                </a:lnTo>
                <a:lnTo>
                  <a:pt x="310015" y="333935"/>
                </a:lnTo>
                <a:close/>
              </a:path>
              <a:path w="964565" h="962025">
                <a:moveTo>
                  <a:pt x="307887" y="335625"/>
                </a:moveTo>
                <a:lnTo>
                  <a:pt x="306809" y="334472"/>
                </a:lnTo>
                <a:lnTo>
                  <a:pt x="310068" y="334472"/>
                </a:lnTo>
                <a:lnTo>
                  <a:pt x="307887" y="335625"/>
                </a:lnTo>
                <a:close/>
              </a:path>
              <a:path w="964565" h="962025">
                <a:moveTo>
                  <a:pt x="308108" y="520158"/>
                </a:moveTo>
                <a:lnTo>
                  <a:pt x="307243" y="518976"/>
                </a:lnTo>
                <a:lnTo>
                  <a:pt x="306446" y="518368"/>
                </a:lnTo>
                <a:lnTo>
                  <a:pt x="306912" y="517407"/>
                </a:lnTo>
                <a:lnTo>
                  <a:pt x="307168" y="515948"/>
                </a:lnTo>
                <a:lnTo>
                  <a:pt x="308613" y="515347"/>
                </a:lnTo>
                <a:lnTo>
                  <a:pt x="310242" y="515948"/>
                </a:lnTo>
                <a:lnTo>
                  <a:pt x="310709" y="516678"/>
                </a:lnTo>
                <a:lnTo>
                  <a:pt x="311686" y="518368"/>
                </a:lnTo>
                <a:lnTo>
                  <a:pt x="311843" y="518368"/>
                </a:lnTo>
                <a:lnTo>
                  <a:pt x="310655" y="519848"/>
                </a:lnTo>
                <a:lnTo>
                  <a:pt x="308108" y="520158"/>
                </a:lnTo>
                <a:close/>
              </a:path>
              <a:path w="964565" h="962025">
                <a:moveTo>
                  <a:pt x="310428" y="95961"/>
                </a:moveTo>
                <a:lnTo>
                  <a:pt x="306798" y="95961"/>
                </a:lnTo>
                <a:lnTo>
                  <a:pt x="306688" y="95161"/>
                </a:lnTo>
                <a:lnTo>
                  <a:pt x="306278" y="94218"/>
                </a:lnTo>
                <a:lnTo>
                  <a:pt x="306826" y="92897"/>
                </a:lnTo>
                <a:lnTo>
                  <a:pt x="307883" y="92367"/>
                </a:lnTo>
                <a:lnTo>
                  <a:pt x="309695" y="93840"/>
                </a:lnTo>
                <a:lnTo>
                  <a:pt x="309954" y="95032"/>
                </a:lnTo>
                <a:lnTo>
                  <a:pt x="310428" y="95961"/>
                </a:lnTo>
                <a:close/>
              </a:path>
              <a:path w="964565" h="962025">
                <a:moveTo>
                  <a:pt x="308285" y="97178"/>
                </a:moveTo>
                <a:lnTo>
                  <a:pt x="306891" y="96634"/>
                </a:lnTo>
                <a:lnTo>
                  <a:pt x="306848" y="96324"/>
                </a:lnTo>
                <a:lnTo>
                  <a:pt x="309453" y="96324"/>
                </a:lnTo>
                <a:lnTo>
                  <a:pt x="308285" y="97178"/>
                </a:lnTo>
                <a:close/>
              </a:path>
              <a:path w="964565" h="962025">
                <a:moveTo>
                  <a:pt x="310389" y="426765"/>
                </a:moveTo>
                <a:lnTo>
                  <a:pt x="306764" y="426765"/>
                </a:lnTo>
                <a:lnTo>
                  <a:pt x="306649" y="425997"/>
                </a:lnTo>
                <a:lnTo>
                  <a:pt x="306225" y="425057"/>
                </a:lnTo>
                <a:lnTo>
                  <a:pt x="306720" y="423645"/>
                </a:lnTo>
                <a:lnTo>
                  <a:pt x="307759" y="423114"/>
                </a:lnTo>
                <a:lnTo>
                  <a:pt x="309627" y="424652"/>
                </a:lnTo>
                <a:lnTo>
                  <a:pt x="309905" y="425837"/>
                </a:lnTo>
                <a:lnTo>
                  <a:pt x="310389" y="426765"/>
                </a:lnTo>
                <a:close/>
              </a:path>
              <a:path w="964565" h="962025">
                <a:moveTo>
                  <a:pt x="308253" y="428014"/>
                </a:moveTo>
                <a:lnTo>
                  <a:pt x="306866" y="427445"/>
                </a:lnTo>
                <a:lnTo>
                  <a:pt x="306819" y="427135"/>
                </a:lnTo>
                <a:lnTo>
                  <a:pt x="309428" y="427135"/>
                </a:lnTo>
                <a:lnTo>
                  <a:pt x="308253" y="428014"/>
                </a:lnTo>
                <a:close/>
              </a:path>
              <a:path w="964565" h="962025">
                <a:moveTo>
                  <a:pt x="307930" y="795752"/>
                </a:moveTo>
                <a:lnTo>
                  <a:pt x="306739" y="794798"/>
                </a:lnTo>
                <a:lnTo>
                  <a:pt x="306738" y="791937"/>
                </a:lnTo>
                <a:lnTo>
                  <a:pt x="307284" y="791660"/>
                </a:lnTo>
                <a:lnTo>
                  <a:pt x="308141" y="791176"/>
                </a:lnTo>
                <a:lnTo>
                  <a:pt x="308762" y="790585"/>
                </a:lnTo>
                <a:lnTo>
                  <a:pt x="309581" y="791176"/>
                </a:lnTo>
                <a:lnTo>
                  <a:pt x="310926" y="791660"/>
                </a:lnTo>
                <a:lnTo>
                  <a:pt x="311132" y="792670"/>
                </a:lnTo>
                <a:lnTo>
                  <a:pt x="311239" y="793197"/>
                </a:lnTo>
                <a:lnTo>
                  <a:pt x="310587" y="794663"/>
                </a:lnTo>
                <a:lnTo>
                  <a:pt x="310527" y="794798"/>
                </a:lnTo>
                <a:lnTo>
                  <a:pt x="307930" y="795752"/>
                </a:lnTo>
                <a:close/>
              </a:path>
              <a:path w="964565" h="962025">
                <a:moveTo>
                  <a:pt x="307908" y="485000"/>
                </a:moveTo>
                <a:lnTo>
                  <a:pt x="306570" y="483776"/>
                </a:lnTo>
                <a:lnTo>
                  <a:pt x="306503" y="481011"/>
                </a:lnTo>
                <a:lnTo>
                  <a:pt x="307684" y="480239"/>
                </a:lnTo>
                <a:lnTo>
                  <a:pt x="308360" y="479438"/>
                </a:lnTo>
                <a:lnTo>
                  <a:pt x="309314" y="479947"/>
                </a:lnTo>
                <a:lnTo>
                  <a:pt x="310638" y="480239"/>
                </a:lnTo>
                <a:lnTo>
                  <a:pt x="310834" y="480239"/>
                </a:lnTo>
                <a:lnTo>
                  <a:pt x="311300" y="481826"/>
                </a:lnTo>
                <a:lnTo>
                  <a:pt x="310623" y="483488"/>
                </a:lnTo>
                <a:lnTo>
                  <a:pt x="307908" y="485000"/>
                </a:lnTo>
                <a:close/>
              </a:path>
              <a:path w="964565" h="962025">
                <a:moveTo>
                  <a:pt x="309399" y="497921"/>
                </a:moveTo>
                <a:lnTo>
                  <a:pt x="306718" y="497921"/>
                </a:lnTo>
                <a:lnTo>
                  <a:pt x="306734" y="497725"/>
                </a:lnTo>
                <a:lnTo>
                  <a:pt x="308132" y="497063"/>
                </a:lnTo>
                <a:lnTo>
                  <a:pt x="309399" y="497921"/>
                </a:lnTo>
                <a:close/>
              </a:path>
              <a:path w="964565" h="962025">
                <a:moveTo>
                  <a:pt x="306718" y="497921"/>
                </a:moveTo>
                <a:lnTo>
                  <a:pt x="306689" y="498255"/>
                </a:lnTo>
                <a:lnTo>
                  <a:pt x="306734" y="497725"/>
                </a:lnTo>
                <a:lnTo>
                  <a:pt x="306718" y="497921"/>
                </a:lnTo>
                <a:close/>
              </a:path>
              <a:path w="964565" h="962025">
                <a:moveTo>
                  <a:pt x="307915" y="502130"/>
                </a:moveTo>
                <a:lnTo>
                  <a:pt x="306823" y="501636"/>
                </a:lnTo>
                <a:lnTo>
                  <a:pt x="306325" y="500479"/>
                </a:lnTo>
                <a:lnTo>
                  <a:pt x="306229" y="500255"/>
                </a:lnTo>
                <a:lnTo>
                  <a:pt x="306606" y="499245"/>
                </a:lnTo>
                <a:lnTo>
                  <a:pt x="306689" y="498255"/>
                </a:lnTo>
                <a:lnTo>
                  <a:pt x="310417" y="498255"/>
                </a:lnTo>
                <a:lnTo>
                  <a:pt x="309954" y="499245"/>
                </a:lnTo>
                <a:lnTo>
                  <a:pt x="309759" y="500255"/>
                </a:lnTo>
                <a:lnTo>
                  <a:pt x="309716" y="500479"/>
                </a:lnTo>
                <a:lnTo>
                  <a:pt x="307915" y="502130"/>
                </a:lnTo>
                <a:close/>
              </a:path>
              <a:path w="964565" h="962025">
                <a:moveTo>
                  <a:pt x="307488" y="575880"/>
                </a:moveTo>
                <a:lnTo>
                  <a:pt x="306236" y="575293"/>
                </a:lnTo>
                <a:lnTo>
                  <a:pt x="305462" y="572436"/>
                </a:lnTo>
                <a:lnTo>
                  <a:pt x="305483" y="571695"/>
                </a:lnTo>
                <a:lnTo>
                  <a:pt x="305798" y="570318"/>
                </a:lnTo>
                <a:lnTo>
                  <a:pt x="308631" y="570318"/>
                </a:lnTo>
                <a:lnTo>
                  <a:pt x="309428" y="571695"/>
                </a:lnTo>
                <a:lnTo>
                  <a:pt x="310200" y="572436"/>
                </a:lnTo>
                <a:lnTo>
                  <a:pt x="309709" y="573343"/>
                </a:lnTo>
                <a:lnTo>
                  <a:pt x="309431" y="574571"/>
                </a:lnTo>
                <a:lnTo>
                  <a:pt x="307488" y="575880"/>
                </a:lnTo>
                <a:close/>
              </a:path>
              <a:path w="964565" h="962025">
                <a:moveTo>
                  <a:pt x="308449" y="593580"/>
                </a:moveTo>
                <a:lnTo>
                  <a:pt x="306906" y="593580"/>
                </a:lnTo>
                <a:lnTo>
                  <a:pt x="306044" y="591915"/>
                </a:lnTo>
                <a:lnTo>
                  <a:pt x="307204" y="590854"/>
                </a:lnTo>
                <a:lnTo>
                  <a:pt x="307624" y="591680"/>
                </a:lnTo>
                <a:lnTo>
                  <a:pt x="308136" y="592480"/>
                </a:lnTo>
                <a:lnTo>
                  <a:pt x="308449" y="593580"/>
                </a:lnTo>
                <a:close/>
              </a:path>
              <a:path w="964565" h="962025">
                <a:moveTo>
                  <a:pt x="307145" y="608835"/>
                </a:moveTo>
                <a:lnTo>
                  <a:pt x="307333" y="608408"/>
                </a:lnTo>
                <a:lnTo>
                  <a:pt x="307435" y="608177"/>
                </a:lnTo>
                <a:lnTo>
                  <a:pt x="307145" y="608835"/>
                </a:lnTo>
                <a:close/>
              </a:path>
              <a:path w="964565" h="962025">
                <a:moveTo>
                  <a:pt x="307061" y="609024"/>
                </a:moveTo>
                <a:lnTo>
                  <a:pt x="306959" y="609180"/>
                </a:lnTo>
                <a:lnTo>
                  <a:pt x="307061" y="609024"/>
                </a:lnTo>
                <a:lnTo>
                  <a:pt x="307145" y="608835"/>
                </a:lnTo>
                <a:lnTo>
                  <a:pt x="307061" y="609024"/>
                </a:lnTo>
                <a:close/>
              </a:path>
              <a:path w="964565" h="962025">
                <a:moveTo>
                  <a:pt x="306959" y="609180"/>
                </a:moveTo>
                <a:lnTo>
                  <a:pt x="306770" y="609469"/>
                </a:lnTo>
                <a:lnTo>
                  <a:pt x="306959" y="609180"/>
                </a:lnTo>
                <a:lnTo>
                  <a:pt x="307061" y="609024"/>
                </a:lnTo>
                <a:lnTo>
                  <a:pt x="306959" y="609180"/>
                </a:lnTo>
                <a:close/>
              </a:path>
              <a:path w="964565" h="962025">
                <a:moveTo>
                  <a:pt x="308250" y="809534"/>
                </a:moveTo>
                <a:lnTo>
                  <a:pt x="307122" y="809534"/>
                </a:lnTo>
                <a:lnTo>
                  <a:pt x="307278" y="809075"/>
                </a:lnTo>
                <a:lnTo>
                  <a:pt x="308250" y="809534"/>
                </a:lnTo>
                <a:close/>
              </a:path>
              <a:path w="964565" h="962025">
                <a:moveTo>
                  <a:pt x="308275" y="813256"/>
                </a:moveTo>
                <a:lnTo>
                  <a:pt x="307229" y="812473"/>
                </a:lnTo>
                <a:lnTo>
                  <a:pt x="306246" y="812100"/>
                </a:lnTo>
                <a:lnTo>
                  <a:pt x="307043" y="809765"/>
                </a:lnTo>
                <a:lnTo>
                  <a:pt x="309474" y="809765"/>
                </a:lnTo>
                <a:lnTo>
                  <a:pt x="311033" y="811545"/>
                </a:lnTo>
                <a:lnTo>
                  <a:pt x="310559" y="812893"/>
                </a:lnTo>
                <a:lnTo>
                  <a:pt x="308275" y="813256"/>
                </a:lnTo>
                <a:close/>
              </a:path>
              <a:path w="964565" h="962025">
                <a:moveTo>
                  <a:pt x="309460" y="626742"/>
                </a:moveTo>
                <a:lnTo>
                  <a:pt x="306794" y="626742"/>
                </a:lnTo>
                <a:lnTo>
                  <a:pt x="306837" y="626414"/>
                </a:lnTo>
                <a:lnTo>
                  <a:pt x="308271" y="625880"/>
                </a:lnTo>
                <a:lnTo>
                  <a:pt x="309460" y="626742"/>
                </a:lnTo>
                <a:close/>
              </a:path>
              <a:path w="964565" h="962025">
                <a:moveTo>
                  <a:pt x="306794" y="626742"/>
                </a:moveTo>
                <a:lnTo>
                  <a:pt x="306747" y="627105"/>
                </a:lnTo>
                <a:lnTo>
                  <a:pt x="306837" y="626414"/>
                </a:lnTo>
                <a:lnTo>
                  <a:pt x="306794" y="626742"/>
                </a:lnTo>
                <a:close/>
              </a:path>
              <a:path w="964565" h="962025">
                <a:moveTo>
                  <a:pt x="307866" y="630766"/>
                </a:moveTo>
                <a:lnTo>
                  <a:pt x="306794" y="630236"/>
                </a:lnTo>
                <a:lnTo>
                  <a:pt x="306232" y="628902"/>
                </a:lnTo>
                <a:lnTo>
                  <a:pt x="306638" y="627937"/>
                </a:lnTo>
                <a:lnTo>
                  <a:pt x="306747" y="627105"/>
                </a:lnTo>
                <a:lnTo>
                  <a:pt x="310460" y="627105"/>
                </a:lnTo>
                <a:lnTo>
                  <a:pt x="310031" y="627937"/>
                </a:lnTo>
                <a:lnTo>
                  <a:pt x="309778" y="628902"/>
                </a:lnTo>
                <a:lnTo>
                  <a:pt x="309698" y="629254"/>
                </a:lnTo>
                <a:lnTo>
                  <a:pt x="307866" y="630766"/>
                </a:lnTo>
                <a:close/>
              </a:path>
              <a:path w="964565" h="962025">
                <a:moveTo>
                  <a:pt x="309072" y="537858"/>
                </a:moveTo>
                <a:lnTo>
                  <a:pt x="306069" y="537858"/>
                </a:lnTo>
                <a:lnTo>
                  <a:pt x="305567" y="536317"/>
                </a:lnTo>
                <a:lnTo>
                  <a:pt x="306100" y="534531"/>
                </a:lnTo>
                <a:lnTo>
                  <a:pt x="308595" y="533246"/>
                </a:lnTo>
                <a:lnTo>
                  <a:pt x="309890" y="534531"/>
                </a:lnTo>
                <a:lnTo>
                  <a:pt x="310140" y="536317"/>
                </a:lnTo>
                <a:lnTo>
                  <a:pt x="310232" y="536979"/>
                </a:lnTo>
                <a:lnTo>
                  <a:pt x="309072" y="537858"/>
                </a:lnTo>
                <a:close/>
              </a:path>
              <a:path w="964565" h="962025">
                <a:moveTo>
                  <a:pt x="308478" y="538655"/>
                </a:moveTo>
                <a:lnTo>
                  <a:pt x="307549" y="538171"/>
                </a:lnTo>
                <a:lnTo>
                  <a:pt x="308838" y="538171"/>
                </a:lnTo>
                <a:lnTo>
                  <a:pt x="308478" y="538655"/>
                </a:lnTo>
                <a:close/>
              </a:path>
              <a:path w="964565" h="962025">
                <a:moveTo>
                  <a:pt x="314915" y="143649"/>
                </a:moveTo>
                <a:lnTo>
                  <a:pt x="313940" y="142001"/>
                </a:lnTo>
                <a:lnTo>
                  <a:pt x="313054" y="139268"/>
                </a:lnTo>
                <a:lnTo>
                  <a:pt x="313039" y="139140"/>
                </a:lnTo>
                <a:lnTo>
                  <a:pt x="312922" y="138151"/>
                </a:lnTo>
                <a:lnTo>
                  <a:pt x="312833" y="137667"/>
                </a:lnTo>
                <a:lnTo>
                  <a:pt x="312759" y="137265"/>
                </a:lnTo>
                <a:lnTo>
                  <a:pt x="314486" y="137265"/>
                </a:lnTo>
                <a:lnTo>
                  <a:pt x="317719" y="138151"/>
                </a:lnTo>
                <a:lnTo>
                  <a:pt x="319285" y="139140"/>
                </a:lnTo>
                <a:lnTo>
                  <a:pt x="318954" y="142001"/>
                </a:lnTo>
                <a:lnTo>
                  <a:pt x="317790" y="143218"/>
                </a:lnTo>
                <a:lnTo>
                  <a:pt x="314915" y="143649"/>
                </a:lnTo>
                <a:close/>
              </a:path>
              <a:path w="964565" h="962025">
                <a:moveTo>
                  <a:pt x="307485" y="758541"/>
                </a:moveTo>
                <a:lnTo>
                  <a:pt x="307083" y="757569"/>
                </a:lnTo>
                <a:lnTo>
                  <a:pt x="306165" y="756424"/>
                </a:lnTo>
                <a:lnTo>
                  <a:pt x="306659" y="754986"/>
                </a:lnTo>
                <a:lnTo>
                  <a:pt x="308172" y="754288"/>
                </a:lnTo>
                <a:lnTo>
                  <a:pt x="310407" y="754288"/>
                </a:lnTo>
                <a:lnTo>
                  <a:pt x="310840" y="755612"/>
                </a:lnTo>
                <a:lnTo>
                  <a:pt x="310260" y="756893"/>
                </a:lnTo>
                <a:lnTo>
                  <a:pt x="307485" y="758541"/>
                </a:lnTo>
                <a:close/>
              </a:path>
              <a:path w="964565" h="962025">
                <a:moveTo>
                  <a:pt x="309460" y="369723"/>
                </a:moveTo>
                <a:lnTo>
                  <a:pt x="306788" y="369723"/>
                </a:lnTo>
                <a:lnTo>
                  <a:pt x="306826" y="369420"/>
                </a:lnTo>
                <a:lnTo>
                  <a:pt x="308257" y="368858"/>
                </a:lnTo>
                <a:lnTo>
                  <a:pt x="309460" y="369723"/>
                </a:lnTo>
                <a:close/>
              </a:path>
              <a:path w="964565" h="962025">
                <a:moveTo>
                  <a:pt x="306788" y="369723"/>
                </a:moveTo>
                <a:lnTo>
                  <a:pt x="306742" y="370086"/>
                </a:lnTo>
                <a:lnTo>
                  <a:pt x="306826" y="369420"/>
                </a:lnTo>
                <a:lnTo>
                  <a:pt x="306788" y="369723"/>
                </a:lnTo>
                <a:close/>
              </a:path>
              <a:path w="964565" h="962025">
                <a:moveTo>
                  <a:pt x="307848" y="373790"/>
                </a:moveTo>
                <a:lnTo>
                  <a:pt x="306780" y="373263"/>
                </a:lnTo>
                <a:lnTo>
                  <a:pt x="306225" y="371908"/>
                </a:lnTo>
                <a:lnTo>
                  <a:pt x="306634" y="370940"/>
                </a:lnTo>
                <a:lnTo>
                  <a:pt x="306742" y="370086"/>
                </a:lnTo>
                <a:lnTo>
                  <a:pt x="310463" y="370086"/>
                </a:lnTo>
                <a:lnTo>
                  <a:pt x="310020" y="370940"/>
                </a:lnTo>
                <a:lnTo>
                  <a:pt x="309766" y="371908"/>
                </a:lnTo>
                <a:lnTo>
                  <a:pt x="309688" y="372246"/>
                </a:lnTo>
                <a:lnTo>
                  <a:pt x="307848" y="373790"/>
                </a:lnTo>
                <a:close/>
              </a:path>
              <a:path w="964565" h="962025">
                <a:moveTo>
                  <a:pt x="310276" y="38581"/>
                </a:moveTo>
                <a:lnTo>
                  <a:pt x="308225" y="38581"/>
                </a:lnTo>
                <a:lnTo>
                  <a:pt x="309175" y="38146"/>
                </a:lnTo>
                <a:lnTo>
                  <a:pt x="310276" y="38581"/>
                </a:lnTo>
                <a:close/>
              </a:path>
              <a:path w="964565" h="962025">
                <a:moveTo>
                  <a:pt x="309520" y="41602"/>
                </a:moveTo>
                <a:lnTo>
                  <a:pt x="307112" y="41602"/>
                </a:lnTo>
                <a:lnTo>
                  <a:pt x="307047" y="41424"/>
                </a:lnTo>
                <a:lnTo>
                  <a:pt x="306182" y="40232"/>
                </a:lnTo>
                <a:lnTo>
                  <a:pt x="306855" y="38581"/>
                </a:lnTo>
                <a:lnTo>
                  <a:pt x="310502" y="38581"/>
                </a:lnTo>
                <a:lnTo>
                  <a:pt x="311068" y="39748"/>
                </a:lnTo>
                <a:lnTo>
                  <a:pt x="309520" y="41602"/>
                </a:lnTo>
                <a:close/>
              </a:path>
              <a:path w="964565" h="962025">
                <a:moveTo>
                  <a:pt x="307403" y="42406"/>
                </a:moveTo>
                <a:lnTo>
                  <a:pt x="307221" y="41904"/>
                </a:lnTo>
                <a:lnTo>
                  <a:pt x="308339" y="41904"/>
                </a:lnTo>
                <a:lnTo>
                  <a:pt x="307403" y="42406"/>
                </a:lnTo>
                <a:close/>
              </a:path>
              <a:path w="964565" h="962025">
                <a:moveTo>
                  <a:pt x="308990" y="61266"/>
                </a:moveTo>
                <a:lnTo>
                  <a:pt x="307961" y="60757"/>
                </a:lnTo>
                <a:lnTo>
                  <a:pt x="306649" y="60483"/>
                </a:lnTo>
                <a:lnTo>
                  <a:pt x="305819" y="58021"/>
                </a:lnTo>
                <a:lnTo>
                  <a:pt x="306851" y="56562"/>
                </a:lnTo>
                <a:lnTo>
                  <a:pt x="309460" y="56234"/>
                </a:lnTo>
                <a:lnTo>
                  <a:pt x="310944" y="57056"/>
                </a:lnTo>
                <a:lnTo>
                  <a:pt x="311869" y="59579"/>
                </a:lnTo>
                <a:lnTo>
                  <a:pt x="310769" y="60757"/>
                </a:lnTo>
                <a:lnTo>
                  <a:pt x="308990" y="61266"/>
                </a:lnTo>
                <a:close/>
              </a:path>
              <a:path w="964565" h="962025">
                <a:moveTo>
                  <a:pt x="310428" y="701790"/>
                </a:moveTo>
                <a:lnTo>
                  <a:pt x="306798" y="701790"/>
                </a:lnTo>
                <a:lnTo>
                  <a:pt x="306688" y="700989"/>
                </a:lnTo>
                <a:lnTo>
                  <a:pt x="306278" y="700046"/>
                </a:lnTo>
                <a:lnTo>
                  <a:pt x="306826" y="698723"/>
                </a:lnTo>
                <a:lnTo>
                  <a:pt x="307883" y="698196"/>
                </a:lnTo>
                <a:lnTo>
                  <a:pt x="309695" y="699669"/>
                </a:lnTo>
                <a:lnTo>
                  <a:pt x="309954" y="700861"/>
                </a:lnTo>
                <a:lnTo>
                  <a:pt x="310428" y="701790"/>
                </a:lnTo>
                <a:close/>
              </a:path>
              <a:path w="964565" h="962025">
                <a:moveTo>
                  <a:pt x="308285" y="703007"/>
                </a:moveTo>
                <a:lnTo>
                  <a:pt x="306891" y="702463"/>
                </a:lnTo>
                <a:lnTo>
                  <a:pt x="306848" y="702153"/>
                </a:lnTo>
                <a:lnTo>
                  <a:pt x="309453" y="702153"/>
                </a:lnTo>
                <a:lnTo>
                  <a:pt x="308285" y="703007"/>
                </a:lnTo>
                <a:close/>
              </a:path>
              <a:path w="964565" h="962025">
                <a:moveTo>
                  <a:pt x="308990" y="667095"/>
                </a:moveTo>
                <a:lnTo>
                  <a:pt x="307961" y="666586"/>
                </a:lnTo>
                <a:lnTo>
                  <a:pt x="306649" y="666312"/>
                </a:lnTo>
                <a:lnTo>
                  <a:pt x="305819" y="663850"/>
                </a:lnTo>
                <a:lnTo>
                  <a:pt x="306851" y="662394"/>
                </a:lnTo>
                <a:lnTo>
                  <a:pt x="309460" y="662063"/>
                </a:lnTo>
                <a:lnTo>
                  <a:pt x="310944" y="662885"/>
                </a:lnTo>
                <a:lnTo>
                  <a:pt x="311869" y="665408"/>
                </a:lnTo>
                <a:lnTo>
                  <a:pt x="310769" y="666586"/>
                </a:lnTo>
                <a:lnTo>
                  <a:pt x="308990" y="667095"/>
                </a:lnTo>
                <a:close/>
              </a:path>
              <a:path w="964565" h="962025">
                <a:moveTo>
                  <a:pt x="310706" y="719568"/>
                </a:moveTo>
                <a:lnTo>
                  <a:pt x="306787" y="719568"/>
                </a:lnTo>
                <a:lnTo>
                  <a:pt x="307165" y="719116"/>
                </a:lnTo>
                <a:lnTo>
                  <a:pt x="307456" y="718440"/>
                </a:lnTo>
                <a:lnTo>
                  <a:pt x="309282" y="717750"/>
                </a:lnTo>
                <a:lnTo>
                  <a:pt x="310364" y="718273"/>
                </a:lnTo>
                <a:lnTo>
                  <a:pt x="310587" y="719116"/>
                </a:lnTo>
                <a:lnTo>
                  <a:pt x="310706" y="719568"/>
                </a:lnTo>
                <a:close/>
              </a:path>
              <a:path w="964565" h="962025">
                <a:moveTo>
                  <a:pt x="308289" y="721440"/>
                </a:moveTo>
                <a:lnTo>
                  <a:pt x="307307" y="720913"/>
                </a:lnTo>
                <a:lnTo>
                  <a:pt x="306934" y="719949"/>
                </a:lnTo>
                <a:lnTo>
                  <a:pt x="310808" y="719949"/>
                </a:lnTo>
                <a:lnTo>
                  <a:pt x="310104" y="720696"/>
                </a:lnTo>
                <a:lnTo>
                  <a:pt x="308289" y="721440"/>
                </a:lnTo>
                <a:close/>
              </a:path>
              <a:path w="964565" h="962025">
                <a:moveTo>
                  <a:pt x="310272" y="644409"/>
                </a:moveTo>
                <a:lnTo>
                  <a:pt x="308225" y="644409"/>
                </a:lnTo>
                <a:lnTo>
                  <a:pt x="309172" y="643975"/>
                </a:lnTo>
                <a:lnTo>
                  <a:pt x="310272" y="644409"/>
                </a:lnTo>
                <a:close/>
              </a:path>
              <a:path w="964565" h="962025">
                <a:moveTo>
                  <a:pt x="309517" y="647431"/>
                </a:moveTo>
                <a:lnTo>
                  <a:pt x="307112" y="647431"/>
                </a:lnTo>
                <a:lnTo>
                  <a:pt x="307047" y="647253"/>
                </a:lnTo>
                <a:lnTo>
                  <a:pt x="306182" y="646061"/>
                </a:lnTo>
                <a:lnTo>
                  <a:pt x="306856" y="644409"/>
                </a:lnTo>
                <a:lnTo>
                  <a:pt x="310499" y="644409"/>
                </a:lnTo>
                <a:lnTo>
                  <a:pt x="310951" y="645342"/>
                </a:lnTo>
                <a:lnTo>
                  <a:pt x="311065" y="645577"/>
                </a:lnTo>
                <a:lnTo>
                  <a:pt x="309517" y="647431"/>
                </a:lnTo>
                <a:close/>
              </a:path>
              <a:path w="964565" h="962025">
                <a:moveTo>
                  <a:pt x="307403" y="648235"/>
                </a:moveTo>
                <a:lnTo>
                  <a:pt x="307220" y="647730"/>
                </a:lnTo>
                <a:lnTo>
                  <a:pt x="308339" y="647730"/>
                </a:lnTo>
                <a:lnTo>
                  <a:pt x="307403" y="648235"/>
                </a:lnTo>
                <a:close/>
              </a:path>
              <a:path w="964565" h="962025">
                <a:moveTo>
                  <a:pt x="310364" y="684371"/>
                </a:moveTo>
                <a:lnTo>
                  <a:pt x="307769" y="684371"/>
                </a:lnTo>
                <a:lnTo>
                  <a:pt x="307172" y="683532"/>
                </a:lnTo>
                <a:lnTo>
                  <a:pt x="306435" y="682948"/>
                </a:lnTo>
                <a:lnTo>
                  <a:pt x="306880" y="682037"/>
                </a:lnTo>
                <a:lnTo>
                  <a:pt x="307129" y="680660"/>
                </a:lnTo>
                <a:lnTo>
                  <a:pt x="308495" y="680080"/>
                </a:lnTo>
                <a:lnTo>
                  <a:pt x="310044" y="680660"/>
                </a:lnTo>
                <a:lnTo>
                  <a:pt x="310856" y="682037"/>
                </a:lnTo>
                <a:lnTo>
                  <a:pt x="311358" y="682948"/>
                </a:lnTo>
                <a:lnTo>
                  <a:pt x="311435" y="683087"/>
                </a:lnTo>
                <a:lnTo>
                  <a:pt x="310364" y="684371"/>
                </a:lnTo>
                <a:close/>
              </a:path>
              <a:path w="964565" h="962025">
                <a:moveTo>
                  <a:pt x="310052" y="869174"/>
                </a:moveTo>
                <a:lnTo>
                  <a:pt x="307001" y="869174"/>
                </a:lnTo>
                <a:lnTo>
                  <a:pt x="305923" y="867779"/>
                </a:lnTo>
                <a:lnTo>
                  <a:pt x="306752" y="865317"/>
                </a:lnTo>
                <a:lnTo>
                  <a:pt x="308393" y="864947"/>
                </a:lnTo>
                <a:lnTo>
                  <a:pt x="308260" y="864947"/>
                </a:lnTo>
                <a:lnTo>
                  <a:pt x="309051" y="864502"/>
                </a:lnTo>
                <a:lnTo>
                  <a:pt x="310844" y="864947"/>
                </a:lnTo>
                <a:lnTo>
                  <a:pt x="311965" y="866071"/>
                </a:lnTo>
                <a:lnTo>
                  <a:pt x="311011" y="868619"/>
                </a:lnTo>
                <a:lnTo>
                  <a:pt x="310052" y="869174"/>
                </a:lnTo>
                <a:close/>
              </a:path>
              <a:path w="964565" h="962025">
                <a:moveTo>
                  <a:pt x="307649" y="831710"/>
                </a:moveTo>
                <a:lnTo>
                  <a:pt x="306239" y="830856"/>
                </a:lnTo>
                <a:lnTo>
                  <a:pt x="306346" y="828287"/>
                </a:lnTo>
                <a:lnTo>
                  <a:pt x="307598" y="827675"/>
                </a:lnTo>
                <a:lnTo>
                  <a:pt x="308250" y="827088"/>
                </a:lnTo>
                <a:lnTo>
                  <a:pt x="309051" y="827675"/>
                </a:lnTo>
                <a:lnTo>
                  <a:pt x="310236" y="828120"/>
                </a:lnTo>
                <a:lnTo>
                  <a:pt x="310734" y="829493"/>
                </a:lnTo>
                <a:lnTo>
                  <a:pt x="310068" y="830856"/>
                </a:lnTo>
                <a:lnTo>
                  <a:pt x="309972" y="831052"/>
                </a:lnTo>
                <a:lnTo>
                  <a:pt x="307649" y="831710"/>
                </a:lnTo>
                <a:close/>
              </a:path>
              <a:path w="964565" h="962025">
                <a:moveTo>
                  <a:pt x="308043" y="850791"/>
                </a:moveTo>
                <a:lnTo>
                  <a:pt x="307079" y="849852"/>
                </a:lnTo>
                <a:lnTo>
                  <a:pt x="306261" y="849421"/>
                </a:lnTo>
                <a:lnTo>
                  <a:pt x="306645" y="848528"/>
                </a:lnTo>
                <a:lnTo>
                  <a:pt x="306805" y="847226"/>
                </a:lnTo>
                <a:lnTo>
                  <a:pt x="307691" y="846745"/>
                </a:lnTo>
                <a:lnTo>
                  <a:pt x="309791" y="846745"/>
                </a:lnTo>
                <a:lnTo>
                  <a:pt x="311353" y="848934"/>
                </a:lnTo>
                <a:lnTo>
                  <a:pt x="310171" y="850165"/>
                </a:lnTo>
                <a:lnTo>
                  <a:pt x="308043" y="850791"/>
                </a:lnTo>
                <a:close/>
              </a:path>
              <a:path w="964565" h="962025">
                <a:moveTo>
                  <a:pt x="308029" y="887806"/>
                </a:moveTo>
                <a:lnTo>
                  <a:pt x="306791" y="886675"/>
                </a:lnTo>
                <a:lnTo>
                  <a:pt x="306778" y="886504"/>
                </a:lnTo>
                <a:lnTo>
                  <a:pt x="306653" y="884921"/>
                </a:lnTo>
                <a:lnTo>
                  <a:pt x="306640" y="884195"/>
                </a:lnTo>
                <a:lnTo>
                  <a:pt x="307741" y="883440"/>
                </a:lnTo>
                <a:lnTo>
                  <a:pt x="308342" y="882696"/>
                </a:lnTo>
                <a:lnTo>
                  <a:pt x="307951" y="883180"/>
                </a:lnTo>
                <a:lnTo>
                  <a:pt x="310548" y="883440"/>
                </a:lnTo>
                <a:lnTo>
                  <a:pt x="311058" y="884921"/>
                </a:lnTo>
                <a:lnTo>
                  <a:pt x="310481" y="886504"/>
                </a:lnTo>
                <a:lnTo>
                  <a:pt x="308029" y="887806"/>
                </a:lnTo>
                <a:close/>
              </a:path>
              <a:path w="964565" h="962025">
                <a:moveTo>
                  <a:pt x="314879" y="550028"/>
                </a:moveTo>
                <a:lnTo>
                  <a:pt x="312818" y="550028"/>
                </a:lnTo>
                <a:lnTo>
                  <a:pt x="312951" y="549409"/>
                </a:lnTo>
                <a:lnTo>
                  <a:pt x="313024" y="548871"/>
                </a:lnTo>
                <a:lnTo>
                  <a:pt x="313100" y="548313"/>
                </a:lnTo>
                <a:lnTo>
                  <a:pt x="314136" y="545654"/>
                </a:lnTo>
                <a:lnTo>
                  <a:pt x="315182" y="544270"/>
                </a:lnTo>
                <a:lnTo>
                  <a:pt x="317701" y="544619"/>
                </a:lnTo>
                <a:lnTo>
                  <a:pt x="318345" y="545284"/>
                </a:lnTo>
                <a:lnTo>
                  <a:pt x="318734" y="547309"/>
                </a:lnTo>
                <a:lnTo>
                  <a:pt x="318829" y="547807"/>
                </a:lnTo>
                <a:lnTo>
                  <a:pt x="317452" y="548871"/>
                </a:lnTo>
                <a:lnTo>
                  <a:pt x="314879" y="550028"/>
                </a:lnTo>
                <a:close/>
              </a:path>
              <a:path w="964565" h="962025">
                <a:moveTo>
                  <a:pt x="312723" y="550473"/>
                </a:moveTo>
                <a:lnTo>
                  <a:pt x="312780" y="550206"/>
                </a:lnTo>
                <a:lnTo>
                  <a:pt x="313783" y="550206"/>
                </a:lnTo>
                <a:lnTo>
                  <a:pt x="312723" y="550473"/>
                </a:lnTo>
                <a:close/>
              </a:path>
              <a:path w="964565" h="962025">
                <a:moveTo>
                  <a:pt x="318171" y="763416"/>
                </a:moveTo>
                <a:lnTo>
                  <a:pt x="317071" y="763416"/>
                </a:lnTo>
                <a:lnTo>
                  <a:pt x="318007" y="762968"/>
                </a:lnTo>
                <a:lnTo>
                  <a:pt x="318171" y="763416"/>
                </a:lnTo>
                <a:close/>
              </a:path>
              <a:path w="964565" h="962025">
                <a:moveTo>
                  <a:pt x="317121" y="767081"/>
                </a:moveTo>
                <a:lnTo>
                  <a:pt x="314883" y="766750"/>
                </a:lnTo>
                <a:lnTo>
                  <a:pt x="314392" y="765419"/>
                </a:lnTo>
                <a:lnTo>
                  <a:pt x="315872" y="763640"/>
                </a:lnTo>
                <a:lnTo>
                  <a:pt x="318253" y="763640"/>
                </a:lnTo>
                <a:lnTo>
                  <a:pt x="318363" y="763943"/>
                </a:lnTo>
                <a:lnTo>
                  <a:pt x="319206" y="765106"/>
                </a:lnTo>
                <a:lnTo>
                  <a:pt x="318669" y="766483"/>
                </a:lnTo>
                <a:lnTo>
                  <a:pt x="317121" y="767081"/>
                </a:lnTo>
                <a:close/>
              </a:path>
              <a:path w="964565" h="962025">
                <a:moveTo>
                  <a:pt x="312386" y="742247"/>
                </a:moveTo>
                <a:lnTo>
                  <a:pt x="310467" y="742247"/>
                </a:lnTo>
                <a:lnTo>
                  <a:pt x="307955" y="741336"/>
                </a:lnTo>
                <a:lnTo>
                  <a:pt x="306407" y="740457"/>
                </a:lnTo>
                <a:lnTo>
                  <a:pt x="306758" y="737994"/>
                </a:lnTo>
                <a:lnTo>
                  <a:pt x="306784" y="737813"/>
                </a:lnTo>
                <a:lnTo>
                  <a:pt x="308065" y="736706"/>
                </a:lnTo>
                <a:lnTo>
                  <a:pt x="310750" y="736706"/>
                </a:lnTo>
                <a:lnTo>
                  <a:pt x="311412" y="737813"/>
                </a:lnTo>
                <a:lnTo>
                  <a:pt x="311520" y="737994"/>
                </a:lnTo>
                <a:lnTo>
                  <a:pt x="312108" y="740457"/>
                </a:lnTo>
                <a:lnTo>
                  <a:pt x="312154" y="740645"/>
                </a:lnTo>
                <a:lnTo>
                  <a:pt x="312244" y="741336"/>
                </a:lnTo>
                <a:lnTo>
                  <a:pt x="312328" y="741905"/>
                </a:lnTo>
                <a:lnTo>
                  <a:pt x="312386" y="742247"/>
                </a:lnTo>
                <a:close/>
              </a:path>
              <a:path w="964565" h="962025">
                <a:moveTo>
                  <a:pt x="318217" y="896763"/>
                </a:moveTo>
                <a:lnTo>
                  <a:pt x="315338" y="895692"/>
                </a:lnTo>
                <a:lnTo>
                  <a:pt x="314545" y="894436"/>
                </a:lnTo>
                <a:lnTo>
                  <a:pt x="314837" y="893219"/>
                </a:lnTo>
                <a:lnTo>
                  <a:pt x="317068" y="892749"/>
                </a:lnTo>
                <a:lnTo>
                  <a:pt x="318634" y="893219"/>
                </a:lnTo>
                <a:lnTo>
                  <a:pt x="319274" y="894436"/>
                </a:lnTo>
                <a:lnTo>
                  <a:pt x="318574" y="895692"/>
                </a:lnTo>
                <a:lnTo>
                  <a:pt x="318217" y="896763"/>
                </a:lnTo>
                <a:close/>
              </a:path>
              <a:path w="964565" h="962025">
                <a:moveTo>
                  <a:pt x="318153" y="873637"/>
                </a:moveTo>
                <a:lnTo>
                  <a:pt x="317032" y="873637"/>
                </a:lnTo>
                <a:lnTo>
                  <a:pt x="317957" y="873138"/>
                </a:lnTo>
                <a:lnTo>
                  <a:pt x="318153" y="873637"/>
                </a:lnTo>
                <a:close/>
              </a:path>
              <a:path w="964565" h="962025">
                <a:moveTo>
                  <a:pt x="317857" y="877056"/>
                </a:moveTo>
                <a:lnTo>
                  <a:pt x="314979" y="877056"/>
                </a:lnTo>
                <a:lnTo>
                  <a:pt x="314442" y="875743"/>
                </a:lnTo>
                <a:lnTo>
                  <a:pt x="315840" y="873925"/>
                </a:lnTo>
                <a:lnTo>
                  <a:pt x="318267" y="873925"/>
                </a:lnTo>
                <a:lnTo>
                  <a:pt x="318345" y="874124"/>
                </a:lnTo>
                <a:lnTo>
                  <a:pt x="319199" y="875249"/>
                </a:lnTo>
                <a:lnTo>
                  <a:pt x="318772" y="876679"/>
                </a:lnTo>
                <a:lnTo>
                  <a:pt x="317857" y="877056"/>
                </a:lnTo>
                <a:close/>
              </a:path>
              <a:path w="964565" h="962025">
                <a:moveTo>
                  <a:pt x="317857" y="877056"/>
                </a:moveTo>
                <a:lnTo>
                  <a:pt x="317451" y="877224"/>
                </a:lnTo>
                <a:lnTo>
                  <a:pt x="318772" y="876679"/>
                </a:lnTo>
                <a:lnTo>
                  <a:pt x="317857" y="877056"/>
                </a:lnTo>
                <a:close/>
              </a:path>
              <a:path w="964565" h="962025">
                <a:moveTo>
                  <a:pt x="318101" y="506265"/>
                </a:moveTo>
                <a:lnTo>
                  <a:pt x="316950" y="506265"/>
                </a:lnTo>
                <a:lnTo>
                  <a:pt x="317929" y="505792"/>
                </a:lnTo>
                <a:lnTo>
                  <a:pt x="318101" y="506265"/>
                </a:lnTo>
                <a:close/>
              </a:path>
              <a:path w="964565" h="962025">
                <a:moveTo>
                  <a:pt x="317840" y="509739"/>
                </a:moveTo>
                <a:lnTo>
                  <a:pt x="314655" y="509739"/>
                </a:lnTo>
                <a:lnTo>
                  <a:pt x="314143" y="508372"/>
                </a:lnTo>
                <a:lnTo>
                  <a:pt x="315705" y="506515"/>
                </a:lnTo>
                <a:lnTo>
                  <a:pt x="318191" y="506515"/>
                </a:lnTo>
                <a:lnTo>
                  <a:pt x="318295" y="506803"/>
                </a:lnTo>
                <a:lnTo>
                  <a:pt x="319174" y="508020"/>
                </a:lnTo>
                <a:lnTo>
                  <a:pt x="318594" y="509447"/>
                </a:lnTo>
                <a:lnTo>
                  <a:pt x="317840" y="509739"/>
                </a:lnTo>
                <a:close/>
              </a:path>
              <a:path w="964565" h="962025">
                <a:moveTo>
                  <a:pt x="319142" y="324227"/>
                </a:moveTo>
                <a:lnTo>
                  <a:pt x="316400" y="324227"/>
                </a:lnTo>
                <a:lnTo>
                  <a:pt x="316506" y="323925"/>
                </a:lnTo>
                <a:lnTo>
                  <a:pt x="318146" y="323402"/>
                </a:lnTo>
                <a:lnTo>
                  <a:pt x="319142" y="324227"/>
                </a:lnTo>
                <a:close/>
              </a:path>
              <a:path w="964565" h="962025">
                <a:moveTo>
                  <a:pt x="316400" y="324227"/>
                </a:moveTo>
                <a:lnTo>
                  <a:pt x="316317" y="324466"/>
                </a:lnTo>
                <a:lnTo>
                  <a:pt x="316400" y="324227"/>
                </a:lnTo>
                <a:lnTo>
                  <a:pt x="316506" y="323925"/>
                </a:lnTo>
                <a:lnTo>
                  <a:pt x="316400" y="324227"/>
                </a:lnTo>
                <a:close/>
              </a:path>
              <a:path w="964565" h="962025">
                <a:moveTo>
                  <a:pt x="317968" y="327330"/>
                </a:moveTo>
                <a:lnTo>
                  <a:pt x="316644" y="326284"/>
                </a:lnTo>
                <a:lnTo>
                  <a:pt x="316143" y="324964"/>
                </a:lnTo>
                <a:lnTo>
                  <a:pt x="316317" y="324466"/>
                </a:lnTo>
                <a:lnTo>
                  <a:pt x="319089" y="324466"/>
                </a:lnTo>
                <a:lnTo>
                  <a:pt x="318978" y="324964"/>
                </a:lnTo>
                <a:lnTo>
                  <a:pt x="318868" y="325455"/>
                </a:lnTo>
                <a:lnTo>
                  <a:pt x="318419" y="326284"/>
                </a:lnTo>
                <a:lnTo>
                  <a:pt x="317968" y="327330"/>
                </a:lnTo>
                <a:close/>
              </a:path>
              <a:path w="964565" h="962025">
                <a:moveTo>
                  <a:pt x="318221" y="418574"/>
                </a:moveTo>
                <a:lnTo>
                  <a:pt x="315755" y="418574"/>
                </a:lnTo>
                <a:lnTo>
                  <a:pt x="314228" y="416794"/>
                </a:lnTo>
                <a:lnTo>
                  <a:pt x="314896" y="415652"/>
                </a:lnTo>
                <a:lnTo>
                  <a:pt x="316096" y="415111"/>
                </a:lnTo>
                <a:lnTo>
                  <a:pt x="315259" y="415488"/>
                </a:lnTo>
                <a:lnTo>
                  <a:pt x="318644" y="415652"/>
                </a:lnTo>
                <a:lnTo>
                  <a:pt x="319068" y="416794"/>
                </a:lnTo>
                <a:lnTo>
                  <a:pt x="319174" y="417083"/>
                </a:lnTo>
                <a:lnTo>
                  <a:pt x="318324" y="418282"/>
                </a:lnTo>
                <a:lnTo>
                  <a:pt x="318221" y="418574"/>
                </a:lnTo>
                <a:close/>
              </a:path>
              <a:path w="964565" h="962025">
                <a:moveTo>
                  <a:pt x="318221" y="418574"/>
                </a:moveTo>
                <a:lnTo>
                  <a:pt x="318134" y="418819"/>
                </a:lnTo>
                <a:lnTo>
                  <a:pt x="318221" y="418574"/>
                </a:lnTo>
                <a:lnTo>
                  <a:pt x="318324" y="418282"/>
                </a:lnTo>
                <a:lnTo>
                  <a:pt x="318221" y="418574"/>
                </a:lnTo>
                <a:close/>
              </a:path>
              <a:path w="964565" h="962025">
                <a:moveTo>
                  <a:pt x="317965" y="419296"/>
                </a:moveTo>
                <a:lnTo>
                  <a:pt x="316990" y="418819"/>
                </a:lnTo>
                <a:lnTo>
                  <a:pt x="318134" y="418819"/>
                </a:lnTo>
                <a:lnTo>
                  <a:pt x="317965" y="419296"/>
                </a:lnTo>
                <a:close/>
              </a:path>
              <a:path w="964565" h="962025">
                <a:moveTo>
                  <a:pt x="314915" y="749474"/>
                </a:moveTo>
                <a:lnTo>
                  <a:pt x="313940" y="747826"/>
                </a:lnTo>
                <a:lnTo>
                  <a:pt x="313039" y="744969"/>
                </a:lnTo>
                <a:lnTo>
                  <a:pt x="312923" y="743980"/>
                </a:lnTo>
                <a:lnTo>
                  <a:pt x="312833" y="743492"/>
                </a:lnTo>
                <a:lnTo>
                  <a:pt x="312759" y="743090"/>
                </a:lnTo>
                <a:lnTo>
                  <a:pt x="314486" y="743090"/>
                </a:lnTo>
                <a:lnTo>
                  <a:pt x="317719" y="743980"/>
                </a:lnTo>
                <a:lnTo>
                  <a:pt x="319285" y="744969"/>
                </a:lnTo>
                <a:lnTo>
                  <a:pt x="318954" y="747826"/>
                </a:lnTo>
                <a:lnTo>
                  <a:pt x="317790" y="749043"/>
                </a:lnTo>
                <a:lnTo>
                  <a:pt x="314915" y="749474"/>
                </a:lnTo>
                <a:close/>
              </a:path>
              <a:path w="964565" h="962025">
                <a:moveTo>
                  <a:pt x="316438" y="911951"/>
                </a:moveTo>
                <a:lnTo>
                  <a:pt x="316353" y="912125"/>
                </a:lnTo>
                <a:lnTo>
                  <a:pt x="316438" y="911951"/>
                </a:lnTo>
                <a:lnTo>
                  <a:pt x="316548" y="911727"/>
                </a:lnTo>
                <a:lnTo>
                  <a:pt x="316438" y="911951"/>
                </a:lnTo>
                <a:close/>
              </a:path>
              <a:path w="964565" h="962025">
                <a:moveTo>
                  <a:pt x="318237" y="914339"/>
                </a:moveTo>
                <a:lnTo>
                  <a:pt x="316908" y="914339"/>
                </a:lnTo>
                <a:lnTo>
                  <a:pt x="316089" y="912663"/>
                </a:lnTo>
                <a:lnTo>
                  <a:pt x="316353" y="912125"/>
                </a:lnTo>
                <a:lnTo>
                  <a:pt x="319139" y="912125"/>
                </a:lnTo>
                <a:lnTo>
                  <a:pt x="318996" y="912663"/>
                </a:lnTo>
                <a:lnTo>
                  <a:pt x="318883" y="913086"/>
                </a:lnTo>
                <a:lnTo>
                  <a:pt x="318392" y="913990"/>
                </a:lnTo>
                <a:lnTo>
                  <a:pt x="318237" y="914339"/>
                </a:lnTo>
                <a:close/>
              </a:path>
              <a:path w="964565" h="962025">
                <a:moveTo>
                  <a:pt x="317596" y="491846"/>
                </a:moveTo>
                <a:lnTo>
                  <a:pt x="315057" y="491846"/>
                </a:lnTo>
                <a:lnTo>
                  <a:pt x="314864" y="491281"/>
                </a:lnTo>
                <a:lnTo>
                  <a:pt x="314698" y="490637"/>
                </a:lnTo>
                <a:lnTo>
                  <a:pt x="315153" y="489462"/>
                </a:lnTo>
                <a:lnTo>
                  <a:pt x="317833" y="487793"/>
                </a:lnTo>
                <a:lnTo>
                  <a:pt x="318246" y="488754"/>
                </a:lnTo>
                <a:lnTo>
                  <a:pt x="319125" y="489832"/>
                </a:lnTo>
                <a:lnTo>
                  <a:pt x="318758" y="491281"/>
                </a:lnTo>
                <a:lnTo>
                  <a:pt x="317596" y="491846"/>
                </a:lnTo>
                <a:close/>
              </a:path>
              <a:path w="964565" h="962025">
                <a:moveTo>
                  <a:pt x="317911" y="840731"/>
                </a:moveTo>
                <a:lnTo>
                  <a:pt x="316669" y="839735"/>
                </a:lnTo>
                <a:lnTo>
                  <a:pt x="317363" y="838020"/>
                </a:lnTo>
                <a:lnTo>
                  <a:pt x="318943" y="838020"/>
                </a:lnTo>
                <a:lnTo>
                  <a:pt x="318744" y="838952"/>
                </a:lnTo>
                <a:lnTo>
                  <a:pt x="318329" y="839735"/>
                </a:lnTo>
                <a:lnTo>
                  <a:pt x="317911" y="840731"/>
                </a:lnTo>
                <a:close/>
              </a:path>
              <a:path w="964565" h="962025">
                <a:moveTo>
                  <a:pt x="319064" y="344312"/>
                </a:moveTo>
                <a:lnTo>
                  <a:pt x="317474" y="344312"/>
                </a:lnTo>
                <a:lnTo>
                  <a:pt x="316559" y="342589"/>
                </a:lnTo>
                <a:lnTo>
                  <a:pt x="317712" y="341493"/>
                </a:lnTo>
                <a:lnTo>
                  <a:pt x="318160" y="342347"/>
                </a:lnTo>
                <a:lnTo>
                  <a:pt x="318708" y="343169"/>
                </a:lnTo>
                <a:lnTo>
                  <a:pt x="319064" y="344312"/>
                </a:lnTo>
                <a:close/>
              </a:path>
              <a:path w="964565" h="962025">
                <a:moveTo>
                  <a:pt x="317918" y="656925"/>
                </a:moveTo>
                <a:lnTo>
                  <a:pt x="315207" y="655672"/>
                </a:lnTo>
                <a:lnTo>
                  <a:pt x="315523" y="655234"/>
                </a:lnTo>
                <a:lnTo>
                  <a:pt x="315748" y="654601"/>
                </a:lnTo>
                <a:lnTo>
                  <a:pt x="317388" y="653797"/>
                </a:lnTo>
                <a:lnTo>
                  <a:pt x="318384" y="654227"/>
                </a:lnTo>
                <a:lnTo>
                  <a:pt x="318640" y="655234"/>
                </a:lnTo>
                <a:lnTo>
                  <a:pt x="318752" y="655672"/>
                </a:lnTo>
                <a:lnTo>
                  <a:pt x="318811" y="655907"/>
                </a:lnTo>
                <a:lnTo>
                  <a:pt x="318207" y="656455"/>
                </a:lnTo>
                <a:lnTo>
                  <a:pt x="317918" y="656925"/>
                </a:lnTo>
                <a:close/>
              </a:path>
              <a:path w="964565" h="962025">
                <a:moveTo>
                  <a:pt x="318624" y="690862"/>
                </a:moveTo>
                <a:lnTo>
                  <a:pt x="315972" y="690862"/>
                </a:lnTo>
                <a:lnTo>
                  <a:pt x="317185" y="689969"/>
                </a:lnTo>
                <a:lnTo>
                  <a:pt x="318527" y="690595"/>
                </a:lnTo>
                <a:lnTo>
                  <a:pt x="318624" y="690862"/>
                </a:lnTo>
                <a:close/>
              </a:path>
              <a:path w="964565" h="962025">
                <a:moveTo>
                  <a:pt x="317477" y="694944"/>
                </a:moveTo>
                <a:lnTo>
                  <a:pt x="315676" y="693413"/>
                </a:lnTo>
                <a:lnTo>
                  <a:pt x="315417" y="692115"/>
                </a:lnTo>
                <a:lnTo>
                  <a:pt x="315004" y="691232"/>
                </a:lnTo>
                <a:lnTo>
                  <a:pt x="318758" y="691232"/>
                </a:lnTo>
                <a:lnTo>
                  <a:pt x="319078" y="692115"/>
                </a:lnTo>
                <a:lnTo>
                  <a:pt x="318968" y="693018"/>
                </a:lnTo>
                <a:lnTo>
                  <a:pt x="318919" y="693413"/>
                </a:lnTo>
                <a:lnTo>
                  <a:pt x="318794" y="694431"/>
                </a:lnTo>
                <a:lnTo>
                  <a:pt x="317477" y="694944"/>
                </a:lnTo>
                <a:close/>
              </a:path>
              <a:path w="964565" h="962025">
                <a:moveTo>
                  <a:pt x="317587" y="676987"/>
                </a:moveTo>
                <a:lnTo>
                  <a:pt x="315776" y="675546"/>
                </a:lnTo>
                <a:lnTo>
                  <a:pt x="315527" y="674290"/>
                </a:lnTo>
                <a:lnTo>
                  <a:pt x="315047" y="673319"/>
                </a:lnTo>
                <a:lnTo>
                  <a:pt x="318043" y="672102"/>
                </a:lnTo>
                <a:lnTo>
                  <a:pt x="318434" y="673084"/>
                </a:lnTo>
                <a:lnTo>
                  <a:pt x="319242" y="674119"/>
                </a:lnTo>
                <a:lnTo>
                  <a:pt x="319121" y="675034"/>
                </a:lnTo>
                <a:lnTo>
                  <a:pt x="319054" y="675546"/>
                </a:lnTo>
                <a:lnTo>
                  <a:pt x="318940" y="676418"/>
                </a:lnTo>
                <a:lnTo>
                  <a:pt x="317587" y="676987"/>
                </a:lnTo>
                <a:close/>
              </a:path>
              <a:path w="964565" h="962025">
                <a:moveTo>
                  <a:pt x="319375" y="727742"/>
                </a:moveTo>
                <a:lnTo>
                  <a:pt x="316972" y="727742"/>
                </a:lnTo>
                <a:lnTo>
                  <a:pt x="317251" y="727272"/>
                </a:lnTo>
                <a:lnTo>
                  <a:pt x="319118" y="727272"/>
                </a:lnTo>
                <a:lnTo>
                  <a:pt x="319375" y="727742"/>
                </a:lnTo>
                <a:close/>
              </a:path>
              <a:path w="964565" h="962025">
                <a:moveTo>
                  <a:pt x="318655" y="730479"/>
                </a:moveTo>
                <a:lnTo>
                  <a:pt x="316619" y="730479"/>
                </a:lnTo>
                <a:lnTo>
                  <a:pt x="316150" y="729500"/>
                </a:lnTo>
                <a:lnTo>
                  <a:pt x="316545" y="728180"/>
                </a:lnTo>
                <a:lnTo>
                  <a:pt x="319703" y="728180"/>
                </a:lnTo>
                <a:lnTo>
                  <a:pt x="319046" y="730077"/>
                </a:lnTo>
                <a:lnTo>
                  <a:pt x="318655" y="730479"/>
                </a:lnTo>
                <a:close/>
              </a:path>
              <a:path w="964565" h="962025">
                <a:moveTo>
                  <a:pt x="318655" y="730479"/>
                </a:moveTo>
                <a:lnTo>
                  <a:pt x="318422" y="730717"/>
                </a:lnTo>
                <a:lnTo>
                  <a:pt x="319046" y="730077"/>
                </a:lnTo>
                <a:lnTo>
                  <a:pt x="318655" y="730479"/>
                </a:lnTo>
                <a:close/>
              </a:path>
              <a:path w="964565" h="962025">
                <a:moveTo>
                  <a:pt x="318669" y="712330"/>
                </a:moveTo>
                <a:lnTo>
                  <a:pt x="316641" y="712330"/>
                </a:lnTo>
                <a:lnTo>
                  <a:pt x="316254" y="711491"/>
                </a:lnTo>
                <a:lnTo>
                  <a:pt x="316182" y="711334"/>
                </a:lnTo>
                <a:lnTo>
                  <a:pt x="316522" y="710167"/>
                </a:lnTo>
                <a:lnTo>
                  <a:pt x="317022" y="709619"/>
                </a:lnTo>
                <a:lnTo>
                  <a:pt x="317291" y="709145"/>
                </a:lnTo>
                <a:lnTo>
                  <a:pt x="319157" y="709145"/>
                </a:lnTo>
                <a:lnTo>
                  <a:pt x="319687" y="710167"/>
                </a:lnTo>
                <a:lnTo>
                  <a:pt x="319014" y="711971"/>
                </a:lnTo>
                <a:lnTo>
                  <a:pt x="318669" y="712330"/>
                </a:lnTo>
                <a:close/>
              </a:path>
              <a:path w="964565" h="962025">
                <a:moveTo>
                  <a:pt x="318669" y="712330"/>
                </a:moveTo>
                <a:lnTo>
                  <a:pt x="318392" y="712619"/>
                </a:lnTo>
                <a:lnTo>
                  <a:pt x="319014" y="711971"/>
                </a:lnTo>
                <a:lnTo>
                  <a:pt x="318669" y="712330"/>
                </a:lnTo>
                <a:close/>
              </a:path>
              <a:path w="964565" h="962025">
                <a:moveTo>
                  <a:pt x="318665" y="822569"/>
                </a:moveTo>
                <a:lnTo>
                  <a:pt x="316641" y="822569"/>
                </a:lnTo>
                <a:lnTo>
                  <a:pt x="316259" y="821740"/>
                </a:lnTo>
                <a:lnTo>
                  <a:pt x="316182" y="821572"/>
                </a:lnTo>
                <a:lnTo>
                  <a:pt x="316553" y="820419"/>
                </a:lnTo>
                <a:lnTo>
                  <a:pt x="317032" y="819882"/>
                </a:lnTo>
                <a:lnTo>
                  <a:pt x="317300" y="819402"/>
                </a:lnTo>
                <a:lnTo>
                  <a:pt x="319157" y="819402"/>
                </a:lnTo>
                <a:lnTo>
                  <a:pt x="319683" y="820419"/>
                </a:lnTo>
                <a:lnTo>
                  <a:pt x="319000" y="822220"/>
                </a:lnTo>
                <a:lnTo>
                  <a:pt x="318665" y="822569"/>
                </a:lnTo>
                <a:close/>
              </a:path>
              <a:path w="964565" h="962025">
                <a:moveTo>
                  <a:pt x="318665" y="822569"/>
                </a:moveTo>
                <a:lnTo>
                  <a:pt x="318378" y="822868"/>
                </a:lnTo>
                <a:lnTo>
                  <a:pt x="319000" y="822220"/>
                </a:lnTo>
                <a:lnTo>
                  <a:pt x="318665" y="822569"/>
                </a:lnTo>
                <a:close/>
              </a:path>
              <a:path w="964565" h="962025">
                <a:moveTo>
                  <a:pt x="317908" y="858791"/>
                </a:moveTo>
                <a:lnTo>
                  <a:pt x="316644" y="857855"/>
                </a:lnTo>
                <a:lnTo>
                  <a:pt x="317365" y="856168"/>
                </a:lnTo>
                <a:lnTo>
                  <a:pt x="318932" y="856168"/>
                </a:lnTo>
                <a:lnTo>
                  <a:pt x="318730" y="857072"/>
                </a:lnTo>
                <a:lnTo>
                  <a:pt x="318307" y="857855"/>
                </a:lnTo>
                <a:lnTo>
                  <a:pt x="317908" y="858791"/>
                </a:lnTo>
                <a:close/>
              </a:path>
              <a:path w="964565" h="962025">
                <a:moveTo>
                  <a:pt x="319139" y="801720"/>
                </a:moveTo>
                <a:lnTo>
                  <a:pt x="316362" y="801720"/>
                </a:lnTo>
                <a:lnTo>
                  <a:pt x="316477" y="801403"/>
                </a:lnTo>
                <a:lnTo>
                  <a:pt x="318751" y="801403"/>
                </a:lnTo>
                <a:lnTo>
                  <a:pt x="319139" y="801720"/>
                </a:lnTo>
                <a:close/>
              </a:path>
              <a:path w="964565" h="962025">
                <a:moveTo>
                  <a:pt x="317965" y="804723"/>
                </a:moveTo>
                <a:lnTo>
                  <a:pt x="316648" y="803730"/>
                </a:lnTo>
                <a:lnTo>
                  <a:pt x="316111" y="802413"/>
                </a:lnTo>
                <a:lnTo>
                  <a:pt x="316285" y="801933"/>
                </a:lnTo>
                <a:lnTo>
                  <a:pt x="319089" y="801933"/>
                </a:lnTo>
                <a:lnTo>
                  <a:pt x="318972" y="802413"/>
                </a:lnTo>
                <a:lnTo>
                  <a:pt x="318854" y="802897"/>
                </a:lnTo>
                <a:lnTo>
                  <a:pt x="318400" y="803730"/>
                </a:lnTo>
                <a:lnTo>
                  <a:pt x="317965" y="804723"/>
                </a:lnTo>
                <a:close/>
              </a:path>
              <a:path w="964565" h="962025">
                <a:moveTo>
                  <a:pt x="315740" y="782849"/>
                </a:moveTo>
                <a:lnTo>
                  <a:pt x="315519" y="783297"/>
                </a:lnTo>
                <a:lnTo>
                  <a:pt x="315869" y="782589"/>
                </a:lnTo>
                <a:lnTo>
                  <a:pt x="315740" y="782849"/>
                </a:lnTo>
                <a:close/>
              </a:path>
              <a:path w="964565" h="962025">
                <a:moveTo>
                  <a:pt x="317726" y="784966"/>
                </a:moveTo>
                <a:lnTo>
                  <a:pt x="315171" y="783803"/>
                </a:lnTo>
                <a:lnTo>
                  <a:pt x="318468" y="783803"/>
                </a:lnTo>
                <a:lnTo>
                  <a:pt x="317726" y="784966"/>
                </a:lnTo>
                <a:close/>
              </a:path>
              <a:path w="964565" h="962025">
                <a:moveTo>
                  <a:pt x="312386" y="136418"/>
                </a:moveTo>
                <a:lnTo>
                  <a:pt x="310467" y="136418"/>
                </a:lnTo>
                <a:lnTo>
                  <a:pt x="307955" y="135507"/>
                </a:lnTo>
                <a:lnTo>
                  <a:pt x="306407" y="134628"/>
                </a:lnTo>
                <a:lnTo>
                  <a:pt x="306758" y="132165"/>
                </a:lnTo>
                <a:lnTo>
                  <a:pt x="306784" y="131984"/>
                </a:lnTo>
                <a:lnTo>
                  <a:pt x="308065" y="130877"/>
                </a:lnTo>
                <a:lnTo>
                  <a:pt x="310750" y="130877"/>
                </a:lnTo>
                <a:lnTo>
                  <a:pt x="311412" y="131984"/>
                </a:lnTo>
                <a:lnTo>
                  <a:pt x="311520" y="132165"/>
                </a:lnTo>
                <a:lnTo>
                  <a:pt x="312108" y="134628"/>
                </a:lnTo>
                <a:lnTo>
                  <a:pt x="312154" y="134816"/>
                </a:lnTo>
                <a:lnTo>
                  <a:pt x="312244" y="135507"/>
                </a:lnTo>
                <a:lnTo>
                  <a:pt x="312328" y="136076"/>
                </a:lnTo>
                <a:lnTo>
                  <a:pt x="312386" y="136418"/>
                </a:lnTo>
                <a:close/>
              </a:path>
              <a:path w="964565" h="962025">
                <a:moveTo>
                  <a:pt x="318635" y="363257"/>
                </a:moveTo>
                <a:lnTo>
                  <a:pt x="316605" y="363257"/>
                </a:lnTo>
                <a:lnTo>
                  <a:pt x="316128" y="362303"/>
                </a:lnTo>
                <a:lnTo>
                  <a:pt x="316520" y="361033"/>
                </a:lnTo>
                <a:lnTo>
                  <a:pt x="316968" y="360567"/>
                </a:lnTo>
                <a:lnTo>
                  <a:pt x="317258" y="360065"/>
                </a:lnTo>
                <a:lnTo>
                  <a:pt x="319089" y="360065"/>
                </a:lnTo>
                <a:lnTo>
                  <a:pt x="319643" y="361033"/>
                </a:lnTo>
                <a:lnTo>
                  <a:pt x="319061" y="362834"/>
                </a:lnTo>
                <a:lnTo>
                  <a:pt x="318635" y="363257"/>
                </a:lnTo>
                <a:close/>
              </a:path>
              <a:path w="964565" h="962025">
                <a:moveTo>
                  <a:pt x="318635" y="363257"/>
                </a:moveTo>
                <a:lnTo>
                  <a:pt x="318435" y="363456"/>
                </a:lnTo>
                <a:lnTo>
                  <a:pt x="319061" y="362834"/>
                </a:lnTo>
                <a:lnTo>
                  <a:pt x="318635" y="363257"/>
                </a:lnTo>
                <a:close/>
              </a:path>
              <a:path w="964565" h="962025">
                <a:moveTo>
                  <a:pt x="317491" y="530079"/>
                </a:moveTo>
                <a:lnTo>
                  <a:pt x="315701" y="528687"/>
                </a:lnTo>
                <a:lnTo>
                  <a:pt x="315434" y="527488"/>
                </a:lnTo>
                <a:lnTo>
                  <a:pt x="314951" y="526563"/>
                </a:lnTo>
                <a:lnTo>
                  <a:pt x="315922" y="526161"/>
                </a:lnTo>
                <a:lnTo>
                  <a:pt x="317032" y="525286"/>
                </a:lnTo>
                <a:lnTo>
                  <a:pt x="318434" y="525705"/>
                </a:lnTo>
                <a:lnTo>
                  <a:pt x="319050" y="527300"/>
                </a:lnTo>
                <a:lnTo>
                  <a:pt x="318947" y="528182"/>
                </a:lnTo>
                <a:lnTo>
                  <a:pt x="318888" y="528687"/>
                </a:lnTo>
                <a:lnTo>
                  <a:pt x="318790" y="529531"/>
                </a:lnTo>
                <a:lnTo>
                  <a:pt x="317491" y="530079"/>
                </a:lnTo>
                <a:close/>
              </a:path>
              <a:path w="964565" h="962025">
                <a:moveTo>
                  <a:pt x="319139" y="195894"/>
                </a:moveTo>
                <a:lnTo>
                  <a:pt x="316361" y="195894"/>
                </a:lnTo>
                <a:lnTo>
                  <a:pt x="316477" y="195574"/>
                </a:lnTo>
                <a:lnTo>
                  <a:pt x="318749" y="195574"/>
                </a:lnTo>
                <a:lnTo>
                  <a:pt x="319139" y="195894"/>
                </a:lnTo>
                <a:close/>
              </a:path>
              <a:path w="964565" h="962025">
                <a:moveTo>
                  <a:pt x="317965" y="198894"/>
                </a:moveTo>
                <a:lnTo>
                  <a:pt x="316648" y="197901"/>
                </a:lnTo>
                <a:lnTo>
                  <a:pt x="316111" y="196585"/>
                </a:lnTo>
                <a:lnTo>
                  <a:pt x="316285" y="196104"/>
                </a:lnTo>
                <a:lnTo>
                  <a:pt x="319089" y="196104"/>
                </a:lnTo>
                <a:lnTo>
                  <a:pt x="318972" y="196585"/>
                </a:lnTo>
                <a:lnTo>
                  <a:pt x="318854" y="197069"/>
                </a:lnTo>
                <a:lnTo>
                  <a:pt x="318400" y="197901"/>
                </a:lnTo>
                <a:lnTo>
                  <a:pt x="317965" y="198894"/>
                </a:lnTo>
                <a:close/>
              </a:path>
              <a:path w="964565" h="962025">
                <a:moveTo>
                  <a:pt x="318665" y="216740"/>
                </a:moveTo>
                <a:lnTo>
                  <a:pt x="316641" y="216740"/>
                </a:lnTo>
                <a:lnTo>
                  <a:pt x="316182" y="215743"/>
                </a:lnTo>
                <a:lnTo>
                  <a:pt x="316553" y="214590"/>
                </a:lnTo>
                <a:lnTo>
                  <a:pt x="317032" y="214053"/>
                </a:lnTo>
                <a:lnTo>
                  <a:pt x="317300" y="213573"/>
                </a:lnTo>
                <a:lnTo>
                  <a:pt x="319157" y="213573"/>
                </a:lnTo>
                <a:lnTo>
                  <a:pt x="319683" y="214590"/>
                </a:lnTo>
                <a:lnTo>
                  <a:pt x="319000" y="216391"/>
                </a:lnTo>
                <a:lnTo>
                  <a:pt x="318665" y="216740"/>
                </a:lnTo>
                <a:close/>
              </a:path>
              <a:path w="964565" h="962025">
                <a:moveTo>
                  <a:pt x="318665" y="216740"/>
                </a:moveTo>
                <a:lnTo>
                  <a:pt x="318378" y="217039"/>
                </a:lnTo>
                <a:lnTo>
                  <a:pt x="319000" y="216391"/>
                </a:lnTo>
                <a:lnTo>
                  <a:pt x="318665" y="216740"/>
                </a:lnTo>
                <a:close/>
              </a:path>
              <a:path w="964565" h="962025">
                <a:moveTo>
                  <a:pt x="319375" y="121913"/>
                </a:moveTo>
                <a:lnTo>
                  <a:pt x="316972" y="121913"/>
                </a:lnTo>
                <a:lnTo>
                  <a:pt x="317251" y="121444"/>
                </a:lnTo>
                <a:lnTo>
                  <a:pt x="319118" y="121444"/>
                </a:lnTo>
                <a:lnTo>
                  <a:pt x="319375" y="121913"/>
                </a:lnTo>
                <a:close/>
              </a:path>
              <a:path w="964565" h="962025">
                <a:moveTo>
                  <a:pt x="318656" y="124650"/>
                </a:moveTo>
                <a:lnTo>
                  <a:pt x="316619" y="124650"/>
                </a:lnTo>
                <a:lnTo>
                  <a:pt x="316150" y="123671"/>
                </a:lnTo>
                <a:lnTo>
                  <a:pt x="316545" y="122351"/>
                </a:lnTo>
                <a:lnTo>
                  <a:pt x="319703" y="122351"/>
                </a:lnTo>
                <a:lnTo>
                  <a:pt x="319046" y="124251"/>
                </a:lnTo>
                <a:lnTo>
                  <a:pt x="318656" y="124650"/>
                </a:lnTo>
                <a:close/>
              </a:path>
              <a:path w="964565" h="962025">
                <a:moveTo>
                  <a:pt x="318656" y="124650"/>
                </a:moveTo>
                <a:lnTo>
                  <a:pt x="318422" y="124888"/>
                </a:lnTo>
                <a:lnTo>
                  <a:pt x="319046" y="124251"/>
                </a:lnTo>
                <a:lnTo>
                  <a:pt x="318656" y="124650"/>
                </a:lnTo>
                <a:close/>
              </a:path>
              <a:path w="964565" h="962025">
                <a:moveTo>
                  <a:pt x="317670" y="470339"/>
                </a:moveTo>
                <a:lnTo>
                  <a:pt x="317561" y="470584"/>
                </a:lnTo>
                <a:lnTo>
                  <a:pt x="317819" y="470001"/>
                </a:lnTo>
                <a:lnTo>
                  <a:pt x="317670" y="470339"/>
                </a:lnTo>
                <a:close/>
              </a:path>
              <a:path w="964565" h="962025">
                <a:moveTo>
                  <a:pt x="319479" y="472794"/>
                </a:moveTo>
                <a:lnTo>
                  <a:pt x="316587" y="472794"/>
                </a:lnTo>
                <a:lnTo>
                  <a:pt x="317561" y="470584"/>
                </a:lnTo>
                <a:lnTo>
                  <a:pt x="317670" y="470339"/>
                </a:lnTo>
                <a:lnTo>
                  <a:pt x="317561" y="470584"/>
                </a:lnTo>
                <a:lnTo>
                  <a:pt x="319110" y="471029"/>
                </a:lnTo>
                <a:lnTo>
                  <a:pt x="319698" y="472275"/>
                </a:lnTo>
                <a:lnTo>
                  <a:pt x="319479" y="472794"/>
                </a:lnTo>
                <a:close/>
              </a:path>
              <a:path w="964565" h="962025">
                <a:moveTo>
                  <a:pt x="319479" y="472794"/>
                </a:moveTo>
                <a:lnTo>
                  <a:pt x="319342" y="473118"/>
                </a:lnTo>
                <a:lnTo>
                  <a:pt x="319698" y="472275"/>
                </a:lnTo>
                <a:lnTo>
                  <a:pt x="319479" y="472794"/>
                </a:lnTo>
                <a:close/>
              </a:path>
              <a:path w="964565" h="962025">
                <a:moveTo>
                  <a:pt x="319260" y="473314"/>
                </a:moveTo>
                <a:lnTo>
                  <a:pt x="317212" y="473314"/>
                </a:lnTo>
                <a:lnTo>
                  <a:pt x="317050" y="473118"/>
                </a:lnTo>
                <a:lnTo>
                  <a:pt x="319342" y="473118"/>
                </a:lnTo>
                <a:lnTo>
                  <a:pt x="319260" y="473314"/>
                </a:lnTo>
                <a:close/>
              </a:path>
              <a:path w="964565" h="962025">
                <a:moveTo>
                  <a:pt x="310364" y="78542"/>
                </a:moveTo>
                <a:lnTo>
                  <a:pt x="307767" y="78542"/>
                </a:lnTo>
                <a:lnTo>
                  <a:pt x="307172" y="77703"/>
                </a:lnTo>
                <a:lnTo>
                  <a:pt x="306435" y="77119"/>
                </a:lnTo>
                <a:lnTo>
                  <a:pt x="306880" y="76208"/>
                </a:lnTo>
                <a:lnTo>
                  <a:pt x="307129" y="74831"/>
                </a:lnTo>
                <a:lnTo>
                  <a:pt x="308495" y="74251"/>
                </a:lnTo>
                <a:lnTo>
                  <a:pt x="310044" y="74831"/>
                </a:lnTo>
                <a:lnTo>
                  <a:pt x="310856" y="76208"/>
                </a:lnTo>
                <a:lnTo>
                  <a:pt x="311358" y="77119"/>
                </a:lnTo>
                <a:lnTo>
                  <a:pt x="311435" y="77258"/>
                </a:lnTo>
                <a:lnTo>
                  <a:pt x="310364" y="78542"/>
                </a:lnTo>
                <a:close/>
              </a:path>
              <a:path w="964565" h="962025">
                <a:moveTo>
                  <a:pt x="310706" y="113739"/>
                </a:moveTo>
                <a:lnTo>
                  <a:pt x="306787" y="113739"/>
                </a:lnTo>
                <a:lnTo>
                  <a:pt x="307165" y="113287"/>
                </a:lnTo>
                <a:lnTo>
                  <a:pt x="307456" y="112611"/>
                </a:lnTo>
                <a:lnTo>
                  <a:pt x="309282" y="111921"/>
                </a:lnTo>
                <a:lnTo>
                  <a:pt x="310364" y="112444"/>
                </a:lnTo>
                <a:lnTo>
                  <a:pt x="310587" y="113287"/>
                </a:lnTo>
                <a:lnTo>
                  <a:pt x="310706" y="113739"/>
                </a:lnTo>
                <a:close/>
              </a:path>
              <a:path w="964565" h="962025">
                <a:moveTo>
                  <a:pt x="308289" y="115611"/>
                </a:moveTo>
                <a:lnTo>
                  <a:pt x="307307" y="115085"/>
                </a:lnTo>
                <a:lnTo>
                  <a:pt x="306934" y="114120"/>
                </a:lnTo>
                <a:lnTo>
                  <a:pt x="310808" y="114120"/>
                </a:lnTo>
                <a:lnTo>
                  <a:pt x="310104" y="114867"/>
                </a:lnTo>
                <a:lnTo>
                  <a:pt x="308289" y="115611"/>
                </a:lnTo>
                <a:close/>
              </a:path>
              <a:path w="964565" h="962025">
                <a:moveTo>
                  <a:pt x="312203" y="556686"/>
                </a:moveTo>
                <a:lnTo>
                  <a:pt x="307435" y="556120"/>
                </a:lnTo>
                <a:lnTo>
                  <a:pt x="306720" y="555405"/>
                </a:lnTo>
                <a:lnTo>
                  <a:pt x="306456" y="551127"/>
                </a:lnTo>
                <a:lnTo>
                  <a:pt x="306421" y="550547"/>
                </a:lnTo>
                <a:lnTo>
                  <a:pt x="309784" y="551127"/>
                </a:lnTo>
                <a:lnTo>
                  <a:pt x="312379" y="551127"/>
                </a:lnTo>
                <a:lnTo>
                  <a:pt x="311993" y="553437"/>
                </a:lnTo>
                <a:lnTo>
                  <a:pt x="312092" y="554963"/>
                </a:lnTo>
                <a:lnTo>
                  <a:pt x="312203" y="556686"/>
                </a:lnTo>
                <a:close/>
              </a:path>
              <a:path w="964565" h="962025">
                <a:moveTo>
                  <a:pt x="312379" y="551127"/>
                </a:moveTo>
                <a:lnTo>
                  <a:pt x="309784" y="551127"/>
                </a:lnTo>
                <a:lnTo>
                  <a:pt x="312442" y="550754"/>
                </a:lnTo>
                <a:lnTo>
                  <a:pt x="312379" y="551127"/>
                </a:lnTo>
                <a:close/>
              </a:path>
              <a:path w="964565" h="962025">
                <a:moveTo>
                  <a:pt x="317911" y="234902"/>
                </a:moveTo>
                <a:lnTo>
                  <a:pt x="316669" y="233906"/>
                </a:lnTo>
                <a:lnTo>
                  <a:pt x="317363" y="232191"/>
                </a:lnTo>
                <a:lnTo>
                  <a:pt x="318943" y="232191"/>
                </a:lnTo>
                <a:lnTo>
                  <a:pt x="318744" y="233123"/>
                </a:lnTo>
                <a:lnTo>
                  <a:pt x="318329" y="233906"/>
                </a:lnTo>
                <a:lnTo>
                  <a:pt x="317911" y="234902"/>
                </a:lnTo>
                <a:close/>
              </a:path>
              <a:path w="964565" h="962025">
                <a:moveTo>
                  <a:pt x="317904" y="252965"/>
                </a:moveTo>
                <a:lnTo>
                  <a:pt x="316641" y="252029"/>
                </a:lnTo>
                <a:lnTo>
                  <a:pt x="317361" y="250343"/>
                </a:lnTo>
                <a:lnTo>
                  <a:pt x="318929" y="250343"/>
                </a:lnTo>
                <a:lnTo>
                  <a:pt x="318726" y="251246"/>
                </a:lnTo>
                <a:lnTo>
                  <a:pt x="318304" y="252029"/>
                </a:lnTo>
                <a:lnTo>
                  <a:pt x="317904" y="252965"/>
                </a:lnTo>
                <a:close/>
              </a:path>
              <a:path w="964565" h="962025">
                <a:moveTo>
                  <a:pt x="318154" y="267808"/>
                </a:moveTo>
                <a:lnTo>
                  <a:pt x="317032" y="267808"/>
                </a:lnTo>
                <a:lnTo>
                  <a:pt x="317957" y="267309"/>
                </a:lnTo>
                <a:lnTo>
                  <a:pt x="318154" y="267808"/>
                </a:lnTo>
                <a:close/>
              </a:path>
              <a:path w="964565" h="962025">
                <a:moveTo>
                  <a:pt x="317857" y="271227"/>
                </a:moveTo>
                <a:lnTo>
                  <a:pt x="314979" y="271227"/>
                </a:lnTo>
                <a:lnTo>
                  <a:pt x="314442" y="269914"/>
                </a:lnTo>
                <a:lnTo>
                  <a:pt x="315840" y="268099"/>
                </a:lnTo>
                <a:lnTo>
                  <a:pt x="318268" y="268099"/>
                </a:lnTo>
                <a:lnTo>
                  <a:pt x="318345" y="268295"/>
                </a:lnTo>
                <a:lnTo>
                  <a:pt x="319199" y="269420"/>
                </a:lnTo>
                <a:lnTo>
                  <a:pt x="318772" y="270850"/>
                </a:lnTo>
                <a:lnTo>
                  <a:pt x="317857" y="271227"/>
                </a:lnTo>
                <a:close/>
              </a:path>
              <a:path w="964565" h="962025">
                <a:moveTo>
                  <a:pt x="317857" y="271227"/>
                </a:moveTo>
                <a:lnTo>
                  <a:pt x="317451" y="271395"/>
                </a:lnTo>
                <a:lnTo>
                  <a:pt x="318772" y="270850"/>
                </a:lnTo>
                <a:lnTo>
                  <a:pt x="317857" y="271227"/>
                </a:lnTo>
                <a:close/>
              </a:path>
              <a:path w="964565" h="962025">
                <a:moveTo>
                  <a:pt x="318217" y="290934"/>
                </a:moveTo>
                <a:lnTo>
                  <a:pt x="315338" y="289863"/>
                </a:lnTo>
                <a:lnTo>
                  <a:pt x="314545" y="288607"/>
                </a:lnTo>
                <a:lnTo>
                  <a:pt x="314837" y="287390"/>
                </a:lnTo>
                <a:lnTo>
                  <a:pt x="317068" y="286920"/>
                </a:lnTo>
                <a:lnTo>
                  <a:pt x="318634" y="287390"/>
                </a:lnTo>
                <a:lnTo>
                  <a:pt x="319274" y="288607"/>
                </a:lnTo>
                <a:lnTo>
                  <a:pt x="318574" y="289863"/>
                </a:lnTo>
                <a:lnTo>
                  <a:pt x="318217" y="290934"/>
                </a:lnTo>
                <a:close/>
              </a:path>
              <a:path w="964565" h="962025">
                <a:moveTo>
                  <a:pt x="316438" y="306122"/>
                </a:moveTo>
                <a:lnTo>
                  <a:pt x="316353" y="306296"/>
                </a:lnTo>
                <a:lnTo>
                  <a:pt x="316438" y="306122"/>
                </a:lnTo>
                <a:lnTo>
                  <a:pt x="316548" y="305898"/>
                </a:lnTo>
                <a:lnTo>
                  <a:pt x="316438" y="306122"/>
                </a:lnTo>
                <a:close/>
              </a:path>
              <a:path w="964565" h="962025">
                <a:moveTo>
                  <a:pt x="318235" y="308513"/>
                </a:moveTo>
                <a:lnTo>
                  <a:pt x="316908" y="308513"/>
                </a:lnTo>
                <a:lnTo>
                  <a:pt x="316089" y="306834"/>
                </a:lnTo>
                <a:lnTo>
                  <a:pt x="316353" y="306296"/>
                </a:lnTo>
                <a:lnTo>
                  <a:pt x="319139" y="306296"/>
                </a:lnTo>
                <a:lnTo>
                  <a:pt x="318996" y="306834"/>
                </a:lnTo>
                <a:lnTo>
                  <a:pt x="318883" y="307257"/>
                </a:lnTo>
                <a:lnTo>
                  <a:pt x="318392" y="308161"/>
                </a:lnTo>
                <a:lnTo>
                  <a:pt x="318235" y="308513"/>
                </a:lnTo>
                <a:close/>
              </a:path>
              <a:path w="964565" h="962025">
                <a:moveTo>
                  <a:pt x="318171" y="157587"/>
                </a:moveTo>
                <a:lnTo>
                  <a:pt x="317071" y="157587"/>
                </a:lnTo>
                <a:lnTo>
                  <a:pt x="318007" y="157139"/>
                </a:lnTo>
                <a:lnTo>
                  <a:pt x="318171" y="157587"/>
                </a:lnTo>
                <a:close/>
              </a:path>
              <a:path w="964565" h="962025">
                <a:moveTo>
                  <a:pt x="317121" y="161252"/>
                </a:moveTo>
                <a:lnTo>
                  <a:pt x="314883" y="160921"/>
                </a:lnTo>
                <a:lnTo>
                  <a:pt x="314392" y="159591"/>
                </a:lnTo>
                <a:lnTo>
                  <a:pt x="315872" y="157811"/>
                </a:lnTo>
                <a:lnTo>
                  <a:pt x="318253" y="157811"/>
                </a:lnTo>
                <a:lnTo>
                  <a:pt x="318363" y="158114"/>
                </a:lnTo>
                <a:lnTo>
                  <a:pt x="319206" y="159277"/>
                </a:lnTo>
                <a:lnTo>
                  <a:pt x="318669" y="160655"/>
                </a:lnTo>
                <a:lnTo>
                  <a:pt x="317121" y="161252"/>
                </a:lnTo>
                <a:close/>
              </a:path>
              <a:path w="964565" h="962025">
                <a:moveTo>
                  <a:pt x="315741" y="177020"/>
                </a:moveTo>
                <a:lnTo>
                  <a:pt x="315518" y="177468"/>
                </a:lnTo>
                <a:lnTo>
                  <a:pt x="315869" y="176764"/>
                </a:lnTo>
                <a:lnTo>
                  <a:pt x="315741" y="177020"/>
                </a:lnTo>
                <a:close/>
              </a:path>
              <a:path w="964565" h="962025">
                <a:moveTo>
                  <a:pt x="317726" y="179137"/>
                </a:moveTo>
                <a:lnTo>
                  <a:pt x="315171" y="177977"/>
                </a:lnTo>
                <a:lnTo>
                  <a:pt x="318466" y="177977"/>
                </a:lnTo>
                <a:lnTo>
                  <a:pt x="317726" y="179137"/>
                </a:lnTo>
                <a:close/>
              </a:path>
              <a:path w="964565" h="962025">
                <a:moveTo>
                  <a:pt x="317840" y="455408"/>
                </a:moveTo>
                <a:lnTo>
                  <a:pt x="316641" y="454358"/>
                </a:lnTo>
                <a:lnTo>
                  <a:pt x="317374" y="452767"/>
                </a:lnTo>
                <a:lnTo>
                  <a:pt x="318979" y="452767"/>
                </a:lnTo>
                <a:lnTo>
                  <a:pt x="318744" y="453685"/>
                </a:lnTo>
                <a:lnTo>
                  <a:pt x="318345" y="454358"/>
                </a:lnTo>
                <a:lnTo>
                  <a:pt x="318242" y="454532"/>
                </a:lnTo>
                <a:lnTo>
                  <a:pt x="317840" y="455408"/>
                </a:lnTo>
                <a:close/>
              </a:path>
              <a:path w="964565" h="962025">
                <a:moveTo>
                  <a:pt x="318184" y="378096"/>
                </a:moveTo>
                <a:lnTo>
                  <a:pt x="317089" y="378096"/>
                </a:lnTo>
                <a:lnTo>
                  <a:pt x="318022" y="377637"/>
                </a:lnTo>
                <a:lnTo>
                  <a:pt x="318184" y="378096"/>
                </a:lnTo>
                <a:close/>
              </a:path>
              <a:path w="964565" h="962025">
                <a:moveTo>
                  <a:pt x="317969" y="381476"/>
                </a:moveTo>
                <a:lnTo>
                  <a:pt x="314865" y="381476"/>
                </a:lnTo>
                <a:lnTo>
                  <a:pt x="314395" y="380138"/>
                </a:lnTo>
                <a:lnTo>
                  <a:pt x="315904" y="378345"/>
                </a:lnTo>
                <a:lnTo>
                  <a:pt x="318272" y="378345"/>
                </a:lnTo>
                <a:lnTo>
                  <a:pt x="318370" y="378623"/>
                </a:lnTo>
                <a:lnTo>
                  <a:pt x="319206" y="379793"/>
                </a:lnTo>
                <a:lnTo>
                  <a:pt x="318666" y="381195"/>
                </a:lnTo>
                <a:lnTo>
                  <a:pt x="317969" y="381476"/>
                </a:lnTo>
                <a:close/>
              </a:path>
              <a:path w="964565" h="962025">
                <a:moveTo>
                  <a:pt x="317440" y="381690"/>
                </a:moveTo>
                <a:lnTo>
                  <a:pt x="317114" y="381822"/>
                </a:lnTo>
                <a:lnTo>
                  <a:pt x="317969" y="381476"/>
                </a:lnTo>
                <a:lnTo>
                  <a:pt x="317440" y="381690"/>
                </a:lnTo>
                <a:close/>
              </a:path>
              <a:path w="964565" h="962025">
                <a:moveTo>
                  <a:pt x="318320" y="436331"/>
                </a:moveTo>
                <a:lnTo>
                  <a:pt x="316776" y="436331"/>
                </a:lnTo>
                <a:lnTo>
                  <a:pt x="316943" y="435416"/>
                </a:lnTo>
                <a:lnTo>
                  <a:pt x="317379" y="434523"/>
                </a:lnTo>
                <a:lnTo>
                  <a:pt x="318932" y="434523"/>
                </a:lnTo>
                <a:lnTo>
                  <a:pt x="318754" y="435416"/>
                </a:lnTo>
                <a:lnTo>
                  <a:pt x="318320" y="436331"/>
                </a:lnTo>
                <a:close/>
              </a:path>
              <a:path w="964565" h="962025">
                <a:moveTo>
                  <a:pt x="318320" y="436331"/>
                </a:moveTo>
                <a:lnTo>
                  <a:pt x="318239" y="436548"/>
                </a:lnTo>
                <a:lnTo>
                  <a:pt x="318320" y="436331"/>
                </a:lnTo>
                <a:lnTo>
                  <a:pt x="318765" y="435416"/>
                </a:lnTo>
                <a:lnTo>
                  <a:pt x="318320" y="436331"/>
                </a:lnTo>
                <a:close/>
              </a:path>
              <a:path w="964565" h="962025">
                <a:moveTo>
                  <a:pt x="318096" y="436925"/>
                </a:moveTo>
                <a:lnTo>
                  <a:pt x="318239" y="436548"/>
                </a:lnTo>
                <a:lnTo>
                  <a:pt x="318320" y="436331"/>
                </a:lnTo>
                <a:lnTo>
                  <a:pt x="318096" y="436925"/>
                </a:lnTo>
                <a:close/>
              </a:path>
              <a:path w="964565" h="962025">
                <a:moveTo>
                  <a:pt x="315732" y="397604"/>
                </a:moveTo>
                <a:lnTo>
                  <a:pt x="315512" y="398052"/>
                </a:lnTo>
                <a:lnTo>
                  <a:pt x="315732" y="397604"/>
                </a:lnTo>
                <a:lnTo>
                  <a:pt x="315858" y="397347"/>
                </a:lnTo>
                <a:lnTo>
                  <a:pt x="315732" y="397604"/>
                </a:lnTo>
                <a:close/>
              </a:path>
              <a:path w="964565" h="962025">
                <a:moveTo>
                  <a:pt x="317723" y="399721"/>
                </a:moveTo>
                <a:lnTo>
                  <a:pt x="315164" y="398561"/>
                </a:lnTo>
                <a:lnTo>
                  <a:pt x="318462" y="398561"/>
                </a:lnTo>
                <a:lnTo>
                  <a:pt x="317723" y="399721"/>
                </a:lnTo>
                <a:close/>
              </a:path>
              <a:path w="964565" h="962025">
                <a:moveTo>
                  <a:pt x="290130" y="904368"/>
                </a:moveTo>
                <a:lnTo>
                  <a:pt x="288041" y="903232"/>
                </a:lnTo>
                <a:lnTo>
                  <a:pt x="289044" y="901250"/>
                </a:lnTo>
                <a:lnTo>
                  <a:pt x="290578" y="901250"/>
                </a:lnTo>
                <a:lnTo>
                  <a:pt x="290607" y="902510"/>
                </a:lnTo>
                <a:lnTo>
                  <a:pt x="290372" y="903232"/>
                </a:lnTo>
                <a:lnTo>
                  <a:pt x="290304" y="903439"/>
                </a:lnTo>
                <a:lnTo>
                  <a:pt x="290130" y="904368"/>
                </a:lnTo>
                <a:close/>
              </a:path>
              <a:path w="964565" h="962025">
                <a:moveTo>
                  <a:pt x="289941" y="592865"/>
                </a:moveTo>
                <a:lnTo>
                  <a:pt x="289013" y="591908"/>
                </a:lnTo>
                <a:lnTo>
                  <a:pt x="288166" y="591441"/>
                </a:lnTo>
                <a:lnTo>
                  <a:pt x="288511" y="590491"/>
                </a:lnTo>
                <a:lnTo>
                  <a:pt x="288607" y="589139"/>
                </a:lnTo>
                <a:lnTo>
                  <a:pt x="289828" y="588385"/>
                </a:lnTo>
                <a:lnTo>
                  <a:pt x="291408" y="588886"/>
                </a:lnTo>
                <a:lnTo>
                  <a:pt x="293222" y="591050"/>
                </a:lnTo>
                <a:lnTo>
                  <a:pt x="292496" y="592424"/>
                </a:lnTo>
                <a:lnTo>
                  <a:pt x="289941" y="592865"/>
                </a:lnTo>
                <a:close/>
              </a:path>
              <a:path w="964565" h="962025">
                <a:moveTo>
                  <a:pt x="291731" y="611536"/>
                </a:moveTo>
                <a:lnTo>
                  <a:pt x="289164" y="611536"/>
                </a:lnTo>
                <a:lnTo>
                  <a:pt x="288223" y="609230"/>
                </a:lnTo>
                <a:lnTo>
                  <a:pt x="289233" y="608842"/>
                </a:lnTo>
                <a:lnTo>
                  <a:pt x="289901" y="608341"/>
                </a:lnTo>
                <a:lnTo>
                  <a:pt x="292674" y="608341"/>
                </a:lnTo>
                <a:lnTo>
                  <a:pt x="293244" y="609700"/>
                </a:lnTo>
                <a:lnTo>
                  <a:pt x="291731" y="611536"/>
                </a:lnTo>
                <a:close/>
              </a:path>
              <a:path w="964565" h="962025">
                <a:moveTo>
                  <a:pt x="289458" y="612255"/>
                </a:moveTo>
                <a:lnTo>
                  <a:pt x="289263" y="611778"/>
                </a:lnTo>
                <a:lnTo>
                  <a:pt x="290454" y="611778"/>
                </a:lnTo>
                <a:lnTo>
                  <a:pt x="289458" y="612255"/>
                </a:lnTo>
                <a:close/>
              </a:path>
              <a:path w="964565" h="962025">
                <a:moveTo>
                  <a:pt x="289511" y="501472"/>
                </a:moveTo>
                <a:lnTo>
                  <a:pt x="288340" y="500419"/>
                </a:lnTo>
                <a:lnTo>
                  <a:pt x="289069" y="498864"/>
                </a:lnTo>
                <a:lnTo>
                  <a:pt x="290678" y="498864"/>
                </a:lnTo>
                <a:lnTo>
                  <a:pt x="290425" y="499771"/>
                </a:lnTo>
                <a:lnTo>
                  <a:pt x="290034" y="500419"/>
                </a:lnTo>
                <a:lnTo>
                  <a:pt x="289920" y="500607"/>
                </a:lnTo>
                <a:lnTo>
                  <a:pt x="289511" y="501472"/>
                </a:lnTo>
                <a:close/>
              </a:path>
              <a:path w="964565" h="962025">
                <a:moveTo>
                  <a:pt x="290027" y="355898"/>
                </a:moveTo>
                <a:lnTo>
                  <a:pt x="288895" y="355329"/>
                </a:lnTo>
                <a:lnTo>
                  <a:pt x="288276" y="353976"/>
                </a:lnTo>
                <a:lnTo>
                  <a:pt x="288664" y="352973"/>
                </a:lnTo>
                <a:lnTo>
                  <a:pt x="288767" y="352076"/>
                </a:lnTo>
                <a:lnTo>
                  <a:pt x="288853" y="351332"/>
                </a:lnTo>
                <a:lnTo>
                  <a:pt x="290344" y="350849"/>
                </a:lnTo>
                <a:lnTo>
                  <a:pt x="291557" y="351706"/>
                </a:lnTo>
                <a:lnTo>
                  <a:pt x="292614" y="352076"/>
                </a:lnTo>
                <a:lnTo>
                  <a:pt x="292182" y="352973"/>
                </a:lnTo>
                <a:lnTo>
                  <a:pt x="291961" y="353976"/>
                </a:lnTo>
                <a:lnTo>
                  <a:pt x="291888" y="354357"/>
                </a:lnTo>
                <a:lnTo>
                  <a:pt x="290027" y="355898"/>
                </a:lnTo>
                <a:close/>
              </a:path>
              <a:path w="964565" h="962025">
                <a:moveTo>
                  <a:pt x="290774" y="573247"/>
                </a:moveTo>
                <a:lnTo>
                  <a:pt x="289155" y="573247"/>
                </a:lnTo>
                <a:lnTo>
                  <a:pt x="288212" y="571557"/>
                </a:lnTo>
                <a:lnTo>
                  <a:pt x="289369" y="570528"/>
                </a:lnTo>
                <a:lnTo>
                  <a:pt x="289835" y="571357"/>
                </a:lnTo>
                <a:lnTo>
                  <a:pt x="290393" y="572154"/>
                </a:lnTo>
                <a:lnTo>
                  <a:pt x="290774" y="573247"/>
                </a:lnTo>
                <a:close/>
              </a:path>
              <a:path w="964565" h="962025">
                <a:moveTo>
                  <a:pt x="290728" y="536879"/>
                </a:moveTo>
                <a:lnTo>
                  <a:pt x="289177" y="536879"/>
                </a:lnTo>
                <a:lnTo>
                  <a:pt x="288358" y="535114"/>
                </a:lnTo>
                <a:lnTo>
                  <a:pt x="289539" y="534111"/>
                </a:lnTo>
                <a:lnTo>
                  <a:pt x="289938" y="534958"/>
                </a:lnTo>
                <a:lnTo>
                  <a:pt x="290433" y="535780"/>
                </a:lnTo>
                <a:lnTo>
                  <a:pt x="290728" y="536879"/>
                </a:lnTo>
                <a:close/>
              </a:path>
              <a:path w="964565" h="962025">
                <a:moveTo>
                  <a:pt x="300834" y="655092"/>
                </a:moveTo>
                <a:lnTo>
                  <a:pt x="297259" y="655092"/>
                </a:lnTo>
                <a:lnTo>
                  <a:pt x="297379" y="654395"/>
                </a:lnTo>
                <a:lnTo>
                  <a:pt x="298368" y="653818"/>
                </a:lnTo>
                <a:lnTo>
                  <a:pt x="300125" y="654395"/>
                </a:lnTo>
                <a:lnTo>
                  <a:pt x="300834" y="655092"/>
                </a:lnTo>
                <a:close/>
              </a:path>
              <a:path w="964565" h="962025">
                <a:moveTo>
                  <a:pt x="297259" y="655092"/>
                </a:moveTo>
                <a:lnTo>
                  <a:pt x="297197" y="655451"/>
                </a:lnTo>
                <a:lnTo>
                  <a:pt x="297259" y="655092"/>
                </a:lnTo>
                <a:lnTo>
                  <a:pt x="297379" y="654395"/>
                </a:lnTo>
                <a:lnTo>
                  <a:pt x="297259" y="655092"/>
                </a:lnTo>
                <a:close/>
              </a:path>
              <a:path w="964565" h="962025">
                <a:moveTo>
                  <a:pt x="300643" y="656537"/>
                </a:moveTo>
                <a:lnTo>
                  <a:pt x="297877" y="656537"/>
                </a:lnTo>
                <a:lnTo>
                  <a:pt x="297144" y="655758"/>
                </a:lnTo>
                <a:lnTo>
                  <a:pt x="297197" y="655451"/>
                </a:lnTo>
                <a:lnTo>
                  <a:pt x="300788" y="655451"/>
                </a:lnTo>
                <a:lnTo>
                  <a:pt x="300704" y="656074"/>
                </a:lnTo>
                <a:lnTo>
                  <a:pt x="300643" y="656537"/>
                </a:lnTo>
                <a:close/>
              </a:path>
              <a:path w="964565" h="962025">
                <a:moveTo>
                  <a:pt x="300643" y="656537"/>
                </a:moveTo>
                <a:lnTo>
                  <a:pt x="300596" y="656889"/>
                </a:lnTo>
                <a:lnTo>
                  <a:pt x="300704" y="656074"/>
                </a:lnTo>
                <a:lnTo>
                  <a:pt x="300643" y="656537"/>
                </a:lnTo>
                <a:close/>
              </a:path>
              <a:path w="964565" h="962025">
                <a:moveTo>
                  <a:pt x="299642" y="657370"/>
                </a:moveTo>
                <a:lnTo>
                  <a:pt x="298113" y="656889"/>
                </a:lnTo>
                <a:lnTo>
                  <a:pt x="300596" y="656889"/>
                </a:lnTo>
                <a:lnTo>
                  <a:pt x="299642" y="657370"/>
                </a:lnTo>
                <a:close/>
              </a:path>
              <a:path w="964565" h="962025">
                <a:moveTo>
                  <a:pt x="290322" y="521129"/>
                </a:moveTo>
                <a:lnTo>
                  <a:pt x="289038" y="520670"/>
                </a:lnTo>
                <a:lnTo>
                  <a:pt x="287990" y="517560"/>
                </a:lnTo>
                <a:lnTo>
                  <a:pt x="287942" y="517418"/>
                </a:lnTo>
                <a:lnTo>
                  <a:pt x="288828" y="515959"/>
                </a:lnTo>
                <a:lnTo>
                  <a:pt x="291422" y="515646"/>
                </a:lnTo>
                <a:lnTo>
                  <a:pt x="292294" y="516909"/>
                </a:lnTo>
                <a:lnTo>
                  <a:pt x="293094" y="517560"/>
                </a:lnTo>
                <a:lnTo>
                  <a:pt x="292564" y="518478"/>
                </a:lnTo>
                <a:lnTo>
                  <a:pt x="292233" y="519656"/>
                </a:lnTo>
                <a:lnTo>
                  <a:pt x="290322" y="521129"/>
                </a:lnTo>
                <a:close/>
              </a:path>
              <a:path w="964565" h="962025">
                <a:moveTo>
                  <a:pt x="290027" y="961727"/>
                </a:moveTo>
                <a:lnTo>
                  <a:pt x="288895" y="961158"/>
                </a:lnTo>
                <a:lnTo>
                  <a:pt x="288276" y="959805"/>
                </a:lnTo>
                <a:lnTo>
                  <a:pt x="288664" y="958798"/>
                </a:lnTo>
                <a:lnTo>
                  <a:pt x="288767" y="957905"/>
                </a:lnTo>
                <a:lnTo>
                  <a:pt x="288853" y="957161"/>
                </a:lnTo>
                <a:lnTo>
                  <a:pt x="290344" y="956677"/>
                </a:lnTo>
                <a:lnTo>
                  <a:pt x="291557" y="957535"/>
                </a:lnTo>
                <a:lnTo>
                  <a:pt x="292614" y="957905"/>
                </a:lnTo>
                <a:lnTo>
                  <a:pt x="292183" y="958798"/>
                </a:lnTo>
                <a:lnTo>
                  <a:pt x="291961" y="959805"/>
                </a:lnTo>
                <a:lnTo>
                  <a:pt x="291888" y="960186"/>
                </a:lnTo>
                <a:lnTo>
                  <a:pt x="290027" y="961727"/>
                </a:lnTo>
                <a:close/>
              </a:path>
              <a:path w="964565" h="962025">
                <a:moveTo>
                  <a:pt x="292458" y="556515"/>
                </a:moveTo>
                <a:lnTo>
                  <a:pt x="289817" y="556515"/>
                </a:lnTo>
                <a:lnTo>
                  <a:pt x="289276" y="555355"/>
                </a:lnTo>
                <a:lnTo>
                  <a:pt x="289184" y="555156"/>
                </a:lnTo>
                <a:lnTo>
                  <a:pt x="288536" y="554408"/>
                </a:lnTo>
                <a:lnTo>
                  <a:pt x="289112" y="553579"/>
                </a:lnTo>
                <a:lnTo>
                  <a:pt x="289628" y="552067"/>
                </a:lnTo>
                <a:lnTo>
                  <a:pt x="291444" y="552067"/>
                </a:lnTo>
                <a:lnTo>
                  <a:pt x="292714" y="552650"/>
                </a:lnTo>
                <a:lnTo>
                  <a:pt x="293623" y="555156"/>
                </a:lnTo>
                <a:lnTo>
                  <a:pt x="293696" y="555355"/>
                </a:lnTo>
                <a:lnTo>
                  <a:pt x="292458" y="556515"/>
                </a:lnTo>
                <a:close/>
              </a:path>
              <a:path w="964565" h="962025">
                <a:moveTo>
                  <a:pt x="289968" y="426331"/>
                </a:moveTo>
                <a:lnTo>
                  <a:pt x="288223" y="426331"/>
                </a:lnTo>
                <a:lnTo>
                  <a:pt x="288425" y="425609"/>
                </a:lnTo>
                <a:lnTo>
                  <a:pt x="288493" y="425367"/>
                </a:lnTo>
                <a:lnTo>
                  <a:pt x="288925" y="424655"/>
                </a:lnTo>
                <a:lnTo>
                  <a:pt x="290650" y="424655"/>
                </a:lnTo>
                <a:lnTo>
                  <a:pt x="290461" y="425367"/>
                </a:lnTo>
                <a:lnTo>
                  <a:pt x="290397" y="425609"/>
                </a:lnTo>
                <a:lnTo>
                  <a:pt x="289968" y="426331"/>
                </a:lnTo>
                <a:close/>
              </a:path>
              <a:path w="964565" h="962025">
                <a:moveTo>
                  <a:pt x="289968" y="426331"/>
                </a:moveTo>
                <a:lnTo>
                  <a:pt x="289870" y="426495"/>
                </a:lnTo>
                <a:lnTo>
                  <a:pt x="290397" y="425609"/>
                </a:lnTo>
                <a:lnTo>
                  <a:pt x="289968" y="426331"/>
                </a:lnTo>
                <a:close/>
              </a:path>
              <a:path w="964565" h="962025">
                <a:moveTo>
                  <a:pt x="289612" y="427039"/>
                </a:moveTo>
                <a:lnTo>
                  <a:pt x="289440" y="427402"/>
                </a:lnTo>
                <a:lnTo>
                  <a:pt x="289870" y="426495"/>
                </a:lnTo>
                <a:lnTo>
                  <a:pt x="289968" y="426331"/>
                </a:lnTo>
                <a:lnTo>
                  <a:pt x="289870" y="426495"/>
                </a:lnTo>
                <a:lnTo>
                  <a:pt x="289612" y="427039"/>
                </a:lnTo>
                <a:close/>
              </a:path>
              <a:path w="964565" h="962025">
                <a:moveTo>
                  <a:pt x="290174" y="445180"/>
                </a:moveTo>
                <a:lnTo>
                  <a:pt x="288347" y="445180"/>
                </a:lnTo>
                <a:lnTo>
                  <a:pt x="288014" y="444540"/>
                </a:lnTo>
                <a:lnTo>
                  <a:pt x="287895" y="444312"/>
                </a:lnTo>
                <a:lnTo>
                  <a:pt x="288301" y="442924"/>
                </a:lnTo>
                <a:lnTo>
                  <a:pt x="289340" y="441953"/>
                </a:lnTo>
                <a:lnTo>
                  <a:pt x="289820" y="442746"/>
                </a:lnTo>
                <a:lnTo>
                  <a:pt x="290379" y="443508"/>
                </a:lnTo>
                <a:lnTo>
                  <a:pt x="290695" y="444312"/>
                </a:lnTo>
                <a:lnTo>
                  <a:pt x="290785" y="444540"/>
                </a:lnTo>
                <a:lnTo>
                  <a:pt x="290174" y="445180"/>
                </a:lnTo>
                <a:close/>
              </a:path>
              <a:path w="964565" h="962025">
                <a:moveTo>
                  <a:pt x="290174" y="445180"/>
                </a:moveTo>
                <a:lnTo>
                  <a:pt x="290022" y="445341"/>
                </a:lnTo>
                <a:lnTo>
                  <a:pt x="290785" y="444540"/>
                </a:lnTo>
                <a:lnTo>
                  <a:pt x="290174" y="445180"/>
                </a:lnTo>
                <a:close/>
              </a:path>
              <a:path w="964565" h="962025">
                <a:moveTo>
                  <a:pt x="290767" y="683510"/>
                </a:moveTo>
                <a:lnTo>
                  <a:pt x="289153" y="683510"/>
                </a:lnTo>
                <a:lnTo>
                  <a:pt x="288212" y="681802"/>
                </a:lnTo>
                <a:lnTo>
                  <a:pt x="289372" y="680767"/>
                </a:lnTo>
                <a:lnTo>
                  <a:pt x="289835" y="681603"/>
                </a:lnTo>
                <a:lnTo>
                  <a:pt x="290390" y="682403"/>
                </a:lnTo>
                <a:lnTo>
                  <a:pt x="290767" y="683510"/>
                </a:lnTo>
                <a:close/>
              </a:path>
              <a:path w="964565" h="962025">
                <a:moveTo>
                  <a:pt x="289995" y="408315"/>
                </a:moveTo>
                <a:lnTo>
                  <a:pt x="288415" y="408315"/>
                </a:lnTo>
                <a:lnTo>
                  <a:pt x="288579" y="407517"/>
                </a:lnTo>
                <a:lnTo>
                  <a:pt x="288607" y="407379"/>
                </a:lnTo>
                <a:lnTo>
                  <a:pt x="289070" y="406500"/>
                </a:lnTo>
                <a:lnTo>
                  <a:pt x="290625" y="406500"/>
                </a:lnTo>
                <a:lnTo>
                  <a:pt x="290443" y="407379"/>
                </a:lnTo>
                <a:lnTo>
                  <a:pt x="290415" y="407517"/>
                </a:lnTo>
                <a:lnTo>
                  <a:pt x="289995" y="408315"/>
                </a:lnTo>
                <a:close/>
              </a:path>
              <a:path w="964565" h="962025">
                <a:moveTo>
                  <a:pt x="289995" y="408315"/>
                </a:moveTo>
                <a:lnTo>
                  <a:pt x="289891" y="408549"/>
                </a:lnTo>
                <a:lnTo>
                  <a:pt x="289985" y="408315"/>
                </a:lnTo>
                <a:lnTo>
                  <a:pt x="290415" y="407517"/>
                </a:lnTo>
                <a:lnTo>
                  <a:pt x="289995" y="408315"/>
                </a:lnTo>
                <a:close/>
              </a:path>
              <a:path w="964565" h="962025">
                <a:moveTo>
                  <a:pt x="289725" y="408966"/>
                </a:moveTo>
                <a:lnTo>
                  <a:pt x="289593" y="409297"/>
                </a:lnTo>
                <a:lnTo>
                  <a:pt x="289891" y="408549"/>
                </a:lnTo>
                <a:lnTo>
                  <a:pt x="289985" y="408315"/>
                </a:lnTo>
                <a:lnTo>
                  <a:pt x="289725" y="408966"/>
                </a:lnTo>
                <a:close/>
              </a:path>
              <a:path w="964565" h="962025">
                <a:moveTo>
                  <a:pt x="290717" y="372274"/>
                </a:moveTo>
                <a:lnTo>
                  <a:pt x="289164" y="372274"/>
                </a:lnTo>
                <a:lnTo>
                  <a:pt x="288297" y="370620"/>
                </a:lnTo>
                <a:lnTo>
                  <a:pt x="289443" y="369541"/>
                </a:lnTo>
                <a:lnTo>
                  <a:pt x="289867" y="370370"/>
                </a:lnTo>
                <a:lnTo>
                  <a:pt x="290386" y="371171"/>
                </a:lnTo>
                <a:lnTo>
                  <a:pt x="290717" y="372274"/>
                </a:lnTo>
                <a:close/>
              </a:path>
              <a:path w="964565" h="962025">
                <a:moveTo>
                  <a:pt x="290664" y="885703"/>
                </a:moveTo>
                <a:lnTo>
                  <a:pt x="289034" y="885703"/>
                </a:lnTo>
                <a:lnTo>
                  <a:pt x="288265" y="884234"/>
                </a:lnTo>
                <a:lnTo>
                  <a:pt x="289411" y="883123"/>
                </a:lnTo>
                <a:lnTo>
                  <a:pt x="289849" y="883974"/>
                </a:lnTo>
                <a:lnTo>
                  <a:pt x="290390" y="884800"/>
                </a:lnTo>
                <a:lnTo>
                  <a:pt x="290664" y="885703"/>
                </a:lnTo>
                <a:close/>
              </a:path>
              <a:path w="964565" h="962025">
                <a:moveTo>
                  <a:pt x="289536" y="666362"/>
                </a:moveTo>
                <a:lnTo>
                  <a:pt x="288219" y="665305"/>
                </a:lnTo>
                <a:lnTo>
                  <a:pt x="288960" y="663479"/>
                </a:lnTo>
                <a:lnTo>
                  <a:pt x="290643" y="663479"/>
                </a:lnTo>
                <a:lnTo>
                  <a:pt x="290429" y="664472"/>
                </a:lnTo>
                <a:lnTo>
                  <a:pt x="289986" y="665305"/>
                </a:lnTo>
                <a:lnTo>
                  <a:pt x="289536" y="666362"/>
                </a:lnTo>
                <a:close/>
              </a:path>
              <a:path w="964565" h="962025">
                <a:moveTo>
                  <a:pt x="289415" y="649089"/>
                </a:moveTo>
                <a:lnTo>
                  <a:pt x="288088" y="648623"/>
                </a:lnTo>
                <a:lnTo>
                  <a:pt x="288016" y="646395"/>
                </a:lnTo>
                <a:lnTo>
                  <a:pt x="288497" y="644901"/>
                </a:lnTo>
                <a:lnTo>
                  <a:pt x="290806" y="643495"/>
                </a:lnTo>
                <a:lnTo>
                  <a:pt x="292329" y="644153"/>
                </a:lnTo>
                <a:lnTo>
                  <a:pt x="292404" y="646954"/>
                </a:lnTo>
                <a:lnTo>
                  <a:pt x="291244" y="647797"/>
                </a:lnTo>
                <a:lnTo>
                  <a:pt x="290621" y="648623"/>
                </a:lnTo>
                <a:lnTo>
                  <a:pt x="289415" y="649089"/>
                </a:lnTo>
                <a:close/>
              </a:path>
              <a:path w="964565" h="962025">
                <a:moveTo>
                  <a:pt x="290055" y="630951"/>
                </a:moveTo>
                <a:lnTo>
                  <a:pt x="288934" y="630393"/>
                </a:lnTo>
                <a:lnTo>
                  <a:pt x="288319" y="629019"/>
                </a:lnTo>
                <a:lnTo>
                  <a:pt x="288707" y="628001"/>
                </a:lnTo>
                <a:lnTo>
                  <a:pt x="288802" y="627087"/>
                </a:lnTo>
                <a:lnTo>
                  <a:pt x="288874" y="626389"/>
                </a:lnTo>
                <a:lnTo>
                  <a:pt x="290770" y="626133"/>
                </a:lnTo>
                <a:lnTo>
                  <a:pt x="290351" y="625834"/>
                </a:lnTo>
                <a:lnTo>
                  <a:pt x="291589" y="626717"/>
                </a:lnTo>
                <a:lnTo>
                  <a:pt x="292639" y="627087"/>
                </a:lnTo>
                <a:lnTo>
                  <a:pt x="292196" y="628001"/>
                </a:lnTo>
                <a:lnTo>
                  <a:pt x="291968" y="629019"/>
                </a:lnTo>
                <a:lnTo>
                  <a:pt x="291899" y="629371"/>
                </a:lnTo>
                <a:lnTo>
                  <a:pt x="290055" y="630951"/>
                </a:lnTo>
                <a:close/>
              </a:path>
              <a:path w="964565" h="962025">
                <a:moveTo>
                  <a:pt x="291051" y="702861"/>
                </a:moveTo>
                <a:lnTo>
                  <a:pt x="289095" y="702861"/>
                </a:lnTo>
                <a:lnTo>
                  <a:pt x="288326" y="701253"/>
                </a:lnTo>
                <a:lnTo>
                  <a:pt x="288397" y="700360"/>
                </a:lnTo>
                <a:lnTo>
                  <a:pt x="288511" y="698965"/>
                </a:lnTo>
                <a:lnTo>
                  <a:pt x="289703" y="698552"/>
                </a:lnTo>
                <a:lnTo>
                  <a:pt x="290807" y="698965"/>
                </a:lnTo>
                <a:lnTo>
                  <a:pt x="290968" y="698965"/>
                </a:lnTo>
                <a:lnTo>
                  <a:pt x="292746" y="701861"/>
                </a:lnTo>
                <a:lnTo>
                  <a:pt x="291735" y="702299"/>
                </a:lnTo>
                <a:lnTo>
                  <a:pt x="291051" y="702861"/>
                </a:lnTo>
                <a:close/>
              </a:path>
              <a:path w="964565" h="962025">
                <a:moveTo>
                  <a:pt x="290861" y="703018"/>
                </a:moveTo>
                <a:lnTo>
                  <a:pt x="290614" y="703221"/>
                </a:lnTo>
                <a:lnTo>
                  <a:pt x="291051" y="702861"/>
                </a:lnTo>
                <a:lnTo>
                  <a:pt x="290861" y="703018"/>
                </a:lnTo>
                <a:close/>
              </a:path>
              <a:path w="964565" h="962025">
                <a:moveTo>
                  <a:pt x="290643" y="482303"/>
                </a:moveTo>
                <a:lnTo>
                  <a:pt x="289045" y="482303"/>
                </a:lnTo>
                <a:lnTo>
                  <a:pt x="288297" y="480872"/>
                </a:lnTo>
                <a:lnTo>
                  <a:pt x="289443" y="479801"/>
                </a:lnTo>
                <a:lnTo>
                  <a:pt x="289867" y="480630"/>
                </a:lnTo>
                <a:lnTo>
                  <a:pt x="290383" y="481427"/>
                </a:lnTo>
                <a:lnTo>
                  <a:pt x="290643" y="482303"/>
                </a:lnTo>
                <a:close/>
              </a:path>
              <a:path w="964565" h="962025">
                <a:moveTo>
                  <a:pt x="290020" y="151630"/>
                </a:moveTo>
                <a:lnTo>
                  <a:pt x="288470" y="151630"/>
                </a:lnTo>
                <a:lnTo>
                  <a:pt x="288636" y="150716"/>
                </a:lnTo>
                <a:lnTo>
                  <a:pt x="289068" y="149819"/>
                </a:lnTo>
                <a:lnTo>
                  <a:pt x="290635" y="149819"/>
                </a:lnTo>
                <a:lnTo>
                  <a:pt x="290457" y="150716"/>
                </a:lnTo>
                <a:lnTo>
                  <a:pt x="290020" y="151630"/>
                </a:lnTo>
                <a:close/>
              </a:path>
              <a:path w="964565" h="962025">
                <a:moveTo>
                  <a:pt x="290020" y="151630"/>
                </a:moveTo>
                <a:lnTo>
                  <a:pt x="289934" y="151854"/>
                </a:lnTo>
                <a:lnTo>
                  <a:pt x="290020" y="151630"/>
                </a:lnTo>
                <a:lnTo>
                  <a:pt x="290466" y="150716"/>
                </a:lnTo>
                <a:lnTo>
                  <a:pt x="290020" y="151630"/>
                </a:lnTo>
                <a:close/>
              </a:path>
              <a:path w="964565" h="962025">
                <a:moveTo>
                  <a:pt x="289792" y="152228"/>
                </a:moveTo>
                <a:lnTo>
                  <a:pt x="289934" y="151854"/>
                </a:lnTo>
                <a:lnTo>
                  <a:pt x="290020" y="151630"/>
                </a:lnTo>
                <a:lnTo>
                  <a:pt x="289792" y="152228"/>
                </a:lnTo>
                <a:close/>
              </a:path>
              <a:path w="964565" h="962025">
                <a:moveTo>
                  <a:pt x="298190" y="235493"/>
                </a:moveTo>
                <a:lnTo>
                  <a:pt x="297268" y="234329"/>
                </a:lnTo>
                <a:lnTo>
                  <a:pt x="296259" y="233618"/>
                </a:lnTo>
                <a:lnTo>
                  <a:pt x="296493" y="233618"/>
                </a:lnTo>
                <a:lnTo>
                  <a:pt x="296870" y="232796"/>
                </a:lnTo>
                <a:lnTo>
                  <a:pt x="297095" y="231294"/>
                </a:lnTo>
                <a:lnTo>
                  <a:pt x="297291" y="231294"/>
                </a:lnTo>
                <a:lnTo>
                  <a:pt x="298446" y="230728"/>
                </a:lnTo>
                <a:lnTo>
                  <a:pt x="300105" y="231294"/>
                </a:lnTo>
                <a:lnTo>
                  <a:pt x="301567" y="233618"/>
                </a:lnTo>
                <a:lnTo>
                  <a:pt x="300713" y="235091"/>
                </a:lnTo>
                <a:lnTo>
                  <a:pt x="298190" y="235493"/>
                </a:lnTo>
                <a:close/>
              </a:path>
              <a:path w="964565" h="962025">
                <a:moveTo>
                  <a:pt x="297834" y="253253"/>
                </a:moveTo>
                <a:lnTo>
                  <a:pt x="296945" y="252115"/>
                </a:lnTo>
                <a:lnTo>
                  <a:pt x="296142" y="251510"/>
                </a:lnTo>
                <a:lnTo>
                  <a:pt x="296585" y="250592"/>
                </a:lnTo>
                <a:lnTo>
                  <a:pt x="296843" y="249119"/>
                </a:lnTo>
                <a:lnTo>
                  <a:pt x="296987" y="249119"/>
                </a:lnTo>
                <a:lnTo>
                  <a:pt x="298233" y="248553"/>
                </a:lnTo>
                <a:lnTo>
                  <a:pt x="299898" y="249119"/>
                </a:lnTo>
                <a:lnTo>
                  <a:pt x="301332" y="251510"/>
                </a:lnTo>
                <a:lnTo>
                  <a:pt x="300350" y="252908"/>
                </a:lnTo>
                <a:lnTo>
                  <a:pt x="297834" y="253253"/>
                </a:lnTo>
                <a:close/>
              </a:path>
              <a:path w="964565" h="962025">
                <a:moveTo>
                  <a:pt x="299554" y="271313"/>
                </a:moveTo>
                <a:lnTo>
                  <a:pt x="296923" y="271313"/>
                </a:lnTo>
                <a:lnTo>
                  <a:pt x="296532" y="270199"/>
                </a:lnTo>
                <a:lnTo>
                  <a:pt x="297080" y="268939"/>
                </a:lnTo>
                <a:lnTo>
                  <a:pt x="299841" y="267352"/>
                </a:lnTo>
                <a:lnTo>
                  <a:pt x="300261" y="268295"/>
                </a:lnTo>
                <a:lnTo>
                  <a:pt x="301208" y="269427"/>
                </a:lnTo>
                <a:lnTo>
                  <a:pt x="300713" y="270815"/>
                </a:lnTo>
                <a:lnTo>
                  <a:pt x="299554" y="271313"/>
                </a:lnTo>
                <a:close/>
              </a:path>
              <a:path w="964565" h="962025">
                <a:moveTo>
                  <a:pt x="290909" y="869366"/>
                </a:moveTo>
                <a:lnTo>
                  <a:pt x="287838" y="868989"/>
                </a:lnTo>
                <a:lnTo>
                  <a:pt x="287182" y="867516"/>
                </a:lnTo>
                <a:lnTo>
                  <a:pt x="286547" y="866758"/>
                </a:lnTo>
                <a:lnTo>
                  <a:pt x="287120" y="865940"/>
                </a:lnTo>
                <a:lnTo>
                  <a:pt x="287690" y="864349"/>
                </a:lnTo>
                <a:lnTo>
                  <a:pt x="289141" y="864349"/>
                </a:lnTo>
                <a:lnTo>
                  <a:pt x="290739" y="865135"/>
                </a:lnTo>
                <a:lnTo>
                  <a:pt x="291393" y="867516"/>
                </a:lnTo>
                <a:lnTo>
                  <a:pt x="291008" y="868989"/>
                </a:lnTo>
                <a:lnTo>
                  <a:pt x="290909" y="869366"/>
                </a:lnTo>
                <a:close/>
              </a:path>
              <a:path w="964565" h="962025">
                <a:moveTo>
                  <a:pt x="300243" y="747926"/>
                </a:moveTo>
                <a:lnTo>
                  <a:pt x="297162" y="747926"/>
                </a:lnTo>
                <a:lnTo>
                  <a:pt x="297537" y="747221"/>
                </a:lnTo>
                <a:lnTo>
                  <a:pt x="297617" y="747072"/>
                </a:lnTo>
                <a:lnTo>
                  <a:pt x="297870" y="745912"/>
                </a:lnTo>
                <a:lnTo>
                  <a:pt x="299624" y="744762"/>
                </a:lnTo>
                <a:lnTo>
                  <a:pt x="300521" y="745442"/>
                </a:lnTo>
                <a:lnTo>
                  <a:pt x="300581" y="747221"/>
                </a:lnTo>
                <a:lnTo>
                  <a:pt x="300243" y="747926"/>
                </a:lnTo>
                <a:close/>
              </a:path>
              <a:path w="964565" h="962025">
                <a:moveTo>
                  <a:pt x="299290" y="731404"/>
                </a:moveTo>
                <a:lnTo>
                  <a:pt x="298005" y="730493"/>
                </a:lnTo>
                <a:lnTo>
                  <a:pt x="296991" y="730126"/>
                </a:lnTo>
                <a:lnTo>
                  <a:pt x="297461" y="729116"/>
                </a:lnTo>
                <a:lnTo>
                  <a:pt x="297695" y="727842"/>
                </a:lnTo>
                <a:lnTo>
                  <a:pt x="299578" y="726180"/>
                </a:lnTo>
                <a:lnTo>
                  <a:pt x="300944" y="726689"/>
                </a:lnTo>
                <a:lnTo>
                  <a:pt x="301250" y="729116"/>
                </a:lnTo>
                <a:lnTo>
                  <a:pt x="300762" y="730493"/>
                </a:lnTo>
                <a:lnTo>
                  <a:pt x="300681" y="730714"/>
                </a:lnTo>
                <a:lnTo>
                  <a:pt x="299290" y="731404"/>
                </a:lnTo>
                <a:close/>
              </a:path>
              <a:path w="964565" h="962025">
                <a:moveTo>
                  <a:pt x="298663" y="218327"/>
                </a:moveTo>
                <a:lnTo>
                  <a:pt x="297372" y="217444"/>
                </a:lnTo>
                <a:lnTo>
                  <a:pt x="296482" y="215971"/>
                </a:lnTo>
                <a:lnTo>
                  <a:pt x="296714" y="215324"/>
                </a:lnTo>
                <a:lnTo>
                  <a:pt x="296816" y="215039"/>
                </a:lnTo>
                <a:lnTo>
                  <a:pt x="296884" y="213715"/>
                </a:lnTo>
                <a:lnTo>
                  <a:pt x="299126" y="212167"/>
                </a:lnTo>
                <a:lnTo>
                  <a:pt x="300613" y="213035"/>
                </a:lnTo>
                <a:lnTo>
                  <a:pt x="301339" y="215039"/>
                </a:lnTo>
                <a:lnTo>
                  <a:pt x="301442" y="215324"/>
                </a:lnTo>
                <a:lnTo>
                  <a:pt x="300880" y="216857"/>
                </a:lnTo>
                <a:lnTo>
                  <a:pt x="298663" y="218327"/>
                </a:lnTo>
                <a:close/>
              </a:path>
              <a:path w="964565" h="962025">
                <a:moveTo>
                  <a:pt x="299254" y="639168"/>
                </a:moveTo>
                <a:lnTo>
                  <a:pt x="298037" y="638307"/>
                </a:lnTo>
                <a:lnTo>
                  <a:pt x="296984" y="637937"/>
                </a:lnTo>
                <a:lnTo>
                  <a:pt x="297461" y="636937"/>
                </a:lnTo>
                <a:lnTo>
                  <a:pt x="297634" y="636029"/>
                </a:lnTo>
                <a:lnTo>
                  <a:pt x="297706" y="635656"/>
                </a:lnTo>
                <a:lnTo>
                  <a:pt x="299560" y="634104"/>
                </a:lnTo>
                <a:lnTo>
                  <a:pt x="300692" y="634670"/>
                </a:lnTo>
                <a:lnTo>
                  <a:pt x="301304" y="636029"/>
                </a:lnTo>
                <a:lnTo>
                  <a:pt x="300957" y="636937"/>
                </a:lnTo>
                <a:lnTo>
                  <a:pt x="300822" y="637937"/>
                </a:lnTo>
                <a:lnTo>
                  <a:pt x="300741" y="638673"/>
                </a:lnTo>
                <a:lnTo>
                  <a:pt x="299254" y="639168"/>
                </a:lnTo>
                <a:close/>
              </a:path>
              <a:path w="964565" h="962025">
                <a:moveTo>
                  <a:pt x="299660" y="291728"/>
                </a:moveTo>
                <a:lnTo>
                  <a:pt x="297742" y="290215"/>
                </a:lnTo>
                <a:lnTo>
                  <a:pt x="297464" y="288981"/>
                </a:lnTo>
                <a:lnTo>
                  <a:pt x="296966" y="288027"/>
                </a:lnTo>
                <a:lnTo>
                  <a:pt x="300008" y="286835"/>
                </a:lnTo>
                <a:lnTo>
                  <a:pt x="301322" y="287397"/>
                </a:lnTo>
                <a:lnTo>
                  <a:pt x="301820" y="288386"/>
                </a:lnTo>
                <a:lnTo>
                  <a:pt x="300820" y="291176"/>
                </a:lnTo>
                <a:lnTo>
                  <a:pt x="299660" y="291728"/>
                </a:lnTo>
                <a:close/>
              </a:path>
              <a:path w="964565" h="962025">
                <a:moveTo>
                  <a:pt x="300218" y="178981"/>
                </a:moveTo>
                <a:lnTo>
                  <a:pt x="297422" y="178981"/>
                </a:lnTo>
                <a:lnTo>
                  <a:pt x="296969" y="177846"/>
                </a:lnTo>
                <a:lnTo>
                  <a:pt x="297322" y="177401"/>
                </a:lnTo>
                <a:lnTo>
                  <a:pt x="297585" y="176750"/>
                </a:lnTo>
                <a:lnTo>
                  <a:pt x="299393" y="175949"/>
                </a:lnTo>
                <a:lnTo>
                  <a:pt x="300457" y="176447"/>
                </a:lnTo>
                <a:lnTo>
                  <a:pt x="300672" y="177401"/>
                </a:lnTo>
                <a:lnTo>
                  <a:pt x="300773" y="177846"/>
                </a:lnTo>
                <a:lnTo>
                  <a:pt x="300859" y="178226"/>
                </a:lnTo>
                <a:lnTo>
                  <a:pt x="300218" y="178981"/>
                </a:lnTo>
                <a:close/>
              </a:path>
              <a:path w="964565" h="962025">
                <a:moveTo>
                  <a:pt x="297493" y="179159"/>
                </a:moveTo>
                <a:lnTo>
                  <a:pt x="297121" y="178226"/>
                </a:lnTo>
                <a:lnTo>
                  <a:pt x="297422" y="178981"/>
                </a:lnTo>
                <a:lnTo>
                  <a:pt x="297493" y="179159"/>
                </a:lnTo>
                <a:close/>
              </a:path>
              <a:path w="964565" h="962025">
                <a:moveTo>
                  <a:pt x="298460" y="179692"/>
                </a:moveTo>
                <a:lnTo>
                  <a:pt x="297493" y="179159"/>
                </a:lnTo>
                <a:lnTo>
                  <a:pt x="299782" y="179159"/>
                </a:lnTo>
                <a:lnTo>
                  <a:pt x="298460" y="179692"/>
                </a:lnTo>
                <a:close/>
              </a:path>
              <a:path w="964565" h="962025">
                <a:moveTo>
                  <a:pt x="301151" y="199090"/>
                </a:moveTo>
                <a:lnTo>
                  <a:pt x="298272" y="198620"/>
                </a:lnTo>
                <a:lnTo>
                  <a:pt x="297692" y="197392"/>
                </a:lnTo>
                <a:lnTo>
                  <a:pt x="297030" y="196666"/>
                </a:lnTo>
                <a:lnTo>
                  <a:pt x="297578" y="195962"/>
                </a:lnTo>
                <a:lnTo>
                  <a:pt x="298131" y="194602"/>
                </a:lnTo>
                <a:lnTo>
                  <a:pt x="299517" y="194602"/>
                </a:lnTo>
                <a:lnTo>
                  <a:pt x="301019" y="195239"/>
                </a:lnTo>
                <a:lnTo>
                  <a:pt x="301643" y="197392"/>
                </a:lnTo>
                <a:lnTo>
                  <a:pt x="301151" y="199090"/>
                </a:lnTo>
                <a:close/>
              </a:path>
              <a:path w="964565" h="962025">
                <a:moveTo>
                  <a:pt x="289529" y="170782"/>
                </a:moveTo>
                <a:lnTo>
                  <a:pt x="288212" y="169729"/>
                </a:lnTo>
                <a:lnTo>
                  <a:pt x="288958" y="167903"/>
                </a:lnTo>
                <a:lnTo>
                  <a:pt x="290643" y="167903"/>
                </a:lnTo>
                <a:lnTo>
                  <a:pt x="290422" y="168896"/>
                </a:lnTo>
                <a:lnTo>
                  <a:pt x="289977" y="169729"/>
                </a:lnTo>
                <a:lnTo>
                  <a:pt x="289529" y="170782"/>
                </a:lnTo>
                <a:close/>
              </a:path>
              <a:path w="964565" h="962025">
                <a:moveTo>
                  <a:pt x="290027" y="133535"/>
                </a:moveTo>
                <a:lnTo>
                  <a:pt x="288477" y="133535"/>
                </a:lnTo>
                <a:lnTo>
                  <a:pt x="288644" y="132671"/>
                </a:lnTo>
                <a:lnTo>
                  <a:pt x="289085" y="131760"/>
                </a:lnTo>
                <a:lnTo>
                  <a:pt x="290643" y="131760"/>
                </a:lnTo>
                <a:lnTo>
                  <a:pt x="290447" y="132671"/>
                </a:lnTo>
                <a:lnTo>
                  <a:pt x="290027" y="133535"/>
                </a:lnTo>
                <a:close/>
              </a:path>
              <a:path w="964565" h="962025">
                <a:moveTo>
                  <a:pt x="290027" y="133535"/>
                </a:moveTo>
                <a:lnTo>
                  <a:pt x="289933" y="133777"/>
                </a:lnTo>
                <a:lnTo>
                  <a:pt x="290027" y="133535"/>
                </a:lnTo>
                <a:lnTo>
                  <a:pt x="290447" y="132671"/>
                </a:lnTo>
                <a:lnTo>
                  <a:pt x="290027" y="133535"/>
                </a:lnTo>
                <a:close/>
              </a:path>
              <a:path w="964565" h="962025">
                <a:moveTo>
                  <a:pt x="289795" y="134133"/>
                </a:moveTo>
                <a:lnTo>
                  <a:pt x="289933" y="133777"/>
                </a:lnTo>
                <a:lnTo>
                  <a:pt x="290027" y="133535"/>
                </a:lnTo>
                <a:lnTo>
                  <a:pt x="289795" y="134133"/>
                </a:lnTo>
                <a:close/>
              </a:path>
              <a:path w="964565" h="962025">
                <a:moveTo>
                  <a:pt x="297087" y="310937"/>
                </a:moveTo>
                <a:lnTo>
                  <a:pt x="294933" y="310937"/>
                </a:lnTo>
                <a:lnTo>
                  <a:pt x="295023" y="310111"/>
                </a:lnTo>
                <a:lnTo>
                  <a:pt x="295087" y="308930"/>
                </a:lnTo>
                <a:lnTo>
                  <a:pt x="295812" y="306115"/>
                </a:lnTo>
                <a:lnTo>
                  <a:pt x="296795" y="304691"/>
                </a:lnTo>
                <a:lnTo>
                  <a:pt x="299649" y="305026"/>
                </a:lnTo>
                <a:lnTo>
                  <a:pt x="300909" y="306115"/>
                </a:lnTo>
                <a:lnTo>
                  <a:pt x="301368" y="308930"/>
                </a:lnTo>
                <a:lnTo>
                  <a:pt x="299781" y="309976"/>
                </a:lnTo>
                <a:lnTo>
                  <a:pt x="297087" y="310937"/>
                </a:lnTo>
                <a:close/>
              </a:path>
              <a:path w="964565" h="962025">
                <a:moveTo>
                  <a:pt x="290909" y="263538"/>
                </a:moveTo>
                <a:lnTo>
                  <a:pt x="287838" y="263160"/>
                </a:lnTo>
                <a:lnTo>
                  <a:pt x="287182" y="261687"/>
                </a:lnTo>
                <a:lnTo>
                  <a:pt x="286547" y="260929"/>
                </a:lnTo>
                <a:lnTo>
                  <a:pt x="287120" y="260111"/>
                </a:lnTo>
                <a:lnTo>
                  <a:pt x="287690" y="258520"/>
                </a:lnTo>
                <a:lnTo>
                  <a:pt x="289141" y="258520"/>
                </a:lnTo>
                <a:lnTo>
                  <a:pt x="290739" y="259306"/>
                </a:lnTo>
                <a:lnTo>
                  <a:pt x="291393" y="261687"/>
                </a:lnTo>
                <a:lnTo>
                  <a:pt x="291008" y="263160"/>
                </a:lnTo>
                <a:lnTo>
                  <a:pt x="290909" y="263538"/>
                </a:lnTo>
                <a:close/>
              </a:path>
              <a:path w="964565" h="962025">
                <a:moveTo>
                  <a:pt x="290660" y="390127"/>
                </a:moveTo>
                <a:lnTo>
                  <a:pt x="289036" y="390127"/>
                </a:lnTo>
                <a:lnTo>
                  <a:pt x="288283" y="388679"/>
                </a:lnTo>
                <a:lnTo>
                  <a:pt x="289415" y="387551"/>
                </a:lnTo>
                <a:lnTo>
                  <a:pt x="289853" y="388405"/>
                </a:lnTo>
                <a:lnTo>
                  <a:pt x="290390" y="389227"/>
                </a:lnTo>
                <a:lnTo>
                  <a:pt x="290660" y="390127"/>
                </a:lnTo>
                <a:close/>
              </a:path>
              <a:path w="964565" h="962025">
                <a:moveTo>
                  <a:pt x="290351" y="189717"/>
                </a:moveTo>
                <a:lnTo>
                  <a:pt x="288910" y="189115"/>
                </a:lnTo>
                <a:lnTo>
                  <a:pt x="288812" y="188404"/>
                </a:lnTo>
                <a:lnTo>
                  <a:pt x="288700" y="187589"/>
                </a:lnTo>
                <a:lnTo>
                  <a:pt x="288273" y="186596"/>
                </a:lnTo>
                <a:lnTo>
                  <a:pt x="288785" y="185105"/>
                </a:lnTo>
                <a:lnTo>
                  <a:pt x="289881" y="184543"/>
                </a:lnTo>
                <a:lnTo>
                  <a:pt x="291835" y="186162"/>
                </a:lnTo>
                <a:lnTo>
                  <a:pt x="292098" y="187421"/>
                </a:lnTo>
                <a:lnTo>
                  <a:pt x="292593" y="188404"/>
                </a:lnTo>
                <a:lnTo>
                  <a:pt x="291582" y="188791"/>
                </a:lnTo>
                <a:lnTo>
                  <a:pt x="290351" y="189717"/>
                </a:lnTo>
                <a:close/>
              </a:path>
              <a:path w="964565" h="962025">
                <a:moveTo>
                  <a:pt x="289579" y="244710"/>
                </a:moveTo>
                <a:lnTo>
                  <a:pt x="288358" y="243838"/>
                </a:lnTo>
                <a:lnTo>
                  <a:pt x="289066" y="242172"/>
                </a:lnTo>
                <a:lnTo>
                  <a:pt x="290600" y="242172"/>
                </a:lnTo>
                <a:lnTo>
                  <a:pt x="290386" y="243051"/>
                </a:lnTo>
                <a:lnTo>
                  <a:pt x="289959" y="243838"/>
                </a:lnTo>
                <a:lnTo>
                  <a:pt x="289579" y="244710"/>
                </a:lnTo>
                <a:close/>
              </a:path>
              <a:path w="964565" h="962025">
                <a:moveTo>
                  <a:pt x="292351" y="318004"/>
                </a:moveTo>
                <a:lnTo>
                  <a:pt x="288080" y="313463"/>
                </a:lnTo>
                <a:lnTo>
                  <a:pt x="289600" y="312406"/>
                </a:lnTo>
                <a:lnTo>
                  <a:pt x="292726" y="311588"/>
                </a:lnTo>
                <a:lnTo>
                  <a:pt x="294628" y="311588"/>
                </a:lnTo>
                <a:lnTo>
                  <a:pt x="294483" y="312406"/>
                </a:lnTo>
                <a:lnTo>
                  <a:pt x="294358" y="313652"/>
                </a:lnTo>
                <a:lnTo>
                  <a:pt x="293410" y="316328"/>
                </a:lnTo>
                <a:lnTo>
                  <a:pt x="292351" y="318004"/>
                </a:lnTo>
                <a:close/>
              </a:path>
              <a:path w="964565" h="962025">
                <a:moveTo>
                  <a:pt x="289985" y="205897"/>
                </a:moveTo>
                <a:lnTo>
                  <a:pt x="288422" y="205897"/>
                </a:lnTo>
                <a:lnTo>
                  <a:pt x="288621" y="204990"/>
                </a:lnTo>
                <a:lnTo>
                  <a:pt x="289070" y="204136"/>
                </a:lnTo>
                <a:lnTo>
                  <a:pt x="290602" y="204136"/>
                </a:lnTo>
                <a:lnTo>
                  <a:pt x="290424" y="204990"/>
                </a:lnTo>
                <a:lnTo>
                  <a:pt x="289985" y="205897"/>
                </a:lnTo>
                <a:close/>
              </a:path>
              <a:path w="964565" h="962025">
                <a:moveTo>
                  <a:pt x="297400" y="89915"/>
                </a:moveTo>
                <a:lnTo>
                  <a:pt x="296108" y="88773"/>
                </a:lnTo>
                <a:lnTo>
                  <a:pt x="296252" y="87385"/>
                </a:lnTo>
                <a:lnTo>
                  <a:pt x="296315" y="86780"/>
                </a:lnTo>
                <a:lnTo>
                  <a:pt x="296389" y="86040"/>
                </a:lnTo>
                <a:lnTo>
                  <a:pt x="297821" y="85332"/>
                </a:lnTo>
                <a:lnTo>
                  <a:pt x="298471" y="84756"/>
                </a:lnTo>
                <a:lnTo>
                  <a:pt x="299254" y="85332"/>
                </a:lnTo>
                <a:lnTo>
                  <a:pt x="300610" y="85855"/>
                </a:lnTo>
                <a:lnTo>
                  <a:pt x="300701" y="86780"/>
                </a:lnTo>
                <a:lnTo>
                  <a:pt x="300759" y="87385"/>
                </a:lnTo>
                <a:lnTo>
                  <a:pt x="300130" y="88773"/>
                </a:lnTo>
                <a:lnTo>
                  <a:pt x="300065" y="88915"/>
                </a:lnTo>
                <a:lnTo>
                  <a:pt x="297400" y="89915"/>
                </a:lnTo>
                <a:close/>
              </a:path>
              <a:path w="964565" h="962025">
                <a:moveTo>
                  <a:pt x="299290" y="125575"/>
                </a:moveTo>
                <a:lnTo>
                  <a:pt x="298005" y="124664"/>
                </a:lnTo>
                <a:lnTo>
                  <a:pt x="296991" y="124297"/>
                </a:lnTo>
                <a:lnTo>
                  <a:pt x="297461" y="123287"/>
                </a:lnTo>
                <a:lnTo>
                  <a:pt x="297695" y="122013"/>
                </a:lnTo>
                <a:lnTo>
                  <a:pt x="299578" y="120351"/>
                </a:lnTo>
                <a:lnTo>
                  <a:pt x="300944" y="120860"/>
                </a:lnTo>
                <a:lnTo>
                  <a:pt x="301250" y="123287"/>
                </a:lnTo>
                <a:lnTo>
                  <a:pt x="300762" y="124664"/>
                </a:lnTo>
                <a:lnTo>
                  <a:pt x="300681" y="124885"/>
                </a:lnTo>
                <a:lnTo>
                  <a:pt x="299290" y="125575"/>
                </a:lnTo>
                <a:close/>
              </a:path>
              <a:path w="964565" h="962025">
                <a:moveTo>
                  <a:pt x="300635" y="163918"/>
                </a:moveTo>
                <a:lnTo>
                  <a:pt x="297311" y="161882"/>
                </a:lnTo>
                <a:lnTo>
                  <a:pt x="296796" y="160345"/>
                </a:lnTo>
                <a:lnTo>
                  <a:pt x="296699" y="160057"/>
                </a:lnTo>
                <a:lnTo>
                  <a:pt x="295980" y="158462"/>
                </a:lnTo>
                <a:lnTo>
                  <a:pt x="297496" y="157598"/>
                </a:lnTo>
                <a:lnTo>
                  <a:pt x="298624" y="156833"/>
                </a:lnTo>
                <a:lnTo>
                  <a:pt x="299638" y="157968"/>
                </a:lnTo>
                <a:lnTo>
                  <a:pt x="301322" y="159018"/>
                </a:lnTo>
                <a:lnTo>
                  <a:pt x="301878" y="161882"/>
                </a:lnTo>
                <a:lnTo>
                  <a:pt x="301923" y="162110"/>
                </a:lnTo>
                <a:lnTo>
                  <a:pt x="300635" y="163918"/>
                </a:lnTo>
                <a:close/>
              </a:path>
              <a:path w="964565" h="962025">
                <a:moveTo>
                  <a:pt x="317459" y="617240"/>
                </a:moveTo>
                <a:lnTo>
                  <a:pt x="317615" y="616845"/>
                </a:lnTo>
                <a:lnTo>
                  <a:pt x="317740" y="616529"/>
                </a:lnTo>
                <a:lnTo>
                  <a:pt x="317459" y="617240"/>
                </a:lnTo>
                <a:close/>
              </a:path>
              <a:path w="964565" h="962025">
                <a:moveTo>
                  <a:pt x="318317" y="619244"/>
                </a:moveTo>
                <a:lnTo>
                  <a:pt x="316751" y="619244"/>
                </a:lnTo>
                <a:lnTo>
                  <a:pt x="316936" y="618308"/>
                </a:lnTo>
                <a:lnTo>
                  <a:pt x="317385" y="617429"/>
                </a:lnTo>
                <a:lnTo>
                  <a:pt x="318935" y="617429"/>
                </a:lnTo>
                <a:lnTo>
                  <a:pt x="318759" y="618308"/>
                </a:lnTo>
                <a:lnTo>
                  <a:pt x="318317" y="619244"/>
                </a:lnTo>
                <a:close/>
              </a:path>
              <a:path w="964565" h="962025">
                <a:moveTo>
                  <a:pt x="290767" y="77681"/>
                </a:moveTo>
                <a:lnTo>
                  <a:pt x="289153" y="77681"/>
                </a:lnTo>
                <a:lnTo>
                  <a:pt x="288212" y="75973"/>
                </a:lnTo>
                <a:lnTo>
                  <a:pt x="289372" y="74938"/>
                </a:lnTo>
                <a:lnTo>
                  <a:pt x="289835" y="75774"/>
                </a:lnTo>
                <a:lnTo>
                  <a:pt x="290390" y="76575"/>
                </a:lnTo>
                <a:lnTo>
                  <a:pt x="290767" y="77681"/>
                </a:lnTo>
                <a:close/>
              </a:path>
              <a:path w="964565" h="962025">
                <a:moveTo>
                  <a:pt x="300243" y="142101"/>
                </a:moveTo>
                <a:lnTo>
                  <a:pt x="297162" y="142101"/>
                </a:lnTo>
                <a:lnTo>
                  <a:pt x="297537" y="141396"/>
                </a:lnTo>
                <a:lnTo>
                  <a:pt x="297617" y="141247"/>
                </a:lnTo>
                <a:lnTo>
                  <a:pt x="297870" y="140086"/>
                </a:lnTo>
                <a:lnTo>
                  <a:pt x="299624" y="138934"/>
                </a:lnTo>
                <a:lnTo>
                  <a:pt x="300521" y="139613"/>
                </a:lnTo>
                <a:lnTo>
                  <a:pt x="300581" y="141396"/>
                </a:lnTo>
                <a:lnTo>
                  <a:pt x="300243" y="142101"/>
                </a:lnTo>
                <a:close/>
              </a:path>
              <a:path w="964565" h="962025">
                <a:moveTo>
                  <a:pt x="318625" y="85033"/>
                </a:moveTo>
                <a:lnTo>
                  <a:pt x="315972" y="85033"/>
                </a:lnTo>
                <a:lnTo>
                  <a:pt x="317182" y="84140"/>
                </a:lnTo>
                <a:lnTo>
                  <a:pt x="318527" y="84763"/>
                </a:lnTo>
                <a:lnTo>
                  <a:pt x="318625" y="85033"/>
                </a:lnTo>
                <a:close/>
              </a:path>
              <a:path w="964565" h="962025">
                <a:moveTo>
                  <a:pt x="317477" y="89111"/>
                </a:moveTo>
                <a:lnTo>
                  <a:pt x="315676" y="87585"/>
                </a:lnTo>
                <a:lnTo>
                  <a:pt x="315416" y="86282"/>
                </a:lnTo>
                <a:lnTo>
                  <a:pt x="315004" y="85403"/>
                </a:lnTo>
                <a:lnTo>
                  <a:pt x="318759" y="85403"/>
                </a:lnTo>
                <a:lnTo>
                  <a:pt x="319078" y="86282"/>
                </a:lnTo>
                <a:lnTo>
                  <a:pt x="318968" y="87186"/>
                </a:lnTo>
                <a:lnTo>
                  <a:pt x="318919" y="87585"/>
                </a:lnTo>
                <a:lnTo>
                  <a:pt x="318794" y="88602"/>
                </a:lnTo>
                <a:lnTo>
                  <a:pt x="317477" y="89111"/>
                </a:lnTo>
                <a:close/>
              </a:path>
              <a:path w="964565" h="962025">
                <a:moveTo>
                  <a:pt x="291731" y="5711"/>
                </a:moveTo>
                <a:lnTo>
                  <a:pt x="289166" y="5711"/>
                </a:lnTo>
                <a:lnTo>
                  <a:pt x="288223" y="3401"/>
                </a:lnTo>
                <a:lnTo>
                  <a:pt x="289233" y="3014"/>
                </a:lnTo>
                <a:lnTo>
                  <a:pt x="289901" y="2512"/>
                </a:lnTo>
                <a:lnTo>
                  <a:pt x="292674" y="2512"/>
                </a:lnTo>
                <a:lnTo>
                  <a:pt x="293244" y="3871"/>
                </a:lnTo>
                <a:lnTo>
                  <a:pt x="291731" y="5711"/>
                </a:lnTo>
                <a:close/>
              </a:path>
              <a:path w="964565" h="962025">
                <a:moveTo>
                  <a:pt x="289458" y="6426"/>
                </a:moveTo>
                <a:lnTo>
                  <a:pt x="289264" y="5953"/>
                </a:lnTo>
                <a:lnTo>
                  <a:pt x="290454" y="5953"/>
                </a:lnTo>
                <a:lnTo>
                  <a:pt x="289458" y="6426"/>
                </a:lnTo>
                <a:close/>
              </a:path>
              <a:path w="964565" h="962025">
                <a:moveTo>
                  <a:pt x="290055" y="25122"/>
                </a:moveTo>
                <a:lnTo>
                  <a:pt x="288931" y="24564"/>
                </a:lnTo>
                <a:lnTo>
                  <a:pt x="288315" y="23194"/>
                </a:lnTo>
                <a:lnTo>
                  <a:pt x="288703" y="22176"/>
                </a:lnTo>
                <a:lnTo>
                  <a:pt x="288798" y="21261"/>
                </a:lnTo>
                <a:lnTo>
                  <a:pt x="288870" y="20564"/>
                </a:lnTo>
                <a:lnTo>
                  <a:pt x="290347" y="20009"/>
                </a:lnTo>
                <a:lnTo>
                  <a:pt x="291589" y="20891"/>
                </a:lnTo>
                <a:lnTo>
                  <a:pt x="292635" y="21261"/>
                </a:lnTo>
                <a:lnTo>
                  <a:pt x="292193" y="22176"/>
                </a:lnTo>
                <a:lnTo>
                  <a:pt x="291965" y="23194"/>
                </a:lnTo>
                <a:lnTo>
                  <a:pt x="291895" y="23546"/>
                </a:lnTo>
                <a:lnTo>
                  <a:pt x="290055" y="25122"/>
                </a:lnTo>
                <a:close/>
              </a:path>
              <a:path w="964565" h="962025">
                <a:moveTo>
                  <a:pt x="289415" y="43260"/>
                </a:moveTo>
                <a:lnTo>
                  <a:pt x="288088" y="42794"/>
                </a:lnTo>
                <a:lnTo>
                  <a:pt x="288016" y="40566"/>
                </a:lnTo>
                <a:lnTo>
                  <a:pt x="288497" y="39075"/>
                </a:lnTo>
                <a:lnTo>
                  <a:pt x="290806" y="37666"/>
                </a:lnTo>
                <a:lnTo>
                  <a:pt x="292329" y="38324"/>
                </a:lnTo>
                <a:lnTo>
                  <a:pt x="292404" y="41125"/>
                </a:lnTo>
                <a:lnTo>
                  <a:pt x="291244" y="41968"/>
                </a:lnTo>
                <a:lnTo>
                  <a:pt x="290621" y="42794"/>
                </a:lnTo>
                <a:lnTo>
                  <a:pt x="289415" y="43260"/>
                </a:lnTo>
                <a:close/>
              </a:path>
              <a:path w="964565" h="962025">
                <a:moveTo>
                  <a:pt x="289536" y="60533"/>
                </a:moveTo>
                <a:lnTo>
                  <a:pt x="288219" y="59476"/>
                </a:lnTo>
                <a:lnTo>
                  <a:pt x="288960" y="57651"/>
                </a:lnTo>
                <a:lnTo>
                  <a:pt x="290643" y="57651"/>
                </a:lnTo>
                <a:lnTo>
                  <a:pt x="290429" y="58643"/>
                </a:lnTo>
                <a:lnTo>
                  <a:pt x="289986" y="59476"/>
                </a:lnTo>
                <a:lnTo>
                  <a:pt x="289536" y="60533"/>
                </a:lnTo>
                <a:close/>
              </a:path>
              <a:path w="964565" h="962025">
                <a:moveTo>
                  <a:pt x="290614" y="97392"/>
                </a:moveTo>
                <a:lnTo>
                  <a:pt x="289095" y="97036"/>
                </a:lnTo>
                <a:lnTo>
                  <a:pt x="288322" y="95424"/>
                </a:lnTo>
                <a:lnTo>
                  <a:pt x="288397" y="94527"/>
                </a:lnTo>
                <a:lnTo>
                  <a:pt x="288511" y="93132"/>
                </a:lnTo>
                <a:lnTo>
                  <a:pt x="289707" y="92723"/>
                </a:lnTo>
                <a:lnTo>
                  <a:pt x="290798" y="93132"/>
                </a:lnTo>
                <a:lnTo>
                  <a:pt x="290966" y="93132"/>
                </a:lnTo>
                <a:lnTo>
                  <a:pt x="292746" y="96032"/>
                </a:lnTo>
                <a:lnTo>
                  <a:pt x="291735" y="96470"/>
                </a:lnTo>
                <a:lnTo>
                  <a:pt x="290614" y="97392"/>
                </a:lnTo>
                <a:close/>
              </a:path>
              <a:path w="964565" h="962025">
                <a:moveTo>
                  <a:pt x="319118" y="584403"/>
                </a:moveTo>
                <a:lnTo>
                  <a:pt x="316264" y="583997"/>
                </a:lnTo>
                <a:lnTo>
                  <a:pt x="315679" y="582716"/>
                </a:lnTo>
                <a:lnTo>
                  <a:pt x="315047" y="581997"/>
                </a:lnTo>
                <a:lnTo>
                  <a:pt x="315580" y="581268"/>
                </a:lnTo>
                <a:lnTo>
                  <a:pt x="316114" y="579859"/>
                </a:lnTo>
                <a:lnTo>
                  <a:pt x="317470" y="579859"/>
                </a:lnTo>
                <a:lnTo>
                  <a:pt x="318947" y="580535"/>
                </a:lnTo>
                <a:lnTo>
                  <a:pt x="319566" y="582716"/>
                </a:lnTo>
                <a:lnTo>
                  <a:pt x="319225" y="583997"/>
                </a:lnTo>
                <a:lnTo>
                  <a:pt x="319118" y="584403"/>
                </a:lnTo>
                <a:close/>
              </a:path>
              <a:path w="964565" h="962025">
                <a:moveTo>
                  <a:pt x="300094" y="70966"/>
                </a:moveTo>
                <a:lnTo>
                  <a:pt x="299169" y="70447"/>
                </a:lnTo>
                <a:lnTo>
                  <a:pt x="298059" y="70070"/>
                </a:lnTo>
                <a:lnTo>
                  <a:pt x="296400" y="68369"/>
                </a:lnTo>
                <a:lnTo>
                  <a:pt x="296631" y="67234"/>
                </a:lnTo>
                <a:lnTo>
                  <a:pt x="299556" y="65832"/>
                </a:lnTo>
                <a:lnTo>
                  <a:pt x="300955" y="66579"/>
                </a:lnTo>
                <a:lnTo>
                  <a:pt x="301528" y="69055"/>
                </a:lnTo>
                <a:lnTo>
                  <a:pt x="300553" y="70070"/>
                </a:lnTo>
                <a:lnTo>
                  <a:pt x="300094" y="70966"/>
                </a:lnTo>
                <a:close/>
              </a:path>
              <a:path w="964565" h="962025">
                <a:moveTo>
                  <a:pt x="318667" y="106505"/>
                </a:moveTo>
                <a:lnTo>
                  <a:pt x="316641" y="106505"/>
                </a:lnTo>
                <a:lnTo>
                  <a:pt x="316182" y="105509"/>
                </a:lnTo>
                <a:lnTo>
                  <a:pt x="316525" y="104338"/>
                </a:lnTo>
                <a:lnTo>
                  <a:pt x="317022" y="103793"/>
                </a:lnTo>
                <a:lnTo>
                  <a:pt x="317291" y="103320"/>
                </a:lnTo>
                <a:lnTo>
                  <a:pt x="319157" y="103320"/>
                </a:lnTo>
                <a:lnTo>
                  <a:pt x="319690" y="104338"/>
                </a:lnTo>
                <a:lnTo>
                  <a:pt x="319011" y="106146"/>
                </a:lnTo>
                <a:lnTo>
                  <a:pt x="318667" y="106505"/>
                </a:lnTo>
                <a:close/>
              </a:path>
              <a:path w="964565" h="962025">
                <a:moveTo>
                  <a:pt x="318667" y="106505"/>
                </a:moveTo>
                <a:lnTo>
                  <a:pt x="318392" y="106793"/>
                </a:lnTo>
                <a:lnTo>
                  <a:pt x="319011" y="106146"/>
                </a:lnTo>
                <a:lnTo>
                  <a:pt x="318667" y="106505"/>
                </a:lnTo>
                <a:close/>
              </a:path>
              <a:path w="964565" h="962025">
                <a:moveTo>
                  <a:pt x="317922" y="51099"/>
                </a:moveTo>
                <a:lnTo>
                  <a:pt x="315210" y="49847"/>
                </a:lnTo>
                <a:lnTo>
                  <a:pt x="315527" y="49409"/>
                </a:lnTo>
                <a:lnTo>
                  <a:pt x="315751" y="48776"/>
                </a:lnTo>
                <a:lnTo>
                  <a:pt x="317392" y="47968"/>
                </a:lnTo>
                <a:lnTo>
                  <a:pt x="318388" y="48402"/>
                </a:lnTo>
                <a:lnTo>
                  <a:pt x="318644" y="49409"/>
                </a:lnTo>
                <a:lnTo>
                  <a:pt x="318755" y="49847"/>
                </a:lnTo>
                <a:lnTo>
                  <a:pt x="318815" y="50082"/>
                </a:lnTo>
                <a:lnTo>
                  <a:pt x="318210" y="50630"/>
                </a:lnTo>
                <a:lnTo>
                  <a:pt x="317922" y="51099"/>
                </a:lnTo>
                <a:close/>
              </a:path>
              <a:path w="964565" h="962025">
                <a:moveTo>
                  <a:pt x="317591" y="71159"/>
                </a:moveTo>
                <a:lnTo>
                  <a:pt x="315776" y="69717"/>
                </a:lnTo>
                <a:lnTo>
                  <a:pt x="315527" y="68461"/>
                </a:lnTo>
                <a:lnTo>
                  <a:pt x="315047" y="67490"/>
                </a:lnTo>
                <a:lnTo>
                  <a:pt x="318043" y="66273"/>
                </a:lnTo>
                <a:lnTo>
                  <a:pt x="318434" y="67255"/>
                </a:lnTo>
                <a:lnTo>
                  <a:pt x="319242" y="68290"/>
                </a:lnTo>
                <a:lnTo>
                  <a:pt x="319125" y="69205"/>
                </a:lnTo>
                <a:lnTo>
                  <a:pt x="319057" y="69717"/>
                </a:lnTo>
                <a:lnTo>
                  <a:pt x="318943" y="70589"/>
                </a:lnTo>
                <a:lnTo>
                  <a:pt x="317591" y="71159"/>
                </a:lnTo>
                <a:close/>
              </a:path>
              <a:path w="964565" h="962025">
                <a:moveTo>
                  <a:pt x="289977" y="117732"/>
                </a:moveTo>
                <a:lnTo>
                  <a:pt x="288682" y="117109"/>
                </a:lnTo>
                <a:lnTo>
                  <a:pt x="287970" y="115391"/>
                </a:lnTo>
                <a:lnTo>
                  <a:pt x="287561" y="113334"/>
                </a:lnTo>
                <a:lnTo>
                  <a:pt x="288717" y="112359"/>
                </a:lnTo>
                <a:lnTo>
                  <a:pt x="291209" y="112359"/>
                </a:lnTo>
                <a:lnTo>
                  <a:pt x="292662" y="113334"/>
                </a:lnTo>
                <a:lnTo>
                  <a:pt x="292899" y="114825"/>
                </a:lnTo>
                <a:lnTo>
                  <a:pt x="292226" y="116131"/>
                </a:lnTo>
                <a:lnTo>
                  <a:pt x="289977" y="117732"/>
                </a:lnTo>
                <a:close/>
              </a:path>
              <a:path w="964565" h="962025">
                <a:moveTo>
                  <a:pt x="317530" y="566827"/>
                </a:moveTo>
                <a:lnTo>
                  <a:pt x="315655" y="565276"/>
                </a:lnTo>
                <a:lnTo>
                  <a:pt x="315438" y="563984"/>
                </a:lnTo>
                <a:lnTo>
                  <a:pt x="314979" y="562984"/>
                </a:lnTo>
                <a:lnTo>
                  <a:pt x="316004" y="562596"/>
                </a:lnTo>
                <a:lnTo>
                  <a:pt x="317107" y="561764"/>
                </a:lnTo>
                <a:lnTo>
                  <a:pt x="319388" y="562180"/>
                </a:lnTo>
                <a:lnTo>
                  <a:pt x="319754" y="563500"/>
                </a:lnTo>
                <a:lnTo>
                  <a:pt x="318680" y="566262"/>
                </a:lnTo>
                <a:lnTo>
                  <a:pt x="317530" y="566827"/>
                </a:lnTo>
                <a:close/>
              </a:path>
              <a:path w="964565" h="962025">
                <a:moveTo>
                  <a:pt x="318900" y="603893"/>
                </a:moveTo>
                <a:lnTo>
                  <a:pt x="316086" y="602170"/>
                </a:lnTo>
                <a:lnTo>
                  <a:pt x="315392" y="600476"/>
                </a:lnTo>
                <a:lnTo>
                  <a:pt x="314403" y="599131"/>
                </a:lnTo>
                <a:lnTo>
                  <a:pt x="315723" y="598469"/>
                </a:lnTo>
                <a:lnTo>
                  <a:pt x="317093" y="597352"/>
                </a:lnTo>
                <a:lnTo>
                  <a:pt x="318790" y="598469"/>
                </a:lnTo>
                <a:lnTo>
                  <a:pt x="320466" y="599811"/>
                </a:lnTo>
                <a:lnTo>
                  <a:pt x="320763" y="602170"/>
                </a:lnTo>
                <a:lnTo>
                  <a:pt x="320872" y="603028"/>
                </a:lnTo>
                <a:lnTo>
                  <a:pt x="318900" y="603893"/>
                </a:lnTo>
                <a:close/>
              </a:path>
              <a:path w="964565" h="962025">
                <a:moveTo>
                  <a:pt x="300834" y="49263"/>
                </a:moveTo>
                <a:lnTo>
                  <a:pt x="297259" y="49263"/>
                </a:lnTo>
                <a:lnTo>
                  <a:pt x="297379" y="48566"/>
                </a:lnTo>
                <a:lnTo>
                  <a:pt x="298368" y="47989"/>
                </a:lnTo>
                <a:lnTo>
                  <a:pt x="300125" y="48566"/>
                </a:lnTo>
                <a:lnTo>
                  <a:pt x="300834" y="49263"/>
                </a:lnTo>
                <a:close/>
              </a:path>
              <a:path w="964565" h="962025">
                <a:moveTo>
                  <a:pt x="297259" y="49263"/>
                </a:moveTo>
                <a:lnTo>
                  <a:pt x="297197" y="49623"/>
                </a:lnTo>
                <a:lnTo>
                  <a:pt x="297259" y="49263"/>
                </a:lnTo>
                <a:lnTo>
                  <a:pt x="297379" y="48566"/>
                </a:lnTo>
                <a:lnTo>
                  <a:pt x="297259" y="49263"/>
                </a:lnTo>
                <a:close/>
              </a:path>
              <a:path w="964565" h="962025">
                <a:moveTo>
                  <a:pt x="300643" y="50708"/>
                </a:moveTo>
                <a:lnTo>
                  <a:pt x="297877" y="50708"/>
                </a:lnTo>
                <a:lnTo>
                  <a:pt x="297144" y="49929"/>
                </a:lnTo>
                <a:lnTo>
                  <a:pt x="297197" y="49623"/>
                </a:lnTo>
                <a:lnTo>
                  <a:pt x="300788" y="49623"/>
                </a:lnTo>
                <a:lnTo>
                  <a:pt x="300705" y="50245"/>
                </a:lnTo>
                <a:lnTo>
                  <a:pt x="300643" y="50708"/>
                </a:lnTo>
                <a:close/>
              </a:path>
              <a:path w="964565" h="962025">
                <a:moveTo>
                  <a:pt x="300643" y="50708"/>
                </a:moveTo>
                <a:lnTo>
                  <a:pt x="300596" y="51060"/>
                </a:lnTo>
                <a:lnTo>
                  <a:pt x="300705" y="50245"/>
                </a:lnTo>
                <a:lnTo>
                  <a:pt x="300643" y="50708"/>
                </a:lnTo>
                <a:close/>
              </a:path>
              <a:path w="964565" h="962025">
                <a:moveTo>
                  <a:pt x="299642" y="51541"/>
                </a:moveTo>
                <a:lnTo>
                  <a:pt x="298113" y="51060"/>
                </a:lnTo>
                <a:lnTo>
                  <a:pt x="300596" y="51060"/>
                </a:lnTo>
                <a:lnTo>
                  <a:pt x="299642" y="51541"/>
                </a:lnTo>
                <a:close/>
              </a:path>
              <a:path w="964565" h="962025">
                <a:moveTo>
                  <a:pt x="300895" y="14045"/>
                </a:moveTo>
                <a:lnTo>
                  <a:pt x="296977" y="14045"/>
                </a:lnTo>
                <a:lnTo>
                  <a:pt x="297443" y="13031"/>
                </a:lnTo>
                <a:lnTo>
                  <a:pt x="297615" y="12095"/>
                </a:lnTo>
                <a:lnTo>
                  <a:pt x="297678" y="11757"/>
                </a:lnTo>
                <a:lnTo>
                  <a:pt x="299546" y="10098"/>
                </a:lnTo>
                <a:lnTo>
                  <a:pt x="300930" y="10600"/>
                </a:lnTo>
                <a:lnTo>
                  <a:pt x="301264" y="13031"/>
                </a:lnTo>
                <a:lnTo>
                  <a:pt x="300895" y="14045"/>
                </a:lnTo>
                <a:close/>
              </a:path>
              <a:path w="964565" h="962025">
                <a:moveTo>
                  <a:pt x="300895" y="14045"/>
                </a:moveTo>
                <a:lnTo>
                  <a:pt x="300764" y="14404"/>
                </a:lnTo>
                <a:lnTo>
                  <a:pt x="301266" y="13031"/>
                </a:lnTo>
                <a:lnTo>
                  <a:pt x="300895" y="14045"/>
                </a:lnTo>
                <a:close/>
              </a:path>
              <a:path w="964565" h="962025">
                <a:moveTo>
                  <a:pt x="299279" y="15301"/>
                </a:moveTo>
                <a:lnTo>
                  <a:pt x="297998" y="14404"/>
                </a:lnTo>
                <a:lnTo>
                  <a:pt x="300764" y="14404"/>
                </a:lnTo>
                <a:lnTo>
                  <a:pt x="300685" y="14621"/>
                </a:lnTo>
                <a:lnTo>
                  <a:pt x="299279" y="15301"/>
                </a:lnTo>
                <a:close/>
              </a:path>
              <a:path w="964565" h="962025">
                <a:moveTo>
                  <a:pt x="299254" y="33339"/>
                </a:moveTo>
                <a:lnTo>
                  <a:pt x="298037" y="32478"/>
                </a:lnTo>
                <a:lnTo>
                  <a:pt x="296984" y="32108"/>
                </a:lnTo>
                <a:lnTo>
                  <a:pt x="297461" y="31108"/>
                </a:lnTo>
                <a:lnTo>
                  <a:pt x="297634" y="30200"/>
                </a:lnTo>
                <a:lnTo>
                  <a:pt x="297706" y="29827"/>
                </a:lnTo>
                <a:lnTo>
                  <a:pt x="299560" y="28275"/>
                </a:lnTo>
                <a:lnTo>
                  <a:pt x="300692" y="28841"/>
                </a:lnTo>
                <a:lnTo>
                  <a:pt x="301304" y="30200"/>
                </a:lnTo>
                <a:lnTo>
                  <a:pt x="300957" y="31108"/>
                </a:lnTo>
                <a:lnTo>
                  <a:pt x="300822" y="32108"/>
                </a:lnTo>
                <a:lnTo>
                  <a:pt x="300741" y="32848"/>
                </a:lnTo>
                <a:lnTo>
                  <a:pt x="299254" y="33339"/>
                </a:lnTo>
                <a:close/>
              </a:path>
              <a:path w="964565" h="962025">
                <a:moveTo>
                  <a:pt x="289977" y="723561"/>
                </a:moveTo>
                <a:lnTo>
                  <a:pt x="288682" y="722938"/>
                </a:lnTo>
                <a:lnTo>
                  <a:pt x="287970" y="721219"/>
                </a:lnTo>
                <a:lnTo>
                  <a:pt x="287564" y="719163"/>
                </a:lnTo>
                <a:lnTo>
                  <a:pt x="288721" y="718188"/>
                </a:lnTo>
                <a:lnTo>
                  <a:pt x="291213" y="718188"/>
                </a:lnTo>
                <a:lnTo>
                  <a:pt x="292666" y="719163"/>
                </a:lnTo>
                <a:lnTo>
                  <a:pt x="292902" y="720650"/>
                </a:lnTo>
                <a:lnTo>
                  <a:pt x="292226" y="721960"/>
                </a:lnTo>
                <a:lnTo>
                  <a:pt x="289977" y="723561"/>
                </a:lnTo>
                <a:close/>
              </a:path>
              <a:path w="964565" h="962025">
                <a:moveTo>
                  <a:pt x="289985" y="811722"/>
                </a:moveTo>
                <a:lnTo>
                  <a:pt x="288422" y="811722"/>
                </a:lnTo>
                <a:lnTo>
                  <a:pt x="288621" y="810815"/>
                </a:lnTo>
                <a:lnTo>
                  <a:pt x="289070" y="809961"/>
                </a:lnTo>
                <a:lnTo>
                  <a:pt x="290602" y="809961"/>
                </a:lnTo>
                <a:lnTo>
                  <a:pt x="290424" y="810815"/>
                </a:lnTo>
                <a:lnTo>
                  <a:pt x="289985" y="811722"/>
                </a:lnTo>
                <a:close/>
              </a:path>
              <a:path w="964565" h="962025">
                <a:moveTo>
                  <a:pt x="290130" y="298542"/>
                </a:moveTo>
                <a:lnTo>
                  <a:pt x="288041" y="297407"/>
                </a:lnTo>
                <a:lnTo>
                  <a:pt x="289046" y="295422"/>
                </a:lnTo>
                <a:lnTo>
                  <a:pt x="290578" y="295422"/>
                </a:lnTo>
                <a:lnTo>
                  <a:pt x="290607" y="296685"/>
                </a:lnTo>
                <a:lnTo>
                  <a:pt x="290372" y="297407"/>
                </a:lnTo>
                <a:lnTo>
                  <a:pt x="290304" y="297614"/>
                </a:lnTo>
                <a:lnTo>
                  <a:pt x="290130" y="298542"/>
                </a:lnTo>
                <a:close/>
              </a:path>
              <a:path w="964565" h="962025">
                <a:moveTo>
                  <a:pt x="290735" y="280116"/>
                </a:moveTo>
                <a:lnTo>
                  <a:pt x="289157" y="280116"/>
                </a:lnTo>
                <a:lnTo>
                  <a:pt x="288262" y="278405"/>
                </a:lnTo>
                <a:lnTo>
                  <a:pt x="289408" y="277295"/>
                </a:lnTo>
                <a:lnTo>
                  <a:pt x="289849" y="278149"/>
                </a:lnTo>
                <a:lnTo>
                  <a:pt x="290390" y="278974"/>
                </a:lnTo>
                <a:lnTo>
                  <a:pt x="290735" y="280116"/>
                </a:lnTo>
                <a:close/>
              </a:path>
              <a:path w="964565" h="962025">
                <a:moveTo>
                  <a:pt x="299660" y="897553"/>
                </a:moveTo>
                <a:lnTo>
                  <a:pt x="297742" y="896041"/>
                </a:lnTo>
                <a:lnTo>
                  <a:pt x="297464" y="894806"/>
                </a:lnTo>
                <a:lnTo>
                  <a:pt x="296966" y="893852"/>
                </a:lnTo>
                <a:lnTo>
                  <a:pt x="300008" y="892660"/>
                </a:lnTo>
                <a:lnTo>
                  <a:pt x="301318" y="893223"/>
                </a:lnTo>
                <a:lnTo>
                  <a:pt x="301820" y="894215"/>
                </a:lnTo>
                <a:lnTo>
                  <a:pt x="300820" y="897005"/>
                </a:lnTo>
                <a:lnTo>
                  <a:pt x="299660" y="897553"/>
                </a:lnTo>
                <a:close/>
              </a:path>
              <a:path w="964565" h="962025">
                <a:moveTo>
                  <a:pt x="289579" y="850538"/>
                </a:moveTo>
                <a:lnTo>
                  <a:pt x="288358" y="849667"/>
                </a:lnTo>
                <a:lnTo>
                  <a:pt x="289066" y="848001"/>
                </a:lnTo>
                <a:lnTo>
                  <a:pt x="290600" y="848001"/>
                </a:lnTo>
                <a:lnTo>
                  <a:pt x="290386" y="848877"/>
                </a:lnTo>
                <a:lnTo>
                  <a:pt x="289957" y="849667"/>
                </a:lnTo>
                <a:lnTo>
                  <a:pt x="289579" y="850538"/>
                </a:lnTo>
                <a:close/>
              </a:path>
              <a:path w="964565" h="962025">
                <a:moveTo>
                  <a:pt x="290351" y="795542"/>
                </a:moveTo>
                <a:lnTo>
                  <a:pt x="288910" y="794941"/>
                </a:lnTo>
                <a:lnTo>
                  <a:pt x="288812" y="794229"/>
                </a:lnTo>
                <a:lnTo>
                  <a:pt x="288700" y="793414"/>
                </a:lnTo>
                <a:lnTo>
                  <a:pt x="288273" y="792421"/>
                </a:lnTo>
                <a:lnTo>
                  <a:pt x="288785" y="790934"/>
                </a:lnTo>
                <a:lnTo>
                  <a:pt x="289881" y="790372"/>
                </a:lnTo>
                <a:lnTo>
                  <a:pt x="291835" y="791987"/>
                </a:lnTo>
                <a:lnTo>
                  <a:pt x="292098" y="793247"/>
                </a:lnTo>
                <a:lnTo>
                  <a:pt x="292593" y="794229"/>
                </a:lnTo>
                <a:lnTo>
                  <a:pt x="291582" y="794617"/>
                </a:lnTo>
                <a:lnTo>
                  <a:pt x="290351" y="795542"/>
                </a:lnTo>
                <a:close/>
              </a:path>
              <a:path w="964565" h="962025">
                <a:moveTo>
                  <a:pt x="290020" y="757459"/>
                </a:moveTo>
                <a:lnTo>
                  <a:pt x="288470" y="757459"/>
                </a:lnTo>
                <a:lnTo>
                  <a:pt x="288636" y="756545"/>
                </a:lnTo>
                <a:lnTo>
                  <a:pt x="289068" y="755648"/>
                </a:lnTo>
                <a:lnTo>
                  <a:pt x="290635" y="755648"/>
                </a:lnTo>
                <a:lnTo>
                  <a:pt x="290457" y="756545"/>
                </a:lnTo>
                <a:lnTo>
                  <a:pt x="290020" y="757459"/>
                </a:lnTo>
                <a:close/>
              </a:path>
              <a:path w="964565" h="962025">
                <a:moveTo>
                  <a:pt x="290020" y="757459"/>
                </a:moveTo>
                <a:lnTo>
                  <a:pt x="289934" y="757683"/>
                </a:lnTo>
                <a:lnTo>
                  <a:pt x="290020" y="757459"/>
                </a:lnTo>
                <a:lnTo>
                  <a:pt x="290466" y="756545"/>
                </a:lnTo>
                <a:lnTo>
                  <a:pt x="290020" y="757459"/>
                </a:lnTo>
                <a:close/>
              </a:path>
              <a:path w="964565" h="962025">
                <a:moveTo>
                  <a:pt x="289792" y="758057"/>
                </a:moveTo>
                <a:lnTo>
                  <a:pt x="289934" y="757683"/>
                </a:lnTo>
                <a:lnTo>
                  <a:pt x="290020" y="757459"/>
                </a:lnTo>
                <a:lnTo>
                  <a:pt x="289792" y="758057"/>
                </a:lnTo>
                <a:close/>
              </a:path>
              <a:path w="964565" h="962025">
                <a:moveTo>
                  <a:pt x="289529" y="776607"/>
                </a:moveTo>
                <a:lnTo>
                  <a:pt x="288212" y="775554"/>
                </a:lnTo>
                <a:lnTo>
                  <a:pt x="288958" y="773728"/>
                </a:lnTo>
                <a:lnTo>
                  <a:pt x="290643" y="773728"/>
                </a:lnTo>
                <a:lnTo>
                  <a:pt x="290422" y="774721"/>
                </a:lnTo>
                <a:lnTo>
                  <a:pt x="289977" y="775554"/>
                </a:lnTo>
                <a:lnTo>
                  <a:pt x="289529" y="776607"/>
                </a:lnTo>
                <a:close/>
              </a:path>
              <a:path w="964565" h="962025">
                <a:moveTo>
                  <a:pt x="290027" y="739364"/>
                </a:moveTo>
                <a:lnTo>
                  <a:pt x="288477" y="739364"/>
                </a:lnTo>
                <a:lnTo>
                  <a:pt x="288644" y="738499"/>
                </a:lnTo>
                <a:lnTo>
                  <a:pt x="289084" y="737589"/>
                </a:lnTo>
                <a:lnTo>
                  <a:pt x="290643" y="737589"/>
                </a:lnTo>
                <a:lnTo>
                  <a:pt x="290447" y="738499"/>
                </a:lnTo>
                <a:lnTo>
                  <a:pt x="290027" y="739364"/>
                </a:lnTo>
                <a:close/>
              </a:path>
              <a:path w="964565" h="962025">
                <a:moveTo>
                  <a:pt x="290027" y="739364"/>
                </a:moveTo>
                <a:lnTo>
                  <a:pt x="289933" y="739606"/>
                </a:lnTo>
                <a:lnTo>
                  <a:pt x="290027" y="739364"/>
                </a:lnTo>
                <a:lnTo>
                  <a:pt x="290447" y="738499"/>
                </a:lnTo>
                <a:lnTo>
                  <a:pt x="290027" y="739364"/>
                </a:lnTo>
                <a:close/>
              </a:path>
              <a:path w="964565" h="962025">
                <a:moveTo>
                  <a:pt x="289795" y="739962"/>
                </a:moveTo>
                <a:lnTo>
                  <a:pt x="289933" y="739606"/>
                </a:lnTo>
                <a:lnTo>
                  <a:pt x="290027" y="739364"/>
                </a:lnTo>
                <a:lnTo>
                  <a:pt x="289795" y="739962"/>
                </a:lnTo>
                <a:close/>
              </a:path>
              <a:path w="964565" h="962025">
                <a:moveTo>
                  <a:pt x="297087" y="916765"/>
                </a:moveTo>
                <a:lnTo>
                  <a:pt x="294933" y="916765"/>
                </a:lnTo>
                <a:lnTo>
                  <a:pt x="295023" y="915940"/>
                </a:lnTo>
                <a:lnTo>
                  <a:pt x="295087" y="914758"/>
                </a:lnTo>
                <a:lnTo>
                  <a:pt x="295812" y="911944"/>
                </a:lnTo>
                <a:lnTo>
                  <a:pt x="296795" y="910520"/>
                </a:lnTo>
                <a:lnTo>
                  <a:pt x="299649" y="910855"/>
                </a:lnTo>
                <a:lnTo>
                  <a:pt x="300909" y="911944"/>
                </a:lnTo>
                <a:lnTo>
                  <a:pt x="301368" y="914758"/>
                </a:lnTo>
                <a:lnTo>
                  <a:pt x="299781" y="915805"/>
                </a:lnTo>
                <a:lnTo>
                  <a:pt x="297087" y="916765"/>
                </a:lnTo>
                <a:close/>
              </a:path>
              <a:path w="964565" h="962025">
                <a:moveTo>
                  <a:pt x="297834" y="859079"/>
                </a:moveTo>
                <a:lnTo>
                  <a:pt x="296945" y="857940"/>
                </a:lnTo>
                <a:lnTo>
                  <a:pt x="296142" y="857335"/>
                </a:lnTo>
                <a:lnTo>
                  <a:pt x="296585" y="856421"/>
                </a:lnTo>
                <a:lnTo>
                  <a:pt x="296844" y="854944"/>
                </a:lnTo>
                <a:lnTo>
                  <a:pt x="296994" y="854944"/>
                </a:lnTo>
                <a:lnTo>
                  <a:pt x="298233" y="854378"/>
                </a:lnTo>
                <a:lnTo>
                  <a:pt x="299898" y="854944"/>
                </a:lnTo>
                <a:lnTo>
                  <a:pt x="301332" y="857335"/>
                </a:lnTo>
                <a:lnTo>
                  <a:pt x="300350" y="858734"/>
                </a:lnTo>
                <a:lnTo>
                  <a:pt x="297834" y="859079"/>
                </a:lnTo>
                <a:close/>
              </a:path>
              <a:path w="964565" h="962025">
                <a:moveTo>
                  <a:pt x="292351" y="923829"/>
                </a:moveTo>
                <a:lnTo>
                  <a:pt x="289511" y="923434"/>
                </a:lnTo>
                <a:lnTo>
                  <a:pt x="288379" y="922153"/>
                </a:lnTo>
                <a:lnTo>
                  <a:pt x="288097" y="919481"/>
                </a:lnTo>
                <a:lnTo>
                  <a:pt x="288077" y="919292"/>
                </a:lnTo>
                <a:lnTo>
                  <a:pt x="289596" y="918235"/>
                </a:lnTo>
                <a:lnTo>
                  <a:pt x="292722" y="917417"/>
                </a:lnTo>
                <a:lnTo>
                  <a:pt x="294624" y="917417"/>
                </a:lnTo>
                <a:lnTo>
                  <a:pt x="294479" y="918235"/>
                </a:lnTo>
                <a:lnTo>
                  <a:pt x="294354" y="919481"/>
                </a:lnTo>
                <a:lnTo>
                  <a:pt x="293408" y="922153"/>
                </a:lnTo>
                <a:lnTo>
                  <a:pt x="292351" y="923829"/>
                </a:lnTo>
                <a:close/>
              </a:path>
              <a:path w="964565" h="962025">
                <a:moveTo>
                  <a:pt x="299613" y="950646"/>
                </a:moveTo>
                <a:lnTo>
                  <a:pt x="296606" y="950646"/>
                </a:lnTo>
                <a:lnTo>
                  <a:pt x="296037" y="949347"/>
                </a:lnTo>
                <a:lnTo>
                  <a:pt x="296621" y="947685"/>
                </a:lnTo>
                <a:lnTo>
                  <a:pt x="299037" y="946233"/>
                </a:lnTo>
                <a:lnTo>
                  <a:pt x="300435" y="947230"/>
                </a:lnTo>
                <a:lnTo>
                  <a:pt x="300712" y="949347"/>
                </a:lnTo>
                <a:lnTo>
                  <a:pt x="300766" y="949760"/>
                </a:lnTo>
                <a:lnTo>
                  <a:pt x="299613" y="950646"/>
                </a:lnTo>
                <a:close/>
              </a:path>
              <a:path w="964565" h="962025">
                <a:moveTo>
                  <a:pt x="299613" y="950646"/>
                </a:moveTo>
                <a:lnTo>
                  <a:pt x="299353" y="951005"/>
                </a:lnTo>
                <a:lnTo>
                  <a:pt x="299613" y="950646"/>
                </a:lnTo>
                <a:lnTo>
                  <a:pt x="300766" y="949760"/>
                </a:lnTo>
                <a:lnTo>
                  <a:pt x="299613" y="950646"/>
                </a:lnTo>
                <a:close/>
              </a:path>
              <a:path w="964565" h="962025">
                <a:moveTo>
                  <a:pt x="299026" y="951457"/>
                </a:moveTo>
                <a:lnTo>
                  <a:pt x="298080" y="951005"/>
                </a:lnTo>
                <a:lnTo>
                  <a:pt x="299353" y="951005"/>
                </a:lnTo>
                <a:lnTo>
                  <a:pt x="299026" y="951457"/>
                </a:lnTo>
                <a:close/>
              </a:path>
              <a:path w="964565" h="962025">
                <a:moveTo>
                  <a:pt x="300614" y="929409"/>
                </a:moveTo>
                <a:lnTo>
                  <a:pt x="297884" y="929409"/>
                </a:lnTo>
                <a:lnTo>
                  <a:pt x="299112" y="928526"/>
                </a:lnTo>
                <a:lnTo>
                  <a:pt x="300514" y="929163"/>
                </a:lnTo>
                <a:lnTo>
                  <a:pt x="300614" y="929409"/>
                </a:lnTo>
                <a:close/>
              </a:path>
              <a:path w="964565" h="962025">
                <a:moveTo>
                  <a:pt x="299517" y="933537"/>
                </a:moveTo>
                <a:lnTo>
                  <a:pt x="297660" y="931946"/>
                </a:lnTo>
                <a:lnTo>
                  <a:pt x="297361" y="930690"/>
                </a:lnTo>
                <a:lnTo>
                  <a:pt x="296891" y="929768"/>
                </a:lnTo>
                <a:lnTo>
                  <a:pt x="300760" y="929768"/>
                </a:lnTo>
                <a:lnTo>
                  <a:pt x="301136" y="930690"/>
                </a:lnTo>
                <a:lnTo>
                  <a:pt x="300859" y="933049"/>
                </a:lnTo>
                <a:lnTo>
                  <a:pt x="299517" y="933537"/>
                </a:lnTo>
                <a:close/>
              </a:path>
              <a:path w="964565" h="962025">
                <a:moveTo>
                  <a:pt x="298190" y="841322"/>
                </a:moveTo>
                <a:lnTo>
                  <a:pt x="297268" y="840158"/>
                </a:lnTo>
                <a:lnTo>
                  <a:pt x="296259" y="839447"/>
                </a:lnTo>
                <a:lnTo>
                  <a:pt x="296493" y="839447"/>
                </a:lnTo>
                <a:lnTo>
                  <a:pt x="296870" y="838625"/>
                </a:lnTo>
                <a:lnTo>
                  <a:pt x="296996" y="837795"/>
                </a:lnTo>
                <a:lnTo>
                  <a:pt x="297099" y="837123"/>
                </a:lnTo>
                <a:lnTo>
                  <a:pt x="297294" y="837123"/>
                </a:lnTo>
                <a:lnTo>
                  <a:pt x="298446" y="836557"/>
                </a:lnTo>
                <a:lnTo>
                  <a:pt x="300105" y="837123"/>
                </a:lnTo>
                <a:lnTo>
                  <a:pt x="301567" y="839447"/>
                </a:lnTo>
                <a:lnTo>
                  <a:pt x="300713" y="840920"/>
                </a:lnTo>
                <a:lnTo>
                  <a:pt x="298190" y="841322"/>
                </a:lnTo>
                <a:close/>
              </a:path>
              <a:path w="964565" h="962025">
                <a:moveTo>
                  <a:pt x="299554" y="877142"/>
                </a:moveTo>
                <a:lnTo>
                  <a:pt x="296923" y="877142"/>
                </a:lnTo>
                <a:lnTo>
                  <a:pt x="296532" y="876028"/>
                </a:lnTo>
                <a:lnTo>
                  <a:pt x="297080" y="874768"/>
                </a:lnTo>
                <a:lnTo>
                  <a:pt x="299841" y="873181"/>
                </a:lnTo>
                <a:lnTo>
                  <a:pt x="300261" y="874124"/>
                </a:lnTo>
                <a:lnTo>
                  <a:pt x="301208" y="875256"/>
                </a:lnTo>
                <a:lnTo>
                  <a:pt x="300713" y="876644"/>
                </a:lnTo>
                <a:lnTo>
                  <a:pt x="299554" y="877142"/>
                </a:lnTo>
                <a:close/>
              </a:path>
              <a:path w="964565" h="962025">
                <a:moveTo>
                  <a:pt x="301151" y="804919"/>
                </a:moveTo>
                <a:lnTo>
                  <a:pt x="298272" y="804449"/>
                </a:lnTo>
                <a:lnTo>
                  <a:pt x="297692" y="803221"/>
                </a:lnTo>
                <a:lnTo>
                  <a:pt x="297030" y="802495"/>
                </a:lnTo>
                <a:lnTo>
                  <a:pt x="297578" y="801791"/>
                </a:lnTo>
                <a:lnTo>
                  <a:pt x="298131" y="800431"/>
                </a:lnTo>
                <a:lnTo>
                  <a:pt x="299517" y="800431"/>
                </a:lnTo>
                <a:lnTo>
                  <a:pt x="301019" y="801068"/>
                </a:lnTo>
                <a:lnTo>
                  <a:pt x="301643" y="803221"/>
                </a:lnTo>
                <a:lnTo>
                  <a:pt x="301151" y="804919"/>
                </a:lnTo>
                <a:close/>
              </a:path>
              <a:path w="964565" h="962025">
                <a:moveTo>
                  <a:pt x="298663" y="824156"/>
                </a:moveTo>
                <a:lnTo>
                  <a:pt x="297372" y="823273"/>
                </a:lnTo>
                <a:lnTo>
                  <a:pt x="296486" y="821800"/>
                </a:lnTo>
                <a:lnTo>
                  <a:pt x="296718" y="821152"/>
                </a:lnTo>
                <a:lnTo>
                  <a:pt x="296820" y="820868"/>
                </a:lnTo>
                <a:lnTo>
                  <a:pt x="296888" y="819544"/>
                </a:lnTo>
                <a:lnTo>
                  <a:pt x="299126" y="817992"/>
                </a:lnTo>
                <a:lnTo>
                  <a:pt x="300613" y="818864"/>
                </a:lnTo>
                <a:lnTo>
                  <a:pt x="301339" y="820868"/>
                </a:lnTo>
                <a:lnTo>
                  <a:pt x="301443" y="821152"/>
                </a:lnTo>
                <a:lnTo>
                  <a:pt x="300880" y="822686"/>
                </a:lnTo>
                <a:lnTo>
                  <a:pt x="298663" y="824156"/>
                </a:lnTo>
                <a:close/>
              </a:path>
              <a:path w="964565" h="962025">
                <a:moveTo>
                  <a:pt x="300218" y="784810"/>
                </a:moveTo>
                <a:lnTo>
                  <a:pt x="297423" y="784810"/>
                </a:lnTo>
                <a:lnTo>
                  <a:pt x="296969" y="783674"/>
                </a:lnTo>
                <a:lnTo>
                  <a:pt x="297322" y="783230"/>
                </a:lnTo>
                <a:lnTo>
                  <a:pt x="297585" y="782578"/>
                </a:lnTo>
                <a:lnTo>
                  <a:pt x="299393" y="781778"/>
                </a:lnTo>
                <a:lnTo>
                  <a:pt x="300457" y="782276"/>
                </a:lnTo>
                <a:lnTo>
                  <a:pt x="300672" y="783230"/>
                </a:lnTo>
                <a:lnTo>
                  <a:pt x="300773" y="783674"/>
                </a:lnTo>
                <a:lnTo>
                  <a:pt x="300859" y="784055"/>
                </a:lnTo>
                <a:lnTo>
                  <a:pt x="300218" y="784810"/>
                </a:lnTo>
                <a:close/>
              </a:path>
              <a:path w="964565" h="962025">
                <a:moveTo>
                  <a:pt x="297493" y="784984"/>
                </a:moveTo>
                <a:lnTo>
                  <a:pt x="297122" y="784055"/>
                </a:lnTo>
                <a:lnTo>
                  <a:pt x="297423" y="784810"/>
                </a:lnTo>
                <a:lnTo>
                  <a:pt x="297493" y="784984"/>
                </a:lnTo>
                <a:close/>
              </a:path>
              <a:path w="964565" h="962025">
                <a:moveTo>
                  <a:pt x="298460" y="785521"/>
                </a:moveTo>
                <a:lnTo>
                  <a:pt x="297493" y="784984"/>
                </a:lnTo>
                <a:lnTo>
                  <a:pt x="299791" y="784984"/>
                </a:lnTo>
                <a:lnTo>
                  <a:pt x="298460" y="785521"/>
                </a:lnTo>
                <a:close/>
              </a:path>
              <a:path w="964565" h="962025">
                <a:moveTo>
                  <a:pt x="382455" y="903926"/>
                </a:moveTo>
                <a:lnTo>
                  <a:pt x="380857" y="903926"/>
                </a:lnTo>
                <a:lnTo>
                  <a:pt x="381046" y="902973"/>
                </a:lnTo>
                <a:lnTo>
                  <a:pt x="381501" y="902072"/>
                </a:lnTo>
                <a:lnTo>
                  <a:pt x="383080" y="902072"/>
                </a:lnTo>
                <a:lnTo>
                  <a:pt x="382903" y="902973"/>
                </a:lnTo>
                <a:lnTo>
                  <a:pt x="382455" y="903926"/>
                </a:lnTo>
                <a:close/>
              </a:path>
              <a:path w="964565" h="962025">
                <a:moveTo>
                  <a:pt x="474697" y="809506"/>
                </a:moveTo>
                <a:lnTo>
                  <a:pt x="473613" y="809506"/>
                </a:lnTo>
                <a:lnTo>
                  <a:pt x="474534" y="809036"/>
                </a:lnTo>
                <a:lnTo>
                  <a:pt x="474697" y="809506"/>
                </a:lnTo>
                <a:close/>
              </a:path>
              <a:path w="964565" h="962025">
                <a:moveTo>
                  <a:pt x="474428" y="812886"/>
                </a:moveTo>
                <a:lnTo>
                  <a:pt x="471389" y="812886"/>
                </a:lnTo>
                <a:lnTo>
                  <a:pt x="470937" y="811562"/>
                </a:lnTo>
                <a:lnTo>
                  <a:pt x="472449" y="809769"/>
                </a:lnTo>
                <a:lnTo>
                  <a:pt x="474788" y="809769"/>
                </a:lnTo>
                <a:lnTo>
                  <a:pt x="474873" y="810014"/>
                </a:lnTo>
                <a:lnTo>
                  <a:pt x="475694" y="811182"/>
                </a:lnTo>
                <a:lnTo>
                  <a:pt x="475143" y="812587"/>
                </a:lnTo>
                <a:lnTo>
                  <a:pt x="474428" y="812886"/>
                </a:lnTo>
                <a:close/>
              </a:path>
              <a:path w="964565" h="962025">
                <a:moveTo>
                  <a:pt x="473926" y="813096"/>
                </a:moveTo>
                <a:lnTo>
                  <a:pt x="473620" y="813224"/>
                </a:lnTo>
                <a:lnTo>
                  <a:pt x="474428" y="812886"/>
                </a:lnTo>
                <a:lnTo>
                  <a:pt x="473926" y="813096"/>
                </a:lnTo>
                <a:close/>
              </a:path>
              <a:path w="964565" h="962025">
                <a:moveTo>
                  <a:pt x="472162" y="829059"/>
                </a:moveTo>
                <a:lnTo>
                  <a:pt x="471944" y="829497"/>
                </a:lnTo>
                <a:lnTo>
                  <a:pt x="472162" y="829059"/>
                </a:lnTo>
                <a:lnTo>
                  <a:pt x="472282" y="828817"/>
                </a:lnTo>
                <a:lnTo>
                  <a:pt x="472162" y="829059"/>
                </a:lnTo>
                <a:close/>
              </a:path>
              <a:path w="964565" h="962025">
                <a:moveTo>
                  <a:pt x="474447" y="830810"/>
                </a:moveTo>
                <a:lnTo>
                  <a:pt x="471944" y="829497"/>
                </a:lnTo>
                <a:lnTo>
                  <a:pt x="472162" y="829059"/>
                </a:lnTo>
                <a:lnTo>
                  <a:pt x="474716" y="830259"/>
                </a:lnTo>
                <a:lnTo>
                  <a:pt x="474447" y="830810"/>
                </a:lnTo>
                <a:close/>
              </a:path>
              <a:path w="964565" h="962025">
                <a:moveTo>
                  <a:pt x="474447" y="830810"/>
                </a:moveTo>
                <a:lnTo>
                  <a:pt x="474345" y="831020"/>
                </a:lnTo>
                <a:lnTo>
                  <a:pt x="474716" y="830259"/>
                </a:lnTo>
                <a:lnTo>
                  <a:pt x="474447" y="830810"/>
                </a:lnTo>
                <a:close/>
              </a:path>
              <a:path w="964565" h="962025">
                <a:moveTo>
                  <a:pt x="474026" y="851239"/>
                </a:moveTo>
                <a:lnTo>
                  <a:pt x="472243" y="849841"/>
                </a:lnTo>
                <a:lnTo>
                  <a:pt x="471969" y="848660"/>
                </a:lnTo>
                <a:lnTo>
                  <a:pt x="471485" y="847741"/>
                </a:lnTo>
                <a:lnTo>
                  <a:pt x="472449" y="847346"/>
                </a:lnTo>
                <a:lnTo>
                  <a:pt x="473566" y="846475"/>
                </a:lnTo>
                <a:lnTo>
                  <a:pt x="474954" y="846927"/>
                </a:lnTo>
                <a:lnTo>
                  <a:pt x="475559" y="848485"/>
                </a:lnTo>
                <a:lnTo>
                  <a:pt x="475460" y="849364"/>
                </a:lnTo>
                <a:lnTo>
                  <a:pt x="475407" y="849841"/>
                </a:lnTo>
                <a:lnTo>
                  <a:pt x="475310" y="850709"/>
                </a:lnTo>
                <a:lnTo>
                  <a:pt x="474026" y="851239"/>
                </a:lnTo>
                <a:close/>
              </a:path>
              <a:path w="964565" h="962025">
                <a:moveTo>
                  <a:pt x="464788" y="15045"/>
                </a:moveTo>
                <a:lnTo>
                  <a:pt x="463272" y="14312"/>
                </a:lnTo>
                <a:lnTo>
                  <a:pt x="462710" y="12853"/>
                </a:lnTo>
                <a:lnTo>
                  <a:pt x="463510" y="11675"/>
                </a:lnTo>
                <a:lnTo>
                  <a:pt x="463570" y="11493"/>
                </a:lnTo>
                <a:lnTo>
                  <a:pt x="465880" y="11493"/>
                </a:lnTo>
                <a:lnTo>
                  <a:pt x="467364" y="13308"/>
                </a:lnTo>
                <a:lnTo>
                  <a:pt x="467057" y="14312"/>
                </a:lnTo>
                <a:lnTo>
                  <a:pt x="466944" y="14682"/>
                </a:lnTo>
                <a:lnTo>
                  <a:pt x="464788" y="15045"/>
                </a:lnTo>
                <a:close/>
              </a:path>
              <a:path w="964565" h="962025">
                <a:moveTo>
                  <a:pt x="472191" y="718771"/>
                </a:moveTo>
                <a:lnTo>
                  <a:pt x="471980" y="719205"/>
                </a:lnTo>
                <a:lnTo>
                  <a:pt x="472191" y="718771"/>
                </a:lnTo>
                <a:lnTo>
                  <a:pt x="472314" y="718519"/>
                </a:lnTo>
                <a:lnTo>
                  <a:pt x="472191" y="718771"/>
                </a:lnTo>
                <a:close/>
              </a:path>
              <a:path w="964565" h="962025">
                <a:moveTo>
                  <a:pt x="474463" y="720501"/>
                </a:moveTo>
                <a:lnTo>
                  <a:pt x="471980" y="719205"/>
                </a:lnTo>
                <a:lnTo>
                  <a:pt x="472191" y="718771"/>
                </a:lnTo>
                <a:lnTo>
                  <a:pt x="474727" y="719963"/>
                </a:lnTo>
                <a:lnTo>
                  <a:pt x="474463" y="720501"/>
                </a:lnTo>
                <a:close/>
              </a:path>
              <a:path w="964565" h="962025">
                <a:moveTo>
                  <a:pt x="474463" y="720501"/>
                </a:moveTo>
                <a:lnTo>
                  <a:pt x="474360" y="720711"/>
                </a:lnTo>
                <a:lnTo>
                  <a:pt x="474727" y="719963"/>
                </a:lnTo>
                <a:lnTo>
                  <a:pt x="474463" y="720501"/>
                </a:lnTo>
                <a:close/>
              </a:path>
              <a:path w="964565" h="962025">
                <a:moveTo>
                  <a:pt x="466845" y="32905"/>
                </a:moveTo>
                <a:lnTo>
                  <a:pt x="464204" y="32905"/>
                </a:lnTo>
                <a:lnTo>
                  <a:pt x="463567" y="32147"/>
                </a:lnTo>
                <a:lnTo>
                  <a:pt x="462774" y="31631"/>
                </a:lnTo>
                <a:lnTo>
                  <a:pt x="463151" y="30713"/>
                </a:lnTo>
                <a:lnTo>
                  <a:pt x="463324" y="29382"/>
                </a:lnTo>
                <a:lnTo>
                  <a:pt x="463343" y="29232"/>
                </a:lnTo>
                <a:lnTo>
                  <a:pt x="464688" y="28784"/>
                </a:lnTo>
                <a:lnTo>
                  <a:pt x="466126" y="29382"/>
                </a:lnTo>
                <a:lnTo>
                  <a:pt x="467844" y="31631"/>
                </a:lnTo>
                <a:lnTo>
                  <a:pt x="467944" y="31763"/>
                </a:lnTo>
                <a:lnTo>
                  <a:pt x="466845" y="32905"/>
                </a:lnTo>
                <a:close/>
              </a:path>
              <a:path w="964565" h="962025">
                <a:moveTo>
                  <a:pt x="475113" y="755014"/>
                </a:moveTo>
                <a:lnTo>
                  <a:pt x="472492" y="755014"/>
                </a:lnTo>
                <a:lnTo>
                  <a:pt x="473709" y="754107"/>
                </a:lnTo>
                <a:lnTo>
                  <a:pt x="475018" y="754751"/>
                </a:lnTo>
                <a:lnTo>
                  <a:pt x="475113" y="755014"/>
                </a:lnTo>
                <a:close/>
              </a:path>
              <a:path w="964565" h="962025">
                <a:moveTo>
                  <a:pt x="474011" y="759050"/>
                </a:moveTo>
                <a:lnTo>
                  <a:pt x="472253" y="757530"/>
                </a:lnTo>
                <a:lnTo>
                  <a:pt x="471953" y="756242"/>
                </a:lnTo>
                <a:lnTo>
                  <a:pt x="471535" y="755392"/>
                </a:lnTo>
                <a:lnTo>
                  <a:pt x="475249" y="755392"/>
                </a:lnTo>
                <a:lnTo>
                  <a:pt x="475556" y="756242"/>
                </a:lnTo>
                <a:lnTo>
                  <a:pt x="475453" y="757150"/>
                </a:lnTo>
                <a:lnTo>
                  <a:pt x="475409" y="757530"/>
                </a:lnTo>
                <a:lnTo>
                  <a:pt x="475292" y="758544"/>
                </a:lnTo>
                <a:lnTo>
                  <a:pt x="474011" y="759050"/>
                </a:lnTo>
                <a:close/>
              </a:path>
              <a:path w="964565" h="962025">
                <a:moveTo>
                  <a:pt x="476145" y="793855"/>
                </a:moveTo>
                <a:lnTo>
                  <a:pt x="473168" y="793855"/>
                </a:lnTo>
                <a:lnTo>
                  <a:pt x="474488" y="791122"/>
                </a:lnTo>
                <a:lnTo>
                  <a:pt x="474194" y="791731"/>
                </a:lnTo>
                <a:lnTo>
                  <a:pt x="475741" y="792179"/>
                </a:lnTo>
                <a:lnTo>
                  <a:pt x="476317" y="793482"/>
                </a:lnTo>
                <a:lnTo>
                  <a:pt x="476145" y="793855"/>
                </a:lnTo>
                <a:close/>
              </a:path>
              <a:path w="964565" h="962025">
                <a:moveTo>
                  <a:pt x="476145" y="793855"/>
                </a:moveTo>
                <a:lnTo>
                  <a:pt x="475983" y="794208"/>
                </a:lnTo>
                <a:lnTo>
                  <a:pt x="476317" y="793482"/>
                </a:lnTo>
                <a:lnTo>
                  <a:pt x="476145" y="793855"/>
                </a:lnTo>
                <a:close/>
              </a:path>
              <a:path w="964565" h="962025">
                <a:moveTo>
                  <a:pt x="475840" y="794517"/>
                </a:moveTo>
                <a:lnTo>
                  <a:pt x="473832" y="794517"/>
                </a:lnTo>
                <a:lnTo>
                  <a:pt x="473606" y="794208"/>
                </a:lnTo>
                <a:lnTo>
                  <a:pt x="475983" y="794208"/>
                </a:lnTo>
                <a:lnTo>
                  <a:pt x="475840" y="794517"/>
                </a:lnTo>
                <a:close/>
              </a:path>
              <a:path w="964565" h="962025">
                <a:moveTo>
                  <a:pt x="476111" y="169892"/>
                </a:moveTo>
                <a:lnTo>
                  <a:pt x="473154" y="169892"/>
                </a:lnTo>
                <a:lnTo>
                  <a:pt x="472727" y="168547"/>
                </a:lnTo>
                <a:lnTo>
                  <a:pt x="473055" y="167736"/>
                </a:lnTo>
                <a:lnTo>
                  <a:pt x="473143" y="167519"/>
                </a:lnTo>
                <a:lnTo>
                  <a:pt x="474801" y="167053"/>
                </a:lnTo>
                <a:lnTo>
                  <a:pt x="475542" y="167736"/>
                </a:lnTo>
                <a:lnTo>
                  <a:pt x="476282" y="169519"/>
                </a:lnTo>
                <a:lnTo>
                  <a:pt x="476111" y="169892"/>
                </a:lnTo>
                <a:close/>
              </a:path>
              <a:path w="964565" h="962025">
                <a:moveTo>
                  <a:pt x="476111" y="169892"/>
                </a:moveTo>
                <a:lnTo>
                  <a:pt x="475941" y="170266"/>
                </a:lnTo>
                <a:lnTo>
                  <a:pt x="476282" y="169519"/>
                </a:lnTo>
                <a:lnTo>
                  <a:pt x="476111" y="169892"/>
                </a:lnTo>
                <a:close/>
              </a:path>
              <a:path w="964565" h="962025">
                <a:moveTo>
                  <a:pt x="474129" y="171031"/>
                </a:moveTo>
                <a:lnTo>
                  <a:pt x="473588" y="170266"/>
                </a:lnTo>
                <a:lnTo>
                  <a:pt x="475941" y="170266"/>
                </a:lnTo>
                <a:lnTo>
                  <a:pt x="475798" y="170579"/>
                </a:lnTo>
                <a:lnTo>
                  <a:pt x="474129" y="171031"/>
                </a:lnTo>
                <a:close/>
              </a:path>
              <a:path w="964565" h="962025">
                <a:moveTo>
                  <a:pt x="474449" y="702822"/>
                </a:moveTo>
                <a:lnTo>
                  <a:pt x="471780" y="702822"/>
                </a:lnTo>
                <a:lnTo>
                  <a:pt x="470724" y="701648"/>
                </a:lnTo>
                <a:lnTo>
                  <a:pt x="470852" y="699965"/>
                </a:lnTo>
                <a:lnTo>
                  <a:pt x="470876" y="699651"/>
                </a:lnTo>
                <a:lnTo>
                  <a:pt x="471648" y="697997"/>
                </a:lnTo>
                <a:lnTo>
                  <a:pt x="472987" y="697096"/>
                </a:lnTo>
                <a:lnTo>
                  <a:pt x="475346" y="698445"/>
                </a:lnTo>
                <a:lnTo>
                  <a:pt x="475778" y="699651"/>
                </a:lnTo>
                <a:lnTo>
                  <a:pt x="475890" y="699965"/>
                </a:lnTo>
                <a:lnTo>
                  <a:pt x="475641" y="701648"/>
                </a:lnTo>
                <a:lnTo>
                  <a:pt x="474449" y="702822"/>
                </a:lnTo>
                <a:close/>
              </a:path>
              <a:path w="964565" h="962025">
                <a:moveTo>
                  <a:pt x="476146" y="188026"/>
                </a:moveTo>
                <a:lnTo>
                  <a:pt x="473168" y="188026"/>
                </a:lnTo>
                <a:lnTo>
                  <a:pt x="474488" y="185293"/>
                </a:lnTo>
                <a:lnTo>
                  <a:pt x="474194" y="185902"/>
                </a:lnTo>
                <a:lnTo>
                  <a:pt x="475741" y="186350"/>
                </a:lnTo>
                <a:lnTo>
                  <a:pt x="476317" y="187656"/>
                </a:lnTo>
                <a:lnTo>
                  <a:pt x="476146" y="188026"/>
                </a:lnTo>
                <a:close/>
              </a:path>
              <a:path w="964565" h="962025">
                <a:moveTo>
                  <a:pt x="476146" y="188026"/>
                </a:moveTo>
                <a:lnTo>
                  <a:pt x="475983" y="188379"/>
                </a:lnTo>
                <a:lnTo>
                  <a:pt x="476317" y="187656"/>
                </a:lnTo>
                <a:lnTo>
                  <a:pt x="476146" y="188026"/>
                </a:lnTo>
                <a:close/>
              </a:path>
              <a:path w="964565" h="962025">
                <a:moveTo>
                  <a:pt x="475840" y="188688"/>
                </a:moveTo>
                <a:lnTo>
                  <a:pt x="473832" y="188688"/>
                </a:lnTo>
                <a:lnTo>
                  <a:pt x="473606" y="188379"/>
                </a:lnTo>
                <a:lnTo>
                  <a:pt x="475983" y="188379"/>
                </a:lnTo>
                <a:lnTo>
                  <a:pt x="475840" y="188688"/>
                </a:lnTo>
                <a:close/>
              </a:path>
              <a:path w="964565" h="962025">
                <a:moveTo>
                  <a:pt x="476111" y="775721"/>
                </a:moveTo>
                <a:lnTo>
                  <a:pt x="473154" y="775721"/>
                </a:lnTo>
                <a:lnTo>
                  <a:pt x="472727" y="774376"/>
                </a:lnTo>
                <a:lnTo>
                  <a:pt x="473055" y="773565"/>
                </a:lnTo>
                <a:lnTo>
                  <a:pt x="473143" y="773348"/>
                </a:lnTo>
                <a:lnTo>
                  <a:pt x="474801" y="772882"/>
                </a:lnTo>
                <a:lnTo>
                  <a:pt x="475542" y="773565"/>
                </a:lnTo>
                <a:lnTo>
                  <a:pt x="476282" y="775348"/>
                </a:lnTo>
                <a:lnTo>
                  <a:pt x="476111" y="775721"/>
                </a:lnTo>
                <a:close/>
              </a:path>
              <a:path w="964565" h="962025">
                <a:moveTo>
                  <a:pt x="476111" y="775721"/>
                </a:moveTo>
                <a:lnTo>
                  <a:pt x="475941" y="776095"/>
                </a:lnTo>
                <a:lnTo>
                  <a:pt x="476282" y="775348"/>
                </a:lnTo>
                <a:lnTo>
                  <a:pt x="476111" y="775721"/>
                </a:lnTo>
                <a:close/>
              </a:path>
              <a:path w="964565" h="962025">
                <a:moveTo>
                  <a:pt x="474129" y="776860"/>
                </a:moveTo>
                <a:lnTo>
                  <a:pt x="473588" y="776095"/>
                </a:lnTo>
                <a:lnTo>
                  <a:pt x="475941" y="776095"/>
                </a:lnTo>
                <a:lnTo>
                  <a:pt x="475798" y="776408"/>
                </a:lnTo>
                <a:lnTo>
                  <a:pt x="474129" y="776860"/>
                </a:lnTo>
                <a:close/>
              </a:path>
              <a:path w="964565" h="962025">
                <a:moveTo>
                  <a:pt x="475513" y="518464"/>
                </a:moveTo>
                <a:lnTo>
                  <a:pt x="473907" y="518464"/>
                </a:lnTo>
                <a:lnTo>
                  <a:pt x="473122" y="516998"/>
                </a:lnTo>
                <a:lnTo>
                  <a:pt x="474257" y="515955"/>
                </a:lnTo>
                <a:lnTo>
                  <a:pt x="474698" y="516784"/>
                </a:lnTo>
                <a:lnTo>
                  <a:pt x="475235" y="517585"/>
                </a:lnTo>
                <a:lnTo>
                  <a:pt x="475513" y="518464"/>
                </a:lnTo>
                <a:close/>
              </a:path>
              <a:path w="964565" h="962025">
                <a:moveTo>
                  <a:pt x="475513" y="554935"/>
                </a:moveTo>
                <a:lnTo>
                  <a:pt x="473909" y="554935"/>
                </a:lnTo>
                <a:lnTo>
                  <a:pt x="473122" y="553469"/>
                </a:lnTo>
                <a:lnTo>
                  <a:pt x="474257" y="552426"/>
                </a:lnTo>
                <a:lnTo>
                  <a:pt x="474698" y="553255"/>
                </a:lnTo>
                <a:lnTo>
                  <a:pt x="475235" y="554056"/>
                </a:lnTo>
                <a:lnTo>
                  <a:pt x="475513" y="554935"/>
                </a:lnTo>
                <a:close/>
              </a:path>
              <a:path w="964565" h="962025">
                <a:moveTo>
                  <a:pt x="475127" y="480004"/>
                </a:moveTo>
                <a:lnTo>
                  <a:pt x="472492" y="480004"/>
                </a:lnTo>
                <a:lnTo>
                  <a:pt x="473684" y="479136"/>
                </a:lnTo>
                <a:lnTo>
                  <a:pt x="475029" y="479744"/>
                </a:lnTo>
                <a:lnTo>
                  <a:pt x="475127" y="480004"/>
                </a:lnTo>
                <a:close/>
              </a:path>
              <a:path w="964565" h="962025">
                <a:moveTo>
                  <a:pt x="474004" y="484021"/>
                </a:moveTo>
                <a:lnTo>
                  <a:pt x="472218" y="482491"/>
                </a:lnTo>
                <a:lnTo>
                  <a:pt x="471956" y="481246"/>
                </a:lnTo>
                <a:lnTo>
                  <a:pt x="471531" y="480363"/>
                </a:lnTo>
                <a:lnTo>
                  <a:pt x="475262" y="480363"/>
                </a:lnTo>
                <a:lnTo>
                  <a:pt x="475595" y="481246"/>
                </a:lnTo>
                <a:lnTo>
                  <a:pt x="475303" y="483541"/>
                </a:lnTo>
                <a:lnTo>
                  <a:pt x="474004" y="484021"/>
                </a:lnTo>
                <a:close/>
              </a:path>
              <a:path w="964565" h="962025">
                <a:moveTo>
                  <a:pt x="474094" y="445668"/>
                </a:moveTo>
                <a:lnTo>
                  <a:pt x="471606" y="445668"/>
                </a:lnTo>
                <a:lnTo>
                  <a:pt x="471409" y="445120"/>
                </a:lnTo>
                <a:lnTo>
                  <a:pt x="471240" y="444490"/>
                </a:lnTo>
                <a:lnTo>
                  <a:pt x="471673" y="443344"/>
                </a:lnTo>
                <a:lnTo>
                  <a:pt x="474324" y="441736"/>
                </a:lnTo>
                <a:lnTo>
                  <a:pt x="474744" y="442665"/>
                </a:lnTo>
                <a:lnTo>
                  <a:pt x="475638" y="443718"/>
                </a:lnTo>
                <a:lnTo>
                  <a:pt x="475275" y="445120"/>
                </a:lnTo>
                <a:lnTo>
                  <a:pt x="474094" y="445668"/>
                </a:lnTo>
                <a:close/>
              </a:path>
              <a:path w="964565" h="962025">
                <a:moveTo>
                  <a:pt x="474182" y="466115"/>
                </a:moveTo>
                <a:lnTo>
                  <a:pt x="472314" y="464649"/>
                </a:lnTo>
                <a:lnTo>
                  <a:pt x="472093" y="463386"/>
                </a:lnTo>
                <a:lnTo>
                  <a:pt x="471634" y="462421"/>
                </a:lnTo>
                <a:lnTo>
                  <a:pt x="474609" y="461211"/>
                </a:lnTo>
                <a:lnTo>
                  <a:pt x="475029" y="462190"/>
                </a:lnTo>
                <a:lnTo>
                  <a:pt x="475883" y="463222"/>
                </a:lnTo>
                <a:lnTo>
                  <a:pt x="475762" y="464126"/>
                </a:lnTo>
                <a:lnTo>
                  <a:pt x="475691" y="464649"/>
                </a:lnTo>
                <a:lnTo>
                  <a:pt x="475566" y="465556"/>
                </a:lnTo>
                <a:lnTo>
                  <a:pt x="474182" y="466115"/>
                </a:lnTo>
                <a:close/>
              </a:path>
              <a:path w="964565" h="962025">
                <a:moveTo>
                  <a:pt x="475156" y="426868"/>
                </a:moveTo>
                <a:lnTo>
                  <a:pt x="471560" y="426868"/>
                </a:lnTo>
                <a:lnTo>
                  <a:pt x="472004" y="425904"/>
                </a:lnTo>
                <a:lnTo>
                  <a:pt x="472178" y="424965"/>
                </a:lnTo>
                <a:lnTo>
                  <a:pt x="472229" y="424694"/>
                </a:lnTo>
                <a:lnTo>
                  <a:pt x="473969" y="423107"/>
                </a:lnTo>
                <a:lnTo>
                  <a:pt x="475018" y="423612"/>
                </a:lnTo>
                <a:lnTo>
                  <a:pt x="475460" y="424694"/>
                </a:lnTo>
                <a:lnTo>
                  <a:pt x="475570" y="424965"/>
                </a:lnTo>
                <a:lnTo>
                  <a:pt x="475236" y="425904"/>
                </a:lnTo>
                <a:lnTo>
                  <a:pt x="475156" y="426868"/>
                </a:lnTo>
                <a:close/>
              </a:path>
              <a:path w="964565" h="962025">
                <a:moveTo>
                  <a:pt x="475156" y="426868"/>
                </a:moveTo>
                <a:lnTo>
                  <a:pt x="475132" y="427214"/>
                </a:lnTo>
                <a:lnTo>
                  <a:pt x="475224" y="425904"/>
                </a:lnTo>
                <a:lnTo>
                  <a:pt x="475156" y="426868"/>
                </a:lnTo>
                <a:close/>
              </a:path>
              <a:path w="964565" h="962025">
                <a:moveTo>
                  <a:pt x="473769" y="428078"/>
                </a:moveTo>
                <a:lnTo>
                  <a:pt x="472545" y="427214"/>
                </a:lnTo>
                <a:lnTo>
                  <a:pt x="475132" y="427214"/>
                </a:lnTo>
                <a:lnTo>
                  <a:pt x="475114" y="427456"/>
                </a:lnTo>
                <a:lnTo>
                  <a:pt x="473769" y="428078"/>
                </a:lnTo>
                <a:close/>
              </a:path>
              <a:path w="964565" h="962025">
                <a:moveTo>
                  <a:pt x="473161" y="318178"/>
                </a:moveTo>
                <a:lnTo>
                  <a:pt x="471641" y="317555"/>
                </a:lnTo>
                <a:lnTo>
                  <a:pt x="471708" y="314851"/>
                </a:lnTo>
                <a:lnTo>
                  <a:pt x="472865" y="314125"/>
                </a:lnTo>
                <a:lnTo>
                  <a:pt x="473513" y="313381"/>
                </a:lnTo>
                <a:lnTo>
                  <a:pt x="474285" y="313862"/>
                </a:lnTo>
                <a:lnTo>
                  <a:pt x="475185" y="314125"/>
                </a:lnTo>
                <a:lnTo>
                  <a:pt x="475550" y="314125"/>
                </a:lnTo>
                <a:lnTo>
                  <a:pt x="475865" y="315666"/>
                </a:lnTo>
                <a:lnTo>
                  <a:pt x="475364" y="317192"/>
                </a:lnTo>
                <a:lnTo>
                  <a:pt x="473161" y="318178"/>
                </a:lnTo>
                <a:close/>
              </a:path>
              <a:path w="964565" h="962025">
                <a:moveTo>
                  <a:pt x="475517" y="408222"/>
                </a:moveTo>
                <a:lnTo>
                  <a:pt x="473905" y="408222"/>
                </a:lnTo>
                <a:lnTo>
                  <a:pt x="473115" y="406759"/>
                </a:lnTo>
                <a:lnTo>
                  <a:pt x="474250" y="405720"/>
                </a:lnTo>
                <a:lnTo>
                  <a:pt x="474695" y="406550"/>
                </a:lnTo>
                <a:lnTo>
                  <a:pt x="475235" y="407343"/>
                </a:lnTo>
                <a:lnTo>
                  <a:pt x="475517" y="408222"/>
                </a:lnTo>
                <a:close/>
              </a:path>
              <a:path w="964565" h="962025">
                <a:moveTo>
                  <a:pt x="474840" y="665202"/>
                </a:moveTo>
                <a:lnTo>
                  <a:pt x="473264" y="665202"/>
                </a:lnTo>
                <a:lnTo>
                  <a:pt x="473441" y="664526"/>
                </a:lnTo>
                <a:lnTo>
                  <a:pt x="473499" y="664305"/>
                </a:lnTo>
                <a:lnTo>
                  <a:pt x="473897" y="663629"/>
                </a:lnTo>
                <a:lnTo>
                  <a:pt x="475467" y="663629"/>
                </a:lnTo>
                <a:lnTo>
                  <a:pt x="475295" y="664305"/>
                </a:lnTo>
                <a:lnTo>
                  <a:pt x="475239" y="664526"/>
                </a:lnTo>
                <a:lnTo>
                  <a:pt x="474840" y="665202"/>
                </a:lnTo>
                <a:close/>
              </a:path>
              <a:path w="964565" h="962025">
                <a:moveTo>
                  <a:pt x="474796" y="647456"/>
                </a:moveTo>
                <a:lnTo>
                  <a:pt x="472303" y="647456"/>
                </a:lnTo>
                <a:lnTo>
                  <a:pt x="470730" y="645612"/>
                </a:lnTo>
                <a:lnTo>
                  <a:pt x="471318" y="644474"/>
                </a:lnTo>
                <a:lnTo>
                  <a:pt x="472613" y="643876"/>
                </a:lnTo>
                <a:lnTo>
                  <a:pt x="471734" y="644281"/>
                </a:lnTo>
                <a:lnTo>
                  <a:pt x="475171" y="644474"/>
                </a:lnTo>
                <a:lnTo>
                  <a:pt x="475730" y="645957"/>
                </a:lnTo>
                <a:lnTo>
                  <a:pt x="474887" y="647185"/>
                </a:lnTo>
                <a:lnTo>
                  <a:pt x="474796" y="647456"/>
                </a:lnTo>
                <a:close/>
              </a:path>
              <a:path w="964565" h="962025">
                <a:moveTo>
                  <a:pt x="474538" y="648228"/>
                </a:moveTo>
                <a:lnTo>
                  <a:pt x="473552" y="647730"/>
                </a:lnTo>
                <a:lnTo>
                  <a:pt x="474705" y="647730"/>
                </a:lnTo>
                <a:lnTo>
                  <a:pt x="474538" y="648228"/>
                </a:lnTo>
                <a:close/>
              </a:path>
              <a:path w="964565" h="962025">
                <a:moveTo>
                  <a:pt x="474247" y="684186"/>
                </a:moveTo>
                <a:lnTo>
                  <a:pt x="471624" y="684186"/>
                </a:lnTo>
                <a:lnTo>
                  <a:pt x="470841" y="682848"/>
                </a:lnTo>
                <a:lnTo>
                  <a:pt x="471236" y="681186"/>
                </a:lnTo>
                <a:lnTo>
                  <a:pt x="473478" y="679507"/>
                </a:lnTo>
                <a:lnTo>
                  <a:pt x="474894" y="680411"/>
                </a:lnTo>
                <a:lnTo>
                  <a:pt x="475408" y="682848"/>
                </a:lnTo>
                <a:lnTo>
                  <a:pt x="474410" y="683891"/>
                </a:lnTo>
                <a:lnTo>
                  <a:pt x="474247" y="684186"/>
                </a:lnTo>
                <a:close/>
              </a:path>
              <a:path w="964565" h="962025">
                <a:moveTo>
                  <a:pt x="473926" y="684766"/>
                </a:moveTo>
                <a:lnTo>
                  <a:pt x="472976" y="684361"/>
                </a:lnTo>
                <a:lnTo>
                  <a:pt x="474150" y="684361"/>
                </a:lnTo>
                <a:lnTo>
                  <a:pt x="473926" y="684766"/>
                </a:lnTo>
                <a:close/>
              </a:path>
              <a:path w="964565" h="962025">
                <a:moveTo>
                  <a:pt x="465830" y="526133"/>
                </a:moveTo>
                <a:lnTo>
                  <a:pt x="463264" y="526133"/>
                </a:lnTo>
                <a:lnTo>
                  <a:pt x="463300" y="525791"/>
                </a:lnTo>
                <a:lnTo>
                  <a:pt x="464688" y="525314"/>
                </a:lnTo>
                <a:lnTo>
                  <a:pt x="465830" y="526133"/>
                </a:lnTo>
                <a:close/>
              </a:path>
              <a:path w="964565" h="962025">
                <a:moveTo>
                  <a:pt x="463264" y="526133"/>
                </a:moveTo>
                <a:lnTo>
                  <a:pt x="463226" y="526485"/>
                </a:lnTo>
                <a:lnTo>
                  <a:pt x="463300" y="525791"/>
                </a:lnTo>
                <a:lnTo>
                  <a:pt x="463264" y="526133"/>
                </a:lnTo>
                <a:close/>
              </a:path>
              <a:path w="964565" h="962025">
                <a:moveTo>
                  <a:pt x="464411" y="530075"/>
                </a:moveTo>
                <a:lnTo>
                  <a:pt x="463350" y="529542"/>
                </a:lnTo>
                <a:lnTo>
                  <a:pt x="462777" y="528271"/>
                </a:lnTo>
                <a:lnTo>
                  <a:pt x="463137" y="527325"/>
                </a:lnTo>
                <a:lnTo>
                  <a:pt x="463226" y="526485"/>
                </a:lnTo>
                <a:lnTo>
                  <a:pt x="466816" y="526485"/>
                </a:lnTo>
                <a:lnTo>
                  <a:pt x="466417" y="527325"/>
                </a:lnTo>
                <a:lnTo>
                  <a:pt x="466216" y="528271"/>
                </a:lnTo>
                <a:lnTo>
                  <a:pt x="466151" y="528631"/>
                </a:lnTo>
                <a:lnTo>
                  <a:pt x="464411" y="530075"/>
                </a:lnTo>
                <a:close/>
              </a:path>
              <a:path w="964565" h="962025">
                <a:moveTo>
                  <a:pt x="464741" y="617006"/>
                </a:moveTo>
                <a:lnTo>
                  <a:pt x="463673" y="617006"/>
                </a:lnTo>
                <a:lnTo>
                  <a:pt x="463838" y="616504"/>
                </a:lnTo>
                <a:lnTo>
                  <a:pt x="464741" y="617006"/>
                </a:lnTo>
                <a:close/>
              </a:path>
              <a:path w="964565" h="962025">
                <a:moveTo>
                  <a:pt x="464788" y="620870"/>
                </a:moveTo>
                <a:lnTo>
                  <a:pt x="463272" y="620137"/>
                </a:lnTo>
                <a:lnTo>
                  <a:pt x="462710" y="618678"/>
                </a:lnTo>
                <a:lnTo>
                  <a:pt x="463510" y="617500"/>
                </a:lnTo>
                <a:lnTo>
                  <a:pt x="463570" y="617319"/>
                </a:lnTo>
                <a:lnTo>
                  <a:pt x="465884" y="617319"/>
                </a:lnTo>
                <a:lnTo>
                  <a:pt x="467368" y="619134"/>
                </a:lnTo>
                <a:lnTo>
                  <a:pt x="467061" y="620137"/>
                </a:lnTo>
                <a:lnTo>
                  <a:pt x="466948" y="620507"/>
                </a:lnTo>
                <a:lnTo>
                  <a:pt x="464788" y="620870"/>
                </a:lnTo>
                <a:close/>
              </a:path>
              <a:path w="964565" h="962025">
                <a:moveTo>
                  <a:pt x="463628" y="544736"/>
                </a:moveTo>
                <a:lnTo>
                  <a:pt x="463807" y="544320"/>
                </a:lnTo>
                <a:lnTo>
                  <a:pt x="463905" y="544092"/>
                </a:lnTo>
                <a:lnTo>
                  <a:pt x="463628" y="544736"/>
                </a:lnTo>
                <a:close/>
              </a:path>
              <a:path w="964565" h="962025">
                <a:moveTo>
                  <a:pt x="466334" y="545701"/>
                </a:moveTo>
                <a:lnTo>
                  <a:pt x="463542" y="544936"/>
                </a:lnTo>
                <a:lnTo>
                  <a:pt x="463628" y="544736"/>
                </a:lnTo>
                <a:lnTo>
                  <a:pt x="466421" y="545501"/>
                </a:lnTo>
                <a:lnTo>
                  <a:pt x="466334" y="545701"/>
                </a:lnTo>
                <a:close/>
              </a:path>
              <a:path w="964565" h="962025">
                <a:moveTo>
                  <a:pt x="466154" y="546110"/>
                </a:moveTo>
                <a:lnTo>
                  <a:pt x="466334" y="545701"/>
                </a:lnTo>
                <a:lnTo>
                  <a:pt x="466421" y="545501"/>
                </a:lnTo>
                <a:lnTo>
                  <a:pt x="466154" y="546110"/>
                </a:lnTo>
                <a:close/>
              </a:path>
              <a:path w="964565" h="962025">
                <a:moveTo>
                  <a:pt x="467183" y="933184"/>
                </a:moveTo>
                <a:lnTo>
                  <a:pt x="464463" y="933184"/>
                </a:lnTo>
                <a:lnTo>
                  <a:pt x="463731" y="931957"/>
                </a:lnTo>
                <a:lnTo>
                  <a:pt x="462973" y="931259"/>
                </a:lnTo>
                <a:lnTo>
                  <a:pt x="463478" y="930380"/>
                </a:lnTo>
                <a:lnTo>
                  <a:pt x="463785" y="929202"/>
                </a:lnTo>
                <a:lnTo>
                  <a:pt x="463863" y="928907"/>
                </a:lnTo>
                <a:lnTo>
                  <a:pt x="465396" y="928597"/>
                </a:lnTo>
                <a:lnTo>
                  <a:pt x="467019" y="929202"/>
                </a:lnTo>
                <a:lnTo>
                  <a:pt x="468275" y="931789"/>
                </a:lnTo>
                <a:lnTo>
                  <a:pt x="467183" y="933184"/>
                </a:lnTo>
                <a:close/>
              </a:path>
              <a:path w="964565" h="962025">
                <a:moveTo>
                  <a:pt x="466845" y="638734"/>
                </a:moveTo>
                <a:lnTo>
                  <a:pt x="464204" y="638734"/>
                </a:lnTo>
                <a:lnTo>
                  <a:pt x="463567" y="637976"/>
                </a:lnTo>
                <a:lnTo>
                  <a:pt x="462774" y="637460"/>
                </a:lnTo>
                <a:lnTo>
                  <a:pt x="463151" y="636542"/>
                </a:lnTo>
                <a:lnTo>
                  <a:pt x="463324" y="635211"/>
                </a:lnTo>
                <a:lnTo>
                  <a:pt x="463343" y="635061"/>
                </a:lnTo>
                <a:lnTo>
                  <a:pt x="464688" y="634613"/>
                </a:lnTo>
                <a:lnTo>
                  <a:pt x="466126" y="635211"/>
                </a:lnTo>
                <a:lnTo>
                  <a:pt x="467844" y="637460"/>
                </a:lnTo>
                <a:lnTo>
                  <a:pt x="467944" y="637591"/>
                </a:lnTo>
                <a:lnTo>
                  <a:pt x="466845" y="638734"/>
                </a:lnTo>
                <a:close/>
              </a:path>
              <a:path w="964565" h="962025">
                <a:moveTo>
                  <a:pt x="465862" y="708882"/>
                </a:moveTo>
                <a:lnTo>
                  <a:pt x="463267" y="708882"/>
                </a:lnTo>
                <a:lnTo>
                  <a:pt x="463283" y="708704"/>
                </a:lnTo>
                <a:lnTo>
                  <a:pt x="464592" y="707985"/>
                </a:lnTo>
                <a:lnTo>
                  <a:pt x="465862" y="708882"/>
                </a:lnTo>
                <a:close/>
              </a:path>
              <a:path w="964565" h="962025">
                <a:moveTo>
                  <a:pt x="463267" y="708882"/>
                </a:moveTo>
                <a:lnTo>
                  <a:pt x="463235" y="709238"/>
                </a:lnTo>
                <a:lnTo>
                  <a:pt x="463283" y="708704"/>
                </a:lnTo>
                <a:lnTo>
                  <a:pt x="463267" y="708882"/>
                </a:lnTo>
                <a:close/>
              </a:path>
              <a:path w="964565" h="962025">
                <a:moveTo>
                  <a:pt x="464339" y="713067"/>
                </a:moveTo>
                <a:lnTo>
                  <a:pt x="463286" y="712555"/>
                </a:lnTo>
                <a:lnTo>
                  <a:pt x="462884" y="711434"/>
                </a:lnTo>
                <a:lnTo>
                  <a:pt x="462777" y="711135"/>
                </a:lnTo>
                <a:lnTo>
                  <a:pt x="463154" y="710149"/>
                </a:lnTo>
                <a:lnTo>
                  <a:pt x="463235" y="709238"/>
                </a:lnTo>
                <a:lnTo>
                  <a:pt x="466834" y="709238"/>
                </a:lnTo>
                <a:lnTo>
                  <a:pt x="466407" y="710149"/>
                </a:lnTo>
                <a:lnTo>
                  <a:pt x="466206" y="711135"/>
                </a:lnTo>
                <a:lnTo>
                  <a:pt x="466151" y="711434"/>
                </a:lnTo>
                <a:lnTo>
                  <a:pt x="464339" y="713067"/>
                </a:lnTo>
                <a:close/>
              </a:path>
              <a:path w="964565" h="962025">
                <a:moveTo>
                  <a:pt x="466232" y="841528"/>
                </a:moveTo>
                <a:lnTo>
                  <a:pt x="463955" y="841528"/>
                </a:lnTo>
                <a:lnTo>
                  <a:pt x="463176" y="840628"/>
                </a:lnTo>
                <a:lnTo>
                  <a:pt x="463069" y="838137"/>
                </a:lnTo>
                <a:lnTo>
                  <a:pt x="464008" y="836788"/>
                </a:lnTo>
                <a:lnTo>
                  <a:pt x="466563" y="836283"/>
                </a:lnTo>
                <a:lnTo>
                  <a:pt x="467734" y="837589"/>
                </a:lnTo>
                <a:lnTo>
                  <a:pt x="467844" y="839326"/>
                </a:lnTo>
                <a:lnTo>
                  <a:pt x="467887" y="840027"/>
                </a:lnTo>
                <a:lnTo>
                  <a:pt x="466802" y="840799"/>
                </a:lnTo>
                <a:lnTo>
                  <a:pt x="466232" y="841528"/>
                </a:lnTo>
                <a:close/>
              </a:path>
              <a:path w="964565" h="962025">
                <a:moveTo>
                  <a:pt x="465987" y="565262"/>
                </a:moveTo>
                <a:lnTo>
                  <a:pt x="463584" y="565262"/>
                </a:lnTo>
                <a:lnTo>
                  <a:pt x="463489" y="565023"/>
                </a:lnTo>
                <a:lnTo>
                  <a:pt x="462613" y="563884"/>
                </a:lnTo>
                <a:lnTo>
                  <a:pt x="463119" y="562525"/>
                </a:lnTo>
                <a:lnTo>
                  <a:pt x="463908" y="562230"/>
                </a:lnTo>
                <a:lnTo>
                  <a:pt x="466866" y="562230"/>
                </a:lnTo>
                <a:lnTo>
                  <a:pt x="467393" y="563522"/>
                </a:lnTo>
                <a:lnTo>
                  <a:pt x="465987" y="565262"/>
                </a:lnTo>
                <a:close/>
              </a:path>
              <a:path w="964565" h="962025">
                <a:moveTo>
                  <a:pt x="463870" y="565977"/>
                </a:moveTo>
                <a:lnTo>
                  <a:pt x="463684" y="565511"/>
                </a:lnTo>
                <a:lnTo>
                  <a:pt x="464798" y="565511"/>
                </a:lnTo>
                <a:lnTo>
                  <a:pt x="463870" y="565977"/>
                </a:lnTo>
                <a:close/>
              </a:path>
              <a:path w="964565" h="962025">
                <a:moveTo>
                  <a:pt x="466439" y="786315"/>
                </a:moveTo>
                <a:lnTo>
                  <a:pt x="464018" y="786315"/>
                </a:lnTo>
                <a:lnTo>
                  <a:pt x="463436" y="785407"/>
                </a:lnTo>
                <a:lnTo>
                  <a:pt x="462752" y="784806"/>
                </a:lnTo>
                <a:lnTo>
                  <a:pt x="463250" y="784005"/>
                </a:lnTo>
                <a:lnTo>
                  <a:pt x="463617" y="782717"/>
                </a:lnTo>
                <a:lnTo>
                  <a:pt x="465094" y="782315"/>
                </a:lnTo>
                <a:lnTo>
                  <a:pt x="466503" y="782717"/>
                </a:lnTo>
                <a:lnTo>
                  <a:pt x="466748" y="782717"/>
                </a:lnTo>
                <a:lnTo>
                  <a:pt x="467531" y="784806"/>
                </a:lnTo>
                <a:lnTo>
                  <a:pt x="467652" y="785130"/>
                </a:lnTo>
                <a:lnTo>
                  <a:pt x="466439" y="786315"/>
                </a:lnTo>
                <a:close/>
              </a:path>
              <a:path w="964565" h="962025">
                <a:moveTo>
                  <a:pt x="465855" y="580560"/>
                </a:moveTo>
                <a:lnTo>
                  <a:pt x="463270" y="580560"/>
                </a:lnTo>
                <a:lnTo>
                  <a:pt x="463293" y="580289"/>
                </a:lnTo>
                <a:lnTo>
                  <a:pt x="465080" y="580008"/>
                </a:lnTo>
                <a:lnTo>
                  <a:pt x="464660" y="579709"/>
                </a:lnTo>
                <a:lnTo>
                  <a:pt x="465855" y="580560"/>
                </a:lnTo>
                <a:close/>
              </a:path>
              <a:path w="964565" h="962025">
                <a:moveTo>
                  <a:pt x="464428" y="584588"/>
                </a:moveTo>
                <a:lnTo>
                  <a:pt x="463375" y="584072"/>
                </a:lnTo>
                <a:lnTo>
                  <a:pt x="462799" y="582766"/>
                </a:lnTo>
                <a:lnTo>
                  <a:pt x="463162" y="581794"/>
                </a:lnTo>
                <a:lnTo>
                  <a:pt x="463239" y="580905"/>
                </a:lnTo>
                <a:lnTo>
                  <a:pt x="466834" y="580905"/>
                </a:lnTo>
                <a:lnTo>
                  <a:pt x="466416" y="581794"/>
                </a:lnTo>
                <a:lnTo>
                  <a:pt x="466211" y="582766"/>
                </a:lnTo>
                <a:lnTo>
                  <a:pt x="466154" y="583065"/>
                </a:lnTo>
                <a:lnTo>
                  <a:pt x="464428" y="584588"/>
                </a:lnTo>
                <a:close/>
              </a:path>
              <a:path w="964565" h="962025">
                <a:moveTo>
                  <a:pt x="464895" y="603750"/>
                </a:moveTo>
                <a:lnTo>
                  <a:pt x="463581" y="603256"/>
                </a:lnTo>
                <a:lnTo>
                  <a:pt x="462505" y="600160"/>
                </a:lnTo>
                <a:lnTo>
                  <a:pt x="462428" y="599939"/>
                </a:lnTo>
                <a:lnTo>
                  <a:pt x="463361" y="598487"/>
                </a:lnTo>
                <a:lnTo>
                  <a:pt x="466218" y="598487"/>
                </a:lnTo>
                <a:lnTo>
                  <a:pt x="466909" y="599494"/>
                </a:lnTo>
                <a:lnTo>
                  <a:pt x="467720" y="600160"/>
                </a:lnTo>
                <a:lnTo>
                  <a:pt x="467179" y="601096"/>
                </a:lnTo>
                <a:lnTo>
                  <a:pt x="466845" y="602309"/>
                </a:lnTo>
                <a:lnTo>
                  <a:pt x="464895" y="603750"/>
                </a:lnTo>
                <a:close/>
              </a:path>
              <a:path w="964565" h="962025">
                <a:moveTo>
                  <a:pt x="466343" y="749047"/>
                </a:moveTo>
                <a:lnTo>
                  <a:pt x="464171" y="749047"/>
                </a:lnTo>
                <a:lnTo>
                  <a:pt x="463404" y="748801"/>
                </a:lnTo>
                <a:lnTo>
                  <a:pt x="462558" y="746986"/>
                </a:lnTo>
                <a:lnTo>
                  <a:pt x="462476" y="746339"/>
                </a:lnTo>
                <a:lnTo>
                  <a:pt x="462977" y="745072"/>
                </a:lnTo>
                <a:lnTo>
                  <a:pt x="465657" y="745072"/>
                </a:lnTo>
                <a:lnTo>
                  <a:pt x="466446" y="746339"/>
                </a:lnTo>
                <a:lnTo>
                  <a:pt x="467197" y="746986"/>
                </a:lnTo>
                <a:lnTo>
                  <a:pt x="466727" y="747752"/>
                </a:lnTo>
                <a:lnTo>
                  <a:pt x="466416" y="748801"/>
                </a:lnTo>
                <a:lnTo>
                  <a:pt x="466343" y="749047"/>
                </a:lnTo>
                <a:close/>
              </a:path>
              <a:path w="964565" h="962025">
                <a:moveTo>
                  <a:pt x="466652" y="894034"/>
                </a:moveTo>
                <a:lnTo>
                  <a:pt x="463315" y="894034"/>
                </a:lnTo>
                <a:lnTo>
                  <a:pt x="465706" y="892870"/>
                </a:lnTo>
                <a:lnTo>
                  <a:pt x="466652" y="894034"/>
                </a:lnTo>
                <a:close/>
              </a:path>
              <a:path w="964565" h="962025">
                <a:moveTo>
                  <a:pt x="465062" y="894927"/>
                </a:moveTo>
                <a:lnTo>
                  <a:pt x="463864" y="894927"/>
                </a:lnTo>
                <a:lnTo>
                  <a:pt x="463597" y="894440"/>
                </a:lnTo>
                <a:lnTo>
                  <a:pt x="465845" y="894440"/>
                </a:lnTo>
                <a:lnTo>
                  <a:pt x="465062" y="894927"/>
                </a:lnTo>
                <a:close/>
              </a:path>
              <a:path w="964565" h="962025">
                <a:moveTo>
                  <a:pt x="464435" y="859876"/>
                </a:moveTo>
                <a:lnTo>
                  <a:pt x="463115" y="859164"/>
                </a:lnTo>
                <a:lnTo>
                  <a:pt x="462834" y="856734"/>
                </a:lnTo>
                <a:lnTo>
                  <a:pt x="463902" y="855940"/>
                </a:lnTo>
                <a:lnTo>
                  <a:pt x="464450" y="855207"/>
                </a:lnTo>
                <a:lnTo>
                  <a:pt x="465307" y="855723"/>
                </a:lnTo>
                <a:lnTo>
                  <a:pt x="466339" y="856079"/>
                </a:lnTo>
                <a:lnTo>
                  <a:pt x="467901" y="857837"/>
                </a:lnTo>
                <a:lnTo>
                  <a:pt x="467528" y="858887"/>
                </a:lnTo>
                <a:lnTo>
                  <a:pt x="464435" y="859876"/>
                </a:lnTo>
                <a:close/>
              </a:path>
              <a:path w="964565" h="962025">
                <a:moveTo>
                  <a:pt x="466343" y="675703"/>
                </a:moveTo>
                <a:lnTo>
                  <a:pt x="463784" y="675703"/>
                </a:lnTo>
                <a:lnTo>
                  <a:pt x="463653" y="675351"/>
                </a:lnTo>
                <a:lnTo>
                  <a:pt x="462713" y="674027"/>
                </a:lnTo>
                <a:lnTo>
                  <a:pt x="463468" y="672685"/>
                </a:lnTo>
                <a:lnTo>
                  <a:pt x="467084" y="672550"/>
                </a:lnTo>
                <a:lnTo>
                  <a:pt x="465983" y="672159"/>
                </a:lnTo>
                <a:lnTo>
                  <a:pt x="467464" y="672685"/>
                </a:lnTo>
                <a:lnTo>
                  <a:pt x="468026" y="673799"/>
                </a:lnTo>
                <a:lnTo>
                  <a:pt x="466343" y="675703"/>
                </a:lnTo>
                <a:close/>
              </a:path>
              <a:path w="964565" h="962025">
                <a:moveTo>
                  <a:pt x="464026" y="676354"/>
                </a:moveTo>
                <a:lnTo>
                  <a:pt x="463858" y="675902"/>
                </a:lnTo>
                <a:lnTo>
                  <a:pt x="465044" y="675902"/>
                </a:lnTo>
                <a:lnTo>
                  <a:pt x="464026" y="676354"/>
                </a:lnTo>
                <a:close/>
              </a:path>
              <a:path w="964565" h="962025">
                <a:moveTo>
                  <a:pt x="464724" y="952179"/>
                </a:moveTo>
                <a:lnTo>
                  <a:pt x="463350" y="951101"/>
                </a:lnTo>
                <a:lnTo>
                  <a:pt x="463236" y="948425"/>
                </a:lnTo>
                <a:lnTo>
                  <a:pt x="464347" y="947653"/>
                </a:lnTo>
                <a:lnTo>
                  <a:pt x="464980" y="946860"/>
                </a:lnTo>
                <a:lnTo>
                  <a:pt x="464577" y="947365"/>
                </a:lnTo>
                <a:lnTo>
                  <a:pt x="467298" y="947653"/>
                </a:lnTo>
                <a:lnTo>
                  <a:pt x="467837" y="949176"/>
                </a:lnTo>
                <a:lnTo>
                  <a:pt x="467243" y="950838"/>
                </a:lnTo>
                <a:lnTo>
                  <a:pt x="464724" y="952179"/>
                </a:lnTo>
                <a:close/>
              </a:path>
              <a:path w="964565" h="962025">
                <a:moveTo>
                  <a:pt x="464887" y="877391"/>
                </a:moveTo>
                <a:lnTo>
                  <a:pt x="463496" y="876978"/>
                </a:lnTo>
                <a:lnTo>
                  <a:pt x="462823" y="875473"/>
                </a:lnTo>
                <a:lnTo>
                  <a:pt x="462880" y="874597"/>
                </a:lnTo>
                <a:lnTo>
                  <a:pt x="462969" y="873256"/>
                </a:lnTo>
                <a:lnTo>
                  <a:pt x="464072" y="872861"/>
                </a:lnTo>
                <a:lnTo>
                  <a:pt x="465061" y="873256"/>
                </a:lnTo>
                <a:lnTo>
                  <a:pt x="465252" y="873256"/>
                </a:lnTo>
                <a:lnTo>
                  <a:pt x="466905" y="876049"/>
                </a:lnTo>
                <a:lnTo>
                  <a:pt x="465969" y="876473"/>
                </a:lnTo>
                <a:lnTo>
                  <a:pt x="464887" y="877391"/>
                </a:lnTo>
                <a:close/>
              </a:path>
              <a:path w="964565" h="962025">
                <a:moveTo>
                  <a:pt x="465008" y="805342"/>
                </a:moveTo>
                <a:lnTo>
                  <a:pt x="463966" y="804264"/>
                </a:lnTo>
                <a:lnTo>
                  <a:pt x="463080" y="803759"/>
                </a:lnTo>
                <a:lnTo>
                  <a:pt x="463425" y="802794"/>
                </a:lnTo>
                <a:lnTo>
                  <a:pt x="463514" y="801403"/>
                </a:lnTo>
                <a:lnTo>
                  <a:pt x="464816" y="800616"/>
                </a:lnTo>
                <a:lnTo>
                  <a:pt x="466482" y="800972"/>
                </a:lnTo>
                <a:lnTo>
                  <a:pt x="468279" y="803179"/>
                </a:lnTo>
                <a:lnTo>
                  <a:pt x="467449" y="804677"/>
                </a:lnTo>
                <a:lnTo>
                  <a:pt x="465008" y="805342"/>
                </a:lnTo>
                <a:close/>
              </a:path>
              <a:path w="964565" h="962025">
                <a:moveTo>
                  <a:pt x="465887" y="726849"/>
                </a:moveTo>
                <a:lnTo>
                  <a:pt x="464583" y="726849"/>
                </a:lnTo>
                <a:lnTo>
                  <a:pt x="464976" y="726351"/>
                </a:lnTo>
                <a:lnTo>
                  <a:pt x="465887" y="726849"/>
                </a:lnTo>
                <a:close/>
              </a:path>
              <a:path w="964565" h="962025">
                <a:moveTo>
                  <a:pt x="464766" y="731628"/>
                </a:moveTo>
                <a:lnTo>
                  <a:pt x="463368" y="730607"/>
                </a:lnTo>
                <a:lnTo>
                  <a:pt x="463205" y="728639"/>
                </a:lnTo>
                <a:lnTo>
                  <a:pt x="463151" y="727991"/>
                </a:lnTo>
                <a:lnTo>
                  <a:pt x="464346" y="727148"/>
                </a:lnTo>
                <a:lnTo>
                  <a:pt x="467286" y="727148"/>
                </a:lnTo>
                <a:lnTo>
                  <a:pt x="467834" y="728639"/>
                </a:lnTo>
                <a:lnTo>
                  <a:pt x="467243" y="730294"/>
                </a:lnTo>
                <a:lnTo>
                  <a:pt x="464766" y="731628"/>
                </a:lnTo>
                <a:close/>
              </a:path>
              <a:path w="964565" h="962025">
                <a:moveTo>
                  <a:pt x="464777" y="657444"/>
                </a:moveTo>
                <a:lnTo>
                  <a:pt x="463724" y="656960"/>
                </a:lnTo>
                <a:lnTo>
                  <a:pt x="463490" y="656042"/>
                </a:lnTo>
                <a:lnTo>
                  <a:pt x="463380" y="655612"/>
                </a:lnTo>
                <a:lnTo>
                  <a:pt x="463290" y="655256"/>
                </a:lnTo>
                <a:lnTo>
                  <a:pt x="464033" y="654722"/>
                </a:lnTo>
                <a:lnTo>
                  <a:pt x="464396" y="654281"/>
                </a:lnTo>
                <a:lnTo>
                  <a:pt x="467186" y="655612"/>
                </a:lnTo>
                <a:lnTo>
                  <a:pt x="466827" y="656042"/>
                </a:lnTo>
                <a:lnTo>
                  <a:pt x="466553" y="656676"/>
                </a:lnTo>
                <a:lnTo>
                  <a:pt x="464777" y="657444"/>
                </a:lnTo>
                <a:close/>
              </a:path>
              <a:path w="964565" h="962025">
                <a:moveTo>
                  <a:pt x="464670" y="823889"/>
                </a:moveTo>
                <a:lnTo>
                  <a:pt x="463343" y="822729"/>
                </a:lnTo>
                <a:lnTo>
                  <a:pt x="463201" y="820896"/>
                </a:lnTo>
                <a:lnTo>
                  <a:pt x="463165" y="820135"/>
                </a:lnTo>
                <a:lnTo>
                  <a:pt x="464361" y="819334"/>
                </a:lnTo>
                <a:lnTo>
                  <a:pt x="465001" y="818562"/>
                </a:lnTo>
                <a:lnTo>
                  <a:pt x="465912" y="819067"/>
                </a:lnTo>
                <a:lnTo>
                  <a:pt x="467051" y="819334"/>
                </a:lnTo>
                <a:lnTo>
                  <a:pt x="467316" y="819334"/>
                </a:lnTo>
                <a:lnTo>
                  <a:pt x="467848" y="820896"/>
                </a:lnTo>
                <a:lnTo>
                  <a:pt x="467236" y="822562"/>
                </a:lnTo>
                <a:lnTo>
                  <a:pt x="464670" y="823889"/>
                </a:lnTo>
                <a:close/>
              </a:path>
              <a:path w="964565" h="962025">
                <a:moveTo>
                  <a:pt x="466630" y="690599"/>
                </a:moveTo>
                <a:lnTo>
                  <a:pt x="464674" y="690599"/>
                </a:lnTo>
                <a:lnTo>
                  <a:pt x="465595" y="690186"/>
                </a:lnTo>
                <a:lnTo>
                  <a:pt x="466630" y="690599"/>
                </a:lnTo>
                <a:close/>
              </a:path>
              <a:path w="964565" h="962025">
                <a:moveTo>
                  <a:pt x="466001" y="693538"/>
                </a:moveTo>
                <a:lnTo>
                  <a:pt x="463635" y="693538"/>
                </a:lnTo>
                <a:lnTo>
                  <a:pt x="463560" y="693342"/>
                </a:lnTo>
                <a:lnTo>
                  <a:pt x="462702" y="692200"/>
                </a:lnTo>
                <a:lnTo>
                  <a:pt x="463309" y="690599"/>
                </a:lnTo>
                <a:lnTo>
                  <a:pt x="466857" y="690599"/>
                </a:lnTo>
                <a:lnTo>
                  <a:pt x="467446" y="691741"/>
                </a:lnTo>
                <a:lnTo>
                  <a:pt x="466001" y="693538"/>
                </a:lnTo>
                <a:close/>
              </a:path>
              <a:path w="964565" h="962025">
                <a:moveTo>
                  <a:pt x="463927" y="694296"/>
                </a:moveTo>
                <a:lnTo>
                  <a:pt x="463742" y="693816"/>
                </a:lnTo>
                <a:lnTo>
                  <a:pt x="464838" y="693816"/>
                </a:lnTo>
                <a:lnTo>
                  <a:pt x="463927" y="694296"/>
                </a:lnTo>
                <a:close/>
              </a:path>
              <a:path w="964565" h="962025">
                <a:moveTo>
                  <a:pt x="465873" y="911453"/>
                </a:moveTo>
                <a:lnTo>
                  <a:pt x="463283" y="911453"/>
                </a:lnTo>
                <a:lnTo>
                  <a:pt x="463325" y="911093"/>
                </a:lnTo>
                <a:lnTo>
                  <a:pt x="464713" y="910577"/>
                </a:lnTo>
                <a:lnTo>
                  <a:pt x="465873" y="911453"/>
                </a:lnTo>
                <a:close/>
              </a:path>
              <a:path w="964565" h="962025">
                <a:moveTo>
                  <a:pt x="463283" y="911453"/>
                </a:moveTo>
                <a:lnTo>
                  <a:pt x="463239" y="911830"/>
                </a:lnTo>
                <a:lnTo>
                  <a:pt x="463325" y="911093"/>
                </a:lnTo>
                <a:lnTo>
                  <a:pt x="463283" y="911453"/>
                </a:lnTo>
                <a:close/>
              </a:path>
              <a:path w="964565" h="962025">
                <a:moveTo>
                  <a:pt x="464339" y="915427"/>
                </a:moveTo>
                <a:lnTo>
                  <a:pt x="463293" y="914887"/>
                </a:lnTo>
                <a:lnTo>
                  <a:pt x="462763" y="913566"/>
                </a:lnTo>
                <a:lnTo>
                  <a:pt x="463084" y="912766"/>
                </a:lnTo>
                <a:lnTo>
                  <a:pt x="463147" y="912609"/>
                </a:lnTo>
                <a:lnTo>
                  <a:pt x="463239" y="911830"/>
                </a:lnTo>
                <a:lnTo>
                  <a:pt x="466848" y="911830"/>
                </a:lnTo>
                <a:lnTo>
                  <a:pt x="466460" y="912609"/>
                </a:lnTo>
                <a:lnTo>
                  <a:pt x="466382" y="912766"/>
                </a:lnTo>
                <a:lnTo>
                  <a:pt x="466213" y="913566"/>
                </a:lnTo>
                <a:lnTo>
                  <a:pt x="466129" y="913965"/>
                </a:lnTo>
                <a:lnTo>
                  <a:pt x="464339" y="915427"/>
                </a:lnTo>
                <a:close/>
              </a:path>
              <a:path w="964565" h="962025">
                <a:moveTo>
                  <a:pt x="482851" y="859684"/>
                </a:moveTo>
                <a:lnTo>
                  <a:pt x="481449" y="858904"/>
                </a:lnTo>
                <a:lnTo>
                  <a:pt x="481412" y="858531"/>
                </a:lnTo>
                <a:lnTo>
                  <a:pt x="481295" y="857321"/>
                </a:lnTo>
                <a:lnTo>
                  <a:pt x="481190" y="856228"/>
                </a:lnTo>
                <a:lnTo>
                  <a:pt x="481350" y="856228"/>
                </a:lnTo>
                <a:lnTo>
                  <a:pt x="482426" y="855485"/>
                </a:lnTo>
                <a:lnTo>
                  <a:pt x="483057" y="854713"/>
                </a:lnTo>
                <a:lnTo>
                  <a:pt x="482659" y="855200"/>
                </a:lnTo>
                <a:lnTo>
                  <a:pt x="485124" y="855485"/>
                </a:lnTo>
                <a:lnTo>
                  <a:pt x="486470" y="857321"/>
                </a:lnTo>
                <a:lnTo>
                  <a:pt x="485975" y="858531"/>
                </a:lnTo>
                <a:lnTo>
                  <a:pt x="482851" y="859684"/>
                </a:lnTo>
                <a:close/>
              </a:path>
              <a:path w="964565" h="962025">
                <a:moveTo>
                  <a:pt x="485271" y="88926"/>
                </a:moveTo>
                <a:lnTo>
                  <a:pt x="482381" y="88926"/>
                </a:lnTo>
                <a:lnTo>
                  <a:pt x="481861" y="87787"/>
                </a:lnTo>
                <a:lnTo>
                  <a:pt x="481765" y="87577"/>
                </a:lnTo>
                <a:lnTo>
                  <a:pt x="481103" y="86816"/>
                </a:lnTo>
                <a:lnTo>
                  <a:pt x="481723" y="86044"/>
                </a:lnTo>
                <a:lnTo>
                  <a:pt x="482313" y="84635"/>
                </a:lnTo>
                <a:lnTo>
                  <a:pt x="484165" y="84635"/>
                </a:lnTo>
                <a:lnTo>
                  <a:pt x="485516" y="85207"/>
                </a:lnTo>
                <a:lnTo>
                  <a:pt x="486186" y="87577"/>
                </a:lnTo>
                <a:lnTo>
                  <a:pt x="486245" y="87787"/>
                </a:lnTo>
                <a:lnTo>
                  <a:pt x="485271" y="88926"/>
                </a:lnTo>
                <a:close/>
              </a:path>
              <a:path w="964565" h="962025">
                <a:moveTo>
                  <a:pt x="485271" y="88926"/>
                </a:moveTo>
                <a:lnTo>
                  <a:pt x="485085" y="89143"/>
                </a:lnTo>
                <a:lnTo>
                  <a:pt x="486245" y="87787"/>
                </a:lnTo>
                <a:lnTo>
                  <a:pt x="485271" y="88926"/>
                </a:lnTo>
                <a:close/>
              </a:path>
              <a:path w="964565" h="962025">
                <a:moveTo>
                  <a:pt x="482851" y="253855"/>
                </a:moveTo>
                <a:lnTo>
                  <a:pt x="481449" y="253076"/>
                </a:lnTo>
                <a:lnTo>
                  <a:pt x="481413" y="252705"/>
                </a:lnTo>
                <a:lnTo>
                  <a:pt x="481295" y="251492"/>
                </a:lnTo>
                <a:lnTo>
                  <a:pt x="481190" y="250400"/>
                </a:lnTo>
                <a:lnTo>
                  <a:pt x="481349" y="250400"/>
                </a:lnTo>
                <a:lnTo>
                  <a:pt x="482426" y="249656"/>
                </a:lnTo>
                <a:lnTo>
                  <a:pt x="483057" y="248884"/>
                </a:lnTo>
                <a:lnTo>
                  <a:pt x="482659" y="249371"/>
                </a:lnTo>
                <a:lnTo>
                  <a:pt x="485124" y="249656"/>
                </a:lnTo>
                <a:lnTo>
                  <a:pt x="486470" y="251492"/>
                </a:lnTo>
                <a:lnTo>
                  <a:pt x="485975" y="252705"/>
                </a:lnTo>
                <a:lnTo>
                  <a:pt x="482851" y="253855"/>
                </a:lnTo>
                <a:close/>
              </a:path>
              <a:path w="964565" h="962025">
                <a:moveTo>
                  <a:pt x="483434" y="125347"/>
                </a:moveTo>
                <a:lnTo>
                  <a:pt x="481780" y="124760"/>
                </a:lnTo>
                <a:lnTo>
                  <a:pt x="480580" y="122248"/>
                </a:lnTo>
                <a:lnTo>
                  <a:pt x="481773" y="120703"/>
                </a:lnTo>
                <a:lnTo>
                  <a:pt x="484253" y="120703"/>
                </a:lnTo>
                <a:lnTo>
                  <a:pt x="485046" y="121952"/>
                </a:lnTo>
                <a:lnTo>
                  <a:pt x="485804" y="122618"/>
                </a:lnTo>
                <a:lnTo>
                  <a:pt x="485299" y="123500"/>
                </a:lnTo>
                <a:lnTo>
                  <a:pt x="484987" y="124760"/>
                </a:lnTo>
                <a:lnTo>
                  <a:pt x="484947" y="124924"/>
                </a:lnTo>
                <a:lnTo>
                  <a:pt x="483434" y="125347"/>
                </a:lnTo>
                <a:close/>
              </a:path>
              <a:path w="964565" h="962025">
                <a:moveTo>
                  <a:pt x="483327" y="107089"/>
                </a:moveTo>
                <a:lnTo>
                  <a:pt x="481762" y="106533"/>
                </a:lnTo>
                <a:lnTo>
                  <a:pt x="480621" y="104402"/>
                </a:lnTo>
                <a:lnTo>
                  <a:pt x="480509" y="104192"/>
                </a:lnTo>
                <a:lnTo>
                  <a:pt x="481473" y="102865"/>
                </a:lnTo>
                <a:lnTo>
                  <a:pt x="484088" y="102865"/>
                </a:lnTo>
                <a:lnTo>
                  <a:pt x="484740" y="103804"/>
                </a:lnTo>
                <a:lnTo>
                  <a:pt x="485491" y="104402"/>
                </a:lnTo>
                <a:lnTo>
                  <a:pt x="485021" y="105260"/>
                </a:lnTo>
                <a:lnTo>
                  <a:pt x="484737" y="106533"/>
                </a:lnTo>
                <a:lnTo>
                  <a:pt x="484904" y="106533"/>
                </a:lnTo>
                <a:lnTo>
                  <a:pt x="483327" y="107089"/>
                </a:lnTo>
                <a:close/>
              </a:path>
              <a:path w="964565" h="962025">
                <a:moveTo>
                  <a:pt x="474752" y="23635"/>
                </a:moveTo>
                <a:lnTo>
                  <a:pt x="472431" y="23635"/>
                </a:lnTo>
                <a:lnTo>
                  <a:pt x="470962" y="21909"/>
                </a:lnTo>
                <a:lnTo>
                  <a:pt x="471332" y="20842"/>
                </a:lnTo>
                <a:lnTo>
                  <a:pt x="471417" y="20596"/>
                </a:lnTo>
                <a:lnTo>
                  <a:pt x="473584" y="20237"/>
                </a:lnTo>
                <a:lnTo>
                  <a:pt x="475097" y="20842"/>
                </a:lnTo>
                <a:lnTo>
                  <a:pt x="475529" y="21909"/>
                </a:lnTo>
                <a:lnTo>
                  <a:pt x="475648" y="22204"/>
                </a:lnTo>
                <a:lnTo>
                  <a:pt x="474848" y="23357"/>
                </a:lnTo>
                <a:lnTo>
                  <a:pt x="474752" y="23635"/>
                </a:lnTo>
                <a:close/>
              </a:path>
              <a:path w="964565" h="962025">
                <a:moveTo>
                  <a:pt x="474517" y="24318"/>
                </a:moveTo>
                <a:lnTo>
                  <a:pt x="473599" y="23870"/>
                </a:lnTo>
                <a:lnTo>
                  <a:pt x="474671" y="23870"/>
                </a:lnTo>
                <a:lnTo>
                  <a:pt x="474517" y="24318"/>
                </a:lnTo>
                <a:close/>
              </a:path>
              <a:path w="964565" h="962025">
                <a:moveTo>
                  <a:pt x="474840" y="59373"/>
                </a:moveTo>
                <a:lnTo>
                  <a:pt x="473264" y="59373"/>
                </a:lnTo>
                <a:lnTo>
                  <a:pt x="473441" y="58697"/>
                </a:lnTo>
                <a:lnTo>
                  <a:pt x="473499" y="58476"/>
                </a:lnTo>
                <a:lnTo>
                  <a:pt x="473897" y="57800"/>
                </a:lnTo>
                <a:lnTo>
                  <a:pt x="475467" y="57800"/>
                </a:lnTo>
                <a:lnTo>
                  <a:pt x="475295" y="58476"/>
                </a:lnTo>
                <a:lnTo>
                  <a:pt x="475239" y="58697"/>
                </a:lnTo>
                <a:lnTo>
                  <a:pt x="474840" y="59373"/>
                </a:lnTo>
                <a:close/>
              </a:path>
              <a:path w="964565" h="962025">
                <a:moveTo>
                  <a:pt x="474449" y="96997"/>
                </a:moveTo>
                <a:lnTo>
                  <a:pt x="471780" y="96997"/>
                </a:lnTo>
                <a:lnTo>
                  <a:pt x="470724" y="95822"/>
                </a:lnTo>
                <a:lnTo>
                  <a:pt x="470852" y="94139"/>
                </a:lnTo>
                <a:lnTo>
                  <a:pt x="470876" y="93826"/>
                </a:lnTo>
                <a:lnTo>
                  <a:pt x="471648" y="92168"/>
                </a:lnTo>
                <a:lnTo>
                  <a:pt x="472987" y="91268"/>
                </a:lnTo>
                <a:lnTo>
                  <a:pt x="475346" y="92620"/>
                </a:lnTo>
                <a:lnTo>
                  <a:pt x="475778" y="93826"/>
                </a:lnTo>
                <a:lnTo>
                  <a:pt x="475890" y="94139"/>
                </a:lnTo>
                <a:lnTo>
                  <a:pt x="475641" y="95822"/>
                </a:lnTo>
                <a:lnTo>
                  <a:pt x="474449" y="96997"/>
                </a:lnTo>
                <a:close/>
              </a:path>
              <a:path w="964565" h="962025">
                <a:moveTo>
                  <a:pt x="474797" y="41627"/>
                </a:moveTo>
                <a:lnTo>
                  <a:pt x="472303" y="41627"/>
                </a:lnTo>
                <a:lnTo>
                  <a:pt x="470730" y="39787"/>
                </a:lnTo>
                <a:lnTo>
                  <a:pt x="471318" y="38648"/>
                </a:lnTo>
                <a:lnTo>
                  <a:pt x="472613" y="38050"/>
                </a:lnTo>
                <a:lnTo>
                  <a:pt x="471734" y="38456"/>
                </a:lnTo>
                <a:lnTo>
                  <a:pt x="475171" y="38648"/>
                </a:lnTo>
                <a:lnTo>
                  <a:pt x="475730" y="40132"/>
                </a:lnTo>
                <a:lnTo>
                  <a:pt x="474887" y="41360"/>
                </a:lnTo>
                <a:lnTo>
                  <a:pt x="474797" y="41627"/>
                </a:lnTo>
                <a:close/>
              </a:path>
              <a:path w="964565" h="962025">
                <a:moveTo>
                  <a:pt x="474538" y="42402"/>
                </a:moveTo>
                <a:lnTo>
                  <a:pt x="473552" y="41901"/>
                </a:lnTo>
                <a:lnTo>
                  <a:pt x="474706" y="41901"/>
                </a:lnTo>
                <a:lnTo>
                  <a:pt x="474538" y="42402"/>
                </a:lnTo>
                <a:close/>
              </a:path>
              <a:path w="964565" h="962025">
                <a:moveTo>
                  <a:pt x="474249" y="78357"/>
                </a:moveTo>
                <a:lnTo>
                  <a:pt x="471624" y="78357"/>
                </a:lnTo>
                <a:lnTo>
                  <a:pt x="470841" y="77023"/>
                </a:lnTo>
                <a:lnTo>
                  <a:pt x="471236" y="75361"/>
                </a:lnTo>
                <a:lnTo>
                  <a:pt x="473478" y="73682"/>
                </a:lnTo>
                <a:lnTo>
                  <a:pt x="474894" y="74585"/>
                </a:lnTo>
                <a:lnTo>
                  <a:pt x="475408" y="77023"/>
                </a:lnTo>
                <a:lnTo>
                  <a:pt x="474410" y="78066"/>
                </a:lnTo>
                <a:lnTo>
                  <a:pt x="474249" y="78357"/>
                </a:lnTo>
                <a:close/>
              </a:path>
              <a:path w="964565" h="962025">
                <a:moveTo>
                  <a:pt x="473926" y="78941"/>
                </a:moveTo>
                <a:lnTo>
                  <a:pt x="472976" y="78532"/>
                </a:lnTo>
                <a:lnTo>
                  <a:pt x="474152" y="78532"/>
                </a:lnTo>
                <a:lnTo>
                  <a:pt x="473926" y="78941"/>
                </a:lnTo>
                <a:close/>
              </a:path>
              <a:path w="964565" h="962025">
                <a:moveTo>
                  <a:pt x="472269" y="2626"/>
                </a:moveTo>
                <a:lnTo>
                  <a:pt x="472026" y="3088"/>
                </a:lnTo>
                <a:lnTo>
                  <a:pt x="472428" y="2323"/>
                </a:lnTo>
                <a:lnTo>
                  <a:pt x="472269" y="2626"/>
                </a:lnTo>
                <a:close/>
              </a:path>
              <a:path w="964565" h="962025">
                <a:moveTo>
                  <a:pt x="474489" y="4352"/>
                </a:moveTo>
                <a:lnTo>
                  <a:pt x="472026" y="3088"/>
                </a:lnTo>
                <a:lnTo>
                  <a:pt x="472269" y="2626"/>
                </a:lnTo>
                <a:lnTo>
                  <a:pt x="474744" y="3871"/>
                </a:lnTo>
                <a:lnTo>
                  <a:pt x="474489" y="4352"/>
                </a:lnTo>
                <a:close/>
              </a:path>
              <a:path w="964565" h="962025">
                <a:moveTo>
                  <a:pt x="474489" y="4352"/>
                </a:moveTo>
                <a:lnTo>
                  <a:pt x="474358" y="4597"/>
                </a:lnTo>
                <a:lnTo>
                  <a:pt x="474744" y="3871"/>
                </a:lnTo>
                <a:lnTo>
                  <a:pt x="474489" y="4352"/>
                </a:lnTo>
                <a:close/>
              </a:path>
              <a:path w="964565" h="962025">
                <a:moveTo>
                  <a:pt x="483021" y="51544"/>
                </a:moveTo>
                <a:lnTo>
                  <a:pt x="482050" y="51032"/>
                </a:lnTo>
                <a:lnTo>
                  <a:pt x="481513" y="49726"/>
                </a:lnTo>
                <a:lnTo>
                  <a:pt x="481886" y="49292"/>
                </a:lnTo>
                <a:lnTo>
                  <a:pt x="482178" y="48662"/>
                </a:lnTo>
                <a:lnTo>
                  <a:pt x="483954" y="47936"/>
                </a:lnTo>
                <a:lnTo>
                  <a:pt x="485014" y="48423"/>
                </a:lnTo>
                <a:lnTo>
                  <a:pt x="485260" y="49292"/>
                </a:lnTo>
                <a:lnTo>
                  <a:pt x="485383" y="49726"/>
                </a:lnTo>
                <a:lnTo>
                  <a:pt x="485480" y="50071"/>
                </a:lnTo>
                <a:lnTo>
                  <a:pt x="484790" y="50811"/>
                </a:lnTo>
                <a:lnTo>
                  <a:pt x="483021" y="51544"/>
                </a:lnTo>
                <a:close/>
              </a:path>
              <a:path w="964565" h="962025">
                <a:moveTo>
                  <a:pt x="482032" y="804549"/>
                </a:moveTo>
                <a:lnTo>
                  <a:pt x="481630" y="803620"/>
                </a:lnTo>
                <a:lnTo>
                  <a:pt x="480684" y="802442"/>
                </a:lnTo>
                <a:lnTo>
                  <a:pt x="481288" y="801115"/>
                </a:lnTo>
                <a:lnTo>
                  <a:pt x="482723" y="800495"/>
                </a:lnTo>
                <a:lnTo>
                  <a:pt x="484983" y="800495"/>
                </a:lnTo>
                <a:lnTo>
                  <a:pt x="485409" y="801762"/>
                </a:lnTo>
                <a:lnTo>
                  <a:pt x="484815" y="803026"/>
                </a:lnTo>
                <a:lnTo>
                  <a:pt x="482032" y="804549"/>
                </a:lnTo>
                <a:close/>
              </a:path>
              <a:path w="964565" h="962025">
                <a:moveTo>
                  <a:pt x="482648" y="638641"/>
                </a:moveTo>
                <a:lnTo>
                  <a:pt x="481755" y="637485"/>
                </a:lnTo>
                <a:lnTo>
                  <a:pt x="480925" y="636890"/>
                </a:lnTo>
                <a:lnTo>
                  <a:pt x="481402" y="635930"/>
                </a:lnTo>
                <a:lnTo>
                  <a:pt x="481695" y="634460"/>
                </a:lnTo>
                <a:lnTo>
                  <a:pt x="483135" y="633851"/>
                </a:lnTo>
                <a:lnTo>
                  <a:pt x="484818" y="634460"/>
                </a:lnTo>
                <a:lnTo>
                  <a:pt x="486297" y="636890"/>
                </a:lnTo>
                <a:lnTo>
                  <a:pt x="486445" y="636890"/>
                </a:lnTo>
                <a:lnTo>
                  <a:pt x="485242" y="638346"/>
                </a:lnTo>
                <a:lnTo>
                  <a:pt x="482648" y="638641"/>
                </a:lnTo>
                <a:close/>
              </a:path>
              <a:path w="964565" h="962025">
                <a:moveTo>
                  <a:pt x="483392" y="749143"/>
                </a:moveTo>
                <a:lnTo>
                  <a:pt x="481747" y="748584"/>
                </a:lnTo>
                <a:lnTo>
                  <a:pt x="480602" y="746100"/>
                </a:lnTo>
                <a:lnTo>
                  <a:pt x="481782" y="744627"/>
                </a:lnTo>
                <a:lnTo>
                  <a:pt x="484267" y="744627"/>
                </a:lnTo>
                <a:lnTo>
                  <a:pt x="485046" y="745865"/>
                </a:lnTo>
                <a:lnTo>
                  <a:pt x="485797" y="746527"/>
                </a:lnTo>
                <a:lnTo>
                  <a:pt x="485285" y="747378"/>
                </a:lnTo>
                <a:lnTo>
                  <a:pt x="484958" y="748584"/>
                </a:lnTo>
                <a:lnTo>
                  <a:pt x="484907" y="748769"/>
                </a:lnTo>
                <a:lnTo>
                  <a:pt x="483392" y="749143"/>
                </a:lnTo>
                <a:close/>
              </a:path>
              <a:path w="964565" h="962025">
                <a:moveTo>
                  <a:pt x="483900" y="580503"/>
                </a:moveTo>
                <a:lnTo>
                  <a:pt x="481167" y="580503"/>
                </a:lnTo>
                <a:lnTo>
                  <a:pt x="481192" y="580282"/>
                </a:lnTo>
                <a:lnTo>
                  <a:pt x="482641" y="579638"/>
                </a:lnTo>
                <a:lnTo>
                  <a:pt x="483900" y="580503"/>
                </a:lnTo>
                <a:close/>
              </a:path>
              <a:path w="964565" h="962025">
                <a:moveTo>
                  <a:pt x="481167" y="580503"/>
                </a:moveTo>
                <a:lnTo>
                  <a:pt x="481128" y="580844"/>
                </a:lnTo>
                <a:lnTo>
                  <a:pt x="481192" y="580282"/>
                </a:lnTo>
                <a:lnTo>
                  <a:pt x="481167" y="580503"/>
                </a:lnTo>
                <a:close/>
              </a:path>
              <a:path w="964565" h="962025">
                <a:moveTo>
                  <a:pt x="482335" y="584716"/>
                </a:moveTo>
                <a:lnTo>
                  <a:pt x="481221" y="584225"/>
                </a:lnTo>
                <a:lnTo>
                  <a:pt x="480717" y="583054"/>
                </a:lnTo>
                <a:lnTo>
                  <a:pt x="480612" y="582812"/>
                </a:lnTo>
                <a:lnTo>
                  <a:pt x="481018" y="581816"/>
                </a:lnTo>
                <a:lnTo>
                  <a:pt x="481128" y="580844"/>
                </a:lnTo>
                <a:lnTo>
                  <a:pt x="484929" y="580844"/>
                </a:lnTo>
                <a:lnTo>
                  <a:pt x="484455" y="581816"/>
                </a:lnTo>
                <a:lnTo>
                  <a:pt x="484252" y="582812"/>
                </a:lnTo>
                <a:lnTo>
                  <a:pt x="484203" y="583054"/>
                </a:lnTo>
                <a:lnTo>
                  <a:pt x="482335" y="584716"/>
                </a:lnTo>
                <a:close/>
              </a:path>
              <a:path w="964565" h="962025">
                <a:moveTo>
                  <a:pt x="482132" y="71988"/>
                </a:moveTo>
                <a:lnTo>
                  <a:pt x="481086" y="70824"/>
                </a:lnTo>
                <a:lnTo>
                  <a:pt x="481054" y="67871"/>
                </a:lnTo>
                <a:lnTo>
                  <a:pt x="482592" y="67134"/>
                </a:lnTo>
                <a:lnTo>
                  <a:pt x="483281" y="66543"/>
                </a:lnTo>
                <a:lnTo>
                  <a:pt x="484139" y="67134"/>
                </a:lnTo>
                <a:lnTo>
                  <a:pt x="485619" y="67653"/>
                </a:lnTo>
                <a:lnTo>
                  <a:pt x="485723" y="68596"/>
                </a:lnTo>
                <a:lnTo>
                  <a:pt x="485794" y="69241"/>
                </a:lnTo>
                <a:lnTo>
                  <a:pt x="485133" y="70614"/>
                </a:lnTo>
                <a:lnTo>
                  <a:pt x="485032" y="70824"/>
                </a:lnTo>
                <a:lnTo>
                  <a:pt x="482132" y="71988"/>
                </a:lnTo>
                <a:close/>
              </a:path>
              <a:path w="964565" h="962025">
                <a:moveTo>
                  <a:pt x="485245" y="823013"/>
                </a:moveTo>
                <a:lnTo>
                  <a:pt x="482524" y="823013"/>
                </a:lnTo>
                <a:lnTo>
                  <a:pt x="481829" y="821950"/>
                </a:lnTo>
                <a:lnTo>
                  <a:pt x="481061" y="821295"/>
                </a:lnTo>
                <a:lnTo>
                  <a:pt x="481566" y="820402"/>
                </a:lnTo>
                <a:lnTo>
                  <a:pt x="481908" y="818985"/>
                </a:lnTo>
                <a:lnTo>
                  <a:pt x="483409" y="818516"/>
                </a:lnTo>
                <a:lnTo>
                  <a:pt x="484736" y="818985"/>
                </a:lnTo>
                <a:lnTo>
                  <a:pt x="485020" y="818985"/>
                </a:lnTo>
                <a:lnTo>
                  <a:pt x="486295" y="821604"/>
                </a:lnTo>
                <a:lnTo>
                  <a:pt x="485245" y="823013"/>
                </a:lnTo>
                <a:close/>
              </a:path>
              <a:path w="964565" h="962025">
                <a:moveTo>
                  <a:pt x="482690" y="14803"/>
                </a:moveTo>
                <a:lnTo>
                  <a:pt x="481794" y="13600"/>
                </a:lnTo>
                <a:lnTo>
                  <a:pt x="480965" y="12981"/>
                </a:lnTo>
                <a:lnTo>
                  <a:pt x="481424" y="12009"/>
                </a:lnTo>
                <a:lnTo>
                  <a:pt x="481549" y="11259"/>
                </a:lnTo>
                <a:lnTo>
                  <a:pt x="481673" y="10518"/>
                </a:lnTo>
                <a:lnTo>
                  <a:pt x="483135" y="9921"/>
                </a:lnTo>
                <a:lnTo>
                  <a:pt x="484767" y="10518"/>
                </a:lnTo>
                <a:lnTo>
                  <a:pt x="485260" y="11259"/>
                </a:lnTo>
                <a:lnTo>
                  <a:pt x="486294" y="12981"/>
                </a:lnTo>
                <a:lnTo>
                  <a:pt x="485936" y="13600"/>
                </a:lnTo>
                <a:lnTo>
                  <a:pt x="485313" y="14483"/>
                </a:lnTo>
                <a:lnTo>
                  <a:pt x="482690" y="14803"/>
                </a:lnTo>
                <a:close/>
              </a:path>
              <a:path w="964565" h="962025">
                <a:moveTo>
                  <a:pt x="482993" y="381800"/>
                </a:moveTo>
                <a:lnTo>
                  <a:pt x="481541" y="381341"/>
                </a:lnTo>
                <a:lnTo>
                  <a:pt x="480801" y="379872"/>
                </a:lnTo>
                <a:lnTo>
                  <a:pt x="480872" y="379021"/>
                </a:lnTo>
                <a:lnTo>
                  <a:pt x="480986" y="377676"/>
                </a:lnTo>
                <a:lnTo>
                  <a:pt x="482970" y="377676"/>
                </a:lnTo>
                <a:lnTo>
                  <a:pt x="483406" y="377865"/>
                </a:lnTo>
                <a:lnTo>
                  <a:pt x="485071" y="380558"/>
                </a:lnTo>
                <a:lnTo>
                  <a:pt x="484107" y="380939"/>
                </a:lnTo>
                <a:lnTo>
                  <a:pt x="482993" y="381800"/>
                </a:lnTo>
                <a:close/>
              </a:path>
              <a:path w="964565" h="962025">
                <a:moveTo>
                  <a:pt x="475205" y="940348"/>
                </a:moveTo>
                <a:lnTo>
                  <a:pt x="471538" y="940348"/>
                </a:lnTo>
                <a:lnTo>
                  <a:pt x="471972" y="939430"/>
                </a:lnTo>
                <a:lnTo>
                  <a:pt x="472189" y="938262"/>
                </a:lnTo>
                <a:lnTo>
                  <a:pt x="473894" y="936807"/>
                </a:lnTo>
                <a:lnTo>
                  <a:pt x="475196" y="937273"/>
                </a:lnTo>
                <a:lnTo>
                  <a:pt x="475542" y="939430"/>
                </a:lnTo>
                <a:lnTo>
                  <a:pt x="475205" y="940348"/>
                </a:lnTo>
                <a:close/>
              </a:path>
              <a:path w="964565" h="962025">
                <a:moveTo>
                  <a:pt x="475205" y="940348"/>
                </a:moveTo>
                <a:lnTo>
                  <a:pt x="475075" y="940689"/>
                </a:lnTo>
                <a:lnTo>
                  <a:pt x="475552" y="939430"/>
                </a:lnTo>
                <a:lnTo>
                  <a:pt x="475205" y="940348"/>
                </a:lnTo>
                <a:close/>
              </a:path>
              <a:path w="964565" h="962025">
                <a:moveTo>
                  <a:pt x="473641" y="941515"/>
                </a:moveTo>
                <a:lnTo>
                  <a:pt x="472488" y="940689"/>
                </a:lnTo>
                <a:lnTo>
                  <a:pt x="475075" y="940689"/>
                </a:lnTo>
                <a:lnTo>
                  <a:pt x="474976" y="940953"/>
                </a:lnTo>
                <a:lnTo>
                  <a:pt x="473641" y="941515"/>
                </a:lnTo>
                <a:close/>
              </a:path>
              <a:path w="964565" h="962025">
                <a:moveTo>
                  <a:pt x="482648" y="32812"/>
                </a:moveTo>
                <a:lnTo>
                  <a:pt x="481755" y="31656"/>
                </a:lnTo>
                <a:lnTo>
                  <a:pt x="480925" y="31062"/>
                </a:lnTo>
                <a:lnTo>
                  <a:pt x="481402" y="30101"/>
                </a:lnTo>
                <a:lnTo>
                  <a:pt x="481695" y="28631"/>
                </a:lnTo>
                <a:lnTo>
                  <a:pt x="483135" y="28023"/>
                </a:lnTo>
                <a:lnTo>
                  <a:pt x="484818" y="28631"/>
                </a:lnTo>
                <a:lnTo>
                  <a:pt x="486297" y="31062"/>
                </a:lnTo>
                <a:lnTo>
                  <a:pt x="486445" y="31062"/>
                </a:lnTo>
                <a:lnTo>
                  <a:pt x="485242" y="32517"/>
                </a:lnTo>
                <a:lnTo>
                  <a:pt x="482648" y="32812"/>
                </a:lnTo>
                <a:close/>
              </a:path>
              <a:path w="964565" h="962025">
                <a:moveTo>
                  <a:pt x="474865" y="353457"/>
                </a:moveTo>
                <a:lnTo>
                  <a:pt x="472681" y="353457"/>
                </a:lnTo>
                <a:lnTo>
                  <a:pt x="471684" y="352453"/>
                </a:lnTo>
                <a:lnTo>
                  <a:pt x="472460" y="351984"/>
                </a:lnTo>
                <a:lnTo>
                  <a:pt x="473207" y="351432"/>
                </a:lnTo>
                <a:lnTo>
                  <a:pt x="474636" y="351432"/>
                </a:lnTo>
                <a:lnTo>
                  <a:pt x="475050" y="351827"/>
                </a:lnTo>
                <a:lnTo>
                  <a:pt x="473207" y="351432"/>
                </a:lnTo>
                <a:lnTo>
                  <a:pt x="472460" y="351984"/>
                </a:lnTo>
                <a:lnTo>
                  <a:pt x="475015" y="352151"/>
                </a:lnTo>
                <a:lnTo>
                  <a:pt x="474980" y="352453"/>
                </a:lnTo>
                <a:lnTo>
                  <a:pt x="474865" y="353457"/>
                </a:lnTo>
                <a:close/>
              </a:path>
              <a:path w="964565" h="962025">
                <a:moveTo>
                  <a:pt x="475050" y="957649"/>
                </a:moveTo>
                <a:lnTo>
                  <a:pt x="472682" y="957649"/>
                </a:lnTo>
                <a:lnTo>
                  <a:pt x="473207" y="957261"/>
                </a:lnTo>
                <a:lnTo>
                  <a:pt x="474641" y="957261"/>
                </a:lnTo>
                <a:lnTo>
                  <a:pt x="475050" y="957649"/>
                </a:lnTo>
                <a:close/>
              </a:path>
              <a:path w="964565" h="962025">
                <a:moveTo>
                  <a:pt x="474865" y="959286"/>
                </a:moveTo>
                <a:lnTo>
                  <a:pt x="472681" y="959286"/>
                </a:lnTo>
                <a:lnTo>
                  <a:pt x="471684" y="958282"/>
                </a:lnTo>
                <a:lnTo>
                  <a:pt x="472184" y="957980"/>
                </a:lnTo>
                <a:lnTo>
                  <a:pt x="475015" y="957980"/>
                </a:lnTo>
                <a:lnTo>
                  <a:pt x="474980" y="958282"/>
                </a:lnTo>
                <a:lnTo>
                  <a:pt x="474865" y="959286"/>
                </a:lnTo>
                <a:close/>
              </a:path>
              <a:path w="964565" h="962025">
                <a:moveTo>
                  <a:pt x="474688" y="588993"/>
                </a:moveTo>
                <a:lnTo>
                  <a:pt x="473599" y="588993"/>
                </a:lnTo>
                <a:lnTo>
                  <a:pt x="474524" y="588538"/>
                </a:lnTo>
                <a:lnTo>
                  <a:pt x="474688" y="588993"/>
                </a:lnTo>
                <a:close/>
              </a:path>
              <a:path w="964565" h="962025">
                <a:moveTo>
                  <a:pt x="474432" y="592335"/>
                </a:moveTo>
                <a:lnTo>
                  <a:pt x="471399" y="592335"/>
                </a:lnTo>
                <a:lnTo>
                  <a:pt x="470926" y="591018"/>
                </a:lnTo>
                <a:lnTo>
                  <a:pt x="472417" y="589239"/>
                </a:lnTo>
                <a:lnTo>
                  <a:pt x="474776" y="589239"/>
                </a:lnTo>
                <a:lnTo>
                  <a:pt x="474873" y="589506"/>
                </a:lnTo>
                <a:lnTo>
                  <a:pt x="475702" y="590669"/>
                </a:lnTo>
                <a:lnTo>
                  <a:pt x="475154" y="592046"/>
                </a:lnTo>
                <a:lnTo>
                  <a:pt x="474432" y="592335"/>
                </a:lnTo>
                <a:close/>
              </a:path>
              <a:path w="964565" h="962025">
                <a:moveTo>
                  <a:pt x="472269" y="608451"/>
                </a:moveTo>
                <a:lnTo>
                  <a:pt x="472026" y="608914"/>
                </a:lnTo>
                <a:lnTo>
                  <a:pt x="472428" y="608149"/>
                </a:lnTo>
                <a:lnTo>
                  <a:pt x="472269" y="608451"/>
                </a:lnTo>
                <a:close/>
              </a:path>
              <a:path w="964565" h="962025">
                <a:moveTo>
                  <a:pt x="474489" y="610177"/>
                </a:moveTo>
                <a:lnTo>
                  <a:pt x="472026" y="608914"/>
                </a:lnTo>
                <a:lnTo>
                  <a:pt x="472269" y="608451"/>
                </a:lnTo>
                <a:lnTo>
                  <a:pt x="474744" y="609700"/>
                </a:lnTo>
                <a:lnTo>
                  <a:pt x="474489" y="610177"/>
                </a:lnTo>
                <a:close/>
              </a:path>
              <a:path w="964565" h="962025">
                <a:moveTo>
                  <a:pt x="474489" y="610177"/>
                </a:moveTo>
                <a:lnTo>
                  <a:pt x="474358" y="610422"/>
                </a:lnTo>
                <a:lnTo>
                  <a:pt x="474744" y="609700"/>
                </a:lnTo>
                <a:lnTo>
                  <a:pt x="474489" y="610177"/>
                </a:lnTo>
                <a:close/>
              </a:path>
              <a:path w="964565" h="962025">
                <a:moveTo>
                  <a:pt x="474017" y="296133"/>
                </a:moveTo>
                <a:lnTo>
                  <a:pt x="474177" y="295738"/>
                </a:lnTo>
                <a:lnTo>
                  <a:pt x="474303" y="295425"/>
                </a:lnTo>
                <a:lnTo>
                  <a:pt x="474017" y="296133"/>
                </a:lnTo>
                <a:close/>
              </a:path>
              <a:path w="964565" h="962025">
                <a:moveTo>
                  <a:pt x="474854" y="298051"/>
                </a:moveTo>
                <a:lnTo>
                  <a:pt x="473317" y="298051"/>
                </a:lnTo>
                <a:lnTo>
                  <a:pt x="473502" y="297147"/>
                </a:lnTo>
                <a:lnTo>
                  <a:pt x="473951" y="296297"/>
                </a:lnTo>
                <a:lnTo>
                  <a:pt x="475454" y="296297"/>
                </a:lnTo>
                <a:lnTo>
                  <a:pt x="475278" y="297147"/>
                </a:lnTo>
                <a:lnTo>
                  <a:pt x="474854" y="298051"/>
                </a:lnTo>
                <a:close/>
              </a:path>
              <a:path w="964565" h="962025">
                <a:moveTo>
                  <a:pt x="474854" y="298051"/>
                </a:moveTo>
                <a:lnTo>
                  <a:pt x="474755" y="298279"/>
                </a:lnTo>
                <a:lnTo>
                  <a:pt x="474845" y="298051"/>
                </a:lnTo>
                <a:lnTo>
                  <a:pt x="475313" y="297147"/>
                </a:lnTo>
                <a:lnTo>
                  <a:pt x="474854" y="298051"/>
                </a:lnTo>
                <a:close/>
              </a:path>
              <a:path w="964565" h="962025">
                <a:moveTo>
                  <a:pt x="474594" y="298681"/>
                </a:moveTo>
                <a:lnTo>
                  <a:pt x="474467" y="299001"/>
                </a:lnTo>
                <a:lnTo>
                  <a:pt x="474755" y="298279"/>
                </a:lnTo>
                <a:lnTo>
                  <a:pt x="474845" y="298051"/>
                </a:lnTo>
                <a:lnTo>
                  <a:pt x="474594" y="298681"/>
                </a:lnTo>
                <a:close/>
              </a:path>
              <a:path w="964565" h="962025">
                <a:moveTo>
                  <a:pt x="474470" y="281067"/>
                </a:moveTo>
                <a:lnTo>
                  <a:pt x="473506" y="280529"/>
                </a:lnTo>
                <a:lnTo>
                  <a:pt x="472293" y="280195"/>
                </a:lnTo>
                <a:lnTo>
                  <a:pt x="470734" y="278298"/>
                </a:lnTo>
                <a:lnTo>
                  <a:pt x="471221" y="276900"/>
                </a:lnTo>
                <a:lnTo>
                  <a:pt x="473534" y="276562"/>
                </a:lnTo>
                <a:lnTo>
                  <a:pt x="475132" y="277291"/>
                </a:lnTo>
                <a:lnTo>
                  <a:pt x="475691" y="278807"/>
                </a:lnTo>
                <a:lnTo>
                  <a:pt x="474830" y="280028"/>
                </a:lnTo>
                <a:lnTo>
                  <a:pt x="474470" y="281067"/>
                </a:lnTo>
                <a:close/>
              </a:path>
              <a:path w="964565" h="962025">
                <a:moveTo>
                  <a:pt x="474754" y="629460"/>
                </a:moveTo>
                <a:lnTo>
                  <a:pt x="472435" y="629460"/>
                </a:lnTo>
                <a:lnTo>
                  <a:pt x="470965" y="627738"/>
                </a:lnTo>
                <a:lnTo>
                  <a:pt x="471336" y="626670"/>
                </a:lnTo>
                <a:lnTo>
                  <a:pt x="471421" y="626425"/>
                </a:lnTo>
                <a:lnTo>
                  <a:pt x="473588" y="626065"/>
                </a:lnTo>
                <a:lnTo>
                  <a:pt x="475100" y="626670"/>
                </a:lnTo>
                <a:lnTo>
                  <a:pt x="475532" y="627738"/>
                </a:lnTo>
                <a:lnTo>
                  <a:pt x="475652" y="628033"/>
                </a:lnTo>
                <a:lnTo>
                  <a:pt x="474848" y="629186"/>
                </a:lnTo>
                <a:lnTo>
                  <a:pt x="474754" y="629460"/>
                </a:lnTo>
                <a:close/>
              </a:path>
              <a:path w="964565" h="962025">
                <a:moveTo>
                  <a:pt x="474754" y="629460"/>
                </a:moveTo>
                <a:lnTo>
                  <a:pt x="474673" y="629699"/>
                </a:lnTo>
                <a:lnTo>
                  <a:pt x="474754" y="629460"/>
                </a:lnTo>
                <a:lnTo>
                  <a:pt x="474848" y="629186"/>
                </a:lnTo>
                <a:lnTo>
                  <a:pt x="474754" y="629460"/>
                </a:lnTo>
                <a:close/>
              </a:path>
              <a:path w="964565" h="962025">
                <a:moveTo>
                  <a:pt x="474520" y="630147"/>
                </a:moveTo>
                <a:lnTo>
                  <a:pt x="473599" y="629699"/>
                </a:lnTo>
                <a:lnTo>
                  <a:pt x="474673" y="629699"/>
                </a:lnTo>
                <a:lnTo>
                  <a:pt x="474520" y="630147"/>
                </a:lnTo>
                <a:close/>
              </a:path>
              <a:path w="964565" h="962025">
                <a:moveTo>
                  <a:pt x="474719" y="369612"/>
                </a:moveTo>
                <a:lnTo>
                  <a:pt x="472773" y="369612"/>
                </a:lnTo>
                <a:lnTo>
                  <a:pt x="473228" y="369274"/>
                </a:lnTo>
                <a:lnTo>
                  <a:pt x="474491" y="369274"/>
                </a:lnTo>
                <a:lnTo>
                  <a:pt x="474719" y="369612"/>
                </a:lnTo>
                <a:close/>
              </a:path>
              <a:path w="964565" h="962025">
                <a:moveTo>
                  <a:pt x="472734" y="371356"/>
                </a:moveTo>
                <a:lnTo>
                  <a:pt x="471737" y="370267"/>
                </a:lnTo>
                <a:lnTo>
                  <a:pt x="472499" y="369815"/>
                </a:lnTo>
                <a:lnTo>
                  <a:pt x="472773" y="369612"/>
                </a:lnTo>
                <a:lnTo>
                  <a:pt x="475072" y="369965"/>
                </a:lnTo>
                <a:lnTo>
                  <a:pt x="472734" y="371356"/>
                </a:lnTo>
                <a:close/>
              </a:path>
              <a:path w="964565" h="962025">
                <a:moveTo>
                  <a:pt x="474389" y="391180"/>
                </a:moveTo>
                <a:lnTo>
                  <a:pt x="473236" y="390163"/>
                </a:lnTo>
                <a:lnTo>
                  <a:pt x="473938" y="388633"/>
                </a:lnTo>
                <a:lnTo>
                  <a:pt x="475499" y="388633"/>
                </a:lnTo>
                <a:lnTo>
                  <a:pt x="475271" y="389515"/>
                </a:lnTo>
                <a:lnTo>
                  <a:pt x="474887" y="390163"/>
                </a:lnTo>
                <a:lnTo>
                  <a:pt x="474784" y="390337"/>
                </a:lnTo>
                <a:lnTo>
                  <a:pt x="474389" y="391180"/>
                </a:lnTo>
                <a:close/>
              </a:path>
              <a:path w="964565" h="962025">
                <a:moveTo>
                  <a:pt x="474809" y="500743"/>
                </a:moveTo>
                <a:lnTo>
                  <a:pt x="472467" y="500743"/>
                </a:lnTo>
                <a:lnTo>
                  <a:pt x="471004" y="498946"/>
                </a:lnTo>
                <a:lnTo>
                  <a:pt x="471336" y="497960"/>
                </a:lnTo>
                <a:lnTo>
                  <a:pt x="471456" y="497601"/>
                </a:lnTo>
                <a:lnTo>
                  <a:pt x="473616" y="497263"/>
                </a:lnTo>
                <a:lnTo>
                  <a:pt x="475146" y="497960"/>
                </a:lnTo>
                <a:lnTo>
                  <a:pt x="475659" y="499412"/>
                </a:lnTo>
                <a:lnTo>
                  <a:pt x="474865" y="500572"/>
                </a:lnTo>
                <a:lnTo>
                  <a:pt x="474809" y="500743"/>
                </a:lnTo>
                <a:close/>
              </a:path>
              <a:path w="964565" h="962025">
                <a:moveTo>
                  <a:pt x="474809" y="500743"/>
                </a:moveTo>
                <a:lnTo>
                  <a:pt x="474703" y="501059"/>
                </a:lnTo>
                <a:lnTo>
                  <a:pt x="474809" y="500743"/>
                </a:lnTo>
                <a:lnTo>
                  <a:pt x="474865" y="500572"/>
                </a:lnTo>
                <a:lnTo>
                  <a:pt x="474809" y="500743"/>
                </a:lnTo>
                <a:close/>
              </a:path>
              <a:path w="964565" h="962025">
                <a:moveTo>
                  <a:pt x="474534" y="501568"/>
                </a:moveTo>
                <a:lnTo>
                  <a:pt x="473620" y="501059"/>
                </a:lnTo>
                <a:lnTo>
                  <a:pt x="474703" y="501059"/>
                </a:lnTo>
                <a:lnTo>
                  <a:pt x="474534" y="501568"/>
                </a:lnTo>
                <a:close/>
              </a:path>
              <a:path w="964565" h="962025">
                <a:moveTo>
                  <a:pt x="474811" y="571197"/>
                </a:moveTo>
                <a:lnTo>
                  <a:pt x="474513" y="570354"/>
                </a:lnTo>
                <a:lnTo>
                  <a:pt x="474697" y="570873"/>
                </a:lnTo>
                <a:lnTo>
                  <a:pt x="474811" y="571197"/>
                </a:lnTo>
                <a:close/>
              </a:path>
              <a:path w="964565" h="962025">
                <a:moveTo>
                  <a:pt x="474313" y="574368"/>
                </a:moveTo>
                <a:lnTo>
                  <a:pt x="471442" y="574368"/>
                </a:lnTo>
                <a:lnTo>
                  <a:pt x="470972" y="573037"/>
                </a:lnTo>
                <a:lnTo>
                  <a:pt x="472320" y="571350"/>
                </a:lnTo>
                <a:lnTo>
                  <a:pt x="472442" y="571197"/>
                </a:lnTo>
                <a:lnTo>
                  <a:pt x="474811" y="571197"/>
                </a:lnTo>
                <a:lnTo>
                  <a:pt x="474865" y="571350"/>
                </a:lnTo>
                <a:lnTo>
                  <a:pt x="475687" y="572507"/>
                </a:lnTo>
                <a:lnTo>
                  <a:pt x="475189" y="573969"/>
                </a:lnTo>
                <a:lnTo>
                  <a:pt x="474313" y="574368"/>
                </a:lnTo>
                <a:close/>
              </a:path>
              <a:path w="964565" h="962025">
                <a:moveTo>
                  <a:pt x="474313" y="574368"/>
                </a:moveTo>
                <a:lnTo>
                  <a:pt x="473906" y="574553"/>
                </a:lnTo>
                <a:lnTo>
                  <a:pt x="475189" y="573969"/>
                </a:lnTo>
                <a:lnTo>
                  <a:pt x="474313" y="574368"/>
                </a:lnTo>
                <a:close/>
              </a:path>
              <a:path w="964565" h="962025">
                <a:moveTo>
                  <a:pt x="473641" y="335686"/>
                </a:moveTo>
                <a:lnTo>
                  <a:pt x="472488" y="334860"/>
                </a:lnTo>
                <a:lnTo>
                  <a:pt x="471538" y="334519"/>
                </a:lnTo>
                <a:lnTo>
                  <a:pt x="471972" y="333601"/>
                </a:lnTo>
                <a:lnTo>
                  <a:pt x="472189" y="332433"/>
                </a:lnTo>
                <a:lnTo>
                  <a:pt x="473894" y="330982"/>
                </a:lnTo>
                <a:lnTo>
                  <a:pt x="475196" y="331444"/>
                </a:lnTo>
                <a:lnTo>
                  <a:pt x="475542" y="333601"/>
                </a:lnTo>
                <a:lnTo>
                  <a:pt x="475075" y="334860"/>
                </a:lnTo>
                <a:lnTo>
                  <a:pt x="474976" y="335124"/>
                </a:lnTo>
                <a:lnTo>
                  <a:pt x="473641" y="335686"/>
                </a:lnTo>
                <a:close/>
              </a:path>
              <a:path w="964565" h="962025">
                <a:moveTo>
                  <a:pt x="474697" y="534406"/>
                </a:moveTo>
                <a:lnTo>
                  <a:pt x="473599" y="534406"/>
                </a:lnTo>
                <a:lnTo>
                  <a:pt x="474513" y="533886"/>
                </a:lnTo>
                <a:lnTo>
                  <a:pt x="474697" y="534406"/>
                </a:lnTo>
                <a:close/>
              </a:path>
              <a:path w="964565" h="962025">
                <a:moveTo>
                  <a:pt x="474313" y="537897"/>
                </a:moveTo>
                <a:lnTo>
                  <a:pt x="471446" y="537897"/>
                </a:lnTo>
                <a:lnTo>
                  <a:pt x="471065" y="536826"/>
                </a:lnTo>
                <a:lnTo>
                  <a:pt x="470972" y="536566"/>
                </a:lnTo>
                <a:lnTo>
                  <a:pt x="472320" y="534883"/>
                </a:lnTo>
                <a:lnTo>
                  <a:pt x="472442" y="534730"/>
                </a:lnTo>
                <a:lnTo>
                  <a:pt x="474811" y="534730"/>
                </a:lnTo>
                <a:lnTo>
                  <a:pt x="474865" y="534883"/>
                </a:lnTo>
                <a:lnTo>
                  <a:pt x="475687" y="536039"/>
                </a:lnTo>
                <a:lnTo>
                  <a:pt x="475189" y="537498"/>
                </a:lnTo>
                <a:lnTo>
                  <a:pt x="474313" y="537897"/>
                </a:lnTo>
                <a:close/>
              </a:path>
              <a:path w="964565" h="962025">
                <a:moveTo>
                  <a:pt x="474313" y="537897"/>
                </a:moveTo>
                <a:lnTo>
                  <a:pt x="473906" y="538082"/>
                </a:lnTo>
                <a:lnTo>
                  <a:pt x="475189" y="537498"/>
                </a:lnTo>
                <a:lnTo>
                  <a:pt x="474313" y="537897"/>
                </a:lnTo>
                <a:close/>
              </a:path>
              <a:path w="964565" h="962025">
                <a:moveTo>
                  <a:pt x="473228" y="869818"/>
                </a:moveTo>
                <a:lnTo>
                  <a:pt x="471446" y="869149"/>
                </a:lnTo>
                <a:lnTo>
                  <a:pt x="470332" y="866502"/>
                </a:lnTo>
                <a:lnTo>
                  <a:pt x="471567" y="865114"/>
                </a:lnTo>
                <a:lnTo>
                  <a:pt x="474287" y="865114"/>
                </a:lnTo>
                <a:lnTo>
                  <a:pt x="474933" y="866192"/>
                </a:lnTo>
                <a:lnTo>
                  <a:pt x="475670" y="866890"/>
                </a:lnTo>
                <a:lnTo>
                  <a:pt x="475136" y="867829"/>
                </a:lnTo>
                <a:lnTo>
                  <a:pt x="474814" y="869149"/>
                </a:lnTo>
                <a:lnTo>
                  <a:pt x="474776" y="869302"/>
                </a:lnTo>
                <a:lnTo>
                  <a:pt x="473228" y="869818"/>
                </a:lnTo>
                <a:close/>
              </a:path>
              <a:path w="964565" h="962025">
                <a:moveTo>
                  <a:pt x="474470" y="886896"/>
                </a:moveTo>
                <a:lnTo>
                  <a:pt x="473506" y="886358"/>
                </a:lnTo>
                <a:lnTo>
                  <a:pt x="472293" y="886024"/>
                </a:lnTo>
                <a:lnTo>
                  <a:pt x="470734" y="884127"/>
                </a:lnTo>
                <a:lnTo>
                  <a:pt x="471221" y="882725"/>
                </a:lnTo>
                <a:lnTo>
                  <a:pt x="473534" y="882390"/>
                </a:lnTo>
                <a:lnTo>
                  <a:pt x="475132" y="883120"/>
                </a:lnTo>
                <a:lnTo>
                  <a:pt x="475691" y="884636"/>
                </a:lnTo>
                <a:lnTo>
                  <a:pt x="474830" y="885856"/>
                </a:lnTo>
                <a:lnTo>
                  <a:pt x="474470" y="886896"/>
                </a:lnTo>
                <a:close/>
              </a:path>
              <a:path w="964565" h="962025">
                <a:moveTo>
                  <a:pt x="474017" y="901962"/>
                </a:moveTo>
                <a:lnTo>
                  <a:pt x="474177" y="901567"/>
                </a:lnTo>
                <a:lnTo>
                  <a:pt x="474303" y="901254"/>
                </a:lnTo>
                <a:lnTo>
                  <a:pt x="474017" y="901962"/>
                </a:lnTo>
                <a:close/>
              </a:path>
              <a:path w="964565" h="962025">
                <a:moveTo>
                  <a:pt x="474849" y="903880"/>
                </a:moveTo>
                <a:lnTo>
                  <a:pt x="473317" y="903880"/>
                </a:lnTo>
                <a:lnTo>
                  <a:pt x="473502" y="902976"/>
                </a:lnTo>
                <a:lnTo>
                  <a:pt x="473951" y="902126"/>
                </a:lnTo>
                <a:lnTo>
                  <a:pt x="475454" y="902126"/>
                </a:lnTo>
                <a:lnTo>
                  <a:pt x="475278" y="902976"/>
                </a:lnTo>
                <a:lnTo>
                  <a:pt x="474849" y="903880"/>
                </a:lnTo>
                <a:close/>
              </a:path>
              <a:path w="964565" h="962025">
                <a:moveTo>
                  <a:pt x="475113" y="149186"/>
                </a:moveTo>
                <a:lnTo>
                  <a:pt x="472492" y="149186"/>
                </a:lnTo>
                <a:lnTo>
                  <a:pt x="473709" y="148278"/>
                </a:lnTo>
                <a:lnTo>
                  <a:pt x="475018" y="148922"/>
                </a:lnTo>
                <a:lnTo>
                  <a:pt x="475113" y="149186"/>
                </a:lnTo>
                <a:close/>
              </a:path>
              <a:path w="964565" h="962025">
                <a:moveTo>
                  <a:pt x="474011" y="153221"/>
                </a:moveTo>
                <a:lnTo>
                  <a:pt x="472253" y="151701"/>
                </a:lnTo>
                <a:lnTo>
                  <a:pt x="471953" y="150413"/>
                </a:lnTo>
                <a:lnTo>
                  <a:pt x="471535" y="149563"/>
                </a:lnTo>
                <a:lnTo>
                  <a:pt x="475249" y="149563"/>
                </a:lnTo>
                <a:lnTo>
                  <a:pt x="475556" y="150413"/>
                </a:lnTo>
                <a:lnTo>
                  <a:pt x="475453" y="151321"/>
                </a:lnTo>
                <a:lnTo>
                  <a:pt x="475409" y="151701"/>
                </a:lnTo>
                <a:lnTo>
                  <a:pt x="475292" y="152716"/>
                </a:lnTo>
                <a:lnTo>
                  <a:pt x="474011" y="153221"/>
                </a:lnTo>
                <a:close/>
              </a:path>
              <a:path w="964565" h="962025">
                <a:moveTo>
                  <a:pt x="473228" y="263989"/>
                </a:moveTo>
                <a:lnTo>
                  <a:pt x="471446" y="263320"/>
                </a:lnTo>
                <a:lnTo>
                  <a:pt x="470332" y="260676"/>
                </a:lnTo>
                <a:lnTo>
                  <a:pt x="471567" y="259285"/>
                </a:lnTo>
                <a:lnTo>
                  <a:pt x="474287" y="259285"/>
                </a:lnTo>
                <a:lnTo>
                  <a:pt x="474933" y="260363"/>
                </a:lnTo>
                <a:lnTo>
                  <a:pt x="475670" y="261061"/>
                </a:lnTo>
                <a:lnTo>
                  <a:pt x="475136" y="262000"/>
                </a:lnTo>
                <a:lnTo>
                  <a:pt x="474814" y="263320"/>
                </a:lnTo>
                <a:lnTo>
                  <a:pt x="474776" y="263473"/>
                </a:lnTo>
                <a:lnTo>
                  <a:pt x="473228" y="263989"/>
                </a:lnTo>
                <a:close/>
              </a:path>
              <a:path w="964565" h="962025">
                <a:moveTo>
                  <a:pt x="473161" y="924007"/>
                </a:moveTo>
                <a:lnTo>
                  <a:pt x="471641" y="923384"/>
                </a:lnTo>
                <a:lnTo>
                  <a:pt x="471708" y="920680"/>
                </a:lnTo>
                <a:lnTo>
                  <a:pt x="472865" y="919954"/>
                </a:lnTo>
                <a:lnTo>
                  <a:pt x="473513" y="919210"/>
                </a:lnTo>
                <a:lnTo>
                  <a:pt x="474285" y="919690"/>
                </a:lnTo>
                <a:lnTo>
                  <a:pt x="475185" y="919954"/>
                </a:lnTo>
                <a:lnTo>
                  <a:pt x="475550" y="919954"/>
                </a:lnTo>
                <a:lnTo>
                  <a:pt x="475865" y="921495"/>
                </a:lnTo>
                <a:lnTo>
                  <a:pt x="475364" y="923021"/>
                </a:lnTo>
                <a:lnTo>
                  <a:pt x="473161" y="924007"/>
                </a:lnTo>
                <a:close/>
              </a:path>
              <a:path w="964565" h="962025">
                <a:moveTo>
                  <a:pt x="472162" y="223231"/>
                </a:moveTo>
                <a:lnTo>
                  <a:pt x="471944" y="223668"/>
                </a:lnTo>
                <a:lnTo>
                  <a:pt x="472162" y="223231"/>
                </a:lnTo>
                <a:lnTo>
                  <a:pt x="472282" y="222989"/>
                </a:lnTo>
                <a:lnTo>
                  <a:pt x="472162" y="223231"/>
                </a:lnTo>
                <a:close/>
              </a:path>
              <a:path w="964565" h="962025">
                <a:moveTo>
                  <a:pt x="474447" y="224981"/>
                </a:moveTo>
                <a:lnTo>
                  <a:pt x="471944" y="223668"/>
                </a:lnTo>
                <a:lnTo>
                  <a:pt x="472162" y="223231"/>
                </a:lnTo>
                <a:lnTo>
                  <a:pt x="474716" y="224430"/>
                </a:lnTo>
                <a:lnTo>
                  <a:pt x="474447" y="224981"/>
                </a:lnTo>
                <a:close/>
              </a:path>
              <a:path w="964565" h="962025">
                <a:moveTo>
                  <a:pt x="474447" y="224981"/>
                </a:moveTo>
                <a:lnTo>
                  <a:pt x="474345" y="225191"/>
                </a:lnTo>
                <a:lnTo>
                  <a:pt x="474716" y="224430"/>
                </a:lnTo>
                <a:lnTo>
                  <a:pt x="474447" y="224981"/>
                </a:lnTo>
                <a:close/>
              </a:path>
              <a:path w="964565" h="962025">
                <a:moveTo>
                  <a:pt x="474026" y="245414"/>
                </a:moveTo>
                <a:lnTo>
                  <a:pt x="472243" y="244012"/>
                </a:lnTo>
                <a:lnTo>
                  <a:pt x="471969" y="242831"/>
                </a:lnTo>
                <a:lnTo>
                  <a:pt x="471485" y="241913"/>
                </a:lnTo>
                <a:lnTo>
                  <a:pt x="472449" y="241518"/>
                </a:lnTo>
                <a:lnTo>
                  <a:pt x="473566" y="240646"/>
                </a:lnTo>
                <a:lnTo>
                  <a:pt x="474954" y="241098"/>
                </a:lnTo>
                <a:lnTo>
                  <a:pt x="475559" y="242656"/>
                </a:lnTo>
                <a:lnTo>
                  <a:pt x="475460" y="243535"/>
                </a:lnTo>
                <a:lnTo>
                  <a:pt x="475407" y="244012"/>
                </a:lnTo>
                <a:lnTo>
                  <a:pt x="475310" y="244880"/>
                </a:lnTo>
                <a:lnTo>
                  <a:pt x="474026" y="245414"/>
                </a:lnTo>
                <a:close/>
              </a:path>
              <a:path w="964565" h="962025">
                <a:moveTo>
                  <a:pt x="474697" y="203677"/>
                </a:moveTo>
                <a:lnTo>
                  <a:pt x="473613" y="203677"/>
                </a:lnTo>
                <a:lnTo>
                  <a:pt x="474534" y="203207"/>
                </a:lnTo>
                <a:lnTo>
                  <a:pt x="474697" y="203677"/>
                </a:lnTo>
                <a:close/>
              </a:path>
              <a:path w="964565" h="962025">
                <a:moveTo>
                  <a:pt x="473620" y="207395"/>
                </a:moveTo>
                <a:lnTo>
                  <a:pt x="471389" y="207061"/>
                </a:lnTo>
                <a:lnTo>
                  <a:pt x="470933" y="205733"/>
                </a:lnTo>
                <a:lnTo>
                  <a:pt x="472449" y="203940"/>
                </a:lnTo>
                <a:lnTo>
                  <a:pt x="474788" y="203940"/>
                </a:lnTo>
                <a:lnTo>
                  <a:pt x="474873" y="204185"/>
                </a:lnTo>
                <a:lnTo>
                  <a:pt x="475694" y="205353"/>
                </a:lnTo>
                <a:lnTo>
                  <a:pt x="475143" y="206758"/>
                </a:lnTo>
                <a:lnTo>
                  <a:pt x="473620" y="207395"/>
                </a:lnTo>
                <a:close/>
              </a:path>
              <a:path w="964565" h="962025">
                <a:moveTo>
                  <a:pt x="472191" y="112942"/>
                </a:moveTo>
                <a:lnTo>
                  <a:pt x="471980" y="113376"/>
                </a:lnTo>
                <a:lnTo>
                  <a:pt x="472191" y="112942"/>
                </a:lnTo>
                <a:lnTo>
                  <a:pt x="472314" y="112690"/>
                </a:lnTo>
                <a:lnTo>
                  <a:pt x="472191" y="112942"/>
                </a:lnTo>
                <a:close/>
              </a:path>
              <a:path w="964565" h="962025">
                <a:moveTo>
                  <a:pt x="474463" y="114672"/>
                </a:moveTo>
                <a:lnTo>
                  <a:pt x="471980" y="113376"/>
                </a:lnTo>
                <a:lnTo>
                  <a:pt x="472191" y="112942"/>
                </a:lnTo>
                <a:lnTo>
                  <a:pt x="474727" y="114134"/>
                </a:lnTo>
                <a:lnTo>
                  <a:pt x="474463" y="114672"/>
                </a:lnTo>
                <a:close/>
              </a:path>
              <a:path w="964565" h="962025">
                <a:moveTo>
                  <a:pt x="474463" y="114672"/>
                </a:moveTo>
                <a:lnTo>
                  <a:pt x="474360" y="114882"/>
                </a:lnTo>
                <a:lnTo>
                  <a:pt x="474727" y="114134"/>
                </a:lnTo>
                <a:lnTo>
                  <a:pt x="474463" y="114672"/>
                </a:lnTo>
                <a:close/>
              </a:path>
              <a:path w="964565" h="962025">
                <a:moveTo>
                  <a:pt x="467183" y="327355"/>
                </a:moveTo>
                <a:lnTo>
                  <a:pt x="464457" y="327355"/>
                </a:lnTo>
                <a:lnTo>
                  <a:pt x="463727" y="326131"/>
                </a:lnTo>
                <a:lnTo>
                  <a:pt x="462969" y="325434"/>
                </a:lnTo>
                <a:lnTo>
                  <a:pt x="463478" y="324551"/>
                </a:lnTo>
                <a:lnTo>
                  <a:pt x="463786" y="323373"/>
                </a:lnTo>
                <a:lnTo>
                  <a:pt x="463863" y="323082"/>
                </a:lnTo>
                <a:lnTo>
                  <a:pt x="465396" y="322769"/>
                </a:lnTo>
                <a:lnTo>
                  <a:pt x="467019" y="323373"/>
                </a:lnTo>
                <a:lnTo>
                  <a:pt x="468271" y="325960"/>
                </a:lnTo>
                <a:lnTo>
                  <a:pt x="467183" y="327355"/>
                </a:lnTo>
                <a:close/>
              </a:path>
              <a:path w="964565" h="962025">
                <a:moveTo>
                  <a:pt x="454546" y="556892"/>
                </a:moveTo>
                <a:lnTo>
                  <a:pt x="453061" y="555753"/>
                </a:lnTo>
                <a:lnTo>
                  <a:pt x="453070" y="553401"/>
                </a:lnTo>
                <a:lnTo>
                  <a:pt x="454255" y="552643"/>
                </a:lnTo>
                <a:lnTo>
                  <a:pt x="454884" y="551917"/>
                </a:lnTo>
                <a:lnTo>
                  <a:pt x="454465" y="552401"/>
                </a:lnTo>
                <a:lnTo>
                  <a:pt x="457039" y="552643"/>
                </a:lnTo>
                <a:lnTo>
                  <a:pt x="457447" y="554088"/>
                </a:lnTo>
                <a:lnTo>
                  <a:pt x="456923" y="555753"/>
                </a:lnTo>
                <a:lnTo>
                  <a:pt x="454546" y="556892"/>
                </a:lnTo>
                <a:close/>
              </a:path>
              <a:path w="964565" h="962025">
                <a:moveTo>
                  <a:pt x="454607" y="538395"/>
                </a:moveTo>
                <a:lnTo>
                  <a:pt x="453255" y="537438"/>
                </a:lnTo>
                <a:lnTo>
                  <a:pt x="453105" y="535676"/>
                </a:lnTo>
                <a:lnTo>
                  <a:pt x="453048" y="534997"/>
                </a:lnTo>
                <a:lnTo>
                  <a:pt x="454212" y="534217"/>
                </a:lnTo>
                <a:lnTo>
                  <a:pt x="454820" y="533488"/>
                </a:lnTo>
                <a:lnTo>
                  <a:pt x="454423" y="533965"/>
                </a:lnTo>
                <a:lnTo>
                  <a:pt x="456949" y="534217"/>
                </a:lnTo>
                <a:lnTo>
                  <a:pt x="457438" y="535676"/>
                </a:lnTo>
                <a:lnTo>
                  <a:pt x="456916" y="537295"/>
                </a:lnTo>
                <a:lnTo>
                  <a:pt x="454607" y="538395"/>
                </a:lnTo>
                <a:close/>
              </a:path>
              <a:path w="964565" h="962025">
                <a:moveTo>
                  <a:pt x="456976" y="626660"/>
                </a:moveTo>
                <a:lnTo>
                  <a:pt x="454155" y="626660"/>
                </a:lnTo>
                <a:lnTo>
                  <a:pt x="455383" y="625831"/>
                </a:lnTo>
                <a:lnTo>
                  <a:pt x="456870" y="626418"/>
                </a:lnTo>
                <a:lnTo>
                  <a:pt x="456976" y="626660"/>
                </a:lnTo>
                <a:close/>
              </a:path>
              <a:path w="964565" h="962025">
                <a:moveTo>
                  <a:pt x="455806" y="630731"/>
                </a:moveTo>
                <a:lnTo>
                  <a:pt x="453945" y="629140"/>
                </a:lnTo>
                <a:lnTo>
                  <a:pt x="453632" y="627951"/>
                </a:lnTo>
                <a:lnTo>
                  <a:pt x="453119" y="626998"/>
                </a:lnTo>
                <a:lnTo>
                  <a:pt x="457123" y="626998"/>
                </a:lnTo>
                <a:lnTo>
                  <a:pt x="457539" y="627951"/>
                </a:lnTo>
                <a:lnTo>
                  <a:pt x="457383" y="629140"/>
                </a:lnTo>
                <a:lnTo>
                  <a:pt x="457198" y="630297"/>
                </a:lnTo>
                <a:lnTo>
                  <a:pt x="455806" y="630731"/>
                </a:lnTo>
                <a:close/>
              </a:path>
              <a:path w="964565" h="962025">
                <a:moveTo>
                  <a:pt x="454546" y="520421"/>
                </a:moveTo>
                <a:lnTo>
                  <a:pt x="453066" y="519286"/>
                </a:lnTo>
                <a:lnTo>
                  <a:pt x="453070" y="516930"/>
                </a:lnTo>
                <a:lnTo>
                  <a:pt x="454255" y="516172"/>
                </a:lnTo>
                <a:lnTo>
                  <a:pt x="454884" y="515450"/>
                </a:lnTo>
                <a:lnTo>
                  <a:pt x="454462" y="515934"/>
                </a:lnTo>
                <a:lnTo>
                  <a:pt x="457038" y="516172"/>
                </a:lnTo>
                <a:lnTo>
                  <a:pt x="457446" y="517617"/>
                </a:lnTo>
                <a:lnTo>
                  <a:pt x="456923" y="519286"/>
                </a:lnTo>
                <a:lnTo>
                  <a:pt x="454546" y="520421"/>
                </a:lnTo>
                <a:close/>
              </a:path>
              <a:path w="964565" h="962025">
                <a:moveTo>
                  <a:pt x="456443" y="720397"/>
                </a:moveTo>
                <a:lnTo>
                  <a:pt x="453940" y="719141"/>
                </a:lnTo>
                <a:lnTo>
                  <a:pt x="454154" y="718718"/>
                </a:lnTo>
                <a:lnTo>
                  <a:pt x="456710" y="719864"/>
                </a:lnTo>
                <a:lnTo>
                  <a:pt x="456443" y="720397"/>
                </a:lnTo>
                <a:close/>
              </a:path>
              <a:path w="964565" h="962025">
                <a:moveTo>
                  <a:pt x="456443" y="720397"/>
                </a:moveTo>
                <a:lnTo>
                  <a:pt x="456352" y="720579"/>
                </a:lnTo>
                <a:lnTo>
                  <a:pt x="456710" y="719864"/>
                </a:lnTo>
                <a:lnTo>
                  <a:pt x="456443" y="720397"/>
                </a:lnTo>
                <a:close/>
              </a:path>
              <a:path w="964565" h="962025">
                <a:moveTo>
                  <a:pt x="456123" y="608885"/>
                </a:moveTo>
                <a:lnTo>
                  <a:pt x="453798" y="608885"/>
                </a:lnTo>
                <a:lnTo>
                  <a:pt x="454016" y="608444"/>
                </a:lnTo>
                <a:lnTo>
                  <a:pt x="455262" y="608444"/>
                </a:lnTo>
                <a:lnTo>
                  <a:pt x="456123" y="608885"/>
                </a:lnTo>
                <a:close/>
              </a:path>
              <a:path w="964565" h="962025">
                <a:moveTo>
                  <a:pt x="456410" y="610230"/>
                </a:moveTo>
                <a:lnTo>
                  <a:pt x="455169" y="610230"/>
                </a:lnTo>
                <a:lnTo>
                  <a:pt x="454308" y="609782"/>
                </a:lnTo>
                <a:lnTo>
                  <a:pt x="453798" y="608885"/>
                </a:lnTo>
                <a:lnTo>
                  <a:pt x="454016" y="608444"/>
                </a:lnTo>
                <a:lnTo>
                  <a:pt x="456692" y="609654"/>
                </a:lnTo>
                <a:lnTo>
                  <a:pt x="456410" y="610230"/>
                </a:lnTo>
                <a:close/>
              </a:path>
              <a:path w="964565" h="962025">
                <a:moveTo>
                  <a:pt x="456410" y="610230"/>
                </a:moveTo>
                <a:lnTo>
                  <a:pt x="456315" y="610426"/>
                </a:lnTo>
                <a:lnTo>
                  <a:pt x="456630" y="609782"/>
                </a:lnTo>
                <a:lnTo>
                  <a:pt x="456410" y="610230"/>
                </a:lnTo>
                <a:close/>
              </a:path>
              <a:path w="964565" h="962025">
                <a:moveTo>
                  <a:pt x="456287" y="684934"/>
                </a:moveTo>
                <a:lnTo>
                  <a:pt x="453475" y="684934"/>
                </a:lnTo>
                <a:lnTo>
                  <a:pt x="453090" y="683695"/>
                </a:lnTo>
                <a:lnTo>
                  <a:pt x="453653" y="682393"/>
                </a:lnTo>
                <a:lnTo>
                  <a:pt x="456557" y="680688"/>
                </a:lnTo>
                <a:lnTo>
                  <a:pt x="456991" y="681706"/>
                </a:lnTo>
                <a:lnTo>
                  <a:pt x="457948" y="682887"/>
                </a:lnTo>
                <a:lnTo>
                  <a:pt x="457479" y="684400"/>
                </a:lnTo>
                <a:lnTo>
                  <a:pt x="456287" y="684934"/>
                </a:lnTo>
                <a:close/>
              </a:path>
              <a:path w="964565" h="962025">
                <a:moveTo>
                  <a:pt x="456037" y="759050"/>
                </a:moveTo>
                <a:lnTo>
                  <a:pt x="454166" y="757516"/>
                </a:lnTo>
                <a:lnTo>
                  <a:pt x="453797" y="756246"/>
                </a:lnTo>
                <a:lnTo>
                  <a:pt x="453319" y="755381"/>
                </a:lnTo>
                <a:lnTo>
                  <a:pt x="454315" y="755014"/>
                </a:lnTo>
                <a:lnTo>
                  <a:pt x="455507" y="754150"/>
                </a:lnTo>
                <a:lnTo>
                  <a:pt x="456956" y="754708"/>
                </a:lnTo>
                <a:lnTo>
                  <a:pt x="457625" y="756246"/>
                </a:lnTo>
                <a:lnTo>
                  <a:pt x="457525" y="757139"/>
                </a:lnTo>
                <a:lnTo>
                  <a:pt x="457483" y="757516"/>
                </a:lnTo>
                <a:lnTo>
                  <a:pt x="457368" y="758552"/>
                </a:lnTo>
                <a:lnTo>
                  <a:pt x="456037" y="759050"/>
                </a:lnTo>
                <a:close/>
              </a:path>
              <a:path w="964565" h="962025">
                <a:moveTo>
                  <a:pt x="454625" y="649384"/>
                </a:moveTo>
                <a:lnTo>
                  <a:pt x="453255" y="648214"/>
                </a:lnTo>
                <a:lnTo>
                  <a:pt x="453151" y="645698"/>
                </a:lnTo>
                <a:lnTo>
                  <a:pt x="454411" y="644929"/>
                </a:lnTo>
                <a:lnTo>
                  <a:pt x="455087" y="644185"/>
                </a:lnTo>
                <a:lnTo>
                  <a:pt x="455948" y="644694"/>
                </a:lnTo>
                <a:lnTo>
                  <a:pt x="457368" y="645068"/>
                </a:lnTo>
                <a:lnTo>
                  <a:pt x="457724" y="646580"/>
                </a:lnTo>
                <a:lnTo>
                  <a:pt x="457141" y="648214"/>
                </a:lnTo>
                <a:lnTo>
                  <a:pt x="454625" y="649384"/>
                </a:lnTo>
                <a:close/>
              </a:path>
              <a:path w="964565" h="962025">
                <a:moveTo>
                  <a:pt x="455027" y="592897"/>
                </a:moveTo>
                <a:lnTo>
                  <a:pt x="454048" y="591954"/>
                </a:lnTo>
                <a:lnTo>
                  <a:pt x="453169" y="591505"/>
                </a:lnTo>
                <a:lnTo>
                  <a:pt x="453682" y="590602"/>
                </a:lnTo>
                <a:lnTo>
                  <a:pt x="453998" y="589385"/>
                </a:lnTo>
                <a:lnTo>
                  <a:pt x="454904" y="588833"/>
                </a:lnTo>
                <a:lnTo>
                  <a:pt x="457020" y="588833"/>
                </a:lnTo>
                <a:lnTo>
                  <a:pt x="458386" y="591000"/>
                </a:lnTo>
                <a:lnTo>
                  <a:pt x="457511" y="592399"/>
                </a:lnTo>
                <a:lnTo>
                  <a:pt x="455027" y="592897"/>
                </a:lnTo>
                <a:close/>
              </a:path>
              <a:path w="964565" h="962025">
                <a:moveTo>
                  <a:pt x="456860" y="391444"/>
                </a:moveTo>
                <a:lnTo>
                  <a:pt x="454023" y="391444"/>
                </a:lnTo>
                <a:lnTo>
                  <a:pt x="453496" y="390305"/>
                </a:lnTo>
                <a:lnTo>
                  <a:pt x="453415" y="390131"/>
                </a:lnTo>
                <a:lnTo>
                  <a:pt x="452760" y="389387"/>
                </a:lnTo>
                <a:lnTo>
                  <a:pt x="453361" y="388618"/>
                </a:lnTo>
                <a:lnTo>
                  <a:pt x="453927" y="387220"/>
                </a:lnTo>
                <a:lnTo>
                  <a:pt x="455747" y="387220"/>
                </a:lnTo>
                <a:lnTo>
                  <a:pt x="457041" y="387779"/>
                </a:lnTo>
                <a:lnTo>
                  <a:pt x="457740" y="390131"/>
                </a:lnTo>
                <a:lnTo>
                  <a:pt x="457792" y="390305"/>
                </a:lnTo>
                <a:lnTo>
                  <a:pt x="456860" y="391444"/>
                </a:lnTo>
                <a:close/>
              </a:path>
              <a:path w="964565" h="962025">
                <a:moveTo>
                  <a:pt x="456860" y="391444"/>
                </a:moveTo>
                <a:lnTo>
                  <a:pt x="456689" y="391654"/>
                </a:lnTo>
                <a:lnTo>
                  <a:pt x="457792" y="390305"/>
                </a:lnTo>
                <a:lnTo>
                  <a:pt x="456860" y="391444"/>
                </a:lnTo>
                <a:close/>
              </a:path>
              <a:path w="964565" h="962025">
                <a:moveTo>
                  <a:pt x="457232" y="776963"/>
                </a:moveTo>
                <a:lnTo>
                  <a:pt x="454361" y="776963"/>
                </a:lnTo>
                <a:lnTo>
                  <a:pt x="453717" y="775650"/>
                </a:lnTo>
                <a:lnTo>
                  <a:pt x="453034" y="774910"/>
                </a:lnTo>
                <a:lnTo>
                  <a:pt x="453632" y="774099"/>
                </a:lnTo>
                <a:lnTo>
                  <a:pt x="454119" y="772771"/>
                </a:lnTo>
                <a:lnTo>
                  <a:pt x="455653" y="772462"/>
                </a:lnTo>
                <a:lnTo>
                  <a:pt x="457262" y="773180"/>
                </a:lnTo>
                <a:lnTo>
                  <a:pt x="458097" y="775650"/>
                </a:lnTo>
                <a:lnTo>
                  <a:pt x="457232" y="776963"/>
                </a:lnTo>
                <a:close/>
              </a:path>
              <a:path w="964565" h="962025">
                <a:moveTo>
                  <a:pt x="457232" y="776963"/>
                </a:moveTo>
                <a:lnTo>
                  <a:pt x="457101" y="777145"/>
                </a:lnTo>
                <a:lnTo>
                  <a:pt x="458176" y="775650"/>
                </a:lnTo>
                <a:lnTo>
                  <a:pt x="457232" y="776963"/>
                </a:lnTo>
                <a:close/>
              </a:path>
              <a:path w="964565" h="962025">
                <a:moveTo>
                  <a:pt x="457728" y="134251"/>
                </a:moveTo>
                <a:lnTo>
                  <a:pt x="455010" y="134251"/>
                </a:lnTo>
                <a:lnTo>
                  <a:pt x="454347" y="133354"/>
                </a:lnTo>
                <a:lnTo>
                  <a:pt x="453554" y="132760"/>
                </a:lnTo>
                <a:lnTo>
                  <a:pt x="453956" y="131920"/>
                </a:lnTo>
                <a:lnTo>
                  <a:pt x="454208" y="130553"/>
                </a:lnTo>
                <a:lnTo>
                  <a:pt x="455582" y="130162"/>
                </a:lnTo>
                <a:lnTo>
                  <a:pt x="456883" y="130553"/>
                </a:lnTo>
                <a:lnTo>
                  <a:pt x="457047" y="130553"/>
                </a:lnTo>
                <a:lnTo>
                  <a:pt x="458371" y="132760"/>
                </a:lnTo>
                <a:lnTo>
                  <a:pt x="457728" y="134251"/>
                </a:lnTo>
                <a:close/>
              </a:path>
              <a:path w="964565" h="962025">
                <a:moveTo>
                  <a:pt x="454625" y="43559"/>
                </a:moveTo>
                <a:lnTo>
                  <a:pt x="453255" y="42388"/>
                </a:lnTo>
                <a:lnTo>
                  <a:pt x="453151" y="39872"/>
                </a:lnTo>
                <a:lnTo>
                  <a:pt x="454411" y="39104"/>
                </a:lnTo>
                <a:lnTo>
                  <a:pt x="455087" y="38360"/>
                </a:lnTo>
                <a:lnTo>
                  <a:pt x="455948" y="38865"/>
                </a:lnTo>
                <a:lnTo>
                  <a:pt x="457365" y="39242"/>
                </a:lnTo>
                <a:lnTo>
                  <a:pt x="457724" y="40755"/>
                </a:lnTo>
                <a:lnTo>
                  <a:pt x="457141" y="42388"/>
                </a:lnTo>
                <a:lnTo>
                  <a:pt x="454625" y="43559"/>
                </a:lnTo>
                <a:close/>
              </a:path>
              <a:path w="964565" h="962025">
                <a:moveTo>
                  <a:pt x="456184" y="939799"/>
                </a:moveTo>
                <a:lnTo>
                  <a:pt x="453877" y="939799"/>
                </a:lnTo>
                <a:lnTo>
                  <a:pt x="454135" y="939326"/>
                </a:lnTo>
                <a:lnTo>
                  <a:pt x="455372" y="939326"/>
                </a:lnTo>
                <a:lnTo>
                  <a:pt x="456184" y="939799"/>
                </a:lnTo>
                <a:close/>
              </a:path>
              <a:path w="964565" h="962025">
                <a:moveTo>
                  <a:pt x="456436" y="941066"/>
                </a:moveTo>
                <a:lnTo>
                  <a:pt x="455198" y="941066"/>
                </a:lnTo>
                <a:lnTo>
                  <a:pt x="454384" y="940586"/>
                </a:lnTo>
                <a:lnTo>
                  <a:pt x="456703" y="940586"/>
                </a:lnTo>
                <a:lnTo>
                  <a:pt x="456436" y="941066"/>
                </a:lnTo>
                <a:close/>
              </a:path>
              <a:path w="964565" h="962025">
                <a:moveTo>
                  <a:pt x="456436" y="941066"/>
                </a:moveTo>
                <a:lnTo>
                  <a:pt x="456306" y="941301"/>
                </a:lnTo>
                <a:lnTo>
                  <a:pt x="456703" y="940586"/>
                </a:lnTo>
                <a:lnTo>
                  <a:pt x="456436" y="941066"/>
                </a:lnTo>
                <a:close/>
              </a:path>
              <a:path w="964565" h="962025">
                <a:moveTo>
                  <a:pt x="454831" y="60988"/>
                </a:moveTo>
                <a:lnTo>
                  <a:pt x="453806" y="59953"/>
                </a:lnTo>
                <a:lnTo>
                  <a:pt x="452942" y="59472"/>
                </a:lnTo>
                <a:lnTo>
                  <a:pt x="453182" y="58828"/>
                </a:lnTo>
                <a:lnTo>
                  <a:pt x="453290" y="58540"/>
                </a:lnTo>
                <a:lnTo>
                  <a:pt x="453397" y="57238"/>
                </a:lnTo>
                <a:lnTo>
                  <a:pt x="454635" y="56434"/>
                </a:lnTo>
                <a:lnTo>
                  <a:pt x="456258" y="56757"/>
                </a:lnTo>
                <a:lnTo>
                  <a:pt x="457884" y="58828"/>
                </a:lnTo>
                <a:lnTo>
                  <a:pt x="457165" y="60312"/>
                </a:lnTo>
                <a:lnTo>
                  <a:pt x="454831" y="60988"/>
                </a:lnTo>
                <a:close/>
              </a:path>
              <a:path w="964565" h="962025">
                <a:moveTo>
                  <a:pt x="456927" y="281081"/>
                </a:moveTo>
                <a:lnTo>
                  <a:pt x="454313" y="281081"/>
                </a:lnTo>
                <a:lnTo>
                  <a:pt x="453660" y="280113"/>
                </a:lnTo>
                <a:lnTo>
                  <a:pt x="452917" y="279497"/>
                </a:lnTo>
                <a:lnTo>
                  <a:pt x="453390" y="278647"/>
                </a:lnTo>
                <a:lnTo>
                  <a:pt x="453700" y="277316"/>
                </a:lnTo>
                <a:lnTo>
                  <a:pt x="455112" y="276836"/>
                </a:lnTo>
                <a:lnTo>
                  <a:pt x="456513" y="277316"/>
                </a:lnTo>
                <a:lnTo>
                  <a:pt x="456667" y="277316"/>
                </a:lnTo>
                <a:lnTo>
                  <a:pt x="457751" y="279497"/>
                </a:lnTo>
                <a:lnTo>
                  <a:pt x="457852" y="279700"/>
                </a:lnTo>
                <a:lnTo>
                  <a:pt x="456927" y="281081"/>
                </a:lnTo>
                <a:close/>
              </a:path>
              <a:path w="964565" h="962025">
                <a:moveTo>
                  <a:pt x="456287" y="79105"/>
                </a:moveTo>
                <a:lnTo>
                  <a:pt x="453475" y="79105"/>
                </a:lnTo>
                <a:lnTo>
                  <a:pt x="453090" y="77866"/>
                </a:lnTo>
                <a:lnTo>
                  <a:pt x="453653" y="76564"/>
                </a:lnTo>
                <a:lnTo>
                  <a:pt x="456557" y="74859"/>
                </a:lnTo>
                <a:lnTo>
                  <a:pt x="456991" y="75877"/>
                </a:lnTo>
                <a:lnTo>
                  <a:pt x="457948" y="77059"/>
                </a:lnTo>
                <a:lnTo>
                  <a:pt x="457479" y="78571"/>
                </a:lnTo>
                <a:lnTo>
                  <a:pt x="456287" y="79105"/>
                </a:lnTo>
                <a:close/>
              </a:path>
              <a:path w="964565" h="962025">
                <a:moveTo>
                  <a:pt x="457909" y="447654"/>
                </a:moveTo>
                <a:lnTo>
                  <a:pt x="454717" y="447394"/>
                </a:lnTo>
                <a:lnTo>
                  <a:pt x="453358" y="445611"/>
                </a:lnTo>
                <a:lnTo>
                  <a:pt x="452308" y="444803"/>
                </a:lnTo>
                <a:lnTo>
                  <a:pt x="453820" y="441604"/>
                </a:lnTo>
                <a:lnTo>
                  <a:pt x="455205" y="442426"/>
                </a:lnTo>
                <a:lnTo>
                  <a:pt x="457055" y="442942"/>
                </a:lnTo>
                <a:lnTo>
                  <a:pt x="458820" y="445611"/>
                </a:lnTo>
                <a:lnTo>
                  <a:pt x="458025" y="447394"/>
                </a:lnTo>
                <a:lnTo>
                  <a:pt x="457909" y="447654"/>
                </a:lnTo>
                <a:close/>
              </a:path>
              <a:path w="964565" h="962025">
                <a:moveTo>
                  <a:pt x="455539" y="923548"/>
                </a:moveTo>
                <a:lnTo>
                  <a:pt x="454354" y="922712"/>
                </a:lnTo>
                <a:lnTo>
                  <a:pt x="453372" y="922367"/>
                </a:lnTo>
                <a:lnTo>
                  <a:pt x="453870" y="921434"/>
                </a:lnTo>
                <a:lnTo>
                  <a:pt x="454162" y="920267"/>
                </a:lnTo>
                <a:lnTo>
                  <a:pt x="455959" y="918744"/>
                </a:lnTo>
                <a:lnTo>
                  <a:pt x="457290" y="919207"/>
                </a:lnTo>
                <a:lnTo>
                  <a:pt x="457611" y="921434"/>
                </a:lnTo>
                <a:lnTo>
                  <a:pt x="457060" y="922712"/>
                </a:lnTo>
                <a:lnTo>
                  <a:pt x="456948" y="922964"/>
                </a:lnTo>
                <a:lnTo>
                  <a:pt x="455539" y="923548"/>
                </a:lnTo>
                <a:close/>
              </a:path>
              <a:path w="964565" h="962025">
                <a:moveTo>
                  <a:pt x="456194" y="462154"/>
                </a:moveTo>
                <a:lnTo>
                  <a:pt x="453862" y="462154"/>
                </a:lnTo>
                <a:lnTo>
                  <a:pt x="454122" y="461678"/>
                </a:lnTo>
                <a:lnTo>
                  <a:pt x="455368" y="461678"/>
                </a:lnTo>
                <a:lnTo>
                  <a:pt x="456194" y="462154"/>
                </a:lnTo>
                <a:close/>
              </a:path>
              <a:path w="964565" h="962025">
                <a:moveTo>
                  <a:pt x="456445" y="463428"/>
                </a:moveTo>
                <a:lnTo>
                  <a:pt x="455198" y="463428"/>
                </a:lnTo>
                <a:lnTo>
                  <a:pt x="454373" y="462944"/>
                </a:lnTo>
                <a:lnTo>
                  <a:pt x="456714" y="462944"/>
                </a:lnTo>
                <a:lnTo>
                  <a:pt x="456445" y="463428"/>
                </a:lnTo>
                <a:close/>
              </a:path>
              <a:path w="964565" h="962025">
                <a:moveTo>
                  <a:pt x="456445" y="463428"/>
                </a:moveTo>
                <a:lnTo>
                  <a:pt x="456315" y="463663"/>
                </a:lnTo>
                <a:lnTo>
                  <a:pt x="456714" y="462944"/>
                </a:lnTo>
                <a:lnTo>
                  <a:pt x="456445" y="463428"/>
                </a:lnTo>
                <a:close/>
              </a:path>
              <a:path w="964565" h="962025">
                <a:moveTo>
                  <a:pt x="456767" y="482715"/>
                </a:moveTo>
                <a:lnTo>
                  <a:pt x="454390" y="482715"/>
                </a:lnTo>
                <a:lnTo>
                  <a:pt x="453031" y="481224"/>
                </a:lnTo>
                <a:lnTo>
                  <a:pt x="452906" y="480587"/>
                </a:lnTo>
                <a:lnTo>
                  <a:pt x="453144" y="479893"/>
                </a:lnTo>
                <a:lnTo>
                  <a:pt x="453230" y="479644"/>
                </a:lnTo>
                <a:lnTo>
                  <a:pt x="455539" y="479328"/>
                </a:lnTo>
                <a:lnTo>
                  <a:pt x="457023" y="479893"/>
                </a:lnTo>
                <a:lnTo>
                  <a:pt x="457692" y="481224"/>
                </a:lnTo>
                <a:lnTo>
                  <a:pt x="456859" y="482445"/>
                </a:lnTo>
                <a:lnTo>
                  <a:pt x="456767" y="482715"/>
                </a:lnTo>
                <a:close/>
              </a:path>
              <a:path w="964565" h="962025">
                <a:moveTo>
                  <a:pt x="456767" y="482715"/>
                </a:moveTo>
                <a:lnTo>
                  <a:pt x="456684" y="482957"/>
                </a:lnTo>
                <a:lnTo>
                  <a:pt x="456767" y="482715"/>
                </a:lnTo>
                <a:lnTo>
                  <a:pt x="456859" y="482445"/>
                </a:lnTo>
                <a:lnTo>
                  <a:pt x="456767" y="482715"/>
                </a:lnTo>
                <a:close/>
              </a:path>
              <a:path w="964565" h="962025">
                <a:moveTo>
                  <a:pt x="456528" y="483413"/>
                </a:moveTo>
                <a:lnTo>
                  <a:pt x="455575" y="482957"/>
                </a:lnTo>
                <a:lnTo>
                  <a:pt x="456684" y="482957"/>
                </a:lnTo>
                <a:lnTo>
                  <a:pt x="456528" y="483413"/>
                </a:lnTo>
                <a:close/>
              </a:path>
              <a:path w="964565" h="962025">
                <a:moveTo>
                  <a:pt x="455521" y="702996"/>
                </a:moveTo>
                <a:lnTo>
                  <a:pt x="454344" y="702178"/>
                </a:lnTo>
                <a:lnTo>
                  <a:pt x="453354" y="701840"/>
                </a:lnTo>
                <a:lnTo>
                  <a:pt x="453849" y="700908"/>
                </a:lnTo>
                <a:lnTo>
                  <a:pt x="454141" y="699740"/>
                </a:lnTo>
                <a:lnTo>
                  <a:pt x="455931" y="698246"/>
                </a:lnTo>
                <a:lnTo>
                  <a:pt x="457269" y="698705"/>
                </a:lnTo>
                <a:lnTo>
                  <a:pt x="457606" y="700908"/>
                </a:lnTo>
                <a:lnTo>
                  <a:pt x="457060" y="702178"/>
                </a:lnTo>
                <a:lnTo>
                  <a:pt x="456945" y="702445"/>
                </a:lnTo>
                <a:lnTo>
                  <a:pt x="455521" y="702996"/>
                </a:lnTo>
                <a:close/>
              </a:path>
              <a:path w="964565" h="962025">
                <a:moveTo>
                  <a:pt x="464421" y="768857"/>
                </a:moveTo>
                <a:lnTo>
                  <a:pt x="463428" y="767868"/>
                </a:lnTo>
                <a:lnTo>
                  <a:pt x="462589" y="767412"/>
                </a:lnTo>
                <a:lnTo>
                  <a:pt x="462976" y="766480"/>
                </a:lnTo>
                <a:lnTo>
                  <a:pt x="463133" y="765120"/>
                </a:lnTo>
                <a:lnTo>
                  <a:pt x="463993" y="764651"/>
                </a:lnTo>
                <a:lnTo>
                  <a:pt x="466204" y="764651"/>
                </a:lnTo>
                <a:lnTo>
                  <a:pt x="467852" y="766932"/>
                </a:lnTo>
                <a:lnTo>
                  <a:pt x="466617" y="768206"/>
                </a:lnTo>
                <a:lnTo>
                  <a:pt x="464421" y="768857"/>
                </a:lnTo>
                <a:close/>
              </a:path>
              <a:path w="964565" h="962025">
                <a:moveTo>
                  <a:pt x="447237" y="528638"/>
                </a:moveTo>
                <a:lnTo>
                  <a:pt x="445709" y="528638"/>
                </a:lnTo>
                <a:lnTo>
                  <a:pt x="444850" y="527008"/>
                </a:lnTo>
                <a:lnTo>
                  <a:pt x="445992" y="525965"/>
                </a:lnTo>
                <a:lnTo>
                  <a:pt x="446408" y="526777"/>
                </a:lnTo>
                <a:lnTo>
                  <a:pt x="446917" y="527563"/>
                </a:lnTo>
                <a:lnTo>
                  <a:pt x="447237" y="528638"/>
                </a:lnTo>
                <a:close/>
              </a:path>
              <a:path w="964565" h="962025">
                <a:moveTo>
                  <a:pt x="446874" y="474385"/>
                </a:moveTo>
                <a:lnTo>
                  <a:pt x="445451" y="473734"/>
                </a:lnTo>
                <a:lnTo>
                  <a:pt x="445369" y="473072"/>
                </a:lnTo>
                <a:lnTo>
                  <a:pt x="445262" y="472211"/>
                </a:lnTo>
                <a:lnTo>
                  <a:pt x="444842" y="471204"/>
                </a:lnTo>
                <a:lnTo>
                  <a:pt x="445387" y="469738"/>
                </a:lnTo>
                <a:lnTo>
                  <a:pt x="446490" y="469179"/>
                </a:lnTo>
                <a:lnTo>
                  <a:pt x="448404" y="470809"/>
                </a:lnTo>
                <a:lnTo>
                  <a:pt x="448661" y="472076"/>
                </a:lnTo>
                <a:lnTo>
                  <a:pt x="449148" y="473072"/>
                </a:lnTo>
                <a:lnTo>
                  <a:pt x="448138" y="473453"/>
                </a:lnTo>
                <a:lnTo>
                  <a:pt x="446874" y="474385"/>
                </a:lnTo>
                <a:close/>
              </a:path>
              <a:path w="964565" h="962025">
                <a:moveTo>
                  <a:pt x="447011" y="508863"/>
                </a:moveTo>
                <a:lnTo>
                  <a:pt x="445081" y="508863"/>
                </a:lnTo>
                <a:lnTo>
                  <a:pt x="445623" y="507426"/>
                </a:lnTo>
                <a:lnTo>
                  <a:pt x="446269" y="507426"/>
                </a:lnTo>
                <a:lnTo>
                  <a:pt x="447011" y="508863"/>
                </a:lnTo>
                <a:close/>
              </a:path>
              <a:path w="964565" h="962025">
                <a:moveTo>
                  <a:pt x="446543" y="419449"/>
                </a:moveTo>
                <a:lnTo>
                  <a:pt x="445604" y="418460"/>
                </a:lnTo>
                <a:lnTo>
                  <a:pt x="444825" y="417997"/>
                </a:lnTo>
                <a:lnTo>
                  <a:pt x="445177" y="417090"/>
                </a:lnTo>
                <a:lnTo>
                  <a:pt x="445294" y="415780"/>
                </a:lnTo>
                <a:lnTo>
                  <a:pt x="446034" y="415353"/>
                </a:lnTo>
                <a:lnTo>
                  <a:pt x="448205" y="415353"/>
                </a:lnTo>
                <a:lnTo>
                  <a:pt x="449693" y="417506"/>
                </a:lnTo>
                <a:lnTo>
                  <a:pt x="448657" y="418809"/>
                </a:lnTo>
                <a:lnTo>
                  <a:pt x="446543" y="419449"/>
                </a:lnTo>
                <a:close/>
              </a:path>
              <a:path w="964565" h="962025">
                <a:moveTo>
                  <a:pt x="446138" y="455400"/>
                </a:moveTo>
                <a:lnTo>
                  <a:pt x="444906" y="454408"/>
                </a:lnTo>
                <a:lnTo>
                  <a:pt x="445586" y="452689"/>
                </a:lnTo>
                <a:lnTo>
                  <a:pt x="447148" y="452689"/>
                </a:lnTo>
                <a:lnTo>
                  <a:pt x="446960" y="453625"/>
                </a:lnTo>
                <a:lnTo>
                  <a:pt x="446546" y="454408"/>
                </a:lnTo>
                <a:lnTo>
                  <a:pt x="446138" y="455400"/>
                </a:lnTo>
                <a:close/>
              </a:path>
              <a:path w="964565" h="962025">
                <a:moveTo>
                  <a:pt x="456927" y="886910"/>
                </a:moveTo>
                <a:lnTo>
                  <a:pt x="454313" y="886910"/>
                </a:lnTo>
                <a:lnTo>
                  <a:pt x="453660" y="885942"/>
                </a:lnTo>
                <a:lnTo>
                  <a:pt x="452917" y="885326"/>
                </a:lnTo>
                <a:lnTo>
                  <a:pt x="453390" y="884476"/>
                </a:lnTo>
                <a:lnTo>
                  <a:pt x="453700" y="883145"/>
                </a:lnTo>
                <a:lnTo>
                  <a:pt x="455112" y="882664"/>
                </a:lnTo>
                <a:lnTo>
                  <a:pt x="456513" y="883145"/>
                </a:lnTo>
                <a:lnTo>
                  <a:pt x="456668" y="883145"/>
                </a:lnTo>
                <a:lnTo>
                  <a:pt x="457751" y="885326"/>
                </a:lnTo>
                <a:lnTo>
                  <a:pt x="457852" y="885529"/>
                </a:lnTo>
                <a:lnTo>
                  <a:pt x="456927" y="886910"/>
                </a:lnTo>
                <a:close/>
              </a:path>
              <a:path w="964565" h="962025">
                <a:moveTo>
                  <a:pt x="446017" y="437644"/>
                </a:moveTo>
                <a:lnTo>
                  <a:pt x="445823" y="437110"/>
                </a:lnTo>
                <a:lnTo>
                  <a:pt x="445708" y="436793"/>
                </a:lnTo>
                <a:lnTo>
                  <a:pt x="445636" y="436594"/>
                </a:lnTo>
                <a:lnTo>
                  <a:pt x="444746" y="435380"/>
                </a:lnTo>
                <a:lnTo>
                  <a:pt x="445298" y="433726"/>
                </a:lnTo>
                <a:lnTo>
                  <a:pt x="448855" y="433583"/>
                </a:lnTo>
                <a:lnTo>
                  <a:pt x="447814" y="433128"/>
                </a:lnTo>
                <a:lnTo>
                  <a:pt x="449180" y="433726"/>
                </a:lnTo>
                <a:lnTo>
                  <a:pt x="449753" y="434850"/>
                </a:lnTo>
                <a:lnTo>
                  <a:pt x="448241" y="436793"/>
                </a:lnTo>
                <a:lnTo>
                  <a:pt x="446988" y="437110"/>
                </a:lnTo>
                <a:lnTo>
                  <a:pt x="446017" y="437644"/>
                </a:lnTo>
                <a:close/>
              </a:path>
              <a:path w="964565" h="962025">
                <a:moveTo>
                  <a:pt x="447981" y="491615"/>
                </a:moveTo>
                <a:lnTo>
                  <a:pt x="445115" y="491615"/>
                </a:lnTo>
                <a:lnTo>
                  <a:pt x="444622" y="490313"/>
                </a:lnTo>
                <a:lnTo>
                  <a:pt x="445215" y="488637"/>
                </a:lnTo>
                <a:lnTo>
                  <a:pt x="447429" y="487576"/>
                </a:lnTo>
                <a:lnTo>
                  <a:pt x="448718" y="488637"/>
                </a:lnTo>
                <a:lnTo>
                  <a:pt x="449022" y="490313"/>
                </a:lnTo>
                <a:lnTo>
                  <a:pt x="449116" y="490829"/>
                </a:lnTo>
                <a:lnTo>
                  <a:pt x="447981" y="491615"/>
                </a:lnTo>
                <a:close/>
              </a:path>
              <a:path w="964565" h="962025">
                <a:moveTo>
                  <a:pt x="447981" y="491615"/>
                </a:moveTo>
                <a:lnTo>
                  <a:pt x="447749" y="491893"/>
                </a:lnTo>
                <a:lnTo>
                  <a:pt x="447981" y="491615"/>
                </a:lnTo>
                <a:lnTo>
                  <a:pt x="448834" y="491024"/>
                </a:lnTo>
                <a:lnTo>
                  <a:pt x="447981" y="491615"/>
                </a:lnTo>
                <a:close/>
              </a:path>
              <a:path w="964565" h="962025">
                <a:moveTo>
                  <a:pt x="447408" y="492302"/>
                </a:moveTo>
                <a:lnTo>
                  <a:pt x="446522" y="491893"/>
                </a:lnTo>
                <a:lnTo>
                  <a:pt x="447749" y="491893"/>
                </a:lnTo>
                <a:lnTo>
                  <a:pt x="447408" y="492302"/>
                </a:lnTo>
                <a:close/>
              </a:path>
              <a:path w="964565" h="962025">
                <a:moveTo>
                  <a:pt x="454831" y="666814"/>
                </a:moveTo>
                <a:lnTo>
                  <a:pt x="453806" y="665778"/>
                </a:lnTo>
                <a:lnTo>
                  <a:pt x="452942" y="665298"/>
                </a:lnTo>
                <a:lnTo>
                  <a:pt x="453183" y="664654"/>
                </a:lnTo>
                <a:lnTo>
                  <a:pt x="453290" y="664369"/>
                </a:lnTo>
                <a:lnTo>
                  <a:pt x="453401" y="663063"/>
                </a:lnTo>
                <a:lnTo>
                  <a:pt x="454635" y="662255"/>
                </a:lnTo>
                <a:lnTo>
                  <a:pt x="456258" y="662579"/>
                </a:lnTo>
                <a:lnTo>
                  <a:pt x="457884" y="664654"/>
                </a:lnTo>
                <a:lnTo>
                  <a:pt x="457165" y="666138"/>
                </a:lnTo>
                <a:lnTo>
                  <a:pt x="454831" y="666814"/>
                </a:lnTo>
                <a:close/>
              </a:path>
              <a:path w="964565" h="962025">
                <a:moveTo>
                  <a:pt x="453814" y="864957"/>
                </a:moveTo>
                <a:lnTo>
                  <a:pt x="453494" y="865100"/>
                </a:lnTo>
                <a:lnTo>
                  <a:pt x="454664" y="864580"/>
                </a:lnTo>
                <a:lnTo>
                  <a:pt x="453814" y="864957"/>
                </a:lnTo>
                <a:close/>
              </a:path>
              <a:path w="964565" h="962025">
                <a:moveTo>
                  <a:pt x="456844" y="867993"/>
                </a:moveTo>
                <a:lnTo>
                  <a:pt x="454440" y="867993"/>
                </a:lnTo>
                <a:lnTo>
                  <a:pt x="452835" y="866238"/>
                </a:lnTo>
                <a:lnTo>
                  <a:pt x="453360" y="865100"/>
                </a:lnTo>
                <a:lnTo>
                  <a:pt x="457133" y="865100"/>
                </a:lnTo>
                <a:lnTo>
                  <a:pt x="457669" y="866238"/>
                </a:lnTo>
                <a:lnTo>
                  <a:pt x="457781" y="866477"/>
                </a:lnTo>
                <a:lnTo>
                  <a:pt x="456938" y="867712"/>
                </a:lnTo>
                <a:lnTo>
                  <a:pt x="456844" y="867993"/>
                </a:lnTo>
                <a:close/>
              </a:path>
              <a:path w="964565" h="962025">
                <a:moveTo>
                  <a:pt x="456607" y="868708"/>
                </a:moveTo>
                <a:lnTo>
                  <a:pt x="455639" y="868242"/>
                </a:lnTo>
                <a:lnTo>
                  <a:pt x="456762" y="868242"/>
                </a:lnTo>
                <a:lnTo>
                  <a:pt x="456607" y="868708"/>
                </a:lnTo>
                <a:close/>
              </a:path>
              <a:path w="964565" h="962025">
                <a:moveTo>
                  <a:pt x="456966" y="794738"/>
                </a:moveTo>
                <a:lnTo>
                  <a:pt x="454251" y="794738"/>
                </a:lnTo>
                <a:lnTo>
                  <a:pt x="453628" y="793496"/>
                </a:lnTo>
                <a:lnTo>
                  <a:pt x="452970" y="792802"/>
                </a:lnTo>
                <a:lnTo>
                  <a:pt x="453529" y="792023"/>
                </a:lnTo>
                <a:lnTo>
                  <a:pt x="453991" y="790742"/>
                </a:lnTo>
                <a:lnTo>
                  <a:pt x="456113" y="790742"/>
                </a:lnTo>
                <a:lnTo>
                  <a:pt x="456988" y="791126"/>
                </a:lnTo>
                <a:lnTo>
                  <a:pt x="457852" y="793496"/>
                </a:lnTo>
                <a:lnTo>
                  <a:pt x="456966" y="794738"/>
                </a:lnTo>
                <a:close/>
              </a:path>
              <a:path w="964565" h="962025">
                <a:moveTo>
                  <a:pt x="456966" y="905005"/>
                </a:moveTo>
                <a:lnTo>
                  <a:pt x="454240" y="905005"/>
                </a:lnTo>
                <a:lnTo>
                  <a:pt x="453621" y="903759"/>
                </a:lnTo>
                <a:lnTo>
                  <a:pt x="452966" y="903058"/>
                </a:lnTo>
                <a:lnTo>
                  <a:pt x="453532" y="902282"/>
                </a:lnTo>
                <a:lnTo>
                  <a:pt x="453998" y="901005"/>
                </a:lnTo>
                <a:lnTo>
                  <a:pt x="456117" y="901005"/>
                </a:lnTo>
                <a:lnTo>
                  <a:pt x="457002" y="901393"/>
                </a:lnTo>
                <a:lnTo>
                  <a:pt x="457839" y="903759"/>
                </a:lnTo>
                <a:lnTo>
                  <a:pt x="456966" y="905005"/>
                </a:lnTo>
                <a:close/>
              </a:path>
              <a:path w="964565" h="962025">
                <a:moveTo>
                  <a:pt x="456166" y="847378"/>
                </a:moveTo>
                <a:lnTo>
                  <a:pt x="453881" y="847378"/>
                </a:lnTo>
                <a:lnTo>
                  <a:pt x="454108" y="846930"/>
                </a:lnTo>
                <a:lnTo>
                  <a:pt x="455333" y="846930"/>
                </a:lnTo>
                <a:lnTo>
                  <a:pt x="456166" y="847378"/>
                </a:lnTo>
                <a:close/>
              </a:path>
              <a:path w="964565" h="962025">
                <a:moveTo>
                  <a:pt x="456445" y="848702"/>
                </a:moveTo>
                <a:lnTo>
                  <a:pt x="455223" y="848702"/>
                </a:lnTo>
                <a:lnTo>
                  <a:pt x="454207" y="848158"/>
                </a:lnTo>
                <a:lnTo>
                  <a:pt x="456714" y="848158"/>
                </a:lnTo>
                <a:lnTo>
                  <a:pt x="456445" y="848702"/>
                </a:lnTo>
                <a:close/>
              </a:path>
              <a:path w="964565" h="962025">
                <a:moveTo>
                  <a:pt x="456445" y="848702"/>
                </a:moveTo>
                <a:lnTo>
                  <a:pt x="456338" y="848919"/>
                </a:lnTo>
                <a:lnTo>
                  <a:pt x="456714" y="848158"/>
                </a:lnTo>
                <a:lnTo>
                  <a:pt x="456445" y="848702"/>
                </a:lnTo>
                <a:close/>
              </a:path>
              <a:path w="964565" h="962025">
                <a:moveTo>
                  <a:pt x="456116" y="829479"/>
                </a:moveTo>
                <a:lnTo>
                  <a:pt x="453804" y="829479"/>
                </a:lnTo>
                <a:lnTo>
                  <a:pt x="454021" y="829038"/>
                </a:lnTo>
                <a:lnTo>
                  <a:pt x="455262" y="829038"/>
                </a:lnTo>
                <a:lnTo>
                  <a:pt x="456116" y="829479"/>
                </a:lnTo>
                <a:close/>
              </a:path>
              <a:path w="964565" h="962025">
                <a:moveTo>
                  <a:pt x="456405" y="830814"/>
                </a:moveTo>
                <a:lnTo>
                  <a:pt x="455166" y="830814"/>
                </a:lnTo>
                <a:lnTo>
                  <a:pt x="454308" y="830372"/>
                </a:lnTo>
                <a:lnTo>
                  <a:pt x="453804" y="829479"/>
                </a:lnTo>
                <a:lnTo>
                  <a:pt x="454021" y="829038"/>
                </a:lnTo>
                <a:lnTo>
                  <a:pt x="456681" y="830241"/>
                </a:lnTo>
                <a:lnTo>
                  <a:pt x="456405" y="830814"/>
                </a:lnTo>
                <a:close/>
              </a:path>
              <a:path w="964565" h="962025">
                <a:moveTo>
                  <a:pt x="456405" y="830814"/>
                </a:moveTo>
                <a:lnTo>
                  <a:pt x="456312" y="831006"/>
                </a:lnTo>
                <a:lnTo>
                  <a:pt x="456618" y="830372"/>
                </a:lnTo>
                <a:lnTo>
                  <a:pt x="456405" y="830814"/>
                </a:lnTo>
                <a:close/>
              </a:path>
              <a:path w="964565" h="962025">
                <a:moveTo>
                  <a:pt x="456833" y="809669"/>
                </a:moveTo>
                <a:lnTo>
                  <a:pt x="455671" y="809669"/>
                </a:lnTo>
                <a:lnTo>
                  <a:pt x="456649" y="809203"/>
                </a:lnTo>
                <a:lnTo>
                  <a:pt x="456833" y="809669"/>
                </a:lnTo>
                <a:close/>
              </a:path>
              <a:path w="964565" h="962025">
                <a:moveTo>
                  <a:pt x="457372" y="812826"/>
                </a:moveTo>
                <a:lnTo>
                  <a:pt x="453348" y="812826"/>
                </a:lnTo>
                <a:lnTo>
                  <a:pt x="452824" y="811815"/>
                </a:lnTo>
                <a:lnTo>
                  <a:pt x="454408" y="809897"/>
                </a:lnTo>
                <a:lnTo>
                  <a:pt x="456922" y="809897"/>
                </a:lnTo>
                <a:lnTo>
                  <a:pt x="457041" y="810199"/>
                </a:lnTo>
                <a:lnTo>
                  <a:pt x="457973" y="811423"/>
                </a:lnTo>
                <a:lnTo>
                  <a:pt x="457372" y="812826"/>
                </a:lnTo>
                <a:close/>
              </a:path>
              <a:path w="964565" h="962025">
                <a:moveTo>
                  <a:pt x="454863" y="813420"/>
                </a:moveTo>
                <a:lnTo>
                  <a:pt x="453154" y="812826"/>
                </a:lnTo>
                <a:lnTo>
                  <a:pt x="456300" y="812826"/>
                </a:lnTo>
                <a:lnTo>
                  <a:pt x="454863" y="813420"/>
                </a:lnTo>
                <a:close/>
              </a:path>
              <a:path w="964565" h="962025">
                <a:moveTo>
                  <a:pt x="456947" y="960396"/>
                </a:moveTo>
                <a:lnTo>
                  <a:pt x="454408" y="960396"/>
                </a:lnTo>
                <a:lnTo>
                  <a:pt x="452845" y="958549"/>
                </a:lnTo>
                <a:lnTo>
                  <a:pt x="453278" y="957439"/>
                </a:lnTo>
                <a:lnTo>
                  <a:pt x="453383" y="957169"/>
                </a:lnTo>
                <a:lnTo>
                  <a:pt x="455771" y="956841"/>
                </a:lnTo>
                <a:lnTo>
                  <a:pt x="457365" y="957439"/>
                </a:lnTo>
                <a:lnTo>
                  <a:pt x="457987" y="958852"/>
                </a:lnTo>
                <a:lnTo>
                  <a:pt x="457062" y="960097"/>
                </a:lnTo>
                <a:lnTo>
                  <a:pt x="456947" y="960396"/>
                </a:lnTo>
                <a:close/>
              </a:path>
              <a:path w="964565" h="962025">
                <a:moveTo>
                  <a:pt x="456947" y="960396"/>
                </a:moveTo>
                <a:lnTo>
                  <a:pt x="456857" y="960631"/>
                </a:lnTo>
                <a:lnTo>
                  <a:pt x="456947" y="960396"/>
                </a:lnTo>
                <a:lnTo>
                  <a:pt x="457062" y="960097"/>
                </a:lnTo>
                <a:lnTo>
                  <a:pt x="456947" y="960396"/>
                </a:lnTo>
                <a:close/>
              </a:path>
              <a:path w="964565" h="962025">
                <a:moveTo>
                  <a:pt x="456674" y="961104"/>
                </a:moveTo>
                <a:lnTo>
                  <a:pt x="455678" y="960631"/>
                </a:lnTo>
                <a:lnTo>
                  <a:pt x="456857" y="960631"/>
                </a:lnTo>
                <a:lnTo>
                  <a:pt x="456674" y="961104"/>
                </a:lnTo>
                <a:close/>
              </a:path>
              <a:path w="964565" h="962025">
                <a:moveTo>
                  <a:pt x="456950" y="501696"/>
                </a:moveTo>
                <a:lnTo>
                  <a:pt x="454191" y="501696"/>
                </a:lnTo>
                <a:lnTo>
                  <a:pt x="453658" y="500554"/>
                </a:lnTo>
                <a:lnTo>
                  <a:pt x="453596" y="500422"/>
                </a:lnTo>
                <a:lnTo>
                  <a:pt x="452956" y="499704"/>
                </a:lnTo>
                <a:lnTo>
                  <a:pt x="453543" y="498953"/>
                </a:lnTo>
                <a:lnTo>
                  <a:pt x="454091" y="497586"/>
                </a:lnTo>
                <a:lnTo>
                  <a:pt x="455865" y="497586"/>
                </a:lnTo>
                <a:lnTo>
                  <a:pt x="457119" y="498127"/>
                </a:lnTo>
                <a:lnTo>
                  <a:pt x="457782" y="500422"/>
                </a:lnTo>
                <a:lnTo>
                  <a:pt x="457820" y="500554"/>
                </a:lnTo>
                <a:lnTo>
                  <a:pt x="456950" y="501696"/>
                </a:lnTo>
                <a:close/>
              </a:path>
              <a:path w="964565" h="962025">
                <a:moveTo>
                  <a:pt x="456950" y="501696"/>
                </a:moveTo>
                <a:lnTo>
                  <a:pt x="456795" y="501899"/>
                </a:lnTo>
                <a:lnTo>
                  <a:pt x="457820" y="500554"/>
                </a:lnTo>
                <a:lnTo>
                  <a:pt x="456950" y="501696"/>
                </a:lnTo>
                <a:close/>
              </a:path>
              <a:path w="964565" h="962025">
                <a:moveTo>
                  <a:pt x="457728" y="740079"/>
                </a:moveTo>
                <a:lnTo>
                  <a:pt x="455010" y="740079"/>
                </a:lnTo>
                <a:lnTo>
                  <a:pt x="454347" y="739183"/>
                </a:lnTo>
                <a:lnTo>
                  <a:pt x="453554" y="738588"/>
                </a:lnTo>
                <a:lnTo>
                  <a:pt x="453956" y="737749"/>
                </a:lnTo>
                <a:lnTo>
                  <a:pt x="454208" y="736382"/>
                </a:lnTo>
                <a:lnTo>
                  <a:pt x="455582" y="735991"/>
                </a:lnTo>
                <a:lnTo>
                  <a:pt x="456883" y="736382"/>
                </a:lnTo>
                <a:lnTo>
                  <a:pt x="457047" y="736382"/>
                </a:lnTo>
                <a:lnTo>
                  <a:pt x="458371" y="738588"/>
                </a:lnTo>
                <a:lnTo>
                  <a:pt x="457728" y="740079"/>
                </a:lnTo>
                <a:close/>
              </a:path>
              <a:path w="964565" h="962025">
                <a:moveTo>
                  <a:pt x="455625" y="574877"/>
                </a:moveTo>
                <a:lnTo>
                  <a:pt x="454529" y="574087"/>
                </a:lnTo>
                <a:lnTo>
                  <a:pt x="453500" y="573713"/>
                </a:lnTo>
                <a:lnTo>
                  <a:pt x="453988" y="572727"/>
                </a:lnTo>
                <a:lnTo>
                  <a:pt x="454175" y="571848"/>
                </a:lnTo>
                <a:lnTo>
                  <a:pt x="454255" y="571475"/>
                </a:lnTo>
                <a:lnTo>
                  <a:pt x="456180" y="569870"/>
                </a:lnTo>
                <a:lnTo>
                  <a:pt x="457340" y="570400"/>
                </a:lnTo>
                <a:lnTo>
                  <a:pt x="458361" y="573201"/>
                </a:lnTo>
                <a:lnTo>
                  <a:pt x="457934" y="574499"/>
                </a:lnTo>
                <a:lnTo>
                  <a:pt x="455625" y="574877"/>
                </a:lnTo>
                <a:close/>
              </a:path>
              <a:path w="964565" h="962025">
                <a:moveTo>
                  <a:pt x="446999" y="877633"/>
                </a:moveTo>
                <a:lnTo>
                  <a:pt x="445522" y="877177"/>
                </a:lnTo>
                <a:lnTo>
                  <a:pt x="445452" y="876729"/>
                </a:lnTo>
                <a:lnTo>
                  <a:pt x="445389" y="876327"/>
                </a:lnTo>
                <a:lnTo>
                  <a:pt x="445277" y="875612"/>
                </a:lnTo>
                <a:lnTo>
                  <a:pt x="444846" y="874647"/>
                </a:lnTo>
                <a:lnTo>
                  <a:pt x="445408" y="873288"/>
                </a:lnTo>
                <a:lnTo>
                  <a:pt x="446497" y="872704"/>
                </a:lnTo>
                <a:lnTo>
                  <a:pt x="448372" y="874149"/>
                </a:lnTo>
                <a:lnTo>
                  <a:pt x="448664" y="875380"/>
                </a:lnTo>
                <a:lnTo>
                  <a:pt x="449170" y="876327"/>
                </a:lnTo>
                <a:lnTo>
                  <a:pt x="448159" y="876729"/>
                </a:lnTo>
                <a:lnTo>
                  <a:pt x="446999" y="877633"/>
                </a:lnTo>
                <a:close/>
              </a:path>
              <a:path w="964565" h="962025">
                <a:moveTo>
                  <a:pt x="466439" y="363026"/>
                </a:moveTo>
                <a:lnTo>
                  <a:pt x="463333" y="363026"/>
                </a:lnTo>
                <a:lnTo>
                  <a:pt x="463039" y="362189"/>
                </a:lnTo>
                <a:lnTo>
                  <a:pt x="462927" y="361499"/>
                </a:lnTo>
                <a:lnTo>
                  <a:pt x="463489" y="360040"/>
                </a:lnTo>
                <a:lnTo>
                  <a:pt x="465969" y="358631"/>
                </a:lnTo>
                <a:lnTo>
                  <a:pt x="467364" y="359666"/>
                </a:lnTo>
                <a:lnTo>
                  <a:pt x="467578" y="361499"/>
                </a:lnTo>
                <a:lnTo>
                  <a:pt x="467659" y="362189"/>
                </a:lnTo>
                <a:lnTo>
                  <a:pt x="466439" y="363026"/>
                </a:lnTo>
                <a:close/>
              </a:path>
              <a:path w="964565" h="962025">
                <a:moveTo>
                  <a:pt x="466439" y="363026"/>
                </a:moveTo>
                <a:lnTo>
                  <a:pt x="466164" y="363360"/>
                </a:lnTo>
                <a:lnTo>
                  <a:pt x="466439" y="363026"/>
                </a:lnTo>
                <a:lnTo>
                  <a:pt x="467659" y="362189"/>
                </a:lnTo>
                <a:lnTo>
                  <a:pt x="466439" y="363026"/>
                </a:lnTo>
                <a:close/>
              </a:path>
              <a:path w="964565" h="962025">
                <a:moveTo>
                  <a:pt x="465805" y="363798"/>
                </a:moveTo>
                <a:lnTo>
                  <a:pt x="464859" y="363360"/>
                </a:lnTo>
                <a:lnTo>
                  <a:pt x="466164" y="363360"/>
                </a:lnTo>
                <a:lnTo>
                  <a:pt x="465805" y="363798"/>
                </a:lnTo>
                <a:close/>
              </a:path>
              <a:path w="964565" h="962025">
                <a:moveTo>
                  <a:pt x="456496" y="409400"/>
                </a:moveTo>
                <a:lnTo>
                  <a:pt x="453824" y="409400"/>
                </a:lnTo>
                <a:lnTo>
                  <a:pt x="453020" y="408048"/>
                </a:lnTo>
                <a:lnTo>
                  <a:pt x="453418" y="406347"/>
                </a:lnTo>
                <a:lnTo>
                  <a:pt x="455714" y="404667"/>
                </a:lnTo>
                <a:lnTo>
                  <a:pt x="457141" y="405614"/>
                </a:lnTo>
                <a:lnTo>
                  <a:pt x="457665" y="408048"/>
                </a:lnTo>
                <a:lnTo>
                  <a:pt x="457125" y="408663"/>
                </a:lnTo>
                <a:lnTo>
                  <a:pt x="456653" y="409119"/>
                </a:lnTo>
                <a:lnTo>
                  <a:pt x="456496" y="409400"/>
                </a:lnTo>
                <a:close/>
              </a:path>
              <a:path w="964565" h="962025">
                <a:moveTo>
                  <a:pt x="456496" y="409400"/>
                </a:moveTo>
                <a:lnTo>
                  <a:pt x="456397" y="409578"/>
                </a:lnTo>
                <a:lnTo>
                  <a:pt x="456653" y="409119"/>
                </a:lnTo>
                <a:lnTo>
                  <a:pt x="456496" y="409400"/>
                </a:lnTo>
                <a:close/>
              </a:path>
              <a:path w="964565" h="962025">
                <a:moveTo>
                  <a:pt x="456162" y="409998"/>
                </a:moveTo>
                <a:lnTo>
                  <a:pt x="455194" y="409578"/>
                </a:lnTo>
                <a:lnTo>
                  <a:pt x="456397" y="409578"/>
                </a:lnTo>
                <a:lnTo>
                  <a:pt x="456162" y="409998"/>
                </a:lnTo>
                <a:close/>
              </a:path>
              <a:path w="964565" h="962025">
                <a:moveTo>
                  <a:pt x="465382" y="474139"/>
                </a:moveTo>
                <a:lnTo>
                  <a:pt x="463706" y="473581"/>
                </a:lnTo>
                <a:lnTo>
                  <a:pt x="462682" y="471407"/>
                </a:lnTo>
                <a:lnTo>
                  <a:pt x="462560" y="471147"/>
                </a:lnTo>
                <a:lnTo>
                  <a:pt x="463564" y="469716"/>
                </a:lnTo>
                <a:lnTo>
                  <a:pt x="466274" y="469716"/>
                </a:lnTo>
                <a:lnTo>
                  <a:pt x="466962" y="470755"/>
                </a:lnTo>
                <a:lnTo>
                  <a:pt x="467734" y="471407"/>
                </a:lnTo>
                <a:lnTo>
                  <a:pt x="467225" y="472282"/>
                </a:lnTo>
                <a:lnTo>
                  <a:pt x="466898" y="473581"/>
                </a:lnTo>
                <a:lnTo>
                  <a:pt x="467146" y="473581"/>
                </a:lnTo>
                <a:lnTo>
                  <a:pt x="465382" y="474139"/>
                </a:lnTo>
                <a:close/>
              </a:path>
              <a:path w="964565" h="962025">
                <a:moveTo>
                  <a:pt x="467133" y="455771"/>
                </a:moveTo>
                <a:lnTo>
                  <a:pt x="464432" y="455771"/>
                </a:lnTo>
                <a:lnTo>
                  <a:pt x="463752" y="454678"/>
                </a:lnTo>
                <a:lnTo>
                  <a:pt x="463001" y="454009"/>
                </a:lnTo>
                <a:lnTo>
                  <a:pt x="463503" y="453102"/>
                </a:lnTo>
                <a:lnTo>
                  <a:pt x="463797" y="451838"/>
                </a:lnTo>
                <a:lnTo>
                  <a:pt x="463841" y="451646"/>
                </a:lnTo>
                <a:lnTo>
                  <a:pt x="465339" y="451205"/>
                </a:lnTo>
                <a:lnTo>
                  <a:pt x="466983" y="451838"/>
                </a:lnTo>
                <a:lnTo>
                  <a:pt x="468268" y="454418"/>
                </a:lnTo>
                <a:lnTo>
                  <a:pt x="467133" y="455771"/>
                </a:lnTo>
                <a:close/>
              </a:path>
              <a:path w="964565" h="962025">
                <a:moveTo>
                  <a:pt x="464194" y="419346"/>
                </a:moveTo>
                <a:lnTo>
                  <a:pt x="463186" y="419346"/>
                </a:lnTo>
                <a:lnTo>
                  <a:pt x="462685" y="417342"/>
                </a:lnTo>
                <a:lnTo>
                  <a:pt x="465043" y="417342"/>
                </a:lnTo>
                <a:lnTo>
                  <a:pt x="465154" y="417876"/>
                </a:lnTo>
                <a:lnTo>
                  <a:pt x="464194" y="419346"/>
                </a:lnTo>
                <a:close/>
              </a:path>
              <a:path w="964565" h="962025">
                <a:moveTo>
                  <a:pt x="464194" y="419346"/>
                </a:moveTo>
                <a:lnTo>
                  <a:pt x="464069" y="419538"/>
                </a:lnTo>
                <a:lnTo>
                  <a:pt x="465154" y="417876"/>
                </a:lnTo>
                <a:lnTo>
                  <a:pt x="464194" y="419346"/>
                </a:lnTo>
                <a:close/>
              </a:path>
              <a:path w="964565" h="962025">
                <a:moveTo>
                  <a:pt x="466816" y="398269"/>
                </a:moveTo>
                <a:lnTo>
                  <a:pt x="463311" y="398269"/>
                </a:lnTo>
                <a:lnTo>
                  <a:pt x="463911" y="397543"/>
                </a:lnTo>
                <a:lnTo>
                  <a:pt x="465368" y="397543"/>
                </a:lnTo>
                <a:lnTo>
                  <a:pt x="466300" y="398048"/>
                </a:lnTo>
                <a:lnTo>
                  <a:pt x="466816" y="398269"/>
                </a:lnTo>
                <a:close/>
              </a:path>
              <a:path w="964565" h="962025">
                <a:moveTo>
                  <a:pt x="464905" y="400386"/>
                </a:moveTo>
                <a:lnTo>
                  <a:pt x="463827" y="399949"/>
                </a:lnTo>
                <a:lnTo>
                  <a:pt x="463369" y="398458"/>
                </a:lnTo>
                <a:lnTo>
                  <a:pt x="467257" y="398458"/>
                </a:lnTo>
                <a:lnTo>
                  <a:pt x="466909" y="398909"/>
                </a:lnTo>
                <a:lnTo>
                  <a:pt x="466652" y="399543"/>
                </a:lnTo>
                <a:lnTo>
                  <a:pt x="464905" y="400386"/>
                </a:lnTo>
                <a:close/>
              </a:path>
              <a:path w="964565" h="962025">
                <a:moveTo>
                  <a:pt x="464777" y="51615"/>
                </a:moveTo>
                <a:lnTo>
                  <a:pt x="463724" y="51131"/>
                </a:lnTo>
                <a:lnTo>
                  <a:pt x="463491" y="50217"/>
                </a:lnTo>
                <a:lnTo>
                  <a:pt x="463380" y="49783"/>
                </a:lnTo>
                <a:lnTo>
                  <a:pt x="463290" y="49427"/>
                </a:lnTo>
                <a:lnTo>
                  <a:pt x="464033" y="48893"/>
                </a:lnTo>
                <a:lnTo>
                  <a:pt x="464396" y="48452"/>
                </a:lnTo>
                <a:lnTo>
                  <a:pt x="467186" y="49783"/>
                </a:lnTo>
                <a:lnTo>
                  <a:pt x="466827" y="50217"/>
                </a:lnTo>
                <a:lnTo>
                  <a:pt x="466553" y="50847"/>
                </a:lnTo>
                <a:lnTo>
                  <a:pt x="464777" y="51615"/>
                </a:lnTo>
                <a:close/>
              </a:path>
              <a:path w="964565" h="962025">
                <a:moveTo>
                  <a:pt x="467197" y="491380"/>
                </a:moveTo>
                <a:lnTo>
                  <a:pt x="463271" y="491380"/>
                </a:lnTo>
                <a:lnTo>
                  <a:pt x="462784" y="490622"/>
                </a:lnTo>
                <a:lnTo>
                  <a:pt x="463613" y="488366"/>
                </a:lnTo>
                <a:lnTo>
                  <a:pt x="466112" y="488366"/>
                </a:lnTo>
                <a:lnTo>
                  <a:pt x="467204" y="489651"/>
                </a:lnTo>
                <a:lnTo>
                  <a:pt x="467197" y="491380"/>
                </a:lnTo>
                <a:close/>
              </a:path>
              <a:path w="964565" h="962025">
                <a:moveTo>
                  <a:pt x="465193" y="492882"/>
                </a:moveTo>
                <a:lnTo>
                  <a:pt x="463788" y="492185"/>
                </a:lnTo>
                <a:lnTo>
                  <a:pt x="463486" y="491715"/>
                </a:lnTo>
                <a:lnTo>
                  <a:pt x="466748" y="491715"/>
                </a:lnTo>
                <a:lnTo>
                  <a:pt x="465193" y="492882"/>
                </a:lnTo>
                <a:close/>
              </a:path>
              <a:path w="964565" h="962025">
                <a:moveTo>
                  <a:pt x="464421" y="163028"/>
                </a:moveTo>
                <a:lnTo>
                  <a:pt x="463428" y="162039"/>
                </a:lnTo>
                <a:lnTo>
                  <a:pt x="462589" y="161583"/>
                </a:lnTo>
                <a:lnTo>
                  <a:pt x="462976" y="160651"/>
                </a:lnTo>
                <a:lnTo>
                  <a:pt x="463133" y="159292"/>
                </a:lnTo>
                <a:lnTo>
                  <a:pt x="463993" y="158822"/>
                </a:lnTo>
                <a:lnTo>
                  <a:pt x="466204" y="158822"/>
                </a:lnTo>
                <a:lnTo>
                  <a:pt x="467852" y="161103"/>
                </a:lnTo>
                <a:lnTo>
                  <a:pt x="466617" y="162377"/>
                </a:lnTo>
                <a:lnTo>
                  <a:pt x="464421" y="163028"/>
                </a:lnTo>
                <a:close/>
              </a:path>
              <a:path w="964565" h="962025">
                <a:moveTo>
                  <a:pt x="465852" y="433875"/>
                </a:moveTo>
                <a:lnTo>
                  <a:pt x="463271" y="433875"/>
                </a:lnTo>
                <a:lnTo>
                  <a:pt x="463290" y="433669"/>
                </a:lnTo>
                <a:lnTo>
                  <a:pt x="464617" y="433007"/>
                </a:lnTo>
                <a:lnTo>
                  <a:pt x="465852" y="433875"/>
                </a:lnTo>
                <a:close/>
              </a:path>
              <a:path w="964565" h="962025">
                <a:moveTo>
                  <a:pt x="463271" y="433875"/>
                </a:moveTo>
                <a:lnTo>
                  <a:pt x="463240" y="434224"/>
                </a:lnTo>
                <a:lnTo>
                  <a:pt x="463290" y="433669"/>
                </a:lnTo>
                <a:lnTo>
                  <a:pt x="463271" y="433875"/>
                </a:lnTo>
                <a:close/>
              </a:path>
              <a:path w="964565" h="962025">
                <a:moveTo>
                  <a:pt x="464368" y="437992"/>
                </a:moveTo>
                <a:lnTo>
                  <a:pt x="463311" y="437487"/>
                </a:lnTo>
                <a:lnTo>
                  <a:pt x="462894" y="436395"/>
                </a:lnTo>
                <a:lnTo>
                  <a:pt x="462781" y="436099"/>
                </a:lnTo>
                <a:lnTo>
                  <a:pt x="463158" y="435128"/>
                </a:lnTo>
                <a:lnTo>
                  <a:pt x="463240" y="434224"/>
                </a:lnTo>
                <a:lnTo>
                  <a:pt x="466823" y="434224"/>
                </a:lnTo>
                <a:lnTo>
                  <a:pt x="466403" y="435128"/>
                </a:lnTo>
                <a:lnTo>
                  <a:pt x="466214" y="436099"/>
                </a:lnTo>
                <a:lnTo>
                  <a:pt x="466161" y="436395"/>
                </a:lnTo>
                <a:lnTo>
                  <a:pt x="464368" y="437992"/>
                </a:lnTo>
                <a:close/>
              </a:path>
              <a:path w="964565" h="962025">
                <a:moveTo>
                  <a:pt x="466805" y="380622"/>
                </a:moveTo>
                <a:lnTo>
                  <a:pt x="463267" y="380622"/>
                </a:lnTo>
                <a:lnTo>
                  <a:pt x="463162" y="379879"/>
                </a:lnTo>
                <a:lnTo>
                  <a:pt x="462752" y="378957"/>
                </a:lnTo>
                <a:lnTo>
                  <a:pt x="463247" y="377580"/>
                </a:lnTo>
                <a:lnTo>
                  <a:pt x="464275" y="377053"/>
                </a:lnTo>
                <a:lnTo>
                  <a:pt x="466094" y="378544"/>
                </a:lnTo>
                <a:lnTo>
                  <a:pt x="466343" y="379711"/>
                </a:lnTo>
                <a:lnTo>
                  <a:pt x="466805" y="380622"/>
                </a:lnTo>
                <a:close/>
              </a:path>
              <a:path w="964565" h="962025">
                <a:moveTo>
                  <a:pt x="464720" y="381857"/>
                </a:moveTo>
                <a:lnTo>
                  <a:pt x="463364" y="381306"/>
                </a:lnTo>
                <a:lnTo>
                  <a:pt x="463319" y="380989"/>
                </a:lnTo>
                <a:lnTo>
                  <a:pt x="465866" y="380989"/>
                </a:lnTo>
                <a:lnTo>
                  <a:pt x="464720" y="381857"/>
                </a:lnTo>
                <a:close/>
              </a:path>
              <a:path w="964565" h="962025">
                <a:moveTo>
                  <a:pt x="465873" y="305627"/>
                </a:moveTo>
                <a:lnTo>
                  <a:pt x="463283" y="305627"/>
                </a:lnTo>
                <a:lnTo>
                  <a:pt x="463325" y="305268"/>
                </a:lnTo>
                <a:lnTo>
                  <a:pt x="464713" y="304752"/>
                </a:lnTo>
                <a:lnTo>
                  <a:pt x="465873" y="305627"/>
                </a:lnTo>
                <a:close/>
              </a:path>
              <a:path w="964565" h="962025">
                <a:moveTo>
                  <a:pt x="463283" y="305627"/>
                </a:moveTo>
                <a:lnTo>
                  <a:pt x="463239" y="306004"/>
                </a:lnTo>
                <a:lnTo>
                  <a:pt x="463325" y="305268"/>
                </a:lnTo>
                <a:lnTo>
                  <a:pt x="463283" y="305627"/>
                </a:lnTo>
                <a:close/>
              </a:path>
              <a:path w="964565" h="962025">
                <a:moveTo>
                  <a:pt x="464336" y="309602"/>
                </a:moveTo>
                <a:lnTo>
                  <a:pt x="463290" y="309061"/>
                </a:lnTo>
                <a:lnTo>
                  <a:pt x="462759" y="307741"/>
                </a:lnTo>
                <a:lnTo>
                  <a:pt x="463085" y="306937"/>
                </a:lnTo>
                <a:lnTo>
                  <a:pt x="463147" y="306784"/>
                </a:lnTo>
                <a:lnTo>
                  <a:pt x="463239" y="306004"/>
                </a:lnTo>
                <a:lnTo>
                  <a:pt x="466848" y="306004"/>
                </a:lnTo>
                <a:lnTo>
                  <a:pt x="466455" y="306784"/>
                </a:lnTo>
                <a:lnTo>
                  <a:pt x="466378" y="306937"/>
                </a:lnTo>
                <a:lnTo>
                  <a:pt x="466209" y="307741"/>
                </a:lnTo>
                <a:lnTo>
                  <a:pt x="466126" y="308140"/>
                </a:lnTo>
                <a:lnTo>
                  <a:pt x="464336" y="309602"/>
                </a:lnTo>
                <a:close/>
              </a:path>
              <a:path w="964565" h="962025">
                <a:moveTo>
                  <a:pt x="466343" y="143221"/>
                </a:moveTo>
                <a:lnTo>
                  <a:pt x="464182" y="143221"/>
                </a:lnTo>
                <a:lnTo>
                  <a:pt x="463404" y="142972"/>
                </a:lnTo>
                <a:lnTo>
                  <a:pt x="462558" y="141158"/>
                </a:lnTo>
                <a:lnTo>
                  <a:pt x="462476" y="140510"/>
                </a:lnTo>
                <a:lnTo>
                  <a:pt x="462977" y="139243"/>
                </a:lnTo>
                <a:lnTo>
                  <a:pt x="465657" y="139243"/>
                </a:lnTo>
                <a:lnTo>
                  <a:pt x="466446" y="140510"/>
                </a:lnTo>
                <a:lnTo>
                  <a:pt x="467197" y="141158"/>
                </a:lnTo>
                <a:lnTo>
                  <a:pt x="466727" y="141923"/>
                </a:lnTo>
                <a:lnTo>
                  <a:pt x="466417" y="142972"/>
                </a:lnTo>
                <a:lnTo>
                  <a:pt x="466343" y="143221"/>
                </a:lnTo>
                <a:close/>
              </a:path>
              <a:path w="964565" h="962025">
                <a:moveTo>
                  <a:pt x="464887" y="271565"/>
                </a:moveTo>
                <a:lnTo>
                  <a:pt x="463496" y="271153"/>
                </a:lnTo>
                <a:lnTo>
                  <a:pt x="462823" y="269647"/>
                </a:lnTo>
                <a:lnTo>
                  <a:pt x="462880" y="268772"/>
                </a:lnTo>
                <a:lnTo>
                  <a:pt x="462969" y="267427"/>
                </a:lnTo>
                <a:lnTo>
                  <a:pt x="464072" y="267032"/>
                </a:lnTo>
                <a:lnTo>
                  <a:pt x="465054" y="267427"/>
                </a:lnTo>
                <a:lnTo>
                  <a:pt x="465250" y="267427"/>
                </a:lnTo>
                <a:lnTo>
                  <a:pt x="466905" y="270224"/>
                </a:lnTo>
                <a:lnTo>
                  <a:pt x="465969" y="270647"/>
                </a:lnTo>
                <a:lnTo>
                  <a:pt x="464887" y="271565"/>
                </a:lnTo>
                <a:close/>
              </a:path>
              <a:path w="964565" h="962025">
                <a:moveTo>
                  <a:pt x="465862" y="103057"/>
                </a:moveTo>
                <a:lnTo>
                  <a:pt x="463266" y="103057"/>
                </a:lnTo>
                <a:lnTo>
                  <a:pt x="463283" y="102875"/>
                </a:lnTo>
                <a:lnTo>
                  <a:pt x="464592" y="102160"/>
                </a:lnTo>
                <a:lnTo>
                  <a:pt x="465862" y="103057"/>
                </a:lnTo>
                <a:close/>
              </a:path>
              <a:path w="964565" h="962025">
                <a:moveTo>
                  <a:pt x="463266" y="103057"/>
                </a:moveTo>
                <a:lnTo>
                  <a:pt x="463235" y="103413"/>
                </a:lnTo>
                <a:lnTo>
                  <a:pt x="463283" y="102875"/>
                </a:lnTo>
                <a:lnTo>
                  <a:pt x="463266" y="103057"/>
                </a:lnTo>
                <a:close/>
              </a:path>
              <a:path w="964565" h="962025">
                <a:moveTo>
                  <a:pt x="464339" y="107242"/>
                </a:moveTo>
                <a:lnTo>
                  <a:pt x="463286" y="106729"/>
                </a:lnTo>
                <a:lnTo>
                  <a:pt x="462884" y="105608"/>
                </a:lnTo>
                <a:lnTo>
                  <a:pt x="462777" y="105309"/>
                </a:lnTo>
                <a:lnTo>
                  <a:pt x="463154" y="104320"/>
                </a:lnTo>
                <a:lnTo>
                  <a:pt x="463235" y="103413"/>
                </a:lnTo>
                <a:lnTo>
                  <a:pt x="466834" y="103413"/>
                </a:lnTo>
                <a:lnTo>
                  <a:pt x="466408" y="104320"/>
                </a:lnTo>
                <a:lnTo>
                  <a:pt x="466206" y="105309"/>
                </a:lnTo>
                <a:lnTo>
                  <a:pt x="466151" y="105608"/>
                </a:lnTo>
                <a:lnTo>
                  <a:pt x="464339" y="107242"/>
                </a:lnTo>
                <a:close/>
              </a:path>
              <a:path w="964565" h="962025">
                <a:moveTo>
                  <a:pt x="466652" y="288205"/>
                </a:moveTo>
                <a:lnTo>
                  <a:pt x="463315" y="288205"/>
                </a:lnTo>
                <a:lnTo>
                  <a:pt x="465706" y="287041"/>
                </a:lnTo>
                <a:lnTo>
                  <a:pt x="466652" y="288205"/>
                </a:lnTo>
                <a:close/>
              </a:path>
              <a:path w="964565" h="962025">
                <a:moveTo>
                  <a:pt x="465062" y="289098"/>
                </a:moveTo>
                <a:lnTo>
                  <a:pt x="463865" y="289098"/>
                </a:lnTo>
                <a:lnTo>
                  <a:pt x="463601" y="288611"/>
                </a:lnTo>
                <a:lnTo>
                  <a:pt x="465845" y="288611"/>
                </a:lnTo>
                <a:lnTo>
                  <a:pt x="465062" y="289098"/>
                </a:lnTo>
                <a:close/>
              </a:path>
              <a:path w="964565" h="962025">
                <a:moveTo>
                  <a:pt x="466630" y="84770"/>
                </a:moveTo>
                <a:lnTo>
                  <a:pt x="464674" y="84770"/>
                </a:lnTo>
                <a:lnTo>
                  <a:pt x="465595" y="84357"/>
                </a:lnTo>
                <a:lnTo>
                  <a:pt x="466630" y="84770"/>
                </a:lnTo>
                <a:close/>
              </a:path>
              <a:path w="964565" h="962025">
                <a:moveTo>
                  <a:pt x="466001" y="87709"/>
                </a:moveTo>
                <a:lnTo>
                  <a:pt x="463635" y="87709"/>
                </a:lnTo>
                <a:lnTo>
                  <a:pt x="463560" y="87513"/>
                </a:lnTo>
                <a:lnTo>
                  <a:pt x="462702" y="86371"/>
                </a:lnTo>
                <a:lnTo>
                  <a:pt x="463309" y="84770"/>
                </a:lnTo>
                <a:lnTo>
                  <a:pt x="466857" y="84770"/>
                </a:lnTo>
                <a:lnTo>
                  <a:pt x="467446" y="85916"/>
                </a:lnTo>
                <a:lnTo>
                  <a:pt x="466001" y="87709"/>
                </a:lnTo>
                <a:close/>
              </a:path>
              <a:path w="964565" h="962025">
                <a:moveTo>
                  <a:pt x="463927" y="88467"/>
                </a:moveTo>
                <a:lnTo>
                  <a:pt x="463742" y="87987"/>
                </a:lnTo>
                <a:lnTo>
                  <a:pt x="464838" y="87987"/>
                </a:lnTo>
                <a:lnTo>
                  <a:pt x="463927" y="88467"/>
                </a:lnTo>
                <a:close/>
              </a:path>
              <a:path w="964565" h="962025">
                <a:moveTo>
                  <a:pt x="466343" y="69874"/>
                </a:moveTo>
                <a:lnTo>
                  <a:pt x="463784" y="69874"/>
                </a:lnTo>
                <a:lnTo>
                  <a:pt x="463653" y="69522"/>
                </a:lnTo>
                <a:lnTo>
                  <a:pt x="462713" y="68198"/>
                </a:lnTo>
                <a:lnTo>
                  <a:pt x="463468" y="66856"/>
                </a:lnTo>
                <a:lnTo>
                  <a:pt x="467084" y="66721"/>
                </a:lnTo>
                <a:lnTo>
                  <a:pt x="465983" y="66330"/>
                </a:lnTo>
                <a:lnTo>
                  <a:pt x="467464" y="66856"/>
                </a:lnTo>
                <a:lnTo>
                  <a:pt x="468026" y="67974"/>
                </a:lnTo>
                <a:lnTo>
                  <a:pt x="466343" y="69874"/>
                </a:lnTo>
                <a:close/>
              </a:path>
              <a:path w="964565" h="962025">
                <a:moveTo>
                  <a:pt x="464026" y="70525"/>
                </a:moveTo>
                <a:lnTo>
                  <a:pt x="463858" y="70073"/>
                </a:lnTo>
                <a:lnTo>
                  <a:pt x="465044" y="70073"/>
                </a:lnTo>
                <a:lnTo>
                  <a:pt x="464026" y="70525"/>
                </a:lnTo>
                <a:close/>
              </a:path>
              <a:path w="964565" h="962025">
                <a:moveTo>
                  <a:pt x="464435" y="254047"/>
                </a:moveTo>
                <a:lnTo>
                  <a:pt x="463115" y="253335"/>
                </a:lnTo>
                <a:lnTo>
                  <a:pt x="462834" y="250905"/>
                </a:lnTo>
                <a:lnTo>
                  <a:pt x="463902" y="250111"/>
                </a:lnTo>
                <a:lnTo>
                  <a:pt x="464450" y="249378"/>
                </a:lnTo>
                <a:lnTo>
                  <a:pt x="465307" y="249894"/>
                </a:lnTo>
                <a:lnTo>
                  <a:pt x="466339" y="250250"/>
                </a:lnTo>
                <a:lnTo>
                  <a:pt x="467901" y="252008"/>
                </a:lnTo>
                <a:lnTo>
                  <a:pt x="467528" y="253058"/>
                </a:lnTo>
                <a:lnTo>
                  <a:pt x="464435" y="254047"/>
                </a:lnTo>
                <a:close/>
              </a:path>
              <a:path w="964565" h="962025">
                <a:moveTo>
                  <a:pt x="485226" y="783372"/>
                </a:moveTo>
                <a:lnTo>
                  <a:pt x="481306" y="783372"/>
                </a:lnTo>
                <a:lnTo>
                  <a:pt x="482103" y="782810"/>
                </a:lnTo>
                <a:lnTo>
                  <a:pt x="482517" y="782358"/>
                </a:lnTo>
                <a:lnTo>
                  <a:pt x="483883" y="781924"/>
                </a:lnTo>
                <a:lnTo>
                  <a:pt x="484943" y="782358"/>
                </a:lnTo>
                <a:lnTo>
                  <a:pt x="485226" y="783372"/>
                </a:lnTo>
                <a:close/>
              </a:path>
              <a:path w="964565" h="962025">
                <a:moveTo>
                  <a:pt x="482883" y="785568"/>
                </a:moveTo>
                <a:lnTo>
                  <a:pt x="481787" y="785059"/>
                </a:lnTo>
                <a:lnTo>
                  <a:pt x="481505" y="784069"/>
                </a:lnTo>
                <a:lnTo>
                  <a:pt x="481395" y="783682"/>
                </a:lnTo>
                <a:lnTo>
                  <a:pt x="485312" y="783682"/>
                </a:lnTo>
                <a:lnTo>
                  <a:pt x="485420" y="784069"/>
                </a:lnTo>
                <a:lnTo>
                  <a:pt x="484715" y="784842"/>
                </a:lnTo>
                <a:lnTo>
                  <a:pt x="482883" y="785568"/>
                </a:lnTo>
                <a:close/>
              </a:path>
              <a:path w="964565" h="962025">
                <a:moveTo>
                  <a:pt x="465008" y="199517"/>
                </a:moveTo>
                <a:lnTo>
                  <a:pt x="463966" y="198439"/>
                </a:lnTo>
                <a:lnTo>
                  <a:pt x="463080" y="197933"/>
                </a:lnTo>
                <a:lnTo>
                  <a:pt x="463425" y="196965"/>
                </a:lnTo>
                <a:lnTo>
                  <a:pt x="463514" y="195574"/>
                </a:lnTo>
                <a:lnTo>
                  <a:pt x="464816" y="194791"/>
                </a:lnTo>
                <a:lnTo>
                  <a:pt x="466482" y="195147"/>
                </a:lnTo>
                <a:lnTo>
                  <a:pt x="468279" y="197353"/>
                </a:lnTo>
                <a:lnTo>
                  <a:pt x="467449" y="198851"/>
                </a:lnTo>
                <a:lnTo>
                  <a:pt x="465008" y="199517"/>
                </a:lnTo>
                <a:close/>
              </a:path>
              <a:path w="964565" h="962025">
                <a:moveTo>
                  <a:pt x="466439" y="180486"/>
                </a:moveTo>
                <a:lnTo>
                  <a:pt x="464018" y="180486"/>
                </a:lnTo>
                <a:lnTo>
                  <a:pt x="463436" y="179579"/>
                </a:lnTo>
                <a:lnTo>
                  <a:pt x="462752" y="178977"/>
                </a:lnTo>
                <a:lnTo>
                  <a:pt x="463250" y="178177"/>
                </a:lnTo>
                <a:lnTo>
                  <a:pt x="463617" y="176888"/>
                </a:lnTo>
                <a:lnTo>
                  <a:pt x="465094" y="176486"/>
                </a:lnTo>
                <a:lnTo>
                  <a:pt x="466503" y="176888"/>
                </a:lnTo>
                <a:lnTo>
                  <a:pt x="466748" y="176888"/>
                </a:lnTo>
                <a:lnTo>
                  <a:pt x="467531" y="178977"/>
                </a:lnTo>
                <a:lnTo>
                  <a:pt x="467652" y="179301"/>
                </a:lnTo>
                <a:lnTo>
                  <a:pt x="466439" y="180486"/>
                </a:lnTo>
                <a:close/>
              </a:path>
              <a:path w="964565" h="962025">
                <a:moveTo>
                  <a:pt x="464724" y="346351"/>
                </a:moveTo>
                <a:lnTo>
                  <a:pt x="463350" y="345272"/>
                </a:lnTo>
                <a:lnTo>
                  <a:pt x="463236" y="342596"/>
                </a:lnTo>
                <a:lnTo>
                  <a:pt x="464347" y="341824"/>
                </a:lnTo>
                <a:lnTo>
                  <a:pt x="464980" y="341031"/>
                </a:lnTo>
                <a:lnTo>
                  <a:pt x="464577" y="341536"/>
                </a:lnTo>
                <a:lnTo>
                  <a:pt x="467298" y="341824"/>
                </a:lnTo>
                <a:lnTo>
                  <a:pt x="467837" y="343347"/>
                </a:lnTo>
                <a:lnTo>
                  <a:pt x="467243" y="345013"/>
                </a:lnTo>
                <a:lnTo>
                  <a:pt x="464724" y="346351"/>
                </a:lnTo>
                <a:close/>
              </a:path>
              <a:path w="964565" h="962025">
                <a:moveTo>
                  <a:pt x="456112" y="223654"/>
                </a:moveTo>
                <a:lnTo>
                  <a:pt x="453803" y="223654"/>
                </a:lnTo>
                <a:lnTo>
                  <a:pt x="454020" y="223213"/>
                </a:lnTo>
                <a:lnTo>
                  <a:pt x="455258" y="223213"/>
                </a:lnTo>
                <a:lnTo>
                  <a:pt x="456112" y="223654"/>
                </a:lnTo>
                <a:close/>
              </a:path>
              <a:path w="964565" h="962025">
                <a:moveTo>
                  <a:pt x="456402" y="224988"/>
                </a:moveTo>
                <a:lnTo>
                  <a:pt x="455166" y="224988"/>
                </a:lnTo>
                <a:lnTo>
                  <a:pt x="454308" y="224544"/>
                </a:lnTo>
                <a:lnTo>
                  <a:pt x="456616" y="224544"/>
                </a:lnTo>
                <a:lnTo>
                  <a:pt x="456402" y="224988"/>
                </a:lnTo>
                <a:close/>
              </a:path>
              <a:path w="964565" h="962025">
                <a:moveTo>
                  <a:pt x="456166" y="241550"/>
                </a:moveTo>
                <a:lnTo>
                  <a:pt x="453881" y="241550"/>
                </a:lnTo>
                <a:lnTo>
                  <a:pt x="454108" y="241101"/>
                </a:lnTo>
                <a:lnTo>
                  <a:pt x="455333" y="241101"/>
                </a:lnTo>
                <a:lnTo>
                  <a:pt x="456166" y="241550"/>
                </a:lnTo>
                <a:close/>
              </a:path>
              <a:path w="964565" h="962025">
                <a:moveTo>
                  <a:pt x="456445" y="242873"/>
                </a:moveTo>
                <a:lnTo>
                  <a:pt x="455223" y="242873"/>
                </a:lnTo>
                <a:lnTo>
                  <a:pt x="454207" y="242329"/>
                </a:lnTo>
                <a:lnTo>
                  <a:pt x="456714" y="242329"/>
                </a:lnTo>
                <a:lnTo>
                  <a:pt x="456445" y="242873"/>
                </a:lnTo>
                <a:close/>
              </a:path>
              <a:path w="964565" h="962025">
                <a:moveTo>
                  <a:pt x="456445" y="242873"/>
                </a:moveTo>
                <a:lnTo>
                  <a:pt x="456338" y="243090"/>
                </a:lnTo>
                <a:lnTo>
                  <a:pt x="456714" y="242329"/>
                </a:lnTo>
                <a:lnTo>
                  <a:pt x="456445" y="242873"/>
                </a:lnTo>
                <a:close/>
              </a:path>
              <a:path w="964565" h="962025">
                <a:moveTo>
                  <a:pt x="456966" y="188909"/>
                </a:moveTo>
                <a:lnTo>
                  <a:pt x="454251" y="188909"/>
                </a:lnTo>
                <a:lnTo>
                  <a:pt x="453628" y="187667"/>
                </a:lnTo>
                <a:lnTo>
                  <a:pt x="452970" y="186973"/>
                </a:lnTo>
                <a:lnTo>
                  <a:pt x="453532" y="186197"/>
                </a:lnTo>
                <a:lnTo>
                  <a:pt x="453991" y="184916"/>
                </a:lnTo>
                <a:lnTo>
                  <a:pt x="455811" y="184781"/>
                </a:lnTo>
                <a:lnTo>
                  <a:pt x="455461" y="184628"/>
                </a:lnTo>
                <a:lnTo>
                  <a:pt x="456991" y="185297"/>
                </a:lnTo>
                <a:lnTo>
                  <a:pt x="457853" y="187667"/>
                </a:lnTo>
                <a:lnTo>
                  <a:pt x="456966" y="188909"/>
                </a:lnTo>
                <a:close/>
              </a:path>
              <a:path w="964565" h="962025">
                <a:moveTo>
                  <a:pt x="453815" y="259129"/>
                </a:moveTo>
                <a:lnTo>
                  <a:pt x="453494" y="259271"/>
                </a:lnTo>
                <a:lnTo>
                  <a:pt x="454664" y="258751"/>
                </a:lnTo>
                <a:lnTo>
                  <a:pt x="453815" y="259129"/>
                </a:lnTo>
                <a:close/>
              </a:path>
              <a:path w="964565" h="962025">
                <a:moveTo>
                  <a:pt x="456844" y="262164"/>
                </a:moveTo>
                <a:lnTo>
                  <a:pt x="454440" y="262164"/>
                </a:lnTo>
                <a:lnTo>
                  <a:pt x="452835" y="260410"/>
                </a:lnTo>
                <a:lnTo>
                  <a:pt x="453360" y="259271"/>
                </a:lnTo>
                <a:lnTo>
                  <a:pt x="457133" y="259271"/>
                </a:lnTo>
                <a:lnTo>
                  <a:pt x="457669" y="260410"/>
                </a:lnTo>
                <a:lnTo>
                  <a:pt x="457781" y="260648"/>
                </a:lnTo>
                <a:lnTo>
                  <a:pt x="456938" y="261883"/>
                </a:lnTo>
                <a:lnTo>
                  <a:pt x="456844" y="262164"/>
                </a:lnTo>
                <a:close/>
              </a:path>
              <a:path w="964565" h="962025">
                <a:moveTo>
                  <a:pt x="456607" y="262879"/>
                </a:moveTo>
                <a:lnTo>
                  <a:pt x="455639" y="262413"/>
                </a:lnTo>
                <a:lnTo>
                  <a:pt x="456762" y="262413"/>
                </a:lnTo>
                <a:lnTo>
                  <a:pt x="456607" y="262879"/>
                </a:lnTo>
                <a:close/>
              </a:path>
              <a:path w="964565" h="962025">
                <a:moveTo>
                  <a:pt x="464770" y="125799"/>
                </a:moveTo>
                <a:lnTo>
                  <a:pt x="463371" y="124778"/>
                </a:lnTo>
                <a:lnTo>
                  <a:pt x="463208" y="122810"/>
                </a:lnTo>
                <a:lnTo>
                  <a:pt x="463147" y="122070"/>
                </a:lnTo>
                <a:lnTo>
                  <a:pt x="463286" y="122070"/>
                </a:lnTo>
                <a:lnTo>
                  <a:pt x="464350" y="121319"/>
                </a:lnTo>
                <a:lnTo>
                  <a:pt x="464980" y="120522"/>
                </a:lnTo>
                <a:lnTo>
                  <a:pt x="464586" y="121020"/>
                </a:lnTo>
                <a:lnTo>
                  <a:pt x="467290" y="121319"/>
                </a:lnTo>
                <a:lnTo>
                  <a:pt x="467830" y="122810"/>
                </a:lnTo>
                <a:lnTo>
                  <a:pt x="467243" y="124465"/>
                </a:lnTo>
                <a:lnTo>
                  <a:pt x="464770" y="125799"/>
                </a:lnTo>
                <a:close/>
              </a:path>
              <a:path w="964565" h="962025">
                <a:moveTo>
                  <a:pt x="456922" y="204068"/>
                </a:moveTo>
                <a:lnTo>
                  <a:pt x="456649" y="203374"/>
                </a:lnTo>
                <a:lnTo>
                  <a:pt x="456833" y="203840"/>
                </a:lnTo>
                <a:lnTo>
                  <a:pt x="456922" y="204068"/>
                </a:lnTo>
                <a:close/>
              </a:path>
              <a:path w="964565" h="962025">
                <a:moveTo>
                  <a:pt x="457368" y="206997"/>
                </a:moveTo>
                <a:lnTo>
                  <a:pt x="453347" y="206997"/>
                </a:lnTo>
                <a:lnTo>
                  <a:pt x="452821" y="205986"/>
                </a:lnTo>
                <a:lnTo>
                  <a:pt x="454408" y="204068"/>
                </a:lnTo>
                <a:lnTo>
                  <a:pt x="456922" y="204068"/>
                </a:lnTo>
                <a:lnTo>
                  <a:pt x="457041" y="204371"/>
                </a:lnTo>
                <a:lnTo>
                  <a:pt x="457973" y="205595"/>
                </a:lnTo>
                <a:lnTo>
                  <a:pt x="457368" y="206997"/>
                </a:lnTo>
                <a:close/>
              </a:path>
              <a:path w="964565" h="962025">
                <a:moveTo>
                  <a:pt x="454860" y="207591"/>
                </a:moveTo>
                <a:lnTo>
                  <a:pt x="453155" y="206997"/>
                </a:lnTo>
                <a:lnTo>
                  <a:pt x="456296" y="206997"/>
                </a:lnTo>
                <a:lnTo>
                  <a:pt x="454860" y="207591"/>
                </a:lnTo>
                <a:close/>
              </a:path>
              <a:path w="964565" h="962025">
                <a:moveTo>
                  <a:pt x="457101" y="369723"/>
                </a:moveTo>
                <a:lnTo>
                  <a:pt x="454365" y="369723"/>
                </a:lnTo>
                <a:lnTo>
                  <a:pt x="455568" y="368890"/>
                </a:lnTo>
                <a:lnTo>
                  <a:pt x="456998" y="369488"/>
                </a:lnTo>
                <a:lnTo>
                  <a:pt x="457101" y="369723"/>
                </a:lnTo>
                <a:close/>
              </a:path>
              <a:path w="964565" h="962025">
                <a:moveTo>
                  <a:pt x="455998" y="373751"/>
                </a:moveTo>
                <a:lnTo>
                  <a:pt x="454159" y="372160"/>
                </a:lnTo>
                <a:lnTo>
                  <a:pt x="453863" y="370997"/>
                </a:lnTo>
                <a:lnTo>
                  <a:pt x="453369" y="370061"/>
                </a:lnTo>
                <a:lnTo>
                  <a:pt x="457248" y="370061"/>
                </a:lnTo>
                <a:lnTo>
                  <a:pt x="457656" y="370997"/>
                </a:lnTo>
                <a:lnTo>
                  <a:pt x="457336" y="373313"/>
                </a:lnTo>
                <a:lnTo>
                  <a:pt x="455998" y="373751"/>
                </a:lnTo>
                <a:close/>
              </a:path>
              <a:path w="964565" h="962025">
                <a:moveTo>
                  <a:pt x="456184" y="333971"/>
                </a:moveTo>
                <a:lnTo>
                  <a:pt x="453877" y="333971"/>
                </a:lnTo>
                <a:lnTo>
                  <a:pt x="454135" y="333497"/>
                </a:lnTo>
                <a:lnTo>
                  <a:pt x="455372" y="333497"/>
                </a:lnTo>
                <a:lnTo>
                  <a:pt x="456184" y="333971"/>
                </a:lnTo>
                <a:close/>
              </a:path>
              <a:path w="964565" h="962025">
                <a:moveTo>
                  <a:pt x="456436" y="335237"/>
                </a:moveTo>
                <a:lnTo>
                  <a:pt x="455198" y="335237"/>
                </a:lnTo>
                <a:lnTo>
                  <a:pt x="454384" y="334757"/>
                </a:lnTo>
                <a:lnTo>
                  <a:pt x="456703" y="334757"/>
                </a:lnTo>
                <a:lnTo>
                  <a:pt x="456436" y="335237"/>
                </a:lnTo>
                <a:close/>
              </a:path>
              <a:path w="964565" h="962025">
                <a:moveTo>
                  <a:pt x="456436" y="335237"/>
                </a:moveTo>
                <a:lnTo>
                  <a:pt x="456306" y="335472"/>
                </a:lnTo>
                <a:lnTo>
                  <a:pt x="456703" y="334757"/>
                </a:lnTo>
                <a:lnTo>
                  <a:pt x="456436" y="335237"/>
                </a:lnTo>
                <a:close/>
              </a:path>
              <a:path w="964565" h="962025">
                <a:moveTo>
                  <a:pt x="455005" y="428488"/>
                </a:moveTo>
                <a:lnTo>
                  <a:pt x="453124" y="427886"/>
                </a:lnTo>
                <a:lnTo>
                  <a:pt x="453370" y="427886"/>
                </a:lnTo>
                <a:lnTo>
                  <a:pt x="453751" y="425548"/>
                </a:lnTo>
                <a:lnTo>
                  <a:pt x="453824" y="425100"/>
                </a:lnTo>
                <a:lnTo>
                  <a:pt x="455166" y="424420"/>
                </a:lnTo>
                <a:lnTo>
                  <a:pt x="455778" y="423865"/>
                </a:lnTo>
                <a:lnTo>
                  <a:pt x="456479" y="424420"/>
                </a:lnTo>
                <a:lnTo>
                  <a:pt x="457689" y="424926"/>
                </a:lnTo>
                <a:lnTo>
                  <a:pt x="457753" y="425548"/>
                </a:lnTo>
                <a:lnTo>
                  <a:pt x="457838" y="426374"/>
                </a:lnTo>
                <a:lnTo>
                  <a:pt x="457194" y="427886"/>
                </a:lnTo>
                <a:lnTo>
                  <a:pt x="455005" y="428488"/>
                </a:lnTo>
                <a:close/>
              </a:path>
              <a:path w="964565" h="962025">
                <a:moveTo>
                  <a:pt x="456944" y="354571"/>
                </a:moveTo>
                <a:lnTo>
                  <a:pt x="454408" y="354571"/>
                </a:lnTo>
                <a:lnTo>
                  <a:pt x="452845" y="352720"/>
                </a:lnTo>
                <a:lnTo>
                  <a:pt x="453277" y="351614"/>
                </a:lnTo>
                <a:lnTo>
                  <a:pt x="453383" y="351343"/>
                </a:lnTo>
                <a:lnTo>
                  <a:pt x="455767" y="351016"/>
                </a:lnTo>
                <a:lnTo>
                  <a:pt x="457361" y="351614"/>
                </a:lnTo>
                <a:lnTo>
                  <a:pt x="457984" y="353023"/>
                </a:lnTo>
                <a:lnTo>
                  <a:pt x="457059" y="354268"/>
                </a:lnTo>
                <a:lnTo>
                  <a:pt x="456944" y="354571"/>
                </a:lnTo>
                <a:close/>
              </a:path>
              <a:path w="964565" h="962025">
                <a:moveTo>
                  <a:pt x="456944" y="354571"/>
                </a:moveTo>
                <a:lnTo>
                  <a:pt x="456854" y="354806"/>
                </a:lnTo>
                <a:lnTo>
                  <a:pt x="456944" y="354571"/>
                </a:lnTo>
                <a:lnTo>
                  <a:pt x="457059" y="354268"/>
                </a:lnTo>
                <a:lnTo>
                  <a:pt x="456944" y="354571"/>
                </a:lnTo>
                <a:close/>
              </a:path>
              <a:path w="964565" h="962025">
                <a:moveTo>
                  <a:pt x="456674" y="355279"/>
                </a:moveTo>
                <a:lnTo>
                  <a:pt x="455678" y="354806"/>
                </a:lnTo>
                <a:lnTo>
                  <a:pt x="456854" y="354806"/>
                </a:lnTo>
                <a:lnTo>
                  <a:pt x="456674" y="355279"/>
                </a:lnTo>
                <a:close/>
              </a:path>
              <a:path w="964565" h="962025">
                <a:moveTo>
                  <a:pt x="456966" y="299176"/>
                </a:moveTo>
                <a:lnTo>
                  <a:pt x="454240" y="299176"/>
                </a:lnTo>
                <a:lnTo>
                  <a:pt x="453621" y="297930"/>
                </a:lnTo>
                <a:lnTo>
                  <a:pt x="452966" y="297229"/>
                </a:lnTo>
                <a:lnTo>
                  <a:pt x="453532" y="296454"/>
                </a:lnTo>
                <a:lnTo>
                  <a:pt x="453998" y="295176"/>
                </a:lnTo>
                <a:lnTo>
                  <a:pt x="456117" y="295176"/>
                </a:lnTo>
                <a:lnTo>
                  <a:pt x="457002" y="295564"/>
                </a:lnTo>
                <a:lnTo>
                  <a:pt x="457839" y="297930"/>
                </a:lnTo>
                <a:lnTo>
                  <a:pt x="456966" y="299176"/>
                </a:lnTo>
                <a:close/>
              </a:path>
              <a:path w="964565" h="962025">
                <a:moveTo>
                  <a:pt x="467428" y="511785"/>
                </a:moveTo>
                <a:lnTo>
                  <a:pt x="464398" y="511785"/>
                </a:lnTo>
                <a:lnTo>
                  <a:pt x="462510" y="510557"/>
                </a:lnTo>
                <a:lnTo>
                  <a:pt x="462567" y="509685"/>
                </a:lnTo>
                <a:lnTo>
                  <a:pt x="462691" y="507792"/>
                </a:lnTo>
                <a:lnTo>
                  <a:pt x="462738" y="507077"/>
                </a:lnTo>
                <a:lnTo>
                  <a:pt x="464080" y="506486"/>
                </a:lnTo>
                <a:lnTo>
                  <a:pt x="465129" y="505604"/>
                </a:lnTo>
                <a:lnTo>
                  <a:pt x="466229" y="506764"/>
                </a:lnTo>
                <a:lnTo>
                  <a:pt x="467588" y="507792"/>
                </a:lnTo>
                <a:lnTo>
                  <a:pt x="468585" y="509685"/>
                </a:lnTo>
                <a:lnTo>
                  <a:pt x="467428" y="511785"/>
                </a:lnTo>
                <a:close/>
              </a:path>
              <a:path w="964565" h="962025">
                <a:moveTo>
                  <a:pt x="456974" y="20827"/>
                </a:moveTo>
                <a:lnTo>
                  <a:pt x="454151" y="20827"/>
                </a:lnTo>
                <a:lnTo>
                  <a:pt x="455379" y="20002"/>
                </a:lnTo>
                <a:lnTo>
                  <a:pt x="456870" y="20589"/>
                </a:lnTo>
                <a:lnTo>
                  <a:pt x="456974" y="20827"/>
                </a:lnTo>
                <a:close/>
              </a:path>
              <a:path w="964565" h="962025">
                <a:moveTo>
                  <a:pt x="455810" y="24905"/>
                </a:moveTo>
                <a:lnTo>
                  <a:pt x="453945" y="23308"/>
                </a:lnTo>
                <a:lnTo>
                  <a:pt x="453632" y="22119"/>
                </a:lnTo>
                <a:lnTo>
                  <a:pt x="453119" y="21165"/>
                </a:lnTo>
                <a:lnTo>
                  <a:pt x="457122" y="21165"/>
                </a:lnTo>
                <a:lnTo>
                  <a:pt x="457538" y="22119"/>
                </a:lnTo>
                <a:lnTo>
                  <a:pt x="457425" y="23055"/>
                </a:lnTo>
                <a:lnTo>
                  <a:pt x="457201" y="24468"/>
                </a:lnTo>
                <a:lnTo>
                  <a:pt x="455810" y="24905"/>
                </a:lnTo>
                <a:close/>
              </a:path>
              <a:path w="964565" h="962025">
                <a:moveTo>
                  <a:pt x="455539" y="317723"/>
                </a:moveTo>
                <a:lnTo>
                  <a:pt x="454354" y="316886"/>
                </a:lnTo>
                <a:lnTo>
                  <a:pt x="453372" y="316541"/>
                </a:lnTo>
                <a:lnTo>
                  <a:pt x="453870" y="315609"/>
                </a:lnTo>
                <a:lnTo>
                  <a:pt x="454162" y="314442"/>
                </a:lnTo>
                <a:lnTo>
                  <a:pt x="455959" y="312919"/>
                </a:lnTo>
                <a:lnTo>
                  <a:pt x="457290" y="313381"/>
                </a:lnTo>
                <a:lnTo>
                  <a:pt x="457611" y="315609"/>
                </a:lnTo>
                <a:lnTo>
                  <a:pt x="457060" y="316886"/>
                </a:lnTo>
                <a:lnTo>
                  <a:pt x="456948" y="317139"/>
                </a:lnTo>
                <a:lnTo>
                  <a:pt x="455539" y="317723"/>
                </a:lnTo>
                <a:close/>
              </a:path>
              <a:path w="964565" h="962025">
                <a:moveTo>
                  <a:pt x="464670" y="218060"/>
                </a:moveTo>
                <a:lnTo>
                  <a:pt x="463343" y="216900"/>
                </a:lnTo>
                <a:lnTo>
                  <a:pt x="463201" y="215067"/>
                </a:lnTo>
                <a:lnTo>
                  <a:pt x="463165" y="214306"/>
                </a:lnTo>
                <a:lnTo>
                  <a:pt x="464361" y="213505"/>
                </a:lnTo>
                <a:lnTo>
                  <a:pt x="465001" y="212733"/>
                </a:lnTo>
                <a:lnTo>
                  <a:pt x="465912" y="213238"/>
                </a:lnTo>
                <a:lnTo>
                  <a:pt x="467051" y="213505"/>
                </a:lnTo>
                <a:lnTo>
                  <a:pt x="467316" y="213505"/>
                </a:lnTo>
                <a:lnTo>
                  <a:pt x="467848" y="215067"/>
                </a:lnTo>
                <a:lnTo>
                  <a:pt x="467236" y="216736"/>
                </a:lnTo>
                <a:lnTo>
                  <a:pt x="464670" y="218060"/>
                </a:lnTo>
                <a:close/>
              </a:path>
              <a:path w="964565" h="962025">
                <a:moveTo>
                  <a:pt x="456123" y="3056"/>
                </a:moveTo>
                <a:lnTo>
                  <a:pt x="453798" y="3056"/>
                </a:lnTo>
                <a:lnTo>
                  <a:pt x="454016" y="2615"/>
                </a:lnTo>
                <a:lnTo>
                  <a:pt x="455262" y="2615"/>
                </a:lnTo>
                <a:lnTo>
                  <a:pt x="456123" y="3056"/>
                </a:lnTo>
                <a:close/>
              </a:path>
              <a:path w="964565" h="962025">
                <a:moveTo>
                  <a:pt x="456411" y="4401"/>
                </a:moveTo>
                <a:lnTo>
                  <a:pt x="455169" y="4401"/>
                </a:lnTo>
                <a:lnTo>
                  <a:pt x="454069" y="3828"/>
                </a:lnTo>
                <a:lnTo>
                  <a:pt x="456692" y="3828"/>
                </a:lnTo>
                <a:lnTo>
                  <a:pt x="456411" y="4401"/>
                </a:lnTo>
                <a:close/>
              </a:path>
              <a:path w="964565" h="962025">
                <a:moveTo>
                  <a:pt x="456411" y="4401"/>
                </a:moveTo>
                <a:lnTo>
                  <a:pt x="456315" y="4597"/>
                </a:lnTo>
                <a:lnTo>
                  <a:pt x="456692" y="3828"/>
                </a:lnTo>
                <a:lnTo>
                  <a:pt x="456411" y="4401"/>
                </a:lnTo>
                <a:close/>
              </a:path>
              <a:path w="964565" h="962025">
                <a:moveTo>
                  <a:pt x="466232" y="235699"/>
                </a:moveTo>
                <a:lnTo>
                  <a:pt x="463954" y="235699"/>
                </a:lnTo>
                <a:lnTo>
                  <a:pt x="463176" y="234803"/>
                </a:lnTo>
                <a:lnTo>
                  <a:pt x="463069" y="232308"/>
                </a:lnTo>
                <a:lnTo>
                  <a:pt x="464008" y="230960"/>
                </a:lnTo>
                <a:lnTo>
                  <a:pt x="466563" y="230454"/>
                </a:lnTo>
                <a:lnTo>
                  <a:pt x="467734" y="231760"/>
                </a:lnTo>
                <a:lnTo>
                  <a:pt x="467844" y="233497"/>
                </a:lnTo>
                <a:lnTo>
                  <a:pt x="467887" y="234198"/>
                </a:lnTo>
                <a:lnTo>
                  <a:pt x="466802" y="234970"/>
                </a:lnTo>
                <a:lnTo>
                  <a:pt x="466232" y="235699"/>
                </a:lnTo>
                <a:close/>
              </a:path>
              <a:path w="964565" h="962025">
                <a:moveTo>
                  <a:pt x="457232" y="171134"/>
                </a:moveTo>
                <a:lnTo>
                  <a:pt x="454361" y="171134"/>
                </a:lnTo>
                <a:lnTo>
                  <a:pt x="453717" y="169821"/>
                </a:lnTo>
                <a:lnTo>
                  <a:pt x="453034" y="169081"/>
                </a:lnTo>
                <a:lnTo>
                  <a:pt x="453632" y="168270"/>
                </a:lnTo>
                <a:lnTo>
                  <a:pt x="454119" y="166942"/>
                </a:lnTo>
                <a:lnTo>
                  <a:pt x="455653" y="166633"/>
                </a:lnTo>
                <a:lnTo>
                  <a:pt x="457262" y="167352"/>
                </a:lnTo>
                <a:lnTo>
                  <a:pt x="458097" y="169821"/>
                </a:lnTo>
                <a:lnTo>
                  <a:pt x="457232" y="171134"/>
                </a:lnTo>
                <a:close/>
              </a:path>
              <a:path w="964565" h="962025">
                <a:moveTo>
                  <a:pt x="457232" y="171134"/>
                </a:moveTo>
                <a:lnTo>
                  <a:pt x="457101" y="171316"/>
                </a:lnTo>
                <a:lnTo>
                  <a:pt x="458176" y="169821"/>
                </a:lnTo>
                <a:lnTo>
                  <a:pt x="457232" y="171134"/>
                </a:lnTo>
                <a:close/>
              </a:path>
              <a:path w="964565" h="962025">
                <a:moveTo>
                  <a:pt x="455521" y="97168"/>
                </a:moveTo>
                <a:lnTo>
                  <a:pt x="454344" y="96349"/>
                </a:lnTo>
                <a:lnTo>
                  <a:pt x="453354" y="96011"/>
                </a:lnTo>
                <a:lnTo>
                  <a:pt x="453849" y="95082"/>
                </a:lnTo>
                <a:lnTo>
                  <a:pt x="454141" y="93912"/>
                </a:lnTo>
                <a:lnTo>
                  <a:pt x="455931" y="92417"/>
                </a:lnTo>
                <a:lnTo>
                  <a:pt x="457269" y="92876"/>
                </a:lnTo>
                <a:lnTo>
                  <a:pt x="457607" y="95082"/>
                </a:lnTo>
                <a:lnTo>
                  <a:pt x="457060" y="96349"/>
                </a:lnTo>
                <a:lnTo>
                  <a:pt x="456945" y="96616"/>
                </a:lnTo>
                <a:lnTo>
                  <a:pt x="455521" y="97168"/>
                </a:lnTo>
                <a:close/>
              </a:path>
              <a:path w="964565" h="962025">
                <a:moveTo>
                  <a:pt x="456037" y="153221"/>
                </a:moveTo>
                <a:lnTo>
                  <a:pt x="454166" y="151687"/>
                </a:lnTo>
                <a:lnTo>
                  <a:pt x="453797" y="150417"/>
                </a:lnTo>
                <a:lnTo>
                  <a:pt x="453319" y="149552"/>
                </a:lnTo>
                <a:lnTo>
                  <a:pt x="454315" y="149186"/>
                </a:lnTo>
                <a:lnTo>
                  <a:pt x="455507" y="148321"/>
                </a:lnTo>
                <a:lnTo>
                  <a:pt x="456956" y="148879"/>
                </a:lnTo>
                <a:lnTo>
                  <a:pt x="457625" y="150417"/>
                </a:lnTo>
                <a:lnTo>
                  <a:pt x="457525" y="151310"/>
                </a:lnTo>
                <a:lnTo>
                  <a:pt x="457483" y="151687"/>
                </a:lnTo>
                <a:lnTo>
                  <a:pt x="457368" y="152723"/>
                </a:lnTo>
                <a:lnTo>
                  <a:pt x="456037" y="153221"/>
                </a:lnTo>
                <a:close/>
              </a:path>
              <a:path w="964565" h="962025">
                <a:moveTo>
                  <a:pt x="456443" y="114572"/>
                </a:moveTo>
                <a:lnTo>
                  <a:pt x="453942" y="113312"/>
                </a:lnTo>
                <a:lnTo>
                  <a:pt x="454156" y="112889"/>
                </a:lnTo>
                <a:lnTo>
                  <a:pt x="456710" y="114038"/>
                </a:lnTo>
                <a:lnTo>
                  <a:pt x="456443" y="114572"/>
                </a:lnTo>
                <a:close/>
              </a:path>
              <a:path w="964565" h="962025">
                <a:moveTo>
                  <a:pt x="456443" y="114572"/>
                </a:moveTo>
                <a:lnTo>
                  <a:pt x="456352" y="114754"/>
                </a:lnTo>
                <a:lnTo>
                  <a:pt x="456710" y="114038"/>
                </a:lnTo>
                <a:lnTo>
                  <a:pt x="456443" y="114572"/>
                </a:lnTo>
                <a:close/>
              </a:path>
              <a:path w="964565" h="962025">
                <a:moveTo>
                  <a:pt x="446141" y="914702"/>
                </a:moveTo>
                <a:lnTo>
                  <a:pt x="444928" y="913808"/>
                </a:lnTo>
                <a:lnTo>
                  <a:pt x="445621" y="912136"/>
                </a:lnTo>
                <a:lnTo>
                  <a:pt x="447148" y="912136"/>
                </a:lnTo>
                <a:lnTo>
                  <a:pt x="446945" y="913022"/>
                </a:lnTo>
                <a:lnTo>
                  <a:pt x="446520" y="913808"/>
                </a:lnTo>
                <a:lnTo>
                  <a:pt x="446141" y="914702"/>
                </a:lnTo>
                <a:close/>
              </a:path>
              <a:path w="964565" h="962025">
                <a:moveTo>
                  <a:pt x="503373" y="363453"/>
                </a:moveTo>
                <a:lnTo>
                  <a:pt x="500462" y="363453"/>
                </a:lnTo>
                <a:lnTo>
                  <a:pt x="499861" y="362271"/>
                </a:lnTo>
                <a:lnTo>
                  <a:pt x="499793" y="362136"/>
                </a:lnTo>
                <a:lnTo>
                  <a:pt x="499088" y="361396"/>
                </a:lnTo>
                <a:lnTo>
                  <a:pt x="499689" y="360567"/>
                </a:lnTo>
                <a:lnTo>
                  <a:pt x="500184" y="359197"/>
                </a:lnTo>
                <a:lnTo>
                  <a:pt x="501750" y="358891"/>
                </a:lnTo>
                <a:lnTo>
                  <a:pt x="503372" y="359610"/>
                </a:lnTo>
                <a:lnTo>
                  <a:pt x="504315" y="362136"/>
                </a:lnTo>
                <a:lnTo>
                  <a:pt x="504365" y="362271"/>
                </a:lnTo>
                <a:lnTo>
                  <a:pt x="503373" y="363453"/>
                </a:lnTo>
                <a:close/>
              </a:path>
              <a:path w="964565" h="962025">
                <a:moveTo>
                  <a:pt x="503373" y="363453"/>
                </a:moveTo>
                <a:lnTo>
                  <a:pt x="503227" y="363627"/>
                </a:lnTo>
                <a:lnTo>
                  <a:pt x="504365" y="362271"/>
                </a:lnTo>
                <a:lnTo>
                  <a:pt x="503373" y="363453"/>
                </a:lnTo>
                <a:close/>
              </a:path>
              <a:path w="964565" h="962025">
                <a:moveTo>
                  <a:pt x="501319" y="309524"/>
                </a:moveTo>
                <a:lnTo>
                  <a:pt x="500013" y="308435"/>
                </a:lnTo>
                <a:lnTo>
                  <a:pt x="499799" y="307004"/>
                </a:lnTo>
                <a:lnTo>
                  <a:pt x="499679" y="306204"/>
                </a:lnTo>
                <a:lnTo>
                  <a:pt x="500896" y="305464"/>
                </a:lnTo>
                <a:lnTo>
                  <a:pt x="501518" y="304812"/>
                </a:lnTo>
                <a:lnTo>
                  <a:pt x="501079" y="305271"/>
                </a:lnTo>
                <a:lnTo>
                  <a:pt x="503676" y="305464"/>
                </a:lnTo>
                <a:lnTo>
                  <a:pt x="504155" y="307004"/>
                </a:lnTo>
                <a:lnTo>
                  <a:pt x="503702" y="308435"/>
                </a:lnTo>
                <a:lnTo>
                  <a:pt x="503618" y="308702"/>
                </a:lnTo>
                <a:lnTo>
                  <a:pt x="501319" y="309524"/>
                </a:lnTo>
                <a:close/>
              </a:path>
              <a:path w="964565" h="962025">
                <a:moveTo>
                  <a:pt x="502881" y="287692"/>
                </a:moveTo>
                <a:lnTo>
                  <a:pt x="500690" y="287692"/>
                </a:lnTo>
                <a:lnTo>
                  <a:pt x="501259" y="287301"/>
                </a:lnTo>
                <a:lnTo>
                  <a:pt x="502624" y="287301"/>
                </a:lnTo>
                <a:lnTo>
                  <a:pt x="502881" y="287692"/>
                </a:lnTo>
                <a:close/>
              </a:path>
              <a:path w="964565" h="962025">
                <a:moveTo>
                  <a:pt x="500686" y="289482"/>
                </a:moveTo>
                <a:lnTo>
                  <a:pt x="499604" y="288326"/>
                </a:lnTo>
                <a:lnTo>
                  <a:pt x="500061" y="288073"/>
                </a:lnTo>
                <a:lnTo>
                  <a:pt x="503251" y="288073"/>
                </a:lnTo>
                <a:lnTo>
                  <a:pt x="500686" y="289482"/>
                </a:lnTo>
                <a:close/>
              </a:path>
              <a:path w="964565" h="962025">
                <a:moveTo>
                  <a:pt x="503142" y="345351"/>
                </a:moveTo>
                <a:lnTo>
                  <a:pt x="500376" y="345351"/>
                </a:lnTo>
                <a:lnTo>
                  <a:pt x="499824" y="344201"/>
                </a:lnTo>
                <a:lnTo>
                  <a:pt x="499761" y="344070"/>
                </a:lnTo>
                <a:lnTo>
                  <a:pt x="499106" y="343347"/>
                </a:lnTo>
                <a:lnTo>
                  <a:pt x="499686" y="342568"/>
                </a:lnTo>
                <a:lnTo>
                  <a:pt x="500177" y="341283"/>
                </a:lnTo>
                <a:lnTo>
                  <a:pt x="502026" y="341155"/>
                </a:lnTo>
                <a:lnTo>
                  <a:pt x="501682" y="341006"/>
                </a:lnTo>
                <a:lnTo>
                  <a:pt x="503262" y="341693"/>
                </a:lnTo>
                <a:lnTo>
                  <a:pt x="504041" y="344070"/>
                </a:lnTo>
                <a:lnTo>
                  <a:pt x="504084" y="344201"/>
                </a:lnTo>
                <a:lnTo>
                  <a:pt x="503142" y="345351"/>
                </a:lnTo>
                <a:close/>
              </a:path>
              <a:path w="964565" h="962025">
                <a:moveTo>
                  <a:pt x="503142" y="345351"/>
                </a:moveTo>
                <a:lnTo>
                  <a:pt x="503002" y="345521"/>
                </a:lnTo>
                <a:lnTo>
                  <a:pt x="504084" y="344201"/>
                </a:lnTo>
                <a:lnTo>
                  <a:pt x="503142" y="345351"/>
                </a:lnTo>
                <a:close/>
              </a:path>
              <a:path w="964565" h="962025">
                <a:moveTo>
                  <a:pt x="492266" y="960830"/>
                </a:moveTo>
                <a:lnTo>
                  <a:pt x="491124" y="959827"/>
                </a:lnTo>
                <a:lnTo>
                  <a:pt x="491843" y="958339"/>
                </a:lnTo>
                <a:lnTo>
                  <a:pt x="493455" y="958339"/>
                </a:lnTo>
                <a:lnTo>
                  <a:pt x="493181" y="959208"/>
                </a:lnTo>
                <a:lnTo>
                  <a:pt x="492796" y="959827"/>
                </a:lnTo>
                <a:lnTo>
                  <a:pt x="492683" y="960008"/>
                </a:lnTo>
                <a:lnTo>
                  <a:pt x="492266" y="960830"/>
                </a:lnTo>
                <a:close/>
              </a:path>
              <a:path w="964565" h="962025">
                <a:moveTo>
                  <a:pt x="503056" y="437505"/>
                </a:moveTo>
                <a:lnTo>
                  <a:pt x="500463" y="437505"/>
                </a:lnTo>
                <a:lnTo>
                  <a:pt x="499803" y="436498"/>
                </a:lnTo>
                <a:lnTo>
                  <a:pt x="499063" y="435875"/>
                </a:lnTo>
                <a:lnTo>
                  <a:pt x="499551" y="435035"/>
                </a:lnTo>
                <a:lnTo>
                  <a:pt x="499889" y="433704"/>
                </a:lnTo>
                <a:lnTo>
                  <a:pt x="502895" y="433704"/>
                </a:lnTo>
                <a:lnTo>
                  <a:pt x="504049" y="436153"/>
                </a:lnTo>
                <a:lnTo>
                  <a:pt x="503056" y="437505"/>
                </a:lnTo>
                <a:close/>
              </a:path>
              <a:path w="964565" h="962025">
                <a:moveTo>
                  <a:pt x="501323" y="419776"/>
                </a:moveTo>
                <a:lnTo>
                  <a:pt x="500010" y="418705"/>
                </a:lnTo>
                <a:lnTo>
                  <a:pt x="499791" y="417261"/>
                </a:lnTo>
                <a:lnTo>
                  <a:pt x="499679" y="416513"/>
                </a:lnTo>
                <a:lnTo>
                  <a:pt x="500963" y="415809"/>
                </a:lnTo>
                <a:lnTo>
                  <a:pt x="501661" y="415161"/>
                </a:lnTo>
                <a:lnTo>
                  <a:pt x="501247" y="415545"/>
                </a:lnTo>
                <a:lnTo>
                  <a:pt x="503708" y="415809"/>
                </a:lnTo>
                <a:lnTo>
                  <a:pt x="504084" y="417011"/>
                </a:lnTo>
                <a:lnTo>
                  <a:pt x="504162" y="417261"/>
                </a:lnTo>
                <a:lnTo>
                  <a:pt x="503696" y="418705"/>
                </a:lnTo>
                <a:lnTo>
                  <a:pt x="503618" y="418947"/>
                </a:lnTo>
                <a:lnTo>
                  <a:pt x="501323" y="419776"/>
                </a:lnTo>
                <a:close/>
              </a:path>
              <a:path w="964565" h="962025">
                <a:moveTo>
                  <a:pt x="503368" y="327512"/>
                </a:moveTo>
                <a:lnTo>
                  <a:pt x="500483" y="327512"/>
                </a:lnTo>
                <a:lnTo>
                  <a:pt x="499857" y="326178"/>
                </a:lnTo>
                <a:lnTo>
                  <a:pt x="499184" y="325427"/>
                </a:lnTo>
                <a:lnTo>
                  <a:pt x="499796" y="324630"/>
                </a:lnTo>
                <a:lnTo>
                  <a:pt x="500312" y="323324"/>
                </a:lnTo>
                <a:lnTo>
                  <a:pt x="502534" y="323324"/>
                </a:lnTo>
                <a:lnTo>
                  <a:pt x="503518" y="323754"/>
                </a:lnTo>
                <a:lnTo>
                  <a:pt x="504234" y="326178"/>
                </a:lnTo>
                <a:lnTo>
                  <a:pt x="503368" y="327512"/>
                </a:lnTo>
                <a:close/>
              </a:path>
              <a:path w="964565" h="962025">
                <a:moveTo>
                  <a:pt x="503368" y="327512"/>
                </a:moveTo>
                <a:lnTo>
                  <a:pt x="503219" y="327715"/>
                </a:lnTo>
                <a:lnTo>
                  <a:pt x="504344" y="326178"/>
                </a:lnTo>
                <a:lnTo>
                  <a:pt x="503368" y="327512"/>
                </a:lnTo>
                <a:close/>
              </a:path>
              <a:path w="964565" h="962025">
                <a:moveTo>
                  <a:pt x="503092" y="488754"/>
                </a:moveTo>
                <a:lnTo>
                  <a:pt x="502821" y="488060"/>
                </a:lnTo>
                <a:lnTo>
                  <a:pt x="503003" y="488526"/>
                </a:lnTo>
                <a:lnTo>
                  <a:pt x="503092" y="488754"/>
                </a:lnTo>
                <a:close/>
              </a:path>
              <a:path w="964565" h="962025">
                <a:moveTo>
                  <a:pt x="503504" y="491690"/>
                </a:moveTo>
                <a:lnTo>
                  <a:pt x="499467" y="491690"/>
                </a:lnTo>
                <a:lnTo>
                  <a:pt x="498942" y="490683"/>
                </a:lnTo>
                <a:lnTo>
                  <a:pt x="500558" y="488754"/>
                </a:lnTo>
                <a:lnTo>
                  <a:pt x="503092" y="488754"/>
                </a:lnTo>
                <a:lnTo>
                  <a:pt x="503209" y="489053"/>
                </a:lnTo>
                <a:lnTo>
                  <a:pt x="504148" y="490302"/>
                </a:lnTo>
                <a:lnTo>
                  <a:pt x="503504" y="491690"/>
                </a:lnTo>
                <a:close/>
              </a:path>
              <a:path w="964565" h="962025">
                <a:moveTo>
                  <a:pt x="501002" y="492270"/>
                </a:moveTo>
                <a:lnTo>
                  <a:pt x="499254" y="491690"/>
                </a:lnTo>
                <a:lnTo>
                  <a:pt x="502415" y="491690"/>
                </a:lnTo>
                <a:lnTo>
                  <a:pt x="501002" y="492270"/>
                </a:lnTo>
                <a:close/>
              </a:path>
              <a:path w="964565" h="962025">
                <a:moveTo>
                  <a:pt x="503375" y="473833"/>
                </a:moveTo>
                <a:lnTo>
                  <a:pt x="500540" y="473833"/>
                </a:lnTo>
                <a:lnTo>
                  <a:pt x="499846" y="472602"/>
                </a:lnTo>
                <a:lnTo>
                  <a:pt x="499134" y="471919"/>
                </a:lnTo>
                <a:lnTo>
                  <a:pt x="499764" y="471029"/>
                </a:lnTo>
                <a:lnTo>
                  <a:pt x="500237" y="469684"/>
                </a:lnTo>
                <a:lnTo>
                  <a:pt x="501767" y="469371"/>
                </a:lnTo>
                <a:lnTo>
                  <a:pt x="503347" y="470065"/>
                </a:lnTo>
                <a:lnTo>
                  <a:pt x="504350" y="472602"/>
                </a:lnTo>
                <a:lnTo>
                  <a:pt x="503375" y="473833"/>
                </a:lnTo>
                <a:close/>
              </a:path>
              <a:path w="964565" h="962025">
                <a:moveTo>
                  <a:pt x="503106" y="455521"/>
                </a:moveTo>
                <a:lnTo>
                  <a:pt x="500467" y="455521"/>
                </a:lnTo>
                <a:lnTo>
                  <a:pt x="499807" y="454529"/>
                </a:lnTo>
                <a:lnTo>
                  <a:pt x="499056" y="453906"/>
                </a:lnTo>
                <a:lnTo>
                  <a:pt x="499536" y="453045"/>
                </a:lnTo>
                <a:lnTo>
                  <a:pt x="499857" y="451689"/>
                </a:lnTo>
                <a:lnTo>
                  <a:pt x="501294" y="451212"/>
                </a:lnTo>
                <a:lnTo>
                  <a:pt x="502667" y="451689"/>
                </a:lnTo>
                <a:lnTo>
                  <a:pt x="502862" y="451689"/>
                </a:lnTo>
                <a:lnTo>
                  <a:pt x="503959" y="453906"/>
                </a:lnTo>
                <a:lnTo>
                  <a:pt x="504077" y="454144"/>
                </a:lnTo>
                <a:lnTo>
                  <a:pt x="503106" y="455521"/>
                </a:lnTo>
                <a:close/>
              </a:path>
              <a:path w="964565" h="962025">
                <a:moveTo>
                  <a:pt x="502412" y="178821"/>
                </a:moveTo>
                <a:lnTo>
                  <a:pt x="501049" y="178821"/>
                </a:lnTo>
                <a:lnTo>
                  <a:pt x="500163" y="178294"/>
                </a:lnTo>
                <a:lnTo>
                  <a:pt x="499252" y="177867"/>
                </a:lnTo>
                <a:lnTo>
                  <a:pt x="500341" y="176604"/>
                </a:lnTo>
                <a:lnTo>
                  <a:pt x="503025" y="177867"/>
                </a:lnTo>
                <a:lnTo>
                  <a:pt x="502713" y="178294"/>
                </a:lnTo>
                <a:lnTo>
                  <a:pt x="502412" y="178821"/>
                </a:lnTo>
                <a:close/>
              </a:path>
              <a:path w="964565" h="962025">
                <a:moveTo>
                  <a:pt x="502412" y="178821"/>
                </a:moveTo>
                <a:lnTo>
                  <a:pt x="502268" y="179077"/>
                </a:lnTo>
                <a:lnTo>
                  <a:pt x="502709" y="178294"/>
                </a:lnTo>
                <a:lnTo>
                  <a:pt x="502412" y="178821"/>
                </a:lnTo>
                <a:close/>
              </a:path>
              <a:path w="964565" h="962025">
                <a:moveTo>
                  <a:pt x="502623" y="142634"/>
                </a:moveTo>
                <a:lnTo>
                  <a:pt x="499910" y="142634"/>
                </a:lnTo>
                <a:lnTo>
                  <a:pt x="499070" y="141289"/>
                </a:lnTo>
                <a:lnTo>
                  <a:pt x="499483" y="139546"/>
                </a:lnTo>
                <a:lnTo>
                  <a:pt x="501803" y="137855"/>
                </a:lnTo>
                <a:lnTo>
                  <a:pt x="503283" y="138780"/>
                </a:lnTo>
                <a:lnTo>
                  <a:pt x="503862" y="141289"/>
                </a:lnTo>
                <a:lnTo>
                  <a:pt x="502803" y="142321"/>
                </a:lnTo>
                <a:lnTo>
                  <a:pt x="502623" y="142634"/>
                </a:lnTo>
                <a:close/>
              </a:path>
              <a:path w="964565" h="962025">
                <a:moveTo>
                  <a:pt x="502623" y="142634"/>
                </a:moveTo>
                <a:lnTo>
                  <a:pt x="502531" y="142794"/>
                </a:lnTo>
                <a:lnTo>
                  <a:pt x="502803" y="142321"/>
                </a:lnTo>
                <a:lnTo>
                  <a:pt x="502623" y="142634"/>
                </a:lnTo>
                <a:close/>
              </a:path>
              <a:path w="964565" h="962025">
                <a:moveTo>
                  <a:pt x="502294" y="143207"/>
                </a:moveTo>
                <a:lnTo>
                  <a:pt x="501301" y="142794"/>
                </a:lnTo>
                <a:lnTo>
                  <a:pt x="502531" y="142794"/>
                </a:lnTo>
                <a:lnTo>
                  <a:pt x="502294" y="143207"/>
                </a:lnTo>
                <a:close/>
              </a:path>
              <a:path w="964565" h="962025">
                <a:moveTo>
                  <a:pt x="502178" y="121202"/>
                </a:moveTo>
                <a:lnTo>
                  <a:pt x="501106" y="121202"/>
                </a:lnTo>
                <a:lnTo>
                  <a:pt x="501988" y="120789"/>
                </a:lnTo>
                <a:lnTo>
                  <a:pt x="502178" y="121202"/>
                </a:lnTo>
                <a:close/>
              </a:path>
              <a:path w="964565" h="962025">
                <a:moveTo>
                  <a:pt x="500543" y="124675"/>
                </a:moveTo>
                <a:lnTo>
                  <a:pt x="500141" y="123792"/>
                </a:lnTo>
                <a:lnTo>
                  <a:pt x="499237" y="122710"/>
                </a:lnTo>
                <a:lnTo>
                  <a:pt x="499743" y="121426"/>
                </a:lnTo>
                <a:lnTo>
                  <a:pt x="502282" y="121426"/>
                </a:lnTo>
                <a:lnTo>
                  <a:pt x="503209" y="123436"/>
                </a:lnTo>
                <a:lnTo>
                  <a:pt x="500543" y="124675"/>
                </a:lnTo>
                <a:close/>
              </a:path>
              <a:path w="964565" h="962025">
                <a:moveTo>
                  <a:pt x="500750" y="89670"/>
                </a:moveTo>
                <a:lnTo>
                  <a:pt x="499386" y="88471"/>
                </a:lnTo>
                <a:lnTo>
                  <a:pt x="499287" y="85990"/>
                </a:lnTo>
                <a:lnTo>
                  <a:pt x="500565" y="85236"/>
                </a:lnTo>
                <a:lnTo>
                  <a:pt x="501252" y="84506"/>
                </a:lnTo>
                <a:lnTo>
                  <a:pt x="502120" y="85001"/>
                </a:lnTo>
                <a:lnTo>
                  <a:pt x="503561" y="85371"/>
                </a:lnTo>
                <a:lnTo>
                  <a:pt x="503895" y="86866"/>
                </a:lnTo>
                <a:lnTo>
                  <a:pt x="503287" y="88471"/>
                </a:lnTo>
                <a:lnTo>
                  <a:pt x="500750" y="89670"/>
                </a:lnTo>
                <a:close/>
              </a:path>
              <a:path w="964565" h="962025">
                <a:moveTo>
                  <a:pt x="502967" y="160676"/>
                </a:moveTo>
                <a:lnTo>
                  <a:pt x="500290" y="160676"/>
                </a:lnTo>
                <a:lnTo>
                  <a:pt x="499618" y="159747"/>
                </a:lnTo>
                <a:lnTo>
                  <a:pt x="498839" y="159149"/>
                </a:lnTo>
                <a:lnTo>
                  <a:pt x="499341" y="158256"/>
                </a:lnTo>
                <a:lnTo>
                  <a:pt x="499661" y="156886"/>
                </a:lnTo>
                <a:lnTo>
                  <a:pt x="501116" y="156342"/>
                </a:lnTo>
                <a:lnTo>
                  <a:pt x="502688" y="156886"/>
                </a:lnTo>
                <a:lnTo>
                  <a:pt x="503116" y="157580"/>
                </a:lnTo>
                <a:lnTo>
                  <a:pt x="504098" y="159391"/>
                </a:lnTo>
                <a:lnTo>
                  <a:pt x="502967" y="160676"/>
                </a:lnTo>
                <a:close/>
              </a:path>
              <a:path w="964565" h="962025">
                <a:moveTo>
                  <a:pt x="502359" y="67177"/>
                </a:moveTo>
                <a:lnTo>
                  <a:pt x="499949" y="67177"/>
                </a:lnTo>
                <a:lnTo>
                  <a:pt x="500223" y="66689"/>
                </a:lnTo>
                <a:lnTo>
                  <a:pt x="501518" y="66689"/>
                </a:lnTo>
                <a:lnTo>
                  <a:pt x="502359" y="67177"/>
                </a:lnTo>
                <a:close/>
              </a:path>
              <a:path w="964565" h="962025">
                <a:moveTo>
                  <a:pt x="502621" y="68479"/>
                </a:moveTo>
                <a:lnTo>
                  <a:pt x="501326" y="68479"/>
                </a:lnTo>
                <a:lnTo>
                  <a:pt x="500483" y="67984"/>
                </a:lnTo>
                <a:lnTo>
                  <a:pt x="502899" y="67984"/>
                </a:lnTo>
                <a:lnTo>
                  <a:pt x="502621" y="68479"/>
                </a:lnTo>
                <a:close/>
              </a:path>
              <a:path w="964565" h="962025">
                <a:moveTo>
                  <a:pt x="503143" y="235062"/>
                </a:moveTo>
                <a:lnTo>
                  <a:pt x="500383" y="235062"/>
                </a:lnTo>
                <a:lnTo>
                  <a:pt x="499828" y="233920"/>
                </a:lnTo>
                <a:lnTo>
                  <a:pt x="499764" y="233789"/>
                </a:lnTo>
                <a:lnTo>
                  <a:pt x="499109" y="233070"/>
                </a:lnTo>
                <a:lnTo>
                  <a:pt x="499686" y="232290"/>
                </a:lnTo>
                <a:lnTo>
                  <a:pt x="500173" y="231002"/>
                </a:lnTo>
                <a:lnTo>
                  <a:pt x="502309" y="231002"/>
                </a:lnTo>
                <a:lnTo>
                  <a:pt x="503251" y="231411"/>
                </a:lnTo>
                <a:lnTo>
                  <a:pt x="504044" y="233789"/>
                </a:lnTo>
                <a:lnTo>
                  <a:pt x="504088" y="233920"/>
                </a:lnTo>
                <a:lnTo>
                  <a:pt x="503143" y="235062"/>
                </a:lnTo>
                <a:close/>
              </a:path>
              <a:path w="964565" h="962025">
                <a:moveTo>
                  <a:pt x="503540" y="511710"/>
                </a:moveTo>
                <a:lnTo>
                  <a:pt x="500276" y="511710"/>
                </a:lnTo>
                <a:lnTo>
                  <a:pt x="498814" y="510294"/>
                </a:lnTo>
                <a:lnTo>
                  <a:pt x="498707" y="507109"/>
                </a:lnTo>
                <a:lnTo>
                  <a:pt x="500077" y="506465"/>
                </a:lnTo>
                <a:lnTo>
                  <a:pt x="500393" y="506194"/>
                </a:lnTo>
                <a:lnTo>
                  <a:pt x="502625" y="506194"/>
                </a:lnTo>
                <a:lnTo>
                  <a:pt x="503928" y="507109"/>
                </a:lnTo>
                <a:lnTo>
                  <a:pt x="504063" y="507109"/>
                </a:lnTo>
                <a:lnTo>
                  <a:pt x="504504" y="509856"/>
                </a:lnTo>
                <a:lnTo>
                  <a:pt x="503540" y="511710"/>
                </a:lnTo>
                <a:close/>
              </a:path>
              <a:path w="964565" h="962025">
                <a:moveTo>
                  <a:pt x="501803" y="271804"/>
                </a:moveTo>
                <a:lnTo>
                  <a:pt x="500597" y="270957"/>
                </a:lnTo>
                <a:lnTo>
                  <a:pt x="499554" y="270590"/>
                </a:lnTo>
                <a:lnTo>
                  <a:pt x="500063" y="269626"/>
                </a:lnTo>
                <a:lnTo>
                  <a:pt x="500264" y="268786"/>
                </a:lnTo>
                <a:lnTo>
                  <a:pt x="500358" y="268391"/>
                </a:lnTo>
                <a:lnTo>
                  <a:pt x="502230" y="266900"/>
                </a:lnTo>
                <a:lnTo>
                  <a:pt x="503650" y="267402"/>
                </a:lnTo>
                <a:lnTo>
                  <a:pt x="504021" y="269626"/>
                </a:lnTo>
                <a:lnTo>
                  <a:pt x="503319" y="271299"/>
                </a:lnTo>
                <a:lnTo>
                  <a:pt x="501803" y="271804"/>
                </a:lnTo>
                <a:close/>
              </a:path>
              <a:path w="964565" h="962025">
                <a:moveTo>
                  <a:pt x="501319" y="199278"/>
                </a:moveTo>
                <a:lnTo>
                  <a:pt x="500020" y="198172"/>
                </a:lnTo>
                <a:lnTo>
                  <a:pt x="499809" y="196748"/>
                </a:lnTo>
                <a:lnTo>
                  <a:pt x="499689" y="195940"/>
                </a:lnTo>
                <a:lnTo>
                  <a:pt x="500892" y="195197"/>
                </a:lnTo>
                <a:lnTo>
                  <a:pt x="501511" y="194538"/>
                </a:lnTo>
                <a:lnTo>
                  <a:pt x="501073" y="195005"/>
                </a:lnTo>
                <a:lnTo>
                  <a:pt x="503656" y="195197"/>
                </a:lnTo>
                <a:lnTo>
                  <a:pt x="504148" y="196748"/>
                </a:lnTo>
                <a:lnTo>
                  <a:pt x="503705" y="198172"/>
                </a:lnTo>
                <a:lnTo>
                  <a:pt x="503618" y="198453"/>
                </a:lnTo>
                <a:lnTo>
                  <a:pt x="501319" y="199278"/>
                </a:lnTo>
                <a:close/>
              </a:path>
              <a:path w="964565" h="962025">
                <a:moveTo>
                  <a:pt x="503020" y="106786"/>
                </a:moveTo>
                <a:lnTo>
                  <a:pt x="500152" y="106786"/>
                </a:lnTo>
                <a:lnTo>
                  <a:pt x="499633" y="105658"/>
                </a:lnTo>
                <a:lnTo>
                  <a:pt x="499536" y="105448"/>
                </a:lnTo>
                <a:lnTo>
                  <a:pt x="498878" y="104690"/>
                </a:lnTo>
                <a:lnTo>
                  <a:pt x="499487" y="103911"/>
                </a:lnTo>
                <a:lnTo>
                  <a:pt x="500059" y="102502"/>
                </a:lnTo>
                <a:lnTo>
                  <a:pt x="501888" y="102502"/>
                </a:lnTo>
                <a:lnTo>
                  <a:pt x="503216" y="103075"/>
                </a:lnTo>
                <a:lnTo>
                  <a:pt x="503929" y="105448"/>
                </a:lnTo>
                <a:lnTo>
                  <a:pt x="503992" y="105658"/>
                </a:lnTo>
                <a:lnTo>
                  <a:pt x="503020" y="106786"/>
                </a:lnTo>
                <a:close/>
              </a:path>
              <a:path w="964565" h="962025">
                <a:moveTo>
                  <a:pt x="503020" y="106786"/>
                </a:moveTo>
                <a:lnTo>
                  <a:pt x="502839" y="106996"/>
                </a:lnTo>
                <a:lnTo>
                  <a:pt x="503992" y="105658"/>
                </a:lnTo>
                <a:lnTo>
                  <a:pt x="503020" y="106786"/>
                </a:lnTo>
                <a:close/>
              </a:path>
              <a:path w="964565" h="962025">
                <a:moveTo>
                  <a:pt x="503134" y="381145"/>
                </a:moveTo>
                <a:lnTo>
                  <a:pt x="500452" y="381145"/>
                </a:lnTo>
                <a:lnTo>
                  <a:pt x="499764" y="380163"/>
                </a:lnTo>
                <a:lnTo>
                  <a:pt x="498988" y="379548"/>
                </a:lnTo>
                <a:lnTo>
                  <a:pt x="499458" y="378665"/>
                </a:lnTo>
                <a:lnTo>
                  <a:pt x="499761" y="377263"/>
                </a:lnTo>
                <a:lnTo>
                  <a:pt x="501198" y="376801"/>
                </a:lnTo>
                <a:lnTo>
                  <a:pt x="502444" y="377263"/>
                </a:lnTo>
                <a:lnTo>
                  <a:pt x="502693" y="377263"/>
                </a:lnTo>
                <a:lnTo>
                  <a:pt x="504155" y="379822"/>
                </a:lnTo>
                <a:lnTo>
                  <a:pt x="503134" y="381145"/>
                </a:lnTo>
                <a:close/>
              </a:path>
              <a:path w="964565" h="962025">
                <a:moveTo>
                  <a:pt x="503020" y="712615"/>
                </a:moveTo>
                <a:lnTo>
                  <a:pt x="500152" y="712615"/>
                </a:lnTo>
                <a:lnTo>
                  <a:pt x="499633" y="711487"/>
                </a:lnTo>
                <a:lnTo>
                  <a:pt x="499536" y="711277"/>
                </a:lnTo>
                <a:lnTo>
                  <a:pt x="498878" y="710519"/>
                </a:lnTo>
                <a:lnTo>
                  <a:pt x="499487" y="709740"/>
                </a:lnTo>
                <a:lnTo>
                  <a:pt x="500059" y="708331"/>
                </a:lnTo>
                <a:lnTo>
                  <a:pt x="501888" y="708331"/>
                </a:lnTo>
                <a:lnTo>
                  <a:pt x="503216" y="708903"/>
                </a:lnTo>
                <a:lnTo>
                  <a:pt x="503929" y="711277"/>
                </a:lnTo>
                <a:lnTo>
                  <a:pt x="503992" y="711487"/>
                </a:lnTo>
                <a:lnTo>
                  <a:pt x="503020" y="712615"/>
                </a:lnTo>
                <a:close/>
              </a:path>
              <a:path w="964565" h="962025">
                <a:moveTo>
                  <a:pt x="503020" y="712615"/>
                </a:moveTo>
                <a:lnTo>
                  <a:pt x="502839" y="712825"/>
                </a:lnTo>
                <a:lnTo>
                  <a:pt x="503992" y="711487"/>
                </a:lnTo>
                <a:lnTo>
                  <a:pt x="503020" y="712615"/>
                </a:lnTo>
                <a:close/>
              </a:path>
              <a:path w="964565" h="962025">
                <a:moveTo>
                  <a:pt x="502967" y="766501"/>
                </a:moveTo>
                <a:lnTo>
                  <a:pt x="500288" y="766501"/>
                </a:lnTo>
                <a:lnTo>
                  <a:pt x="499618" y="765576"/>
                </a:lnTo>
                <a:lnTo>
                  <a:pt x="498839" y="764978"/>
                </a:lnTo>
                <a:lnTo>
                  <a:pt x="499341" y="764085"/>
                </a:lnTo>
                <a:lnTo>
                  <a:pt x="499661" y="762715"/>
                </a:lnTo>
                <a:lnTo>
                  <a:pt x="501116" y="762171"/>
                </a:lnTo>
                <a:lnTo>
                  <a:pt x="502688" y="762715"/>
                </a:lnTo>
                <a:lnTo>
                  <a:pt x="503485" y="764085"/>
                </a:lnTo>
                <a:lnTo>
                  <a:pt x="504102" y="765217"/>
                </a:lnTo>
                <a:lnTo>
                  <a:pt x="502967" y="766501"/>
                </a:lnTo>
                <a:close/>
              </a:path>
              <a:path w="964565" h="962025">
                <a:moveTo>
                  <a:pt x="502412" y="784646"/>
                </a:moveTo>
                <a:lnTo>
                  <a:pt x="501049" y="784646"/>
                </a:lnTo>
                <a:lnTo>
                  <a:pt x="500163" y="784119"/>
                </a:lnTo>
                <a:lnTo>
                  <a:pt x="499252" y="783692"/>
                </a:lnTo>
                <a:lnTo>
                  <a:pt x="500341" y="782429"/>
                </a:lnTo>
                <a:lnTo>
                  <a:pt x="503025" y="783692"/>
                </a:lnTo>
                <a:lnTo>
                  <a:pt x="502713" y="784119"/>
                </a:lnTo>
                <a:lnTo>
                  <a:pt x="502412" y="784646"/>
                </a:lnTo>
                <a:close/>
              </a:path>
              <a:path w="964565" h="962025">
                <a:moveTo>
                  <a:pt x="502412" y="784646"/>
                </a:moveTo>
                <a:lnTo>
                  <a:pt x="502268" y="784902"/>
                </a:lnTo>
                <a:lnTo>
                  <a:pt x="502709" y="784119"/>
                </a:lnTo>
                <a:lnTo>
                  <a:pt x="502412" y="784646"/>
                </a:lnTo>
                <a:close/>
              </a:path>
              <a:path w="964565" h="962025">
                <a:moveTo>
                  <a:pt x="502359" y="673005"/>
                </a:moveTo>
                <a:lnTo>
                  <a:pt x="499949" y="673005"/>
                </a:lnTo>
                <a:lnTo>
                  <a:pt x="500223" y="672518"/>
                </a:lnTo>
                <a:lnTo>
                  <a:pt x="501518" y="672518"/>
                </a:lnTo>
                <a:lnTo>
                  <a:pt x="502359" y="673005"/>
                </a:lnTo>
                <a:close/>
              </a:path>
              <a:path w="964565" h="962025">
                <a:moveTo>
                  <a:pt x="502621" y="674308"/>
                </a:moveTo>
                <a:lnTo>
                  <a:pt x="501326" y="674308"/>
                </a:lnTo>
                <a:lnTo>
                  <a:pt x="500483" y="673813"/>
                </a:lnTo>
                <a:lnTo>
                  <a:pt x="502899" y="673813"/>
                </a:lnTo>
                <a:lnTo>
                  <a:pt x="502621" y="674308"/>
                </a:lnTo>
                <a:close/>
              </a:path>
              <a:path w="964565" h="962025">
                <a:moveTo>
                  <a:pt x="500750" y="695499"/>
                </a:moveTo>
                <a:lnTo>
                  <a:pt x="499387" y="694299"/>
                </a:lnTo>
                <a:lnTo>
                  <a:pt x="499287" y="691816"/>
                </a:lnTo>
                <a:lnTo>
                  <a:pt x="500568" y="691061"/>
                </a:lnTo>
                <a:lnTo>
                  <a:pt x="501248" y="690332"/>
                </a:lnTo>
                <a:lnTo>
                  <a:pt x="502120" y="690826"/>
                </a:lnTo>
                <a:lnTo>
                  <a:pt x="503557" y="691196"/>
                </a:lnTo>
                <a:lnTo>
                  <a:pt x="503855" y="692517"/>
                </a:lnTo>
                <a:lnTo>
                  <a:pt x="503896" y="692695"/>
                </a:lnTo>
                <a:lnTo>
                  <a:pt x="503287" y="694299"/>
                </a:lnTo>
                <a:lnTo>
                  <a:pt x="500750" y="695499"/>
                </a:lnTo>
                <a:close/>
              </a:path>
              <a:path w="964565" h="962025">
                <a:moveTo>
                  <a:pt x="501319" y="805104"/>
                </a:moveTo>
                <a:lnTo>
                  <a:pt x="500020" y="803997"/>
                </a:lnTo>
                <a:lnTo>
                  <a:pt x="499810" y="802577"/>
                </a:lnTo>
                <a:lnTo>
                  <a:pt x="499689" y="801766"/>
                </a:lnTo>
                <a:lnTo>
                  <a:pt x="500892" y="801022"/>
                </a:lnTo>
                <a:lnTo>
                  <a:pt x="501511" y="800364"/>
                </a:lnTo>
                <a:lnTo>
                  <a:pt x="501073" y="800830"/>
                </a:lnTo>
                <a:lnTo>
                  <a:pt x="503656" y="801022"/>
                </a:lnTo>
                <a:lnTo>
                  <a:pt x="504148" y="802577"/>
                </a:lnTo>
                <a:lnTo>
                  <a:pt x="503707" y="803997"/>
                </a:lnTo>
                <a:lnTo>
                  <a:pt x="503618" y="804282"/>
                </a:lnTo>
                <a:lnTo>
                  <a:pt x="501319" y="805104"/>
                </a:lnTo>
                <a:close/>
              </a:path>
              <a:path w="964565" h="962025">
                <a:moveTo>
                  <a:pt x="501319" y="915353"/>
                </a:moveTo>
                <a:lnTo>
                  <a:pt x="500013" y="914264"/>
                </a:lnTo>
                <a:lnTo>
                  <a:pt x="499799" y="912833"/>
                </a:lnTo>
                <a:lnTo>
                  <a:pt x="499679" y="912033"/>
                </a:lnTo>
                <a:lnTo>
                  <a:pt x="500896" y="911293"/>
                </a:lnTo>
                <a:lnTo>
                  <a:pt x="501518" y="910641"/>
                </a:lnTo>
                <a:lnTo>
                  <a:pt x="501080" y="911100"/>
                </a:lnTo>
                <a:lnTo>
                  <a:pt x="503676" y="911293"/>
                </a:lnTo>
                <a:lnTo>
                  <a:pt x="504155" y="912833"/>
                </a:lnTo>
                <a:lnTo>
                  <a:pt x="503702" y="914264"/>
                </a:lnTo>
                <a:lnTo>
                  <a:pt x="503618" y="914527"/>
                </a:lnTo>
                <a:lnTo>
                  <a:pt x="501319" y="915353"/>
                </a:lnTo>
                <a:close/>
              </a:path>
              <a:path w="964565" h="962025">
                <a:moveTo>
                  <a:pt x="501807" y="877633"/>
                </a:moveTo>
                <a:lnTo>
                  <a:pt x="500600" y="876786"/>
                </a:lnTo>
                <a:lnTo>
                  <a:pt x="499558" y="876419"/>
                </a:lnTo>
                <a:lnTo>
                  <a:pt x="500067" y="875455"/>
                </a:lnTo>
                <a:lnTo>
                  <a:pt x="500358" y="874220"/>
                </a:lnTo>
                <a:lnTo>
                  <a:pt x="502234" y="872729"/>
                </a:lnTo>
                <a:lnTo>
                  <a:pt x="503654" y="873231"/>
                </a:lnTo>
                <a:lnTo>
                  <a:pt x="504022" y="875455"/>
                </a:lnTo>
                <a:lnTo>
                  <a:pt x="503319" y="877127"/>
                </a:lnTo>
                <a:lnTo>
                  <a:pt x="501807" y="877633"/>
                </a:lnTo>
                <a:close/>
              </a:path>
              <a:path w="964565" h="962025">
                <a:moveTo>
                  <a:pt x="504269" y="822893"/>
                </a:moveTo>
                <a:lnTo>
                  <a:pt x="501251" y="822893"/>
                </a:lnTo>
                <a:lnTo>
                  <a:pt x="500497" y="821697"/>
                </a:lnTo>
                <a:lnTo>
                  <a:pt x="499679" y="820978"/>
                </a:lnTo>
                <a:lnTo>
                  <a:pt x="499059" y="819637"/>
                </a:lnTo>
                <a:lnTo>
                  <a:pt x="499272" y="818875"/>
                </a:lnTo>
                <a:lnTo>
                  <a:pt x="499369" y="818526"/>
                </a:lnTo>
                <a:lnTo>
                  <a:pt x="501714" y="818231"/>
                </a:lnTo>
                <a:lnTo>
                  <a:pt x="503180" y="818875"/>
                </a:lnTo>
                <a:lnTo>
                  <a:pt x="504462" y="820978"/>
                </a:lnTo>
                <a:lnTo>
                  <a:pt x="504475" y="821697"/>
                </a:lnTo>
                <a:lnTo>
                  <a:pt x="504269" y="822893"/>
                </a:lnTo>
                <a:close/>
              </a:path>
              <a:path w="964565" h="962025">
                <a:moveTo>
                  <a:pt x="501301" y="530502"/>
                </a:moveTo>
                <a:lnTo>
                  <a:pt x="500284" y="529947"/>
                </a:lnTo>
                <a:lnTo>
                  <a:pt x="500079" y="529947"/>
                </a:lnTo>
                <a:lnTo>
                  <a:pt x="499038" y="529734"/>
                </a:lnTo>
                <a:lnTo>
                  <a:pt x="497928" y="527218"/>
                </a:lnTo>
                <a:lnTo>
                  <a:pt x="499010" y="525837"/>
                </a:lnTo>
                <a:lnTo>
                  <a:pt x="501568" y="525467"/>
                </a:lnTo>
                <a:lnTo>
                  <a:pt x="503038" y="526271"/>
                </a:lnTo>
                <a:lnTo>
                  <a:pt x="504024" y="528709"/>
                </a:lnTo>
                <a:lnTo>
                  <a:pt x="503052" y="529947"/>
                </a:lnTo>
                <a:lnTo>
                  <a:pt x="501301" y="530502"/>
                </a:lnTo>
                <a:close/>
              </a:path>
              <a:path w="964565" h="962025">
                <a:moveTo>
                  <a:pt x="501867" y="639403"/>
                </a:moveTo>
                <a:lnTo>
                  <a:pt x="499380" y="638638"/>
                </a:lnTo>
                <a:lnTo>
                  <a:pt x="499031" y="637229"/>
                </a:lnTo>
                <a:lnTo>
                  <a:pt x="498620" y="636538"/>
                </a:lnTo>
                <a:lnTo>
                  <a:pt x="498519" y="636367"/>
                </a:lnTo>
                <a:lnTo>
                  <a:pt x="498967" y="634560"/>
                </a:lnTo>
                <a:lnTo>
                  <a:pt x="500131" y="633439"/>
                </a:lnTo>
                <a:lnTo>
                  <a:pt x="502661" y="634236"/>
                </a:lnTo>
                <a:lnTo>
                  <a:pt x="503525" y="635716"/>
                </a:lnTo>
                <a:lnTo>
                  <a:pt x="503440" y="636538"/>
                </a:lnTo>
                <a:lnTo>
                  <a:pt x="503369" y="637229"/>
                </a:lnTo>
                <a:lnTo>
                  <a:pt x="503259" y="638296"/>
                </a:lnTo>
                <a:lnTo>
                  <a:pt x="501867" y="639403"/>
                </a:lnTo>
                <a:close/>
              </a:path>
              <a:path w="964565" h="962025">
                <a:moveTo>
                  <a:pt x="503368" y="933337"/>
                </a:moveTo>
                <a:lnTo>
                  <a:pt x="500483" y="933337"/>
                </a:lnTo>
                <a:lnTo>
                  <a:pt x="499857" y="932003"/>
                </a:lnTo>
                <a:lnTo>
                  <a:pt x="499184" y="931252"/>
                </a:lnTo>
                <a:lnTo>
                  <a:pt x="499796" y="930458"/>
                </a:lnTo>
                <a:lnTo>
                  <a:pt x="500312" y="929152"/>
                </a:lnTo>
                <a:lnTo>
                  <a:pt x="502542" y="929152"/>
                </a:lnTo>
                <a:lnTo>
                  <a:pt x="503518" y="929580"/>
                </a:lnTo>
                <a:lnTo>
                  <a:pt x="504233" y="932003"/>
                </a:lnTo>
                <a:lnTo>
                  <a:pt x="503368" y="933337"/>
                </a:lnTo>
                <a:close/>
              </a:path>
              <a:path w="964565" h="962025">
                <a:moveTo>
                  <a:pt x="503368" y="933337"/>
                </a:moveTo>
                <a:lnTo>
                  <a:pt x="503219" y="933540"/>
                </a:lnTo>
                <a:lnTo>
                  <a:pt x="504346" y="932003"/>
                </a:lnTo>
                <a:lnTo>
                  <a:pt x="503368" y="933337"/>
                </a:lnTo>
                <a:close/>
              </a:path>
              <a:path w="964565" h="962025">
                <a:moveTo>
                  <a:pt x="503153" y="545245"/>
                </a:moveTo>
                <a:lnTo>
                  <a:pt x="499543" y="545245"/>
                </a:lnTo>
                <a:lnTo>
                  <a:pt x="500593" y="544053"/>
                </a:lnTo>
                <a:lnTo>
                  <a:pt x="503153" y="545245"/>
                </a:lnTo>
                <a:close/>
              </a:path>
              <a:path w="964565" h="962025">
                <a:moveTo>
                  <a:pt x="502563" y="546160"/>
                </a:moveTo>
                <a:lnTo>
                  <a:pt x="501255" y="546160"/>
                </a:lnTo>
                <a:lnTo>
                  <a:pt x="500412" y="545654"/>
                </a:lnTo>
                <a:lnTo>
                  <a:pt x="502848" y="545654"/>
                </a:lnTo>
                <a:lnTo>
                  <a:pt x="502563" y="546160"/>
                </a:lnTo>
                <a:close/>
              </a:path>
              <a:path w="964565" h="962025">
                <a:moveTo>
                  <a:pt x="499926" y="562675"/>
                </a:moveTo>
                <a:lnTo>
                  <a:pt x="500142" y="562226"/>
                </a:lnTo>
                <a:lnTo>
                  <a:pt x="501412" y="562226"/>
                </a:lnTo>
                <a:lnTo>
                  <a:pt x="502294" y="562675"/>
                </a:lnTo>
                <a:lnTo>
                  <a:pt x="500142" y="562226"/>
                </a:lnTo>
                <a:lnTo>
                  <a:pt x="499926" y="562675"/>
                </a:lnTo>
                <a:close/>
              </a:path>
              <a:path w="964565" h="962025">
                <a:moveTo>
                  <a:pt x="502590" y="564038"/>
                </a:moveTo>
                <a:lnTo>
                  <a:pt x="501319" y="564038"/>
                </a:lnTo>
                <a:lnTo>
                  <a:pt x="500444" y="563586"/>
                </a:lnTo>
                <a:lnTo>
                  <a:pt x="499864" y="562803"/>
                </a:lnTo>
                <a:lnTo>
                  <a:pt x="499926" y="562675"/>
                </a:lnTo>
                <a:lnTo>
                  <a:pt x="502874" y="563454"/>
                </a:lnTo>
                <a:lnTo>
                  <a:pt x="502590" y="564038"/>
                </a:lnTo>
                <a:close/>
              </a:path>
              <a:path w="964565" h="962025">
                <a:moveTo>
                  <a:pt x="502590" y="564038"/>
                </a:moveTo>
                <a:lnTo>
                  <a:pt x="502496" y="564230"/>
                </a:lnTo>
                <a:lnTo>
                  <a:pt x="502810" y="563586"/>
                </a:lnTo>
                <a:lnTo>
                  <a:pt x="502590" y="564038"/>
                </a:lnTo>
                <a:close/>
              </a:path>
              <a:path w="964565" h="962025">
                <a:moveTo>
                  <a:pt x="501027" y="584655"/>
                </a:moveTo>
                <a:lnTo>
                  <a:pt x="499988" y="583638"/>
                </a:lnTo>
                <a:lnTo>
                  <a:pt x="499116" y="583175"/>
                </a:lnTo>
                <a:lnTo>
                  <a:pt x="499362" y="582502"/>
                </a:lnTo>
                <a:lnTo>
                  <a:pt x="499454" y="582250"/>
                </a:lnTo>
                <a:lnTo>
                  <a:pt x="499554" y="580944"/>
                </a:lnTo>
                <a:lnTo>
                  <a:pt x="500382" y="580421"/>
                </a:lnTo>
                <a:lnTo>
                  <a:pt x="502422" y="580421"/>
                </a:lnTo>
                <a:lnTo>
                  <a:pt x="504134" y="582502"/>
                </a:lnTo>
                <a:lnTo>
                  <a:pt x="503305" y="583951"/>
                </a:lnTo>
                <a:lnTo>
                  <a:pt x="501027" y="584655"/>
                </a:lnTo>
                <a:close/>
              </a:path>
              <a:path w="964565" h="962025">
                <a:moveTo>
                  <a:pt x="502881" y="893521"/>
                </a:moveTo>
                <a:lnTo>
                  <a:pt x="500690" y="893521"/>
                </a:lnTo>
                <a:lnTo>
                  <a:pt x="501259" y="893130"/>
                </a:lnTo>
                <a:lnTo>
                  <a:pt x="502624" y="893130"/>
                </a:lnTo>
                <a:lnTo>
                  <a:pt x="502881" y="893521"/>
                </a:lnTo>
                <a:close/>
              </a:path>
              <a:path w="964565" h="962025">
                <a:moveTo>
                  <a:pt x="500686" y="895311"/>
                </a:moveTo>
                <a:lnTo>
                  <a:pt x="499604" y="894155"/>
                </a:lnTo>
                <a:lnTo>
                  <a:pt x="500061" y="893902"/>
                </a:lnTo>
                <a:lnTo>
                  <a:pt x="503251" y="893902"/>
                </a:lnTo>
                <a:lnTo>
                  <a:pt x="500686" y="895311"/>
                </a:lnTo>
                <a:close/>
              </a:path>
              <a:path w="964565" h="962025">
                <a:moveTo>
                  <a:pt x="503143" y="840891"/>
                </a:moveTo>
                <a:lnTo>
                  <a:pt x="500380" y="840891"/>
                </a:lnTo>
                <a:lnTo>
                  <a:pt x="499825" y="839749"/>
                </a:lnTo>
                <a:lnTo>
                  <a:pt x="499761" y="839617"/>
                </a:lnTo>
                <a:lnTo>
                  <a:pt x="499106" y="838899"/>
                </a:lnTo>
                <a:lnTo>
                  <a:pt x="499686" y="838119"/>
                </a:lnTo>
                <a:lnTo>
                  <a:pt x="500170" y="836831"/>
                </a:lnTo>
                <a:lnTo>
                  <a:pt x="502306" y="836831"/>
                </a:lnTo>
                <a:lnTo>
                  <a:pt x="503248" y="837240"/>
                </a:lnTo>
                <a:lnTo>
                  <a:pt x="504040" y="839617"/>
                </a:lnTo>
                <a:lnTo>
                  <a:pt x="504084" y="839749"/>
                </a:lnTo>
                <a:lnTo>
                  <a:pt x="503143" y="840891"/>
                </a:lnTo>
                <a:close/>
              </a:path>
              <a:path w="964565" h="962025">
                <a:moveTo>
                  <a:pt x="500860" y="602765"/>
                </a:moveTo>
                <a:lnTo>
                  <a:pt x="499942" y="601587"/>
                </a:lnTo>
                <a:lnTo>
                  <a:pt x="498963" y="600889"/>
                </a:lnTo>
                <a:lnTo>
                  <a:pt x="499163" y="600889"/>
                </a:lnTo>
                <a:lnTo>
                  <a:pt x="499561" y="600042"/>
                </a:lnTo>
                <a:lnTo>
                  <a:pt x="499697" y="599199"/>
                </a:lnTo>
                <a:lnTo>
                  <a:pt x="499806" y="598523"/>
                </a:lnTo>
                <a:lnTo>
                  <a:pt x="500014" y="598523"/>
                </a:lnTo>
                <a:lnTo>
                  <a:pt x="501191" y="597964"/>
                </a:lnTo>
                <a:lnTo>
                  <a:pt x="502881" y="598523"/>
                </a:lnTo>
                <a:lnTo>
                  <a:pt x="504305" y="600889"/>
                </a:lnTo>
                <a:lnTo>
                  <a:pt x="503397" y="602362"/>
                </a:lnTo>
                <a:lnTo>
                  <a:pt x="500860" y="602765"/>
                </a:lnTo>
                <a:close/>
              </a:path>
              <a:path w="964565" h="962025">
                <a:moveTo>
                  <a:pt x="501707" y="657017"/>
                </a:moveTo>
                <a:lnTo>
                  <a:pt x="500006" y="656526"/>
                </a:lnTo>
                <a:lnTo>
                  <a:pt x="499106" y="654149"/>
                </a:lnTo>
                <a:lnTo>
                  <a:pt x="500341" y="652943"/>
                </a:lnTo>
                <a:lnTo>
                  <a:pt x="502795" y="652943"/>
                </a:lnTo>
                <a:lnTo>
                  <a:pt x="503394" y="653886"/>
                </a:lnTo>
                <a:lnTo>
                  <a:pt x="504088" y="654498"/>
                </a:lnTo>
                <a:lnTo>
                  <a:pt x="503582" y="655309"/>
                </a:lnTo>
                <a:lnTo>
                  <a:pt x="503236" y="656526"/>
                </a:lnTo>
                <a:lnTo>
                  <a:pt x="503574" y="656526"/>
                </a:lnTo>
                <a:lnTo>
                  <a:pt x="501707" y="657017"/>
                </a:lnTo>
                <a:close/>
              </a:path>
              <a:path w="964565" h="962025">
                <a:moveTo>
                  <a:pt x="502178" y="727030"/>
                </a:moveTo>
                <a:lnTo>
                  <a:pt x="501106" y="727030"/>
                </a:lnTo>
                <a:lnTo>
                  <a:pt x="501988" y="726618"/>
                </a:lnTo>
                <a:lnTo>
                  <a:pt x="502178" y="727030"/>
                </a:lnTo>
                <a:close/>
              </a:path>
              <a:path w="964565" h="962025">
                <a:moveTo>
                  <a:pt x="500543" y="730504"/>
                </a:moveTo>
                <a:lnTo>
                  <a:pt x="500141" y="729621"/>
                </a:lnTo>
                <a:lnTo>
                  <a:pt x="499237" y="728539"/>
                </a:lnTo>
                <a:lnTo>
                  <a:pt x="499743" y="727255"/>
                </a:lnTo>
                <a:lnTo>
                  <a:pt x="502282" y="727255"/>
                </a:lnTo>
                <a:lnTo>
                  <a:pt x="503209" y="729265"/>
                </a:lnTo>
                <a:lnTo>
                  <a:pt x="500543" y="730504"/>
                </a:lnTo>
                <a:close/>
              </a:path>
              <a:path w="964565" h="962025">
                <a:moveTo>
                  <a:pt x="502623" y="748463"/>
                </a:moveTo>
                <a:lnTo>
                  <a:pt x="499910" y="748463"/>
                </a:lnTo>
                <a:lnTo>
                  <a:pt x="499070" y="747118"/>
                </a:lnTo>
                <a:lnTo>
                  <a:pt x="499483" y="745374"/>
                </a:lnTo>
                <a:lnTo>
                  <a:pt x="501803" y="743684"/>
                </a:lnTo>
                <a:lnTo>
                  <a:pt x="503283" y="744609"/>
                </a:lnTo>
                <a:lnTo>
                  <a:pt x="503863" y="747118"/>
                </a:lnTo>
                <a:lnTo>
                  <a:pt x="502803" y="748150"/>
                </a:lnTo>
                <a:lnTo>
                  <a:pt x="502623" y="748463"/>
                </a:lnTo>
                <a:close/>
              </a:path>
              <a:path w="964565" h="962025">
                <a:moveTo>
                  <a:pt x="502623" y="748463"/>
                </a:moveTo>
                <a:lnTo>
                  <a:pt x="502531" y="748623"/>
                </a:lnTo>
                <a:lnTo>
                  <a:pt x="502803" y="748150"/>
                </a:lnTo>
                <a:lnTo>
                  <a:pt x="502623" y="748463"/>
                </a:lnTo>
                <a:close/>
              </a:path>
              <a:path w="964565" h="962025">
                <a:moveTo>
                  <a:pt x="502294" y="749036"/>
                </a:moveTo>
                <a:lnTo>
                  <a:pt x="501301" y="748623"/>
                </a:lnTo>
                <a:lnTo>
                  <a:pt x="502531" y="748623"/>
                </a:lnTo>
                <a:lnTo>
                  <a:pt x="502294" y="749036"/>
                </a:lnTo>
                <a:close/>
              </a:path>
              <a:path w="964565" h="962025">
                <a:moveTo>
                  <a:pt x="500906" y="621272"/>
                </a:moveTo>
                <a:lnTo>
                  <a:pt x="499479" y="620272"/>
                </a:lnTo>
                <a:lnTo>
                  <a:pt x="499334" y="618418"/>
                </a:lnTo>
                <a:lnTo>
                  <a:pt x="499277" y="617703"/>
                </a:lnTo>
                <a:lnTo>
                  <a:pt x="500504" y="616892"/>
                </a:lnTo>
                <a:lnTo>
                  <a:pt x="501152" y="616123"/>
                </a:lnTo>
                <a:lnTo>
                  <a:pt x="502027" y="616632"/>
                </a:lnTo>
                <a:lnTo>
                  <a:pt x="503061" y="616892"/>
                </a:lnTo>
                <a:lnTo>
                  <a:pt x="503373" y="616892"/>
                </a:lnTo>
                <a:lnTo>
                  <a:pt x="503865" y="618418"/>
                </a:lnTo>
                <a:lnTo>
                  <a:pt x="503326" y="620141"/>
                </a:lnTo>
                <a:lnTo>
                  <a:pt x="500906" y="621272"/>
                </a:lnTo>
                <a:close/>
              </a:path>
              <a:path w="964565" h="962025">
                <a:moveTo>
                  <a:pt x="513233" y="299357"/>
                </a:moveTo>
                <a:lnTo>
                  <a:pt x="510582" y="299357"/>
                </a:lnTo>
                <a:lnTo>
                  <a:pt x="509924" y="298322"/>
                </a:lnTo>
                <a:lnTo>
                  <a:pt x="509183" y="297674"/>
                </a:lnTo>
                <a:lnTo>
                  <a:pt x="509682" y="296767"/>
                </a:lnTo>
                <a:lnTo>
                  <a:pt x="509976" y="295496"/>
                </a:lnTo>
                <a:lnTo>
                  <a:pt x="510013" y="295336"/>
                </a:lnTo>
                <a:lnTo>
                  <a:pt x="511486" y="294859"/>
                </a:lnTo>
                <a:lnTo>
                  <a:pt x="513123" y="295496"/>
                </a:lnTo>
                <a:lnTo>
                  <a:pt x="514429" y="298076"/>
                </a:lnTo>
                <a:lnTo>
                  <a:pt x="513233" y="299357"/>
                </a:lnTo>
                <a:close/>
              </a:path>
              <a:path w="964565" h="962025">
                <a:moveTo>
                  <a:pt x="511141" y="153420"/>
                </a:moveTo>
                <a:lnTo>
                  <a:pt x="510119" y="152331"/>
                </a:lnTo>
                <a:lnTo>
                  <a:pt x="509247" y="151819"/>
                </a:lnTo>
                <a:lnTo>
                  <a:pt x="509600" y="150844"/>
                </a:lnTo>
                <a:lnTo>
                  <a:pt x="509696" y="149460"/>
                </a:lnTo>
                <a:lnTo>
                  <a:pt x="510973" y="148648"/>
                </a:lnTo>
                <a:lnTo>
                  <a:pt x="512551" y="149022"/>
                </a:lnTo>
                <a:lnTo>
                  <a:pt x="512981" y="149460"/>
                </a:lnTo>
                <a:lnTo>
                  <a:pt x="514404" y="151267"/>
                </a:lnTo>
                <a:lnTo>
                  <a:pt x="513607" y="152776"/>
                </a:lnTo>
                <a:lnTo>
                  <a:pt x="511141" y="153420"/>
                </a:lnTo>
                <a:close/>
              </a:path>
              <a:path w="964565" h="962025">
                <a:moveTo>
                  <a:pt x="513553" y="207335"/>
                </a:moveTo>
                <a:lnTo>
                  <a:pt x="510360" y="207335"/>
                </a:lnTo>
                <a:lnTo>
                  <a:pt x="509532" y="207022"/>
                </a:lnTo>
                <a:lnTo>
                  <a:pt x="508849" y="205627"/>
                </a:lnTo>
                <a:lnTo>
                  <a:pt x="509788" y="204346"/>
                </a:lnTo>
                <a:lnTo>
                  <a:pt x="509909" y="204032"/>
                </a:lnTo>
                <a:lnTo>
                  <a:pt x="512461" y="204032"/>
                </a:lnTo>
                <a:lnTo>
                  <a:pt x="514083" y="205954"/>
                </a:lnTo>
                <a:lnTo>
                  <a:pt x="513673" y="207022"/>
                </a:lnTo>
                <a:lnTo>
                  <a:pt x="513553" y="207335"/>
                </a:lnTo>
                <a:close/>
              </a:path>
              <a:path w="964565" h="962025">
                <a:moveTo>
                  <a:pt x="511991" y="369726"/>
                </a:moveTo>
                <a:lnTo>
                  <a:pt x="509421" y="369726"/>
                </a:lnTo>
                <a:lnTo>
                  <a:pt x="509440" y="369499"/>
                </a:lnTo>
                <a:lnTo>
                  <a:pt x="510756" y="368837"/>
                </a:lnTo>
                <a:lnTo>
                  <a:pt x="511991" y="369726"/>
                </a:lnTo>
                <a:close/>
              </a:path>
              <a:path w="964565" h="962025">
                <a:moveTo>
                  <a:pt x="509421" y="369726"/>
                </a:moveTo>
                <a:lnTo>
                  <a:pt x="509392" y="370082"/>
                </a:lnTo>
                <a:lnTo>
                  <a:pt x="509440" y="369499"/>
                </a:lnTo>
                <a:lnTo>
                  <a:pt x="509421" y="369726"/>
                </a:lnTo>
                <a:close/>
              </a:path>
              <a:path w="964565" h="962025">
                <a:moveTo>
                  <a:pt x="510546" y="373847"/>
                </a:moveTo>
                <a:lnTo>
                  <a:pt x="509486" y="373331"/>
                </a:lnTo>
                <a:lnTo>
                  <a:pt x="509081" y="372271"/>
                </a:lnTo>
                <a:lnTo>
                  <a:pt x="508956" y="371943"/>
                </a:lnTo>
                <a:lnTo>
                  <a:pt x="509319" y="370968"/>
                </a:lnTo>
                <a:lnTo>
                  <a:pt x="509392" y="370082"/>
                </a:lnTo>
                <a:lnTo>
                  <a:pt x="512963" y="370082"/>
                </a:lnTo>
                <a:lnTo>
                  <a:pt x="512565" y="370968"/>
                </a:lnTo>
                <a:lnTo>
                  <a:pt x="512388" y="371943"/>
                </a:lnTo>
                <a:lnTo>
                  <a:pt x="512336" y="372271"/>
                </a:lnTo>
                <a:lnTo>
                  <a:pt x="510546" y="373847"/>
                </a:lnTo>
                <a:close/>
              </a:path>
              <a:path w="964565" h="962025">
                <a:moveTo>
                  <a:pt x="510724" y="355243"/>
                </a:moveTo>
                <a:lnTo>
                  <a:pt x="509774" y="354286"/>
                </a:lnTo>
                <a:lnTo>
                  <a:pt x="508973" y="353841"/>
                </a:lnTo>
                <a:lnTo>
                  <a:pt x="509336" y="352952"/>
                </a:lnTo>
                <a:lnTo>
                  <a:pt x="509479" y="351646"/>
                </a:lnTo>
                <a:lnTo>
                  <a:pt x="510286" y="351212"/>
                </a:lnTo>
                <a:lnTo>
                  <a:pt x="512407" y="351212"/>
                </a:lnTo>
                <a:lnTo>
                  <a:pt x="513970" y="353382"/>
                </a:lnTo>
                <a:lnTo>
                  <a:pt x="512834" y="354624"/>
                </a:lnTo>
                <a:lnTo>
                  <a:pt x="510724" y="355243"/>
                </a:lnTo>
                <a:close/>
              </a:path>
              <a:path w="964565" h="962025">
                <a:moveTo>
                  <a:pt x="511733" y="221814"/>
                </a:moveTo>
                <a:lnTo>
                  <a:pt x="510639" y="221814"/>
                </a:lnTo>
                <a:lnTo>
                  <a:pt x="511475" y="221380"/>
                </a:lnTo>
                <a:lnTo>
                  <a:pt x="511733" y="221814"/>
                </a:lnTo>
                <a:close/>
              </a:path>
              <a:path w="964565" h="962025">
                <a:moveTo>
                  <a:pt x="511449" y="225109"/>
                </a:moveTo>
                <a:lnTo>
                  <a:pt x="509699" y="225109"/>
                </a:lnTo>
                <a:lnTo>
                  <a:pt x="509235" y="224060"/>
                </a:lnTo>
                <a:lnTo>
                  <a:pt x="509183" y="222170"/>
                </a:lnTo>
                <a:lnTo>
                  <a:pt x="511944" y="222170"/>
                </a:lnTo>
                <a:lnTo>
                  <a:pt x="513066" y="224060"/>
                </a:lnTo>
                <a:lnTo>
                  <a:pt x="512133" y="224504"/>
                </a:lnTo>
                <a:lnTo>
                  <a:pt x="511449" y="225109"/>
                </a:lnTo>
                <a:close/>
              </a:path>
              <a:path w="964565" h="962025">
                <a:moveTo>
                  <a:pt x="511296" y="225245"/>
                </a:moveTo>
                <a:lnTo>
                  <a:pt x="511094" y="225423"/>
                </a:lnTo>
                <a:lnTo>
                  <a:pt x="511449" y="225109"/>
                </a:lnTo>
                <a:lnTo>
                  <a:pt x="511296" y="225245"/>
                </a:lnTo>
                <a:close/>
              </a:path>
              <a:path w="964565" h="962025">
                <a:moveTo>
                  <a:pt x="510532" y="649509"/>
                </a:moveTo>
                <a:lnTo>
                  <a:pt x="509351" y="648181"/>
                </a:lnTo>
                <a:lnTo>
                  <a:pt x="509393" y="645527"/>
                </a:lnTo>
                <a:lnTo>
                  <a:pt x="510575" y="644794"/>
                </a:lnTo>
                <a:lnTo>
                  <a:pt x="511194" y="644082"/>
                </a:lnTo>
                <a:lnTo>
                  <a:pt x="512199" y="644794"/>
                </a:lnTo>
                <a:lnTo>
                  <a:pt x="513603" y="645303"/>
                </a:lnTo>
                <a:lnTo>
                  <a:pt x="513814" y="646281"/>
                </a:lnTo>
                <a:lnTo>
                  <a:pt x="513938" y="646854"/>
                </a:lnTo>
                <a:lnTo>
                  <a:pt x="513237" y="648480"/>
                </a:lnTo>
                <a:lnTo>
                  <a:pt x="510532" y="649509"/>
                </a:lnTo>
                <a:close/>
              </a:path>
              <a:path w="964565" h="962025">
                <a:moveTo>
                  <a:pt x="510888" y="702989"/>
                </a:moveTo>
                <a:lnTo>
                  <a:pt x="509867" y="702192"/>
                </a:lnTo>
                <a:lnTo>
                  <a:pt x="508913" y="701815"/>
                </a:lnTo>
                <a:lnTo>
                  <a:pt x="509715" y="699499"/>
                </a:lnTo>
                <a:lnTo>
                  <a:pt x="512123" y="699499"/>
                </a:lnTo>
                <a:lnTo>
                  <a:pt x="513582" y="701271"/>
                </a:lnTo>
                <a:lnTo>
                  <a:pt x="513087" y="702619"/>
                </a:lnTo>
                <a:lnTo>
                  <a:pt x="510888" y="702989"/>
                </a:lnTo>
                <a:close/>
              </a:path>
              <a:path w="964565" h="962025">
                <a:moveTo>
                  <a:pt x="512027" y="719188"/>
                </a:moveTo>
                <a:lnTo>
                  <a:pt x="509561" y="719188"/>
                </a:lnTo>
                <a:lnTo>
                  <a:pt x="509924" y="718736"/>
                </a:lnTo>
                <a:lnTo>
                  <a:pt x="511201" y="718736"/>
                </a:lnTo>
                <a:lnTo>
                  <a:pt x="512027" y="719188"/>
                </a:lnTo>
                <a:close/>
              </a:path>
              <a:path w="964565" h="962025">
                <a:moveTo>
                  <a:pt x="511589" y="720981"/>
                </a:moveTo>
                <a:lnTo>
                  <a:pt x="509835" y="720981"/>
                </a:lnTo>
                <a:lnTo>
                  <a:pt x="509577" y="719981"/>
                </a:lnTo>
                <a:lnTo>
                  <a:pt x="512582" y="719981"/>
                </a:lnTo>
                <a:lnTo>
                  <a:pt x="512383" y="720572"/>
                </a:lnTo>
                <a:lnTo>
                  <a:pt x="511589" y="720981"/>
                </a:lnTo>
                <a:close/>
              </a:path>
              <a:path w="964565" h="962025">
                <a:moveTo>
                  <a:pt x="511589" y="720981"/>
                </a:moveTo>
                <a:lnTo>
                  <a:pt x="510795" y="721390"/>
                </a:lnTo>
                <a:lnTo>
                  <a:pt x="512383" y="720572"/>
                </a:lnTo>
                <a:lnTo>
                  <a:pt x="511589" y="720981"/>
                </a:lnTo>
                <a:close/>
              </a:path>
              <a:path w="964565" h="962025">
                <a:moveTo>
                  <a:pt x="512034" y="515969"/>
                </a:moveTo>
                <a:lnTo>
                  <a:pt x="510742" y="515969"/>
                </a:lnTo>
                <a:lnTo>
                  <a:pt x="511126" y="515471"/>
                </a:lnTo>
                <a:lnTo>
                  <a:pt x="512034" y="515969"/>
                </a:lnTo>
                <a:close/>
              </a:path>
              <a:path w="964565" h="962025">
                <a:moveTo>
                  <a:pt x="510909" y="520766"/>
                </a:moveTo>
                <a:lnTo>
                  <a:pt x="509550" y="519702"/>
                </a:lnTo>
                <a:lnTo>
                  <a:pt x="509390" y="517756"/>
                </a:lnTo>
                <a:lnTo>
                  <a:pt x="509336" y="517112"/>
                </a:lnTo>
                <a:lnTo>
                  <a:pt x="510511" y="516268"/>
                </a:lnTo>
                <a:lnTo>
                  <a:pt x="513424" y="516268"/>
                </a:lnTo>
                <a:lnTo>
                  <a:pt x="513973" y="517756"/>
                </a:lnTo>
                <a:lnTo>
                  <a:pt x="513393" y="519400"/>
                </a:lnTo>
                <a:lnTo>
                  <a:pt x="510909" y="520766"/>
                </a:lnTo>
                <a:close/>
              </a:path>
              <a:path w="964565" h="962025">
                <a:moveTo>
                  <a:pt x="510240" y="317683"/>
                </a:moveTo>
                <a:lnTo>
                  <a:pt x="509813" y="316744"/>
                </a:lnTo>
                <a:lnTo>
                  <a:pt x="508998" y="315780"/>
                </a:lnTo>
                <a:lnTo>
                  <a:pt x="509052" y="314865"/>
                </a:lnTo>
                <a:lnTo>
                  <a:pt x="509134" y="313474"/>
                </a:lnTo>
                <a:lnTo>
                  <a:pt x="510237" y="313068"/>
                </a:lnTo>
                <a:lnTo>
                  <a:pt x="511207" y="313474"/>
                </a:lnTo>
                <a:lnTo>
                  <a:pt x="511429" y="313474"/>
                </a:lnTo>
                <a:lnTo>
                  <a:pt x="513051" y="316370"/>
                </a:lnTo>
                <a:lnTo>
                  <a:pt x="510240" y="317683"/>
                </a:lnTo>
                <a:close/>
              </a:path>
              <a:path w="964565" h="962025">
                <a:moveTo>
                  <a:pt x="383088" y="133500"/>
                </a:moveTo>
                <a:lnTo>
                  <a:pt x="381477" y="133500"/>
                </a:lnTo>
                <a:lnTo>
                  <a:pt x="380715" y="132048"/>
                </a:lnTo>
                <a:lnTo>
                  <a:pt x="381882" y="130980"/>
                </a:lnTo>
                <a:lnTo>
                  <a:pt x="382306" y="131813"/>
                </a:lnTo>
                <a:lnTo>
                  <a:pt x="382825" y="132617"/>
                </a:lnTo>
                <a:lnTo>
                  <a:pt x="383088" y="133500"/>
                </a:lnTo>
                <a:close/>
              </a:path>
              <a:path w="964565" h="962025">
                <a:moveTo>
                  <a:pt x="510255" y="391202"/>
                </a:moveTo>
                <a:lnTo>
                  <a:pt x="509013" y="390234"/>
                </a:lnTo>
                <a:lnTo>
                  <a:pt x="509706" y="388501"/>
                </a:lnTo>
                <a:lnTo>
                  <a:pt x="511283" y="388501"/>
                </a:lnTo>
                <a:lnTo>
                  <a:pt x="511087" y="389430"/>
                </a:lnTo>
                <a:lnTo>
                  <a:pt x="510659" y="390234"/>
                </a:lnTo>
                <a:lnTo>
                  <a:pt x="510255" y="391202"/>
                </a:lnTo>
                <a:close/>
              </a:path>
              <a:path w="964565" h="962025">
                <a:moveTo>
                  <a:pt x="510625" y="573820"/>
                </a:moveTo>
                <a:lnTo>
                  <a:pt x="509905" y="573820"/>
                </a:lnTo>
                <a:lnTo>
                  <a:pt x="509221" y="572354"/>
                </a:lnTo>
                <a:lnTo>
                  <a:pt x="510998" y="572354"/>
                </a:lnTo>
                <a:lnTo>
                  <a:pt x="510625" y="573820"/>
                </a:lnTo>
                <a:close/>
              </a:path>
              <a:path w="964565" h="962025">
                <a:moveTo>
                  <a:pt x="509796" y="552988"/>
                </a:moveTo>
                <a:lnTo>
                  <a:pt x="509949" y="552590"/>
                </a:lnTo>
                <a:lnTo>
                  <a:pt x="510073" y="552266"/>
                </a:lnTo>
                <a:lnTo>
                  <a:pt x="509796" y="552988"/>
                </a:lnTo>
                <a:close/>
              </a:path>
              <a:path w="964565" h="962025">
                <a:moveTo>
                  <a:pt x="510674" y="555031"/>
                </a:moveTo>
                <a:lnTo>
                  <a:pt x="509094" y="555031"/>
                </a:lnTo>
                <a:lnTo>
                  <a:pt x="509272" y="554081"/>
                </a:lnTo>
                <a:lnTo>
                  <a:pt x="509721" y="553184"/>
                </a:lnTo>
                <a:lnTo>
                  <a:pt x="511293" y="553184"/>
                </a:lnTo>
                <a:lnTo>
                  <a:pt x="511122" y="554081"/>
                </a:lnTo>
                <a:lnTo>
                  <a:pt x="510674" y="555031"/>
                </a:lnTo>
                <a:close/>
              </a:path>
              <a:path w="964565" h="962025">
                <a:moveTo>
                  <a:pt x="510943" y="535477"/>
                </a:moveTo>
                <a:lnTo>
                  <a:pt x="509084" y="535477"/>
                </a:lnTo>
                <a:lnTo>
                  <a:pt x="509833" y="534217"/>
                </a:lnTo>
                <a:lnTo>
                  <a:pt x="510625" y="534217"/>
                </a:lnTo>
                <a:lnTo>
                  <a:pt x="510943" y="535477"/>
                </a:lnTo>
                <a:close/>
              </a:path>
              <a:path w="964565" h="962025">
                <a:moveTo>
                  <a:pt x="510877" y="445956"/>
                </a:moveTo>
                <a:lnTo>
                  <a:pt x="509863" y="445180"/>
                </a:lnTo>
                <a:lnTo>
                  <a:pt x="508913" y="444814"/>
                </a:lnTo>
                <a:lnTo>
                  <a:pt x="509731" y="442508"/>
                </a:lnTo>
                <a:lnTo>
                  <a:pt x="512137" y="442508"/>
                </a:lnTo>
                <a:lnTo>
                  <a:pt x="513575" y="444259"/>
                </a:lnTo>
                <a:lnTo>
                  <a:pt x="513073" y="445597"/>
                </a:lnTo>
                <a:lnTo>
                  <a:pt x="510877" y="445956"/>
                </a:lnTo>
                <a:close/>
              </a:path>
              <a:path w="964565" h="962025">
                <a:moveTo>
                  <a:pt x="510568" y="500661"/>
                </a:moveTo>
                <a:lnTo>
                  <a:pt x="509080" y="500433"/>
                </a:lnTo>
                <a:lnTo>
                  <a:pt x="509252" y="499640"/>
                </a:lnTo>
                <a:lnTo>
                  <a:pt x="509279" y="499511"/>
                </a:lnTo>
                <a:lnTo>
                  <a:pt x="509742" y="498647"/>
                </a:lnTo>
                <a:lnTo>
                  <a:pt x="511326" y="498647"/>
                </a:lnTo>
                <a:lnTo>
                  <a:pt x="511127" y="499511"/>
                </a:lnTo>
                <a:lnTo>
                  <a:pt x="511098" y="499640"/>
                </a:lnTo>
                <a:lnTo>
                  <a:pt x="510674" y="500433"/>
                </a:lnTo>
                <a:lnTo>
                  <a:pt x="510568" y="500661"/>
                </a:lnTo>
                <a:close/>
              </a:path>
              <a:path w="964565" h="962025">
                <a:moveTo>
                  <a:pt x="510393" y="501074"/>
                </a:moveTo>
                <a:lnTo>
                  <a:pt x="510255" y="501401"/>
                </a:lnTo>
                <a:lnTo>
                  <a:pt x="510568" y="500661"/>
                </a:lnTo>
                <a:lnTo>
                  <a:pt x="510665" y="500433"/>
                </a:lnTo>
                <a:lnTo>
                  <a:pt x="510393" y="501074"/>
                </a:lnTo>
                <a:close/>
              </a:path>
              <a:path w="964565" h="962025">
                <a:moveTo>
                  <a:pt x="510180" y="170750"/>
                </a:moveTo>
                <a:lnTo>
                  <a:pt x="508984" y="169679"/>
                </a:lnTo>
                <a:lnTo>
                  <a:pt x="509727" y="168085"/>
                </a:lnTo>
                <a:lnTo>
                  <a:pt x="511347" y="168085"/>
                </a:lnTo>
                <a:lnTo>
                  <a:pt x="511101" y="169013"/>
                </a:lnTo>
                <a:lnTo>
                  <a:pt x="510705" y="169679"/>
                </a:lnTo>
                <a:lnTo>
                  <a:pt x="510593" y="169867"/>
                </a:lnTo>
                <a:lnTo>
                  <a:pt x="510180" y="170750"/>
                </a:lnTo>
                <a:close/>
              </a:path>
              <a:path w="964565" h="962025">
                <a:moveTo>
                  <a:pt x="509801" y="406283"/>
                </a:moveTo>
                <a:lnTo>
                  <a:pt x="509955" y="405881"/>
                </a:lnTo>
                <a:lnTo>
                  <a:pt x="510080" y="405557"/>
                </a:lnTo>
                <a:lnTo>
                  <a:pt x="509801" y="406283"/>
                </a:lnTo>
                <a:close/>
              </a:path>
              <a:path w="964565" h="962025">
                <a:moveTo>
                  <a:pt x="510673" y="408318"/>
                </a:moveTo>
                <a:lnTo>
                  <a:pt x="509094" y="408318"/>
                </a:lnTo>
                <a:lnTo>
                  <a:pt x="509276" y="407368"/>
                </a:lnTo>
                <a:lnTo>
                  <a:pt x="509728" y="406471"/>
                </a:lnTo>
                <a:lnTo>
                  <a:pt x="511295" y="406471"/>
                </a:lnTo>
                <a:lnTo>
                  <a:pt x="511120" y="407368"/>
                </a:lnTo>
                <a:lnTo>
                  <a:pt x="510673" y="408318"/>
                </a:lnTo>
                <a:close/>
              </a:path>
              <a:path w="964565" h="962025">
                <a:moveTo>
                  <a:pt x="511351" y="426424"/>
                </a:moveTo>
                <a:lnTo>
                  <a:pt x="509749" y="426424"/>
                </a:lnTo>
                <a:lnTo>
                  <a:pt x="509016" y="424861"/>
                </a:lnTo>
                <a:lnTo>
                  <a:pt x="510201" y="423865"/>
                </a:lnTo>
                <a:lnTo>
                  <a:pt x="510607" y="424712"/>
                </a:lnTo>
                <a:lnTo>
                  <a:pt x="511101" y="425534"/>
                </a:lnTo>
                <a:lnTo>
                  <a:pt x="511351" y="426424"/>
                </a:lnTo>
                <a:close/>
              </a:path>
              <a:path w="964565" h="962025">
                <a:moveTo>
                  <a:pt x="511254" y="189717"/>
                </a:moveTo>
                <a:lnTo>
                  <a:pt x="509746" y="189194"/>
                </a:lnTo>
                <a:lnTo>
                  <a:pt x="509030" y="187592"/>
                </a:lnTo>
                <a:lnTo>
                  <a:pt x="509105" y="186649"/>
                </a:lnTo>
                <a:lnTo>
                  <a:pt x="509226" y="185169"/>
                </a:lnTo>
                <a:lnTo>
                  <a:pt x="510436" y="184777"/>
                </a:lnTo>
                <a:lnTo>
                  <a:pt x="511785" y="185404"/>
                </a:lnTo>
                <a:lnTo>
                  <a:pt x="513489" y="188336"/>
                </a:lnTo>
                <a:lnTo>
                  <a:pt x="512464" y="188759"/>
                </a:lnTo>
                <a:lnTo>
                  <a:pt x="511254" y="189717"/>
                </a:lnTo>
                <a:close/>
              </a:path>
              <a:path w="964565" h="962025">
                <a:moveTo>
                  <a:pt x="510180" y="776579"/>
                </a:moveTo>
                <a:lnTo>
                  <a:pt x="508984" y="775508"/>
                </a:lnTo>
                <a:lnTo>
                  <a:pt x="509727" y="773914"/>
                </a:lnTo>
                <a:lnTo>
                  <a:pt x="511347" y="773914"/>
                </a:lnTo>
                <a:lnTo>
                  <a:pt x="511101" y="774842"/>
                </a:lnTo>
                <a:lnTo>
                  <a:pt x="510705" y="775508"/>
                </a:lnTo>
                <a:lnTo>
                  <a:pt x="510593" y="775696"/>
                </a:lnTo>
                <a:lnTo>
                  <a:pt x="510180" y="776579"/>
                </a:lnTo>
                <a:close/>
              </a:path>
              <a:path w="964565" h="962025">
                <a:moveTo>
                  <a:pt x="503142" y="951176"/>
                </a:moveTo>
                <a:lnTo>
                  <a:pt x="500376" y="951176"/>
                </a:lnTo>
                <a:lnTo>
                  <a:pt x="499824" y="950027"/>
                </a:lnTo>
                <a:lnTo>
                  <a:pt x="499761" y="949895"/>
                </a:lnTo>
                <a:lnTo>
                  <a:pt x="499106" y="949173"/>
                </a:lnTo>
                <a:lnTo>
                  <a:pt x="499686" y="948393"/>
                </a:lnTo>
                <a:lnTo>
                  <a:pt x="500177" y="947109"/>
                </a:lnTo>
                <a:lnTo>
                  <a:pt x="502018" y="946981"/>
                </a:lnTo>
                <a:lnTo>
                  <a:pt x="501682" y="946835"/>
                </a:lnTo>
                <a:lnTo>
                  <a:pt x="503262" y="947521"/>
                </a:lnTo>
                <a:lnTo>
                  <a:pt x="504041" y="949895"/>
                </a:lnTo>
                <a:lnTo>
                  <a:pt x="504084" y="950027"/>
                </a:lnTo>
                <a:lnTo>
                  <a:pt x="503142" y="951176"/>
                </a:lnTo>
                <a:close/>
              </a:path>
              <a:path w="964565" h="962025">
                <a:moveTo>
                  <a:pt x="503142" y="951176"/>
                </a:moveTo>
                <a:lnTo>
                  <a:pt x="503002" y="951347"/>
                </a:lnTo>
                <a:lnTo>
                  <a:pt x="504084" y="950027"/>
                </a:lnTo>
                <a:lnTo>
                  <a:pt x="503142" y="951176"/>
                </a:lnTo>
                <a:close/>
              </a:path>
              <a:path w="964565" h="962025">
                <a:moveTo>
                  <a:pt x="513229" y="905186"/>
                </a:moveTo>
                <a:lnTo>
                  <a:pt x="510584" y="905186"/>
                </a:lnTo>
                <a:lnTo>
                  <a:pt x="509924" y="904147"/>
                </a:lnTo>
                <a:lnTo>
                  <a:pt x="509180" y="903499"/>
                </a:lnTo>
                <a:lnTo>
                  <a:pt x="509678" y="902592"/>
                </a:lnTo>
                <a:lnTo>
                  <a:pt x="509972" y="901322"/>
                </a:lnTo>
                <a:lnTo>
                  <a:pt x="510009" y="901161"/>
                </a:lnTo>
                <a:lnTo>
                  <a:pt x="511482" y="900685"/>
                </a:lnTo>
                <a:lnTo>
                  <a:pt x="513119" y="901322"/>
                </a:lnTo>
                <a:lnTo>
                  <a:pt x="514425" y="903902"/>
                </a:lnTo>
                <a:lnTo>
                  <a:pt x="513229" y="905186"/>
                </a:lnTo>
                <a:close/>
              </a:path>
              <a:path w="964565" h="962025">
                <a:moveTo>
                  <a:pt x="510673" y="905325"/>
                </a:moveTo>
                <a:lnTo>
                  <a:pt x="509924" y="904147"/>
                </a:lnTo>
                <a:lnTo>
                  <a:pt x="510584" y="905186"/>
                </a:lnTo>
                <a:lnTo>
                  <a:pt x="510673" y="905325"/>
                </a:lnTo>
                <a:close/>
              </a:path>
              <a:path w="964565" h="962025">
                <a:moveTo>
                  <a:pt x="510208" y="630610"/>
                </a:moveTo>
                <a:lnTo>
                  <a:pt x="509425" y="629332"/>
                </a:lnTo>
                <a:lnTo>
                  <a:pt x="508742" y="628677"/>
                </a:lnTo>
                <a:lnTo>
                  <a:pt x="509233" y="627781"/>
                </a:lnTo>
                <a:lnTo>
                  <a:pt x="509554" y="626368"/>
                </a:lnTo>
                <a:lnTo>
                  <a:pt x="511055" y="625870"/>
                </a:lnTo>
                <a:lnTo>
                  <a:pt x="512649" y="626368"/>
                </a:lnTo>
                <a:lnTo>
                  <a:pt x="512853" y="626368"/>
                </a:lnTo>
                <a:lnTo>
                  <a:pt x="513632" y="628677"/>
                </a:lnTo>
                <a:lnTo>
                  <a:pt x="513689" y="628845"/>
                </a:lnTo>
                <a:lnTo>
                  <a:pt x="512543" y="630233"/>
                </a:lnTo>
                <a:lnTo>
                  <a:pt x="510208" y="630610"/>
                </a:lnTo>
                <a:close/>
              </a:path>
              <a:path w="964565" h="962025">
                <a:moveTo>
                  <a:pt x="491906" y="21393"/>
                </a:moveTo>
                <a:lnTo>
                  <a:pt x="492074" y="20995"/>
                </a:lnTo>
                <a:lnTo>
                  <a:pt x="492199" y="20699"/>
                </a:lnTo>
                <a:lnTo>
                  <a:pt x="491906" y="21393"/>
                </a:lnTo>
                <a:close/>
              </a:path>
              <a:path w="964565" h="962025">
                <a:moveTo>
                  <a:pt x="492767" y="23261"/>
                </a:moveTo>
                <a:lnTo>
                  <a:pt x="491195" y="23261"/>
                </a:lnTo>
                <a:lnTo>
                  <a:pt x="491391" y="22379"/>
                </a:lnTo>
                <a:lnTo>
                  <a:pt x="491839" y="21550"/>
                </a:lnTo>
                <a:lnTo>
                  <a:pt x="493427" y="21550"/>
                </a:lnTo>
                <a:lnTo>
                  <a:pt x="493215" y="22379"/>
                </a:lnTo>
                <a:lnTo>
                  <a:pt x="492767" y="23261"/>
                </a:lnTo>
                <a:close/>
              </a:path>
              <a:path w="964565" h="962025">
                <a:moveTo>
                  <a:pt x="510529" y="43683"/>
                </a:moveTo>
                <a:lnTo>
                  <a:pt x="509347" y="42356"/>
                </a:lnTo>
                <a:lnTo>
                  <a:pt x="509393" y="39702"/>
                </a:lnTo>
                <a:lnTo>
                  <a:pt x="510571" y="38965"/>
                </a:lnTo>
                <a:lnTo>
                  <a:pt x="511194" y="38253"/>
                </a:lnTo>
                <a:lnTo>
                  <a:pt x="512199" y="38965"/>
                </a:lnTo>
                <a:lnTo>
                  <a:pt x="513603" y="39474"/>
                </a:lnTo>
                <a:lnTo>
                  <a:pt x="513938" y="41025"/>
                </a:lnTo>
                <a:lnTo>
                  <a:pt x="513237" y="42655"/>
                </a:lnTo>
                <a:lnTo>
                  <a:pt x="510529" y="43683"/>
                </a:lnTo>
                <a:close/>
              </a:path>
              <a:path w="964565" h="962025">
                <a:moveTo>
                  <a:pt x="492773" y="59501"/>
                </a:moveTo>
                <a:lnTo>
                  <a:pt x="491188" y="59501"/>
                </a:lnTo>
                <a:lnTo>
                  <a:pt x="491366" y="58551"/>
                </a:lnTo>
                <a:lnTo>
                  <a:pt x="491814" y="57647"/>
                </a:lnTo>
                <a:lnTo>
                  <a:pt x="493394" y="57647"/>
                </a:lnTo>
                <a:lnTo>
                  <a:pt x="493218" y="58551"/>
                </a:lnTo>
                <a:lnTo>
                  <a:pt x="492773" y="59501"/>
                </a:lnTo>
                <a:close/>
              </a:path>
              <a:path w="964565" h="962025">
                <a:moveTo>
                  <a:pt x="492773" y="59501"/>
                </a:moveTo>
                <a:lnTo>
                  <a:pt x="492678" y="59739"/>
                </a:lnTo>
                <a:lnTo>
                  <a:pt x="492769" y="59501"/>
                </a:lnTo>
                <a:lnTo>
                  <a:pt x="493243" y="58551"/>
                </a:lnTo>
                <a:lnTo>
                  <a:pt x="492773" y="59501"/>
                </a:lnTo>
                <a:close/>
              </a:path>
              <a:path w="964565" h="962025">
                <a:moveTo>
                  <a:pt x="492525" y="60141"/>
                </a:moveTo>
                <a:lnTo>
                  <a:pt x="492678" y="59739"/>
                </a:lnTo>
                <a:lnTo>
                  <a:pt x="492769" y="59501"/>
                </a:lnTo>
                <a:lnTo>
                  <a:pt x="492525" y="60141"/>
                </a:lnTo>
                <a:close/>
              </a:path>
              <a:path w="964565" h="962025">
                <a:moveTo>
                  <a:pt x="512165" y="739670"/>
                </a:moveTo>
                <a:lnTo>
                  <a:pt x="509769" y="739670"/>
                </a:lnTo>
                <a:lnTo>
                  <a:pt x="508913" y="737496"/>
                </a:lnTo>
                <a:lnTo>
                  <a:pt x="509842" y="737076"/>
                </a:lnTo>
                <a:lnTo>
                  <a:pt x="510483" y="736528"/>
                </a:lnTo>
                <a:lnTo>
                  <a:pt x="513066" y="736528"/>
                </a:lnTo>
                <a:lnTo>
                  <a:pt x="513589" y="737855"/>
                </a:lnTo>
                <a:lnTo>
                  <a:pt x="512165" y="739670"/>
                </a:lnTo>
                <a:close/>
              </a:path>
              <a:path w="964565" h="962025">
                <a:moveTo>
                  <a:pt x="510048" y="740378"/>
                </a:moveTo>
                <a:lnTo>
                  <a:pt x="509866" y="739916"/>
                </a:lnTo>
                <a:lnTo>
                  <a:pt x="510966" y="739916"/>
                </a:lnTo>
                <a:lnTo>
                  <a:pt x="510048" y="740378"/>
                </a:lnTo>
                <a:close/>
              </a:path>
              <a:path w="964565" h="962025">
                <a:moveTo>
                  <a:pt x="493768" y="78973"/>
                </a:moveTo>
                <a:lnTo>
                  <a:pt x="491740" y="78973"/>
                </a:lnTo>
                <a:lnTo>
                  <a:pt x="491056" y="77368"/>
                </a:lnTo>
                <a:lnTo>
                  <a:pt x="491124" y="76425"/>
                </a:lnTo>
                <a:lnTo>
                  <a:pt x="491227" y="74973"/>
                </a:lnTo>
                <a:lnTo>
                  <a:pt x="492398" y="74553"/>
                </a:lnTo>
                <a:lnTo>
                  <a:pt x="493722" y="75101"/>
                </a:lnTo>
                <a:lnTo>
                  <a:pt x="495369" y="78009"/>
                </a:lnTo>
                <a:lnTo>
                  <a:pt x="494377" y="78461"/>
                </a:lnTo>
                <a:lnTo>
                  <a:pt x="493768" y="78973"/>
                </a:lnTo>
                <a:close/>
              </a:path>
              <a:path w="964565" h="962025">
                <a:moveTo>
                  <a:pt x="493498" y="79201"/>
                </a:moveTo>
                <a:lnTo>
                  <a:pt x="493202" y="79450"/>
                </a:lnTo>
                <a:lnTo>
                  <a:pt x="493768" y="78973"/>
                </a:lnTo>
                <a:lnTo>
                  <a:pt x="493498" y="79201"/>
                </a:lnTo>
                <a:close/>
              </a:path>
              <a:path w="964565" h="962025">
                <a:moveTo>
                  <a:pt x="492662" y="41584"/>
                </a:moveTo>
                <a:lnTo>
                  <a:pt x="491185" y="41353"/>
                </a:lnTo>
                <a:lnTo>
                  <a:pt x="491377" y="40435"/>
                </a:lnTo>
                <a:lnTo>
                  <a:pt x="491836" y="39573"/>
                </a:lnTo>
                <a:lnTo>
                  <a:pt x="493414" y="39573"/>
                </a:lnTo>
                <a:lnTo>
                  <a:pt x="493220" y="40435"/>
                </a:lnTo>
                <a:lnTo>
                  <a:pt x="492767" y="41353"/>
                </a:lnTo>
                <a:lnTo>
                  <a:pt x="492662" y="41584"/>
                </a:lnTo>
                <a:close/>
              </a:path>
              <a:path w="964565" h="962025">
                <a:moveTo>
                  <a:pt x="492492" y="41993"/>
                </a:moveTo>
                <a:lnTo>
                  <a:pt x="492355" y="42321"/>
                </a:lnTo>
                <a:lnTo>
                  <a:pt x="492662" y="41584"/>
                </a:lnTo>
                <a:lnTo>
                  <a:pt x="492758" y="41353"/>
                </a:lnTo>
                <a:lnTo>
                  <a:pt x="492492" y="41993"/>
                </a:lnTo>
                <a:close/>
              </a:path>
              <a:path w="964565" h="962025">
                <a:moveTo>
                  <a:pt x="511141" y="759249"/>
                </a:moveTo>
                <a:lnTo>
                  <a:pt x="510119" y="758160"/>
                </a:lnTo>
                <a:lnTo>
                  <a:pt x="509247" y="757648"/>
                </a:lnTo>
                <a:lnTo>
                  <a:pt x="509600" y="756673"/>
                </a:lnTo>
                <a:lnTo>
                  <a:pt x="509696" y="755288"/>
                </a:lnTo>
                <a:lnTo>
                  <a:pt x="510973" y="754477"/>
                </a:lnTo>
                <a:lnTo>
                  <a:pt x="512551" y="754851"/>
                </a:lnTo>
                <a:lnTo>
                  <a:pt x="512981" y="755288"/>
                </a:lnTo>
                <a:lnTo>
                  <a:pt x="514404" y="757096"/>
                </a:lnTo>
                <a:lnTo>
                  <a:pt x="513607" y="758605"/>
                </a:lnTo>
                <a:lnTo>
                  <a:pt x="511141" y="759249"/>
                </a:lnTo>
                <a:close/>
              </a:path>
              <a:path w="964565" h="962025">
                <a:moveTo>
                  <a:pt x="492948" y="940778"/>
                </a:moveTo>
                <a:lnTo>
                  <a:pt x="491103" y="940778"/>
                </a:lnTo>
                <a:lnTo>
                  <a:pt x="490766" y="940134"/>
                </a:lnTo>
                <a:lnTo>
                  <a:pt x="490647" y="939906"/>
                </a:lnTo>
                <a:lnTo>
                  <a:pt x="491071" y="938486"/>
                </a:lnTo>
                <a:lnTo>
                  <a:pt x="492110" y="937533"/>
                </a:lnTo>
                <a:lnTo>
                  <a:pt x="492590" y="938330"/>
                </a:lnTo>
                <a:lnTo>
                  <a:pt x="493152" y="939091"/>
                </a:lnTo>
                <a:lnTo>
                  <a:pt x="493467" y="939906"/>
                </a:lnTo>
                <a:lnTo>
                  <a:pt x="493555" y="940134"/>
                </a:lnTo>
                <a:lnTo>
                  <a:pt x="492948" y="940778"/>
                </a:lnTo>
                <a:close/>
              </a:path>
              <a:path w="964565" h="962025">
                <a:moveTo>
                  <a:pt x="492948" y="940778"/>
                </a:moveTo>
                <a:lnTo>
                  <a:pt x="492791" y="940945"/>
                </a:lnTo>
                <a:lnTo>
                  <a:pt x="493555" y="940134"/>
                </a:lnTo>
                <a:lnTo>
                  <a:pt x="492948" y="940778"/>
                </a:lnTo>
                <a:close/>
              </a:path>
              <a:path w="964565" h="962025">
                <a:moveTo>
                  <a:pt x="510724" y="961072"/>
                </a:moveTo>
                <a:lnTo>
                  <a:pt x="509774" y="960115"/>
                </a:lnTo>
                <a:lnTo>
                  <a:pt x="508973" y="959670"/>
                </a:lnTo>
                <a:lnTo>
                  <a:pt x="509336" y="958781"/>
                </a:lnTo>
                <a:lnTo>
                  <a:pt x="509479" y="957475"/>
                </a:lnTo>
                <a:lnTo>
                  <a:pt x="510286" y="957040"/>
                </a:lnTo>
                <a:lnTo>
                  <a:pt x="512407" y="957040"/>
                </a:lnTo>
                <a:lnTo>
                  <a:pt x="513970" y="959211"/>
                </a:lnTo>
                <a:lnTo>
                  <a:pt x="512834" y="960453"/>
                </a:lnTo>
                <a:lnTo>
                  <a:pt x="510724" y="961072"/>
                </a:lnTo>
                <a:close/>
              </a:path>
              <a:path w="964565" h="962025">
                <a:moveTo>
                  <a:pt x="510660" y="683318"/>
                </a:moveTo>
                <a:lnTo>
                  <a:pt x="509038" y="683318"/>
                </a:lnTo>
                <a:lnTo>
                  <a:pt x="509217" y="682638"/>
                </a:lnTo>
                <a:lnTo>
                  <a:pt x="509276" y="682414"/>
                </a:lnTo>
                <a:lnTo>
                  <a:pt x="509808" y="681503"/>
                </a:lnTo>
                <a:lnTo>
                  <a:pt x="510180" y="680713"/>
                </a:lnTo>
                <a:lnTo>
                  <a:pt x="509808" y="681503"/>
                </a:lnTo>
                <a:lnTo>
                  <a:pt x="511287" y="681738"/>
                </a:lnTo>
                <a:lnTo>
                  <a:pt x="511118" y="682414"/>
                </a:lnTo>
                <a:lnTo>
                  <a:pt x="511062" y="682638"/>
                </a:lnTo>
                <a:lnTo>
                  <a:pt x="510660" y="683318"/>
                </a:lnTo>
                <a:close/>
              </a:path>
              <a:path w="964565" h="962025">
                <a:moveTo>
                  <a:pt x="511915" y="795022"/>
                </a:moveTo>
                <a:lnTo>
                  <a:pt x="509749" y="795022"/>
                </a:lnTo>
                <a:lnTo>
                  <a:pt x="509030" y="793421"/>
                </a:lnTo>
                <a:lnTo>
                  <a:pt x="509109" y="792478"/>
                </a:lnTo>
                <a:lnTo>
                  <a:pt x="509230" y="790998"/>
                </a:lnTo>
                <a:lnTo>
                  <a:pt x="510440" y="790606"/>
                </a:lnTo>
                <a:lnTo>
                  <a:pt x="511788" y="791229"/>
                </a:lnTo>
                <a:lnTo>
                  <a:pt x="513493" y="794161"/>
                </a:lnTo>
                <a:lnTo>
                  <a:pt x="512468" y="794585"/>
                </a:lnTo>
                <a:lnTo>
                  <a:pt x="511915" y="795022"/>
                </a:lnTo>
                <a:close/>
              </a:path>
              <a:path w="964565" h="962025">
                <a:moveTo>
                  <a:pt x="511600" y="795272"/>
                </a:moveTo>
                <a:lnTo>
                  <a:pt x="511258" y="795542"/>
                </a:lnTo>
                <a:lnTo>
                  <a:pt x="511915" y="795022"/>
                </a:lnTo>
                <a:lnTo>
                  <a:pt x="511600" y="795272"/>
                </a:lnTo>
                <a:close/>
              </a:path>
              <a:path w="964565" h="962025">
                <a:moveTo>
                  <a:pt x="510183" y="666326"/>
                </a:moveTo>
                <a:lnTo>
                  <a:pt x="508988" y="665255"/>
                </a:lnTo>
                <a:lnTo>
                  <a:pt x="509728" y="663661"/>
                </a:lnTo>
                <a:lnTo>
                  <a:pt x="511343" y="663661"/>
                </a:lnTo>
                <a:lnTo>
                  <a:pt x="511101" y="664586"/>
                </a:lnTo>
                <a:lnTo>
                  <a:pt x="510705" y="665255"/>
                </a:lnTo>
                <a:lnTo>
                  <a:pt x="510593" y="665444"/>
                </a:lnTo>
                <a:lnTo>
                  <a:pt x="510183" y="666326"/>
                </a:lnTo>
                <a:close/>
              </a:path>
              <a:path w="964565" h="962025">
                <a:moveTo>
                  <a:pt x="513553" y="813164"/>
                </a:moveTo>
                <a:lnTo>
                  <a:pt x="510360" y="813164"/>
                </a:lnTo>
                <a:lnTo>
                  <a:pt x="509532" y="812851"/>
                </a:lnTo>
                <a:lnTo>
                  <a:pt x="508849" y="811456"/>
                </a:lnTo>
                <a:lnTo>
                  <a:pt x="509788" y="810175"/>
                </a:lnTo>
                <a:lnTo>
                  <a:pt x="509909" y="809861"/>
                </a:lnTo>
                <a:lnTo>
                  <a:pt x="512461" y="809861"/>
                </a:lnTo>
                <a:lnTo>
                  <a:pt x="514083" y="811783"/>
                </a:lnTo>
                <a:lnTo>
                  <a:pt x="513673" y="812851"/>
                </a:lnTo>
                <a:lnTo>
                  <a:pt x="513553" y="813164"/>
                </a:lnTo>
                <a:close/>
              </a:path>
              <a:path w="964565" h="962025">
                <a:moveTo>
                  <a:pt x="510240" y="923512"/>
                </a:moveTo>
                <a:lnTo>
                  <a:pt x="509813" y="922573"/>
                </a:lnTo>
                <a:lnTo>
                  <a:pt x="508998" y="921608"/>
                </a:lnTo>
                <a:lnTo>
                  <a:pt x="509052" y="920694"/>
                </a:lnTo>
                <a:lnTo>
                  <a:pt x="509134" y="919303"/>
                </a:lnTo>
                <a:lnTo>
                  <a:pt x="510237" y="918897"/>
                </a:lnTo>
                <a:lnTo>
                  <a:pt x="511207" y="919303"/>
                </a:lnTo>
                <a:lnTo>
                  <a:pt x="511429" y="919303"/>
                </a:lnTo>
                <a:lnTo>
                  <a:pt x="513051" y="922199"/>
                </a:lnTo>
                <a:lnTo>
                  <a:pt x="510240" y="923512"/>
                </a:lnTo>
                <a:close/>
              </a:path>
              <a:path w="964565" h="962025">
                <a:moveTo>
                  <a:pt x="512706" y="941273"/>
                </a:moveTo>
                <a:lnTo>
                  <a:pt x="509891" y="941273"/>
                </a:lnTo>
                <a:lnTo>
                  <a:pt x="509618" y="940629"/>
                </a:lnTo>
                <a:lnTo>
                  <a:pt x="509592" y="940180"/>
                </a:lnTo>
                <a:lnTo>
                  <a:pt x="509862" y="939764"/>
                </a:lnTo>
                <a:lnTo>
                  <a:pt x="510105" y="939266"/>
                </a:lnTo>
                <a:lnTo>
                  <a:pt x="511432" y="939266"/>
                </a:lnTo>
                <a:lnTo>
                  <a:pt x="512354" y="939764"/>
                </a:lnTo>
                <a:lnTo>
                  <a:pt x="513301" y="940180"/>
                </a:lnTo>
                <a:lnTo>
                  <a:pt x="512959" y="940629"/>
                </a:lnTo>
                <a:lnTo>
                  <a:pt x="512706" y="941273"/>
                </a:lnTo>
                <a:close/>
              </a:path>
              <a:path w="964565" h="962025">
                <a:moveTo>
                  <a:pt x="509981" y="941486"/>
                </a:moveTo>
                <a:lnTo>
                  <a:pt x="509618" y="940629"/>
                </a:lnTo>
                <a:lnTo>
                  <a:pt x="509891" y="941273"/>
                </a:lnTo>
                <a:lnTo>
                  <a:pt x="509981" y="941486"/>
                </a:lnTo>
                <a:close/>
              </a:path>
              <a:path w="964565" h="962025">
                <a:moveTo>
                  <a:pt x="510995" y="942080"/>
                </a:moveTo>
                <a:lnTo>
                  <a:pt x="509779" y="941486"/>
                </a:lnTo>
                <a:lnTo>
                  <a:pt x="512254" y="941486"/>
                </a:lnTo>
                <a:lnTo>
                  <a:pt x="510995" y="942080"/>
                </a:lnTo>
                <a:close/>
              </a:path>
              <a:path w="964565" h="962025">
                <a:moveTo>
                  <a:pt x="511733" y="827643"/>
                </a:moveTo>
                <a:lnTo>
                  <a:pt x="510639" y="827643"/>
                </a:lnTo>
                <a:lnTo>
                  <a:pt x="511475" y="827209"/>
                </a:lnTo>
                <a:lnTo>
                  <a:pt x="511733" y="827643"/>
                </a:lnTo>
                <a:close/>
              </a:path>
              <a:path w="964565" h="962025">
                <a:moveTo>
                  <a:pt x="511453" y="830935"/>
                </a:moveTo>
                <a:lnTo>
                  <a:pt x="509699" y="830935"/>
                </a:lnTo>
                <a:lnTo>
                  <a:pt x="509236" y="829889"/>
                </a:lnTo>
                <a:lnTo>
                  <a:pt x="509183" y="827999"/>
                </a:lnTo>
                <a:lnTo>
                  <a:pt x="511944" y="827999"/>
                </a:lnTo>
                <a:lnTo>
                  <a:pt x="513066" y="829889"/>
                </a:lnTo>
                <a:lnTo>
                  <a:pt x="512133" y="830333"/>
                </a:lnTo>
                <a:lnTo>
                  <a:pt x="511453" y="830935"/>
                </a:lnTo>
                <a:close/>
              </a:path>
              <a:path w="964565" h="962025">
                <a:moveTo>
                  <a:pt x="511296" y="831073"/>
                </a:moveTo>
                <a:lnTo>
                  <a:pt x="511094" y="831251"/>
                </a:lnTo>
                <a:lnTo>
                  <a:pt x="511453" y="830935"/>
                </a:lnTo>
                <a:lnTo>
                  <a:pt x="511296" y="831073"/>
                </a:lnTo>
                <a:close/>
              </a:path>
              <a:path w="964565" h="962025">
                <a:moveTo>
                  <a:pt x="492266" y="868690"/>
                </a:moveTo>
                <a:lnTo>
                  <a:pt x="491099" y="867644"/>
                </a:lnTo>
                <a:lnTo>
                  <a:pt x="491825" y="866100"/>
                </a:lnTo>
                <a:lnTo>
                  <a:pt x="493444" y="866100"/>
                </a:lnTo>
                <a:lnTo>
                  <a:pt x="493188" y="867004"/>
                </a:lnTo>
                <a:lnTo>
                  <a:pt x="492798" y="867644"/>
                </a:lnTo>
                <a:lnTo>
                  <a:pt x="492683" y="867833"/>
                </a:lnTo>
                <a:lnTo>
                  <a:pt x="492266" y="868690"/>
                </a:lnTo>
                <a:close/>
              </a:path>
              <a:path w="964565" h="962025">
                <a:moveTo>
                  <a:pt x="482377" y="841799"/>
                </a:moveTo>
                <a:lnTo>
                  <a:pt x="481409" y="840507"/>
                </a:lnTo>
                <a:lnTo>
                  <a:pt x="480993" y="838788"/>
                </a:lnTo>
                <a:lnTo>
                  <a:pt x="481534" y="838027"/>
                </a:lnTo>
                <a:lnTo>
                  <a:pt x="481957" y="836763"/>
                </a:lnTo>
                <a:lnTo>
                  <a:pt x="484566" y="836130"/>
                </a:lnTo>
                <a:lnTo>
                  <a:pt x="485673" y="837489"/>
                </a:lnTo>
                <a:lnTo>
                  <a:pt x="485773" y="838788"/>
                </a:lnTo>
                <a:lnTo>
                  <a:pt x="485861" y="839923"/>
                </a:lnTo>
                <a:lnTo>
                  <a:pt x="484918" y="841265"/>
                </a:lnTo>
                <a:lnTo>
                  <a:pt x="482377" y="841799"/>
                </a:lnTo>
                <a:close/>
              </a:path>
              <a:path w="964565" h="962025">
                <a:moveTo>
                  <a:pt x="483025" y="272124"/>
                </a:moveTo>
                <a:lnTo>
                  <a:pt x="482061" y="271612"/>
                </a:lnTo>
                <a:lnTo>
                  <a:pt x="481530" y="270309"/>
                </a:lnTo>
                <a:lnTo>
                  <a:pt x="481900" y="269879"/>
                </a:lnTo>
                <a:lnTo>
                  <a:pt x="482189" y="269245"/>
                </a:lnTo>
                <a:lnTo>
                  <a:pt x="483954" y="268527"/>
                </a:lnTo>
                <a:lnTo>
                  <a:pt x="485007" y="269014"/>
                </a:lnTo>
                <a:lnTo>
                  <a:pt x="485249" y="269879"/>
                </a:lnTo>
                <a:lnTo>
                  <a:pt x="485369" y="270309"/>
                </a:lnTo>
                <a:lnTo>
                  <a:pt x="485466" y="270658"/>
                </a:lnTo>
                <a:lnTo>
                  <a:pt x="484783" y="271391"/>
                </a:lnTo>
                <a:lnTo>
                  <a:pt x="483025" y="272124"/>
                </a:lnTo>
                <a:close/>
              </a:path>
              <a:path w="964565" h="962025">
                <a:moveTo>
                  <a:pt x="485243" y="915271"/>
                </a:moveTo>
                <a:lnTo>
                  <a:pt x="482363" y="915271"/>
                </a:lnTo>
                <a:lnTo>
                  <a:pt x="481857" y="914150"/>
                </a:lnTo>
                <a:lnTo>
                  <a:pt x="481755" y="913922"/>
                </a:lnTo>
                <a:lnTo>
                  <a:pt x="481096" y="913161"/>
                </a:lnTo>
                <a:lnTo>
                  <a:pt x="481726" y="912399"/>
                </a:lnTo>
                <a:lnTo>
                  <a:pt x="482324" y="911018"/>
                </a:lnTo>
                <a:lnTo>
                  <a:pt x="484178" y="911018"/>
                </a:lnTo>
                <a:lnTo>
                  <a:pt x="485541" y="911588"/>
                </a:lnTo>
                <a:lnTo>
                  <a:pt x="486163" y="913922"/>
                </a:lnTo>
                <a:lnTo>
                  <a:pt x="486224" y="914150"/>
                </a:lnTo>
                <a:lnTo>
                  <a:pt x="485243" y="915271"/>
                </a:lnTo>
                <a:close/>
              </a:path>
              <a:path w="964565" h="962025">
                <a:moveTo>
                  <a:pt x="485243" y="915271"/>
                </a:moveTo>
                <a:lnTo>
                  <a:pt x="485050" y="915491"/>
                </a:lnTo>
                <a:lnTo>
                  <a:pt x="486224" y="914150"/>
                </a:lnTo>
                <a:lnTo>
                  <a:pt x="485243" y="915271"/>
                </a:lnTo>
                <a:close/>
              </a:path>
              <a:path w="964565" h="962025">
                <a:moveTo>
                  <a:pt x="484786" y="877216"/>
                </a:moveTo>
                <a:lnTo>
                  <a:pt x="481970" y="877216"/>
                </a:lnTo>
                <a:lnTo>
                  <a:pt x="481530" y="876135"/>
                </a:lnTo>
                <a:lnTo>
                  <a:pt x="481900" y="875704"/>
                </a:lnTo>
                <a:lnTo>
                  <a:pt x="482189" y="875071"/>
                </a:lnTo>
                <a:lnTo>
                  <a:pt x="483957" y="874352"/>
                </a:lnTo>
                <a:lnTo>
                  <a:pt x="485011" y="874839"/>
                </a:lnTo>
                <a:lnTo>
                  <a:pt x="485252" y="875704"/>
                </a:lnTo>
                <a:lnTo>
                  <a:pt x="485372" y="876135"/>
                </a:lnTo>
                <a:lnTo>
                  <a:pt x="485470" y="876483"/>
                </a:lnTo>
                <a:lnTo>
                  <a:pt x="484786" y="877216"/>
                </a:lnTo>
                <a:close/>
              </a:path>
              <a:path w="964565" h="962025">
                <a:moveTo>
                  <a:pt x="482049" y="877412"/>
                </a:moveTo>
                <a:lnTo>
                  <a:pt x="481672" y="876483"/>
                </a:lnTo>
                <a:lnTo>
                  <a:pt x="481970" y="877216"/>
                </a:lnTo>
                <a:lnTo>
                  <a:pt x="482049" y="877412"/>
                </a:lnTo>
                <a:close/>
              </a:path>
              <a:path w="964565" h="962025">
                <a:moveTo>
                  <a:pt x="483025" y="877949"/>
                </a:moveTo>
                <a:lnTo>
                  <a:pt x="482007" y="877412"/>
                </a:lnTo>
                <a:lnTo>
                  <a:pt x="484317" y="877412"/>
                </a:lnTo>
                <a:lnTo>
                  <a:pt x="483025" y="877949"/>
                </a:lnTo>
                <a:close/>
              </a:path>
              <a:path w="964565" h="962025">
                <a:moveTo>
                  <a:pt x="483021" y="895856"/>
                </a:moveTo>
                <a:lnTo>
                  <a:pt x="482053" y="895343"/>
                </a:lnTo>
                <a:lnTo>
                  <a:pt x="481516" y="894044"/>
                </a:lnTo>
                <a:lnTo>
                  <a:pt x="481958" y="892998"/>
                </a:lnTo>
                <a:lnTo>
                  <a:pt x="482061" y="892756"/>
                </a:lnTo>
                <a:lnTo>
                  <a:pt x="483032" y="892258"/>
                </a:lnTo>
                <a:lnTo>
                  <a:pt x="484797" y="892998"/>
                </a:lnTo>
                <a:lnTo>
                  <a:pt x="485374" y="893635"/>
                </a:lnTo>
                <a:lnTo>
                  <a:pt x="485359" y="894500"/>
                </a:lnTo>
                <a:lnTo>
                  <a:pt x="484783" y="895126"/>
                </a:lnTo>
                <a:lnTo>
                  <a:pt x="483021" y="895856"/>
                </a:lnTo>
                <a:close/>
              </a:path>
              <a:path w="964565" h="962025">
                <a:moveTo>
                  <a:pt x="481960" y="159131"/>
                </a:moveTo>
                <a:lnTo>
                  <a:pt x="481738" y="159576"/>
                </a:lnTo>
                <a:lnTo>
                  <a:pt x="481960" y="159131"/>
                </a:lnTo>
                <a:lnTo>
                  <a:pt x="482085" y="158879"/>
                </a:lnTo>
                <a:lnTo>
                  <a:pt x="481960" y="159131"/>
                </a:lnTo>
                <a:close/>
              </a:path>
              <a:path w="964565" h="962025">
                <a:moveTo>
                  <a:pt x="482132" y="951984"/>
                </a:moveTo>
                <a:lnTo>
                  <a:pt x="480943" y="950706"/>
                </a:lnTo>
                <a:lnTo>
                  <a:pt x="481039" y="948112"/>
                </a:lnTo>
                <a:lnTo>
                  <a:pt x="481578" y="947838"/>
                </a:lnTo>
                <a:lnTo>
                  <a:pt x="482422" y="947365"/>
                </a:lnTo>
                <a:lnTo>
                  <a:pt x="483032" y="946788"/>
                </a:lnTo>
                <a:lnTo>
                  <a:pt x="483847" y="947365"/>
                </a:lnTo>
                <a:lnTo>
                  <a:pt x="485196" y="947838"/>
                </a:lnTo>
                <a:lnTo>
                  <a:pt x="485386" y="948813"/>
                </a:lnTo>
                <a:lnTo>
                  <a:pt x="485495" y="949368"/>
                </a:lnTo>
                <a:lnTo>
                  <a:pt x="484910" y="950706"/>
                </a:lnTo>
                <a:lnTo>
                  <a:pt x="484801" y="950955"/>
                </a:lnTo>
                <a:lnTo>
                  <a:pt x="482132" y="951984"/>
                </a:lnTo>
                <a:close/>
              </a:path>
              <a:path w="964565" h="962025">
                <a:moveTo>
                  <a:pt x="482032" y="198720"/>
                </a:moveTo>
                <a:lnTo>
                  <a:pt x="481626" y="197791"/>
                </a:lnTo>
                <a:lnTo>
                  <a:pt x="480684" y="196613"/>
                </a:lnTo>
                <a:lnTo>
                  <a:pt x="481292" y="195289"/>
                </a:lnTo>
                <a:lnTo>
                  <a:pt x="482726" y="194670"/>
                </a:lnTo>
                <a:lnTo>
                  <a:pt x="484984" y="194670"/>
                </a:lnTo>
                <a:lnTo>
                  <a:pt x="485409" y="195933"/>
                </a:lnTo>
                <a:lnTo>
                  <a:pt x="484815" y="197197"/>
                </a:lnTo>
                <a:lnTo>
                  <a:pt x="482032" y="198720"/>
                </a:lnTo>
                <a:close/>
              </a:path>
              <a:path w="964565" h="962025">
                <a:moveTo>
                  <a:pt x="485246" y="309442"/>
                </a:moveTo>
                <a:lnTo>
                  <a:pt x="482363" y="309442"/>
                </a:lnTo>
                <a:lnTo>
                  <a:pt x="481859" y="308325"/>
                </a:lnTo>
                <a:lnTo>
                  <a:pt x="481755" y="308093"/>
                </a:lnTo>
                <a:lnTo>
                  <a:pt x="481096" y="307332"/>
                </a:lnTo>
                <a:lnTo>
                  <a:pt x="481726" y="306570"/>
                </a:lnTo>
                <a:lnTo>
                  <a:pt x="482324" y="305190"/>
                </a:lnTo>
                <a:lnTo>
                  <a:pt x="484178" y="305190"/>
                </a:lnTo>
                <a:lnTo>
                  <a:pt x="485541" y="305759"/>
                </a:lnTo>
                <a:lnTo>
                  <a:pt x="486162" y="308093"/>
                </a:lnTo>
                <a:lnTo>
                  <a:pt x="486224" y="308325"/>
                </a:lnTo>
                <a:lnTo>
                  <a:pt x="485246" y="309442"/>
                </a:lnTo>
                <a:close/>
              </a:path>
              <a:path w="964565" h="962025">
                <a:moveTo>
                  <a:pt x="485246" y="309442"/>
                </a:moveTo>
                <a:lnTo>
                  <a:pt x="485050" y="309666"/>
                </a:lnTo>
                <a:lnTo>
                  <a:pt x="486224" y="308325"/>
                </a:lnTo>
                <a:lnTo>
                  <a:pt x="485246" y="309442"/>
                </a:lnTo>
                <a:close/>
              </a:path>
              <a:path w="964565" h="962025">
                <a:moveTo>
                  <a:pt x="485245" y="217185"/>
                </a:moveTo>
                <a:lnTo>
                  <a:pt x="482522" y="217185"/>
                </a:lnTo>
                <a:lnTo>
                  <a:pt x="481829" y="216124"/>
                </a:lnTo>
                <a:lnTo>
                  <a:pt x="481061" y="215469"/>
                </a:lnTo>
                <a:lnTo>
                  <a:pt x="481566" y="214576"/>
                </a:lnTo>
                <a:lnTo>
                  <a:pt x="481908" y="213156"/>
                </a:lnTo>
                <a:lnTo>
                  <a:pt x="483409" y="212690"/>
                </a:lnTo>
                <a:lnTo>
                  <a:pt x="484726" y="213156"/>
                </a:lnTo>
                <a:lnTo>
                  <a:pt x="485018" y="213156"/>
                </a:lnTo>
                <a:lnTo>
                  <a:pt x="486295" y="215779"/>
                </a:lnTo>
                <a:lnTo>
                  <a:pt x="485245" y="217185"/>
                </a:lnTo>
                <a:close/>
              </a:path>
              <a:path w="964565" h="962025">
                <a:moveTo>
                  <a:pt x="482883" y="179739"/>
                </a:moveTo>
                <a:lnTo>
                  <a:pt x="481787" y="179230"/>
                </a:lnTo>
                <a:lnTo>
                  <a:pt x="481306" y="177543"/>
                </a:lnTo>
                <a:lnTo>
                  <a:pt x="482103" y="176981"/>
                </a:lnTo>
                <a:lnTo>
                  <a:pt x="482514" y="176529"/>
                </a:lnTo>
                <a:lnTo>
                  <a:pt x="483883" y="176098"/>
                </a:lnTo>
                <a:lnTo>
                  <a:pt x="484943" y="176529"/>
                </a:lnTo>
                <a:lnTo>
                  <a:pt x="485420" y="178241"/>
                </a:lnTo>
                <a:lnTo>
                  <a:pt x="484715" y="179013"/>
                </a:lnTo>
                <a:lnTo>
                  <a:pt x="482883" y="179739"/>
                </a:lnTo>
                <a:close/>
              </a:path>
              <a:path w="964565" h="962025">
                <a:moveTo>
                  <a:pt x="483021" y="290030"/>
                </a:moveTo>
                <a:lnTo>
                  <a:pt x="482053" y="289518"/>
                </a:lnTo>
                <a:lnTo>
                  <a:pt x="481516" y="288219"/>
                </a:lnTo>
                <a:lnTo>
                  <a:pt x="481957" y="287173"/>
                </a:lnTo>
                <a:lnTo>
                  <a:pt x="482061" y="286927"/>
                </a:lnTo>
                <a:lnTo>
                  <a:pt x="483032" y="286429"/>
                </a:lnTo>
                <a:lnTo>
                  <a:pt x="484794" y="287173"/>
                </a:lnTo>
                <a:lnTo>
                  <a:pt x="485370" y="287810"/>
                </a:lnTo>
                <a:lnTo>
                  <a:pt x="485359" y="288675"/>
                </a:lnTo>
                <a:lnTo>
                  <a:pt x="484783" y="289301"/>
                </a:lnTo>
                <a:lnTo>
                  <a:pt x="483021" y="290030"/>
                </a:lnTo>
                <a:close/>
              </a:path>
              <a:path w="964565" h="962025">
                <a:moveTo>
                  <a:pt x="501867" y="33574"/>
                </a:moveTo>
                <a:lnTo>
                  <a:pt x="499380" y="32809"/>
                </a:lnTo>
                <a:lnTo>
                  <a:pt x="499031" y="31400"/>
                </a:lnTo>
                <a:lnTo>
                  <a:pt x="498620" y="30709"/>
                </a:lnTo>
                <a:lnTo>
                  <a:pt x="498519" y="30538"/>
                </a:lnTo>
                <a:lnTo>
                  <a:pt x="498967" y="28734"/>
                </a:lnTo>
                <a:lnTo>
                  <a:pt x="500131" y="27613"/>
                </a:lnTo>
                <a:lnTo>
                  <a:pt x="502661" y="28407"/>
                </a:lnTo>
                <a:lnTo>
                  <a:pt x="503525" y="29887"/>
                </a:lnTo>
                <a:lnTo>
                  <a:pt x="503440" y="30709"/>
                </a:lnTo>
                <a:lnTo>
                  <a:pt x="503369" y="31400"/>
                </a:lnTo>
                <a:lnTo>
                  <a:pt x="503259" y="32467"/>
                </a:lnTo>
                <a:lnTo>
                  <a:pt x="501867" y="33574"/>
                </a:lnTo>
                <a:close/>
              </a:path>
              <a:path w="964565" h="962025">
                <a:moveTo>
                  <a:pt x="497426" y="246816"/>
                </a:moveTo>
                <a:lnTo>
                  <a:pt x="495433" y="246816"/>
                </a:lnTo>
                <a:lnTo>
                  <a:pt x="492793" y="245983"/>
                </a:lnTo>
                <a:lnTo>
                  <a:pt x="491288" y="245019"/>
                </a:lnTo>
                <a:lnTo>
                  <a:pt x="491409" y="243112"/>
                </a:lnTo>
                <a:lnTo>
                  <a:pt x="491451" y="242368"/>
                </a:lnTo>
                <a:lnTo>
                  <a:pt x="492666" y="241098"/>
                </a:lnTo>
                <a:lnTo>
                  <a:pt x="495354" y="241098"/>
                </a:lnTo>
                <a:lnTo>
                  <a:pt x="496143" y="242368"/>
                </a:lnTo>
                <a:lnTo>
                  <a:pt x="496440" y="243112"/>
                </a:lnTo>
                <a:lnTo>
                  <a:pt x="497122" y="245019"/>
                </a:lnTo>
                <a:lnTo>
                  <a:pt x="497263" y="245983"/>
                </a:lnTo>
                <a:lnTo>
                  <a:pt x="497362" y="246507"/>
                </a:lnTo>
                <a:lnTo>
                  <a:pt x="497426" y="246816"/>
                </a:lnTo>
                <a:close/>
              </a:path>
              <a:path w="964565" h="962025">
                <a:moveTo>
                  <a:pt x="502547" y="253026"/>
                </a:moveTo>
                <a:lnTo>
                  <a:pt x="498028" y="253026"/>
                </a:lnTo>
                <a:lnTo>
                  <a:pt x="498376" y="249951"/>
                </a:lnTo>
                <a:lnTo>
                  <a:pt x="497932" y="248051"/>
                </a:lnTo>
                <a:lnTo>
                  <a:pt x="497870" y="247788"/>
                </a:lnTo>
                <a:lnTo>
                  <a:pt x="497786" y="247425"/>
                </a:lnTo>
                <a:lnTo>
                  <a:pt x="500309" y="248051"/>
                </a:lnTo>
                <a:lnTo>
                  <a:pt x="503531" y="248051"/>
                </a:lnTo>
                <a:lnTo>
                  <a:pt x="503273" y="252303"/>
                </a:lnTo>
                <a:lnTo>
                  <a:pt x="502547" y="253026"/>
                </a:lnTo>
                <a:close/>
              </a:path>
              <a:path w="964565" h="962025">
                <a:moveTo>
                  <a:pt x="503323" y="14312"/>
                </a:moveTo>
                <a:lnTo>
                  <a:pt x="499469" y="14312"/>
                </a:lnTo>
                <a:lnTo>
                  <a:pt x="499337" y="12639"/>
                </a:lnTo>
                <a:lnTo>
                  <a:pt x="499277" y="11878"/>
                </a:lnTo>
                <a:lnTo>
                  <a:pt x="500504" y="11063"/>
                </a:lnTo>
                <a:lnTo>
                  <a:pt x="501148" y="10294"/>
                </a:lnTo>
                <a:lnTo>
                  <a:pt x="502024" y="10803"/>
                </a:lnTo>
                <a:lnTo>
                  <a:pt x="503057" y="11063"/>
                </a:lnTo>
                <a:lnTo>
                  <a:pt x="503370" y="11063"/>
                </a:lnTo>
                <a:lnTo>
                  <a:pt x="503878" y="12639"/>
                </a:lnTo>
                <a:lnTo>
                  <a:pt x="503323" y="14312"/>
                </a:lnTo>
                <a:close/>
              </a:path>
              <a:path w="964565" h="962025">
                <a:moveTo>
                  <a:pt x="499479" y="14443"/>
                </a:moveTo>
                <a:lnTo>
                  <a:pt x="499337" y="12639"/>
                </a:lnTo>
                <a:lnTo>
                  <a:pt x="499469" y="14312"/>
                </a:lnTo>
                <a:lnTo>
                  <a:pt x="499479" y="14443"/>
                </a:lnTo>
                <a:close/>
              </a:path>
              <a:path w="964565" h="962025">
                <a:moveTo>
                  <a:pt x="499733" y="14621"/>
                </a:moveTo>
                <a:lnTo>
                  <a:pt x="499479" y="14443"/>
                </a:lnTo>
                <a:lnTo>
                  <a:pt x="499469" y="14312"/>
                </a:lnTo>
                <a:lnTo>
                  <a:pt x="499479" y="14443"/>
                </a:lnTo>
                <a:lnTo>
                  <a:pt x="499733" y="14621"/>
                </a:lnTo>
                <a:close/>
              </a:path>
              <a:path w="964565" h="962025">
                <a:moveTo>
                  <a:pt x="500906" y="15443"/>
                </a:moveTo>
                <a:lnTo>
                  <a:pt x="499733" y="14621"/>
                </a:lnTo>
                <a:lnTo>
                  <a:pt x="502664" y="14621"/>
                </a:lnTo>
                <a:lnTo>
                  <a:pt x="500906" y="15443"/>
                </a:lnTo>
                <a:close/>
              </a:path>
              <a:path w="964565" h="962025">
                <a:moveTo>
                  <a:pt x="504002" y="401781"/>
                </a:moveTo>
                <a:lnTo>
                  <a:pt x="500946" y="401258"/>
                </a:lnTo>
                <a:lnTo>
                  <a:pt x="500390" y="400105"/>
                </a:lnTo>
                <a:lnTo>
                  <a:pt x="500319" y="399959"/>
                </a:lnTo>
                <a:lnTo>
                  <a:pt x="499600" y="399183"/>
                </a:lnTo>
                <a:lnTo>
                  <a:pt x="500281" y="398329"/>
                </a:lnTo>
                <a:lnTo>
                  <a:pt x="500880" y="396999"/>
                </a:lnTo>
                <a:lnTo>
                  <a:pt x="502405" y="396999"/>
                </a:lnTo>
                <a:lnTo>
                  <a:pt x="504073" y="397675"/>
                </a:lnTo>
                <a:lnTo>
                  <a:pt x="504692" y="399959"/>
                </a:lnTo>
                <a:lnTo>
                  <a:pt x="504732" y="400105"/>
                </a:lnTo>
                <a:lnTo>
                  <a:pt x="504002" y="401781"/>
                </a:lnTo>
                <a:close/>
              </a:path>
              <a:path w="964565" h="962025">
                <a:moveTo>
                  <a:pt x="504269" y="217067"/>
                </a:moveTo>
                <a:lnTo>
                  <a:pt x="501253" y="217067"/>
                </a:lnTo>
                <a:lnTo>
                  <a:pt x="500497" y="215868"/>
                </a:lnTo>
                <a:lnTo>
                  <a:pt x="499679" y="215149"/>
                </a:lnTo>
                <a:lnTo>
                  <a:pt x="499059" y="213808"/>
                </a:lnTo>
                <a:lnTo>
                  <a:pt x="499272" y="213046"/>
                </a:lnTo>
                <a:lnTo>
                  <a:pt x="499369" y="212697"/>
                </a:lnTo>
                <a:lnTo>
                  <a:pt x="501714" y="212402"/>
                </a:lnTo>
                <a:lnTo>
                  <a:pt x="503180" y="213046"/>
                </a:lnTo>
                <a:lnTo>
                  <a:pt x="504462" y="215149"/>
                </a:lnTo>
                <a:lnTo>
                  <a:pt x="504475" y="215868"/>
                </a:lnTo>
                <a:lnTo>
                  <a:pt x="504269" y="217067"/>
                </a:lnTo>
                <a:close/>
              </a:path>
              <a:path w="964565" h="962025">
                <a:moveTo>
                  <a:pt x="501707" y="51188"/>
                </a:moveTo>
                <a:lnTo>
                  <a:pt x="500006" y="50697"/>
                </a:lnTo>
                <a:lnTo>
                  <a:pt x="499106" y="48320"/>
                </a:lnTo>
                <a:lnTo>
                  <a:pt x="500341" y="47114"/>
                </a:lnTo>
                <a:lnTo>
                  <a:pt x="502795" y="47114"/>
                </a:lnTo>
                <a:lnTo>
                  <a:pt x="503394" y="48057"/>
                </a:lnTo>
                <a:lnTo>
                  <a:pt x="504088" y="48669"/>
                </a:lnTo>
                <a:lnTo>
                  <a:pt x="503582" y="49480"/>
                </a:lnTo>
                <a:lnTo>
                  <a:pt x="503236" y="50697"/>
                </a:lnTo>
                <a:lnTo>
                  <a:pt x="503574" y="50697"/>
                </a:lnTo>
                <a:lnTo>
                  <a:pt x="501707" y="51188"/>
                </a:lnTo>
                <a:close/>
              </a:path>
              <a:path w="964565" h="962025">
                <a:moveTo>
                  <a:pt x="484907" y="933099"/>
                </a:moveTo>
                <a:lnTo>
                  <a:pt x="482369" y="933099"/>
                </a:lnTo>
                <a:lnTo>
                  <a:pt x="481708" y="932021"/>
                </a:lnTo>
                <a:lnTo>
                  <a:pt x="481000" y="931384"/>
                </a:lnTo>
                <a:lnTo>
                  <a:pt x="481473" y="930555"/>
                </a:lnTo>
                <a:lnTo>
                  <a:pt x="481763" y="929405"/>
                </a:lnTo>
                <a:lnTo>
                  <a:pt x="481815" y="929199"/>
                </a:lnTo>
                <a:lnTo>
                  <a:pt x="483242" y="928839"/>
                </a:lnTo>
                <a:lnTo>
                  <a:pt x="484783" y="929405"/>
                </a:lnTo>
                <a:lnTo>
                  <a:pt x="485932" y="931800"/>
                </a:lnTo>
                <a:lnTo>
                  <a:pt x="484907" y="933099"/>
                </a:lnTo>
                <a:close/>
              </a:path>
              <a:path w="964565" h="962025">
                <a:moveTo>
                  <a:pt x="483327" y="712917"/>
                </a:moveTo>
                <a:lnTo>
                  <a:pt x="481762" y="712362"/>
                </a:lnTo>
                <a:lnTo>
                  <a:pt x="480621" y="710231"/>
                </a:lnTo>
                <a:lnTo>
                  <a:pt x="480509" y="710021"/>
                </a:lnTo>
                <a:lnTo>
                  <a:pt x="481473" y="708690"/>
                </a:lnTo>
                <a:lnTo>
                  <a:pt x="484085" y="708690"/>
                </a:lnTo>
                <a:lnTo>
                  <a:pt x="484740" y="709633"/>
                </a:lnTo>
                <a:lnTo>
                  <a:pt x="485491" y="710231"/>
                </a:lnTo>
                <a:lnTo>
                  <a:pt x="485021" y="711088"/>
                </a:lnTo>
                <a:lnTo>
                  <a:pt x="484737" y="712362"/>
                </a:lnTo>
                <a:lnTo>
                  <a:pt x="484904" y="712362"/>
                </a:lnTo>
                <a:lnTo>
                  <a:pt x="483327" y="712917"/>
                </a:lnTo>
                <a:close/>
              </a:path>
              <a:path w="964565" h="962025">
                <a:moveTo>
                  <a:pt x="484025" y="508344"/>
                </a:moveTo>
                <a:lnTo>
                  <a:pt x="481730" y="508344"/>
                </a:lnTo>
                <a:lnTo>
                  <a:pt x="481954" y="507895"/>
                </a:lnTo>
                <a:lnTo>
                  <a:pt x="483182" y="507895"/>
                </a:lnTo>
                <a:lnTo>
                  <a:pt x="484025" y="508344"/>
                </a:lnTo>
                <a:close/>
              </a:path>
              <a:path w="964565" h="962025">
                <a:moveTo>
                  <a:pt x="484296" y="509653"/>
                </a:moveTo>
                <a:lnTo>
                  <a:pt x="483064" y="509653"/>
                </a:lnTo>
                <a:lnTo>
                  <a:pt x="482041" y="509109"/>
                </a:lnTo>
                <a:lnTo>
                  <a:pt x="484569" y="509109"/>
                </a:lnTo>
                <a:lnTo>
                  <a:pt x="484296" y="509653"/>
                </a:lnTo>
                <a:close/>
              </a:path>
              <a:path w="964565" h="962025">
                <a:moveTo>
                  <a:pt x="484296" y="509653"/>
                </a:moveTo>
                <a:lnTo>
                  <a:pt x="484198" y="509849"/>
                </a:lnTo>
                <a:lnTo>
                  <a:pt x="484569" y="509109"/>
                </a:lnTo>
                <a:lnTo>
                  <a:pt x="484296" y="509653"/>
                </a:lnTo>
                <a:close/>
              </a:path>
              <a:path w="964565" h="962025">
                <a:moveTo>
                  <a:pt x="483420" y="474147"/>
                </a:moveTo>
                <a:lnTo>
                  <a:pt x="481769" y="473570"/>
                </a:lnTo>
                <a:lnTo>
                  <a:pt x="480591" y="471076"/>
                </a:lnTo>
                <a:lnTo>
                  <a:pt x="481775" y="469556"/>
                </a:lnTo>
                <a:lnTo>
                  <a:pt x="484260" y="469556"/>
                </a:lnTo>
                <a:lnTo>
                  <a:pt x="485046" y="470802"/>
                </a:lnTo>
                <a:lnTo>
                  <a:pt x="485801" y="471467"/>
                </a:lnTo>
                <a:lnTo>
                  <a:pt x="485295" y="472335"/>
                </a:lnTo>
                <a:lnTo>
                  <a:pt x="484978" y="473570"/>
                </a:lnTo>
                <a:lnTo>
                  <a:pt x="484932" y="473748"/>
                </a:lnTo>
                <a:lnTo>
                  <a:pt x="483420" y="474147"/>
                </a:lnTo>
                <a:close/>
              </a:path>
              <a:path w="964565" h="962025">
                <a:moveTo>
                  <a:pt x="484709" y="491886"/>
                </a:moveTo>
                <a:lnTo>
                  <a:pt x="483345" y="491886"/>
                </a:lnTo>
                <a:lnTo>
                  <a:pt x="482182" y="491288"/>
                </a:lnTo>
                <a:lnTo>
                  <a:pt x="481470" y="490989"/>
                </a:lnTo>
                <a:lnTo>
                  <a:pt x="481873" y="490444"/>
                </a:lnTo>
                <a:lnTo>
                  <a:pt x="482125" y="489950"/>
                </a:lnTo>
                <a:lnTo>
                  <a:pt x="483488" y="489950"/>
                </a:lnTo>
                <a:lnTo>
                  <a:pt x="484416" y="490444"/>
                </a:lnTo>
                <a:lnTo>
                  <a:pt x="482125" y="489950"/>
                </a:lnTo>
                <a:lnTo>
                  <a:pt x="481873" y="490444"/>
                </a:lnTo>
                <a:lnTo>
                  <a:pt x="485363" y="490839"/>
                </a:lnTo>
                <a:lnTo>
                  <a:pt x="485014" y="491288"/>
                </a:lnTo>
                <a:lnTo>
                  <a:pt x="484709" y="491886"/>
                </a:lnTo>
                <a:close/>
              </a:path>
              <a:path w="964565" h="962025">
                <a:moveTo>
                  <a:pt x="484709" y="491886"/>
                </a:moveTo>
                <a:lnTo>
                  <a:pt x="484597" y="492106"/>
                </a:lnTo>
                <a:lnTo>
                  <a:pt x="485014" y="491288"/>
                </a:lnTo>
                <a:lnTo>
                  <a:pt x="484709" y="491886"/>
                </a:lnTo>
                <a:close/>
              </a:path>
              <a:path w="964565" h="962025">
                <a:moveTo>
                  <a:pt x="482673" y="530712"/>
                </a:moveTo>
                <a:lnTo>
                  <a:pt x="481189" y="529474"/>
                </a:lnTo>
                <a:lnTo>
                  <a:pt x="481203" y="527090"/>
                </a:lnTo>
                <a:lnTo>
                  <a:pt x="482566" y="526389"/>
                </a:lnTo>
                <a:lnTo>
                  <a:pt x="483324" y="525681"/>
                </a:lnTo>
                <a:lnTo>
                  <a:pt x="484071" y="526086"/>
                </a:lnTo>
                <a:lnTo>
                  <a:pt x="485369" y="526389"/>
                </a:lnTo>
                <a:lnTo>
                  <a:pt x="485528" y="526389"/>
                </a:lnTo>
                <a:lnTo>
                  <a:pt x="485858" y="527720"/>
                </a:lnTo>
                <a:lnTo>
                  <a:pt x="485900" y="527890"/>
                </a:lnTo>
                <a:lnTo>
                  <a:pt x="485242" y="529474"/>
                </a:lnTo>
                <a:lnTo>
                  <a:pt x="482673" y="530712"/>
                </a:lnTo>
                <a:close/>
              </a:path>
              <a:path w="964565" h="962025">
                <a:moveTo>
                  <a:pt x="483894" y="562607"/>
                </a:moveTo>
                <a:lnTo>
                  <a:pt x="481591" y="562607"/>
                </a:lnTo>
                <a:lnTo>
                  <a:pt x="481861" y="562137"/>
                </a:lnTo>
                <a:lnTo>
                  <a:pt x="483121" y="562137"/>
                </a:lnTo>
                <a:lnTo>
                  <a:pt x="483894" y="562607"/>
                </a:lnTo>
                <a:close/>
              </a:path>
              <a:path w="964565" h="962025">
                <a:moveTo>
                  <a:pt x="484149" y="563863"/>
                </a:moveTo>
                <a:lnTo>
                  <a:pt x="482886" y="563863"/>
                </a:lnTo>
                <a:lnTo>
                  <a:pt x="482082" y="563383"/>
                </a:lnTo>
                <a:lnTo>
                  <a:pt x="484430" y="563383"/>
                </a:lnTo>
                <a:lnTo>
                  <a:pt x="484149" y="563863"/>
                </a:lnTo>
                <a:close/>
              </a:path>
              <a:path w="964565" h="962025">
                <a:moveTo>
                  <a:pt x="484149" y="563863"/>
                </a:moveTo>
                <a:lnTo>
                  <a:pt x="484019" y="564084"/>
                </a:lnTo>
                <a:lnTo>
                  <a:pt x="484430" y="563383"/>
                </a:lnTo>
                <a:lnTo>
                  <a:pt x="484149" y="563863"/>
                </a:lnTo>
                <a:close/>
              </a:path>
              <a:path w="964565" h="962025">
                <a:moveTo>
                  <a:pt x="482751" y="456005"/>
                </a:moveTo>
                <a:lnTo>
                  <a:pt x="481858" y="454828"/>
                </a:lnTo>
                <a:lnTo>
                  <a:pt x="481043" y="454230"/>
                </a:lnTo>
                <a:lnTo>
                  <a:pt x="481498" y="453276"/>
                </a:lnTo>
                <a:lnTo>
                  <a:pt x="481814" y="451799"/>
                </a:lnTo>
                <a:lnTo>
                  <a:pt x="483182" y="451212"/>
                </a:lnTo>
                <a:lnTo>
                  <a:pt x="484872" y="451799"/>
                </a:lnTo>
                <a:lnTo>
                  <a:pt x="486308" y="454230"/>
                </a:lnTo>
                <a:lnTo>
                  <a:pt x="485306" y="455664"/>
                </a:lnTo>
                <a:lnTo>
                  <a:pt x="482751" y="456005"/>
                </a:lnTo>
                <a:close/>
              </a:path>
              <a:path w="964565" h="962025">
                <a:moveTo>
                  <a:pt x="483502" y="438135"/>
                </a:moveTo>
                <a:lnTo>
                  <a:pt x="481847" y="437530"/>
                </a:lnTo>
                <a:lnTo>
                  <a:pt x="480530" y="434993"/>
                </a:lnTo>
                <a:lnTo>
                  <a:pt x="481651" y="433647"/>
                </a:lnTo>
                <a:lnTo>
                  <a:pt x="484361" y="433647"/>
                </a:lnTo>
                <a:lnTo>
                  <a:pt x="485050" y="434665"/>
                </a:lnTo>
                <a:lnTo>
                  <a:pt x="485822" y="435302"/>
                </a:lnTo>
                <a:lnTo>
                  <a:pt x="485317" y="436210"/>
                </a:lnTo>
                <a:lnTo>
                  <a:pt x="485009" y="437530"/>
                </a:lnTo>
                <a:lnTo>
                  <a:pt x="485278" y="437530"/>
                </a:lnTo>
                <a:lnTo>
                  <a:pt x="483502" y="438135"/>
                </a:lnTo>
                <a:close/>
              </a:path>
              <a:path w="964565" h="962025">
                <a:moveTo>
                  <a:pt x="482456" y="364196"/>
                </a:moveTo>
                <a:lnTo>
                  <a:pt x="481064" y="363054"/>
                </a:lnTo>
                <a:lnTo>
                  <a:pt x="481149" y="361681"/>
                </a:lnTo>
                <a:lnTo>
                  <a:pt x="481235" y="360296"/>
                </a:lnTo>
                <a:lnTo>
                  <a:pt x="482655" y="359578"/>
                </a:lnTo>
                <a:lnTo>
                  <a:pt x="483338" y="358958"/>
                </a:lnTo>
                <a:lnTo>
                  <a:pt x="484160" y="359578"/>
                </a:lnTo>
                <a:lnTo>
                  <a:pt x="485509" y="360094"/>
                </a:lnTo>
                <a:lnTo>
                  <a:pt x="485822" y="361681"/>
                </a:lnTo>
                <a:lnTo>
                  <a:pt x="485092" y="363353"/>
                </a:lnTo>
                <a:lnTo>
                  <a:pt x="482456" y="364196"/>
                </a:lnTo>
                <a:close/>
              </a:path>
              <a:path w="964565" h="962025">
                <a:moveTo>
                  <a:pt x="483434" y="731176"/>
                </a:moveTo>
                <a:lnTo>
                  <a:pt x="481780" y="730589"/>
                </a:lnTo>
                <a:lnTo>
                  <a:pt x="480584" y="728077"/>
                </a:lnTo>
                <a:lnTo>
                  <a:pt x="481777" y="726532"/>
                </a:lnTo>
                <a:lnTo>
                  <a:pt x="484253" y="726532"/>
                </a:lnTo>
                <a:lnTo>
                  <a:pt x="485046" y="727781"/>
                </a:lnTo>
                <a:lnTo>
                  <a:pt x="485804" y="728447"/>
                </a:lnTo>
                <a:lnTo>
                  <a:pt x="485299" y="729329"/>
                </a:lnTo>
                <a:lnTo>
                  <a:pt x="484984" y="730589"/>
                </a:lnTo>
                <a:lnTo>
                  <a:pt x="484943" y="730753"/>
                </a:lnTo>
                <a:lnTo>
                  <a:pt x="483434" y="731176"/>
                </a:lnTo>
                <a:close/>
              </a:path>
              <a:path w="964565" h="962025">
                <a:moveTo>
                  <a:pt x="482132" y="346155"/>
                </a:moveTo>
                <a:lnTo>
                  <a:pt x="480943" y="344877"/>
                </a:lnTo>
                <a:lnTo>
                  <a:pt x="481039" y="342283"/>
                </a:lnTo>
                <a:lnTo>
                  <a:pt x="481578" y="342009"/>
                </a:lnTo>
                <a:lnTo>
                  <a:pt x="482422" y="341536"/>
                </a:lnTo>
                <a:lnTo>
                  <a:pt x="483032" y="340959"/>
                </a:lnTo>
                <a:lnTo>
                  <a:pt x="483847" y="341536"/>
                </a:lnTo>
                <a:lnTo>
                  <a:pt x="485196" y="342009"/>
                </a:lnTo>
                <a:lnTo>
                  <a:pt x="485386" y="342984"/>
                </a:lnTo>
                <a:lnTo>
                  <a:pt x="485495" y="343539"/>
                </a:lnTo>
                <a:lnTo>
                  <a:pt x="484910" y="344877"/>
                </a:lnTo>
                <a:lnTo>
                  <a:pt x="484801" y="345127"/>
                </a:lnTo>
                <a:lnTo>
                  <a:pt x="482132" y="346155"/>
                </a:lnTo>
                <a:close/>
              </a:path>
              <a:path w="964565" h="962025">
                <a:moveTo>
                  <a:pt x="484907" y="327270"/>
                </a:moveTo>
                <a:lnTo>
                  <a:pt x="482369" y="327270"/>
                </a:lnTo>
                <a:lnTo>
                  <a:pt x="481708" y="326192"/>
                </a:lnTo>
                <a:lnTo>
                  <a:pt x="481000" y="325555"/>
                </a:lnTo>
                <a:lnTo>
                  <a:pt x="481473" y="324726"/>
                </a:lnTo>
                <a:lnTo>
                  <a:pt x="481763" y="323576"/>
                </a:lnTo>
                <a:lnTo>
                  <a:pt x="481815" y="323370"/>
                </a:lnTo>
                <a:lnTo>
                  <a:pt x="483242" y="323010"/>
                </a:lnTo>
                <a:lnTo>
                  <a:pt x="484783" y="323576"/>
                </a:lnTo>
                <a:lnTo>
                  <a:pt x="485932" y="325971"/>
                </a:lnTo>
                <a:lnTo>
                  <a:pt x="484907" y="327270"/>
                </a:lnTo>
                <a:close/>
              </a:path>
              <a:path w="964565" h="962025">
                <a:moveTo>
                  <a:pt x="481723" y="398002"/>
                </a:moveTo>
                <a:lnTo>
                  <a:pt x="481916" y="397579"/>
                </a:lnTo>
                <a:lnTo>
                  <a:pt x="482014" y="397362"/>
                </a:lnTo>
                <a:lnTo>
                  <a:pt x="481723" y="398002"/>
                </a:lnTo>
                <a:close/>
              </a:path>
              <a:path w="964565" h="962025">
                <a:moveTo>
                  <a:pt x="482132" y="677817"/>
                </a:moveTo>
                <a:lnTo>
                  <a:pt x="481089" y="676657"/>
                </a:lnTo>
                <a:lnTo>
                  <a:pt x="481054" y="673699"/>
                </a:lnTo>
                <a:lnTo>
                  <a:pt x="482592" y="672963"/>
                </a:lnTo>
                <a:lnTo>
                  <a:pt x="483281" y="672372"/>
                </a:lnTo>
                <a:lnTo>
                  <a:pt x="484139" y="672963"/>
                </a:lnTo>
                <a:lnTo>
                  <a:pt x="485619" y="673482"/>
                </a:lnTo>
                <a:lnTo>
                  <a:pt x="485723" y="674425"/>
                </a:lnTo>
                <a:lnTo>
                  <a:pt x="485794" y="675069"/>
                </a:lnTo>
                <a:lnTo>
                  <a:pt x="485134" y="676443"/>
                </a:lnTo>
                <a:lnTo>
                  <a:pt x="485032" y="676657"/>
                </a:lnTo>
                <a:lnTo>
                  <a:pt x="482132" y="677817"/>
                </a:lnTo>
                <a:close/>
              </a:path>
              <a:path w="964565" h="962025">
                <a:moveTo>
                  <a:pt x="483392" y="143314"/>
                </a:moveTo>
                <a:lnTo>
                  <a:pt x="481747" y="142755"/>
                </a:lnTo>
                <a:lnTo>
                  <a:pt x="480602" y="140272"/>
                </a:lnTo>
                <a:lnTo>
                  <a:pt x="481782" y="138798"/>
                </a:lnTo>
                <a:lnTo>
                  <a:pt x="484267" y="138798"/>
                </a:lnTo>
                <a:lnTo>
                  <a:pt x="485046" y="140037"/>
                </a:lnTo>
                <a:lnTo>
                  <a:pt x="485797" y="140699"/>
                </a:lnTo>
                <a:lnTo>
                  <a:pt x="485285" y="141549"/>
                </a:lnTo>
                <a:lnTo>
                  <a:pt x="484958" y="142755"/>
                </a:lnTo>
                <a:lnTo>
                  <a:pt x="484907" y="142940"/>
                </a:lnTo>
                <a:lnTo>
                  <a:pt x="483392" y="143314"/>
                </a:lnTo>
                <a:close/>
              </a:path>
              <a:path w="964565" h="962025">
                <a:moveTo>
                  <a:pt x="482377" y="235970"/>
                </a:moveTo>
                <a:lnTo>
                  <a:pt x="481409" y="234678"/>
                </a:lnTo>
                <a:lnTo>
                  <a:pt x="481092" y="233369"/>
                </a:lnTo>
                <a:lnTo>
                  <a:pt x="480993" y="232959"/>
                </a:lnTo>
                <a:lnTo>
                  <a:pt x="481534" y="232198"/>
                </a:lnTo>
                <a:lnTo>
                  <a:pt x="481957" y="230935"/>
                </a:lnTo>
                <a:lnTo>
                  <a:pt x="484562" y="230301"/>
                </a:lnTo>
                <a:lnTo>
                  <a:pt x="485669" y="231661"/>
                </a:lnTo>
                <a:lnTo>
                  <a:pt x="485769" y="232959"/>
                </a:lnTo>
                <a:lnTo>
                  <a:pt x="485858" y="234095"/>
                </a:lnTo>
                <a:lnTo>
                  <a:pt x="484918" y="235436"/>
                </a:lnTo>
                <a:lnTo>
                  <a:pt x="482377" y="235970"/>
                </a:lnTo>
                <a:close/>
              </a:path>
              <a:path w="964565" h="962025">
                <a:moveTo>
                  <a:pt x="484790" y="656640"/>
                </a:moveTo>
                <a:lnTo>
                  <a:pt x="481962" y="656640"/>
                </a:lnTo>
                <a:lnTo>
                  <a:pt x="481513" y="655555"/>
                </a:lnTo>
                <a:lnTo>
                  <a:pt x="481886" y="655121"/>
                </a:lnTo>
                <a:lnTo>
                  <a:pt x="482178" y="654491"/>
                </a:lnTo>
                <a:lnTo>
                  <a:pt x="483954" y="653765"/>
                </a:lnTo>
                <a:lnTo>
                  <a:pt x="485014" y="654252"/>
                </a:lnTo>
                <a:lnTo>
                  <a:pt x="485260" y="655121"/>
                </a:lnTo>
                <a:lnTo>
                  <a:pt x="485383" y="655555"/>
                </a:lnTo>
                <a:lnTo>
                  <a:pt x="485480" y="655900"/>
                </a:lnTo>
                <a:lnTo>
                  <a:pt x="484790" y="656640"/>
                </a:lnTo>
                <a:close/>
              </a:path>
              <a:path w="964565" h="962025">
                <a:moveTo>
                  <a:pt x="482043" y="656836"/>
                </a:moveTo>
                <a:lnTo>
                  <a:pt x="481656" y="655900"/>
                </a:lnTo>
                <a:lnTo>
                  <a:pt x="481962" y="656640"/>
                </a:lnTo>
                <a:lnTo>
                  <a:pt x="482043" y="656836"/>
                </a:lnTo>
                <a:close/>
              </a:path>
              <a:path w="964565" h="962025">
                <a:moveTo>
                  <a:pt x="483021" y="657373"/>
                </a:moveTo>
                <a:lnTo>
                  <a:pt x="482007" y="656836"/>
                </a:lnTo>
                <a:lnTo>
                  <a:pt x="484317" y="656836"/>
                </a:lnTo>
                <a:lnTo>
                  <a:pt x="483021" y="657373"/>
                </a:lnTo>
                <a:close/>
              </a:path>
              <a:path w="964565" h="962025">
                <a:moveTo>
                  <a:pt x="485160" y="419652"/>
                </a:moveTo>
                <a:lnTo>
                  <a:pt x="482512" y="419652"/>
                </a:lnTo>
                <a:lnTo>
                  <a:pt x="481819" y="418574"/>
                </a:lnTo>
                <a:lnTo>
                  <a:pt x="481064" y="417919"/>
                </a:lnTo>
                <a:lnTo>
                  <a:pt x="481580" y="417065"/>
                </a:lnTo>
                <a:lnTo>
                  <a:pt x="481917" y="415823"/>
                </a:lnTo>
                <a:lnTo>
                  <a:pt x="481954" y="415688"/>
                </a:lnTo>
                <a:lnTo>
                  <a:pt x="484150" y="415499"/>
                </a:lnTo>
                <a:lnTo>
                  <a:pt x="483470" y="415275"/>
                </a:lnTo>
                <a:lnTo>
                  <a:pt x="485132" y="415823"/>
                </a:lnTo>
                <a:lnTo>
                  <a:pt x="486253" y="418289"/>
                </a:lnTo>
                <a:lnTo>
                  <a:pt x="485160" y="419652"/>
                </a:lnTo>
                <a:close/>
              </a:path>
              <a:path w="964565" h="962025">
                <a:moveTo>
                  <a:pt x="482690" y="620628"/>
                </a:moveTo>
                <a:lnTo>
                  <a:pt x="481794" y="619425"/>
                </a:lnTo>
                <a:lnTo>
                  <a:pt x="480965" y="618806"/>
                </a:lnTo>
                <a:lnTo>
                  <a:pt x="481424" y="617835"/>
                </a:lnTo>
                <a:lnTo>
                  <a:pt x="481673" y="616344"/>
                </a:lnTo>
                <a:lnTo>
                  <a:pt x="483132" y="615749"/>
                </a:lnTo>
                <a:lnTo>
                  <a:pt x="484767" y="616344"/>
                </a:lnTo>
                <a:lnTo>
                  <a:pt x="485710" y="617835"/>
                </a:lnTo>
                <a:lnTo>
                  <a:pt x="486294" y="618806"/>
                </a:lnTo>
                <a:lnTo>
                  <a:pt x="485935" y="619425"/>
                </a:lnTo>
                <a:lnTo>
                  <a:pt x="485309" y="620308"/>
                </a:lnTo>
                <a:lnTo>
                  <a:pt x="482690" y="620628"/>
                </a:lnTo>
                <a:close/>
              </a:path>
              <a:path w="964565" h="962025">
                <a:moveTo>
                  <a:pt x="482751" y="602743"/>
                </a:moveTo>
                <a:lnTo>
                  <a:pt x="481858" y="601562"/>
                </a:lnTo>
                <a:lnTo>
                  <a:pt x="481043" y="600960"/>
                </a:lnTo>
                <a:lnTo>
                  <a:pt x="481498" y="600007"/>
                </a:lnTo>
                <a:lnTo>
                  <a:pt x="481803" y="598533"/>
                </a:lnTo>
                <a:lnTo>
                  <a:pt x="483182" y="597946"/>
                </a:lnTo>
                <a:lnTo>
                  <a:pt x="484868" y="598533"/>
                </a:lnTo>
                <a:lnTo>
                  <a:pt x="486298" y="600960"/>
                </a:lnTo>
                <a:lnTo>
                  <a:pt x="485302" y="602402"/>
                </a:lnTo>
                <a:lnTo>
                  <a:pt x="482751" y="602743"/>
                </a:lnTo>
                <a:close/>
              </a:path>
              <a:path w="964565" h="962025">
                <a:moveTo>
                  <a:pt x="484790" y="546352"/>
                </a:moveTo>
                <a:lnTo>
                  <a:pt x="481959" y="546352"/>
                </a:lnTo>
                <a:lnTo>
                  <a:pt x="481509" y="545266"/>
                </a:lnTo>
                <a:lnTo>
                  <a:pt x="481883" y="544836"/>
                </a:lnTo>
                <a:lnTo>
                  <a:pt x="482174" y="544202"/>
                </a:lnTo>
                <a:lnTo>
                  <a:pt x="483950" y="543477"/>
                </a:lnTo>
                <a:lnTo>
                  <a:pt x="485014" y="543964"/>
                </a:lnTo>
                <a:lnTo>
                  <a:pt x="485261" y="544836"/>
                </a:lnTo>
                <a:lnTo>
                  <a:pt x="485383" y="545266"/>
                </a:lnTo>
                <a:lnTo>
                  <a:pt x="485480" y="545608"/>
                </a:lnTo>
                <a:lnTo>
                  <a:pt x="484790" y="546352"/>
                </a:lnTo>
                <a:close/>
              </a:path>
              <a:path w="964565" h="962025">
                <a:moveTo>
                  <a:pt x="482040" y="546548"/>
                </a:moveTo>
                <a:lnTo>
                  <a:pt x="481651" y="545608"/>
                </a:lnTo>
                <a:lnTo>
                  <a:pt x="481959" y="546352"/>
                </a:lnTo>
                <a:lnTo>
                  <a:pt x="482040" y="546548"/>
                </a:lnTo>
                <a:close/>
              </a:path>
              <a:path w="964565" h="962025">
                <a:moveTo>
                  <a:pt x="483021" y="547085"/>
                </a:moveTo>
                <a:lnTo>
                  <a:pt x="482003" y="546548"/>
                </a:lnTo>
                <a:lnTo>
                  <a:pt x="484317" y="546548"/>
                </a:lnTo>
                <a:lnTo>
                  <a:pt x="483021" y="547085"/>
                </a:lnTo>
                <a:close/>
              </a:path>
              <a:path w="964565" h="962025">
                <a:moveTo>
                  <a:pt x="485274" y="694751"/>
                </a:moveTo>
                <a:lnTo>
                  <a:pt x="482381" y="694751"/>
                </a:lnTo>
                <a:lnTo>
                  <a:pt x="481863" y="693616"/>
                </a:lnTo>
                <a:lnTo>
                  <a:pt x="481765" y="693403"/>
                </a:lnTo>
                <a:lnTo>
                  <a:pt x="481103" y="692641"/>
                </a:lnTo>
                <a:lnTo>
                  <a:pt x="481723" y="691869"/>
                </a:lnTo>
                <a:lnTo>
                  <a:pt x="482313" y="690460"/>
                </a:lnTo>
                <a:lnTo>
                  <a:pt x="484165" y="690460"/>
                </a:lnTo>
                <a:lnTo>
                  <a:pt x="485516" y="691033"/>
                </a:lnTo>
                <a:lnTo>
                  <a:pt x="486185" y="693403"/>
                </a:lnTo>
                <a:lnTo>
                  <a:pt x="486245" y="693616"/>
                </a:lnTo>
                <a:lnTo>
                  <a:pt x="485274" y="694751"/>
                </a:lnTo>
                <a:close/>
              </a:path>
              <a:path w="964565" h="962025">
                <a:moveTo>
                  <a:pt x="485274" y="694751"/>
                </a:moveTo>
                <a:lnTo>
                  <a:pt x="485085" y="694972"/>
                </a:lnTo>
                <a:lnTo>
                  <a:pt x="486245" y="693616"/>
                </a:lnTo>
                <a:lnTo>
                  <a:pt x="485274" y="694751"/>
                </a:lnTo>
                <a:close/>
              </a:path>
              <a:path w="964565" h="962025">
                <a:moveTo>
                  <a:pt x="492743" y="95659"/>
                </a:moveTo>
                <a:lnTo>
                  <a:pt x="491160" y="95659"/>
                </a:lnTo>
                <a:lnTo>
                  <a:pt x="491366" y="94744"/>
                </a:lnTo>
                <a:lnTo>
                  <a:pt x="491829" y="93887"/>
                </a:lnTo>
                <a:lnTo>
                  <a:pt x="493376" y="93887"/>
                </a:lnTo>
                <a:lnTo>
                  <a:pt x="493189" y="94744"/>
                </a:lnTo>
                <a:lnTo>
                  <a:pt x="492743" y="95659"/>
                </a:lnTo>
                <a:close/>
              </a:path>
              <a:path w="964565" h="962025">
                <a:moveTo>
                  <a:pt x="492185" y="832856"/>
                </a:moveTo>
                <a:lnTo>
                  <a:pt x="490989" y="831842"/>
                </a:lnTo>
                <a:lnTo>
                  <a:pt x="491745" y="830291"/>
                </a:lnTo>
                <a:lnTo>
                  <a:pt x="493409" y="830291"/>
                </a:lnTo>
                <a:lnTo>
                  <a:pt x="493128" y="831187"/>
                </a:lnTo>
                <a:lnTo>
                  <a:pt x="492719" y="831842"/>
                </a:lnTo>
                <a:lnTo>
                  <a:pt x="492615" y="832009"/>
                </a:lnTo>
                <a:lnTo>
                  <a:pt x="492185" y="832856"/>
                </a:lnTo>
                <a:close/>
              </a:path>
              <a:path w="964565" h="962025">
                <a:moveTo>
                  <a:pt x="492345" y="445408"/>
                </a:moveTo>
                <a:lnTo>
                  <a:pt x="491053" y="444544"/>
                </a:lnTo>
                <a:lnTo>
                  <a:pt x="491793" y="442871"/>
                </a:lnTo>
                <a:lnTo>
                  <a:pt x="493355" y="442871"/>
                </a:lnTo>
                <a:lnTo>
                  <a:pt x="493152" y="443746"/>
                </a:lnTo>
                <a:lnTo>
                  <a:pt x="492718" y="444544"/>
                </a:lnTo>
                <a:lnTo>
                  <a:pt x="492345" y="445408"/>
                </a:lnTo>
                <a:close/>
              </a:path>
              <a:path w="964565" h="962025">
                <a:moveTo>
                  <a:pt x="492266" y="262861"/>
                </a:moveTo>
                <a:lnTo>
                  <a:pt x="491099" y="261815"/>
                </a:lnTo>
                <a:lnTo>
                  <a:pt x="491825" y="260271"/>
                </a:lnTo>
                <a:lnTo>
                  <a:pt x="493444" y="260271"/>
                </a:lnTo>
                <a:lnTo>
                  <a:pt x="493188" y="261175"/>
                </a:lnTo>
                <a:lnTo>
                  <a:pt x="492798" y="261815"/>
                </a:lnTo>
                <a:lnTo>
                  <a:pt x="492683" y="262004"/>
                </a:lnTo>
                <a:lnTo>
                  <a:pt x="492266" y="262861"/>
                </a:lnTo>
                <a:close/>
              </a:path>
              <a:path w="964565" h="962025">
                <a:moveTo>
                  <a:pt x="493441" y="426427"/>
                </a:moveTo>
                <a:lnTo>
                  <a:pt x="491835" y="426427"/>
                </a:lnTo>
                <a:lnTo>
                  <a:pt x="491113" y="424869"/>
                </a:lnTo>
                <a:lnTo>
                  <a:pt x="492295" y="423851"/>
                </a:lnTo>
                <a:lnTo>
                  <a:pt x="492701" y="424705"/>
                </a:lnTo>
                <a:lnTo>
                  <a:pt x="493199" y="425531"/>
                </a:lnTo>
                <a:lnTo>
                  <a:pt x="493441" y="426427"/>
                </a:lnTo>
                <a:close/>
              </a:path>
              <a:path w="964565" h="962025">
                <a:moveTo>
                  <a:pt x="492941" y="334949"/>
                </a:moveTo>
                <a:lnTo>
                  <a:pt x="491103" y="334949"/>
                </a:lnTo>
                <a:lnTo>
                  <a:pt x="490764" y="334302"/>
                </a:lnTo>
                <a:lnTo>
                  <a:pt x="490647" y="334077"/>
                </a:lnTo>
                <a:lnTo>
                  <a:pt x="491071" y="332658"/>
                </a:lnTo>
                <a:lnTo>
                  <a:pt x="492106" y="331700"/>
                </a:lnTo>
                <a:lnTo>
                  <a:pt x="492587" y="332497"/>
                </a:lnTo>
                <a:lnTo>
                  <a:pt x="493149" y="333259"/>
                </a:lnTo>
                <a:lnTo>
                  <a:pt x="493465" y="334077"/>
                </a:lnTo>
                <a:lnTo>
                  <a:pt x="493551" y="334302"/>
                </a:lnTo>
                <a:lnTo>
                  <a:pt x="492941" y="334949"/>
                </a:lnTo>
                <a:close/>
              </a:path>
              <a:path w="964565" h="962025">
                <a:moveTo>
                  <a:pt x="492352" y="391252"/>
                </a:moveTo>
                <a:lnTo>
                  <a:pt x="491110" y="390255"/>
                </a:lnTo>
                <a:lnTo>
                  <a:pt x="491799" y="388522"/>
                </a:lnTo>
                <a:lnTo>
                  <a:pt x="493377" y="388522"/>
                </a:lnTo>
                <a:lnTo>
                  <a:pt x="493184" y="389462"/>
                </a:lnTo>
                <a:lnTo>
                  <a:pt x="492767" y="390255"/>
                </a:lnTo>
                <a:lnTo>
                  <a:pt x="492352" y="391252"/>
                </a:lnTo>
                <a:close/>
              </a:path>
              <a:path w="964565" h="962025">
                <a:moveTo>
                  <a:pt x="492768" y="408336"/>
                </a:moveTo>
                <a:lnTo>
                  <a:pt x="491174" y="408336"/>
                </a:lnTo>
                <a:lnTo>
                  <a:pt x="491337" y="407532"/>
                </a:lnTo>
                <a:lnTo>
                  <a:pt x="491366" y="407389"/>
                </a:lnTo>
                <a:lnTo>
                  <a:pt x="491832" y="406500"/>
                </a:lnTo>
                <a:lnTo>
                  <a:pt x="493394" y="406500"/>
                </a:lnTo>
                <a:lnTo>
                  <a:pt x="493213" y="407389"/>
                </a:lnTo>
                <a:lnTo>
                  <a:pt x="493184" y="407532"/>
                </a:lnTo>
                <a:lnTo>
                  <a:pt x="492768" y="408336"/>
                </a:lnTo>
                <a:close/>
              </a:path>
              <a:path w="964565" h="962025">
                <a:moveTo>
                  <a:pt x="492768" y="408336"/>
                </a:moveTo>
                <a:lnTo>
                  <a:pt x="492661" y="408578"/>
                </a:lnTo>
                <a:lnTo>
                  <a:pt x="492757" y="408336"/>
                </a:lnTo>
                <a:lnTo>
                  <a:pt x="493184" y="407532"/>
                </a:lnTo>
                <a:lnTo>
                  <a:pt x="492768" y="408336"/>
                </a:lnTo>
                <a:close/>
              </a:path>
              <a:path w="964565" h="962025">
                <a:moveTo>
                  <a:pt x="492494" y="408998"/>
                </a:moveTo>
                <a:lnTo>
                  <a:pt x="492359" y="409336"/>
                </a:lnTo>
                <a:lnTo>
                  <a:pt x="492661" y="408578"/>
                </a:lnTo>
                <a:lnTo>
                  <a:pt x="492757" y="408336"/>
                </a:lnTo>
                <a:lnTo>
                  <a:pt x="492494" y="408998"/>
                </a:lnTo>
                <a:close/>
              </a:path>
              <a:path w="964565" h="962025">
                <a:moveTo>
                  <a:pt x="492701" y="482335"/>
                </a:moveTo>
                <a:lnTo>
                  <a:pt x="491124" y="482335"/>
                </a:lnTo>
                <a:lnTo>
                  <a:pt x="491334" y="481594"/>
                </a:lnTo>
                <a:lnTo>
                  <a:pt x="491377" y="481445"/>
                </a:lnTo>
                <a:lnTo>
                  <a:pt x="491900" y="480516"/>
                </a:lnTo>
                <a:lnTo>
                  <a:pt x="492252" y="479765"/>
                </a:lnTo>
                <a:lnTo>
                  <a:pt x="492100" y="480089"/>
                </a:lnTo>
                <a:lnTo>
                  <a:pt x="493431" y="480516"/>
                </a:lnTo>
                <a:lnTo>
                  <a:pt x="493179" y="481445"/>
                </a:lnTo>
                <a:lnTo>
                  <a:pt x="493138" y="481594"/>
                </a:lnTo>
                <a:lnTo>
                  <a:pt x="492701" y="482335"/>
                </a:lnTo>
                <a:close/>
              </a:path>
              <a:path w="964565" h="962025">
                <a:moveTo>
                  <a:pt x="492352" y="537673"/>
                </a:moveTo>
                <a:lnTo>
                  <a:pt x="491081" y="536719"/>
                </a:lnTo>
                <a:lnTo>
                  <a:pt x="491794" y="535022"/>
                </a:lnTo>
                <a:lnTo>
                  <a:pt x="493369" y="535022"/>
                </a:lnTo>
                <a:lnTo>
                  <a:pt x="493174" y="535936"/>
                </a:lnTo>
                <a:lnTo>
                  <a:pt x="492755" y="536719"/>
                </a:lnTo>
                <a:lnTo>
                  <a:pt x="492352" y="537673"/>
                </a:lnTo>
                <a:close/>
              </a:path>
              <a:path w="964565" h="962025">
                <a:moveTo>
                  <a:pt x="494362" y="372644"/>
                </a:moveTo>
                <a:lnTo>
                  <a:pt x="491827" y="372644"/>
                </a:lnTo>
                <a:lnTo>
                  <a:pt x="491736" y="372388"/>
                </a:lnTo>
                <a:lnTo>
                  <a:pt x="490868" y="371167"/>
                </a:lnTo>
                <a:lnTo>
                  <a:pt x="491380" y="369655"/>
                </a:lnTo>
                <a:lnTo>
                  <a:pt x="493042" y="368975"/>
                </a:lnTo>
                <a:lnTo>
                  <a:pt x="495355" y="369324"/>
                </a:lnTo>
                <a:lnTo>
                  <a:pt x="495882" y="370744"/>
                </a:lnTo>
                <a:lnTo>
                  <a:pt x="494362" y="372644"/>
                </a:lnTo>
                <a:close/>
              </a:path>
              <a:path w="964565" h="962025">
                <a:moveTo>
                  <a:pt x="491928" y="372929"/>
                </a:moveTo>
                <a:lnTo>
                  <a:pt x="491827" y="372644"/>
                </a:lnTo>
                <a:lnTo>
                  <a:pt x="491736" y="372388"/>
                </a:lnTo>
                <a:lnTo>
                  <a:pt x="491827" y="372644"/>
                </a:lnTo>
                <a:lnTo>
                  <a:pt x="491928" y="372929"/>
                </a:lnTo>
                <a:close/>
              </a:path>
              <a:path w="964565" h="962025">
                <a:moveTo>
                  <a:pt x="492110" y="373441"/>
                </a:moveTo>
                <a:lnTo>
                  <a:pt x="491928" y="372929"/>
                </a:lnTo>
                <a:lnTo>
                  <a:pt x="493095" y="372929"/>
                </a:lnTo>
                <a:lnTo>
                  <a:pt x="492110" y="373441"/>
                </a:lnTo>
                <a:close/>
              </a:path>
              <a:path w="964565" h="962025">
                <a:moveTo>
                  <a:pt x="493426" y="500405"/>
                </a:moveTo>
                <a:lnTo>
                  <a:pt x="491790" y="500405"/>
                </a:lnTo>
                <a:lnTo>
                  <a:pt x="491042" y="498967"/>
                </a:lnTo>
                <a:lnTo>
                  <a:pt x="492177" y="497807"/>
                </a:lnTo>
                <a:lnTo>
                  <a:pt x="492615" y="498665"/>
                </a:lnTo>
                <a:lnTo>
                  <a:pt x="493156" y="499494"/>
                </a:lnTo>
                <a:lnTo>
                  <a:pt x="493426" y="500405"/>
                </a:lnTo>
                <a:close/>
              </a:path>
              <a:path w="964565" h="962025">
                <a:moveTo>
                  <a:pt x="492773" y="555056"/>
                </a:moveTo>
                <a:lnTo>
                  <a:pt x="491188" y="555056"/>
                </a:lnTo>
                <a:lnTo>
                  <a:pt x="491366" y="554106"/>
                </a:lnTo>
                <a:lnTo>
                  <a:pt x="491818" y="553205"/>
                </a:lnTo>
                <a:lnTo>
                  <a:pt x="493387" y="553205"/>
                </a:lnTo>
                <a:lnTo>
                  <a:pt x="493216" y="554106"/>
                </a:lnTo>
                <a:lnTo>
                  <a:pt x="492773" y="555056"/>
                </a:lnTo>
                <a:close/>
              </a:path>
              <a:path w="964565" h="962025">
                <a:moveTo>
                  <a:pt x="492773" y="555056"/>
                </a:moveTo>
                <a:lnTo>
                  <a:pt x="492677" y="555294"/>
                </a:lnTo>
                <a:lnTo>
                  <a:pt x="492768" y="555056"/>
                </a:lnTo>
                <a:lnTo>
                  <a:pt x="493243" y="554106"/>
                </a:lnTo>
                <a:lnTo>
                  <a:pt x="492773" y="555056"/>
                </a:lnTo>
                <a:close/>
              </a:path>
              <a:path w="964565" h="962025">
                <a:moveTo>
                  <a:pt x="492523" y="555696"/>
                </a:moveTo>
                <a:lnTo>
                  <a:pt x="492677" y="555294"/>
                </a:lnTo>
                <a:lnTo>
                  <a:pt x="492768" y="555056"/>
                </a:lnTo>
                <a:lnTo>
                  <a:pt x="492523" y="555696"/>
                </a:lnTo>
                <a:close/>
              </a:path>
              <a:path w="964565" h="962025">
                <a:moveTo>
                  <a:pt x="492266" y="355005"/>
                </a:moveTo>
                <a:lnTo>
                  <a:pt x="491124" y="354001"/>
                </a:lnTo>
                <a:lnTo>
                  <a:pt x="491843" y="352514"/>
                </a:lnTo>
                <a:lnTo>
                  <a:pt x="493455" y="352514"/>
                </a:lnTo>
                <a:lnTo>
                  <a:pt x="493181" y="353382"/>
                </a:lnTo>
                <a:lnTo>
                  <a:pt x="492796" y="354001"/>
                </a:lnTo>
                <a:lnTo>
                  <a:pt x="492683" y="354183"/>
                </a:lnTo>
                <a:lnTo>
                  <a:pt x="492266" y="355005"/>
                </a:lnTo>
                <a:close/>
              </a:path>
              <a:path w="964565" h="962025">
                <a:moveTo>
                  <a:pt x="492593" y="152018"/>
                </a:moveTo>
                <a:lnTo>
                  <a:pt x="491078" y="151584"/>
                </a:lnTo>
                <a:lnTo>
                  <a:pt x="490430" y="150374"/>
                </a:lnTo>
                <a:lnTo>
                  <a:pt x="490847" y="149413"/>
                </a:lnTo>
                <a:lnTo>
                  <a:pt x="492099" y="148823"/>
                </a:lnTo>
                <a:lnTo>
                  <a:pt x="490847" y="149413"/>
                </a:lnTo>
                <a:lnTo>
                  <a:pt x="493398" y="149723"/>
                </a:lnTo>
                <a:lnTo>
                  <a:pt x="493265" y="150374"/>
                </a:lnTo>
                <a:lnTo>
                  <a:pt x="493199" y="150698"/>
                </a:lnTo>
                <a:lnTo>
                  <a:pt x="492764" y="151584"/>
                </a:lnTo>
                <a:lnTo>
                  <a:pt x="492593" y="152018"/>
                </a:lnTo>
                <a:close/>
              </a:path>
              <a:path w="964565" h="962025">
                <a:moveTo>
                  <a:pt x="492593" y="152018"/>
                </a:moveTo>
                <a:lnTo>
                  <a:pt x="492508" y="152239"/>
                </a:lnTo>
                <a:lnTo>
                  <a:pt x="492761" y="151584"/>
                </a:lnTo>
                <a:lnTo>
                  <a:pt x="492593" y="152018"/>
                </a:lnTo>
                <a:close/>
              </a:path>
              <a:path w="964565" h="962025">
                <a:moveTo>
                  <a:pt x="492508" y="152239"/>
                </a:moveTo>
                <a:lnTo>
                  <a:pt x="492384" y="152559"/>
                </a:lnTo>
                <a:lnTo>
                  <a:pt x="492508" y="152239"/>
                </a:lnTo>
                <a:lnTo>
                  <a:pt x="492593" y="152018"/>
                </a:lnTo>
                <a:lnTo>
                  <a:pt x="492508" y="152239"/>
                </a:lnTo>
                <a:close/>
              </a:path>
              <a:path w="964565" h="962025">
                <a:moveTo>
                  <a:pt x="492281" y="281020"/>
                </a:moveTo>
                <a:lnTo>
                  <a:pt x="491085" y="279942"/>
                </a:lnTo>
                <a:lnTo>
                  <a:pt x="491816" y="278341"/>
                </a:lnTo>
                <a:lnTo>
                  <a:pt x="493434" y="278341"/>
                </a:lnTo>
                <a:lnTo>
                  <a:pt x="493199" y="279273"/>
                </a:lnTo>
                <a:lnTo>
                  <a:pt x="492803" y="279942"/>
                </a:lnTo>
                <a:lnTo>
                  <a:pt x="492690" y="280134"/>
                </a:lnTo>
                <a:lnTo>
                  <a:pt x="492281" y="281020"/>
                </a:lnTo>
                <a:close/>
              </a:path>
              <a:path w="964565" h="962025">
                <a:moveTo>
                  <a:pt x="493010" y="189702"/>
                </a:moveTo>
                <a:lnTo>
                  <a:pt x="491622" y="189030"/>
                </a:lnTo>
                <a:lnTo>
                  <a:pt x="491547" y="188379"/>
                </a:lnTo>
                <a:lnTo>
                  <a:pt x="491448" y="187525"/>
                </a:lnTo>
                <a:lnTo>
                  <a:pt x="491035" y="186521"/>
                </a:lnTo>
                <a:lnTo>
                  <a:pt x="491572" y="185059"/>
                </a:lnTo>
                <a:lnTo>
                  <a:pt x="492672" y="184496"/>
                </a:lnTo>
                <a:lnTo>
                  <a:pt x="494565" y="186108"/>
                </a:lnTo>
                <a:lnTo>
                  <a:pt x="494807" y="187382"/>
                </a:lnTo>
                <a:lnTo>
                  <a:pt x="495280" y="188379"/>
                </a:lnTo>
                <a:lnTo>
                  <a:pt x="494280" y="188763"/>
                </a:lnTo>
                <a:lnTo>
                  <a:pt x="493010" y="189702"/>
                </a:lnTo>
                <a:close/>
              </a:path>
              <a:path w="964565" h="962025">
                <a:moveTo>
                  <a:pt x="502547" y="858855"/>
                </a:moveTo>
                <a:lnTo>
                  <a:pt x="498028" y="858855"/>
                </a:lnTo>
                <a:lnTo>
                  <a:pt x="498376" y="855780"/>
                </a:lnTo>
                <a:lnTo>
                  <a:pt x="497931" y="853876"/>
                </a:lnTo>
                <a:lnTo>
                  <a:pt x="497870" y="853617"/>
                </a:lnTo>
                <a:lnTo>
                  <a:pt x="497786" y="853254"/>
                </a:lnTo>
                <a:lnTo>
                  <a:pt x="500309" y="853876"/>
                </a:lnTo>
                <a:lnTo>
                  <a:pt x="503531" y="853876"/>
                </a:lnTo>
                <a:lnTo>
                  <a:pt x="503273" y="858132"/>
                </a:lnTo>
                <a:lnTo>
                  <a:pt x="502547" y="858855"/>
                </a:lnTo>
                <a:close/>
              </a:path>
              <a:path w="964565" h="962025">
                <a:moveTo>
                  <a:pt x="494569" y="171387"/>
                </a:moveTo>
                <a:lnTo>
                  <a:pt x="491483" y="171387"/>
                </a:lnTo>
                <a:lnTo>
                  <a:pt x="491056" y="170821"/>
                </a:lnTo>
                <a:lnTo>
                  <a:pt x="491175" y="168266"/>
                </a:lnTo>
                <a:lnTo>
                  <a:pt x="491355" y="168266"/>
                </a:lnTo>
                <a:lnTo>
                  <a:pt x="492269" y="167732"/>
                </a:lnTo>
                <a:lnTo>
                  <a:pt x="492871" y="167088"/>
                </a:lnTo>
                <a:lnTo>
                  <a:pt x="493622" y="167732"/>
                </a:lnTo>
                <a:lnTo>
                  <a:pt x="494775" y="168266"/>
                </a:lnTo>
                <a:lnTo>
                  <a:pt x="495191" y="169782"/>
                </a:lnTo>
                <a:lnTo>
                  <a:pt x="494569" y="171387"/>
                </a:lnTo>
                <a:close/>
              </a:path>
              <a:path w="964565" h="962025">
                <a:moveTo>
                  <a:pt x="492056" y="172148"/>
                </a:moveTo>
                <a:lnTo>
                  <a:pt x="491614" y="171561"/>
                </a:lnTo>
                <a:lnTo>
                  <a:pt x="493992" y="171561"/>
                </a:lnTo>
                <a:lnTo>
                  <a:pt x="492056" y="172148"/>
                </a:lnTo>
                <a:close/>
              </a:path>
              <a:path w="964565" h="962025">
                <a:moveTo>
                  <a:pt x="493448" y="205922"/>
                </a:moveTo>
                <a:lnTo>
                  <a:pt x="491843" y="205922"/>
                </a:lnTo>
                <a:lnTo>
                  <a:pt x="491117" y="204381"/>
                </a:lnTo>
                <a:lnTo>
                  <a:pt x="492295" y="203385"/>
                </a:lnTo>
                <a:lnTo>
                  <a:pt x="492701" y="204225"/>
                </a:lnTo>
                <a:lnTo>
                  <a:pt x="493199" y="205040"/>
                </a:lnTo>
                <a:lnTo>
                  <a:pt x="493448" y="205922"/>
                </a:lnTo>
                <a:close/>
              </a:path>
              <a:path w="964565" h="962025">
                <a:moveTo>
                  <a:pt x="492758" y="315950"/>
                </a:moveTo>
                <a:lnTo>
                  <a:pt x="491256" y="315950"/>
                </a:lnTo>
                <a:lnTo>
                  <a:pt x="491434" y="315061"/>
                </a:lnTo>
                <a:lnTo>
                  <a:pt x="491871" y="314221"/>
                </a:lnTo>
                <a:lnTo>
                  <a:pt x="493350" y="314221"/>
                </a:lnTo>
                <a:lnTo>
                  <a:pt x="493177" y="315061"/>
                </a:lnTo>
                <a:lnTo>
                  <a:pt x="492758" y="315950"/>
                </a:lnTo>
                <a:close/>
              </a:path>
              <a:path w="964565" h="962025">
                <a:moveTo>
                  <a:pt x="492758" y="315950"/>
                </a:moveTo>
                <a:lnTo>
                  <a:pt x="492660" y="316178"/>
                </a:lnTo>
                <a:lnTo>
                  <a:pt x="492750" y="315950"/>
                </a:lnTo>
                <a:lnTo>
                  <a:pt x="493212" y="315061"/>
                </a:lnTo>
                <a:lnTo>
                  <a:pt x="492758" y="315950"/>
                </a:lnTo>
                <a:close/>
              </a:path>
              <a:path w="964565" h="962025">
                <a:moveTo>
                  <a:pt x="492505" y="316570"/>
                </a:moveTo>
                <a:lnTo>
                  <a:pt x="492660" y="316178"/>
                </a:lnTo>
                <a:lnTo>
                  <a:pt x="492750" y="315950"/>
                </a:lnTo>
                <a:lnTo>
                  <a:pt x="492505" y="316570"/>
                </a:lnTo>
                <a:close/>
              </a:path>
              <a:path w="964565" h="962025">
                <a:moveTo>
                  <a:pt x="492660" y="298332"/>
                </a:moveTo>
                <a:lnTo>
                  <a:pt x="491181" y="298087"/>
                </a:lnTo>
                <a:lnTo>
                  <a:pt x="491342" y="297283"/>
                </a:lnTo>
                <a:lnTo>
                  <a:pt x="491370" y="297144"/>
                </a:lnTo>
                <a:lnTo>
                  <a:pt x="491836" y="296258"/>
                </a:lnTo>
                <a:lnTo>
                  <a:pt x="493393" y="296258"/>
                </a:lnTo>
                <a:lnTo>
                  <a:pt x="493213" y="297144"/>
                </a:lnTo>
                <a:lnTo>
                  <a:pt x="493184" y="297283"/>
                </a:lnTo>
                <a:lnTo>
                  <a:pt x="492768" y="298087"/>
                </a:lnTo>
                <a:lnTo>
                  <a:pt x="492660" y="298332"/>
                </a:lnTo>
                <a:close/>
              </a:path>
              <a:path w="964565" h="962025">
                <a:moveTo>
                  <a:pt x="492496" y="298749"/>
                </a:moveTo>
                <a:lnTo>
                  <a:pt x="492362" y="299087"/>
                </a:lnTo>
                <a:lnTo>
                  <a:pt x="492660" y="298332"/>
                </a:lnTo>
                <a:lnTo>
                  <a:pt x="492757" y="298087"/>
                </a:lnTo>
                <a:lnTo>
                  <a:pt x="492496" y="298749"/>
                </a:lnTo>
                <a:close/>
              </a:path>
              <a:path w="964565" h="962025">
                <a:moveTo>
                  <a:pt x="492185" y="227027"/>
                </a:moveTo>
                <a:lnTo>
                  <a:pt x="490989" y="226013"/>
                </a:lnTo>
                <a:lnTo>
                  <a:pt x="491745" y="224462"/>
                </a:lnTo>
                <a:lnTo>
                  <a:pt x="493409" y="224462"/>
                </a:lnTo>
                <a:lnTo>
                  <a:pt x="493128" y="225358"/>
                </a:lnTo>
                <a:lnTo>
                  <a:pt x="492719" y="226013"/>
                </a:lnTo>
                <a:lnTo>
                  <a:pt x="492615" y="226181"/>
                </a:lnTo>
                <a:lnTo>
                  <a:pt x="492185" y="227027"/>
                </a:lnTo>
                <a:close/>
              </a:path>
              <a:path w="964565" h="962025">
                <a:moveTo>
                  <a:pt x="492770" y="629090"/>
                </a:moveTo>
                <a:lnTo>
                  <a:pt x="491199" y="629090"/>
                </a:lnTo>
                <a:lnTo>
                  <a:pt x="491395" y="628208"/>
                </a:lnTo>
                <a:lnTo>
                  <a:pt x="491843" y="627379"/>
                </a:lnTo>
                <a:lnTo>
                  <a:pt x="493431" y="627379"/>
                </a:lnTo>
                <a:lnTo>
                  <a:pt x="493219" y="628208"/>
                </a:lnTo>
                <a:lnTo>
                  <a:pt x="492770" y="629090"/>
                </a:lnTo>
                <a:close/>
              </a:path>
              <a:path w="964565" h="962025">
                <a:moveTo>
                  <a:pt x="492770" y="629090"/>
                </a:moveTo>
                <a:lnTo>
                  <a:pt x="492673" y="629300"/>
                </a:lnTo>
                <a:lnTo>
                  <a:pt x="492764" y="629090"/>
                </a:lnTo>
                <a:lnTo>
                  <a:pt x="493245" y="628208"/>
                </a:lnTo>
                <a:lnTo>
                  <a:pt x="492770" y="629090"/>
                </a:lnTo>
                <a:close/>
              </a:path>
              <a:path w="964565" h="962025">
                <a:moveTo>
                  <a:pt x="492499" y="629699"/>
                </a:moveTo>
                <a:lnTo>
                  <a:pt x="492362" y="630012"/>
                </a:lnTo>
                <a:lnTo>
                  <a:pt x="492673" y="629300"/>
                </a:lnTo>
                <a:lnTo>
                  <a:pt x="492764" y="629090"/>
                </a:lnTo>
                <a:lnTo>
                  <a:pt x="492499" y="629699"/>
                </a:lnTo>
                <a:close/>
              </a:path>
              <a:path w="964565" h="962025">
                <a:moveTo>
                  <a:pt x="493505" y="811950"/>
                </a:moveTo>
                <a:lnTo>
                  <a:pt x="491936" y="811950"/>
                </a:lnTo>
                <a:lnTo>
                  <a:pt x="491117" y="810210"/>
                </a:lnTo>
                <a:lnTo>
                  <a:pt x="492295" y="809214"/>
                </a:lnTo>
                <a:lnTo>
                  <a:pt x="492701" y="810054"/>
                </a:lnTo>
                <a:lnTo>
                  <a:pt x="493199" y="810868"/>
                </a:lnTo>
                <a:lnTo>
                  <a:pt x="493505" y="811950"/>
                </a:lnTo>
                <a:close/>
              </a:path>
              <a:path w="964565" h="962025">
                <a:moveTo>
                  <a:pt x="497426" y="852645"/>
                </a:moveTo>
                <a:lnTo>
                  <a:pt x="495433" y="852645"/>
                </a:lnTo>
                <a:lnTo>
                  <a:pt x="492793" y="851812"/>
                </a:lnTo>
                <a:lnTo>
                  <a:pt x="491288" y="850848"/>
                </a:lnTo>
                <a:lnTo>
                  <a:pt x="491409" y="848941"/>
                </a:lnTo>
                <a:lnTo>
                  <a:pt x="491451" y="848197"/>
                </a:lnTo>
                <a:lnTo>
                  <a:pt x="492666" y="846927"/>
                </a:lnTo>
                <a:lnTo>
                  <a:pt x="495354" y="846927"/>
                </a:lnTo>
                <a:lnTo>
                  <a:pt x="496143" y="848197"/>
                </a:lnTo>
                <a:lnTo>
                  <a:pt x="496440" y="848941"/>
                </a:lnTo>
                <a:lnTo>
                  <a:pt x="497122" y="850848"/>
                </a:lnTo>
                <a:lnTo>
                  <a:pt x="497263" y="851812"/>
                </a:lnTo>
                <a:lnTo>
                  <a:pt x="497362" y="852335"/>
                </a:lnTo>
                <a:lnTo>
                  <a:pt x="497426" y="852645"/>
                </a:lnTo>
                <a:close/>
              </a:path>
              <a:path w="964565" h="962025">
                <a:moveTo>
                  <a:pt x="493010" y="795531"/>
                </a:moveTo>
                <a:lnTo>
                  <a:pt x="491622" y="794855"/>
                </a:lnTo>
                <a:lnTo>
                  <a:pt x="491547" y="794208"/>
                </a:lnTo>
                <a:lnTo>
                  <a:pt x="491448" y="793350"/>
                </a:lnTo>
                <a:lnTo>
                  <a:pt x="491035" y="792346"/>
                </a:lnTo>
                <a:lnTo>
                  <a:pt x="491572" y="790887"/>
                </a:lnTo>
                <a:lnTo>
                  <a:pt x="492672" y="790322"/>
                </a:lnTo>
                <a:lnTo>
                  <a:pt x="494565" y="791937"/>
                </a:lnTo>
                <a:lnTo>
                  <a:pt x="494807" y="793211"/>
                </a:lnTo>
                <a:lnTo>
                  <a:pt x="495280" y="794208"/>
                </a:lnTo>
                <a:lnTo>
                  <a:pt x="494280" y="794592"/>
                </a:lnTo>
                <a:lnTo>
                  <a:pt x="493010" y="795531"/>
                </a:lnTo>
                <a:close/>
              </a:path>
              <a:path w="964565" h="962025">
                <a:moveTo>
                  <a:pt x="492281" y="886846"/>
                </a:moveTo>
                <a:lnTo>
                  <a:pt x="491085" y="885767"/>
                </a:lnTo>
                <a:lnTo>
                  <a:pt x="491816" y="884166"/>
                </a:lnTo>
                <a:lnTo>
                  <a:pt x="493434" y="884166"/>
                </a:lnTo>
                <a:lnTo>
                  <a:pt x="493199" y="885098"/>
                </a:lnTo>
                <a:lnTo>
                  <a:pt x="492803" y="885767"/>
                </a:lnTo>
                <a:lnTo>
                  <a:pt x="492690" y="885960"/>
                </a:lnTo>
                <a:lnTo>
                  <a:pt x="492281" y="886846"/>
                </a:lnTo>
                <a:close/>
              </a:path>
              <a:path w="964565" h="962025">
                <a:moveTo>
                  <a:pt x="484014" y="765402"/>
                </a:moveTo>
                <a:lnTo>
                  <a:pt x="481740" y="765402"/>
                </a:lnTo>
                <a:lnTo>
                  <a:pt x="481962" y="764957"/>
                </a:lnTo>
                <a:lnTo>
                  <a:pt x="483178" y="764957"/>
                </a:lnTo>
                <a:lnTo>
                  <a:pt x="484014" y="765402"/>
                </a:lnTo>
                <a:close/>
              </a:path>
              <a:path w="964565" h="962025">
                <a:moveTo>
                  <a:pt x="484284" y="766711"/>
                </a:moveTo>
                <a:lnTo>
                  <a:pt x="483064" y="766711"/>
                </a:lnTo>
                <a:lnTo>
                  <a:pt x="482045" y="766167"/>
                </a:lnTo>
                <a:lnTo>
                  <a:pt x="484559" y="766167"/>
                </a:lnTo>
                <a:lnTo>
                  <a:pt x="484284" y="766711"/>
                </a:lnTo>
                <a:close/>
              </a:path>
              <a:path w="964565" h="962025">
                <a:moveTo>
                  <a:pt x="484284" y="766711"/>
                </a:moveTo>
                <a:lnTo>
                  <a:pt x="484187" y="766903"/>
                </a:lnTo>
                <a:lnTo>
                  <a:pt x="484559" y="766167"/>
                </a:lnTo>
                <a:lnTo>
                  <a:pt x="484284" y="766711"/>
                </a:lnTo>
                <a:close/>
              </a:path>
              <a:path w="964565" h="962025">
                <a:moveTo>
                  <a:pt x="492593" y="757847"/>
                </a:moveTo>
                <a:lnTo>
                  <a:pt x="491078" y="757413"/>
                </a:lnTo>
                <a:lnTo>
                  <a:pt x="490430" y="756203"/>
                </a:lnTo>
                <a:lnTo>
                  <a:pt x="490847" y="755242"/>
                </a:lnTo>
                <a:lnTo>
                  <a:pt x="492099" y="754651"/>
                </a:lnTo>
                <a:lnTo>
                  <a:pt x="490847" y="755242"/>
                </a:lnTo>
                <a:lnTo>
                  <a:pt x="493398" y="755552"/>
                </a:lnTo>
                <a:lnTo>
                  <a:pt x="493265" y="756203"/>
                </a:lnTo>
                <a:lnTo>
                  <a:pt x="493199" y="756527"/>
                </a:lnTo>
                <a:lnTo>
                  <a:pt x="492764" y="757413"/>
                </a:lnTo>
                <a:lnTo>
                  <a:pt x="492593" y="757847"/>
                </a:lnTo>
                <a:close/>
              </a:path>
              <a:path w="964565" h="962025">
                <a:moveTo>
                  <a:pt x="492593" y="757847"/>
                </a:moveTo>
                <a:lnTo>
                  <a:pt x="492508" y="758068"/>
                </a:lnTo>
                <a:lnTo>
                  <a:pt x="492761" y="757413"/>
                </a:lnTo>
                <a:lnTo>
                  <a:pt x="492593" y="757847"/>
                </a:lnTo>
                <a:close/>
              </a:path>
              <a:path w="964565" h="962025">
                <a:moveTo>
                  <a:pt x="492508" y="758068"/>
                </a:moveTo>
                <a:lnTo>
                  <a:pt x="492384" y="758388"/>
                </a:lnTo>
                <a:lnTo>
                  <a:pt x="492508" y="758068"/>
                </a:lnTo>
                <a:lnTo>
                  <a:pt x="492593" y="757847"/>
                </a:lnTo>
                <a:lnTo>
                  <a:pt x="492508" y="758068"/>
                </a:lnTo>
                <a:close/>
              </a:path>
              <a:path w="964565" h="962025">
                <a:moveTo>
                  <a:pt x="493405" y="518208"/>
                </a:moveTo>
                <a:lnTo>
                  <a:pt x="491840" y="518208"/>
                </a:lnTo>
                <a:lnTo>
                  <a:pt x="491089" y="516774"/>
                </a:lnTo>
                <a:lnTo>
                  <a:pt x="492195" y="515724"/>
                </a:lnTo>
                <a:lnTo>
                  <a:pt x="492619" y="516546"/>
                </a:lnTo>
                <a:lnTo>
                  <a:pt x="493142" y="517336"/>
                </a:lnTo>
                <a:lnTo>
                  <a:pt x="493405" y="518208"/>
                </a:lnTo>
                <a:close/>
              </a:path>
              <a:path w="964565" h="962025">
                <a:moveTo>
                  <a:pt x="490594" y="465777"/>
                </a:moveTo>
                <a:lnTo>
                  <a:pt x="489459" y="464446"/>
                </a:lnTo>
                <a:lnTo>
                  <a:pt x="489010" y="462571"/>
                </a:lnTo>
                <a:lnTo>
                  <a:pt x="489405" y="460646"/>
                </a:lnTo>
                <a:lnTo>
                  <a:pt x="490558" y="459325"/>
                </a:lnTo>
                <a:lnTo>
                  <a:pt x="493281" y="459994"/>
                </a:lnTo>
                <a:lnTo>
                  <a:pt x="494135" y="461571"/>
                </a:lnTo>
                <a:lnTo>
                  <a:pt x="494149" y="463464"/>
                </a:lnTo>
                <a:lnTo>
                  <a:pt x="493316" y="465030"/>
                </a:lnTo>
                <a:lnTo>
                  <a:pt x="490594" y="465777"/>
                </a:lnTo>
                <a:close/>
              </a:path>
              <a:path w="964565" h="962025">
                <a:moveTo>
                  <a:pt x="491957" y="741022"/>
                </a:moveTo>
                <a:lnTo>
                  <a:pt x="490117" y="739542"/>
                </a:lnTo>
                <a:lnTo>
                  <a:pt x="490032" y="739040"/>
                </a:lnTo>
                <a:lnTo>
                  <a:pt x="489907" y="738297"/>
                </a:lnTo>
                <a:lnTo>
                  <a:pt x="489462" y="737347"/>
                </a:lnTo>
                <a:lnTo>
                  <a:pt x="492355" y="736144"/>
                </a:lnTo>
                <a:lnTo>
                  <a:pt x="492761" y="737112"/>
                </a:lnTo>
                <a:lnTo>
                  <a:pt x="493569" y="738129"/>
                </a:lnTo>
                <a:lnTo>
                  <a:pt x="493462" y="739040"/>
                </a:lnTo>
                <a:lnTo>
                  <a:pt x="493404" y="739542"/>
                </a:lnTo>
                <a:lnTo>
                  <a:pt x="493295" y="740474"/>
                </a:lnTo>
                <a:lnTo>
                  <a:pt x="491957" y="741022"/>
                </a:lnTo>
                <a:close/>
              </a:path>
              <a:path w="964565" h="962025">
                <a:moveTo>
                  <a:pt x="492758" y="921779"/>
                </a:moveTo>
                <a:lnTo>
                  <a:pt x="491256" y="921779"/>
                </a:lnTo>
                <a:lnTo>
                  <a:pt x="491434" y="920890"/>
                </a:lnTo>
                <a:lnTo>
                  <a:pt x="491871" y="920050"/>
                </a:lnTo>
                <a:lnTo>
                  <a:pt x="493350" y="920050"/>
                </a:lnTo>
                <a:lnTo>
                  <a:pt x="493177" y="920890"/>
                </a:lnTo>
                <a:lnTo>
                  <a:pt x="492758" y="921779"/>
                </a:lnTo>
                <a:close/>
              </a:path>
              <a:path w="964565" h="962025">
                <a:moveTo>
                  <a:pt x="492758" y="921779"/>
                </a:moveTo>
                <a:lnTo>
                  <a:pt x="492660" y="922007"/>
                </a:lnTo>
                <a:lnTo>
                  <a:pt x="492750" y="921779"/>
                </a:lnTo>
                <a:lnTo>
                  <a:pt x="493212" y="920890"/>
                </a:lnTo>
                <a:lnTo>
                  <a:pt x="492758" y="921779"/>
                </a:lnTo>
                <a:close/>
              </a:path>
              <a:path w="964565" h="962025">
                <a:moveTo>
                  <a:pt x="492505" y="922399"/>
                </a:moveTo>
                <a:lnTo>
                  <a:pt x="492660" y="922007"/>
                </a:lnTo>
                <a:lnTo>
                  <a:pt x="492750" y="921779"/>
                </a:lnTo>
                <a:lnTo>
                  <a:pt x="492505" y="922399"/>
                </a:lnTo>
                <a:close/>
              </a:path>
              <a:path w="964565" h="962025">
                <a:moveTo>
                  <a:pt x="492053" y="777977"/>
                </a:moveTo>
                <a:lnTo>
                  <a:pt x="491053" y="776650"/>
                </a:lnTo>
                <a:lnTo>
                  <a:pt x="491179" y="774095"/>
                </a:lnTo>
                <a:lnTo>
                  <a:pt x="491352" y="774095"/>
                </a:lnTo>
                <a:lnTo>
                  <a:pt x="492269" y="773561"/>
                </a:lnTo>
                <a:lnTo>
                  <a:pt x="492871" y="772917"/>
                </a:lnTo>
                <a:lnTo>
                  <a:pt x="493622" y="773561"/>
                </a:lnTo>
                <a:lnTo>
                  <a:pt x="494775" y="774095"/>
                </a:lnTo>
                <a:lnTo>
                  <a:pt x="495191" y="775611"/>
                </a:lnTo>
                <a:lnTo>
                  <a:pt x="494569" y="777216"/>
                </a:lnTo>
                <a:lnTo>
                  <a:pt x="492053" y="777977"/>
                </a:lnTo>
                <a:close/>
              </a:path>
              <a:path w="964565" h="962025">
                <a:moveTo>
                  <a:pt x="492773" y="665326"/>
                </a:moveTo>
                <a:lnTo>
                  <a:pt x="491188" y="665326"/>
                </a:lnTo>
                <a:lnTo>
                  <a:pt x="491366" y="664376"/>
                </a:lnTo>
                <a:lnTo>
                  <a:pt x="491814" y="663472"/>
                </a:lnTo>
                <a:lnTo>
                  <a:pt x="493394" y="663472"/>
                </a:lnTo>
                <a:lnTo>
                  <a:pt x="493218" y="664376"/>
                </a:lnTo>
                <a:lnTo>
                  <a:pt x="492773" y="665326"/>
                </a:lnTo>
                <a:close/>
              </a:path>
              <a:path w="964565" h="962025">
                <a:moveTo>
                  <a:pt x="492773" y="665326"/>
                </a:moveTo>
                <a:lnTo>
                  <a:pt x="492678" y="665565"/>
                </a:lnTo>
                <a:lnTo>
                  <a:pt x="492769" y="665326"/>
                </a:lnTo>
                <a:lnTo>
                  <a:pt x="493243" y="664376"/>
                </a:lnTo>
                <a:lnTo>
                  <a:pt x="492773" y="665326"/>
                </a:lnTo>
                <a:close/>
              </a:path>
              <a:path w="964565" h="962025">
                <a:moveTo>
                  <a:pt x="492525" y="665967"/>
                </a:moveTo>
                <a:lnTo>
                  <a:pt x="492678" y="665565"/>
                </a:lnTo>
                <a:lnTo>
                  <a:pt x="492769" y="665326"/>
                </a:lnTo>
                <a:lnTo>
                  <a:pt x="492525" y="665967"/>
                </a:lnTo>
                <a:close/>
              </a:path>
              <a:path w="964565" h="962025">
                <a:moveTo>
                  <a:pt x="492660" y="904161"/>
                </a:moveTo>
                <a:lnTo>
                  <a:pt x="491181" y="903916"/>
                </a:lnTo>
                <a:lnTo>
                  <a:pt x="491342" y="903112"/>
                </a:lnTo>
                <a:lnTo>
                  <a:pt x="491370" y="902973"/>
                </a:lnTo>
                <a:lnTo>
                  <a:pt x="491836" y="902087"/>
                </a:lnTo>
                <a:lnTo>
                  <a:pt x="493393" y="902087"/>
                </a:lnTo>
                <a:lnTo>
                  <a:pt x="493213" y="902973"/>
                </a:lnTo>
                <a:lnTo>
                  <a:pt x="493184" y="903112"/>
                </a:lnTo>
                <a:lnTo>
                  <a:pt x="492768" y="903916"/>
                </a:lnTo>
                <a:lnTo>
                  <a:pt x="492660" y="904161"/>
                </a:lnTo>
                <a:close/>
              </a:path>
              <a:path w="964565" h="962025">
                <a:moveTo>
                  <a:pt x="492496" y="904578"/>
                </a:moveTo>
                <a:lnTo>
                  <a:pt x="492362" y="904916"/>
                </a:lnTo>
                <a:lnTo>
                  <a:pt x="492660" y="904161"/>
                </a:lnTo>
                <a:lnTo>
                  <a:pt x="492757" y="903916"/>
                </a:lnTo>
                <a:lnTo>
                  <a:pt x="492496" y="904578"/>
                </a:lnTo>
                <a:close/>
              </a:path>
              <a:path w="964565" h="962025">
                <a:moveTo>
                  <a:pt x="491957" y="135194"/>
                </a:moveTo>
                <a:lnTo>
                  <a:pt x="490117" y="133713"/>
                </a:lnTo>
                <a:lnTo>
                  <a:pt x="490032" y="133211"/>
                </a:lnTo>
                <a:lnTo>
                  <a:pt x="489907" y="132468"/>
                </a:lnTo>
                <a:lnTo>
                  <a:pt x="489462" y="131518"/>
                </a:lnTo>
                <a:lnTo>
                  <a:pt x="492355" y="130315"/>
                </a:lnTo>
                <a:lnTo>
                  <a:pt x="492761" y="131283"/>
                </a:lnTo>
                <a:lnTo>
                  <a:pt x="493569" y="132300"/>
                </a:lnTo>
                <a:lnTo>
                  <a:pt x="493462" y="133211"/>
                </a:lnTo>
                <a:lnTo>
                  <a:pt x="493404" y="133713"/>
                </a:lnTo>
                <a:lnTo>
                  <a:pt x="493295" y="134646"/>
                </a:lnTo>
                <a:lnTo>
                  <a:pt x="491957" y="135194"/>
                </a:lnTo>
                <a:close/>
              </a:path>
              <a:path w="964565" h="962025">
                <a:moveTo>
                  <a:pt x="493458" y="573062"/>
                </a:moveTo>
                <a:lnTo>
                  <a:pt x="491787" y="573062"/>
                </a:lnTo>
                <a:lnTo>
                  <a:pt x="490953" y="571557"/>
                </a:lnTo>
                <a:lnTo>
                  <a:pt x="492128" y="570525"/>
                </a:lnTo>
                <a:lnTo>
                  <a:pt x="492594" y="571364"/>
                </a:lnTo>
                <a:lnTo>
                  <a:pt x="493156" y="572169"/>
                </a:lnTo>
                <a:lnTo>
                  <a:pt x="493458" y="573062"/>
                </a:lnTo>
                <a:close/>
              </a:path>
              <a:path w="964565" h="962025">
                <a:moveTo>
                  <a:pt x="493446" y="591071"/>
                </a:moveTo>
                <a:lnTo>
                  <a:pt x="490637" y="591071"/>
                </a:lnTo>
                <a:lnTo>
                  <a:pt x="491064" y="589623"/>
                </a:lnTo>
                <a:lnTo>
                  <a:pt x="492103" y="588676"/>
                </a:lnTo>
                <a:lnTo>
                  <a:pt x="492580" y="589484"/>
                </a:lnTo>
                <a:lnTo>
                  <a:pt x="493145" y="590260"/>
                </a:lnTo>
                <a:lnTo>
                  <a:pt x="493446" y="591071"/>
                </a:lnTo>
                <a:close/>
              </a:path>
              <a:path w="964565" h="962025">
                <a:moveTo>
                  <a:pt x="492946" y="591957"/>
                </a:moveTo>
                <a:lnTo>
                  <a:pt x="491089" y="591957"/>
                </a:lnTo>
                <a:lnTo>
                  <a:pt x="490765" y="591324"/>
                </a:lnTo>
                <a:lnTo>
                  <a:pt x="493540" y="591324"/>
                </a:lnTo>
                <a:lnTo>
                  <a:pt x="492946" y="591957"/>
                </a:lnTo>
                <a:close/>
              </a:path>
              <a:path w="964565" h="962025">
                <a:moveTo>
                  <a:pt x="492946" y="591957"/>
                </a:moveTo>
                <a:lnTo>
                  <a:pt x="492773" y="592142"/>
                </a:lnTo>
                <a:lnTo>
                  <a:pt x="493540" y="591324"/>
                </a:lnTo>
                <a:lnTo>
                  <a:pt x="492946" y="591957"/>
                </a:lnTo>
                <a:close/>
              </a:path>
              <a:path w="964565" h="962025">
                <a:moveTo>
                  <a:pt x="492662" y="647413"/>
                </a:moveTo>
                <a:lnTo>
                  <a:pt x="491185" y="647182"/>
                </a:lnTo>
                <a:lnTo>
                  <a:pt x="491377" y="646263"/>
                </a:lnTo>
                <a:lnTo>
                  <a:pt x="491836" y="645399"/>
                </a:lnTo>
                <a:lnTo>
                  <a:pt x="493415" y="645399"/>
                </a:lnTo>
                <a:lnTo>
                  <a:pt x="493220" y="646263"/>
                </a:lnTo>
                <a:lnTo>
                  <a:pt x="492767" y="647182"/>
                </a:lnTo>
                <a:lnTo>
                  <a:pt x="492662" y="647413"/>
                </a:lnTo>
                <a:close/>
              </a:path>
              <a:path w="964565" h="962025">
                <a:moveTo>
                  <a:pt x="492492" y="647822"/>
                </a:moveTo>
                <a:lnTo>
                  <a:pt x="492355" y="648150"/>
                </a:lnTo>
                <a:lnTo>
                  <a:pt x="492662" y="647413"/>
                </a:lnTo>
                <a:lnTo>
                  <a:pt x="492758" y="647182"/>
                </a:lnTo>
                <a:lnTo>
                  <a:pt x="492492" y="647822"/>
                </a:lnTo>
                <a:close/>
              </a:path>
              <a:path w="964565" h="962025">
                <a:moveTo>
                  <a:pt x="492743" y="701488"/>
                </a:moveTo>
                <a:lnTo>
                  <a:pt x="491160" y="701488"/>
                </a:lnTo>
                <a:lnTo>
                  <a:pt x="491366" y="700573"/>
                </a:lnTo>
                <a:lnTo>
                  <a:pt x="491829" y="699716"/>
                </a:lnTo>
                <a:lnTo>
                  <a:pt x="493376" y="699716"/>
                </a:lnTo>
                <a:lnTo>
                  <a:pt x="493189" y="700573"/>
                </a:lnTo>
                <a:lnTo>
                  <a:pt x="492743" y="701488"/>
                </a:lnTo>
                <a:close/>
              </a:path>
              <a:path w="964565" h="962025">
                <a:moveTo>
                  <a:pt x="493202" y="685279"/>
                </a:moveTo>
                <a:lnTo>
                  <a:pt x="491736" y="684802"/>
                </a:lnTo>
                <a:lnTo>
                  <a:pt x="491057" y="683197"/>
                </a:lnTo>
                <a:lnTo>
                  <a:pt x="491124" y="682254"/>
                </a:lnTo>
                <a:lnTo>
                  <a:pt x="491227" y="680802"/>
                </a:lnTo>
                <a:lnTo>
                  <a:pt x="492398" y="680382"/>
                </a:lnTo>
                <a:lnTo>
                  <a:pt x="493722" y="680930"/>
                </a:lnTo>
                <a:lnTo>
                  <a:pt x="495369" y="683837"/>
                </a:lnTo>
                <a:lnTo>
                  <a:pt x="494377" y="684289"/>
                </a:lnTo>
                <a:lnTo>
                  <a:pt x="493202" y="685279"/>
                </a:lnTo>
                <a:close/>
              </a:path>
              <a:path w="964565" h="962025">
                <a:moveTo>
                  <a:pt x="510998" y="336252"/>
                </a:moveTo>
                <a:lnTo>
                  <a:pt x="510037" y="335782"/>
                </a:lnTo>
                <a:lnTo>
                  <a:pt x="509619" y="334803"/>
                </a:lnTo>
                <a:lnTo>
                  <a:pt x="509592" y="334355"/>
                </a:lnTo>
                <a:lnTo>
                  <a:pt x="509862" y="333939"/>
                </a:lnTo>
                <a:lnTo>
                  <a:pt x="510105" y="333440"/>
                </a:lnTo>
                <a:lnTo>
                  <a:pt x="511432" y="333440"/>
                </a:lnTo>
                <a:lnTo>
                  <a:pt x="512354" y="333939"/>
                </a:lnTo>
                <a:lnTo>
                  <a:pt x="513301" y="334355"/>
                </a:lnTo>
                <a:lnTo>
                  <a:pt x="512959" y="334803"/>
                </a:lnTo>
                <a:lnTo>
                  <a:pt x="512706" y="335447"/>
                </a:lnTo>
                <a:lnTo>
                  <a:pt x="510998" y="336252"/>
                </a:lnTo>
                <a:close/>
              </a:path>
              <a:path w="964565" h="962025">
                <a:moveTo>
                  <a:pt x="408909" y="125995"/>
                </a:moveTo>
                <a:lnTo>
                  <a:pt x="407493" y="125201"/>
                </a:lnTo>
                <a:lnTo>
                  <a:pt x="406546" y="123607"/>
                </a:lnTo>
                <a:lnTo>
                  <a:pt x="406856" y="122846"/>
                </a:lnTo>
                <a:lnTo>
                  <a:pt x="406945" y="122629"/>
                </a:lnTo>
                <a:lnTo>
                  <a:pt x="407080" y="121273"/>
                </a:lnTo>
                <a:lnTo>
                  <a:pt x="409446" y="119550"/>
                </a:lnTo>
                <a:lnTo>
                  <a:pt x="411030" y="120394"/>
                </a:lnTo>
                <a:lnTo>
                  <a:pt x="411798" y="122629"/>
                </a:lnTo>
                <a:lnTo>
                  <a:pt x="411873" y="122846"/>
                </a:lnTo>
                <a:lnTo>
                  <a:pt x="411222" y="124433"/>
                </a:lnTo>
                <a:lnTo>
                  <a:pt x="408909" y="125995"/>
                </a:lnTo>
                <a:close/>
              </a:path>
              <a:path w="964565" h="962025">
                <a:moveTo>
                  <a:pt x="408162" y="107686"/>
                </a:moveTo>
                <a:lnTo>
                  <a:pt x="406827" y="106498"/>
                </a:lnTo>
                <a:lnTo>
                  <a:pt x="406952" y="105316"/>
                </a:lnTo>
                <a:lnTo>
                  <a:pt x="407046" y="104427"/>
                </a:lnTo>
                <a:lnTo>
                  <a:pt x="407122" y="103715"/>
                </a:lnTo>
                <a:lnTo>
                  <a:pt x="407252" y="103715"/>
                </a:lnTo>
                <a:lnTo>
                  <a:pt x="408504" y="103146"/>
                </a:lnTo>
                <a:lnTo>
                  <a:pt x="409243" y="102512"/>
                </a:lnTo>
                <a:lnTo>
                  <a:pt x="409994" y="103146"/>
                </a:lnTo>
                <a:lnTo>
                  <a:pt x="411268" y="103715"/>
                </a:lnTo>
                <a:lnTo>
                  <a:pt x="411353" y="104427"/>
                </a:lnTo>
                <a:lnTo>
                  <a:pt x="411460" y="105316"/>
                </a:lnTo>
                <a:lnTo>
                  <a:pt x="410763" y="106971"/>
                </a:lnTo>
                <a:lnTo>
                  <a:pt x="408162" y="107686"/>
                </a:lnTo>
                <a:close/>
              </a:path>
              <a:path w="964565" h="962025">
                <a:moveTo>
                  <a:pt x="411392" y="546733"/>
                </a:moveTo>
                <a:lnTo>
                  <a:pt x="408475" y="546733"/>
                </a:lnTo>
                <a:lnTo>
                  <a:pt x="407907" y="545768"/>
                </a:lnTo>
                <a:lnTo>
                  <a:pt x="407791" y="545573"/>
                </a:lnTo>
                <a:lnTo>
                  <a:pt x="407073" y="544911"/>
                </a:lnTo>
                <a:lnTo>
                  <a:pt x="407735" y="544110"/>
                </a:lnTo>
                <a:lnTo>
                  <a:pt x="408161" y="543124"/>
                </a:lnTo>
                <a:lnTo>
                  <a:pt x="408279" y="542850"/>
                </a:lnTo>
                <a:lnTo>
                  <a:pt x="409877" y="542445"/>
                </a:lnTo>
                <a:lnTo>
                  <a:pt x="411542" y="543124"/>
                </a:lnTo>
                <a:lnTo>
                  <a:pt x="412372" y="545573"/>
                </a:lnTo>
                <a:lnTo>
                  <a:pt x="412439" y="545768"/>
                </a:lnTo>
                <a:lnTo>
                  <a:pt x="411392" y="546733"/>
                </a:lnTo>
                <a:close/>
              </a:path>
              <a:path w="964565" h="962025">
                <a:moveTo>
                  <a:pt x="411392" y="546733"/>
                </a:moveTo>
                <a:lnTo>
                  <a:pt x="411168" y="546939"/>
                </a:lnTo>
                <a:lnTo>
                  <a:pt x="412439" y="545768"/>
                </a:lnTo>
                <a:lnTo>
                  <a:pt x="411392" y="546733"/>
                </a:lnTo>
                <a:close/>
              </a:path>
              <a:path w="964565" h="962025">
                <a:moveTo>
                  <a:pt x="410506" y="488434"/>
                </a:moveTo>
                <a:lnTo>
                  <a:pt x="409411" y="488434"/>
                </a:lnTo>
                <a:lnTo>
                  <a:pt x="410325" y="487957"/>
                </a:lnTo>
                <a:lnTo>
                  <a:pt x="410506" y="488434"/>
                </a:lnTo>
                <a:close/>
              </a:path>
              <a:path w="964565" h="962025">
                <a:moveTo>
                  <a:pt x="411008" y="491452"/>
                </a:moveTo>
                <a:lnTo>
                  <a:pt x="407187" y="491452"/>
                </a:lnTo>
                <a:lnTo>
                  <a:pt x="406727" y="490544"/>
                </a:lnTo>
                <a:lnTo>
                  <a:pt x="408236" y="488704"/>
                </a:lnTo>
                <a:lnTo>
                  <a:pt x="410608" y="488704"/>
                </a:lnTo>
                <a:lnTo>
                  <a:pt x="410688" y="488914"/>
                </a:lnTo>
                <a:lnTo>
                  <a:pt x="411546" y="490060"/>
                </a:lnTo>
                <a:lnTo>
                  <a:pt x="411008" y="491452"/>
                </a:lnTo>
                <a:close/>
              </a:path>
              <a:path w="964565" h="962025">
                <a:moveTo>
                  <a:pt x="407254" y="491583"/>
                </a:moveTo>
                <a:lnTo>
                  <a:pt x="406727" y="490544"/>
                </a:lnTo>
                <a:lnTo>
                  <a:pt x="407187" y="491452"/>
                </a:lnTo>
                <a:lnTo>
                  <a:pt x="407254" y="491583"/>
                </a:lnTo>
                <a:close/>
              </a:path>
              <a:path w="964565" h="962025">
                <a:moveTo>
                  <a:pt x="408642" y="492092"/>
                </a:moveTo>
                <a:lnTo>
                  <a:pt x="407254" y="491583"/>
                </a:lnTo>
                <a:lnTo>
                  <a:pt x="409763" y="491583"/>
                </a:lnTo>
                <a:lnTo>
                  <a:pt x="408642" y="492092"/>
                </a:lnTo>
                <a:close/>
              </a:path>
              <a:path w="964565" h="962025">
                <a:moveTo>
                  <a:pt x="408546" y="455945"/>
                </a:moveTo>
                <a:lnTo>
                  <a:pt x="407493" y="454888"/>
                </a:lnTo>
                <a:lnTo>
                  <a:pt x="406606" y="454397"/>
                </a:lnTo>
                <a:lnTo>
                  <a:pt x="406854" y="453735"/>
                </a:lnTo>
                <a:lnTo>
                  <a:pt x="406962" y="453447"/>
                </a:lnTo>
                <a:lnTo>
                  <a:pt x="407069" y="452112"/>
                </a:lnTo>
                <a:lnTo>
                  <a:pt x="408336" y="451290"/>
                </a:lnTo>
                <a:lnTo>
                  <a:pt x="409994" y="451611"/>
                </a:lnTo>
                <a:lnTo>
                  <a:pt x="411677" y="453735"/>
                </a:lnTo>
                <a:lnTo>
                  <a:pt x="410919" y="455247"/>
                </a:lnTo>
                <a:lnTo>
                  <a:pt x="408546" y="455945"/>
                </a:lnTo>
                <a:close/>
              </a:path>
              <a:path w="964565" h="962025">
                <a:moveTo>
                  <a:pt x="409489" y="33303"/>
                </a:moveTo>
                <a:lnTo>
                  <a:pt x="407838" y="32780"/>
                </a:lnTo>
                <a:lnTo>
                  <a:pt x="406980" y="30471"/>
                </a:lnTo>
                <a:lnTo>
                  <a:pt x="408087" y="29200"/>
                </a:lnTo>
                <a:lnTo>
                  <a:pt x="410438" y="29200"/>
                </a:lnTo>
                <a:lnTo>
                  <a:pt x="410980" y="30222"/>
                </a:lnTo>
                <a:lnTo>
                  <a:pt x="411624" y="30933"/>
                </a:lnTo>
                <a:lnTo>
                  <a:pt x="411250" y="31588"/>
                </a:lnTo>
                <a:lnTo>
                  <a:pt x="410956" y="32780"/>
                </a:lnTo>
                <a:lnTo>
                  <a:pt x="410923" y="32916"/>
                </a:lnTo>
                <a:lnTo>
                  <a:pt x="409489" y="33303"/>
                </a:lnTo>
                <a:close/>
              </a:path>
              <a:path w="964565" h="962025">
                <a:moveTo>
                  <a:pt x="410019" y="181454"/>
                </a:moveTo>
                <a:lnTo>
                  <a:pt x="408105" y="179952"/>
                </a:lnTo>
                <a:lnTo>
                  <a:pt x="407845" y="178700"/>
                </a:lnTo>
                <a:lnTo>
                  <a:pt x="407357" y="177735"/>
                </a:lnTo>
                <a:lnTo>
                  <a:pt x="410396" y="176529"/>
                </a:lnTo>
                <a:lnTo>
                  <a:pt x="411706" y="177105"/>
                </a:lnTo>
                <a:lnTo>
                  <a:pt x="412193" y="178098"/>
                </a:lnTo>
                <a:lnTo>
                  <a:pt x="411183" y="180885"/>
                </a:lnTo>
                <a:lnTo>
                  <a:pt x="410019" y="181454"/>
                </a:lnTo>
                <a:close/>
              </a:path>
              <a:path w="964565" h="962025">
                <a:moveTo>
                  <a:pt x="409008" y="71130"/>
                </a:moveTo>
                <a:lnTo>
                  <a:pt x="407724" y="69899"/>
                </a:lnTo>
                <a:lnTo>
                  <a:pt x="407375" y="67621"/>
                </a:lnTo>
                <a:lnTo>
                  <a:pt x="408635" y="66856"/>
                </a:lnTo>
                <a:lnTo>
                  <a:pt x="409279" y="66180"/>
                </a:lnTo>
                <a:lnTo>
                  <a:pt x="410137" y="66689"/>
                </a:lnTo>
                <a:lnTo>
                  <a:pt x="411503" y="67041"/>
                </a:lnTo>
                <a:lnTo>
                  <a:pt x="411962" y="68554"/>
                </a:lnTo>
                <a:lnTo>
                  <a:pt x="411407" y="70333"/>
                </a:lnTo>
                <a:lnTo>
                  <a:pt x="409008" y="71130"/>
                </a:lnTo>
                <a:close/>
              </a:path>
              <a:path w="964565" h="962025">
                <a:moveTo>
                  <a:pt x="410176" y="14700"/>
                </a:moveTo>
                <a:lnTo>
                  <a:pt x="407229" y="14700"/>
                </a:lnTo>
                <a:lnTo>
                  <a:pt x="406863" y="13593"/>
                </a:lnTo>
                <a:lnTo>
                  <a:pt x="406777" y="13333"/>
                </a:lnTo>
                <a:lnTo>
                  <a:pt x="408311" y="11461"/>
                </a:lnTo>
                <a:lnTo>
                  <a:pt x="409475" y="11130"/>
                </a:lnTo>
                <a:lnTo>
                  <a:pt x="410403" y="10604"/>
                </a:lnTo>
                <a:lnTo>
                  <a:pt x="410584" y="11130"/>
                </a:lnTo>
                <a:lnTo>
                  <a:pt x="410698" y="11461"/>
                </a:lnTo>
                <a:lnTo>
                  <a:pt x="410752" y="11618"/>
                </a:lnTo>
                <a:lnTo>
                  <a:pt x="411581" y="12810"/>
                </a:lnTo>
                <a:lnTo>
                  <a:pt x="411033" y="14298"/>
                </a:lnTo>
                <a:lnTo>
                  <a:pt x="410176" y="14700"/>
                </a:lnTo>
                <a:close/>
              </a:path>
              <a:path w="964565" h="962025">
                <a:moveTo>
                  <a:pt x="410176" y="14700"/>
                </a:moveTo>
                <a:lnTo>
                  <a:pt x="409751" y="14899"/>
                </a:lnTo>
                <a:lnTo>
                  <a:pt x="411033" y="14298"/>
                </a:lnTo>
                <a:lnTo>
                  <a:pt x="410176" y="14700"/>
                </a:lnTo>
                <a:close/>
              </a:path>
              <a:path w="964565" h="962025">
                <a:moveTo>
                  <a:pt x="409549" y="50978"/>
                </a:moveTo>
                <a:lnTo>
                  <a:pt x="408165" y="50978"/>
                </a:lnTo>
                <a:lnTo>
                  <a:pt x="407674" y="49914"/>
                </a:lnTo>
                <a:lnTo>
                  <a:pt x="407151" y="49199"/>
                </a:lnTo>
                <a:lnTo>
                  <a:pt x="410665" y="48929"/>
                </a:lnTo>
                <a:lnTo>
                  <a:pt x="410453" y="48502"/>
                </a:lnTo>
                <a:lnTo>
                  <a:pt x="410799" y="49199"/>
                </a:lnTo>
                <a:lnTo>
                  <a:pt x="411211" y="49694"/>
                </a:lnTo>
                <a:lnTo>
                  <a:pt x="410357" y="50213"/>
                </a:lnTo>
                <a:lnTo>
                  <a:pt x="409549" y="50978"/>
                </a:lnTo>
                <a:close/>
              </a:path>
              <a:path w="964565" h="962025">
                <a:moveTo>
                  <a:pt x="410030" y="508340"/>
                </a:moveTo>
                <a:lnTo>
                  <a:pt x="407746" y="508340"/>
                </a:lnTo>
                <a:lnTo>
                  <a:pt x="407964" y="507895"/>
                </a:lnTo>
                <a:lnTo>
                  <a:pt x="409186" y="507895"/>
                </a:lnTo>
                <a:lnTo>
                  <a:pt x="410030" y="508340"/>
                </a:lnTo>
                <a:close/>
              </a:path>
              <a:path w="964565" h="962025">
                <a:moveTo>
                  <a:pt x="410312" y="509674"/>
                </a:moveTo>
                <a:lnTo>
                  <a:pt x="409090" y="509674"/>
                </a:lnTo>
                <a:lnTo>
                  <a:pt x="408041" y="509112"/>
                </a:lnTo>
                <a:lnTo>
                  <a:pt x="410585" y="509112"/>
                </a:lnTo>
                <a:lnTo>
                  <a:pt x="410312" y="509674"/>
                </a:lnTo>
                <a:close/>
              </a:path>
              <a:path w="964565" h="962025">
                <a:moveTo>
                  <a:pt x="411553" y="88332"/>
                </a:moveTo>
                <a:lnTo>
                  <a:pt x="408873" y="88332"/>
                </a:lnTo>
                <a:lnTo>
                  <a:pt x="408133" y="87140"/>
                </a:lnTo>
                <a:lnTo>
                  <a:pt x="407389" y="86489"/>
                </a:lnTo>
                <a:lnTo>
                  <a:pt x="407856" y="85702"/>
                </a:lnTo>
                <a:lnTo>
                  <a:pt x="408151" y="84606"/>
                </a:lnTo>
                <a:lnTo>
                  <a:pt x="408208" y="84396"/>
                </a:lnTo>
                <a:lnTo>
                  <a:pt x="410517" y="84396"/>
                </a:lnTo>
                <a:lnTo>
                  <a:pt x="411147" y="84606"/>
                </a:lnTo>
                <a:lnTo>
                  <a:pt x="412129" y="86777"/>
                </a:lnTo>
                <a:lnTo>
                  <a:pt x="411553" y="88332"/>
                </a:lnTo>
                <a:close/>
              </a:path>
              <a:path w="964565" h="962025">
                <a:moveTo>
                  <a:pt x="409158" y="399806"/>
                </a:moveTo>
                <a:lnTo>
                  <a:pt x="407966" y="398952"/>
                </a:lnTo>
                <a:lnTo>
                  <a:pt x="406948" y="398589"/>
                </a:lnTo>
                <a:lnTo>
                  <a:pt x="407482" y="397646"/>
                </a:lnTo>
                <a:lnTo>
                  <a:pt x="407816" y="396461"/>
                </a:lnTo>
                <a:lnTo>
                  <a:pt x="409681" y="394952"/>
                </a:lnTo>
                <a:lnTo>
                  <a:pt x="411044" y="395440"/>
                </a:lnTo>
                <a:lnTo>
                  <a:pt x="411346" y="397646"/>
                </a:lnTo>
                <a:lnTo>
                  <a:pt x="410953" y="398589"/>
                </a:lnTo>
                <a:lnTo>
                  <a:pt x="410642" y="399276"/>
                </a:lnTo>
                <a:lnTo>
                  <a:pt x="409158" y="399806"/>
                </a:lnTo>
                <a:close/>
              </a:path>
              <a:path w="964565" h="962025">
                <a:moveTo>
                  <a:pt x="410667" y="360136"/>
                </a:moveTo>
                <a:lnTo>
                  <a:pt x="409510" y="360136"/>
                </a:lnTo>
                <a:lnTo>
                  <a:pt x="410467" y="359620"/>
                </a:lnTo>
                <a:lnTo>
                  <a:pt x="410667" y="360136"/>
                </a:lnTo>
                <a:close/>
              </a:path>
              <a:path w="964565" h="962025">
                <a:moveTo>
                  <a:pt x="410104" y="364485"/>
                </a:moveTo>
                <a:lnTo>
                  <a:pt x="408717" y="364047"/>
                </a:lnTo>
                <a:lnTo>
                  <a:pt x="407265" y="363492"/>
                </a:lnTo>
                <a:lnTo>
                  <a:pt x="406710" y="362389"/>
                </a:lnTo>
                <a:lnTo>
                  <a:pt x="408283" y="360435"/>
                </a:lnTo>
                <a:lnTo>
                  <a:pt x="410783" y="360435"/>
                </a:lnTo>
                <a:lnTo>
                  <a:pt x="410862" y="360642"/>
                </a:lnTo>
                <a:lnTo>
                  <a:pt x="411674" y="361720"/>
                </a:lnTo>
                <a:lnTo>
                  <a:pt x="411549" y="362673"/>
                </a:lnTo>
                <a:lnTo>
                  <a:pt x="411443" y="363492"/>
                </a:lnTo>
                <a:lnTo>
                  <a:pt x="411371" y="364047"/>
                </a:lnTo>
                <a:lnTo>
                  <a:pt x="410104" y="364485"/>
                </a:lnTo>
                <a:close/>
              </a:path>
              <a:path w="964565" h="962025">
                <a:moveTo>
                  <a:pt x="410785" y="528986"/>
                </a:moveTo>
                <a:lnTo>
                  <a:pt x="408243" y="528986"/>
                </a:lnTo>
                <a:lnTo>
                  <a:pt x="406738" y="527125"/>
                </a:lnTo>
                <a:lnTo>
                  <a:pt x="407163" y="526040"/>
                </a:lnTo>
                <a:lnTo>
                  <a:pt x="407286" y="525727"/>
                </a:lnTo>
                <a:lnTo>
                  <a:pt x="409624" y="525396"/>
                </a:lnTo>
                <a:lnTo>
                  <a:pt x="411261" y="526040"/>
                </a:lnTo>
                <a:lnTo>
                  <a:pt x="411795" y="527499"/>
                </a:lnTo>
                <a:lnTo>
                  <a:pt x="410891" y="528709"/>
                </a:lnTo>
                <a:lnTo>
                  <a:pt x="410785" y="528986"/>
                </a:lnTo>
                <a:close/>
              </a:path>
              <a:path w="964565" h="962025">
                <a:moveTo>
                  <a:pt x="410499" y="529730"/>
                </a:moveTo>
                <a:lnTo>
                  <a:pt x="409514" y="529243"/>
                </a:lnTo>
                <a:lnTo>
                  <a:pt x="410686" y="529243"/>
                </a:lnTo>
                <a:lnTo>
                  <a:pt x="410499" y="529730"/>
                </a:lnTo>
                <a:close/>
              </a:path>
              <a:path w="964565" h="962025">
                <a:moveTo>
                  <a:pt x="408959" y="309360"/>
                </a:moveTo>
                <a:lnTo>
                  <a:pt x="407646" y="308285"/>
                </a:lnTo>
                <a:lnTo>
                  <a:pt x="407464" y="306844"/>
                </a:lnTo>
                <a:lnTo>
                  <a:pt x="407361" y="306022"/>
                </a:lnTo>
                <a:lnTo>
                  <a:pt x="408613" y="305307"/>
                </a:lnTo>
                <a:lnTo>
                  <a:pt x="409258" y="304656"/>
                </a:lnTo>
                <a:lnTo>
                  <a:pt x="408811" y="305108"/>
                </a:lnTo>
                <a:lnTo>
                  <a:pt x="411399" y="305307"/>
                </a:lnTo>
                <a:lnTo>
                  <a:pt x="411827" y="306844"/>
                </a:lnTo>
                <a:lnTo>
                  <a:pt x="411352" y="308285"/>
                </a:lnTo>
                <a:lnTo>
                  <a:pt x="411282" y="308495"/>
                </a:lnTo>
                <a:lnTo>
                  <a:pt x="408959" y="309360"/>
                </a:lnTo>
                <a:close/>
              </a:path>
              <a:path w="964565" h="962025">
                <a:moveTo>
                  <a:pt x="411371" y="327982"/>
                </a:moveTo>
                <a:lnTo>
                  <a:pt x="408304" y="326758"/>
                </a:lnTo>
                <a:lnTo>
                  <a:pt x="407553" y="325455"/>
                </a:lnTo>
                <a:lnTo>
                  <a:pt x="407541" y="323886"/>
                </a:lnTo>
                <a:lnTo>
                  <a:pt x="407782" y="323886"/>
                </a:lnTo>
                <a:lnTo>
                  <a:pt x="408812" y="323373"/>
                </a:lnTo>
                <a:lnTo>
                  <a:pt x="409482" y="322783"/>
                </a:lnTo>
                <a:lnTo>
                  <a:pt x="410211" y="323373"/>
                </a:lnTo>
                <a:lnTo>
                  <a:pt x="411464" y="323886"/>
                </a:lnTo>
                <a:lnTo>
                  <a:pt x="411687" y="325455"/>
                </a:lnTo>
                <a:lnTo>
                  <a:pt x="411791" y="326185"/>
                </a:lnTo>
                <a:lnTo>
                  <a:pt x="411371" y="327982"/>
                </a:lnTo>
                <a:close/>
              </a:path>
              <a:path w="964565" h="962025">
                <a:moveTo>
                  <a:pt x="411153" y="380669"/>
                </a:moveTo>
                <a:lnTo>
                  <a:pt x="407386" y="380669"/>
                </a:lnTo>
                <a:lnTo>
                  <a:pt x="407841" y="379736"/>
                </a:lnTo>
                <a:lnTo>
                  <a:pt x="408083" y="378555"/>
                </a:lnTo>
                <a:lnTo>
                  <a:pt x="409891" y="377021"/>
                </a:lnTo>
                <a:lnTo>
                  <a:pt x="411215" y="377487"/>
                </a:lnTo>
                <a:lnTo>
                  <a:pt x="411513" y="379736"/>
                </a:lnTo>
                <a:lnTo>
                  <a:pt x="411153" y="380669"/>
                </a:lnTo>
                <a:close/>
              </a:path>
              <a:path w="964565" h="962025">
                <a:moveTo>
                  <a:pt x="411153" y="380669"/>
                </a:moveTo>
                <a:lnTo>
                  <a:pt x="411011" y="381021"/>
                </a:lnTo>
                <a:lnTo>
                  <a:pt x="411529" y="379736"/>
                </a:lnTo>
                <a:lnTo>
                  <a:pt x="411153" y="380669"/>
                </a:lnTo>
                <a:close/>
              </a:path>
              <a:path w="964565" h="962025">
                <a:moveTo>
                  <a:pt x="409546" y="381875"/>
                </a:moveTo>
                <a:lnTo>
                  <a:pt x="408354" y="381021"/>
                </a:lnTo>
                <a:lnTo>
                  <a:pt x="411011" y="381021"/>
                </a:lnTo>
                <a:lnTo>
                  <a:pt x="410912" y="381266"/>
                </a:lnTo>
                <a:lnTo>
                  <a:pt x="409546" y="381875"/>
                </a:lnTo>
                <a:close/>
              </a:path>
              <a:path w="964565" h="962025">
                <a:moveTo>
                  <a:pt x="409532" y="474403"/>
                </a:moveTo>
                <a:lnTo>
                  <a:pt x="407838" y="473855"/>
                </a:lnTo>
                <a:lnTo>
                  <a:pt x="407123" y="471851"/>
                </a:lnTo>
                <a:lnTo>
                  <a:pt x="407019" y="471560"/>
                </a:lnTo>
                <a:lnTo>
                  <a:pt x="408076" y="470225"/>
                </a:lnTo>
                <a:lnTo>
                  <a:pt x="410477" y="470225"/>
                </a:lnTo>
                <a:lnTo>
                  <a:pt x="411005" y="471168"/>
                </a:lnTo>
                <a:lnTo>
                  <a:pt x="411649" y="471851"/>
                </a:lnTo>
                <a:lnTo>
                  <a:pt x="411247" y="472606"/>
                </a:lnTo>
                <a:lnTo>
                  <a:pt x="410974" y="473855"/>
                </a:lnTo>
                <a:lnTo>
                  <a:pt x="411281" y="473855"/>
                </a:lnTo>
                <a:lnTo>
                  <a:pt x="409532" y="474403"/>
                </a:lnTo>
                <a:close/>
              </a:path>
              <a:path w="964565" h="962025">
                <a:moveTo>
                  <a:pt x="410317" y="216960"/>
                </a:moveTo>
                <a:lnTo>
                  <a:pt x="407649" y="216960"/>
                </a:lnTo>
                <a:lnTo>
                  <a:pt x="406870" y="215598"/>
                </a:lnTo>
                <a:lnTo>
                  <a:pt x="407275" y="213922"/>
                </a:lnTo>
                <a:lnTo>
                  <a:pt x="409539" y="212189"/>
                </a:lnTo>
                <a:lnTo>
                  <a:pt x="410994" y="213067"/>
                </a:lnTo>
                <a:lnTo>
                  <a:pt x="411513" y="215598"/>
                </a:lnTo>
                <a:lnTo>
                  <a:pt x="410489" y="216647"/>
                </a:lnTo>
                <a:lnTo>
                  <a:pt x="410317" y="216960"/>
                </a:lnTo>
                <a:close/>
              </a:path>
              <a:path w="964565" h="962025">
                <a:moveTo>
                  <a:pt x="410317" y="216960"/>
                </a:moveTo>
                <a:lnTo>
                  <a:pt x="410222" y="217135"/>
                </a:lnTo>
                <a:lnTo>
                  <a:pt x="410489" y="216647"/>
                </a:lnTo>
                <a:lnTo>
                  <a:pt x="410317" y="216960"/>
                </a:lnTo>
                <a:close/>
              </a:path>
              <a:path w="964565" h="962025">
                <a:moveTo>
                  <a:pt x="409994" y="217551"/>
                </a:moveTo>
                <a:lnTo>
                  <a:pt x="409030" y="217135"/>
                </a:lnTo>
                <a:lnTo>
                  <a:pt x="410222" y="217135"/>
                </a:lnTo>
                <a:lnTo>
                  <a:pt x="409994" y="217551"/>
                </a:lnTo>
                <a:close/>
              </a:path>
              <a:path w="964565" h="962025">
                <a:moveTo>
                  <a:pt x="409578" y="235870"/>
                </a:moveTo>
                <a:lnTo>
                  <a:pt x="407852" y="235301"/>
                </a:lnTo>
                <a:lnTo>
                  <a:pt x="407123" y="233226"/>
                </a:lnTo>
                <a:lnTo>
                  <a:pt x="407048" y="233013"/>
                </a:lnTo>
                <a:lnTo>
                  <a:pt x="408051" y="231629"/>
                </a:lnTo>
                <a:lnTo>
                  <a:pt x="410286" y="231262"/>
                </a:lnTo>
                <a:lnTo>
                  <a:pt x="411008" y="232543"/>
                </a:lnTo>
                <a:lnTo>
                  <a:pt x="411656" y="233226"/>
                </a:lnTo>
                <a:lnTo>
                  <a:pt x="411254" y="234006"/>
                </a:lnTo>
                <a:lnTo>
                  <a:pt x="410994" y="235301"/>
                </a:lnTo>
                <a:lnTo>
                  <a:pt x="411180" y="235301"/>
                </a:lnTo>
                <a:lnTo>
                  <a:pt x="409578" y="235870"/>
                </a:lnTo>
                <a:close/>
              </a:path>
              <a:path w="964565" h="962025">
                <a:moveTo>
                  <a:pt x="410854" y="198182"/>
                </a:moveTo>
                <a:lnTo>
                  <a:pt x="408311" y="198182"/>
                </a:lnTo>
                <a:lnTo>
                  <a:pt x="406770" y="196321"/>
                </a:lnTo>
                <a:lnTo>
                  <a:pt x="407382" y="195175"/>
                </a:lnTo>
                <a:lnTo>
                  <a:pt x="408695" y="194574"/>
                </a:lnTo>
                <a:lnTo>
                  <a:pt x="407809" y="194980"/>
                </a:lnTo>
                <a:lnTo>
                  <a:pt x="411314" y="195175"/>
                </a:lnTo>
                <a:lnTo>
                  <a:pt x="411703" y="196321"/>
                </a:lnTo>
                <a:lnTo>
                  <a:pt x="411823" y="196677"/>
                </a:lnTo>
                <a:lnTo>
                  <a:pt x="410955" y="197898"/>
                </a:lnTo>
                <a:lnTo>
                  <a:pt x="410854" y="198182"/>
                </a:lnTo>
                <a:close/>
              </a:path>
              <a:path w="964565" h="962025">
                <a:moveTo>
                  <a:pt x="410854" y="198182"/>
                </a:moveTo>
                <a:lnTo>
                  <a:pt x="410758" y="198453"/>
                </a:lnTo>
                <a:lnTo>
                  <a:pt x="410854" y="198182"/>
                </a:lnTo>
                <a:lnTo>
                  <a:pt x="410955" y="197898"/>
                </a:lnTo>
                <a:lnTo>
                  <a:pt x="410854" y="198182"/>
                </a:lnTo>
                <a:close/>
              </a:path>
              <a:path w="964565" h="962025">
                <a:moveTo>
                  <a:pt x="410581" y="198951"/>
                </a:moveTo>
                <a:lnTo>
                  <a:pt x="409585" y="198453"/>
                </a:lnTo>
                <a:lnTo>
                  <a:pt x="410758" y="198453"/>
                </a:lnTo>
                <a:lnTo>
                  <a:pt x="410581" y="198951"/>
                </a:lnTo>
                <a:close/>
              </a:path>
              <a:path w="964565" h="962025">
                <a:moveTo>
                  <a:pt x="408930" y="346468"/>
                </a:moveTo>
                <a:lnTo>
                  <a:pt x="407450" y="345788"/>
                </a:lnTo>
                <a:lnTo>
                  <a:pt x="407574" y="343799"/>
                </a:lnTo>
                <a:lnTo>
                  <a:pt x="407632" y="343002"/>
                </a:lnTo>
                <a:lnTo>
                  <a:pt x="408756" y="342287"/>
                </a:lnTo>
                <a:lnTo>
                  <a:pt x="409403" y="341529"/>
                </a:lnTo>
                <a:lnTo>
                  <a:pt x="410165" y="342009"/>
                </a:lnTo>
                <a:lnTo>
                  <a:pt x="411457" y="342415"/>
                </a:lnTo>
                <a:lnTo>
                  <a:pt x="411546" y="343002"/>
                </a:lnTo>
                <a:lnTo>
                  <a:pt x="411667" y="343799"/>
                </a:lnTo>
                <a:lnTo>
                  <a:pt x="411197" y="345390"/>
                </a:lnTo>
                <a:lnTo>
                  <a:pt x="408930" y="346468"/>
                </a:lnTo>
                <a:close/>
              </a:path>
              <a:path w="964565" h="962025">
                <a:moveTo>
                  <a:pt x="399931" y="922922"/>
                </a:moveTo>
                <a:lnTo>
                  <a:pt x="398664" y="922007"/>
                </a:lnTo>
                <a:lnTo>
                  <a:pt x="399375" y="920331"/>
                </a:lnTo>
                <a:lnTo>
                  <a:pt x="400927" y="920331"/>
                </a:lnTo>
                <a:lnTo>
                  <a:pt x="400735" y="921224"/>
                </a:lnTo>
                <a:lnTo>
                  <a:pt x="400317" y="922007"/>
                </a:lnTo>
                <a:lnTo>
                  <a:pt x="399931" y="922922"/>
                </a:lnTo>
                <a:close/>
              </a:path>
              <a:path w="964565" h="962025">
                <a:moveTo>
                  <a:pt x="400596" y="685403"/>
                </a:moveTo>
                <a:lnTo>
                  <a:pt x="399205" y="684343"/>
                </a:lnTo>
                <a:lnTo>
                  <a:pt x="399033" y="682368"/>
                </a:lnTo>
                <a:lnTo>
                  <a:pt x="398977" y="681720"/>
                </a:lnTo>
                <a:lnTo>
                  <a:pt x="400166" y="680863"/>
                </a:lnTo>
                <a:lnTo>
                  <a:pt x="400788" y="680055"/>
                </a:lnTo>
                <a:lnTo>
                  <a:pt x="400396" y="680564"/>
                </a:lnTo>
                <a:lnTo>
                  <a:pt x="403104" y="680863"/>
                </a:lnTo>
                <a:lnTo>
                  <a:pt x="403681" y="682368"/>
                </a:lnTo>
                <a:lnTo>
                  <a:pt x="403094" y="684044"/>
                </a:lnTo>
                <a:lnTo>
                  <a:pt x="400596" y="685403"/>
                </a:lnTo>
                <a:close/>
              </a:path>
              <a:path w="964565" h="962025">
                <a:moveTo>
                  <a:pt x="400365" y="795535"/>
                </a:moveTo>
                <a:lnTo>
                  <a:pt x="399429" y="794542"/>
                </a:lnTo>
                <a:lnTo>
                  <a:pt x="398589" y="794062"/>
                </a:lnTo>
                <a:lnTo>
                  <a:pt x="398913" y="793101"/>
                </a:lnTo>
                <a:lnTo>
                  <a:pt x="398981" y="791781"/>
                </a:lnTo>
                <a:lnTo>
                  <a:pt x="400119" y="790962"/>
                </a:lnTo>
                <a:lnTo>
                  <a:pt x="401738" y="791496"/>
                </a:lnTo>
                <a:lnTo>
                  <a:pt x="403518" y="793617"/>
                </a:lnTo>
                <a:lnTo>
                  <a:pt x="402945" y="795055"/>
                </a:lnTo>
                <a:lnTo>
                  <a:pt x="400365" y="795535"/>
                </a:lnTo>
                <a:close/>
              </a:path>
              <a:path w="964565" h="962025">
                <a:moveTo>
                  <a:pt x="401084" y="885942"/>
                </a:moveTo>
                <a:lnTo>
                  <a:pt x="399507" y="885942"/>
                </a:lnTo>
                <a:lnTo>
                  <a:pt x="398603" y="884198"/>
                </a:lnTo>
                <a:lnTo>
                  <a:pt x="399760" y="883113"/>
                </a:lnTo>
                <a:lnTo>
                  <a:pt x="400198" y="883970"/>
                </a:lnTo>
                <a:lnTo>
                  <a:pt x="400739" y="884800"/>
                </a:lnTo>
                <a:lnTo>
                  <a:pt x="401084" y="885942"/>
                </a:lnTo>
                <a:close/>
              </a:path>
              <a:path w="964565" h="962025">
                <a:moveTo>
                  <a:pt x="401105" y="904019"/>
                </a:moveTo>
                <a:lnTo>
                  <a:pt x="399504" y="904019"/>
                </a:lnTo>
                <a:lnTo>
                  <a:pt x="398628" y="902378"/>
                </a:lnTo>
                <a:lnTo>
                  <a:pt x="399731" y="901226"/>
                </a:lnTo>
                <a:lnTo>
                  <a:pt x="400187" y="902076"/>
                </a:lnTo>
                <a:lnTo>
                  <a:pt x="400739" y="902894"/>
                </a:lnTo>
                <a:lnTo>
                  <a:pt x="401105" y="904019"/>
                </a:lnTo>
                <a:close/>
              </a:path>
              <a:path w="964565" h="962025">
                <a:moveTo>
                  <a:pt x="397653" y="705309"/>
                </a:moveTo>
                <a:lnTo>
                  <a:pt x="396148" y="703523"/>
                </a:lnTo>
                <a:lnTo>
                  <a:pt x="397097" y="699143"/>
                </a:lnTo>
                <a:lnTo>
                  <a:pt x="398436" y="698121"/>
                </a:lnTo>
                <a:lnTo>
                  <a:pt x="400846" y="698121"/>
                </a:lnTo>
                <a:lnTo>
                  <a:pt x="401646" y="699143"/>
                </a:lnTo>
                <a:lnTo>
                  <a:pt x="403439" y="700441"/>
                </a:lnTo>
                <a:lnTo>
                  <a:pt x="403333" y="702840"/>
                </a:lnTo>
                <a:lnTo>
                  <a:pt x="401514" y="704736"/>
                </a:lnTo>
                <a:lnTo>
                  <a:pt x="397653" y="705309"/>
                </a:lnTo>
                <a:close/>
              </a:path>
              <a:path w="964565" h="962025">
                <a:moveTo>
                  <a:pt x="401016" y="536666"/>
                </a:moveTo>
                <a:lnTo>
                  <a:pt x="399425" y="536666"/>
                </a:lnTo>
                <a:lnTo>
                  <a:pt x="398703" y="535103"/>
                </a:lnTo>
                <a:lnTo>
                  <a:pt x="399884" y="534100"/>
                </a:lnTo>
                <a:lnTo>
                  <a:pt x="400283" y="534947"/>
                </a:lnTo>
                <a:lnTo>
                  <a:pt x="400774" y="535772"/>
                </a:lnTo>
                <a:lnTo>
                  <a:pt x="401016" y="536666"/>
                </a:lnTo>
                <a:close/>
              </a:path>
              <a:path w="964565" h="962025">
                <a:moveTo>
                  <a:pt x="399941" y="519567"/>
                </a:moveTo>
                <a:lnTo>
                  <a:pt x="398696" y="518574"/>
                </a:lnTo>
                <a:lnTo>
                  <a:pt x="399388" y="516845"/>
                </a:lnTo>
                <a:lnTo>
                  <a:pt x="400963" y="516845"/>
                </a:lnTo>
                <a:lnTo>
                  <a:pt x="400767" y="517784"/>
                </a:lnTo>
                <a:lnTo>
                  <a:pt x="400353" y="518574"/>
                </a:lnTo>
                <a:lnTo>
                  <a:pt x="399941" y="519567"/>
                </a:lnTo>
                <a:close/>
              </a:path>
              <a:path w="964565" h="962025">
                <a:moveTo>
                  <a:pt x="401820" y="133859"/>
                </a:moveTo>
                <a:lnTo>
                  <a:pt x="399439" y="133859"/>
                </a:lnTo>
                <a:lnTo>
                  <a:pt x="398593" y="131696"/>
                </a:lnTo>
                <a:lnTo>
                  <a:pt x="399518" y="131276"/>
                </a:lnTo>
                <a:lnTo>
                  <a:pt x="400159" y="130721"/>
                </a:lnTo>
                <a:lnTo>
                  <a:pt x="402731" y="130721"/>
                </a:lnTo>
                <a:lnTo>
                  <a:pt x="403247" y="132041"/>
                </a:lnTo>
                <a:lnTo>
                  <a:pt x="401820" y="133859"/>
                </a:lnTo>
                <a:close/>
              </a:path>
              <a:path w="964565" h="962025">
                <a:moveTo>
                  <a:pt x="399721" y="134578"/>
                </a:moveTo>
                <a:lnTo>
                  <a:pt x="399538" y="134112"/>
                </a:lnTo>
                <a:lnTo>
                  <a:pt x="400635" y="134112"/>
                </a:lnTo>
                <a:lnTo>
                  <a:pt x="399721" y="134578"/>
                </a:lnTo>
                <a:close/>
              </a:path>
              <a:path w="964565" h="962025">
                <a:moveTo>
                  <a:pt x="400343" y="24535"/>
                </a:moveTo>
                <a:lnTo>
                  <a:pt x="399383" y="23539"/>
                </a:lnTo>
                <a:lnTo>
                  <a:pt x="398593" y="23076"/>
                </a:lnTo>
                <a:lnTo>
                  <a:pt x="398956" y="22155"/>
                </a:lnTo>
                <a:lnTo>
                  <a:pt x="399087" y="20827"/>
                </a:lnTo>
                <a:lnTo>
                  <a:pt x="399873" y="20379"/>
                </a:lnTo>
                <a:lnTo>
                  <a:pt x="402080" y="20379"/>
                </a:lnTo>
                <a:lnTo>
                  <a:pt x="403560" y="22575"/>
                </a:lnTo>
                <a:lnTo>
                  <a:pt x="402457" y="23877"/>
                </a:lnTo>
                <a:lnTo>
                  <a:pt x="400343" y="24535"/>
                </a:lnTo>
                <a:close/>
              </a:path>
              <a:path w="964565" h="962025">
                <a:moveTo>
                  <a:pt x="399849" y="501486"/>
                </a:moveTo>
                <a:lnTo>
                  <a:pt x="398678" y="500430"/>
                </a:lnTo>
                <a:lnTo>
                  <a:pt x="399412" y="498871"/>
                </a:lnTo>
                <a:lnTo>
                  <a:pt x="401027" y="498871"/>
                </a:lnTo>
                <a:lnTo>
                  <a:pt x="400774" y="499782"/>
                </a:lnTo>
                <a:lnTo>
                  <a:pt x="400382" y="500430"/>
                </a:lnTo>
                <a:lnTo>
                  <a:pt x="400265" y="500622"/>
                </a:lnTo>
                <a:lnTo>
                  <a:pt x="399849" y="501486"/>
                </a:lnTo>
                <a:close/>
              </a:path>
              <a:path w="964565" h="962025">
                <a:moveTo>
                  <a:pt x="399660" y="112889"/>
                </a:moveTo>
                <a:lnTo>
                  <a:pt x="399452" y="113337"/>
                </a:lnTo>
                <a:lnTo>
                  <a:pt x="399799" y="112590"/>
                </a:lnTo>
                <a:lnTo>
                  <a:pt x="399660" y="112889"/>
                </a:lnTo>
                <a:close/>
              </a:path>
              <a:path w="964565" h="962025">
                <a:moveTo>
                  <a:pt x="401933" y="114682"/>
                </a:moveTo>
                <a:lnTo>
                  <a:pt x="399452" y="113337"/>
                </a:lnTo>
                <a:lnTo>
                  <a:pt x="399660" y="112889"/>
                </a:lnTo>
                <a:lnTo>
                  <a:pt x="402198" y="114138"/>
                </a:lnTo>
                <a:lnTo>
                  <a:pt x="401933" y="114682"/>
                </a:lnTo>
                <a:close/>
              </a:path>
              <a:path w="964565" h="962025">
                <a:moveTo>
                  <a:pt x="401933" y="114682"/>
                </a:moveTo>
                <a:lnTo>
                  <a:pt x="401829" y="114896"/>
                </a:lnTo>
                <a:lnTo>
                  <a:pt x="402198" y="114138"/>
                </a:lnTo>
                <a:lnTo>
                  <a:pt x="401933" y="114682"/>
                </a:lnTo>
                <a:close/>
              </a:path>
              <a:path w="964565" h="962025">
                <a:moveTo>
                  <a:pt x="402393" y="847012"/>
                </a:moveTo>
                <a:lnTo>
                  <a:pt x="400489" y="847012"/>
                </a:lnTo>
                <a:lnTo>
                  <a:pt x="401404" y="846610"/>
                </a:lnTo>
                <a:lnTo>
                  <a:pt x="402393" y="847012"/>
                </a:lnTo>
                <a:close/>
              </a:path>
              <a:path w="964565" h="962025">
                <a:moveTo>
                  <a:pt x="401874" y="849937"/>
                </a:moveTo>
                <a:lnTo>
                  <a:pt x="399504" y="849937"/>
                </a:lnTo>
                <a:lnTo>
                  <a:pt x="399415" y="849716"/>
                </a:lnTo>
                <a:lnTo>
                  <a:pt x="398554" y="848603"/>
                </a:lnTo>
                <a:lnTo>
                  <a:pt x="399098" y="847012"/>
                </a:lnTo>
                <a:lnTo>
                  <a:pt x="402632" y="847012"/>
                </a:lnTo>
                <a:lnTo>
                  <a:pt x="403254" y="848168"/>
                </a:lnTo>
                <a:lnTo>
                  <a:pt x="401874" y="849937"/>
                </a:lnTo>
                <a:close/>
              </a:path>
              <a:path w="964565" h="962025">
                <a:moveTo>
                  <a:pt x="399796" y="850659"/>
                </a:moveTo>
                <a:lnTo>
                  <a:pt x="399607" y="850193"/>
                </a:lnTo>
                <a:lnTo>
                  <a:pt x="400703" y="850193"/>
                </a:lnTo>
                <a:lnTo>
                  <a:pt x="399796" y="850659"/>
                </a:lnTo>
                <a:close/>
              </a:path>
              <a:path w="964565" h="962025">
                <a:moveTo>
                  <a:pt x="399660" y="718718"/>
                </a:moveTo>
                <a:lnTo>
                  <a:pt x="399452" y="719166"/>
                </a:lnTo>
                <a:lnTo>
                  <a:pt x="399799" y="718419"/>
                </a:lnTo>
                <a:lnTo>
                  <a:pt x="399660" y="718718"/>
                </a:lnTo>
                <a:close/>
              </a:path>
              <a:path w="964565" h="962025">
                <a:moveTo>
                  <a:pt x="401931" y="720511"/>
                </a:moveTo>
                <a:lnTo>
                  <a:pt x="399452" y="719166"/>
                </a:lnTo>
                <a:lnTo>
                  <a:pt x="399660" y="718718"/>
                </a:lnTo>
                <a:lnTo>
                  <a:pt x="402198" y="719967"/>
                </a:lnTo>
                <a:lnTo>
                  <a:pt x="401931" y="720511"/>
                </a:lnTo>
                <a:close/>
              </a:path>
              <a:path w="964565" h="962025">
                <a:moveTo>
                  <a:pt x="401931" y="720511"/>
                </a:moveTo>
                <a:lnTo>
                  <a:pt x="401827" y="720725"/>
                </a:lnTo>
                <a:lnTo>
                  <a:pt x="402198" y="719967"/>
                </a:lnTo>
                <a:lnTo>
                  <a:pt x="401931" y="720511"/>
                </a:lnTo>
                <a:close/>
              </a:path>
              <a:path w="964565" h="962025">
                <a:moveTo>
                  <a:pt x="401899" y="960218"/>
                </a:moveTo>
                <a:lnTo>
                  <a:pt x="399425" y="960218"/>
                </a:lnTo>
                <a:lnTo>
                  <a:pt x="399333" y="959987"/>
                </a:lnTo>
                <a:lnTo>
                  <a:pt x="398479" y="958880"/>
                </a:lnTo>
                <a:lnTo>
                  <a:pt x="398913" y="957499"/>
                </a:lnTo>
                <a:lnTo>
                  <a:pt x="399811" y="957158"/>
                </a:lnTo>
                <a:lnTo>
                  <a:pt x="401852" y="957158"/>
                </a:lnTo>
                <a:lnTo>
                  <a:pt x="402593" y="958880"/>
                </a:lnTo>
                <a:lnTo>
                  <a:pt x="402038" y="959987"/>
                </a:lnTo>
                <a:lnTo>
                  <a:pt x="401899" y="960218"/>
                </a:lnTo>
                <a:close/>
              </a:path>
              <a:path w="964565" h="962025">
                <a:moveTo>
                  <a:pt x="399717" y="960951"/>
                </a:moveTo>
                <a:lnTo>
                  <a:pt x="399530" y="960481"/>
                </a:lnTo>
                <a:lnTo>
                  <a:pt x="400639" y="960481"/>
                </a:lnTo>
                <a:lnTo>
                  <a:pt x="399717" y="960951"/>
                </a:lnTo>
                <a:close/>
              </a:path>
              <a:path w="964565" h="962025">
                <a:moveTo>
                  <a:pt x="399272" y="3857"/>
                </a:moveTo>
                <a:lnTo>
                  <a:pt x="399168" y="3441"/>
                </a:lnTo>
                <a:lnTo>
                  <a:pt x="399119" y="3245"/>
                </a:lnTo>
                <a:lnTo>
                  <a:pt x="399168" y="3441"/>
                </a:lnTo>
                <a:lnTo>
                  <a:pt x="399272" y="3857"/>
                </a:lnTo>
                <a:close/>
              </a:path>
              <a:path w="964565" h="962025">
                <a:moveTo>
                  <a:pt x="402052" y="4440"/>
                </a:moveTo>
                <a:lnTo>
                  <a:pt x="399418" y="4440"/>
                </a:lnTo>
                <a:lnTo>
                  <a:pt x="399272" y="3857"/>
                </a:lnTo>
                <a:lnTo>
                  <a:pt x="402251" y="3857"/>
                </a:lnTo>
                <a:lnTo>
                  <a:pt x="402052" y="4440"/>
                </a:lnTo>
                <a:close/>
              </a:path>
              <a:path w="964565" h="962025">
                <a:moveTo>
                  <a:pt x="399470" y="4647"/>
                </a:moveTo>
                <a:lnTo>
                  <a:pt x="399272" y="3857"/>
                </a:lnTo>
                <a:lnTo>
                  <a:pt x="399418" y="4440"/>
                </a:lnTo>
                <a:lnTo>
                  <a:pt x="399470" y="4647"/>
                </a:lnTo>
                <a:close/>
              </a:path>
              <a:path w="964565" h="962025">
                <a:moveTo>
                  <a:pt x="401256" y="4853"/>
                </a:moveTo>
                <a:lnTo>
                  <a:pt x="399522" y="4853"/>
                </a:lnTo>
                <a:lnTo>
                  <a:pt x="399470" y="4647"/>
                </a:lnTo>
                <a:lnTo>
                  <a:pt x="401657" y="4647"/>
                </a:lnTo>
                <a:lnTo>
                  <a:pt x="401256" y="4853"/>
                </a:lnTo>
                <a:close/>
              </a:path>
              <a:path w="964565" h="962025">
                <a:moveTo>
                  <a:pt x="401256" y="4853"/>
                </a:moveTo>
                <a:lnTo>
                  <a:pt x="400475" y="5255"/>
                </a:lnTo>
                <a:lnTo>
                  <a:pt x="401657" y="4647"/>
                </a:lnTo>
                <a:lnTo>
                  <a:pt x="401256" y="4853"/>
                </a:lnTo>
                <a:close/>
              </a:path>
              <a:path w="964565" h="962025">
                <a:moveTo>
                  <a:pt x="402621" y="940305"/>
                </a:moveTo>
                <a:lnTo>
                  <a:pt x="399127" y="940305"/>
                </a:lnTo>
                <a:lnTo>
                  <a:pt x="399045" y="939540"/>
                </a:lnTo>
                <a:lnTo>
                  <a:pt x="398671" y="938604"/>
                </a:lnTo>
                <a:lnTo>
                  <a:pt x="399205" y="937305"/>
                </a:lnTo>
                <a:lnTo>
                  <a:pt x="400247" y="936761"/>
                </a:lnTo>
                <a:lnTo>
                  <a:pt x="401998" y="938180"/>
                </a:lnTo>
                <a:lnTo>
                  <a:pt x="402067" y="938604"/>
                </a:lnTo>
                <a:lnTo>
                  <a:pt x="402194" y="939383"/>
                </a:lnTo>
                <a:lnTo>
                  <a:pt x="402621" y="940305"/>
                </a:lnTo>
                <a:close/>
              </a:path>
              <a:path w="964565" h="962025">
                <a:moveTo>
                  <a:pt x="400529" y="941547"/>
                </a:moveTo>
                <a:lnTo>
                  <a:pt x="399201" y="940999"/>
                </a:lnTo>
                <a:lnTo>
                  <a:pt x="399167" y="940675"/>
                </a:lnTo>
                <a:lnTo>
                  <a:pt x="401678" y="940675"/>
                </a:lnTo>
                <a:lnTo>
                  <a:pt x="400529" y="941547"/>
                </a:lnTo>
                <a:close/>
              </a:path>
              <a:path w="964565" h="962025">
                <a:moveTo>
                  <a:pt x="401820" y="739688"/>
                </a:moveTo>
                <a:lnTo>
                  <a:pt x="399439" y="739688"/>
                </a:lnTo>
                <a:lnTo>
                  <a:pt x="398593" y="737524"/>
                </a:lnTo>
                <a:lnTo>
                  <a:pt x="399518" y="737105"/>
                </a:lnTo>
                <a:lnTo>
                  <a:pt x="400163" y="736546"/>
                </a:lnTo>
                <a:lnTo>
                  <a:pt x="402731" y="736546"/>
                </a:lnTo>
                <a:lnTo>
                  <a:pt x="403247" y="737870"/>
                </a:lnTo>
                <a:lnTo>
                  <a:pt x="401820" y="739688"/>
                </a:lnTo>
                <a:close/>
              </a:path>
              <a:path w="964565" h="962025">
                <a:moveTo>
                  <a:pt x="399721" y="740407"/>
                </a:moveTo>
                <a:lnTo>
                  <a:pt x="399538" y="739941"/>
                </a:lnTo>
                <a:lnTo>
                  <a:pt x="400635" y="739941"/>
                </a:lnTo>
                <a:lnTo>
                  <a:pt x="399721" y="740407"/>
                </a:lnTo>
                <a:close/>
              </a:path>
              <a:path w="964565" h="962025">
                <a:moveTo>
                  <a:pt x="401667" y="772924"/>
                </a:moveTo>
                <a:lnTo>
                  <a:pt x="400358" y="772924"/>
                </a:lnTo>
                <a:lnTo>
                  <a:pt x="400749" y="772419"/>
                </a:lnTo>
                <a:lnTo>
                  <a:pt x="401667" y="772924"/>
                </a:lnTo>
                <a:close/>
              </a:path>
              <a:path w="964565" h="962025">
                <a:moveTo>
                  <a:pt x="400465" y="777824"/>
                </a:moveTo>
                <a:lnTo>
                  <a:pt x="399137" y="776682"/>
                </a:lnTo>
                <a:lnTo>
                  <a:pt x="399115" y="776390"/>
                </a:lnTo>
                <a:lnTo>
                  <a:pt x="398989" y="774739"/>
                </a:lnTo>
                <a:lnTo>
                  <a:pt x="398938" y="774067"/>
                </a:lnTo>
                <a:lnTo>
                  <a:pt x="400126" y="773223"/>
                </a:lnTo>
                <a:lnTo>
                  <a:pt x="403093" y="773223"/>
                </a:lnTo>
                <a:lnTo>
                  <a:pt x="403624" y="774739"/>
                </a:lnTo>
                <a:lnTo>
                  <a:pt x="403023" y="776390"/>
                </a:lnTo>
                <a:lnTo>
                  <a:pt x="400465" y="777824"/>
                </a:lnTo>
                <a:close/>
              </a:path>
              <a:path w="964565" h="962025">
                <a:moveTo>
                  <a:pt x="400607" y="831888"/>
                </a:moveTo>
                <a:lnTo>
                  <a:pt x="399532" y="831440"/>
                </a:lnTo>
                <a:lnTo>
                  <a:pt x="399239" y="830362"/>
                </a:lnTo>
                <a:lnTo>
                  <a:pt x="399115" y="829906"/>
                </a:lnTo>
                <a:lnTo>
                  <a:pt x="399055" y="829686"/>
                </a:lnTo>
                <a:lnTo>
                  <a:pt x="399632" y="828981"/>
                </a:lnTo>
                <a:lnTo>
                  <a:pt x="401087" y="828981"/>
                </a:lnTo>
                <a:lnTo>
                  <a:pt x="402016" y="829490"/>
                </a:lnTo>
                <a:lnTo>
                  <a:pt x="402966" y="829906"/>
                </a:lnTo>
                <a:lnTo>
                  <a:pt x="402625" y="830362"/>
                </a:lnTo>
                <a:lnTo>
                  <a:pt x="402375" y="831002"/>
                </a:lnTo>
                <a:lnTo>
                  <a:pt x="400607" y="831888"/>
                </a:lnTo>
                <a:close/>
              </a:path>
              <a:path w="964565" h="962025">
                <a:moveTo>
                  <a:pt x="399842" y="868687"/>
                </a:moveTo>
                <a:lnTo>
                  <a:pt x="398682" y="867651"/>
                </a:lnTo>
                <a:lnTo>
                  <a:pt x="399416" y="866121"/>
                </a:lnTo>
                <a:lnTo>
                  <a:pt x="401034" y="866121"/>
                </a:lnTo>
                <a:lnTo>
                  <a:pt x="400771" y="867014"/>
                </a:lnTo>
                <a:lnTo>
                  <a:pt x="400378" y="867651"/>
                </a:lnTo>
                <a:lnTo>
                  <a:pt x="400262" y="867840"/>
                </a:lnTo>
                <a:lnTo>
                  <a:pt x="399842" y="868687"/>
                </a:lnTo>
                <a:close/>
              </a:path>
              <a:path w="964565" h="962025">
                <a:moveTo>
                  <a:pt x="400178" y="811911"/>
                </a:moveTo>
                <a:lnTo>
                  <a:pt x="398643" y="811683"/>
                </a:lnTo>
                <a:lnTo>
                  <a:pt x="398856" y="810730"/>
                </a:lnTo>
                <a:lnTo>
                  <a:pt x="399336" y="809836"/>
                </a:lnTo>
                <a:lnTo>
                  <a:pt x="400948" y="809836"/>
                </a:lnTo>
                <a:lnTo>
                  <a:pt x="400745" y="810730"/>
                </a:lnTo>
                <a:lnTo>
                  <a:pt x="400280" y="811683"/>
                </a:lnTo>
                <a:lnTo>
                  <a:pt x="400178" y="811911"/>
                </a:lnTo>
                <a:close/>
              </a:path>
              <a:path w="964565" h="962025">
                <a:moveTo>
                  <a:pt x="400001" y="812338"/>
                </a:moveTo>
                <a:lnTo>
                  <a:pt x="399863" y="812673"/>
                </a:lnTo>
                <a:lnTo>
                  <a:pt x="400178" y="811911"/>
                </a:lnTo>
                <a:lnTo>
                  <a:pt x="400272" y="811683"/>
                </a:lnTo>
                <a:lnTo>
                  <a:pt x="400001" y="812338"/>
                </a:lnTo>
                <a:close/>
              </a:path>
              <a:path w="964565" h="962025">
                <a:moveTo>
                  <a:pt x="409489" y="639132"/>
                </a:moveTo>
                <a:lnTo>
                  <a:pt x="407838" y="638609"/>
                </a:lnTo>
                <a:lnTo>
                  <a:pt x="406980" y="636300"/>
                </a:lnTo>
                <a:lnTo>
                  <a:pt x="408087" y="635029"/>
                </a:lnTo>
                <a:lnTo>
                  <a:pt x="410438" y="635029"/>
                </a:lnTo>
                <a:lnTo>
                  <a:pt x="410980" y="636051"/>
                </a:lnTo>
                <a:lnTo>
                  <a:pt x="411624" y="636762"/>
                </a:lnTo>
                <a:lnTo>
                  <a:pt x="411250" y="637417"/>
                </a:lnTo>
                <a:lnTo>
                  <a:pt x="410956" y="638609"/>
                </a:lnTo>
                <a:lnTo>
                  <a:pt x="410923" y="638744"/>
                </a:lnTo>
                <a:lnTo>
                  <a:pt x="409489" y="639132"/>
                </a:lnTo>
                <a:close/>
              </a:path>
              <a:path w="964565" h="962025">
                <a:moveTo>
                  <a:pt x="418748" y="61195"/>
                </a:moveTo>
                <a:lnTo>
                  <a:pt x="417716" y="60120"/>
                </a:lnTo>
                <a:lnTo>
                  <a:pt x="416819" y="59615"/>
                </a:lnTo>
                <a:lnTo>
                  <a:pt x="417214" y="58629"/>
                </a:lnTo>
                <a:lnTo>
                  <a:pt x="417335" y="57416"/>
                </a:lnTo>
                <a:lnTo>
                  <a:pt x="417353" y="57238"/>
                </a:lnTo>
                <a:lnTo>
                  <a:pt x="418684" y="56402"/>
                </a:lnTo>
                <a:lnTo>
                  <a:pt x="420410" y="56793"/>
                </a:lnTo>
                <a:lnTo>
                  <a:pt x="422125" y="59060"/>
                </a:lnTo>
                <a:lnTo>
                  <a:pt x="421267" y="60572"/>
                </a:lnTo>
                <a:lnTo>
                  <a:pt x="418748" y="61195"/>
                </a:lnTo>
                <a:close/>
              </a:path>
              <a:path w="964565" h="962025">
                <a:moveTo>
                  <a:pt x="419951" y="97719"/>
                </a:moveTo>
                <a:lnTo>
                  <a:pt x="417503" y="97093"/>
                </a:lnTo>
                <a:lnTo>
                  <a:pt x="416613" y="95516"/>
                </a:lnTo>
                <a:lnTo>
                  <a:pt x="416951" y="92880"/>
                </a:lnTo>
                <a:lnTo>
                  <a:pt x="418314" y="91609"/>
                </a:lnTo>
                <a:lnTo>
                  <a:pt x="420990" y="92524"/>
                </a:lnTo>
                <a:lnTo>
                  <a:pt x="421339" y="93997"/>
                </a:lnTo>
                <a:lnTo>
                  <a:pt x="421872" y="94911"/>
                </a:lnTo>
                <a:lnTo>
                  <a:pt x="421364" y="96826"/>
                </a:lnTo>
                <a:lnTo>
                  <a:pt x="419951" y="97719"/>
                </a:lnTo>
                <a:close/>
              </a:path>
              <a:path w="964565" h="962025">
                <a:moveTo>
                  <a:pt x="419951" y="703548"/>
                </a:moveTo>
                <a:lnTo>
                  <a:pt x="417503" y="702922"/>
                </a:lnTo>
                <a:lnTo>
                  <a:pt x="416613" y="701345"/>
                </a:lnTo>
                <a:lnTo>
                  <a:pt x="416951" y="698708"/>
                </a:lnTo>
                <a:lnTo>
                  <a:pt x="418314" y="697438"/>
                </a:lnTo>
                <a:lnTo>
                  <a:pt x="420990" y="698353"/>
                </a:lnTo>
                <a:lnTo>
                  <a:pt x="421339" y="699826"/>
                </a:lnTo>
                <a:lnTo>
                  <a:pt x="421872" y="700740"/>
                </a:lnTo>
                <a:lnTo>
                  <a:pt x="421364" y="702655"/>
                </a:lnTo>
                <a:lnTo>
                  <a:pt x="419951" y="703548"/>
                </a:lnTo>
                <a:close/>
              </a:path>
              <a:path w="964565" h="962025">
                <a:moveTo>
                  <a:pt x="420406" y="74407"/>
                </a:moveTo>
                <a:lnTo>
                  <a:pt x="418453" y="74407"/>
                </a:lnTo>
                <a:lnTo>
                  <a:pt x="419349" y="73952"/>
                </a:lnTo>
                <a:lnTo>
                  <a:pt x="420406" y="74407"/>
                </a:lnTo>
                <a:close/>
              </a:path>
              <a:path w="964565" h="962025">
                <a:moveTo>
                  <a:pt x="417680" y="78222"/>
                </a:moveTo>
                <a:lnTo>
                  <a:pt x="417342" y="77254"/>
                </a:lnTo>
                <a:lnTo>
                  <a:pt x="416535" y="76123"/>
                </a:lnTo>
                <a:lnTo>
                  <a:pt x="417051" y="74681"/>
                </a:lnTo>
                <a:lnTo>
                  <a:pt x="420406" y="74407"/>
                </a:lnTo>
                <a:lnTo>
                  <a:pt x="419349" y="73952"/>
                </a:lnTo>
                <a:lnTo>
                  <a:pt x="420590" y="74407"/>
                </a:lnTo>
                <a:lnTo>
                  <a:pt x="421129" y="75532"/>
                </a:lnTo>
                <a:lnTo>
                  <a:pt x="419760" y="77254"/>
                </a:lnTo>
                <a:lnTo>
                  <a:pt x="420005" y="77254"/>
                </a:lnTo>
                <a:lnTo>
                  <a:pt x="418567" y="77696"/>
                </a:lnTo>
                <a:lnTo>
                  <a:pt x="417680" y="78222"/>
                </a:lnTo>
                <a:close/>
              </a:path>
              <a:path w="964565" h="962025">
                <a:moveTo>
                  <a:pt x="419602" y="38794"/>
                </a:moveTo>
                <a:lnTo>
                  <a:pt x="416948" y="38794"/>
                </a:lnTo>
                <a:lnTo>
                  <a:pt x="416965" y="38566"/>
                </a:lnTo>
                <a:lnTo>
                  <a:pt x="418801" y="38228"/>
                </a:lnTo>
                <a:lnTo>
                  <a:pt x="418332" y="37897"/>
                </a:lnTo>
                <a:lnTo>
                  <a:pt x="419602" y="38794"/>
                </a:lnTo>
                <a:close/>
              </a:path>
              <a:path w="964565" h="962025">
                <a:moveTo>
                  <a:pt x="418154" y="43000"/>
                </a:moveTo>
                <a:lnTo>
                  <a:pt x="417072" y="42477"/>
                </a:lnTo>
                <a:lnTo>
                  <a:pt x="416609" y="41388"/>
                </a:lnTo>
                <a:lnTo>
                  <a:pt x="416488" y="41104"/>
                </a:lnTo>
                <a:lnTo>
                  <a:pt x="416851" y="40097"/>
                </a:lnTo>
                <a:lnTo>
                  <a:pt x="416921" y="39157"/>
                </a:lnTo>
                <a:lnTo>
                  <a:pt x="420606" y="39157"/>
                </a:lnTo>
                <a:lnTo>
                  <a:pt x="420173" y="40097"/>
                </a:lnTo>
                <a:lnTo>
                  <a:pt x="419977" y="41104"/>
                </a:lnTo>
                <a:lnTo>
                  <a:pt x="419926" y="41388"/>
                </a:lnTo>
                <a:lnTo>
                  <a:pt x="418154" y="43000"/>
                </a:lnTo>
                <a:close/>
              </a:path>
              <a:path w="964565" h="962025">
                <a:moveTo>
                  <a:pt x="411553" y="694161"/>
                </a:moveTo>
                <a:lnTo>
                  <a:pt x="408873" y="694161"/>
                </a:lnTo>
                <a:lnTo>
                  <a:pt x="408133" y="692969"/>
                </a:lnTo>
                <a:lnTo>
                  <a:pt x="407389" y="692317"/>
                </a:lnTo>
                <a:lnTo>
                  <a:pt x="407856" y="691531"/>
                </a:lnTo>
                <a:lnTo>
                  <a:pt x="408151" y="690435"/>
                </a:lnTo>
                <a:lnTo>
                  <a:pt x="408208" y="690225"/>
                </a:lnTo>
                <a:lnTo>
                  <a:pt x="410517" y="690225"/>
                </a:lnTo>
                <a:lnTo>
                  <a:pt x="411147" y="690435"/>
                </a:lnTo>
                <a:lnTo>
                  <a:pt x="412129" y="692606"/>
                </a:lnTo>
                <a:lnTo>
                  <a:pt x="411553" y="694161"/>
                </a:lnTo>
                <a:close/>
              </a:path>
              <a:path w="964565" h="962025">
                <a:moveTo>
                  <a:pt x="408162" y="713515"/>
                </a:moveTo>
                <a:lnTo>
                  <a:pt x="406827" y="712327"/>
                </a:lnTo>
                <a:lnTo>
                  <a:pt x="406952" y="711145"/>
                </a:lnTo>
                <a:lnTo>
                  <a:pt x="407046" y="710256"/>
                </a:lnTo>
                <a:lnTo>
                  <a:pt x="407122" y="709544"/>
                </a:lnTo>
                <a:lnTo>
                  <a:pt x="407252" y="709544"/>
                </a:lnTo>
                <a:lnTo>
                  <a:pt x="408505" y="708975"/>
                </a:lnTo>
                <a:lnTo>
                  <a:pt x="409247" y="708341"/>
                </a:lnTo>
                <a:lnTo>
                  <a:pt x="409998" y="708975"/>
                </a:lnTo>
                <a:lnTo>
                  <a:pt x="411272" y="709544"/>
                </a:lnTo>
                <a:lnTo>
                  <a:pt x="411357" y="710256"/>
                </a:lnTo>
                <a:lnTo>
                  <a:pt x="411460" y="711145"/>
                </a:lnTo>
                <a:lnTo>
                  <a:pt x="410763" y="712800"/>
                </a:lnTo>
                <a:lnTo>
                  <a:pt x="408162" y="713515"/>
                </a:lnTo>
                <a:close/>
              </a:path>
              <a:path w="964565" h="962025">
                <a:moveTo>
                  <a:pt x="409549" y="656807"/>
                </a:moveTo>
                <a:lnTo>
                  <a:pt x="408165" y="656807"/>
                </a:lnTo>
                <a:lnTo>
                  <a:pt x="407674" y="655743"/>
                </a:lnTo>
                <a:lnTo>
                  <a:pt x="407151" y="655028"/>
                </a:lnTo>
                <a:lnTo>
                  <a:pt x="410665" y="654758"/>
                </a:lnTo>
                <a:lnTo>
                  <a:pt x="410453" y="654331"/>
                </a:lnTo>
                <a:lnTo>
                  <a:pt x="410799" y="655028"/>
                </a:lnTo>
                <a:lnTo>
                  <a:pt x="411211" y="655523"/>
                </a:lnTo>
                <a:lnTo>
                  <a:pt x="410357" y="656042"/>
                </a:lnTo>
                <a:lnTo>
                  <a:pt x="409549" y="656807"/>
                </a:lnTo>
                <a:close/>
              </a:path>
              <a:path w="964565" h="962025">
                <a:moveTo>
                  <a:pt x="408959" y="915185"/>
                </a:moveTo>
                <a:lnTo>
                  <a:pt x="407646" y="914111"/>
                </a:lnTo>
                <a:lnTo>
                  <a:pt x="407466" y="912670"/>
                </a:lnTo>
                <a:lnTo>
                  <a:pt x="407364" y="911848"/>
                </a:lnTo>
                <a:lnTo>
                  <a:pt x="408617" y="911132"/>
                </a:lnTo>
                <a:lnTo>
                  <a:pt x="409258" y="910481"/>
                </a:lnTo>
                <a:lnTo>
                  <a:pt x="408813" y="910933"/>
                </a:lnTo>
                <a:lnTo>
                  <a:pt x="411399" y="911132"/>
                </a:lnTo>
                <a:lnTo>
                  <a:pt x="411752" y="912399"/>
                </a:lnTo>
                <a:lnTo>
                  <a:pt x="411827" y="912670"/>
                </a:lnTo>
                <a:lnTo>
                  <a:pt x="411348" y="914111"/>
                </a:lnTo>
                <a:lnTo>
                  <a:pt x="411279" y="914321"/>
                </a:lnTo>
                <a:lnTo>
                  <a:pt x="408959" y="915185"/>
                </a:lnTo>
                <a:close/>
              </a:path>
              <a:path w="964565" h="962025">
                <a:moveTo>
                  <a:pt x="408927" y="952297"/>
                </a:moveTo>
                <a:lnTo>
                  <a:pt x="407446" y="951617"/>
                </a:lnTo>
                <a:lnTo>
                  <a:pt x="407571" y="949628"/>
                </a:lnTo>
                <a:lnTo>
                  <a:pt x="407632" y="948831"/>
                </a:lnTo>
                <a:lnTo>
                  <a:pt x="408756" y="948116"/>
                </a:lnTo>
                <a:lnTo>
                  <a:pt x="409400" y="947358"/>
                </a:lnTo>
                <a:lnTo>
                  <a:pt x="410161" y="947838"/>
                </a:lnTo>
                <a:lnTo>
                  <a:pt x="411453" y="948244"/>
                </a:lnTo>
                <a:lnTo>
                  <a:pt x="411542" y="948831"/>
                </a:lnTo>
                <a:lnTo>
                  <a:pt x="411663" y="949628"/>
                </a:lnTo>
                <a:lnTo>
                  <a:pt x="411197" y="951219"/>
                </a:lnTo>
                <a:lnTo>
                  <a:pt x="408927" y="952297"/>
                </a:lnTo>
                <a:close/>
              </a:path>
              <a:path w="964565" h="962025">
                <a:moveTo>
                  <a:pt x="411368" y="933811"/>
                </a:moveTo>
                <a:lnTo>
                  <a:pt x="408304" y="932587"/>
                </a:lnTo>
                <a:lnTo>
                  <a:pt x="407553" y="931284"/>
                </a:lnTo>
                <a:lnTo>
                  <a:pt x="407537" y="929715"/>
                </a:lnTo>
                <a:lnTo>
                  <a:pt x="407778" y="929715"/>
                </a:lnTo>
                <a:lnTo>
                  <a:pt x="408808" y="929202"/>
                </a:lnTo>
                <a:lnTo>
                  <a:pt x="409482" y="928612"/>
                </a:lnTo>
                <a:lnTo>
                  <a:pt x="410211" y="929202"/>
                </a:lnTo>
                <a:lnTo>
                  <a:pt x="411464" y="929715"/>
                </a:lnTo>
                <a:lnTo>
                  <a:pt x="411687" y="931284"/>
                </a:lnTo>
                <a:lnTo>
                  <a:pt x="411791" y="932014"/>
                </a:lnTo>
                <a:lnTo>
                  <a:pt x="411368" y="933811"/>
                </a:lnTo>
                <a:close/>
              </a:path>
              <a:path w="964565" h="962025">
                <a:moveTo>
                  <a:pt x="420407" y="680236"/>
                </a:moveTo>
                <a:lnTo>
                  <a:pt x="418453" y="680236"/>
                </a:lnTo>
                <a:lnTo>
                  <a:pt x="419349" y="679781"/>
                </a:lnTo>
                <a:lnTo>
                  <a:pt x="420407" y="680236"/>
                </a:lnTo>
                <a:close/>
              </a:path>
              <a:path w="964565" h="962025">
                <a:moveTo>
                  <a:pt x="417680" y="684051"/>
                </a:moveTo>
                <a:lnTo>
                  <a:pt x="417342" y="683083"/>
                </a:lnTo>
                <a:lnTo>
                  <a:pt x="416535" y="681952"/>
                </a:lnTo>
                <a:lnTo>
                  <a:pt x="417051" y="680510"/>
                </a:lnTo>
                <a:lnTo>
                  <a:pt x="420407" y="680236"/>
                </a:lnTo>
                <a:lnTo>
                  <a:pt x="419349" y="679781"/>
                </a:lnTo>
                <a:lnTo>
                  <a:pt x="420590" y="680236"/>
                </a:lnTo>
                <a:lnTo>
                  <a:pt x="421129" y="681361"/>
                </a:lnTo>
                <a:lnTo>
                  <a:pt x="419760" y="683083"/>
                </a:lnTo>
                <a:lnTo>
                  <a:pt x="420005" y="683083"/>
                </a:lnTo>
                <a:lnTo>
                  <a:pt x="418567" y="683524"/>
                </a:lnTo>
                <a:lnTo>
                  <a:pt x="417680" y="684051"/>
                </a:lnTo>
                <a:close/>
              </a:path>
              <a:path w="964565" h="962025">
                <a:moveTo>
                  <a:pt x="418656" y="171230"/>
                </a:moveTo>
                <a:lnTo>
                  <a:pt x="417680" y="170198"/>
                </a:lnTo>
                <a:lnTo>
                  <a:pt x="416844" y="169711"/>
                </a:lnTo>
                <a:lnTo>
                  <a:pt x="417193" y="168775"/>
                </a:lnTo>
                <a:lnTo>
                  <a:pt x="417300" y="167458"/>
                </a:lnTo>
                <a:lnTo>
                  <a:pt x="418527" y="166665"/>
                </a:lnTo>
                <a:lnTo>
                  <a:pt x="420080" y="167024"/>
                </a:lnTo>
                <a:lnTo>
                  <a:pt x="420477" y="167458"/>
                </a:lnTo>
                <a:lnTo>
                  <a:pt x="421798" y="169177"/>
                </a:lnTo>
                <a:lnTo>
                  <a:pt x="421018" y="170618"/>
                </a:lnTo>
                <a:lnTo>
                  <a:pt x="418656" y="171230"/>
                </a:lnTo>
                <a:close/>
              </a:path>
              <a:path w="964565" h="962025">
                <a:moveTo>
                  <a:pt x="419684" y="187546"/>
                </a:moveTo>
                <a:lnTo>
                  <a:pt x="417372" y="187546"/>
                </a:lnTo>
                <a:lnTo>
                  <a:pt x="416678" y="185696"/>
                </a:lnTo>
                <a:lnTo>
                  <a:pt x="416620" y="185543"/>
                </a:lnTo>
                <a:lnTo>
                  <a:pt x="417513" y="185080"/>
                </a:lnTo>
                <a:lnTo>
                  <a:pt x="418213" y="184404"/>
                </a:lnTo>
                <a:lnTo>
                  <a:pt x="420663" y="184404"/>
                </a:lnTo>
                <a:lnTo>
                  <a:pt x="421080" y="185543"/>
                </a:lnTo>
                <a:lnTo>
                  <a:pt x="421136" y="185696"/>
                </a:lnTo>
                <a:lnTo>
                  <a:pt x="419684" y="187546"/>
                </a:lnTo>
                <a:close/>
              </a:path>
              <a:path w="964565" h="962025">
                <a:moveTo>
                  <a:pt x="417698" y="188414"/>
                </a:moveTo>
                <a:lnTo>
                  <a:pt x="417501" y="187888"/>
                </a:lnTo>
                <a:lnTo>
                  <a:pt x="418577" y="187888"/>
                </a:lnTo>
                <a:lnTo>
                  <a:pt x="417698" y="188414"/>
                </a:lnTo>
                <a:close/>
              </a:path>
              <a:path w="964565" h="962025">
                <a:moveTo>
                  <a:pt x="420320" y="130863"/>
                </a:moveTo>
                <a:lnTo>
                  <a:pt x="418381" y="130863"/>
                </a:lnTo>
                <a:lnTo>
                  <a:pt x="419314" y="130447"/>
                </a:lnTo>
                <a:lnTo>
                  <a:pt x="420320" y="130863"/>
                </a:lnTo>
                <a:close/>
              </a:path>
              <a:path w="964565" h="962025">
                <a:moveTo>
                  <a:pt x="419752" y="133856"/>
                </a:moveTo>
                <a:lnTo>
                  <a:pt x="417349" y="133856"/>
                </a:lnTo>
                <a:lnTo>
                  <a:pt x="417264" y="133635"/>
                </a:lnTo>
                <a:lnTo>
                  <a:pt x="416392" y="132486"/>
                </a:lnTo>
                <a:lnTo>
                  <a:pt x="416945" y="130995"/>
                </a:lnTo>
                <a:lnTo>
                  <a:pt x="420638" y="130995"/>
                </a:lnTo>
                <a:lnTo>
                  <a:pt x="421189" y="132048"/>
                </a:lnTo>
                <a:lnTo>
                  <a:pt x="419752" y="133856"/>
                </a:lnTo>
                <a:close/>
              </a:path>
              <a:path w="964565" h="962025">
                <a:moveTo>
                  <a:pt x="417634" y="134599"/>
                </a:moveTo>
                <a:lnTo>
                  <a:pt x="417450" y="134119"/>
                </a:lnTo>
                <a:lnTo>
                  <a:pt x="418559" y="134119"/>
                </a:lnTo>
                <a:lnTo>
                  <a:pt x="417634" y="134599"/>
                </a:lnTo>
                <a:close/>
              </a:path>
              <a:path w="964565" h="962025">
                <a:moveTo>
                  <a:pt x="419808" y="369744"/>
                </a:moveTo>
                <a:lnTo>
                  <a:pt x="417148" y="369744"/>
                </a:lnTo>
                <a:lnTo>
                  <a:pt x="417186" y="369452"/>
                </a:lnTo>
                <a:lnTo>
                  <a:pt x="418613" y="368890"/>
                </a:lnTo>
                <a:lnTo>
                  <a:pt x="419808" y="369744"/>
                </a:lnTo>
                <a:close/>
              </a:path>
              <a:path w="964565" h="962025">
                <a:moveTo>
                  <a:pt x="417148" y="369744"/>
                </a:moveTo>
                <a:lnTo>
                  <a:pt x="417101" y="370100"/>
                </a:lnTo>
                <a:lnTo>
                  <a:pt x="417186" y="369452"/>
                </a:lnTo>
                <a:lnTo>
                  <a:pt x="417148" y="369744"/>
                </a:lnTo>
                <a:close/>
              </a:path>
              <a:path w="964565" h="962025">
                <a:moveTo>
                  <a:pt x="418211" y="373772"/>
                </a:moveTo>
                <a:lnTo>
                  <a:pt x="417147" y="373256"/>
                </a:lnTo>
                <a:lnTo>
                  <a:pt x="416584" y="371915"/>
                </a:lnTo>
                <a:lnTo>
                  <a:pt x="416990" y="370954"/>
                </a:lnTo>
                <a:lnTo>
                  <a:pt x="417101" y="370100"/>
                </a:lnTo>
                <a:lnTo>
                  <a:pt x="420805" y="370100"/>
                </a:lnTo>
                <a:lnTo>
                  <a:pt x="420360" y="370954"/>
                </a:lnTo>
                <a:lnTo>
                  <a:pt x="420115" y="371915"/>
                </a:lnTo>
                <a:lnTo>
                  <a:pt x="420040" y="372242"/>
                </a:lnTo>
                <a:lnTo>
                  <a:pt x="418211" y="373772"/>
                </a:lnTo>
                <a:close/>
              </a:path>
              <a:path w="964565" h="962025">
                <a:moveTo>
                  <a:pt x="418140" y="408670"/>
                </a:moveTo>
                <a:lnTo>
                  <a:pt x="416577" y="408670"/>
                </a:lnTo>
                <a:lnTo>
                  <a:pt x="416780" y="407763"/>
                </a:lnTo>
                <a:lnTo>
                  <a:pt x="417229" y="406913"/>
                </a:lnTo>
                <a:lnTo>
                  <a:pt x="418771" y="406913"/>
                </a:lnTo>
                <a:lnTo>
                  <a:pt x="418583" y="407763"/>
                </a:lnTo>
                <a:lnTo>
                  <a:pt x="418140" y="408670"/>
                </a:lnTo>
                <a:close/>
              </a:path>
              <a:path w="964565" h="962025">
                <a:moveTo>
                  <a:pt x="418140" y="408670"/>
                </a:moveTo>
                <a:lnTo>
                  <a:pt x="418053" y="408873"/>
                </a:lnTo>
                <a:lnTo>
                  <a:pt x="418136" y="408670"/>
                </a:lnTo>
                <a:lnTo>
                  <a:pt x="418611" y="407763"/>
                </a:lnTo>
                <a:lnTo>
                  <a:pt x="418140" y="408670"/>
                </a:lnTo>
                <a:close/>
              </a:path>
              <a:path w="964565" h="962025">
                <a:moveTo>
                  <a:pt x="417891" y="409272"/>
                </a:moveTo>
                <a:lnTo>
                  <a:pt x="418053" y="408873"/>
                </a:lnTo>
                <a:lnTo>
                  <a:pt x="418136" y="408670"/>
                </a:lnTo>
                <a:lnTo>
                  <a:pt x="417891" y="409272"/>
                </a:lnTo>
                <a:close/>
              </a:path>
              <a:path w="964565" h="962025">
                <a:moveTo>
                  <a:pt x="420239" y="152669"/>
                </a:moveTo>
                <a:lnTo>
                  <a:pt x="417360" y="152669"/>
                </a:lnTo>
                <a:lnTo>
                  <a:pt x="416891" y="151612"/>
                </a:lnTo>
                <a:lnTo>
                  <a:pt x="416841" y="150897"/>
                </a:lnTo>
                <a:lnTo>
                  <a:pt x="417285" y="149552"/>
                </a:lnTo>
                <a:lnTo>
                  <a:pt x="419677" y="148132"/>
                </a:lnTo>
                <a:lnTo>
                  <a:pt x="421139" y="149079"/>
                </a:lnTo>
                <a:lnTo>
                  <a:pt x="421417" y="150897"/>
                </a:lnTo>
                <a:lnTo>
                  <a:pt x="421527" y="151612"/>
                </a:lnTo>
                <a:lnTo>
                  <a:pt x="420342" y="152527"/>
                </a:lnTo>
                <a:lnTo>
                  <a:pt x="420239" y="152669"/>
                </a:lnTo>
                <a:close/>
              </a:path>
              <a:path w="964565" h="962025">
                <a:moveTo>
                  <a:pt x="420239" y="152669"/>
                </a:moveTo>
                <a:lnTo>
                  <a:pt x="420069" y="152904"/>
                </a:lnTo>
                <a:lnTo>
                  <a:pt x="420239" y="152669"/>
                </a:lnTo>
                <a:lnTo>
                  <a:pt x="420342" y="152527"/>
                </a:lnTo>
                <a:lnTo>
                  <a:pt x="420239" y="152669"/>
                </a:lnTo>
                <a:close/>
              </a:path>
              <a:path w="964565" h="962025">
                <a:moveTo>
                  <a:pt x="419744" y="153352"/>
                </a:moveTo>
                <a:lnTo>
                  <a:pt x="418794" y="152904"/>
                </a:lnTo>
                <a:lnTo>
                  <a:pt x="420069" y="152904"/>
                </a:lnTo>
                <a:lnTo>
                  <a:pt x="419744" y="153352"/>
                </a:lnTo>
                <a:close/>
              </a:path>
              <a:path w="964565" h="962025">
                <a:moveTo>
                  <a:pt x="411035" y="252488"/>
                </a:moveTo>
                <a:lnTo>
                  <a:pt x="407364" y="252488"/>
                </a:lnTo>
                <a:lnTo>
                  <a:pt x="407820" y="251510"/>
                </a:lnTo>
                <a:lnTo>
                  <a:pt x="408001" y="250535"/>
                </a:lnTo>
                <a:lnTo>
                  <a:pt x="408048" y="250286"/>
                </a:lnTo>
                <a:lnTo>
                  <a:pt x="409827" y="248670"/>
                </a:lnTo>
                <a:lnTo>
                  <a:pt x="410902" y="249172"/>
                </a:lnTo>
                <a:lnTo>
                  <a:pt x="411370" y="250286"/>
                </a:lnTo>
                <a:lnTo>
                  <a:pt x="411474" y="250535"/>
                </a:lnTo>
                <a:lnTo>
                  <a:pt x="411118" y="251510"/>
                </a:lnTo>
                <a:lnTo>
                  <a:pt x="411035" y="252488"/>
                </a:lnTo>
                <a:close/>
              </a:path>
              <a:path w="964565" h="962025">
                <a:moveTo>
                  <a:pt x="411035" y="252488"/>
                </a:moveTo>
                <a:lnTo>
                  <a:pt x="411008" y="252830"/>
                </a:lnTo>
                <a:lnTo>
                  <a:pt x="411113" y="251510"/>
                </a:lnTo>
                <a:lnTo>
                  <a:pt x="411035" y="252488"/>
                </a:lnTo>
                <a:close/>
              </a:path>
              <a:path w="964565" h="962025">
                <a:moveTo>
                  <a:pt x="409613" y="253688"/>
                </a:moveTo>
                <a:lnTo>
                  <a:pt x="408368" y="252830"/>
                </a:lnTo>
                <a:lnTo>
                  <a:pt x="411008" y="252830"/>
                </a:lnTo>
                <a:lnTo>
                  <a:pt x="410991" y="253047"/>
                </a:lnTo>
                <a:lnTo>
                  <a:pt x="409613" y="253688"/>
                </a:lnTo>
                <a:close/>
              </a:path>
              <a:path w="964565" h="962025">
                <a:moveTo>
                  <a:pt x="419232" y="556760"/>
                </a:moveTo>
                <a:lnTo>
                  <a:pt x="417552" y="556180"/>
                </a:lnTo>
                <a:lnTo>
                  <a:pt x="416353" y="553700"/>
                </a:lnTo>
                <a:lnTo>
                  <a:pt x="417378" y="552270"/>
                </a:lnTo>
                <a:lnTo>
                  <a:pt x="420117" y="552270"/>
                </a:lnTo>
                <a:lnTo>
                  <a:pt x="420808" y="553316"/>
                </a:lnTo>
                <a:lnTo>
                  <a:pt x="421584" y="553971"/>
                </a:lnTo>
                <a:lnTo>
                  <a:pt x="421075" y="554867"/>
                </a:lnTo>
                <a:lnTo>
                  <a:pt x="420757" y="556180"/>
                </a:lnTo>
                <a:lnTo>
                  <a:pt x="421032" y="556180"/>
                </a:lnTo>
                <a:lnTo>
                  <a:pt x="419232" y="556760"/>
                </a:lnTo>
                <a:close/>
              </a:path>
              <a:path w="964565" h="962025">
                <a:moveTo>
                  <a:pt x="418773" y="281739"/>
                </a:moveTo>
                <a:lnTo>
                  <a:pt x="417734" y="280657"/>
                </a:lnTo>
                <a:lnTo>
                  <a:pt x="416837" y="280148"/>
                </a:lnTo>
                <a:lnTo>
                  <a:pt x="417218" y="279159"/>
                </a:lnTo>
                <a:lnTo>
                  <a:pt x="417330" y="277942"/>
                </a:lnTo>
                <a:lnTo>
                  <a:pt x="417346" y="277764"/>
                </a:lnTo>
                <a:lnTo>
                  <a:pt x="418670" y="276932"/>
                </a:lnTo>
                <a:lnTo>
                  <a:pt x="420392" y="277320"/>
                </a:lnTo>
                <a:lnTo>
                  <a:pt x="422121" y="279579"/>
                </a:lnTo>
                <a:lnTo>
                  <a:pt x="421282" y="281099"/>
                </a:lnTo>
                <a:lnTo>
                  <a:pt x="418773" y="281739"/>
                </a:lnTo>
                <a:close/>
              </a:path>
              <a:path w="964565" h="962025">
                <a:moveTo>
                  <a:pt x="418748" y="667020"/>
                </a:moveTo>
                <a:lnTo>
                  <a:pt x="417716" y="665945"/>
                </a:lnTo>
                <a:lnTo>
                  <a:pt x="416819" y="665440"/>
                </a:lnTo>
                <a:lnTo>
                  <a:pt x="417214" y="664454"/>
                </a:lnTo>
                <a:lnTo>
                  <a:pt x="417353" y="663063"/>
                </a:lnTo>
                <a:lnTo>
                  <a:pt x="418684" y="662230"/>
                </a:lnTo>
                <a:lnTo>
                  <a:pt x="420347" y="662608"/>
                </a:lnTo>
                <a:lnTo>
                  <a:pt x="420744" y="663063"/>
                </a:lnTo>
                <a:lnTo>
                  <a:pt x="422122" y="664885"/>
                </a:lnTo>
                <a:lnTo>
                  <a:pt x="421267" y="666397"/>
                </a:lnTo>
                <a:lnTo>
                  <a:pt x="418748" y="667020"/>
                </a:lnTo>
                <a:close/>
              </a:path>
              <a:path w="964565" h="962025">
                <a:moveTo>
                  <a:pt x="421029" y="113900"/>
                </a:moveTo>
                <a:lnTo>
                  <a:pt x="417243" y="113900"/>
                </a:lnTo>
                <a:lnTo>
                  <a:pt x="417143" y="113529"/>
                </a:lnTo>
                <a:lnTo>
                  <a:pt x="417905" y="112989"/>
                </a:lnTo>
                <a:lnTo>
                  <a:pt x="418301" y="112547"/>
                </a:lnTo>
                <a:lnTo>
                  <a:pt x="419620" y="112127"/>
                </a:lnTo>
                <a:lnTo>
                  <a:pt x="420648" y="112547"/>
                </a:lnTo>
                <a:lnTo>
                  <a:pt x="420925" y="113529"/>
                </a:lnTo>
                <a:lnTo>
                  <a:pt x="421029" y="113900"/>
                </a:lnTo>
                <a:close/>
              </a:path>
              <a:path w="964565" h="962025">
                <a:moveTo>
                  <a:pt x="418656" y="115700"/>
                </a:moveTo>
                <a:lnTo>
                  <a:pt x="417595" y="115213"/>
                </a:lnTo>
                <a:lnTo>
                  <a:pt x="417325" y="114206"/>
                </a:lnTo>
                <a:lnTo>
                  <a:pt x="421114" y="114206"/>
                </a:lnTo>
                <a:lnTo>
                  <a:pt x="420438" y="114946"/>
                </a:lnTo>
                <a:lnTo>
                  <a:pt x="418656" y="115700"/>
                </a:lnTo>
                <a:close/>
              </a:path>
              <a:path w="964565" h="962025">
                <a:moveTo>
                  <a:pt x="410979" y="562625"/>
                </a:moveTo>
                <a:lnTo>
                  <a:pt x="408290" y="562625"/>
                </a:lnTo>
                <a:lnTo>
                  <a:pt x="409443" y="561778"/>
                </a:lnTo>
                <a:lnTo>
                  <a:pt x="410845" y="562283"/>
                </a:lnTo>
                <a:lnTo>
                  <a:pt x="410979" y="562625"/>
                </a:lnTo>
                <a:close/>
              </a:path>
              <a:path w="964565" h="962025">
                <a:moveTo>
                  <a:pt x="409848" y="566560"/>
                </a:moveTo>
                <a:lnTo>
                  <a:pt x="408069" y="565112"/>
                </a:lnTo>
                <a:lnTo>
                  <a:pt x="407749" y="563842"/>
                </a:lnTo>
                <a:lnTo>
                  <a:pt x="407308" y="562991"/>
                </a:lnTo>
                <a:lnTo>
                  <a:pt x="411123" y="562991"/>
                </a:lnTo>
                <a:lnTo>
                  <a:pt x="411457" y="563842"/>
                </a:lnTo>
                <a:lnTo>
                  <a:pt x="411339" y="564714"/>
                </a:lnTo>
                <a:lnTo>
                  <a:pt x="411287" y="565112"/>
                </a:lnTo>
                <a:lnTo>
                  <a:pt x="411161" y="566059"/>
                </a:lnTo>
                <a:lnTo>
                  <a:pt x="409848" y="566560"/>
                </a:lnTo>
                <a:close/>
              </a:path>
              <a:path w="964565" h="962025">
                <a:moveTo>
                  <a:pt x="401123" y="573240"/>
                </a:moveTo>
                <a:lnTo>
                  <a:pt x="399504" y="573240"/>
                </a:lnTo>
                <a:lnTo>
                  <a:pt x="398625" y="571649"/>
                </a:lnTo>
                <a:lnTo>
                  <a:pt x="399717" y="570510"/>
                </a:lnTo>
                <a:lnTo>
                  <a:pt x="400183" y="571343"/>
                </a:lnTo>
                <a:lnTo>
                  <a:pt x="400739" y="572144"/>
                </a:lnTo>
                <a:lnTo>
                  <a:pt x="401123" y="573240"/>
                </a:lnTo>
                <a:close/>
              </a:path>
              <a:path w="964565" h="962025">
                <a:moveTo>
                  <a:pt x="410559" y="157576"/>
                </a:moveTo>
                <a:lnTo>
                  <a:pt x="409439" y="157576"/>
                </a:lnTo>
                <a:lnTo>
                  <a:pt x="410389" y="157117"/>
                </a:lnTo>
                <a:lnTo>
                  <a:pt x="410559" y="157576"/>
                </a:lnTo>
                <a:close/>
              </a:path>
              <a:path w="964565" h="962025">
                <a:moveTo>
                  <a:pt x="410272" y="160936"/>
                </a:moveTo>
                <a:lnTo>
                  <a:pt x="407215" y="160936"/>
                </a:lnTo>
                <a:lnTo>
                  <a:pt x="406717" y="159615"/>
                </a:lnTo>
                <a:lnTo>
                  <a:pt x="408233" y="157811"/>
                </a:lnTo>
                <a:lnTo>
                  <a:pt x="410646" y="157811"/>
                </a:lnTo>
                <a:lnTo>
                  <a:pt x="410749" y="158089"/>
                </a:lnTo>
                <a:lnTo>
                  <a:pt x="411613" y="159277"/>
                </a:lnTo>
                <a:lnTo>
                  <a:pt x="411026" y="160647"/>
                </a:lnTo>
                <a:lnTo>
                  <a:pt x="410272" y="160936"/>
                </a:lnTo>
                <a:close/>
              </a:path>
              <a:path w="964565" h="962025">
                <a:moveTo>
                  <a:pt x="410272" y="160936"/>
                </a:moveTo>
                <a:lnTo>
                  <a:pt x="409797" y="161117"/>
                </a:lnTo>
                <a:lnTo>
                  <a:pt x="411026" y="160647"/>
                </a:lnTo>
                <a:lnTo>
                  <a:pt x="410272" y="160936"/>
                </a:lnTo>
                <a:close/>
              </a:path>
              <a:path w="964565" h="962025">
                <a:moveTo>
                  <a:pt x="410249" y="602640"/>
                </a:moveTo>
                <a:lnTo>
                  <a:pt x="407137" y="602640"/>
                </a:lnTo>
                <a:lnTo>
                  <a:pt x="405941" y="601281"/>
                </a:lnTo>
                <a:lnTo>
                  <a:pt x="406945" y="598647"/>
                </a:lnTo>
                <a:lnTo>
                  <a:pt x="408609" y="598242"/>
                </a:lnTo>
                <a:lnTo>
                  <a:pt x="408463" y="598242"/>
                </a:lnTo>
                <a:lnTo>
                  <a:pt x="409265" y="597765"/>
                </a:lnTo>
                <a:lnTo>
                  <a:pt x="411154" y="598242"/>
                </a:lnTo>
                <a:lnTo>
                  <a:pt x="411975" y="599423"/>
                </a:lnTo>
                <a:lnTo>
                  <a:pt x="412076" y="599569"/>
                </a:lnTo>
                <a:lnTo>
                  <a:pt x="411247" y="602060"/>
                </a:lnTo>
                <a:lnTo>
                  <a:pt x="410249" y="602640"/>
                </a:lnTo>
                <a:close/>
              </a:path>
              <a:path w="964565" h="962025">
                <a:moveTo>
                  <a:pt x="410249" y="602640"/>
                </a:moveTo>
                <a:lnTo>
                  <a:pt x="409912" y="602836"/>
                </a:lnTo>
                <a:lnTo>
                  <a:pt x="411247" y="602060"/>
                </a:lnTo>
                <a:lnTo>
                  <a:pt x="410249" y="602640"/>
                </a:lnTo>
                <a:close/>
              </a:path>
              <a:path w="964565" h="962025">
                <a:moveTo>
                  <a:pt x="408909" y="731824"/>
                </a:moveTo>
                <a:lnTo>
                  <a:pt x="407493" y="731030"/>
                </a:lnTo>
                <a:lnTo>
                  <a:pt x="406546" y="729436"/>
                </a:lnTo>
                <a:lnTo>
                  <a:pt x="406859" y="728675"/>
                </a:lnTo>
                <a:lnTo>
                  <a:pt x="406948" y="728457"/>
                </a:lnTo>
                <a:lnTo>
                  <a:pt x="407080" y="727102"/>
                </a:lnTo>
                <a:lnTo>
                  <a:pt x="409443" y="725376"/>
                </a:lnTo>
                <a:lnTo>
                  <a:pt x="411026" y="726223"/>
                </a:lnTo>
                <a:lnTo>
                  <a:pt x="411798" y="728457"/>
                </a:lnTo>
                <a:lnTo>
                  <a:pt x="411873" y="728675"/>
                </a:lnTo>
                <a:lnTo>
                  <a:pt x="411222" y="730262"/>
                </a:lnTo>
                <a:lnTo>
                  <a:pt x="408909" y="731824"/>
                </a:lnTo>
                <a:close/>
              </a:path>
              <a:path w="964565" h="962025">
                <a:moveTo>
                  <a:pt x="409464" y="584186"/>
                </a:moveTo>
                <a:lnTo>
                  <a:pt x="408421" y="583072"/>
                </a:lnTo>
                <a:lnTo>
                  <a:pt x="407571" y="582552"/>
                </a:lnTo>
                <a:lnTo>
                  <a:pt x="406841" y="581367"/>
                </a:lnTo>
                <a:lnTo>
                  <a:pt x="407015" y="580535"/>
                </a:lnTo>
                <a:lnTo>
                  <a:pt x="407066" y="580293"/>
                </a:lnTo>
                <a:lnTo>
                  <a:pt x="408454" y="579969"/>
                </a:lnTo>
                <a:lnTo>
                  <a:pt x="410606" y="579969"/>
                </a:lnTo>
                <a:lnTo>
                  <a:pt x="412232" y="581912"/>
                </a:lnTo>
                <a:lnTo>
                  <a:pt x="411853" y="583072"/>
                </a:lnTo>
                <a:lnTo>
                  <a:pt x="411727" y="583456"/>
                </a:lnTo>
                <a:lnTo>
                  <a:pt x="409464" y="584186"/>
                </a:lnTo>
                <a:close/>
              </a:path>
              <a:path w="964565" h="962025">
                <a:moveTo>
                  <a:pt x="410048" y="287757"/>
                </a:moveTo>
                <a:lnTo>
                  <a:pt x="407771" y="287757"/>
                </a:lnTo>
                <a:lnTo>
                  <a:pt x="407987" y="287312"/>
                </a:lnTo>
                <a:lnTo>
                  <a:pt x="409204" y="287312"/>
                </a:lnTo>
                <a:lnTo>
                  <a:pt x="410048" y="287757"/>
                </a:lnTo>
                <a:close/>
              </a:path>
              <a:path w="964565" h="962025">
                <a:moveTo>
                  <a:pt x="410332" y="289080"/>
                </a:moveTo>
                <a:lnTo>
                  <a:pt x="409115" y="289080"/>
                </a:lnTo>
                <a:lnTo>
                  <a:pt x="408082" y="288529"/>
                </a:lnTo>
                <a:lnTo>
                  <a:pt x="410603" y="288529"/>
                </a:lnTo>
                <a:lnTo>
                  <a:pt x="410332" y="289080"/>
                </a:lnTo>
                <a:close/>
              </a:path>
              <a:path w="964565" h="962025">
                <a:moveTo>
                  <a:pt x="410332" y="289080"/>
                </a:moveTo>
                <a:lnTo>
                  <a:pt x="410230" y="289287"/>
                </a:lnTo>
                <a:lnTo>
                  <a:pt x="410603" y="288529"/>
                </a:lnTo>
                <a:lnTo>
                  <a:pt x="410332" y="289080"/>
                </a:lnTo>
                <a:close/>
              </a:path>
              <a:path w="964565" h="962025">
                <a:moveTo>
                  <a:pt x="411047" y="142962"/>
                </a:moveTo>
                <a:lnTo>
                  <a:pt x="408755" y="142962"/>
                </a:lnTo>
                <a:lnTo>
                  <a:pt x="408364" y="142684"/>
                </a:lnTo>
                <a:lnTo>
                  <a:pt x="407332" y="142321"/>
                </a:lnTo>
                <a:lnTo>
                  <a:pt x="407802" y="141325"/>
                </a:lnTo>
                <a:lnTo>
                  <a:pt x="408037" y="140058"/>
                </a:lnTo>
                <a:lnTo>
                  <a:pt x="409891" y="138467"/>
                </a:lnTo>
                <a:lnTo>
                  <a:pt x="411289" y="138969"/>
                </a:lnTo>
                <a:lnTo>
                  <a:pt x="411654" y="141325"/>
                </a:lnTo>
                <a:lnTo>
                  <a:pt x="411152" y="142684"/>
                </a:lnTo>
                <a:lnTo>
                  <a:pt x="411047" y="142962"/>
                </a:lnTo>
                <a:close/>
              </a:path>
              <a:path w="964565" h="962025">
                <a:moveTo>
                  <a:pt x="410506" y="267911"/>
                </a:moveTo>
                <a:lnTo>
                  <a:pt x="409411" y="267911"/>
                </a:lnTo>
                <a:lnTo>
                  <a:pt x="410329" y="267448"/>
                </a:lnTo>
                <a:lnTo>
                  <a:pt x="410506" y="267911"/>
                </a:lnTo>
                <a:close/>
              </a:path>
              <a:path w="964565" h="962025">
                <a:moveTo>
                  <a:pt x="411005" y="270907"/>
                </a:moveTo>
                <a:lnTo>
                  <a:pt x="407205" y="270907"/>
                </a:lnTo>
                <a:lnTo>
                  <a:pt x="406735" y="269985"/>
                </a:lnTo>
                <a:lnTo>
                  <a:pt x="408236" y="268156"/>
                </a:lnTo>
                <a:lnTo>
                  <a:pt x="410600" y="268156"/>
                </a:lnTo>
                <a:lnTo>
                  <a:pt x="410692" y="268395"/>
                </a:lnTo>
                <a:lnTo>
                  <a:pt x="411549" y="269541"/>
                </a:lnTo>
                <a:lnTo>
                  <a:pt x="411005" y="270907"/>
                </a:lnTo>
                <a:close/>
              </a:path>
              <a:path w="964565" h="962025">
                <a:moveTo>
                  <a:pt x="408645" y="271519"/>
                </a:moveTo>
                <a:lnTo>
                  <a:pt x="406957" y="270907"/>
                </a:lnTo>
                <a:lnTo>
                  <a:pt x="410041" y="270907"/>
                </a:lnTo>
                <a:lnTo>
                  <a:pt x="408645" y="271519"/>
                </a:lnTo>
                <a:close/>
              </a:path>
              <a:path w="964565" h="962025">
                <a:moveTo>
                  <a:pt x="410708" y="436605"/>
                </a:moveTo>
                <a:lnTo>
                  <a:pt x="408315" y="436605"/>
                </a:lnTo>
                <a:lnTo>
                  <a:pt x="406738" y="434811"/>
                </a:lnTo>
                <a:lnTo>
                  <a:pt x="407344" y="433672"/>
                </a:lnTo>
                <a:lnTo>
                  <a:pt x="408549" y="433114"/>
                </a:lnTo>
                <a:lnTo>
                  <a:pt x="407713" y="433502"/>
                </a:lnTo>
                <a:lnTo>
                  <a:pt x="411033" y="433672"/>
                </a:lnTo>
                <a:lnTo>
                  <a:pt x="411490" y="434811"/>
                </a:lnTo>
                <a:lnTo>
                  <a:pt x="411610" y="435110"/>
                </a:lnTo>
                <a:lnTo>
                  <a:pt x="410798" y="436320"/>
                </a:lnTo>
                <a:lnTo>
                  <a:pt x="410708" y="436605"/>
                </a:lnTo>
                <a:close/>
              </a:path>
              <a:path w="964565" h="962025">
                <a:moveTo>
                  <a:pt x="410708" y="436605"/>
                </a:moveTo>
                <a:lnTo>
                  <a:pt x="410626" y="436861"/>
                </a:lnTo>
                <a:lnTo>
                  <a:pt x="410708" y="436605"/>
                </a:lnTo>
                <a:lnTo>
                  <a:pt x="410798" y="436320"/>
                </a:lnTo>
                <a:lnTo>
                  <a:pt x="410708" y="436605"/>
                </a:lnTo>
                <a:close/>
              </a:path>
              <a:path w="964565" h="962025">
                <a:moveTo>
                  <a:pt x="410475" y="437338"/>
                </a:moveTo>
                <a:lnTo>
                  <a:pt x="409517" y="436861"/>
                </a:lnTo>
                <a:lnTo>
                  <a:pt x="410626" y="436861"/>
                </a:lnTo>
                <a:lnTo>
                  <a:pt x="410475" y="437338"/>
                </a:lnTo>
                <a:close/>
              </a:path>
              <a:path w="964565" h="962025">
                <a:moveTo>
                  <a:pt x="410788" y="418705"/>
                </a:moveTo>
                <a:lnTo>
                  <a:pt x="408254" y="418705"/>
                </a:lnTo>
                <a:lnTo>
                  <a:pt x="406731" y="416837"/>
                </a:lnTo>
                <a:lnTo>
                  <a:pt x="407149" y="415759"/>
                </a:lnTo>
                <a:lnTo>
                  <a:pt x="407272" y="415442"/>
                </a:lnTo>
                <a:lnTo>
                  <a:pt x="409613" y="415108"/>
                </a:lnTo>
                <a:lnTo>
                  <a:pt x="411247" y="415759"/>
                </a:lnTo>
                <a:lnTo>
                  <a:pt x="411788" y="417229"/>
                </a:lnTo>
                <a:lnTo>
                  <a:pt x="410887" y="418442"/>
                </a:lnTo>
                <a:lnTo>
                  <a:pt x="410788" y="418705"/>
                </a:lnTo>
                <a:close/>
              </a:path>
              <a:path w="964565" h="962025">
                <a:moveTo>
                  <a:pt x="410788" y="418705"/>
                </a:moveTo>
                <a:lnTo>
                  <a:pt x="410687" y="418972"/>
                </a:lnTo>
                <a:lnTo>
                  <a:pt x="410788" y="418705"/>
                </a:lnTo>
                <a:lnTo>
                  <a:pt x="410887" y="418442"/>
                </a:lnTo>
                <a:lnTo>
                  <a:pt x="410788" y="418705"/>
                </a:lnTo>
                <a:close/>
              </a:path>
              <a:path w="964565" h="962025">
                <a:moveTo>
                  <a:pt x="410499" y="419467"/>
                </a:moveTo>
                <a:lnTo>
                  <a:pt x="409514" y="418972"/>
                </a:lnTo>
                <a:lnTo>
                  <a:pt x="410687" y="418972"/>
                </a:lnTo>
                <a:lnTo>
                  <a:pt x="410499" y="419467"/>
                </a:lnTo>
                <a:close/>
              </a:path>
              <a:path w="964565" h="962025">
                <a:moveTo>
                  <a:pt x="410317" y="822786"/>
                </a:moveTo>
                <a:lnTo>
                  <a:pt x="407649" y="822786"/>
                </a:lnTo>
                <a:lnTo>
                  <a:pt x="406870" y="821423"/>
                </a:lnTo>
                <a:lnTo>
                  <a:pt x="407275" y="819747"/>
                </a:lnTo>
                <a:lnTo>
                  <a:pt x="409539" y="818017"/>
                </a:lnTo>
                <a:lnTo>
                  <a:pt x="410994" y="818893"/>
                </a:lnTo>
                <a:lnTo>
                  <a:pt x="411513" y="821423"/>
                </a:lnTo>
                <a:lnTo>
                  <a:pt x="410489" y="822473"/>
                </a:lnTo>
                <a:lnTo>
                  <a:pt x="410317" y="822786"/>
                </a:lnTo>
                <a:close/>
              </a:path>
              <a:path w="964565" h="962025">
                <a:moveTo>
                  <a:pt x="410317" y="822786"/>
                </a:moveTo>
                <a:lnTo>
                  <a:pt x="410222" y="822960"/>
                </a:lnTo>
                <a:lnTo>
                  <a:pt x="410489" y="822473"/>
                </a:lnTo>
                <a:lnTo>
                  <a:pt x="410317" y="822786"/>
                </a:lnTo>
                <a:close/>
              </a:path>
              <a:path w="964565" h="962025">
                <a:moveTo>
                  <a:pt x="409994" y="823376"/>
                </a:moveTo>
                <a:lnTo>
                  <a:pt x="409030" y="822960"/>
                </a:lnTo>
                <a:lnTo>
                  <a:pt x="410222" y="822960"/>
                </a:lnTo>
                <a:lnTo>
                  <a:pt x="409994" y="823376"/>
                </a:lnTo>
                <a:close/>
              </a:path>
              <a:path w="964565" h="962025">
                <a:moveTo>
                  <a:pt x="410645" y="763637"/>
                </a:moveTo>
                <a:lnTo>
                  <a:pt x="410389" y="762943"/>
                </a:lnTo>
                <a:lnTo>
                  <a:pt x="410558" y="763402"/>
                </a:lnTo>
                <a:lnTo>
                  <a:pt x="410645" y="763637"/>
                </a:lnTo>
                <a:close/>
              </a:path>
              <a:path w="964565" h="962025">
                <a:moveTo>
                  <a:pt x="410277" y="766761"/>
                </a:moveTo>
                <a:lnTo>
                  <a:pt x="407215" y="766761"/>
                </a:lnTo>
                <a:lnTo>
                  <a:pt x="406717" y="765441"/>
                </a:lnTo>
                <a:lnTo>
                  <a:pt x="408233" y="763637"/>
                </a:lnTo>
                <a:lnTo>
                  <a:pt x="410645" y="763637"/>
                </a:lnTo>
                <a:lnTo>
                  <a:pt x="410749" y="763918"/>
                </a:lnTo>
                <a:lnTo>
                  <a:pt x="411613" y="765106"/>
                </a:lnTo>
                <a:lnTo>
                  <a:pt x="411026" y="766473"/>
                </a:lnTo>
                <a:lnTo>
                  <a:pt x="410277" y="766761"/>
                </a:lnTo>
                <a:close/>
              </a:path>
              <a:path w="964565" h="962025">
                <a:moveTo>
                  <a:pt x="410277" y="766761"/>
                </a:moveTo>
                <a:lnTo>
                  <a:pt x="409805" y="766942"/>
                </a:lnTo>
                <a:lnTo>
                  <a:pt x="411026" y="766473"/>
                </a:lnTo>
                <a:lnTo>
                  <a:pt x="410277" y="766761"/>
                </a:lnTo>
                <a:close/>
              </a:path>
              <a:path w="964565" h="962025">
                <a:moveTo>
                  <a:pt x="409610" y="749396"/>
                </a:moveTo>
                <a:lnTo>
                  <a:pt x="408361" y="748513"/>
                </a:lnTo>
                <a:lnTo>
                  <a:pt x="407336" y="748147"/>
                </a:lnTo>
                <a:lnTo>
                  <a:pt x="407806" y="747150"/>
                </a:lnTo>
                <a:lnTo>
                  <a:pt x="408041" y="745883"/>
                </a:lnTo>
                <a:lnTo>
                  <a:pt x="409891" y="744289"/>
                </a:lnTo>
                <a:lnTo>
                  <a:pt x="411293" y="744794"/>
                </a:lnTo>
                <a:lnTo>
                  <a:pt x="411654" y="747150"/>
                </a:lnTo>
                <a:lnTo>
                  <a:pt x="411150" y="748513"/>
                </a:lnTo>
                <a:lnTo>
                  <a:pt x="411047" y="748787"/>
                </a:lnTo>
                <a:lnTo>
                  <a:pt x="409610" y="749396"/>
                </a:lnTo>
                <a:close/>
              </a:path>
              <a:path w="964565" h="962025">
                <a:moveTo>
                  <a:pt x="410019" y="787279"/>
                </a:moveTo>
                <a:lnTo>
                  <a:pt x="408105" y="785778"/>
                </a:lnTo>
                <a:lnTo>
                  <a:pt x="407845" y="784525"/>
                </a:lnTo>
                <a:lnTo>
                  <a:pt x="407357" y="783561"/>
                </a:lnTo>
                <a:lnTo>
                  <a:pt x="410396" y="782354"/>
                </a:lnTo>
                <a:lnTo>
                  <a:pt x="411706" y="782931"/>
                </a:lnTo>
                <a:lnTo>
                  <a:pt x="412193" y="783924"/>
                </a:lnTo>
                <a:lnTo>
                  <a:pt x="411183" y="786713"/>
                </a:lnTo>
                <a:lnTo>
                  <a:pt x="410019" y="787279"/>
                </a:lnTo>
                <a:close/>
              </a:path>
              <a:path w="964565" h="962025">
                <a:moveTo>
                  <a:pt x="410172" y="620528"/>
                </a:moveTo>
                <a:lnTo>
                  <a:pt x="407229" y="620528"/>
                </a:lnTo>
                <a:lnTo>
                  <a:pt x="406863" y="619422"/>
                </a:lnTo>
                <a:lnTo>
                  <a:pt x="406777" y="619162"/>
                </a:lnTo>
                <a:lnTo>
                  <a:pt x="408311" y="617290"/>
                </a:lnTo>
                <a:lnTo>
                  <a:pt x="409475" y="616959"/>
                </a:lnTo>
                <a:lnTo>
                  <a:pt x="410403" y="616433"/>
                </a:lnTo>
                <a:lnTo>
                  <a:pt x="410584" y="616959"/>
                </a:lnTo>
                <a:lnTo>
                  <a:pt x="410698" y="617290"/>
                </a:lnTo>
                <a:lnTo>
                  <a:pt x="410752" y="617447"/>
                </a:lnTo>
                <a:lnTo>
                  <a:pt x="411581" y="618639"/>
                </a:lnTo>
                <a:lnTo>
                  <a:pt x="411033" y="620123"/>
                </a:lnTo>
                <a:lnTo>
                  <a:pt x="410172" y="620528"/>
                </a:lnTo>
                <a:close/>
              </a:path>
              <a:path w="964565" h="962025">
                <a:moveTo>
                  <a:pt x="410172" y="620528"/>
                </a:moveTo>
                <a:lnTo>
                  <a:pt x="409750" y="620728"/>
                </a:lnTo>
                <a:lnTo>
                  <a:pt x="411033" y="620123"/>
                </a:lnTo>
                <a:lnTo>
                  <a:pt x="410172" y="620528"/>
                </a:lnTo>
                <a:close/>
              </a:path>
              <a:path w="964565" h="962025">
                <a:moveTo>
                  <a:pt x="409008" y="676959"/>
                </a:moveTo>
                <a:lnTo>
                  <a:pt x="407724" y="675728"/>
                </a:lnTo>
                <a:lnTo>
                  <a:pt x="407375" y="673450"/>
                </a:lnTo>
                <a:lnTo>
                  <a:pt x="408635" y="672685"/>
                </a:lnTo>
                <a:lnTo>
                  <a:pt x="409279" y="672009"/>
                </a:lnTo>
                <a:lnTo>
                  <a:pt x="410137" y="672518"/>
                </a:lnTo>
                <a:lnTo>
                  <a:pt x="411503" y="672870"/>
                </a:lnTo>
                <a:lnTo>
                  <a:pt x="411962" y="674383"/>
                </a:lnTo>
                <a:lnTo>
                  <a:pt x="411407" y="676162"/>
                </a:lnTo>
                <a:lnTo>
                  <a:pt x="409008" y="676959"/>
                </a:lnTo>
                <a:close/>
              </a:path>
              <a:path w="964565" h="962025">
                <a:moveTo>
                  <a:pt x="410506" y="873736"/>
                </a:moveTo>
                <a:lnTo>
                  <a:pt x="409414" y="873736"/>
                </a:lnTo>
                <a:lnTo>
                  <a:pt x="410329" y="873274"/>
                </a:lnTo>
                <a:lnTo>
                  <a:pt x="410506" y="873736"/>
                </a:lnTo>
                <a:close/>
              </a:path>
              <a:path w="964565" h="962025">
                <a:moveTo>
                  <a:pt x="411005" y="876732"/>
                </a:moveTo>
                <a:lnTo>
                  <a:pt x="407203" y="876732"/>
                </a:lnTo>
                <a:lnTo>
                  <a:pt x="406735" y="875811"/>
                </a:lnTo>
                <a:lnTo>
                  <a:pt x="408236" y="873985"/>
                </a:lnTo>
                <a:lnTo>
                  <a:pt x="410602" y="873985"/>
                </a:lnTo>
                <a:lnTo>
                  <a:pt x="410692" y="874220"/>
                </a:lnTo>
                <a:lnTo>
                  <a:pt x="411549" y="875366"/>
                </a:lnTo>
                <a:lnTo>
                  <a:pt x="411005" y="876732"/>
                </a:lnTo>
                <a:close/>
              </a:path>
              <a:path w="964565" h="962025">
                <a:moveTo>
                  <a:pt x="408645" y="877345"/>
                </a:moveTo>
                <a:lnTo>
                  <a:pt x="406945" y="876732"/>
                </a:lnTo>
                <a:lnTo>
                  <a:pt x="410041" y="876732"/>
                </a:lnTo>
                <a:lnTo>
                  <a:pt x="408645" y="877345"/>
                </a:lnTo>
                <a:close/>
              </a:path>
              <a:path w="964565" h="962025">
                <a:moveTo>
                  <a:pt x="411035" y="858317"/>
                </a:moveTo>
                <a:lnTo>
                  <a:pt x="407364" y="858317"/>
                </a:lnTo>
                <a:lnTo>
                  <a:pt x="407820" y="857339"/>
                </a:lnTo>
                <a:lnTo>
                  <a:pt x="408001" y="856364"/>
                </a:lnTo>
                <a:lnTo>
                  <a:pt x="408048" y="856115"/>
                </a:lnTo>
                <a:lnTo>
                  <a:pt x="409827" y="854499"/>
                </a:lnTo>
                <a:lnTo>
                  <a:pt x="410902" y="854997"/>
                </a:lnTo>
                <a:lnTo>
                  <a:pt x="411370" y="856115"/>
                </a:lnTo>
                <a:lnTo>
                  <a:pt x="411474" y="856364"/>
                </a:lnTo>
                <a:lnTo>
                  <a:pt x="411118" y="857339"/>
                </a:lnTo>
                <a:lnTo>
                  <a:pt x="411035" y="858317"/>
                </a:lnTo>
                <a:close/>
              </a:path>
              <a:path w="964565" h="962025">
                <a:moveTo>
                  <a:pt x="411035" y="858317"/>
                </a:moveTo>
                <a:lnTo>
                  <a:pt x="411008" y="858659"/>
                </a:lnTo>
                <a:lnTo>
                  <a:pt x="411113" y="857339"/>
                </a:lnTo>
                <a:lnTo>
                  <a:pt x="411035" y="858317"/>
                </a:lnTo>
                <a:close/>
              </a:path>
              <a:path w="964565" h="962025">
                <a:moveTo>
                  <a:pt x="409613" y="859517"/>
                </a:moveTo>
                <a:lnTo>
                  <a:pt x="408368" y="858659"/>
                </a:lnTo>
                <a:lnTo>
                  <a:pt x="411008" y="858659"/>
                </a:lnTo>
                <a:lnTo>
                  <a:pt x="410991" y="858876"/>
                </a:lnTo>
                <a:lnTo>
                  <a:pt x="409613" y="859517"/>
                </a:lnTo>
                <a:close/>
              </a:path>
              <a:path w="964565" h="962025">
                <a:moveTo>
                  <a:pt x="410048" y="893582"/>
                </a:moveTo>
                <a:lnTo>
                  <a:pt x="407772" y="893582"/>
                </a:lnTo>
                <a:lnTo>
                  <a:pt x="407989" y="893137"/>
                </a:lnTo>
                <a:lnTo>
                  <a:pt x="409204" y="893137"/>
                </a:lnTo>
                <a:lnTo>
                  <a:pt x="410048" y="893582"/>
                </a:lnTo>
                <a:close/>
              </a:path>
              <a:path w="964565" h="962025">
                <a:moveTo>
                  <a:pt x="410332" y="894906"/>
                </a:moveTo>
                <a:lnTo>
                  <a:pt x="409115" y="894906"/>
                </a:lnTo>
                <a:lnTo>
                  <a:pt x="408082" y="894354"/>
                </a:lnTo>
                <a:lnTo>
                  <a:pt x="410603" y="894354"/>
                </a:lnTo>
                <a:lnTo>
                  <a:pt x="410332" y="894906"/>
                </a:lnTo>
                <a:close/>
              </a:path>
              <a:path w="964565" h="962025">
                <a:moveTo>
                  <a:pt x="410332" y="894906"/>
                </a:moveTo>
                <a:lnTo>
                  <a:pt x="410230" y="895112"/>
                </a:lnTo>
                <a:lnTo>
                  <a:pt x="410603" y="894354"/>
                </a:lnTo>
                <a:lnTo>
                  <a:pt x="410332" y="894906"/>
                </a:lnTo>
                <a:close/>
              </a:path>
              <a:path w="964565" h="962025">
                <a:moveTo>
                  <a:pt x="410854" y="804011"/>
                </a:moveTo>
                <a:lnTo>
                  <a:pt x="408311" y="804011"/>
                </a:lnTo>
                <a:lnTo>
                  <a:pt x="406770" y="802150"/>
                </a:lnTo>
                <a:lnTo>
                  <a:pt x="407382" y="801004"/>
                </a:lnTo>
                <a:lnTo>
                  <a:pt x="408695" y="800403"/>
                </a:lnTo>
                <a:lnTo>
                  <a:pt x="407809" y="800809"/>
                </a:lnTo>
                <a:lnTo>
                  <a:pt x="411314" y="801004"/>
                </a:lnTo>
                <a:lnTo>
                  <a:pt x="411703" y="802150"/>
                </a:lnTo>
                <a:lnTo>
                  <a:pt x="411823" y="802506"/>
                </a:lnTo>
                <a:lnTo>
                  <a:pt x="410955" y="803727"/>
                </a:lnTo>
                <a:lnTo>
                  <a:pt x="410854" y="804011"/>
                </a:lnTo>
                <a:close/>
              </a:path>
              <a:path w="964565" h="962025">
                <a:moveTo>
                  <a:pt x="410854" y="804011"/>
                </a:moveTo>
                <a:lnTo>
                  <a:pt x="410758" y="804282"/>
                </a:lnTo>
                <a:lnTo>
                  <a:pt x="410854" y="804011"/>
                </a:lnTo>
                <a:lnTo>
                  <a:pt x="410955" y="803727"/>
                </a:lnTo>
                <a:lnTo>
                  <a:pt x="410854" y="804011"/>
                </a:lnTo>
                <a:close/>
              </a:path>
              <a:path w="964565" h="962025">
                <a:moveTo>
                  <a:pt x="410581" y="804780"/>
                </a:moveTo>
                <a:lnTo>
                  <a:pt x="409585" y="804282"/>
                </a:lnTo>
                <a:lnTo>
                  <a:pt x="410758" y="804282"/>
                </a:lnTo>
                <a:lnTo>
                  <a:pt x="410581" y="804780"/>
                </a:lnTo>
                <a:close/>
              </a:path>
              <a:path w="964565" h="962025">
                <a:moveTo>
                  <a:pt x="409578" y="841699"/>
                </a:moveTo>
                <a:lnTo>
                  <a:pt x="407852" y="841130"/>
                </a:lnTo>
                <a:lnTo>
                  <a:pt x="407123" y="839055"/>
                </a:lnTo>
                <a:lnTo>
                  <a:pt x="407048" y="838842"/>
                </a:lnTo>
                <a:lnTo>
                  <a:pt x="408051" y="837457"/>
                </a:lnTo>
                <a:lnTo>
                  <a:pt x="410286" y="837091"/>
                </a:lnTo>
                <a:lnTo>
                  <a:pt x="411008" y="838372"/>
                </a:lnTo>
                <a:lnTo>
                  <a:pt x="411656" y="839055"/>
                </a:lnTo>
                <a:lnTo>
                  <a:pt x="411254" y="839831"/>
                </a:lnTo>
                <a:lnTo>
                  <a:pt x="410994" y="841130"/>
                </a:lnTo>
                <a:lnTo>
                  <a:pt x="411180" y="841130"/>
                </a:lnTo>
                <a:lnTo>
                  <a:pt x="409578" y="841699"/>
                </a:lnTo>
                <a:close/>
              </a:path>
              <a:path w="964565" h="962025">
                <a:moveTo>
                  <a:pt x="400335" y="426395"/>
                </a:moveTo>
                <a:lnTo>
                  <a:pt x="398771" y="426395"/>
                </a:lnTo>
                <a:lnTo>
                  <a:pt x="398963" y="425474"/>
                </a:lnTo>
                <a:lnTo>
                  <a:pt x="399411" y="424605"/>
                </a:lnTo>
                <a:lnTo>
                  <a:pt x="400950" y="424605"/>
                </a:lnTo>
                <a:lnTo>
                  <a:pt x="400775" y="425474"/>
                </a:lnTo>
                <a:lnTo>
                  <a:pt x="400335" y="426395"/>
                </a:lnTo>
                <a:close/>
              </a:path>
              <a:path w="964565" h="962025">
                <a:moveTo>
                  <a:pt x="400335" y="426395"/>
                </a:moveTo>
                <a:lnTo>
                  <a:pt x="400242" y="426616"/>
                </a:lnTo>
                <a:lnTo>
                  <a:pt x="400329" y="426395"/>
                </a:lnTo>
                <a:lnTo>
                  <a:pt x="400810" y="425474"/>
                </a:lnTo>
                <a:lnTo>
                  <a:pt x="400335" y="426395"/>
                </a:lnTo>
                <a:close/>
              </a:path>
              <a:path w="964565" h="962025">
                <a:moveTo>
                  <a:pt x="400084" y="427014"/>
                </a:moveTo>
                <a:lnTo>
                  <a:pt x="400242" y="426616"/>
                </a:lnTo>
                <a:lnTo>
                  <a:pt x="400329" y="426395"/>
                </a:lnTo>
                <a:lnTo>
                  <a:pt x="400084" y="427014"/>
                </a:lnTo>
                <a:close/>
              </a:path>
              <a:path w="964565" h="962025">
                <a:moveTo>
                  <a:pt x="392757" y="840802"/>
                </a:moveTo>
                <a:lnTo>
                  <a:pt x="390126" y="840802"/>
                </a:lnTo>
                <a:lnTo>
                  <a:pt x="389462" y="839817"/>
                </a:lnTo>
                <a:lnTo>
                  <a:pt x="388714" y="839198"/>
                </a:lnTo>
                <a:lnTo>
                  <a:pt x="389195" y="838333"/>
                </a:lnTo>
                <a:lnTo>
                  <a:pt x="389508" y="836977"/>
                </a:lnTo>
                <a:lnTo>
                  <a:pt x="390935" y="836504"/>
                </a:lnTo>
                <a:lnTo>
                  <a:pt x="392277" y="836977"/>
                </a:lnTo>
                <a:lnTo>
                  <a:pt x="392484" y="836977"/>
                </a:lnTo>
                <a:lnTo>
                  <a:pt x="393611" y="839198"/>
                </a:lnTo>
                <a:lnTo>
                  <a:pt x="393735" y="839443"/>
                </a:lnTo>
                <a:lnTo>
                  <a:pt x="392757" y="840802"/>
                </a:lnTo>
                <a:close/>
              </a:path>
              <a:path w="964565" h="962025">
                <a:moveTo>
                  <a:pt x="391664" y="677603"/>
                </a:moveTo>
                <a:lnTo>
                  <a:pt x="389035" y="676703"/>
                </a:lnTo>
                <a:lnTo>
                  <a:pt x="388686" y="675226"/>
                </a:lnTo>
                <a:lnTo>
                  <a:pt x="388152" y="674308"/>
                </a:lnTo>
                <a:lnTo>
                  <a:pt x="388711" y="672283"/>
                </a:lnTo>
                <a:lnTo>
                  <a:pt x="388868" y="672283"/>
                </a:lnTo>
                <a:lnTo>
                  <a:pt x="390077" y="671532"/>
                </a:lnTo>
                <a:lnTo>
                  <a:pt x="392561" y="672283"/>
                </a:lnTo>
                <a:lnTo>
                  <a:pt x="393461" y="673799"/>
                </a:lnTo>
                <a:lnTo>
                  <a:pt x="393088" y="676404"/>
                </a:lnTo>
                <a:lnTo>
                  <a:pt x="391664" y="677603"/>
                </a:lnTo>
                <a:close/>
              </a:path>
              <a:path w="964565" h="962025">
                <a:moveTo>
                  <a:pt x="390362" y="916047"/>
                </a:moveTo>
                <a:lnTo>
                  <a:pt x="388998" y="914833"/>
                </a:lnTo>
                <a:lnTo>
                  <a:pt x="388925" y="912392"/>
                </a:lnTo>
                <a:lnTo>
                  <a:pt x="390298" y="911712"/>
                </a:lnTo>
                <a:lnTo>
                  <a:pt x="391099" y="910997"/>
                </a:lnTo>
                <a:lnTo>
                  <a:pt x="391764" y="911371"/>
                </a:lnTo>
                <a:lnTo>
                  <a:pt x="393130" y="911712"/>
                </a:lnTo>
                <a:lnTo>
                  <a:pt x="393376" y="912392"/>
                </a:lnTo>
                <a:lnTo>
                  <a:pt x="393561" y="913228"/>
                </a:lnTo>
                <a:lnTo>
                  <a:pt x="392931" y="914833"/>
                </a:lnTo>
                <a:lnTo>
                  <a:pt x="390362" y="916047"/>
                </a:lnTo>
                <a:close/>
              </a:path>
              <a:path w="964565" h="962025">
                <a:moveTo>
                  <a:pt x="393151" y="859428"/>
                </a:moveTo>
                <a:lnTo>
                  <a:pt x="390522" y="859428"/>
                </a:lnTo>
                <a:lnTo>
                  <a:pt x="390051" y="858452"/>
                </a:lnTo>
                <a:lnTo>
                  <a:pt x="389946" y="858235"/>
                </a:lnTo>
                <a:lnTo>
                  <a:pt x="389323" y="857556"/>
                </a:lnTo>
                <a:lnTo>
                  <a:pt x="389853" y="856919"/>
                </a:lnTo>
                <a:lnTo>
                  <a:pt x="390266" y="855976"/>
                </a:lnTo>
                <a:lnTo>
                  <a:pt x="390366" y="855748"/>
                </a:lnTo>
                <a:lnTo>
                  <a:pt x="391846" y="855307"/>
                </a:lnTo>
                <a:lnTo>
                  <a:pt x="393429" y="855976"/>
                </a:lnTo>
                <a:lnTo>
                  <a:pt x="394124" y="858235"/>
                </a:lnTo>
                <a:lnTo>
                  <a:pt x="394191" y="858452"/>
                </a:lnTo>
                <a:lnTo>
                  <a:pt x="393151" y="859428"/>
                </a:lnTo>
                <a:close/>
              </a:path>
              <a:path w="964565" h="962025">
                <a:moveTo>
                  <a:pt x="393369" y="897019"/>
                </a:moveTo>
                <a:lnTo>
                  <a:pt x="391360" y="897019"/>
                </a:lnTo>
                <a:lnTo>
                  <a:pt x="390771" y="896752"/>
                </a:lnTo>
                <a:lnTo>
                  <a:pt x="389124" y="893895"/>
                </a:lnTo>
                <a:lnTo>
                  <a:pt x="390170" y="893500"/>
                </a:lnTo>
                <a:lnTo>
                  <a:pt x="391362" y="892610"/>
                </a:lnTo>
                <a:lnTo>
                  <a:pt x="392906" y="893077"/>
                </a:lnTo>
                <a:lnTo>
                  <a:pt x="393668" y="894710"/>
                </a:lnTo>
                <a:lnTo>
                  <a:pt x="393403" y="896752"/>
                </a:lnTo>
                <a:lnTo>
                  <a:pt x="393369" y="897019"/>
                </a:lnTo>
                <a:close/>
              </a:path>
              <a:path w="964565" h="962025">
                <a:moveTo>
                  <a:pt x="391469" y="877416"/>
                </a:moveTo>
                <a:lnTo>
                  <a:pt x="390259" y="876569"/>
                </a:lnTo>
                <a:lnTo>
                  <a:pt x="389238" y="876216"/>
                </a:lnTo>
                <a:lnTo>
                  <a:pt x="389768" y="875263"/>
                </a:lnTo>
                <a:lnTo>
                  <a:pt x="390099" y="874074"/>
                </a:lnTo>
                <a:lnTo>
                  <a:pt x="391963" y="872505"/>
                </a:lnTo>
                <a:lnTo>
                  <a:pt x="393326" y="872978"/>
                </a:lnTo>
                <a:lnTo>
                  <a:pt x="393651" y="875263"/>
                </a:lnTo>
                <a:lnTo>
                  <a:pt x="393079" y="876569"/>
                </a:lnTo>
                <a:lnTo>
                  <a:pt x="392953" y="876853"/>
                </a:lnTo>
                <a:lnTo>
                  <a:pt x="391469" y="877416"/>
                </a:lnTo>
                <a:close/>
              </a:path>
              <a:path w="964565" h="962025">
                <a:moveTo>
                  <a:pt x="390508" y="125771"/>
                </a:moveTo>
                <a:lnTo>
                  <a:pt x="389060" y="124774"/>
                </a:lnTo>
                <a:lnTo>
                  <a:pt x="388917" y="122888"/>
                </a:lnTo>
                <a:lnTo>
                  <a:pt x="388864" y="122166"/>
                </a:lnTo>
                <a:lnTo>
                  <a:pt x="390106" y="121344"/>
                </a:lnTo>
                <a:lnTo>
                  <a:pt x="390761" y="120565"/>
                </a:lnTo>
                <a:lnTo>
                  <a:pt x="391650" y="121073"/>
                </a:lnTo>
                <a:lnTo>
                  <a:pt x="392757" y="121344"/>
                </a:lnTo>
                <a:lnTo>
                  <a:pt x="393026" y="121344"/>
                </a:lnTo>
                <a:lnTo>
                  <a:pt x="393522" y="122888"/>
                </a:lnTo>
                <a:lnTo>
                  <a:pt x="392960" y="124603"/>
                </a:lnTo>
                <a:lnTo>
                  <a:pt x="390508" y="125771"/>
                </a:lnTo>
                <a:close/>
              </a:path>
              <a:path w="964565" h="962025">
                <a:moveTo>
                  <a:pt x="392757" y="234974"/>
                </a:moveTo>
                <a:lnTo>
                  <a:pt x="390126" y="234974"/>
                </a:lnTo>
                <a:lnTo>
                  <a:pt x="389462" y="233988"/>
                </a:lnTo>
                <a:lnTo>
                  <a:pt x="388714" y="233369"/>
                </a:lnTo>
                <a:lnTo>
                  <a:pt x="389195" y="232504"/>
                </a:lnTo>
                <a:lnTo>
                  <a:pt x="389508" y="231148"/>
                </a:lnTo>
                <a:lnTo>
                  <a:pt x="390935" y="230675"/>
                </a:lnTo>
                <a:lnTo>
                  <a:pt x="392277" y="231148"/>
                </a:lnTo>
                <a:lnTo>
                  <a:pt x="392484" y="231148"/>
                </a:lnTo>
                <a:lnTo>
                  <a:pt x="393611" y="233369"/>
                </a:lnTo>
                <a:lnTo>
                  <a:pt x="393735" y="233614"/>
                </a:lnTo>
                <a:lnTo>
                  <a:pt x="392757" y="234974"/>
                </a:lnTo>
                <a:close/>
              </a:path>
              <a:path w="964565" h="962025">
                <a:moveTo>
                  <a:pt x="390042" y="107516"/>
                </a:moveTo>
                <a:lnTo>
                  <a:pt x="388786" y="106348"/>
                </a:lnTo>
                <a:lnTo>
                  <a:pt x="388866" y="105124"/>
                </a:lnTo>
                <a:lnTo>
                  <a:pt x="388953" y="103769"/>
                </a:lnTo>
                <a:lnTo>
                  <a:pt x="390328" y="103117"/>
                </a:lnTo>
                <a:lnTo>
                  <a:pt x="390999" y="102541"/>
                </a:lnTo>
                <a:lnTo>
                  <a:pt x="391768" y="103117"/>
                </a:lnTo>
                <a:lnTo>
                  <a:pt x="393063" y="103616"/>
                </a:lnTo>
                <a:lnTo>
                  <a:pt x="393186" y="104448"/>
                </a:lnTo>
                <a:lnTo>
                  <a:pt x="393287" y="105124"/>
                </a:lnTo>
                <a:lnTo>
                  <a:pt x="392600" y="106686"/>
                </a:lnTo>
                <a:lnTo>
                  <a:pt x="390042" y="107516"/>
                </a:lnTo>
                <a:close/>
              </a:path>
              <a:path w="964565" h="962025">
                <a:moveTo>
                  <a:pt x="390362" y="310218"/>
                </a:moveTo>
                <a:lnTo>
                  <a:pt x="388998" y="309004"/>
                </a:lnTo>
                <a:lnTo>
                  <a:pt x="388925" y="306563"/>
                </a:lnTo>
                <a:lnTo>
                  <a:pt x="390298" y="305883"/>
                </a:lnTo>
                <a:lnTo>
                  <a:pt x="391099" y="305168"/>
                </a:lnTo>
                <a:lnTo>
                  <a:pt x="391764" y="305542"/>
                </a:lnTo>
                <a:lnTo>
                  <a:pt x="393130" y="305883"/>
                </a:lnTo>
                <a:lnTo>
                  <a:pt x="393376" y="306563"/>
                </a:lnTo>
                <a:lnTo>
                  <a:pt x="393561" y="307403"/>
                </a:lnTo>
                <a:lnTo>
                  <a:pt x="392931" y="309004"/>
                </a:lnTo>
                <a:lnTo>
                  <a:pt x="390362" y="310218"/>
                </a:lnTo>
                <a:close/>
              </a:path>
              <a:path w="964565" h="962025">
                <a:moveTo>
                  <a:pt x="392106" y="291532"/>
                </a:moveTo>
                <a:lnTo>
                  <a:pt x="390771" y="290927"/>
                </a:lnTo>
                <a:lnTo>
                  <a:pt x="389124" y="288070"/>
                </a:lnTo>
                <a:lnTo>
                  <a:pt x="390170" y="287675"/>
                </a:lnTo>
                <a:lnTo>
                  <a:pt x="391362" y="286785"/>
                </a:lnTo>
                <a:lnTo>
                  <a:pt x="392906" y="287251"/>
                </a:lnTo>
                <a:lnTo>
                  <a:pt x="393668" y="288885"/>
                </a:lnTo>
                <a:lnTo>
                  <a:pt x="393403" y="290927"/>
                </a:lnTo>
                <a:lnTo>
                  <a:pt x="393369" y="291190"/>
                </a:lnTo>
                <a:lnTo>
                  <a:pt x="392106" y="291532"/>
                </a:lnTo>
                <a:close/>
              </a:path>
              <a:path w="964565" h="962025">
                <a:moveTo>
                  <a:pt x="392953" y="271025"/>
                </a:moveTo>
                <a:lnTo>
                  <a:pt x="390664" y="271025"/>
                </a:lnTo>
                <a:lnTo>
                  <a:pt x="390259" y="270740"/>
                </a:lnTo>
                <a:lnTo>
                  <a:pt x="389238" y="270388"/>
                </a:lnTo>
                <a:lnTo>
                  <a:pt x="389768" y="269434"/>
                </a:lnTo>
                <a:lnTo>
                  <a:pt x="390099" y="268245"/>
                </a:lnTo>
                <a:lnTo>
                  <a:pt x="391963" y="266676"/>
                </a:lnTo>
                <a:lnTo>
                  <a:pt x="393326" y="267149"/>
                </a:lnTo>
                <a:lnTo>
                  <a:pt x="393651" y="269434"/>
                </a:lnTo>
                <a:lnTo>
                  <a:pt x="393079" y="270740"/>
                </a:lnTo>
                <a:lnTo>
                  <a:pt x="392953" y="271025"/>
                </a:lnTo>
                <a:close/>
              </a:path>
              <a:path w="964565" h="962025">
                <a:moveTo>
                  <a:pt x="390946" y="530047"/>
                </a:moveTo>
                <a:lnTo>
                  <a:pt x="389593" y="529008"/>
                </a:lnTo>
                <a:lnTo>
                  <a:pt x="389360" y="527517"/>
                </a:lnTo>
                <a:lnTo>
                  <a:pt x="389270" y="526766"/>
                </a:lnTo>
                <a:lnTo>
                  <a:pt x="390522" y="526058"/>
                </a:lnTo>
                <a:lnTo>
                  <a:pt x="391198" y="525410"/>
                </a:lnTo>
                <a:lnTo>
                  <a:pt x="390771" y="525819"/>
                </a:lnTo>
                <a:lnTo>
                  <a:pt x="393329" y="526058"/>
                </a:lnTo>
                <a:lnTo>
                  <a:pt x="393807" y="527517"/>
                </a:lnTo>
                <a:lnTo>
                  <a:pt x="393319" y="529008"/>
                </a:lnTo>
                <a:lnTo>
                  <a:pt x="393248" y="529225"/>
                </a:lnTo>
                <a:lnTo>
                  <a:pt x="390946" y="530047"/>
                </a:lnTo>
                <a:close/>
              </a:path>
              <a:path w="964565" h="962025">
                <a:moveTo>
                  <a:pt x="392056" y="619856"/>
                </a:moveTo>
                <a:lnTo>
                  <a:pt x="389136" y="619856"/>
                </a:lnTo>
                <a:lnTo>
                  <a:pt x="388593" y="618564"/>
                </a:lnTo>
                <a:lnTo>
                  <a:pt x="389177" y="616956"/>
                </a:lnTo>
                <a:lnTo>
                  <a:pt x="391554" y="615564"/>
                </a:lnTo>
                <a:lnTo>
                  <a:pt x="392881" y="616579"/>
                </a:lnTo>
                <a:lnTo>
                  <a:pt x="393127" y="618564"/>
                </a:lnTo>
                <a:lnTo>
                  <a:pt x="393184" y="619020"/>
                </a:lnTo>
                <a:lnTo>
                  <a:pt x="392056" y="619856"/>
                </a:lnTo>
                <a:close/>
              </a:path>
              <a:path w="964565" h="962025">
                <a:moveTo>
                  <a:pt x="391479" y="620625"/>
                </a:moveTo>
                <a:lnTo>
                  <a:pt x="390565" y="620183"/>
                </a:lnTo>
                <a:lnTo>
                  <a:pt x="391810" y="620183"/>
                </a:lnTo>
                <a:lnTo>
                  <a:pt x="391479" y="620625"/>
                </a:lnTo>
                <a:close/>
              </a:path>
              <a:path w="964565" h="962025">
                <a:moveTo>
                  <a:pt x="390042" y="713341"/>
                </a:moveTo>
                <a:lnTo>
                  <a:pt x="388786" y="712174"/>
                </a:lnTo>
                <a:lnTo>
                  <a:pt x="388866" y="710950"/>
                </a:lnTo>
                <a:lnTo>
                  <a:pt x="388953" y="709594"/>
                </a:lnTo>
                <a:lnTo>
                  <a:pt x="390332" y="708943"/>
                </a:lnTo>
                <a:lnTo>
                  <a:pt x="390999" y="708366"/>
                </a:lnTo>
                <a:lnTo>
                  <a:pt x="391768" y="708943"/>
                </a:lnTo>
                <a:lnTo>
                  <a:pt x="393063" y="709441"/>
                </a:lnTo>
                <a:lnTo>
                  <a:pt x="393186" y="710274"/>
                </a:lnTo>
                <a:lnTo>
                  <a:pt x="393287" y="710950"/>
                </a:lnTo>
                <a:lnTo>
                  <a:pt x="392600" y="712512"/>
                </a:lnTo>
                <a:lnTo>
                  <a:pt x="390042" y="713341"/>
                </a:lnTo>
                <a:close/>
              </a:path>
              <a:path w="964565" h="962025">
                <a:moveTo>
                  <a:pt x="391835" y="694880"/>
                </a:moveTo>
                <a:lnTo>
                  <a:pt x="389956" y="693335"/>
                </a:lnTo>
                <a:lnTo>
                  <a:pt x="389610" y="692143"/>
                </a:lnTo>
                <a:lnTo>
                  <a:pt x="389095" y="691232"/>
                </a:lnTo>
                <a:lnTo>
                  <a:pt x="390109" y="690880"/>
                </a:lnTo>
                <a:lnTo>
                  <a:pt x="391305" y="690044"/>
                </a:lnTo>
                <a:lnTo>
                  <a:pt x="392789" y="690592"/>
                </a:lnTo>
                <a:lnTo>
                  <a:pt x="393504" y="692143"/>
                </a:lnTo>
                <a:lnTo>
                  <a:pt x="393195" y="694420"/>
                </a:lnTo>
                <a:lnTo>
                  <a:pt x="391835" y="694880"/>
                </a:lnTo>
                <a:close/>
              </a:path>
              <a:path w="964565" h="962025">
                <a:moveTo>
                  <a:pt x="390358" y="455788"/>
                </a:moveTo>
                <a:lnTo>
                  <a:pt x="389490" y="454660"/>
                </a:lnTo>
                <a:lnTo>
                  <a:pt x="388722" y="454048"/>
                </a:lnTo>
                <a:lnTo>
                  <a:pt x="389138" y="453176"/>
                </a:lnTo>
                <a:lnTo>
                  <a:pt x="389376" y="451732"/>
                </a:lnTo>
                <a:lnTo>
                  <a:pt x="389511" y="451732"/>
                </a:lnTo>
                <a:lnTo>
                  <a:pt x="390736" y="451191"/>
                </a:lnTo>
                <a:lnTo>
                  <a:pt x="392358" y="451732"/>
                </a:lnTo>
                <a:lnTo>
                  <a:pt x="393732" y="454048"/>
                </a:lnTo>
                <a:lnTo>
                  <a:pt x="392796" y="455432"/>
                </a:lnTo>
                <a:lnTo>
                  <a:pt x="390358" y="455788"/>
                </a:lnTo>
                <a:close/>
              </a:path>
              <a:path w="964565" h="962025">
                <a:moveTo>
                  <a:pt x="390465" y="602772"/>
                </a:moveTo>
                <a:lnTo>
                  <a:pt x="389544" y="601587"/>
                </a:lnTo>
                <a:lnTo>
                  <a:pt x="388607" y="600914"/>
                </a:lnTo>
                <a:lnTo>
                  <a:pt x="388746" y="600914"/>
                </a:lnTo>
                <a:lnTo>
                  <a:pt x="389163" y="600028"/>
                </a:lnTo>
                <a:lnTo>
                  <a:pt x="389415" y="598509"/>
                </a:lnTo>
                <a:lnTo>
                  <a:pt x="389587" y="598509"/>
                </a:lnTo>
                <a:lnTo>
                  <a:pt x="390825" y="597939"/>
                </a:lnTo>
                <a:lnTo>
                  <a:pt x="392529" y="598509"/>
                </a:lnTo>
                <a:lnTo>
                  <a:pt x="393970" y="600914"/>
                </a:lnTo>
                <a:lnTo>
                  <a:pt x="393027" y="602387"/>
                </a:lnTo>
                <a:lnTo>
                  <a:pt x="390465" y="602772"/>
                </a:lnTo>
                <a:close/>
              </a:path>
              <a:path w="964565" h="962025">
                <a:moveTo>
                  <a:pt x="393098" y="490950"/>
                </a:moveTo>
                <a:lnTo>
                  <a:pt x="389184" y="490950"/>
                </a:lnTo>
                <a:lnTo>
                  <a:pt x="389692" y="490003"/>
                </a:lnTo>
                <a:lnTo>
                  <a:pt x="389917" y="489149"/>
                </a:lnTo>
                <a:lnTo>
                  <a:pt x="389992" y="488864"/>
                </a:lnTo>
                <a:lnTo>
                  <a:pt x="391832" y="487341"/>
                </a:lnTo>
                <a:lnTo>
                  <a:pt x="393205" y="487779"/>
                </a:lnTo>
                <a:lnTo>
                  <a:pt x="393540" y="490003"/>
                </a:lnTo>
                <a:lnTo>
                  <a:pt x="393098" y="490950"/>
                </a:lnTo>
                <a:close/>
              </a:path>
              <a:path w="964565" h="962025">
                <a:moveTo>
                  <a:pt x="393098" y="490950"/>
                </a:moveTo>
                <a:lnTo>
                  <a:pt x="392941" y="491288"/>
                </a:lnTo>
                <a:lnTo>
                  <a:pt x="393540" y="490003"/>
                </a:lnTo>
                <a:lnTo>
                  <a:pt x="393098" y="490950"/>
                </a:lnTo>
                <a:close/>
              </a:path>
              <a:path w="964565" h="962025">
                <a:moveTo>
                  <a:pt x="391376" y="492113"/>
                </a:moveTo>
                <a:lnTo>
                  <a:pt x="390184" y="491288"/>
                </a:lnTo>
                <a:lnTo>
                  <a:pt x="392941" y="491288"/>
                </a:lnTo>
                <a:lnTo>
                  <a:pt x="392828" y="491530"/>
                </a:lnTo>
                <a:lnTo>
                  <a:pt x="391376" y="492113"/>
                </a:lnTo>
                <a:close/>
              </a:path>
              <a:path w="964565" h="962025">
                <a:moveTo>
                  <a:pt x="392960" y="730432"/>
                </a:moveTo>
                <a:lnTo>
                  <a:pt x="389050" y="730432"/>
                </a:lnTo>
                <a:lnTo>
                  <a:pt x="388922" y="728749"/>
                </a:lnTo>
                <a:lnTo>
                  <a:pt x="388864" y="727995"/>
                </a:lnTo>
                <a:lnTo>
                  <a:pt x="390106" y="727173"/>
                </a:lnTo>
                <a:lnTo>
                  <a:pt x="390761" y="726393"/>
                </a:lnTo>
                <a:lnTo>
                  <a:pt x="391650" y="726902"/>
                </a:lnTo>
                <a:lnTo>
                  <a:pt x="392757" y="727173"/>
                </a:lnTo>
                <a:lnTo>
                  <a:pt x="393026" y="727173"/>
                </a:lnTo>
                <a:lnTo>
                  <a:pt x="393533" y="728749"/>
                </a:lnTo>
                <a:lnTo>
                  <a:pt x="392960" y="730432"/>
                </a:lnTo>
                <a:close/>
              </a:path>
              <a:path w="964565" h="962025">
                <a:moveTo>
                  <a:pt x="389063" y="730603"/>
                </a:moveTo>
                <a:lnTo>
                  <a:pt x="388922" y="728749"/>
                </a:lnTo>
                <a:lnTo>
                  <a:pt x="389050" y="730432"/>
                </a:lnTo>
                <a:lnTo>
                  <a:pt x="389063" y="730603"/>
                </a:lnTo>
                <a:close/>
              </a:path>
              <a:path w="964565" h="962025">
                <a:moveTo>
                  <a:pt x="389280" y="730753"/>
                </a:moveTo>
                <a:lnTo>
                  <a:pt x="389063" y="730603"/>
                </a:lnTo>
                <a:lnTo>
                  <a:pt x="389050" y="730432"/>
                </a:lnTo>
                <a:lnTo>
                  <a:pt x="389063" y="730603"/>
                </a:lnTo>
                <a:lnTo>
                  <a:pt x="389280" y="730753"/>
                </a:lnTo>
                <a:close/>
              </a:path>
              <a:path w="964565" h="962025">
                <a:moveTo>
                  <a:pt x="390511" y="731600"/>
                </a:moveTo>
                <a:lnTo>
                  <a:pt x="389280" y="730753"/>
                </a:lnTo>
                <a:lnTo>
                  <a:pt x="392287" y="730753"/>
                </a:lnTo>
                <a:lnTo>
                  <a:pt x="390511" y="731600"/>
                </a:lnTo>
                <a:close/>
              </a:path>
              <a:path w="964565" h="962025">
                <a:moveTo>
                  <a:pt x="393096" y="380683"/>
                </a:moveTo>
                <a:lnTo>
                  <a:pt x="389177" y="380683"/>
                </a:lnTo>
                <a:lnTo>
                  <a:pt x="389686" y="379733"/>
                </a:lnTo>
                <a:lnTo>
                  <a:pt x="389911" y="378886"/>
                </a:lnTo>
                <a:lnTo>
                  <a:pt x="389985" y="378608"/>
                </a:lnTo>
                <a:lnTo>
                  <a:pt x="391817" y="377092"/>
                </a:lnTo>
                <a:lnTo>
                  <a:pt x="393195" y="377527"/>
                </a:lnTo>
                <a:lnTo>
                  <a:pt x="393543" y="379733"/>
                </a:lnTo>
                <a:lnTo>
                  <a:pt x="393096" y="380683"/>
                </a:lnTo>
                <a:close/>
              </a:path>
              <a:path w="964565" h="962025">
                <a:moveTo>
                  <a:pt x="393096" y="380683"/>
                </a:moveTo>
                <a:lnTo>
                  <a:pt x="392938" y="381017"/>
                </a:lnTo>
                <a:lnTo>
                  <a:pt x="393543" y="379733"/>
                </a:lnTo>
                <a:lnTo>
                  <a:pt x="393096" y="380683"/>
                </a:lnTo>
                <a:close/>
              </a:path>
              <a:path w="964565" h="962025">
                <a:moveTo>
                  <a:pt x="391369" y="381839"/>
                </a:moveTo>
                <a:lnTo>
                  <a:pt x="390177" y="381017"/>
                </a:lnTo>
                <a:lnTo>
                  <a:pt x="392938" y="381017"/>
                </a:lnTo>
                <a:lnTo>
                  <a:pt x="392824" y="381259"/>
                </a:lnTo>
                <a:lnTo>
                  <a:pt x="391369" y="381839"/>
                </a:lnTo>
                <a:close/>
              </a:path>
              <a:path w="964565" h="962025">
                <a:moveTo>
                  <a:pt x="391035" y="345678"/>
                </a:moveTo>
                <a:lnTo>
                  <a:pt x="389444" y="345087"/>
                </a:lnTo>
                <a:lnTo>
                  <a:pt x="388230" y="342646"/>
                </a:lnTo>
                <a:lnTo>
                  <a:pt x="389436" y="341162"/>
                </a:lnTo>
                <a:lnTo>
                  <a:pt x="391778" y="341162"/>
                </a:lnTo>
                <a:lnTo>
                  <a:pt x="392543" y="342358"/>
                </a:lnTo>
                <a:lnTo>
                  <a:pt x="393273" y="342988"/>
                </a:lnTo>
                <a:lnTo>
                  <a:pt x="392792" y="343856"/>
                </a:lnTo>
                <a:lnTo>
                  <a:pt x="392503" y="345087"/>
                </a:lnTo>
                <a:lnTo>
                  <a:pt x="392469" y="345233"/>
                </a:lnTo>
                <a:lnTo>
                  <a:pt x="391035" y="345678"/>
                </a:lnTo>
                <a:close/>
              </a:path>
              <a:path w="964565" h="962025">
                <a:moveTo>
                  <a:pt x="390579" y="363648"/>
                </a:moveTo>
                <a:lnTo>
                  <a:pt x="389583" y="362627"/>
                </a:lnTo>
                <a:lnTo>
                  <a:pt x="388714" y="362147"/>
                </a:lnTo>
                <a:lnTo>
                  <a:pt x="389088" y="361211"/>
                </a:lnTo>
                <a:lnTo>
                  <a:pt x="389223" y="359894"/>
                </a:lnTo>
                <a:lnTo>
                  <a:pt x="390494" y="359104"/>
                </a:lnTo>
                <a:lnTo>
                  <a:pt x="392123" y="359464"/>
                </a:lnTo>
                <a:lnTo>
                  <a:pt x="393757" y="361592"/>
                </a:lnTo>
                <a:lnTo>
                  <a:pt x="392992" y="363051"/>
                </a:lnTo>
                <a:lnTo>
                  <a:pt x="390579" y="363648"/>
                </a:lnTo>
                <a:close/>
              </a:path>
              <a:path w="964565" h="962025">
                <a:moveTo>
                  <a:pt x="380582" y="278049"/>
                </a:moveTo>
                <a:lnTo>
                  <a:pt x="380475" y="278280"/>
                </a:lnTo>
                <a:lnTo>
                  <a:pt x="380582" y="278049"/>
                </a:lnTo>
                <a:lnTo>
                  <a:pt x="380654" y="277892"/>
                </a:lnTo>
                <a:lnTo>
                  <a:pt x="380582" y="278049"/>
                </a:lnTo>
                <a:close/>
              </a:path>
              <a:path w="964565" h="962025">
                <a:moveTo>
                  <a:pt x="382379" y="280643"/>
                </a:moveTo>
                <a:lnTo>
                  <a:pt x="380786" y="280184"/>
                </a:lnTo>
                <a:lnTo>
                  <a:pt x="380185" y="278907"/>
                </a:lnTo>
                <a:lnTo>
                  <a:pt x="380475" y="278280"/>
                </a:lnTo>
                <a:lnTo>
                  <a:pt x="383245" y="278280"/>
                </a:lnTo>
                <a:lnTo>
                  <a:pt x="383111" y="278907"/>
                </a:lnTo>
                <a:lnTo>
                  <a:pt x="383028" y="279298"/>
                </a:lnTo>
                <a:lnTo>
                  <a:pt x="382572" y="280184"/>
                </a:lnTo>
                <a:lnTo>
                  <a:pt x="382379" y="280643"/>
                </a:lnTo>
                <a:close/>
              </a:path>
              <a:path w="964565" h="962025">
                <a:moveTo>
                  <a:pt x="382379" y="280643"/>
                </a:moveTo>
                <a:lnTo>
                  <a:pt x="382280" y="280889"/>
                </a:lnTo>
                <a:lnTo>
                  <a:pt x="382564" y="280184"/>
                </a:lnTo>
                <a:lnTo>
                  <a:pt x="382379" y="280643"/>
                </a:lnTo>
                <a:close/>
              </a:path>
              <a:path w="964565" h="962025">
                <a:moveTo>
                  <a:pt x="382280" y="280889"/>
                </a:moveTo>
                <a:lnTo>
                  <a:pt x="382142" y="281230"/>
                </a:lnTo>
                <a:lnTo>
                  <a:pt x="382280" y="280889"/>
                </a:lnTo>
                <a:lnTo>
                  <a:pt x="382379" y="280643"/>
                </a:lnTo>
                <a:lnTo>
                  <a:pt x="382280" y="280889"/>
                </a:lnTo>
                <a:close/>
              </a:path>
              <a:path w="964565" h="962025">
                <a:moveTo>
                  <a:pt x="381971" y="409389"/>
                </a:moveTo>
                <a:lnTo>
                  <a:pt x="380761" y="408307"/>
                </a:lnTo>
                <a:lnTo>
                  <a:pt x="381505" y="406681"/>
                </a:lnTo>
                <a:lnTo>
                  <a:pt x="383120" y="406681"/>
                </a:lnTo>
                <a:lnTo>
                  <a:pt x="382882" y="407617"/>
                </a:lnTo>
                <a:lnTo>
                  <a:pt x="382482" y="408307"/>
                </a:lnTo>
                <a:lnTo>
                  <a:pt x="382377" y="408489"/>
                </a:lnTo>
                <a:lnTo>
                  <a:pt x="381971" y="409389"/>
                </a:lnTo>
                <a:close/>
              </a:path>
              <a:path w="964565" h="962025">
                <a:moveTo>
                  <a:pt x="382454" y="372128"/>
                </a:moveTo>
                <a:lnTo>
                  <a:pt x="380861" y="372128"/>
                </a:lnTo>
                <a:lnTo>
                  <a:pt x="381060" y="371224"/>
                </a:lnTo>
                <a:lnTo>
                  <a:pt x="381516" y="370374"/>
                </a:lnTo>
                <a:lnTo>
                  <a:pt x="383119" y="370374"/>
                </a:lnTo>
                <a:lnTo>
                  <a:pt x="382908" y="371224"/>
                </a:lnTo>
                <a:lnTo>
                  <a:pt x="382454" y="372128"/>
                </a:lnTo>
                <a:close/>
              </a:path>
              <a:path w="964565" h="962025">
                <a:moveTo>
                  <a:pt x="382454" y="372128"/>
                </a:moveTo>
                <a:lnTo>
                  <a:pt x="382352" y="372349"/>
                </a:lnTo>
                <a:lnTo>
                  <a:pt x="382447" y="372128"/>
                </a:lnTo>
                <a:lnTo>
                  <a:pt x="382939" y="371224"/>
                </a:lnTo>
                <a:lnTo>
                  <a:pt x="382454" y="372128"/>
                </a:lnTo>
                <a:close/>
              </a:path>
              <a:path w="964565" h="962025">
                <a:moveTo>
                  <a:pt x="382177" y="372755"/>
                </a:moveTo>
                <a:lnTo>
                  <a:pt x="382039" y="373075"/>
                </a:lnTo>
                <a:lnTo>
                  <a:pt x="382352" y="372349"/>
                </a:lnTo>
                <a:lnTo>
                  <a:pt x="382447" y="372128"/>
                </a:lnTo>
                <a:lnTo>
                  <a:pt x="382177" y="372755"/>
                </a:lnTo>
                <a:close/>
              </a:path>
              <a:path w="964565" h="962025">
                <a:moveTo>
                  <a:pt x="382461" y="390237"/>
                </a:moveTo>
                <a:lnTo>
                  <a:pt x="380850" y="390237"/>
                </a:lnTo>
                <a:lnTo>
                  <a:pt x="381019" y="389426"/>
                </a:lnTo>
                <a:lnTo>
                  <a:pt x="381046" y="389298"/>
                </a:lnTo>
                <a:lnTo>
                  <a:pt x="381516" y="388412"/>
                </a:lnTo>
                <a:lnTo>
                  <a:pt x="383110" y="388412"/>
                </a:lnTo>
                <a:lnTo>
                  <a:pt x="382917" y="389298"/>
                </a:lnTo>
                <a:lnTo>
                  <a:pt x="382889" y="389426"/>
                </a:lnTo>
                <a:lnTo>
                  <a:pt x="382461" y="390237"/>
                </a:lnTo>
                <a:close/>
              </a:path>
              <a:path w="964565" h="962025">
                <a:moveTo>
                  <a:pt x="382461" y="390237"/>
                </a:moveTo>
                <a:lnTo>
                  <a:pt x="382354" y="390476"/>
                </a:lnTo>
                <a:lnTo>
                  <a:pt x="382452" y="390237"/>
                </a:lnTo>
                <a:lnTo>
                  <a:pt x="382889" y="389426"/>
                </a:lnTo>
                <a:lnTo>
                  <a:pt x="382461" y="390237"/>
                </a:lnTo>
                <a:close/>
              </a:path>
              <a:path w="964565" h="962025">
                <a:moveTo>
                  <a:pt x="382183" y="390892"/>
                </a:moveTo>
                <a:lnTo>
                  <a:pt x="382046" y="391227"/>
                </a:lnTo>
                <a:lnTo>
                  <a:pt x="382354" y="390476"/>
                </a:lnTo>
                <a:lnTo>
                  <a:pt x="382452" y="390237"/>
                </a:lnTo>
                <a:lnTo>
                  <a:pt x="382183" y="390892"/>
                </a:lnTo>
                <a:close/>
              </a:path>
              <a:path w="964565" h="962025">
                <a:moveTo>
                  <a:pt x="382453" y="298098"/>
                </a:moveTo>
                <a:lnTo>
                  <a:pt x="380857" y="298098"/>
                </a:lnTo>
                <a:lnTo>
                  <a:pt x="381046" y="297144"/>
                </a:lnTo>
                <a:lnTo>
                  <a:pt x="381501" y="296244"/>
                </a:lnTo>
                <a:lnTo>
                  <a:pt x="383080" y="296244"/>
                </a:lnTo>
                <a:lnTo>
                  <a:pt x="382902" y="297144"/>
                </a:lnTo>
                <a:lnTo>
                  <a:pt x="382453" y="298098"/>
                </a:lnTo>
                <a:close/>
              </a:path>
              <a:path w="964565" h="962025">
                <a:moveTo>
                  <a:pt x="382453" y="298098"/>
                </a:moveTo>
                <a:lnTo>
                  <a:pt x="382355" y="298336"/>
                </a:lnTo>
                <a:lnTo>
                  <a:pt x="382447" y="298098"/>
                </a:lnTo>
                <a:lnTo>
                  <a:pt x="382934" y="297144"/>
                </a:lnTo>
                <a:lnTo>
                  <a:pt x="382453" y="298098"/>
                </a:lnTo>
                <a:close/>
              </a:path>
              <a:path w="964565" h="962025">
                <a:moveTo>
                  <a:pt x="382197" y="298745"/>
                </a:moveTo>
                <a:lnTo>
                  <a:pt x="382355" y="298336"/>
                </a:lnTo>
                <a:lnTo>
                  <a:pt x="382447" y="298098"/>
                </a:lnTo>
                <a:lnTo>
                  <a:pt x="382197" y="298745"/>
                </a:lnTo>
                <a:close/>
              </a:path>
              <a:path w="964565" h="962025">
                <a:moveTo>
                  <a:pt x="383541" y="167604"/>
                </a:moveTo>
                <a:lnTo>
                  <a:pt x="381096" y="167604"/>
                </a:lnTo>
                <a:lnTo>
                  <a:pt x="381364" y="167188"/>
                </a:lnTo>
                <a:lnTo>
                  <a:pt x="383327" y="167188"/>
                </a:lnTo>
                <a:lnTo>
                  <a:pt x="383541" y="167604"/>
                </a:lnTo>
                <a:close/>
              </a:path>
              <a:path w="964565" h="962025">
                <a:moveTo>
                  <a:pt x="382816" y="170383"/>
                </a:moveTo>
                <a:lnTo>
                  <a:pt x="380761" y="170383"/>
                </a:lnTo>
                <a:lnTo>
                  <a:pt x="380295" y="169376"/>
                </a:lnTo>
                <a:lnTo>
                  <a:pt x="380610" y="168223"/>
                </a:lnTo>
                <a:lnTo>
                  <a:pt x="380672" y="167996"/>
                </a:lnTo>
                <a:lnTo>
                  <a:pt x="383743" y="167996"/>
                </a:lnTo>
                <a:lnTo>
                  <a:pt x="383861" y="168223"/>
                </a:lnTo>
                <a:lnTo>
                  <a:pt x="383160" y="170038"/>
                </a:lnTo>
                <a:lnTo>
                  <a:pt x="382816" y="170383"/>
                </a:lnTo>
                <a:close/>
              </a:path>
              <a:path w="964565" h="962025">
                <a:moveTo>
                  <a:pt x="382032" y="262876"/>
                </a:moveTo>
                <a:lnTo>
                  <a:pt x="380790" y="261922"/>
                </a:lnTo>
                <a:lnTo>
                  <a:pt x="381495" y="260203"/>
                </a:lnTo>
                <a:lnTo>
                  <a:pt x="383067" y="260203"/>
                </a:lnTo>
                <a:lnTo>
                  <a:pt x="382861" y="261125"/>
                </a:lnTo>
                <a:lnTo>
                  <a:pt x="382434" y="261922"/>
                </a:lnTo>
                <a:lnTo>
                  <a:pt x="382032" y="262876"/>
                </a:lnTo>
                <a:close/>
              </a:path>
              <a:path w="964565" h="962025">
                <a:moveTo>
                  <a:pt x="382028" y="224843"/>
                </a:moveTo>
                <a:lnTo>
                  <a:pt x="380729" y="223999"/>
                </a:lnTo>
                <a:lnTo>
                  <a:pt x="381478" y="222327"/>
                </a:lnTo>
                <a:lnTo>
                  <a:pt x="383042" y="222327"/>
                </a:lnTo>
                <a:lnTo>
                  <a:pt x="382836" y="223195"/>
                </a:lnTo>
                <a:lnTo>
                  <a:pt x="382393" y="223999"/>
                </a:lnTo>
                <a:lnTo>
                  <a:pt x="382028" y="224843"/>
                </a:lnTo>
                <a:close/>
              </a:path>
              <a:path w="964565" h="962025">
                <a:moveTo>
                  <a:pt x="391035" y="951507"/>
                </a:moveTo>
                <a:lnTo>
                  <a:pt x="389444" y="950916"/>
                </a:lnTo>
                <a:lnTo>
                  <a:pt x="388230" y="948475"/>
                </a:lnTo>
                <a:lnTo>
                  <a:pt x="389436" y="946991"/>
                </a:lnTo>
                <a:lnTo>
                  <a:pt x="391778" y="946991"/>
                </a:lnTo>
                <a:lnTo>
                  <a:pt x="392543" y="948187"/>
                </a:lnTo>
                <a:lnTo>
                  <a:pt x="393273" y="948817"/>
                </a:lnTo>
                <a:lnTo>
                  <a:pt x="392792" y="949685"/>
                </a:lnTo>
                <a:lnTo>
                  <a:pt x="392503" y="950916"/>
                </a:lnTo>
                <a:lnTo>
                  <a:pt x="392469" y="951062"/>
                </a:lnTo>
                <a:lnTo>
                  <a:pt x="391035" y="951507"/>
                </a:lnTo>
                <a:close/>
              </a:path>
              <a:path w="964565" h="962025">
                <a:moveTo>
                  <a:pt x="381359" y="204353"/>
                </a:moveTo>
                <a:lnTo>
                  <a:pt x="381139" y="204798"/>
                </a:lnTo>
                <a:lnTo>
                  <a:pt x="381761" y="203541"/>
                </a:lnTo>
                <a:lnTo>
                  <a:pt x="381359" y="204353"/>
                </a:lnTo>
                <a:close/>
              </a:path>
              <a:path w="964565" h="962025">
                <a:moveTo>
                  <a:pt x="382035" y="188852"/>
                </a:moveTo>
                <a:lnTo>
                  <a:pt x="380761" y="187863"/>
                </a:lnTo>
                <a:lnTo>
                  <a:pt x="381476" y="186130"/>
                </a:lnTo>
                <a:lnTo>
                  <a:pt x="383071" y="186130"/>
                </a:lnTo>
                <a:lnTo>
                  <a:pt x="382871" y="187069"/>
                </a:lnTo>
                <a:lnTo>
                  <a:pt x="382450" y="187863"/>
                </a:lnTo>
                <a:lnTo>
                  <a:pt x="382035" y="188852"/>
                </a:lnTo>
                <a:close/>
              </a:path>
              <a:path w="964565" h="962025">
                <a:moveTo>
                  <a:pt x="392775" y="177892"/>
                </a:moveTo>
                <a:lnTo>
                  <a:pt x="389188" y="177892"/>
                </a:lnTo>
                <a:lnTo>
                  <a:pt x="390234" y="176707"/>
                </a:lnTo>
                <a:lnTo>
                  <a:pt x="392775" y="177892"/>
                </a:lnTo>
                <a:close/>
              </a:path>
              <a:path w="964565" h="962025">
                <a:moveTo>
                  <a:pt x="392200" y="178803"/>
                </a:moveTo>
                <a:lnTo>
                  <a:pt x="390896" y="178803"/>
                </a:lnTo>
                <a:lnTo>
                  <a:pt x="390052" y="178301"/>
                </a:lnTo>
                <a:lnTo>
                  <a:pt x="392484" y="178301"/>
                </a:lnTo>
                <a:lnTo>
                  <a:pt x="392200" y="178803"/>
                </a:lnTo>
                <a:close/>
              </a:path>
              <a:path w="964565" h="962025">
                <a:moveTo>
                  <a:pt x="392200" y="178803"/>
                </a:moveTo>
                <a:lnTo>
                  <a:pt x="392062" y="179048"/>
                </a:lnTo>
                <a:lnTo>
                  <a:pt x="392484" y="178301"/>
                </a:lnTo>
                <a:lnTo>
                  <a:pt x="392200" y="178803"/>
                </a:lnTo>
                <a:close/>
              </a:path>
              <a:path w="964565" h="962025">
                <a:moveTo>
                  <a:pt x="391974" y="49267"/>
                </a:moveTo>
                <a:lnTo>
                  <a:pt x="389626" y="49267"/>
                </a:lnTo>
                <a:lnTo>
                  <a:pt x="389854" y="48811"/>
                </a:lnTo>
                <a:lnTo>
                  <a:pt x="391113" y="48811"/>
                </a:lnTo>
                <a:lnTo>
                  <a:pt x="391974" y="49267"/>
                </a:lnTo>
                <a:close/>
              </a:path>
              <a:path w="964565" h="962025">
                <a:moveTo>
                  <a:pt x="392255" y="50612"/>
                </a:moveTo>
                <a:lnTo>
                  <a:pt x="390995" y="50612"/>
                </a:lnTo>
                <a:lnTo>
                  <a:pt x="389928" y="50050"/>
                </a:lnTo>
                <a:lnTo>
                  <a:pt x="392536" y="50050"/>
                </a:lnTo>
                <a:lnTo>
                  <a:pt x="392255" y="50612"/>
                </a:lnTo>
                <a:close/>
              </a:path>
              <a:path w="964565" h="962025">
                <a:moveTo>
                  <a:pt x="392255" y="50612"/>
                </a:moveTo>
                <a:lnTo>
                  <a:pt x="392154" y="50815"/>
                </a:lnTo>
                <a:lnTo>
                  <a:pt x="392536" y="50050"/>
                </a:lnTo>
                <a:lnTo>
                  <a:pt x="392255" y="50612"/>
                </a:lnTo>
                <a:close/>
              </a:path>
              <a:path w="964565" h="962025">
                <a:moveTo>
                  <a:pt x="390753" y="217644"/>
                </a:moveTo>
                <a:lnTo>
                  <a:pt x="389668" y="216551"/>
                </a:lnTo>
                <a:lnTo>
                  <a:pt x="388754" y="216046"/>
                </a:lnTo>
                <a:lnTo>
                  <a:pt x="389013" y="215363"/>
                </a:lnTo>
                <a:lnTo>
                  <a:pt x="389127" y="215064"/>
                </a:lnTo>
                <a:lnTo>
                  <a:pt x="389248" y="213687"/>
                </a:lnTo>
                <a:lnTo>
                  <a:pt x="390561" y="212836"/>
                </a:lnTo>
                <a:lnTo>
                  <a:pt x="392280" y="213167"/>
                </a:lnTo>
                <a:lnTo>
                  <a:pt x="393999" y="215363"/>
                </a:lnTo>
                <a:lnTo>
                  <a:pt x="393212" y="216928"/>
                </a:lnTo>
                <a:lnTo>
                  <a:pt x="390753" y="217644"/>
                </a:lnTo>
                <a:close/>
              </a:path>
              <a:path w="964565" h="962025">
                <a:moveTo>
                  <a:pt x="392853" y="933743"/>
                </a:moveTo>
                <a:lnTo>
                  <a:pt x="390071" y="933743"/>
                </a:lnTo>
                <a:lnTo>
                  <a:pt x="388736" y="932725"/>
                </a:lnTo>
                <a:lnTo>
                  <a:pt x="388131" y="929903"/>
                </a:lnTo>
                <a:lnTo>
                  <a:pt x="389519" y="928871"/>
                </a:lnTo>
                <a:lnTo>
                  <a:pt x="391447" y="928533"/>
                </a:lnTo>
                <a:lnTo>
                  <a:pt x="392248" y="929156"/>
                </a:lnTo>
                <a:lnTo>
                  <a:pt x="393568" y="929665"/>
                </a:lnTo>
                <a:lnTo>
                  <a:pt x="394234" y="932497"/>
                </a:lnTo>
                <a:lnTo>
                  <a:pt x="392853" y="933743"/>
                </a:lnTo>
                <a:close/>
              </a:path>
              <a:path w="964565" h="962025">
                <a:moveTo>
                  <a:pt x="392486" y="157584"/>
                </a:moveTo>
                <a:lnTo>
                  <a:pt x="391316" y="157584"/>
                </a:lnTo>
                <a:lnTo>
                  <a:pt x="392273" y="157082"/>
                </a:lnTo>
                <a:lnTo>
                  <a:pt x="392486" y="157584"/>
                </a:lnTo>
                <a:close/>
              </a:path>
              <a:path w="964565" h="962025">
                <a:moveTo>
                  <a:pt x="392016" y="160989"/>
                </a:moveTo>
                <a:lnTo>
                  <a:pt x="389120" y="160989"/>
                </a:lnTo>
                <a:lnTo>
                  <a:pt x="388579" y="159701"/>
                </a:lnTo>
                <a:lnTo>
                  <a:pt x="390106" y="157872"/>
                </a:lnTo>
                <a:lnTo>
                  <a:pt x="392608" y="157872"/>
                </a:lnTo>
                <a:lnTo>
                  <a:pt x="392679" y="158039"/>
                </a:lnTo>
                <a:lnTo>
                  <a:pt x="393650" y="159285"/>
                </a:lnTo>
                <a:lnTo>
                  <a:pt x="392974" y="160608"/>
                </a:lnTo>
                <a:lnTo>
                  <a:pt x="392016" y="160989"/>
                </a:lnTo>
                <a:close/>
              </a:path>
              <a:path w="964565" h="962025">
                <a:moveTo>
                  <a:pt x="392962" y="199204"/>
                </a:moveTo>
                <a:lnTo>
                  <a:pt x="390059" y="199204"/>
                </a:lnTo>
                <a:lnTo>
                  <a:pt x="389512" y="198015"/>
                </a:lnTo>
                <a:lnTo>
                  <a:pt x="389440" y="197859"/>
                </a:lnTo>
                <a:lnTo>
                  <a:pt x="388775" y="197097"/>
                </a:lnTo>
                <a:lnTo>
                  <a:pt x="389405" y="196321"/>
                </a:lnTo>
                <a:lnTo>
                  <a:pt x="390006" y="194912"/>
                </a:lnTo>
                <a:lnTo>
                  <a:pt x="391874" y="194912"/>
                </a:lnTo>
                <a:lnTo>
                  <a:pt x="393212" y="195481"/>
                </a:lnTo>
                <a:lnTo>
                  <a:pt x="393840" y="197859"/>
                </a:lnTo>
                <a:lnTo>
                  <a:pt x="393881" y="198015"/>
                </a:lnTo>
                <a:lnTo>
                  <a:pt x="392962" y="199204"/>
                </a:lnTo>
                <a:close/>
              </a:path>
              <a:path w="964565" h="962025">
                <a:moveTo>
                  <a:pt x="392962" y="199204"/>
                </a:moveTo>
                <a:lnTo>
                  <a:pt x="392789" y="199428"/>
                </a:lnTo>
                <a:lnTo>
                  <a:pt x="393881" y="198015"/>
                </a:lnTo>
                <a:lnTo>
                  <a:pt x="392962" y="199204"/>
                </a:lnTo>
                <a:close/>
              </a:path>
              <a:path w="964565" h="962025">
                <a:moveTo>
                  <a:pt x="391664" y="71774"/>
                </a:moveTo>
                <a:lnTo>
                  <a:pt x="389035" y="70874"/>
                </a:lnTo>
                <a:lnTo>
                  <a:pt x="388686" y="69397"/>
                </a:lnTo>
                <a:lnTo>
                  <a:pt x="388152" y="68479"/>
                </a:lnTo>
                <a:lnTo>
                  <a:pt x="388711" y="66454"/>
                </a:lnTo>
                <a:lnTo>
                  <a:pt x="388868" y="66454"/>
                </a:lnTo>
                <a:lnTo>
                  <a:pt x="390077" y="65703"/>
                </a:lnTo>
                <a:lnTo>
                  <a:pt x="392561" y="66454"/>
                </a:lnTo>
                <a:lnTo>
                  <a:pt x="393461" y="67970"/>
                </a:lnTo>
                <a:lnTo>
                  <a:pt x="393088" y="70575"/>
                </a:lnTo>
                <a:lnTo>
                  <a:pt x="391664" y="71774"/>
                </a:lnTo>
                <a:close/>
              </a:path>
              <a:path w="964565" h="962025">
                <a:moveTo>
                  <a:pt x="391835" y="89051"/>
                </a:moveTo>
                <a:lnTo>
                  <a:pt x="389956" y="87510"/>
                </a:lnTo>
                <a:lnTo>
                  <a:pt x="389610" y="86318"/>
                </a:lnTo>
                <a:lnTo>
                  <a:pt x="389095" y="85407"/>
                </a:lnTo>
                <a:lnTo>
                  <a:pt x="390109" y="85054"/>
                </a:lnTo>
                <a:lnTo>
                  <a:pt x="391305" y="84218"/>
                </a:lnTo>
                <a:lnTo>
                  <a:pt x="392789" y="84766"/>
                </a:lnTo>
                <a:lnTo>
                  <a:pt x="393504" y="86318"/>
                </a:lnTo>
                <a:lnTo>
                  <a:pt x="393195" y="88592"/>
                </a:lnTo>
                <a:lnTo>
                  <a:pt x="391835" y="89051"/>
                </a:lnTo>
                <a:close/>
              </a:path>
              <a:path w="964565" h="962025">
                <a:moveTo>
                  <a:pt x="393151" y="253602"/>
                </a:moveTo>
                <a:lnTo>
                  <a:pt x="390522" y="253602"/>
                </a:lnTo>
                <a:lnTo>
                  <a:pt x="390051" y="252627"/>
                </a:lnTo>
                <a:lnTo>
                  <a:pt x="389946" y="252410"/>
                </a:lnTo>
                <a:lnTo>
                  <a:pt x="389323" y="251730"/>
                </a:lnTo>
                <a:lnTo>
                  <a:pt x="389853" y="251093"/>
                </a:lnTo>
                <a:lnTo>
                  <a:pt x="390266" y="250150"/>
                </a:lnTo>
                <a:lnTo>
                  <a:pt x="390366" y="249923"/>
                </a:lnTo>
                <a:lnTo>
                  <a:pt x="391846" y="249481"/>
                </a:lnTo>
                <a:lnTo>
                  <a:pt x="393429" y="250150"/>
                </a:lnTo>
                <a:lnTo>
                  <a:pt x="394124" y="252410"/>
                </a:lnTo>
                <a:lnTo>
                  <a:pt x="394191" y="252627"/>
                </a:lnTo>
                <a:lnTo>
                  <a:pt x="393151" y="253602"/>
                </a:lnTo>
                <a:close/>
              </a:path>
              <a:path w="964565" h="962025">
                <a:moveTo>
                  <a:pt x="392853" y="327914"/>
                </a:moveTo>
                <a:lnTo>
                  <a:pt x="390079" y="327914"/>
                </a:lnTo>
                <a:lnTo>
                  <a:pt x="388739" y="326893"/>
                </a:lnTo>
                <a:lnTo>
                  <a:pt x="388248" y="324605"/>
                </a:lnTo>
                <a:lnTo>
                  <a:pt x="388134" y="324074"/>
                </a:lnTo>
                <a:lnTo>
                  <a:pt x="389519" y="323043"/>
                </a:lnTo>
                <a:lnTo>
                  <a:pt x="391447" y="322701"/>
                </a:lnTo>
                <a:lnTo>
                  <a:pt x="392248" y="323324"/>
                </a:lnTo>
                <a:lnTo>
                  <a:pt x="393568" y="323832"/>
                </a:lnTo>
                <a:lnTo>
                  <a:pt x="394234" y="326669"/>
                </a:lnTo>
                <a:lnTo>
                  <a:pt x="392853" y="327914"/>
                </a:lnTo>
                <a:close/>
              </a:path>
              <a:path w="964565" h="962025">
                <a:moveTo>
                  <a:pt x="390793" y="143819"/>
                </a:moveTo>
                <a:lnTo>
                  <a:pt x="389077" y="143382"/>
                </a:lnTo>
                <a:lnTo>
                  <a:pt x="389335" y="141681"/>
                </a:lnTo>
                <a:lnTo>
                  <a:pt x="389460" y="140852"/>
                </a:lnTo>
                <a:lnTo>
                  <a:pt x="389519" y="140467"/>
                </a:lnTo>
                <a:lnTo>
                  <a:pt x="391053" y="139763"/>
                </a:lnTo>
                <a:lnTo>
                  <a:pt x="390921" y="139763"/>
                </a:lnTo>
                <a:lnTo>
                  <a:pt x="391522" y="139225"/>
                </a:lnTo>
                <a:lnTo>
                  <a:pt x="392252" y="139763"/>
                </a:lnTo>
                <a:lnTo>
                  <a:pt x="393522" y="140250"/>
                </a:lnTo>
                <a:lnTo>
                  <a:pt x="393579" y="140852"/>
                </a:lnTo>
                <a:lnTo>
                  <a:pt x="393657" y="141681"/>
                </a:lnTo>
                <a:lnTo>
                  <a:pt x="392988" y="143179"/>
                </a:lnTo>
                <a:lnTo>
                  <a:pt x="390793" y="143819"/>
                </a:lnTo>
                <a:close/>
              </a:path>
              <a:path w="964565" h="962025">
                <a:moveTo>
                  <a:pt x="402405" y="241187"/>
                </a:moveTo>
                <a:lnTo>
                  <a:pt x="400489" y="241187"/>
                </a:lnTo>
                <a:lnTo>
                  <a:pt x="401408" y="240781"/>
                </a:lnTo>
                <a:lnTo>
                  <a:pt x="402405" y="241187"/>
                </a:lnTo>
                <a:close/>
              </a:path>
              <a:path w="964565" h="962025">
                <a:moveTo>
                  <a:pt x="401877" y="244108"/>
                </a:moveTo>
                <a:lnTo>
                  <a:pt x="399506" y="244108"/>
                </a:lnTo>
                <a:lnTo>
                  <a:pt x="399418" y="243891"/>
                </a:lnTo>
                <a:lnTo>
                  <a:pt x="398557" y="242777"/>
                </a:lnTo>
                <a:lnTo>
                  <a:pt x="399097" y="241187"/>
                </a:lnTo>
                <a:lnTo>
                  <a:pt x="402638" y="241187"/>
                </a:lnTo>
                <a:lnTo>
                  <a:pt x="403258" y="242340"/>
                </a:lnTo>
                <a:lnTo>
                  <a:pt x="401877" y="244108"/>
                </a:lnTo>
                <a:close/>
              </a:path>
              <a:path w="964565" h="962025">
                <a:moveTo>
                  <a:pt x="399799" y="244834"/>
                </a:moveTo>
                <a:lnTo>
                  <a:pt x="399609" y="244364"/>
                </a:lnTo>
                <a:lnTo>
                  <a:pt x="400703" y="244364"/>
                </a:lnTo>
                <a:lnTo>
                  <a:pt x="399799" y="244834"/>
                </a:lnTo>
                <a:close/>
              </a:path>
              <a:path w="964565" h="962025">
                <a:moveTo>
                  <a:pt x="402421" y="369438"/>
                </a:moveTo>
                <a:lnTo>
                  <a:pt x="400489" y="369438"/>
                </a:lnTo>
                <a:lnTo>
                  <a:pt x="401408" y="369015"/>
                </a:lnTo>
                <a:lnTo>
                  <a:pt x="402421" y="369438"/>
                </a:lnTo>
                <a:close/>
              </a:path>
              <a:path w="964565" h="962025">
                <a:moveTo>
                  <a:pt x="401842" y="372406"/>
                </a:moveTo>
                <a:lnTo>
                  <a:pt x="399466" y="372406"/>
                </a:lnTo>
                <a:lnTo>
                  <a:pt x="399401" y="372235"/>
                </a:lnTo>
                <a:lnTo>
                  <a:pt x="398554" y="371111"/>
                </a:lnTo>
                <a:lnTo>
                  <a:pt x="399016" y="369687"/>
                </a:lnTo>
                <a:lnTo>
                  <a:pt x="402777" y="369687"/>
                </a:lnTo>
                <a:lnTo>
                  <a:pt x="403251" y="370598"/>
                </a:lnTo>
                <a:lnTo>
                  <a:pt x="401842" y="372406"/>
                </a:lnTo>
                <a:close/>
              </a:path>
              <a:path w="964565" h="962025">
                <a:moveTo>
                  <a:pt x="399774" y="373203"/>
                </a:moveTo>
                <a:lnTo>
                  <a:pt x="399582" y="372705"/>
                </a:lnTo>
                <a:lnTo>
                  <a:pt x="400678" y="372705"/>
                </a:lnTo>
                <a:lnTo>
                  <a:pt x="399774" y="373203"/>
                </a:lnTo>
                <a:close/>
              </a:path>
              <a:path w="964565" h="962025">
                <a:moveTo>
                  <a:pt x="420744" y="573503"/>
                </a:moveTo>
                <a:lnTo>
                  <a:pt x="417127" y="573503"/>
                </a:lnTo>
                <a:lnTo>
                  <a:pt x="417008" y="572731"/>
                </a:lnTo>
                <a:lnTo>
                  <a:pt x="416581" y="571791"/>
                </a:lnTo>
                <a:lnTo>
                  <a:pt x="417065" y="570375"/>
                </a:lnTo>
                <a:lnTo>
                  <a:pt x="418100" y="569852"/>
                </a:lnTo>
                <a:lnTo>
                  <a:pt x="419969" y="571396"/>
                </a:lnTo>
                <a:lnTo>
                  <a:pt x="420253" y="572574"/>
                </a:lnTo>
                <a:lnTo>
                  <a:pt x="420744" y="573503"/>
                </a:lnTo>
                <a:close/>
              </a:path>
              <a:path w="964565" h="962025">
                <a:moveTo>
                  <a:pt x="418613" y="574749"/>
                </a:moveTo>
                <a:lnTo>
                  <a:pt x="417229" y="574165"/>
                </a:lnTo>
                <a:lnTo>
                  <a:pt x="417183" y="573870"/>
                </a:lnTo>
                <a:lnTo>
                  <a:pt x="419787" y="573870"/>
                </a:lnTo>
                <a:lnTo>
                  <a:pt x="418613" y="574749"/>
                </a:lnTo>
                <a:close/>
              </a:path>
              <a:path w="964565" h="962025">
                <a:moveTo>
                  <a:pt x="400607" y="226060"/>
                </a:moveTo>
                <a:lnTo>
                  <a:pt x="399532" y="225611"/>
                </a:lnTo>
                <a:lnTo>
                  <a:pt x="399239" y="224533"/>
                </a:lnTo>
                <a:lnTo>
                  <a:pt x="399115" y="224077"/>
                </a:lnTo>
                <a:lnTo>
                  <a:pt x="399055" y="223857"/>
                </a:lnTo>
                <a:lnTo>
                  <a:pt x="399632" y="223152"/>
                </a:lnTo>
                <a:lnTo>
                  <a:pt x="401087" y="223152"/>
                </a:lnTo>
                <a:lnTo>
                  <a:pt x="402016" y="223661"/>
                </a:lnTo>
                <a:lnTo>
                  <a:pt x="402966" y="224077"/>
                </a:lnTo>
                <a:lnTo>
                  <a:pt x="402625" y="224533"/>
                </a:lnTo>
                <a:lnTo>
                  <a:pt x="402375" y="225173"/>
                </a:lnTo>
                <a:lnTo>
                  <a:pt x="400607" y="226060"/>
                </a:lnTo>
                <a:close/>
              </a:path>
              <a:path w="964565" h="962025">
                <a:moveTo>
                  <a:pt x="402607" y="444746"/>
                </a:moveTo>
                <a:lnTo>
                  <a:pt x="399115" y="444746"/>
                </a:lnTo>
                <a:lnTo>
                  <a:pt x="399034" y="443963"/>
                </a:lnTo>
                <a:lnTo>
                  <a:pt x="398664" y="443020"/>
                </a:lnTo>
                <a:lnTo>
                  <a:pt x="399191" y="441700"/>
                </a:lnTo>
                <a:lnTo>
                  <a:pt x="400233" y="441159"/>
                </a:lnTo>
                <a:lnTo>
                  <a:pt x="401988" y="442611"/>
                </a:lnTo>
                <a:lnTo>
                  <a:pt x="402183" y="443818"/>
                </a:lnTo>
                <a:lnTo>
                  <a:pt x="402607" y="444746"/>
                </a:lnTo>
                <a:close/>
              </a:path>
              <a:path w="964565" h="962025">
                <a:moveTo>
                  <a:pt x="400493" y="445995"/>
                </a:moveTo>
                <a:lnTo>
                  <a:pt x="399183" y="445415"/>
                </a:lnTo>
                <a:lnTo>
                  <a:pt x="399152" y="445113"/>
                </a:lnTo>
                <a:lnTo>
                  <a:pt x="401664" y="445113"/>
                </a:lnTo>
                <a:lnTo>
                  <a:pt x="400493" y="445995"/>
                </a:lnTo>
                <a:close/>
              </a:path>
              <a:path w="964565" h="962025">
                <a:moveTo>
                  <a:pt x="400119" y="392565"/>
                </a:moveTo>
                <a:lnTo>
                  <a:pt x="398934" y="391230"/>
                </a:lnTo>
                <a:lnTo>
                  <a:pt x="399013" y="388558"/>
                </a:lnTo>
                <a:lnTo>
                  <a:pt x="400319" y="387789"/>
                </a:lnTo>
                <a:lnTo>
                  <a:pt x="400941" y="387134"/>
                </a:lnTo>
                <a:lnTo>
                  <a:pt x="401863" y="387789"/>
                </a:lnTo>
                <a:lnTo>
                  <a:pt x="403244" y="388270"/>
                </a:lnTo>
                <a:lnTo>
                  <a:pt x="403571" y="389835"/>
                </a:lnTo>
                <a:lnTo>
                  <a:pt x="402967" y="391230"/>
                </a:lnTo>
                <a:lnTo>
                  <a:pt x="402867" y="391462"/>
                </a:lnTo>
                <a:lnTo>
                  <a:pt x="400119" y="392565"/>
                </a:lnTo>
                <a:close/>
              </a:path>
              <a:path w="964565" h="962025">
                <a:moveTo>
                  <a:pt x="400596" y="79574"/>
                </a:moveTo>
                <a:lnTo>
                  <a:pt x="399205" y="78514"/>
                </a:lnTo>
                <a:lnTo>
                  <a:pt x="399033" y="76539"/>
                </a:lnTo>
                <a:lnTo>
                  <a:pt x="398977" y="75891"/>
                </a:lnTo>
                <a:lnTo>
                  <a:pt x="400166" y="75034"/>
                </a:lnTo>
                <a:lnTo>
                  <a:pt x="400788" y="74226"/>
                </a:lnTo>
                <a:lnTo>
                  <a:pt x="400396" y="74735"/>
                </a:lnTo>
                <a:lnTo>
                  <a:pt x="403104" y="75034"/>
                </a:lnTo>
                <a:lnTo>
                  <a:pt x="403681" y="76539"/>
                </a:lnTo>
                <a:lnTo>
                  <a:pt x="403094" y="78215"/>
                </a:lnTo>
                <a:lnTo>
                  <a:pt x="400596" y="79574"/>
                </a:lnTo>
                <a:close/>
              </a:path>
              <a:path w="964565" h="962025">
                <a:moveTo>
                  <a:pt x="400283" y="205854"/>
                </a:moveTo>
                <a:lnTo>
                  <a:pt x="398646" y="205854"/>
                </a:lnTo>
                <a:lnTo>
                  <a:pt x="398860" y="204901"/>
                </a:lnTo>
                <a:lnTo>
                  <a:pt x="399340" y="204008"/>
                </a:lnTo>
                <a:lnTo>
                  <a:pt x="400952" y="204008"/>
                </a:lnTo>
                <a:lnTo>
                  <a:pt x="400749" y="204901"/>
                </a:lnTo>
                <a:lnTo>
                  <a:pt x="400283" y="205854"/>
                </a:lnTo>
                <a:close/>
              </a:path>
              <a:path w="964565" h="962025">
                <a:moveTo>
                  <a:pt x="400283" y="205854"/>
                </a:moveTo>
                <a:lnTo>
                  <a:pt x="400181" y="206082"/>
                </a:lnTo>
                <a:lnTo>
                  <a:pt x="400275" y="205854"/>
                </a:lnTo>
                <a:lnTo>
                  <a:pt x="400786" y="204901"/>
                </a:lnTo>
                <a:lnTo>
                  <a:pt x="400283" y="205854"/>
                </a:lnTo>
                <a:close/>
              </a:path>
              <a:path w="964565" h="962025">
                <a:moveTo>
                  <a:pt x="400005" y="206509"/>
                </a:moveTo>
                <a:lnTo>
                  <a:pt x="399867" y="206844"/>
                </a:lnTo>
                <a:lnTo>
                  <a:pt x="400181" y="206082"/>
                </a:lnTo>
                <a:lnTo>
                  <a:pt x="400275" y="205854"/>
                </a:lnTo>
                <a:lnTo>
                  <a:pt x="400005" y="206509"/>
                </a:lnTo>
                <a:close/>
              </a:path>
              <a:path w="964565" h="962025">
                <a:moveTo>
                  <a:pt x="403048" y="409478"/>
                </a:moveTo>
                <a:lnTo>
                  <a:pt x="400268" y="409478"/>
                </a:lnTo>
                <a:lnTo>
                  <a:pt x="399610" y="408532"/>
                </a:lnTo>
                <a:lnTo>
                  <a:pt x="398821" y="407895"/>
                </a:lnTo>
                <a:lnTo>
                  <a:pt x="399272" y="406923"/>
                </a:lnTo>
                <a:lnTo>
                  <a:pt x="399522" y="405411"/>
                </a:lnTo>
                <a:lnTo>
                  <a:pt x="400977" y="404863"/>
                </a:lnTo>
                <a:lnTo>
                  <a:pt x="402348" y="405411"/>
                </a:lnTo>
                <a:lnTo>
                  <a:pt x="402574" y="405411"/>
                </a:lnTo>
                <a:lnTo>
                  <a:pt x="404017" y="407895"/>
                </a:lnTo>
                <a:lnTo>
                  <a:pt x="404126" y="408083"/>
                </a:lnTo>
                <a:lnTo>
                  <a:pt x="403048" y="409478"/>
                </a:lnTo>
                <a:close/>
              </a:path>
              <a:path w="964565" h="962025">
                <a:moveTo>
                  <a:pt x="401667" y="167095"/>
                </a:moveTo>
                <a:lnTo>
                  <a:pt x="400361" y="167095"/>
                </a:lnTo>
                <a:lnTo>
                  <a:pt x="400749" y="166594"/>
                </a:lnTo>
                <a:lnTo>
                  <a:pt x="401667" y="167095"/>
                </a:lnTo>
                <a:close/>
              </a:path>
              <a:path w="964565" h="962025">
                <a:moveTo>
                  <a:pt x="400465" y="171999"/>
                </a:moveTo>
                <a:lnTo>
                  <a:pt x="399137" y="170857"/>
                </a:lnTo>
                <a:lnTo>
                  <a:pt x="399115" y="170565"/>
                </a:lnTo>
                <a:lnTo>
                  <a:pt x="398989" y="168914"/>
                </a:lnTo>
                <a:lnTo>
                  <a:pt x="398938" y="168241"/>
                </a:lnTo>
                <a:lnTo>
                  <a:pt x="400126" y="167398"/>
                </a:lnTo>
                <a:lnTo>
                  <a:pt x="403094" y="167398"/>
                </a:lnTo>
                <a:lnTo>
                  <a:pt x="403624" y="168914"/>
                </a:lnTo>
                <a:lnTo>
                  <a:pt x="403023" y="170565"/>
                </a:lnTo>
                <a:lnTo>
                  <a:pt x="400465" y="171999"/>
                </a:lnTo>
                <a:close/>
              </a:path>
              <a:path w="964565" h="962025">
                <a:moveTo>
                  <a:pt x="400365" y="189706"/>
                </a:moveTo>
                <a:lnTo>
                  <a:pt x="399429" y="188713"/>
                </a:lnTo>
                <a:lnTo>
                  <a:pt x="398589" y="188233"/>
                </a:lnTo>
                <a:lnTo>
                  <a:pt x="398913" y="187272"/>
                </a:lnTo>
                <a:lnTo>
                  <a:pt x="398981" y="185952"/>
                </a:lnTo>
                <a:lnTo>
                  <a:pt x="400119" y="185137"/>
                </a:lnTo>
                <a:lnTo>
                  <a:pt x="401738" y="185667"/>
                </a:lnTo>
                <a:lnTo>
                  <a:pt x="403518" y="187788"/>
                </a:lnTo>
                <a:lnTo>
                  <a:pt x="402945" y="189226"/>
                </a:lnTo>
                <a:lnTo>
                  <a:pt x="400365" y="189706"/>
                </a:lnTo>
                <a:close/>
              </a:path>
              <a:path w="964565" h="962025">
                <a:moveTo>
                  <a:pt x="402244" y="462130"/>
                </a:moveTo>
                <a:lnTo>
                  <a:pt x="400088" y="462130"/>
                </a:lnTo>
                <a:lnTo>
                  <a:pt x="400728" y="461706"/>
                </a:lnTo>
                <a:lnTo>
                  <a:pt x="401987" y="461706"/>
                </a:lnTo>
                <a:lnTo>
                  <a:pt x="402244" y="462130"/>
                </a:lnTo>
                <a:close/>
              </a:path>
              <a:path w="964565" h="962025">
                <a:moveTo>
                  <a:pt x="402324" y="462645"/>
                </a:moveTo>
                <a:lnTo>
                  <a:pt x="402244" y="462130"/>
                </a:lnTo>
                <a:lnTo>
                  <a:pt x="401987" y="461706"/>
                </a:lnTo>
                <a:lnTo>
                  <a:pt x="402585" y="462503"/>
                </a:lnTo>
                <a:lnTo>
                  <a:pt x="402324" y="462645"/>
                </a:lnTo>
                <a:close/>
              </a:path>
              <a:path w="964565" h="962025">
                <a:moveTo>
                  <a:pt x="400151" y="463827"/>
                </a:moveTo>
                <a:lnTo>
                  <a:pt x="399141" y="462645"/>
                </a:lnTo>
                <a:lnTo>
                  <a:pt x="402324" y="462645"/>
                </a:lnTo>
                <a:lnTo>
                  <a:pt x="400151" y="463827"/>
                </a:lnTo>
                <a:close/>
              </a:path>
              <a:path w="964565" h="962025">
                <a:moveTo>
                  <a:pt x="402621" y="334476"/>
                </a:moveTo>
                <a:lnTo>
                  <a:pt x="399127" y="334476"/>
                </a:lnTo>
                <a:lnTo>
                  <a:pt x="399045" y="333711"/>
                </a:lnTo>
                <a:lnTo>
                  <a:pt x="398671" y="332775"/>
                </a:lnTo>
                <a:lnTo>
                  <a:pt x="399078" y="331779"/>
                </a:lnTo>
                <a:lnTo>
                  <a:pt x="399201" y="331476"/>
                </a:lnTo>
                <a:lnTo>
                  <a:pt x="400247" y="330932"/>
                </a:lnTo>
                <a:lnTo>
                  <a:pt x="401998" y="332352"/>
                </a:lnTo>
                <a:lnTo>
                  <a:pt x="402198" y="333554"/>
                </a:lnTo>
                <a:lnTo>
                  <a:pt x="402621" y="334476"/>
                </a:lnTo>
                <a:close/>
              </a:path>
              <a:path w="964565" h="962025">
                <a:moveTo>
                  <a:pt x="400529" y="335718"/>
                </a:moveTo>
                <a:lnTo>
                  <a:pt x="399201" y="335170"/>
                </a:lnTo>
                <a:lnTo>
                  <a:pt x="399167" y="334846"/>
                </a:lnTo>
                <a:lnTo>
                  <a:pt x="401678" y="334846"/>
                </a:lnTo>
                <a:lnTo>
                  <a:pt x="400529" y="335718"/>
                </a:lnTo>
                <a:close/>
              </a:path>
              <a:path w="964565" h="962025">
                <a:moveTo>
                  <a:pt x="400842" y="557394"/>
                </a:moveTo>
                <a:lnTo>
                  <a:pt x="399593" y="556906"/>
                </a:lnTo>
                <a:lnTo>
                  <a:pt x="398533" y="553949"/>
                </a:lnTo>
                <a:lnTo>
                  <a:pt x="398454" y="553729"/>
                </a:lnTo>
                <a:lnTo>
                  <a:pt x="399294" y="552316"/>
                </a:lnTo>
                <a:lnTo>
                  <a:pt x="402064" y="552316"/>
                </a:lnTo>
                <a:lnTo>
                  <a:pt x="402735" y="553302"/>
                </a:lnTo>
                <a:lnTo>
                  <a:pt x="403521" y="553949"/>
                </a:lnTo>
                <a:lnTo>
                  <a:pt x="403016" y="554849"/>
                </a:lnTo>
                <a:lnTo>
                  <a:pt x="402713" y="556027"/>
                </a:lnTo>
                <a:lnTo>
                  <a:pt x="400842" y="557394"/>
                </a:lnTo>
                <a:close/>
              </a:path>
              <a:path w="964565" h="962025">
                <a:moveTo>
                  <a:pt x="402322" y="483093"/>
                </a:moveTo>
                <a:lnTo>
                  <a:pt x="399860" y="483093"/>
                </a:lnTo>
                <a:lnTo>
                  <a:pt x="399262" y="482125"/>
                </a:lnTo>
                <a:lnTo>
                  <a:pt x="398579" y="481498"/>
                </a:lnTo>
                <a:lnTo>
                  <a:pt x="399070" y="480680"/>
                </a:lnTo>
                <a:lnTo>
                  <a:pt x="399425" y="479353"/>
                </a:lnTo>
                <a:lnTo>
                  <a:pt x="400899" y="478972"/>
                </a:lnTo>
                <a:lnTo>
                  <a:pt x="402159" y="479353"/>
                </a:lnTo>
                <a:lnTo>
                  <a:pt x="402523" y="479353"/>
                </a:lnTo>
                <a:lnTo>
                  <a:pt x="403493" y="481847"/>
                </a:lnTo>
                <a:lnTo>
                  <a:pt x="402322" y="483093"/>
                </a:lnTo>
                <a:close/>
              </a:path>
              <a:path w="964565" h="962025">
                <a:moveTo>
                  <a:pt x="401899" y="354389"/>
                </a:moveTo>
                <a:lnTo>
                  <a:pt x="399425" y="354389"/>
                </a:lnTo>
                <a:lnTo>
                  <a:pt x="399333" y="354158"/>
                </a:lnTo>
                <a:lnTo>
                  <a:pt x="398479" y="353051"/>
                </a:lnTo>
                <a:lnTo>
                  <a:pt x="398917" y="351667"/>
                </a:lnTo>
                <a:lnTo>
                  <a:pt x="400084" y="351226"/>
                </a:lnTo>
                <a:lnTo>
                  <a:pt x="401804" y="351226"/>
                </a:lnTo>
                <a:lnTo>
                  <a:pt x="402593" y="353051"/>
                </a:lnTo>
                <a:lnTo>
                  <a:pt x="402038" y="354158"/>
                </a:lnTo>
                <a:lnTo>
                  <a:pt x="401899" y="354389"/>
                </a:lnTo>
                <a:close/>
              </a:path>
              <a:path w="964565" h="962025">
                <a:moveTo>
                  <a:pt x="399717" y="355122"/>
                </a:moveTo>
                <a:lnTo>
                  <a:pt x="399530" y="354653"/>
                </a:lnTo>
                <a:lnTo>
                  <a:pt x="400639" y="354653"/>
                </a:lnTo>
                <a:lnTo>
                  <a:pt x="399717" y="355122"/>
                </a:lnTo>
                <a:close/>
              </a:path>
              <a:path w="964565" h="962025">
                <a:moveTo>
                  <a:pt x="400344" y="630364"/>
                </a:moveTo>
                <a:lnTo>
                  <a:pt x="399383" y="629368"/>
                </a:lnTo>
                <a:lnTo>
                  <a:pt x="398593" y="628905"/>
                </a:lnTo>
                <a:lnTo>
                  <a:pt x="398959" y="627987"/>
                </a:lnTo>
                <a:lnTo>
                  <a:pt x="399087" y="626660"/>
                </a:lnTo>
                <a:lnTo>
                  <a:pt x="399876" y="626208"/>
                </a:lnTo>
                <a:lnTo>
                  <a:pt x="402080" y="626208"/>
                </a:lnTo>
                <a:lnTo>
                  <a:pt x="403560" y="628400"/>
                </a:lnTo>
                <a:lnTo>
                  <a:pt x="402457" y="629702"/>
                </a:lnTo>
                <a:lnTo>
                  <a:pt x="400344" y="630364"/>
                </a:lnTo>
                <a:close/>
              </a:path>
              <a:path w="964565" h="962025">
                <a:moveTo>
                  <a:pt x="401257" y="610679"/>
                </a:moveTo>
                <a:lnTo>
                  <a:pt x="399522" y="610679"/>
                </a:lnTo>
                <a:lnTo>
                  <a:pt x="399272" y="609682"/>
                </a:lnTo>
                <a:lnTo>
                  <a:pt x="402251" y="609682"/>
                </a:lnTo>
                <a:lnTo>
                  <a:pt x="402052" y="610266"/>
                </a:lnTo>
                <a:lnTo>
                  <a:pt x="401257" y="610679"/>
                </a:lnTo>
                <a:close/>
              </a:path>
              <a:path w="964565" h="962025">
                <a:moveTo>
                  <a:pt x="401257" y="610679"/>
                </a:moveTo>
                <a:lnTo>
                  <a:pt x="400475" y="611084"/>
                </a:lnTo>
                <a:lnTo>
                  <a:pt x="402052" y="610266"/>
                </a:lnTo>
                <a:lnTo>
                  <a:pt x="401257" y="610679"/>
                </a:lnTo>
                <a:close/>
              </a:path>
              <a:path w="964565" h="962025">
                <a:moveTo>
                  <a:pt x="399813" y="592726"/>
                </a:moveTo>
                <a:lnTo>
                  <a:pt x="399425" y="591769"/>
                </a:lnTo>
                <a:lnTo>
                  <a:pt x="398643" y="590772"/>
                </a:lnTo>
                <a:lnTo>
                  <a:pt x="398739" y="589869"/>
                </a:lnTo>
                <a:lnTo>
                  <a:pt x="398792" y="589363"/>
                </a:lnTo>
                <a:lnTo>
                  <a:pt x="398885" y="588495"/>
                </a:lnTo>
                <a:lnTo>
                  <a:pt x="400176" y="587940"/>
                </a:lnTo>
                <a:lnTo>
                  <a:pt x="401973" y="589363"/>
                </a:lnTo>
                <a:lnTo>
                  <a:pt x="402240" y="590573"/>
                </a:lnTo>
                <a:lnTo>
                  <a:pt x="402721" y="591509"/>
                </a:lnTo>
                <a:lnTo>
                  <a:pt x="399813" y="592726"/>
                </a:lnTo>
                <a:close/>
              </a:path>
              <a:path w="964565" h="962025">
                <a:moveTo>
                  <a:pt x="401105" y="298194"/>
                </a:moveTo>
                <a:lnTo>
                  <a:pt x="399504" y="298194"/>
                </a:lnTo>
                <a:lnTo>
                  <a:pt x="398628" y="296553"/>
                </a:lnTo>
                <a:lnTo>
                  <a:pt x="399728" y="295397"/>
                </a:lnTo>
                <a:lnTo>
                  <a:pt x="400187" y="296247"/>
                </a:lnTo>
                <a:lnTo>
                  <a:pt x="400739" y="297066"/>
                </a:lnTo>
                <a:lnTo>
                  <a:pt x="401105" y="298194"/>
                </a:lnTo>
                <a:close/>
              </a:path>
              <a:path w="964565" h="962025">
                <a:moveTo>
                  <a:pt x="399934" y="317096"/>
                </a:moveTo>
                <a:lnTo>
                  <a:pt x="398668" y="316182"/>
                </a:lnTo>
                <a:lnTo>
                  <a:pt x="399379" y="314506"/>
                </a:lnTo>
                <a:lnTo>
                  <a:pt x="400931" y="314506"/>
                </a:lnTo>
                <a:lnTo>
                  <a:pt x="400739" y="315399"/>
                </a:lnTo>
                <a:lnTo>
                  <a:pt x="400321" y="316182"/>
                </a:lnTo>
                <a:lnTo>
                  <a:pt x="399934" y="317096"/>
                </a:lnTo>
                <a:close/>
              </a:path>
              <a:path w="964565" h="962025">
                <a:moveTo>
                  <a:pt x="401080" y="280117"/>
                </a:moveTo>
                <a:lnTo>
                  <a:pt x="399504" y="280117"/>
                </a:lnTo>
                <a:lnTo>
                  <a:pt x="398600" y="278373"/>
                </a:lnTo>
                <a:lnTo>
                  <a:pt x="399760" y="277288"/>
                </a:lnTo>
                <a:lnTo>
                  <a:pt x="400198" y="278145"/>
                </a:lnTo>
                <a:lnTo>
                  <a:pt x="400739" y="278971"/>
                </a:lnTo>
                <a:lnTo>
                  <a:pt x="401080" y="280117"/>
                </a:lnTo>
                <a:close/>
              </a:path>
              <a:path w="964565" h="962025">
                <a:moveTo>
                  <a:pt x="390789" y="749645"/>
                </a:moveTo>
                <a:lnTo>
                  <a:pt x="389074" y="749207"/>
                </a:lnTo>
                <a:lnTo>
                  <a:pt x="389331" y="747510"/>
                </a:lnTo>
                <a:lnTo>
                  <a:pt x="389457" y="746677"/>
                </a:lnTo>
                <a:lnTo>
                  <a:pt x="389515" y="746293"/>
                </a:lnTo>
                <a:lnTo>
                  <a:pt x="391050" y="745588"/>
                </a:lnTo>
                <a:lnTo>
                  <a:pt x="390918" y="745588"/>
                </a:lnTo>
                <a:lnTo>
                  <a:pt x="391518" y="745051"/>
                </a:lnTo>
                <a:lnTo>
                  <a:pt x="392252" y="745588"/>
                </a:lnTo>
                <a:lnTo>
                  <a:pt x="393522" y="746076"/>
                </a:lnTo>
                <a:lnTo>
                  <a:pt x="393579" y="746677"/>
                </a:lnTo>
                <a:lnTo>
                  <a:pt x="393657" y="747510"/>
                </a:lnTo>
                <a:lnTo>
                  <a:pt x="392988" y="749004"/>
                </a:lnTo>
                <a:lnTo>
                  <a:pt x="390789" y="749645"/>
                </a:lnTo>
                <a:close/>
              </a:path>
              <a:path w="964565" h="962025">
                <a:moveTo>
                  <a:pt x="399842" y="262858"/>
                </a:moveTo>
                <a:lnTo>
                  <a:pt x="398682" y="261822"/>
                </a:lnTo>
                <a:lnTo>
                  <a:pt x="399416" y="260292"/>
                </a:lnTo>
                <a:lnTo>
                  <a:pt x="401034" y="260292"/>
                </a:lnTo>
                <a:lnTo>
                  <a:pt x="400771" y="261185"/>
                </a:lnTo>
                <a:lnTo>
                  <a:pt x="400378" y="261822"/>
                </a:lnTo>
                <a:lnTo>
                  <a:pt x="400262" y="262011"/>
                </a:lnTo>
                <a:lnTo>
                  <a:pt x="399842" y="262858"/>
                </a:lnTo>
                <a:close/>
              </a:path>
              <a:path w="964565" h="962025">
                <a:moveTo>
                  <a:pt x="392571" y="418581"/>
                </a:moveTo>
                <a:lnTo>
                  <a:pt x="390166" y="418581"/>
                </a:lnTo>
                <a:lnTo>
                  <a:pt x="388716" y="417015"/>
                </a:lnTo>
                <a:lnTo>
                  <a:pt x="388645" y="416453"/>
                </a:lnTo>
                <a:lnTo>
                  <a:pt x="388899" y="415752"/>
                </a:lnTo>
                <a:lnTo>
                  <a:pt x="388985" y="415513"/>
                </a:lnTo>
                <a:lnTo>
                  <a:pt x="392139" y="415513"/>
                </a:lnTo>
                <a:lnTo>
                  <a:pt x="392796" y="415752"/>
                </a:lnTo>
                <a:lnTo>
                  <a:pt x="393410" y="416802"/>
                </a:lnTo>
                <a:lnTo>
                  <a:pt x="393536" y="417015"/>
                </a:lnTo>
                <a:lnTo>
                  <a:pt x="392679" y="418275"/>
                </a:lnTo>
                <a:lnTo>
                  <a:pt x="392571" y="418581"/>
                </a:lnTo>
                <a:close/>
              </a:path>
              <a:path w="964565" h="962025">
                <a:moveTo>
                  <a:pt x="392571" y="418581"/>
                </a:moveTo>
                <a:lnTo>
                  <a:pt x="392496" y="418794"/>
                </a:lnTo>
                <a:lnTo>
                  <a:pt x="392571" y="418581"/>
                </a:lnTo>
                <a:lnTo>
                  <a:pt x="392679" y="418275"/>
                </a:lnTo>
                <a:lnTo>
                  <a:pt x="392571" y="418581"/>
                </a:lnTo>
                <a:close/>
              </a:path>
              <a:path w="964565" h="962025">
                <a:moveTo>
                  <a:pt x="392344" y="419228"/>
                </a:moveTo>
                <a:lnTo>
                  <a:pt x="391376" y="418794"/>
                </a:lnTo>
                <a:lnTo>
                  <a:pt x="392496" y="418794"/>
                </a:lnTo>
                <a:lnTo>
                  <a:pt x="392344" y="419228"/>
                </a:lnTo>
                <a:close/>
              </a:path>
              <a:path w="964565" h="962025">
                <a:moveTo>
                  <a:pt x="391323" y="566247"/>
                </a:moveTo>
                <a:lnTo>
                  <a:pt x="390301" y="565169"/>
                </a:lnTo>
                <a:lnTo>
                  <a:pt x="389440" y="564664"/>
                </a:lnTo>
                <a:lnTo>
                  <a:pt x="388668" y="563461"/>
                </a:lnTo>
                <a:lnTo>
                  <a:pt x="388846" y="562707"/>
                </a:lnTo>
                <a:lnTo>
                  <a:pt x="388914" y="562422"/>
                </a:lnTo>
                <a:lnTo>
                  <a:pt x="390388" y="562137"/>
                </a:lnTo>
                <a:lnTo>
                  <a:pt x="392529" y="562137"/>
                </a:lnTo>
                <a:lnTo>
                  <a:pt x="394216" y="564087"/>
                </a:lnTo>
                <a:lnTo>
                  <a:pt x="393693" y="565603"/>
                </a:lnTo>
                <a:lnTo>
                  <a:pt x="391323" y="566247"/>
                </a:lnTo>
                <a:close/>
              </a:path>
              <a:path w="964565" h="962025">
                <a:moveTo>
                  <a:pt x="391978" y="508329"/>
                </a:moveTo>
                <a:lnTo>
                  <a:pt x="389624" y="508329"/>
                </a:lnTo>
                <a:lnTo>
                  <a:pt x="389853" y="507874"/>
                </a:lnTo>
                <a:lnTo>
                  <a:pt x="391116" y="507874"/>
                </a:lnTo>
                <a:lnTo>
                  <a:pt x="391978" y="508329"/>
                </a:lnTo>
                <a:close/>
              </a:path>
              <a:path w="964565" h="962025">
                <a:moveTo>
                  <a:pt x="392259" y="509678"/>
                </a:moveTo>
                <a:lnTo>
                  <a:pt x="390995" y="509678"/>
                </a:lnTo>
                <a:lnTo>
                  <a:pt x="389928" y="509116"/>
                </a:lnTo>
                <a:lnTo>
                  <a:pt x="392540" y="509116"/>
                </a:lnTo>
                <a:lnTo>
                  <a:pt x="392259" y="509678"/>
                </a:lnTo>
                <a:close/>
              </a:path>
              <a:path w="964565" h="962025">
                <a:moveTo>
                  <a:pt x="392259" y="509678"/>
                </a:moveTo>
                <a:lnTo>
                  <a:pt x="392157" y="509881"/>
                </a:lnTo>
                <a:lnTo>
                  <a:pt x="392540" y="509116"/>
                </a:lnTo>
                <a:lnTo>
                  <a:pt x="392259" y="509678"/>
                </a:lnTo>
                <a:close/>
              </a:path>
              <a:path w="964565" h="962025">
                <a:moveTo>
                  <a:pt x="391991" y="544822"/>
                </a:moveTo>
                <a:lnTo>
                  <a:pt x="389615" y="544822"/>
                </a:lnTo>
                <a:lnTo>
                  <a:pt x="389885" y="544338"/>
                </a:lnTo>
                <a:lnTo>
                  <a:pt x="391170" y="544338"/>
                </a:lnTo>
                <a:lnTo>
                  <a:pt x="391991" y="544822"/>
                </a:lnTo>
                <a:close/>
              </a:path>
              <a:path w="964565" h="962025">
                <a:moveTo>
                  <a:pt x="392261" y="546113"/>
                </a:moveTo>
                <a:lnTo>
                  <a:pt x="390970" y="546113"/>
                </a:lnTo>
                <a:lnTo>
                  <a:pt x="390138" y="545622"/>
                </a:lnTo>
                <a:lnTo>
                  <a:pt x="392538" y="545622"/>
                </a:lnTo>
                <a:lnTo>
                  <a:pt x="392261" y="546113"/>
                </a:lnTo>
                <a:close/>
              </a:path>
              <a:path w="964565" h="962025">
                <a:moveTo>
                  <a:pt x="391063" y="437935"/>
                </a:moveTo>
                <a:lnTo>
                  <a:pt x="389479" y="437359"/>
                </a:lnTo>
                <a:lnTo>
                  <a:pt x="388198" y="434914"/>
                </a:lnTo>
                <a:lnTo>
                  <a:pt x="389316" y="433665"/>
                </a:lnTo>
                <a:lnTo>
                  <a:pt x="391895" y="433665"/>
                </a:lnTo>
                <a:lnTo>
                  <a:pt x="392547" y="434619"/>
                </a:lnTo>
                <a:lnTo>
                  <a:pt x="393284" y="435224"/>
                </a:lnTo>
                <a:lnTo>
                  <a:pt x="392800" y="436092"/>
                </a:lnTo>
                <a:lnTo>
                  <a:pt x="392503" y="437359"/>
                </a:lnTo>
                <a:lnTo>
                  <a:pt x="392730" y="437359"/>
                </a:lnTo>
                <a:lnTo>
                  <a:pt x="391063" y="437935"/>
                </a:lnTo>
                <a:close/>
              </a:path>
              <a:path w="964565" h="962025">
                <a:moveTo>
                  <a:pt x="392526" y="399546"/>
                </a:moveTo>
                <a:lnTo>
                  <a:pt x="391166" y="399546"/>
                </a:lnTo>
                <a:lnTo>
                  <a:pt x="389997" y="398938"/>
                </a:lnTo>
                <a:lnTo>
                  <a:pt x="389266" y="398621"/>
                </a:lnTo>
                <a:lnTo>
                  <a:pt x="389615" y="398169"/>
                </a:lnTo>
                <a:lnTo>
                  <a:pt x="389874" y="397515"/>
                </a:lnTo>
                <a:lnTo>
                  <a:pt x="391618" y="396707"/>
                </a:lnTo>
                <a:lnTo>
                  <a:pt x="392597" y="397180"/>
                </a:lnTo>
                <a:lnTo>
                  <a:pt x="393166" y="398472"/>
                </a:lnTo>
                <a:lnTo>
                  <a:pt x="392828" y="398938"/>
                </a:lnTo>
                <a:lnTo>
                  <a:pt x="392526" y="399546"/>
                </a:lnTo>
                <a:close/>
              </a:path>
              <a:path w="964565" h="962025">
                <a:moveTo>
                  <a:pt x="392526" y="399546"/>
                </a:moveTo>
                <a:lnTo>
                  <a:pt x="392404" y="399792"/>
                </a:lnTo>
                <a:lnTo>
                  <a:pt x="392828" y="398938"/>
                </a:lnTo>
                <a:lnTo>
                  <a:pt x="392526" y="399546"/>
                </a:lnTo>
                <a:close/>
              </a:path>
              <a:path w="964565" h="962025">
                <a:moveTo>
                  <a:pt x="392775" y="783721"/>
                </a:moveTo>
                <a:lnTo>
                  <a:pt x="389188" y="783721"/>
                </a:lnTo>
                <a:lnTo>
                  <a:pt x="390234" y="782536"/>
                </a:lnTo>
                <a:lnTo>
                  <a:pt x="392775" y="783721"/>
                </a:lnTo>
                <a:close/>
              </a:path>
              <a:path w="964565" h="962025">
                <a:moveTo>
                  <a:pt x="392200" y="784632"/>
                </a:moveTo>
                <a:lnTo>
                  <a:pt x="390896" y="784632"/>
                </a:lnTo>
                <a:lnTo>
                  <a:pt x="390052" y="784130"/>
                </a:lnTo>
                <a:lnTo>
                  <a:pt x="392484" y="784130"/>
                </a:lnTo>
                <a:lnTo>
                  <a:pt x="392200" y="784632"/>
                </a:lnTo>
                <a:close/>
              </a:path>
              <a:path w="964565" h="962025">
                <a:moveTo>
                  <a:pt x="392200" y="784632"/>
                </a:moveTo>
                <a:lnTo>
                  <a:pt x="392062" y="784877"/>
                </a:lnTo>
                <a:lnTo>
                  <a:pt x="392484" y="784130"/>
                </a:lnTo>
                <a:lnTo>
                  <a:pt x="392200" y="784632"/>
                </a:lnTo>
                <a:close/>
              </a:path>
              <a:path w="964565" h="962025">
                <a:moveTo>
                  <a:pt x="392783" y="473602"/>
                </a:moveTo>
                <a:lnTo>
                  <a:pt x="390070" y="473602"/>
                </a:lnTo>
                <a:lnTo>
                  <a:pt x="389507" y="472481"/>
                </a:lnTo>
                <a:lnTo>
                  <a:pt x="389440" y="472350"/>
                </a:lnTo>
                <a:lnTo>
                  <a:pt x="388782" y="471649"/>
                </a:lnTo>
                <a:lnTo>
                  <a:pt x="389351" y="470866"/>
                </a:lnTo>
                <a:lnTo>
                  <a:pt x="389821" y="469570"/>
                </a:lnTo>
                <a:lnTo>
                  <a:pt x="391975" y="469570"/>
                </a:lnTo>
                <a:lnTo>
                  <a:pt x="392867" y="469958"/>
                </a:lnTo>
                <a:lnTo>
                  <a:pt x="393724" y="472350"/>
                </a:lnTo>
                <a:lnTo>
                  <a:pt x="393771" y="472481"/>
                </a:lnTo>
                <a:lnTo>
                  <a:pt x="392783" y="473602"/>
                </a:lnTo>
                <a:close/>
              </a:path>
              <a:path w="964565" h="962025">
                <a:moveTo>
                  <a:pt x="392486" y="763409"/>
                </a:moveTo>
                <a:lnTo>
                  <a:pt x="391316" y="763409"/>
                </a:lnTo>
                <a:lnTo>
                  <a:pt x="392273" y="762907"/>
                </a:lnTo>
                <a:lnTo>
                  <a:pt x="392486" y="763409"/>
                </a:lnTo>
                <a:close/>
              </a:path>
              <a:path w="964565" h="962025">
                <a:moveTo>
                  <a:pt x="392016" y="766814"/>
                </a:moveTo>
                <a:lnTo>
                  <a:pt x="389120" y="766814"/>
                </a:lnTo>
                <a:lnTo>
                  <a:pt x="388579" y="765526"/>
                </a:lnTo>
                <a:lnTo>
                  <a:pt x="390106" y="763697"/>
                </a:lnTo>
                <a:lnTo>
                  <a:pt x="392608" y="763697"/>
                </a:lnTo>
                <a:lnTo>
                  <a:pt x="392679" y="763864"/>
                </a:lnTo>
                <a:lnTo>
                  <a:pt x="393650" y="765110"/>
                </a:lnTo>
                <a:lnTo>
                  <a:pt x="392974" y="766434"/>
                </a:lnTo>
                <a:lnTo>
                  <a:pt x="392016" y="766814"/>
                </a:lnTo>
                <a:close/>
              </a:path>
              <a:path w="964565" h="962025">
                <a:moveTo>
                  <a:pt x="390373" y="584502"/>
                </a:moveTo>
                <a:lnTo>
                  <a:pt x="389508" y="583389"/>
                </a:lnTo>
                <a:lnTo>
                  <a:pt x="388745" y="582784"/>
                </a:lnTo>
                <a:lnTo>
                  <a:pt x="389152" y="581930"/>
                </a:lnTo>
                <a:lnTo>
                  <a:pt x="389286" y="581140"/>
                </a:lnTo>
                <a:lnTo>
                  <a:pt x="389395" y="580496"/>
                </a:lnTo>
                <a:lnTo>
                  <a:pt x="389545" y="580496"/>
                </a:lnTo>
                <a:lnTo>
                  <a:pt x="390753" y="579990"/>
                </a:lnTo>
                <a:lnTo>
                  <a:pt x="392362" y="580496"/>
                </a:lnTo>
                <a:lnTo>
                  <a:pt x="393718" y="582784"/>
                </a:lnTo>
                <a:lnTo>
                  <a:pt x="392753" y="584136"/>
                </a:lnTo>
                <a:lnTo>
                  <a:pt x="390373" y="584502"/>
                </a:lnTo>
                <a:close/>
              </a:path>
              <a:path w="964565" h="962025">
                <a:moveTo>
                  <a:pt x="402919" y="42894"/>
                </a:moveTo>
                <a:lnTo>
                  <a:pt x="400105" y="42894"/>
                </a:lnTo>
                <a:lnTo>
                  <a:pt x="399611" y="41755"/>
                </a:lnTo>
                <a:lnTo>
                  <a:pt x="399493" y="41484"/>
                </a:lnTo>
                <a:lnTo>
                  <a:pt x="398849" y="40698"/>
                </a:lnTo>
                <a:lnTo>
                  <a:pt x="399443" y="39890"/>
                </a:lnTo>
                <a:lnTo>
                  <a:pt x="400036" y="38314"/>
                </a:lnTo>
                <a:lnTo>
                  <a:pt x="401529" y="38314"/>
                </a:lnTo>
                <a:lnTo>
                  <a:pt x="403141" y="39047"/>
                </a:lnTo>
                <a:lnTo>
                  <a:pt x="403938" y="41484"/>
                </a:lnTo>
                <a:lnTo>
                  <a:pt x="404027" y="41755"/>
                </a:lnTo>
                <a:lnTo>
                  <a:pt x="402919" y="42894"/>
                </a:lnTo>
                <a:close/>
              </a:path>
              <a:path w="964565" h="962025">
                <a:moveTo>
                  <a:pt x="402830" y="60967"/>
                </a:moveTo>
                <a:lnTo>
                  <a:pt x="400137" y="60967"/>
                </a:lnTo>
                <a:lnTo>
                  <a:pt x="399597" y="59786"/>
                </a:lnTo>
                <a:lnTo>
                  <a:pt x="399504" y="59583"/>
                </a:lnTo>
                <a:lnTo>
                  <a:pt x="398849" y="58821"/>
                </a:lnTo>
                <a:lnTo>
                  <a:pt x="399436" y="57985"/>
                </a:lnTo>
                <a:lnTo>
                  <a:pt x="399967" y="56466"/>
                </a:lnTo>
                <a:lnTo>
                  <a:pt x="401802" y="56466"/>
                </a:lnTo>
                <a:lnTo>
                  <a:pt x="403108" y="57056"/>
                </a:lnTo>
                <a:lnTo>
                  <a:pt x="403991" y="59583"/>
                </a:lnTo>
                <a:lnTo>
                  <a:pt x="404062" y="59786"/>
                </a:lnTo>
                <a:lnTo>
                  <a:pt x="402830" y="60967"/>
                </a:lnTo>
                <a:close/>
              </a:path>
              <a:path w="964565" h="962025">
                <a:moveTo>
                  <a:pt x="402830" y="666796"/>
                </a:moveTo>
                <a:lnTo>
                  <a:pt x="400137" y="666796"/>
                </a:lnTo>
                <a:lnTo>
                  <a:pt x="399597" y="665615"/>
                </a:lnTo>
                <a:lnTo>
                  <a:pt x="399504" y="665412"/>
                </a:lnTo>
                <a:lnTo>
                  <a:pt x="398849" y="664650"/>
                </a:lnTo>
                <a:lnTo>
                  <a:pt x="399436" y="663814"/>
                </a:lnTo>
                <a:lnTo>
                  <a:pt x="399967" y="662294"/>
                </a:lnTo>
                <a:lnTo>
                  <a:pt x="401802" y="662294"/>
                </a:lnTo>
                <a:lnTo>
                  <a:pt x="403108" y="662885"/>
                </a:lnTo>
                <a:lnTo>
                  <a:pt x="403991" y="665412"/>
                </a:lnTo>
                <a:lnTo>
                  <a:pt x="404062" y="665615"/>
                </a:lnTo>
                <a:lnTo>
                  <a:pt x="402830" y="666796"/>
                </a:lnTo>
                <a:close/>
              </a:path>
              <a:path w="964565" h="962025">
                <a:moveTo>
                  <a:pt x="397653" y="99484"/>
                </a:moveTo>
                <a:lnTo>
                  <a:pt x="396148" y="97698"/>
                </a:lnTo>
                <a:lnTo>
                  <a:pt x="397092" y="93317"/>
                </a:lnTo>
                <a:lnTo>
                  <a:pt x="398436" y="92292"/>
                </a:lnTo>
                <a:lnTo>
                  <a:pt x="400843" y="92292"/>
                </a:lnTo>
                <a:lnTo>
                  <a:pt x="401646" y="93317"/>
                </a:lnTo>
                <a:lnTo>
                  <a:pt x="403439" y="94616"/>
                </a:lnTo>
                <a:lnTo>
                  <a:pt x="403333" y="97015"/>
                </a:lnTo>
                <a:lnTo>
                  <a:pt x="401514" y="98911"/>
                </a:lnTo>
                <a:lnTo>
                  <a:pt x="397653" y="99484"/>
                </a:lnTo>
                <a:close/>
              </a:path>
              <a:path w="964565" h="962025">
                <a:moveTo>
                  <a:pt x="390693" y="32965"/>
                </a:moveTo>
                <a:lnTo>
                  <a:pt x="389647" y="31884"/>
                </a:lnTo>
                <a:lnTo>
                  <a:pt x="388729" y="31371"/>
                </a:lnTo>
                <a:lnTo>
                  <a:pt x="389120" y="30393"/>
                </a:lnTo>
                <a:lnTo>
                  <a:pt x="389238" y="29236"/>
                </a:lnTo>
                <a:lnTo>
                  <a:pt x="389262" y="28998"/>
                </a:lnTo>
                <a:lnTo>
                  <a:pt x="390600" y="28193"/>
                </a:lnTo>
                <a:lnTo>
                  <a:pt x="392294" y="28606"/>
                </a:lnTo>
                <a:lnTo>
                  <a:pt x="394034" y="30834"/>
                </a:lnTo>
                <a:lnTo>
                  <a:pt x="393273" y="32375"/>
                </a:lnTo>
                <a:lnTo>
                  <a:pt x="390693" y="32965"/>
                </a:lnTo>
                <a:close/>
              </a:path>
              <a:path w="964565" h="962025">
                <a:moveTo>
                  <a:pt x="402919" y="648722"/>
                </a:moveTo>
                <a:lnTo>
                  <a:pt x="400105" y="648722"/>
                </a:lnTo>
                <a:lnTo>
                  <a:pt x="399611" y="647584"/>
                </a:lnTo>
                <a:lnTo>
                  <a:pt x="399493" y="647313"/>
                </a:lnTo>
                <a:lnTo>
                  <a:pt x="398849" y="646527"/>
                </a:lnTo>
                <a:lnTo>
                  <a:pt x="399443" y="645719"/>
                </a:lnTo>
                <a:lnTo>
                  <a:pt x="400036" y="644143"/>
                </a:lnTo>
                <a:lnTo>
                  <a:pt x="401529" y="644143"/>
                </a:lnTo>
                <a:lnTo>
                  <a:pt x="403141" y="644876"/>
                </a:lnTo>
                <a:lnTo>
                  <a:pt x="403938" y="647313"/>
                </a:lnTo>
                <a:lnTo>
                  <a:pt x="404027" y="647584"/>
                </a:lnTo>
                <a:lnTo>
                  <a:pt x="402919" y="648722"/>
                </a:lnTo>
                <a:close/>
              </a:path>
              <a:path w="964565" h="962025">
                <a:moveTo>
                  <a:pt x="392962" y="805032"/>
                </a:moveTo>
                <a:lnTo>
                  <a:pt x="390059" y="805032"/>
                </a:lnTo>
                <a:lnTo>
                  <a:pt x="389512" y="803844"/>
                </a:lnTo>
                <a:lnTo>
                  <a:pt x="389440" y="803687"/>
                </a:lnTo>
                <a:lnTo>
                  <a:pt x="388775" y="802926"/>
                </a:lnTo>
                <a:lnTo>
                  <a:pt x="389405" y="802150"/>
                </a:lnTo>
                <a:lnTo>
                  <a:pt x="390006" y="800741"/>
                </a:lnTo>
                <a:lnTo>
                  <a:pt x="391874" y="800741"/>
                </a:lnTo>
                <a:lnTo>
                  <a:pt x="393212" y="801310"/>
                </a:lnTo>
                <a:lnTo>
                  <a:pt x="393840" y="803687"/>
                </a:lnTo>
                <a:lnTo>
                  <a:pt x="393881" y="803844"/>
                </a:lnTo>
                <a:lnTo>
                  <a:pt x="392962" y="805032"/>
                </a:lnTo>
                <a:close/>
              </a:path>
              <a:path w="964565" h="962025">
                <a:moveTo>
                  <a:pt x="392962" y="805032"/>
                </a:moveTo>
                <a:lnTo>
                  <a:pt x="392789" y="805257"/>
                </a:lnTo>
                <a:lnTo>
                  <a:pt x="393881" y="803844"/>
                </a:lnTo>
                <a:lnTo>
                  <a:pt x="392962" y="805032"/>
                </a:lnTo>
                <a:close/>
              </a:path>
              <a:path w="964565" h="962025">
                <a:moveTo>
                  <a:pt x="390753" y="823473"/>
                </a:moveTo>
                <a:lnTo>
                  <a:pt x="389668" y="822380"/>
                </a:lnTo>
                <a:lnTo>
                  <a:pt x="388754" y="821875"/>
                </a:lnTo>
                <a:lnTo>
                  <a:pt x="389013" y="821192"/>
                </a:lnTo>
                <a:lnTo>
                  <a:pt x="389127" y="820893"/>
                </a:lnTo>
                <a:lnTo>
                  <a:pt x="389248" y="819516"/>
                </a:lnTo>
                <a:lnTo>
                  <a:pt x="390561" y="818661"/>
                </a:lnTo>
                <a:lnTo>
                  <a:pt x="392280" y="818996"/>
                </a:lnTo>
                <a:lnTo>
                  <a:pt x="393999" y="821192"/>
                </a:lnTo>
                <a:lnTo>
                  <a:pt x="393212" y="822757"/>
                </a:lnTo>
                <a:lnTo>
                  <a:pt x="390753" y="823473"/>
                </a:lnTo>
                <a:close/>
              </a:path>
              <a:path w="964565" h="962025">
                <a:moveTo>
                  <a:pt x="391974" y="655096"/>
                </a:moveTo>
                <a:lnTo>
                  <a:pt x="389624" y="655096"/>
                </a:lnTo>
                <a:lnTo>
                  <a:pt x="389853" y="654640"/>
                </a:lnTo>
                <a:lnTo>
                  <a:pt x="391113" y="654640"/>
                </a:lnTo>
                <a:lnTo>
                  <a:pt x="391974" y="655096"/>
                </a:lnTo>
                <a:close/>
              </a:path>
              <a:path w="964565" h="962025">
                <a:moveTo>
                  <a:pt x="392255" y="656437"/>
                </a:moveTo>
                <a:lnTo>
                  <a:pt x="390995" y="656437"/>
                </a:lnTo>
                <a:lnTo>
                  <a:pt x="389928" y="655875"/>
                </a:lnTo>
                <a:lnTo>
                  <a:pt x="392536" y="655875"/>
                </a:lnTo>
                <a:lnTo>
                  <a:pt x="392255" y="656437"/>
                </a:lnTo>
                <a:close/>
              </a:path>
              <a:path w="964565" h="962025">
                <a:moveTo>
                  <a:pt x="392255" y="656437"/>
                </a:moveTo>
                <a:lnTo>
                  <a:pt x="392154" y="656640"/>
                </a:lnTo>
                <a:lnTo>
                  <a:pt x="392536" y="655875"/>
                </a:lnTo>
                <a:lnTo>
                  <a:pt x="392255" y="656437"/>
                </a:lnTo>
                <a:close/>
              </a:path>
              <a:path w="964565" h="962025">
                <a:moveTo>
                  <a:pt x="392056" y="14027"/>
                </a:moveTo>
                <a:lnTo>
                  <a:pt x="389137" y="14027"/>
                </a:lnTo>
                <a:lnTo>
                  <a:pt x="388593" y="12735"/>
                </a:lnTo>
                <a:lnTo>
                  <a:pt x="389177" y="11127"/>
                </a:lnTo>
                <a:lnTo>
                  <a:pt x="391554" y="9736"/>
                </a:lnTo>
                <a:lnTo>
                  <a:pt x="392854" y="10732"/>
                </a:lnTo>
                <a:lnTo>
                  <a:pt x="392928" y="11127"/>
                </a:lnTo>
                <a:lnTo>
                  <a:pt x="393127" y="12735"/>
                </a:lnTo>
                <a:lnTo>
                  <a:pt x="393184" y="13191"/>
                </a:lnTo>
                <a:lnTo>
                  <a:pt x="392056" y="14027"/>
                </a:lnTo>
                <a:close/>
              </a:path>
              <a:path w="964565" h="962025">
                <a:moveTo>
                  <a:pt x="392056" y="14027"/>
                </a:moveTo>
                <a:lnTo>
                  <a:pt x="391810" y="14354"/>
                </a:lnTo>
                <a:lnTo>
                  <a:pt x="392056" y="14027"/>
                </a:lnTo>
                <a:lnTo>
                  <a:pt x="393184" y="13191"/>
                </a:lnTo>
                <a:lnTo>
                  <a:pt x="392056" y="14027"/>
                </a:lnTo>
                <a:close/>
              </a:path>
              <a:path w="964565" h="962025">
                <a:moveTo>
                  <a:pt x="391479" y="14796"/>
                </a:moveTo>
                <a:lnTo>
                  <a:pt x="390565" y="14354"/>
                </a:lnTo>
                <a:lnTo>
                  <a:pt x="391810" y="14354"/>
                </a:lnTo>
                <a:lnTo>
                  <a:pt x="391479" y="14796"/>
                </a:lnTo>
                <a:close/>
              </a:path>
              <a:path w="964565" h="962025">
                <a:moveTo>
                  <a:pt x="390693" y="638794"/>
                </a:moveTo>
                <a:lnTo>
                  <a:pt x="389647" y="637712"/>
                </a:lnTo>
                <a:lnTo>
                  <a:pt x="388729" y="637200"/>
                </a:lnTo>
                <a:lnTo>
                  <a:pt x="389120" y="636221"/>
                </a:lnTo>
                <a:lnTo>
                  <a:pt x="389262" y="634827"/>
                </a:lnTo>
                <a:lnTo>
                  <a:pt x="390600" y="634019"/>
                </a:lnTo>
                <a:lnTo>
                  <a:pt x="392294" y="634431"/>
                </a:lnTo>
                <a:lnTo>
                  <a:pt x="394038" y="636663"/>
                </a:lnTo>
                <a:lnTo>
                  <a:pt x="393276" y="638203"/>
                </a:lnTo>
                <a:lnTo>
                  <a:pt x="390693" y="638794"/>
                </a:lnTo>
                <a:close/>
              </a:path>
              <a:path w="964565" h="962025">
                <a:moveTo>
                  <a:pt x="438174" y="537239"/>
                </a:moveTo>
                <a:lnTo>
                  <a:pt x="435251" y="537239"/>
                </a:lnTo>
                <a:lnTo>
                  <a:pt x="434736" y="535957"/>
                </a:lnTo>
                <a:lnTo>
                  <a:pt x="435334" y="534370"/>
                </a:lnTo>
                <a:lnTo>
                  <a:pt x="437697" y="533022"/>
                </a:lnTo>
                <a:lnTo>
                  <a:pt x="438967" y="533986"/>
                </a:lnTo>
                <a:lnTo>
                  <a:pt x="439056" y="534370"/>
                </a:lnTo>
                <a:lnTo>
                  <a:pt x="439251" y="535957"/>
                </a:lnTo>
                <a:lnTo>
                  <a:pt x="439309" y="536427"/>
                </a:lnTo>
                <a:lnTo>
                  <a:pt x="438174" y="537239"/>
                </a:lnTo>
                <a:close/>
              </a:path>
              <a:path w="964565" h="962025">
                <a:moveTo>
                  <a:pt x="438174" y="537239"/>
                </a:moveTo>
                <a:lnTo>
                  <a:pt x="437927" y="537552"/>
                </a:lnTo>
                <a:lnTo>
                  <a:pt x="438174" y="537239"/>
                </a:lnTo>
                <a:lnTo>
                  <a:pt x="439309" y="536427"/>
                </a:lnTo>
                <a:lnTo>
                  <a:pt x="438174" y="537239"/>
                </a:lnTo>
                <a:close/>
              </a:path>
              <a:path w="964565" h="962025">
                <a:moveTo>
                  <a:pt x="437587" y="537982"/>
                </a:moveTo>
                <a:lnTo>
                  <a:pt x="436679" y="537552"/>
                </a:lnTo>
                <a:lnTo>
                  <a:pt x="437927" y="537552"/>
                </a:lnTo>
                <a:lnTo>
                  <a:pt x="437587" y="537982"/>
                </a:lnTo>
                <a:close/>
              </a:path>
              <a:path w="964565" h="962025">
                <a:moveTo>
                  <a:pt x="446540" y="566183"/>
                </a:moveTo>
                <a:lnTo>
                  <a:pt x="445600" y="565194"/>
                </a:lnTo>
                <a:lnTo>
                  <a:pt x="444817" y="564731"/>
                </a:lnTo>
                <a:lnTo>
                  <a:pt x="445166" y="563828"/>
                </a:lnTo>
                <a:lnTo>
                  <a:pt x="445284" y="562522"/>
                </a:lnTo>
                <a:lnTo>
                  <a:pt x="446024" y="562095"/>
                </a:lnTo>
                <a:lnTo>
                  <a:pt x="448184" y="562095"/>
                </a:lnTo>
                <a:lnTo>
                  <a:pt x="449689" y="564247"/>
                </a:lnTo>
                <a:lnTo>
                  <a:pt x="448654" y="565546"/>
                </a:lnTo>
                <a:lnTo>
                  <a:pt x="446540" y="566183"/>
                </a:lnTo>
                <a:close/>
              </a:path>
              <a:path w="964565" h="962025">
                <a:moveTo>
                  <a:pt x="436864" y="556778"/>
                </a:moveTo>
                <a:lnTo>
                  <a:pt x="435815" y="555707"/>
                </a:lnTo>
                <a:lnTo>
                  <a:pt x="434904" y="555202"/>
                </a:lnTo>
                <a:lnTo>
                  <a:pt x="435295" y="554223"/>
                </a:lnTo>
                <a:lnTo>
                  <a:pt x="435421" y="553003"/>
                </a:lnTo>
                <a:lnTo>
                  <a:pt x="435437" y="552843"/>
                </a:lnTo>
                <a:lnTo>
                  <a:pt x="436765" y="552013"/>
                </a:lnTo>
                <a:lnTo>
                  <a:pt x="438473" y="552387"/>
                </a:lnTo>
                <a:lnTo>
                  <a:pt x="440181" y="554611"/>
                </a:lnTo>
                <a:lnTo>
                  <a:pt x="439394" y="556148"/>
                </a:lnTo>
                <a:lnTo>
                  <a:pt x="436864" y="556778"/>
                </a:lnTo>
                <a:close/>
              </a:path>
              <a:path w="964565" h="962025">
                <a:moveTo>
                  <a:pt x="439124" y="684617"/>
                </a:moveTo>
                <a:lnTo>
                  <a:pt x="436379" y="684617"/>
                </a:lnTo>
                <a:lnTo>
                  <a:pt x="435686" y="683656"/>
                </a:lnTo>
                <a:lnTo>
                  <a:pt x="434886" y="683044"/>
                </a:lnTo>
                <a:lnTo>
                  <a:pt x="435380" y="682137"/>
                </a:lnTo>
                <a:lnTo>
                  <a:pt x="435697" y="680731"/>
                </a:lnTo>
                <a:lnTo>
                  <a:pt x="437170" y="680201"/>
                </a:lnTo>
                <a:lnTo>
                  <a:pt x="438663" y="680731"/>
                </a:lnTo>
                <a:lnTo>
                  <a:pt x="439192" y="681471"/>
                </a:lnTo>
                <a:lnTo>
                  <a:pt x="440202" y="683272"/>
                </a:lnTo>
                <a:lnTo>
                  <a:pt x="439124" y="684617"/>
                </a:lnTo>
                <a:close/>
              </a:path>
              <a:path w="964565" h="962025">
                <a:moveTo>
                  <a:pt x="438433" y="702345"/>
                </a:moveTo>
                <a:lnTo>
                  <a:pt x="435743" y="702345"/>
                </a:lnTo>
                <a:lnTo>
                  <a:pt x="434895" y="701018"/>
                </a:lnTo>
                <a:lnTo>
                  <a:pt x="435309" y="699299"/>
                </a:lnTo>
                <a:lnTo>
                  <a:pt x="437604" y="697648"/>
                </a:lnTo>
                <a:lnTo>
                  <a:pt x="439092" y="698545"/>
                </a:lnTo>
                <a:lnTo>
                  <a:pt x="439704" y="701018"/>
                </a:lnTo>
                <a:lnTo>
                  <a:pt x="438626" y="702021"/>
                </a:lnTo>
                <a:lnTo>
                  <a:pt x="438433" y="702345"/>
                </a:lnTo>
                <a:close/>
              </a:path>
              <a:path w="964565" h="962025">
                <a:moveTo>
                  <a:pt x="438433" y="702345"/>
                </a:moveTo>
                <a:lnTo>
                  <a:pt x="438348" y="702488"/>
                </a:lnTo>
                <a:lnTo>
                  <a:pt x="438626" y="702021"/>
                </a:lnTo>
                <a:lnTo>
                  <a:pt x="438433" y="702345"/>
                </a:lnTo>
                <a:close/>
              </a:path>
              <a:path w="964565" h="962025">
                <a:moveTo>
                  <a:pt x="438113" y="702883"/>
                </a:moveTo>
                <a:lnTo>
                  <a:pt x="437121" y="702488"/>
                </a:lnTo>
                <a:lnTo>
                  <a:pt x="438348" y="702488"/>
                </a:lnTo>
                <a:lnTo>
                  <a:pt x="438113" y="702883"/>
                </a:lnTo>
                <a:close/>
              </a:path>
              <a:path w="964565" h="962025">
                <a:moveTo>
                  <a:pt x="436626" y="502148"/>
                </a:moveTo>
                <a:lnTo>
                  <a:pt x="435715" y="500963"/>
                </a:lnTo>
                <a:lnTo>
                  <a:pt x="434913" y="500323"/>
                </a:lnTo>
                <a:lnTo>
                  <a:pt x="435345" y="499412"/>
                </a:lnTo>
                <a:lnTo>
                  <a:pt x="435598" y="497907"/>
                </a:lnTo>
                <a:lnTo>
                  <a:pt x="435741" y="497907"/>
                </a:lnTo>
                <a:lnTo>
                  <a:pt x="437021" y="497344"/>
                </a:lnTo>
                <a:lnTo>
                  <a:pt x="438718" y="497907"/>
                </a:lnTo>
                <a:lnTo>
                  <a:pt x="440142" y="500323"/>
                </a:lnTo>
                <a:lnTo>
                  <a:pt x="439170" y="501775"/>
                </a:lnTo>
                <a:lnTo>
                  <a:pt x="436626" y="502148"/>
                </a:lnTo>
                <a:close/>
              </a:path>
              <a:path w="964565" h="962025">
                <a:moveTo>
                  <a:pt x="436516" y="520450"/>
                </a:moveTo>
                <a:lnTo>
                  <a:pt x="435188" y="519432"/>
                </a:lnTo>
                <a:lnTo>
                  <a:pt x="435175" y="519247"/>
                </a:lnTo>
                <a:lnTo>
                  <a:pt x="435060" y="517635"/>
                </a:lnTo>
                <a:lnTo>
                  <a:pt x="435010" y="516948"/>
                </a:lnTo>
                <a:lnTo>
                  <a:pt x="436188" y="516172"/>
                </a:lnTo>
                <a:lnTo>
                  <a:pt x="436811" y="515436"/>
                </a:lnTo>
                <a:lnTo>
                  <a:pt x="436408" y="515913"/>
                </a:lnTo>
                <a:lnTo>
                  <a:pt x="439009" y="516172"/>
                </a:lnTo>
                <a:lnTo>
                  <a:pt x="439472" y="517635"/>
                </a:lnTo>
                <a:lnTo>
                  <a:pt x="438910" y="519247"/>
                </a:lnTo>
                <a:lnTo>
                  <a:pt x="436516" y="520450"/>
                </a:lnTo>
                <a:close/>
              </a:path>
              <a:path w="964565" h="962025">
                <a:moveTo>
                  <a:pt x="438727" y="335422"/>
                </a:moveTo>
                <a:lnTo>
                  <a:pt x="437252" y="335422"/>
                </a:lnTo>
                <a:lnTo>
                  <a:pt x="436309" y="334917"/>
                </a:lnTo>
                <a:lnTo>
                  <a:pt x="435348" y="334512"/>
                </a:lnTo>
                <a:lnTo>
                  <a:pt x="435704" y="334060"/>
                </a:lnTo>
                <a:lnTo>
                  <a:pt x="435964" y="333423"/>
                </a:lnTo>
                <a:lnTo>
                  <a:pt x="437711" y="332594"/>
                </a:lnTo>
                <a:lnTo>
                  <a:pt x="438797" y="333035"/>
                </a:lnTo>
                <a:lnTo>
                  <a:pt x="439276" y="334512"/>
                </a:lnTo>
                <a:lnTo>
                  <a:pt x="439334" y="334689"/>
                </a:lnTo>
                <a:lnTo>
                  <a:pt x="438727" y="335422"/>
                </a:lnTo>
                <a:close/>
              </a:path>
              <a:path w="964565" h="962025">
                <a:moveTo>
                  <a:pt x="438727" y="335422"/>
                </a:moveTo>
                <a:lnTo>
                  <a:pt x="438542" y="335647"/>
                </a:lnTo>
                <a:lnTo>
                  <a:pt x="439145" y="334917"/>
                </a:lnTo>
                <a:lnTo>
                  <a:pt x="438727" y="335422"/>
                </a:lnTo>
                <a:close/>
              </a:path>
              <a:path w="964565" h="962025">
                <a:moveTo>
                  <a:pt x="436726" y="409784"/>
                </a:moveTo>
                <a:lnTo>
                  <a:pt x="435729" y="408763"/>
                </a:lnTo>
                <a:lnTo>
                  <a:pt x="434872" y="408283"/>
                </a:lnTo>
                <a:lnTo>
                  <a:pt x="435238" y="407347"/>
                </a:lnTo>
                <a:lnTo>
                  <a:pt x="435363" y="406030"/>
                </a:lnTo>
                <a:lnTo>
                  <a:pt x="436626" y="405240"/>
                </a:lnTo>
                <a:lnTo>
                  <a:pt x="438256" y="405592"/>
                </a:lnTo>
                <a:lnTo>
                  <a:pt x="439893" y="407720"/>
                </a:lnTo>
                <a:lnTo>
                  <a:pt x="439113" y="409172"/>
                </a:lnTo>
                <a:lnTo>
                  <a:pt x="436726" y="409784"/>
                </a:lnTo>
                <a:close/>
              </a:path>
              <a:path w="964565" h="962025">
                <a:moveTo>
                  <a:pt x="438552" y="480797"/>
                </a:moveTo>
                <a:lnTo>
                  <a:pt x="435936" y="480797"/>
                </a:lnTo>
                <a:lnTo>
                  <a:pt x="436000" y="479897"/>
                </a:lnTo>
                <a:lnTo>
                  <a:pt x="437948" y="479755"/>
                </a:lnTo>
                <a:lnTo>
                  <a:pt x="437555" y="479527"/>
                </a:lnTo>
                <a:lnTo>
                  <a:pt x="438679" y="480178"/>
                </a:lnTo>
                <a:lnTo>
                  <a:pt x="438552" y="480797"/>
                </a:lnTo>
                <a:close/>
              </a:path>
              <a:path w="964565" h="962025">
                <a:moveTo>
                  <a:pt x="438053" y="462162"/>
                </a:moveTo>
                <a:lnTo>
                  <a:pt x="435661" y="462162"/>
                </a:lnTo>
                <a:lnTo>
                  <a:pt x="435940" y="461678"/>
                </a:lnTo>
                <a:lnTo>
                  <a:pt x="437234" y="461678"/>
                </a:lnTo>
                <a:lnTo>
                  <a:pt x="438053" y="462162"/>
                </a:lnTo>
                <a:close/>
              </a:path>
              <a:path w="964565" h="962025">
                <a:moveTo>
                  <a:pt x="437227" y="463446"/>
                </a:moveTo>
                <a:lnTo>
                  <a:pt x="435936" y="463446"/>
                </a:lnTo>
                <a:lnTo>
                  <a:pt x="435658" y="462952"/>
                </a:lnTo>
                <a:lnTo>
                  <a:pt x="438079" y="462952"/>
                </a:lnTo>
                <a:lnTo>
                  <a:pt x="437227" y="463446"/>
                </a:lnTo>
                <a:close/>
              </a:path>
              <a:path w="964565" h="962025">
                <a:moveTo>
                  <a:pt x="437989" y="444252"/>
                </a:moveTo>
                <a:lnTo>
                  <a:pt x="435650" y="444252"/>
                </a:lnTo>
                <a:lnTo>
                  <a:pt x="435879" y="443800"/>
                </a:lnTo>
                <a:lnTo>
                  <a:pt x="437135" y="443800"/>
                </a:lnTo>
                <a:lnTo>
                  <a:pt x="437989" y="444252"/>
                </a:lnTo>
                <a:close/>
              </a:path>
              <a:path w="964565" h="962025">
                <a:moveTo>
                  <a:pt x="438267" y="445579"/>
                </a:moveTo>
                <a:lnTo>
                  <a:pt x="437010" y="445579"/>
                </a:lnTo>
                <a:lnTo>
                  <a:pt x="435950" y="445020"/>
                </a:lnTo>
                <a:lnTo>
                  <a:pt x="438547" y="445020"/>
                </a:lnTo>
                <a:lnTo>
                  <a:pt x="438267" y="445579"/>
                </a:lnTo>
                <a:close/>
              </a:path>
              <a:path w="964565" h="962025">
                <a:moveTo>
                  <a:pt x="438267" y="445579"/>
                </a:moveTo>
                <a:lnTo>
                  <a:pt x="438169" y="445775"/>
                </a:lnTo>
                <a:lnTo>
                  <a:pt x="438547" y="445020"/>
                </a:lnTo>
                <a:lnTo>
                  <a:pt x="438267" y="445579"/>
                </a:lnTo>
                <a:close/>
              </a:path>
              <a:path w="964565" h="962025">
                <a:moveTo>
                  <a:pt x="438846" y="886960"/>
                </a:moveTo>
                <a:lnTo>
                  <a:pt x="436252" y="886960"/>
                </a:lnTo>
                <a:lnTo>
                  <a:pt x="435590" y="885935"/>
                </a:lnTo>
                <a:lnTo>
                  <a:pt x="434857" y="885305"/>
                </a:lnTo>
                <a:lnTo>
                  <a:pt x="435338" y="884454"/>
                </a:lnTo>
                <a:lnTo>
                  <a:pt x="435632" y="883230"/>
                </a:lnTo>
                <a:lnTo>
                  <a:pt x="435665" y="883091"/>
                </a:lnTo>
                <a:lnTo>
                  <a:pt x="437103" y="882664"/>
                </a:lnTo>
                <a:lnTo>
                  <a:pt x="438686" y="883230"/>
                </a:lnTo>
                <a:lnTo>
                  <a:pt x="439861" y="885625"/>
                </a:lnTo>
                <a:lnTo>
                  <a:pt x="438846" y="886960"/>
                </a:lnTo>
                <a:close/>
              </a:path>
              <a:path w="964565" h="962025">
                <a:moveTo>
                  <a:pt x="438156" y="922520"/>
                </a:moveTo>
                <a:lnTo>
                  <a:pt x="435229" y="922520"/>
                </a:lnTo>
                <a:lnTo>
                  <a:pt x="434726" y="921242"/>
                </a:lnTo>
                <a:lnTo>
                  <a:pt x="435338" y="919666"/>
                </a:lnTo>
                <a:lnTo>
                  <a:pt x="437704" y="918324"/>
                </a:lnTo>
                <a:lnTo>
                  <a:pt x="439017" y="919324"/>
                </a:lnTo>
                <a:lnTo>
                  <a:pt x="439245" y="921242"/>
                </a:lnTo>
                <a:lnTo>
                  <a:pt x="439302" y="921719"/>
                </a:lnTo>
                <a:lnTo>
                  <a:pt x="438156" y="922520"/>
                </a:lnTo>
                <a:close/>
              </a:path>
              <a:path w="964565" h="962025">
                <a:moveTo>
                  <a:pt x="438156" y="922520"/>
                </a:moveTo>
                <a:lnTo>
                  <a:pt x="437907" y="922829"/>
                </a:lnTo>
                <a:lnTo>
                  <a:pt x="438156" y="922520"/>
                </a:lnTo>
                <a:lnTo>
                  <a:pt x="439017" y="921918"/>
                </a:lnTo>
                <a:lnTo>
                  <a:pt x="438156" y="922520"/>
                </a:lnTo>
                <a:close/>
              </a:path>
              <a:path w="964565" h="962025">
                <a:moveTo>
                  <a:pt x="437565" y="923253"/>
                </a:moveTo>
                <a:lnTo>
                  <a:pt x="436658" y="922829"/>
                </a:lnTo>
                <a:lnTo>
                  <a:pt x="437907" y="922829"/>
                </a:lnTo>
                <a:lnTo>
                  <a:pt x="437565" y="923253"/>
                </a:lnTo>
                <a:close/>
              </a:path>
              <a:path w="964565" h="962025">
                <a:moveTo>
                  <a:pt x="437156" y="905346"/>
                </a:moveTo>
                <a:lnTo>
                  <a:pt x="435573" y="904781"/>
                </a:lnTo>
                <a:lnTo>
                  <a:pt x="434402" y="902393"/>
                </a:lnTo>
                <a:lnTo>
                  <a:pt x="435537" y="900898"/>
                </a:lnTo>
                <a:lnTo>
                  <a:pt x="437896" y="900898"/>
                </a:lnTo>
                <a:lnTo>
                  <a:pt x="438665" y="902080"/>
                </a:lnTo>
                <a:lnTo>
                  <a:pt x="439394" y="902706"/>
                </a:lnTo>
                <a:lnTo>
                  <a:pt x="438914" y="903556"/>
                </a:lnTo>
                <a:lnTo>
                  <a:pt x="438622" y="904781"/>
                </a:lnTo>
                <a:lnTo>
                  <a:pt x="438590" y="904912"/>
                </a:lnTo>
                <a:lnTo>
                  <a:pt x="437156" y="905346"/>
                </a:lnTo>
                <a:close/>
              </a:path>
              <a:path w="964565" h="962025">
                <a:moveTo>
                  <a:pt x="438638" y="720671"/>
                </a:moveTo>
                <a:lnTo>
                  <a:pt x="437263" y="720671"/>
                </a:lnTo>
                <a:lnTo>
                  <a:pt x="436015" y="720049"/>
                </a:lnTo>
                <a:lnTo>
                  <a:pt x="435352" y="719775"/>
                </a:lnTo>
                <a:lnTo>
                  <a:pt x="435756" y="719198"/>
                </a:lnTo>
                <a:lnTo>
                  <a:pt x="436002" y="718704"/>
                </a:lnTo>
                <a:lnTo>
                  <a:pt x="437380" y="718704"/>
                </a:lnTo>
                <a:lnTo>
                  <a:pt x="438327" y="719198"/>
                </a:lnTo>
                <a:lnTo>
                  <a:pt x="436002" y="718704"/>
                </a:lnTo>
                <a:lnTo>
                  <a:pt x="435756" y="719198"/>
                </a:lnTo>
                <a:lnTo>
                  <a:pt x="439295" y="719590"/>
                </a:lnTo>
                <a:lnTo>
                  <a:pt x="438946" y="720049"/>
                </a:lnTo>
                <a:lnTo>
                  <a:pt x="438638" y="720671"/>
                </a:lnTo>
                <a:close/>
              </a:path>
              <a:path w="964565" h="962025">
                <a:moveTo>
                  <a:pt x="439234" y="940212"/>
                </a:moveTo>
                <a:lnTo>
                  <a:pt x="435449" y="940212"/>
                </a:lnTo>
                <a:lnTo>
                  <a:pt x="435701" y="939892"/>
                </a:lnTo>
                <a:lnTo>
                  <a:pt x="435964" y="939252"/>
                </a:lnTo>
                <a:lnTo>
                  <a:pt x="437711" y="938422"/>
                </a:lnTo>
                <a:lnTo>
                  <a:pt x="438797" y="938864"/>
                </a:lnTo>
                <a:lnTo>
                  <a:pt x="439130" y="939892"/>
                </a:lnTo>
                <a:lnTo>
                  <a:pt x="439234" y="940212"/>
                </a:lnTo>
                <a:close/>
              </a:path>
              <a:path w="964565" h="962025">
                <a:moveTo>
                  <a:pt x="438727" y="941251"/>
                </a:moveTo>
                <a:lnTo>
                  <a:pt x="437252" y="941251"/>
                </a:lnTo>
                <a:lnTo>
                  <a:pt x="436309" y="940746"/>
                </a:lnTo>
                <a:lnTo>
                  <a:pt x="435770" y="940518"/>
                </a:lnTo>
                <a:lnTo>
                  <a:pt x="439334" y="940518"/>
                </a:lnTo>
                <a:lnTo>
                  <a:pt x="438727" y="941251"/>
                </a:lnTo>
                <a:close/>
              </a:path>
              <a:path w="964565" h="962025">
                <a:moveTo>
                  <a:pt x="438727" y="941251"/>
                </a:moveTo>
                <a:lnTo>
                  <a:pt x="438542" y="941476"/>
                </a:lnTo>
                <a:lnTo>
                  <a:pt x="439145" y="940746"/>
                </a:lnTo>
                <a:lnTo>
                  <a:pt x="438727" y="941251"/>
                </a:lnTo>
                <a:close/>
              </a:path>
              <a:path w="964565" h="962025">
                <a:moveTo>
                  <a:pt x="435651" y="957642"/>
                </a:moveTo>
                <a:lnTo>
                  <a:pt x="435854" y="957208"/>
                </a:lnTo>
                <a:lnTo>
                  <a:pt x="437103" y="957208"/>
                </a:lnTo>
                <a:lnTo>
                  <a:pt x="437978" y="957642"/>
                </a:lnTo>
                <a:lnTo>
                  <a:pt x="435854" y="957208"/>
                </a:lnTo>
                <a:lnTo>
                  <a:pt x="435651" y="957642"/>
                </a:lnTo>
                <a:close/>
              </a:path>
              <a:path w="964565" h="962025">
                <a:moveTo>
                  <a:pt x="438279" y="958997"/>
                </a:moveTo>
                <a:lnTo>
                  <a:pt x="437032" y="958997"/>
                </a:lnTo>
                <a:lnTo>
                  <a:pt x="436160" y="958563"/>
                </a:lnTo>
                <a:lnTo>
                  <a:pt x="435580" y="957795"/>
                </a:lnTo>
                <a:lnTo>
                  <a:pt x="435651" y="957642"/>
                </a:lnTo>
                <a:lnTo>
                  <a:pt x="438562" y="958403"/>
                </a:lnTo>
                <a:lnTo>
                  <a:pt x="438279" y="958997"/>
                </a:lnTo>
                <a:close/>
              </a:path>
              <a:path w="964565" h="962025">
                <a:moveTo>
                  <a:pt x="438279" y="958997"/>
                </a:moveTo>
                <a:lnTo>
                  <a:pt x="438194" y="959175"/>
                </a:lnTo>
                <a:lnTo>
                  <a:pt x="438485" y="958563"/>
                </a:lnTo>
                <a:lnTo>
                  <a:pt x="438279" y="958997"/>
                </a:lnTo>
                <a:close/>
              </a:path>
              <a:path w="964565" h="962025">
                <a:moveTo>
                  <a:pt x="437345" y="869562"/>
                </a:moveTo>
                <a:lnTo>
                  <a:pt x="435690" y="868946"/>
                </a:lnTo>
                <a:lnTo>
                  <a:pt x="434363" y="866381"/>
                </a:lnTo>
                <a:lnTo>
                  <a:pt x="435530" y="865064"/>
                </a:lnTo>
                <a:lnTo>
                  <a:pt x="438223" y="865064"/>
                </a:lnTo>
                <a:lnTo>
                  <a:pt x="438903" y="866089"/>
                </a:lnTo>
                <a:lnTo>
                  <a:pt x="439668" y="866730"/>
                </a:lnTo>
                <a:lnTo>
                  <a:pt x="439163" y="867640"/>
                </a:lnTo>
                <a:lnTo>
                  <a:pt x="438860" y="868946"/>
                </a:lnTo>
                <a:lnTo>
                  <a:pt x="439196" y="868946"/>
                </a:lnTo>
                <a:lnTo>
                  <a:pt x="437345" y="869562"/>
                </a:lnTo>
                <a:close/>
              </a:path>
              <a:path w="964565" h="962025">
                <a:moveTo>
                  <a:pt x="438723" y="830967"/>
                </a:moveTo>
                <a:lnTo>
                  <a:pt x="437192" y="830967"/>
                </a:lnTo>
                <a:lnTo>
                  <a:pt x="436110" y="830337"/>
                </a:lnTo>
                <a:lnTo>
                  <a:pt x="435345" y="829970"/>
                </a:lnTo>
                <a:lnTo>
                  <a:pt x="436535" y="828664"/>
                </a:lnTo>
                <a:lnTo>
                  <a:pt x="437825" y="828248"/>
                </a:lnTo>
                <a:lnTo>
                  <a:pt x="438850" y="828664"/>
                </a:lnTo>
                <a:lnTo>
                  <a:pt x="439197" y="829970"/>
                </a:lnTo>
                <a:lnTo>
                  <a:pt x="439295" y="830337"/>
                </a:lnTo>
                <a:lnTo>
                  <a:pt x="438723" y="830967"/>
                </a:lnTo>
                <a:close/>
              </a:path>
              <a:path w="964565" h="962025">
                <a:moveTo>
                  <a:pt x="438042" y="737087"/>
                </a:moveTo>
                <a:lnTo>
                  <a:pt x="435705" y="737087"/>
                </a:lnTo>
                <a:lnTo>
                  <a:pt x="435933" y="736635"/>
                </a:lnTo>
                <a:lnTo>
                  <a:pt x="437188" y="736635"/>
                </a:lnTo>
                <a:lnTo>
                  <a:pt x="438042" y="737087"/>
                </a:lnTo>
                <a:close/>
              </a:path>
              <a:path w="964565" h="962025">
                <a:moveTo>
                  <a:pt x="438316" y="738407"/>
                </a:moveTo>
                <a:lnTo>
                  <a:pt x="437060" y="738407"/>
                </a:lnTo>
                <a:lnTo>
                  <a:pt x="436018" y="737855"/>
                </a:lnTo>
                <a:lnTo>
                  <a:pt x="438597" y="737855"/>
                </a:lnTo>
                <a:lnTo>
                  <a:pt x="438316" y="738407"/>
                </a:lnTo>
                <a:close/>
              </a:path>
              <a:path w="964565" h="962025">
                <a:moveTo>
                  <a:pt x="438316" y="738407"/>
                </a:moveTo>
                <a:lnTo>
                  <a:pt x="438219" y="738599"/>
                </a:lnTo>
                <a:lnTo>
                  <a:pt x="438597" y="737855"/>
                </a:lnTo>
                <a:lnTo>
                  <a:pt x="438316" y="738407"/>
                </a:lnTo>
                <a:close/>
              </a:path>
              <a:path w="964565" h="962025">
                <a:moveTo>
                  <a:pt x="438814" y="812630"/>
                </a:moveTo>
                <a:lnTo>
                  <a:pt x="436236" y="812630"/>
                </a:lnTo>
                <a:lnTo>
                  <a:pt x="435587" y="811712"/>
                </a:lnTo>
                <a:lnTo>
                  <a:pt x="434839" y="811128"/>
                </a:lnTo>
                <a:lnTo>
                  <a:pt x="435316" y="810271"/>
                </a:lnTo>
                <a:lnTo>
                  <a:pt x="435622" y="808936"/>
                </a:lnTo>
                <a:lnTo>
                  <a:pt x="437032" y="808434"/>
                </a:lnTo>
                <a:lnTo>
                  <a:pt x="438456" y="808936"/>
                </a:lnTo>
                <a:lnTo>
                  <a:pt x="439295" y="810271"/>
                </a:lnTo>
                <a:lnTo>
                  <a:pt x="439900" y="811384"/>
                </a:lnTo>
                <a:lnTo>
                  <a:pt x="438814" y="812630"/>
                </a:lnTo>
                <a:close/>
              </a:path>
              <a:path w="964565" h="962025">
                <a:moveTo>
                  <a:pt x="438846" y="281131"/>
                </a:moveTo>
                <a:lnTo>
                  <a:pt x="436252" y="281131"/>
                </a:lnTo>
                <a:lnTo>
                  <a:pt x="435590" y="280106"/>
                </a:lnTo>
                <a:lnTo>
                  <a:pt x="434857" y="279476"/>
                </a:lnTo>
                <a:lnTo>
                  <a:pt x="435338" y="278625"/>
                </a:lnTo>
                <a:lnTo>
                  <a:pt x="435633" y="277401"/>
                </a:lnTo>
                <a:lnTo>
                  <a:pt x="435665" y="277266"/>
                </a:lnTo>
                <a:lnTo>
                  <a:pt x="437103" y="276836"/>
                </a:lnTo>
                <a:lnTo>
                  <a:pt x="438686" y="277401"/>
                </a:lnTo>
                <a:lnTo>
                  <a:pt x="439861" y="279796"/>
                </a:lnTo>
                <a:lnTo>
                  <a:pt x="438846" y="281131"/>
                </a:lnTo>
                <a:close/>
              </a:path>
              <a:path w="964565" h="962025">
                <a:moveTo>
                  <a:pt x="439167" y="758943"/>
                </a:moveTo>
                <a:lnTo>
                  <a:pt x="436259" y="758943"/>
                </a:lnTo>
                <a:lnTo>
                  <a:pt x="435708" y="757758"/>
                </a:lnTo>
                <a:lnTo>
                  <a:pt x="435633" y="757598"/>
                </a:lnTo>
                <a:lnTo>
                  <a:pt x="434961" y="756840"/>
                </a:lnTo>
                <a:lnTo>
                  <a:pt x="435580" y="756046"/>
                </a:lnTo>
                <a:lnTo>
                  <a:pt x="436156" y="754605"/>
                </a:lnTo>
                <a:lnTo>
                  <a:pt x="438016" y="754605"/>
                </a:lnTo>
                <a:lnTo>
                  <a:pt x="439345" y="755178"/>
                </a:lnTo>
                <a:lnTo>
                  <a:pt x="440065" y="757598"/>
                </a:lnTo>
                <a:lnTo>
                  <a:pt x="440113" y="757758"/>
                </a:lnTo>
                <a:lnTo>
                  <a:pt x="439167" y="758943"/>
                </a:lnTo>
                <a:close/>
              </a:path>
              <a:path w="964565" h="962025">
                <a:moveTo>
                  <a:pt x="439167" y="758943"/>
                </a:moveTo>
                <a:lnTo>
                  <a:pt x="438999" y="759153"/>
                </a:lnTo>
                <a:lnTo>
                  <a:pt x="440113" y="757758"/>
                </a:lnTo>
                <a:lnTo>
                  <a:pt x="439167" y="758943"/>
                </a:lnTo>
                <a:close/>
              </a:path>
              <a:path w="964565" h="962025">
                <a:moveTo>
                  <a:pt x="420969" y="537616"/>
                </a:moveTo>
                <a:lnTo>
                  <a:pt x="417149" y="537616"/>
                </a:lnTo>
                <a:lnTo>
                  <a:pt x="416513" y="536235"/>
                </a:lnTo>
                <a:lnTo>
                  <a:pt x="417346" y="535007"/>
                </a:lnTo>
                <a:lnTo>
                  <a:pt x="417436" y="534733"/>
                </a:lnTo>
                <a:lnTo>
                  <a:pt x="419808" y="534733"/>
                </a:lnTo>
                <a:lnTo>
                  <a:pt x="421438" y="536548"/>
                </a:lnTo>
                <a:lnTo>
                  <a:pt x="420969" y="537616"/>
                </a:lnTo>
                <a:close/>
              </a:path>
              <a:path w="964565" h="962025">
                <a:moveTo>
                  <a:pt x="420969" y="537616"/>
                </a:moveTo>
                <a:lnTo>
                  <a:pt x="420538" y="537797"/>
                </a:lnTo>
                <a:lnTo>
                  <a:pt x="420969" y="537616"/>
                </a:lnTo>
                <a:lnTo>
                  <a:pt x="421438" y="536548"/>
                </a:lnTo>
                <a:lnTo>
                  <a:pt x="420969" y="537616"/>
                </a:lnTo>
                <a:close/>
              </a:path>
              <a:path w="964565" h="962025">
                <a:moveTo>
                  <a:pt x="419591" y="538196"/>
                </a:moveTo>
                <a:lnTo>
                  <a:pt x="418624" y="537797"/>
                </a:lnTo>
                <a:lnTo>
                  <a:pt x="420538" y="537797"/>
                </a:lnTo>
                <a:lnTo>
                  <a:pt x="419591" y="538196"/>
                </a:lnTo>
                <a:close/>
              </a:path>
              <a:path w="964565" h="962025">
                <a:moveTo>
                  <a:pt x="439124" y="78788"/>
                </a:moveTo>
                <a:lnTo>
                  <a:pt x="436379" y="78788"/>
                </a:lnTo>
                <a:lnTo>
                  <a:pt x="435686" y="77827"/>
                </a:lnTo>
                <a:lnTo>
                  <a:pt x="434886" y="77215"/>
                </a:lnTo>
                <a:lnTo>
                  <a:pt x="435380" y="76308"/>
                </a:lnTo>
                <a:lnTo>
                  <a:pt x="435697" y="74902"/>
                </a:lnTo>
                <a:lnTo>
                  <a:pt x="437170" y="74372"/>
                </a:lnTo>
                <a:lnTo>
                  <a:pt x="438663" y="74902"/>
                </a:lnTo>
                <a:lnTo>
                  <a:pt x="439192" y="75642"/>
                </a:lnTo>
                <a:lnTo>
                  <a:pt x="440202" y="77446"/>
                </a:lnTo>
                <a:lnTo>
                  <a:pt x="439124" y="78788"/>
                </a:lnTo>
                <a:close/>
              </a:path>
              <a:path w="964565" h="962025">
                <a:moveTo>
                  <a:pt x="436750" y="777073"/>
                </a:moveTo>
                <a:lnTo>
                  <a:pt x="435747" y="776049"/>
                </a:lnTo>
                <a:lnTo>
                  <a:pt x="434886" y="775568"/>
                </a:lnTo>
                <a:lnTo>
                  <a:pt x="435238" y="774632"/>
                </a:lnTo>
                <a:lnTo>
                  <a:pt x="435352" y="773312"/>
                </a:lnTo>
                <a:lnTo>
                  <a:pt x="436608" y="772522"/>
                </a:lnTo>
                <a:lnTo>
                  <a:pt x="438238" y="772860"/>
                </a:lnTo>
                <a:lnTo>
                  <a:pt x="439893" y="774978"/>
                </a:lnTo>
                <a:lnTo>
                  <a:pt x="439113" y="776436"/>
                </a:lnTo>
                <a:lnTo>
                  <a:pt x="436750" y="777073"/>
                </a:lnTo>
                <a:close/>
              </a:path>
              <a:path w="964565" h="962025">
                <a:moveTo>
                  <a:pt x="437341" y="263733"/>
                </a:moveTo>
                <a:lnTo>
                  <a:pt x="435686" y="263118"/>
                </a:lnTo>
                <a:lnTo>
                  <a:pt x="434363" y="260552"/>
                </a:lnTo>
                <a:lnTo>
                  <a:pt x="435530" y="259239"/>
                </a:lnTo>
                <a:lnTo>
                  <a:pt x="438222" y="259239"/>
                </a:lnTo>
                <a:lnTo>
                  <a:pt x="438900" y="260260"/>
                </a:lnTo>
                <a:lnTo>
                  <a:pt x="439665" y="260901"/>
                </a:lnTo>
                <a:lnTo>
                  <a:pt x="439159" y="261812"/>
                </a:lnTo>
                <a:lnTo>
                  <a:pt x="438857" y="263118"/>
                </a:lnTo>
                <a:lnTo>
                  <a:pt x="439192" y="263118"/>
                </a:lnTo>
                <a:lnTo>
                  <a:pt x="437341" y="263733"/>
                </a:lnTo>
                <a:close/>
              </a:path>
              <a:path w="964565" h="962025">
                <a:moveTo>
                  <a:pt x="438433" y="96516"/>
                </a:moveTo>
                <a:lnTo>
                  <a:pt x="435743" y="96516"/>
                </a:lnTo>
                <a:lnTo>
                  <a:pt x="434895" y="95189"/>
                </a:lnTo>
                <a:lnTo>
                  <a:pt x="435309" y="93470"/>
                </a:lnTo>
                <a:lnTo>
                  <a:pt x="437604" y="91819"/>
                </a:lnTo>
                <a:lnTo>
                  <a:pt x="439092" y="92716"/>
                </a:lnTo>
                <a:lnTo>
                  <a:pt x="439704" y="95189"/>
                </a:lnTo>
                <a:lnTo>
                  <a:pt x="438626" y="96193"/>
                </a:lnTo>
                <a:lnTo>
                  <a:pt x="438433" y="96516"/>
                </a:lnTo>
                <a:close/>
              </a:path>
              <a:path w="964565" h="962025">
                <a:moveTo>
                  <a:pt x="438433" y="96516"/>
                </a:moveTo>
                <a:lnTo>
                  <a:pt x="438348" y="96659"/>
                </a:lnTo>
                <a:lnTo>
                  <a:pt x="438626" y="96193"/>
                </a:lnTo>
                <a:lnTo>
                  <a:pt x="438433" y="96516"/>
                </a:lnTo>
                <a:close/>
              </a:path>
              <a:path w="964565" h="962025">
                <a:moveTo>
                  <a:pt x="438113" y="97054"/>
                </a:moveTo>
                <a:lnTo>
                  <a:pt x="437121" y="96659"/>
                </a:lnTo>
                <a:lnTo>
                  <a:pt x="438348" y="96659"/>
                </a:lnTo>
                <a:lnTo>
                  <a:pt x="438113" y="97054"/>
                </a:lnTo>
                <a:close/>
              </a:path>
              <a:path w="964565" h="962025">
                <a:moveTo>
                  <a:pt x="438042" y="131261"/>
                </a:moveTo>
                <a:lnTo>
                  <a:pt x="435705" y="131261"/>
                </a:lnTo>
                <a:lnTo>
                  <a:pt x="435933" y="130809"/>
                </a:lnTo>
                <a:lnTo>
                  <a:pt x="437188" y="130809"/>
                </a:lnTo>
                <a:lnTo>
                  <a:pt x="438042" y="131261"/>
                </a:lnTo>
                <a:close/>
              </a:path>
              <a:path w="964565" h="962025">
                <a:moveTo>
                  <a:pt x="438315" y="132582"/>
                </a:moveTo>
                <a:lnTo>
                  <a:pt x="437060" y="132582"/>
                </a:lnTo>
                <a:lnTo>
                  <a:pt x="436011" y="132026"/>
                </a:lnTo>
                <a:lnTo>
                  <a:pt x="438597" y="132026"/>
                </a:lnTo>
                <a:lnTo>
                  <a:pt x="438315" y="132582"/>
                </a:lnTo>
                <a:close/>
              </a:path>
              <a:path w="964565" h="962025">
                <a:moveTo>
                  <a:pt x="438315" y="132582"/>
                </a:moveTo>
                <a:lnTo>
                  <a:pt x="438217" y="132774"/>
                </a:lnTo>
                <a:lnTo>
                  <a:pt x="438597" y="132026"/>
                </a:lnTo>
                <a:lnTo>
                  <a:pt x="438315" y="132582"/>
                </a:lnTo>
                <a:close/>
              </a:path>
              <a:path w="964565" h="962025">
                <a:moveTo>
                  <a:pt x="437975" y="351816"/>
                </a:moveTo>
                <a:lnTo>
                  <a:pt x="435651" y="351816"/>
                </a:lnTo>
                <a:lnTo>
                  <a:pt x="435854" y="351382"/>
                </a:lnTo>
                <a:lnTo>
                  <a:pt x="437099" y="351382"/>
                </a:lnTo>
                <a:lnTo>
                  <a:pt x="437975" y="351816"/>
                </a:lnTo>
                <a:close/>
              </a:path>
              <a:path w="964565" h="962025">
                <a:moveTo>
                  <a:pt x="438279" y="353172"/>
                </a:moveTo>
                <a:lnTo>
                  <a:pt x="437032" y="353172"/>
                </a:lnTo>
                <a:lnTo>
                  <a:pt x="436160" y="352738"/>
                </a:lnTo>
                <a:lnTo>
                  <a:pt x="435580" y="351969"/>
                </a:lnTo>
                <a:lnTo>
                  <a:pt x="435651" y="351816"/>
                </a:lnTo>
                <a:lnTo>
                  <a:pt x="438562" y="352578"/>
                </a:lnTo>
                <a:lnTo>
                  <a:pt x="438279" y="353172"/>
                </a:lnTo>
                <a:close/>
              </a:path>
              <a:path w="964565" h="962025">
                <a:moveTo>
                  <a:pt x="438279" y="353172"/>
                </a:moveTo>
                <a:lnTo>
                  <a:pt x="438194" y="353350"/>
                </a:lnTo>
                <a:lnTo>
                  <a:pt x="438485" y="352738"/>
                </a:lnTo>
                <a:lnTo>
                  <a:pt x="438279" y="353172"/>
                </a:lnTo>
                <a:close/>
              </a:path>
              <a:path w="964565" h="962025">
                <a:moveTo>
                  <a:pt x="436750" y="171245"/>
                </a:moveTo>
                <a:lnTo>
                  <a:pt x="435747" y="170220"/>
                </a:lnTo>
                <a:lnTo>
                  <a:pt x="434886" y="169739"/>
                </a:lnTo>
                <a:lnTo>
                  <a:pt x="435238" y="168803"/>
                </a:lnTo>
                <a:lnTo>
                  <a:pt x="435352" y="167487"/>
                </a:lnTo>
                <a:lnTo>
                  <a:pt x="436608" y="166693"/>
                </a:lnTo>
                <a:lnTo>
                  <a:pt x="438238" y="167031"/>
                </a:lnTo>
                <a:lnTo>
                  <a:pt x="439893" y="169149"/>
                </a:lnTo>
                <a:lnTo>
                  <a:pt x="439113" y="170608"/>
                </a:lnTo>
                <a:lnTo>
                  <a:pt x="436750" y="171245"/>
                </a:lnTo>
                <a:close/>
              </a:path>
              <a:path w="964565" h="962025">
                <a:moveTo>
                  <a:pt x="436398" y="189848"/>
                </a:moveTo>
                <a:lnTo>
                  <a:pt x="434964" y="188809"/>
                </a:lnTo>
                <a:lnTo>
                  <a:pt x="435068" y="187457"/>
                </a:lnTo>
                <a:lnTo>
                  <a:pt x="435174" y="186069"/>
                </a:lnTo>
                <a:lnTo>
                  <a:pt x="436573" y="185382"/>
                </a:lnTo>
                <a:lnTo>
                  <a:pt x="437259" y="184770"/>
                </a:lnTo>
                <a:lnTo>
                  <a:pt x="438056" y="185382"/>
                </a:lnTo>
                <a:lnTo>
                  <a:pt x="439362" y="185898"/>
                </a:lnTo>
                <a:lnTo>
                  <a:pt x="439654" y="187457"/>
                </a:lnTo>
                <a:lnTo>
                  <a:pt x="438932" y="189101"/>
                </a:lnTo>
                <a:lnTo>
                  <a:pt x="436398" y="189848"/>
                </a:lnTo>
                <a:close/>
              </a:path>
              <a:path w="964565" h="962025">
                <a:moveTo>
                  <a:pt x="438720" y="225141"/>
                </a:moveTo>
                <a:lnTo>
                  <a:pt x="437192" y="225141"/>
                </a:lnTo>
                <a:lnTo>
                  <a:pt x="436110" y="224508"/>
                </a:lnTo>
                <a:lnTo>
                  <a:pt x="435345" y="224141"/>
                </a:lnTo>
                <a:lnTo>
                  <a:pt x="436535" y="222836"/>
                </a:lnTo>
                <a:lnTo>
                  <a:pt x="437825" y="222419"/>
                </a:lnTo>
                <a:lnTo>
                  <a:pt x="438850" y="222836"/>
                </a:lnTo>
                <a:lnTo>
                  <a:pt x="439197" y="224141"/>
                </a:lnTo>
                <a:lnTo>
                  <a:pt x="439295" y="224508"/>
                </a:lnTo>
                <a:lnTo>
                  <a:pt x="438720" y="225141"/>
                </a:lnTo>
                <a:close/>
              </a:path>
              <a:path w="964565" h="962025">
                <a:moveTo>
                  <a:pt x="438638" y="114843"/>
                </a:moveTo>
                <a:lnTo>
                  <a:pt x="437263" y="114843"/>
                </a:lnTo>
                <a:lnTo>
                  <a:pt x="436015" y="114220"/>
                </a:lnTo>
                <a:lnTo>
                  <a:pt x="435352" y="113946"/>
                </a:lnTo>
                <a:lnTo>
                  <a:pt x="435756" y="113369"/>
                </a:lnTo>
                <a:lnTo>
                  <a:pt x="436002" y="112875"/>
                </a:lnTo>
                <a:lnTo>
                  <a:pt x="437380" y="112875"/>
                </a:lnTo>
                <a:lnTo>
                  <a:pt x="438327" y="113369"/>
                </a:lnTo>
                <a:lnTo>
                  <a:pt x="436002" y="112875"/>
                </a:lnTo>
                <a:lnTo>
                  <a:pt x="435756" y="113369"/>
                </a:lnTo>
                <a:lnTo>
                  <a:pt x="439295" y="113761"/>
                </a:lnTo>
                <a:lnTo>
                  <a:pt x="438946" y="114220"/>
                </a:lnTo>
                <a:lnTo>
                  <a:pt x="438638" y="114843"/>
                </a:lnTo>
                <a:close/>
              </a:path>
              <a:path w="964565" h="962025">
                <a:moveTo>
                  <a:pt x="438839" y="574105"/>
                </a:moveTo>
                <a:lnTo>
                  <a:pt x="436252" y="574105"/>
                </a:lnTo>
                <a:lnTo>
                  <a:pt x="435601" y="573158"/>
                </a:lnTo>
                <a:lnTo>
                  <a:pt x="434857" y="572560"/>
                </a:lnTo>
                <a:lnTo>
                  <a:pt x="435331" y="571699"/>
                </a:lnTo>
                <a:lnTo>
                  <a:pt x="435640" y="570357"/>
                </a:lnTo>
                <a:lnTo>
                  <a:pt x="437053" y="569870"/>
                </a:lnTo>
                <a:lnTo>
                  <a:pt x="438413" y="570357"/>
                </a:lnTo>
                <a:lnTo>
                  <a:pt x="438583" y="570357"/>
                </a:lnTo>
                <a:lnTo>
                  <a:pt x="439893" y="572831"/>
                </a:lnTo>
                <a:lnTo>
                  <a:pt x="438839" y="574105"/>
                </a:lnTo>
                <a:close/>
              </a:path>
              <a:path w="964565" h="962025">
                <a:moveTo>
                  <a:pt x="437160" y="299521"/>
                </a:moveTo>
                <a:lnTo>
                  <a:pt x="435576" y="298955"/>
                </a:lnTo>
                <a:lnTo>
                  <a:pt x="434405" y="296567"/>
                </a:lnTo>
                <a:lnTo>
                  <a:pt x="435540" y="295073"/>
                </a:lnTo>
                <a:lnTo>
                  <a:pt x="437896" y="295073"/>
                </a:lnTo>
                <a:lnTo>
                  <a:pt x="438665" y="296254"/>
                </a:lnTo>
                <a:lnTo>
                  <a:pt x="439394" y="296881"/>
                </a:lnTo>
                <a:lnTo>
                  <a:pt x="438914" y="297731"/>
                </a:lnTo>
                <a:lnTo>
                  <a:pt x="438621" y="298955"/>
                </a:lnTo>
                <a:lnTo>
                  <a:pt x="438590" y="299083"/>
                </a:lnTo>
                <a:lnTo>
                  <a:pt x="437160" y="299521"/>
                </a:lnTo>
                <a:close/>
              </a:path>
              <a:path w="964565" h="962025">
                <a:moveTo>
                  <a:pt x="438156" y="316694"/>
                </a:moveTo>
                <a:lnTo>
                  <a:pt x="435229" y="316694"/>
                </a:lnTo>
                <a:lnTo>
                  <a:pt x="434726" y="315417"/>
                </a:lnTo>
                <a:lnTo>
                  <a:pt x="435338" y="313837"/>
                </a:lnTo>
                <a:lnTo>
                  <a:pt x="437704" y="312499"/>
                </a:lnTo>
                <a:lnTo>
                  <a:pt x="439017" y="313499"/>
                </a:lnTo>
                <a:lnTo>
                  <a:pt x="439245" y="315417"/>
                </a:lnTo>
                <a:lnTo>
                  <a:pt x="439302" y="315894"/>
                </a:lnTo>
                <a:lnTo>
                  <a:pt x="438156" y="316694"/>
                </a:lnTo>
                <a:close/>
              </a:path>
              <a:path w="964565" h="962025">
                <a:moveTo>
                  <a:pt x="438156" y="316694"/>
                </a:moveTo>
                <a:lnTo>
                  <a:pt x="437907" y="317004"/>
                </a:lnTo>
                <a:lnTo>
                  <a:pt x="438156" y="316694"/>
                </a:lnTo>
                <a:lnTo>
                  <a:pt x="439017" y="316093"/>
                </a:lnTo>
                <a:lnTo>
                  <a:pt x="438156" y="316694"/>
                </a:lnTo>
                <a:close/>
              </a:path>
              <a:path w="964565" h="962025">
                <a:moveTo>
                  <a:pt x="437565" y="317427"/>
                </a:moveTo>
                <a:lnTo>
                  <a:pt x="436658" y="317004"/>
                </a:lnTo>
                <a:lnTo>
                  <a:pt x="437907" y="317004"/>
                </a:lnTo>
                <a:lnTo>
                  <a:pt x="437565" y="317427"/>
                </a:lnTo>
                <a:close/>
              </a:path>
              <a:path w="964565" h="962025">
                <a:moveTo>
                  <a:pt x="436476" y="373609"/>
                </a:moveTo>
                <a:lnTo>
                  <a:pt x="435637" y="372495"/>
                </a:lnTo>
                <a:lnTo>
                  <a:pt x="434868" y="371925"/>
                </a:lnTo>
                <a:lnTo>
                  <a:pt x="435288" y="371039"/>
                </a:lnTo>
                <a:lnTo>
                  <a:pt x="435411" y="370313"/>
                </a:lnTo>
                <a:lnTo>
                  <a:pt x="435523" y="369659"/>
                </a:lnTo>
                <a:lnTo>
                  <a:pt x="436893" y="369139"/>
                </a:lnTo>
                <a:lnTo>
                  <a:pt x="438466" y="369659"/>
                </a:lnTo>
                <a:lnTo>
                  <a:pt x="439806" y="371925"/>
                </a:lnTo>
                <a:lnTo>
                  <a:pt x="439434" y="372495"/>
                </a:lnTo>
                <a:lnTo>
                  <a:pt x="438857" y="373288"/>
                </a:lnTo>
                <a:lnTo>
                  <a:pt x="436476" y="373609"/>
                </a:lnTo>
                <a:close/>
              </a:path>
              <a:path w="964565" h="962025">
                <a:moveTo>
                  <a:pt x="438837" y="609348"/>
                </a:moveTo>
                <a:lnTo>
                  <a:pt x="435249" y="609348"/>
                </a:lnTo>
                <a:lnTo>
                  <a:pt x="436284" y="608166"/>
                </a:lnTo>
                <a:lnTo>
                  <a:pt x="438837" y="609348"/>
                </a:lnTo>
                <a:close/>
              </a:path>
              <a:path w="964565" h="962025">
                <a:moveTo>
                  <a:pt x="438252" y="610237"/>
                </a:moveTo>
                <a:lnTo>
                  <a:pt x="436953" y="610237"/>
                </a:lnTo>
                <a:lnTo>
                  <a:pt x="436113" y="609746"/>
                </a:lnTo>
                <a:lnTo>
                  <a:pt x="438530" y="609746"/>
                </a:lnTo>
                <a:lnTo>
                  <a:pt x="438252" y="610237"/>
                </a:lnTo>
                <a:close/>
              </a:path>
              <a:path w="964565" h="962025">
                <a:moveTo>
                  <a:pt x="438252" y="610237"/>
                </a:moveTo>
                <a:lnTo>
                  <a:pt x="438117" y="610476"/>
                </a:lnTo>
                <a:lnTo>
                  <a:pt x="438530" y="609746"/>
                </a:lnTo>
                <a:lnTo>
                  <a:pt x="438252" y="610237"/>
                </a:lnTo>
                <a:close/>
              </a:path>
              <a:path w="964565" h="962025">
                <a:moveTo>
                  <a:pt x="439138" y="391444"/>
                </a:moveTo>
                <a:lnTo>
                  <a:pt x="436372" y="391444"/>
                </a:lnTo>
                <a:lnTo>
                  <a:pt x="435654" y="390344"/>
                </a:lnTo>
                <a:lnTo>
                  <a:pt x="434872" y="389675"/>
                </a:lnTo>
                <a:lnTo>
                  <a:pt x="435380" y="388782"/>
                </a:lnTo>
                <a:lnTo>
                  <a:pt x="435702" y="387494"/>
                </a:lnTo>
                <a:lnTo>
                  <a:pt x="435736" y="387355"/>
                </a:lnTo>
                <a:lnTo>
                  <a:pt x="437259" y="386910"/>
                </a:lnTo>
                <a:lnTo>
                  <a:pt x="438935" y="387494"/>
                </a:lnTo>
                <a:lnTo>
                  <a:pt x="440149" y="389988"/>
                </a:lnTo>
                <a:lnTo>
                  <a:pt x="439138" y="391444"/>
                </a:lnTo>
                <a:close/>
              </a:path>
              <a:path w="964565" h="962025">
                <a:moveTo>
                  <a:pt x="436508" y="667227"/>
                </a:moveTo>
                <a:lnTo>
                  <a:pt x="435185" y="666205"/>
                </a:lnTo>
                <a:lnTo>
                  <a:pt x="435172" y="666024"/>
                </a:lnTo>
                <a:lnTo>
                  <a:pt x="435050" y="663696"/>
                </a:lnTo>
                <a:lnTo>
                  <a:pt x="436185" y="662949"/>
                </a:lnTo>
                <a:lnTo>
                  <a:pt x="436804" y="662216"/>
                </a:lnTo>
                <a:lnTo>
                  <a:pt x="436401" y="662693"/>
                </a:lnTo>
                <a:lnTo>
                  <a:pt x="439000" y="662949"/>
                </a:lnTo>
                <a:lnTo>
                  <a:pt x="439473" y="664440"/>
                </a:lnTo>
                <a:lnTo>
                  <a:pt x="438903" y="666024"/>
                </a:lnTo>
                <a:lnTo>
                  <a:pt x="436508" y="667227"/>
                </a:lnTo>
                <a:close/>
              </a:path>
              <a:path w="964565" h="962025">
                <a:moveTo>
                  <a:pt x="438107" y="648089"/>
                </a:moveTo>
                <a:lnTo>
                  <a:pt x="435384" y="648089"/>
                </a:lnTo>
                <a:lnTo>
                  <a:pt x="434912" y="647075"/>
                </a:lnTo>
                <a:lnTo>
                  <a:pt x="434874" y="646392"/>
                </a:lnTo>
                <a:lnTo>
                  <a:pt x="435288" y="645132"/>
                </a:lnTo>
                <a:lnTo>
                  <a:pt x="437558" y="643769"/>
                </a:lnTo>
                <a:lnTo>
                  <a:pt x="438946" y="644666"/>
                </a:lnTo>
                <a:lnTo>
                  <a:pt x="439216" y="646392"/>
                </a:lnTo>
                <a:lnTo>
                  <a:pt x="439323" y="647075"/>
                </a:lnTo>
                <a:lnTo>
                  <a:pt x="438209" y="647947"/>
                </a:lnTo>
                <a:lnTo>
                  <a:pt x="438107" y="648089"/>
                </a:lnTo>
                <a:close/>
              </a:path>
              <a:path w="964565" h="962025">
                <a:moveTo>
                  <a:pt x="438107" y="648089"/>
                </a:moveTo>
                <a:lnTo>
                  <a:pt x="437951" y="648306"/>
                </a:lnTo>
                <a:lnTo>
                  <a:pt x="438107" y="648089"/>
                </a:lnTo>
                <a:lnTo>
                  <a:pt x="438209" y="647947"/>
                </a:lnTo>
                <a:lnTo>
                  <a:pt x="438107" y="648089"/>
                </a:lnTo>
                <a:close/>
              </a:path>
              <a:path w="964565" h="962025">
                <a:moveTo>
                  <a:pt x="437644" y="648733"/>
                </a:moveTo>
                <a:lnTo>
                  <a:pt x="436736" y="648306"/>
                </a:lnTo>
                <a:lnTo>
                  <a:pt x="437951" y="648306"/>
                </a:lnTo>
                <a:lnTo>
                  <a:pt x="437644" y="648733"/>
                </a:lnTo>
                <a:close/>
              </a:path>
              <a:path w="964565" h="962025">
                <a:moveTo>
                  <a:pt x="438835" y="591466"/>
                </a:moveTo>
                <a:lnTo>
                  <a:pt x="435302" y="591466"/>
                </a:lnTo>
                <a:lnTo>
                  <a:pt x="436306" y="590288"/>
                </a:lnTo>
                <a:lnTo>
                  <a:pt x="438835" y="591466"/>
                </a:lnTo>
                <a:close/>
              </a:path>
              <a:path w="964565" h="962025">
                <a:moveTo>
                  <a:pt x="438239" y="592338"/>
                </a:moveTo>
                <a:lnTo>
                  <a:pt x="436975" y="592338"/>
                </a:lnTo>
                <a:lnTo>
                  <a:pt x="436149" y="591854"/>
                </a:lnTo>
                <a:lnTo>
                  <a:pt x="438510" y="591854"/>
                </a:lnTo>
                <a:lnTo>
                  <a:pt x="438239" y="592338"/>
                </a:lnTo>
                <a:close/>
              </a:path>
              <a:path w="964565" h="962025">
                <a:moveTo>
                  <a:pt x="438473" y="627677"/>
                </a:moveTo>
                <a:lnTo>
                  <a:pt x="435615" y="626923"/>
                </a:lnTo>
                <a:lnTo>
                  <a:pt x="435686" y="626770"/>
                </a:lnTo>
                <a:lnTo>
                  <a:pt x="438547" y="627521"/>
                </a:lnTo>
                <a:lnTo>
                  <a:pt x="438473" y="627677"/>
                </a:lnTo>
                <a:close/>
              </a:path>
              <a:path w="964565" h="962025">
                <a:moveTo>
                  <a:pt x="438269" y="628108"/>
                </a:moveTo>
                <a:lnTo>
                  <a:pt x="438473" y="627677"/>
                </a:lnTo>
                <a:lnTo>
                  <a:pt x="438547" y="627521"/>
                </a:lnTo>
                <a:lnTo>
                  <a:pt x="438269" y="628108"/>
                </a:lnTo>
                <a:close/>
              </a:path>
              <a:path w="964565" h="962025">
                <a:moveTo>
                  <a:pt x="438814" y="206805"/>
                </a:moveTo>
                <a:lnTo>
                  <a:pt x="436236" y="206805"/>
                </a:lnTo>
                <a:lnTo>
                  <a:pt x="435587" y="205886"/>
                </a:lnTo>
                <a:lnTo>
                  <a:pt x="434839" y="205303"/>
                </a:lnTo>
                <a:lnTo>
                  <a:pt x="435316" y="204442"/>
                </a:lnTo>
                <a:lnTo>
                  <a:pt x="435622" y="203107"/>
                </a:lnTo>
                <a:lnTo>
                  <a:pt x="437032" y="202609"/>
                </a:lnTo>
                <a:lnTo>
                  <a:pt x="438446" y="203107"/>
                </a:lnTo>
                <a:lnTo>
                  <a:pt x="439293" y="204442"/>
                </a:lnTo>
                <a:lnTo>
                  <a:pt x="439900" y="205559"/>
                </a:lnTo>
                <a:lnTo>
                  <a:pt x="438814" y="206805"/>
                </a:lnTo>
                <a:close/>
              </a:path>
              <a:path w="964565" h="962025">
                <a:moveTo>
                  <a:pt x="445691" y="801559"/>
                </a:moveTo>
                <a:lnTo>
                  <a:pt x="445826" y="801193"/>
                </a:lnTo>
                <a:lnTo>
                  <a:pt x="445931" y="800908"/>
                </a:lnTo>
                <a:lnTo>
                  <a:pt x="445691" y="801559"/>
                </a:lnTo>
                <a:close/>
              </a:path>
              <a:path w="964565" h="962025">
                <a:moveTo>
                  <a:pt x="446568" y="803534"/>
                </a:moveTo>
                <a:lnTo>
                  <a:pt x="445032" y="803534"/>
                </a:lnTo>
                <a:lnTo>
                  <a:pt x="445195" y="802652"/>
                </a:lnTo>
                <a:lnTo>
                  <a:pt x="445626" y="801748"/>
                </a:lnTo>
                <a:lnTo>
                  <a:pt x="447173" y="801748"/>
                </a:lnTo>
                <a:lnTo>
                  <a:pt x="446994" y="802652"/>
                </a:lnTo>
                <a:lnTo>
                  <a:pt x="446568" y="803534"/>
                </a:lnTo>
                <a:close/>
              </a:path>
              <a:path w="964565" h="962025">
                <a:moveTo>
                  <a:pt x="446540" y="857791"/>
                </a:moveTo>
                <a:lnTo>
                  <a:pt x="444985" y="857791"/>
                </a:lnTo>
                <a:lnTo>
                  <a:pt x="445170" y="856869"/>
                </a:lnTo>
                <a:lnTo>
                  <a:pt x="445618" y="856001"/>
                </a:lnTo>
                <a:lnTo>
                  <a:pt x="447148" y="856001"/>
                </a:lnTo>
                <a:lnTo>
                  <a:pt x="446977" y="856869"/>
                </a:lnTo>
                <a:lnTo>
                  <a:pt x="446540" y="857791"/>
                </a:lnTo>
                <a:close/>
              </a:path>
              <a:path w="964565" h="962025">
                <a:moveTo>
                  <a:pt x="446540" y="857791"/>
                </a:moveTo>
                <a:lnTo>
                  <a:pt x="446445" y="858018"/>
                </a:lnTo>
                <a:lnTo>
                  <a:pt x="446533" y="857791"/>
                </a:lnTo>
                <a:lnTo>
                  <a:pt x="447011" y="856869"/>
                </a:lnTo>
                <a:lnTo>
                  <a:pt x="446540" y="857791"/>
                </a:lnTo>
                <a:close/>
              </a:path>
              <a:path w="964565" h="962025">
                <a:moveTo>
                  <a:pt x="446290" y="858417"/>
                </a:moveTo>
                <a:lnTo>
                  <a:pt x="446445" y="858018"/>
                </a:lnTo>
                <a:lnTo>
                  <a:pt x="446533" y="857791"/>
                </a:lnTo>
                <a:lnTo>
                  <a:pt x="446290" y="858417"/>
                </a:lnTo>
                <a:close/>
              </a:path>
              <a:path w="964565" h="962025">
                <a:moveTo>
                  <a:pt x="447276" y="821764"/>
                </a:moveTo>
                <a:lnTo>
                  <a:pt x="445719" y="821764"/>
                </a:lnTo>
                <a:lnTo>
                  <a:pt x="444850" y="820085"/>
                </a:lnTo>
                <a:lnTo>
                  <a:pt x="445970" y="818960"/>
                </a:lnTo>
                <a:lnTo>
                  <a:pt x="446405" y="819811"/>
                </a:lnTo>
                <a:lnTo>
                  <a:pt x="446938" y="820629"/>
                </a:lnTo>
                <a:lnTo>
                  <a:pt x="447276" y="821764"/>
                </a:lnTo>
                <a:close/>
              </a:path>
              <a:path w="964565" h="962025">
                <a:moveTo>
                  <a:pt x="448283" y="400671"/>
                </a:moveTo>
                <a:lnTo>
                  <a:pt x="445726" y="400671"/>
                </a:lnTo>
                <a:lnTo>
                  <a:pt x="444771" y="398358"/>
                </a:lnTo>
                <a:lnTo>
                  <a:pt x="445768" y="397945"/>
                </a:lnTo>
                <a:lnTo>
                  <a:pt x="446456" y="397397"/>
                </a:lnTo>
                <a:lnTo>
                  <a:pt x="449216" y="397397"/>
                </a:lnTo>
                <a:lnTo>
                  <a:pt x="449796" y="398774"/>
                </a:lnTo>
                <a:lnTo>
                  <a:pt x="448283" y="400671"/>
                </a:lnTo>
                <a:close/>
              </a:path>
              <a:path w="964565" h="962025">
                <a:moveTo>
                  <a:pt x="446002" y="401340"/>
                </a:moveTo>
                <a:lnTo>
                  <a:pt x="445813" y="400881"/>
                </a:lnTo>
                <a:lnTo>
                  <a:pt x="446988" y="400881"/>
                </a:lnTo>
                <a:lnTo>
                  <a:pt x="446002" y="401340"/>
                </a:lnTo>
                <a:close/>
              </a:path>
              <a:path w="964565" h="962025">
                <a:moveTo>
                  <a:pt x="448881" y="782867"/>
                </a:moveTo>
                <a:lnTo>
                  <a:pt x="446814" y="782867"/>
                </a:lnTo>
                <a:lnTo>
                  <a:pt x="447803" y="782457"/>
                </a:lnTo>
                <a:lnTo>
                  <a:pt x="448881" y="782867"/>
                </a:lnTo>
                <a:close/>
              </a:path>
              <a:path w="964565" h="962025">
                <a:moveTo>
                  <a:pt x="448301" y="785956"/>
                </a:moveTo>
                <a:lnTo>
                  <a:pt x="445768" y="785956"/>
                </a:lnTo>
                <a:lnTo>
                  <a:pt x="445654" y="785678"/>
                </a:lnTo>
                <a:lnTo>
                  <a:pt x="444711" y="784475"/>
                </a:lnTo>
                <a:lnTo>
                  <a:pt x="445340" y="782867"/>
                </a:lnTo>
                <a:lnTo>
                  <a:pt x="449141" y="782867"/>
                </a:lnTo>
                <a:lnTo>
                  <a:pt x="449803" y="784080"/>
                </a:lnTo>
                <a:lnTo>
                  <a:pt x="448301" y="785956"/>
                </a:lnTo>
                <a:close/>
              </a:path>
              <a:path w="964565" h="962025">
                <a:moveTo>
                  <a:pt x="446063" y="786674"/>
                </a:moveTo>
                <a:lnTo>
                  <a:pt x="445867" y="786197"/>
                </a:lnTo>
                <a:lnTo>
                  <a:pt x="447038" y="786197"/>
                </a:lnTo>
                <a:lnTo>
                  <a:pt x="446063" y="786674"/>
                </a:lnTo>
                <a:close/>
              </a:path>
              <a:path w="964565" h="962025">
                <a:moveTo>
                  <a:pt x="446070" y="840742"/>
                </a:moveTo>
                <a:lnTo>
                  <a:pt x="444889" y="839674"/>
                </a:lnTo>
                <a:lnTo>
                  <a:pt x="445613" y="838087"/>
                </a:lnTo>
                <a:lnTo>
                  <a:pt x="447202" y="838087"/>
                </a:lnTo>
                <a:lnTo>
                  <a:pt x="446970" y="839009"/>
                </a:lnTo>
                <a:lnTo>
                  <a:pt x="446579" y="839674"/>
                </a:lnTo>
                <a:lnTo>
                  <a:pt x="446469" y="839863"/>
                </a:lnTo>
                <a:lnTo>
                  <a:pt x="446070" y="840742"/>
                </a:lnTo>
                <a:close/>
              </a:path>
              <a:path w="964565" h="962025">
                <a:moveTo>
                  <a:pt x="447316" y="747655"/>
                </a:moveTo>
                <a:lnTo>
                  <a:pt x="445705" y="747655"/>
                </a:lnTo>
                <a:lnTo>
                  <a:pt x="444761" y="745969"/>
                </a:lnTo>
                <a:lnTo>
                  <a:pt x="445914" y="744955"/>
                </a:lnTo>
                <a:lnTo>
                  <a:pt x="446380" y="745777"/>
                </a:lnTo>
                <a:lnTo>
                  <a:pt x="446935" y="746567"/>
                </a:lnTo>
                <a:lnTo>
                  <a:pt x="447316" y="747655"/>
                </a:lnTo>
                <a:close/>
              </a:path>
              <a:path w="964565" h="962025">
                <a:moveTo>
                  <a:pt x="446070" y="234913"/>
                </a:moveTo>
                <a:lnTo>
                  <a:pt x="444889" y="233845"/>
                </a:lnTo>
                <a:lnTo>
                  <a:pt x="445613" y="232258"/>
                </a:lnTo>
                <a:lnTo>
                  <a:pt x="447202" y="232258"/>
                </a:lnTo>
                <a:lnTo>
                  <a:pt x="446970" y="233180"/>
                </a:lnTo>
                <a:lnTo>
                  <a:pt x="446579" y="233845"/>
                </a:lnTo>
                <a:lnTo>
                  <a:pt x="446469" y="234034"/>
                </a:lnTo>
                <a:lnTo>
                  <a:pt x="446070" y="234913"/>
                </a:lnTo>
                <a:close/>
              </a:path>
              <a:path w="964565" h="962025">
                <a:moveTo>
                  <a:pt x="445691" y="195731"/>
                </a:moveTo>
                <a:lnTo>
                  <a:pt x="445826" y="195364"/>
                </a:lnTo>
                <a:lnTo>
                  <a:pt x="445931" y="195079"/>
                </a:lnTo>
                <a:lnTo>
                  <a:pt x="445691" y="195731"/>
                </a:lnTo>
                <a:close/>
              </a:path>
              <a:path w="964565" h="962025">
                <a:moveTo>
                  <a:pt x="446568" y="197705"/>
                </a:moveTo>
                <a:lnTo>
                  <a:pt x="445032" y="197705"/>
                </a:lnTo>
                <a:lnTo>
                  <a:pt x="445195" y="196823"/>
                </a:lnTo>
                <a:lnTo>
                  <a:pt x="445626" y="195919"/>
                </a:lnTo>
                <a:lnTo>
                  <a:pt x="447173" y="195919"/>
                </a:lnTo>
                <a:lnTo>
                  <a:pt x="446994" y="196823"/>
                </a:lnTo>
                <a:lnTo>
                  <a:pt x="446568" y="197705"/>
                </a:lnTo>
                <a:close/>
              </a:path>
              <a:path w="964565" h="962025">
                <a:moveTo>
                  <a:pt x="447205" y="215697"/>
                </a:moveTo>
                <a:lnTo>
                  <a:pt x="445590" y="215697"/>
                </a:lnTo>
                <a:lnTo>
                  <a:pt x="444846" y="214260"/>
                </a:lnTo>
                <a:lnTo>
                  <a:pt x="445970" y="213132"/>
                </a:lnTo>
                <a:lnTo>
                  <a:pt x="446405" y="213982"/>
                </a:lnTo>
                <a:lnTo>
                  <a:pt x="446938" y="214800"/>
                </a:lnTo>
                <a:lnTo>
                  <a:pt x="447205" y="215697"/>
                </a:lnTo>
                <a:close/>
              </a:path>
              <a:path w="964565" h="962025">
                <a:moveTo>
                  <a:pt x="446995" y="378213"/>
                </a:moveTo>
                <a:lnTo>
                  <a:pt x="445798" y="378213"/>
                </a:lnTo>
                <a:lnTo>
                  <a:pt x="445999" y="377719"/>
                </a:lnTo>
                <a:lnTo>
                  <a:pt x="446995" y="378213"/>
                </a:lnTo>
                <a:close/>
              </a:path>
              <a:path w="964565" h="962025">
                <a:moveTo>
                  <a:pt x="447796" y="382003"/>
                </a:moveTo>
                <a:lnTo>
                  <a:pt x="444746" y="380807"/>
                </a:lnTo>
                <a:lnTo>
                  <a:pt x="445693" y="378473"/>
                </a:lnTo>
                <a:lnTo>
                  <a:pt x="448280" y="378473"/>
                </a:lnTo>
                <a:lnTo>
                  <a:pt x="449807" y="380363"/>
                </a:lnTo>
                <a:lnTo>
                  <a:pt x="449205" y="381462"/>
                </a:lnTo>
                <a:lnTo>
                  <a:pt x="447796" y="382003"/>
                </a:lnTo>
                <a:close/>
              </a:path>
              <a:path w="964565" h="962025">
                <a:moveTo>
                  <a:pt x="446045" y="676137"/>
                </a:moveTo>
                <a:lnTo>
                  <a:pt x="444914" y="675148"/>
                </a:lnTo>
                <a:lnTo>
                  <a:pt x="445630" y="673678"/>
                </a:lnTo>
                <a:lnTo>
                  <a:pt x="447223" y="673678"/>
                </a:lnTo>
                <a:lnTo>
                  <a:pt x="446953" y="674536"/>
                </a:lnTo>
                <a:lnTo>
                  <a:pt x="446572" y="675148"/>
                </a:lnTo>
                <a:lnTo>
                  <a:pt x="446462" y="675326"/>
                </a:lnTo>
                <a:lnTo>
                  <a:pt x="446045" y="676137"/>
                </a:lnTo>
                <a:close/>
              </a:path>
              <a:path w="964565" h="962025">
                <a:moveTo>
                  <a:pt x="445637" y="765327"/>
                </a:moveTo>
                <a:lnTo>
                  <a:pt x="445839" y="764861"/>
                </a:lnTo>
                <a:lnTo>
                  <a:pt x="447134" y="764861"/>
                </a:lnTo>
                <a:lnTo>
                  <a:pt x="448074" y="765327"/>
                </a:lnTo>
                <a:lnTo>
                  <a:pt x="445839" y="764861"/>
                </a:lnTo>
                <a:lnTo>
                  <a:pt x="445637" y="765327"/>
                </a:lnTo>
                <a:close/>
              </a:path>
              <a:path w="964565" h="962025">
                <a:moveTo>
                  <a:pt x="445554" y="765519"/>
                </a:moveTo>
                <a:lnTo>
                  <a:pt x="445433" y="765715"/>
                </a:lnTo>
                <a:lnTo>
                  <a:pt x="445554" y="765519"/>
                </a:lnTo>
                <a:lnTo>
                  <a:pt x="445637" y="765327"/>
                </a:lnTo>
                <a:lnTo>
                  <a:pt x="445554" y="765519"/>
                </a:lnTo>
                <a:close/>
              </a:path>
              <a:path w="964565" h="962025">
                <a:moveTo>
                  <a:pt x="446832" y="767747"/>
                </a:moveTo>
                <a:lnTo>
                  <a:pt x="445849" y="767309"/>
                </a:lnTo>
                <a:lnTo>
                  <a:pt x="445336" y="766181"/>
                </a:lnTo>
                <a:lnTo>
                  <a:pt x="445255" y="766003"/>
                </a:lnTo>
                <a:lnTo>
                  <a:pt x="445433" y="765715"/>
                </a:lnTo>
                <a:lnTo>
                  <a:pt x="449034" y="765715"/>
                </a:lnTo>
                <a:lnTo>
                  <a:pt x="448838" y="766003"/>
                </a:lnTo>
                <a:lnTo>
                  <a:pt x="448718" y="766181"/>
                </a:lnTo>
                <a:lnTo>
                  <a:pt x="448508" y="766839"/>
                </a:lnTo>
                <a:lnTo>
                  <a:pt x="446832" y="767747"/>
                </a:lnTo>
                <a:close/>
              </a:path>
              <a:path w="964565" h="962025">
                <a:moveTo>
                  <a:pt x="446540" y="251965"/>
                </a:moveTo>
                <a:lnTo>
                  <a:pt x="444985" y="251965"/>
                </a:lnTo>
                <a:lnTo>
                  <a:pt x="445170" y="251044"/>
                </a:lnTo>
                <a:lnTo>
                  <a:pt x="445618" y="250175"/>
                </a:lnTo>
                <a:lnTo>
                  <a:pt x="447148" y="250175"/>
                </a:lnTo>
                <a:lnTo>
                  <a:pt x="446977" y="251044"/>
                </a:lnTo>
                <a:lnTo>
                  <a:pt x="446540" y="251965"/>
                </a:lnTo>
                <a:close/>
              </a:path>
              <a:path w="964565" h="962025">
                <a:moveTo>
                  <a:pt x="446540" y="251965"/>
                </a:moveTo>
                <a:lnTo>
                  <a:pt x="446445" y="252193"/>
                </a:lnTo>
                <a:lnTo>
                  <a:pt x="446533" y="251965"/>
                </a:lnTo>
                <a:lnTo>
                  <a:pt x="447011" y="251044"/>
                </a:lnTo>
                <a:lnTo>
                  <a:pt x="446540" y="251965"/>
                </a:lnTo>
                <a:close/>
              </a:path>
              <a:path w="964565" h="962025">
                <a:moveTo>
                  <a:pt x="446290" y="252592"/>
                </a:moveTo>
                <a:lnTo>
                  <a:pt x="446445" y="252193"/>
                </a:lnTo>
                <a:lnTo>
                  <a:pt x="446533" y="251965"/>
                </a:lnTo>
                <a:lnTo>
                  <a:pt x="446290" y="252592"/>
                </a:lnTo>
                <a:close/>
              </a:path>
              <a:path w="964565" h="962025">
                <a:moveTo>
                  <a:pt x="445699" y="691403"/>
                </a:moveTo>
                <a:lnTo>
                  <a:pt x="445862" y="691004"/>
                </a:lnTo>
                <a:lnTo>
                  <a:pt x="445988" y="690695"/>
                </a:lnTo>
                <a:lnTo>
                  <a:pt x="445699" y="691403"/>
                </a:lnTo>
                <a:close/>
              </a:path>
              <a:path w="964565" h="962025">
                <a:moveTo>
                  <a:pt x="446141" y="694203"/>
                </a:moveTo>
                <a:lnTo>
                  <a:pt x="444928" y="693292"/>
                </a:lnTo>
                <a:lnTo>
                  <a:pt x="445613" y="691613"/>
                </a:lnTo>
                <a:lnTo>
                  <a:pt x="447141" y="691613"/>
                </a:lnTo>
                <a:lnTo>
                  <a:pt x="446946" y="692506"/>
                </a:lnTo>
                <a:lnTo>
                  <a:pt x="446526" y="693292"/>
                </a:lnTo>
                <a:lnTo>
                  <a:pt x="446141" y="694203"/>
                </a:lnTo>
                <a:close/>
              </a:path>
              <a:path w="964565" h="962025">
                <a:moveTo>
                  <a:pt x="446496" y="582958"/>
                </a:moveTo>
                <a:lnTo>
                  <a:pt x="444935" y="582958"/>
                </a:lnTo>
                <a:lnTo>
                  <a:pt x="445133" y="582232"/>
                </a:lnTo>
                <a:lnTo>
                  <a:pt x="445177" y="582072"/>
                </a:lnTo>
                <a:lnTo>
                  <a:pt x="445705" y="581147"/>
                </a:lnTo>
                <a:lnTo>
                  <a:pt x="447210" y="581147"/>
                </a:lnTo>
                <a:lnTo>
                  <a:pt x="446966" y="582072"/>
                </a:lnTo>
                <a:lnTo>
                  <a:pt x="446924" y="582232"/>
                </a:lnTo>
                <a:lnTo>
                  <a:pt x="446496" y="582958"/>
                </a:lnTo>
                <a:close/>
              </a:path>
              <a:path w="964565" h="962025">
                <a:moveTo>
                  <a:pt x="446200" y="583570"/>
                </a:moveTo>
                <a:lnTo>
                  <a:pt x="446052" y="583887"/>
                </a:lnTo>
                <a:lnTo>
                  <a:pt x="446485" y="582958"/>
                </a:lnTo>
                <a:lnTo>
                  <a:pt x="446924" y="582232"/>
                </a:lnTo>
                <a:lnTo>
                  <a:pt x="446496" y="582958"/>
                </a:lnTo>
                <a:lnTo>
                  <a:pt x="446200" y="583570"/>
                </a:lnTo>
                <a:close/>
              </a:path>
              <a:path w="964565" h="962025">
                <a:moveTo>
                  <a:pt x="448992" y="655259"/>
                </a:moveTo>
                <a:lnTo>
                  <a:pt x="445427" y="655259"/>
                </a:lnTo>
                <a:lnTo>
                  <a:pt x="445541" y="654758"/>
                </a:lnTo>
                <a:lnTo>
                  <a:pt x="445654" y="654263"/>
                </a:lnTo>
                <a:lnTo>
                  <a:pt x="447890" y="654263"/>
                </a:lnTo>
                <a:lnTo>
                  <a:pt x="448291" y="654758"/>
                </a:lnTo>
                <a:lnTo>
                  <a:pt x="448992" y="655259"/>
                </a:lnTo>
                <a:close/>
              </a:path>
              <a:path w="964565" h="962025">
                <a:moveTo>
                  <a:pt x="445427" y="655259"/>
                </a:moveTo>
                <a:lnTo>
                  <a:pt x="445349" y="655604"/>
                </a:lnTo>
                <a:lnTo>
                  <a:pt x="445427" y="655259"/>
                </a:lnTo>
                <a:lnTo>
                  <a:pt x="445541" y="654758"/>
                </a:lnTo>
                <a:lnTo>
                  <a:pt x="445427" y="655259"/>
                </a:lnTo>
                <a:close/>
              </a:path>
              <a:path w="964565" h="962025">
                <a:moveTo>
                  <a:pt x="447629" y="657444"/>
                </a:moveTo>
                <a:lnTo>
                  <a:pt x="445864" y="656747"/>
                </a:lnTo>
                <a:lnTo>
                  <a:pt x="445349" y="655604"/>
                </a:lnTo>
                <a:lnTo>
                  <a:pt x="445427" y="655259"/>
                </a:lnTo>
                <a:lnTo>
                  <a:pt x="448920" y="655604"/>
                </a:lnTo>
                <a:lnTo>
                  <a:pt x="448688" y="656747"/>
                </a:lnTo>
                <a:lnTo>
                  <a:pt x="448650" y="656935"/>
                </a:lnTo>
                <a:lnTo>
                  <a:pt x="447629" y="657444"/>
                </a:lnTo>
                <a:close/>
              </a:path>
              <a:path w="964565" h="962025">
                <a:moveTo>
                  <a:pt x="447319" y="637396"/>
                </a:moveTo>
                <a:lnTo>
                  <a:pt x="445704" y="637396"/>
                </a:lnTo>
                <a:lnTo>
                  <a:pt x="444828" y="635844"/>
                </a:lnTo>
                <a:lnTo>
                  <a:pt x="445910" y="634716"/>
                </a:lnTo>
                <a:lnTo>
                  <a:pt x="446376" y="635531"/>
                </a:lnTo>
                <a:lnTo>
                  <a:pt x="446935" y="636317"/>
                </a:lnTo>
                <a:lnTo>
                  <a:pt x="447319" y="637396"/>
                </a:lnTo>
                <a:close/>
              </a:path>
              <a:path w="964565" h="962025">
                <a:moveTo>
                  <a:pt x="446561" y="621119"/>
                </a:moveTo>
                <a:lnTo>
                  <a:pt x="445643" y="620112"/>
                </a:lnTo>
                <a:lnTo>
                  <a:pt x="444821" y="619625"/>
                </a:lnTo>
                <a:lnTo>
                  <a:pt x="445658" y="617062"/>
                </a:lnTo>
                <a:lnTo>
                  <a:pt x="447863" y="617062"/>
                </a:lnTo>
                <a:lnTo>
                  <a:pt x="449614" y="619183"/>
                </a:lnTo>
                <a:lnTo>
                  <a:pt x="449116" y="620635"/>
                </a:lnTo>
                <a:lnTo>
                  <a:pt x="446561" y="621119"/>
                </a:lnTo>
                <a:close/>
              </a:path>
              <a:path w="964565" h="962025">
                <a:moveTo>
                  <a:pt x="447269" y="601263"/>
                </a:moveTo>
                <a:lnTo>
                  <a:pt x="445707" y="601263"/>
                </a:lnTo>
                <a:lnTo>
                  <a:pt x="444800" y="599519"/>
                </a:lnTo>
                <a:lnTo>
                  <a:pt x="445949" y="598444"/>
                </a:lnTo>
                <a:lnTo>
                  <a:pt x="446387" y="599299"/>
                </a:lnTo>
                <a:lnTo>
                  <a:pt x="446924" y="600121"/>
                </a:lnTo>
                <a:lnTo>
                  <a:pt x="447269" y="601263"/>
                </a:lnTo>
                <a:close/>
              </a:path>
              <a:path w="964565" h="962025">
                <a:moveTo>
                  <a:pt x="446070" y="730486"/>
                </a:moveTo>
                <a:lnTo>
                  <a:pt x="444889" y="729432"/>
                </a:lnTo>
                <a:lnTo>
                  <a:pt x="445616" y="727838"/>
                </a:lnTo>
                <a:lnTo>
                  <a:pt x="447198" y="727838"/>
                </a:lnTo>
                <a:lnTo>
                  <a:pt x="446967" y="728756"/>
                </a:lnTo>
                <a:lnTo>
                  <a:pt x="446572" y="729432"/>
                </a:lnTo>
                <a:lnTo>
                  <a:pt x="446469" y="729610"/>
                </a:lnTo>
                <a:lnTo>
                  <a:pt x="446070" y="730486"/>
                </a:lnTo>
                <a:close/>
              </a:path>
              <a:path w="964565" h="962025">
                <a:moveTo>
                  <a:pt x="446528" y="711298"/>
                </a:moveTo>
                <a:lnTo>
                  <a:pt x="444935" y="711298"/>
                </a:lnTo>
                <a:lnTo>
                  <a:pt x="445118" y="710587"/>
                </a:lnTo>
                <a:lnTo>
                  <a:pt x="445170" y="710384"/>
                </a:lnTo>
                <a:lnTo>
                  <a:pt x="445576" y="709676"/>
                </a:lnTo>
                <a:lnTo>
                  <a:pt x="447170" y="709676"/>
                </a:lnTo>
                <a:lnTo>
                  <a:pt x="446993" y="710384"/>
                </a:lnTo>
                <a:lnTo>
                  <a:pt x="446942" y="710587"/>
                </a:lnTo>
                <a:lnTo>
                  <a:pt x="446528" y="711298"/>
                </a:lnTo>
                <a:close/>
              </a:path>
              <a:path w="964565" h="962025">
                <a:moveTo>
                  <a:pt x="446528" y="711298"/>
                </a:moveTo>
                <a:lnTo>
                  <a:pt x="446451" y="711430"/>
                </a:lnTo>
                <a:lnTo>
                  <a:pt x="446942" y="710587"/>
                </a:lnTo>
                <a:lnTo>
                  <a:pt x="446528" y="711298"/>
                </a:lnTo>
                <a:close/>
              </a:path>
              <a:path w="964565" h="962025">
                <a:moveTo>
                  <a:pt x="446208" y="711957"/>
                </a:moveTo>
                <a:lnTo>
                  <a:pt x="446052" y="712295"/>
                </a:lnTo>
                <a:lnTo>
                  <a:pt x="446451" y="711430"/>
                </a:lnTo>
                <a:lnTo>
                  <a:pt x="446528" y="711298"/>
                </a:lnTo>
                <a:lnTo>
                  <a:pt x="446208" y="711957"/>
                </a:lnTo>
                <a:close/>
              </a:path>
              <a:path w="964565" h="962025">
                <a:moveTo>
                  <a:pt x="438108" y="42260"/>
                </a:moveTo>
                <a:lnTo>
                  <a:pt x="435388" y="42260"/>
                </a:lnTo>
                <a:lnTo>
                  <a:pt x="434758" y="40915"/>
                </a:lnTo>
                <a:lnTo>
                  <a:pt x="435288" y="39303"/>
                </a:lnTo>
                <a:lnTo>
                  <a:pt x="437558" y="37940"/>
                </a:lnTo>
                <a:lnTo>
                  <a:pt x="438946" y="38837"/>
                </a:lnTo>
                <a:lnTo>
                  <a:pt x="439272" y="40915"/>
                </a:lnTo>
                <a:lnTo>
                  <a:pt x="439323" y="41242"/>
                </a:lnTo>
                <a:lnTo>
                  <a:pt x="438209" y="42118"/>
                </a:lnTo>
                <a:lnTo>
                  <a:pt x="438108" y="42260"/>
                </a:lnTo>
                <a:close/>
              </a:path>
              <a:path w="964565" h="962025">
                <a:moveTo>
                  <a:pt x="437647" y="42904"/>
                </a:moveTo>
                <a:lnTo>
                  <a:pt x="436740" y="42477"/>
                </a:lnTo>
                <a:lnTo>
                  <a:pt x="437952" y="42477"/>
                </a:lnTo>
                <a:lnTo>
                  <a:pt x="437647" y="42904"/>
                </a:lnTo>
                <a:close/>
              </a:path>
              <a:path w="964565" h="962025">
                <a:moveTo>
                  <a:pt x="448881" y="177041"/>
                </a:moveTo>
                <a:lnTo>
                  <a:pt x="446814" y="177041"/>
                </a:lnTo>
                <a:lnTo>
                  <a:pt x="447803" y="176632"/>
                </a:lnTo>
                <a:lnTo>
                  <a:pt x="448881" y="177041"/>
                </a:lnTo>
                <a:close/>
              </a:path>
              <a:path w="964565" h="962025">
                <a:moveTo>
                  <a:pt x="448298" y="180127"/>
                </a:moveTo>
                <a:lnTo>
                  <a:pt x="445766" y="180127"/>
                </a:lnTo>
                <a:lnTo>
                  <a:pt x="445654" y="179853"/>
                </a:lnTo>
                <a:lnTo>
                  <a:pt x="444711" y="178650"/>
                </a:lnTo>
                <a:lnTo>
                  <a:pt x="445340" y="177041"/>
                </a:lnTo>
                <a:lnTo>
                  <a:pt x="449141" y="177041"/>
                </a:lnTo>
                <a:lnTo>
                  <a:pt x="449803" y="178255"/>
                </a:lnTo>
                <a:lnTo>
                  <a:pt x="448298" y="180127"/>
                </a:lnTo>
                <a:close/>
              </a:path>
              <a:path w="964565" h="962025">
                <a:moveTo>
                  <a:pt x="446063" y="180849"/>
                </a:moveTo>
                <a:lnTo>
                  <a:pt x="445866" y="180369"/>
                </a:lnTo>
                <a:lnTo>
                  <a:pt x="447034" y="180369"/>
                </a:lnTo>
                <a:lnTo>
                  <a:pt x="446063" y="180849"/>
                </a:lnTo>
                <a:close/>
              </a:path>
              <a:path w="964565" h="962025">
                <a:moveTo>
                  <a:pt x="447476" y="327868"/>
                </a:moveTo>
                <a:lnTo>
                  <a:pt x="445839" y="327288"/>
                </a:lnTo>
                <a:lnTo>
                  <a:pt x="444547" y="324911"/>
                </a:lnTo>
                <a:lnTo>
                  <a:pt x="445419" y="323434"/>
                </a:lnTo>
                <a:lnTo>
                  <a:pt x="448201" y="323434"/>
                </a:lnTo>
                <a:lnTo>
                  <a:pt x="448871" y="324388"/>
                </a:lnTo>
                <a:lnTo>
                  <a:pt x="449529" y="324911"/>
                </a:lnTo>
                <a:lnTo>
                  <a:pt x="449725" y="324911"/>
                </a:lnTo>
                <a:lnTo>
                  <a:pt x="449194" y="325925"/>
                </a:lnTo>
                <a:lnTo>
                  <a:pt x="448912" y="327288"/>
                </a:lnTo>
                <a:lnTo>
                  <a:pt x="447476" y="327868"/>
                </a:lnTo>
                <a:close/>
              </a:path>
              <a:path w="964565" h="962025">
                <a:moveTo>
                  <a:pt x="446561" y="15290"/>
                </a:moveTo>
                <a:lnTo>
                  <a:pt x="445643" y="14283"/>
                </a:lnTo>
                <a:lnTo>
                  <a:pt x="444821" y="13796"/>
                </a:lnTo>
                <a:lnTo>
                  <a:pt x="445658" y="11234"/>
                </a:lnTo>
                <a:lnTo>
                  <a:pt x="447863" y="11234"/>
                </a:lnTo>
                <a:lnTo>
                  <a:pt x="449614" y="13355"/>
                </a:lnTo>
                <a:lnTo>
                  <a:pt x="449116" y="14806"/>
                </a:lnTo>
                <a:lnTo>
                  <a:pt x="446561" y="15290"/>
                </a:lnTo>
                <a:close/>
              </a:path>
              <a:path w="964565" h="962025">
                <a:moveTo>
                  <a:pt x="445637" y="159498"/>
                </a:moveTo>
                <a:lnTo>
                  <a:pt x="445839" y="159032"/>
                </a:lnTo>
                <a:lnTo>
                  <a:pt x="447134" y="159032"/>
                </a:lnTo>
                <a:lnTo>
                  <a:pt x="448074" y="159498"/>
                </a:lnTo>
                <a:lnTo>
                  <a:pt x="445839" y="159032"/>
                </a:lnTo>
                <a:lnTo>
                  <a:pt x="445637" y="159498"/>
                </a:lnTo>
                <a:close/>
              </a:path>
              <a:path w="964565" h="962025">
                <a:moveTo>
                  <a:pt x="445554" y="159690"/>
                </a:moveTo>
                <a:lnTo>
                  <a:pt x="445433" y="159886"/>
                </a:lnTo>
                <a:lnTo>
                  <a:pt x="445554" y="159690"/>
                </a:lnTo>
                <a:lnTo>
                  <a:pt x="445637" y="159498"/>
                </a:lnTo>
                <a:lnTo>
                  <a:pt x="445554" y="159690"/>
                </a:lnTo>
                <a:close/>
              </a:path>
              <a:path w="964565" h="962025">
                <a:moveTo>
                  <a:pt x="448508" y="161010"/>
                </a:moveTo>
                <a:lnTo>
                  <a:pt x="445633" y="161010"/>
                </a:lnTo>
                <a:lnTo>
                  <a:pt x="445336" y="160352"/>
                </a:lnTo>
                <a:lnTo>
                  <a:pt x="445255" y="160174"/>
                </a:lnTo>
                <a:lnTo>
                  <a:pt x="445433" y="159886"/>
                </a:lnTo>
                <a:lnTo>
                  <a:pt x="449034" y="159886"/>
                </a:lnTo>
                <a:lnTo>
                  <a:pt x="448839" y="160174"/>
                </a:lnTo>
                <a:lnTo>
                  <a:pt x="448718" y="160352"/>
                </a:lnTo>
                <a:lnTo>
                  <a:pt x="448508" y="161010"/>
                </a:lnTo>
                <a:close/>
              </a:path>
              <a:path w="964565" h="962025">
                <a:moveTo>
                  <a:pt x="445741" y="161249"/>
                </a:moveTo>
                <a:lnTo>
                  <a:pt x="445336" y="160352"/>
                </a:lnTo>
                <a:lnTo>
                  <a:pt x="445633" y="161010"/>
                </a:lnTo>
                <a:lnTo>
                  <a:pt x="445741" y="161249"/>
                </a:lnTo>
                <a:close/>
              </a:path>
              <a:path w="964565" h="962025">
                <a:moveTo>
                  <a:pt x="446828" y="161921"/>
                </a:moveTo>
                <a:lnTo>
                  <a:pt x="445846" y="161480"/>
                </a:lnTo>
                <a:lnTo>
                  <a:pt x="445741" y="161249"/>
                </a:lnTo>
                <a:lnTo>
                  <a:pt x="448070" y="161249"/>
                </a:lnTo>
                <a:lnTo>
                  <a:pt x="446828" y="161921"/>
                </a:lnTo>
                <a:close/>
              </a:path>
              <a:path w="964565" h="962025">
                <a:moveTo>
                  <a:pt x="446999" y="271804"/>
                </a:moveTo>
                <a:lnTo>
                  <a:pt x="445522" y="271348"/>
                </a:lnTo>
                <a:lnTo>
                  <a:pt x="445452" y="270900"/>
                </a:lnTo>
                <a:lnTo>
                  <a:pt x="445389" y="270498"/>
                </a:lnTo>
                <a:lnTo>
                  <a:pt x="445277" y="269783"/>
                </a:lnTo>
                <a:lnTo>
                  <a:pt x="444846" y="268818"/>
                </a:lnTo>
                <a:lnTo>
                  <a:pt x="445408" y="267459"/>
                </a:lnTo>
                <a:lnTo>
                  <a:pt x="446497" y="266875"/>
                </a:lnTo>
                <a:lnTo>
                  <a:pt x="448372" y="268320"/>
                </a:lnTo>
                <a:lnTo>
                  <a:pt x="448664" y="269551"/>
                </a:lnTo>
                <a:lnTo>
                  <a:pt x="449170" y="270498"/>
                </a:lnTo>
                <a:lnTo>
                  <a:pt x="448159" y="270900"/>
                </a:lnTo>
                <a:lnTo>
                  <a:pt x="446999" y="271804"/>
                </a:lnTo>
                <a:close/>
              </a:path>
              <a:path w="964565" h="962025">
                <a:moveTo>
                  <a:pt x="448992" y="49434"/>
                </a:moveTo>
                <a:lnTo>
                  <a:pt x="445427" y="49434"/>
                </a:lnTo>
                <a:lnTo>
                  <a:pt x="445541" y="48932"/>
                </a:lnTo>
                <a:lnTo>
                  <a:pt x="445654" y="48438"/>
                </a:lnTo>
                <a:lnTo>
                  <a:pt x="447890" y="48438"/>
                </a:lnTo>
                <a:lnTo>
                  <a:pt x="448287" y="48932"/>
                </a:lnTo>
                <a:lnTo>
                  <a:pt x="448992" y="49434"/>
                </a:lnTo>
                <a:close/>
              </a:path>
              <a:path w="964565" h="962025">
                <a:moveTo>
                  <a:pt x="447629" y="51619"/>
                </a:moveTo>
                <a:lnTo>
                  <a:pt x="445864" y="50921"/>
                </a:lnTo>
                <a:lnTo>
                  <a:pt x="445348" y="49783"/>
                </a:lnTo>
                <a:lnTo>
                  <a:pt x="445427" y="49434"/>
                </a:lnTo>
                <a:lnTo>
                  <a:pt x="448920" y="49783"/>
                </a:lnTo>
                <a:lnTo>
                  <a:pt x="448688" y="50921"/>
                </a:lnTo>
                <a:lnTo>
                  <a:pt x="448650" y="51110"/>
                </a:lnTo>
                <a:lnTo>
                  <a:pt x="447629" y="51619"/>
                </a:lnTo>
                <a:close/>
              </a:path>
              <a:path w="964565" h="962025">
                <a:moveTo>
                  <a:pt x="446212" y="952311"/>
                </a:moveTo>
                <a:lnTo>
                  <a:pt x="445479" y="951642"/>
                </a:lnTo>
                <a:lnTo>
                  <a:pt x="445067" y="951183"/>
                </a:lnTo>
                <a:lnTo>
                  <a:pt x="444982" y="950044"/>
                </a:lnTo>
                <a:lnTo>
                  <a:pt x="444892" y="948838"/>
                </a:lnTo>
                <a:lnTo>
                  <a:pt x="445892" y="948048"/>
                </a:lnTo>
                <a:lnTo>
                  <a:pt x="446415" y="947297"/>
                </a:lnTo>
                <a:lnTo>
                  <a:pt x="447237" y="947852"/>
                </a:lnTo>
                <a:lnTo>
                  <a:pt x="448234" y="948265"/>
                </a:lnTo>
                <a:lnTo>
                  <a:pt x="449675" y="950044"/>
                </a:lnTo>
                <a:lnTo>
                  <a:pt x="449333" y="951183"/>
                </a:lnTo>
                <a:lnTo>
                  <a:pt x="446212" y="952311"/>
                </a:lnTo>
                <a:close/>
              </a:path>
              <a:path w="964565" h="962025">
                <a:moveTo>
                  <a:pt x="436508" y="61398"/>
                </a:moveTo>
                <a:lnTo>
                  <a:pt x="435185" y="60376"/>
                </a:lnTo>
                <a:lnTo>
                  <a:pt x="435172" y="60195"/>
                </a:lnTo>
                <a:lnTo>
                  <a:pt x="435050" y="57868"/>
                </a:lnTo>
                <a:lnTo>
                  <a:pt x="436185" y="57120"/>
                </a:lnTo>
                <a:lnTo>
                  <a:pt x="436804" y="56387"/>
                </a:lnTo>
                <a:lnTo>
                  <a:pt x="436401" y="56864"/>
                </a:lnTo>
                <a:lnTo>
                  <a:pt x="439000" y="57120"/>
                </a:lnTo>
                <a:lnTo>
                  <a:pt x="439473" y="58611"/>
                </a:lnTo>
                <a:lnTo>
                  <a:pt x="438903" y="60195"/>
                </a:lnTo>
                <a:lnTo>
                  <a:pt x="436508" y="61398"/>
                </a:lnTo>
                <a:close/>
              </a:path>
              <a:path w="964565" h="962025">
                <a:moveTo>
                  <a:pt x="438473" y="21849"/>
                </a:moveTo>
                <a:lnTo>
                  <a:pt x="435615" y="21094"/>
                </a:lnTo>
                <a:lnTo>
                  <a:pt x="435686" y="20941"/>
                </a:lnTo>
                <a:lnTo>
                  <a:pt x="438547" y="21692"/>
                </a:lnTo>
                <a:lnTo>
                  <a:pt x="438473" y="21849"/>
                </a:lnTo>
                <a:close/>
              </a:path>
              <a:path w="964565" h="962025">
                <a:moveTo>
                  <a:pt x="438269" y="22279"/>
                </a:moveTo>
                <a:lnTo>
                  <a:pt x="438473" y="21849"/>
                </a:lnTo>
                <a:lnTo>
                  <a:pt x="438547" y="21692"/>
                </a:lnTo>
                <a:lnTo>
                  <a:pt x="438269" y="22279"/>
                </a:lnTo>
                <a:close/>
              </a:path>
              <a:path w="964565" h="962025">
                <a:moveTo>
                  <a:pt x="438837" y="3519"/>
                </a:moveTo>
                <a:lnTo>
                  <a:pt x="435249" y="3519"/>
                </a:lnTo>
                <a:lnTo>
                  <a:pt x="436284" y="2337"/>
                </a:lnTo>
                <a:lnTo>
                  <a:pt x="438837" y="3519"/>
                </a:lnTo>
                <a:close/>
              </a:path>
              <a:path w="964565" h="962025">
                <a:moveTo>
                  <a:pt x="438253" y="4408"/>
                </a:moveTo>
                <a:lnTo>
                  <a:pt x="436953" y="4408"/>
                </a:lnTo>
                <a:lnTo>
                  <a:pt x="436113" y="3917"/>
                </a:lnTo>
                <a:lnTo>
                  <a:pt x="438532" y="3917"/>
                </a:lnTo>
                <a:lnTo>
                  <a:pt x="438253" y="4408"/>
                </a:lnTo>
                <a:close/>
              </a:path>
              <a:path w="964565" h="962025">
                <a:moveTo>
                  <a:pt x="438253" y="4408"/>
                </a:moveTo>
                <a:lnTo>
                  <a:pt x="438117" y="4647"/>
                </a:lnTo>
                <a:lnTo>
                  <a:pt x="438532" y="3917"/>
                </a:lnTo>
                <a:lnTo>
                  <a:pt x="438253" y="4408"/>
                </a:lnTo>
                <a:close/>
              </a:path>
              <a:path w="964565" h="962025">
                <a:moveTo>
                  <a:pt x="447476" y="933693"/>
                </a:moveTo>
                <a:lnTo>
                  <a:pt x="445839" y="933113"/>
                </a:lnTo>
                <a:lnTo>
                  <a:pt x="444547" y="930736"/>
                </a:lnTo>
                <a:lnTo>
                  <a:pt x="445419" y="929259"/>
                </a:lnTo>
                <a:lnTo>
                  <a:pt x="448201" y="929259"/>
                </a:lnTo>
                <a:lnTo>
                  <a:pt x="448871" y="930213"/>
                </a:lnTo>
                <a:lnTo>
                  <a:pt x="449529" y="930736"/>
                </a:lnTo>
                <a:lnTo>
                  <a:pt x="449725" y="930736"/>
                </a:lnTo>
                <a:lnTo>
                  <a:pt x="449194" y="931754"/>
                </a:lnTo>
                <a:lnTo>
                  <a:pt x="448913" y="933113"/>
                </a:lnTo>
                <a:lnTo>
                  <a:pt x="447476" y="933693"/>
                </a:lnTo>
                <a:close/>
              </a:path>
              <a:path w="964565" h="962025">
                <a:moveTo>
                  <a:pt x="447623" y="363656"/>
                </a:moveTo>
                <a:lnTo>
                  <a:pt x="445561" y="363656"/>
                </a:lnTo>
                <a:lnTo>
                  <a:pt x="444864" y="362044"/>
                </a:lnTo>
                <a:lnTo>
                  <a:pt x="444931" y="361101"/>
                </a:lnTo>
                <a:lnTo>
                  <a:pt x="445038" y="359638"/>
                </a:lnTo>
                <a:lnTo>
                  <a:pt x="446220" y="359229"/>
                </a:lnTo>
                <a:lnTo>
                  <a:pt x="447554" y="359798"/>
                </a:lnTo>
                <a:lnTo>
                  <a:pt x="449234" y="362713"/>
                </a:lnTo>
                <a:lnTo>
                  <a:pt x="448227" y="363154"/>
                </a:lnTo>
                <a:lnTo>
                  <a:pt x="447623" y="363656"/>
                </a:lnTo>
                <a:close/>
              </a:path>
              <a:path w="964565" h="962025">
                <a:moveTo>
                  <a:pt x="447353" y="363880"/>
                </a:moveTo>
                <a:lnTo>
                  <a:pt x="447049" y="364132"/>
                </a:lnTo>
                <a:lnTo>
                  <a:pt x="447623" y="363656"/>
                </a:lnTo>
                <a:lnTo>
                  <a:pt x="447353" y="363880"/>
                </a:lnTo>
                <a:close/>
              </a:path>
              <a:path w="964565" h="962025">
                <a:moveTo>
                  <a:pt x="446212" y="346486"/>
                </a:moveTo>
                <a:lnTo>
                  <a:pt x="445478" y="345813"/>
                </a:lnTo>
                <a:lnTo>
                  <a:pt x="445067" y="345354"/>
                </a:lnTo>
                <a:lnTo>
                  <a:pt x="444982" y="344216"/>
                </a:lnTo>
                <a:lnTo>
                  <a:pt x="444892" y="343009"/>
                </a:lnTo>
                <a:lnTo>
                  <a:pt x="445892" y="342219"/>
                </a:lnTo>
                <a:lnTo>
                  <a:pt x="446415" y="341468"/>
                </a:lnTo>
                <a:lnTo>
                  <a:pt x="447237" y="342023"/>
                </a:lnTo>
                <a:lnTo>
                  <a:pt x="448234" y="342436"/>
                </a:lnTo>
                <a:lnTo>
                  <a:pt x="449675" y="344216"/>
                </a:lnTo>
                <a:lnTo>
                  <a:pt x="449333" y="345354"/>
                </a:lnTo>
                <a:lnTo>
                  <a:pt x="446212" y="346486"/>
                </a:lnTo>
                <a:close/>
              </a:path>
              <a:path w="964565" h="962025">
                <a:moveTo>
                  <a:pt x="446138" y="308873"/>
                </a:moveTo>
                <a:lnTo>
                  <a:pt x="444924" y="307979"/>
                </a:lnTo>
                <a:lnTo>
                  <a:pt x="445620" y="306307"/>
                </a:lnTo>
                <a:lnTo>
                  <a:pt x="447145" y="306307"/>
                </a:lnTo>
                <a:lnTo>
                  <a:pt x="446942" y="307193"/>
                </a:lnTo>
                <a:lnTo>
                  <a:pt x="446517" y="307979"/>
                </a:lnTo>
                <a:lnTo>
                  <a:pt x="446138" y="308873"/>
                </a:lnTo>
                <a:close/>
              </a:path>
              <a:path w="964565" h="962025">
                <a:moveTo>
                  <a:pt x="447316" y="141830"/>
                </a:moveTo>
                <a:lnTo>
                  <a:pt x="445705" y="141830"/>
                </a:lnTo>
                <a:lnTo>
                  <a:pt x="444761" y="140143"/>
                </a:lnTo>
                <a:lnTo>
                  <a:pt x="445914" y="139129"/>
                </a:lnTo>
                <a:lnTo>
                  <a:pt x="446380" y="139951"/>
                </a:lnTo>
                <a:lnTo>
                  <a:pt x="446935" y="140741"/>
                </a:lnTo>
                <a:lnTo>
                  <a:pt x="447316" y="141830"/>
                </a:lnTo>
                <a:close/>
              </a:path>
              <a:path w="964565" h="962025">
                <a:moveTo>
                  <a:pt x="447319" y="31570"/>
                </a:moveTo>
                <a:lnTo>
                  <a:pt x="445704" y="31570"/>
                </a:lnTo>
                <a:lnTo>
                  <a:pt x="444828" y="30019"/>
                </a:lnTo>
                <a:lnTo>
                  <a:pt x="445910" y="28891"/>
                </a:lnTo>
                <a:lnTo>
                  <a:pt x="446376" y="29706"/>
                </a:lnTo>
                <a:lnTo>
                  <a:pt x="446935" y="30492"/>
                </a:lnTo>
                <a:lnTo>
                  <a:pt x="447319" y="31570"/>
                </a:lnTo>
                <a:close/>
              </a:path>
              <a:path w="964565" h="962025">
                <a:moveTo>
                  <a:pt x="446070" y="124657"/>
                </a:moveTo>
                <a:lnTo>
                  <a:pt x="444889" y="123604"/>
                </a:lnTo>
                <a:lnTo>
                  <a:pt x="445616" y="122009"/>
                </a:lnTo>
                <a:lnTo>
                  <a:pt x="447198" y="122009"/>
                </a:lnTo>
                <a:lnTo>
                  <a:pt x="446967" y="122927"/>
                </a:lnTo>
                <a:lnTo>
                  <a:pt x="446572" y="123604"/>
                </a:lnTo>
                <a:lnTo>
                  <a:pt x="446469" y="123781"/>
                </a:lnTo>
                <a:lnTo>
                  <a:pt x="446070" y="124657"/>
                </a:lnTo>
                <a:close/>
              </a:path>
              <a:path w="964565" h="962025">
                <a:moveTo>
                  <a:pt x="446045" y="70312"/>
                </a:moveTo>
                <a:lnTo>
                  <a:pt x="444917" y="69322"/>
                </a:lnTo>
                <a:lnTo>
                  <a:pt x="445631" y="67853"/>
                </a:lnTo>
                <a:lnTo>
                  <a:pt x="447223" y="67853"/>
                </a:lnTo>
                <a:lnTo>
                  <a:pt x="446953" y="68710"/>
                </a:lnTo>
                <a:lnTo>
                  <a:pt x="446572" y="69322"/>
                </a:lnTo>
                <a:lnTo>
                  <a:pt x="446462" y="69500"/>
                </a:lnTo>
                <a:lnTo>
                  <a:pt x="446045" y="70312"/>
                </a:lnTo>
                <a:close/>
              </a:path>
              <a:path w="964565" h="962025">
                <a:moveTo>
                  <a:pt x="445699" y="85578"/>
                </a:moveTo>
                <a:lnTo>
                  <a:pt x="445862" y="85179"/>
                </a:lnTo>
                <a:lnTo>
                  <a:pt x="445988" y="84869"/>
                </a:lnTo>
                <a:lnTo>
                  <a:pt x="445699" y="85578"/>
                </a:lnTo>
                <a:close/>
              </a:path>
              <a:path w="964565" h="962025">
                <a:moveTo>
                  <a:pt x="446141" y="88378"/>
                </a:moveTo>
                <a:lnTo>
                  <a:pt x="444928" y="87467"/>
                </a:lnTo>
                <a:lnTo>
                  <a:pt x="445613" y="85788"/>
                </a:lnTo>
                <a:lnTo>
                  <a:pt x="447141" y="85788"/>
                </a:lnTo>
                <a:lnTo>
                  <a:pt x="446946" y="86681"/>
                </a:lnTo>
                <a:lnTo>
                  <a:pt x="446526" y="87467"/>
                </a:lnTo>
                <a:lnTo>
                  <a:pt x="446141" y="88378"/>
                </a:lnTo>
                <a:close/>
              </a:path>
              <a:path w="964565" h="962025">
                <a:moveTo>
                  <a:pt x="446528" y="105470"/>
                </a:moveTo>
                <a:lnTo>
                  <a:pt x="444935" y="105470"/>
                </a:lnTo>
                <a:lnTo>
                  <a:pt x="445118" y="104758"/>
                </a:lnTo>
                <a:lnTo>
                  <a:pt x="445170" y="104555"/>
                </a:lnTo>
                <a:lnTo>
                  <a:pt x="445576" y="103847"/>
                </a:lnTo>
                <a:lnTo>
                  <a:pt x="447170" y="103847"/>
                </a:lnTo>
                <a:lnTo>
                  <a:pt x="446993" y="104555"/>
                </a:lnTo>
                <a:lnTo>
                  <a:pt x="446942" y="104758"/>
                </a:lnTo>
                <a:lnTo>
                  <a:pt x="446528" y="105470"/>
                </a:lnTo>
                <a:close/>
              </a:path>
              <a:path w="964565" h="962025">
                <a:moveTo>
                  <a:pt x="446528" y="105470"/>
                </a:moveTo>
                <a:lnTo>
                  <a:pt x="446451" y="105601"/>
                </a:lnTo>
                <a:lnTo>
                  <a:pt x="446942" y="104758"/>
                </a:lnTo>
                <a:lnTo>
                  <a:pt x="446528" y="105470"/>
                </a:lnTo>
                <a:close/>
              </a:path>
              <a:path w="964565" h="962025">
                <a:moveTo>
                  <a:pt x="446208" y="106128"/>
                </a:moveTo>
                <a:lnTo>
                  <a:pt x="446052" y="106466"/>
                </a:lnTo>
                <a:lnTo>
                  <a:pt x="446451" y="105601"/>
                </a:lnTo>
                <a:lnTo>
                  <a:pt x="446528" y="105470"/>
                </a:lnTo>
                <a:lnTo>
                  <a:pt x="446208" y="106128"/>
                </a:lnTo>
                <a:close/>
              </a:path>
              <a:path w="964565" h="962025">
                <a:moveTo>
                  <a:pt x="436398" y="795674"/>
                </a:moveTo>
                <a:lnTo>
                  <a:pt x="434964" y="794635"/>
                </a:lnTo>
                <a:lnTo>
                  <a:pt x="435068" y="793282"/>
                </a:lnTo>
                <a:lnTo>
                  <a:pt x="435174" y="791895"/>
                </a:lnTo>
                <a:lnTo>
                  <a:pt x="436569" y="791211"/>
                </a:lnTo>
                <a:lnTo>
                  <a:pt x="437259" y="790596"/>
                </a:lnTo>
                <a:lnTo>
                  <a:pt x="438056" y="791211"/>
                </a:lnTo>
                <a:lnTo>
                  <a:pt x="439362" y="791727"/>
                </a:lnTo>
                <a:lnTo>
                  <a:pt x="439654" y="793282"/>
                </a:lnTo>
                <a:lnTo>
                  <a:pt x="438932" y="794926"/>
                </a:lnTo>
                <a:lnTo>
                  <a:pt x="436398" y="795674"/>
                </a:lnTo>
                <a:close/>
              </a:path>
              <a:path w="964565" h="962025">
                <a:moveTo>
                  <a:pt x="420616" y="958133"/>
                </a:moveTo>
                <a:lnTo>
                  <a:pt x="417176" y="958133"/>
                </a:lnTo>
                <a:lnTo>
                  <a:pt x="419645" y="956962"/>
                </a:lnTo>
                <a:lnTo>
                  <a:pt x="420616" y="958133"/>
                </a:lnTo>
                <a:close/>
              </a:path>
              <a:path w="964565" h="962025">
                <a:moveTo>
                  <a:pt x="418986" y="959022"/>
                </a:moveTo>
                <a:lnTo>
                  <a:pt x="417757" y="959022"/>
                </a:lnTo>
                <a:lnTo>
                  <a:pt x="417490" y="958535"/>
                </a:lnTo>
                <a:lnTo>
                  <a:pt x="419791" y="958535"/>
                </a:lnTo>
                <a:lnTo>
                  <a:pt x="418986" y="959022"/>
                </a:lnTo>
                <a:close/>
              </a:path>
              <a:path w="964565" h="962025">
                <a:moveTo>
                  <a:pt x="420783" y="812061"/>
                </a:moveTo>
                <a:lnTo>
                  <a:pt x="417157" y="812061"/>
                </a:lnTo>
                <a:lnTo>
                  <a:pt x="416993" y="811132"/>
                </a:lnTo>
                <a:lnTo>
                  <a:pt x="416631" y="810306"/>
                </a:lnTo>
                <a:lnTo>
                  <a:pt x="417175" y="808982"/>
                </a:lnTo>
                <a:lnTo>
                  <a:pt x="418225" y="808463"/>
                </a:lnTo>
                <a:lnTo>
                  <a:pt x="420036" y="809950"/>
                </a:lnTo>
                <a:lnTo>
                  <a:pt x="420307" y="811132"/>
                </a:lnTo>
                <a:lnTo>
                  <a:pt x="420783" y="812061"/>
                </a:lnTo>
                <a:close/>
              </a:path>
              <a:path w="964565" h="962025">
                <a:moveTo>
                  <a:pt x="418641" y="813267"/>
                </a:moveTo>
                <a:lnTo>
                  <a:pt x="417246" y="812701"/>
                </a:lnTo>
                <a:lnTo>
                  <a:pt x="417206" y="812413"/>
                </a:lnTo>
                <a:lnTo>
                  <a:pt x="419812" y="812413"/>
                </a:lnTo>
                <a:lnTo>
                  <a:pt x="418641" y="813267"/>
                </a:lnTo>
                <a:close/>
              </a:path>
              <a:path w="964565" h="962025">
                <a:moveTo>
                  <a:pt x="417518" y="3017"/>
                </a:moveTo>
                <a:lnTo>
                  <a:pt x="417706" y="2594"/>
                </a:lnTo>
                <a:lnTo>
                  <a:pt x="417805" y="2369"/>
                </a:lnTo>
                <a:lnTo>
                  <a:pt x="417518" y="3017"/>
                </a:lnTo>
                <a:close/>
              </a:path>
              <a:path w="964565" h="962025">
                <a:moveTo>
                  <a:pt x="420285" y="3974"/>
                </a:moveTo>
                <a:lnTo>
                  <a:pt x="417435" y="3206"/>
                </a:lnTo>
                <a:lnTo>
                  <a:pt x="417518" y="3017"/>
                </a:lnTo>
                <a:lnTo>
                  <a:pt x="420371" y="3786"/>
                </a:lnTo>
                <a:lnTo>
                  <a:pt x="420285" y="3974"/>
                </a:lnTo>
                <a:close/>
              </a:path>
              <a:path w="964565" h="962025">
                <a:moveTo>
                  <a:pt x="420096" y="4394"/>
                </a:moveTo>
                <a:lnTo>
                  <a:pt x="420285" y="3974"/>
                </a:lnTo>
                <a:lnTo>
                  <a:pt x="420371" y="3786"/>
                </a:lnTo>
                <a:lnTo>
                  <a:pt x="420096" y="4394"/>
                </a:lnTo>
                <a:close/>
              </a:path>
              <a:path w="964565" h="962025">
                <a:moveTo>
                  <a:pt x="421029" y="719728"/>
                </a:moveTo>
                <a:lnTo>
                  <a:pt x="417243" y="719728"/>
                </a:lnTo>
                <a:lnTo>
                  <a:pt x="417143" y="719358"/>
                </a:lnTo>
                <a:lnTo>
                  <a:pt x="417905" y="718817"/>
                </a:lnTo>
                <a:lnTo>
                  <a:pt x="418301" y="718376"/>
                </a:lnTo>
                <a:lnTo>
                  <a:pt x="419620" y="717956"/>
                </a:lnTo>
                <a:lnTo>
                  <a:pt x="420648" y="718376"/>
                </a:lnTo>
                <a:lnTo>
                  <a:pt x="420925" y="719358"/>
                </a:lnTo>
                <a:lnTo>
                  <a:pt x="421029" y="719728"/>
                </a:lnTo>
                <a:close/>
              </a:path>
              <a:path w="964565" h="962025">
                <a:moveTo>
                  <a:pt x="418656" y="721529"/>
                </a:moveTo>
                <a:lnTo>
                  <a:pt x="417595" y="721041"/>
                </a:lnTo>
                <a:lnTo>
                  <a:pt x="417324" y="720031"/>
                </a:lnTo>
                <a:lnTo>
                  <a:pt x="421114" y="720031"/>
                </a:lnTo>
                <a:lnTo>
                  <a:pt x="420438" y="720775"/>
                </a:lnTo>
                <a:lnTo>
                  <a:pt x="418656" y="721529"/>
                </a:lnTo>
                <a:close/>
              </a:path>
              <a:path w="964565" h="962025">
                <a:moveTo>
                  <a:pt x="417550" y="847332"/>
                </a:moveTo>
                <a:lnTo>
                  <a:pt x="417733" y="846916"/>
                </a:lnTo>
                <a:lnTo>
                  <a:pt x="417830" y="846695"/>
                </a:lnTo>
                <a:lnTo>
                  <a:pt x="417550" y="847332"/>
                </a:lnTo>
                <a:close/>
              </a:path>
              <a:path w="964565" h="962025">
                <a:moveTo>
                  <a:pt x="420291" y="848275"/>
                </a:moveTo>
                <a:lnTo>
                  <a:pt x="417467" y="847521"/>
                </a:lnTo>
                <a:lnTo>
                  <a:pt x="417550" y="847332"/>
                </a:lnTo>
                <a:lnTo>
                  <a:pt x="420374" y="848090"/>
                </a:lnTo>
                <a:lnTo>
                  <a:pt x="420291" y="848275"/>
                </a:lnTo>
                <a:close/>
              </a:path>
              <a:path w="964565" h="962025">
                <a:moveTo>
                  <a:pt x="420103" y="848692"/>
                </a:moveTo>
                <a:lnTo>
                  <a:pt x="420291" y="848275"/>
                </a:lnTo>
                <a:lnTo>
                  <a:pt x="420374" y="848090"/>
                </a:lnTo>
                <a:lnTo>
                  <a:pt x="420103" y="848692"/>
                </a:lnTo>
                <a:close/>
              </a:path>
              <a:path w="964565" h="962025">
                <a:moveTo>
                  <a:pt x="418773" y="887568"/>
                </a:moveTo>
                <a:lnTo>
                  <a:pt x="417734" y="886486"/>
                </a:lnTo>
                <a:lnTo>
                  <a:pt x="416837" y="885977"/>
                </a:lnTo>
                <a:lnTo>
                  <a:pt x="417218" y="884988"/>
                </a:lnTo>
                <a:lnTo>
                  <a:pt x="417330" y="883771"/>
                </a:lnTo>
                <a:lnTo>
                  <a:pt x="417346" y="883593"/>
                </a:lnTo>
                <a:lnTo>
                  <a:pt x="418670" y="882761"/>
                </a:lnTo>
                <a:lnTo>
                  <a:pt x="420392" y="883148"/>
                </a:lnTo>
                <a:lnTo>
                  <a:pt x="422121" y="885408"/>
                </a:lnTo>
                <a:lnTo>
                  <a:pt x="421282" y="886927"/>
                </a:lnTo>
                <a:lnTo>
                  <a:pt x="418773" y="887568"/>
                </a:lnTo>
                <a:close/>
              </a:path>
              <a:path w="964565" h="962025">
                <a:moveTo>
                  <a:pt x="420093" y="904503"/>
                </a:moveTo>
                <a:lnTo>
                  <a:pt x="417183" y="904503"/>
                </a:lnTo>
                <a:lnTo>
                  <a:pt x="416705" y="903229"/>
                </a:lnTo>
                <a:lnTo>
                  <a:pt x="417253" y="901656"/>
                </a:lnTo>
                <a:lnTo>
                  <a:pt x="419577" y="900293"/>
                </a:lnTo>
                <a:lnTo>
                  <a:pt x="420915" y="901265"/>
                </a:lnTo>
                <a:lnTo>
                  <a:pt x="421168" y="903229"/>
                </a:lnTo>
                <a:lnTo>
                  <a:pt x="421225" y="903670"/>
                </a:lnTo>
                <a:lnTo>
                  <a:pt x="420093" y="904503"/>
                </a:lnTo>
                <a:close/>
              </a:path>
              <a:path w="964565" h="962025">
                <a:moveTo>
                  <a:pt x="419513" y="905264"/>
                </a:moveTo>
                <a:lnTo>
                  <a:pt x="418620" y="904841"/>
                </a:lnTo>
                <a:lnTo>
                  <a:pt x="419836" y="904841"/>
                </a:lnTo>
                <a:lnTo>
                  <a:pt x="419513" y="905264"/>
                </a:lnTo>
                <a:close/>
              </a:path>
              <a:path w="964565" h="962025">
                <a:moveTo>
                  <a:pt x="420320" y="736692"/>
                </a:moveTo>
                <a:lnTo>
                  <a:pt x="418381" y="736692"/>
                </a:lnTo>
                <a:lnTo>
                  <a:pt x="419314" y="736275"/>
                </a:lnTo>
                <a:lnTo>
                  <a:pt x="420320" y="736692"/>
                </a:lnTo>
                <a:close/>
              </a:path>
              <a:path w="964565" h="962025">
                <a:moveTo>
                  <a:pt x="419752" y="739684"/>
                </a:moveTo>
                <a:lnTo>
                  <a:pt x="417350" y="739684"/>
                </a:lnTo>
                <a:lnTo>
                  <a:pt x="417264" y="739460"/>
                </a:lnTo>
                <a:lnTo>
                  <a:pt x="416392" y="738311"/>
                </a:lnTo>
                <a:lnTo>
                  <a:pt x="416945" y="736823"/>
                </a:lnTo>
                <a:lnTo>
                  <a:pt x="420638" y="736823"/>
                </a:lnTo>
                <a:lnTo>
                  <a:pt x="421189" y="737877"/>
                </a:lnTo>
                <a:lnTo>
                  <a:pt x="419752" y="739684"/>
                </a:lnTo>
                <a:close/>
              </a:path>
              <a:path w="964565" h="962025">
                <a:moveTo>
                  <a:pt x="417451" y="739948"/>
                </a:moveTo>
                <a:lnTo>
                  <a:pt x="417350" y="739684"/>
                </a:lnTo>
                <a:lnTo>
                  <a:pt x="417264" y="739460"/>
                </a:lnTo>
                <a:lnTo>
                  <a:pt x="417350" y="739684"/>
                </a:lnTo>
                <a:lnTo>
                  <a:pt x="417451" y="739948"/>
                </a:lnTo>
                <a:close/>
              </a:path>
              <a:path w="964565" h="962025">
                <a:moveTo>
                  <a:pt x="417634" y="740428"/>
                </a:moveTo>
                <a:lnTo>
                  <a:pt x="417451" y="739948"/>
                </a:lnTo>
                <a:lnTo>
                  <a:pt x="418559" y="739948"/>
                </a:lnTo>
                <a:lnTo>
                  <a:pt x="417634" y="740428"/>
                </a:lnTo>
                <a:close/>
              </a:path>
              <a:path w="964565" h="962025">
                <a:moveTo>
                  <a:pt x="418652" y="777056"/>
                </a:moveTo>
                <a:lnTo>
                  <a:pt x="417677" y="776024"/>
                </a:lnTo>
                <a:lnTo>
                  <a:pt x="416841" y="775536"/>
                </a:lnTo>
                <a:lnTo>
                  <a:pt x="417189" y="774600"/>
                </a:lnTo>
                <a:lnTo>
                  <a:pt x="417296" y="773284"/>
                </a:lnTo>
                <a:lnTo>
                  <a:pt x="418527" y="772494"/>
                </a:lnTo>
                <a:lnTo>
                  <a:pt x="420154" y="772871"/>
                </a:lnTo>
                <a:lnTo>
                  <a:pt x="421798" y="775006"/>
                </a:lnTo>
                <a:lnTo>
                  <a:pt x="421018" y="776447"/>
                </a:lnTo>
                <a:lnTo>
                  <a:pt x="418652" y="777056"/>
                </a:lnTo>
                <a:close/>
              </a:path>
              <a:path w="964565" h="962025">
                <a:moveTo>
                  <a:pt x="420239" y="758498"/>
                </a:moveTo>
                <a:lnTo>
                  <a:pt x="417360" y="758498"/>
                </a:lnTo>
                <a:lnTo>
                  <a:pt x="416891" y="757441"/>
                </a:lnTo>
                <a:lnTo>
                  <a:pt x="416841" y="756726"/>
                </a:lnTo>
                <a:lnTo>
                  <a:pt x="417285" y="755381"/>
                </a:lnTo>
                <a:lnTo>
                  <a:pt x="419677" y="753961"/>
                </a:lnTo>
                <a:lnTo>
                  <a:pt x="421139" y="754908"/>
                </a:lnTo>
                <a:lnTo>
                  <a:pt x="421417" y="756726"/>
                </a:lnTo>
                <a:lnTo>
                  <a:pt x="421527" y="757441"/>
                </a:lnTo>
                <a:lnTo>
                  <a:pt x="420342" y="758356"/>
                </a:lnTo>
                <a:lnTo>
                  <a:pt x="420239" y="758498"/>
                </a:lnTo>
                <a:close/>
              </a:path>
              <a:path w="964565" h="962025">
                <a:moveTo>
                  <a:pt x="420239" y="758498"/>
                </a:moveTo>
                <a:lnTo>
                  <a:pt x="420069" y="758733"/>
                </a:lnTo>
                <a:lnTo>
                  <a:pt x="420239" y="758498"/>
                </a:lnTo>
                <a:lnTo>
                  <a:pt x="420342" y="758356"/>
                </a:lnTo>
                <a:lnTo>
                  <a:pt x="420239" y="758498"/>
                </a:lnTo>
                <a:close/>
              </a:path>
              <a:path w="964565" h="962025">
                <a:moveTo>
                  <a:pt x="419744" y="759181"/>
                </a:moveTo>
                <a:lnTo>
                  <a:pt x="418794" y="758733"/>
                </a:lnTo>
                <a:lnTo>
                  <a:pt x="420069" y="758733"/>
                </a:lnTo>
                <a:lnTo>
                  <a:pt x="419744" y="759181"/>
                </a:lnTo>
                <a:close/>
              </a:path>
              <a:path w="964565" h="962025">
                <a:moveTo>
                  <a:pt x="419794" y="829479"/>
                </a:moveTo>
                <a:lnTo>
                  <a:pt x="417526" y="829479"/>
                </a:lnTo>
                <a:lnTo>
                  <a:pt x="417745" y="829027"/>
                </a:lnTo>
                <a:lnTo>
                  <a:pt x="418954" y="829027"/>
                </a:lnTo>
                <a:lnTo>
                  <a:pt x="419794" y="829479"/>
                </a:lnTo>
                <a:close/>
              </a:path>
              <a:path w="964565" h="962025">
                <a:moveTo>
                  <a:pt x="420073" y="830807"/>
                </a:moveTo>
                <a:lnTo>
                  <a:pt x="418855" y="830807"/>
                </a:lnTo>
                <a:lnTo>
                  <a:pt x="417841" y="830259"/>
                </a:lnTo>
                <a:lnTo>
                  <a:pt x="420346" y="830259"/>
                </a:lnTo>
                <a:lnTo>
                  <a:pt x="420073" y="830807"/>
                </a:lnTo>
                <a:close/>
              </a:path>
              <a:path w="964565" h="962025">
                <a:moveTo>
                  <a:pt x="420073" y="830807"/>
                </a:moveTo>
                <a:lnTo>
                  <a:pt x="419974" y="831006"/>
                </a:lnTo>
                <a:lnTo>
                  <a:pt x="420346" y="830259"/>
                </a:lnTo>
                <a:lnTo>
                  <a:pt x="420073" y="830807"/>
                </a:lnTo>
                <a:close/>
              </a:path>
              <a:path w="964565" h="962025">
                <a:moveTo>
                  <a:pt x="427950" y="89044"/>
                </a:moveTo>
                <a:lnTo>
                  <a:pt x="426118" y="87577"/>
                </a:lnTo>
                <a:lnTo>
                  <a:pt x="425861" y="86307"/>
                </a:lnTo>
                <a:lnTo>
                  <a:pt x="425374" y="85321"/>
                </a:lnTo>
                <a:lnTo>
                  <a:pt x="426385" y="84912"/>
                </a:lnTo>
                <a:lnTo>
                  <a:pt x="427580" y="83987"/>
                </a:lnTo>
                <a:lnTo>
                  <a:pt x="429021" y="84503"/>
                </a:lnTo>
                <a:lnTo>
                  <a:pt x="429637" y="86150"/>
                </a:lnTo>
                <a:lnTo>
                  <a:pt x="429512" y="87072"/>
                </a:lnTo>
                <a:lnTo>
                  <a:pt x="429444" y="87577"/>
                </a:lnTo>
                <a:lnTo>
                  <a:pt x="429324" y="88471"/>
                </a:lnTo>
                <a:lnTo>
                  <a:pt x="427950" y="89044"/>
                </a:lnTo>
                <a:close/>
              </a:path>
              <a:path w="964565" h="962025">
                <a:moveTo>
                  <a:pt x="428640" y="31485"/>
                </a:moveTo>
                <a:lnTo>
                  <a:pt x="427082" y="31485"/>
                </a:lnTo>
                <a:lnTo>
                  <a:pt x="427278" y="30574"/>
                </a:lnTo>
                <a:lnTo>
                  <a:pt x="427730" y="29720"/>
                </a:lnTo>
                <a:lnTo>
                  <a:pt x="429260" y="29720"/>
                </a:lnTo>
                <a:lnTo>
                  <a:pt x="429077" y="30574"/>
                </a:lnTo>
                <a:lnTo>
                  <a:pt x="428640" y="31485"/>
                </a:lnTo>
                <a:close/>
              </a:path>
              <a:path w="964565" h="962025">
                <a:moveTo>
                  <a:pt x="426739" y="67650"/>
                </a:moveTo>
                <a:lnTo>
                  <a:pt x="426947" y="67170"/>
                </a:lnTo>
                <a:lnTo>
                  <a:pt x="429051" y="67170"/>
                </a:lnTo>
                <a:lnTo>
                  <a:pt x="429601" y="67650"/>
                </a:lnTo>
                <a:lnTo>
                  <a:pt x="426947" y="67170"/>
                </a:lnTo>
                <a:lnTo>
                  <a:pt x="426739" y="67650"/>
                </a:lnTo>
                <a:close/>
              </a:path>
              <a:path w="964565" h="962025">
                <a:moveTo>
                  <a:pt x="428228" y="70497"/>
                </a:moveTo>
                <a:lnTo>
                  <a:pt x="426975" y="69433"/>
                </a:lnTo>
                <a:lnTo>
                  <a:pt x="426530" y="68130"/>
                </a:lnTo>
                <a:lnTo>
                  <a:pt x="426666" y="67817"/>
                </a:lnTo>
                <a:lnTo>
                  <a:pt x="429544" y="67817"/>
                </a:lnTo>
                <a:lnTo>
                  <a:pt x="429231" y="68753"/>
                </a:lnTo>
                <a:lnTo>
                  <a:pt x="428803" y="69433"/>
                </a:lnTo>
                <a:lnTo>
                  <a:pt x="428690" y="69611"/>
                </a:lnTo>
                <a:lnTo>
                  <a:pt x="428228" y="70497"/>
                </a:lnTo>
                <a:close/>
              </a:path>
              <a:path w="964565" h="962025">
                <a:moveTo>
                  <a:pt x="428641" y="141748"/>
                </a:moveTo>
                <a:lnTo>
                  <a:pt x="427082" y="141748"/>
                </a:lnTo>
                <a:lnTo>
                  <a:pt x="427274" y="140830"/>
                </a:lnTo>
                <a:lnTo>
                  <a:pt x="427726" y="139969"/>
                </a:lnTo>
                <a:lnTo>
                  <a:pt x="429259" y="139969"/>
                </a:lnTo>
                <a:lnTo>
                  <a:pt x="429079" y="140830"/>
                </a:lnTo>
                <a:lnTo>
                  <a:pt x="428641" y="141748"/>
                </a:lnTo>
                <a:close/>
              </a:path>
              <a:path w="964565" h="962025">
                <a:moveTo>
                  <a:pt x="428641" y="141748"/>
                </a:moveTo>
                <a:lnTo>
                  <a:pt x="428546" y="141972"/>
                </a:lnTo>
                <a:lnTo>
                  <a:pt x="428635" y="141748"/>
                </a:lnTo>
                <a:lnTo>
                  <a:pt x="429112" y="140830"/>
                </a:lnTo>
                <a:lnTo>
                  <a:pt x="428641" y="141748"/>
                </a:lnTo>
                <a:close/>
              </a:path>
              <a:path w="964565" h="962025">
                <a:moveTo>
                  <a:pt x="428387" y="142375"/>
                </a:moveTo>
                <a:lnTo>
                  <a:pt x="428546" y="141972"/>
                </a:lnTo>
                <a:lnTo>
                  <a:pt x="428635" y="141748"/>
                </a:lnTo>
                <a:lnTo>
                  <a:pt x="428387" y="142375"/>
                </a:lnTo>
                <a:close/>
              </a:path>
              <a:path w="964565" h="962025">
                <a:moveTo>
                  <a:pt x="420608" y="20632"/>
                </a:moveTo>
                <a:lnTo>
                  <a:pt x="418591" y="20632"/>
                </a:lnTo>
                <a:lnTo>
                  <a:pt x="419538" y="20229"/>
                </a:lnTo>
                <a:lnTo>
                  <a:pt x="420608" y="20632"/>
                </a:lnTo>
                <a:close/>
              </a:path>
              <a:path w="964565" h="962025">
                <a:moveTo>
                  <a:pt x="419901" y="23582"/>
                </a:moveTo>
                <a:lnTo>
                  <a:pt x="417514" y="23582"/>
                </a:lnTo>
                <a:lnTo>
                  <a:pt x="417421" y="23336"/>
                </a:lnTo>
                <a:lnTo>
                  <a:pt x="416538" y="22140"/>
                </a:lnTo>
                <a:lnTo>
                  <a:pt x="417262" y="20632"/>
                </a:lnTo>
                <a:lnTo>
                  <a:pt x="420854" y="20632"/>
                </a:lnTo>
                <a:lnTo>
                  <a:pt x="421435" y="21785"/>
                </a:lnTo>
                <a:lnTo>
                  <a:pt x="419901" y="23582"/>
                </a:lnTo>
                <a:close/>
              </a:path>
              <a:path w="964565" h="962025">
                <a:moveTo>
                  <a:pt x="417780" y="24286"/>
                </a:moveTo>
                <a:lnTo>
                  <a:pt x="417606" y="23827"/>
                </a:lnTo>
                <a:lnTo>
                  <a:pt x="418712" y="23827"/>
                </a:lnTo>
                <a:lnTo>
                  <a:pt x="417780" y="24286"/>
                </a:lnTo>
                <a:close/>
              </a:path>
              <a:path w="964565" h="962025">
                <a:moveTo>
                  <a:pt x="426735" y="103363"/>
                </a:moveTo>
                <a:lnTo>
                  <a:pt x="426640" y="103573"/>
                </a:lnTo>
                <a:lnTo>
                  <a:pt x="426735" y="103363"/>
                </a:lnTo>
                <a:lnTo>
                  <a:pt x="426801" y="103217"/>
                </a:lnTo>
                <a:lnTo>
                  <a:pt x="426735" y="103363"/>
                </a:lnTo>
                <a:close/>
              </a:path>
              <a:path w="964565" h="962025">
                <a:moveTo>
                  <a:pt x="428616" y="105950"/>
                </a:moveTo>
                <a:lnTo>
                  <a:pt x="427018" y="105494"/>
                </a:lnTo>
                <a:lnTo>
                  <a:pt x="426349" y="104217"/>
                </a:lnTo>
                <a:lnTo>
                  <a:pt x="426640" y="103573"/>
                </a:lnTo>
                <a:lnTo>
                  <a:pt x="429484" y="103573"/>
                </a:lnTo>
                <a:lnTo>
                  <a:pt x="429343" y="104217"/>
                </a:lnTo>
                <a:lnTo>
                  <a:pt x="429263" y="104583"/>
                </a:lnTo>
                <a:lnTo>
                  <a:pt x="428803" y="105494"/>
                </a:lnTo>
                <a:lnTo>
                  <a:pt x="428616" y="105950"/>
                </a:lnTo>
                <a:close/>
              </a:path>
              <a:path w="964565" h="962025">
                <a:moveTo>
                  <a:pt x="428616" y="105950"/>
                </a:moveTo>
                <a:lnTo>
                  <a:pt x="428522" y="106185"/>
                </a:lnTo>
                <a:lnTo>
                  <a:pt x="428798" y="105494"/>
                </a:lnTo>
                <a:lnTo>
                  <a:pt x="428616" y="105950"/>
                </a:lnTo>
                <a:close/>
              </a:path>
              <a:path w="964565" h="962025">
                <a:moveTo>
                  <a:pt x="428522" y="106185"/>
                </a:moveTo>
                <a:lnTo>
                  <a:pt x="428388" y="106519"/>
                </a:lnTo>
                <a:lnTo>
                  <a:pt x="428522" y="106185"/>
                </a:lnTo>
                <a:lnTo>
                  <a:pt x="428616" y="105950"/>
                </a:lnTo>
                <a:lnTo>
                  <a:pt x="428522" y="106185"/>
                </a:lnTo>
                <a:close/>
              </a:path>
              <a:path w="964565" h="962025">
                <a:moveTo>
                  <a:pt x="427641" y="475328"/>
                </a:moveTo>
                <a:lnTo>
                  <a:pt x="426127" y="473677"/>
                </a:lnTo>
                <a:lnTo>
                  <a:pt x="425299" y="470673"/>
                </a:lnTo>
                <a:lnTo>
                  <a:pt x="426370" y="469695"/>
                </a:lnTo>
                <a:lnTo>
                  <a:pt x="426865" y="468880"/>
                </a:lnTo>
                <a:lnTo>
                  <a:pt x="428967" y="468880"/>
                </a:lnTo>
                <a:lnTo>
                  <a:pt x="429854" y="469695"/>
                </a:lnTo>
                <a:lnTo>
                  <a:pt x="430573" y="470673"/>
                </a:lnTo>
                <a:lnTo>
                  <a:pt x="431822" y="472499"/>
                </a:lnTo>
                <a:lnTo>
                  <a:pt x="431733" y="473677"/>
                </a:lnTo>
                <a:lnTo>
                  <a:pt x="427641" y="475328"/>
                </a:lnTo>
                <a:close/>
              </a:path>
              <a:path w="964565" h="962025">
                <a:moveTo>
                  <a:pt x="430302" y="290369"/>
                </a:moveTo>
                <a:lnTo>
                  <a:pt x="427816" y="290369"/>
                </a:lnTo>
                <a:lnTo>
                  <a:pt x="426868" y="288159"/>
                </a:lnTo>
                <a:lnTo>
                  <a:pt x="429744" y="286935"/>
                </a:lnTo>
                <a:lnTo>
                  <a:pt x="431075" y="287475"/>
                </a:lnTo>
                <a:lnTo>
                  <a:pt x="431683" y="288543"/>
                </a:lnTo>
                <a:lnTo>
                  <a:pt x="430302" y="290369"/>
                </a:lnTo>
                <a:close/>
              </a:path>
              <a:path w="964565" h="962025">
                <a:moveTo>
                  <a:pt x="428125" y="291087"/>
                </a:moveTo>
                <a:lnTo>
                  <a:pt x="427922" y="290614"/>
                </a:lnTo>
                <a:lnTo>
                  <a:pt x="429064" y="290614"/>
                </a:lnTo>
                <a:lnTo>
                  <a:pt x="428125" y="291087"/>
                </a:lnTo>
                <a:close/>
              </a:path>
              <a:path w="964565" h="962025">
                <a:moveTo>
                  <a:pt x="428662" y="123664"/>
                </a:moveTo>
                <a:lnTo>
                  <a:pt x="427100" y="123664"/>
                </a:lnTo>
                <a:lnTo>
                  <a:pt x="427278" y="122728"/>
                </a:lnTo>
                <a:lnTo>
                  <a:pt x="427726" y="121846"/>
                </a:lnTo>
                <a:lnTo>
                  <a:pt x="429270" y="121846"/>
                </a:lnTo>
                <a:lnTo>
                  <a:pt x="429097" y="122728"/>
                </a:lnTo>
                <a:lnTo>
                  <a:pt x="428662" y="123664"/>
                </a:lnTo>
                <a:close/>
              </a:path>
              <a:path w="964565" h="962025">
                <a:moveTo>
                  <a:pt x="428662" y="123664"/>
                </a:moveTo>
                <a:lnTo>
                  <a:pt x="428566" y="123899"/>
                </a:lnTo>
                <a:lnTo>
                  <a:pt x="428656" y="123664"/>
                </a:lnTo>
                <a:lnTo>
                  <a:pt x="429126" y="122728"/>
                </a:lnTo>
                <a:lnTo>
                  <a:pt x="428662" y="123664"/>
                </a:lnTo>
                <a:close/>
              </a:path>
              <a:path w="964565" h="962025">
                <a:moveTo>
                  <a:pt x="428412" y="124301"/>
                </a:moveTo>
                <a:lnTo>
                  <a:pt x="428566" y="123899"/>
                </a:lnTo>
                <a:lnTo>
                  <a:pt x="428656" y="123664"/>
                </a:lnTo>
                <a:lnTo>
                  <a:pt x="428412" y="124301"/>
                </a:lnTo>
                <a:close/>
              </a:path>
              <a:path w="964565" h="962025">
                <a:moveTo>
                  <a:pt x="427669" y="49210"/>
                </a:moveTo>
                <a:lnTo>
                  <a:pt x="427853" y="48765"/>
                </a:lnTo>
                <a:lnTo>
                  <a:pt x="429082" y="48765"/>
                </a:lnTo>
                <a:lnTo>
                  <a:pt x="429996" y="49210"/>
                </a:lnTo>
                <a:lnTo>
                  <a:pt x="427853" y="48765"/>
                </a:lnTo>
                <a:lnTo>
                  <a:pt x="427669" y="49210"/>
                </a:lnTo>
                <a:close/>
              </a:path>
              <a:path w="964565" h="962025">
                <a:moveTo>
                  <a:pt x="427580" y="49423"/>
                </a:moveTo>
                <a:lnTo>
                  <a:pt x="427486" y="49587"/>
                </a:lnTo>
                <a:lnTo>
                  <a:pt x="427580" y="49423"/>
                </a:lnTo>
                <a:lnTo>
                  <a:pt x="427669" y="49210"/>
                </a:lnTo>
                <a:lnTo>
                  <a:pt x="427580" y="49423"/>
                </a:lnTo>
                <a:close/>
              </a:path>
              <a:path w="964565" h="962025">
                <a:moveTo>
                  <a:pt x="430445" y="50694"/>
                </a:moveTo>
                <a:lnTo>
                  <a:pt x="427649" y="50694"/>
                </a:lnTo>
                <a:lnTo>
                  <a:pt x="427365" y="50046"/>
                </a:lnTo>
                <a:lnTo>
                  <a:pt x="427303" y="49904"/>
                </a:lnTo>
                <a:lnTo>
                  <a:pt x="427486" y="49587"/>
                </a:lnTo>
                <a:lnTo>
                  <a:pt x="430929" y="49587"/>
                </a:lnTo>
                <a:lnTo>
                  <a:pt x="430725" y="49904"/>
                </a:lnTo>
                <a:lnTo>
                  <a:pt x="430633" y="50046"/>
                </a:lnTo>
                <a:lnTo>
                  <a:pt x="430445" y="50694"/>
                </a:lnTo>
                <a:close/>
              </a:path>
              <a:path w="964565" h="962025">
                <a:moveTo>
                  <a:pt x="427755" y="50936"/>
                </a:moveTo>
                <a:lnTo>
                  <a:pt x="427365" y="50046"/>
                </a:lnTo>
                <a:lnTo>
                  <a:pt x="427649" y="50694"/>
                </a:lnTo>
                <a:lnTo>
                  <a:pt x="427755" y="50936"/>
                </a:lnTo>
                <a:close/>
              </a:path>
              <a:path w="964565" h="962025">
                <a:moveTo>
                  <a:pt x="429560" y="51203"/>
                </a:moveTo>
                <a:lnTo>
                  <a:pt x="427872" y="51203"/>
                </a:lnTo>
                <a:lnTo>
                  <a:pt x="427755" y="50936"/>
                </a:lnTo>
                <a:lnTo>
                  <a:pt x="430025" y="50936"/>
                </a:lnTo>
                <a:lnTo>
                  <a:pt x="429560" y="51203"/>
                </a:lnTo>
                <a:close/>
              </a:path>
              <a:path w="964565" h="962025">
                <a:moveTo>
                  <a:pt x="429560" y="51203"/>
                </a:moveTo>
                <a:lnTo>
                  <a:pt x="428822" y="51626"/>
                </a:lnTo>
                <a:lnTo>
                  <a:pt x="430025" y="50936"/>
                </a:lnTo>
                <a:lnTo>
                  <a:pt x="429560" y="51203"/>
                </a:lnTo>
                <a:close/>
              </a:path>
              <a:path w="964565" h="962025">
                <a:moveTo>
                  <a:pt x="428654" y="13315"/>
                </a:moveTo>
                <a:lnTo>
                  <a:pt x="427032" y="13315"/>
                </a:lnTo>
                <a:lnTo>
                  <a:pt x="427206" y="12639"/>
                </a:lnTo>
                <a:lnTo>
                  <a:pt x="427267" y="12401"/>
                </a:lnTo>
                <a:lnTo>
                  <a:pt x="427804" y="11490"/>
                </a:lnTo>
                <a:lnTo>
                  <a:pt x="428174" y="10686"/>
                </a:lnTo>
                <a:lnTo>
                  <a:pt x="427804" y="11490"/>
                </a:lnTo>
                <a:lnTo>
                  <a:pt x="429281" y="11728"/>
                </a:lnTo>
                <a:lnTo>
                  <a:pt x="429113" y="12401"/>
                </a:lnTo>
                <a:lnTo>
                  <a:pt x="429053" y="12639"/>
                </a:lnTo>
                <a:lnTo>
                  <a:pt x="428654" y="13315"/>
                </a:lnTo>
                <a:close/>
              </a:path>
              <a:path w="964565" h="962025">
                <a:moveTo>
                  <a:pt x="419805" y="462126"/>
                </a:moveTo>
                <a:lnTo>
                  <a:pt x="417532" y="462126"/>
                </a:lnTo>
                <a:lnTo>
                  <a:pt x="417751" y="461678"/>
                </a:lnTo>
                <a:lnTo>
                  <a:pt x="418965" y="461678"/>
                </a:lnTo>
                <a:lnTo>
                  <a:pt x="419805" y="462126"/>
                </a:lnTo>
                <a:close/>
              </a:path>
              <a:path w="964565" h="962025">
                <a:moveTo>
                  <a:pt x="420079" y="463457"/>
                </a:moveTo>
                <a:lnTo>
                  <a:pt x="418862" y="463457"/>
                </a:lnTo>
                <a:lnTo>
                  <a:pt x="417829" y="462905"/>
                </a:lnTo>
                <a:lnTo>
                  <a:pt x="420356" y="462905"/>
                </a:lnTo>
                <a:lnTo>
                  <a:pt x="420079" y="463457"/>
                </a:lnTo>
                <a:close/>
              </a:path>
              <a:path w="964565" h="962025">
                <a:moveTo>
                  <a:pt x="420079" y="463457"/>
                </a:moveTo>
                <a:lnTo>
                  <a:pt x="419981" y="463653"/>
                </a:lnTo>
                <a:lnTo>
                  <a:pt x="420356" y="462905"/>
                </a:lnTo>
                <a:lnTo>
                  <a:pt x="420079" y="463457"/>
                </a:lnTo>
                <a:close/>
              </a:path>
              <a:path w="964565" h="962025">
                <a:moveTo>
                  <a:pt x="420093" y="298674"/>
                </a:moveTo>
                <a:lnTo>
                  <a:pt x="417182" y="298674"/>
                </a:lnTo>
                <a:lnTo>
                  <a:pt x="416705" y="297400"/>
                </a:lnTo>
                <a:lnTo>
                  <a:pt x="417253" y="295827"/>
                </a:lnTo>
                <a:lnTo>
                  <a:pt x="419577" y="294464"/>
                </a:lnTo>
                <a:lnTo>
                  <a:pt x="420915" y="295436"/>
                </a:lnTo>
                <a:lnTo>
                  <a:pt x="421168" y="297400"/>
                </a:lnTo>
                <a:lnTo>
                  <a:pt x="421225" y="297841"/>
                </a:lnTo>
                <a:lnTo>
                  <a:pt x="420093" y="298674"/>
                </a:lnTo>
                <a:close/>
              </a:path>
              <a:path w="964565" h="962025">
                <a:moveTo>
                  <a:pt x="419513" y="299436"/>
                </a:moveTo>
                <a:lnTo>
                  <a:pt x="418620" y="299012"/>
                </a:lnTo>
                <a:lnTo>
                  <a:pt x="419836" y="299012"/>
                </a:lnTo>
                <a:lnTo>
                  <a:pt x="419513" y="299436"/>
                </a:lnTo>
                <a:close/>
              </a:path>
              <a:path w="964565" h="962025">
                <a:moveTo>
                  <a:pt x="420616" y="352304"/>
                </a:moveTo>
                <a:lnTo>
                  <a:pt x="417172" y="352304"/>
                </a:lnTo>
                <a:lnTo>
                  <a:pt x="419641" y="351133"/>
                </a:lnTo>
                <a:lnTo>
                  <a:pt x="420616" y="352304"/>
                </a:lnTo>
                <a:close/>
              </a:path>
              <a:path w="964565" h="962025">
                <a:moveTo>
                  <a:pt x="418986" y="353194"/>
                </a:moveTo>
                <a:lnTo>
                  <a:pt x="417754" y="353194"/>
                </a:lnTo>
                <a:lnTo>
                  <a:pt x="417486" y="352706"/>
                </a:lnTo>
                <a:lnTo>
                  <a:pt x="419791" y="352706"/>
                </a:lnTo>
                <a:lnTo>
                  <a:pt x="418986" y="353194"/>
                </a:lnTo>
                <a:close/>
              </a:path>
              <a:path w="964565" h="962025">
                <a:moveTo>
                  <a:pt x="420762" y="316502"/>
                </a:moveTo>
                <a:lnTo>
                  <a:pt x="417145" y="316502"/>
                </a:lnTo>
                <a:lnTo>
                  <a:pt x="416990" y="315570"/>
                </a:lnTo>
                <a:lnTo>
                  <a:pt x="416624" y="314723"/>
                </a:lnTo>
                <a:lnTo>
                  <a:pt x="417165" y="313381"/>
                </a:lnTo>
                <a:lnTo>
                  <a:pt x="418218" y="312865"/>
                </a:lnTo>
                <a:lnTo>
                  <a:pt x="420026" y="314381"/>
                </a:lnTo>
                <a:lnTo>
                  <a:pt x="420285" y="315570"/>
                </a:lnTo>
                <a:lnTo>
                  <a:pt x="420762" y="316502"/>
                </a:lnTo>
                <a:close/>
              </a:path>
              <a:path w="964565" h="962025">
                <a:moveTo>
                  <a:pt x="418613" y="317708"/>
                </a:moveTo>
                <a:lnTo>
                  <a:pt x="417229" y="317118"/>
                </a:lnTo>
                <a:lnTo>
                  <a:pt x="417192" y="316851"/>
                </a:lnTo>
                <a:lnTo>
                  <a:pt x="419794" y="316851"/>
                </a:lnTo>
                <a:lnTo>
                  <a:pt x="418613" y="317708"/>
                </a:lnTo>
                <a:close/>
              </a:path>
              <a:path w="964565" h="962025">
                <a:moveTo>
                  <a:pt x="439167" y="153114"/>
                </a:moveTo>
                <a:lnTo>
                  <a:pt x="436259" y="153114"/>
                </a:lnTo>
                <a:lnTo>
                  <a:pt x="435708" y="151929"/>
                </a:lnTo>
                <a:lnTo>
                  <a:pt x="435633" y="151769"/>
                </a:lnTo>
                <a:lnTo>
                  <a:pt x="434961" y="151011"/>
                </a:lnTo>
                <a:lnTo>
                  <a:pt x="435580" y="150217"/>
                </a:lnTo>
                <a:lnTo>
                  <a:pt x="436156" y="148776"/>
                </a:lnTo>
                <a:lnTo>
                  <a:pt x="438016" y="148776"/>
                </a:lnTo>
                <a:lnTo>
                  <a:pt x="439345" y="149349"/>
                </a:lnTo>
                <a:lnTo>
                  <a:pt x="440065" y="151769"/>
                </a:lnTo>
                <a:lnTo>
                  <a:pt x="440113" y="151929"/>
                </a:lnTo>
                <a:lnTo>
                  <a:pt x="439167" y="153114"/>
                </a:lnTo>
                <a:close/>
              </a:path>
              <a:path w="964565" h="962025">
                <a:moveTo>
                  <a:pt x="439167" y="153114"/>
                </a:moveTo>
                <a:lnTo>
                  <a:pt x="438999" y="153324"/>
                </a:lnTo>
                <a:lnTo>
                  <a:pt x="440113" y="151929"/>
                </a:lnTo>
                <a:lnTo>
                  <a:pt x="439167" y="153114"/>
                </a:lnTo>
                <a:close/>
              </a:path>
              <a:path w="964565" h="962025">
                <a:moveTo>
                  <a:pt x="418673" y="391775"/>
                </a:moveTo>
                <a:lnTo>
                  <a:pt x="417695" y="390739"/>
                </a:lnTo>
                <a:lnTo>
                  <a:pt x="416858" y="390252"/>
                </a:lnTo>
                <a:lnTo>
                  <a:pt x="417197" y="389316"/>
                </a:lnTo>
                <a:lnTo>
                  <a:pt x="417293" y="387996"/>
                </a:lnTo>
                <a:lnTo>
                  <a:pt x="418517" y="387216"/>
                </a:lnTo>
                <a:lnTo>
                  <a:pt x="420132" y="387590"/>
                </a:lnTo>
                <a:lnTo>
                  <a:pt x="421798" y="389711"/>
                </a:lnTo>
                <a:lnTo>
                  <a:pt x="421029" y="391156"/>
                </a:lnTo>
                <a:lnTo>
                  <a:pt x="418673" y="391775"/>
                </a:lnTo>
                <a:close/>
              </a:path>
              <a:path w="964565" h="962025">
                <a:moveTo>
                  <a:pt x="420111" y="519201"/>
                </a:moveTo>
                <a:lnTo>
                  <a:pt x="417209" y="519201"/>
                </a:lnTo>
                <a:lnTo>
                  <a:pt x="416713" y="517937"/>
                </a:lnTo>
                <a:lnTo>
                  <a:pt x="417239" y="516343"/>
                </a:lnTo>
                <a:lnTo>
                  <a:pt x="419556" y="514984"/>
                </a:lnTo>
                <a:lnTo>
                  <a:pt x="420901" y="515955"/>
                </a:lnTo>
                <a:lnTo>
                  <a:pt x="421177" y="517937"/>
                </a:lnTo>
                <a:lnTo>
                  <a:pt x="421235" y="518354"/>
                </a:lnTo>
                <a:lnTo>
                  <a:pt x="420111" y="519201"/>
                </a:lnTo>
                <a:close/>
              </a:path>
              <a:path w="964565" h="962025">
                <a:moveTo>
                  <a:pt x="419538" y="519973"/>
                </a:moveTo>
                <a:lnTo>
                  <a:pt x="418641" y="519546"/>
                </a:lnTo>
                <a:lnTo>
                  <a:pt x="419855" y="519546"/>
                </a:lnTo>
                <a:lnTo>
                  <a:pt x="419538" y="519973"/>
                </a:lnTo>
                <a:close/>
              </a:path>
              <a:path w="964565" h="962025">
                <a:moveTo>
                  <a:pt x="420790" y="501739"/>
                </a:moveTo>
                <a:lnTo>
                  <a:pt x="418068" y="501739"/>
                </a:lnTo>
                <a:lnTo>
                  <a:pt x="417610" y="500693"/>
                </a:lnTo>
                <a:lnTo>
                  <a:pt x="417492" y="500422"/>
                </a:lnTo>
                <a:lnTo>
                  <a:pt x="416873" y="499682"/>
                </a:lnTo>
                <a:lnTo>
                  <a:pt x="417483" y="498818"/>
                </a:lnTo>
                <a:lnTo>
                  <a:pt x="418009" y="497462"/>
                </a:lnTo>
                <a:lnTo>
                  <a:pt x="419421" y="497462"/>
                </a:lnTo>
                <a:lnTo>
                  <a:pt x="420944" y="498141"/>
                </a:lnTo>
                <a:lnTo>
                  <a:pt x="421688" y="500422"/>
                </a:lnTo>
                <a:lnTo>
                  <a:pt x="421776" y="500693"/>
                </a:lnTo>
                <a:lnTo>
                  <a:pt x="420790" y="501739"/>
                </a:lnTo>
                <a:close/>
              </a:path>
              <a:path w="964565" h="962025">
                <a:moveTo>
                  <a:pt x="420790" y="501739"/>
                </a:moveTo>
                <a:lnTo>
                  <a:pt x="420613" y="501928"/>
                </a:lnTo>
                <a:lnTo>
                  <a:pt x="421776" y="500693"/>
                </a:lnTo>
                <a:lnTo>
                  <a:pt x="420790" y="501739"/>
                </a:lnTo>
                <a:close/>
              </a:path>
              <a:path w="964565" h="962025">
                <a:moveTo>
                  <a:pt x="418695" y="428050"/>
                </a:moveTo>
                <a:lnTo>
                  <a:pt x="417261" y="427498"/>
                </a:lnTo>
                <a:lnTo>
                  <a:pt x="416964" y="426797"/>
                </a:lnTo>
                <a:lnTo>
                  <a:pt x="416621" y="425851"/>
                </a:lnTo>
                <a:lnTo>
                  <a:pt x="416709" y="425064"/>
                </a:lnTo>
                <a:lnTo>
                  <a:pt x="416753" y="424659"/>
                </a:lnTo>
                <a:lnTo>
                  <a:pt x="416862" y="423662"/>
                </a:lnTo>
                <a:lnTo>
                  <a:pt x="418186" y="423150"/>
                </a:lnTo>
                <a:lnTo>
                  <a:pt x="420043" y="424659"/>
                </a:lnTo>
                <a:lnTo>
                  <a:pt x="420353" y="425851"/>
                </a:lnTo>
                <a:lnTo>
                  <a:pt x="420869" y="426797"/>
                </a:lnTo>
                <a:lnTo>
                  <a:pt x="419876" y="427171"/>
                </a:lnTo>
                <a:lnTo>
                  <a:pt x="418695" y="428050"/>
                </a:lnTo>
                <a:close/>
              </a:path>
              <a:path w="964565" h="962025">
                <a:moveTo>
                  <a:pt x="417379" y="939846"/>
                </a:moveTo>
                <a:lnTo>
                  <a:pt x="417536" y="939152"/>
                </a:lnTo>
                <a:lnTo>
                  <a:pt x="417577" y="938967"/>
                </a:lnTo>
                <a:lnTo>
                  <a:pt x="418616" y="938440"/>
                </a:lnTo>
                <a:lnTo>
                  <a:pt x="420442" y="939152"/>
                </a:lnTo>
                <a:lnTo>
                  <a:pt x="421171" y="939846"/>
                </a:lnTo>
                <a:lnTo>
                  <a:pt x="417536" y="939152"/>
                </a:lnTo>
                <a:lnTo>
                  <a:pt x="417379" y="939846"/>
                </a:lnTo>
                <a:close/>
              </a:path>
              <a:path w="964565" h="962025">
                <a:moveTo>
                  <a:pt x="421050" y="940372"/>
                </a:moveTo>
                <a:lnTo>
                  <a:pt x="417261" y="940372"/>
                </a:lnTo>
                <a:lnTo>
                  <a:pt x="417310" y="940152"/>
                </a:lnTo>
                <a:lnTo>
                  <a:pt x="421100" y="940152"/>
                </a:lnTo>
                <a:lnTo>
                  <a:pt x="421050" y="940372"/>
                </a:lnTo>
                <a:close/>
              </a:path>
              <a:path w="964565" h="962025">
                <a:moveTo>
                  <a:pt x="421050" y="940372"/>
                </a:moveTo>
                <a:lnTo>
                  <a:pt x="420979" y="940686"/>
                </a:lnTo>
                <a:lnTo>
                  <a:pt x="421100" y="940152"/>
                </a:lnTo>
                <a:lnTo>
                  <a:pt x="421050" y="940372"/>
                </a:lnTo>
                <a:close/>
              </a:path>
              <a:path w="964565" h="962025">
                <a:moveTo>
                  <a:pt x="420787" y="941529"/>
                </a:moveTo>
                <a:lnTo>
                  <a:pt x="418313" y="941529"/>
                </a:lnTo>
                <a:lnTo>
                  <a:pt x="417990" y="941194"/>
                </a:lnTo>
                <a:lnTo>
                  <a:pt x="417189" y="940686"/>
                </a:lnTo>
                <a:lnTo>
                  <a:pt x="420979" y="940686"/>
                </a:lnTo>
                <a:lnTo>
                  <a:pt x="420863" y="941194"/>
                </a:lnTo>
                <a:lnTo>
                  <a:pt x="420787" y="941529"/>
                </a:lnTo>
                <a:close/>
              </a:path>
              <a:path w="964565" h="962025">
                <a:moveTo>
                  <a:pt x="420787" y="941529"/>
                </a:moveTo>
                <a:lnTo>
                  <a:pt x="419773" y="941992"/>
                </a:lnTo>
                <a:lnTo>
                  <a:pt x="420787" y="941529"/>
                </a:lnTo>
                <a:lnTo>
                  <a:pt x="420863" y="941194"/>
                </a:lnTo>
                <a:lnTo>
                  <a:pt x="420787" y="941529"/>
                </a:lnTo>
                <a:close/>
              </a:path>
              <a:path w="964565" h="962025">
                <a:moveTo>
                  <a:pt x="418716" y="446017"/>
                </a:moveTo>
                <a:lnTo>
                  <a:pt x="417271" y="445526"/>
                </a:lnTo>
                <a:lnTo>
                  <a:pt x="416958" y="444800"/>
                </a:lnTo>
                <a:lnTo>
                  <a:pt x="416615" y="443875"/>
                </a:lnTo>
                <a:lnTo>
                  <a:pt x="416713" y="443106"/>
                </a:lnTo>
                <a:lnTo>
                  <a:pt x="416766" y="442690"/>
                </a:lnTo>
                <a:lnTo>
                  <a:pt x="416887" y="441747"/>
                </a:lnTo>
                <a:lnTo>
                  <a:pt x="418221" y="441241"/>
                </a:lnTo>
                <a:lnTo>
                  <a:pt x="420058" y="442690"/>
                </a:lnTo>
                <a:lnTo>
                  <a:pt x="420356" y="443875"/>
                </a:lnTo>
                <a:lnTo>
                  <a:pt x="420862" y="444800"/>
                </a:lnTo>
                <a:lnTo>
                  <a:pt x="419873" y="445170"/>
                </a:lnTo>
                <a:lnTo>
                  <a:pt x="418716" y="446017"/>
                </a:lnTo>
                <a:close/>
              </a:path>
              <a:path w="964565" h="962025">
                <a:moveTo>
                  <a:pt x="420469" y="480801"/>
                </a:moveTo>
                <a:lnTo>
                  <a:pt x="417844" y="480801"/>
                </a:lnTo>
                <a:lnTo>
                  <a:pt x="417919" y="479879"/>
                </a:lnTo>
                <a:lnTo>
                  <a:pt x="419855" y="479726"/>
                </a:lnTo>
                <a:lnTo>
                  <a:pt x="419477" y="479495"/>
                </a:lnTo>
                <a:lnTo>
                  <a:pt x="420606" y="480185"/>
                </a:lnTo>
                <a:lnTo>
                  <a:pt x="420469" y="480801"/>
                </a:lnTo>
                <a:close/>
              </a:path>
              <a:path w="964565" h="962025">
                <a:moveTo>
                  <a:pt x="419602" y="644623"/>
                </a:moveTo>
                <a:lnTo>
                  <a:pt x="416948" y="644623"/>
                </a:lnTo>
                <a:lnTo>
                  <a:pt x="416965" y="644392"/>
                </a:lnTo>
                <a:lnTo>
                  <a:pt x="418795" y="644054"/>
                </a:lnTo>
                <a:lnTo>
                  <a:pt x="418332" y="643726"/>
                </a:lnTo>
                <a:lnTo>
                  <a:pt x="419602" y="644623"/>
                </a:lnTo>
                <a:close/>
              </a:path>
              <a:path w="964565" h="962025">
                <a:moveTo>
                  <a:pt x="418154" y="648826"/>
                </a:moveTo>
                <a:lnTo>
                  <a:pt x="417072" y="648302"/>
                </a:lnTo>
                <a:lnTo>
                  <a:pt x="416609" y="647214"/>
                </a:lnTo>
                <a:lnTo>
                  <a:pt x="416488" y="646929"/>
                </a:lnTo>
                <a:lnTo>
                  <a:pt x="416851" y="645922"/>
                </a:lnTo>
                <a:lnTo>
                  <a:pt x="416921" y="644982"/>
                </a:lnTo>
                <a:lnTo>
                  <a:pt x="420606" y="644982"/>
                </a:lnTo>
                <a:lnTo>
                  <a:pt x="420173" y="645922"/>
                </a:lnTo>
                <a:lnTo>
                  <a:pt x="419977" y="646929"/>
                </a:lnTo>
                <a:lnTo>
                  <a:pt x="419926" y="647214"/>
                </a:lnTo>
                <a:lnTo>
                  <a:pt x="418154" y="648826"/>
                </a:lnTo>
                <a:close/>
              </a:path>
              <a:path w="964565" h="962025">
                <a:moveTo>
                  <a:pt x="420783" y="206235"/>
                </a:moveTo>
                <a:lnTo>
                  <a:pt x="417157" y="206235"/>
                </a:lnTo>
                <a:lnTo>
                  <a:pt x="416993" y="205306"/>
                </a:lnTo>
                <a:lnTo>
                  <a:pt x="416631" y="204481"/>
                </a:lnTo>
                <a:lnTo>
                  <a:pt x="417175" y="203154"/>
                </a:lnTo>
                <a:lnTo>
                  <a:pt x="418225" y="202634"/>
                </a:lnTo>
                <a:lnTo>
                  <a:pt x="420036" y="204125"/>
                </a:lnTo>
                <a:lnTo>
                  <a:pt x="420307" y="205306"/>
                </a:lnTo>
                <a:lnTo>
                  <a:pt x="420783" y="206235"/>
                </a:lnTo>
                <a:close/>
              </a:path>
              <a:path w="964565" h="962025">
                <a:moveTo>
                  <a:pt x="418641" y="207442"/>
                </a:moveTo>
                <a:lnTo>
                  <a:pt x="417246" y="206876"/>
                </a:lnTo>
                <a:lnTo>
                  <a:pt x="417206" y="206587"/>
                </a:lnTo>
                <a:lnTo>
                  <a:pt x="419812" y="206587"/>
                </a:lnTo>
                <a:lnTo>
                  <a:pt x="418641" y="207442"/>
                </a:lnTo>
                <a:close/>
              </a:path>
              <a:path w="964565" h="962025">
                <a:moveTo>
                  <a:pt x="419684" y="793371"/>
                </a:moveTo>
                <a:lnTo>
                  <a:pt x="417372" y="793371"/>
                </a:lnTo>
                <a:lnTo>
                  <a:pt x="416679" y="791524"/>
                </a:lnTo>
                <a:lnTo>
                  <a:pt x="416620" y="791368"/>
                </a:lnTo>
                <a:lnTo>
                  <a:pt x="417513" y="790905"/>
                </a:lnTo>
                <a:lnTo>
                  <a:pt x="418209" y="790233"/>
                </a:lnTo>
                <a:lnTo>
                  <a:pt x="420663" y="790233"/>
                </a:lnTo>
                <a:lnTo>
                  <a:pt x="421078" y="791368"/>
                </a:lnTo>
                <a:lnTo>
                  <a:pt x="421136" y="791524"/>
                </a:lnTo>
                <a:lnTo>
                  <a:pt x="419684" y="793371"/>
                </a:lnTo>
                <a:close/>
              </a:path>
              <a:path w="964565" h="962025">
                <a:moveTo>
                  <a:pt x="417698" y="794240"/>
                </a:moveTo>
                <a:lnTo>
                  <a:pt x="417501" y="793713"/>
                </a:lnTo>
                <a:lnTo>
                  <a:pt x="418577" y="793713"/>
                </a:lnTo>
                <a:lnTo>
                  <a:pt x="417698" y="794240"/>
                </a:lnTo>
                <a:close/>
              </a:path>
              <a:path w="964565" h="962025">
                <a:moveTo>
                  <a:pt x="420762" y="922331"/>
                </a:moveTo>
                <a:lnTo>
                  <a:pt x="417145" y="922331"/>
                </a:lnTo>
                <a:lnTo>
                  <a:pt x="416990" y="921399"/>
                </a:lnTo>
                <a:lnTo>
                  <a:pt x="416624" y="920552"/>
                </a:lnTo>
                <a:lnTo>
                  <a:pt x="417165" y="919210"/>
                </a:lnTo>
                <a:lnTo>
                  <a:pt x="418218" y="918694"/>
                </a:lnTo>
                <a:lnTo>
                  <a:pt x="420026" y="920210"/>
                </a:lnTo>
                <a:lnTo>
                  <a:pt x="420285" y="921399"/>
                </a:lnTo>
                <a:lnTo>
                  <a:pt x="420762" y="922331"/>
                </a:lnTo>
                <a:close/>
              </a:path>
              <a:path w="964565" h="962025">
                <a:moveTo>
                  <a:pt x="418613" y="923537"/>
                </a:moveTo>
                <a:lnTo>
                  <a:pt x="417229" y="922947"/>
                </a:lnTo>
                <a:lnTo>
                  <a:pt x="417193" y="922680"/>
                </a:lnTo>
                <a:lnTo>
                  <a:pt x="419794" y="922680"/>
                </a:lnTo>
                <a:lnTo>
                  <a:pt x="418613" y="923537"/>
                </a:lnTo>
                <a:close/>
              </a:path>
              <a:path w="964565" h="962025">
                <a:moveTo>
                  <a:pt x="417518" y="608846"/>
                </a:moveTo>
                <a:lnTo>
                  <a:pt x="417706" y="608423"/>
                </a:lnTo>
                <a:lnTo>
                  <a:pt x="417805" y="608198"/>
                </a:lnTo>
                <a:lnTo>
                  <a:pt x="417518" y="608846"/>
                </a:lnTo>
                <a:close/>
              </a:path>
              <a:path w="964565" h="962025">
                <a:moveTo>
                  <a:pt x="420284" y="609803"/>
                </a:moveTo>
                <a:lnTo>
                  <a:pt x="417435" y="609035"/>
                </a:lnTo>
                <a:lnTo>
                  <a:pt x="417518" y="608846"/>
                </a:lnTo>
                <a:lnTo>
                  <a:pt x="420371" y="609611"/>
                </a:lnTo>
                <a:lnTo>
                  <a:pt x="420284" y="609803"/>
                </a:lnTo>
                <a:close/>
              </a:path>
              <a:path w="964565" h="962025">
                <a:moveTo>
                  <a:pt x="420095" y="610223"/>
                </a:moveTo>
                <a:lnTo>
                  <a:pt x="420284" y="609803"/>
                </a:lnTo>
                <a:lnTo>
                  <a:pt x="420371" y="609611"/>
                </a:lnTo>
                <a:lnTo>
                  <a:pt x="420095" y="610223"/>
                </a:lnTo>
                <a:close/>
              </a:path>
              <a:path w="964565" h="962025">
                <a:moveTo>
                  <a:pt x="420608" y="626461"/>
                </a:moveTo>
                <a:lnTo>
                  <a:pt x="418591" y="626461"/>
                </a:lnTo>
                <a:lnTo>
                  <a:pt x="419538" y="626058"/>
                </a:lnTo>
                <a:lnTo>
                  <a:pt x="420608" y="626461"/>
                </a:lnTo>
                <a:close/>
              </a:path>
              <a:path w="964565" h="962025">
                <a:moveTo>
                  <a:pt x="419901" y="629410"/>
                </a:moveTo>
                <a:lnTo>
                  <a:pt x="417514" y="629410"/>
                </a:lnTo>
                <a:lnTo>
                  <a:pt x="417421" y="629165"/>
                </a:lnTo>
                <a:lnTo>
                  <a:pt x="416538" y="627969"/>
                </a:lnTo>
                <a:lnTo>
                  <a:pt x="417262" y="626461"/>
                </a:lnTo>
                <a:lnTo>
                  <a:pt x="420854" y="626461"/>
                </a:lnTo>
                <a:lnTo>
                  <a:pt x="421435" y="627613"/>
                </a:lnTo>
                <a:lnTo>
                  <a:pt x="419901" y="629410"/>
                </a:lnTo>
                <a:close/>
              </a:path>
              <a:path w="964565" h="962025">
                <a:moveTo>
                  <a:pt x="417780" y="630115"/>
                </a:moveTo>
                <a:lnTo>
                  <a:pt x="417605" y="629652"/>
                </a:lnTo>
                <a:lnTo>
                  <a:pt x="418712" y="629652"/>
                </a:lnTo>
                <a:lnTo>
                  <a:pt x="417780" y="630115"/>
                </a:lnTo>
                <a:close/>
              </a:path>
              <a:path w="964565" h="962025">
                <a:moveTo>
                  <a:pt x="419794" y="223654"/>
                </a:moveTo>
                <a:lnTo>
                  <a:pt x="417524" y="223654"/>
                </a:lnTo>
                <a:lnTo>
                  <a:pt x="417743" y="223202"/>
                </a:lnTo>
                <a:lnTo>
                  <a:pt x="418954" y="223202"/>
                </a:lnTo>
                <a:lnTo>
                  <a:pt x="419794" y="223654"/>
                </a:lnTo>
                <a:close/>
              </a:path>
              <a:path w="964565" h="962025">
                <a:moveTo>
                  <a:pt x="420073" y="224981"/>
                </a:moveTo>
                <a:lnTo>
                  <a:pt x="418855" y="224981"/>
                </a:lnTo>
                <a:lnTo>
                  <a:pt x="417841" y="224433"/>
                </a:lnTo>
                <a:lnTo>
                  <a:pt x="420346" y="224433"/>
                </a:lnTo>
                <a:lnTo>
                  <a:pt x="420073" y="224981"/>
                </a:lnTo>
                <a:close/>
              </a:path>
              <a:path w="964565" h="962025">
                <a:moveTo>
                  <a:pt x="420073" y="224981"/>
                </a:moveTo>
                <a:lnTo>
                  <a:pt x="419974" y="225181"/>
                </a:lnTo>
                <a:lnTo>
                  <a:pt x="420346" y="224433"/>
                </a:lnTo>
                <a:lnTo>
                  <a:pt x="420073" y="224981"/>
                </a:lnTo>
                <a:close/>
              </a:path>
              <a:path w="964565" h="962025">
                <a:moveTo>
                  <a:pt x="420759" y="591498"/>
                </a:moveTo>
                <a:lnTo>
                  <a:pt x="417123" y="591498"/>
                </a:lnTo>
                <a:lnTo>
                  <a:pt x="416997" y="590769"/>
                </a:lnTo>
                <a:lnTo>
                  <a:pt x="416563" y="589851"/>
                </a:lnTo>
                <a:lnTo>
                  <a:pt x="417090" y="588484"/>
                </a:lnTo>
                <a:lnTo>
                  <a:pt x="418125" y="587965"/>
                </a:lnTo>
                <a:lnTo>
                  <a:pt x="419976" y="589445"/>
                </a:lnTo>
                <a:lnTo>
                  <a:pt x="420268" y="590594"/>
                </a:lnTo>
                <a:lnTo>
                  <a:pt x="420759" y="591498"/>
                </a:lnTo>
                <a:close/>
              </a:path>
              <a:path w="964565" h="962025">
                <a:moveTo>
                  <a:pt x="418659" y="592726"/>
                </a:moveTo>
                <a:lnTo>
                  <a:pt x="417246" y="592210"/>
                </a:lnTo>
                <a:lnTo>
                  <a:pt x="417187" y="591865"/>
                </a:lnTo>
                <a:lnTo>
                  <a:pt x="419798" y="591865"/>
                </a:lnTo>
                <a:lnTo>
                  <a:pt x="418659" y="592726"/>
                </a:lnTo>
                <a:close/>
              </a:path>
              <a:path w="964565" h="962025">
                <a:moveTo>
                  <a:pt x="417549" y="241507"/>
                </a:moveTo>
                <a:lnTo>
                  <a:pt x="417733" y="241091"/>
                </a:lnTo>
                <a:lnTo>
                  <a:pt x="417830" y="240870"/>
                </a:lnTo>
                <a:lnTo>
                  <a:pt x="417549" y="241507"/>
                </a:lnTo>
                <a:close/>
              </a:path>
              <a:path w="964565" h="962025">
                <a:moveTo>
                  <a:pt x="420291" y="242450"/>
                </a:moveTo>
                <a:lnTo>
                  <a:pt x="417467" y="241692"/>
                </a:lnTo>
                <a:lnTo>
                  <a:pt x="417549" y="241507"/>
                </a:lnTo>
                <a:lnTo>
                  <a:pt x="420374" y="242265"/>
                </a:lnTo>
                <a:lnTo>
                  <a:pt x="420291" y="242450"/>
                </a:lnTo>
                <a:close/>
              </a:path>
              <a:path w="964565" h="962025">
                <a:moveTo>
                  <a:pt x="420103" y="242866"/>
                </a:moveTo>
                <a:lnTo>
                  <a:pt x="420291" y="242450"/>
                </a:lnTo>
                <a:lnTo>
                  <a:pt x="420374" y="242265"/>
                </a:lnTo>
                <a:lnTo>
                  <a:pt x="420103" y="242866"/>
                </a:lnTo>
                <a:close/>
              </a:path>
              <a:path w="964565" h="962025">
                <a:moveTo>
                  <a:pt x="417379" y="334017"/>
                </a:moveTo>
                <a:lnTo>
                  <a:pt x="417536" y="333323"/>
                </a:lnTo>
                <a:lnTo>
                  <a:pt x="417577" y="333138"/>
                </a:lnTo>
                <a:lnTo>
                  <a:pt x="418616" y="332611"/>
                </a:lnTo>
                <a:lnTo>
                  <a:pt x="420442" y="333323"/>
                </a:lnTo>
                <a:lnTo>
                  <a:pt x="421171" y="334017"/>
                </a:lnTo>
                <a:lnTo>
                  <a:pt x="417536" y="333323"/>
                </a:lnTo>
                <a:lnTo>
                  <a:pt x="417379" y="334017"/>
                </a:lnTo>
                <a:close/>
              </a:path>
              <a:path w="964565" h="962025">
                <a:moveTo>
                  <a:pt x="421050" y="334544"/>
                </a:moveTo>
                <a:lnTo>
                  <a:pt x="417261" y="334544"/>
                </a:lnTo>
                <a:lnTo>
                  <a:pt x="417310" y="334323"/>
                </a:lnTo>
                <a:lnTo>
                  <a:pt x="421100" y="334323"/>
                </a:lnTo>
                <a:lnTo>
                  <a:pt x="421050" y="334544"/>
                </a:lnTo>
                <a:close/>
              </a:path>
              <a:path w="964565" h="962025">
                <a:moveTo>
                  <a:pt x="421050" y="334544"/>
                </a:moveTo>
                <a:lnTo>
                  <a:pt x="420979" y="334857"/>
                </a:lnTo>
                <a:lnTo>
                  <a:pt x="421100" y="334323"/>
                </a:lnTo>
                <a:lnTo>
                  <a:pt x="421050" y="334544"/>
                </a:lnTo>
                <a:close/>
              </a:path>
              <a:path w="964565" h="962025">
                <a:moveTo>
                  <a:pt x="420787" y="335704"/>
                </a:moveTo>
                <a:lnTo>
                  <a:pt x="418317" y="335704"/>
                </a:lnTo>
                <a:lnTo>
                  <a:pt x="417990" y="335366"/>
                </a:lnTo>
                <a:lnTo>
                  <a:pt x="417189" y="334857"/>
                </a:lnTo>
                <a:lnTo>
                  <a:pt x="420979" y="334857"/>
                </a:lnTo>
                <a:lnTo>
                  <a:pt x="420864" y="335366"/>
                </a:lnTo>
                <a:lnTo>
                  <a:pt x="420787" y="335704"/>
                </a:lnTo>
                <a:close/>
              </a:path>
              <a:path w="964565" h="962025">
                <a:moveTo>
                  <a:pt x="420787" y="335704"/>
                </a:moveTo>
                <a:lnTo>
                  <a:pt x="419773" y="336163"/>
                </a:lnTo>
                <a:lnTo>
                  <a:pt x="420787" y="335704"/>
                </a:lnTo>
                <a:lnTo>
                  <a:pt x="420864" y="335366"/>
                </a:lnTo>
                <a:lnTo>
                  <a:pt x="420787" y="335704"/>
                </a:lnTo>
                <a:close/>
              </a:path>
              <a:path w="964565" h="962025">
                <a:moveTo>
                  <a:pt x="428235" y="876811"/>
                </a:moveTo>
                <a:lnTo>
                  <a:pt x="426965" y="875939"/>
                </a:lnTo>
                <a:lnTo>
                  <a:pt x="427694" y="874281"/>
                </a:lnTo>
                <a:lnTo>
                  <a:pt x="429238" y="874281"/>
                </a:lnTo>
                <a:lnTo>
                  <a:pt x="429039" y="875156"/>
                </a:lnTo>
                <a:lnTo>
                  <a:pt x="428610" y="875939"/>
                </a:lnTo>
                <a:lnTo>
                  <a:pt x="428235" y="876811"/>
                </a:lnTo>
                <a:close/>
              </a:path>
              <a:path w="964565" h="962025">
                <a:moveTo>
                  <a:pt x="428624" y="765537"/>
                </a:moveTo>
                <a:lnTo>
                  <a:pt x="427004" y="765537"/>
                </a:lnTo>
                <a:lnTo>
                  <a:pt x="427207" y="764886"/>
                </a:lnTo>
                <a:lnTo>
                  <a:pt x="427274" y="764669"/>
                </a:lnTo>
                <a:lnTo>
                  <a:pt x="427799" y="763818"/>
                </a:lnTo>
                <a:lnTo>
                  <a:pt x="428189" y="763049"/>
                </a:lnTo>
                <a:lnTo>
                  <a:pt x="427799" y="763818"/>
                </a:lnTo>
                <a:lnTo>
                  <a:pt x="429256" y="764032"/>
                </a:lnTo>
                <a:lnTo>
                  <a:pt x="429084" y="764669"/>
                </a:lnTo>
                <a:lnTo>
                  <a:pt x="429025" y="764886"/>
                </a:lnTo>
                <a:lnTo>
                  <a:pt x="428624" y="765537"/>
                </a:lnTo>
                <a:close/>
              </a:path>
              <a:path w="964565" h="962025">
                <a:moveTo>
                  <a:pt x="427793" y="837721"/>
                </a:moveTo>
                <a:lnTo>
                  <a:pt x="427946" y="837326"/>
                </a:lnTo>
                <a:lnTo>
                  <a:pt x="428068" y="837009"/>
                </a:lnTo>
                <a:lnTo>
                  <a:pt x="427793" y="837721"/>
                </a:lnTo>
                <a:close/>
              </a:path>
              <a:path w="964565" h="962025">
                <a:moveTo>
                  <a:pt x="428662" y="839742"/>
                </a:moveTo>
                <a:lnTo>
                  <a:pt x="427096" y="839742"/>
                </a:lnTo>
                <a:lnTo>
                  <a:pt x="427274" y="838802"/>
                </a:lnTo>
                <a:lnTo>
                  <a:pt x="427719" y="837913"/>
                </a:lnTo>
                <a:lnTo>
                  <a:pt x="429273" y="837913"/>
                </a:lnTo>
                <a:lnTo>
                  <a:pt x="429099" y="838802"/>
                </a:lnTo>
                <a:lnTo>
                  <a:pt x="428662" y="839742"/>
                </a:lnTo>
                <a:close/>
              </a:path>
              <a:path w="964565" h="962025">
                <a:moveTo>
                  <a:pt x="426734" y="709192"/>
                </a:moveTo>
                <a:lnTo>
                  <a:pt x="426639" y="709402"/>
                </a:lnTo>
                <a:lnTo>
                  <a:pt x="426734" y="709192"/>
                </a:lnTo>
                <a:lnTo>
                  <a:pt x="426801" y="709042"/>
                </a:lnTo>
                <a:lnTo>
                  <a:pt x="426734" y="709192"/>
                </a:lnTo>
                <a:close/>
              </a:path>
              <a:path w="964565" h="962025">
                <a:moveTo>
                  <a:pt x="428616" y="711779"/>
                </a:moveTo>
                <a:lnTo>
                  <a:pt x="427018" y="711323"/>
                </a:lnTo>
                <a:lnTo>
                  <a:pt x="426349" y="710046"/>
                </a:lnTo>
                <a:lnTo>
                  <a:pt x="426639" y="709402"/>
                </a:lnTo>
                <a:lnTo>
                  <a:pt x="429484" y="709402"/>
                </a:lnTo>
                <a:lnTo>
                  <a:pt x="429343" y="710046"/>
                </a:lnTo>
                <a:lnTo>
                  <a:pt x="429263" y="710412"/>
                </a:lnTo>
                <a:lnTo>
                  <a:pt x="428803" y="711323"/>
                </a:lnTo>
                <a:lnTo>
                  <a:pt x="428616" y="711779"/>
                </a:lnTo>
                <a:close/>
              </a:path>
              <a:path w="964565" h="962025">
                <a:moveTo>
                  <a:pt x="428616" y="711779"/>
                </a:moveTo>
                <a:lnTo>
                  <a:pt x="428522" y="712014"/>
                </a:lnTo>
                <a:lnTo>
                  <a:pt x="428798" y="711323"/>
                </a:lnTo>
                <a:lnTo>
                  <a:pt x="428616" y="711779"/>
                </a:lnTo>
                <a:close/>
              </a:path>
              <a:path w="964565" h="962025">
                <a:moveTo>
                  <a:pt x="428522" y="712014"/>
                </a:moveTo>
                <a:lnTo>
                  <a:pt x="428388" y="712348"/>
                </a:lnTo>
                <a:lnTo>
                  <a:pt x="428522" y="712014"/>
                </a:lnTo>
                <a:lnTo>
                  <a:pt x="428616" y="711779"/>
                </a:lnTo>
                <a:lnTo>
                  <a:pt x="428522" y="712014"/>
                </a:lnTo>
                <a:close/>
              </a:path>
              <a:path w="964565" h="962025">
                <a:moveTo>
                  <a:pt x="427950" y="694869"/>
                </a:moveTo>
                <a:lnTo>
                  <a:pt x="426118" y="693403"/>
                </a:lnTo>
                <a:lnTo>
                  <a:pt x="425861" y="692132"/>
                </a:lnTo>
                <a:lnTo>
                  <a:pt x="425374" y="691147"/>
                </a:lnTo>
                <a:lnTo>
                  <a:pt x="426385" y="690741"/>
                </a:lnTo>
                <a:lnTo>
                  <a:pt x="427580" y="689816"/>
                </a:lnTo>
                <a:lnTo>
                  <a:pt x="429021" y="690328"/>
                </a:lnTo>
                <a:lnTo>
                  <a:pt x="429637" y="691976"/>
                </a:lnTo>
                <a:lnTo>
                  <a:pt x="429512" y="692897"/>
                </a:lnTo>
                <a:lnTo>
                  <a:pt x="429444" y="693403"/>
                </a:lnTo>
                <a:lnTo>
                  <a:pt x="429324" y="694296"/>
                </a:lnTo>
                <a:lnTo>
                  <a:pt x="427950" y="694869"/>
                </a:lnTo>
                <a:close/>
              </a:path>
              <a:path w="964565" h="962025">
                <a:moveTo>
                  <a:pt x="429598" y="563215"/>
                </a:moveTo>
                <a:lnTo>
                  <a:pt x="426743" y="563215"/>
                </a:lnTo>
                <a:lnTo>
                  <a:pt x="426947" y="562739"/>
                </a:lnTo>
                <a:lnTo>
                  <a:pt x="429054" y="562739"/>
                </a:lnTo>
                <a:lnTo>
                  <a:pt x="429598" y="563215"/>
                </a:lnTo>
                <a:close/>
              </a:path>
              <a:path w="964565" h="962025">
                <a:moveTo>
                  <a:pt x="428231" y="566091"/>
                </a:moveTo>
                <a:lnTo>
                  <a:pt x="426975" y="565016"/>
                </a:lnTo>
                <a:lnTo>
                  <a:pt x="426534" y="563707"/>
                </a:lnTo>
                <a:lnTo>
                  <a:pt x="426668" y="563393"/>
                </a:lnTo>
                <a:lnTo>
                  <a:pt x="429544" y="563393"/>
                </a:lnTo>
                <a:lnTo>
                  <a:pt x="429235" y="564336"/>
                </a:lnTo>
                <a:lnTo>
                  <a:pt x="428810" y="565016"/>
                </a:lnTo>
                <a:lnTo>
                  <a:pt x="428694" y="565201"/>
                </a:lnTo>
                <a:lnTo>
                  <a:pt x="428231" y="566091"/>
                </a:lnTo>
                <a:close/>
              </a:path>
              <a:path w="964565" h="962025">
                <a:moveTo>
                  <a:pt x="428375" y="396052"/>
                </a:moveTo>
                <a:lnTo>
                  <a:pt x="427278" y="396052"/>
                </a:lnTo>
                <a:lnTo>
                  <a:pt x="428199" y="395586"/>
                </a:lnTo>
                <a:lnTo>
                  <a:pt x="428375" y="396052"/>
                </a:lnTo>
                <a:close/>
              </a:path>
              <a:path w="964565" h="962025">
                <a:moveTo>
                  <a:pt x="428890" y="399094"/>
                </a:moveTo>
                <a:lnTo>
                  <a:pt x="425074" y="399094"/>
                </a:lnTo>
                <a:lnTo>
                  <a:pt x="424588" y="398137"/>
                </a:lnTo>
                <a:lnTo>
                  <a:pt x="426086" y="396298"/>
                </a:lnTo>
                <a:lnTo>
                  <a:pt x="428467" y="396298"/>
                </a:lnTo>
                <a:lnTo>
                  <a:pt x="428562" y="396550"/>
                </a:lnTo>
                <a:lnTo>
                  <a:pt x="429409" y="397696"/>
                </a:lnTo>
                <a:lnTo>
                  <a:pt x="428890" y="399094"/>
                </a:lnTo>
                <a:close/>
              </a:path>
              <a:path w="964565" h="962025">
                <a:moveTo>
                  <a:pt x="426506" y="399724"/>
                </a:moveTo>
                <a:lnTo>
                  <a:pt x="424865" y="399094"/>
                </a:lnTo>
                <a:lnTo>
                  <a:pt x="427917" y="399094"/>
                </a:lnTo>
                <a:lnTo>
                  <a:pt x="426506" y="399724"/>
                </a:lnTo>
                <a:close/>
              </a:path>
              <a:path w="964565" h="962025">
                <a:moveTo>
                  <a:pt x="428641" y="747577"/>
                </a:moveTo>
                <a:lnTo>
                  <a:pt x="427082" y="747577"/>
                </a:lnTo>
                <a:lnTo>
                  <a:pt x="427274" y="746659"/>
                </a:lnTo>
                <a:lnTo>
                  <a:pt x="427726" y="745798"/>
                </a:lnTo>
                <a:lnTo>
                  <a:pt x="429259" y="745798"/>
                </a:lnTo>
                <a:lnTo>
                  <a:pt x="429079" y="746659"/>
                </a:lnTo>
                <a:lnTo>
                  <a:pt x="428641" y="747577"/>
                </a:lnTo>
                <a:close/>
              </a:path>
              <a:path w="964565" h="962025">
                <a:moveTo>
                  <a:pt x="428641" y="747577"/>
                </a:moveTo>
                <a:lnTo>
                  <a:pt x="428546" y="747801"/>
                </a:lnTo>
                <a:lnTo>
                  <a:pt x="428635" y="747577"/>
                </a:lnTo>
                <a:lnTo>
                  <a:pt x="429112" y="746659"/>
                </a:lnTo>
                <a:lnTo>
                  <a:pt x="428641" y="747577"/>
                </a:lnTo>
                <a:close/>
              </a:path>
              <a:path w="964565" h="962025">
                <a:moveTo>
                  <a:pt x="428387" y="748203"/>
                </a:moveTo>
                <a:lnTo>
                  <a:pt x="428546" y="747801"/>
                </a:lnTo>
                <a:lnTo>
                  <a:pt x="428635" y="747577"/>
                </a:lnTo>
                <a:lnTo>
                  <a:pt x="428387" y="748203"/>
                </a:lnTo>
                <a:close/>
              </a:path>
              <a:path w="964565" h="962025">
                <a:moveTo>
                  <a:pt x="428662" y="729493"/>
                </a:moveTo>
                <a:lnTo>
                  <a:pt x="427100" y="729493"/>
                </a:lnTo>
                <a:lnTo>
                  <a:pt x="427278" y="728557"/>
                </a:lnTo>
                <a:lnTo>
                  <a:pt x="427726" y="727675"/>
                </a:lnTo>
                <a:lnTo>
                  <a:pt x="429270" y="727675"/>
                </a:lnTo>
                <a:lnTo>
                  <a:pt x="429097" y="728557"/>
                </a:lnTo>
                <a:lnTo>
                  <a:pt x="428662" y="729493"/>
                </a:lnTo>
                <a:close/>
              </a:path>
              <a:path w="964565" h="962025">
                <a:moveTo>
                  <a:pt x="428662" y="729493"/>
                </a:moveTo>
                <a:lnTo>
                  <a:pt x="428566" y="729728"/>
                </a:lnTo>
                <a:lnTo>
                  <a:pt x="428656" y="729493"/>
                </a:lnTo>
                <a:lnTo>
                  <a:pt x="429126" y="728557"/>
                </a:lnTo>
                <a:lnTo>
                  <a:pt x="428662" y="729493"/>
                </a:lnTo>
                <a:close/>
              </a:path>
              <a:path w="964565" h="962025">
                <a:moveTo>
                  <a:pt x="428412" y="730130"/>
                </a:moveTo>
                <a:lnTo>
                  <a:pt x="428566" y="729728"/>
                </a:lnTo>
                <a:lnTo>
                  <a:pt x="428656" y="729493"/>
                </a:lnTo>
                <a:lnTo>
                  <a:pt x="428412" y="730130"/>
                </a:lnTo>
                <a:close/>
              </a:path>
              <a:path w="964565" h="962025">
                <a:moveTo>
                  <a:pt x="439704" y="244731"/>
                </a:moveTo>
                <a:lnTo>
                  <a:pt x="436996" y="244731"/>
                </a:lnTo>
                <a:lnTo>
                  <a:pt x="436284" y="243752"/>
                </a:lnTo>
                <a:lnTo>
                  <a:pt x="435498" y="243158"/>
                </a:lnTo>
                <a:lnTo>
                  <a:pt x="435904" y="242332"/>
                </a:lnTo>
                <a:lnTo>
                  <a:pt x="436157" y="241094"/>
                </a:lnTo>
                <a:lnTo>
                  <a:pt x="436185" y="240959"/>
                </a:lnTo>
                <a:lnTo>
                  <a:pt x="438593" y="240959"/>
                </a:lnTo>
                <a:lnTo>
                  <a:pt x="439031" y="241094"/>
                </a:lnTo>
                <a:lnTo>
                  <a:pt x="440270" y="243158"/>
                </a:lnTo>
                <a:lnTo>
                  <a:pt x="440124" y="243752"/>
                </a:lnTo>
                <a:lnTo>
                  <a:pt x="439704" y="244731"/>
                </a:lnTo>
                <a:close/>
              </a:path>
              <a:path w="964565" h="962025">
                <a:moveTo>
                  <a:pt x="428662" y="454415"/>
                </a:moveTo>
                <a:lnTo>
                  <a:pt x="427078" y="454415"/>
                </a:lnTo>
                <a:lnTo>
                  <a:pt x="427240" y="453614"/>
                </a:lnTo>
                <a:lnTo>
                  <a:pt x="427267" y="453479"/>
                </a:lnTo>
                <a:lnTo>
                  <a:pt x="427726" y="452600"/>
                </a:lnTo>
                <a:lnTo>
                  <a:pt x="429283" y="452600"/>
                </a:lnTo>
                <a:lnTo>
                  <a:pt x="429106" y="453479"/>
                </a:lnTo>
                <a:lnTo>
                  <a:pt x="429078" y="453614"/>
                </a:lnTo>
                <a:lnTo>
                  <a:pt x="428662" y="454415"/>
                </a:lnTo>
                <a:close/>
              </a:path>
              <a:path w="964565" h="962025">
                <a:moveTo>
                  <a:pt x="428662" y="454415"/>
                </a:moveTo>
                <a:lnTo>
                  <a:pt x="428556" y="454653"/>
                </a:lnTo>
                <a:lnTo>
                  <a:pt x="428652" y="454415"/>
                </a:lnTo>
                <a:lnTo>
                  <a:pt x="429078" y="453614"/>
                </a:lnTo>
                <a:lnTo>
                  <a:pt x="428662" y="454415"/>
                </a:lnTo>
                <a:close/>
              </a:path>
              <a:path w="964565" h="962025">
                <a:moveTo>
                  <a:pt x="428391" y="455062"/>
                </a:moveTo>
                <a:lnTo>
                  <a:pt x="428256" y="455397"/>
                </a:lnTo>
                <a:lnTo>
                  <a:pt x="428556" y="454653"/>
                </a:lnTo>
                <a:lnTo>
                  <a:pt x="428652" y="454415"/>
                </a:lnTo>
                <a:lnTo>
                  <a:pt x="428391" y="455062"/>
                </a:lnTo>
                <a:close/>
              </a:path>
              <a:path w="964565" h="962025">
                <a:moveTo>
                  <a:pt x="427787" y="434338"/>
                </a:moveTo>
                <a:lnTo>
                  <a:pt x="427926" y="433964"/>
                </a:lnTo>
                <a:lnTo>
                  <a:pt x="428036" y="433669"/>
                </a:lnTo>
                <a:lnTo>
                  <a:pt x="427787" y="434338"/>
                </a:lnTo>
                <a:close/>
              </a:path>
              <a:path w="964565" h="962025">
                <a:moveTo>
                  <a:pt x="428657" y="436348"/>
                </a:moveTo>
                <a:lnTo>
                  <a:pt x="427118" y="436348"/>
                </a:lnTo>
                <a:lnTo>
                  <a:pt x="427281" y="435430"/>
                </a:lnTo>
                <a:lnTo>
                  <a:pt x="427712" y="434544"/>
                </a:lnTo>
                <a:lnTo>
                  <a:pt x="429260" y="434544"/>
                </a:lnTo>
                <a:lnTo>
                  <a:pt x="429090" y="435430"/>
                </a:lnTo>
                <a:lnTo>
                  <a:pt x="428657" y="436348"/>
                </a:lnTo>
                <a:close/>
              </a:path>
              <a:path w="964565" h="962025">
                <a:moveTo>
                  <a:pt x="429505" y="416389"/>
                </a:moveTo>
                <a:lnTo>
                  <a:pt x="426690" y="416389"/>
                </a:lnTo>
                <a:lnTo>
                  <a:pt x="426815" y="416054"/>
                </a:lnTo>
                <a:lnTo>
                  <a:pt x="429094" y="416054"/>
                </a:lnTo>
                <a:lnTo>
                  <a:pt x="429505" y="416389"/>
                </a:lnTo>
                <a:close/>
              </a:path>
              <a:path w="964565" h="962025">
                <a:moveTo>
                  <a:pt x="426690" y="416389"/>
                </a:moveTo>
                <a:lnTo>
                  <a:pt x="426615" y="416588"/>
                </a:lnTo>
                <a:lnTo>
                  <a:pt x="426690" y="416389"/>
                </a:lnTo>
                <a:lnTo>
                  <a:pt x="426815" y="416054"/>
                </a:lnTo>
                <a:lnTo>
                  <a:pt x="426690" y="416389"/>
                </a:lnTo>
                <a:close/>
              </a:path>
              <a:path w="964565" h="962025">
                <a:moveTo>
                  <a:pt x="428313" y="419364"/>
                </a:moveTo>
                <a:lnTo>
                  <a:pt x="426982" y="418392"/>
                </a:lnTo>
                <a:lnTo>
                  <a:pt x="426438" y="417061"/>
                </a:lnTo>
                <a:lnTo>
                  <a:pt x="426615" y="416588"/>
                </a:lnTo>
                <a:lnTo>
                  <a:pt x="429456" y="416588"/>
                </a:lnTo>
                <a:lnTo>
                  <a:pt x="429336" y="417061"/>
                </a:lnTo>
                <a:lnTo>
                  <a:pt x="429214" y="417549"/>
                </a:lnTo>
                <a:lnTo>
                  <a:pt x="428748" y="418392"/>
                </a:lnTo>
                <a:lnTo>
                  <a:pt x="428313" y="419364"/>
                </a:lnTo>
                <a:close/>
              </a:path>
              <a:path w="964565" h="962025">
                <a:moveTo>
                  <a:pt x="439704" y="850560"/>
                </a:moveTo>
                <a:lnTo>
                  <a:pt x="436996" y="850560"/>
                </a:lnTo>
                <a:lnTo>
                  <a:pt x="436284" y="849581"/>
                </a:lnTo>
                <a:lnTo>
                  <a:pt x="435498" y="848987"/>
                </a:lnTo>
                <a:lnTo>
                  <a:pt x="435904" y="848161"/>
                </a:lnTo>
                <a:lnTo>
                  <a:pt x="436157" y="846923"/>
                </a:lnTo>
                <a:lnTo>
                  <a:pt x="436185" y="846788"/>
                </a:lnTo>
                <a:lnTo>
                  <a:pt x="438593" y="846788"/>
                </a:lnTo>
                <a:lnTo>
                  <a:pt x="439031" y="846923"/>
                </a:lnTo>
                <a:lnTo>
                  <a:pt x="440270" y="848987"/>
                </a:lnTo>
                <a:lnTo>
                  <a:pt x="440124" y="849581"/>
                </a:lnTo>
                <a:lnTo>
                  <a:pt x="439704" y="850560"/>
                </a:lnTo>
                <a:close/>
              </a:path>
              <a:path w="964565" h="962025">
                <a:moveTo>
                  <a:pt x="428622" y="380331"/>
                </a:moveTo>
                <a:lnTo>
                  <a:pt x="427089" y="380331"/>
                </a:lnTo>
                <a:lnTo>
                  <a:pt x="427292" y="379441"/>
                </a:lnTo>
                <a:lnTo>
                  <a:pt x="427737" y="378608"/>
                </a:lnTo>
                <a:lnTo>
                  <a:pt x="429248" y="378608"/>
                </a:lnTo>
                <a:lnTo>
                  <a:pt x="429057" y="379441"/>
                </a:lnTo>
                <a:lnTo>
                  <a:pt x="428622" y="380331"/>
                </a:lnTo>
                <a:close/>
              </a:path>
              <a:path w="964565" h="962025">
                <a:moveTo>
                  <a:pt x="428622" y="380331"/>
                </a:moveTo>
                <a:lnTo>
                  <a:pt x="428532" y="380537"/>
                </a:lnTo>
                <a:lnTo>
                  <a:pt x="428617" y="380331"/>
                </a:lnTo>
                <a:lnTo>
                  <a:pt x="429084" y="379441"/>
                </a:lnTo>
                <a:lnTo>
                  <a:pt x="428622" y="380331"/>
                </a:lnTo>
                <a:close/>
              </a:path>
              <a:path w="964565" h="962025">
                <a:moveTo>
                  <a:pt x="428369" y="380932"/>
                </a:moveTo>
                <a:lnTo>
                  <a:pt x="428242" y="381242"/>
                </a:lnTo>
                <a:lnTo>
                  <a:pt x="428532" y="380537"/>
                </a:lnTo>
                <a:lnTo>
                  <a:pt x="428617" y="380331"/>
                </a:lnTo>
                <a:lnTo>
                  <a:pt x="428369" y="380932"/>
                </a:lnTo>
                <a:close/>
              </a:path>
              <a:path w="964565" h="962025">
                <a:moveTo>
                  <a:pt x="428654" y="326053"/>
                </a:moveTo>
                <a:lnTo>
                  <a:pt x="427089" y="326053"/>
                </a:lnTo>
                <a:lnTo>
                  <a:pt x="427278" y="325146"/>
                </a:lnTo>
                <a:lnTo>
                  <a:pt x="427730" y="324288"/>
                </a:lnTo>
                <a:lnTo>
                  <a:pt x="429287" y="324288"/>
                </a:lnTo>
                <a:lnTo>
                  <a:pt x="429098" y="325146"/>
                </a:lnTo>
                <a:lnTo>
                  <a:pt x="428654" y="326053"/>
                </a:lnTo>
                <a:close/>
              </a:path>
              <a:path w="964565" h="962025">
                <a:moveTo>
                  <a:pt x="428021" y="360005"/>
                </a:moveTo>
                <a:lnTo>
                  <a:pt x="427914" y="360254"/>
                </a:lnTo>
                <a:lnTo>
                  <a:pt x="428167" y="359666"/>
                </a:lnTo>
                <a:lnTo>
                  <a:pt x="428021" y="360005"/>
                </a:lnTo>
                <a:close/>
              </a:path>
              <a:path w="964565" h="962025">
                <a:moveTo>
                  <a:pt x="429863" y="362506"/>
                </a:moveTo>
                <a:lnTo>
                  <a:pt x="427029" y="362506"/>
                </a:lnTo>
                <a:lnTo>
                  <a:pt x="427161" y="361955"/>
                </a:lnTo>
                <a:lnTo>
                  <a:pt x="427264" y="361524"/>
                </a:lnTo>
                <a:lnTo>
                  <a:pt x="427762" y="360606"/>
                </a:lnTo>
                <a:lnTo>
                  <a:pt x="427914" y="360254"/>
                </a:lnTo>
                <a:lnTo>
                  <a:pt x="428021" y="360005"/>
                </a:lnTo>
                <a:lnTo>
                  <a:pt x="427914" y="360254"/>
                </a:lnTo>
                <a:lnTo>
                  <a:pt x="429418" y="360606"/>
                </a:lnTo>
                <a:lnTo>
                  <a:pt x="430089" y="361955"/>
                </a:lnTo>
                <a:lnTo>
                  <a:pt x="429863" y="362506"/>
                </a:lnTo>
                <a:close/>
              </a:path>
              <a:path w="964565" h="962025">
                <a:moveTo>
                  <a:pt x="429863" y="362506"/>
                </a:moveTo>
                <a:lnTo>
                  <a:pt x="429778" y="362716"/>
                </a:lnTo>
                <a:lnTo>
                  <a:pt x="430089" y="361955"/>
                </a:lnTo>
                <a:lnTo>
                  <a:pt x="429863" y="362506"/>
                </a:lnTo>
                <a:close/>
              </a:path>
              <a:path w="964565" h="962025">
                <a:moveTo>
                  <a:pt x="427982" y="363520"/>
                </a:moveTo>
                <a:lnTo>
                  <a:pt x="426979" y="362716"/>
                </a:lnTo>
                <a:lnTo>
                  <a:pt x="429778" y="362716"/>
                </a:lnTo>
                <a:lnTo>
                  <a:pt x="429658" y="363008"/>
                </a:lnTo>
                <a:lnTo>
                  <a:pt x="427982" y="363520"/>
                </a:lnTo>
                <a:close/>
              </a:path>
              <a:path w="964565" h="962025">
                <a:moveTo>
                  <a:pt x="429327" y="344102"/>
                </a:moveTo>
                <a:lnTo>
                  <a:pt x="427688" y="344102"/>
                </a:lnTo>
                <a:lnTo>
                  <a:pt x="426886" y="342586"/>
                </a:lnTo>
                <a:lnTo>
                  <a:pt x="428050" y="341522"/>
                </a:lnTo>
                <a:lnTo>
                  <a:pt x="428498" y="342376"/>
                </a:lnTo>
                <a:lnTo>
                  <a:pt x="429050" y="343198"/>
                </a:lnTo>
                <a:lnTo>
                  <a:pt x="429327" y="344102"/>
                </a:lnTo>
                <a:close/>
              </a:path>
              <a:path w="964565" h="962025">
                <a:moveTo>
                  <a:pt x="428877" y="305538"/>
                </a:moveTo>
                <a:lnTo>
                  <a:pt x="426171" y="305538"/>
                </a:lnTo>
                <a:lnTo>
                  <a:pt x="427392" y="304645"/>
                </a:lnTo>
                <a:lnTo>
                  <a:pt x="428776" y="305264"/>
                </a:lnTo>
                <a:lnTo>
                  <a:pt x="428877" y="305538"/>
                </a:lnTo>
                <a:close/>
              </a:path>
              <a:path w="964565" h="962025">
                <a:moveTo>
                  <a:pt x="427712" y="309655"/>
                </a:moveTo>
                <a:lnTo>
                  <a:pt x="425883" y="308079"/>
                </a:lnTo>
                <a:lnTo>
                  <a:pt x="425622" y="306819"/>
                </a:lnTo>
                <a:lnTo>
                  <a:pt x="425182" y="305908"/>
                </a:lnTo>
                <a:lnTo>
                  <a:pt x="429015" y="305908"/>
                </a:lnTo>
                <a:lnTo>
                  <a:pt x="429352" y="306819"/>
                </a:lnTo>
                <a:lnTo>
                  <a:pt x="429046" y="309172"/>
                </a:lnTo>
                <a:lnTo>
                  <a:pt x="427712" y="309655"/>
                </a:lnTo>
                <a:close/>
              </a:path>
              <a:path w="964565" h="962025">
                <a:moveTo>
                  <a:pt x="428023" y="855595"/>
                </a:moveTo>
                <a:lnTo>
                  <a:pt x="427915" y="855841"/>
                </a:lnTo>
                <a:lnTo>
                  <a:pt x="428171" y="855257"/>
                </a:lnTo>
                <a:lnTo>
                  <a:pt x="428023" y="855595"/>
                </a:lnTo>
                <a:close/>
              </a:path>
              <a:path w="964565" h="962025">
                <a:moveTo>
                  <a:pt x="429870" y="858079"/>
                </a:moveTo>
                <a:lnTo>
                  <a:pt x="427025" y="858079"/>
                </a:lnTo>
                <a:lnTo>
                  <a:pt x="427159" y="857538"/>
                </a:lnTo>
                <a:lnTo>
                  <a:pt x="427267" y="857104"/>
                </a:lnTo>
                <a:lnTo>
                  <a:pt x="427762" y="856189"/>
                </a:lnTo>
                <a:lnTo>
                  <a:pt x="427915" y="855841"/>
                </a:lnTo>
                <a:lnTo>
                  <a:pt x="428023" y="855595"/>
                </a:lnTo>
                <a:lnTo>
                  <a:pt x="427915" y="855841"/>
                </a:lnTo>
                <a:lnTo>
                  <a:pt x="429416" y="856189"/>
                </a:lnTo>
                <a:lnTo>
                  <a:pt x="430092" y="857538"/>
                </a:lnTo>
                <a:lnTo>
                  <a:pt x="429870" y="858079"/>
                </a:lnTo>
                <a:close/>
              </a:path>
              <a:path w="964565" h="962025">
                <a:moveTo>
                  <a:pt x="429870" y="858079"/>
                </a:moveTo>
                <a:lnTo>
                  <a:pt x="429786" y="858282"/>
                </a:lnTo>
                <a:lnTo>
                  <a:pt x="430092" y="857538"/>
                </a:lnTo>
                <a:lnTo>
                  <a:pt x="429870" y="858079"/>
                </a:lnTo>
                <a:close/>
              </a:path>
              <a:path w="964565" h="962025">
                <a:moveTo>
                  <a:pt x="427975" y="859086"/>
                </a:moveTo>
                <a:lnTo>
                  <a:pt x="426975" y="858282"/>
                </a:lnTo>
                <a:lnTo>
                  <a:pt x="429786" y="858282"/>
                </a:lnTo>
                <a:lnTo>
                  <a:pt x="429662" y="858584"/>
                </a:lnTo>
                <a:lnTo>
                  <a:pt x="427975" y="859086"/>
                </a:lnTo>
                <a:close/>
              </a:path>
              <a:path w="964565" h="962025">
                <a:moveTo>
                  <a:pt x="428376" y="212936"/>
                </a:moveTo>
                <a:lnTo>
                  <a:pt x="426751" y="212936"/>
                </a:lnTo>
                <a:lnTo>
                  <a:pt x="427701" y="212505"/>
                </a:lnTo>
                <a:lnTo>
                  <a:pt x="428376" y="212936"/>
                </a:lnTo>
                <a:close/>
              </a:path>
              <a:path w="964565" h="962025">
                <a:moveTo>
                  <a:pt x="427552" y="218355"/>
                </a:moveTo>
                <a:lnTo>
                  <a:pt x="424730" y="216896"/>
                </a:lnTo>
                <a:lnTo>
                  <a:pt x="423837" y="215491"/>
                </a:lnTo>
                <a:lnTo>
                  <a:pt x="425413" y="213117"/>
                </a:lnTo>
                <a:lnTo>
                  <a:pt x="428660" y="213117"/>
                </a:lnTo>
                <a:lnTo>
                  <a:pt x="429256" y="213498"/>
                </a:lnTo>
                <a:lnTo>
                  <a:pt x="429794" y="214854"/>
                </a:lnTo>
                <a:lnTo>
                  <a:pt x="428577" y="217882"/>
                </a:lnTo>
                <a:lnTo>
                  <a:pt x="427552" y="218355"/>
                </a:lnTo>
                <a:close/>
              </a:path>
              <a:path w="964565" h="962025">
                <a:moveTo>
                  <a:pt x="428376" y="818765"/>
                </a:moveTo>
                <a:lnTo>
                  <a:pt x="426751" y="818765"/>
                </a:lnTo>
                <a:lnTo>
                  <a:pt x="427701" y="818334"/>
                </a:lnTo>
                <a:lnTo>
                  <a:pt x="428376" y="818765"/>
                </a:lnTo>
                <a:close/>
              </a:path>
              <a:path w="964565" h="962025">
                <a:moveTo>
                  <a:pt x="427552" y="824184"/>
                </a:moveTo>
                <a:lnTo>
                  <a:pt x="424730" y="822725"/>
                </a:lnTo>
                <a:lnTo>
                  <a:pt x="423837" y="821320"/>
                </a:lnTo>
                <a:lnTo>
                  <a:pt x="425413" y="818946"/>
                </a:lnTo>
                <a:lnTo>
                  <a:pt x="428660" y="818946"/>
                </a:lnTo>
                <a:lnTo>
                  <a:pt x="429256" y="819327"/>
                </a:lnTo>
                <a:lnTo>
                  <a:pt x="429794" y="820683"/>
                </a:lnTo>
                <a:lnTo>
                  <a:pt x="428577" y="823711"/>
                </a:lnTo>
                <a:lnTo>
                  <a:pt x="427552" y="824184"/>
                </a:lnTo>
                <a:close/>
              </a:path>
              <a:path w="964565" h="962025">
                <a:moveTo>
                  <a:pt x="428167" y="583634"/>
                </a:moveTo>
                <a:lnTo>
                  <a:pt x="427068" y="582684"/>
                </a:lnTo>
                <a:lnTo>
                  <a:pt x="427755" y="581261"/>
                </a:lnTo>
                <a:lnTo>
                  <a:pt x="429295" y="581261"/>
                </a:lnTo>
                <a:lnTo>
                  <a:pt x="429036" y="582090"/>
                </a:lnTo>
                <a:lnTo>
                  <a:pt x="428669" y="582684"/>
                </a:lnTo>
                <a:lnTo>
                  <a:pt x="428566" y="582851"/>
                </a:lnTo>
                <a:lnTo>
                  <a:pt x="428167" y="583634"/>
                </a:lnTo>
                <a:close/>
              </a:path>
              <a:path w="964565" h="962025">
                <a:moveTo>
                  <a:pt x="428877" y="911364"/>
                </a:moveTo>
                <a:lnTo>
                  <a:pt x="426171" y="911364"/>
                </a:lnTo>
                <a:lnTo>
                  <a:pt x="427392" y="910474"/>
                </a:lnTo>
                <a:lnTo>
                  <a:pt x="428776" y="911090"/>
                </a:lnTo>
                <a:lnTo>
                  <a:pt x="428877" y="911364"/>
                </a:lnTo>
                <a:close/>
              </a:path>
              <a:path w="964565" h="962025">
                <a:moveTo>
                  <a:pt x="427712" y="915481"/>
                </a:moveTo>
                <a:lnTo>
                  <a:pt x="425883" y="913904"/>
                </a:lnTo>
                <a:lnTo>
                  <a:pt x="425622" y="912645"/>
                </a:lnTo>
                <a:lnTo>
                  <a:pt x="425182" y="911734"/>
                </a:lnTo>
                <a:lnTo>
                  <a:pt x="429015" y="911734"/>
                </a:lnTo>
                <a:lnTo>
                  <a:pt x="429352" y="912645"/>
                </a:lnTo>
                <a:lnTo>
                  <a:pt x="429046" y="914997"/>
                </a:lnTo>
                <a:lnTo>
                  <a:pt x="427712" y="915481"/>
                </a:lnTo>
                <a:close/>
              </a:path>
              <a:path w="964565" h="962025">
                <a:moveTo>
                  <a:pt x="428654" y="931882"/>
                </a:moveTo>
                <a:lnTo>
                  <a:pt x="427089" y="931882"/>
                </a:lnTo>
                <a:lnTo>
                  <a:pt x="427278" y="930975"/>
                </a:lnTo>
                <a:lnTo>
                  <a:pt x="427730" y="930117"/>
                </a:lnTo>
                <a:lnTo>
                  <a:pt x="429287" y="930117"/>
                </a:lnTo>
                <a:lnTo>
                  <a:pt x="429098" y="930975"/>
                </a:lnTo>
                <a:lnTo>
                  <a:pt x="428654" y="931882"/>
                </a:lnTo>
                <a:close/>
              </a:path>
              <a:path w="964565" h="962025">
                <a:moveTo>
                  <a:pt x="427793" y="231895"/>
                </a:moveTo>
                <a:lnTo>
                  <a:pt x="427946" y="231500"/>
                </a:lnTo>
                <a:lnTo>
                  <a:pt x="428068" y="231184"/>
                </a:lnTo>
                <a:lnTo>
                  <a:pt x="427793" y="231895"/>
                </a:lnTo>
                <a:close/>
              </a:path>
              <a:path w="964565" h="962025">
                <a:moveTo>
                  <a:pt x="428662" y="233917"/>
                </a:moveTo>
                <a:lnTo>
                  <a:pt x="427096" y="233917"/>
                </a:lnTo>
                <a:lnTo>
                  <a:pt x="427274" y="232977"/>
                </a:lnTo>
                <a:lnTo>
                  <a:pt x="427719" y="232088"/>
                </a:lnTo>
                <a:lnTo>
                  <a:pt x="429273" y="232088"/>
                </a:lnTo>
                <a:lnTo>
                  <a:pt x="429099" y="232977"/>
                </a:lnTo>
                <a:lnTo>
                  <a:pt x="428662" y="233917"/>
                </a:lnTo>
                <a:close/>
              </a:path>
              <a:path w="964565" h="962025">
                <a:moveTo>
                  <a:pt x="429402" y="950173"/>
                </a:moveTo>
                <a:lnTo>
                  <a:pt x="427818" y="950173"/>
                </a:lnTo>
                <a:lnTo>
                  <a:pt x="426886" y="948411"/>
                </a:lnTo>
                <a:lnTo>
                  <a:pt x="428050" y="947347"/>
                </a:lnTo>
                <a:lnTo>
                  <a:pt x="428498" y="948201"/>
                </a:lnTo>
                <a:lnTo>
                  <a:pt x="429046" y="949023"/>
                </a:lnTo>
                <a:lnTo>
                  <a:pt x="429402" y="950173"/>
                </a:lnTo>
                <a:close/>
              </a:path>
              <a:path w="964565" h="962025">
                <a:moveTo>
                  <a:pt x="427470" y="199986"/>
                </a:moveTo>
                <a:lnTo>
                  <a:pt x="425423" y="199335"/>
                </a:lnTo>
                <a:lnTo>
                  <a:pt x="425576" y="199335"/>
                </a:lnTo>
                <a:lnTo>
                  <a:pt x="425180" y="197962"/>
                </a:lnTo>
                <a:lnTo>
                  <a:pt x="424992" y="197036"/>
                </a:lnTo>
                <a:lnTo>
                  <a:pt x="425840" y="195602"/>
                </a:lnTo>
                <a:lnTo>
                  <a:pt x="428192" y="195165"/>
                </a:lnTo>
                <a:lnTo>
                  <a:pt x="428979" y="196407"/>
                </a:lnTo>
                <a:lnTo>
                  <a:pt x="429651" y="197036"/>
                </a:lnTo>
                <a:lnTo>
                  <a:pt x="429174" y="197962"/>
                </a:lnTo>
                <a:lnTo>
                  <a:pt x="428900" y="199335"/>
                </a:lnTo>
                <a:lnTo>
                  <a:pt x="427470" y="199986"/>
                </a:lnTo>
                <a:close/>
              </a:path>
              <a:path w="964565" h="962025">
                <a:moveTo>
                  <a:pt x="428624" y="159708"/>
                </a:moveTo>
                <a:lnTo>
                  <a:pt x="427004" y="159708"/>
                </a:lnTo>
                <a:lnTo>
                  <a:pt x="427207" y="159057"/>
                </a:lnTo>
                <a:lnTo>
                  <a:pt x="427274" y="158840"/>
                </a:lnTo>
                <a:lnTo>
                  <a:pt x="427799" y="157989"/>
                </a:lnTo>
                <a:lnTo>
                  <a:pt x="428189" y="157221"/>
                </a:lnTo>
                <a:lnTo>
                  <a:pt x="427799" y="157989"/>
                </a:lnTo>
                <a:lnTo>
                  <a:pt x="429256" y="158203"/>
                </a:lnTo>
                <a:lnTo>
                  <a:pt x="429084" y="158840"/>
                </a:lnTo>
                <a:lnTo>
                  <a:pt x="429025" y="159057"/>
                </a:lnTo>
                <a:lnTo>
                  <a:pt x="428624" y="159708"/>
                </a:lnTo>
                <a:close/>
              </a:path>
              <a:path w="964565" h="962025">
                <a:moveTo>
                  <a:pt x="428235" y="270982"/>
                </a:moveTo>
                <a:lnTo>
                  <a:pt x="426965" y="270110"/>
                </a:lnTo>
                <a:lnTo>
                  <a:pt x="427694" y="268452"/>
                </a:lnTo>
                <a:lnTo>
                  <a:pt x="429238" y="268452"/>
                </a:lnTo>
                <a:lnTo>
                  <a:pt x="429039" y="269327"/>
                </a:lnTo>
                <a:lnTo>
                  <a:pt x="428610" y="270110"/>
                </a:lnTo>
                <a:lnTo>
                  <a:pt x="428235" y="270982"/>
                </a:lnTo>
                <a:close/>
              </a:path>
              <a:path w="964565" h="962025">
                <a:moveTo>
                  <a:pt x="428023" y="249770"/>
                </a:moveTo>
                <a:lnTo>
                  <a:pt x="427915" y="250015"/>
                </a:lnTo>
                <a:lnTo>
                  <a:pt x="428171" y="249432"/>
                </a:lnTo>
                <a:lnTo>
                  <a:pt x="428023" y="249770"/>
                </a:lnTo>
                <a:close/>
              </a:path>
              <a:path w="964565" h="962025">
                <a:moveTo>
                  <a:pt x="429869" y="252254"/>
                </a:moveTo>
                <a:lnTo>
                  <a:pt x="427025" y="252254"/>
                </a:lnTo>
                <a:lnTo>
                  <a:pt x="427160" y="251709"/>
                </a:lnTo>
                <a:lnTo>
                  <a:pt x="427267" y="251278"/>
                </a:lnTo>
                <a:lnTo>
                  <a:pt x="427762" y="250364"/>
                </a:lnTo>
                <a:lnTo>
                  <a:pt x="427915" y="250015"/>
                </a:lnTo>
                <a:lnTo>
                  <a:pt x="428023" y="249770"/>
                </a:lnTo>
                <a:lnTo>
                  <a:pt x="427915" y="250015"/>
                </a:lnTo>
                <a:lnTo>
                  <a:pt x="429416" y="250364"/>
                </a:lnTo>
                <a:lnTo>
                  <a:pt x="430092" y="251709"/>
                </a:lnTo>
                <a:lnTo>
                  <a:pt x="429869" y="252254"/>
                </a:lnTo>
                <a:close/>
              </a:path>
              <a:path w="964565" h="962025">
                <a:moveTo>
                  <a:pt x="429869" y="252254"/>
                </a:moveTo>
                <a:lnTo>
                  <a:pt x="429786" y="252456"/>
                </a:lnTo>
                <a:lnTo>
                  <a:pt x="430092" y="251709"/>
                </a:lnTo>
                <a:lnTo>
                  <a:pt x="429869" y="252254"/>
                </a:lnTo>
                <a:close/>
              </a:path>
              <a:path w="964565" h="962025">
                <a:moveTo>
                  <a:pt x="427975" y="253261"/>
                </a:moveTo>
                <a:lnTo>
                  <a:pt x="426975" y="252456"/>
                </a:lnTo>
                <a:lnTo>
                  <a:pt x="429786" y="252456"/>
                </a:lnTo>
                <a:lnTo>
                  <a:pt x="429662" y="252759"/>
                </a:lnTo>
                <a:lnTo>
                  <a:pt x="427975" y="253261"/>
                </a:lnTo>
                <a:close/>
              </a:path>
              <a:path w="964565" h="962025">
                <a:moveTo>
                  <a:pt x="428441" y="530570"/>
                </a:moveTo>
                <a:lnTo>
                  <a:pt x="425936" y="528712"/>
                </a:lnTo>
                <a:lnTo>
                  <a:pt x="425735" y="527239"/>
                </a:lnTo>
                <a:lnTo>
                  <a:pt x="425353" y="526346"/>
                </a:lnTo>
                <a:lnTo>
                  <a:pt x="426498" y="524659"/>
                </a:lnTo>
                <a:lnTo>
                  <a:pt x="428132" y="524044"/>
                </a:lnTo>
                <a:lnTo>
                  <a:pt x="430537" y="525563"/>
                </a:lnTo>
                <a:lnTo>
                  <a:pt x="431196" y="527239"/>
                </a:lnTo>
                <a:lnTo>
                  <a:pt x="430157" y="529791"/>
                </a:lnTo>
                <a:lnTo>
                  <a:pt x="428441" y="530570"/>
                </a:lnTo>
                <a:close/>
              </a:path>
              <a:path w="964565" h="962025">
                <a:moveTo>
                  <a:pt x="430302" y="896197"/>
                </a:moveTo>
                <a:lnTo>
                  <a:pt x="427818" y="896197"/>
                </a:lnTo>
                <a:lnTo>
                  <a:pt x="426869" y="893984"/>
                </a:lnTo>
                <a:lnTo>
                  <a:pt x="429744" y="892760"/>
                </a:lnTo>
                <a:lnTo>
                  <a:pt x="431075" y="893301"/>
                </a:lnTo>
                <a:lnTo>
                  <a:pt x="431683" y="894368"/>
                </a:lnTo>
                <a:lnTo>
                  <a:pt x="430302" y="896197"/>
                </a:lnTo>
                <a:close/>
              </a:path>
              <a:path w="964565" h="962025">
                <a:moveTo>
                  <a:pt x="427922" y="896439"/>
                </a:moveTo>
                <a:lnTo>
                  <a:pt x="427033" y="894368"/>
                </a:lnTo>
                <a:lnTo>
                  <a:pt x="427818" y="896197"/>
                </a:lnTo>
                <a:lnTo>
                  <a:pt x="427922" y="896439"/>
                </a:lnTo>
                <a:close/>
              </a:path>
              <a:path w="964565" h="962025">
                <a:moveTo>
                  <a:pt x="428125" y="896913"/>
                </a:moveTo>
                <a:lnTo>
                  <a:pt x="427922" y="896439"/>
                </a:lnTo>
                <a:lnTo>
                  <a:pt x="429064" y="896439"/>
                </a:lnTo>
                <a:lnTo>
                  <a:pt x="428125" y="896913"/>
                </a:lnTo>
                <a:close/>
              </a:path>
              <a:path w="964565" h="962025">
                <a:moveTo>
                  <a:pt x="428640" y="637314"/>
                </a:moveTo>
                <a:lnTo>
                  <a:pt x="427082" y="637314"/>
                </a:lnTo>
                <a:lnTo>
                  <a:pt x="427278" y="636403"/>
                </a:lnTo>
                <a:lnTo>
                  <a:pt x="427730" y="635549"/>
                </a:lnTo>
                <a:lnTo>
                  <a:pt x="429260" y="635549"/>
                </a:lnTo>
                <a:lnTo>
                  <a:pt x="429077" y="636403"/>
                </a:lnTo>
                <a:lnTo>
                  <a:pt x="428640" y="637314"/>
                </a:lnTo>
                <a:close/>
              </a:path>
              <a:path w="964565" h="962025">
                <a:moveTo>
                  <a:pt x="429905" y="601313"/>
                </a:moveTo>
                <a:lnTo>
                  <a:pt x="426950" y="601313"/>
                </a:lnTo>
                <a:lnTo>
                  <a:pt x="426516" y="599968"/>
                </a:lnTo>
                <a:lnTo>
                  <a:pt x="426845" y="599163"/>
                </a:lnTo>
                <a:lnTo>
                  <a:pt x="426936" y="598939"/>
                </a:lnTo>
                <a:lnTo>
                  <a:pt x="428601" y="598480"/>
                </a:lnTo>
                <a:lnTo>
                  <a:pt x="429345" y="599163"/>
                </a:lnTo>
                <a:lnTo>
                  <a:pt x="430075" y="600946"/>
                </a:lnTo>
                <a:lnTo>
                  <a:pt x="429905" y="601313"/>
                </a:lnTo>
                <a:close/>
              </a:path>
              <a:path w="964565" h="962025">
                <a:moveTo>
                  <a:pt x="429905" y="601313"/>
                </a:moveTo>
                <a:lnTo>
                  <a:pt x="429732" y="601686"/>
                </a:lnTo>
                <a:lnTo>
                  <a:pt x="430075" y="600946"/>
                </a:lnTo>
                <a:lnTo>
                  <a:pt x="429905" y="601313"/>
                </a:lnTo>
                <a:close/>
              </a:path>
              <a:path w="964565" h="962025">
                <a:moveTo>
                  <a:pt x="427925" y="602455"/>
                </a:moveTo>
                <a:lnTo>
                  <a:pt x="427384" y="601686"/>
                </a:lnTo>
                <a:lnTo>
                  <a:pt x="429732" y="601686"/>
                </a:lnTo>
                <a:lnTo>
                  <a:pt x="429584" y="602007"/>
                </a:lnTo>
                <a:lnTo>
                  <a:pt x="427925" y="602455"/>
                </a:lnTo>
                <a:close/>
              </a:path>
              <a:path w="964565" h="962025">
                <a:moveTo>
                  <a:pt x="428654" y="619141"/>
                </a:moveTo>
                <a:lnTo>
                  <a:pt x="427032" y="619141"/>
                </a:lnTo>
                <a:lnTo>
                  <a:pt x="427206" y="618465"/>
                </a:lnTo>
                <a:lnTo>
                  <a:pt x="427267" y="618226"/>
                </a:lnTo>
                <a:lnTo>
                  <a:pt x="427804" y="617315"/>
                </a:lnTo>
                <a:lnTo>
                  <a:pt x="428174" y="616511"/>
                </a:lnTo>
                <a:lnTo>
                  <a:pt x="427804" y="617315"/>
                </a:lnTo>
                <a:lnTo>
                  <a:pt x="429281" y="617554"/>
                </a:lnTo>
                <a:lnTo>
                  <a:pt x="429113" y="618226"/>
                </a:lnTo>
                <a:lnTo>
                  <a:pt x="429053" y="618465"/>
                </a:lnTo>
                <a:lnTo>
                  <a:pt x="428654" y="619141"/>
                </a:lnTo>
                <a:close/>
              </a:path>
              <a:path w="964565" h="962025">
                <a:moveTo>
                  <a:pt x="426737" y="673479"/>
                </a:moveTo>
                <a:lnTo>
                  <a:pt x="426947" y="672995"/>
                </a:lnTo>
                <a:lnTo>
                  <a:pt x="429047" y="672995"/>
                </a:lnTo>
                <a:lnTo>
                  <a:pt x="429601" y="673479"/>
                </a:lnTo>
                <a:lnTo>
                  <a:pt x="426947" y="672995"/>
                </a:lnTo>
                <a:lnTo>
                  <a:pt x="426737" y="673479"/>
                </a:lnTo>
                <a:close/>
              </a:path>
              <a:path w="964565" h="962025">
                <a:moveTo>
                  <a:pt x="428228" y="676326"/>
                </a:moveTo>
                <a:lnTo>
                  <a:pt x="426975" y="675262"/>
                </a:lnTo>
                <a:lnTo>
                  <a:pt x="426530" y="673956"/>
                </a:lnTo>
                <a:lnTo>
                  <a:pt x="426665" y="673646"/>
                </a:lnTo>
                <a:lnTo>
                  <a:pt x="429544" y="673646"/>
                </a:lnTo>
                <a:lnTo>
                  <a:pt x="429231" y="674582"/>
                </a:lnTo>
                <a:lnTo>
                  <a:pt x="428803" y="675262"/>
                </a:lnTo>
                <a:lnTo>
                  <a:pt x="428690" y="675440"/>
                </a:lnTo>
                <a:lnTo>
                  <a:pt x="428228" y="676326"/>
                </a:lnTo>
                <a:close/>
              </a:path>
              <a:path w="964565" h="962025">
                <a:moveTo>
                  <a:pt x="427071" y="493252"/>
                </a:moveTo>
                <a:lnTo>
                  <a:pt x="425523" y="492316"/>
                </a:lnTo>
                <a:lnTo>
                  <a:pt x="424959" y="489227"/>
                </a:lnTo>
                <a:lnTo>
                  <a:pt x="424876" y="488772"/>
                </a:lnTo>
                <a:lnTo>
                  <a:pt x="425829" y="487338"/>
                </a:lnTo>
                <a:lnTo>
                  <a:pt x="427175" y="486815"/>
                </a:lnTo>
                <a:lnTo>
                  <a:pt x="429598" y="486391"/>
                </a:lnTo>
                <a:lnTo>
                  <a:pt x="430623" y="487601"/>
                </a:lnTo>
                <a:lnTo>
                  <a:pt x="431829" y="491270"/>
                </a:lnTo>
                <a:lnTo>
                  <a:pt x="430623" y="492498"/>
                </a:lnTo>
                <a:lnTo>
                  <a:pt x="427071" y="493252"/>
                </a:lnTo>
                <a:close/>
              </a:path>
              <a:path w="964565" h="962025">
                <a:moveTo>
                  <a:pt x="430744" y="511450"/>
                </a:moveTo>
                <a:lnTo>
                  <a:pt x="428159" y="511450"/>
                </a:lnTo>
                <a:lnTo>
                  <a:pt x="427570" y="510600"/>
                </a:lnTo>
                <a:lnTo>
                  <a:pt x="426836" y="510002"/>
                </a:lnTo>
                <a:lnTo>
                  <a:pt x="427260" y="509105"/>
                </a:lnTo>
                <a:lnTo>
                  <a:pt x="427513" y="507660"/>
                </a:lnTo>
                <a:lnTo>
                  <a:pt x="428936" y="507212"/>
                </a:lnTo>
                <a:lnTo>
                  <a:pt x="430290" y="507660"/>
                </a:lnTo>
                <a:lnTo>
                  <a:pt x="430512" y="507660"/>
                </a:lnTo>
                <a:lnTo>
                  <a:pt x="431739" y="510002"/>
                </a:lnTo>
                <a:lnTo>
                  <a:pt x="431904" y="510002"/>
                </a:lnTo>
                <a:lnTo>
                  <a:pt x="430744" y="511450"/>
                </a:lnTo>
                <a:close/>
              </a:path>
              <a:path w="964565" h="962025">
                <a:moveTo>
                  <a:pt x="427470" y="805815"/>
                </a:moveTo>
                <a:lnTo>
                  <a:pt x="425412" y="805161"/>
                </a:lnTo>
                <a:lnTo>
                  <a:pt x="425575" y="805161"/>
                </a:lnTo>
                <a:lnTo>
                  <a:pt x="425180" y="803791"/>
                </a:lnTo>
                <a:lnTo>
                  <a:pt x="424992" y="802865"/>
                </a:lnTo>
                <a:lnTo>
                  <a:pt x="425840" y="801431"/>
                </a:lnTo>
                <a:lnTo>
                  <a:pt x="428192" y="800994"/>
                </a:lnTo>
                <a:lnTo>
                  <a:pt x="428979" y="802236"/>
                </a:lnTo>
                <a:lnTo>
                  <a:pt x="429651" y="802865"/>
                </a:lnTo>
                <a:lnTo>
                  <a:pt x="429174" y="803791"/>
                </a:lnTo>
                <a:lnTo>
                  <a:pt x="428900" y="805161"/>
                </a:lnTo>
                <a:lnTo>
                  <a:pt x="427470" y="805815"/>
                </a:lnTo>
                <a:close/>
              </a:path>
              <a:path w="964565" h="962025">
                <a:moveTo>
                  <a:pt x="427669" y="655039"/>
                </a:moveTo>
                <a:lnTo>
                  <a:pt x="427853" y="654594"/>
                </a:lnTo>
                <a:lnTo>
                  <a:pt x="429082" y="654594"/>
                </a:lnTo>
                <a:lnTo>
                  <a:pt x="429996" y="655039"/>
                </a:lnTo>
                <a:lnTo>
                  <a:pt x="427853" y="654594"/>
                </a:lnTo>
                <a:lnTo>
                  <a:pt x="427669" y="655039"/>
                </a:lnTo>
                <a:close/>
              </a:path>
              <a:path w="964565" h="962025">
                <a:moveTo>
                  <a:pt x="427580" y="655252"/>
                </a:moveTo>
                <a:lnTo>
                  <a:pt x="427486" y="655416"/>
                </a:lnTo>
                <a:lnTo>
                  <a:pt x="427580" y="655252"/>
                </a:lnTo>
                <a:lnTo>
                  <a:pt x="427669" y="655039"/>
                </a:lnTo>
                <a:lnTo>
                  <a:pt x="427580" y="655252"/>
                </a:lnTo>
                <a:close/>
              </a:path>
              <a:path w="964565" h="962025">
                <a:moveTo>
                  <a:pt x="430445" y="656523"/>
                </a:moveTo>
                <a:lnTo>
                  <a:pt x="427649" y="656523"/>
                </a:lnTo>
                <a:lnTo>
                  <a:pt x="427365" y="655875"/>
                </a:lnTo>
                <a:lnTo>
                  <a:pt x="427303" y="655733"/>
                </a:lnTo>
                <a:lnTo>
                  <a:pt x="427486" y="655416"/>
                </a:lnTo>
                <a:lnTo>
                  <a:pt x="430929" y="655416"/>
                </a:lnTo>
                <a:lnTo>
                  <a:pt x="430725" y="655733"/>
                </a:lnTo>
                <a:lnTo>
                  <a:pt x="430633" y="655875"/>
                </a:lnTo>
                <a:lnTo>
                  <a:pt x="430445" y="656523"/>
                </a:lnTo>
                <a:close/>
              </a:path>
              <a:path w="964565" h="962025">
                <a:moveTo>
                  <a:pt x="427755" y="656765"/>
                </a:moveTo>
                <a:lnTo>
                  <a:pt x="427365" y="655875"/>
                </a:lnTo>
                <a:lnTo>
                  <a:pt x="427649" y="656523"/>
                </a:lnTo>
                <a:lnTo>
                  <a:pt x="427755" y="656765"/>
                </a:lnTo>
                <a:close/>
              </a:path>
              <a:path w="964565" h="962025">
                <a:moveTo>
                  <a:pt x="429560" y="657031"/>
                </a:moveTo>
                <a:lnTo>
                  <a:pt x="427872" y="657031"/>
                </a:lnTo>
                <a:lnTo>
                  <a:pt x="427755" y="656765"/>
                </a:lnTo>
                <a:lnTo>
                  <a:pt x="430025" y="656765"/>
                </a:lnTo>
                <a:lnTo>
                  <a:pt x="429560" y="657031"/>
                </a:lnTo>
                <a:close/>
              </a:path>
              <a:path w="964565" h="962025">
                <a:moveTo>
                  <a:pt x="429560" y="657031"/>
                </a:moveTo>
                <a:lnTo>
                  <a:pt x="428822" y="657455"/>
                </a:lnTo>
                <a:lnTo>
                  <a:pt x="430025" y="656765"/>
                </a:lnTo>
                <a:lnTo>
                  <a:pt x="429560" y="657031"/>
                </a:lnTo>
                <a:close/>
              </a:path>
              <a:path w="964565" h="962025">
                <a:moveTo>
                  <a:pt x="161146" y="809580"/>
                </a:moveTo>
                <a:lnTo>
                  <a:pt x="161045" y="809804"/>
                </a:lnTo>
                <a:lnTo>
                  <a:pt x="161291" y="809260"/>
                </a:lnTo>
                <a:lnTo>
                  <a:pt x="161146" y="809580"/>
                </a:lnTo>
                <a:close/>
              </a:path>
              <a:path w="964565" h="962025">
                <a:moveTo>
                  <a:pt x="163042" y="812014"/>
                </a:moveTo>
                <a:lnTo>
                  <a:pt x="160135" y="812014"/>
                </a:lnTo>
                <a:lnTo>
                  <a:pt x="160262" y="811527"/>
                </a:lnTo>
                <a:lnTo>
                  <a:pt x="160384" y="811061"/>
                </a:lnTo>
                <a:lnTo>
                  <a:pt x="160879" y="810171"/>
                </a:lnTo>
                <a:lnTo>
                  <a:pt x="161045" y="809804"/>
                </a:lnTo>
                <a:lnTo>
                  <a:pt x="161146" y="809580"/>
                </a:lnTo>
                <a:lnTo>
                  <a:pt x="161045" y="809804"/>
                </a:lnTo>
                <a:lnTo>
                  <a:pt x="162559" y="810171"/>
                </a:lnTo>
                <a:lnTo>
                  <a:pt x="163252" y="811527"/>
                </a:lnTo>
                <a:lnTo>
                  <a:pt x="163042" y="812014"/>
                </a:lnTo>
                <a:close/>
              </a:path>
              <a:path w="964565" h="962025">
                <a:moveTo>
                  <a:pt x="163042" y="812014"/>
                </a:moveTo>
                <a:lnTo>
                  <a:pt x="162961" y="812203"/>
                </a:lnTo>
                <a:lnTo>
                  <a:pt x="163252" y="811527"/>
                </a:lnTo>
                <a:lnTo>
                  <a:pt x="163042" y="812014"/>
                </a:lnTo>
                <a:close/>
              </a:path>
              <a:path w="964565" h="962025">
                <a:moveTo>
                  <a:pt x="162807" y="812559"/>
                </a:moveTo>
                <a:lnTo>
                  <a:pt x="160526" y="812559"/>
                </a:lnTo>
                <a:lnTo>
                  <a:pt x="160085" y="812203"/>
                </a:lnTo>
                <a:lnTo>
                  <a:pt x="162961" y="812203"/>
                </a:lnTo>
                <a:lnTo>
                  <a:pt x="162807" y="812559"/>
                </a:lnTo>
                <a:close/>
              </a:path>
              <a:path w="964565" h="962025">
                <a:moveTo>
                  <a:pt x="89036" y="409361"/>
                </a:moveTo>
                <a:lnTo>
                  <a:pt x="87791" y="408354"/>
                </a:lnTo>
                <a:lnTo>
                  <a:pt x="88485" y="406631"/>
                </a:lnTo>
                <a:lnTo>
                  <a:pt x="90061" y="406631"/>
                </a:lnTo>
                <a:lnTo>
                  <a:pt x="89866" y="407571"/>
                </a:lnTo>
                <a:lnTo>
                  <a:pt x="89457" y="408354"/>
                </a:lnTo>
                <a:lnTo>
                  <a:pt x="89036" y="409361"/>
                </a:lnTo>
                <a:close/>
              </a:path>
              <a:path w="964565" h="962025">
                <a:moveTo>
                  <a:pt x="90147" y="334344"/>
                </a:moveTo>
                <a:lnTo>
                  <a:pt x="88059" y="334344"/>
                </a:lnTo>
                <a:lnTo>
                  <a:pt x="88958" y="333316"/>
                </a:lnTo>
                <a:lnTo>
                  <a:pt x="90147" y="334344"/>
                </a:lnTo>
                <a:close/>
              </a:path>
              <a:path w="964565" h="962025">
                <a:moveTo>
                  <a:pt x="89461" y="390255"/>
                </a:moveTo>
                <a:lnTo>
                  <a:pt x="87891" y="390255"/>
                </a:lnTo>
                <a:lnTo>
                  <a:pt x="88058" y="389312"/>
                </a:lnTo>
                <a:lnTo>
                  <a:pt x="88499" y="388419"/>
                </a:lnTo>
                <a:lnTo>
                  <a:pt x="90068" y="388419"/>
                </a:lnTo>
                <a:lnTo>
                  <a:pt x="89897" y="389312"/>
                </a:lnTo>
                <a:lnTo>
                  <a:pt x="89461" y="390255"/>
                </a:lnTo>
                <a:close/>
              </a:path>
              <a:path w="964565" h="962025">
                <a:moveTo>
                  <a:pt x="89461" y="390255"/>
                </a:moveTo>
                <a:lnTo>
                  <a:pt x="89368" y="390494"/>
                </a:lnTo>
                <a:lnTo>
                  <a:pt x="89458" y="390255"/>
                </a:lnTo>
                <a:lnTo>
                  <a:pt x="89918" y="389312"/>
                </a:lnTo>
                <a:lnTo>
                  <a:pt x="89461" y="390255"/>
                </a:lnTo>
                <a:close/>
              </a:path>
              <a:path w="964565" h="962025">
                <a:moveTo>
                  <a:pt x="89221" y="390885"/>
                </a:moveTo>
                <a:lnTo>
                  <a:pt x="89368" y="390494"/>
                </a:lnTo>
                <a:lnTo>
                  <a:pt x="89458" y="390255"/>
                </a:lnTo>
                <a:lnTo>
                  <a:pt x="89221" y="390885"/>
                </a:lnTo>
                <a:close/>
              </a:path>
              <a:path w="964565" h="962025">
                <a:moveTo>
                  <a:pt x="90310" y="370267"/>
                </a:moveTo>
                <a:lnTo>
                  <a:pt x="87514" y="370267"/>
                </a:lnTo>
                <a:lnTo>
                  <a:pt x="87627" y="369951"/>
                </a:lnTo>
                <a:lnTo>
                  <a:pt x="89924" y="369951"/>
                </a:lnTo>
                <a:lnTo>
                  <a:pt x="90310" y="370267"/>
                </a:lnTo>
                <a:close/>
              </a:path>
              <a:path w="964565" h="962025">
                <a:moveTo>
                  <a:pt x="87514" y="370267"/>
                </a:moveTo>
                <a:lnTo>
                  <a:pt x="87435" y="370488"/>
                </a:lnTo>
                <a:lnTo>
                  <a:pt x="87514" y="370267"/>
                </a:lnTo>
                <a:lnTo>
                  <a:pt x="87627" y="369951"/>
                </a:lnTo>
                <a:lnTo>
                  <a:pt x="87514" y="370267"/>
                </a:lnTo>
                <a:close/>
              </a:path>
              <a:path w="964565" h="962025">
                <a:moveTo>
                  <a:pt x="89118" y="373327"/>
                </a:moveTo>
                <a:lnTo>
                  <a:pt x="87784" y="372317"/>
                </a:lnTo>
                <a:lnTo>
                  <a:pt x="87257" y="370982"/>
                </a:lnTo>
                <a:lnTo>
                  <a:pt x="87435" y="370488"/>
                </a:lnTo>
                <a:lnTo>
                  <a:pt x="90257" y="370488"/>
                </a:lnTo>
                <a:lnTo>
                  <a:pt x="90140" y="370982"/>
                </a:lnTo>
                <a:lnTo>
                  <a:pt x="90026" y="371470"/>
                </a:lnTo>
                <a:lnTo>
                  <a:pt x="89563" y="372317"/>
                </a:lnTo>
                <a:lnTo>
                  <a:pt x="89118" y="373327"/>
                </a:lnTo>
                <a:close/>
              </a:path>
              <a:path w="964565" h="962025">
                <a:moveTo>
                  <a:pt x="89789" y="427449"/>
                </a:moveTo>
                <a:lnTo>
                  <a:pt x="87741" y="427449"/>
                </a:lnTo>
                <a:lnTo>
                  <a:pt x="87254" y="426495"/>
                </a:lnTo>
                <a:lnTo>
                  <a:pt x="87652" y="425217"/>
                </a:lnTo>
                <a:lnTo>
                  <a:pt x="88108" y="424744"/>
                </a:lnTo>
                <a:lnTo>
                  <a:pt x="88403" y="424225"/>
                </a:lnTo>
                <a:lnTo>
                  <a:pt x="90239" y="424225"/>
                </a:lnTo>
                <a:lnTo>
                  <a:pt x="90823" y="425217"/>
                </a:lnTo>
                <a:lnTo>
                  <a:pt x="90246" y="427007"/>
                </a:lnTo>
                <a:lnTo>
                  <a:pt x="89789" y="427449"/>
                </a:lnTo>
                <a:close/>
              </a:path>
              <a:path w="964565" h="962025">
                <a:moveTo>
                  <a:pt x="89789" y="427449"/>
                </a:moveTo>
                <a:lnTo>
                  <a:pt x="89600" y="427630"/>
                </a:lnTo>
                <a:lnTo>
                  <a:pt x="90246" y="427007"/>
                </a:lnTo>
                <a:lnTo>
                  <a:pt x="89789" y="427449"/>
                </a:lnTo>
                <a:close/>
              </a:path>
              <a:path w="964565" h="962025">
                <a:moveTo>
                  <a:pt x="90143" y="354233"/>
                </a:moveTo>
                <a:lnTo>
                  <a:pt x="88600" y="354233"/>
                </a:lnTo>
                <a:lnTo>
                  <a:pt x="87723" y="352592"/>
                </a:lnTo>
                <a:lnTo>
                  <a:pt x="88883" y="351567"/>
                </a:lnTo>
                <a:lnTo>
                  <a:pt x="89303" y="352379"/>
                </a:lnTo>
                <a:lnTo>
                  <a:pt x="89816" y="353162"/>
                </a:lnTo>
                <a:lnTo>
                  <a:pt x="90143" y="354233"/>
                </a:lnTo>
                <a:close/>
              </a:path>
              <a:path w="964565" h="962025">
                <a:moveTo>
                  <a:pt x="89036" y="60522"/>
                </a:moveTo>
                <a:lnTo>
                  <a:pt x="87794" y="59505"/>
                </a:lnTo>
                <a:lnTo>
                  <a:pt x="88484" y="57775"/>
                </a:lnTo>
                <a:lnTo>
                  <a:pt x="90068" y="57775"/>
                </a:lnTo>
                <a:lnTo>
                  <a:pt x="89873" y="58722"/>
                </a:lnTo>
                <a:lnTo>
                  <a:pt x="89459" y="59505"/>
                </a:lnTo>
                <a:lnTo>
                  <a:pt x="89036" y="60522"/>
                </a:lnTo>
                <a:close/>
              </a:path>
              <a:path w="964565" h="962025">
                <a:moveTo>
                  <a:pt x="87586" y="259926"/>
                </a:moveTo>
                <a:lnTo>
                  <a:pt x="87493" y="260136"/>
                </a:lnTo>
                <a:lnTo>
                  <a:pt x="87586" y="259926"/>
                </a:lnTo>
                <a:lnTo>
                  <a:pt x="87645" y="259794"/>
                </a:lnTo>
                <a:lnTo>
                  <a:pt x="87586" y="259926"/>
                </a:lnTo>
                <a:close/>
              </a:path>
              <a:path w="964565" h="962025">
                <a:moveTo>
                  <a:pt x="89422" y="262498"/>
                </a:moveTo>
                <a:lnTo>
                  <a:pt x="88076" y="262498"/>
                </a:lnTo>
                <a:lnTo>
                  <a:pt x="87200" y="260790"/>
                </a:lnTo>
                <a:lnTo>
                  <a:pt x="87493" y="260136"/>
                </a:lnTo>
                <a:lnTo>
                  <a:pt x="90282" y="260136"/>
                </a:lnTo>
                <a:lnTo>
                  <a:pt x="90138" y="260790"/>
                </a:lnTo>
                <a:lnTo>
                  <a:pt x="90061" y="261143"/>
                </a:lnTo>
                <a:lnTo>
                  <a:pt x="89584" y="262093"/>
                </a:lnTo>
                <a:lnTo>
                  <a:pt x="89422" y="262498"/>
                </a:lnTo>
                <a:close/>
              </a:path>
              <a:path w="964565" h="962025">
                <a:moveTo>
                  <a:pt x="89033" y="42374"/>
                </a:moveTo>
                <a:lnTo>
                  <a:pt x="87802" y="41395"/>
                </a:lnTo>
                <a:lnTo>
                  <a:pt x="88490" y="39687"/>
                </a:lnTo>
                <a:lnTo>
                  <a:pt x="90051" y="39687"/>
                </a:lnTo>
                <a:lnTo>
                  <a:pt x="89855" y="40613"/>
                </a:lnTo>
                <a:lnTo>
                  <a:pt x="89443" y="41395"/>
                </a:lnTo>
                <a:lnTo>
                  <a:pt x="89033" y="42374"/>
                </a:lnTo>
                <a:close/>
              </a:path>
              <a:path w="964565" h="962025">
                <a:moveTo>
                  <a:pt x="88409" y="113423"/>
                </a:moveTo>
                <a:lnTo>
                  <a:pt x="88001" y="113932"/>
                </a:lnTo>
                <a:lnTo>
                  <a:pt x="88876" y="112839"/>
                </a:lnTo>
                <a:lnTo>
                  <a:pt x="88409" y="113423"/>
                </a:lnTo>
                <a:close/>
              </a:path>
              <a:path w="964565" h="962025">
                <a:moveTo>
                  <a:pt x="89446" y="133535"/>
                </a:moveTo>
                <a:lnTo>
                  <a:pt x="87891" y="133535"/>
                </a:lnTo>
                <a:lnTo>
                  <a:pt x="88083" y="132660"/>
                </a:lnTo>
                <a:lnTo>
                  <a:pt x="88524" y="131838"/>
                </a:lnTo>
                <a:lnTo>
                  <a:pt x="90098" y="131838"/>
                </a:lnTo>
                <a:lnTo>
                  <a:pt x="89888" y="132660"/>
                </a:lnTo>
                <a:lnTo>
                  <a:pt x="89446" y="133535"/>
                </a:lnTo>
                <a:close/>
              </a:path>
              <a:path w="964565" h="962025">
                <a:moveTo>
                  <a:pt x="89446" y="133535"/>
                </a:moveTo>
                <a:lnTo>
                  <a:pt x="89350" y="133745"/>
                </a:lnTo>
                <a:lnTo>
                  <a:pt x="89440" y="133535"/>
                </a:lnTo>
                <a:lnTo>
                  <a:pt x="89913" y="132660"/>
                </a:lnTo>
                <a:lnTo>
                  <a:pt x="89446" y="133535"/>
                </a:lnTo>
                <a:close/>
              </a:path>
              <a:path w="964565" h="962025">
                <a:moveTo>
                  <a:pt x="89181" y="134137"/>
                </a:moveTo>
                <a:lnTo>
                  <a:pt x="89047" y="134446"/>
                </a:lnTo>
                <a:lnTo>
                  <a:pt x="89350" y="133745"/>
                </a:lnTo>
                <a:lnTo>
                  <a:pt x="89440" y="133535"/>
                </a:lnTo>
                <a:lnTo>
                  <a:pt x="89181" y="134137"/>
                </a:lnTo>
                <a:close/>
              </a:path>
              <a:path w="964565" h="962025">
                <a:moveTo>
                  <a:pt x="88958" y="152612"/>
                </a:moveTo>
                <a:lnTo>
                  <a:pt x="87787" y="151566"/>
                </a:lnTo>
                <a:lnTo>
                  <a:pt x="88505" y="150018"/>
                </a:lnTo>
                <a:lnTo>
                  <a:pt x="90115" y="150018"/>
                </a:lnTo>
                <a:lnTo>
                  <a:pt x="89869" y="150918"/>
                </a:lnTo>
                <a:lnTo>
                  <a:pt x="89476" y="151566"/>
                </a:lnTo>
                <a:lnTo>
                  <a:pt x="89364" y="151751"/>
                </a:lnTo>
                <a:lnTo>
                  <a:pt x="88958" y="152612"/>
                </a:lnTo>
                <a:close/>
              </a:path>
              <a:path w="964565" h="962025">
                <a:moveTo>
                  <a:pt x="89448" y="903916"/>
                </a:moveTo>
                <a:lnTo>
                  <a:pt x="87873" y="903916"/>
                </a:lnTo>
                <a:lnTo>
                  <a:pt x="88034" y="903115"/>
                </a:lnTo>
                <a:lnTo>
                  <a:pt x="88061" y="902980"/>
                </a:lnTo>
                <a:lnTo>
                  <a:pt x="88524" y="902097"/>
                </a:lnTo>
                <a:lnTo>
                  <a:pt x="90066" y="902097"/>
                </a:lnTo>
                <a:lnTo>
                  <a:pt x="89886" y="902980"/>
                </a:lnTo>
                <a:lnTo>
                  <a:pt x="89858" y="903115"/>
                </a:lnTo>
                <a:lnTo>
                  <a:pt x="89448" y="903916"/>
                </a:lnTo>
                <a:close/>
              </a:path>
              <a:path w="964565" h="962025">
                <a:moveTo>
                  <a:pt x="88806" y="919527"/>
                </a:moveTo>
                <a:lnTo>
                  <a:pt x="88695" y="919779"/>
                </a:lnTo>
                <a:lnTo>
                  <a:pt x="88958" y="919178"/>
                </a:lnTo>
                <a:lnTo>
                  <a:pt x="88806" y="919527"/>
                </a:lnTo>
                <a:close/>
              </a:path>
              <a:path w="964565" h="962025">
                <a:moveTo>
                  <a:pt x="90702" y="922082"/>
                </a:moveTo>
                <a:lnTo>
                  <a:pt x="87777" y="922082"/>
                </a:lnTo>
                <a:lnTo>
                  <a:pt x="87914" y="921527"/>
                </a:lnTo>
                <a:lnTo>
                  <a:pt x="88026" y="921078"/>
                </a:lnTo>
                <a:lnTo>
                  <a:pt x="88538" y="920139"/>
                </a:lnTo>
                <a:lnTo>
                  <a:pt x="88695" y="919779"/>
                </a:lnTo>
                <a:lnTo>
                  <a:pt x="88806" y="919527"/>
                </a:lnTo>
                <a:lnTo>
                  <a:pt x="88695" y="919779"/>
                </a:lnTo>
                <a:lnTo>
                  <a:pt x="90243" y="920139"/>
                </a:lnTo>
                <a:lnTo>
                  <a:pt x="90933" y="921527"/>
                </a:lnTo>
                <a:lnTo>
                  <a:pt x="90702" y="922082"/>
                </a:lnTo>
                <a:close/>
              </a:path>
              <a:path w="964565" h="962025">
                <a:moveTo>
                  <a:pt x="90702" y="922082"/>
                </a:moveTo>
                <a:lnTo>
                  <a:pt x="90615" y="922292"/>
                </a:lnTo>
                <a:lnTo>
                  <a:pt x="90933" y="921527"/>
                </a:lnTo>
                <a:lnTo>
                  <a:pt x="90702" y="922082"/>
                </a:lnTo>
                <a:close/>
              </a:path>
              <a:path w="964565" h="962025">
                <a:moveTo>
                  <a:pt x="88752" y="923114"/>
                </a:moveTo>
                <a:lnTo>
                  <a:pt x="87723" y="922292"/>
                </a:lnTo>
                <a:lnTo>
                  <a:pt x="90615" y="922292"/>
                </a:lnTo>
                <a:lnTo>
                  <a:pt x="90485" y="922605"/>
                </a:lnTo>
                <a:lnTo>
                  <a:pt x="88752" y="923114"/>
                </a:lnTo>
                <a:close/>
              </a:path>
              <a:path w="964565" h="962025">
                <a:moveTo>
                  <a:pt x="88846" y="699313"/>
                </a:moveTo>
                <a:lnTo>
                  <a:pt x="88743" y="699538"/>
                </a:lnTo>
                <a:lnTo>
                  <a:pt x="88990" y="698997"/>
                </a:lnTo>
                <a:lnTo>
                  <a:pt x="88846" y="699313"/>
                </a:lnTo>
                <a:close/>
              </a:path>
              <a:path w="964565" h="962025">
                <a:moveTo>
                  <a:pt x="90751" y="701733"/>
                </a:moveTo>
                <a:lnTo>
                  <a:pt x="87834" y="701733"/>
                </a:lnTo>
                <a:lnTo>
                  <a:pt x="87961" y="701256"/>
                </a:lnTo>
                <a:lnTo>
                  <a:pt x="88086" y="700787"/>
                </a:lnTo>
                <a:lnTo>
                  <a:pt x="88577" y="699901"/>
                </a:lnTo>
                <a:lnTo>
                  <a:pt x="88743" y="699538"/>
                </a:lnTo>
                <a:lnTo>
                  <a:pt x="88846" y="699313"/>
                </a:lnTo>
                <a:lnTo>
                  <a:pt x="88743" y="699538"/>
                </a:lnTo>
                <a:lnTo>
                  <a:pt x="90254" y="699901"/>
                </a:lnTo>
                <a:lnTo>
                  <a:pt x="90958" y="701256"/>
                </a:lnTo>
                <a:lnTo>
                  <a:pt x="90751" y="701733"/>
                </a:lnTo>
                <a:close/>
              </a:path>
              <a:path w="964565" h="962025">
                <a:moveTo>
                  <a:pt x="90751" y="701733"/>
                </a:moveTo>
                <a:lnTo>
                  <a:pt x="90671" y="701918"/>
                </a:lnTo>
                <a:lnTo>
                  <a:pt x="90958" y="701256"/>
                </a:lnTo>
                <a:lnTo>
                  <a:pt x="90751" y="701733"/>
                </a:lnTo>
                <a:close/>
              </a:path>
              <a:path w="964565" h="962025">
                <a:moveTo>
                  <a:pt x="90513" y="702281"/>
                </a:moveTo>
                <a:lnTo>
                  <a:pt x="88235" y="702281"/>
                </a:lnTo>
                <a:lnTo>
                  <a:pt x="87784" y="701918"/>
                </a:lnTo>
                <a:lnTo>
                  <a:pt x="90671" y="701918"/>
                </a:lnTo>
                <a:lnTo>
                  <a:pt x="90513" y="702281"/>
                </a:lnTo>
                <a:close/>
              </a:path>
              <a:path w="964565" h="962025">
                <a:moveTo>
                  <a:pt x="90147" y="940170"/>
                </a:moveTo>
                <a:lnTo>
                  <a:pt x="88059" y="940170"/>
                </a:lnTo>
                <a:lnTo>
                  <a:pt x="88958" y="939141"/>
                </a:lnTo>
                <a:lnTo>
                  <a:pt x="90147" y="940170"/>
                </a:lnTo>
                <a:close/>
              </a:path>
              <a:path w="964565" h="962025">
                <a:moveTo>
                  <a:pt x="89447" y="298087"/>
                </a:moveTo>
                <a:lnTo>
                  <a:pt x="87873" y="298087"/>
                </a:lnTo>
                <a:lnTo>
                  <a:pt x="88035" y="297283"/>
                </a:lnTo>
                <a:lnTo>
                  <a:pt x="88061" y="297151"/>
                </a:lnTo>
                <a:lnTo>
                  <a:pt x="88524" y="296268"/>
                </a:lnTo>
                <a:lnTo>
                  <a:pt x="90065" y="296268"/>
                </a:lnTo>
                <a:lnTo>
                  <a:pt x="89885" y="297151"/>
                </a:lnTo>
                <a:lnTo>
                  <a:pt x="89858" y="297283"/>
                </a:lnTo>
                <a:lnTo>
                  <a:pt x="89447" y="298087"/>
                </a:lnTo>
                <a:close/>
              </a:path>
              <a:path w="964565" h="962025">
                <a:moveTo>
                  <a:pt x="89447" y="298087"/>
                </a:moveTo>
                <a:lnTo>
                  <a:pt x="89342" y="298329"/>
                </a:lnTo>
                <a:lnTo>
                  <a:pt x="89436" y="298087"/>
                </a:lnTo>
                <a:lnTo>
                  <a:pt x="89858" y="297283"/>
                </a:lnTo>
                <a:lnTo>
                  <a:pt x="89447" y="298087"/>
                </a:lnTo>
                <a:close/>
              </a:path>
              <a:path w="964565" h="962025">
                <a:moveTo>
                  <a:pt x="89178" y="298745"/>
                </a:moveTo>
                <a:lnTo>
                  <a:pt x="89047" y="299080"/>
                </a:lnTo>
                <a:lnTo>
                  <a:pt x="89342" y="298329"/>
                </a:lnTo>
                <a:lnTo>
                  <a:pt x="89436" y="298087"/>
                </a:lnTo>
                <a:lnTo>
                  <a:pt x="89178" y="298745"/>
                </a:lnTo>
                <a:close/>
              </a:path>
              <a:path w="964565" h="962025">
                <a:moveTo>
                  <a:pt x="88845" y="589061"/>
                </a:moveTo>
                <a:lnTo>
                  <a:pt x="88745" y="589278"/>
                </a:lnTo>
                <a:lnTo>
                  <a:pt x="88990" y="588744"/>
                </a:lnTo>
                <a:lnTo>
                  <a:pt x="88845" y="589061"/>
                </a:lnTo>
                <a:close/>
              </a:path>
              <a:path w="964565" h="962025">
                <a:moveTo>
                  <a:pt x="90754" y="591463"/>
                </a:moveTo>
                <a:lnTo>
                  <a:pt x="87834" y="591463"/>
                </a:lnTo>
                <a:lnTo>
                  <a:pt x="88090" y="590520"/>
                </a:lnTo>
                <a:lnTo>
                  <a:pt x="88577" y="589644"/>
                </a:lnTo>
                <a:lnTo>
                  <a:pt x="88745" y="589278"/>
                </a:lnTo>
                <a:lnTo>
                  <a:pt x="88845" y="589061"/>
                </a:lnTo>
                <a:lnTo>
                  <a:pt x="88745" y="589278"/>
                </a:lnTo>
                <a:lnTo>
                  <a:pt x="90252" y="589644"/>
                </a:lnTo>
                <a:lnTo>
                  <a:pt x="90958" y="590993"/>
                </a:lnTo>
                <a:lnTo>
                  <a:pt x="90754" y="591463"/>
                </a:lnTo>
                <a:close/>
              </a:path>
              <a:path w="964565" h="962025">
                <a:moveTo>
                  <a:pt x="90754" y="591463"/>
                </a:moveTo>
                <a:lnTo>
                  <a:pt x="90677" y="591641"/>
                </a:lnTo>
                <a:lnTo>
                  <a:pt x="90958" y="590993"/>
                </a:lnTo>
                <a:lnTo>
                  <a:pt x="90754" y="591463"/>
                </a:lnTo>
                <a:close/>
              </a:path>
              <a:path w="964565" h="962025">
                <a:moveTo>
                  <a:pt x="90517" y="592011"/>
                </a:moveTo>
                <a:lnTo>
                  <a:pt x="88245" y="592011"/>
                </a:lnTo>
                <a:lnTo>
                  <a:pt x="87784" y="591641"/>
                </a:lnTo>
                <a:lnTo>
                  <a:pt x="90677" y="591641"/>
                </a:lnTo>
                <a:lnTo>
                  <a:pt x="90517" y="592011"/>
                </a:lnTo>
                <a:close/>
              </a:path>
              <a:path w="964565" h="962025">
                <a:moveTo>
                  <a:pt x="90702" y="316257"/>
                </a:moveTo>
                <a:lnTo>
                  <a:pt x="87777" y="316257"/>
                </a:lnTo>
                <a:lnTo>
                  <a:pt x="87915" y="315698"/>
                </a:lnTo>
                <a:lnTo>
                  <a:pt x="88026" y="315253"/>
                </a:lnTo>
                <a:lnTo>
                  <a:pt x="88538" y="314314"/>
                </a:lnTo>
                <a:lnTo>
                  <a:pt x="88697" y="313951"/>
                </a:lnTo>
                <a:lnTo>
                  <a:pt x="90065" y="313951"/>
                </a:lnTo>
                <a:lnTo>
                  <a:pt x="90933" y="315698"/>
                </a:lnTo>
                <a:lnTo>
                  <a:pt x="90702" y="316257"/>
                </a:lnTo>
                <a:close/>
              </a:path>
              <a:path w="964565" h="962025">
                <a:moveTo>
                  <a:pt x="90702" y="316257"/>
                </a:moveTo>
                <a:lnTo>
                  <a:pt x="90615" y="316466"/>
                </a:lnTo>
                <a:lnTo>
                  <a:pt x="90933" y="315698"/>
                </a:lnTo>
                <a:lnTo>
                  <a:pt x="90702" y="316257"/>
                </a:lnTo>
                <a:close/>
              </a:path>
              <a:path w="964565" h="962025">
                <a:moveTo>
                  <a:pt x="88752" y="317288"/>
                </a:moveTo>
                <a:lnTo>
                  <a:pt x="87723" y="316466"/>
                </a:lnTo>
                <a:lnTo>
                  <a:pt x="90615" y="316466"/>
                </a:lnTo>
                <a:lnTo>
                  <a:pt x="90485" y="316780"/>
                </a:lnTo>
                <a:lnTo>
                  <a:pt x="88752" y="317288"/>
                </a:lnTo>
                <a:close/>
              </a:path>
              <a:path w="964565" h="962025">
                <a:moveTo>
                  <a:pt x="90143" y="960062"/>
                </a:moveTo>
                <a:lnTo>
                  <a:pt x="88600" y="960062"/>
                </a:lnTo>
                <a:lnTo>
                  <a:pt x="87723" y="958421"/>
                </a:lnTo>
                <a:lnTo>
                  <a:pt x="88883" y="957396"/>
                </a:lnTo>
                <a:lnTo>
                  <a:pt x="89303" y="958208"/>
                </a:lnTo>
                <a:lnTo>
                  <a:pt x="89816" y="958990"/>
                </a:lnTo>
                <a:lnTo>
                  <a:pt x="90143" y="960062"/>
                </a:lnTo>
                <a:close/>
              </a:path>
              <a:path w="964565" h="962025">
                <a:moveTo>
                  <a:pt x="89292" y="279828"/>
                </a:moveTo>
                <a:lnTo>
                  <a:pt x="86901" y="279828"/>
                </a:lnTo>
                <a:lnTo>
                  <a:pt x="85403" y="278102"/>
                </a:lnTo>
                <a:lnTo>
                  <a:pt x="86067" y="276989"/>
                </a:lnTo>
                <a:lnTo>
                  <a:pt x="87218" y="276480"/>
                </a:lnTo>
                <a:lnTo>
                  <a:pt x="86397" y="276843"/>
                </a:lnTo>
                <a:lnTo>
                  <a:pt x="89691" y="276989"/>
                </a:lnTo>
                <a:lnTo>
                  <a:pt x="90134" y="278102"/>
                </a:lnTo>
                <a:lnTo>
                  <a:pt x="90236" y="278359"/>
                </a:lnTo>
                <a:lnTo>
                  <a:pt x="89396" y="279536"/>
                </a:lnTo>
                <a:lnTo>
                  <a:pt x="89292" y="279828"/>
                </a:lnTo>
                <a:close/>
              </a:path>
              <a:path w="964565" h="962025">
                <a:moveTo>
                  <a:pt x="89292" y="279828"/>
                </a:moveTo>
                <a:lnTo>
                  <a:pt x="89209" y="280063"/>
                </a:lnTo>
                <a:lnTo>
                  <a:pt x="89292" y="279828"/>
                </a:lnTo>
                <a:lnTo>
                  <a:pt x="89396" y="279536"/>
                </a:lnTo>
                <a:lnTo>
                  <a:pt x="89292" y="279828"/>
                </a:lnTo>
                <a:close/>
              </a:path>
              <a:path w="964565" h="962025">
                <a:moveTo>
                  <a:pt x="89047" y="280519"/>
                </a:moveTo>
                <a:lnTo>
                  <a:pt x="88101" y="280063"/>
                </a:lnTo>
                <a:lnTo>
                  <a:pt x="89209" y="280063"/>
                </a:lnTo>
                <a:lnTo>
                  <a:pt x="89047" y="280519"/>
                </a:lnTo>
                <a:close/>
              </a:path>
              <a:path w="964565" h="962025">
                <a:moveTo>
                  <a:pt x="89292" y="885657"/>
                </a:moveTo>
                <a:lnTo>
                  <a:pt x="86901" y="885657"/>
                </a:lnTo>
                <a:lnTo>
                  <a:pt x="85403" y="883931"/>
                </a:lnTo>
                <a:lnTo>
                  <a:pt x="86068" y="882817"/>
                </a:lnTo>
                <a:lnTo>
                  <a:pt x="87218" y="882309"/>
                </a:lnTo>
                <a:lnTo>
                  <a:pt x="86397" y="882672"/>
                </a:lnTo>
                <a:lnTo>
                  <a:pt x="89691" y="882817"/>
                </a:lnTo>
                <a:lnTo>
                  <a:pt x="90134" y="883931"/>
                </a:lnTo>
                <a:lnTo>
                  <a:pt x="90236" y="884187"/>
                </a:lnTo>
                <a:lnTo>
                  <a:pt x="89396" y="885365"/>
                </a:lnTo>
                <a:lnTo>
                  <a:pt x="89292" y="885657"/>
                </a:lnTo>
                <a:close/>
              </a:path>
              <a:path w="964565" h="962025">
                <a:moveTo>
                  <a:pt x="89292" y="885657"/>
                </a:moveTo>
                <a:lnTo>
                  <a:pt x="89209" y="885892"/>
                </a:lnTo>
                <a:lnTo>
                  <a:pt x="89292" y="885657"/>
                </a:lnTo>
                <a:lnTo>
                  <a:pt x="89396" y="885365"/>
                </a:lnTo>
                <a:lnTo>
                  <a:pt x="89292" y="885657"/>
                </a:lnTo>
                <a:close/>
              </a:path>
              <a:path w="964565" h="962025">
                <a:moveTo>
                  <a:pt x="89047" y="886347"/>
                </a:moveTo>
                <a:lnTo>
                  <a:pt x="88101" y="885892"/>
                </a:lnTo>
                <a:lnTo>
                  <a:pt x="89209" y="885892"/>
                </a:lnTo>
                <a:lnTo>
                  <a:pt x="89047" y="886347"/>
                </a:lnTo>
                <a:close/>
              </a:path>
              <a:path w="964565" h="962025">
                <a:moveTo>
                  <a:pt x="89453" y="169732"/>
                </a:moveTo>
                <a:lnTo>
                  <a:pt x="87862" y="169732"/>
                </a:lnTo>
                <a:lnTo>
                  <a:pt x="88027" y="168924"/>
                </a:lnTo>
                <a:lnTo>
                  <a:pt x="88054" y="168789"/>
                </a:lnTo>
                <a:lnTo>
                  <a:pt x="88517" y="167900"/>
                </a:lnTo>
                <a:lnTo>
                  <a:pt x="90081" y="167900"/>
                </a:lnTo>
                <a:lnTo>
                  <a:pt x="89900" y="168789"/>
                </a:lnTo>
                <a:lnTo>
                  <a:pt x="89873" y="168924"/>
                </a:lnTo>
                <a:lnTo>
                  <a:pt x="89453" y="169732"/>
                </a:lnTo>
                <a:close/>
              </a:path>
              <a:path w="964565" h="962025">
                <a:moveTo>
                  <a:pt x="79140" y="254015"/>
                </a:moveTo>
                <a:lnTo>
                  <a:pt x="77910" y="253118"/>
                </a:lnTo>
                <a:lnTo>
                  <a:pt x="77902" y="250257"/>
                </a:lnTo>
                <a:lnTo>
                  <a:pt x="78443" y="249987"/>
                </a:lnTo>
                <a:lnTo>
                  <a:pt x="79306" y="249510"/>
                </a:lnTo>
                <a:lnTo>
                  <a:pt x="79934" y="248919"/>
                </a:lnTo>
                <a:lnTo>
                  <a:pt x="80752" y="249510"/>
                </a:lnTo>
                <a:lnTo>
                  <a:pt x="82083" y="249987"/>
                </a:lnTo>
                <a:lnTo>
                  <a:pt x="82298" y="250987"/>
                </a:lnTo>
                <a:lnTo>
                  <a:pt x="82411" y="251513"/>
                </a:lnTo>
                <a:lnTo>
                  <a:pt x="81749" y="252990"/>
                </a:lnTo>
                <a:lnTo>
                  <a:pt x="81692" y="253118"/>
                </a:lnTo>
                <a:lnTo>
                  <a:pt x="79140" y="254015"/>
                </a:lnTo>
                <a:close/>
              </a:path>
              <a:path w="964565" h="962025">
                <a:moveTo>
                  <a:pt x="80653" y="328373"/>
                </a:moveTo>
                <a:lnTo>
                  <a:pt x="78340" y="327861"/>
                </a:lnTo>
                <a:lnTo>
                  <a:pt x="77500" y="326352"/>
                </a:lnTo>
                <a:lnTo>
                  <a:pt x="77581" y="325519"/>
                </a:lnTo>
                <a:lnTo>
                  <a:pt x="77650" y="324815"/>
                </a:lnTo>
                <a:lnTo>
                  <a:pt x="77745" y="323847"/>
                </a:lnTo>
                <a:lnTo>
                  <a:pt x="78937" y="322587"/>
                </a:lnTo>
                <a:lnTo>
                  <a:pt x="81503" y="323487"/>
                </a:lnTo>
                <a:lnTo>
                  <a:pt x="81845" y="324815"/>
                </a:lnTo>
                <a:lnTo>
                  <a:pt x="82279" y="325519"/>
                </a:lnTo>
                <a:lnTo>
                  <a:pt x="82008" y="327551"/>
                </a:lnTo>
                <a:lnTo>
                  <a:pt x="80653" y="328373"/>
                </a:lnTo>
                <a:close/>
              </a:path>
              <a:path w="964565" h="962025">
                <a:moveTo>
                  <a:pt x="78383" y="269811"/>
                </a:moveTo>
                <a:lnTo>
                  <a:pt x="78611" y="269324"/>
                </a:lnTo>
                <a:lnTo>
                  <a:pt x="79977" y="269324"/>
                </a:lnTo>
                <a:lnTo>
                  <a:pt x="80934" y="269811"/>
                </a:lnTo>
                <a:lnTo>
                  <a:pt x="78611" y="269324"/>
                </a:lnTo>
                <a:lnTo>
                  <a:pt x="78383" y="269811"/>
                </a:lnTo>
                <a:close/>
              </a:path>
              <a:path w="964565" h="962025">
                <a:moveTo>
                  <a:pt x="79606" y="272167"/>
                </a:moveTo>
                <a:lnTo>
                  <a:pt x="78599" y="271708"/>
                </a:lnTo>
                <a:lnTo>
                  <a:pt x="78085" y="270665"/>
                </a:lnTo>
                <a:lnTo>
                  <a:pt x="77973" y="270437"/>
                </a:lnTo>
                <a:lnTo>
                  <a:pt x="78308" y="269971"/>
                </a:lnTo>
                <a:lnTo>
                  <a:pt x="78383" y="269811"/>
                </a:lnTo>
                <a:lnTo>
                  <a:pt x="78308" y="269971"/>
                </a:lnTo>
                <a:lnTo>
                  <a:pt x="81912" y="270203"/>
                </a:lnTo>
                <a:lnTo>
                  <a:pt x="81571" y="270665"/>
                </a:lnTo>
                <a:lnTo>
                  <a:pt x="81329" y="271331"/>
                </a:lnTo>
                <a:lnTo>
                  <a:pt x="79606" y="272167"/>
                </a:lnTo>
                <a:close/>
              </a:path>
              <a:path w="964565" h="962025">
                <a:moveTo>
                  <a:pt x="80453" y="289262"/>
                </a:moveTo>
                <a:lnTo>
                  <a:pt x="79171" y="289262"/>
                </a:lnTo>
                <a:lnTo>
                  <a:pt x="78818" y="288547"/>
                </a:lnTo>
                <a:lnTo>
                  <a:pt x="78710" y="288326"/>
                </a:lnTo>
                <a:lnTo>
                  <a:pt x="78499" y="288045"/>
                </a:lnTo>
                <a:lnTo>
                  <a:pt x="81966" y="288045"/>
                </a:lnTo>
                <a:lnTo>
                  <a:pt x="81186" y="288547"/>
                </a:lnTo>
                <a:lnTo>
                  <a:pt x="80453" y="289262"/>
                </a:lnTo>
                <a:close/>
              </a:path>
              <a:path w="964565" h="962025">
                <a:moveTo>
                  <a:pt x="78991" y="70486"/>
                </a:moveTo>
                <a:lnTo>
                  <a:pt x="78151" y="69443"/>
                </a:lnTo>
                <a:lnTo>
                  <a:pt x="77409" y="68913"/>
                </a:lnTo>
                <a:lnTo>
                  <a:pt x="77856" y="68056"/>
                </a:lnTo>
                <a:lnTo>
                  <a:pt x="78158" y="66597"/>
                </a:lnTo>
                <a:lnTo>
                  <a:pt x="78446" y="66597"/>
                </a:lnTo>
                <a:lnTo>
                  <a:pt x="79574" y="66173"/>
                </a:lnTo>
                <a:lnTo>
                  <a:pt x="81261" y="66597"/>
                </a:lnTo>
                <a:lnTo>
                  <a:pt x="82428" y="68913"/>
                </a:lnTo>
                <a:lnTo>
                  <a:pt x="81201" y="70095"/>
                </a:lnTo>
                <a:lnTo>
                  <a:pt x="78991" y="70486"/>
                </a:lnTo>
                <a:close/>
              </a:path>
              <a:path w="964565" h="962025">
                <a:moveTo>
                  <a:pt x="81873" y="345397"/>
                </a:moveTo>
                <a:lnTo>
                  <a:pt x="79102" y="345397"/>
                </a:lnTo>
                <a:lnTo>
                  <a:pt x="78382" y="344244"/>
                </a:lnTo>
                <a:lnTo>
                  <a:pt x="77607" y="343557"/>
                </a:lnTo>
                <a:lnTo>
                  <a:pt x="78112" y="342643"/>
                </a:lnTo>
                <a:lnTo>
                  <a:pt x="78410" y="341379"/>
                </a:lnTo>
                <a:lnTo>
                  <a:pt x="78464" y="341152"/>
                </a:lnTo>
                <a:lnTo>
                  <a:pt x="79998" y="340750"/>
                </a:lnTo>
                <a:lnTo>
                  <a:pt x="81653" y="341379"/>
                </a:lnTo>
                <a:lnTo>
                  <a:pt x="82969" y="343984"/>
                </a:lnTo>
                <a:lnTo>
                  <a:pt x="81873" y="345397"/>
                </a:lnTo>
                <a:close/>
              </a:path>
              <a:path w="964565" h="962025">
                <a:moveTo>
                  <a:pt x="81188" y="415574"/>
                </a:moveTo>
                <a:lnTo>
                  <a:pt x="79293" y="415574"/>
                </a:lnTo>
                <a:lnTo>
                  <a:pt x="80236" y="415190"/>
                </a:lnTo>
                <a:lnTo>
                  <a:pt x="81188" y="415574"/>
                </a:lnTo>
                <a:close/>
              </a:path>
              <a:path w="964565" h="962025">
                <a:moveTo>
                  <a:pt x="80606" y="418552"/>
                </a:moveTo>
                <a:lnTo>
                  <a:pt x="78231" y="418552"/>
                </a:lnTo>
                <a:lnTo>
                  <a:pt x="78119" y="418250"/>
                </a:lnTo>
                <a:lnTo>
                  <a:pt x="77254" y="417072"/>
                </a:lnTo>
                <a:lnTo>
                  <a:pt x="77857" y="415727"/>
                </a:lnTo>
                <a:lnTo>
                  <a:pt x="81567" y="415727"/>
                </a:lnTo>
                <a:lnTo>
                  <a:pt x="82094" y="416777"/>
                </a:lnTo>
                <a:lnTo>
                  <a:pt x="80606" y="418552"/>
                </a:lnTo>
                <a:close/>
              </a:path>
              <a:path w="964565" h="962025">
                <a:moveTo>
                  <a:pt x="78471" y="419204"/>
                </a:moveTo>
                <a:lnTo>
                  <a:pt x="78308" y="418762"/>
                </a:lnTo>
                <a:lnTo>
                  <a:pt x="79404" y="418762"/>
                </a:lnTo>
                <a:lnTo>
                  <a:pt x="78471" y="419204"/>
                </a:lnTo>
                <a:close/>
              </a:path>
              <a:path w="964565" h="962025">
                <a:moveTo>
                  <a:pt x="79517" y="510618"/>
                </a:moveTo>
                <a:lnTo>
                  <a:pt x="78550" y="510105"/>
                </a:lnTo>
                <a:lnTo>
                  <a:pt x="78019" y="508788"/>
                </a:lnTo>
                <a:lnTo>
                  <a:pt x="78393" y="508347"/>
                </a:lnTo>
                <a:lnTo>
                  <a:pt x="78694" y="507821"/>
                </a:lnTo>
                <a:lnTo>
                  <a:pt x="80119" y="507821"/>
                </a:lnTo>
                <a:lnTo>
                  <a:pt x="80996" y="508347"/>
                </a:lnTo>
                <a:lnTo>
                  <a:pt x="81913" y="508788"/>
                </a:lnTo>
                <a:lnTo>
                  <a:pt x="81599" y="509251"/>
                </a:lnTo>
                <a:lnTo>
                  <a:pt x="81300" y="509881"/>
                </a:lnTo>
                <a:lnTo>
                  <a:pt x="79517" y="510618"/>
                </a:lnTo>
                <a:close/>
              </a:path>
              <a:path w="964565" h="962025">
                <a:moveTo>
                  <a:pt x="81770" y="363471"/>
                </a:moveTo>
                <a:lnTo>
                  <a:pt x="79081" y="363471"/>
                </a:lnTo>
                <a:lnTo>
                  <a:pt x="78397" y="362471"/>
                </a:lnTo>
                <a:lnTo>
                  <a:pt x="77624" y="361844"/>
                </a:lnTo>
                <a:lnTo>
                  <a:pt x="78130" y="360937"/>
                </a:lnTo>
                <a:lnTo>
                  <a:pt x="78457" y="359513"/>
                </a:lnTo>
                <a:lnTo>
                  <a:pt x="79944" y="359012"/>
                </a:lnTo>
                <a:lnTo>
                  <a:pt x="81297" y="359513"/>
                </a:lnTo>
                <a:lnTo>
                  <a:pt x="81527" y="359513"/>
                </a:lnTo>
                <a:lnTo>
                  <a:pt x="82962" y="362189"/>
                </a:lnTo>
                <a:lnTo>
                  <a:pt x="81770" y="363471"/>
                </a:lnTo>
                <a:close/>
              </a:path>
              <a:path w="964565" h="962025">
                <a:moveTo>
                  <a:pt x="79261" y="382035"/>
                </a:moveTo>
                <a:lnTo>
                  <a:pt x="78315" y="381128"/>
                </a:lnTo>
                <a:lnTo>
                  <a:pt x="77439" y="380686"/>
                </a:lnTo>
                <a:lnTo>
                  <a:pt x="77770" y="379754"/>
                </a:lnTo>
                <a:lnTo>
                  <a:pt x="77863" y="378349"/>
                </a:lnTo>
                <a:lnTo>
                  <a:pt x="79147" y="377694"/>
                </a:lnTo>
                <a:lnTo>
                  <a:pt x="80656" y="378160"/>
                </a:lnTo>
                <a:lnTo>
                  <a:pt x="82578" y="380288"/>
                </a:lnTo>
                <a:lnTo>
                  <a:pt x="81830" y="381615"/>
                </a:lnTo>
                <a:lnTo>
                  <a:pt x="79261" y="382035"/>
                </a:lnTo>
                <a:close/>
              </a:path>
              <a:path w="964565" h="962025">
                <a:moveTo>
                  <a:pt x="81354" y="399554"/>
                </a:moveTo>
                <a:lnTo>
                  <a:pt x="78391" y="399554"/>
                </a:lnTo>
                <a:lnTo>
                  <a:pt x="78036" y="398461"/>
                </a:lnTo>
                <a:lnTo>
                  <a:pt x="77977" y="398280"/>
                </a:lnTo>
                <a:lnTo>
                  <a:pt x="78587" y="397543"/>
                </a:lnTo>
                <a:lnTo>
                  <a:pt x="80065" y="397543"/>
                </a:lnTo>
                <a:lnTo>
                  <a:pt x="81008" y="398052"/>
                </a:lnTo>
                <a:lnTo>
                  <a:pt x="81973" y="398461"/>
                </a:lnTo>
                <a:lnTo>
                  <a:pt x="81617" y="398913"/>
                </a:lnTo>
                <a:lnTo>
                  <a:pt x="81354" y="399554"/>
                </a:lnTo>
                <a:close/>
              </a:path>
              <a:path w="964565" h="962025">
                <a:moveTo>
                  <a:pt x="78462" y="399771"/>
                </a:moveTo>
                <a:lnTo>
                  <a:pt x="78183" y="398913"/>
                </a:lnTo>
                <a:lnTo>
                  <a:pt x="78391" y="399554"/>
                </a:lnTo>
                <a:lnTo>
                  <a:pt x="78462" y="399771"/>
                </a:lnTo>
                <a:close/>
              </a:path>
              <a:path w="964565" h="962025">
                <a:moveTo>
                  <a:pt x="79603" y="400372"/>
                </a:moveTo>
                <a:lnTo>
                  <a:pt x="78514" y="399931"/>
                </a:lnTo>
                <a:lnTo>
                  <a:pt x="78462" y="399771"/>
                </a:lnTo>
                <a:lnTo>
                  <a:pt x="80891" y="399771"/>
                </a:lnTo>
                <a:lnTo>
                  <a:pt x="79603" y="400372"/>
                </a:lnTo>
                <a:close/>
              </a:path>
              <a:path w="964565" h="962025">
                <a:moveTo>
                  <a:pt x="88976" y="188841"/>
                </a:moveTo>
                <a:lnTo>
                  <a:pt x="87780" y="187799"/>
                </a:lnTo>
                <a:lnTo>
                  <a:pt x="88519" y="186183"/>
                </a:lnTo>
                <a:lnTo>
                  <a:pt x="90097" y="186183"/>
                </a:lnTo>
                <a:lnTo>
                  <a:pt x="89862" y="187105"/>
                </a:lnTo>
                <a:lnTo>
                  <a:pt x="89465" y="187799"/>
                </a:lnTo>
                <a:lnTo>
                  <a:pt x="89371" y="187962"/>
                </a:lnTo>
                <a:lnTo>
                  <a:pt x="88976" y="188841"/>
                </a:lnTo>
                <a:close/>
              </a:path>
              <a:path w="964565" h="962025">
                <a:moveTo>
                  <a:pt x="88827" y="516272"/>
                </a:moveTo>
                <a:lnTo>
                  <a:pt x="88717" y="516532"/>
                </a:lnTo>
                <a:lnTo>
                  <a:pt x="88976" y="515920"/>
                </a:lnTo>
                <a:lnTo>
                  <a:pt x="88827" y="516272"/>
                </a:lnTo>
                <a:close/>
              </a:path>
              <a:path w="964565" h="962025">
                <a:moveTo>
                  <a:pt x="88794" y="519902"/>
                </a:moveTo>
                <a:lnTo>
                  <a:pt x="88149" y="519368"/>
                </a:lnTo>
                <a:lnTo>
                  <a:pt x="87837" y="518823"/>
                </a:lnTo>
                <a:lnTo>
                  <a:pt x="87958" y="518282"/>
                </a:lnTo>
                <a:lnTo>
                  <a:pt x="88061" y="517820"/>
                </a:lnTo>
                <a:lnTo>
                  <a:pt x="88570" y="516877"/>
                </a:lnTo>
                <a:lnTo>
                  <a:pt x="88717" y="516532"/>
                </a:lnTo>
                <a:lnTo>
                  <a:pt x="90065" y="516532"/>
                </a:lnTo>
                <a:lnTo>
                  <a:pt x="90897" y="518282"/>
                </a:lnTo>
                <a:lnTo>
                  <a:pt x="90679" y="518823"/>
                </a:lnTo>
                <a:lnTo>
                  <a:pt x="90582" y="519065"/>
                </a:lnTo>
                <a:lnTo>
                  <a:pt x="90460" y="519368"/>
                </a:lnTo>
                <a:lnTo>
                  <a:pt x="88794" y="519902"/>
                </a:lnTo>
                <a:close/>
              </a:path>
              <a:path w="964565" h="962025">
                <a:moveTo>
                  <a:pt x="81478" y="455504"/>
                </a:moveTo>
                <a:lnTo>
                  <a:pt x="78874" y="455504"/>
                </a:lnTo>
                <a:lnTo>
                  <a:pt x="78268" y="454610"/>
                </a:lnTo>
                <a:lnTo>
                  <a:pt x="77539" y="454006"/>
                </a:lnTo>
                <a:lnTo>
                  <a:pt x="77959" y="453091"/>
                </a:lnTo>
                <a:lnTo>
                  <a:pt x="78187" y="451668"/>
                </a:lnTo>
                <a:lnTo>
                  <a:pt x="79542" y="451152"/>
                </a:lnTo>
                <a:lnTo>
                  <a:pt x="80834" y="451668"/>
                </a:lnTo>
                <a:lnTo>
                  <a:pt x="81055" y="451668"/>
                </a:lnTo>
                <a:lnTo>
                  <a:pt x="82370" y="454006"/>
                </a:lnTo>
                <a:lnTo>
                  <a:pt x="82464" y="454173"/>
                </a:lnTo>
                <a:lnTo>
                  <a:pt x="81478" y="455504"/>
                </a:lnTo>
                <a:close/>
              </a:path>
              <a:path w="964565" h="962025">
                <a:moveTo>
                  <a:pt x="89335" y="205979"/>
                </a:moveTo>
                <a:lnTo>
                  <a:pt x="87787" y="205833"/>
                </a:lnTo>
                <a:lnTo>
                  <a:pt x="87986" y="205168"/>
                </a:lnTo>
                <a:lnTo>
                  <a:pt x="88054" y="204940"/>
                </a:lnTo>
                <a:lnTo>
                  <a:pt x="88590" y="204061"/>
                </a:lnTo>
                <a:lnTo>
                  <a:pt x="88979" y="203275"/>
                </a:lnTo>
                <a:lnTo>
                  <a:pt x="88590" y="204061"/>
                </a:lnTo>
                <a:lnTo>
                  <a:pt x="90065" y="204289"/>
                </a:lnTo>
                <a:lnTo>
                  <a:pt x="89891" y="204940"/>
                </a:lnTo>
                <a:lnTo>
                  <a:pt x="89830" y="205168"/>
                </a:lnTo>
                <a:lnTo>
                  <a:pt x="89424" y="205833"/>
                </a:lnTo>
                <a:lnTo>
                  <a:pt x="89335" y="205979"/>
                </a:lnTo>
                <a:close/>
              </a:path>
              <a:path w="964565" h="962025">
                <a:moveTo>
                  <a:pt x="89096" y="206481"/>
                </a:moveTo>
                <a:lnTo>
                  <a:pt x="88937" y="206815"/>
                </a:lnTo>
                <a:lnTo>
                  <a:pt x="89335" y="205979"/>
                </a:lnTo>
                <a:lnTo>
                  <a:pt x="89424" y="205833"/>
                </a:lnTo>
                <a:lnTo>
                  <a:pt x="89335" y="205979"/>
                </a:lnTo>
                <a:lnTo>
                  <a:pt x="89096" y="206481"/>
                </a:lnTo>
                <a:close/>
              </a:path>
              <a:path w="964565" h="962025">
                <a:moveTo>
                  <a:pt x="88823" y="75301"/>
                </a:moveTo>
                <a:lnTo>
                  <a:pt x="88714" y="75553"/>
                </a:lnTo>
                <a:lnTo>
                  <a:pt x="88972" y="74955"/>
                </a:lnTo>
                <a:lnTo>
                  <a:pt x="88823" y="75301"/>
                </a:lnTo>
                <a:close/>
              </a:path>
              <a:path w="964565" h="962025">
                <a:moveTo>
                  <a:pt x="90675" y="77820"/>
                </a:moveTo>
                <a:lnTo>
                  <a:pt x="87827" y="77820"/>
                </a:lnTo>
                <a:lnTo>
                  <a:pt x="87958" y="77265"/>
                </a:lnTo>
                <a:lnTo>
                  <a:pt x="88061" y="76831"/>
                </a:lnTo>
                <a:lnTo>
                  <a:pt x="88563" y="75902"/>
                </a:lnTo>
                <a:lnTo>
                  <a:pt x="88714" y="75553"/>
                </a:lnTo>
                <a:lnTo>
                  <a:pt x="88823" y="75301"/>
                </a:lnTo>
                <a:lnTo>
                  <a:pt x="88714" y="75553"/>
                </a:lnTo>
                <a:lnTo>
                  <a:pt x="90227" y="75902"/>
                </a:lnTo>
                <a:lnTo>
                  <a:pt x="90901" y="77265"/>
                </a:lnTo>
                <a:lnTo>
                  <a:pt x="90675" y="77820"/>
                </a:lnTo>
                <a:close/>
              </a:path>
              <a:path w="964565" h="962025">
                <a:moveTo>
                  <a:pt x="90675" y="77820"/>
                </a:moveTo>
                <a:lnTo>
                  <a:pt x="90587" y="78034"/>
                </a:lnTo>
                <a:lnTo>
                  <a:pt x="90901" y="77265"/>
                </a:lnTo>
                <a:lnTo>
                  <a:pt x="90675" y="77820"/>
                </a:lnTo>
                <a:close/>
              </a:path>
              <a:path w="964565" h="962025">
                <a:moveTo>
                  <a:pt x="88787" y="78845"/>
                </a:moveTo>
                <a:lnTo>
                  <a:pt x="87777" y="78034"/>
                </a:lnTo>
                <a:lnTo>
                  <a:pt x="90587" y="78034"/>
                </a:lnTo>
                <a:lnTo>
                  <a:pt x="90467" y="78329"/>
                </a:lnTo>
                <a:lnTo>
                  <a:pt x="88787" y="78845"/>
                </a:lnTo>
                <a:close/>
              </a:path>
              <a:path w="964565" h="962025">
                <a:moveTo>
                  <a:pt x="81272" y="49733"/>
                </a:moveTo>
                <a:lnTo>
                  <a:pt x="77877" y="49733"/>
                </a:lnTo>
                <a:lnTo>
                  <a:pt x="80311" y="48555"/>
                </a:lnTo>
                <a:lnTo>
                  <a:pt x="81272" y="49733"/>
                </a:lnTo>
                <a:close/>
              </a:path>
              <a:path w="964565" h="962025">
                <a:moveTo>
                  <a:pt x="79660" y="50633"/>
                </a:moveTo>
                <a:lnTo>
                  <a:pt x="78446" y="50633"/>
                </a:lnTo>
                <a:lnTo>
                  <a:pt x="78178" y="50142"/>
                </a:lnTo>
                <a:lnTo>
                  <a:pt x="80453" y="50142"/>
                </a:lnTo>
                <a:lnTo>
                  <a:pt x="79660" y="50633"/>
                </a:lnTo>
                <a:close/>
              </a:path>
              <a:path w="964565" h="962025">
                <a:moveTo>
                  <a:pt x="78824" y="33563"/>
                </a:moveTo>
                <a:lnTo>
                  <a:pt x="77454" y="32670"/>
                </a:lnTo>
                <a:lnTo>
                  <a:pt x="77570" y="30012"/>
                </a:lnTo>
                <a:lnTo>
                  <a:pt x="77826" y="30012"/>
                </a:lnTo>
                <a:lnTo>
                  <a:pt x="78781" y="29556"/>
                </a:lnTo>
                <a:lnTo>
                  <a:pt x="79450" y="28958"/>
                </a:lnTo>
                <a:lnTo>
                  <a:pt x="80236" y="29556"/>
                </a:lnTo>
                <a:lnTo>
                  <a:pt x="81403" y="30012"/>
                </a:lnTo>
                <a:lnTo>
                  <a:pt x="81902" y="31385"/>
                </a:lnTo>
                <a:lnTo>
                  <a:pt x="81147" y="32944"/>
                </a:lnTo>
                <a:lnTo>
                  <a:pt x="78824" y="33563"/>
                </a:lnTo>
                <a:close/>
              </a:path>
              <a:path w="964565" h="962025">
                <a:moveTo>
                  <a:pt x="79304" y="11170"/>
                </a:moveTo>
                <a:lnTo>
                  <a:pt x="78206" y="11170"/>
                </a:lnTo>
                <a:lnTo>
                  <a:pt x="78368" y="10664"/>
                </a:lnTo>
                <a:lnTo>
                  <a:pt x="79304" y="11170"/>
                </a:lnTo>
                <a:close/>
              </a:path>
              <a:path w="964565" h="962025">
                <a:moveTo>
                  <a:pt x="81609" y="14372"/>
                </a:moveTo>
                <a:lnTo>
                  <a:pt x="77809" y="14372"/>
                </a:lnTo>
                <a:lnTo>
                  <a:pt x="77226" y="12899"/>
                </a:lnTo>
                <a:lnTo>
                  <a:pt x="78041" y="11686"/>
                </a:lnTo>
                <a:lnTo>
                  <a:pt x="78108" y="11476"/>
                </a:lnTo>
                <a:lnTo>
                  <a:pt x="80468" y="11476"/>
                </a:lnTo>
                <a:lnTo>
                  <a:pt x="82055" y="13315"/>
                </a:lnTo>
                <a:lnTo>
                  <a:pt x="81609" y="14372"/>
                </a:lnTo>
                <a:close/>
              </a:path>
              <a:path w="964565" h="962025">
                <a:moveTo>
                  <a:pt x="81609" y="14372"/>
                </a:moveTo>
                <a:lnTo>
                  <a:pt x="81185" y="14596"/>
                </a:lnTo>
                <a:lnTo>
                  <a:pt x="81664" y="14372"/>
                </a:lnTo>
                <a:lnTo>
                  <a:pt x="82055" y="13315"/>
                </a:lnTo>
                <a:lnTo>
                  <a:pt x="81609" y="14372"/>
                </a:lnTo>
                <a:close/>
              </a:path>
              <a:path w="964565" h="962025">
                <a:moveTo>
                  <a:pt x="80258" y="15031"/>
                </a:moveTo>
                <a:lnTo>
                  <a:pt x="79297" y="14596"/>
                </a:lnTo>
                <a:lnTo>
                  <a:pt x="81185" y="14596"/>
                </a:lnTo>
                <a:lnTo>
                  <a:pt x="80258" y="15031"/>
                </a:lnTo>
                <a:close/>
              </a:path>
              <a:path w="964565" h="962025">
                <a:moveTo>
                  <a:pt x="88846" y="93488"/>
                </a:moveTo>
                <a:lnTo>
                  <a:pt x="88743" y="93712"/>
                </a:lnTo>
                <a:lnTo>
                  <a:pt x="88990" y="93171"/>
                </a:lnTo>
                <a:lnTo>
                  <a:pt x="88846" y="93488"/>
                </a:lnTo>
                <a:close/>
              </a:path>
              <a:path w="964565" h="962025">
                <a:moveTo>
                  <a:pt x="90749" y="95908"/>
                </a:moveTo>
                <a:lnTo>
                  <a:pt x="87834" y="95908"/>
                </a:lnTo>
                <a:lnTo>
                  <a:pt x="87962" y="95427"/>
                </a:lnTo>
                <a:lnTo>
                  <a:pt x="88086" y="94961"/>
                </a:lnTo>
                <a:lnTo>
                  <a:pt x="88577" y="94075"/>
                </a:lnTo>
                <a:lnTo>
                  <a:pt x="88743" y="93712"/>
                </a:lnTo>
                <a:lnTo>
                  <a:pt x="88846" y="93488"/>
                </a:lnTo>
                <a:lnTo>
                  <a:pt x="88743" y="93712"/>
                </a:lnTo>
                <a:lnTo>
                  <a:pt x="90254" y="94075"/>
                </a:lnTo>
                <a:lnTo>
                  <a:pt x="90958" y="95427"/>
                </a:lnTo>
                <a:lnTo>
                  <a:pt x="90749" y="95908"/>
                </a:lnTo>
                <a:close/>
              </a:path>
              <a:path w="964565" h="962025">
                <a:moveTo>
                  <a:pt x="90749" y="95908"/>
                </a:moveTo>
                <a:lnTo>
                  <a:pt x="90669" y="96093"/>
                </a:lnTo>
                <a:lnTo>
                  <a:pt x="90958" y="95427"/>
                </a:lnTo>
                <a:lnTo>
                  <a:pt x="90749" y="95908"/>
                </a:lnTo>
                <a:close/>
              </a:path>
              <a:path w="964565" h="962025">
                <a:moveTo>
                  <a:pt x="90513" y="96452"/>
                </a:moveTo>
                <a:lnTo>
                  <a:pt x="88231" y="96452"/>
                </a:lnTo>
                <a:lnTo>
                  <a:pt x="87784" y="96093"/>
                </a:lnTo>
                <a:lnTo>
                  <a:pt x="90669" y="96093"/>
                </a:lnTo>
                <a:lnTo>
                  <a:pt x="90513" y="96452"/>
                </a:lnTo>
                <a:close/>
              </a:path>
              <a:path w="964565" h="962025">
                <a:moveTo>
                  <a:pt x="90001" y="447668"/>
                </a:moveTo>
                <a:lnTo>
                  <a:pt x="87827" y="447668"/>
                </a:lnTo>
                <a:lnTo>
                  <a:pt x="86869" y="446526"/>
                </a:lnTo>
                <a:lnTo>
                  <a:pt x="86780" y="443878"/>
                </a:lnTo>
                <a:lnTo>
                  <a:pt x="87720" y="442366"/>
                </a:lnTo>
                <a:lnTo>
                  <a:pt x="87925" y="442366"/>
                </a:lnTo>
                <a:lnTo>
                  <a:pt x="90186" y="441387"/>
                </a:lnTo>
                <a:lnTo>
                  <a:pt x="91727" y="442366"/>
                </a:lnTo>
                <a:lnTo>
                  <a:pt x="92833" y="445860"/>
                </a:lnTo>
                <a:lnTo>
                  <a:pt x="91698" y="447052"/>
                </a:lnTo>
                <a:lnTo>
                  <a:pt x="90001" y="447668"/>
                </a:lnTo>
                <a:close/>
              </a:path>
              <a:path w="964565" h="962025">
                <a:moveTo>
                  <a:pt x="254311" y="739841"/>
                </a:moveTo>
                <a:lnTo>
                  <a:pt x="251787" y="739841"/>
                </a:lnTo>
                <a:lnTo>
                  <a:pt x="250289" y="738015"/>
                </a:lnTo>
                <a:lnTo>
                  <a:pt x="250913" y="736884"/>
                </a:lnTo>
                <a:lnTo>
                  <a:pt x="252197" y="736300"/>
                </a:lnTo>
                <a:lnTo>
                  <a:pt x="251335" y="736692"/>
                </a:lnTo>
                <a:lnTo>
                  <a:pt x="254798" y="736884"/>
                </a:lnTo>
                <a:lnTo>
                  <a:pt x="255170" y="738015"/>
                </a:lnTo>
                <a:lnTo>
                  <a:pt x="255282" y="738354"/>
                </a:lnTo>
                <a:lnTo>
                  <a:pt x="254417" y="739549"/>
                </a:lnTo>
                <a:lnTo>
                  <a:pt x="254311" y="739841"/>
                </a:lnTo>
                <a:close/>
              </a:path>
              <a:path w="964565" h="962025">
                <a:moveTo>
                  <a:pt x="254040" y="740585"/>
                </a:moveTo>
                <a:lnTo>
                  <a:pt x="253054" y="740097"/>
                </a:lnTo>
                <a:lnTo>
                  <a:pt x="254217" y="740097"/>
                </a:lnTo>
                <a:lnTo>
                  <a:pt x="254040" y="740585"/>
                </a:lnTo>
                <a:close/>
              </a:path>
              <a:path w="964565" h="962025">
                <a:moveTo>
                  <a:pt x="97388" y="859296"/>
                </a:moveTo>
                <a:lnTo>
                  <a:pt x="96491" y="858168"/>
                </a:lnTo>
                <a:lnTo>
                  <a:pt x="95659" y="857591"/>
                </a:lnTo>
                <a:lnTo>
                  <a:pt x="96125" y="856645"/>
                </a:lnTo>
                <a:lnTo>
                  <a:pt x="96264" y="855880"/>
                </a:lnTo>
                <a:lnTo>
                  <a:pt x="96460" y="855186"/>
                </a:lnTo>
                <a:lnTo>
                  <a:pt x="97822" y="854606"/>
                </a:lnTo>
                <a:lnTo>
                  <a:pt x="99470" y="855186"/>
                </a:lnTo>
                <a:lnTo>
                  <a:pt x="100981" y="857591"/>
                </a:lnTo>
                <a:lnTo>
                  <a:pt x="100603" y="858168"/>
                </a:lnTo>
                <a:lnTo>
                  <a:pt x="99954" y="858993"/>
                </a:lnTo>
                <a:lnTo>
                  <a:pt x="97388" y="859296"/>
                </a:lnTo>
                <a:close/>
              </a:path>
              <a:path w="964565" h="962025">
                <a:moveTo>
                  <a:pt x="98595" y="801157"/>
                </a:moveTo>
                <a:lnTo>
                  <a:pt x="95937" y="801157"/>
                </a:lnTo>
                <a:lnTo>
                  <a:pt x="95961" y="800969"/>
                </a:lnTo>
                <a:lnTo>
                  <a:pt x="97392" y="800371"/>
                </a:lnTo>
                <a:lnTo>
                  <a:pt x="98595" y="801157"/>
                </a:lnTo>
                <a:close/>
              </a:path>
              <a:path w="964565" h="962025">
                <a:moveTo>
                  <a:pt x="95937" y="801157"/>
                </a:moveTo>
                <a:lnTo>
                  <a:pt x="95896" y="801463"/>
                </a:lnTo>
                <a:lnTo>
                  <a:pt x="95961" y="800969"/>
                </a:lnTo>
                <a:lnTo>
                  <a:pt x="95937" y="801157"/>
                </a:lnTo>
                <a:close/>
              </a:path>
              <a:path w="964565" h="962025">
                <a:moveTo>
                  <a:pt x="97089" y="805104"/>
                </a:moveTo>
                <a:lnTo>
                  <a:pt x="96007" y="804662"/>
                </a:lnTo>
                <a:lnTo>
                  <a:pt x="95446" y="803545"/>
                </a:lnTo>
                <a:lnTo>
                  <a:pt x="95363" y="803381"/>
                </a:lnTo>
                <a:lnTo>
                  <a:pt x="95775" y="802388"/>
                </a:lnTo>
                <a:lnTo>
                  <a:pt x="95896" y="801463"/>
                </a:lnTo>
                <a:lnTo>
                  <a:pt x="99598" y="801463"/>
                </a:lnTo>
                <a:lnTo>
                  <a:pt x="99132" y="802388"/>
                </a:lnTo>
                <a:lnTo>
                  <a:pt x="98906" y="803381"/>
                </a:lnTo>
                <a:lnTo>
                  <a:pt x="98869" y="803545"/>
                </a:lnTo>
                <a:lnTo>
                  <a:pt x="97089" y="805104"/>
                </a:lnTo>
                <a:close/>
              </a:path>
              <a:path w="964565" h="962025">
                <a:moveTo>
                  <a:pt x="98673" y="621464"/>
                </a:moveTo>
                <a:lnTo>
                  <a:pt x="96356" y="620824"/>
                </a:lnTo>
                <a:lnTo>
                  <a:pt x="95520" y="619376"/>
                </a:lnTo>
                <a:lnTo>
                  <a:pt x="95844" y="616917"/>
                </a:lnTo>
                <a:lnTo>
                  <a:pt x="97160" y="615778"/>
                </a:lnTo>
                <a:lnTo>
                  <a:pt x="99630" y="616603"/>
                </a:lnTo>
                <a:lnTo>
                  <a:pt x="99961" y="617984"/>
                </a:lnTo>
                <a:lnTo>
                  <a:pt x="100459" y="618838"/>
                </a:lnTo>
                <a:lnTo>
                  <a:pt x="99982" y="620625"/>
                </a:lnTo>
                <a:lnTo>
                  <a:pt x="98673" y="621464"/>
                </a:lnTo>
                <a:close/>
              </a:path>
              <a:path w="964565" h="962025">
                <a:moveTo>
                  <a:pt x="97680" y="841471"/>
                </a:moveTo>
                <a:lnTo>
                  <a:pt x="96627" y="840390"/>
                </a:lnTo>
                <a:lnTo>
                  <a:pt x="95712" y="839881"/>
                </a:lnTo>
                <a:lnTo>
                  <a:pt x="96100" y="838895"/>
                </a:lnTo>
                <a:lnTo>
                  <a:pt x="96239" y="837511"/>
                </a:lnTo>
                <a:lnTo>
                  <a:pt x="97566" y="836678"/>
                </a:lnTo>
                <a:lnTo>
                  <a:pt x="99281" y="837059"/>
                </a:lnTo>
                <a:lnTo>
                  <a:pt x="101000" y="839290"/>
                </a:lnTo>
                <a:lnTo>
                  <a:pt x="100221" y="840834"/>
                </a:lnTo>
                <a:lnTo>
                  <a:pt x="97680" y="841471"/>
                </a:lnTo>
                <a:close/>
              </a:path>
              <a:path w="964565" h="962025">
                <a:moveTo>
                  <a:pt x="99947" y="823028"/>
                </a:moveTo>
                <a:lnTo>
                  <a:pt x="97183" y="823028"/>
                </a:lnTo>
                <a:lnTo>
                  <a:pt x="96488" y="821974"/>
                </a:lnTo>
                <a:lnTo>
                  <a:pt x="95705" y="821320"/>
                </a:lnTo>
                <a:lnTo>
                  <a:pt x="96210" y="820419"/>
                </a:lnTo>
                <a:lnTo>
                  <a:pt x="96548" y="818996"/>
                </a:lnTo>
                <a:lnTo>
                  <a:pt x="98050" y="818516"/>
                </a:lnTo>
                <a:lnTo>
                  <a:pt x="99421" y="818996"/>
                </a:lnTo>
                <a:lnTo>
                  <a:pt x="99673" y="818996"/>
                </a:lnTo>
                <a:lnTo>
                  <a:pt x="100957" y="821590"/>
                </a:lnTo>
                <a:lnTo>
                  <a:pt x="99947" y="823028"/>
                </a:lnTo>
                <a:close/>
              </a:path>
              <a:path w="964565" h="962025">
                <a:moveTo>
                  <a:pt x="97840" y="748901"/>
                </a:moveTo>
                <a:lnTo>
                  <a:pt x="96249" y="748367"/>
                </a:lnTo>
                <a:lnTo>
                  <a:pt x="95143" y="746022"/>
                </a:lnTo>
                <a:lnTo>
                  <a:pt x="96139" y="744691"/>
                </a:lnTo>
                <a:lnTo>
                  <a:pt x="98705" y="744691"/>
                </a:lnTo>
                <a:lnTo>
                  <a:pt x="99360" y="745688"/>
                </a:lnTo>
                <a:lnTo>
                  <a:pt x="100089" y="746307"/>
                </a:lnTo>
                <a:lnTo>
                  <a:pt x="99605" y="747139"/>
                </a:lnTo>
                <a:lnTo>
                  <a:pt x="99295" y="748367"/>
                </a:lnTo>
                <a:lnTo>
                  <a:pt x="99585" y="748367"/>
                </a:lnTo>
                <a:lnTo>
                  <a:pt x="97840" y="748901"/>
                </a:lnTo>
                <a:close/>
              </a:path>
              <a:path w="964565" h="962025">
                <a:moveTo>
                  <a:pt x="97712" y="713199"/>
                </a:moveTo>
                <a:lnTo>
                  <a:pt x="96641" y="712103"/>
                </a:lnTo>
                <a:lnTo>
                  <a:pt x="95726" y="711594"/>
                </a:lnTo>
                <a:lnTo>
                  <a:pt x="96100" y="710608"/>
                </a:lnTo>
                <a:lnTo>
                  <a:pt x="96221" y="709220"/>
                </a:lnTo>
                <a:lnTo>
                  <a:pt x="97545" y="708384"/>
                </a:lnTo>
                <a:lnTo>
                  <a:pt x="99263" y="708740"/>
                </a:lnTo>
                <a:lnTo>
                  <a:pt x="100993" y="710953"/>
                </a:lnTo>
                <a:lnTo>
                  <a:pt x="100210" y="712512"/>
                </a:lnTo>
                <a:lnTo>
                  <a:pt x="97712" y="713199"/>
                </a:lnTo>
                <a:close/>
              </a:path>
              <a:path w="964565" h="962025">
                <a:moveTo>
                  <a:pt x="97406" y="731052"/>
                </a:moveTo>
                <a:lnTo>
                  <a:pt x="96502" y="729888"/>
                </a:lnTo>
                <a:lnTo>
                  <a:pt x="95669" y="729294"/>
                </a:lnTo>
                <a:lnTo>
                  <a:pt x="96132" y="728336"/>
                </a:lnTo>
                <a:lnTo>
                  <a:pt x="96266" y="727550"/>
                </a:lnTo>
                <a:lnTo>
                  <a:pt x="96467" y="726853"/>
                </a:lnTo>
                <a:lnTo>
                  <a:pt x="97812" y="726262"/>
                </a:lnTo>
                <a:lnTo>
                  <a:pt x="99491" y="726853"/>
                </a:lnTo>
                <a:lnTo>
                  <a:pt x="100985" y="729294"/>
                </a:lnTo>
                <a:lnTo>
                  <a:pt x="99989" y="730721"/>
                </a:lnTo>
                <a:lnTo>
                  <a:pt x="97406" y="731052"/>
                </a:lnTo>
                <a:close/>
              </a:path>
              <a:path w="964565" h="962025">
                <a:moveTo>
                  <a:pt x="98730" y="672995"/>
                </a:moveTo>
                <a:lnTo>
                  <a:pt x="96370" y="672995"/>
                </a:lnTo>
                <a:lnTo>
                  <a:pt x="96601" y="672539"/>
                </a:lnTo>
                <a:lnTo>
                  <a:pt x="97869" y="672539"/>
                </a:lnTo>
                <a:lnTo>
                  <a:pt x="98730" y="672995"/>
                </a:lnTo>
                <a:close/>
              </a:path>
              <a:path w="964565" h="962025">
                <a:moveTo>
                  <a:pt x="99007" y="674315"/>
                </a:moveTo>
                <a:lnTo>
                  <a:pt x="97740" y="674315"/>
                </a:lnTo>
                <a:lnTo>
                  <a:pt x="96683" y="673760"/>
                </a:lnTo>
                <a:lnTo>
                  <a:pt x="99288" y="673760"/>
                </a:lnTo>
                <a:lnTo>
                  <a:pt x="99007" y="674315"/>
                </a:lnTo>
                <a:close/>
              </a:path>
              <a:path w="964565" h="962025">
                <a:moveTo>
                  <a:pt x="99007" y="674315"/>
                </a:moveTo>
                <a:lnTo>
                  <a:pt x="98910" y="674507"/>
                </a:lnTo>
                <a:lnTo>
                  <a:pt x="99288" y="673760"/>
                </a:lnTo>
                <a:lnTo>
                  <a:pt x="99007" y="674315"/>
                </a:lnTo>
                <a:close/>
              </a:path>
              <a:path w="964565" h="962025">
                <a:moveTo>
                  <a:pt x="99533" y="656587"/>
                </a:moveTo>
                <a:lnTo>
                  <a:pt x="98057" y="656587"/>
                </a:lnTo>
                <a:lnTo>
                  <a:pt x="97100" y="656081"/>
                </a:lnTo>
                <a:lnTo>
                  <a:pt x="96121" y="655679"/>
                </a:lnTo>
                <a:lnTo>
                  <a:pt x="96474" y="655217"/>
                </a:lnTo>
                <a:lnTo>
                  <a:pt x="96730" y="654558"/>
                </a:lnTo>
                <a:lnTo>
                  <a:pt x="98470" y="653736"/>
                </a:lnTo>
                <a:lnTo>
                  <a:pt x="99570" y="654174"/>
                </a:lnTo>
                <a:lnTo>
                  <a:pt x="100096" y="655679"/>
                </a:lnTo>
                <a:lnTo>
                  <a:pt x="100146" y="655822"/>
                </a:lnTo>
                <a:lnTo>
                  <a:pt x="99533" y="656587"/>
                </a:lnTo>
                <a:close/>
              </a:path>
              <a:path w="964565" h="962025">
                <a:moveTo>
                  <a:pt x="99533" y="656587"/>
                </a:moveTo>
                <a:lnTo>
                  <a:pt x="99356" y="656807"/>
                </a:lnTo>
                <a:lnTo>
                  <a:pt x="99938" y="656081"/>
                </a:lnTo>
                <a:lnTo>
                  <a:pt x="99533" y="656587"/>
                </a:lnTo>
                <a:close/>
              </a:path>
              <a:path w="964565" h="962025">
                <a:moveTo>
                  <a:pt x="97751" y="695136"/>
                </a:moveTo>
                <a:lnTo>
                  <a:pt x="96666" y="694058"/>
                </a:lnTo>
                <a:lnTo>
                  <a:pt x="95755" y="693563"/>
                </a:lnTo>
                <a:lnTo>
                  <a:pt x="96007" y="692883"/>
                </a:lnTo>
                <a:lnTo>
                  <a:pt x="96114" y="692595"/>
                </a:lnTo>
                <a:lnTo>
                  <a:pt x="96221" y="691218"/>
                </a:lnTo>
                <a:lnTo>
                  <a:pt x="97541" y="690389"/>
                </a:lnTo>
                <a:lnTo>
                  <a:pt x="99235" y="690691"/>
                </a:lnTo>
                <a:lnTo>
                  <a:pt x="101011" y="692883"/>
                </a:lnTo>
                <a:lnTo>
                  <a:pt x="100164" y="694410"/>
                </a:lnTo>
                <a:lnTo>
                  <a:pt x="97751" y="695136"/>
                </a:lnTo>
                <a:close/>
              </a:path>
              <a:path w="964565" h="962025">
                <a:moveTo>
                  <a:pt x="97491" y="364164"/>
                </a:moveTo>
                <a:lnTo>
                  <a:pt x="96082" y="363339"/>
                </a:lnTo>
                <a:lnTo>
                  <a:pt x="96054" y="363033"/>
                </a:lnTo>
                <a:lnTo>
                  <a:pt x="95935" y="360691"/>
                </a:lnTo>
                <a:lnTo>
                  <a:pt x="97071" y="359919"/>
                </a:lnTo>
                <a:lnTo>
                  <a:pt x="97716" y="359140"/>
                </a:lnTo>
                <a:lnTo>
                  <a:pt x="98609" y="359642"/>
                </a:lnTo>
                <a:lnTo>
                  <a:pt x="99696" y="359919"/>
                </a:lnTo>
                <a:lnTo>
                  <a:pt x="100327" y="360691"/>
                </a:lnTo>
                <a:lnTo>
                  <a:pt x="101132" y="361794"/>
                </a:lnTo>
                <a:lnTo>
                  <a:pt x="100641" y="363033"/>
                </a:lnTo>
                <a:lnTo>
                  <a:pt x="97491" y="364164"/>
                </a:lnTo>
                <a:close/>
              </a:path>
              <a:path w="964565" h="962025">
                <a:moveTo>
                  <a:pt x="99545" y="951112"/>
                </a:moveTo>
                <a:lnTo>
                  <a:pt x="96957" y="951112"/>
                </a:lnTo>
                <a:lnTo>
                  <a:pt x="96296" y="950076"/>
                </a:lnTo>
                <a:lnTo>
                  <a:pt x="95570" y="949443"/>
                </a:lnTo>
                <a:lnTo>
                  <a:pt x="96047" y="948585"/>
                </a:lnTo>
                <a:lnTo>
                  <a:pt x="96331" y="947375"/>
                </a:lnTo>
                <a:lnTo>
                  <a:pt x="96370" y="947208"/>
                </a:lnTo>
                <a:lnTo>
                  <a:pt x="97801" y="946792"/>
                </a:lnTo>
                <a:lnTo>
                  <a:pt x="99370" y="947375"/>
                </a:lnTo>
                <a:lnTo>
                  <a:pt x="100584" y="949799"/>
                </a:lnTo>
                <a:lnTo>
                  <a:pt x="99545" y="951112"/>
                </a:lnTo>
                <a:close/>
              </a:path>
              <a:path w="964565" h="962025">
                <a:moveTo>
                  <a:pt x="96634" y="914805"/>
                </a:moveTo>
                <a:lnTo>
                  <a:pt x="96225" y="913872"/>
                </a:lnTo>
                <a:lnTo>
                  <a:pt x="95260" y="912659"/>
                </a:lnTo>
                <a:lnTo>
                  <a:pt x="95922" y="911353"/>
                </a:lnTo>
                <a:lnTo>
                  <a:pt x="97345" y="910748"/>
                </a:lnTo>
                <a:lnTo>
                  <a:pt x="99636" y="910748"/>
                </a:lnTo>
                <a:lnTo>
                  <a:pt x="100071" y="912029"/>
                </a:lnTo>
                <a:lnTo>
                  <a:pt x="99466" y="913307"/>
                </a:lnTo>
                <a:lnTo>
                  <a:pt x="96634" y="914805"/>
                </a:lnTo>
                <a:close/>
              </a:path>
              <a:path w="964565" h="962025">
                <a:moveTo>
                  <a:pt x="99527" y="933102"/>
                </a:moveTo>
                <a:lnTo>
                  <a:pt x="96962" y="933102"/>
                </a:lnTo>
                <a:lnTo>
                  <a:pt x="96292" y="932028"/>
                </a:lnTo>
                <a:lnTo>
                  <a:pt x="95577" y="931387"/>
                </a:lnTo>
                <a:lnTo>
                  <a:pt x="96054" y="930551"/>
                </a:lnTo>
                <a:lnTo>
                  <a:pt x="96349" y="929384"/>
                </a:lnTo>
                <a:lnTo>
                  <a:pt x="96399" y="929188"/>
                </a:lnTo>
                <a:lnTo>
                  <a:pt x="97837" y="928818"/>
                </a:lnTo>
                <a:lnTo>
                  <a:pt x="99399" y="929384"/>
                </a:lnTo>
                <a:lnTo>
                  <a:pt x="100555" y="931786"/>
                </a:lnTo>
                <a:lnTo>
                  <a:pt x="99527" y="933102"/>
                </a:lnTo>
                <a:close/>
              </a:path>
              <a:path w="964565" h="962025">
                <a:moveTo>
                  <a:pt x="100834" y="548085"/>
                </a:moveTo>
                <a:lnTo>
                  <a:pt x="97388" y="548085"/>
                </a:lnTo>
                <a:lnTo>
                  <a:pt x="95937" y="546441"/>
                </a:lnTo>
                <a:lnTo>
                  <a:pt x="94719" y="545633"/>
                </a:lnTo>
                <a:lnTo>
                  <a:pt x="95463" y="544267"/>
                </a:lnTo>
                <a:lnTo>
                  <a:pt x="95780" y="542854"/>
                </a:lnTo>
                <a:lnTo>
                  <a:pt x="95826" y="542647"/>
                </a:lnTo>
                <a:lnTo>
                  <a:pt x="98324" y="542014"/>
                </a:lnTo>
                <a:lnTo>
                  <a:pt x="100089" y="542854"/>
                </a:lnTo>
                <a:lnTo>
                  <a:pt x="101566" y="546441"/>
                </a:lnTo>
                <a:lnTo>
                  <a:pt x="100834" y="548085"/>
                </a:lnTo>
                <a:close/>
              </a:path>
              <a:path w="964565" h="962025">
                <a:moveTo>
                  <a:pt x="99459" y="638253"/>
                </a:moveTo>
                <a:lnTo>
                  <a:pt x="96810" y="638253"/>
                </a:lnTo>
                <a:lnTo>
                  <a:pt x="96153" y="637260"/>
                </a:lnTo>
                <a:lnTo>
                  <a:pt x="95403" y="636631"/>
                </a:lnTo>
                <a:lnTo>
                  <a:pt x="95904" y="635734"/>
                </a:lnTo>
                <a:lnTo>
                  <a:pt x="96235" y="634339"/>
                </a:lnTo>
                <a:lnTo>
                  <a:pt x="97705" y="633834"/>
                </a:lnTo>
                <a:lnTo>
                  <a:pt x="99081" y="634339"/>
                </a:lnTo>
                <a:lnTo>
                  <a:pt x="99302" y="634339"/>
                </a:lnTo>
                <a:lnTo>
                  <a:pt x="100623" y="636965"/>
                </a:lnTo>
                <a:lnTo>
                  <a:pt x="99459" y="638253"/>
                </a:lnTo>
                <a:close/>
              </a:path>
              <a:path w="964565" h="962025">
                <a:moveTo>
                  <a:pt x="99911" y="584453"/>
                </a:moveTo>
                <a:lnTo>
                  <a:pt x="97179" y="584453"/>
                </a:lnTo>
                <a:lnTo>
                  <a:pt x="96484" y="583389"/>
                </a:lnTo>
                <a:lnTo>
                  <a:pt x="95709" y="582730"/>
                </a:lnTo>
                <a:lnTo>
                  <a:pt x="96217" y="581844"/>
                </a:lnTo>
                <a:lnTo>
                  <a:pt x="96570" y="580439"/>
                </a:lnTo>
                <a:lnTo>
                  <a:pt x="98079" y="579980"/>
                </a:lnTo>
                <a:lnTo>
                  <a:pt x="99421" y="580439"/>
                </a:lnTo>
                <a:lnTo>
                  <a:pt x="99700" y="580439"/>
                </a:lnTo>
                <a:lnTo>
                  <a:pt x="100932" y="583022"/>
                </a:lnTo>
                <a:lnTo>
                  <a:pt x="99911" y="584453"/>
                </a:lnTo>
                <a:close/>
              </a:path>
              <a:path w="964565" h="962025">
                <a:moveTo>
                  <a:pt x="99221" y="602049"/>
                </a:moveTo>
                <a:lnTo>
                  <a:pt x="96162" y="602049"/>
                </a:lnTo>
                <a:lnTo>
                  <a:pt x="95580" y="600697"/>
                </a:lnTo>
                <a:lnTo>
                  <a:pt x="96182" y="599000"/>
                </a:lnTo>
                <a:lnTo>
                  <a:pt x="98669" y="597526"/>
                </a:lnTo>
                <a:lnTo>
                  <a:pt x="100071" y="598580"/>
                </a:lnTo>
                <a:lnTo>
                  <a:pt x="100340" y="600697"/>
                </a:lnTo>
                <a:lnTo>
                  <a:pt x="100399" y="601160"/>
                </a:lnTo>
                <a:lnTo>
                  <a:pt x="99221" y="602049"/>
                </a:lnTo>
                <a:close/>
              </a:path>
              <a:path w="964565" h="962025">
                <a:moveTo>
                  <a:pt x="99221" y="602049"/>
                </a:moveTo>
                <a:lnTo>
                  <a:pt x="98962" y="602402"/>
                </a:lnTo>
                <a:lnTo>
                  <a:pt x="99221" y="602049"/>
                </a:lnTo>
                <a:lnTo>
                  <a:pt x="100399" y="601160"/>
                </a:lnTo>
                <a:lnTo>
                  <a:pt x="99221" y="602049"/>
                </a:lnTo>
                <a:close/>
              </a:path>
              <a:path w="964565" h="962025">
                <a:moveTo>
                  <a:pt x="98619" y="602868"/>
                </a:moveTo>
                <a:lnTo>
                  <a:pt x="97655" y="602402"/>
                </a:lnTo>
                <a:lnTo>
                  <a:pt x="98962" y="602402"/>
                </a:lnTo>
                <a:lnTo>
                  <a:pt x="98619" y="602868"/>
                </a:lnTo>
                <a:close/>
              </a:path>
              <a:path w="964565" h="962025">
                <a:moveTo>
                  <a:pt x="100028" y="563386"/>
                </a:moveTo>
                <a:lnTo>
                  <a:pt x="96210" y="563386"/>
                </a:lnTo>
                <a:lnTo>
                  <a:pt x="96893" y="562806"/>
                </a:lnTo>
                <a:lnTo>
                  <a:pt x="97582" y="561813"/>
                </a:lnTo>
                <a:lnTo>
                  <a:pt x="98726" y="561813"/>
                </a:lnTo>
                <a:lnTo>
                  <a:pt x="99370" y="562806"/>
                </a:lnTo>
                <a:lnTo>
                  <a:pt x="100028" y="563386"/>
                </a:lnTo>
                <a:close/>
              </a:path>
              <a:path w="964565" h="962025">
                <a:moveTo>
                  <a:pt x="98146" y="564265"/>
                </a:moveTo>
                <a:lnTo>
                  <a:pt x="96862" y="564265"/>
                </a:lnTo>
                <a:lnTo>
                  <a:pt x="96570" y="563756"/>
                </a:lnTo>
                <a:lnTo>
                  <a:pt x="99084" y="563756"/>
                </a:lnTo>
                <a:lnTo>
                  <a:pt x="98146" y="564265"/>
                </a:lnTo>
                <a:close/>
              </a:path>
              <a:path w="964565" h="962025">
                <a:moveTo>
                  <a:pt x="96955" y="564429"/>
                </a:moveTo>
                <a:lnTo>
                  <a:pt x="96570" y="563756"/>
                </a:lnTo>
                <a:lnTo>
                  <a:pt x="96862" y="564265"/>
                </a:lnTo>
                <a:lnTo>
                  <a:pt x="96955" y="564429"/>
                </a:lnTo>
                <a:close/>
              </a:path>
              <a:path w="964565" h="962025">
                <a:moveTo>
                  <a:pt x="97217" y="878042"/>
                </a:moveTo>
                <a:lnTo>
                  <a:pt x="95872" y="877092"/>
                </a:lnTo>
                <a:lnTo>
                  <a:pt x="95452" y="875612"/>
                </a:lnTo>
                <a:lnTo>
                  <a:pt x="95335" y="875199"/>
                </a:lnTo>
                <a:lnTo>
                  <a:pt x="95876" y="874266"/>
                </a:lnTo>
                <a:lnTo>
                  <a:pt x="96210" y="872818"/>
                </a:lnTo>
                <a:lnTo>
                  <a:pt x="98925" y="871690"/>
                </a:lnTo>
                <a:lnTo>
                  <a:pt x="100183" y="872818"/>
                </a:lnTo>
                <a:lnTo>
                  <a:pt x="100469" y="874266"/>
                </a:lnTo>
                <a:lnTo>
                  <a:pt x="100583" y="875199"/>
                </a:lnTo>
                <a:lnTo>
                  <a:pt x="100634" y="875612"/>
                </a:lnTo>
                <a:lnTo>
                  <a:pt x="99786" y="877092"/>
                </a:lnTo>
                <a:lnTo>
                  <a:pt x="97217" y="878042"/>
                </a:lnTo>
                <a:close/>
              </a:path>
              <a:path w="964565" h="962025">
                <a:moveTo>
                  <a:pt x="98676" y="893575"/>
                </a:moveTo>
                <a:lnTo>
                  <a:pt x="96328" y="893575"/>
                </a:lnTo>
                <a:lnTo>
                  <a:pt x="96558" y="893119"/>
                </a:lnTo>
                <a:lnTo>
                  <a:pt x="97815" y="893119"/>
                </a:lnTo>
                <a:lnTo>
                  <a:pt x="98676" y="893575"/>
                </a:lnTo>
                <a:close/>
              </a:path>
              <a:path w="964565" h="962025">
                <a:moveTo>
                  <a:pt x="98950" y="894913"/>
                </a:moveTo>
                <a:lnTo>
                  <a:pt x="97691" y="894913"/>
                </a:lnTo>
                <a:lnTo>
                  <a:pt x="96624" y="894351"/>
                </a:lnTo>
                <a:lnTo>
                  <a:pt x="99235" y="894351"/>
                </a:lnTo>
                <a:lnTo>
                  <a:pt x="98950" y="894913"/>
                </a:lnTo>
                <a:close/>
              </a:path>
              <a:path w="964565" h="962025">
                <a:moveTo>
                  <a:pt x="98950" y="894913"/>
                </a:moveTo>
                <a:lnTo>
                  <a:pt x="98851" y="895108"/>
                </a:lnTo>
                <a:lnTo>
                  <a:pt x="99235" y="894351"/>
                </a:lnTo>
                <a:lnTo>
                  <a:pt x="98950" y="894913"/>
                </a:lnTo>
                <a:close/>
              </a:path>
              <a:path w="964565" h="962025">
                <a:moveTo>
                  <a:pt x="99700" y="786005"/>
                </a:moveTo>
                <a:lnTo>
                  <a:pt x="97139" y="786005"/>
                </a:lnTo>
                <a:lnTo>
                  <a:pt x="95427" y="784134"/>
                </a:lnTo>
                <a:lnTo>
                  <a:pt x="95854" y="783002"/>
                </a:lnTo>
                <a:lnTo>
                  <a:pt x="95940" y="782774"/>
                </a:lnTo>
                <a:lnTo>
                  <a:pt x="98449" y="782475"/>
                </a:lnTo>
                <a:lnTo>
                  <a:pt x="99965" y="783002"/>
                </a:lnTo>
                <a:lnTo>
                  <a:pt x="100655" y="784134"/>
                </a:lnTo>
                <a:lnTo>
                  <a:pt x="100762" y="784308"/>
                </a:lnTo>
                <a:lnTo>
                  <a:pt x="99829" y="785653"/>
                </a:lnTo>
                <a:lnTo>
                  <a:pt x="99700" y="786005"/>
                </a:lnTo>
                <a:close/>
              </a:path>
              <a:path w="964565" h="962025">
                <a:moveTo>
                  <a:pt x="99700" y="786005"/>
                </a:moveTo>
                <a:lnTo>
                  <a:pt x="99627" y="786205"/>
                </a:lnTo>
                <a:lnTo>
                  <a:pt x="99829" y="785653"/>
                </a:lnTo>
                <a:lnTo>
                  <a:pt x="99700" y="786005"/>
                </a:lnTo>
                <a:close/>
              </a:path>
              <a:path w="964565" h="962025">
                <a:moveTo>
                  <a:pt x="99463" y="786653"/>
                </a:moveTo>
                <a:lnTo>
                  <a:pt x="98434" y="786205"/>
                </a:lnTo>
                <a:lnTo>
                  <a:pt x="99627" y="786205"/>
                </a:lnTo>
                <a:lnTo>
                  <a:pt x="99463" y="786653"/>
                </a:lnTo>
                <a:close/>
              </a:path>
              <a:path w="964565" h="962025">
                <a:moveTo>
                  <a:pt x="89370" y="849585"/>
                </a:moveTo>
                <a:lnTo>
                  <a:pt x="87809" y="849585"/>
                </a:lnTo>
                <a:lnTo>
                  <a:pt x="88023" y="848855"/>
                </a:lnTo>
                <a:lnTo>
                  <a:pt x="88065" y="848713"/>
                </a:lnTo>
                <a:lnTo>
                  <a:pt x="88591" y="847806"/>
                </a:lnTo>
                <a:lnTo>
                  <a:pt x="90093" y="847806"/>
                </a:lnTo>
                <a:lnTo>
                  <a:pt x="89841" y="848713"/>
                </a:lnTo>
                <a:lnTo>
                  <a:pt x="89801" y="848855"/>
                </a:lnTo>
                <a:lnTo>
                  <a:pt x="89370" y="849585"/>
                </a:lnTo>
                <a:close/>
              </a:path>
              <a:path w="964565" h="962025">
                <a:moveTo>
                  <a:pt x="89088" y="850161"/>
                </a:moveTo>
                <a:lnTo>
                  <a:pt x="88944" y="850464"/>
                </a:lnTo>
                <a:lnTo>
                  <a:pt x="89362" y="849585"/>
                </a:lnTo>
                <a:lnTo>
                  <a:pt x="89801" y="848855"/>
                </a:lnTo>
                <a:lnTo>
                  <a:pt x="89370" y="849585"/>
                </a:lnTo>
                <a:lnTo>
                  <a:pt x="89088" y="850161"/>
                </a:lnTo>
                <a:close/>
              </a:path>
              <a:path w="964565" h="962025">
                <a:moveTo>
                  <a:pt x="89036" y="666351"/>
                </a:moveTo>
                <a:lnTo>
                  <a:pt x="87794" y="665333"/>
                </a:lnTo>
                <a:lnTo>
                  <a:pt x="88484" y="663604"/>
                </a:lnTo>
                <a:lnTo>
                  <a:pt x="90068" y="663604"/>
                </a:lnTo>
                <a:lnTo>
                  <a:pt x="89873" y="664551"/>
                </a:lnTo>
                <a:lnTo>
                  <a:pt x="89459" y="665333"/>
                </a:lnTo>
                <a:lnTo>
                  <a:pt x="89036" y="666351"/>
                </a:lnTo>
                <a:close/>
              </a:path>
              <a:path w="964565" h="962025">
                <a:moveTo>
                  <a:pt x="88976" y="794667"/>
                </a:moveTo>
                <a:lnTo>
                  <a:pt x="87780" y="793624"/>
                </a:lnTo>
                <a:lnTo>
                  <a:pt x="88519" y="792008"/>
                </a:lnTo>
                <a:lnTo>
                  <a:pt x="90097" y="792008"/>
                </a:lnTo>
                <a:lnTo>
                  <a:pt x="89862" y="792930"/>
                </a:lnTo>
                <a:lnTo>
                  <a:pt x="89465" y="793624"/>
                </a:lnTo>
                <a:lnTo>
                  <a:pt x="89371" y="793788"/>
                </a:lnTo>
                <a:lnTo>
                  <a:pt x="88976" y="794667"/>
                </a:lnTo>
                <a:close/>
              </a:path>
              <a:path w="964565" h="962025">
                <a:moveTo>
                  <a:pt x="89335" y="811808"/>
                </a:moveTo>
                <a:lnTo>
                  <a:pt x="87787" y="811662"/>
                </a:lnTo>
                <a:lnTo>
                  <a:pt x="87986" y="810997"/>
                </a:lnTo>
                <a:lnTo>
                  <a:pt x="88054" y="810769"/>
                </a:lnTo>
                <a:lnTo>
                  <a:pt x="88590" y="809890"/>
                </a:lnTo>
                <a:lnTo>
                  <a:pt x="88979" y="809103"/>
                </a:lnTo>
                <a:lnTo>
                  <a:pt x="88590" y="809890"/>
                </a:lnTo>
                <a:lnTo>
                  <a:pt x="90065" y="810118"/>
                </a:lnTo>
                <a:lnTo>
                  <a:pt x="89891" y="810769"/>
                </a:lnTo>
                <a:lnTo>
                  <a:pt x="89830" y="810997"/>
                </a:lnTo>
                <a:lnTo>
                  <a:pt x="89424" y="811662"/>
                </a:lnTo>
                <a:lnTo>
                  <a:pt x="89335" y="811808"/>
                </a:lnTo>
                <a:close/>
              </a:path>
              <a:path w="964565" h="962025">
                <a:moveTo>
                  <a:pt x="89096" y="812310"/>
                </a:moveTo>
                <a:lnTo>
                  <a:pt x="88937" y="812644"/>
                </a:lnTo>
                <a:lnTo>
                  <a:pt x="89335" y="811808"/>
                </a:lnTo>
                <a:lnTo>
                  <a:pt x="89424" y="811662"/>
                </a:lnTo>
                <a:lnTo>
                  <a:pt x="89335" y="811808"/>
                </a:lnTo>
                <a:lnTo>
                  <a:pt x="89096" y="812310"/>
                </a:lnTo>
                <a:close/>
              </a:path>
              <a:path w="964565" h="962025">
                <a:moveTo>
                  <a:pt x="89453" y="775561"/>
                </a:moveTo>
                <a:lnTo>
                  <a:pt x="87862" y="775561"/>
                </a:lnTo>
                <a:lnTo>
                  <a:pt x="88027" y="774753"/>
                </a:lnTo>
                <a:lnTo>
                  <a:pt x="88054" y="774618"/>
                </a:lnTo>
                <a:lnTo>
                  <a:pt x="88517" y="773728"/>
                </a:lnTo>
                <a:lnTo>
                  <a:pt x="90081" y="773728"/>
                </a:lnTo>
                <a:lnTo>
                  <a:pt x="89900" y="774618"/>
                </a:lnTo>
                <a:lnTo>
                  <a:pt x="89873" y="774753"/>
                </a:lnTo>
                <a:lnTo>
                  <a:pt x="89453" y="775561"/>
                </a:lnTo>
                <a:close/>
              </a:path>
              <a:path w="964565" h="962025">
                <a:moveTo>
                  <a:pt x="89443" y="536687"/>
                </a:moveTo>
                <a:lnTo>
                  <a:pt x="87866" y="536687"/>
                </a:lnTo>
                <a:lnTo>
                  <a:pt x="88058" y="535755"/>
                </a:lnTo>
                <a:lnTo>
                  <a:pt x="88513" y="534879"/>
                </a:lnTo>
                <a:lnTo>
                  <a:pt x="90062" y="534879"/>
                </a:lnTo>
                <a:lnTo>
                  <a:pt x="89882" y="535755"/>
                </a:lnTo>
                <a:lnTo>
                  <a:pt x="89443" y="536687"/>
                </a:lnTo>
                <a:close/>
              </a:path>
              <a:path w="964565" h="962025">
                <a:moveTo>
                  <a:pt x="89271" y="555497"/>
                </a:moveTo>
                <a:lnTo>
                  <a:pt x="88474" y="555497"/>
                </a:lnTo>
                <a:lnTo>
                  <a:pt x="88153" y="554230"/>
                </a:lnTo>
                <a:lnTo>
                  <a:pt x="90019" y="554230"/>
                </a:lnTo>
                <a:lnTo>
                  <a:pt x="89271" y="555497"/>
                </a:lnTo>
                <a:close/>
              </a:path>
              <a:path w="964565" h="962025">
                <a:moveTo>
                  <a:pt x="89271" y="555497"/>
                </a:moveTo>
                <a:lnTo>
                  <a:pt x="89182" y="555647"/>
                </a:lnTo>
                <a:lnTo>
                  <a:pt x="90019" y="554230"/>
                </a:lnTo>
                <a:lnTo>
                  <a:pt x="89271" y="555497"/>
                </a:lnTo>
                <a:close/>
              </a:path>
              <a:path w="964565" h="962025">
                <a:moveTo>
                  <a:pt x="89421" y="868327"/>
                </a:moveTo>
                <a:lnTo>
                  <a:pt x="88076" y="868327"/>
                </a:lnTo>
                <a:lnTo>
                  <a:pt x="87197" y="866616"/>
                </a:lnTo>
                <a:lnTo>
                  <a:pt x="87489" y="865961"/>
                </a:lnTo>
                <a:lnTo>
                  <a:pt x="90282" y="865961"/>
                </a:lnTo>
                <a:lnTo>
                  <a:pt x="90138" y="866616"/>
                </a:lnTo>
                <a:lnTo>
                  <a:pt x="90061" y="866968"/>
                </a:lnTo>
                <a:lnTo>
                  <a:pt x="89584" y="867918"/>
                </a:lnTo>
                <a:lnTo>
                  <a:pt x="89421" y="868327"/>
                </a:lnTo>
                <a:close/>
              </a:path>
              <a:path w="964565" h="962025">
                <a:moveTo>
                  <a:pt x="89421" y="868327"/>
                </a:moveTo>
                <a:lnTo>
                  <a:pt x="89329" y="868559"/>
                </a:lnTo>
                <a:lnTo>
                  <a:pt x="89584" y="867918"/>
                </a:lnTo>
                <a:lnTo>
                  <a:pt x="89421" y="868327"/>
                </a:lnTo>
                <a:close/>
              </a:path>
              <a:path w="964565" h="962025">
                <a:moveTo>
                  <a:pt x="89329" y="868559"/>
                </a:moveTo>
                <a:lnTo>
                  <a:pt x="89197" y="868890"/>
                </a:lnTo>
                <a:lnTo>
                  <a:pt x="89329" y="868559"/>
                </a:lnTo>
                <a:lnTo>
                  <a:pt x="89421" y="868327"/>
                </a:lnTo>
                <a:lnTo>
                  <a:pt x="89329" y="868559"/>
                </a:lnTo>
                <a:close/>
              </a:path>
              <a:path w="964565" h="962025">
                <a:moveTo>
                  <a:pt x="89033" y="648203"/>
                </a:moveTo>
                <a:lnTo>
                  <a:pt x="87802" y="647224"/>
                </a:lnTo>
                <a:lnTo>
                  <a:pt x="88490" y="645516"/>
                </a:lnTo>
                <a:lnTo>
                  <a:pt x="90051" y="645516"/>
                </a:lnTo>
                <a:lnTo>
                  <a:pt x="89855" y="646441"/>
                </a:lnTo>
                <a:lnTo>
                  <a:pt x="89443" y="647224"/>
                </a:lnTo>
                <a:lnTo>
                  <a:pt x="89033" y="648203"/>
                </a:lnTo>
                <a:close/>
              </a:path>
              <a:path w="964565" h="962025">
                <a:moveTo>
                  <a:pt x="88823" y="681130"/>
                </a:moveTo>
                <a:lnTo>
                  <a:pt x="88714" y="681382"/>
                </a:lnTo>
                <a:lnTo>
                  <a:pt x="88972" y="680784"/>
                </a:lnTo>
                <a:lnTo>
                  <a:pt x="88823" y="681130"/>
                </a:lnTo>
                <a:close/>
              </a:path>
              <a:path w="964565" h="962025">
                <a:moveTo>
                  <a:pt x="90675" y="683649"/>
                </a:moveTo>
                <a:lnTo>
                  <a:pt x="87827" y="683649"/>
                </a:lnTo>
                <a:lnTo>
                  <a:pt x="87958" y="683094"/>
                </a:lnTo>
                <a:lnTo>
                  <a:pt x="88061" y="682660"/>
                </a:lnTo>
                <a:lnTo>
                  <a:pt x="88563" y="681731"/>
                </a:lnTo>
                <a:lnTo>
                  <a:pt x="88714" y="681382"/>
                </a:lnTo>
                <a:lnTo>
                  <a:pt x="88823" y="681130"/>
                </a:lnTo>
                <a:lnTo>
                  <a:pt x="88714" y="681382"/>
                </a:lnTo>
                <a:lnTo>
                  <a:pt x="90227" y="681731"/>
                </a:lnTo>
                <a:lnTo>
                  <a:pt x="90901" y="683094"/>
                </a:lnTo>
                <a:lnTo>
                  <a:pt x="90675" y="683649"/>
                </a:lnTo>
                <a:close/>
              </a:path>
              <a:path w="964565" h="962025">
                <a:moveTo>
                  <a:pt x="90675" y="683649"/>
                </a:moveTo>
                <a:lnTo>
                  <a:pt x="90587" y="683862"/>
                </a:lnTo>
                <a:lnTo>
                  <a:pt x="90901" y="683094"/>
                </a:lnTo>
                <a:lnTo>
                  <a:pt x="90675" y="683649"/>
                </a:lnTo>
                <a:close/>
              </a:path>
              <a:path w="964565" h="962025">
                <a:moveTo>
                  <a:pt x="88787" y="684674"/>
                </a:moveTo>
                <a:lnTo>
                  <a:pt x="87777" y="683862"/>
                </a:lnTo>
                <a:lnTo>
                  <a:pt x="90587" y="683862"/>
                </a:lnTo>
                <a:lnTo>
                  <a:pt x="90467" y="684158"/>
                </a:lnTo>
                <a:lnTo>
                  <a:pt x="88787" y="684674"/>
                </a:lnTo>
                <a:close/>
              </a:path>
              <a:path w="964565" h="962025">
                <a:moveTo>
                  <a:pt x="89651" y="574382"/>
                </a:moveTo>
                <a:lnTo>
                  <a:pt x="85866" y="574382"/>
                </a:lnTo>
                <a:lnTo>
                  <a:pt x="86414" y="571496"/>
                </a:lnTo>
                <a:lnTo>
                  <a:pt x="87546" y="570816"/>
                </a:lnTo>
                <a:lnTo>
                  <a:pt x="88172" y="570140"/>
                </a:lnTo>
                <a:lnTo>
                  <a:pt x="88940" y="570816"/>
                </a:lnTo>
                <a:lnTo>
                  <a:pt x="90090" y="571357"/>
                </a:lnTo>
                <a:lnTo>
                  <a:pt x="90207" y="572855"/>
                </a:lnTo>
                <a:lnTo>
                  <a:pt x="89651" y="574382"/>
                </a:lnTo>
                <a:close/>
              </a:path>
              <a:path w="964565" h="962025">
                <a:moveTo>
                  <a:pt x="86293" y="574592"/>
                </a:moveTo>
                <a:lnTo>
                  <a:pt x="85866" y="574382"/>
                </a:lnTo>
                <a:lnTo>
                  <a:pt x="86156" y="572855"/>
                </a:lnTo>
                <a:lnTo>
                  <a:pt x="85866" y="574382"/>
                </a:lnTo>
                <a:lnTo>
                  <a:pt x="86293" y="574592"/>
                </a:lnTo>
                <a:close/>
              </a:path>
              <a:path w="964565" h="962025">
                <a:moveTo>
                  <a:pt x="87343" y="575108"/>
                </a:moveTo>
                <a:lnTo>
                  <a:pt x="86293" y="574592"/>
                </a:lnTo>
                <a:lnTo>
                  <a:pt x="89022" y="574592"/>
                </a:lnTo>
                <a:lnTo>
                  <a:pt x="87343" y="575108"/>
                </a:lnTo>
                <a:close/>
              </a:path>
              <a:path w="964565" h="962025">
                <a:moveTo>
                  <a:pt x="87525" y="462578"/>
                </a:moveTo>
                <a:lnTo>
                  <a:pt x="87741" y="462083"/>
                </a:lnTo>
                <a:lnTo>
                  <a:pt x="89848" y="462083"/>
                </a:lnTo>
                <a:lnTo>
                  <a:pt x="90417" y="462578"/>
                </a:lnTo>
                <a:lnTo>
                  <a:pt x="87741" y="462083"/>
                </a:lnTo>
                <a:lnTo>
                  <a:pt x="87525" y="462578"/>
                </a:lnTo>
                <a:close/>
              </a:path>
              <a:path w="964565" h="962025">
                <a:moveTo>
                  <a:pt x="89029" y="465418"/>
                </a:moveTo>
                <a:lnTo>
                  <a:pt x="87770" y="464354"/>
                </a:lnTo>
                <a:lnTo>
                  <a:pt x="87321" y="463044"/>
                </a:lnTo>
                <a:lnTo>
                  <a:pt x="87457" y="462734"/>
                </a:lnTo>
                <a:lnTo>
                  <a:pt x="90364" y="462734"/>
                </a:lnTo>
                <a:lnTo>
                  <a:pt x="90040" y="463670"/>
                </a:lnTo>
                <a:lnTo>
                  <a:pt x="89611" y="464354"/>
                </a:lnTo>
                <a:lnTo>
                  <a:pt x="89499" y="464532"/>
                </a:lnTo>
                <a:lnTo>
                  <a:pt x="89029" y="465418"/>
                </a:lnTo>
                <a:close/>
              </a:path>
              <a:path w="964565" h="962025">
                <a:moveTo>
                  <a:pt x="90664" y="500440"/>
                </a:moveTo>
                <a:lnTo>
                  <a:pt x="87738" y="500440"/>
                </a:lnTo>
                <a:lnTo>
                  <a:pt x="87182" y="499070"/>
                </a:lnTo>
                <a:lnTo>
                  <a:pt x="87517" y="498156"/>
                </a:lnTo>
                <a:lnTo>
                  <a:pt x="87567" y="498020"/>
                </a:lnTo>
                <a:lnTo>
                  <a:pt x="89325" y="497533"/>
                </a:lnTo>
                <a:lnTo>
                  <a:pt x="90108" y="498156"/>
                </a:lnTo>
                <a:lnTo>
                  <a:pt x="90897" y="499899"/>
                </a:lnTo>
                <a:lnTo>
                  <a:pt x="90664" y="500440"/>
                </a:lnTo>
                <a:close/>
              </a:path>
              <a:path w="964565" h="962025">
                <a:moveTo>
                  <a:pt x="90664" y="500440"/>
                </a:moveTo>
                <a:lnTo>
                  <a:pt x="90516" y="500785"/>
                </a:lnTo>
                <a:lnTo>
                  <a:pt x="90897" y="499899"/>
                </a:lnTo>
                <a:lnTo>
                  <a:pt x="90664" y="500440"/>
                </a:lnTo>
                <a:close/>
              </a:path>
              <a:path w="964565" h="962025">
                <a:moveTo>
                  <a:pt x="88773" y="501511"/>
                </a:moveTo>
                <a:lnTo>
                  <a:pt x="88193" y="500785"/>
                </a:lnTo>
                <a:lnTo>
                  <a:pt x="90516" y="500785"/>
                </a:lnTo>
                <a:lnTo>
                  <a:pt x="90431" y="500981"/>
                </a:lnTo>
                <a:lnTo>
                  <a:pt x="88773" y="501511"/>
                </a:lnTo>
                <a:close/>
              </a:path>
              <a:path w="964565" h="962025">
                <a:moveTo>
                  <a:pt x="87549" y="480616"/>
                </a:moveTo>
                <a:lnTo>
                  <a:pt x="87745" y="480150"/>
                </a:lnTo>
                <a:lnTo>
                  <a:pt x="89877" y="480150"/>
                </a:lnTo>
                <a:lnTo>
                  <a:pt x="90399" y="480616"/>
                </a:lnTo>
                <a:lnTo>
                  <a:pt x="87745" y="480150"/>
                </a:lnTo>
                <a:lnTo>
                  <a:pt x="87549" y="480616"/>
                </a:lnTo>
                <a:close/>
              </a:path>
              <a:path w="964565" h="962025">
                <a:moveTo>
                  <a:pt x="89036" y="483577"/>
                </a:moveTo>
                <a:lnTo>
                  <a:pt x="87770" y="482473"/>
                </a:lnTo>
                <a:lnTo>
                  <a:pt x="87328" y="481143"/>
                </a:lnTo>
                <a:lnTo>
                  <a:pt x="87466" y="480815"/>
                </a:lnTo>
                <a:lnTo>
                  <a:pt x="90339" y="480815"/>
                </a:lnTo>
                <a:lnTo>
                  <a:pt x="90043" y="481779"/>
                </a:lnTo>
                <a:lnTo>
                  <a:pt x="89614" y="482473"/>
                </a:lnTo>
                <a:lnTo>
                  <a:pt x="89495" y="482666"/>
                </a:lnTo>
                <a:lnTo>
                  <a:pt x="89036" y="483577"/>
                </a:lnTo>
                <a:close/>
              </a:path>
              <a:path w="964565" h="962025">
                <a:moveTo>
                  <a:pt x="90577" y="21400"/>
                </a:moveTo>
                <a:lnTo>
                  <a:pt x="88129" y="21400"/>
                </a:lnTo>
                <a:lnTo>
                  <a:pt x="88395" y="21002"/>
                </a:lnTo>
                <a:lnTo>
                  <a:pt x="90378" y="21002"/>
                </a:lnTo>
                <a:lnTo>
                  <a:pt x="90577" y="21400"/>
                </a:lnTo>
                <a:close/>
              </a:path>
              <a:path w="964565" h="962025">
                <a:moveTo>
                  <a:pt x="90332" y="23322"/>
                </a:moveTo>
                <a:lnTo>
                  <a:pt x="88514" y="23322"/>
                </a:lnTo>
                <a:lnTo>
                  <a:pt x="87824" y="22016"/>
                </a:lnTo>
                <a:lnTo>
                  <a:pt x="87698" y="21777"/>
                </a:lnTo>
                <a:lnTo>
                  <a:pt x="90764" y="21777"/>
                </a:lnTo>
                <a:lnTo>
                  <a:pt x="90883" y="22016"/>
                </a:lnTo>
                <a:lnTo>
                  <a:pt x="90332" y="23322"/>
                </a:lnTo>
                <a:close/>
              </a:path>
              <a:path w="964565" h="962025">
                <a:moveTo>
                  <a:pt x="89446" y="739361"/>
                </a:moveTo>
                <a:lnTo>
                  <a:pt x="87891" y="739361"/>
                </a:lnTo>
                <a:lnTo>
                  <a:pt x="88083" y="738485"/>
                </a:lnTo>
                <a:lnTo>
                  <a:pt x="88524" y="737663"/>
                </a:lnTo>
                <a:lnTo>
                  <a:pt x="90098" y="737663"/>
                </a:lnTo>
                <a:lnTo>
                  <a:pt x="89888" y="738485"/>
                </a:lnTo>
                <a:lnTo>
                  <a:pt x="89446" y="739361"/>
                </a:lnTo>
                <a:close/>
              </a:path>
              <a:path w="964565" h="962025">
                <a:moveTo>
                  <a:pt x="89446" y="739361"/>
                </a:moveTo>
                <a:lnTo>
                  <a:pt x="89350" y="739571"/>
                </a:lnTo>
                <a:lnTo>
                  <a:pt x="89440" y="739361"/>
                </a:lnTo>
                <a:lnTo>
                  <a:pt x="89913" y="738485"/>
                </a:lnTo>
                <a:lnTo>
                  <a:pt x="89446" y="739361"/>
                </a:lnTo>
                <a:close/>
              </a:path>
              <a:path w="964565" h="962025">
                <a:moveTo>
                  <a:pt x="89181" y="739962"/>
                </a:moveTo>
                <a:lnTo>
                  <a:pt x="89047" y="740272"/>
                </a:lnTo>
                <a:lnTo>
                  <a:pt x="89350" y="739571"/>
                </a:lnTo>
                <a:lnTo>
                  <a:pt x="89440" y="739361"/>
                </a:lnTo>
                <a:lnTo>
                  <a:pt x="89181" y="739962"/>
                </a:lnTo>
                <a:close/>
              </a:path>
              <a:path w="964565" h="962025">
                <a:moveTo>
                  <a:pt x="90577" y="627229"/>
                </a:moveTo>
                <a:lnTo>
                  <a:pt x="88129" y="627229"/>
                </a:lnTo>
                <a:lnTo>
                  <a:pt x="88394" y="626831"/>
                </a:lnTo>
                <a:lnTo>
                  <a:pt x="90378" y="626831"/>
                </a:lnTo>
                <a:lnTo>
                  <a:pt x="90577" y="627229"/>
                </a:lnTo>
                <a:close/>
              </a:path>
              <a:path w="964565" h="962025">
                <a:moveTo>
                  <a:pt x="90132" y="629620"/>
                </a:moveTo>
                <a:lnTo>
                  <a:pt x="88764" y="629620"/>
                </a:lnTo>
                <a:lnTo>
                  <a:pt x="87698" y="627603"/>
                </a:lnTo>
                <a:lnTo>
                  <a:pt x="90763" y="627603"/>
                </a:lnTo>
                <a:lnTo>
                  <a:pt x="90883" y="627845"/>
                </a:lnTo>
                <a:lnTo>
                  <a:pt x="90132" y="629620"/>
                </a:lnTo>
                <a:close/>
              </a:path>
              <a:path w="964565" h="962025">
                <a:moveTo>
                  <a:pt x="88958" y="758441"/>
                </a:moveTo>
                <a:lnTo>
                  <a:pt x="87787" y="757395"/>
                </a:lnTo>
                <a:lnTo>
                  <a:pt x="88505" y="755847"/>
                </a:lnTo>
                <a:lnTo>
                  <a:pt x="90115" y="755847"/>
                </a:lnTo>
                <a:lnTo>
                  <a:pt x="89869" y="756747"/>
                </a:lnTo>
                <a:lnTo>
                  <a:pt x="89476" y="757395"/>
                </a:lnTo>
                <a:lnTo>
                  <a:pt x="89364" y="757580"/>
                </a:lnTo>
                <a:lnTo>
                  <a:pt x="88958" y="758441"/>
                </a:lnTo>
                <a:close/>
              </a:path>
              <a:path w="964565" h="962025">
                <a:moveTo>
                  <a:pt x="88409" y="719252"/>
                </a:moveTo>
                <a:lnTo>
                  <a:pt x="88001" y="719760"/>
                </a:lnTo>
                <a:lnTo>
                  <a:pt x="88876" y="718668"/>
                </a:lnTo>
                <a:lnTo>
                  <a:pt x="88409" y="719252"/>
                </a:lnTo>
                <a:close/>
              </a:path>
              <a:path w="964565" h="962025">
                <a:moveTo>
                  <a:pt x="81578" y="491491"/>
                </a:moveTo>
                <a:lnTo>
                  <a:pt x="77738" y="491491"/>
                </a:lnTo>
                <a:lnTo>
                  <a:pt x="77197" y="490074"/>
                </a:lnTo>
                <a:lnTo>
                  <a:pt x="78069" y="488889"/>
                </a:lnTo>
                <a:lnTo>
                  <a:pt x="78157" y="488651"/>
                </a:lnTo>
                <a:lnTo>
                  <a:pt x="80589" y="488651"/>
                </a:lnTo>
                <a:lnTo>
                  <a:pt x="82094" y="490473"/>
                </a:lnTo>
                <a:lnTo>
                  <a:pt x="81578" y="491491"/>
                </a:lnTo>
                <a:close/>
              </a:path>
              <a:path w="964565" h="962025">
                <a:moveTo>
                  <a:pt x="81578" y="491491"/>
                </a:moveTo>
                <a:lnTo>
                  <a:pt x="81192" y="491683"/>
                </a:lnTo>
                <a:lnTo>
                  <a:pt x="81661" y="491491"/>
                </a:lnTo>
                <a:lnTo>
                  <a:pt x="81919" y="490818"/>
                </a:lnTo>
                <a:lnTo>
                  <a:pt x="81578" y="491491"/>
                </a:lnTo>
                <a:close/>
              </a:path>
              <a:path w="964565" h="962025">
                <a:moveTo>
                  <a:pt x="80218" y="492081"/>
                </a:moveTo>
                <a:lnTo>
                  <a:pt x="79258" y="491683"/>
                </a:lnTo>
                <a:lnTo>
                  <a:pt x="81192" y="491683"/>
                </a:lnTo>
                <a:lnTo>
                  <a:pt x="80218" y="492081"/>
                </a:lnTo>
                <a:close/>
              </a:path>
              <a:path w="964565" h="962025">
                <a:moveTo>
                  <a:pt x="69209" y="905716"/>
                </a:moveTo>
                <a:lnTo>
                  <a:pt x="67869" y="904617"/>
                </a:lnTo>
                <a:lnTo>
                  <a:pt x="67757" y="902912"/>
                </a:lnTo>
                <a:lnTo>
                  <a:pt x="67710" y="902222"/>
                </a:lnTo>
                <a:lnTo>
                  <a:pt x="68895" y="901453"/>
                </a:lnTo>
                <a:lnTo>
                  <a:pt x="69518" y="900724"/>
                </a:lnTo>
                <a:lnTo>
                  <a:pt x="69099" y="901215"/>
                </a:lnTo>
                <a:lnTo>
                  <a:pt x="71653" y="901453"/>
                </a:lnTo>
                <a:lnTo>
                  <a:pt x="72080" y="902912"/>
                </a:lnTo>
                <a:lnTo>
                  <a:pt x="71575" y="904617"/>
                </a:lnTo>
                <a:lnTo>
                  <a:pt x="69209" y="905716"/>
                </a:lnTo>
                <a:close/>
              </a:path>
              <a:path w="964565" h="962025">
                <a:moveTo>
                  <a:pt x="72183" y="961172"/>
                </a:moveTo>
                <a:lnTo>
                  <a:pt x="70175" y="961172"/>
                </a:lnTo>
                <a:lnTo>
                  <a:pt x="69643" y="960930"/>
                </a:lnTo>
                <a:lnTo>
                  <a:pt x="68155" y="958033"/>
                </a:lnTo>
                <a:lnTo>
                  <a:pt x="69169" y="957624"/>
                </a:lnTo>
                <a:lnTo>
                  <a:pt x="70347" y="956706"/>
                </a:lnTo>
                <a:lnTo>
                  <a:pt x="71810" y="957193"/>
                </a:lnTo>
                <a:lnTo>
                  <a:pt x="72468" y="958827"/>
                </a:lnTo>
                <a:lnTo>
                  <a:pt x="72213" y="960930"/>
                </a:lnTo>
                <a:lnTo>
                  <a:pt x="72183" y="961172"/>
                </a:lnTo>
                <a:close/>
              </a:path>
              <a:path w="964565" h="962025">
                <a:moveTo>
                  <a:pt x="71883" y="940348"/>
                </a:moveTo>
                <a:lnTo>
                  <a:pt x="68020" y="940348"/>
                </a:lnTo>
                <a:lnTo>
                  <a:pt x="68515" y="939422"/>
                </a:lnTo>
                <a:lnTo>
                  <a:pt x="68803" y="938244"/>
                </a:lnTo>
                <a:lnTo>
                  <a:pt x="70593" y="936810"/>
                </a:lnTo>
                <a:lnTo>
                  <a:pt x="71927" y="937312"/>
                </a:lnTo>
                <a:lnTo>
                  <a:pt x="72232" y="939422"/>
                </a:lnTo>
                <a:lnTo>
                  <a:pt x="71883" y="940348"/>
                </a:lnTo>
                <a:close/>
              </a:path>
              <a:path w="964565" h="962025">
                <a:moveTo>
                  <a:pt x="71883" y="940348"/>
                </a:moveTo>
                <a:lnTo>
                  <a:pt x="71727" y="940711"/>
                </a:lnTo>
                <a:lnTo>
                  <a:pt x="72281" y="939422"/>
                </a:lnTo>
                <a:lnTo>
                  <a:pt x="71883" y="940348"/>
                </a:lnTo>
                <a:close/>
              </a:path>
              <a:path w="964565" h="962025">
                <a:moveTo>
                  <a:pt x="70152" y="941554"/>
                </a:moveTo>
                <a:lnTo>
                  <a:pt x="69002" y="940711"/>
                </a:lnTo>
                <a:lnTo>
                  <a:pt x="71727" y="940711"/>
                </a:lnTo>
                <a:lnTo>
                  <a:pt x="71578" y="941056"/>
                </a:lnTo>
                <a:lnTo>
                  <a:pt x="70152" y="941554"/>
                </a:lnTo>
                <a:close/>
              </a:path>
              <a:path w="964565" h="962025">
                <a:moveTo>
                  <a:pt x="71914" y="922374"/>
                </a:moveTo>
                <a:lnTo>
                  <a:pt x="68080" y="922374"/>
                </a:lnTo>
                <a:lnTo>
                  <a:pt x="68554" y="921431"/>
                </a:lnTo>
                <a:lnTo>
                  <a:pt x="68741" y="920569"/>
                </a:lnTo>
                <a:lnTo>
                  <a:pt x="68814" y="920235"/>
                </a:lnTo>
                <a:lnTo>
                  <a:pt x="70657" y="918676"/>
                </a:lnTo>
                <a:lnTo>
                  <a:pt x="71998" y="919146"/>
                </a:lnTo>
                <a:lnTo>
                  <a:pt x="72137" y="920235"/>
                </a:lnTo>
                <a:lnTo>
                  <a:pt x="72180" y="920569"/>
                </a:lnTo>
                <a:lnTo>
                  <a:pt x="72290" y="921431"/>
                </a:lnTo>
                <a:lnTo>
                  <a:pt x="71914" y="922374"/>
                </a:lnTo>
                <a:close/>
              </a:path>
              <a:path w="964565" h="962025">
                <a:moveTo>
                  <a:pt x="71914" y="922374"/>
                </a:moveTo>
                <a:lnTo>
                  <a:pt x="71766" y="922730"/>
                </a:lnTo>
                <a:lnTo>
                  <a:pt x="72306" y="921431"/>
                </a:lnTo>
                <a:lnTo>
                  <a:pt x="71914" y="922374"/>
                </a:lnTo>
                <a:close/>
              </a:path>
              <a:path w="964565" h="962025">
                <a:moveTo>
                  <a:pt x="70269" y="923591"/>
                </a:moveTo>
                <a:lnTo>
                  <a:pt x="69063" y="922730"/>
                </a:lnTo>
                <a:lnTo>
                  <a:pt x="71766" y="922730"/>
                </a:lnTo>
                <a:lnTo>
                  <a:pt x="71664" y="922975"/>
                </a:lnTo>
                <a:lnTo>
                  <a:pt x="70269" y="923591"/>
                </a:lnTo>
                <a:close/>
              </a:path>
              <a:path w="964565" h="962025">
                <a:moveTo>
                  <a:pt x="71063" y="829725"/>
                </a:moveTo>
                <a:lnTo>
                  <a:pt x="68739" y="829725"/>
                </a:lnTo>
                <a:lnTo>
                  <a:pt x="68923" y="828899"/>
                </a:lnTo>
                <a:lnTo>
                  <a:pt x="70196" y="828899"/>
                </a:lnTo>
                <a:lnTo>
                  <a:pt x="71063" y="829725"/>
                </a:lnTo>
                <a:close/>
              </a:path>
              <a:path w="964565" h="962025">
                <a:moveTo>
                  <a:pt x="71632" y="794638"/>
                </a:moveTo>
                <a:lnTo>
                  <a:pt x="68970" y="794638"/>
                </a:lnTo>
                <a:lnTo>
                  <a:pt x="68322" y="793716"/>
                </a:lnTo>
                <a:lnTo>
                  <a:pt x="67557" y="793112"/>
                </a:lnTo>
                <a:lnTo>
                  <a:pt x="68020" y="792243"/>
                </a:lnTo>
                <a:lnTo>
                  <a:pt x="68301" y="790902"/>
                </a:lnTo>
                <a:lnTo>
                  <a:pt x="69689" y="790382"/>
                </a:lnTo>
                <a:lnTo>
                  <a:pt x="71161" y="790902"/>
                </a:lnTo>
                <a:lnTo>
                  <a:pt x="71968" y="792243"/>
                </a:lnTo>
                <a:lnTo>
                  <a:pt x="72438" y="793112"/>
                </a:lnTo>
                <a:lnTo>
                  <a:pt x="72511" y="793247"/>
                </a:lnTo>
                <a:lnTo>
                  <a:pt x="71632" y="794638"/>
                </a:lnTo>
                <a:close/>
              </a:path>
              <a:path w="964565" h="962025">
                <a:moveTo>
                  <a:pt x="70646" y="851247"/>
                </a:moveTo>
                <a:lnTo>
                  <a:pt x="68803" y="849798"/>
                </a:lnTo>
                <a:lnTo>
                  <a:pt x="68440" y="848489"/>
                </a:lnTo>
                <a:lnTo>
                  <a:pt x="67999" y="847674"/>
                </a:lnTo>
                <a:lnTo>
                  <a:pt x="68995" y="847297"/>
                </a:lnTo>
                <a:lnTo>
                  <a:pt x="70148" y="846439"/>
                </a:lnTo>
                <a:lnTo>
                  <a:pt x="71596" y="846916"/>
                </a:lnTo>
                <a:lnTo>
                  <a:pt x="72262" y="848489"/>
                </a:lnTo>
                <a:lnTo>
                  <a:pt x="72151" y="849364"/>
                </a:lnTo>
                <a:lnTo>
                  <a:pt x="72097" y="849798"/>
                </a:lnTo>
                <a:lnTo>
                  <a:pt x="71981" y="850731"/>
                </a:lnTo>
                <a:lnTo>
                  <a:pt x="70646" y="851247"/>
                </a:lnTo>
                <a:close/>
              </a:path>
              <a:path w="964565" h="962025">
                <a:moveTo>
                  <a:pt x="70337" y="428730"/>
                </a:moveTo>
                <a:lnTo>
                  <a:pt x="67945" y="427296"/>
                </a:lnTo>
                <a:lnTo>
                  <a:pt x="67760" y="425950"/>
                </a:lnTo>
                <a:lnTo>
                  <a:pt x="67333" y="425022"/>
                </a:lnTo>
                <a:lnTo>
                  <a:pt x="68123" y="423349"/>
                </a:lnTo>
                <a:lnTo>
                  <a:pt x="69475" y="422484"/>
                </a:lnTo>
                <a:lnTo>
                  <a:pt x="71856" y="423830"/>
                </a:lnTo>
                <a:lnTo>
                  <a:pt x="72593" y="425399"/>
                </a:lnTo>
                <a:lnTo>
                  <a:pt x="71888" y="427854"/>
                </a:lnTo>
                <a:lnTo>
                  <a:pt x="70337" y="428730"/>
                </a:lnTo>
                <a:close/>
              </a:path>
              <a:path w="964565" h="962025">
                <a:moveTo>
                  <a:pt x="71765" y="479972"/>
                </a:moveTo>
                <a:lnTo>
                  <a:pt x="69038" y="479972"/>
                </a:lnTo>
                <a:lnTo>
                  <a:pt x="70223" y="479114"/>
                </a:lnTo>
                <a:lnTo>
                  <a:pt x="71643" y="479659"/>
                </a:lnTo>
                <a:lnTo>
                  <a:pt x="71765" y="479972"/>
                </a:lnTo>
                <a:close/>
              </a:path>
              <a:path w="964565" h="962025">
                <a:moveTo>
                  <a:pt x="70625" y="483993"/>
                </a:moveTo>
                <a:lnTo>
                  <a:pt x="68814" y="482488"/>
                </a:lnTo>
                <a:lnTo>
                  <a:pt x="68503" y="481228"/>
                </a:lnTo>
                <a:lnTo>
                  <a:pt x="68038" y="480335"/>
                </a:lnTo>
                <a:lnTo>
                  <a:pt x="71908" y="480335"/>
                </a:lnTo>
                <a:lnTo>
                  <a:pt x="72258" y="481228"/>
                </a:lnTo>
                <a:lnTo>
                  <a:pt x="71956" y="483498"/>
                </a:lnTo>
                <a:lnTo>
                  <a:pt x="70625" y="483993"/>
                </a:lnTo>
                <a:close/>
              </a:path>
              <a:path w="964565" h="962025">
                <a:moveTo>
                  <a:pt x="71788" y="502045"/>
                </a:moveTo>
                <a:lnTo>
                  <a:pt x="68900" y="502045"/>
                </a:lnTo>
                <a:lnTo>
                  <a:pt x="68216" y="501074"/>
                </a:lnTo>
                <a:lnTo>
                  <a:pt x="67394" y="500422"/>
                </a:lnTo>
                <a:lnTo>
                  <a:pt x="67935" y="499472"/>
                </a:lnTo>
                <a:lnTo>
                  <a:pt x="68266" y="498255"/>
                </a:lnTo>
                <a:lnTo>
                  <a:pt x="70219" y="496757"/>
                </a:lnTo>
                <a:lnTo>
                  <a:pt x="71490" y="497255"/>
                </a:lnTo>
                <a:lnTo>
                  <a:pt x="72622" y="500422"/>
                </a:lnTo>
                <a:lnTo>
                  <a:pt x="72685" y="500600"/>
                </a:lnTo>
                <a:lnTo>
                  <a:pt x="71788" y="502045"/>
                </a:lnTo>
                <a:close/>
              </a:path>
              <a:path w="964565" h="962025">
                <a:moveTo>
                  <a:pt x="69230" y="666686"/>
                </a:moveTo>
                <a:lnTo>
                  <a:pt x="68340" y="665558"/>
                </a:lnTo>
                <a:lnTo>
                  <a:pt x="67543" y="664992"/>
                </a:lnTo>
                <a:lnTo>
                  <a:pt x="67967" y="664077"/>
                </a:lnTo>
                <a:lnTo>
                  <a:pt x="68195" y="662608"/>
                </a:lnTo>
                <a:lnTo>
                  <a:pt x="68417" y="662608"/>
                </a:lnTo>
                <a:lnTo>
                  <a:pt x="69504" y="662077"/>
                </a:lnTo>
                <a:lnTo>
                  <a:pt x="71130" y="662608"/>
                </a:lnTo>
                <a:lnTo>
                  <a:pt x="72497" y="664857"/>
                </a:lnTo>
                <a:lnTo>
                  <a:pt x="71639" y="666280"/>
                </a:lnTo>
                <a:lnTo>
                  <a:pt x="69230" y="666686"/>
                </a:lnTo>
                <a:close/>
              </a:path>
              <a:path w="964565" h="962025">
                <a:moveTo>
                  <a:pt x="70935" y="886753"/>
                </a:moveTo>
                <a:lnTo>
                  <a:pt x="68383" y="886753"/>
                </a:lnTo>
                <a:lnTo>
                  <a:pt x="67616" y="885437"/>
                </a:lnTo>
                <a:lnTo>
                  <a:pt x="67981" y="883835"/>
                </a:lnTo>
                <a:lnTo>
                  <a:pt x="70134" y="882188"/>
                </a:lnTo>
                <a:lnTo>
                  <a:pt x="71568" y="882988"/>
                </a:lnTo>
                <a:lnTo>
                  <a:pt x="72119" y="885437"/>
                </a:lnTo>
                <a:lnTo>
                  <a:pt x="71112" y="886426"/>
                </a:lnTo>
                <a:lnTo>
                  <a:pt x="70935" y="886753"/>
                </a:lnTo>
                <a:close/>
              </a:path>
              <a:path w="964565" h="962025">
                <a:moveTo>
                  <a:pt x="70935" y="886753"/>
                </a:moveTo>
                <a:lnTo>
                  <a:pt x="70850" y="886910"/>
                </a:lnTo>
                <a:lnTo>
                  <a:pt x="71112" y="886426"/>
                </a:lnTo>
                <a:lnTo>
                  <a:pt x="70935" y="886753"/>
                </a:lnTo>
                <a:close/>
              </a:path>
              <a:path w="964565" h="962025">
                <a:moveTo>
                  <a:pt x="70639" y="887298"/>
                </a:moveTo>
                <a:lnTo>
                  <a:pt x="69707" y="886910"/>
                </a:lnTo>
                <a:lnTo>
                  <a:pt x="70850" y="886910"/>
                </a:lnTo>
                <a:lnTo>
                  <a:pt x="70639" y="887298"/>
                </a:lnTo>
                <a:close/>
              </a:path>
              <a:path w="964565" h="962025">
                <a:moveTo>
                  <a:pt x="71486" y="610526"/>
                </a:moveTo>
                <a:lnTo>
                  <a:pt x="69182" y="610526"/>
                </a:lnTo>
                <a:lnTo>
                  <a:pt x="68191" y="609494"/>
                </a:lnTo>
                <a:lnTo>
                  <a:pt x="69009" y="609017"/>
                </a:lnTo>
                <a:lnTo>
                  <a:pt x="69796" y="608455"/>
                </a:lnTo>
                <a:lnTo>
                  <a:pt x="71282" y="608455"/>
                </a:lnTo>
                <a:lnTo>
                  <a:pt x="71728" y="608882"/>
                </a:lnTo>
                <a:lnTo>
                  <a:pt x="69796" y="608455"/>
                </a:lnTo>
                <a:lnTo>
                  <a:pt x="69009" y="609017"/>
                </a:lnTo>
                <a:lnTo>
                  <a:pt x="71682" y="609202"/>
                </a:lnTo>
                <a:lnTo>
                  <a:pt x="71486" y="610526"/>
                </a:lnTo>
                <a:close/>
              </a:path>
              <a:path w="964565" h="962025">
                <a:moveTo>
                  <a:pt x="71486" y="610526"/>
                </a:moveTo>
                <a:lnTo>
                  <a:pt x="70593" y="610978"/>
                </a:lnTo>
                <a:lnTo>
                  <a:pt x="71486" y="610526"/>
                </a:lnTo>
                <a:lnTo>
                  <a:pt x="71639" y="609494"/>
                </a:lnTo>
                <a:lnTo>
                  <a:pt x="71486" y="610526"/>
                </a:lnTo>
                <a:close/>
              </a:path>
              <a:path w="964565" h="962025">
                <a:moveTo>
                  <a:pt x="71287" y="589040"/>
                </a:moveTo>
                <a:lnTo>
                  <a:pt x="70180" y="589040"/>
                </a:lnTo>
                <a:lnTo>
                  <a:pt x="71109" y="588577"/>
                </a:lnTo>
                <a:lnTo>
                  <a:pt x="71287" y="589040"/>
                </a:lnTo>
                <a:close/>
              </a:path>
              <a:path w="964565" h="962025">
                <a:moveTo>
                  <a:pt x="71781" y="592061"/>
                </a:moveTo>
                <a:lnTo>
                  <a:pt x="67937" y="592061"/>
                </a:lnTo>
                <a:lnTo>
                  <a:pt x="67461" y="591132"/>
                </a:lnTo>
                <a:lnTo>
                  <a:pt x="68984" y="589289"/>
                </a:lnTo>
                <a:lnTo>
                  <a:pt x="71382" y="589289"/>
                </a:lnTo>
                <a:lnTo>
                  <a:pt x="71475" y="589531"/>
                </a:lnTo>
                <a:lnTo>
                  <a:pt x="72351" y="590698"/>
                </a:lnTo>
                <a:lnTo>
                  <a:pt x="71781" y="592061"/>
                </a:lnTo>
                <a:close/>
              </a:path>
              <a:path w="964565" h="962025">
                <a:moveTo>
                  <a:pt x="69401" y="592669"/>
                </a:moveTo>
                <a:lnTo>
                  <a:pt x="67672" y="592061"/>
                </a:lnTo>
                <a:lnTo>
                  <a:pt x="70792" y="592061"/>
                </a:lnTo>
                <a:lnTo>
                  <a:pt x="69401" y="592669"/>
                </a:lnTo>
                <a:close/>
              </a:path>
              <a:path w="964565" h="962025">
                <a:moveTo>
                  <a:pt x="71248" y="630069"/>
                </a:moveTo>
                <a:lnTo>
                  <a:pt x="68401" y="628873"/>
                </a:lnTo>
                <a:lnTo>
                  <a:pt x="67572" y="627631"/>
                </a:lnTo>
                <a:lnTo>
                  <a:pt x="67799" y="626464"/>
                </a:lnTo>
                <a:lnTo>
                  <a:pt x="70105" y="626048"/>
                </a:lnTo>
                <a:lnTo>
                  <a:pt x="71357" y="626464"/>
                </a:lnTo>
                <a:lnTo>
                  <a:pt x="71568" y="626464"/>
                </a:lnTo>
                <a:lnTo>
                  <a:pt x="72195" y="627631"/>
                </a:lnTo>
                <a:lnTo>
                  <a:pt x="72315" y="627855"/>
                </a:lnTo>
                <a:lnTo>
                  <a:pt x="71536" y="629094"/>
                </a:lnTo>
                <a:lnTo>
                  <a:pt x="71248" y="630069"/>
                </a:lnTo>
                <a:close/>
              </a:path>
              <a:path w="964565" h="962025">
                <a:moveTo>
                  <a:pt x="71634" y="556205"/>
                </a:moveTo>
                <a:lnTo>
                  <a:pt x="68885" y="556205"/>
                </a:lnTo>
                <a:lnTo>
                  <a:pt x="68266" y="554938"/>
                </a:lnTo>
                <a:lnTo>
                  <a:pt x="67614" y="554227"/>
                </a:lnTo>
                <a:lnTo>
                  <a:pt x="68187" y="553451"/>
                </a:lnTo>
                <a:lnTo>
                  <a:pt x="68661" y="552177"/>
                </a:lnTo>
                <a:lnTo>
                  <a:pt x="70812" y="552177"/>
                </a:lnTo>
                <a:lnTo>
                  <a:pt x="71696" y="552568"/>
                </a:lnTo>
                <a:lnTo>
                  <a:pt x="72472" y="554938"/>
                </a:lnTo>
                <a:lnTo>
                  <a:pt x="71634" y="556205"/>
                </a:lnTo>
                <a:close/>
              </a:path>
              <a:path w="964565" h="962025">
                <a:moveTo>
                  <a:pt x="71857" y="573553"/>
                </a:moveTo>
                <a:lnTo>
                  <a:pt x="68084" y="573553"/>
                </a:lnTo>
                <a:lnTo>
                  <a:pt x="68550" y="572596"/>
                </a:lnTo>
                <a:lnTo>
                  <a:pt x="68739" y="571713"/>
                </a:lnTo>
                <a:lnTo>
                  <a:pt x="68806" y="571400"/>
                </a:lnTo>
                <a:lnTo>
                  <a:pt x="70607" y="569809"/>
                </a:lnTo>
                <a:lnTo>
                  <a:pt x="71924" y="570279"/>
                </a:lnTo>
                <a:lnTo>
                  <a:pt x="72071" y="571400"/>
                </a:lnTo>
                <a:lnTo>
                  <a:pt x="72112" y="571713"/>
                </a:lnTo>
                <a:lnTo>
                  <a:pt x="72228" y="572596"/>
                </a:lnTo>
                <a:lnTo>
                  <a:pt x="71857" y="573553"/>
                </a:lnTo>
                <a:close/>
              </a:path>
              <a:path w="964565" h="962025">
                <a:moveTo>
                  <a:pt x="71857" y="573553"/>
                </a:moveTo>
                <a:lnTo>
                  <a:pt x="71722" y="573898"/>
                </a:lnTo>
                <a:lnTo>
                  <a:pt x="72234" y="572596"/>
                </a:lnTo>
                <a:lnTo>
                  <a:pt x="71857" y="573553"/>
                </a:lnTo>
                <a:close/>
              </a:path>
              <a:path w="964565" h="962025">
                <a:moveTo>
                  <a:pt x="70276" y="574759"/>
                </a:moveTo>
                <a:lnTo>
                  <a:pt x="69059" y="573898"/>
                </a:lnTo>
                <a:lnTo>
                  <a:pt x="71722" y="573898"/>
                </a:lnTo>
                <a:lnTo>
                  <a:pt x="71639" y="574108"/>
                </a:lnTo>
                <a:lnTo>
                  <a:pt x="70276" y="574759"/>
                </a:lnTo>
                <a:close/>
              </a:path>
              <a:path w="964565" h="962025">
                <a:moveTo>
                  <a:pt x="68872" y="864797"/>
                </a:moveTo>
                <a:lnTo>
                  <a:pt x="68659" y="865221"/>
                </a:lnTo>
                <a:lnTo>
                  <a:pt x="68872" y="864797"/>
                </a:lnTo>
                <a:lnTo>
                  <a:pt x="68988" y="864566"/>
                </a:lnTo>
                <a:lnTo>
                  <a:pt x="68872" y="864797"/>
                </a:lnTo>
                <a:close/>
              </a:path>
              <a:path w="964565" h="962025">
                <a:moveTo>
                  <a:pt x="71096" y="866488"/>
                </a:moveTo>
                <a:lnTo>
                  <a:pt x="68659" y="865221"/>
                </a:lnTo>
                <a:lnTo>
                  <a:pt x="68872" y="864797"/>
                </a:lnTo>
                <a:lnTo>
                  <a:pt x="71351" y="865964"/>
                </a:lnTo>
                <a:lnTo>
                  <a:pt x="71096" y="866488"/>
                </a:lnTo>
                <a:close/>
              </a:path>
              <a:path w="964565" h="962025">
                <a:moveTo>
                  <a:pt x="71096" y="866488"/>
                </a:moveTo>
                <a:lnTo>
                  <a:pt x="70994" y="866698"/>
                </a:lnTo>
                <a:lnTo>
                  <a:pt x="71351" y="865964"/>
                </a:lnTo>
                <a:lnTo>
                  <a:pt x="71096" y="866488"/>
                </a:lnTo>
                <a:close/>
              </a:path>
              <a:path w="964565" h="962025">
                <a:moveTo>
                  <a:pt x="71870" y="444828"/>
                </a:moveTo>
                <a:lnTo>
                  <a:pt x="68045" y="444828"/>
                </a:lnTo>
                <a:lnTo>
                  <a:pt x="68522" y="443896"/>
                </a:lnTo>
                <a:lnTo>
                  <a:pt x="68710" y="443053"/>
                </a:lnTo>
                <a:lnTo>
                  <a:pt x="68785" y="442714"/>
                </a:lnTo>
                <a:lnTo>
                  <a:pt x="70557" y="441234"/>
                </a:lnTo>
                <a:lnTo>
                  <a:pt x="71899" y="441700"/>
                </a:lnTo>
                <a:lnTo>
                  <a:pt x="72246" y="443896"/>
                </a:lnTo>
                <a:lnTo>
                  <a:pt x="71870" y="444828"/>
                </a:lnTo>
                <a:close/>
              </a:path>
              <a:path w="964565" h="962025">
                <a:moveTo>
                  <a:pt x="71870" y="444828"/>
                </a:moveTo>
                <a:lnTo>
                  <a:pt x="71729" y="445173"/>
                </a:lnTo>
                <a:lnTo>
                  <a:pt x="72252" y="443896"/>
                </a:lnTo>
                <a:lnTo>
                  <a:pt x="71870" y="444828"/>
                </a:lnTo>
                <a:close/>
              </a:path>
              <a:path w="964565" h="962025">
                <a:moveTo>
                  <a:pt x="70201" y="445999"/>
                </a:moveTo>
                <a:lnTo>
                  <a:pt x="69031" y="445173"/>
                </a:lnTo>
                <a:lnTo>
                  <a:pt x="71729" y="445173"/>
                </a:lnTo>
                <a:lnTo>
                  <a:pt x="71614" y="445454"/>
                </a:lnTo>
                <a:lnTo>
                  <a:pt x="70201" y="445999"/>
                </a:lnTo>
                <a:close/>
              </a:path>
              <a:path w="964565" h="962025">
                <a:moveTo>
                  <a:pt x="70326" y="538534"/>
                </a:moveTo>
                <a:lnTo>
                  <a:pt x="68657" y="538000"/>
                </a:lnTo>
                <a:lnTo>
                  <a:pt x="67806" y="535691"/>
                </a:lnTo>
                <a:lnTo>
                  <a:pt x="68888" y="534385"/>
                </a:lnTo>
                <a:lnTo>
                  <a:pt x="71269" y="534385"/>
                </a:lnTo>
                <a:lnTo>
                  <a:pt x="71810" y="535377"/>
                </a:lnTo>
                <a:lnTo>
                  <a:pt x="72457" y="536075"/>
                </a:lnTo>
                <a:lnTo>
                  <a:pt x="72066" y="536779"/>
                </a:lnTo>
                <a:lnTo>
                  <a:pt x="71781" y="538000"/>
                </a:lnTo>
                <a:lnTo>
                  <a:pt x="72171" y="538000"/>
                </a:lnTo>
                <a:lnTo>
                  <a:pt x="70326" y="538534"/>
                </a:lnTo>
                <a:close/>
              </a:path>
              <a:path w="964565" h="962025">
                <a:moveTo>
                  <a:pt x="71500" y="647470"/>
                </a:moveTo>
                <a:lnTo>
                  <a:pt x="69080" y="647470"/>
                </a:lnTo>
                <a:lnTo>
                  <a:pt x="67522" y="645673"/>
                </a:lnTo>
                <a:lnTo>
                  <a:pt x="68081" y="644566"/>
                </a:lnTo>
                <a:lnTo>
                  <a:pt x="69347" y="643979"/>
                </a:lnTo>
                <a:lnTo>
                  <a:pt x="68480" y="644381"/>
                </a:lnTo>
                <a:lnTo>
                  <a:pt x="71828" y="644566"/>
                </a:lnTo>
                <a:lnTo>
                  <a:pt x="72404" y="646004"/>
                </a:lnTo>
                <a:lnTo>
                  <a:pt x="71582" y="647217"/>
                </a:lnTo>
                <a:lnTo>
                  <a:pt x="71500" y="647470"/>
                </a:lnTo>
                <a:close/>
              </a:path>
              <a:path w="964565" h="962025">
                <a:moveTo>
                  <a:pt x="71251" y="648231"/>
                </a:moveTo>
                <a:lnTo>
                  <a:pt x="70290" y="647744"/>
                </a:lnTo>
                <a:lnTo>
                  <a:pt x="71410" y="647744"/>
                </a:lnTo>
                <a:lnTo>
                  <a:pt x="71251" y="648231"/>
                </a:lnTo>
                <a:close/>
              </a:path>
              <a:path w="964565" h="962025">
                <a:moveTo>
                  <a:pt x="71632" y="519738"/>
                </a:moveTo>
                <a:lnTo>
                  <a:pt x="68881" y="519738"/>
                </a:lnTo>
                <a:lnTo>
                  <a:pt x="68266" y="518471"/>
                </a:lnTo>
                <a:lnTo>
                  <a:pt x="67614" y="517756"/>
                </a:lnTo>
                <a:lnTo>
                  <a:pt x="68187" y="516980"/>
                </a:lnTo>
                <a:lnTo>
                  <a:pt x="68661" y="515706"/>
                </a:lnTo>
                <a:lnTo>
                  <a:pt x="70802" y="515706"/>
                </a:lnTo>
                <a:lnTo>
                  <a:pt x="71696" y="516101"/>
                </a:lnTo>
                <a:lnTo>
                  <a:pt x="72473" y="518471"/>
                </a:lnTo>
                <a:lnTo>
                  <a:pt x="71632" y="519738"/>
                </a:lnTo>
                <a:close/>
              </a:path>
              <a:path w="964565" h="962025">
                <a:moveTo>
                  <a:pt x="71389" y="813039"/>
                </a:moveTo>
                <a:lnTo>
                  <a:pt x="68899" y="813039"/>
                </a:lnTo>
                <a:lnTo>
                  <a:pt x="68644" y="812651"/>
                </a:lnTo>
                <a:lnTo>
                  <a:pt x="68164" y="811747"/>
                </a:lnTo>
                <a:lnTo>
                  <a:pt x="68628" y="810288"/>
                </a:lnTo>
                <a:lnTo>
                  <a:pt x="70764" y="808555"/>
                </a:lnTo>
                <a:lnTo>
                  <a:pt x="72123" y="809271"/>
                </a:lnTo>
                <a:lnTo>
                  <a:pt x="72575" y="811747"/>
                </a:lnTo>
                <a:lnTo>
                  <a:pt x="71610" y="812651"/>
                </a:lnTo>
                <a:lnTo>
                  <a:pt x="71389" y="813039"/>
                </a:lnTo>
                <a:close/>
              </a:path>
              <a:path w="964565" h="962025">
                <a:moveTo>
                  <a:pt x="72187" y="355343"/>
                </a:moveTo>
                <a:lnTo>
                  <a:pt x="70185" y="355343"/>
                </a:lnTo>
                <a:lnTo>
                  <a:pt x="69643" y="355097"/>
                </a:lnTo>
                <a:lnTo>
                  <a:pt x="68155" y="352201"/>
                </a:lnTo>
                <a:lnTo>
                  <a:pt x="69166" y="351795"/>
                </a:lnTo>
                <a:lnTo>
                  <a:pt x="70347" y="350873"/>
                </a:lnTo>
                <a:lnTo>
                  <a:pt x="71813" y="351361"/>
                </a:lnTo>
                <a:lnTo>
                  <a:pt x="72472" y="352994"/>
                </a:lnTo>
                <a:lnTo>
                  <a:pt x="72217" y="355097"/>
                </a:lnTo>
                <a:lnTo>
                  <a:pt x="72187" y="355343"/>
                </a:lnTo>
                <a:close/>
              </a:path>
              <a:path w="964565" h="962025">
                <a:moveTo>
                  <a:pt x="71608" y="113786"/>
                </a:moveTo>
                <a:lnTo>
                  <a:pt x="68137" y="113786"/>
                </a:lnTo>
                <a:lnTo>
                  <a:pt x="69162" y="112611"/>
                </a:lnTo>
                <a:lnTo>
                  <a:pt x="71608" y="113786"/>
                </a:lnTo>
                <a:close/>
              </a:path>
              <a:path w="964565" h="962025">
                <a:moveTo>
                  <a:pt x="71073" y="114711"/>
                </a:moveTo>
                <a:lnTo>
                  <a:pt x="69806" y="114711"/>
                </a:lnTo>
                <a:lnTo>
                  <a:pt x="68984" y="114206"/>
                </a:lnTo>
                <a:lnTo>
                  <a:pt x="71356" y="114206"/>
                </a:lnTo>
                <a:lnTo>
                  <a:pt x="71073" y="114711"/>
                </a:lnTo>
                <a:close/>
              </a:path>
              <a:path w="964565" h="962025">
                <a:moveTo>
                  <a:pt x="71073" y="114711"/>
                </a:moveTo>
                <a:lnTo>
                  <a:pt x="70924" y="114978"/>
                </a:lnTo>
                <a:lnTo>
                  <a:pt x="71356" y="114206"/>
                </a:lnTo>
                <a:lnTo>
                  <a:pt x="71073" y="114711"/>
                </a:lnTo>
                <a:close/>
              </a:path>
              <a:path w="964565" h="962025">
                <a:moveTo>
                  <a:pt x="71159" y="149883"/>
                </a:moveTo>
                <a:lnTo>
                  <a:pt x="71006" y="150196"/>
                </a:lnTo>
                <a:lnTo>
                  <a:pt x="71322" y="149548"/>
                </a:lnTo>
                <a:lnTo>
                  <a:pt x="71052" y="149292"/>
                </a:lnTo>
                <a:lnTo>
                  <a:pt x="71322" y="149548"/>
                </a:lnTo>
                <a:lnTo>
                  <a:pt x="71159" y="149883"/>
                </a:lnTo>
                <a:close/>
              </a:path>
              <a:path w="964565" h="962025">
                <a:moveTo>
                  <a:pt x="71090" y="131443"/>
                </a:moveTo>
                <a:lnTo>
                  <a:pt x="68753" y="131443"/>
                </a:lnTo>
                <a:lnTo>
                  <a:pt x="68936" y="130617"/>
                </a:lnTo>
                <a:lnTo>
                  <a:pt x="70206" y="130617"/>
                </a:lnTo>
                <a:lnTo>
                  <a:pt x="71090" y="131443"/>
                </a:lnTo>
                <a:close/>
              </a:path>
              <a:path w="964565" h="962025">
                <a:moveTo>
                  <a:pt x="71203" y="132044"/>
                </a:moveTo>
                <a:lnTo>
                  <a:pt x="71041" y="132368"/>
                </a:lnTo>
                <a:lnTo>
                  <a:pt x="71372" y="131706"/>
                </a:lnTo>
                <a:lnTo>
                  <a:pt x="71090" y="131443"/>
                </a:lnTo>
                <a:lnTo>
                  <a:pt x="71372" y="131706"/>
                </a:lnTo>
                <a:lnTo>
                  <a:pt x="71203" y="132044"/>
                </a:lnTo>
                <a:close/>
              </a:path>
              <a:path w="964565" h="962025">
                <a:moveTo>
                  <a:pt x="69230" y="60857"/>
                </a:moveTo>
                <a:lnTo>
                  <a:pt x="68340" y="59729"/>
                </a:lnTo>
                <a:lnTo>
                  <a:pt x="67543" y="59163"/>
                </a:lnTo>
                <a:lnTo>
                  <a:pt x="67967" y="58248"/>
                </a:lnTo>
                <a:lnTo>
                  <a:pt x="68195" y="56779"/>
                </a:lnTo>
                <a:lnTo>
                  <a:pt x="68417" y="56779"/>
                </a:lnTo>
                <a:lnTo>
                  <a:pt x="69504" y="56249"/>
                </a:lnTo>
                <a:lnTo>
                  <a:pt x="71130" y="56779"/>
                </a:lnTo>
                <a:lnTo>
                  <a:pt x="72497" y="59028"/>
                </a:lnTo>
                <a:lnTo>
                  <a:pt x="71639" y="60451"/>
                </a:lnTo>
                <a:lnTo>
                  <a:pt x="69230" y="60857"/>
                </a:lnTo>
                <a:close/>
              </a:path>
              <a:path w="964565" h="962025">
                <a:moveTo>
                  <a:pt x="71817" y="78446"/>
                </a:moveTo>
                <a:lnTo>
                  <a:pt x="67940" y="78446"/>
                </a:lnTo>
                <a:lnTo>
                  <a:pt x="67511" y="77589"/>
                </a:lnTo>
                <a:lnTo>
                  <a:pt x="68909" y="75834"/>
                </a:lnTo>
                <a:lnTo>
                  <a:pt x="69020" y="75696"/>
                </a:lnTo>
                <a:lnTo>
                  <a:pt x="70184" y="75372"/>
                </a:lnTo>
                <a:lnTo>
                  <a:pt x="71102" y="74852"/>
                </a:lnTo>
                <a:lnTo>
                  <a:pt x="71297" y="75372"/>
                </a:lnTo>
                <a:lnTo>
                  <a:pt x="71419" y="75696"/>
                </a:lnTo>
                <a:lnTo>
                  <a:pt x="71472" y="75834"/>
                </a:lnTo>
                <a:lnTo>
                  <a:pt x="72340" y="76994"/>
                </a:lnTo>
                <a:lnTo>
                  <a:pt x="71817" y="78446"/>
                </a:lnTo>
                <a:close/>
              </a:path>
              <a:path w="964565" h="962025">
                <a:moveTo>
                  <a:pt x="69429" y="79172"/>
                </a:moveTo>
                <a:lnTo>
                  <a:pt x="68038" y="78642"/>
                </a:lnTo>
                <a:lnTo>
                  <a:pt x="70510" y="78642"/>
                </a:lnTo>
                <a:lnTo>
                  <a:pt x="69429" y="79172"/>
                </a:lnTo>
                <a:close/>
              </a:path>
              <a:path w="964565" h="962025">
                <a:moveTo>
                  <a:pt x="71389" y="207210"/>
                </a:moveTo>
                <a:lnTo>
                  <a:pt x="68899" y="207210"/>
                </a:lnTo>
                <a:lnTo>
                  <a:pt x="68644" y="206822"/>
                </a:lnTo>
                <a:lnTo>
                  <a:pt x="68164" y="205918"/>
                </a:lnTo>
                <a:lnTo>
                  <a:pt x="68628" y="204459"/>
                </a:lnTo>
                <a:lnTo>
                  <a:pt x="70764" y="202727"/>
                </a:lnTo>
                <a:lnTo>
                  <a:pt x="72123" y="203442"/>
                </a:lnTo>
                <a:lnTo>
                  <a:pt x="72575" y="205918"/>
                </a:lnTo>
                <a:lnTo>
                  <a:pt x="71610" y="206822"/>
                </a:lnTo>
                <a:lnTo>
                  <a:pt x="71389" y="207210"/>
                </a:lnTo>
                <a:close/>
              </a:path>
              <a:path w="964565" h="962025">
                <a:moveTo>
                  <a:pt x="70646" y="245418"/>
                </a:moveTo>
                <a:lnTo>
                  <a:pt x="68803" y="243969"/>
                </a:lnTo>
                <a:lnTo>
                  <a:pt x="68440" y="242660"/>
                </a:lnTo>
                <a:lnTo>
                  <a:pt x="67999" y="241845"/>
                </a:lnTo>
                <a:lnTo>
                  <a:pt x="68995" y="241468"/>
                </a:lnTo>
                <a:lnTo>
                  <a:pt x="69502" y="241091"/>
                </a:lnTo>
                <a:lnTo>
                  <a:pt x="71596" y="241091"/>
                </a:lnTo>
                <a:lnTo>
                  <a:pt x="72262" y="242660"/>
                </a:lnTo>
                <a:lnTo>
                  <a:pt x="72151" y="243535"/>
                </a:lnTo>
                <a:lnTo>
                  <a:pt x="72097" y="243969"/>
                </a:lnTo>
                <a:lnTo>
                  <a:pt x="71981" y="244902"/>
                </a:lnTo>
                <a:lnTo>
                  <a:pt x="70646" y="245418"/>
                </a:lnTo>
                <a:close/>
              </a:path>
              <a:path w="964565" h="962025">
                <a:moveTo>
                  <a:pt x="71340" y="97356"/>
                </a:moveTo>
                <a:lnTo>
                  <a:pt x="68180" y="96217"/>
                </a:lnTo>
                <a:lnTo>
                  <a:pt x="68661" y="95221"/>
                </a:lnTo>
                <a:lnTo>
                  <a:pt x="68899" y="93933"/>
                </a:lnTo>
                <a:lnTo>
                  <a:pt x="70756" y="92417"/>
                </a:lnTo>
                <a:lnTo>
                  <a:pt x="72166" y="92954"/>
                </a:lnTo>
                <a:lnTo>
                  <a:pt x="72530" y="95221"/>
                </a:lnTo>
                <a:lnTo>
                  <a:pt x="71830" y="96217"/>
                </a:lnTo>
                <a:lnTo>
                  <a:pt x="71728" y="96353"/>
                </a:lnTo>
                <a:lnTo>
                  <a:pt x="71340" y="97356"/>
                </a:lnTo>
                <a:close/>
              </a:path>
              <a:path w="964565" h="962025">
                <a:moveTo>
                  <a:pt x="72034" y="171508"/>
                </a:moveTo>
                <a:lnTo>
                  <a:pt x="69236" y="171508"/>
                </a:lnTo>
                <a:lnTo>
                  <a:pt x="68618" y="170668"/>
                </a:lnTo>
                <a:lnTo>
                  <a:pt x="67849" y="170085"/>
                </a:lnTo>
                <a:lnTo>
                  <a:pt x="68422" y="169170"/>
                </a:lnTo>
                <a:lnTo>
                  <a:pt x="68774" y="168238"/>
                </a:lnTo>
                <a:lnTo>
                  <a:pt x="68831" y="168085"/>
                </a:lnTo>
                <a:lnTo>
                  <a:pt x="70732" y="166384"/>
                </a:lnTo>
                <a:lnTo>
                  <a:pt x="71838" y="166772"/>
                </a:lnTo>
                <a:lnTo>
                  <a:pt x="72827" y="170085"/>
                </a:lnTo>
                <a:lnTo>
                  <a:pt x="72034" y="171508"/>
                </a:lnTo>
                <a:close/>
              </a:path>
              <a:path w="964565" h="962025">
                <a:moveTo>
                  <a:pt x="71501" y="41641"/>
                </a:moveTo>
                <a:lnTo>
                  <a:pt x="69080" y="41641"/>
                </a:lnTo>
                <a:lnTo>
                  <a:pt x="67522" y="39847"/>
                </a:lnTo>
                <a:lnTo>
                  <a:pt x="68081" y="38741"/>
                </a:lnTo>
                <a:lnTo>
                  <a:pt x="69347" y="38154"/>
                </a:lnTo>
                <a:lnTo>
                  <a:pt x="68480" y="38556"/>
                </a:lnTo>
                <a:lnTo>
                  <a:pt x="71828" y="38741"/>
                </a:lnTo>
                <a:lnTo>
                  <a:pt x="72404" y="40178"/>
                </a:lnTo>
                <a:lnTo>
                  <a:pt x="71582" y="41392"/>
                </a:lnTo>
                <a:lnTo>
                  <a:pt x="71501" y="41641"/>
                </a:lnTo>
                <a:close/>
              </a:path>
              <a:path w="964565" h="962025">
                <a:moveTo>
                  <a:pt x="71251" y="42406"/>
                </a:moveTo>
                <a:lnTo>
                  <a:pt x="70290" y="41915"/>
                </a:lnTo>
                <a:lnTo>
                  <a:pt x="71411" y="41915"/>
                </a:lnTo>
                <a:lnTo>
                  <a:pt x="71251" y="42406"/>
                </a:lnTo>
                <a:close/>
              </a:path>
              <a:path w="964565" h="962025">
                <a:moveTo>
                  <a:pt x="70838" y="466147"/>
                </a:moveTo>
                <a:lnTo>
                  <a:pt x="68920" y="464645"/>
                </a:lnTo>
                <a:lnTo>
                  <a:pt x="68664" y="463386"/>
                </a:lnTo>
                <a:lnTo>
                  <a:pt x="68177" y="462418"/>
                </a:lnTo>
                <a:lnTo>
                  <a:pt x="71219" y="461204"/>
                </a:lnTo>
                <a:lnTo>
                  <a:pt x="72525" y="461784"/>
                </a:lnTo>
                <a:lnTo>
                  <a:pt x="73009" y="462784"/>
                </a:lnTo>
                <a:lnTo>
                  <a:pt x="72002" y="465578"/>
                </a:lnTo>
                <a:lnTo>
                  <a:pt x="70838" y="466147"/>
                </a:lnTo>
                <a:close/>
              </a:path>
              <a:path w="964565" h="962025">
                <a:moveTo>
                  <a:pt x="68872" y="258968"/>
                </a:moveTo>
                <a:lnTo>
                  <a:pt x="68659" y="259392"/>
                </a:lnTo>
                <a:lnTo>
                  <a:pt x="68872" y="258968"/>
                </a:lnTo>
                <a:lnTo>
                  <a:pt x="68988" y="258737"/>
                </a:lnTo>
                <a:lnTo>
                  <a:pt x="68872" y="258968"/>
                </a:lnTo>
                <a:close/>
              </a:path>
              <a:path w="964565" h="962025">
                <a:moveTo>
                  <a:pt x="71096" y="260659"/>
                </a:moveTo>
                <a:lnTo>
                  <a:pt x="68659" y="259392"/>
                </a:lnTo>
                <a:lnTo>
                  <a:pt x="68872" y="258968"/>
                </a:lnTo>
                <a:lnTo>
                  <a:pt x="71351" y="260136"/>
                </a:lnTo>
                <a:lnTo>
                  <a:pt x="71096" y="260659"/>
                </a:lnTo>
                <a:close/>
              </a:path>
              <a:path w="964565" h="962025">
                <a:moveTo>
                  <a:pt x="71096" y="260659"/>
                </a:moveTo>
                <a:lnTo>
                  <a:pt x="70994" y="260869"/>
                </a:lnTo>
                <a:lnTo>
                  <a:pt x="71351" y="260136"/>
                </a:lnTo>
                <a:lnTo>
                  <a:pt x="71096" y="260659"/>
                </a:lnTo>
                <a:close/>
              </a:path>
              <a:path w="964565" h="962025">
                <a:moveTo>
                  <a:pt x="69209" y="299887"/>
                </a:moveTo>
                <a:lnTo>
                  <a:pt x="67869" y="298788"/>
                </a:lnTo>
                <a:lnTo>
                  <a:pt x="67757" y="297083"/>
                </a:lnTo>
                <a:lnTo>
                  <a:pt x="67710" y="296397"/>
                </a:lnTo>
                <a:lnTo>
                  <a:pt x="68895" y="295624"/>
                </a:lnTo>
                <a:lnTo>
                  <a:pt x="69518" y="294895"/>
                </a:lnTo>
                <a:lnTo>
                  <a:pt x="69099" y="295386"/>
                </a:lnTo>
                <a:lnTo>
                  <a:pt x="71653" y="295624"/>
                </a:lnTo>
                <a:lnTo>
                  <a:pt x="72080" y="297083"/>
                </a:lnTo>
                <a:lnTo>
                  <a:pt x="71575" y="298788"/>
                </a:lnTo>
                <a:lnTo>
                  <a:pt x="69209" y="299887"/>
                </a:lnTo>
                <a:close/>
              </a:path>
              <a:path w="964565" h="962025">
                <a:moveTo>
                  <a:pt x="71063" y="223896"/>
                </a:moveTo>
                <a:lnTo>
                  <a:pt x="68739" y="223896"/>
                </a:lnTo>
                <a:lnTo>
                  <a:pt x="68923" y="223070"/>
                </a:lnTo>
                <a:lnTo>
                  <a:pt x="70196" y="223070"/>
                </a:lnTo>
                <a:lnTo>
                  <a:pt x="71063" y="223896"/>
                </a:lnTo>
                <a:close/>
              </a:path>
              <a:path w="964565" h="962025">
                <a:moveTo>
                  <a:pt x="70937" y="280924"/>
                </a:moveTo>
                <a:lnTo>
                  <a:pt x="68383" y="280924"/>
                </a:lnTo>
                <a:lnTo>
                  <a:pt x="67615" y="279611"/>
                </a:lnTo>
                <a:lnTo>
                  <a:pt x="67981" y="278006"/>
                </a:lnTo>
                <a:lnTo>
                  <a:pt x="70134" y="276362"/>
                </a:lnTo>
                <a:lnTo>
                  <a:pt x="71568" y="277163"/>
                </a:lnTo>
                <a:lnTo>
                  <a:pt x="72123" y="279611"/>
                </a:lnTo>
                <a:lnTo>
                  <a:pt x="71116" y="280597"/>
                </a:lnTo>
                <a:lnTo>
                  <a:pt x="70937" y="280924"/>
                </a:lnTo>
                <a:close/>
              </a:path>
              <a:path w="964565" h="962025">
                <a:moveTo>
                  <a:pt x="70937" y="280924"/>
                </a:moveTo>
                <a:lnTo>
                  <a:pt x="70851" y="281081"/>
                </a:lnTo>
                <a:lnTo>
                  <a:pt x="71116" y="280597"/>
                </a:lnTo>
                <a:lnTo>
                  <a:pt x="70937" y="280924"/>
                </a:lnTo>
                <a:close/>
              </a:path>
              <a:path w="964565" h="962025">
                <a:moveTo>
                  <a:pt x="70639" y="281469"/>
                </a:moveTo>
                <a:lnTo>
                  <a:pt x="69707" y="281081"/>
                </a:lnTo>
                <a:lnTo>
                  <a:pt x="70851" y="281081"/>
                </a:lnTo>
                <a:lnTo>
                  <a:pt x="70639" y="281469"/>
                </a:lnTo>
                <a:close/>
              </a:path>
              <a:path w="964565" h="962025">
                <a:moveTo>
                  <a:pt x="71510" y="390472"/>
                </a:moveTo>
                <a:lnTo>
                  <a:pt x="69102" y="390472"/>
                </a:lnTo>
                <a:lnTo>
                  <a:pt x="67536" y="388665"/>
                </a:lnTo>
                <a:lnTo>
                  <a:pt x="68046" y="387565"/>
                </a:lnTo>
                <a:lnTo>
                  <a:pt x="69347" y="386946"/>
                </a:lnTo>
                <a:lnTo>
                  <a:pt x="68472" y="387362"/>
                </a:lnTo>
                <a:lnTo>
                  <a:pt x="71810" y="387565"/>
                </a:lnTo>
                <a:lnTo>
                  <a:pt x="72390" y="389031"/>
                </a:lnTo>
                <a:lnTo>
                  <a:pt x="71582" y="390245"/>
                </a:lnTo>
                <a:lnTo>
                  <a:pt x="71510" y="390472"/>
                </a:lnTo>
                <a:close/>
              </a:path>
              <a:path w="964565" h="962025">
                <a:moveTo>
                  <a:pt x="71258" y="391266"/>
                </a:moveTo>
                <a:lnTo>
                  <a:pt x="70301" y="390764"/>
                </a:lnTo>
                <a:lnTo>
                  <a:pt x="71417" y="390764"/>
                </a:lnTo>
                <a:lnTo>
                  <a:pt x="71258" y="391266"/>
                </a:lnTo>
                <a:close/>
              </a:path>
              <a:path w="964565" h="962025">
                <a:moveTo>
                  <a:pt x="71632" y="188809"/>
                </a:moveTo>
                <a:lnTo>
                  <a:pt x="68970" y="188809"/>
                </a:lnTo>
                <a:lnTo>
                  <a:pt x="68322" y="187888"/>
                </a:lnTo>
                <a:lnTo>
                  <a:pt x="67557" y="187283"/>
                </a:lnTo>
                <a:lnTo>
                  <a:pt x="68020" y="186414"/>
                </a:lnTo>
                <a:lnTo>
                  <a:pt x="68301" y="185073"/>
                </a:lnTo>
                <a:lnTo>
                  <a:pt x="69689" y="184553"/>
                </a:lnTo>
                <a:lnTo>
                  <a:pt x="71161" y="185073"/>
                </a:lnTo>
                <a:lnTo>
                  <a:pt x="71968" y="186414"/>
                </a:lnTo>
                <a:lnTo>
                  <a:pt x="72438" y="187283"/>
                </a:lnTo>
                <a:lnTo>
                  <a:pt x="72511" y="187418"/>
                </a:lnTo>
                <a:lnTo>
                  <a:pt x="71632" y="188809"/>
                </a:lnTo>
                <a:close/>
              </a:path>
              <a:path w="964565" h="962025">
                <a:moveTo>
                  <a:pt x="69486" y="409813"/>
                </a:moveTo>
                <a:lnTo>
                  <a:pt x="68454" y="408759"/>
                </a:lnTo>
                <a:lnTo>
                  <a:pt x="67586" y="408272"/>
                </a:lnTo>
                <a:lnTo>
                  <a:pt x="67826" y="407628"/>
                </a:lnTo>
                <a:lnTo>
                  <a:pt x="67935" y="407336"/>
                </a:lnTo>
                <a:lnTo>
                  <a:pt x="68041" y="406030"/>
                </a:lnTo>
                <a:lnTo>
                  <a:pt x="69269" y="405219"/>
                </a:lnTo>
                <a:lnTo>
                  <a:pt x="70899" y="405557"/>
                </a:lnTo>
                <a:lnTo>
                  <a:pt x="72521" y="407628"/>
                </a:lnTo>
                <a:lnTo>
                  <a:pt x="71838" y="409133"/>
                </a:lnTo>
                <a:lnTo>
                  <a:pt x="69486" y="409813"/>
                </a:lnTo>
                <a:close/>
              </a:path>
              <a:path w="964565" h="962025">
                <a:moveTo>
                  <a:pt x="71912" y="316548"/>
                </a:moveTo>
                <a:lnTo>
                  <a:pt x="68080" y="316548"/>
                </a:lnTo>
                <a:lnTo>
                  <a:pt x="68554" y="315605"/>
                </a:lnTo>
                <a:lnTo>
                  <a:pt x="68741" y="314744"/>
                </a:lnTo>
                <a:lnTo>
                  <a:pt x="68814" y="314410"/>
                </a:lnTo>
                <a:lnTo>
                  <a:pt x="70657" y="312851"/>
                </a:lnTo>
                <a:lnTo>
                  <a:pt x="71998" y="313321"/>
                </a:lnTo>
                <a:lnTo>
                  <a:pt x="72137" y="314410"/>
                </a:lnTo>
                <a:lnTo>
                  <a:pt x="72180" y="314744"/>
                </a:lnTo>
                <a:lnTo>
                  <a:pt x="72291" y="315605"/>
                </a:lnTo>
                <a:lnTo>
                  <a:pt x="71912" y="316548"/>
                </a:lnTo>
                <a:close/>
              </a:path>
              <a:path w="964565" h="962025">
                <a:moveTo>
                  <a:pt x="71912" y="316548"/>
                </a:moveTo>
                <a:lnTo>
                  <a:pt x="71764" y="316904"/>
                </a:lnTo>
                <a:lnTo>
                  <a:pt x="72304" y="315605"/>
                </a:lnTo>
                <a:lnTo>
                  <a:pt x="71912" y="316548"/>
                </a:lnTo>
                <a:close/>
              </a:path>
              <a:path w="964565" h="962025">
                <a:moveTo>
                  <a:pt x="70269" y="317765"/>
                </a:moveTo>
                <a:lnTo>
                  <a:pt x="69063" y="316904"/>
                </a:lnTo>
                <a:lnTo>
                  <a:pt x="71764" y="316904"/>
                </a:lnTo>
                <a:lnTo>
                  <a:pt x="71664" y="317146"/>
                </a:lnTo>
                <a:lnTo>
                  <a:pt x="70269" y="317765"/>
                </a:lnTo>
                <a:close/>
              </a:path>
              <a:path w="964565" h="962025">
                <a:moveTo>
                  <a:pt x="71883" y="334519"/>
                </a:moveTo>
                <a:lnTo>
                  <a:pt x="68020" y="334519"/>
                </a:lnTo>
                <a:lnTo>
                  <a:pt x="68515" y="333593"/>
                </a:lnTo>
                <a:lnTo>
                  <a:pt x="68803" y="332416"/>
                </a:lnTo>
                <a:lnTo>
                  <a:pt x="70593" y="330985"/>
                </a:lnTo>
                <a:lnTo>
                  <a:pt x="71927" y="331483"/>
                </a:lnTo>
                <a:lnTo>
                  <a:pt x="72232" y="333593"/>
                </a:lnTo>
                <a:lnTo>
                  <a:pt x="71883" y="334519"/>
                </a:lnTo>
                <a:close/>
              </a:path>
              <a:path w="964565" h="962025">
                <a:moveTo>
                  <a:pt x="71883" y="334519"/>
                </a:moveTo>
                <a:lnTo>
                  <a:pt x="71727" y="334882"/>
                </a:lnTo>
                <a:lnTo>
                  <a:pt x="72281" y="333593"/>
                </a:lnTo>
                <a:lnTo>
                  <a:pt x="71883" y="334519"/>
                </a:lnTo>
                <a:close/>
              </a:path>
              <a:path w="964565" h="962025">
                <a:moveTo>
                  <a:pt x="70152" y="335725"/>
                </a:moveTo>
                <a:lnTo>
                  <a:pt x="69002" y="334882"/>
                </a:lnTo>
                <a:lnTo>
                  <a:pt x="71727" y="334882"/>
                </a:lnTo>
                <a:lnTo>
                  <a:pt x="71578" y="335227"/>
                </a:lnTo>
                <a:lnTo>
                  <a:pt x="70152" y="335725"/>
                </a:lnTo>
                <a:close/>
              </a:path>
              <a:path w="964565" h="962025">
                <a:moveTo>
                  <a:pt x="71638" y="372648"/>
                </a:moveTo>
                <a:lnTo>
                  <a:pt x="69112" y="372648"/>
                </a:lnTo>
                <a:lnTo>
                  <a:pt x="67554" y="370751"/>
                </a:lnTo>
                <a:lnTo>
                  <a:pt x="67946" y="369652"/>
                </a:lnTo>
                <a:lnTo>
                  <a:pt x="68063" y="369324"/>
                </a:lnTo>
                <a:lnTo>
                  <a:pt x="70397" y="368958"/>
                </a:lnTo>
                <a:lnTo>
                  <a:pt x="72045" y="369652"/>
                </a:lnTo>
                <a:lnTo>
                  <a:pt x="72596" y="371168"/>
                </a:lnTo>
                <a:lnTo>
                  <a:pt x="71724" y="372402"/>
                </a:lnTo>
                <a:lnTo>
                  <a:pt x="71638" y="372648"/>
                </a:lnTo>
                <a:close/>
              </a:path>
              <a:path w="964565" h="962025">
                <a:moveTo>
                  <a:pt x="71354" y="373456"/>
                </a:moveTo>
                <a:lnTo>
                  <a:pt x="70369" y="372943"/>
                </a:lnTo>
                <a:lnTo>
                  <a:pt x="71534" y="372943"/>
                </a:lnTo>
                <a:lnTo>
                  <a:pt x="71354" y="373456"/>
                </a:lnTo>
                <a:close/>
              </a:path>
              <a:path w="964565" h="962025">
                <a:moveTo>
                  <a:pt x="79549" y="125329"/>
                </a:moveTo>
                <a:lnTo>
                  <a:pt x="78525" y="124265"/>
                </a:lnTo>
                <a:lnTo>
                  <a:pt x="77631" y="123760"/>
                </a:lnTo>
                <a:lnTo>
                  <a:pt x="78026" y="122774"/>
                </a:lnTo>
                <a:lnTo>
                  <a:pt x="78153" y="121597"/>
                </a:lnTo>
                <a:lnTo>
                  <a:pt x="78176" y="121387"/>
                </a:lnTo>
                <a:lnTo>
                  <a:pt x="79507" y="120565"/>
                </a:lnTo>
                <a:lnTo>
                  <a:pt x="81222" y="120970"/>
                </a:lnTo>
                <a:lnTo>
                  <a:pt x="82937" y="123241"/>
                </a:lnTo>
                <a:lnTo>
                  <a:pt x="82083" y="124739"/>
                </a:lnTo>
                <a:lnTo>
                  <a:pt x="79549" y="125329"/>
                </a:lnTo>
                <a:close/>
              </a:path>
              <a:path w="964565" h="962025">
                <a:moveTo>
                  <a:pt x="78827" y="639392"/>
                </a:moveTo>
                <a:lnTo>
                  <a:pt x="77457" y="638499"/>
                </a:lnTo>
                <a:lnTo>
                  <a:pt x="77573" y="635841"/>
                </a:lnTo>
                <a:lnTo>
                  <a:pt x="77822" y="635841"/>
                </a:lnTo>
                <a:lnTo>
                  <a:pt x="78781" y="635385"/>
                </a:lnTo>
                <a:lnTo>
                  <a:pt x="79453" y="634787"/>
                </a:lnTo>
                <a:lnTo>
                  <a:pt x="80240" y="635385"/>
                </a:lnTo>
                <a:lnTo>
                  <a:pt x="81407" y="635841"/>
                </a:lnTo>
                <a:lnTo>
                  <a:pt x="81902" y="637218"/>
                </a:lnTo>
                <a:lnTo>
                  <a:pt x="81147" y="638776"/>
                </a:lnTo>
                <a:lnTo>
                  <a:pt x="78827" y="639392"/>
                </a:lnTo>
                <a:close/>
              </a:path>
              <a:path w="964565" h="962025">
                <a:moveTo>
                  <a:pt x="81609" y="620201"/>
                </a:moveTo>
                <a:lnTo>
                  <a:pt x="77809" y="620201"/>
                </a:lnTo>
                <a:lnTo>
                  <a:pt x="77226" y="618728"/>
                </a:lnTo>
                <a:lnTo>
                  <a:pt x="78041" y="617514"/>
                </a:lnTo>
                <a:lnTo>
                  <a:pt x="78108" y="617304"/>
                </a:lnTo>
                <a:lnTo>
                  <a:pt x="80468" y="617304"/>
                </a:lnTo>
                <a:lnTo>
                  <a:pt x="82058" y="619144"/>
                </a:lnTo>
                <a:lnTo>
                  <a:pt x="81609" y="620201"/>
                </a:lnTo>
                <a:close/>
              </a:path>
              <a:path w="964565" h="962025">
                <a:moveTo>
                  <a:pt x="81609" y="620201"/>
                </a:moveTo>
                <a:lnTo>
                  <a:pt x="81185" y="620425"/>
                </a:lnTo>
                <a:lnTo>
                  <a:pt x="81664" y="620201"/>
                </a:lnTo>
                <a:lnTo>
                  <a:pt x="82058" y="619144"/>
                </a:lnTo>
                <a:lnTo>
                  <a:pt x="81609" y="620201"/>
                </a:lnTo>
                <a:close/>
              </a:path>
              <a:path w="964565" h="962025">
                <a:moveTo>
                  <a:pt x="80258" y="620859"/>
                </a:moveTo>
                <a:lnTo>
                  <a:pt x="79297" y="620425"/>
                </a:lnTo>
                <a:lnTo>
                  <a:pt x="81185" y="620425"/>
                </a:lnTo>
                <a:lnTo>
                  <a:pt x="80258" y="620859"/>
                </a:lnTo>
                <a:close/>
              </a:path>
              <a:path w="964565" h="962025">
                <a:moveTo>
                  <a:pt x="78980" y="549519"/>
                </a:moveTo>
                <a:lnTo>
                  <a:pt x="77577" y="548216"/>
                </a:lnTo>
                <a:lnTo>
                  <a:pt x="76976" y="544800"/>
                </a:lnTo>
                <a:lnTo>
                  <a:pt x="76927" y="544519"/>
                </a:lnTo>
                <a:lnTo>
                  <a:pt x="78058" y="543096"/>
                </a:lnTo>
                <a:lnTo>
                  <a:pt x="81941" y="541704"/>
                </a:lnTo>
                <a:lnTo>
                  <a:pt x="83019" y="542897"/>
                </a:lnTo>
                <a:lnTo>
                  <a:pt x="83480" y="544519"/>
                </a:lnTo>
                <a:lnTo>
                  <a:pt x="83560" y="544800"/>
                </a:lnTo>
                <a:lnTo>
                  <a:pt x="83649" y="546715"/>
                </a:lnTo>
                <a:lnTo>
                  <a:pt x="82838" y="548216"/>
                </a:lnTo>
                <a:lnTo>
                  <a:pt x="78980" y="549519"/>
                </a:lnTo>
                <a:close/>
              </a:path>
              <a:path w="964565" h="962025">
                <a:moveTo>
                  <a:pt x="81878" y="437775"/>
                </a:moveTo>
                <a:lnTo>
                  <a:pt x="78969" y="437775"/>
                </a:lnTo>
                <a:lnTo>
                  <a:pt x="78469" y="436661"/>
                </a:lnTo>
                <a:lnTo>
                  <a:pt x="78354" y="436405"/>
                </a:lnTo>
                <a:lnTo>
                  <a:pt x="77688" y="435633"/>
                </a:lnTo>
                <a:lnTo>
                  <a:pt x="78297" y="434843"/>
                </a:lnTo>
                <a:lnTo>
                  <a:pt x="78914" y="433292"/>
                </a:lnTo>
                <a:lnTo>
                  <a:pt x="80411" y="433292"/>
                </a:lnTo>
                <a:lnTo>
                  <a:pt x="82044" y="434003"/>
                </a:lnTo>
                <a:lnTo>
                  <a:pt x="82806" y="436405"/>
                </a:lnTo>
                <a:lnTo>
                  <a:pt x="82887" y="436661"/>
                </a:lnTo>
                <a:lnTo>
                  <a:pt x="81878" y="437775"/>
                </a:lnTo>
                <a:close/>
              </a:path>
              <a:path w="964565" h="962025">
                <a:moveTo>
                  <a:pt x="81878" y="437775"/>
                </a:moveTo>
                <a:lnTo>
                  <a:pt x="81685" y="437989"/>
                </a:lnTo>
                <a:lnTo>
                  <a:pt x="82887" y="436661"/>
                </a:lnTo>
                <a:lnTo>
                  <a:pt x="81878" y="437775"/>
                </a:lnTo>
                <a:close/>
              </a:path>
              <a:path w="964565" h="962025">
                <a:moveTo>
                  <a:pt x="81552" y="235589"/>
                </a:moveTo>
                <a:lnTo>
                  <a:pt x="78852" y="235589"/>
                </a:lnTo>
                <a:lnTo>
                  <a:pt x="78233" y="234354"/>
                </a:lnTo>
                <a:lnTo>
                  <a:pt x="78158" y="234205"/>
                </a:lnTo>
                <a:lnTo>
                  <a:pt x="77464" y="233447"/>
                </a:lnTo>
                <a:lnTo>
                  <a:pt x="78091" y="232572"/>
                </a:lnTo>
                <a:lnTo>
                  <a:pt x="78589" y="231152"/>
                </a:lnTo>
                <a:lnTo>
                  <a:pt x="80218" y="230782"/>
                </a:lnTo>
                <a:lnTo>
                  <a:pt x="81959" y="231532"/>
                </a:lnTo>
                <a:lnTo>
                  <a:pt x="82885" y="234205"/>
                </a:lnTo>
                <a:lnTo>
                  <a:pt x="82937" y="234354"/>
                </a:lnTo>
                <a:lnTo>
                  <a:pt x="81552" y="235589"/>
                </a:lnTo>
                <a:close/>
              </a:path>
              <a:path w="964565" h="962025">
                <a:moveTo>
                  <a:pt x="78987" y="676315"/>
                </a:moveTo>
                <a:lnTo>
                  <a:pt x="78147" y="675272"/>
                </a:lnTo>
                <a:lnTo>
                  <a:pt x="77406" y="674742"/>
                </a:lnTo>
                <a:lnTo>
                  <a:pt x="77856" y="673884"/>
                </a:lnTo>
                <a:lnTo>
                  <a:pt x="78029" y="673034"/>
                </a:lnTo>
                <a:lnTo>
                  <a:pt x="78154" y="672425"/>
                </a:lnTo>
                <a:lnTo>
                  <a:pt x="78443" y="672425"/>
                </a:lnTo>
                <a:lnTo>
                  <a:pt x="79571" y="672002"/>
                </a:lnTo>
                <a:lnTo>
                  <a:pt x="81258" y="672425"/>
                </a:lnTo>
                <a:lnTo>
                  <a:pt x="82428" y="674742"/>
                </a:lnTo>
                <a:lnTo>
                  <a:pt x="81201" y="675920"/>
                </a:lnTo>
                <a:lnTo>
                  <a:pt x="78987" y="676315"/>
                </a:lnTo>
                <a:close/>
              </a:path>
              <a:path w="964565" h="962025">
                <a:moveTo>
                  <a:pt x="79549" y="731158"/>
                </a:moveTo>
                <a:lnTo>
                  <a:pt x="78525" y="730094"/>
                </a:lnTo>
                <a:lnTo>
                  <a:pt x="77631" y="729589"/>
                </a:lnTo>
                <a:lnTo>
                  <a:pt x="78026" y="728603"/>
                </a:lnTo>
                <a:lnTo>
                  <a:pt x="78153" y="727425"/>
                </a:lnTo>
                <a:lnTo>
                  <a:pt x="78176" y="727215"/>
                </a:lnTo>
                <a:lnTo>
                  <a:pt x="79507" y="726393"/>
                </a:lnTo>
                <a:lnTo>
                  <a:pt x="81222" y="726799"/>
                </a:lnTo>
                <a:lnTo>
                  <a:pt x="82937" y="729069"/>
                </a:lnTo>
                <a:lnTo>
                  <a:pt x="82083" y="730568"/>
                </a:lnTo>
                <a:lnTo>
                  <a:pt x="79549" y="731158"/>
                </a:lnTo>
                <a:close/>
              </a:path>
              <a:path w="964565" h="962025">
                <a:moveTo>
                  <a:pt x="79478" y="749125"/>
                </a:moveTo>
                <a:lnTo>
                  <a:pt x="78482" y="748100"/>
                </a:lnTo>
                <a:lnTo>
                  <a:pt x="77592" y="747609"/>
                </a:lnTo>
                <a:lnTo>
                  <a:pt x="78012" y="746641"/>
                </a:lnTo>
                <a:lnTo>
                  <a:pt x="78165" y="745503"/>
                </a:lnTo>
                <a:lnTo>
                  <a:pt x="78197" y="745264"/>
                </a:lnTo>
                <a:lnTo>
                  <a:pt x="79557" y="744471"/>
                </a:lnTo>
                <a:lnTo>
                  <a:pt x="81247" y="744876"/>
                </a:lnTo>
                <a:lnTo>
                  <a:pt x="82959" y="747175"/>
                </a:lnTo>
                <a:lnTo>
                  <a:pt x="82019" y="748598"/>
                </a:lnTo>
                <a:lnTo>
                  <a:pt x="79478" y="749125"/>
                </a:lnTo>
                <a:close/>
              </a:path>
              <a:path w="964565" h="962025">
                <a:moveTo>
                  <a:pt x="81820" y="217206"/>
                </a:moveTo>
                <a:lnTo>
                  <a:pt x="79109" y="217206"/>
                </a:lnTo>
                <a:lnTo>
                  <a:pt x="78407" y="216089"/>
                </a:lnTo>
                <a:lnTo>
                  <a:pt x="77649" y="215416"/>
                </a:lnTo>
                <a:lnTo>
                  <a:pt x="78151" y="214519"/>
                </a:lnTo>
                <a:lnTo>
                  <a:pt x="78453" y="213267"/>
                </a:lnTo>
                <a:lnTo>
                  <a:pt x="78500" y="213071"/>
                </a:lnTo>
                <a:lnTo>
                  <a:pt x="80012" y="212655"/>
                </a:lnTo>
                <a:lnTo>
                  <a:pt x="81663" y="213267"/>
                </a:lnTo>
                <a:lnTo>
                  <a:pt x="82909" y="215818"/>
                </a:lnTo>
                <a:lnTo>
                  <a:pt x="81820" y="217206"/>
                </a:lnTo>
                <a:close/>
              </a:path>
              <a:path w="964565" h="962025">
                <a:moveTo>
                  <a:pt x="80464" y="690883"/>
                </a:moveTo>
                <a:lnTo>
                  <a:pt x="77860" y="690883"/>
                </a:lnTo>
                <a:lnTo>
                  <a:pt x="77884" y="690652"/>
                </a:lnTo>
                <a:lnTo>
                  <a:pt x="79694" y="690346"/>
                </a:lnTo>
                <a:lnTo>
                  <a:pt x="79251" y="690036"/>
                </a:lnTo>
                <a:lnTo>
                  <a:pt x="80464" y="690883"/>
                </a:lnTo>
                <a:close/>
              </a:path>
              <a:path w="964565" h="962025">
                <a:moveTo>
                  <a:pt x="78980" y="694958"/>
                </a:moveTo>
                <a:lnTo>
                  <a:pt x="77913" y="694467"/>
                </a:lnTo>
                <a:lnTo>
                  <a:pt x="77461" y="693367"/>
                </a:lnTo>
                <a:lnTo>
                  <a:pt x="77350" y="693097"/>
                </a:lnTo>
                <a:lnTo>
                  <a:pt x="77731" y="692129"/>
                </a:lnTo>
                <a:lnTo>
                  <a:pt x="77825" y="691221"/>
                </a:lnTo>
                <a:lnTo>
                  <a:pt x="81446" y="691221"/>
                </a:lnTo>
                <a:lnTo>
                  <a:pt x="81020" y="692129"/>
                </a:lnTo>
                <a:lnTo>
                  <a:pt x="80828" y="693097"/>
                </a:lnTo>
                <a:lnTo>
                  <a:pt x="80777" y="693367"/>
                </a:lnTo>
                <a:lnTo>
                  <a:pt x="78980" y="694958"/>
                </a:lnTo>
                <a:close/>
              </a:path>
              <a:path w="964565" h="962025">
                <a:moveTo>
                  <a:pt x="81272" y="655558"/>
                </a:moveTo>
                <a:lnTo>
                  <a:pt x="77877" y="655558"/>
                </a:lnTo>
                <a:lnTo>
                  <a:pt x="80311" y="654380"/>
                </a:lnTo>
                <a:lnTo>
                  <a:pt x="81272" y="655558"/>
                </a:lnTo>
                <a:close/>
              </a:path>
              <a:path w="964565" h="962025">
                <a:moveTo>
                  <a:pt x="79660" y="656459"/>
                </a:moveTo>
                <a:lnTo>
                  <a:pt x="78446" y="656459"/>
                </a:lnTo>
                <a:lnTo>
                  <a:pt x="78178" y="655967"/>
                </a:lnTo>
                <a:lnTo>
                  <a:pt x="80453" y="655967"/>
                </a:lnTo>
                <a:lnTo>
                  <a:pt x="79660" y="656459"/>
                </a:lnTo>
                <a:close/>
              </a:path>
              <a:path w="964565" h="962025">
                <a:moveTo>
                  <a:pt x="79396" y="474157"/>
                </a:moveTo>
                <a:lnTo>
                  <a:pt x="78347" y="473293"/>
                </a:lnTo>
                <a:lnTo>
                  <a:pt x="77382" y="472883"/>
                </a:lnTo>
                <a:lnTo>
                  <a:pt x="78083" y="470560"/>
                </a:lnTo>
                <a:lnTo>
                  <a:pt x="80443" y="470560"/>
                </a:lnTo>
                <a:lnTo>
                  <a:pt x="82040" y="472357"/>
                </a:lnTo>
                <a:lnTo>
                  <a:pt x="81631" y="473741"/>
                </a:lnTo>
                <a:lnTo>
                  <a:pt x="79396" y="474157"/>
                </a:lnTo>
                <a:close/>
              </a:path>
              <a:path w="964565" h="962025">
                <a:moveTo>
                  <a:pt x="79315" y="161267"/>
                </a:moveTo>
                <a:lnTo>
                  <a:pt x="78283" y="160502"/>
                </a:lnTo>
                <a:lnTo>
                  <a:pt x="77315" y="160139"/>
                </a:lnTo>
                <a:lnTo>
                  <a:pt x="78129" y="157833"/>
                </a:lnTo>
                <a:lnTo>
                  <a:pt x="80542" y="157833"/>
                </a:lnTo>
                <a:lnTo>
                  <a:pt x="82051" y="159583"/>
                </a:lnTo>
                <a:lnTo>
                  <a:pt x="81564" y="160914"/>
                </a:lnTo>
                <a:lnTo>
                  <a:pt x="79315" y="161267"/>
                </a:lnTo>
                <a:close/>
              </a:path>
              <a:path w="964565" h="962025">
                <a:moveTo>
                  <a:pt x="71813" y="684275"/>
                </a:moveTo>
                <a:lnTo>
                  <a:pt x="67936" y="684275"/>
                </a:lnTo>
                <a:lnTo>
                  <a:pt x="67508" y="683418"/>
                </a:lnTo>
                <a:lnTo>
                  <a:pt x="68909" y="681663"/>
                </a:lnTo>
                <a:lnTo>
                  <a:pt x="69020" y="681524"/>
                </a:lnTo>
                <a:lnTo>
                  <a:pt x="70184" y="681201"/>
                </a:lnTo>
                <a:lnTo>
                  <a:pt x="71102" y="680681"/>
                </a:lnTo>
                <a:lnTo>
                  <a:pt x="71297" y="681201"/>
                </a:lnTo>
                <a:lnTo>
                  <a:pt x="71419" y="681524"/>
                </a:lnTo>
                <a:lnTo>
                  <a:pt x="71472" y="681663"/>
                </a:lnTo>
                <a:lnTo>
                  <a:pt x="72340" y="682823"/>
                </a:lnTo>
                <a:lnTo>
                  <a:pt x="71813" y="684275"/>
                </a:lnTo>
                <a:close/>
              </a:path>
              <a:path w="964565" h="962025">
                <a:moveTo>
                  <a:pt x="69426" y="685001"/>
                </a:moveTo>
                <a:lnTo>
                  <a:pt x="68034" y="684471"/>
                </a:lnTo>
                <a:lnTo>
                  <a:pt x="70507" y="684471"/>
                </a:lnTo>
                <a:lnTo>
                  <a:pt x="69426" y="685001"/>
                </a:lnTo>
                <a:close/>
              </a:path>
              <a:path w="964565" h="962025">
                <a:moveTo>
                  <a:pt x="81343" y="178963"/>
                </a:moveTo>
                <a:lnTo>
                  <a:pt x="78401" y="178963"/>
                </a:lnTo>
                <a:lnTo>
                  <a:pt x="78054" y="177878"/>
                </a:lnTo>
                <a:lnTo>
                  <a:pt x="77994" y="177693"/>
                </a:lnTo>
                <a:lnTo>
                  <a:pt x="78597" y="176967"/>
                </a:lnTo>
                <a:lnTo>
                  <a:pt x="80065" y="176967"/>
                </a:lnTo>
                <a:lnTo>
                  <a:pt x="81005" y="177472"/>
                </a:lnTo>
                <a:lnTo>
                  <a:pt x="81962" y="177878"/>
                </a:lnTo>
                <a:lnTo>
                  <a:pt x="81606" y="178326"/>
                </a:lnTo>
                <a:lnTo>
                  <a:pt x="81343" y="178963"/>
                </a:lnTo>
                <a:close/>
              </a:path>
              <a:path w="964565" h="962025">
                <a:moveTo>
                  <a:pt x="78471" y="179180"/>
                </a:moveTo>
                <a:lnTo>
                  <a:pt x="78197" y="178326"/>
                </a:lnTo>
                <a:lnTo>
                  <a:pt x="78401" y="178963"/>
                </a:lnTo>
                <a:lnTo>
                  <a:pt x="78471" y="179180"/>
                </a:lnTo>
                <a:close/>
              </a:path>
              <a:path w="964565" h="962025">
                <a:moveTo>
                  <a:pt x="79603" y="179785"/>
                </a:moveTo>
                <a:lnTo>
                  <a:pt x="78525" y="179347"/>
                </a:lnTo>
                <a:lnTo>
                  <a:pt x="78471" y="179180"/>
                </a:lnTo>
                <a:lnTo>
                  <a:pt x="80884" y="179180"/>
                </a:lnTo>
                <a:lnTo>
                  <a:pt x="79603" y="179785"/>
                </a:lnTo>
                <a:close/>
              </a:path>
              <a:path w="964565" h="962025">
                <a:moveTo>
                  <a:pt x="99242" y="474072"/>
                </a:moveTo>
                <a:lnTo>
                  <a:pt x="96762" y="474072"/>
                </a:lnTo>
                <a:lnTo>
                  <a:pt x="95655" y="472969"/>
                </a:lnTo>
                <a:lnTo>
                  <a:pt x="95659" y="471054"/>
                </a:lnTo>
                <a:lnTo>
                  <a:pt x="96360" y="470456"/>
                </a:lnTo>
                <a:lnTo>
                  <a:pt x="97068" y="469353"/>
                </a:lnTo>
                <a:lnTo>
                  <a:pt x="99506" y="469353"/>
                </a:lnTo>
                <a:lnTo>
                  <a:pt x="100829" y="470456"/>
                </a:lnTo>
                <a:lnTo>
                  <a:pt x="100761" y="471054"/>
                </a:lnTo>
                <a:lnTo>
                  <a:pt x="100559" y="472364"/>
                </a:lnTo>
                <a:lnTo>
                  <a:pt x="100466" y="472969"/>
                </a:lnTo>
                <a:lnTo>
                  <a:pt x="99242" y="474072"/>
                </a:lnTo>
                <a:close/>
              </a:path>
              <a:path w="964565" h="962025">
                <a:moveTo>
                  <a:pt x="79603" y="785614"/>
                </a:moveTo>
                <a:lnTo>
                  <a:pt x="78525" y="785176"/>
                </a:lnTo>
                <a:lnTo>
                  <a:pt x="78054" y="783706"/>
                </a:lnTo>
                <a:lnTo>
                  <a:pt x="77994" y="783521"/>
                </a:lnTo>
                <a:lnTo>
                  <a:pt x="78597" y="782796"/>
                </a:lnTo>
                <a:lnTo>
                  <a:pt x="80065" y="782796"/>
                </a:lnTo>
                <a:lnTo>
                  <a:pt x="81005" y="783301"/>
                </a:lnTo>
                <a:lnTo>
                  <a:pt x="81962" y="783706"/>
                </a:lnTo>
                <a:lnTo>
                  <a:pt x="81610" y="784155"/>
                </a:lnTo>
                <a:lnTo>
                  <a:pt x="81347" y="784788"/>
                </a:lnTo>
                <a:lnTo>
                  <a:pt x="79603" y="785614"/>
                </a:lnTo>
                <a:close/>
              </a:path>
              <a:path w="964565" h="962025">
                <a:moveTo>
                  <a:pt x="79076" y="309830"/>
                </a:moveTo>
                <a:lnTo>
                  <a:pt x="77962" y="309495"/>
                </a:lnTo>
                <a:lnTo>
                  <a:pt x="76852" y="306239"/>
                </a:lnTo>
                <a:lnTo>
                  <a:pt x="77820" y="304997"/>
                </a:lnTo>
                <a:lnTo>
                  <a:pt x="80529" y="304997"/>
                </a:lnTo>
                <a:lnTo>
                  <a:pt x="81161" y="305795"/>
                </a:lnTo>
                <a:lnTo>
                  <a:pt x="81804" y="306239"/>
                </a:lnTo>
                <a:lnTo>
                  <a:pt x="81999" y="306239"/>
                </a:lnTo>
                <a:lnTo>
                  <a:pt x="81357" y="307197"/>
                </a:lnTo>
                <a:lnTo>
                  <a:pt x="80956" y="308122"/>
                </a:lnTo>
                <a:lnTo>
                  <a:pt x="79076" y="309830"/>
                </a:lnTo>
                <a:close/>
              </a:path>
              <a:path w="964565" h="962025">
                <a:moveTo>
                  <a:pt x="78429" y="530243"/>
                </a:moveTo>
                <a:lnTo>
                  <a:pt x="77397" y="528990"/>
                </a:lnTo>
                <a:lnTo>
                  <a:pt x="77500" y="527762"/>
                </a:lnTo>
                <a:lnTo>
                  <a:pt x="77611" y="526431"/>
                </a:lnTo>
                <a:lnTo>
                  <a:pt x="77848" y="526431"/>
                </a:lnTo>
                <a:lnTo>
                  <a:pt x="79032" y="525908"/>
                </a:lnTo>
                <a:lnTo>
                  <a:pt x="79667" y="525410"/>
                </a:lnTo>
                <a:lnTo>
                  <a:pt x="80450" y="525908"/>
                </a:lnTo>
                <a:lnTo>
                  <a:pt x="81887" y="526431"/>
                </a:lnTo>
                <a:lnTo>
                  <a:pt x="81830" y="527762"/>
                </a:lnTo>
                <a:lnTo>
                  <a:pt x="81150" y="528990"/>
                </a:lnTo>
                <a:lnTo>
                  <a:pt x="78429" y="530243"/>
                </a:lnTo>
                <a:close/>
              </a:path>
              <a:path w="964565" h="962025">
                <a:moveTo>
                  <a:pt x="80464" y="85054"/>
                </a:moveTo>
                <a:lnTo>
                  <a:pt x="77860" y="85054"/>
                </a:lnTo>
                <a:lnTo>
                  <a:pt x="77884" y="84823"/>
                </a:lnTo>
                <a:lnTo>
                  <a:pt x="79694" y="84517"/>
                </a:lnTo>
                <a:lnTo>
                  <a:pt x="79251" y="84208"/>
                </a:lnTo>
                <a:lnTo>
                  <a:pt x="80464" y="85054"/>
                </a:lnTo>
                <a:close/>
              </a:path>
              <a:path w="964565" h="962025">
                <a:moveTo>
                  <a:pt x="78980" y="89129"/>
                </a:moveTo>
                <a:lnTo>
                  <a:pt x="77913" y="88638"/>
                </a:lnTo>
                <a:lnTo>
                  <a:pt x="77461" y="87538"/>
                </a:lnTo>
                <a:lnTo>
                  <a:pt x="77350" y="87268"/>
                </a:lnTo>
                <a:lnTo>
                  <a:pt x="77731" y="86300"/>
                </a:lnTo>
                <a:lnTo>
                  <a:pt x="77825" y="85393"/>
                </a:lnTo>
                <a:lnTo>
                  <a:pt x="81446" y="85393"/>
                </a:lnTo>
                <a:lnTo>
                  <a:pt x="81020" y="86300"/>
                </a:lnTo>
                <a:lnTo>
                  <a:pt x="80828" y="87268"/>
                </a:lnTo>
                <a:lnTo>
                  <a:pt x="80777" y="87538"/>
                </a:lnTo>
                <a:lnTo>
                  <a:pt x="78980" y="89129"/>
                </a:lnTo>
                <a:close/>
              </a:path>
              <a:path w="964565" h="962025">
                <a:moveTo>
                  <a:pt x="78877" y="107206"/>
                </a:moveTo>
                <a:lnTo>
                  <a:pt x="77824" y="106669"/>
                </a:lnTo>
                <a:lnTo>
                  <a:pt x="77308" y="105260"/>
                </a:lnTo>
                <a:lnTo>
                  <a:pt x="77706" y="104267"/>
                </a:lnTo>
                <a:lnTo>
                  <a:pt x="77795" y="103416"/>
                </a:lnTo>
                <a:lnTo>
                  <a:pt x="77863" y="102772"/>
                </a:lnTo>
                <a:lnTo>
                  <a:pt x="79654" y="102427"/>
                </a:lnTo>
                <a:lnTo>
                  <a:pt x="79226" y="102110"/>
                </a:lnTo>
                <a:lnTo>
                  <a:pt x="80482" y="103039"/>
                </a:lnTo>
                <a:lnTo>
                  <a:pt x="81464" y="103416"/>
                </a:lnTo>
                <a:lnTo>
                  <a:pt x="81040" y="104267"/>
                </a:lnTo>
                <a:lnTo>
                  <a:pt x="80790" y="105260"/>
                </a:lnTo>
                <a:lnTo>
                  <a:pt x="80713" y="105615"/>
                </a:lnTo>
                <a:lnTo>
                  <a:pt x="78877" y="107206"/>
                </a:lnTo>
                <a:close/>
              </a:path>
              <a:path w="964565" h="962025">
                <a:moveTo>
                  <a:pt x="80553" y="198015"/>
                </a:moveTo>
                <a:lnTo>
                  <a:pt x="78126" y="198015"/>
                </a:lnTo>
                <a:lnTo>
                  <a:pt x="78037" y="197780"/>
                </a:lnTo>
                <a:lnTo>
                  <a:pt x="77172" y="196613"/>
                </a:lnTo>
                <a:lnTo>
                  <a:pt x="77703" y="195218"/>
                </a:lnTo>
                <a:lnTo>
                  <a:pt x="78487" y="194916"/>
                </a:lnTo>
                <a:lnTo>
                  <a:pt x="81507" y="194916"/>
                </a:lnTo>
                <a:lnTo>
                  <a:pt x="82019" y="196232"/>
                </a:lnTo>
                <a:lnTo>
                  <a:pt x="80553" y="198015"/>
                </a:lnTo>
                <a:close/>
              </a:path>
              <a:path w="964565" h="962025">
                <a:moveTo>
                  <a:pt x="78407" y="198762"/>
                </a:moveTo>
                <a:lnTo>
                  <a:pt x="78226" y="198282"/>
                </a:lnTo>
                <a:lnTo>
                  <a:pt x="79350" y="198282"/>
                </a:lnTo>
                <a:lnTo>
                  <a:pt x="78407" y="198762"/>
                </a:lnTo>
                <a:close/>
              </a:path>
              <a:path w="964565" h="962025">
                <a:moveTo>
                  <a:pt x="79478" y="143296"/>
                </a:moveTo>
                <a:lnTo>
                  <a:pt x="78482" y="142271"/>
                </a:lnTo>
                <a:lnTo>
                  <a:pt x="77592" y="141780"/>
                </a:lnTo>
                <a:lnTo>
                  <a:pt x="78012" y="140812"/>
                </a:lnTo>
                <a:lnTo>
                  <a:pt x="78165" y="139674"/>
                </a:lnTo>
                <a:lnTo>
                  <a:pt x="78197" y="139435"/>
                </a:lnTo>
                <a:lnTo>
                  <a:pt x="79557" y="138642"/>
                </a:lnTo>
                <a:lnTo>
                  <a:pt x="81247" y="139047"/>
                </a:lnTo>
                <a:lnTo>
                  <a:pt x="82959" y="141346"/>
                </a:lnTo>
                <a:lnTo>
                  <a:pt x="82019" y="142773"/>
                </a:lnTo>
                <a:lnTo>
                  <a:pt x="79478" y="143296"/>
                </a:lnTo>
                <a:close/>
              </a:path>
              <a:path w="964565" h="962025">
                <a:moveTo>
                  <a:pt x="71486" y="4697"/>
                </a:moveTo>
                <a:lnTo>
                  <a:pt x="69182" y="4697"/>
                </a:lnTo>
                <a:lnTo>
                  <a:pt x="68191" y="3665"/>
                </a:lnTo>
                <a:lnTo>
                  <a:pt x="69009" y="3188"/>
                </a:lnTo>
                <a:lnTo>
                  <a:pt x="69796" y="2626"/>
                </a:lnTo>
                <a:lnTo>
                  <a:pt x="71282" y="2626"/>
                </a:lnTo>
                <a:lnTo>
                  <a:pt x="71728" y="3053"/>
                </a:lnTo>
                <a:lnTo>
                  <a:pt x="69796" y="2626"/>
                </a:lnTo>
                <a:lnTo>
                  <a:pt x="69009" y="3188"/>
                </a:lnTo>
                <a:lnTo>
                  <a:pt x="71682" y="3373"/>
                </a:lnTo>
                <a:lnTo>
                  <a:pt x="71486" y="4697"/>
                </a:lnTo>
                <a:close/>
              </a:path>
              <a:path w="964565" h="962025">
                <a:moveTo>
                  <a:pt x="71486" y="4697"/>
                </a:moveTo>
                <a:lnTo>
                  <a:pt x="70593" y="5149"/>
                </a:lnTo>
                <a:lnTo>
                  <a:pt x="71486" y="4697"/>
                </a:lnTo>
                <a:lnTo>
                  <a:pt x="71639" y="3665"/>
                </a:lnTo>
                <a:lnTo>
                  <a:pt x="71486" y="4697"/>
                </a:lnTo>
                <a:close/>
              </a:path>
              <a:path w="964565" h="962025">
                <a:moveTo>
                  <a:pt x="71248" y="24240"/>
                </a:moveTo>
                <a:lnTo>
                  <a:pt x="68397" y="23048"/>
                </a:lnTo>
                <a:lnTo>
                  <a:pt x="67568" y="21806"/>
                </a:lnTo>
                <a:lnTo>
                  <a:pt x="67792" y="20635"/>
                </a:lnTo>
                <a:lnTo>
                  <a:pt x="70105" y="20219"/>
                </a:lnTo>
                <a:lnTo>
                  <a:pt x="71357" y="20635"/>
                </a:lnTo>
                <a:lnTo>
                  <a:pt x="71568" y="20635"/>
                </a:lnTo>
                <a:lnTo>
                  <a:pt x="72197" y="21806"/>
                </a:lnTo>
                <a:lnTo>
                  <a:pt x="72315" y="22027"/>
                </a:lnTo>
                <a:lnTo>
                  <a:pt x="71536" y="23265"/>
                </a:lnTo>
                <a:lnTo>
                  <a:pt x="71248" y="24240"/>
                </a:lnTo>
                <a:close/>
              </a:path>
              <a:path w="964565" h="962025">
                <a:moveTo>
                  <a:pt x="81820" y="823031"/>
                </a:moveTo>
                <a:lnTo>
                  <a:pt x="79107" y="823031"/>
                </a:lnTo>
                <a:lnTo>
                  <a:pt x="78407" y="821918"/>
                </a:lnTo>
                <a:lnTo>
                  <a:pt x="77649" y="821245"/>
                </a:lnTo>
                <a:lnTo>
                  <a:pt x="78151" y="820348"/>
                </a:lnTo>
                <a:lnTo>
                  <a:pt x="78453" y="819096"/>
                </a:lnTo>
                <a:lnTo>
                  <a:pt x="78500" y="818900"/>
                </a:lnTo>
                <a:lnTo>
                  <a:pt x="80012" y="818484"/>
                </a:lnTo>
                <a:lnTo>
                  <a:pt x="81663" y="819096"/>
                </a:lnTo>
                <a:lnTo>
                  <a:pt x="82909" y="821647"/>
                </a:lnTo>
                <a:lnTo>
                  <a:pt x="81820" y="823031"/>
                </a:lnTo>
                <a:close/>
              </a:path>
              <a:path w="964565" h="962025">
                <a:moveTo>
                  <a:pt x="71094" y="737272"/>
                </a:moveTo>
                <a:lnTo>
                  <a:pt x="68753" y="737272"/>
                </a:lnTo>
                <a:lnTo>
                  <a:pt x="68937" y="736443"/>
                </a:lnTo>
                <a:lnTo>
                  <a:pt x="70206" y="736443"/>
                </a:lnTo>
                <a:lnTo>
                  <a:pt x="71094" y="737272"/>
                </a:lnTo>
                <a:close/>
              </a:path>
              <a:path w="964565" h="962025">
                <a:moveTo>
                  <a:pt x="71203" y="737870"/>
                </a:moveTo>
                <a:lnTo>
                  <a:pt x="71041" y="738193"/>
                </a:lnTo>
                <a:lnTo>
                  <a:pt x="71372" y="737532"/>
                </a:lnTo>
                <a:lnTo>
                  <a:pt x="71094" y="737272"/>
                </a:lnTo>
                <a:lnTo>
                  <a:pt x="71372" y="737532"/>
                </a:lnTo>
                <a:lnTo>
                  <a:pt x="71203" y="737870"/>
                </a:lnTo>
                <a:close/>
              </a:path>
              <a:path w="964565" h="962025">
                <a:moveTo>
                  <a:pt x="81870" y="951226"/>
                </a:moveTo>
                <a:lnTo>
                  <a:pt x="79104" y="951226"/>
                </a:lnTo>
                <a:lnTo>
                  <a:pt x="78382" y="950069"/>
                </a:lnTo>
                <a:lnTo>
                  <a:pt x="77607" y="949382"/>
                </a:lnTo>
                <a:lnTo>
                  <a:pt x="78112" y="948468"/>
                </a:lnTo>
                <a:lnTo>
                  <a:pt x="78413" y="947208"/>
                </a:lnTo>
                <a:lnTo>
                  <a:pt x="78468" y="946981"/>
                </a:lnTo>
                <a:lnTo>
                  <a:pt x="79994" y="946578"/>
                </a:lnTo>
                <a:lnTo>
                  <a:pt x="81649" y="947208"/>
                </a:lnTo>
                <a:lnTo>
                  <a:pt x="82966" y="949813"/>
                </a:lnTo>
                <a:lnTo>
                  <a:pt x="81870" y="951226"/>
                </a:lnTo>
                <a:close/>
              </a:path>
              <a:path w="964565" h="962025">
                <a:moveTo>
                  <a:pt x="71608" y="719615"/>
                </a:moveTo>
                <a:lnTo>
                  <a:pt x="68137" y="719615"/>
                </a:lnTo>
                <a:lnTo>
                  <a:pt x="69162" y="718440"/>
                </a:lnTo>
                <a:lnTo>
                  <a:pt x="71608" y="719615"/>
                </a:lnTo>
                <a:close/>
              </a:path>
              <a:path w="964565" h="962025">
                <a:moveTo>
                  <a:pt x="71073" y="720540"/>
                </a:moveTo>
                <a:lnTo>
                  <a:pt x="69806" y="720540"/>
                </a:lnTo>
                <a:lnTo>
                  <a:pt x="68984" y="720034"/>
                </a:lnTo>
                <a:lnTo>
                  <a:pt x="71356" y="720034"/>
                </a:lnTo>
                <a:lnTo>
                  <a:pt x="71073" y="720540"/>
                </a:lnTo>
                <a:close/>
              </a:path>
              <a:path w="964565" h="962025">
                <a:moveTo>
                  <a:pt x="71073" y="720540"/>
                </a:moveTo>
                <a:lnTo>
                  <a:pt x="70924" y="720807"/>
                </a:lnTo>
                <a:lnTo>
                  <a:pt x="71356" y="720034"/>
                </a:lnTo>
                <a:lnTo>
                  <a:pt x="71073" y="720540"/>
                </a:lnTo>
                <a:close/>
              </a:path>
              <a:path w="964565" h="962025">
                <a:moveTo>
                  <a:pt x="71336" y="703185"/>
                </a:moveTo>
                <a:lnTo>
                  <a:pt x="68180" y="702050"/>
                </a:lnTo>
                <a:lnTo>
                  <a:pt x="68661" y="701053"/>
                </a:lnTo>
                <a:lnTo>
                  <a:pt x="68899" y="699765"/>
                </a:lnTo>
                <a:lnTo>
                  <a:pt x="70753" y="698249"/>
                </a:lnTo>
                <a:lnTo>
                  <a:pt x="72166" y="698783"/>
                </a:lnTo>
                <a:lnTo>
                  <a:pt x="72527" y="701053"/>
                </a:lnTo>
                <a:lnTo>
                  <a:pt x="71824" y="702050"/>
                </a:lnTo>
                <a:lnTo>
                  <a:pt x="71724" y="702182"/>
                </a:lnTo>
                <a:lnTo>
                  <a:pt x="71336" y="703185"/>
                </a:lnTo>
                <a:close/>
              </a:path>
              <a:path w="964565" h="962025">
                <a:moveTo>
                  <a:pt x="71159" y="755712"/>
                </a:moveTo>
                <a:lnTo>
                  <a:pt x="71006" y="756025"/>
                </a:lnTo>
                <a:lnTo>
                  <a:pt x="71322" y="755377"/>
                </a:lnTo>
                <a:lnTo>
                  <a:pt x="71052" y="755121"/>
                </a:lnTo>
                <a:lnTo>
                  <a:pt x="71322" y="755377"/>
                </a:lnTo>
                <a:lnTo>
                  <a:pt x="71159" y="755712"/>
                </a:lnTo>
                <a:close/>
              </a:path>
              <a:path w="964565" h="962025">
                <a:moveTo>
                  <a:pt x="72034" y="777337"/>
                </a:moveTo>
                <a:lnTo>
                  <a:pt x="69238" y="777337"/>
                </a:lnTo>
                <a:lnTo>
                  <a:pt x="68618" y="776493"/>
                </a:lnTo>
                <a:lnTo>
                  <a:pt x="67849" y="775910"/>
                </a:lnTo>
                <a:lnTo>
                  <a:pt x="68422" y="774995"/>
                </a:lnTo>
                <a:lnTo>
                  <a:pt x="68774" y="774063"/>
                </a:lnTo>
                <a:lnTo>
                  <a:pt x="68831" y="773910"/>
                </a:lnTo>
                <a:lnTo>
                  <a:pt x="70732" y="772209"/>
                </a:lnTo>
                <a:lnTo>
                  <a:pt x="71838" y="772597"/>
                </a:lnTo>
                <a:lnTo>
                  <a:pt x="72826" y="775910"/>
                </a:lnTo>
                <a:lnTo>
                  <a:pt x="72517" y="776493"/>
                </a:lnTo>
                <a:lnTo>
                  <a:pt x="72034" y="777337"/>
                </a:lnTo>
                <a:close/>
              </a:path>
              <a:path w="964565" h="962025">
                <a:moveTo>
                  <a:pt x="80653" y="934198"/>
                </a:moveTo>
                <a:lnTo>
                  <a:pt x="78340" y="933686"/>
                </a:lnTo>
                <a:lnTo>
                  <a:pt x="77500" y="932177"/>
                </a:lnTo>
                <a:lnTo>
                  <a:pt x="77581" y="931345"/>
                </a:lnTo>
                <a:lnTo>
                  <a:pt x="77650" y="930640"/>
                </a:lnTo>
                <a:lnTo>
                  <a:pt x="77745" y="929676"/>
                </a:lnTo>
                <a:lnTo>
                  <a:pt x="78937" y="928416"/>
                </a:lnTo>
                <a:lnTo>
                  <a:pt x="81503" y="929313"/>
                </a:lnTo>
                <a:lnTo>
                  <a:pt x="81845" y="930640"/>
                </a:lnTo>
                <a:lnTo>
                  <a:pt x="82279" y="931345"/>
                </a:lnTo>
                <a:lnTo>
                  <a:pt x="82008" y="933376"/>
                </a:lnTo>
                <a:lnTo>
                  <a:pt x="80653" y="934198"/>
                </a:lnTo>
                <a:close/>
              </a:path>
              <a:path w="964565" h="962025">
                <a:moveTo>
                  <a:pt x="79076" y="915659"/>
                </a:moveTo>
                <a:lnTo>
                  <a:pt x="77962" y="915324"/>
                </a:lnTo>
                <a:lnTo>
                  <a:pt x="76852" y="912068"/>
                </a:lnTo>
                <a:lnTo>
                  <a:pt x="77820" y="910826"/>
                </a:lnTo>
                <a:lnTo>
                  <a:pt x="80529" y="910826"/>
                </a:lnTo>
                <a:lnTo>
                  <a:pt x="81161" y="911623"/>
                </a:lnTo>
                <a:lnTo>
                  <a:pt x="81804" y="912068"/>
                </a:lnTo>
                <a:lnTo>
                  <a:pt x="81999" y="912068"/>
                </a:lnTo>
                <a:lnTo>
                  <a:pt x="81357" y="913025"/>
                </a:lnTo>
                <a:lnTo>
                  <a:pt x="80956" y="913951"/>
                </a:lnTo>
                <a:lnTo>
                  <a:pt x="79076" y="915659"/>
                </a:lnTo>
                <a:close/>
              </a:path>
              <a:path w="964565" h="962025">
                <a:moveTo>
                  <a:pt x="79140" y="859844"/>
                </a:moveTo>
                <a:lnTo>
                  <a:pt x="77910" y="858947"/>
                </a:lnTo>
                <a:lnTo>
                  <a:pt x="77902" y="856086"/>
                </a:lnTo>
                <a:lnTo>
                  <a:pt x="78443" y="855816"/>
                </a:lnTo>
                <a:lnTo>
                  <a:pt x="79306" y="855339"/>
                </a:lnTo>
                <a:lnTo>
                  <a:pt x="79934" y="854748"/>
                </a:lnTo>
                <a:lnTo>
                  <a:pt x="80752" y="855339"/>
                </a:lnTo>
                <a:lnTo>
                  <a:pt x="82083" y="855816"/>
                </a:lnTo>
                <a:lnTo>
                  <a:pt x="82298" y="856816"/>
                </a:lnTo>
                <a:lnTo>
                  <a:pt x="82411" y="857342"/>
                </a:lnTo>
                <a:lnTo>
                  <a:pt x="81749" y="858819"/>
                </a:lnTo>
                <a:lnTo>
                  <a:pt x="81692" y="858947"/>
                </a:lnTo>
                <a:lnTo>
                  <a:pt x="79140" y="859844"/>
                </a:lnTo>
                <a:close/>
              </a:path>
              <a:path w="964565" h="962025">
                <a:moveTo>
                  <a:pt x="80016" y="585029"/>
                </a:moveTo>
                <a:lnTo>
                  <a:pt x="79008" y="584492"/>
                </a:lnTo>
                <a:lnTo>
                  <a:pt x="78775" y="584492"/>
                </a:lnTo>
                <a:lnTo>
                  <a:pt x="77774" y="584285"/>
                </a:lnTo>
                <a:lnTo>
                  <a:pt x="76948" y="581905"/>
                </a:lnTo>
                <a:lnTo>
                  <a:pt x="77941" y="580488"/>
                </a:lnTo>
                <a:lnTo>
                  <a:pt x="81128" y="580488"/>
                </a:lnTo>
                <a:lnTo>
                  <a:pt x="81912" y="580912"/>
                </a:lnTo>
                <a:lnTo>
                  <a:pt x="82756" y="583317"/>
                </a:lnTo>
                <a:lnTo>
                  <a:pt x="81713" y="584492"/>
                </a:lnTo>
                <a:lnTo>
                  <a:pt x="80016" y="585029"/>
                </a:lnTo>
                <a:close/>
              </a:path>
              <a:path w="964565" h="962025">
                <a:moveTo>
                  <a:pt x="80439" y="562586"/>
                </a:moveTo>
                <a:lnTo>
                  <a:pt x="77836" y="562586"/>
                </a:lnTo>
                <a:lnTo>
                  <a:pt x="77873" y="562251"/>
                </a:lnTo>
                <a:lnTo>
                  <a:pt x="79283" y="561764"/>
                </a:lnTo>
                <a:lnTo>
                  <a:pt x="80439" y="562586"/>
                </a:lnTo>
                <a:close/>
              </a:path>
              <a:path w="964565" h="962025">
                <a:moveTo>
                  <a:pt x="77836" y="562586"/>
                </a:moveTo>
                <a:lnTo>
                  <a:pt x="77798" y="562934"/>
                </a:lnTo>
                <a:lnTo>
                  <a:pt x="77873" y="562251"/>
                </a:lnTo>
                <a:lnTo>
                  <a:pt x="77836" y="562586"/>
                </a:lnTo>
                <a:close/>
              </a:path>
              <a:path w="964565" h="962025">
                <a:moveTo>
                  <a:pt x="78991" y="566557"/>
                </a:moveTo>
                <a:lnTo>
                  <a:pt x="77920" y="566020"/>
                </a:lnTo>
                <a:lnTo>
                  <a:pt x="77333" y="564746"/>
                </a:lnTo>
                <a:lnTo>
                  <a:pt x="77703" y="563792"/>
                </a:lnTo>
                <a:lnTo>
                  <a:pt x="77798" y="562934"/>
                </a:lnTo>
                <a:lnTo>
                  <a:pt x="81435" y="562934"/>
                </a:lnTo>
                <a:lnTo>
                  <a:pt x="81023" y="563792"/>
                </a:lnTo>
                <a:lnTo>
                  <a:pt x="80818" y="564746"/>
                </a:lnTo>
                <a:lnTo>
                  <a:pt x="80752" y="565094"/>
                </a:lnTo>
                <a:lnTo>
                  <a:pt x="78991" y="566557"/>
                </a:lnTo>
                <a:close/>
              </a:path>
              <a:path w="964565" h="962025">
                <a:moveTo>
                  <a:pt x="79315" y="767095"/>
                </a:moveTo>
                <a:lnTo>
                  <a:pt x="78283" y="766330"/>
                </a:lnTo>
                <a:lnTo>
                  <a:pt x="77315" y="765967"/>
                </a:lnTo>
                <a:lnTo>
                  <a:pt x="78129" y="763662"/>
                </a:lnTo>
                <a:lnTo>
                  <a:pt x="80542" y="763662"/>
                </a:lnTo>
                <a:lnTo>
                  <a:pt x="82051" y="765412"/>
                </a:lnTo>
                <a:lnTo>
                  <a:pt x="81564" y="766743"/>
                </a:lnTo>
                <a:lnTo>
                  <a:pt x="79315" y="767095"/>
                </a:lnTo>
                <a:close/>
              </a:path>
              <a:path w="964565" h="962025">
                <a:moveTo>
                  <a:pt x="80553" y="803840"/>
                </a:moveTo>
                <a:lnTo>
                  <a:pt x="78125" y="803840"/>
                </a:lnTo>
                <a:lnTo>
                  <a:pt x="78037" y="803609"/>
                </a:lnTo>
                <a:lnTo>
                  <a:pt x="77169" y="802438"/>
                </a:lnTo>
                <a:lnTo>
                  <a:pt x="77703" y="801043"/>
                </a:lnTo>
                <a:lnTo>
                  <a:pt x="78486" y="800741"/>
                </a:lnTo>
                <a:lnTo>
                  <a:pt x="81507" y="800741"/>
                </a:lnTo>
                <a:lnTo>
                  <a:pt x="82019" y="802058"/>
                </a:lnTo>
                <a:lnTo>
                  <a:pt x="80553" y="803840"/>
                </a:lnTo>
                <a:close/>
              </a:path>
              <a:path w="964565" h="962025">
                <a:moveTo>
                  <a:pt x="78226" y="804107"/>
                </a:moveTo>
                <a:lnTo>
                  <a:pt x="78125" y="803840"/>
                </a:lnTo>
                <a:lnTo>
                  <a:pt x="78037" y="803609"/>
                </a:lnTo>
                <a:lnTo>
                  <a:pt x="78125" y="803840"/>
                </a:lnTo>
                <a:lnTo>
                  <a:pt x="78226" y="804107"/>
                </a:lnTo>
                <a:close/>
              </a:path>
              <a:path w="964565" h="962025">
                <a:moveTo>
                  <a:pt x="78407" y="804588"/>
                </a:moveTo>
                <a:lnTo>
                  <a:pt x="78226" y="804107"/>
                </a:lnTo>
                <a:lnTo>
                  <a:pt x="79350" y="804107"/>
                </a:lnTo>
                <a:lnTo>
                  <a:pt x="78407" y="804588"/>
                </a:lnTo>
                <a:close/>
              </a:path>
              <a:path w="964565" h="962025">
                <a:moveTo>
                  <a:pt x="78880" y="713035"/>
                </a:moveTo>
                <a:lnTo>
                  <a:pt x="77827" y="712498"/>
                </a:lnTo>
                <a:lnTo>
                  <a:pt x="77311" y="711088"/>
                </a:lnTo>
                <a:lnTo>
                  <a:pt x="77706" y="710096"/>
                </a:lnTo>
                <a:lnTo>
                  <a:pt x="77795" y="709245"/>
                </a:lnTo>
                <a:lnTo>
                  <a:pt x="77863" y="708601"/>
                </a:lnTo>
                <a:lnTo>
                  <a:pt x="79226" y="707939"/>
                </a:lnTo>
                <a:lnTo>
                  <a:pt x="80478" y="708868"/>
                </a:lnTo>
                <a:lnTo>
                  <a:pt x="81468" y="709245"/>
                </a:lnTo>
                <a:lnTo>
                  <a:pt x="81044" y="710096"/>
                </a:lnTo>
                <a:lnTo>
                  <a:pt x="80794" y="711088"/>
                </a:lnTo>
                <a:lnTo>
                  <a:pt x="80717" y="711444"/>
                </a:lnTo>
                <a:lnTo>
                  <a:pt x="78880" y="713035"/>
                </a:lnTo>
                <a:close/>
              </a:path>
              <a:path w="964565" h="962025">
                <a:moveTo>
                  <a:pt x="80453" y="895091"/>
                </a:moveTo>
                <a:lnTo>
                  <a:pt x="79171" y="895091"/>
                </a:lnTo>
                <a:lnTo>
                  <a:pt x="78818" y="894375"/>
                </a:lnTo>
                <a:lnTo>
                  <a:pt x="78710" y="894155"/>
                </a:lnTo>
                <a:lnTo>
                  <a:pt x="78499" y="893874"/>
                </a:lnTo>
                <a:lnTo>
                  <a:pt x="81966" y="893874"/>
                </a:lnTo>
                <a:lnTo>
                  <a:pt x="81186" y="894375"/>
                </a:lnTo>
                <a:lnTo>
                  <a:pt x="80453" y="895091"/>
                </a:lnTo>
                <a:close/>
              </a:path>
              <a:path w="964565" h="962025">
                <a:moveTo>
                  <a:pt x="78381" y="875640"/>
                </a:moveTo>
                <a:lnTo>
                  <a:pt x="78611" y="875153"/>
                </a:lnTo>
                <a:lnTo>
                  <a:pt x="79977" y="875153"/>
                </a:lnTo>
                <a:lnTo>
                  <a:pt x="80934" y="875640"/>
                </a:lnTo>
                <a:lnTo>
                  <a:pt x="78611" y="875153"/>
                </a:lnTo>
                <a:lnTo>
                  <a:pt x="78381" y="875640"/>
                </a:lnTo>
                <a:close/>
              </a:path>
              <a:path w="964565" h="962025">
                <a:moveTo>
                  <a:pt x="79606" y="877996"/>
                </a:moveTo>
                <a:lnTo>
                  <a:pt x="78599" y="877537"/>
                </a:lnTo>
                <a:lnTo>
                  <a:pt x="78085" y="876494"/>
                </a:lnTo>
                <a:lnTo>
                  <a:pt x="77973" y="876266"/>
                </a:lnTo>
                <a:lnTo>
                  <a:pt x="78308" y="875797"/>
                </a:lnTo>
                <a:lnTo>
                  <a:pt x="78381" y="875640"/>
                </a:lnTo>
                <a:lnTo>
                  <a:pt x="78308" y="875797"/>
                </a:lnTo>
                <a:lnTo>
                  <a:pt x="81912" y="876031"/>
                </a:lnTo>
                <a:lnTo>
                  <a:pt x="81571" y="876494"/>
                </a:lnTo>
                <a:lnTo>
                  <a:pt x="81329" y="877160"/>
                </a:lnTo>
                <a:lnTo>
                  <a:pt x="79606" y="877996"/>
                </a:lnTo>
                <a:close/>
              </a:path>
              <a:path w="964565" h="962025">
                <a:moveTo>
                  <a:pt x="81244" y="602743"/>
                </a:moveTo>
                <a:lnTo>
                  <a:pt x="78674" y="602743"/>
                </a:lnTo>
                <a:lnTo>
                  <a:pt x="77643" y="601818"/>
                </a:lnTo>
                <a:lnTo>
                  <a:pt x="77589" y="599701"/>
                </a:lnTo>
                <a:lnTo>
                  <a:pt x="78322" y="599117"/>
                </a:lnTo>
                <a:lnTo>
                  <a:pt x="79069" y="598028"/>
                </a:lnTo>
                <a:lnTo>
                  <a:pt x="81512" y="598028"/>
                </a:lnTo>
                <a:lnTo>
                  <a:pt x="82819" y="599117"/>
                </a:lnTo>
                <a:lnTo>
                  <a:pt x="82813" y="599701"/>
                </a:lnTo>
                <a:lnTo>
                  <a:pt x="82549" y="601110"/>
                </a:lnTo>
                <a:lnTo>
                  <a:pt x="82443" y="601683"/>
                </a:lnTo>
                <a:lnTo>
                  <a:pt x="82418" y="601818"/>
                </a:lnTo>
                <a:lnTo>
                  <a:pt x="81244" y="602743"/>
                </a:lnTo>
                <a:close/>
              </a:path>
              <a:path w="964565" h="962025">
                <a:moveTo>
                  <a:pt x="81548" y="841418"/>
                </a:moveTo>
                <a:lnTo>
                  <a:pt x="78852" y="841418"/>
                </a:lnTo>
                <a:lnTo>
                  <a:pt x="78231" y="840180"/>
                </a:lnTo>
                <a:lnTo>
                  <a:pt x="78158" y="840034"/>
                </a:lnTo>
                <a:lnTo>
                  <a:pt x="77464" y="839276"/>
                </a:lnTo>
                <a:lnTo>
                  <a:pt x="78091" y="838400"/>
                </a:lnTo>
                <a:lnTo>
                  <a:pt x="78589" y="836981"/>
                </a:lnTo>
                <a:lnTo>
                  <a:pt x="80218" y="836611"/>
                </a:lnTo>
                <a:lnTo>
                  <a:pt x="81959" y="837361"/>
                </a:lnTo>
                <a:lnTo>
                  <a:pt x="82886" y="840034"/>
                </a:lnTo>
                <a:lnTo>
                  <a:pt x="82937" y="840180"/>
                </a:lnTo>
                <a:lnTo>
                  <a:pt x="81548" y="841418"/>
                </a:lnTo>
                <a:close/>
              </a:path>
              <a:path w="964565" h="962025">
                <a:moveTo>
                  <a:pt x="108289" y="39267"/>
                </a:moveTo>
                <a:lnTo>
                  <a:pt x="105893" y="39267"/>
                </a:lnTo>
                <a:lnTo>
                  <a:pt x="106145" y="38883"/>
                </a:lnTo>
                <a:lnTo>
                  <a:pt x="108099" y="38883"/>
                </a:lnTo>
                <a:lnTo>
                  <a:pt x="108289" y="39267"/>
                </a:lnTo>
                <a:close/>
              </a:path>
              <a:path w="964565" h="962025">
                <a:moveTo>
                  <a:pt x="107882" y="41694"/>
                </a:moveTo>
                <a:lnTo>
                  <a:pt x="106521" y="41694"/>
                </a:lnTo>
                <a:lnTo>
                  <a:pt x="105473" y="39659"/>
                </a:lnTo>
                <a:lnTo>
                  <a:pt x="108483" y="39659"/>
                </a:lnTo>
                <a:lnTo>
                  <a:pt x="108608" y="39911"/>
                </a:lnTo>
                <a:lnTo>
                  <a:pt x="107882" y="41694"/>
                </a:lnTo>
                <a:close/>
              </a:path>
              <a:path w="964565" h="962025">
                <a:moveTo>
                  <a:pt x="118564" y="804595"/>
                </a:moveTo>
                <a:lnTo>
                  <a:pt x="115853" y="804595"/>
                </a:lnTo>
                <a:lnTo>
                  <a:pt x="115127" y="803403"/>
                </a:lnTo>
                <a:lnTo>
                  <a:pt x="114391" y="802744"/>
                </a:lnTo>
                <a:lnTo>
                  <a:pt x="114839" y="801958"/>
                </a:lnTo>
                <a:lnTo>
                  <a:pt x="115121" y="800887"/>
                </a:lnTo>
                <a:lnTo>
                  <a:pt x="115217" y="800524"/>
                </a:lnTo>
                <a:lnTo>
                  <a:pt x="117026" y="800524"/>
                </a:lnTo>
                <a:lnTo>
                  <a:pt x="118070" y="800887"/>
                </a:lnTo>
                <a:lnTo>
                  <a:pt x="119042" y="803029"/>
                </a:lnTo>
                <a:lnTo>
                  <a:pt x="118564" y="804595"/>
                </a:lnTo>
                <a:close/>
              </a:path>
              <a:path w="964565" h="962025">
                <a:moveTo>
                  <a:pt x="116611" y="824031"/>
                </a:moveTo>
                <a:lnTo>
                  <a:pt x="113999" y="823095"/>
                </a:lnTo>
                <a:lnTo>
                  <a:pt x="113654" y="821672"/>
                </a:lnTo>
                <a:lnTo>
                  <a:pt x="113283" y="821046"/>
                </a:lnTo>
                <a:lnTo>
                  <a:pt x="113295" y="820210"/>
                </a:lnTo>
                <a:lnTo>
                  <a:pt x="113506" y="818694"/>
                </a:lnTo>
                <a:lnTo>
                  <a:pt x="113639" y="818694"/>
                </a:lnTo>
                <a:lnTo>
                  <a:pt x="114892" y="817957"/>
                </a:lnTo>
                <a:lnTo>
                  <a:pt x="117366" y="818694"/>
                </a:lnTo>
                <a:lnTo>
                  <a:pt x="118230" y="820210"/>
                </a:lnTo>
                <a:lnTo>
                  <a:pt x="118148" y="821046"/>
                </a:lnTo>
                <a:lnTo>
                  <a:pt x="118085" y="821672"/>
                </a:lnTo>
                <a:lnTo>
                  <a:pt x="117967" y="822843"/>
                </a:lnTo>
                <a:lnTo>
                  <a:pt x="116611" y="824031"/>
                </a:lnTo>
                <a:close/>
              </a:path>
              <a:path w="964565" h="962025">
                <a:moveTo>
                  <a:pt x="117305" y="602270"/>
                </a:moveTo>
                <a:lnTo>
                  <a:pt x="114629" y="602270"/>
                </a:lnTo>
                <a:lnTo>
                  <a:pt x="113828" y="600911"/>
                </a:lnTo>
                <a:lnTo>
                  <a:pt x="114223" y="599213"/>
                </a:lnTo>
                <a:lnTo>
                  <a:pt x="116501" y="597494"/>
                </a:lnTo>
                <a:lnTo>
                  <a:pt x="117963" y="598388"/>
                </a:lnTo>
                <a:lnTo>
                  <a:pt x="118500" y="600911"/>
                </a:lnTo>
                <a:lnTo>
                  <a:pt x="117472" y="601964"/>
                </a:lnTo>
                <a:lnTo>
                  <a:pt x="117305" y="602270"/>
                </a:lnTo>
                <a:close/>
              </a:path>
              <a:path w="964565" h="962025">
                <a:moveTo>
                  <a:pt x="117305" y="602270"/>
                </a:moveTo>
                <a:lnTo>
                  <a:pt x="117208" y="602448"/>
                </a:lnTo>
                <a:lnTo>
                  <a:pt x="117472" y="601964"/>
                </a:lnTo>
                <a:lnTo>
                  <a:pt x="117305" y="602270"/>
                </a:lnTo>
                <a:close/>
              </a:path>
              <a:path w="964565" h="962025">
                <a:moveTo>
                  <a:pt x="116981" y="602864"/>
                </a:moveTo>
                <a:lnTo>
                  <a:pt x="116010" y="602448"/>
                </a:lnTo>
                <a:lnTo>
                  <a:pt x="117208" y="602448"/>
                </a:lnTo>
                <a:lnTo>
                  <a:pt x="116981" y="602864"/>
                </a:lnTo>
                <a:close/>
              </a:path>
              <a:path w="964565" h="962025">
                <a:moveTo>
                  <a:pt x="115529" y="841329"/>
                </a:moveTo>
                <a:lnTo>
                  <a:pt x="114604" y="840158"/>
                </a:lnTo>
                <a:lnTo>
                  <a:pt x="113616" y="839457"/>
                </a:lnTo>
                <a:lnTo>
                  <a:pt x="113822" y="839457"/>
                </a:lnTo>
                <a:lnTo>
                  <a:pt x="114209" y="838614"/>
                </a:lnTo>
                <a:lnTo>
                  <a:pt x="114440" y="837112"/>
                </a:lnTo>
                <a:lnTo>
                  <a:pt x="114618" y="837112"/>
                </a:lnTo>
                <a:lnTo>
                  <a:pt x="115803" y="836539"/>
                </a:lnTo>
                <a:lnTo>
                  <a:pt x="117472" y="837112"/>
                </a:lnTo>
                <a:lnTo>
                  <a:pt x="118942" y="839457"/>
                </a:lnTo>
                <a:lnTo>
                  <a:pt x="118074" y="840931"/>
                </a:lnTo>
                <a:lnTo>
                  <a:pt x="115529" y="841329"/>
                </a:lnTo>
                <a:close/>
              </a:path>
              <a:path w="964565" h="962025">
                <a:moveTo>
                  <a:pt x="116590" y="859677"/>
                </a:moveTo>
                <a:lnTo>
                  <a:pt x="115344" y="858776"/>
                </a:lnTo>
                <a:lnTo>
                  <a:pt x="114316" y="858399"/>
                </a:lnTo>
                <a:lnTo>
                  <a:pt x="114803" y="857413"/>
                </a:lnTo>
                <a:lnTo>
                  <a:pt x="114980" y="856545"/>
                </a:lnTo>
                <a:lnTo>
                  <a:pt x="115060" y="856154"/>
                </a:lnTo>
                <a:lnTo>
                  <a:pt x="116988" y="854556"/>
                </a:lnTo>
                <a:lnTo>
                  <a:pt x="118390" y="855065"/>
                </a:lnTo>
                <a:lnTo>
                  <a:pt x="118532" y="856154"/>
                </a:lnTo>
                <a:lnTo>
                  <a:pt x="118583" y="856545"/>
                </a:lnTo>
                <a:lnTo>
                  <a:pt x="118696" y="857413"/>
                </a:lnTo>
                <a:lnTo>
                  <a:pt x="118174" y="858776"/>
                </a:lnTo>
                <a:lnTo>
                  <a:pt x="118052" y="859075"/>
                </a:lnTo>
                <a:lnTo>
                  <a:pt x="116590" y="859677"/>
                </a:lnTo>
                <a:close/>
              </a:path>
              <a:path w="964565" h="962025">
                <a:moveTo>
                  <a:pt x="124411" y="957599"/>
                </a:moveTo>
                <a:lnTo>
                  <a:pt x="124592" y="957175"/>
                </a:lnTo>
                <a:lnTo>
                  <a:pt x="124692" y="956941"/>
                </a:lnTo>
                <a:lnTo>
                  <a:pt x="124411" y="957599"/>
                </a:lnTo>
                <a:close/>
              </a:path>
              <a:path w="964565" h="962025">
                <a:moveTo>
                  <a:pt x="124326" y="957798"/>
                </a:moveTo>
                <a:lnTo>
                  <a:pt x="124236" y="957944"/>
                </a:lnTo>
                <a:lnTo>
                  <a:pt x="124326" y="957798"/>
                </a:lnTo>
                <a:lnTo>
                  <a:pt x="124411" y="957599"/>
                </a:lnTo>
                <a:lnTo>
                  <a:pt x="124326" y="957798"/>
                </a:lnTo>
                <a:close/>
              </a:path>
              <a:path w="964565" h="962025">
                <a:moveTo>
                  <a:pt x="124236" y="957944"/>
                </a:moveTo>
                <a:lnTo>
                  <a:pt x="124048" y="958247"/>
                </a:lnTo>
                <a:lnTo>
                  <a:pt x="124236" y="957944"/>
                </a:lnTo>
                <a:lnTo>
                  <a:pt x="124326" y="957798"/>
                </a:lnTo>
                <a:lnTo>
                  <a:pt x="124236" y="957944"/>
                </a:lnTo>
                <a:close/>
              </a:path>
              <a:path w="964565" h="962025">
                <a:moveTo>
                  <a:pt x="127166" y="958581"/>
                </a:moveTo>
                <a:lnTo>
                  <a:pt x="124048" y="958247"/>
                </a:lnTo>
                <a:lnTo>
                  <a:pt x="124236" y="957944"/>
                </a:lnTo>
                <a:lnTo>
                  <a:pt x="127255" y="958378"/>
                </a:lnTo>
                <a:lnTo>
                  <a:pt x="127166" y="958581"/>
                </a:lnTo>
                <a:close/>
              </a:path>
              <a:path w="964565" h="962025">
                <a:moveTo>
                  <a:pt x="126982" y="959001"/>
                </a:moveTo>
                <a:lnTo>
                  <a:pt x="127166" y="958581"/>
                </a:lnTo>
                <a:lnTo>
                  <a:pt x="127255" y="958378"/>
                </a:lnTo>
                <a:lnTo>
                  <a:pt x="126982" y="959001"/>
                </a:lnTo>
                <a:close/>
              </a:path>
              <a:path w="964565" h="962025">
                <a:moveTo>
                  <a:pt x="126414" y="6302"/>
                </a:moveTo>
                <a:lnTo>
                  <a:pt x="124710" y="6302"/>
                </a:lnTo>
                <a:lnTo>
                  <a:pt x="124066" y="4967"/>
                </a:lnTo>
                <a:lnTo>
                  <a:pt x="123404" y="4209"/>
                </a:lnTo>
                <a:lnTo>
                  <a:pt x="124052" y="3444"/>
                </a:lnTo>
                <a:lnTo>
                  <a:pt x="124556" y="2298"/>
                </a:lnTo>
                <a:lnTo>
                  <a:pt x="124675" y="2028"/>
                </a:lnTo>
                <a:lnTo>
                  <a:pt x="127966" y="2028"/>
                </a:lnTo>
                <a:lnTo>
                  <a:pt x="129062" y="2298"/>
                </a:lnTo>
                <a:lnTo>
                  <a:pt x="127778" y="5572"/>
                </a:lnTo>
                <a:lnTo>
                  <a:pt x="126414" y="6302"/>
                </a:lnTo>
                <a:close/>
              </a:path>
              <a:path w="964565" h="962025">
                <a:moveTo>
                  <a:pt x="114598" y="580257"/>
                </a:moveTo>
                <a:lnTo>
                  <a:pt x="114292" y="580392"/>
                </a:lnTo>
                <a:lnTo>
                  <a:pt x="115451" y="579880"/>
                </a:lnTo>
                <a:lnTo>
                  <a:pt x="114598" y="580257"/>
                </a:lnTo>
                <a:close/>
              </a:path>
              <a:path w="964565" h="962025">
                <a:moveTo>
                  <a:pt x="117646" y="583328"/>
                </a:moveTo>
                <a:lnTo>
                  <a:pt x="115209" y="583328"/>
                </a:lnTo>
                <a:lnTo>
                  <a:pt x="113597" y="581559"/>
                </a:lnTo>
                <a:lnTo>
                  <a:pt x="114138" y="580392"/>
                </a:lnTo>
                <a:lnTo>
                  <a:pt x="117949" y="580392"/>
                </a:lnTo>
                <a:lnTo>
                  <a:pt x="118501" y="581559"/>
                </a:lnTo>
                <a:lnTo>
                  <a:pt x="118604" y="581777"/>
                </a:lnTo>
                <a:lnTo>
                  <a:pt x="117746" y="583029"/>
                </a:lnTo>
                <a:lnTo>
                  <a:pt x="117646" y="583328"/>
                </a:lnTo>
                <a:close/>
              </a:path>
              <a:path w="964565" h="962025">
                <a:moveTo>
                  <a:pt x="117408" y="584033"/>
                </a:moveTo>
                <a:lnTo>
                  <a:pt x="116430" y="583570"/>
                </a:lnTo>
                <a:lnTo>
                  <a:pt x="117564" y="583570"/>
                </a:lnTo>
                <a:lnTo>
                  <a:pt x="117408" y="584033"/>
                </a:lnTo>
                <a:close/>
              </a:path>
              <a:path w="964565" h="962025">
                <a:moveTo>
                  <a:pt x="115743" y="731084"/>
                </a:moveTo>
                <a:lnTo>
                  <a:pt x="114650" y="729970"/>
                </a:lnTo>
                <a:lnTo>
                  <a:pt x="113725" y="729454"/>
                </a:lnTo>
                <a:lnTo>
                  <a:pt x="113982" y="728774"/>
                </a:lnTo>
                <a:lnTo>
                  <a:pt x="114099" y="728465"/>
                </a:lnTo>
                <a:lnTo>
                  <a:pt x="114220" y="727080"/>
                </a:lnTo>
                <a:lnTo>
                  <a:pt x="115533" y="726219"/>
                </a:lnTo>
                <a:lnTo>
                  <a:pt x="117259" y="726575"/>
                </a:lnTo>
                <a:lnTo>
                  <a:pt x="118974" y="728774"/>
                </a:lnTo>
                <a:lnTo>
                  <a:pt x="118237" y="730365"/>
                </a:lnTo>
                <a:lnTo>
                  <a:pt x="115743" y="731084"/>
                </a:lnTo>
                <a:close/>
              </a:path>
              <a:path w="964565" h="962025">
                <a:moveTo>
                  <a:pt x="117568" y="693613"/>
                </a:moveTo>
                <a:lnTo>
                  <a:pt x="115149" y="693613"/>
                </a:lnTo>
                <a:lnTo>
                  <a:pt x="113540" y="691816"/>
                </a:lnTo>
                <a:lnTo>
                  <a:pt x="113916" y="690745"/>
                </a:lnTo>
                <a:lnTo>
                  <a:pt x="114006" y="690488"/>
                </a:lnTo>
                <a:lnTo>
                  <a:pt x="116337" y="690168"/>
                </a:lnTo>
                <a:lnTo>
                  <a:pt x="117846" y="690745"/>
                </a:lnTo>
                <a:lnTo>
                  <a:pt x="118518" y="692097"/>
                </a:lnTo>
                <a:lnTo>
                  <a:pt x="117664" y="693332"/>
                </a:lnTo>
                <a:lnTo>
                  <a:pt x="117568" y="693613"/>
                </a:lnTo>
                <a:close/>
              </a:path>
              <a:path w="964565" h="962025">
                <a:moveTo>
                  <a:pt x="117568" y="693613"/>
                </a:moveTo>
                <a:lnTo>
                  <a:pt x="117484" y="693855"/>
                </a:lnTo>
                <a:lnTo>
                  <a:pt x="117568" y="693613"/>
                </a:lnTo>
                <a:lnTo>
                  <a:pt x="117664" y="693332"/>
                </a:lnTo>
                <a:lnTo>
                  <a:pt x="117568" y="693613"/>
                </a:lnTo>
                <a:close/>
              </a:path>
              <a:path w="964565" h="962025">
                <a:moveTo>
                  <a:pt x="117326" y="694314"/>
                </a:moveTo>
                <a:lnTo>
                  <a:pt x="116358" y="693855"/>
                </a:lnTo>
                <a:lnTo>
                  <a:pt x="117484" y="693855"/>
                </a:lnTo>
                <a:lnTo>
                  <a:pt x="117326" y="694314"/>
                </a:lnTo>
                <a:close/>
              </a:path>
              <a:path w="964565" h="962025">
                <a:moveTo>
                  <a:pt x="115540" y="713042"/>
                </a:moveTo>
                <a:lnTo>
                  <a:pt x="114611" y="711861"/>
                </a:lnTo>
                <a:lnTo>
                  <a:pt x="113779" y="711270"/>
                </a:lnTo>
                <a:lnTo>
                  <a:pt x="114220" y="710316"/>
                </a:lnTo>
                <a:lnTo>
                  <a:pt x="114437" y="708914"/>
                </a:lnTo>
                <a:lnTo>
                  <a:pt x="115821" y="708234"/>
                </a:lnTo>
                <a:lnTo>
                  <a:pt x="117511" y="708783"/>
                </a:lnTo>
                <a:lnTo>
                  <a:pt x="118928" y="711117"/>
                </a:lnTo>
                <a:lnTo>
                  <a:pt x="118049" y="712608"/>
                </a:lnTo>
                <a:lnTo>
                  <a:pt x="115540" y="713042"/>
                </a:lnTo>
                <a:close/>
              </a:path>
              <a:path w="964565" h="962025">
                <a:moveTo>
                  <a:pt x="127883" y="189204"/>
                </a:moveTo>
                <a:lnTo>
                  <a:pt x="125208" y="189204"/>
                </a:lnTo>
                <a:lnTo>
                  <a:pt x="124647" y="188094"/>
                </a:lnTo>
                <a:lnTo>
                  <a:pt x="124547" y="187895"/>
                </a:lnTo>
                <a:lnTo>
                  <a:pt x="123870" y="187169"/>
                </a:lnTo>
                <a:lnTo>
                  <a:pt x="124454" y="186333"/>
                </a:lnTo>
                <a:lnTo>
                  <a:pt x="124931" y="184955"/>
                </a:lnTo>
                <a:lnTo>
                  <a:pt x="126482" y="184649"/>
                </a:lnTo>
                <a:lnTo>
                  <a:pt x="128094" y="185361"/>
                </a:lnTo>
                <a:lnTo>
                  <a:pt x="129074" y="187895"/>
                </a:lnTo>
                <a:lnTo>
                  <a:pt x="129151" y="188094"/>
                </a:lnTo>
                <a:lnTo>
                  <a:pt x="127883" y="189204"/>
                </a:lnTo>
                <a:close/>
              </a:path>
              <a:path w="964565" h="962025">
                <a:moveTo>
                  <a:pt x="116604" y="934302"/>
                </a:moveTo>
                <a:lnTo>
                  <a:pt x="113996" y="933352"/>
                </a:lnTo>
                <a:lnTo>
                  <a:pt x="113650" y="931932"/>
                </a:lnTo>
                <a:lnTo>
                  <a:pt x="113124" y="931035"/>
                </a:lnTo>
                <a:lnTo>
                  <a:pt x="113576" y="929156"/>
                </a:lnTo>
                <a:lnTo>
                  <a:pt x="114860" y="928174"/>
                </a:lnTo>
                <a:lnTo>
                  <a:pt x="117366" y="928985"/>
                </a:lnTo>
                <a:lnTo>
                  <a:pt x="118223" y="930480"/>
                </a:lnTo>
                <a:lnTo>
                  <a:pt x="118138" y="931316"/>
                </a:lnTo>
                <a:lnTo>
                  <a:pt x="118076" y="931932"/>
                </a:lnTo>
                <a:lnTo>
                  <a:pt x="117956" y="933113"/>
                </a:lnTo>
                <a:lnTo>
                  <a:pt x="116604" y="934302"/>
                </a:lnTo>
                <a:close/>
              </a:path>
              <a:path w="964565" h="962025">
                <a:moveTo>
                  <a:pt x="117636" y="656558"/>
                </a:moveTo>
                <a:lnTo>
                  <a:pt x="116209" y="656558"/>
                </a:lnTo>
                <a:lnTo>
                  <a:pt x="115294" y="656056"/>
                </a:lnTo>
                <a:lnTo>
                  <a:pt x="114359" y="655647"/>
                </a:lnTo>
                <a:lnTo>
                  <a:pt x="114693" y="655199"/>
                </a:lnTo>
                <a:lnTo>
                  <a:pt x="114935" y="654565"/>
                </a:lnTo>
                <a:lnTo>
                  <a:pt x="116672" y="653701"/>
                </a:lnTo>
                <a:lnTo>
                  <a:pt x="117732" y="654142"/>
                </a:lnTo>
                <a:lnTo>
                  <a:pt x="118020" y="655199"/>
                </a:lnTo>
                <a:lnTo>
                  <a:pt x="118143" y="655647"/>
                </a:lnTo>
                <a:lnTo>
                  <a:pt x="118202" y="655864"/>
                </a:lnTo>
                <a:lnTo>
                  <a:pt x="117636" y="656558"/>
                </a:lnTo>
                <a:close/>
              </a:path>
              <a:path w="964565" h="962025">
                <a:moveTo>
                  <a:pt x="117636" y="656558"/>
                </a:moveTo>
                <a:lnTo>
                  <a:pt x="117441" y="656797"/>
                </a:lnTo>
                <a:lnTo>
                  <a:pt x="118045" y="656056"/>
                </a:lnTo>
                <a:lnTo>
                  <a:pt x="117636" y="656558"/>
                </a:lnTo>
                <a:close/>
              </a:path>
              <a:path w="964565" h="962025">
                <a:moveTo>
                  <a:pt x="127887" y="795030"/>
                </a:moveTo>
                <a:lnTo>
                  <a:pt x="125208" y="795030"/>
                </a:lnTo>
                <a:lnTo>
                  <a:pt x="124649" y="793923"/>
                </a:lnTo>
                <a:lnTo>
                  <a:pt x="124547" y="793720"/>
                </a:lnTo>
                <a:lnTo>
                  <a:pt x="123870" y="792994"/>
                </a:lnTo>
                <a:lnTo>
                  <a:pt x="124454" y="792158"/>
                </a:lnTo>
                <a:lnTo>
                  <a:pt x="124931" y="790781"/>
                </a:lnTo>
                <a:lnTo>
                  <a:pt x="126482" y="790475"/>
                </a:lnTo>
                <a:lnTo>
                  <a:pt x="128094" y="791186"/>
                </a:lnTo>
                <a:lnTo>
                  <a:pt x="129073" y="793720"/>
                </a:lnTo>
                <a:lnTo>
                  <a:pt x="129151" y="793923"/>
                </a:lnTo>
                <a:lnTo>
                  <a:pt x="127887" y="795030"/>
                </a:lnTo>
                <a:close/>
              </a:path>
              <a:path w="964565" h="962025">
                <a:moveTo>
                  <a:pt x="125176" y="43659"/>
                </a:moveTo>
                <a:lnTo>
                  <a:pt x="123952" y="42353"/>
                </a:lnTo>
                <a:lnTo>
                  <a:pt x="124031" y="39719"/>
                </a:lnTo>
                <a:lnTo>
                  <a:pt x="125443" y="38979"/>
                </a:lnTo>
                <a:lnTo>
                  <a:pt x="126087" y="38385"/>
                </a:lnTo>
                <a:lnTo>
                  <a:pt x="126920" y="38979"/>
                </a:lnTo>
                <a:lnTo>
                  <a:pt x="128290" y="39467"/>
                </a:lnTo>
                <a:lnTo>
                  <a:pt x="128607" y="41032"/>
                </a:lnTo>
                <a:lnTo>
                  <a:pt x="127892" y="42669"/>
                </a:lnTo>
                <a:lnTo>
                  <a:pt x="125176" y="43659"/>
                </a:lnTo>
                <a:close/>
              </a:path>
              <a:path w="964565" h="962025">
                <a:moveTo>
                  <a:pt x="126671" y="20870"/>
                </a:moveTo>
                <a:lnTo>
                  <a:pt x="124071" y="20870"/>
                </a:lnTo>
                <a:lnTo>
                  <a:pt x="124105" y="20539"/>
                </a:lnTo>
                <a:lnTo>
                  <a:pt x="125886" y="20304"/>
                </a:lnTo>
                <a:lnTo>
                  <a:pt x="125500" y="20027"/>
                </a:lnTo>
                <a:lnTo>
                  <a:pt x="126671" y="20870"/>
                </a:lnTo>
                <a:close/>
              </a:path>
              <a:path w="964565" h="962025">
                <a:moveTo>
                  <a:pt x="125216" y="24877"/>
                </a:moveTo>
                <a:lnTo>
                  <a:pt x="124152" y="24340"/>
                </a:lnTo>
                <a:lnTo>
                  <a:pt x="123575" y="23044"/>
                </a:lnTo>
                <a:lnTo>
                  <a:pt x="123945" y="22080"/>
                </a:lnTo>
                <a:lnTo>
                  <a:pt x="124034" y="21229"/>
                </a:lnTo>
                <a:lnTo>
                  <a:pt x="127664" y="21229"/>
                </a:lnTo>
                <a:lnTo>
                  <a:pt x="127251" y="22080"/>
                </a:lnTo>
                <a:lnTo>
                  <a:pt x="127029" y="23044"/>
                </a:lnTo>
                <a:lnTo>
                  <a:pt x="126959" y="23397"/>
                </a:lnTo>
                <a:lnTo>
                  <a:pt x="125216" y="24877"/>
                </a:lnTo>
                <a:close/>
              </a:path>
              <a:path w="964565" h="962025">
                <a:moveTo>
                  <a:pt x="116590" y="253848"/>
                </a:moveTo>
                <a:lnTo>
                  <a:pt x="115344" y="252947"/>
                </a:lnTo>
                <a:lnTo>
                  <a:pt x="114316" y="252570"/>
                </a:lnTo>
                <a:lnTo>
                  <a:pt x="114803" y="251585"/>
                </a:lnTo>
                <a:lnTo>
                  <a:pt x="114980" y="250716"/>
                </a:lnTo>
                <a:lnTo>
                  <a:pt x="115060" y="250325"/>
                </a:lnTo>
                <a:lnTo>
                  <a:pt x="116988" y="248727"/>
                </a:lnTo>
                <a:lnTo>
                  <a:pt x="118390" y="249236"/>
                </a:lnTo>
                <a:lnTo>
                  <a:pt x="118532" y="250325"/>
                </a:lnTo>
                <a:lnTo>
                  <a:pt x="118583" y="250716"/>
                </a:lnTo>
                <a:lnTo>
                  <a:pt x="118696" y="251585"/>
                </a:lnTo>
                <a:lnTo>
                  <a:pt x="118174" y="252947"/>
                </a:lnTo>
                <a:lnTo>
                  <a:pt x="118052" y="253246"/>
                </a:lnTo>
                <a:lnTo>
                  <a:pt x="116590" y="253848"/>
                </a:lnTo>
                <a:close/>
              </a:path>
              <a:path w="964565" h="962025">
                <a:moveTo>
                  <a:pt x="115177" y="951357"/>
                </a:moveTo>
                <a:lnTo>
                  <a:pt x="114280" y="950183"/>
                </a:lnTo>
                <a:lnTo>
                  <a:pt x="113477" y="949560"/>
                </a:lnTo>
                <a:lnTo>
                  <a:pt x="113917" y="948642"/>
                </a:lnTo>
                <a:lnTo>
                  <a:pt x="114272" y="947155"/>
                </a:lnTo>
                <a:lnTo>
                  <a:pt x="115583" y="946593"/>
                </a:lnTo>
                <a:lnTo>
                  <a:pt x="117266" y="947155"/>
                </a:lnTo>
                <a:lnTo>
                  <a:pt x="118682" y="949560"/>
                </a:lnTo>
                <a:lnTo>
                  <a:pt x="117700" y="950994"/>
                </a:lnTo>
                <a:lnTo>
                  <a:pt x="115177" y="951357"/>
                </a:lnTo>
                <a:close/>
              </a:path>
              <a:path w="964565" h="962025">
                <a:moveTo>
                  <a:pt x="118564" y="198766"/>
                </a:moveTo>
                <a:lnTo>
                  <a:pt x="115853" y="198766"/>
                </a:lnTo>
                <a:lnTo>
                  <a:pt x="115127" y="197574"/>
                </a:lnTo>
                <a:lnTo>
                  <a:pt x="114391" y="196915"/>
                </a:lnTo>
                <a:lnTo>
                  <a:pt x="114839" y="196129"/>
                </a:lnTo>
                <a:lnTo>
                  <a:pt x="115121" y="195058"/>
                </a:lnTo>
                <a:lnTo>
                  <a:pt x="115217" y="194695"/>
                </a:lnTo>
                <a:lnTo>
                  <a:pt x="117026" y="194695"/>
                </a:lnTo>
                <a:lnTo>
                  <a:pt x="118070" y="195058"/>
                </a:lnTo>
                <a:lnTo>
                  <a:pt x="119042" y="197200"/>
                </a:lnTo>
                <a:lnTo>
                  <a:pt x="118564" y="198766"/>
                </a:lnTo>
                <a:close/>
              </a:path>
              <a:path w="964565" h="962025">
                <a:moveTo>
                  <a:pt x="118259" y="271334"/>
                </a:moveTo>
                <a:lnTo>
                  <a:pt x="115538" y="271334"/>
                </a:lnTo>
                <a:lnTo>
                  <a:pt x="114935" y="270637"/>
                </a:lnTo>
                <a:lnTo>
                  <a:pt x="113978" y="270035"/>
                </a:lnTo>
                <a:lnTo>
                  <a:pt x="114187" y="270035"/>
                </a:lnTo>
                <a:lnTo>
                  <a:pt x="114643" y="269252"/>
                </a:lnTo>
                <a:lnTo>
                  <a:pt x="114874" y="268356"/>
                </a:lnTo>
                <a:lnTo>
                  <a:pt x="114964" y="268007"/>
                </a:lnTo>
                <a:lnTo>
                  <a:pt x="116330" y="267309"/>
                </a:lnTo>
                <a:lnTo>
                  <a:pt x="117953" y="267765"/>
                </a:lnTo>
                <a:lnTo>
                  <a:pt x="119227" y="270035"/>
                </a:lnTo>
                <a:lnTo>
                  <a:pt x="118259" y="271334"/>
                </a:lnTo>
                <a:close/>
              </a:path>
              <a:path w="964565" h="962025">
                <a:moveTo>
                  <a:pt x="115529" y="235500"/>
                </a:moveTo>
                <a:lnTo>
                  <a:pt x="114604" y="234329"/>
                </a:lnTo>
                <a:lnTo>
                  <a:pt x="113616" y="233628"/>
                </a:lnTo>
                <a:lnTo>
                  <a:pt x="113822" y="233628"/>
                </a:lnTo>
                <a:lnTo>
                  <a:pt x="114209" y="232785"/>
                </a:lnTo>
                <a:lnTo>
                  <a:pt x="114440" y="231283"/>
                </a:lnTo>
                <a:lnTo>
                  <a:pt x="114618" y="231283"/>
                </a:lnTo>
                <a:lnTo>
                  <a:pt x="115803" y="230710"/>
                </a:lnTo>
                <a:lnTo>
                  <a:pt x="117472" y="231283"/>
                </a:lnTo>
                <a:lnTo>
                  <a:pt x="118942" y="233628"/>
                </a:lnTo>
                <a:lnTo>
                  <a:pt x="118074" y="235102"/>
                </a:lnTo>
                <a:lnTo>
                  <a:pt x="115529" y="235500"/>
                </a:lnTo>
                <a:close/>
              </a:path>
              <a:path w="964565" h="962025">
                <a:moveTo>
                  <a:pt x="116446" y="676895"/>
                </a:moveTo>
                <a:lnTo>
                  <a:pt x="114714" y="676895"/>
                </a:lnTo>
                <a:lnTo>
                  <a:pt x="114117" y="675593"/>
                </a:lnTo>
                <a:lnTo>
                  <a:pt x="113476" y="674842"/>
                </a:lnTo>
                <a:lnTo>
                  <a:pt x="114106" y="674066"/>
                </a:lnTo>
                <a:lnTo>
                  <a:pt x="114691" y="672635"/>
                </a:lnTo>
                <a:lnTo>
                  <a:pt x="115383" y="672635"/>
                </a:lnTo>
                <a:lnTo>
                  <a:pt x="117323" y="672308"/>
                </a:lnTo>
                <a:lnTo>
                  <a:pt x="118736" y="673287"/>
                </a:lnTo>
                <a:lnTo>
                  <a:pt x="117672" y="676201"/>
                </a:lnTo>
                <a:lnTo>
                  <a:pt x="116446" y="676895"/>
                </a:lnTo>
                <a:close/>
              </a:path>
              <a:path w="964565" h="962025">
                <a:moveTo>
                  <a:pt x="117099" y="363787"/>
                </a:moveTo>
                <a:lnTo>
                  <a:pt x="114291" y="363787"/>
                </a:lnTo>
                <a:lnTo>
                  <a:pt x="113902" y="362552"/>
                </a:lnTo>
                <a:lnTo>
                  <a:pt x="114458" y="361246"/>
                </a:lnTo>
                <a:lnTo>
                  <a:pt x="117362" y="359545"/>
                </a:lnTo>
                <a:lnTo>
                  <a:pt x="117796" y="360563"/>
                </a:lnTo>
                <a:lnTo>
                  <a:pt x="118753" y="361741"/>
                </a:lnTo>
                <a:lnTo>
                  <a:pt x="118298" y="363250"/>
                </a:lnTo>
                <a:lnTo>
                  <a:pt x="117099" y="363787"/>
                </a:lnTo>
                <a:close/>
              </a:path>
              <a:path w="964565" h="962025">
                <a:moveTo>
                  <a:pt x="115177" y="345532"/>
                </a:moveTo>
                <a:lnTo>
                  <a:pt x="114280" y="344358"/>
                </a:lnTo>
                <a:lnTo>
                  <a:pt x="113477" y="343735"/>
                </a:lnTo>
                <a:lnTo>
                  <a:pt x="113917" y="342813"/>
                </a:lnTo>
                <a:lnTo>
                  <a:pt x="114272" y="341330"/>
                </a:lnTo>
                <a:lnTo>
                  <a:pt x="115583" y="340767"/>
                </a:lnTo>
                <a:lnTo>
                  <a:pt x="117266" y="341330"/>
                </a:lnTo>
                <a:lnTo>
                  <a:pt x="118682" y="343735"/>
                </a:lnTo>
                <a:lnTo>
                  <a:pt x="117700" y="345169"/>
                </a:lnTo>
                <a:lnTo>
                  <a:pt x="115177" y="345532"/>
                </a:lnTo>
                <a:close/>
              </a:path>
              <a:path w="964565" h="962025">
                <a:moveTo>
                  <a:pt x="116380" y="492142"/>
                </a:moveTo>
                <a:lnTo>
                  <a:pt x="115184" y="491306"/>
                </a:lnTo>
                <a:lnTo>
                  <a:pt x="114191" y="490960"/>
                </a:lnTo>
                <a:lnTo>
                  <a:pt x="114682" y="490028"/>
                </a:lnTo>
                <a:lnTo>
                  <a:pt x="114967" y="488854"/>
                </a:lnTo>
                <a:lnTo>
                  <a:pt x="116807" y="487324"/>
                </a:lnTo>
                <a:lnTo>
                  <a:pt x="118166" y="487776"/>
                </a:lnTo>
                <a:lnTo>
                  <a:pt x="118490" y="490028"/>
                </a:lnTo>
                <a:lnTo>
                  <a:pt x="117921" y="491306"/>
                </a:lnTo>
                <a:lnTo>
                  <a:pt x="117810" y="491555"/>
                </a:lnTo>
                <a:lnTo>
                  <a:pt x="116380" y="492142"/>
                </a:lnTo>
                <a:close/>
              </a:path>
              <a:path w="964565" h="962025">
                <a:moveTo>
                  <a:pt x="116248" y="567386"/>
                </a:moveTo>
                <a:lnTo>
                  <a:pt x="113860" y="565881"/>
                </a:lnTo>
                <a:lnTo>
                  <a:pt x="113722" y="564497"/>
                </a:lnTo>
                <a:lnTo>
                  <a:pt x="113320" y="563536"/>
                </a:lnTo>
                <a:lnTo>
                  <a:pt x="114316" y="562016"/>
                </a:lnTo>
                <a:lnTo>
                  <a:pt x="115668" y="561365"/>
                </a:lnTo>
                <a:lnTo>
                  <a:pt x="118750" y="562554"/>
                </a:lnTo>
                <a:lnTo>
                  <a:pt x="119125" y="563536"/>
                </a:lnTo>
                <a:lnTo>
                  <a:pt x="118653" y="564497"/>
                </a:lnTo>
                <a:lnTo>
                  <a:pt x="117611" y="566393"/>
                </a:lnTo>
                <a:lnTo>
                  <a:pt x="116248" y="567386"/>
                </a:lnTo>
                <a:close/>
              </a:path>
              <a:path w="964565" h="962025">
                <a:moveTo>
                  <a:pt x="117227" y="510166"/>
                </a:moveTo>
                <a:lnTo>
                  <a:pt x="114405" y="508902"/>
                </a:lnTo>
                <a:lnTo>
                  <a:pt x="114743" y="508454"/>
                </a:lnTo>
                <a:lnTo>
                  <a:pt x="114985" y="507806"/>
                </a:lnTo>
                <a:lnTo>
                  <a:pt x="116697" y="506995"/>
                </a:lnTo>
                <a:lnTo>
                  <a:pt x="117746" y="507440"/>
                </a:lnTo>
                <a:lnTo>
                  <a:pt x="118031" y="508454"/>
                </a:lnTo>
                <a:lnTo>
                  <a:pt x="118157" y="508902"/>
                </a:lnTo>
                <a:lnTo>
                  <a:pt x="118220" y="509126"/>
                </a:lnTo>
                <a:lnTo>
                  <a:pt x="117547" y="509692"/>
                </a:lnTo>
                <a:lnTo>
                  <a:pt x="117227" y="510166"/>
                </a:lnTo>
                <a:close/>
              </a:path>
              <a:path w="964565" h="962025">
                <a:moveTo>
                  <a:pt x="116604" y="328473"/>
                </a:moveTo>
                <a:lnTo>
                  <a:pt x="113996" y="327523"/>
                </a:lnTo>
                <a:lnTo>
                  <a:pt x="113650" y="326103"/>
                </a:lnTo>
                <a:lnTo>
                  <a:pt x="113124" y="325206"/>
                </a:lnTo>
                <a:lnTo>
                  <a:pt x="113576" y="323327"/>
                </a:lnTo>
                <a:lnTo>
                  <a:pt x="114860" y="322345"/>
                </a:lnTo>
                <a:lnTo>
                  <a:pt x="117366" y="323156"/>
                </a:lnTo>
                <a:lnTo>
                  <a:pt x="118223" y="324651"/>
                </a:lnTo>
                <a:lnTo>
                  <a:pt x="118138" y="325487"/>
                </a:lnTo>
                <a:lnTo>
                  <a:pt x="118076" y="326103"/>
                </a:lnTo>
                <a:lnTo>
                  <a:pt x="117956" y="327284"/>
                </a:lnTo>
                <a:lnTo>
                  <a:pt x="116604" y="328473"/>
                </a:lnTo>
                <a:close/>
              </a:path>
              <a:path w="964565" h="962025">
                <a:moveTo>
                  <a:pt x="115458" y="474438"/>
                </a:moveTo>
                <a:lnTo>
                  <a:pt x="114030" y="473296"/>
                </a:lnTo>
                <a:lnTo>
                  <a:pt x="113903" y="471485"/>
                </a:lnTo>
                <a:lnTo>
                  <a:pt x="113853" y="470762"/>
                </a:lnTo>
                <a:lnTo>
                  <a:pt x="115106" y="469948"/>
                </a:lnTo>
                <a:lnTo>
                  <a:pt x="115771" y="469168"/>
                </a:lnTo>
                <a:lnTo>
                  <a:pt x="116654" y="469691"/>
                </a:lnTo>
                <a:lnTo>
                  <a:pt x="117634" y="469948"/>
                </a:lnTo>
                <a:lnTo>
                  <a:pt x="118023" y="469948"/>
                </a:lnTo>
                <a:lnTo>
                  <a:pt x="118483" y="471485"/>
                </a:lnTo>
                <a:lnTo>
                  <a:pt x="117949" y="473296"/>
                </a:lnTo>
                <a:lnTo>
                  <a:pt x="115458" y="474438"/>
                </a:lnTo>
                <a:close/>
              </a:path>
              <a:path w="964565" h="962025">
                <a:moveTo>
                  <a:pt x="118383" y="786817"/>
                </a:moveTo>
                <a:lnTo>
                  <a:pt x="115565" y="786336"/>
                </a:lnTo>
                <a:lnTo>
                  <a:pt x="114985" y="785141"/>
                </a:lnTo>
                <a:lnTo>
                  <a:pt x="114319" y="784429"/>
                </a:lnTo>
                <a:lnTo>
                  <a:pt x="114946" y="783639"/>
                </a:lnTo>
                <a:lnTo>
                  <a:pt x="115493" y="782422"/>
                </a:lnTo>
                <a:lnTo>
                  <a:pt x="116899" y="782422"/>
                </a:lnTo>
                <a:lnTo>
                  <a:pt x="118440" y="783037"/>
                </a:lnTo>
                <a:lnTo>
                  <a:pt x="119011" y="785141"/>
                </a:lnTo>
                <a:lnTo>
                  <a:pt x="118588" y="786336"/>
                </a:lnTo>
                <a:lnTo>
                  <a:pt x="118383" y="786817"/>
                </a:lnTo>
                <a:close/>
              </a:path>
              <a:path w="964565" h="962025">
                <a:moveTo>
                  <a:pt x="116611" y="218202"/>
                </a:moveTo>
                <a:lnTo>
                  <a:pt x="113999" y="217266"/>
                </a:lnTo>
                <a:lnTo>
                  <a:pt x="113654" y="215843"/>
                </a:lnTo>
                <a:lnTo>
                  <a:pt x="113283" y="215217"/>
                </a:lnTo>
                <a:lnTo>
                  <a:pt x="113295" y="214381"/>
                </a:lnTo>
                <a:lnTo>
                  <a:pt x="113506" y="212865"/>
                </a:lnTo>
                <a:lnTo>
                  <a:pt x="113639" y="212865"/>
                </a:lnTo>
                <a:lnTo>
                  <a:pt x="114892" y="212128"/>
                </a:lnTo>
                <a:lnTo>
                  <a:pt x="117366" y="212865"/>
                </a:lnTo>
                <a:lnTo>
                  <a:pt x="118230" y="214381"/>
                </a:lnTo>
                <a:lnTo>
                  <a:pt x="118148" y="215217"/>
                </a:lnTo>
                <a:lnTo>
                  <a:pt x="118085" y="215843"/>
                </a:lnTo>
                <a:lnTo>
                  <a:pt x="117967" y="217014"/>
                </a:lnTo>
                <a:lnTo>
                  <a:pt x="116611" y="218202"/>
                </a:lnTo>
                <a:close/>
              </a:path>
              <a:path w="964565" h="962025">
                <a:moveTo>
                  <a:pt x="118259" y="877163"/>
                </a:moveTo>
                <a:lnTo>
                  <a:pt x="115538" y="877163"/>
                </a:lnTo>
                <a:lnTo>
                  <a:pt x="114935" y="876466"/>
                </a:lnTo>
                <a:lnTo>
                  <a:pt x="113972" y="875861"/>
                </a:lnTo>
                <a:lnTo>
                  <a:pt x="114189" y="875861"/>
                </a:lnTo>
                <a:lnTo>
                  <a:pt x="114643" y="875081"/>
                </a:lnTo>
                <a:lnTo>
                  <a:pt x="114874" y="874185"/>
                </a:lnTo>
                <a:lnTo>
                  <a:pt x="114964" y="873836"/>
                </a:lnTo>
                <a:lnTo>
                  <a:pt x="116330" y="873138"/>
                </a:lnTo>
                <a:lnTo>
                  <a:pt x="117953" y="873594"/>
                </a:lnTo>
                <a:lnTo>
                  <a:pt x="119227" y="875861"/>
                </a:lnTo>
                <a:lnTo>
                  <a:pt x="118259" y="877163"/>
                </a:lnTo>
                <a:close/>
              </a:path>
              <a:path w="964565" h="962025">
                <a:moveTo>
                  <a:pt x="117398" y="914748"/>
                </a:moveTo>
                <a:lnTo>
                  <a:pt x="114501" y="913534"/>
                </a:lnTo>
                <a:lnTo>
                  <a:pt x="113643" y="912275"/>
                </a:lnTo>
                <a:lnTo>
                  <a:pt x="113885" y="911118"/>
                </a:lnTo>
                <a:lnTo>
                  <a:pt x="116255" y="910737"/>
                </a:lnTo>
                <a:lnTo>
                  <a:pt x="117414" y="911118"/>
                </a:lnTo>
                <a:lnTo>
                  <a:pt x="117676" y="911118"/>
                </a:lnTo>
                <a:lnTo>
                  <a:pt x="118490" y="912502"/>
                </a:lnTo>
                <a:lnTo>
                  <a:pt x="117689" y="913776"/>
                </a:lnTo>
                <a:lnTo>
                  <a:pt x="117398" y="914748"/>
                </a:lnTo>
                <a:close/>
              </a:path>
              <a:path w="964565" h="962025">
                <a:moveTo>
                  <a:pt x="116985" y="544800"/>
                </a:moveTo>
                <a:lnTo>
                  <a:pt x="114647" y="544800"/>
                </a:lnTo>
                <a:lnTo>
                  <a:pt x="114876" y="544345"/>
                </a:lnTo>
                <a:lnTo>
                  <a:pt x="116131" y="544345"/>
                </a:lnTo>
                <a:lnTo>
                  <a:pt x="116985" y="544800"/>
                </a:lnTo>
                <a:close/>
              </a:path>
              <a:path w="964565" h="962025">
                <a:moveTo>
                  <a:pt x="117267" y="546160"/>
                </a:moveTo>
                <a:lnTo>
                  <a:pt x="116017" y="546160"/>
                </a:lnTo>
                <a:lnTo>
                  <a:pt x="114959" y="545594"/>
                </a:lnTo>
                <a:lnTo>
                  <a:pt x="117543" y="545594"/>
                </a:lnTo>
                <a:lnTo>
                  <a:pt x="117267" y="546160"/>
                </a:lnTo>
                <a:close/>
              </a:path>
              <a:path w="964565" h="962025">
                <a:moveTo>
                  <a:pt x="117267" y="546160"/>
                </a:moveTo>
                <a:lnTo>
                  <a:pt x="117162" y="546373"/>
                </a:lnTo>
                <a:lnTo>
                  <a:pt x="117543" y="545594"/>
                </a:lnTo>
                <a:lnTo>
                  <a:pt x="117267" y="546160"/>
                </a:lnTo>
                <a:close/>
              </a:path>
              <a:path w="964565" h="962025">
                <a:moveTo>
                  <a:pt x="115444" y="531057"/>
                </a:moveTo>
                <a:lnTo>
                  <a:pt x="114095" y="530243"/>
                </a:lnTo>
                <a:lnTo>
                  <a:pt x="113206" y="528666"/>
                </a:lnTo>
                <a:lnTo>
                  <a:pt x="113471" y="527930"/>
                </a:lnTo>
                <a:lnTo>
                  <a:pt x="113544" y="527727"/>
                </a:lnTo>
                <a:lnTo>
                  <a:pt x="113618" y="526367"/>
                </a:lnTo>
                <a:lnTo>
                  <a:pt x="115867" y="524891"/>
                </a:lnTo>
                <a:lnTo>
                  <a:pt x="117476" y="525677"/>
                </a:lnTo>
                <a:lnTo>
                  <a:pt x="118327" y="527727"/>
                </a:lnTo>
                <a:lnTo>
                  <a:pt x="118412" y="527930"/>
                </a:lnTo>
                <a:lnTo>
                  <a:pt x="117728" y="529517"/>
                </a:lnTo>
                <a:lnTo>
                  <a:pt x="115444" y="531057"/>
                </a:lnTo>
                <a:close/>
              </a:path>
              <a:path w="964565" h="962025">
                <a:moveTo>
                  <a:pt x="115362" y="621052"/>
                </a:moveTo>
                <a:lnTo>
                  <a:pt x="114010" y="620052"/>
                </a:lnTo>
                <a:lnTo>
                  <a:pt x="113885" y="618255"/>
                </a:lnTo>
                <a:lnTo>
                  <a:pt x="113839" y="617564"/>
                </a:lnTo>
                <a:lnTo>
                  <a:pt x="115028" y="616785"/>
                </a:lnTo>
                <a:lnTo>
                  <a:pt x="115654" y="616048"/>
                </a:lnTo>
                <a:lnTo>
                  <a:pt x="115239" y="616536"/>
                </a:lnTo>
                <a:lnTo>
                  <a:pt x="117820" y="616785"/>
                </a:lnTo>
                <a:lnTo>
                  <a:pt x="118269" y="618255"/>
                </a:lnTo>
                <a:lnTo>
                  <a:pt x="117739" y="619920"/>
                </a:lnTo>
                <a:lnTo>
                  <a:pt x="115362" y="621052"/>
                </a:lnTo>
                <a:close/>
              </a:path>
              <a:path w="964565" h="962025">
                <a:moveTo>
                  <a:pt x="117321" y="455521"/>
                </a:moveTo>
                <a:lnTo>
                  <a:pt x="114643" y="455521"/>
                </a:lnTo>
                <a:lnTo>
                  <a:pt x="113832" y="454159"/>
                </a:lnTo>
                <a:lnTo>
                  <a:pt x="114220" y="452450"/>
                </a:lnTo>
                <a:lnTo>
                  <a:pt x="116508" y="450757"/>
                </a:lnTo>
                <a:lnTo>
                  <a:pt x="117963" y="451671"/>
                </a:lnTo>
                <a:lnTo>
                  <a:pt x="118498" y="454159"/>
                </a:lnTo>
                <a:lnTo>
                  <a:pt x="117479" y="455233"/>
                </a:lnTo>
                <a:lnTo>
                  <a:pt x="117321" y="455521"/>
                </a:lnTo>
                <a:close/>
              </a:path>
              <a:path w="964565" h="962025">
                <a:moveTo>
                  <a:pt x="117321" y="455521"/>
                </a:moveTo>
                <a:lnTo>
                  <a:pt x="117221" y="455703"/>
                </a:lnTo>
                <a:lnTo>
                  <a:pt x="117479" y="455233"/>
                </a:lnTo>
                <a:lnTo>
                  <a:pt x="117321" y="455521"/>
                </a:lnTo>
                <a:close/>
              </a:path>
              <a:path w="964565" h="962025">
                <a:moveTo>
                  <a:pt x="116988" y="456126"/>
                </a:moveTo>
                <a:lnTo>
                  <a:pt x="116017" y="455703"/>
                </a:lnTo>
                <a:lnTo>
                  <a:pt x="117221" y="455703"/>
                </a:lnTo>
                <a:lnTo>
                  <a:pt x="116988" y="456126"/>
                </a:lnTo>
                <a:close/>
              </a:path>
              <a:path w="964565" h="962025">
                <a:moveTo>
                  <a:pt x="115476" y="639072"/>
                </a:moveTo>
                <a:lnTo>
                  <a:pt x="114077" y="638175"/>
                </a:lnTo>
                <a:lnTo>
                  <a:pt x="114059" y="637976"/>
                </a:lnTo>
                <a:lnTo>
                  <a:pt x="113944" y="636705"/>
                </a:lnTo>
                <a:lnTo>
                  <a:pt x="113853" y="635592"/>
                </a:lnTo>
                <a:lnTo>
                  <a:pt x="115085" y="634770"/>
                </a:lnTo>
                <a:lnTo>
                  <a:pt x="115732" y="633990"/>
                </a:lnTo>
                <a:lnTo>
                  <a:pt x="116618" y="634506"/>
                </a:lnTo>
                <a:lnTo>
                  <a:pt x="117543" y="634770"/>
                </a:lnTo>
                <a:lnTo>
                  <a:pt x="117721" y="634770"/>
                </a:lnTo>
                <a:lnTo>
                  <a:pt x="119127" y="636705"/>
                </a:lnTo>
                <a:lnTo>
                  <a:pt x="118657" y="637976"/>
                </a:lnTo>
                <a:lnTo>
                  <a:pt x="115476" y="639072"/>
                </a:lnTo>
                <a:close/>
              </a:path>
              <a:path w="964565" h="962025">
                <a:moveTo>
                  <a:pt x="116017" y="767569"/>
                </a:moveTo>
                <a:lnTo>
                  <a:pt x="114387" y="767103"/>
                </a:lnTo>
                <a:lnTo>
                  <a:pt x="114455" y="764352"/>
                </a:lnTo>
                <a:lnTo>
                  <a:pt x="115572" y="763683"/>
                </a:lnTo>
                <a:lnTo>
                  <a:pt x="116241" y="762953"/>
                </a:lnTo>
                <a:lnTo>
                  <a:pt x="115823" y="763409"/>
                </a:lnTo>
                <a:lnTo>
                  <a:pt x="118382" y="763683"/>
                </a:lnTo>
                <a:lnTo>
                  <a:pt x="118736" y="765117"/>
                </a:lnTo>
                <a:lnTo>
                  <a:pt x="118163" y="766647"/>
                </a:lnTo>
                <a:lnTo>
                  <a:pt x="116017" y="767569"/>
                </a:lnTo>
                <a:close/>
              </a:path>
              <a:path w="964565" h="962025">
                <a:moveTo>
                  <a:pt x="117112" y="749079"/>
                </a:moveTo>
                <a:lnTo>
                  <a:pt x="114316" y="749079"/>
                </a:lnTo>
                <a:lnTo>
                  <a:pt x="113903" y="747897"/>
                </a:lnTo>
                <a:lnTo>
                  <a:pt x="114444" y="746563"/>
                </a:lnTo>
                <a:lnTo>
                  <a:pt x="117348" y="744890"/>
                </a:lnTo>
                <a:lnTo>
                  <a:pt x="117800" y="745898"/>
                </a:lnTo>
                <a:lnTo>
                  <a:pt x="118775" y="747061"/>
                </a:lnTo>
                <a:lnTo>
                  <a:pt x="118333" y="748552"/>
                </a:lnTo>
                <a:lnTo>
                  <a:pt x="117112" y="749079"/>
                </a:lnTo>
                <a:close/>
              </a:path>
              <a:path w="964565" h="962025">
                <a:moveTo>
                  <a:pt x="117911" y="433818"/>
                </a:moveTo>
                <a:lnTo>
                  <a:pt x="115156" y="433818"/>
                </a:lnTo>
                <a:lnTo>
                  <a:pt x="116376" y="432968"/>
                </a:lnTo>
                <a:lnTo>
                  <a:pt x="117810" y="433573"/>
                </a:lnTo>
                <a:lnTo>
                  <a:pt x="117911" y="433818"/>
                </a:lnTo>
                <a:close/>
              </a:path>
              <a:path w="964565" h="962025">
                <a:moveTo>
                  <a:pt x="116771" y="437907"/>
                </a:moveTo>
                <a:lnTo>
                  <a:pt x="114932" y="436341"/>
                </a:lnTo>
                <a:lnTo>
                  <a:pt x="114647" y="435131"/>
                </a:lnTo>
                <a:lnTo>
                  <a:pt x="114149" y="434167"/>
                </a:lnTo>
                <a:lnTo>
                  <a:pt x="118055" y="434167"/>
                </a:lnTo>
                <a:lnTo>
                  <a:pt x="118451" y="435131"/>
                </a:lnTo>
                <a:lnTo>
                  <a:pt x="118131" y="437430"/>
                </a:lnTo>
                <a:lnTo>
                  <a:pt x="116771" y="437907"/>
                </a:lnTo>
                <a:close/>
              </a:path>
              <a:path w="964565" h="962025">
                <a:moveTo>
                  <a:pt x="117364" y="395984"/>
                </a:moveTo>
                <a:lnTo>
                  <a:pt x="116141" y="395984"/>
                </a:lnTo>
                <a:lnTo>
                  <a:pt x="117145" y="395468"/>
                </a:lnTo>
                <a:lnTo>
                  <a:pt x="117364" y="395984"/>
                </a:lnTo>
                <a:close/>
              </a:path>
              <a:path w="964565" h="962025">
                <a:moveTo>
                  <a:pt x="116603" y="399532"/>
                </a:moveTo>
                <a:lnTo>
                  <a:pt x="113857" y="399532"/>
                </a:lnTo>
                <a:lnTo>
                  <a:pt x="113406" y="398465"/>
                </a:lnTo>
                <a:lnTo>
                  <a:pt x="113287" y="398184"/>
                </a:lnTo>
                <a:lnTo>
                  <a:pt x="114875" y="396280"/>
                </a:lnTo>
                <a:lnTo>
                  <a:pt x="117490" y="396280"/>
                </a:lnTo>
                <a:lnTo>
                  <a:pt x="118299" y="398184"/>
                </a:lnTo>
                <a:lnTo>
                  <a:pt x="118419" y="398465"/>
                </a:lnTo>
                <a:lnTo>
                  <a:pt x="117398" y="398895"/>
                </a:lnTo>
                <a:lnTo>
                  <a:pt x="116603" y="399532"/>
                </a:lnTo>
                <a:close/>
              </a:path>
              <a:path w="964565" h="962025">
                <a:moveTo>
                  <a:pt x="116603" y="399532"/>
                </a:moveTo>
                <a:lnTo>
                  <a:pt x="116444" y="399660"/>
                </a:lnTo>
                <a:lnTo>
                  <a:pt x="117398" y="398895"/>
                </a:lnTo>
                <a:lnTo>
                  <a:pt x="116603" y="399532"/>
                </a:lnTo>
                <a:close/>
              </a:path>
              <a:path w="964565" h="962025">
                <a:moveTo>
                  <a:pt x="117394" y="419175"/>
                </a:moveTo>
                <a:lnTo>
                  <a:pt x="114497" y="417979"/>
                </a:lnTo>
                <a:lnTo>
                  <a:pt x="113640" y="416723"/>
                </a:lnTo>
                <a:lnTo>
                  <a:pt x="113882" y="415570"/>
                </a:lnTo>
                <a:lnTo>
                  <a:pt x="116252" y="415197"/>
                </a:lnTo>
                <a:lnTo>
                  <a:pt x="117418" y="415570"/>
                </a:lnTo>
                <a:lnTo>
                  <a:pt x="117669" y="415570"/>
                </a:lnTo>
                <a:lnTo>
                  <a:pt x="118360" y="416723"/>
                </a:lnTo>
                <a:lnTo>
                  <a:pt x="118486" y="416933"/>
                </a:lnTo>
                <a:lnTo>
                  <a:pt x="117686" y="418207"/>
                </a:lnTo>
                <a:lnTo>
                  <a:pt x="117394" y="419175"/>
                </a:lnTo>
                <a:close/>
              </a:path>
              <a:path w="964565" h="962025">
                <a:moveTo>
                  <a:pt x="116851" y="381580"/>
                </a:moveTo>
                <a:lnTo>
                  <a:pt x="114149" y="381580"/>
                </a:lnTo>
                <a:lnTo>
                  <a:pt x="113986" y="381103"/>
                </a:lnTo>
                <a:lnTo>
                  <a:pt x="113790" y="380395"/>
                </a:lnTo>
                <a:lnTo>
                  <a:pt x="114351" y="379171"/>
                </a:lnTo>
                <a:lnTo>
                  <a:pt x="117166" y="377601"/>
                </a:lnTo>
                <a:lnTo>
                  <a:pt x="117579" y="378551"/>
                </a:lnTo>
                <a:lnTo>
                  <a:pt x="118536" y="379726"/>
                </a:lnTo>
                <a:lnTo>
                  <a:pt x="117970" y="381103"/>
                </a:lnTo>
                <a:lnTo>
                  <a:pt x="116851" y="381580"/>
                </a:lnTo>
                <a:close/>
              </a:path>
              <a:path w="964565" h="962025">
                <a:moveTo>
                  <a:pt x="127682" y="95943"/>
                </a:moveTo>
                <a:lnTo>
                  <a:pt x="124084" y="95943"/>
                </a:lnTo>
                <a:lnTo>
                  <a:pt x="123981" y="95196"/>
                </a:lnTo>
                <a:lnTo>
                  <a:pt x="123575" y="94253"/>
                </a:lnTo>
                <a:lnTo>
                  <a:pt x="124091" y="92901"/>
                </a:lnTo>
                <a:lnTo>
                  <a:pt x="125130" y="92360"/>
                </a:lnTo>
                <a:lnTo>
                  <a:pt x="126938" y="93833"/>
                </a:lnTo>
                <a:lnTo>
                  <a:pt x="127205" y="95018"/>
                </a:lnTo>
                <a:lnTo>
                  <a:pt x="127682" y="95943"/>
                </a:lnTo>
                <a:close/>
              </a:path>
              <a:path w="964565" h="962025">
                <a:moveTo>
                  <a:pt x="124136" y="96321"/>
                </a:moveTo>
                <a:lnTo>
                  <a:pt x="124084" y="95943"/>
                </a:lnTo>
                <a:lnTo>
                  <a:pt x="123981" y="95196"/>
                </a:lnTo>
                <a:lnTo>
                  <a:pt x="124084" y="95943"/>
                </a:lnTo>
                <a:lnTo>
                  <a:pt x="124136" y="96321"/>
                </a:lnTo>
                <a:close/>
              </a:path>
              <a:path w="964565" h="962025">
                <a:moveTo>
                  <a:pt x="126271" y="96666"/>
                </a:moveTo>
                <a:lnTo>
                  <a:pt x="124184" y="96666"/>
                </a:lnTo>
                <a:lnTo>
                  <a:pt x="124136" y="96321"/>
                </a:lnTo>
                <a:lnTo>
                  <a:pt x="126721" y="96321"/>
                </a:lnTo>
                <a:lnTo>
                  <a:pt x="126271" y="96666"/>
                </a:lnTo>
                <a:close/>
              </a:path>
              <a:path w="964565" h="962025">
                <a:moveTo>
                  <a:pt x="125923" y="96933"/>
                </a:moveTo>
                <a:lnTo>
                  <a:pt x="125561" y="97210"/>
                </a:lnTo>
                <a:lnTo>
                  <a:pt x="126271" y="96666"/>
                </a:lnTo>
                <a:lnTo>
                  <a:pt x="125923" y="96933"/>
                </a:lnTo>
                <a:close/>
              </a:path>
              <a:path w="964565" h="962025">
                <a:moveTo>
                  <a:pt x="125653" y="317783"/>
                </a:moveTo>
                <a:lnTo>
                  <a:pt x="124251" y="317303"/>
                </a:lnTo>
                <a:lnTo>
                  <a:pt x="123596" y="315780"/>
                </a:lnTo>
                <a:lnTo>
                  <a:pt x="123657" y="314872"/>
                </a:lnTo>
                <a:lnTo>
                  <a:pt x="123746" y="313477"/>
                </a:lnTo>
                <a:lnTo>
                  <a:pt x="124870" y="313082"/>
                </a:lnTo>
                <a:lnTo>
                  <a:pt x="126141" y="313623"/>
                </a:lnTo>
                <a:lnTo>
                  <a:pt x="127739" y="316402"/>
                </a:lnTo>
                <a:lnTo>
                  <a:pt x="126785" y="316833"/>
                </a:lnTo>
                <a:lnTo>
                  <a:pt x="125653" y="317783"/>
                </a:lnTo>
                <a:close/>
              </a:path>
              <a:path w="964565" h="962025">
                <a:moveTo>
                  <a:pt x="125593" y="538331"/>
                </a:moveTo>
                <a:lnTo>
                  <a:pt x="124219" y="537772"/>
                </a:lnTo>
                <a:lnTo>
                  <a:pt x="123593" y="536281"/>
                </a:lnTo>
                <a:lnTo>
                  <a:pt x="123653" y="535363"/>
                </a:lnTo>
                <a:lnTo>
                  <a:pt x="123742" y="533943"/>
                </a:lnTo>
                <a:lnTo>
                  <a:pt x="124863" y="533552"/>
                </a:lnTo>
                <a:lnTo>
                  <a:pt x="126148" y="534128"/>
                </a:lnTo>
                <a:lnTo>
                  <a:pt x="127714" y="536943"/>
                </a:lnTo>
                <a:lnTo>
                  <a:pt x="126763" y="537367"/>
                </a:lnTo>
                <a:lnTo>
                  <a:pt x="125593" y="538331"/>
                </a:lnTo>
                <a:close/>
              </a:path>
              <a:path w="964565" h="962025">
                <a:moveTo>
                  <a:pt x="125778" y="502259"/>
                </a:moveTo>
                <a:lnTo>
                  <a:pt x="124742" y="501170"/>
                </a:lnTo>
                <a:lnTo>
                  <a:pt x="123853" y="500654"/>
                </a:lnTo>
                <a:lnTo>
                  <a:pt x="124219" y="499668"/>
                </a:lnTo>
                <a:lnTo>
                  <a:pt x="124326" y="498270"/>
                </a:lnTo>
                <a:lnTo>
                  <a:pt x="125632" y="497448"/>
                </a:lnTo>
                <a:lnTo>
                  <a:pt x="127267" y="497825"/>
                </a:lnTo>
                <a:lnTo>
                  <a:pt x="127677" y="498270"/>
                </a:lnTo>
                <a:lnTo>
                  <a:pt x="129098" y="500091"/>
                </a:lnTo>
                <a:lnTo>
                  <a:pt x="128279" y="501615"/>
                </a:lnTo>
                <a:lnTo>
                  <a:pt x="125778" y="502259"/>
                </a:lnTo>
                <a:close/>
              </a:path>
              <a:path w="964565" h="962025">
                <a:moveTo>
                  <a:pt x="124806" y="483491"/>
                </a:moveTo>
                <a:lnTo>
                  <a:pt x="124383" y="482534"/>
                </a:lnTo>
                <a:lnTo>
                  <a:pt x="123468" y="481434"/>
                </a:lnTo>
                <a:lnTo>
                  <a:pt x="123874" y="480000"/>
                </a:lnTo>
                <a:lnTo>
                  <a:pt x="125404" y="479299"/>
                </a:lnTo>
                <a:lnTo>
                  <a:pt x="127596" y="479299"/>
                </a:lnTo>
                <a:lnTo>
                  <a:pt x="128048" y="480591"/>
                </a:lnTo>
                <a:lnTo>
                  <a:pt x="127539" y="481854"/>
                </a:lnTo>
                <a:lnTo>
                  <a:pt x="124806" y="483491"/>
                </a:lnTo>
                <a:close/>
              </a:path>
              <a:path w="964565" h="962025">
                <a:moveTo>
                  <a:pt x="124055" y="462325"/>
                </a:moveTo>
                <a:lnTo>
                  <a:pt x="124576" y="461681"/>
                </a:lnTo>
                <a:lnTo>
                  <a:pt x="125885" y="461681"/>
                </a:lnTo>
                <a:lnTo>
                  <a:pt x="126724" y="462137"/>
                </a:lnTo>
                <a:lnTo>
                  <a:pt x="124576" y="461681"/>
                </a:lnTo>
                <a:lnTo>
                  <a:pt x="124055" y="462325"/>
                </a:lnTo>
                <a:close/>
              </a:path>
              <a:path w="964565" h="962025">
                <a:moveTo>
                  <a:pt x="124219" y="462923"/>
                </a:moveTo>
                <a:lnTo>
                  <a:pt x="124105" y="462507"/>
                </a:lnTo>
                <a:lnTo>
                  <a:pt x="124055" y="462325"/>
                </a:lnTo>
                <a:lnTo>
                  <a:pt x="124105" y="462507"/>
                </a:lnTo>
                <a:lnTo>
                  <a:pt x="124219" y="462923"/>
                </a:lnTo>
                <a:close/>
              </a:path>
              <a:path w="964565" h="962025">
                <a:moveTo>
                  <a:pt x="127070" y="463514"/>
                </a:moveTo>
                <a:lnTo>
                  <a:pt x="124381" y="463514"/>
                </a:lnTo>
                <a:lnTo>
                  <a:pt x="124219" y="462923"/>
                </a:lnTo>
                <a:lnTo>
                  <a:pt x="127283" y="462923"/>
                </a:lnTo>
                <a:lnTo>
                  <a:pt x="127070" y="463514"/>
                </a:lnTo>
                <a:close/>
              </a:path>
              <a:path w="964565" h="962025">
                <a:moveTo>
                  <a:pt x="124438" y="463720"/>
                </a:moveTo>
                <a:lnTo>
                  <a:pt x="124219" y="462923"/>
                </a:lnTo>
                <a:lnTo>
                  <a:pt x="124381" y="463514"/>
                </a:lnTo>
                <a:lnTo>
                  <a:pt x="124438" y="463720"/>
                </a:lnTo>
                <a:close/>
              </a:path>
              <a:path w="964565" h="962025">
                <a:moveTo>
                  <a:pt x="126263" y="463923"/>
                </a:moveTo>
                <a:lnTo>
                  <a:pt x="124493" y="463923"/>
                </a:lnTo>
                <a:lnTo>
                  <a:pt x="124438" y="463720"/>
                </a:lnTo>
                <a:lnTo>
                  <a:pt x="126660" y="463720"/>
                </a:lnTo>
                <a:lnTo>
                  <a:pt x="126263" y="463923"/>
                </a:lnTo>
                <a:close/>
              </a:path>
              <a:path w="964565" h="962025">
                <a:moveTo>
                  <a:pt x="126263" y="463923"/>
                </a:moveTo>
                <a:lnTo>
                  <a:pt x="125468" y="464329"/>
                </a:lnTo>
                <a:lnTo>
                  <a:pt x="126660" y="463720"/>
                </a:lnTo>
                <a:lnTo>
                  <a:pt x="126263" y="463923"/>
                </a:lnTo>
                <a:close/>
              </a:path>
              <a:path w="964565" h="962025">
                <a:moveTo>
                  <a:pt x="125237" y="227212"/>
                </a:moveTo>
                <a:lnTo>
                  <a:pt x="124230" y="226205"/>
                </a:lnTo>
                <a:lnTo>
                  <a:pt x="123386" y="225739"/>
                </a:lnTo>
                <a:lnTo>
                  <a:pt x="123778" y="224789"/>
                </a:lnTo>
                <a:lnTo>
                  <a:pt x="123931" y="223408"/>
                </a:lnTo>
                <a:lnTo>
                  <a:pt x="124804" y="222932"/>
                </a:lnTo>
                <a:lnTo>
                  <a:pt x="127059" y="222932"/>
                </a:lnTo>
                <a:lnTo>
                  <a:pt x="128689" y="225248"/>
                </a:lnTo>
                <a:lnTo>
                  <a:pt x="127443" y="226543"/>
                </a:lnTo>
                <a:lnTo>
                  <a:pt x="125237" y="227212"/>
                </a:lnTo>
                <a:close/>
              </a:path>
              <a:path w="964565" h="962025">
                <a:moveTo>
                  <a:pt x="127637" y="334170"/>
                </a:moveTo>
                <a:lnTo>
                  <a:pt x="124109" y="334170"/>
                </a:lnTo>
                <a:lnTo>
                  <a:pt x="124713" y="333440"/>
                </a:lnTo>
                <a:lnTo>
                  <a:pt x="126180" y="333440"/>
                </a:lnTo>
                <a:lnTo>
                  <a:pt x="127119" y="333949"/>
                </a:lnTo>
                <a:lnTo>
                  <a:pt x="127637" y="334170"/>
                </a:lnTo>
                <a:close/>
              </a:path>
              <a:path w="964565" h="962025">
                <a:moveTo>
                  <a:pt x="125721" y="336291"/>
                </a:moveTo>
                <a:lnTo>
                  <a:pt x="124636" y="335850"/>
                </a:lnTo>
                <a:lnTo>
                  <a:pt x="124170" y="334358"/>
                </a:lnTo>
                <a:lnTo>
                  <a:pt x="128080" y="334358"/>
                </a:lnTo>
                <a:lnTo>
                  <a:pt x="127731" y="334810"/>
                </a:lnTo>
                <a:lnTo>
                  <a:pt x="127475" y="335455"/>
                </a:lnTo>
                <a:lnTo>
                  <a:pt x="125721" y="336291"/>
                </a:lnTo>
                <a:close/>
              </a:path>
              <a:path w="964565" h="962025">
                <a:moveTo>
                  <a:pt x="125131" y="390383"/>
                </a:moveTo>
                <a:lnTo>
                  <a:pt x="123536" y="390145"/>
                </a:lnTo>
                <a:lnTo>
                  <a:pt x="123723" y="389302"/>
                </a:lnTo>
                <a:lnTo>
                  <a:pt x="123753" y="389166"/>
                </a:lnTo>
                <a:lnTo>
                  <a:pt x="124251" y="388252"/>
                </a:lnTo>
                <a:lnTo>
                  <a:pt x="125953" y="388252"/>
                </a:lnTo>
                <a:lnTo>
                  <a:pt x="125732" y="389166"/>
                </a:lnTo>
                <a:lnTo>
                  <a:pt x="125700" y="389302"/>
                </a:lnTo>
                <a:lnTo>
                  <a:pt x="125242" y="390145"/>
                </a:lnTo>
                <a:lnTo>
                  <a:pt x="125131" y="390383"/>
                </a:lnTo>
                <a:close/>
              </a:path>
              <a:path w="964565" h="962025">
                <a:moveTo>
                  <a:pt x="124942" y="390825"/>
                </a:moveTo>
                <a:lnTo>
                  <a:pt x="124792" y="391173"/>
                </a:lnTo>
                <a:lnTo>
                  <a:pt x="125131" y="390383"/>
                </a:lnTo>
                <a:lnTo>
                  <a:pt x="125233" y="390145"/>
                </a:lnTo>
                <a:lnTo>
                  <a:pt x="124942" y="390825"/>
                </a:lnTo>
                <a:close/>
              </a:path>
              <a:path w="964565" h="962025">
                <a:moveTo>
                  <a:pt x="125482" y="553622"/>
                </a:moveTo>
                <a:lnTo>
                  <a:pt x="123930" y="553622"/>
                </a:lnTo>
                <a:lnTo>
                  <a:pt x="124554" y="552707"/>
                </a:lnTo>
                <a:lnTo>
                  <a:pt x="125482" y="553622"/>
                </a:lnTo>
                <a:close/>
              </a:path>
              <a:path w="964565" h="962025">
                <a:moveTo>
                  <a:pt x="125564" y="428004"/>
                </a:moveTo>
                <a:lnTo>
                  <a:pt x="124525" y="427182"/>
                </a:lnTo>
                <a:lnTo>
                  <a:pt x="123557" y="426790"/>
                </a:lnTo>
                <a:lnTo>
                  <a:pt x="124320" y="424459"/>
                </a:lnTo>
                <a:lnTo>
                  <a:pt x="126728" y="424459"/>
                </a:lnTo>
                <a:lnTo>
                  <a:pt x="128265" y="426253"/>
                </a:lnTo>
                <a:lnTo>
                  <a:pt x="127806" y="427623"/>
                </a:lnTo>
                <a:lnTo>
                  <a:pt x="125564" y="428004"/>
                </a:lnTo>
                <a:close/>
              </a:path>
              <a:path w="964565" h="962025">
                <a:moveTo>
                  <a:pt x="125575" y="574759"/>
                </a:moveTo>
                <a:lnTo>
                  <a:pt x="124532" y="573919"/>
                </a:lnTo>
                <a:lnTo>
                  <a:pt x="123568" y="573521"/>
                </a:lnTo>
                <a:lnTo>
                  <a:pt x="124312" y="571186"/>
                </a:lnTo>
                <a:lnTo>
                  <a:pt x="126703" y="571186"/>
                </a:lnTo>
                <a:lnTo>
                  <a:pt x="128258" y="572987"/>
                </a:lnTo>
                <a:lnTo>
                  <a:pt x="127813" y="574364"/>
                </a:lnTo>
                <a:lnTo>
                  <a:pt x="125575" y="574759"/>
                </a:lnTo>
                <a:close/>
              </a:path>
              <a:path w="964565" h="962025">
                <a:moveTo>
                  <a:pt x="125586" y="442302"/>
                </a:moveTo>
                <a:lnTo>
                  <a:pt x="124493" y="442302"/>
                </a:lnTo>
                <a:lnTo>
                  <a:pt x="124653" y="441864"/>
                </a:lnTo>
                <a:lnTo>
                  <a:pt x="125586" y="442302"/>
                </a:lnTo>
                <a:close/>
              </a:path>
              <a:path w="964565" h="962025">
                <a:moveTo>
                  <a:pt x="127806" y="445647"/>
                </a:moveTo>
                <a:lnTo>
                  <a:pt x="124743" y="445647"/>
                </a:lnTo>
                <a:lnTo>
                  <a:pt x="124038" y="445366"/>
                </a:lnTo>
                <a:lnTo>
                  <a:pt x="123451" y="444006"/>
                </a:lnTo>
                <a:lnTo>
                  <a:pt x="124301" y="442828"/>
                </a:lnTo>
                <a:lnTo>
                  <a:pt x="124415" y="442515"/>
                </a:lnTo>
                <a:lnTo>
                  <a:pt x="126788" y="442515"/>
                </a:lnTo>
                <a:lnTo>
                  <a:pt x="128287" y="444312"/>
                </a:lnTo>
                <a:lnTo>
                  <a:pt x="127907" y="445366"/>
                </a:lnTo>
                <a:lnTo>
                  <a:pt x="127806" y="445647"/>
                </a:lnTo>
                <a:close/>
              </a:path>
              <a:path w="964565" h="962025">
                <a:moveTo>
                  <a:pt x="125233" y="833041"/>
                </a:moveTo>
                <a:lnTo>
                  <a:pt x="124226" y="832034"/>
                </a:lnTo>
                <a:lnTo>
                  <a:pt x="123383" y="831568"/>
                </a:lnTo>
                <a:lnTo>
                  <a:pt x="123778" y="830618"/>
                </a:lnTo>
                <a:lnTo>
                  <a:pt x="123931" y="829237"/>
                </a:lnTo>
                <a:lnTo>
                  <a:pt x="124801" y="828760"/>
                </a:lnTo>
                <a:lnTo>
                  <a:pt x="127055" y="828760"/>
                </a:lnTo>
                <a:lnTo>
                  <a:pt x="128685" y="831077"/>
                </a:lnTo>
                <a:lnTo>
                  <a:pt x="127440" y="832372"/>
                </a:lnTo>
                <a:lnTo>
                  <a:pt x="125233" y="833041"/>
                </a:lnTo>
                <a:close/>
              </a:path>
              <a:path w="964565" h="962025">
                <a:moveTo>
                  <a:pt x="124714" y="60519"/>
                </a:moveTo>
                <a:lnTo>
                  <a:pt x="123436" y="59380"/>
                </a:lnTo>
                <a:lnTo>
                  <a:pt x="124234" y="57686"/>
                </a:lnTo>
                <a:lnTo>
                  <a:pt x="125970" y="57686"/>
                </a:lnTo>
                <a:lnTo>
                  <a:pt x="125703" y="58672"/>
                </a:lnTo>
                <a:lnTo>
                  <a:pt x="125280" y="59380"/>
                </a:lnTo>
                <a:lnTo>
                  <a:pt x="125159" y="59583"/>
                </a:lnTo>
                <a:lnTo>
                  <a:pt x="124714" y="60519"/>
                </a:lnTo>
                <a:close/>
              </a:path>
              <a:path w="964565" h="962025">
                <a:moveTo>
                  <a:pt x="125653" y="923612"/>
                </a:moveTo>
                <a:lnTo>
                  <a:pt x="124251" y="923132"/>
                </a:lnTo>
                <a:lnTo>
                  <a:pt x="123596" y="921608"/>
                </a:lnTo>
                <a:lnTo>
                  <a:pt x="123657" y="920701"/>
                </a:lnTo>
                <a:lnTo>
                  <a:pt x="123746" y="919306"/>
                </a:lnTo>
                <a:lnTo>
                  <a:pt x="124870" y="918911"/>
                </a:lnTo>
                <a:lnTo>
                  <a:pt x="126141" y="919452"/>
                </a:lnTo>
                <a:lnTo>
                  <a:pt x="127739" y="922231"/>
                </a:lnTo>
                <a:lnTo>
                  <a:pt x="126785" y="922662"/>
                </a:lnTo>
                <a:lnTo>
                  <a:pt x="125653" y="923612"/>
                </a:lnTo>
                <a:close/>
              </a:path>
              <a:path w="964565" h="962025">
                <a:moveTo>
                  <a:pt x="127475" y="941283"/>
                </a:moveTo>
                <a:lnTo>
                  <a:pt x="124513" y="941283"/>
                </a:lnTo>
                <a:lnTo>
                  <a:pt x="124172" y="940187"/>
                </a:lnTo>
                <a:lnTo>
                  <a:pt x="124112" y="939995"/>
                </a:lnTo>
                <a:lnTo>
                  <a:pt x="124711" y="939269"/>
                </a:lnTo>
                <a:lnTo>
                  <a:pt x="126180" y="939269"/>
                </a:lnTo>
                <a:lnTo>
                  <a:pt x="127119" y="939778"/>
                </a:lnTo>
                <a:lnTo>
                  <a:pt x="128080" y="940187"/>
                </a:lnTo>
                <a:lnTo>
                  <a:pt x="127731" y="940639"/>
                </a:lnTo>
                <a:lnTo>
                  <a:pt x="127475" y="941283"/>
                </a:lnTo>
                <a:close/>
              </a:path>
              <a:path w="964565" h="962025">
                <a:moveTo>
                  <a:pt x="124580" y="941500"/>
                </a:moveTo>
                <a:lnTo>
                  <a:pt x="124313" y="940639"/>
                </a:lnTo>
                <a:lnTo>
                  <a:pt x="124513" y="941283"/>
                </a:lnTo>
                <a:lnTo>
                  <a:pt x="124580" y="941500"/>
                </a:lnTo>
                <a:close/>
              </a:path>
              <a:path w="964565" h="962025">
                <a:moveTo>
                  <a:pt x="125721" y="942120"/>
                </a:moveTo>
                <a:lnTo>
                  <a:pt x="124636" y="941678"/>
                </a:lnTo>
                <a:lnTo>
                  <a:pt x="124580" y="941500"/>
                </a:lnTo>
                <a:lnTo>
                  <a:pt x="127016" y="941500"/>
                </a:lnTo>
                <a:lnTo>
                  <a:pt x="125721" y="942120"/>
                </a:lnTo>
                <a:close/>
              </a:path>
              <a:path w="964565" h="962025">
                <a:moveTo>
                  <a:pt x="125134" y="135204"/>
                </a:moveTo>
                <a:lnTo>
                  <a:pt x="124077" y="134653"/>
                </a:lnTo>
                <a:lnTo>
                  <a:pt x="123536" y="133322"/>
                </a:lnTo>
                <a:lnTo>
                  <a:pt x="123862" y="132518"/>
                </a:lnTo>
                <a:lnTo>
                  <a:pt x="123927" y="132357"/>
                </a:lnTo>
                <a:lnTo>
                  <a:pt x="124025" y="131575"/>
                </a:lnTo>
                <a:lnTo>
                  <a:pt x="124120" y="130813"/>
                </a:lnTo>
                <a:lnTo>
                  <a:pt x="125532" y="130315"/>
                </a:lnTo>
                <a:lnTo>
                  <a:pt x="126696" y="131194"/>
                </a:lnTo>
                <a:lnTo>
                  <a:pt x="127689" y="131575"/>
                </a:lnTo>
                <a:lnTo>
                  <a:pt x="127293" y="132357"/>
                </a:lnTo>
                <a:lnTo>
                  <a:pt x="127212" y="132518"/>
                </a:lnTo>
                <a:lnTo>
                  <a:pt x="127040" y="133322"/>
                </a:lnTo>
                <a:lnTo>
                  <a:pt x="126952" y="133731"/>
                </a:lnTo>
                <a:lnTo>
                  <a:pt x="125134" y="135204"/>
                </a:lnTo>
                <a:close/>
              </a:path>
              <a:path w="964565" h="962025">
                <a:moveTo>
                  <a:pt x="117103" y="143254"/>
                </a:moveTo>
                <a:lnTo>
                  <a:pt x="114316" y="143254"/>
                </a:lnTo>
                <a:lnTo>
                  <a:pt x="113903" y="142069"/>
                </a:lnTo>
                <a:lnTo>
                  <a:pt x="114444" y="140734"/>
                </a:lnTo>
                <a:lnTo>
                  <a:pt x="117348" y="139062"/>
                </a:lnTo>
                <a:lnTo>
                  <a:pt x="117800" y="140069"/>
                </a:lnTo>
                <a:lnTo>
                  <a:pt x="118775" y="141232"/>
                </a:lnTo>
                <a:lnTo>
                  <a:pt x="118333" y="142723"/>
                </a:lnTo>
                <a:lnTo>
                  <a:pt x="117103" y="143254"/>
                </a:lnTo>
                <a:close/>
              </a:path>
              <a:path w="964565" h="962025">
                <a:moveTo>
                  <a:pt x="125525" y="203705"/>
                </a:moveTo>
                <a:lnTo>
                  <a:pt x="124409" y="203705"/>
                </a:lnTo>
                <a:lnTo>
                  <a:pt x="124568" y="203239"/>
                </a:lnTo>
                <a:lnTo>
                  <a:pt x="125525" y="203705"/>
                </a:lnTo>
                <a:close/>
              </a:path>
              <a:path w="964565" h="962025">
                <a:moveTo>
                  <a:pt x="125536" y="207449"/>
                </a:moveTo>
                <a:lnTo>
                  <a:pt x="124504" y="206652"/>
                </a:lnTo>
                <a:lnTo>
                  <a:pt x="123536" y="206274"/>
                </a:lnTo>
                <a:lnTo>
                  <a:pt x="124326" y="203951"/>
                </a:lnTo>
                <a:lnTo>
                  <a:pt x="126742" y="203951"/>
                </a:lnTo>
                <a:lnTo>
                  <a:pt x="128262" y="205733"/>
                </a:lnTo>
                <a:lnTo>
                  <a:pt x="127785" y="207086"/>
                </a:lnTo>
                <a:lnTo>
                  <a:pt x="125536" y="207449"/>
                </a:lnTo>
                <a:close/>
              </a:path>
              <a:path w="964565" h="962025">
                <a:moveTo>
                  <a:pt x="126678" y="169974"/>
                </a:moveTo>
                <a:lnTo>
                  <a:pt x="124306" y="169974"/>
                </a:lnTo>
                <a:lnTo>
                  <a:pt x="124241" y="169768"/>
                </a:lnTo>
                <a:lnTo>
                  <a:pt x="123440" y="168558"/>
                </a:lnTo>
                <a:lnTo>
                  <a:pt x="124009" y="167070"/>
                </a:lnTo>
                <a:lnTo>
                  <a:pt x="125579" y="166355"/>
                </a:lnTo>
                <a:lnTo>
                  <a:pt x="127813" y="166740"/>
                </a:lnTo>
                <a:lnTo>
                  <a:pt x="128240" y="168127"/>
                </a:lnTo>
                <a:lnTo>
                  <a:pt x="126678" y="169974"/>
                </a:lnTo>
                <a:close/>
              </a:path>
              <a:path w="964565" h="962025">
                <a:moveTo>
                  <a:pt x="124568" y="170796"/>
                </a:moveTo>
                <a:lnTo>
                  <a:pt x="124406" y="170287"/>
                </a:lnTo>
                <a:lnTo>
                  <a:pt x="125507" y="170287"/>
                </a:lnTo>
                <a:lnTo>
                  <a:pt x="124568" y="170796"/>
                </a:lnTo>
                <a:close/>
              </a:path>
              <a:path w="964565" h="962025">
                <a:moveTo>
                  <a:pt x="125586" y="115722"/>
                </a:moveTo>
                <a:lnTo>
                  <a:pt x="124532" y="115230"/>
                </a:lnTo>
                <a:lnTo>
                  <a:pt x="124303" y="114319"/>
                </a:lnTo>
                <a:lnTo>
                  <a:pt x="124193" y="113885"/>
                </a:lnTo>
                <a:lnTo>
                  <a:pt x="124102" y="113522"/>
                </a:lnTo>
                <a:lnTo>
                  <a:pt x="124845" y="112992"/>
                </a:lnTo>
                <a:lnTo>
                  <a:pt x="125212" y="112551"/>
                </a:lnTo>
                <a:lnTo>
                  <a:pt x="128005" y="113885"/>
                </a:lnTo>
                <a:lnTo>
                  <a:pt x="127646" y="114319"/>
                </a:lnTo>
                <a:lnTo>
                  <a:pt x="127372" y="114953"/>
                </a:lnTo>
                <a:lnTo>
                  <a:pt x="125586" y="115722"/>
                </a:lnTo>
                <a:close/>
              </a:path>
              <a:path w="964565" h="962025">
                <a:moveTo>
                  <a:pt x="125109" y="153317"/>
                </a:moveTo>
                <a:lnTo>
                  <a:pt x="124052" y="152776"/>
                </a:lnTo>
                <a:lnTo>
                  <a:pt x="123532" y="151378"/>
                </a:lnTo>
                <a:lnTo>
                  <a:pt x="123872" y="150524"/>
                </a:lnTo>
                <a:lnTo>
                  <a:pt x="123927" y="150385"/>
                </a:lnTo>
                <a:lnTo>
                  <a:pt x="124016" y="149556"/>
                </a:lnTo>
                <a:lnTo>
                  <a:pt x="124091" y="148858"/>
                </a:lnTo>
                <a:lnTo>
                  <a:pt x="125490" y="148257"/>
                </a:lnTo>
                <a:lnTo>
                  <a:pt x="126714" y="149171"/>
                </a:lnTo>
                <a:lnTo>
                  <a:pt x="127710" y="149556"/>
                </a:lnTo>
                <a:lnTo>
                  <a:pt x="127289" y="150385"/>
                </a:lnTo>
                <a:lnTo>
                  <a:pt x="127219" y="150524"/>
                </a:lnTo>
                <a:lnTo>
                  <a:pt x="127031" y="151378"/>
                </a:lnTo>
                <a:lnTo>
                  <a:pt x="126949" y="151751"/>
                </a:lnTo>
                <a:lnTo>
                  <a:pt x="125109" y="153317"/>
                </a:lnTo>
                <a:close/>
              </a:path>
              <a:path w="964565" h="962025">
                <a:moveTo>
                  <a:pt x="125233" y="903852"/>
                </a:moveTo>
                <a:lnTo>
                  <a:pt x="123522" y="903852"/>
                </a:lnTo>
                <a:lnTo>
                  <a:pt x="123709" y="902998"/>
                </a:lnTo>
                <a:lnTo>
                  <a:pt x="123742" y="902848"/>
                </a:lnTo>
                <a:lnTo>
                  <a:pt x="124244" y="901905"/>
                </a:lnTo>
                <a:lnTo>
                  <a:pt x="125922" y="901905"/>
                </a:lnTo>
                <a:lnTo>
                  <a:pt x="125721" y="902848"/>
                </a:lnTo>
                <a:lnTo>
                  <a:pt x="125689" y="902998"/>
                </a:lnTo>
                <a:lnTo>
                  <a:pt x="125233" y="903852"/>
                </a:lnTo>
                <a:close/>
              </a:path>
              <a:path w="964565" h="962025">
                <a:moveTo>
                  <a:pt x="125233" y="903852"/>
                </a:moveTo>
                <a:lnTo>
                  <a:pt x="125121" y="904097"/>
                </a:lnTo>
                <a:lnTo>
                  <a:pt x="125222" y="903852"/>
                </a:lnTo>
                <a:lnTo>
                  <a:pt x="125689" y="902998"/>
                </a:lnTo>
                <a:lnTo>
                  <a:pt x="125233" y="903852"/>
                </a:lnTo>
                <a:close/>
              </a:path>
              <a:path w="964565" h="962025">
                <a:moveTo>
                  <a:pt x="124937" y="904546"/>
                </a:moveTo>
                <a:lnTo>
                  <a:pt x="124792" y="904898"/>
                </a:lnTo>
                <a:lnTo>
                  <a:pt x="125121" y="904097"/>
                </a:lnTo>
                <a:lnTo>
                  <a:pt x="125222" y="903852"/>
                </a:lnTo>
                <a:lnTo>
                  <a:pt x="124937" y="904546"/>
                </a:lnTo>
                <a:close/>
              </a:path>
              <a:path w="964565" h="962025">
                <a:moveTo>
                  <a:pt x="125586" y="721547"/>
                </a:moveTo>
                <a:lnTo>
                  <a:pt x="124532" y="721056"/>
                </a:lnTo>
                <a:lnTo>
                  <a:pt x="124303" y="720145"/>
                </a:lnTo>
                <a:lnTo>
                  <a:pt x="124193" y="719711"/>
                </a:lnTo>
                <a:lnTo>
                  <a:pt x="124102" y="719348"/>
                </a:lnTo>
                <a:lnTo>
                  <a:pt x="124845" y="718817"/>
                </a:lnTo>
                <a:lnTo>
                  <a:pt x="125212" y="718376"/>
                </a:lnTo>
                <a:lnTo>
                  <a:pt x="128005" y="719711"/>
                </a:lnTo>
                <a:lnTo>
                  <a:pt x="127646" y="720145"/>
                </a:lnTo>
                <a:lnTo>
                  <a:pt x="127372" y="720782"/>
                </a:lnTo>
                <a:lnTo>
                  <a:pt x="125586" y="721547"/>
                </a:lnTo>
                <a:close/>
              </a:path>
              <a:path w="964565" h="962025">
                <a:moveTo>
                  <a:pt x="127682" y="701772"/>
                </a:moveTo>
                <a:lnTo>
                  <a:pt x="124086" y="701772"/>
                </a:lnTo>
                <a:lnTo>
                  <a:pt x="123984" y="701025"/>
                </a:lnTo>
                <a:lnTo>
                  <a:pt x="123575" y="700082"/>
                </a:lnTo>
                <a:lnTo>
                  <a:pt x="124095" y="698730"/>
                </a:lnTo>
                <a:lnTo>
                  <a:pt x="125130" y="698189"/>
                </a:lnTo>
                <a:lnTo>
                  <a:pt x="126938" y="699662"/>
                </a:lnTo>
                <a:lnTo>
                  <a:pt x="127205" y="700847"/>
                </a:lnTo>
                <a:lnTo>
                  <a:pt x="127682" y="701772"/>
                </a:lnTo>
                <a:close/>
              </a:path>
              <a:path w="964565" h="962025">
                <a:moveTo>
                  <a:pt x="125561" y="703039"/>
                </a:moveTo>
                <a:lnTo>
                  <a:pt x="124184" y="702491"/>
                </a:lnTo>
                <a:lnTo>
                  <a:pt x="124137" y="702150"/>
                </a:lnTo>
                <a:lnTo>
                  <a:pt x="126721" y="702150"/>
                </a:lnTo>
                <a:lnTo>
                  <a:pt x="125561" y="703039"/>
                </a:lnTo>
                <a:close/>
              </a:path>
              <a:path w="964565" h="962025">
                <a:moveTo>
                  <a:pt x="125134" y="741033"/>
                </a:moveTo>
                <a:lnTo>
                  <a:pt x="124077" y="740481"/>
                </a:lnTo>
                <a:lnTo>
                  <a:pt x="123536" y="739151"/>
                </a:lnTo>
                <a:lnTo>
                  <a:pt x="123862" y="738346"/>
                </a:lnTo>
                <a:lnTo>
                  <a:pt x="123927" y="738186"/>
                </a:lnTo>
                <a:lnTo>
                  <a:pt x="124025" y="737403"/>
                </a:lnTo>
                <a:lnTo>
                  <a:pt x="124120" y="736642"/>
                </a:lnTo>
                <a:lnTo>
                  <a:pt x="125532" y="736144"/>
                </a:lnTo>
                <a:lnTo>
                  <a:pt x="126696" y="737023"/>
                </a:lnTo>
                <a:lnTo>
                  <a:pt x="127689" y="737403"/>
                </a:lnTo>
                <a:lnTo>
                  <a:pt x="127293" y="738186"/>
                </a:lnTo>
                <a:lnTo>
                  <a:pt x="127212" y="738346"/>
                </a:lnTo>
                <a:lnTo>
                  <a:pt x="127040" y="739151"/>
                </a:lnTo>
                <a:lnTo>
                  <a:pt x="126952" y="739560"/>
                </a:lnTo>
                <a:lnTo>
                  <a:pt x="125134" y="741033"/>
                </a:lnTo>
                <a:close/>
              </a:path>
              <a:path w="964565" h="962025">
                <a:moveTo>
                  <a:pt x="126678" y="775803"/>
                </a:moveTo>
                <a:lnTo>
                  <a:pt x="124305" y="775803"/>
                </a:lnTo>
                <a:lnTo>
                  <a:pt x="124241" y="775600"/>
                </a:lnTo>
                <a:lnTo>
                  <a:pt x="123440" y="774390"/>
                </a:lnTo>
                <a:lnTo>
                  <a:pt x="124013" y="772903"/>
                </a:lnTo>
                <a:lnTo>
                  <a:pt x="125582" y="772188"/>
                </a:lnTo>
                <a:lnTo>
                  <a:pt x="127813" y="772568"/>
                </a:lnTo>
                <a:lnTo>
                  <a:pt x="128132" y="773604"/>
                </a:lnTo>
                <a:lnTo>
                  <a:pt x="128240" y="773956"/>
                </a:lnTo>
                <a:lnTo>
                  <a:pt x="126678" y="775803"/>
                </a:lnTo>
                <a:close/>
              </a:path>
              <a:path w="964565" h="962025">
                <a:moveTo>
                  <a:pt x="124568" y="776629"/>
                </a:moveTo>
                <a:lnTo>
                  <a:pt x="124405" y="776116"/>
                </a:lnTo>
                <a:lnTo>
                  <a:pt x="125507" y="776116"/>
                </a:lnTo>
                <a:lnTo>
                  <a:pt x="124568" y="776629"/>
                </a:lnTo>
                <a:close/>
              </a:path>
              <a:path w="964565" h="962025">
                <a:moveTo>
                  <a:pt x="125109" y="759142"/>
                </a:moveTo>
                <a:lnTo>
                  <a:pt x="124052" y="758601"/>
                </a:lnTo>
                <a:lnTo>
                  <a:pt x="123532" y="757203"/>
                </a:lnTo>
                <a:lnTo>
                  <a:pt x="123873" y="756349"/>
                </a:lnTo>
                <a:lnTo>
                  <a:pt x="123927" y="756214"/>
                </a:lnTo>
                <a:lnTo>
                  <a:pt x="124016" y="755381"/>
                </a:lnTo>
                <a:lnTo>
                  <a:pt x="124091" y="754683"/>
                </a:lnTo>
                <a:lnTo>
                  <a:pt x="125490" y="754082"/>
                </a:lnTo>
                <a:lnTo>
                  <a:pt x="126714" y="754997"/>
                </a:lnTo>
                <a:lnTo>
                  <a:pt x="127710" y="755381"/>
                </a:lnTo>
                <a:lnTo>
                  <a:pt x="127288" y="756214"/>
                </a:lnTo>
                <a:lnTo>
                  <a:pt x="127219" y="756349"/>
                </a:lnTo>
                <a:lnTo>
                  <a:pt x="127031" y="757203"/>
                </a:lnTo>
                <a:lnTo>
                  <a:pt x="126949" y="757577"/>
                </a:lnTo>
                <a:lnTo>
                  <a:pt x="125109" y="759142"/>
                </a:lnTo>
                <a:close/>
              </a:path>
              <a:path w="964565" h="962025">
                <a:moveTo>
                  <a:pt x="125525" y="809534"/>
                </a:moveTo>
                <a:lnTo>
                  <a:pt x="124409" y="809534"/>
                </a:lnTo>
                <a:lnTo>
                  <a:pt x="124568" y="809068"/>
                </a:lnTo>
                <a:lnTo>
                  <a:pt x="125525" y="809534"/>
                </a:lnTo>
                <a:close/>
              </a:path>
              <a:path w="964565" h="962025">
                <a:moveTo>
                  <a:pt x="125536" y="813278"/>
                </a:moveTo>
                <a:lnTo>
                  <a:pt x="124504" y="812480"/>
                </a:lnTo>
                <a:lnTo>
                  <a:pt x="123536" y="812103"/>
                </a:lnTo>
                <a:lnTo>
                  <a:pt x="124326" y="809780"/>
                </a:lnTo>
                <a:lnTo>
                  <a:pt x="126742" y="809780"/>
                </a:lnTo>
                <a:lnTo>
                  <a:pt x="128262" y="811562"/>
                </a:lnTo>
                <a:lnTo>
                  <a:pt x="127785" y="812915"/>
                </a:lnTo>
                <a:lnTo>
                  <a:pt x="125536" y="813278"/>
                </a:lnTo>
                <a:close/>
              </a:path>
              <a:path w="964565" h="962025">
                <a:moveTo>
                  <a:pt x="126151" y="75447"/>
                </a:moveTo>
                <a:lnTo>
                  <a:pt x="123757" y="75447"/>
                </a:lnTo>
                <a:lnTo>
                  <a:pt x="124018" y="75044"/>
                </a:lnTo>
                <a:lnTo>
                  <a:pt x="125938" y="75044"/>
                </a:lnTo>
                <a:lnTo>
                  <a:pt x="126151" y="75447"/>
                </a:lnTo>
                <a:close/>
              </a:path>
              <a:path w="964565" h="962025">
                <a:moveTo>
                  <a:pt x="125485" y="78254"/>
                </a:moveTo>
                <a:lnTo>
                  <a:pt x="123454" y="78254"/>
                </a:lnTo>
                <a:lnTo>
                  <a:pt x="122999" y="77265"/>
                </a:lnTo>
                <a:lnTo>
                  <a:pt x="123352" y="76073"/>
                </a:lnTo>
                <a:lnTo>
                  <a:pt x="123454" y="75728"/>
                </a:lnTo>
                <a:lnTo>
                  <a:pt x="126300" y="75728"/>
                </a:lnTo>
                <a:lnTo>
                  <a:pt x="126482" y="76073"/>
                </a:lnTo>
                <a:lnTo>
                  <a:pt x="125853" y="77873"/>
                </a:lnTo>
                <a:lnTo>
                  <a:pt x="125485" y="78254"/>
                </a:lnTo>
                <a:close/>
              </a:path>
              <a:path w="964565" h="962025">
                <a:moveTo>
                  <a:pt x="127892" y="648498"/>
                </a:moveTo>
                <a:lnTo>
                  <a:pt x="124252" y="648498"/>
                </a:lnTo>
                <a:lnTo>
                  <a:pt x="123952" y="648178"/>
                </a:lnTo>
                <a:lnTo>
                  <a:pt x="124031" y="645548"/>
                </a:lnTo>
                <a:lnTo>
                  <a:pt x="125443" y="644808"/>
                </a:lnTo>
                <a:lnTo>
                  <a:pt x="126087" y="644214"/>
                </a:lnTo>
                <a:lnTo>
                  <a:pt x="126920" y="644808"/>
                </a:lnTo>
                <a:lnTo>
                  <a:pt x="128290" y="645296"/>
                </a:lnTo>
                <a:lnTo>
                  <a:pt x="128607" y="646858"/>
                </a:lnTo>
                <a:lnTo>
                  <a:pt x="127892" y="648498"/>
                </a:lnTo>
                <a:close/>
              </a:path>
              <a:path w="964565" h="962025">
                <a:moveTo>
                  <a:pt x="125180" y="649487"/>
                </a:moveTo>
                <a:lnTo>
                  <a:pt x="124493" y="648754"/>
                </a:lnTo>
                <a:lnTo>
                  <a:pt x="127187" y="648754"/>
                </a:lnTo>
                <a:lnTo>
                  <a:pt x="125180" y="649487"/>
                </a:lnTo>
                <a:close/>
              </a:path>
              <a:path w="964565" h="962025">
                <a:moveTo>
                  <a:pt x="126650" y="594797"/>
                </a:moveTo>
                <a:lnTo>
                  <a:pt x="122899" y="594157"/>
                </a:lnTo>
                <a:lnTo>
                  <a:pt x="122358" y="592431"/>
                </a:lnTo>
                <a:lnTo>
                  <a:pt x="122582" y="590623"/>
                </a:lnTo>
                <a:lnTo>
                  <a:pt x="123141" y="589118"/>
                </a:lnTo>
                <a:lnTo>
                  <a:pt x="123219" y="588908"/>
                </a:lnTo>
                <a:lnTo>
                  <a:pt x="124315" y="587645"/>
                </a:lnTo>
                <a:lnTo>
                  <a:pt x="127030" y="589118"/>
                </a:lnTo>
                <a:lnTo>
                  <a:pt x="127849" y="590452"/>
                </a:lnTo>
                <a:lnTo>
                  <a:pt x="127888" y="593256"/>
                </a:lnTo>
                <a:lnTo>
                  <a:pt x="126650" y="594797"/>
                </a:lnTo>
                <a:close/>
              </a:path>
              <a:path w="964565" h="962025">
                <a:moveTo>
                  <a:pt x="126151" y="681275"/>
                </a:moveTo>
                <a:lnTo>
                  <a:pt x="123757" y="681275"/>
                </a:lnTo>
                <a:lnTo>
                  <a:pt x="124018" y="680873"/>
                </a:lnTo>
                <a:lnTo>
                  <a:pt x="125938" y="680873"/>
                </a:lnTo>
                <a:lnTo>
                  <a:pt x="126151" y="681275"/>
                </a:lnTo>
                <a:close/>
              </a:path>
              <a:path w="964565" h="962025">
                <a:moveTo>
                  <a:pt x="125485" y="684083"/>
                </a:moveTo>
                <a:lnTo>
                  <a:pt x="123454" y="684083"/>
                </a:lnTo>
                <a:lnTo>
                  <a:pt x="122999" y="683094"/>
                </a:lnTo>
                <a:lnTo>
                  <a:pt x="123351" y="681902"/>
                </a:lnTo>
                <a:lnTo>
                  <a:pt x="123454" y="681553"/>
                </a:lnTo>
                <a:lnTo>
                  <a:pt x="126298" y="681553"/>
                </a:lnTo>
                <a:lnTo>
                  <a:pt x="126482" y="681902"/>
                </a:lnTo>
                <a:lnTo>
                  <a:pt x="125853" y="683702"/>
                </a:lnTo>
                <a:lnTo>
                  <a:pt x="125485" y="684083"/>
                </a:lnTo>
                <a:close/>
              </a:path>
              <a:path w="964565" h="962025">
                <a:moveTo>
                  <a:pt x="125485" y="684083"/>
                </a:moveTo>
                <a:lnTo>
                  <a:pt x="125224" y="684354"/>
                </a:lnTo>
                <a:lnTo>
                  <a:pt x="125853" y="683702"/>
                </a:lnTo>
                <a:lnTo>
                  <a:pt x="125485" y="684083"/>
                </a:lnTo>
                <a:close/>
              </a:path>
              <a:path w="964565" h="962025">
                <a:moveTo>
                  <a:pt x="124412" y="351770"/>
                </a:moveTo>
                <a:lnTo>
                  <a:pt x="124592" y="351347"/>
                </a:lnTo>
                <a:lnTo>
                  <a:pt x="124692" y="351112"/>
                </a:lnTo>
                <a:lnTo>
                  <a:pt x="124412" y="351770"/>
                </a:lnTo>
                <a:close/>
              </a:path>
              <a:path w="964565" h="962025">
                <a:moveTo>
                  <a:pt x="124326" y="351973"/>
                </a:moveTo>
                <a:lnTo>
                  <a:pt x="124237" y="352115"/>
                </a:lnTo>
                <a:lnTo>
                  <a:pt x="124326" y="351973"/>
                </a:lnTo>
                <a:lnTo>
                  <a:pt x="124412" y="351770"/>
                </a:lnTo>
                <a:lnTo>
                  <a:pt x="124326" y="351973"/>
                </a:lnTo>
                <a:close/>
              </a:path>
              <a:path w="964565" h="962025">
                <a:moveTo>
                  <a:pt x="124237" y="352115"/>
                </a:moveTo>
                <a:lnTo>
                  <a:pt x="124048" y="352418"/>
                </a:lnTo>
                <a:lnTo>
                  <a:pt x="124237" y="352115"/>
                </a:lnTo>
                <a:lnTo>
                  <a:pt x="124326" y="351973"/>
                </a:lnTo>
                <a:lnTo>
                  <a:pt x="124237" y="352115"/>
                </a:lnTo>
                <a:close/>
              </a:path>
              <a:path w="964565" h="962025">
                <a:moveTo>
                  <a:pt x="127166" y="352752"/>
                </a:moveTo>
                <a:lnTo>
                  <a:pt x="124048" y="352418"/>
                </a:lnTo>
                <a:lnTo>
                  <a:pt x="124237" y="352115"/>
                </a:lnTo>
                <a:lnTo>
                  <a:pt x="127255" y="352550"/>
                </a:lnTo>
                <a:lnTo>
                  <a:pt x="127166" y="352752"/>
                </a:lnTo>
                <a:close/>
              </a:path>
              <a:path w="964565" h="962025">
                <a:moveTo>
                  <a:pt x="126982" y="353172"/>
                </a:moveTo>
                <a:lnTo>
                  <a:pt x="127166" y="352752"/>
                </a:lnTo>
                <a:lnTo>
                  <a:pt x="127255" y="352550"/>
                </a:lnTo>
                <a:lnTo>
                  <a:pt x="126982" y="353172"/>
                </a:lnTo>
                <a:close/>
              </a:path>
              <a:path w="964565" h="962025">
                <a:moveTo>
                  <a:pt x="124963" y="245048"/>
                </a:moveTo>
                <a:lnTo>
                  <a:pt x="123621" y="242055"/>
                </a:lnTo>
                <a:lnTo>
                  <a:pt x="124632" y="241610"/>
                </a:lnTo>
                <a:lnTo>
                  <a:pt x="125667" y="240745"/>
                </a:lnTo>
                <a:lnTo>
                  <a:pt x="128072" y="240745"/>
                </a:lnTo>
                <a:lnTo>
                  <a:pt x="128534" y="242055"/>
                </a:lnTo>
                <a:lnTo>
                  <a:pt x="127952" y="243453"/>
                </a:lnTo>
                <a:lnTo>
                  <a:pt x="124963" y="245048"/>
                </a:lnTo>
                <a:close/>
              </a:path>
              <a:path w="964565" h="962025">
                <a:moveTo>
                  <a:pt x="127463" y="259146"/>
                </a:moveTo>
                <a:lnTo>
                  <a:pt x="125472" y="259146"/>
                </a:lnTo>
                <a:lnTo>
                  <a:pt x="126408" y="258719"/>
                </a:lnTo>
                <a:lnTo>
                  <a:pt x="127463" y="259146"/>
                </a:lnTo>
                <a:close/>
              </a:path>
              <a:path w="964565" h="962025">
                <a:moveTo>
                  <a:pt x="126810" y="262150"/>
                </a:moveTo>
                <a:lnTo>
                  <a:pt x="124405" y="262150"/>
                </a:lnTo>
                <a:lnTo>
                  <a:pt x="124337" y="261968"/>
                </a:lnTo>
                <a:lnTo>
                  <a:pt x="123472" y="260808"/>
                </a:lnTo>
                <a:lnTo>
                  <a:pt x="124076" y="259146"/>
                </a:lnTo>
                <a:lnTo>
                  <a:pt x="127693" y="259146"/>
                </a:lnTo>
                <a:lnTo>
                  <a:pt x="128290" y="260313"/>
                </a:lnTo>
                <a:lnTo>
                  <a:pt x="126810" y="262150"/>
                </a:lnTo>
                <a:close/>
              </a:path>
              <a:path w="964565" h="962025">
                <a:moveTo>
                  <a:pt x="124703" y="262947"/>
                </a:moveTo>
                <a:lnTo>
                  <a:pt x="124515" y="262445"/>
                </a:lnTo>
                <a:lnTo>
                  <a:pt x="125628" y="262445"/>
                </a:lnTo>
                <a:lnTo>
                  <a:pt x="124703" y="262947"/>
                </a:lnTo>
                <a:close/>
              </a:path>
              <a:path w="964565" h="962025">
                <a:moveTo>
                  <a:pt x="125121" y="298268"/>
                </a:moveTo>
                <a:lnTo>
                  <a:pt x="123522" y="298023"/>
                </a:lnTo>
                <a:lnTo>
                  <a:pt x="123709" y="297169"/>
                </a:lnTo>
                <a:lnTo>
                  <a:pt x="123742" y="297019"/>
                </a:lnTo>
                <a:lnTo>
                  <a:pt x="124244" y="296076"/>
                </a:lnTo>
                <a:lnTo>
                  <a:pt x="125922" y="296076"/>
                </a:lnTo>
                <a:lnTo>
                  <a:pt x="125721" y="297019"/>
                </a:lnTo>
                <a:lnTo>
                  <a:pt x="125689" y="297169"/>
                </a:lnTo>
                <a:lnTo>
                  <a:pt x="125233" y="298023"/>
                </a:lnTo>
                <a:lnTo>
                  <a:pt x="125121" y="298268"/>
                </a:lnTo>
                <a:close/>
              </a:path>
              <a:path w="964565" h="962025">
                <a:moveTo>
                  <a:pt x="124937" y="298717"/>
                </a:moveTo>
                <a:lnTo>
                  <a:pt x="124792" y="299069"/>
                </a:lnTo>
                <a:lnTo>
                  <a:pt x="125121" y="298268"/>
                </a:lnTo>
                <a:lnTo>
                  <a:pt x="125222" y="298023"/>
                </a:lnTo>
                <a:lnTo>
                  <a:pt x="124937" y="298717"/>
                </a:lnTo>
                <a:close/>
              </a:path>
              <a:path w="964565" h="962025">
                <a:moveTo>
                  <a:pt x="126657" y="369676"/>
                </a:moveTo>
                <a:lnTo>
                  <a:pt x="124018" y="369676"/>
                </a:lnTo>
                <a:lnTo>
                  <a:pt x="124045" y="369381"/>
                </a:lnTo>
                <a:lnTo>
                  <a:pt x="125450" y="368826"/>
                </a:lnTo>
                <a:lnTo>
                  <a:pt x="126657" y="369676"/>
                </a:lnTo>
                <a:close/>
              </a:path>
              <a:path w="964565" h="962025">
                <a:moveTo>
                  <a:pt x="124018" y="369676"/>
                </a:moveTo>
                <a:lnTo>
                  <a:pt x="123987" y="370029"/>
                </a:lnTo>
                <a:lnTo>
                  <a:pt x="124045" y="369381"/>
                </a:lnTo>
                <a:lnTo>
                  <a:pt x="124018" y="369676"/>
                </a:lnTo>
                <a:close/>
              </a:path>
              <a:path w="964565" h="962025">
                <a:moveTo>
                  <a:pt x="125198" y="373790"/>
                </a:moveTo>
                <a:lnTo>
                  <a:pt x="124120" y="373267"/>
                </a:lnTo>
                <a:lnTo>
                  <a:pt x="123543" y="371922"/>
                </a:lnTo>
                <a:lnTo>
                  <a:pt x="123906" y="370936"/>
                </a:lnTo>
                <a:lnTo>
                  <a:pt x="123987" y="370029"/>
                </a:lnTo>
                <a:lnTo>
                  <a:pt x="127664" y="370029"/>
                </a:lnTo>
                <a:lnTo>
                  <a:pt x="127238" y="370936"/>
                </a:lnTo>
                <a:lnTo>
                  <a:pt x="127035" y="371922"/>
                </a:lnTo>
                <a:lnTo>
                  <a:pt x="126977" y="372231"/>
                </a:lnTo>
                <a:lnTo>
                  <a:pt x="125198" y="373790"/>
                </a:lnTo>
                <a:close/>
              </a:path>
              <a:path w="964565" h="962025">
                <a:moveTo>
                  <a:pt x="127689" y="281668"/>
                </a:moveTo>
                <a:lnTo>
                  <a:pt x="125065" y="281668"/>
                </a:lnTo>
                <a:lnTo>
                  <a:pt x="123934" y="280850"/>
                </a:lnTo>
                <a:lnTo>
                  <a:pt x="123349" y="278654"/>
                </a:lnTo>
                <a:lnTo>
                  <a:pt x="123255" y="278302"/>
                </a:lnTo>
                <a:lnTo>
                  <a:pt x="124422" y="277277"/>
                </a:lnTo>
                <a:lnTo>
                  <a:pt x="126198" y="276928"/>
                </a:lnTo>
                <a:lnTo>
                  <a:pt x="126970" y="277490"/>
                </a:lnTo>
                <a:lnTo>
                  <a:pt x="128198" y="277914"/>
                </a:lnTo>
                <a:lnTo>
                  <a:pt x="129059" y="280608"/>
                </a:lnTo>
                <a:lnTo>
                  <a:pt x="127689" y="281668"/>
                </a:lnTo>
                <a:close/>
              </a:path>
              <a:path w="964565" h="962025">
                <a:moveTo>
                  <a:pt x="124714" y="666348"/>
                </a:moveTo>
                <a:lnTo>
                  <a:pt x="123436" y="665209"/>
                </a:lnTo>
                <a:lnTo>
                  <a:pt x="124234" y="663515"/>
                </a:lnTo>
                <a:lnTo>
                  <a:pt x="125970" y="663515"/>
                </a:lnTo>
                <a:lnTo>
                  <a:pt x="125703" y="664501"/>
                </a:lnTo>
                <a:lnTo>
                  <a:pt x="125280" y="665209"/>
                </a:lnTo>
                <a:lnTo>
                  <a:pt x="125159" y="665412"/>
                </a:lnTo>
                <a:lnTo>
                  <a:pt x="124714" y="666348"/>
                </a:lnTo>
                <a:close/>
              </a:path>
              <a:path w="964565" h="962025">
                <a:moveTo>
                  <a:pt x="126219" y="410033"/>
                </a:moveTo>
                <a:lnTo>
                  <a:pt x="124547" y="409457"/>
                </a:lnTo>
                <a:lnTo>
                  <a:pt x="123485" y="407261"/>
                </a:lnTo>
                <a:lnTo>
                  <a:pt x="123362" y="407005"/>
                </a:lnTo>
                <a:lnTo>
                  <a:pt x="124351" y="405557"/>
                </a:lnTo>
                <a:lnTo>
                  <a:pt x="127094" y="405557"/>
                </a:lnTo>
                <a:lnTo>
                  <a:pt x="127788" y="406606"/>
                </a:lnTo>
                <a:lnTo>
                  <a:pt x="128568" y="407261"/>
                </a:lnTo>
                <a:lnTo>
                  <a:pt x="128062" y="408151"/>
                </a:lnTo>
                <a:lnTo>
                  <a:pt x="127745" y="409457"/>
                </a:lnTo>
                <a:lnTo>
                  <a:pt x="128034" y="409457"/>
                </a:lnTo>
                <a:lnTo>
                  <a:pt x="126219" y="410033"/>
                </a:lnTo>
                <a:close/>
              </a:path>
              <a:path w="964565" h="962025">
                <a:moveTo>
                  <a:pt x="126411" y="612130"/>
                </a:moveTo>
                <a:lnTo>
                  <a:pt x="124707" y="612130"/>
                </a:lnTo>
                <a:lnTo>
                  <a:pt x="124063" y="610796"/>
                </a:lnTo>
                <a:lnTo>
                  <a:pt x="123401" y="610038"/>
                </a:lnTo>
                <a:lnTo>
                  <a:pt x="124052" y="609269"/>
                </a:lnTo>
                <a:lnTo>
                  <a:pt x="124554" y="608127"/>
                </a:lnTo>
                <a:lnTo>
                  <a:pt x="124673" y="607857"/>
                </a:lnTo>
                <a:lnTo>
                  <a:pt x="127963" y="607857"/>
                </a:lnTo>
                <a:lnTo>
                  <a:pt x="129059" y="608127"/>
                </a:lnTo>
                <a:lnTo>
                  <a:pt x="127778" y="611397"/>
                </a:lnTo>
                <a:lnTo>
                  <a:pt x="126411" y="612130"/>
                </a:lnTo>
                <a:close/>
              </a:path>
              <a:path w="964565" h="962025">
                <a:moveTo>
                  <a:pt x="126671" y="626699"/>
                </a:moveTo>
                <a:lnTo>
                  <a:pt x="124071" y="626699"/>
                </a:lnTo>
                <a:lnTo>
                  <a:pt x="124105" y="626368"/>
                </a:lnTo>
                <a:lnTo>
                  <a:pt x="125500" y="625856"/>
                </a:lnTo>
                <a:lnTo>
                  <a:pt x="126671" y="626699"/>
                </a:lnTo>
                <a:close/>
              </a:path>
              <a:path w="964565" h="962025">
                <a:moveTo>
                  <a:pt x="124071" y="626699"/>
                </a:moveTo>
                <a:lnTo>
                  <a:pt x="124034" y="627058"/>
                </a:lnTo>
                <a:lnTo>
                  <a:pt x="124105" y="626368"/>
                </a:lnTo>
                <a:lnTo>
                  <a:pt x="124071" y="626699"/>
                </a:lnTo>
                <a:close/>
              </a:path>
              <a:path w="964565" h="962025">
                <a:moveTo>
                  <a:pt x="125216" y="630706"/>
                </a:moveTo>
                <a:lnTo>
                  <a:pt x="124155" y="630165"/>
                </a:lnTo>
                <a:lnTo>
                  <a:pt x="123575" y="628873"/>
                </a:lnTo>
                <a:lnTo>
                  <a:pt x="123945" y="627909"/>
                </a:lnTo>
                <a:lnTo>
                  <a:pt x="124034" y="627058"/>
                </a:lnTo>
                <a:lnTo>
                  <a:pt x="127664" y="627058"/>
                </a:lnTo>
                <a:lnTo>
                  <a:pt x="127251" y="627909"/>
                </a:lnTo>
                <a:lnTo>
                  <a:pt x="127029" y="628873"/>
                </a:lnTo>
                <a:lnTo>
                  <a:pt x="126959" y="629225"/>
                </a:lnTo>
                <a:lnTo>
                  <a:pt x="125216" y="630706"/>
                </a:lnTo>
                <a:close/>
              </a:path>
              <a:path w="964565" h="962025">
                <a:moveTo>
                  <a:pt x="126223" y="520300"/>
                </a:moveTo>
                <a:lnTo>
                  <a:pt x="124550" y="519724"/>
                </a:lnTo>
                <a:lnTo>
                  <a:pt x="123467" y="517510"/>
                </a:lnTo>
                <a:lnTo>
                  <a:pt x="123347" y="517265"/>
                </a:lnTo>
                <a:lnTo>
                  <a:pt x="124326" y="515809"/>
                </a:lnTo>
                <a:lnTo>
                  <a:pt x="127082" y="515809"/>
                </a:lnTo>
                <a:lnTo>
                  <a:pt x="127778" y="516856"/>
                </a:lnTo>
                <a:lnTo>
                  <a:pt x="128561" y="517510"/>
                </a:lnTo>
                <a:lnTo>
                  <a:pt x="128059" y="518403"/>
                </a:lnTo>
                <a:lnTo>
                  <a:pt x="127745" y="519724"/>
                </a:lnTo>
                <a:lnTo>
                  <a:pt x="127998" y="519724"/>
                </a:lnTo>
                <a:lnTo>
                  <a:pt x="126223" y="520300"/>
                </a:lnTo>
                <a:close/>
              </a:path>
              <a:path w="964565" h="962025">
                <a:moveTo>
                  <a:pt x="98673" y="15639"/>
                </a:moveTo>
                <a:lnTo>
                  <a:pt x="96356" y="14995"/>
                </a:lnTo>
                <a:lnTo>
                  <a:pt x="95520" y="13547"/>
                </a:lnTo>
                <a:lnTo>
                  <a:pt x="95844" y="11088"/>
                </a:lnTo>
                <a:lnTo>
                  <a:pt x="97160" y="9949"/>
                </a:lnTo>
                <a:lnTo>
                  <a:pt x="99630" y="10775"/>
                </a:lnTo>
                <a:lnTo>
                  <a:pt x="99961" y="12155"/>
                </a:lnTo>
                <a:lnTo>
                  <a:pt x="100459" y="13009"/>
                </a:lnTo>
                <a:lnTo>
                  <a:pt x="99982" y="14796"/>
                </a:lnTo>
                <a:lnTo>
                  <a:pt x="98673" y="15639"/>
                </a:lnTo>
                <a:close/>
              </a:path>
              <a:path w="964565" h="962025">
                <a:moveTo>
                  <a:pt x="109056" y="244272"/>
                </a:moveTo>
                <a:lnTo>
                  <a:pt x="106508" y="244272"/>
                </a:lnTo>
                <a:lnTo>
                  <a:pt x="105583" y="241977"/>
                </a:lnTo>
                <a:lnTo>
                  <a:pt x="106178" y="240678"/>
                </a:lnTo>
                <a:lnTo>
                  <a:pt x="107178" y="240204"/>
                </a:lnTo>
                <a:lnTo>
                  <a:pt x="109989" y="241194"/>
                </a:lnTo>
                <a:lnTo>
                  <a:pt x="110576" y="242347"/>
                </a:lnTo>
                <a:lnTo>
                  <a:pt x="109056" y="244272"/>
                </a:lnTo>
                <a:close/>
              </a:path>
              <a:path w="964565" h="962025">
                <a:moveTo>
                  <a:pt x="106807" y="245016"/>
                </a:moveTo>
                <a:lnTo>
                  <a:pt x="106610" y="244525"/>
                </a:lnTo>
                <a:lnTo>
                  <a:pt x="107783" y="244525"/>
                </a:lnTo>
                <a:lnTo>
                  <a:pt x="106807" y="245016"/>
                </a:lnTo>
                <a:close/>
              </a:path>
              <a:path w="964565" h="962025">
                <a:moveTo>
                  <a:pt x="98595" y="195328"/>
                </a:moveTo>
                <a:lnTo>
                  <a:pt x="95937" y="195328"/>
                </a:lnTo>
                <a:lnTo>
                  <a:pt x="95961" y="195140"/>
                </a:lnTo>
                <a:lnTo>
                  <a:pt x="97392" y="194542"/>
                </a:lnTo>
                <a:lnTo>
                  <a:pt x="98595" y="195328"/>
                </a:lnTo>
                <a:close/>
              </a:path>
              <a:path w="964565" h="962025">
                <a:moveTo>
                  <a:pt x="95937" y="195328"/>
                </a:moveTo>
                <a:lnTo>
                  <a:pt x="95896" y="195634"/>
                </a:lnTo>
                <a:lnTo>
                  <a:pt x="95961" y="195140"/>
                </a:lnTo>
                <a:lnTo>
                  <a:pt x="95937" y="195328"/>
                </a:lnTo>
                <a:close/>
              </a:path>
              <a:path w="964565" h="962025">
                <a:moveTo>
                  <a:pt x="97089" y="199275"/>
                </a:moveTo>
                <a:lnTo>
                  <a:pt x="96007" y="198834"/>
                </a:lnTo>
                <a:lnTo>
                  <a:pt x="95446" y="197716"/>
                </a:lnTo>
                <a:lnTo>
                  <a:pt x="95363" y="197552"/>
                </a:lnTo>
                <a:lnTo>
                  <a:pt x="95775" y="196560"/>
                </a:lnTo>
                <a:lnTo>
                  <a:pt x="95896" y="195634"/>
                </a:lnTo>
                <a:lnTo>
                  <a:pt x="99598" y="195634"/>
                </a:lnTo>
                <a:lnTo>
                  <a:pt x="99132" y="196560"/>
                </a:lnTo>
                <a:lnTo>
                  <a:pt x="98906" y="197552"/>
                </a:lnTo>
                <a:lnTo>
                  <a:pt x="98869" y="197716"/>
                </a:lnTo>
                <a:lnTo>
                  <a:pt x="97089" y="199275"/>
                </a:lnTo>
                <a:close/>
              </a:path>
              <a:path w="964565" h="962025">
                <a:moveTo>
                  <a:pt x="63490" y="125216"/>
                </a:moveTo>
                <a:lnTo>
                  <a:pt x="60825" y="125216"/>
                </a:lnTo>
                <a:lnTo>
                  <a:pt x="60198" y="124347"/>
                </a:lnTo>
                <a:lnTo>
                  <a:pt x="59451" y="123771"/>
                </a:lnTo>
                <a:lnTo>
                  <a:pt x="60273" y="121579"/>
                </a:lnTo>
                <a:lnTo>
                  <a:pt x="62661" y="121579"/>
                </a:lnTo>
                <a:lnTo>
                  <a:pt x="64235" y="123771"/>
                </a:lnTo>
                <a:lnTo>
                  <a:pt x="64348" y="123927"/>
                </a:lnTo>
                <a:lnTo>
                  <a:pt x="63490" y="125216"/>
                </a:lnTo>
                <a:close/>
              </a:path>
              <a:path w="964565" h="962025">
                <a:moveTo>
                  <a:pt x="109234" y="280871"/>
                </a:moveTo>
                <a:lnTo>
                  <a:pt x="106233" y="280871"/>
                </a:lnTo>
                <a:lnTo>
                  <a:pt x="105722" y="279515"/>
                </a:lnTo>
                <a:lnTo>
                  <a:pt x="106249" y="277850"/>
                </a:lnTo>
                <a:lnTo>
                  <a:pt x="108676" y="276444"/>
                </a:lnTo>
                <a:lnTo>
                  <a:pt x="110049" y="277512"/>
                </a:lnTo>
                <a:lnTo>
                  <a:pt x="110338" y="279515"/>
                </a:lnTo>
                <a:lnTo>
                  <a:pt x="110405" y="279985"/>
                </a:lnTo>
                <a:lnTo>
                  <a:pt x="109234" y="280871"/>
                </a:lnTo>
                <a:close/>
              </a:path>
              <a:path w="964565" h="962025">
                <a:moveTo>
                  <a:pt x="108640" y="281675"/>
                </a:moveTo>
                <a:lnTo>
                  <a:pt x="107711" y="281227"/>
                </a:lnTo>
                <a:lnTo>
                  <a:pt x="108971" y="281227"/>
                </a:lnTo>
                <a:lnTo>
                  <a:pt x="108640" y="281675"/>
                </a:lnTo>
                <a:close/>
              </a:path>
              <a:path w="964565" h="962025">
                <a:moveTo>
                  <a:pt x="109348" y="702865"/>
                </a:moveTo>
                <a:lnTo>
                  <a:pt x="106759" y="702865"/>
                </a:lnTo>
                <a:lnTo>
                  <a:pt x="106178" y="702071"/>
                </a:lnTo>
                <a:lnTo>
                  <a:pt x="105445" y="701513"/>
                </a:lnTo>
                <a:lnTo>
                  <a:pt x="105847" y="700591"/>
                </a:lnTo>
                <a:lnTo>
                  <a:pt x="106032" y="699200"/>
                </a:lnTo>
                <a:lnTo>
                  <a:pt x="107334" y="698612"/>
                </a:lnTo>
                <a:lnTo>
                  <a:pt x="108787" y="699200"/>
                </a:lnTo>
                <a:lnTo>
                  <a:pt x="109745" y="700591"/>
                </a:lnTo>
                <a:lnTo>
                  <a:pt x="110327" y="701513"/>
                </a:lnTo>
                <a:lnTo>
                  <a:pt x="110502" y="701513"/>
                </a:lnTo>
                <a:lnTo>
                  <a:pt x="109348" y="702865"/>
                </a:lnTo>
                <a:close/>
              </a:path>
              <a:path w="964565" h="962025">
                <a:moveTo>
                  <a:pt x="109227" y="298738"/>
                </a:moveTo>
                <a:lnTo>
                  <a:pt x="106159" y="298738"/>
                </a:lnTo>
                <a:lnTo>
                  <a:pt x="105655" y="297361"/>
                </a:lnTo>
                <a:lnTo>
                  <a:pt x="106206" y="295674"/>
                </a:lnTo>
                <a:lnTo>
                  <a:pt x="108672" y="294247"/>
                </a:lnTo>
                <a:lnTo>
                  <a:pt x="110074" y="295329"/>
                </a:lnTo>
                <a:lnTo>
                  <a:pt x="110356" y="297361"/>
                </a:lnTo>
                <a:lnTo>
                  <a:pt x="110423" y="297845"/>
                </a:lnTo>
                <a:lnTo>
                  <a:pt x="109227" y="298738"/>
                </a:lnTo>
                <a:close/>
              </a:path>
              <a:path w="964565" h="962025">
                <a:moveTo>
                  <a:pt x="108615" y="299549"/>
                </a:moveTo>
                <a:lnTo>
                  <a:pt x="107672" y="299097"/>
                </a:lnTo>
                <a:lnTo>
                  <a:pt x="108956" y="299097"/>
                </a:lnTo>
                <a:lnTo>
                  <a:pt x="108615" y="299549"/>
                </a:lnTo>
                <a:close/>
              </a:path>
              <a:path w="964565" h="962025">
                <a:moveTo>
                  <a:pt x="97680" y="235643"/>
                </a:moveTo>
                <a:lnTo>
                  <a:pt x="96627" y="234561"/>
                </a:lnTo>
                <a:lnTo>
                  <a:pt x="95712" y="234052"/>
                </a:lnTo>
                <a:lnTo>
                  <a:pt x="96100" y="233066"/>
                </a:lnTo>
                <a:lnTo>
                  <a:pt x="96239" y="231682"/>
                </a:lnTo>
                <a:lnTo>
                  <a:pt x="97566" y="230849"/>
                </a:lnTo>
                <a:lnTo>
                  <a:pt x="99265" y="231230"/>
                </a:lnTo>
                <a:lnTo>
                  <a:pt x="101000" y="233461"/>
                </a:lnTo>
                <a:lnTo>
                  <a:pt x="100221" y="235006"/>
                </a:lnTo>
                <a:lnTo>
                  <a:pt x="97680" y="235643"/>
                </a:lnTo>
                <a:close/>
              </a:path>
              <a:path w="964565" h="962025">
                <a:moveTo>
                  <a:pt x="97388" y="253471"/>
                </a:moveTo>
                <a:lnTo>
                  <a:pt x="96491" y="252342"/>
                </a:lnTo>
                <a:lnTo>
                  <a:pt x="95659" y="251766"/>
                </a:lnTo>
                <a:lnTo>
                  <a:pt x="96125" y="250819"/>
                </a:lnTo>
                <a:lnTo>
                  <a:pt x="96264" y="250054"/>
                </a:lnTo>
                <a:lnTo>
                  <a:pt x="96460" y="249360"/>
                </a:lnTo>
                <a:lnTo>
                  <a:pt x="97822" y="248780"/>
                </a:lnTo>
                <a:lnTo>
                  <a:pt x="99470" y="249360"/>
                </a:lnTo>
                <a:lnTo>
                  <a:pt x="100983" y="251766"/>
                </a:lnTo>
                <a:lnTo>
                  <a:pt x="100600" y="252342"/>
                </a:lnTo>
                <a:lnTo>
                  <a:pt x="99954" y="253165"/>
                </a:lnTo>
                <a:lnTo>
                  <a:pt x="97388" y="253471"/>
                </a:lnTo>
                <a:close/>
              </a:path>
              <a:path w="964565" h="962025">
                <a:moveTo>
                  <a:pt x="99947" y="217199"/>
                </a:moveTo>
                <a:lnTo>
                  <a:pt x="97183" y="217199"/>
                </a:lnTo>
                <a:lnTo>
                  <a:pt x="96488" y="216146"/>
                </a:lnTo>
                <a:lnTo>
                  <a:pt x="95705" y="215491"/>
                </a:lnTo>
                <a:lnTo>
                  <a:pt x="96210" y="214591"/>
                </a:lnTo>
                <a:lnTo>
                  <a:pt x="96548" y="213171"/>
                </a:lnTo>
                <a:lnTo>
                  <a:pt x="98050" y="212687"/>
                </a:lnTo>
                <a:lnTo>
                  <a:pt x="99432" y="213171"/>
                </a:lnTo>
                <a:lnTo>
                  <a:pt x="99675" y="213171"/>
                </a:lnTo>
                <a:lnTo>
                  <a:pt x="100957" y="215761"/>
                </a:lnTo>
                <a:lnTo>
                  <a:pt x="99947" y="217199"/>
                </a:lnTo>
                <a:close/>
              </a:path>
              <a:path w="964565" h="962025">
                <a:moveTo>
                  <a:pt x="108092" y="77813"/>
                </a:moveTo>
                <a:lnTo>
                  <a:pt x="106524" y="77813"/>
                </a:lnTo>
                <a:lnTo>
                  <a:pt x="105690" y="75984"/>
                </a:lnTo>
                <a:lnTo>
                  <a:pt x="106889" y="74941"/>
                </a:lnTo>
                <a:lnTo>
                  <a:pt x="107295" y="75817"/>
                </a:lnTo>
                <a:lnTo>
                  <a:pt x="107793" y="76667"/>
                </a:lnTo>
                <a:lnTo>
                  <a:pt x="108092" y="77813"/>
                </a:lnTo>
                <a:close/>
              </a:path>
              <a:path w="964565" h="962025">
                <a:moveTo>
                  <a:pt x="109928" y="391572"/>
                </a:moveTo>
                <a:lnTo>
                  <a:pt x="107214" y="391572"/>
                </a:lnTo>
                <a:lnTo>
                  <a:pt x="106580" y="390622"/>
                </a:lnTo>
                <a:lnTo>
                  <a:pt x="105825" y="389985"/>
                </a:lnTo>
                <a:lnTo>
                  <a:pt x="106267" y="389028"/>
                </a:lnTo>
                <a:lnTo>
                  <a:pt x="106366" y="388408"/>
                </a:lnTo>
                <a:lnTo>
                  <a:pt x="106482" y="387682"/>
                </a:lnTo>
                <a:lnTo>
                  <a:pt x="106505" y="387537"/>
                </a:lnTo>
                <a:lnTo>
                  <a:pt x="107921" y="387010"/>
                </a:lnTo>
                <a:lnTo>
                  <a:pt x="109555" y="387682"/>
                </a:lnTo>
                <a:lnTo>
                  <a:pt x="110851" y="389985"/>
                </a:lnTo>
                <a:lnTo>
                  <a:pt x="110967" y="390191"/>
                </a:lnTo>
                <a:lnTo>
                  <a:pt x="109928" y="391572"/>
                </a:lnTo>
                <a:close/>
              </a:path>
              <a:path w="964565" h="962025">
                <a:moveTo>
                  <a:pt x="107322" y="223946"/>
                </a:moveTo>
                <a:lnTo>
                  <a:pt x="105747" y="223946"/>
                </a:lnTo>
                <a:lnTo>
                  <a:pt x="105961" y="223049"/>
                </a:lnTo>
                <a:lnTo>
                  <a:pt x="106420" y="222209"/>
                </a:lnTo>
                <a:lnTo>
                  <a:pt x="107958" y="222209"/>
                </a:lnTo>
                <a:lnTo>
                  <a:pt x="107767" y="223049"/>
                </a:lnTo>
                <a:lnTo>
                  <a:pt x="107322" y="223946"/>
                </a:lnTo>
                <a:close/>
              </a:path>
              <a:path w="964565" h="962025">
                <a:moveTo>
                  <a:pt x="107322" y="223946"/>
                </a:moveTo>
                <a:lnTo>
                  <a:pt x="107232" y="224145"/>
                </a:lnTo>
                <a:lnTo>
                  <a:pt x="107315" y="223946"/>
                </a:lnTo>
                <a:lnTo>
                  <a:pt x="107803" y="223049"/>
                </a:lnTo>
                <a:lnTo>
                  <a:pt x="107322" y="223946"/>
                </a:lnTo>
                <a:close/>
              </a:path>
              <a:path w="964565" h="962025">
                <a:moveTo>
                  <a:pt x="107062" y="224551"/>
                </a:moveTo>
                <a:lnTo>
                  <a:pt x="106932" y="224860"/>
                </a:lnTo>
                <a:lnTo>
                  <a:pt x="107232" y="224145"/>
                </a:lnTo>
                <a:lnTo>
                  <a:pt x="107315" y="223946"/>
                </a:lnTo>
                <a:lnTo>
                  <a:pt x="107062" y="224551"/>
                </a:lnTo>
                <a:close/>
              </a:path>
              <a:path w="964565" h="962025">
                <a:moveTo>
                  <a:pt x="108814" y="206815"/>
                </a:moveTo>
                <a:lnTo>
                  <a:pt x="105918" y="206815"/>
                </a:lnTo>
                <a:lnTo>
                  <a:pt x="105395" y="205463"/>
                </a:lnTo>
                <a:lnTo>
                  <a:pt x="105911" y="203766"/>
                </a:lnTo>
                <a:lnTo>
                  <a:pt x="108242" y="202645"/>
                </a:lnTo>
                <a:lnTo>
                  <a:pt x="109510" y="203766"/>
                </a:lnTo>
                <a:lnTo>
                  <a:pt x="109845" y="205463"/>
                </a:lnTo>
                <a:lnTo>
                  <a:pt x="109946" y="205993"/>
                </a:lnTo>
                <a:lnTo>
                  <a:pt x="108814" y="206815"/>
                </a:lnTo>
                <a:close/>
              </a:path>
              <a:path w="964565" h="962025">
                <a:moveTo>
                  <a:pt x="108814" y="206815"/>
                </a:moveTo>
                <a:lnTo>
                  <a:pt x="108587" y="207100"/>
                </a:lnTo>
                <a:lnTo>
                  <a:pt x="108814" y="206815"/>
                </a:lnTo>
                <a:lnTo>
                  <a:pt x="109672" y="206192"/>
                </a:lnTo>
                <a:lnTo>
                  <a:pt x="108814" y="206815"/>
                </a:lnTo>
                <a:close/>
              </a:path>
              <a:path w="964565" h="962025">
                <a:moveTo>
                  <a:pt x="108245" y="207527"/>
                </a:moveTo>
                <a:lnTo>
                  <a:pt x="107341" y="207100"/>
                </a:lnTo>
                <a:lnTo>
                  <a:pt x="108587" y="207100"/>
                </a:lnTo>
                <a:lnTo>
                  <a:pt x="108245" y="207527"/>
                </a:lnTo>
                <a:close/>
              </a:path>
              <a:path w="964565" h="962025">
                <a:moveTo>
                  <a:pt x="107106" y="134695"/>
                </a:moveTo>
                <a:lnTo>
                  <a:pt x="106309" y="133574"/>
                </a:lnTo>
                <a:lnTo>
                  <a:pt x="105612" y="133009"/>
                </a:lnTo>
                <a:lnTo>
                  <a:pt x="106028" y="132126"/>
                </a:lnTo>
                <a:lnTo>
                  <a:pt x="106154" y="131375"/>
                </a:lnTo>
                <a:lnTo>
                  <a:pt x="106259" y="130745"/>
                </a:lnTo>
                <a:lnTo>
                  <a:pt x="107637" y="130237"/>
                </a:lnTo>
                <a:lnTo>
                  <a:pt x="109281" y="130745"/>
                </a:lnTo>
                <a:lnTo>
                  <a:pt x="110382" y="133009"/>
                </a:lnTo>
                <a:lnTo>
                  <a:pt x="109937" y="133574"/>
                </a:lnTo>
                <a:lnTo>
                  <a:pt x="109316" y="134307"/>
                </a:lnTo>
                <a:lnTo>
                  <a:pt x="107106" y="134695"/>
                </a:lnTo>
                <a:close/>
              </a:path>
              <a:path w="964565" h="962025">
                <a:moveTo>
                  <a:pt x="108601" y="539117"/>
                </a:moveTo>
                <a:lnTo>
                  <a:pt x="105838" y="539117"/>
                </a:lnTo>
                <a:lnTo>
                  <a:pt x="104840" y="538890"/>
                </a:lnTo>
                <a:lnTo>
                  <a:pt x="103345" y="537947"/>
                </a:lnTo>
                <a:lnTo>
                  <a:pt x="104409" y="534815"/>
                </a:lnTo>
                <a:lnTo>
                  <a:pt x="105491" y="533648"/>
                </a:lnTo>
                <a:lnTo>
                  <a:pt x="108309" y="533111"/>
                </a:lnTo>
                <a:lnTo>
                  <a:pt x="109690" y="534442"/>
                </a:lnTo>
                <a:lnTo>
                  <a:pt x="110111" y="537947"/>
                </a:lnTo>
                <a:lnTo>
                  <a:pt x="110156" y="538320"/>
                </a:lnTo>
                <a:lnTo>
                  <a:pt x="108601" y="539117"/>
                </a:lnTo>
                <a:close/>
              </a:path>
              <a:path w="964565" h="962025">
                <a:moveTo>
                  <a:pt x="105370" y="631143"/>
                </a:moveTo>
                <a:lnTo>
                  <a:pt x="104096" y="629781"/>
                </a:lnTo>
                <a:lnTo>
                  <a:pt x="103976" y="628322"/>
                </a:lnTo>
                <a:lnTo>
                  <a:pt x="103890" y="627275"/>
                </a:lnTo>
                <a:lnTo>
                  <a:pt x="105156" y="626475"/>
                </a:lnTo>
                <a:lnTo>
                  <a:pt x="105829" y="625717"/>
                </a:lnTo>
                <a:lnTo>
                  <a:pt x="106686" y="626272"/>
                </a:lnTo>
                <a:lnTo>
                  <a:pt x="108085" y="626692"/>
                </a:lnTo>
                <a:lnTo>
                  <a:pt x="108394" y="627966"/>
                </a:lnTo>
                <a:lnTo>
                  <a:pt x="108480" y="628322"/>
                </a:lnTo>
                <a:lnTo>
                  <a:pt x="108065" y="629781"/>
                </a:lnTo>
                <a:lnTo>
                  <a:pt x="107960" y="630147"/>
                </a:lnTo>
                <a:lnTo>
                  <a:pt x="105370" y="631143"/>
                </a:lnTo>
                <a:close/>
              </a:path>
              <a:path w="964565" h="962025">
                <a:moveTo>
                  <a:pt x="107340" y="187802"/>
                </a:moveTo>
                <a:lnTo>
                  <a:pt x="105630" y="187802"/>
                </a:lnTo>
                <a:lnTo>
                  <a:pt x="105836" y="186784"/>
                </a:lnTo>
                <a:lnTo>
                  <a:pt x="106331" y="185827"/>
                </a:lnTo>
                <a:lnTo>
                  <a:pt x="108022" y="185827"/>
                </a:lnTo>
                <a:lnTo>
                  <a:pt x="107825" y="186784"/>
                </a:lnTo>
                <a:lnTo>
                  <a:pt x="107340" y="187802"/>
                </a:lnTo>
                <a:close/>
              </a:path>
              <a:path w="964565" h="962025">
                <a:moveTo>
                  <a:pt x="109348" y="97036"/>
                </a:moveTo>
                <a:lnTo>
                  <a:pt x="106759" y="97036"/>
                </a:lnTo>
                <a:lnTo>
                  <a:pt x="106178" y="96242"/>
                </a:lnTo>
                <a:lnTo>
                  <a:pt x="105445" y="95684"/>
                </a:lnTo>
                <a:lnTo>
                  <a:pt x="105847" y="94766"/>
                </a:lnTo>
                <a:lnTo>
                  <a:pt x="106032" y="93371"/>
                </a:lnTo>
                <a:lnTo>
                  <a:pt x="107334" y="92784"/>
                </a:lnTo>
                <a:lnTo>
                  <a:pt x="108787" y="93371"/>
                </a:lnTo>
                <a:lnTo>
                  <a:pt x="109747" y="94766"/>
                </a:lnTo>
                <a:lnTo>
                  <a:pt x="110327" y="95684"/>
                </a:lnTo>
                <a:lnTo>
                  <a:pt x="110502" y="95684"/>
                </a:lnTo>
                <a:lnTo>
                  <a:pt x="109348" y="97036"/>
                </a:lnTo>
                <a:close/>
              </a:path>
              <a:path w="964565" h="962025">
                <a:moveTo>
                  <a:pt x="107347" y="169665"/>
                </a:moveTo>
                <a:lnTo>
                  <a:pt x="105711" y="169665"/>
                </a:lnTo>
                <a:lnTo>
                  <a:pt x="105889" y="168953"/>
                </a:lnTo>
                <a:lnTo>
                  <a:pt x="105946" y="168725"/>
                </a:lnTo>
                <a:lnTo>
                  <a:pt x="106357" y="168013"/>
                </a:lnTo>
                <a:lnTo>
                  <a:pt x="107992" y="168013"/>
                </a:lnTo>
                <a:lnTo>
                  <a:pt x="107817" y="168725"/>
                </a:lnTo>
                <a:lnTo>
                  <a:pt x="107761" y="168953"/>
                </a:lnTo>
                <a:lnTo>
                  <a:pt x="107347" y="169665"/>
                </a:lnTo>
                <a:close/>
              </a:path>
              <a:path w="964565" h="962025">
                <a:moveTo>
                  <a:pt x="107347" y="169665"/>
                </a:moveTo>
                <a:lnTo>
                  <a:pt x="107256" y="169821"/>
                </a:lnTo>
                <a:lnTo>
                  <a:pt x="107761" y="168953"/>
                </a:lnTo>
                <a:lnTo>
                  <a:pt x="107347" y="169665"/>
                </a:lnTo>
                <a:close/>
              </a:path>
              <a:path w="964565" h="962025">
                <a:moveTo>
                  <a:pt x="107009" y="170362"/>
                </a:moveTo>
                <a:lnTo>
                  <a:pt x="106847" y="170718"/>
                </a:lnTo>
                <a:lnTo>
                  <a:pt x="107256" y="169821"/>
                </a:lnTo>
                <a:lnTo>
                  <a:pt x="107347" y="169665"/>
                </a:lnTo>
                <a:lnTo>
                  <a:pt x="107256" y="169821"/>
                </a:lnTo>
                <a:lnTo>
                  <a:pt x="107009" y="170362"/>
                </a:lnTo>
                <a:close/>
              </a:path>
              <a:path w="964565" h="962025">
                <a:moveTo>
                  <a:pt x="106282" y="113394"/>
                </a:moveTo>
                <a:lnTo>
                  <a:pt x="105997" y="113736"/>
                </a:lnTo>
                <a:lnTo>
                  <a:pt x="106793" y="112782"/>
                </a:lnTo>
                <a:lnTo>
                  <a:pt x="106282" y="113394"/>
                </a:lnTo>
                <a:close/>
              </a:path>
              <a:path w="964565" h="962025">
                <a:moveTo>
                  <a:pt x="108089" y="151780"/>
                </a:moveTo>
                <a:lnTo>
                  <a:pt x="106511" y="151780"/>
                </a:lnTo>
                <a:lnTo>
                  <a:pt x="105672" y="150161"/>
                </a:lnTo>
                <a:lnTo>
                  <a:pt x="106783" y="148947"/>
                </a:lnTo>
                <a:lnTo>
                  <a:pt x="107217" y="149805"/>
                </a:lnTo>
                <a:lnTo>
                  <a:pt x="107750" y="150630"/>
                </a:lnTo>
                <a:lnTo>
                  <a:pt x="108089" y="151780"/>
                </a:lnTo>
                <a:close/>
              </a:path>
              <a:path w="964565" h="962025">
                <a:moveTo>
                  <a:pt x="107025" y="61789"/>
                </a:moveTo>
                <a:lnTo>
                  <a:pt x="105884" y="60672"/>
                </a:lnTo>
                <a:lnTo>
                  <a:pt x="105797" y="59529"/>
                </a:lnTo>
                <a:lnTo>
                  <a:pt x="105704" y="58312"/>
                </a:lnTo>
                <a:lnTo>
                  <a:pt x="106701" y="57526"/>
                </a:lnTo>
                <a:lnTo>
                  <a:pt x="107224" y="56775"/>
                </a:lnTo>
                <a:lnTo>
                  <a:pt x="108046" y="57334"/>
                </a:lnTo>
                <a:lnTo>
                  <a:pt x="109035" y="57754"/>
                </a:lnTo>
                <a:lnTo>
                  <a:pt x="110483" y="59529"/>
                </a:lnTo>
                <a:lnTo>
                  <a:pt x="110149" y="60672"/>
                </a:lnTo>
                <a:lnTo>
                  <a:pt x="107025" y="61789"/>
                </a:lnTo>
                <a:close/>
              </a:path>
              <a:path w="964565" h="962025">
                <a:moveTo>
                  <a:pt x="99508" y="381615"/>
                </a:moveTo>
                <a:lnTo>
                  <a:pt x="98046" y="381615"/>
                </a:lnTo>
                <a:lnTo>
                  <a:pt x="97096" y="381121"/>
                </a:lnTo>
                <a:lnTo>
                  <a:pt x="96128" y="380722"/>
                </a:lnTo>
                <a:lnTo>
                  <a:pt x="96477" y="380267"/>
                </a:lnTo>
                <a:lnTo>
                  <a:pt x="96733" y="379615"/>
                </a:lnTo>
                <a:lnTo>
                  <a:pt x="98459" y="378786"/>
                </a:lnTo>
                <a:lnTo>
                  <a:pt x="99548" y="379213"/>
                </a:lnTo>
                <a:lnTo>
                  <a:pt x="100067" y="380722"/>
                </a:lnTo>
                <a:lnTo>
                  <a:pt x="100114" y="380857"/>
                </a:lnTo>
                <a:lnTo>
                  <a:pt x="99508" y="381615"/>
                </a:lnTo>
                <a:close/>
              </a:path>
              <a:path w="964565" h="962025">
                <a:moveTo>
                  <a:pt x="98915" y="512891"/>
                </a:moveTo>
                <a:lnTo>
                  <a:pt x="95957" y="511710"/>
                </a:lnTo>
                <a:lnTo>
                  <a:pt x="96196" y="511710"/>
                </a:lnTo>
                <a:lnTo>
                  <a:pt x="95847" y="510418"/>
                </a:lnTo>
                <a:lnTo>
                  <a:pt x="95507" y="509874"/>
                </a:lnTo>
                <a:lnTo>
                  <a:pt x="95408" y="509073"/>
                </a:lnTo>
                <a:lnTo>
                  <a:pt x="95863" y="507579"/>
                </a:lnTo>
                <a:lnTo>
                  <a:pt x="97289" y="506824"/>
                </a:lnTo>
                <a:lnTo>
                  <a:pt x="99740" y="507579"/>
                </a:lnTo>
                <a:lnTo>
                  <a:pt x="100658" y="509073"/>
                </a:lnTo>
                <a:lnTo>
                  <a:pt x="100317" y="511710"/>
                </a:lnTo>
                <a:lnTo>
                  <a:pt x="98915" y="512891"/>
                </a:lnTo>
                <a:close/>
              </a:path>
              <a:path w="964565" h="962025">
                <a:moveTo>
                  <a:pt x="100509" y="419004"/>
                </a:moveTo>
                <a:lnTo>
                  <a:pt x="97609" y="419004"/>
                </a:lnTo>
                <a:lnTo>
                  <a:pt x="96872" y="417869"/>
                </a:lnTo>
                <a:lnTo>
                  <a:pt x="96100" y="417221"/>
                </a:lnTo>
                <a:lnTo>
                  <a:pt x="96598" y="416460"/>
                </a:lnTo>
                <a:lnTo>
                  <a:pt x="96937" y="415410"/>
                </a:lnTo>
                <a:lnTo>
                  <a:pt x="97044" y="415076"/>
                </a:lnTo>
                <a:lnTo>
                  <a:pt x="98946" y="415076"/>
                </a:lnTo>
                <a:lnTo>
                  <a:pt x="100053" y="415410"/>
                </a:lnTo>
                <a:lnTo>
                  <a:pt x="101142" y="417713"/>
                </a:lnTo>
                <a:lnTo>
                  <a:pt x="100509" y="419004"/>
                </a:lnTo>
                <a:close/>
              </a:path>
              <a:path w="964565" h="962025">
                <a:moveTo>
                  <a:pt x="100509" y="419004"/>
                </a:moveTo>
                <a:lnTo>
                  <a:pt x="100420" y="419186"/>
                </a:lnTo>
                <a:lnTo>
                  <a:pt x="101066" y="417869"/>
                </a:lnTo>
                <a:lnTo>
                  <a:pt x="100509" y="419004"/>
                </a:lnTo>
                <a:close/>
              </a:path>
              <a:path w="964565" h="962025">
                <a:moveTo>
                  <a:pt x="99450" y="399532"/>
                </a:moveTo>
                <a:lnTo>
                  <a:pt x="98064" y="399532"/>
                </a:lnTo>
                <a:lnTo>
                  <a:pt x="96811" y="398906"/>
                </a:lnTo>
                <a:lnTo>
                  <a:pt x="96136" y="398625"/>
                </a:lnTo>
                <a:lnTo>
                  <a:pt x="96544" y="398045"/>
                </a:lnTo>
                <a:lnTo>
                  <a:pt x="96791" y="397547"/>
                </a:lnTo>
                <a:lnTo>
                  <a:pt x="98178" y="397547"/>
                </a:lnTo>
                <a:lnTo>
                  <a:pt x="99135" y="398045"/>
                </a:lnTo>
                <a:lnTo>
                  <a:pt x="100110" y="398443"/>
                </a:lnTo>
                <a:lnTo>
                  <a:pt x="99762" y="398906"/>
                </a:lnTo>
                <a:lnTo>
                  <a:pt x="99450" y="399532"/>
                </a:lnTo>
                <a:close/>
              </a:path>
              <a:path w="964565" h="962025">
                <a:moveTo>
                  <a:pt x="99450" y="399532"/>
                </a:moveTo>
                <a:lnTo>
                  <a:pt x="99340" y="399753"/>
                </a:lnTo>
                <a:lnTo>
                  <a:pt x="99762" y="398906"/>
                </a:lnTo>
                <a:lnTo>
                  <a:pt x="99450" y="399532"/>
                </a:lnTo>
                <a:close/>
              </a:path>
              <a:path w="964565" h="962025">
                <a:moveTo>
                  <a:pt x="116013" y="161743"/>
                </a:moveTo>
                <a:lnTo>
                  <a:pt x="114384" y="161277"/>
                </a:lnTo>
                <a:lnTo>
                  <a:pt x="114327" y="158598"/>
                </a:lnTo>
                <a:lnTo>
                  <a:pt x="115568" y="157858"/>
                </a:lnTo>
                <a:lnTo>
                  <a:pt x="116241" y="157128"/>
                </a:lnTo>
                <a:lnTo>
                  <a:pt x="115821" y="157584"/>
                </a:lnTo>
                <a:lnTo>
                  <a:pt x="118382" y="157858"/>
                </a:lnTo>
                <a:lnTo>
                  <a:pt x="118736" y="159292"/>
                </a:lnTo>
                <a:lnTo>
                  <a:pt x="118163" y="160818"/>
                </a:lnTo>
                <a:lnTo>
                  <a:pt x="116013" y="161743"/>
                </a:lnTo>
                <a:close/>
              </a:path>
              <a:path w="964565" h="962025">
                <a:moveTo>
                  <a:pt x="96634" y="308976"/>
                </a:moveTo>
                <a:lnTo>
                  <a:pt x="96225" y="308043"/>
                </a:lnTo>
                <a:lnTo>
                  <a:pt x="95260" y="306830"/>
                </a:lnTo>
                <a:lnTo>
                  <a:pt x="95922" y="305528"/>
                </a:lnTo>
                <a:lnTo>
                  <a:pt x="97345" y="304923"/>
                </a:lnTo>
                <a:lnTo>
                  <a:pt x="99637" y="304923"/>
                </a:lnTo>
                <a:lnTo>
                  <a:pt x="100071" y="306200"/>
                </a:lnTo>
                <a:lnTo>
                  <a:pt x="99466" y="307478"/>
                </a:lnTo>
                <a:lnTo>
                  <a:pt x="96634" y="308976"/>
                </a:lnTo>
                <a:close/>
              </a:path>
              <a:path w="964565" h="962025">
                <a:moveTo>
                  <a:pt x="99662" y="490911"/>
                </a:moveTo>
                <a:lnTo>
                  <a:pt x="95950" y="490911"/>
                </a:lnTo>
                <a:lnTo>
                  <a:pt x="95754" y="489993"/>
                </a:lnTo>
                <a:lnTo>
                  <a:pt x="95367" y="489188"/>
                </a:lnTo>
                <a:lnTo>
                  <a:pt x="95926" y="487889"/>
                </a:lnTo>
                <a:lnTo>
                  <a:pt x="96983" y="487366"/>
                </a:lnTo>
                <a:lnTo>
                  <a:pt x="98826" y="488822"/>
                </a:lnTo>
                <a:lnTo>
                  <a:pt x="99146" y="489993"/>
                </a:lnTo>
                <a:lnTo>
                  <a:pt x="99662" y="490911"/>
                </a:lnTo>
                <a:close/>
              </a:path>
              <a:path w="964565" h="962025">
                <a:moveTo>
                  <a:pt x="97513" y="492092"/>
                </a:moveTo>
                <a:lnTo>
                  <a:pt x="96064" y="491565"/>
                </a:lnTo>
                <a:lnTo>
                  <a:pt x="96012" y="491263"/>
                </a:lnTo>
                <a:lnTo>
                  <a:pt x="98676" y="491263"/>
                </a:lnTo>
                <a:lnTo>
                  <a:pt x="97513" y="492092"/>
                </a:lnTo>
                <a:close/>
              </a:path>
              <a:path w="964565" h="962025">
                <a:moveTo>
                  <a:pt x="98676" y="287746"/>
                </a:moveTo>
                <a:lnTo>
                  <a:pt x="96328" y="287746"/>
                </a:lnTo>
                <a:lnTo>
                  <a:pt x="96558" y="287290"/>
                </a:lnTo>
                <a:lnTo>
                  <a:pt x="97815" y="287290"/>
                </a:lnTo>
                <a:lnTo>
                  <a:pt x="98676" y="287746"/>
                </a:lnTo>
                <a:close/>
              </a:path>
              <a:path w="964565" h="962025">
                <a:moveTo>
                  <a:pt x="98951" y="289084"/>
                </a:moveTo>
                <a:lnTo>
                  <a:pt x="97691" y="289084"/>
                </a:lnTo>
                <a:lnTo>
                  <a:pt x="96624" y="288522"/>
                </a:lnTo>
                <a:lnTo>
                  <a:pt x="99235" y="288522"/>
                </a:lnTo>
                <a:lnTo>
                  <a:pt x="98951" y="289084"/>
                </a:lnTo>
                <a:close/>
              </a:path>
              <a:path w="964565" h="962025">
                <a:moveTo>
                  <a:pt x="98951" y="289084"/>
                </a:moveTo>
                <a:lnTo>
                  <a:pt x="98853" y="289280"/>
                </a:lnTo>
                <a:lnTo>
                  <a:pt x="99235" y="288522"/>
                </a:lnTo>
                <a:lnTo>
                  <a:pt x="98951" y="289084"/>
                </a:lnTo>
                <a:close/>
              </a:path>
              <a:path w="964565" h="962025">
                <a:moveTo>
                  <a:pt x="99175" y="438651"/>
                </a:moveTo>
                <a:lnTo>
                  <a:pt x="96506" y="438017"/>
                </a:lnTo>
                <a:lnTo>
                  <a:pt x="96022" y="436779"/>
                </a:lnTo>
                <a:lnTo>
                  <a:pt x="95424" y="436028"/>
                </a:lnTo>
                <a:lnTo>
                  <a:pt x="95588" y="434797"/>
                </a:lnTo>
                <a:lnTo>
                  <a:pt x="95666" y="434217"/>
                </a:lnTo>
                <a:lnTo>
                  <a:pt x="96545" y="432904"/>
                </a:lnTo>
                <a:lnTo>
                  <a:pt x="99249" y="433587"/>
                </a:lnTo>
                <a:lnTo>
                  <a:pt x="100246" y="434797"/>
                </a:lnTo>
                <a:lnTo>
                  <a:pt x="100267" y="437309"/>
                </a:lnTo>
                <a:lnTo>
                  <a:pt x="99175" y="438651"/>
                </a:lnTo>
                <a:close/>
              </a:path>
              <a:path w="964565" h="962025">
                <a:moveTo>
                  <a:pt x="99545" y="345283"/>
                </a:moveTo>
                <a:lnTo>
                  <a:pt x="96959" y="345283"/>
                </a:lnTo>
                <a:lnTo>
                  <a:pt x="96299" y="344251"/>
                </a:lnTo>
                <a:lnTo>
                  <a:pt x="95573" y="343618"/>
                </a:lnTo>
                <a:lnTo>
                  <a:pt x="96050" y="342760"/>
                </a:lnTo>
                <a:lnTo>
                  <a:pt x="96336" y="341547"/>
                </a:lnTo>
                <a:lnTo>
                  <a:pt x="96374" y="341383"/>
                </a:lnTo>
                <a:lnTo>
                  <a:pt x="97801" y="340963"/>
                </a:lnTo>
                <a:lnTo>
                  <a:pt x="99370" y="341547"/>
                </a:lnTo>
                <a:lnTo>
                  <a:pt x="100584" y="343970"/>
                </a:lnTo>
                <a:lnTo>
                  <a:pt x="99545" y="345283"/>
                </a:lnTo>
                <a:close/>
              </a:path>
              <a:path w="964565" h="962025">
                <a:moveTo>
                  <a:pt x="99527" y="327277"/>
                </a:moveTo>
                <a:lnTo>
                  <a:pt x="96966" y="327277"/>
                </a:lnTo>
                <a:lnTo>
                  <a:pt x="96292" y="326199"/>
                </a:lnTo>
                <a:lnTo>
                  <a:pt x="95573" y="325558"/>
                </a:lnTo>
                <a:lnTo>
                  <a:pt x="96050" y="324722"/>
                </a:lnTo>
                <a:lnTo>
                  <a:pt x="96346" y="323555"/>
                </a:lnTo>
                <a:lnTo>
                  <a:pt x="96395" y="323359"/>
                </a:lnTo>
                <a:lnTo>
                  <a:pt x="97833" y="322989"/>
                </a:lnTo>
                <a:lnTo>
                  <a:pt x="99395" y="323555"/>
                </a:lnTo>
                <a:lnTo>
                  <a:pt x="100552" y="325960"/>
                </a:lnTo>
                <a:lnTo>
                  <a:pt x="99527" y="327277"/>
                </a:lnTo>
                <a:close/>
              </a:path>
              <a:path w="964565" h="962025">
                <a:moveTo>
                  <a:pt x="97751" y="89307"/>
                </a:moveTo>
                <a:lnTo>
                  <a:pt x="96666" y="88229"/>
                </a:lnTo>
                <a:lnTo>
                  <a:pt x="95755" y="87734"/>
                </a:lnTo>
                <a:lnTo>
                  <a:pt x="96007" y="87054"/>
                </a:lnTo>
                <a:lnTo>
                  <a:pt x="96114" y="86766"/>
                </a:lnTo>
                <a:lnTo>
                  <a:pt x="96221" y="85389"/>
                </a:lnTo>
                <a:lnTo>
                  <a:pt x="97541" y="84560"/>
                </a:lnTo>
                <a:lnTo>
                  <a:pt x="99235" y="84862"/>
                </a:lnTo>
                <a:lnTo>
                  <a:pt x="101011" y="87054"/>
                </a:lnTo>
                <a:lnTo>
                  <a:pt x="100164" y="88584"/>
                </a:lnTo>
                <a:lnTo>
                  <a:pt x="97751" y="89307"/>
                </a:lnTo>
                <a:close/>
              </a:path>
              <a:path w="964565" h="962025">
                <a:moveTo>
                  <a:pt x="97214" y="272217"/>
                </a:moveTo>
                <a:lnTo>
                  <a:pt x="95869" y="271267"/>
                </a:lnTo>
                <a:lnTo>
                  <a:pt x="95449" y="269786"/>
                </a:lnTo>
                <a:lnTo>
                  <a:pt x="95331" y="269373"/>
                </a:lnTo>
                <a:lnTo>
                  <a:pt x="95872" y="268438"/>
                </a:lnTo>
                <a:lnTo>
                  <a:pt x="96207" y="266989"/>
                </a:lnTo>
                <a:lnTo>
                  <a:pt x="98925" y="265865"/>
                </a:lnTo>
                <a:lnTo>
                  <a:pt x="100179" y="266989"/>
                </a:lnTo>
                <a:lnTo>
                  <a:pt x="100468" y="268438"/>
                </a:lnTo>
                <a:lnTo>
                  <a:pt x="100583" y="269373"/>
                </a:lnTo>
                <a:lnTo>
                  <a:pt x="100634" y="269786"/>
                </a:lnTo>
                <a:lnTo>
                  <a:pt x="99784" y="271267"/>
                </a:lnTo>
                <a:lnTo>
                  <a:pt x="97214" y="272217"/>
                </a:lnTo>
                <a:close/>
              </a:path>
              <a:path w="964565" h="962025">
                <a:moveTo>
                  <a:pt x="97712" y="107370"/>
                </a:moveTo>
                <a:lnTo>
                  <a:pt x="96641" y="106274"/>
                </a:lnTo>
                <a:lnTo>
                  <a:pt x="95726" y="105765"/>
                </a:lnTo>
                <a:lnTo>
                  <a:pt x="96100" y="104779"/>
                </a:lnTo>
                <a:lnTo>
                  <a:pt x="96221" y="103391"/>
                </a:lnTo>
                <a:lnTo>
                  <a:pt x="97545" y="102555"/>
                </a:lnTo>
                <a:lnTo>
                  <a:pt x="99263" y="102911"/>
                </a:lnTo>
                <a:lnTo>
                  <a:pt x="100993" y="105124"/>
                </a:lnTo>
                <a:lnTo>
                  <a:pt x="100210" y="106686"/>
                </a:lnTo>
                <a:lnTo>
                  <a:pt x="97712" y="107370"/>
                </a:lnTo>
                <a:close/>
              </a:path>
              <a:path w="964565" h="962025">
                <a:moveTo>
                  <a:pt x="98730" y="67166"/>
                </a:moveTo>
                <a:lnTo>
                  <a:pt x="96371" y="67166"/>
                </a:lnTo>
                <a:lnTo>
                  <a:pt x="96603" y="66710"/>
                </a:lnTo>
                <a:lnTo>
                  <a:pt x="97869" y="66710"/>
                </a:lnTo>
                <a:lnTo>
                  <a:pt x="98730" y="67166"/>
                </a:lnTo>
                <a:close/>
              </a:path>
              <a:path w="964565" h="962025">
                <a:moveTo>
                  <a:pt x="99007" y="68490"/>
                </a:moveTo>
                <a:lnTo>
                  <a:pt x="97740" y="68490"/>
                </a:lnTo>
                <a:lnTo>
                  <a:pt x="96683" y="67935"/>
                </a:lnTo>
                <a:lnTo>
                  <a:pt x="99288" y="67935"/>
                </a:lnTo>
                <a:lnTo>
                  <a:pt x="99007" y="68490"/>
                </a:lnTo>
                <a:close/>
              </a:path>
              <a:path w="964565" h="962025">
                <a:moveTo>
                  <a:pt x="99007" y="68490"/>
                </a:moveTo>
                <a:lnTo>
                  <a:pt x="98910" y="68682"/>
                </a:lnTo>
                <a:lnTo>
                  <a:pt x="99288" y="67935"/>
                </a:lnTo>
                <a:lnTo>
                  <a:pt x="99007" y="68490"/>
                </a:lnTo>
                <a:close/>
              </a:path>
              <a:path w="964565" h="962025">
                <a:moveTo>
                  <a:pt x="99536" y="161039"/>
                </a:moveTo>
                <a:lnTo>
                  <a:pt x="98054" y="161039"/>
                </a:lnTo>
                <a:lnTo>
                  <a:pt x="97107" y="160530"/>
                </a:lnTo>
                <a:lnTo>
                  <a:pt x="96139" y="160121"/>
                </a:lnTo>
                <a:lnTo>
                  <a:pt x="96495" y="159669"/>
                </a:lnTo>
                <a:lnTo>
                  <a:pt x="96758" y="159025"/>
                </a:lnTo>
                <a:lnTo>
                  <a:pt x="98516" y="158196"/>
                </a:lnTo>
                <a:lnTo>
                  <a:pt x="99609" y="158637"/>
                </a:lnTo>
                <a:lnTo>
                  <a:pt x="100086" y="160121"/>
                </a:lnTo>
                <a:lnTo>
                  <a:pt x="100146" y="160306"/>
                </a:lnTo>
                <a:lnTo>
                  <a:pt x="99536" y="161039"/>
                </a:lnTo>
                <a:close/>
              </a:path>
              <a:path w="964565" h="962025">
                <a:moveTo>
                  <a:pt x="99536" y="161039"/>
                </a:moveTo>
                <a:lnTo>
                  <a:pt x="99347" y="161267"/>
                </a:lnTo>
                <a:lnTo>
                  <a:pt x="99960" y="160530"/>
                </a:lnTo>
                <a:lnTo>
                  <a:pt x="99536" y="161039"/>
                </a:lnTo>
                <a:close/>
              </a:path>
              <a:path w="964565" h="962025">
                <a:moveTo>
                  <a:pt x="99533" y="50758"/>
                </a:moveTo>
                <a:lnTo>
                  <a:pt x="98057" y="50758"/>
                </a:lnTo>
                <a:lnTo>
                  <a:pt x="97100" y="50252"/>
                </a:lnTo>
                <a:lnTo>
                  <a:pt x="96121" y="49850"/>
                </a:lnTo>
                <a:lnTo>
                  <a:pt x="96474" y="49388"/>
                </a:lnTo>
                <a:lnTo>
                  <a:pt x="96730" y="48729"/>
                </a:lnTo>
                <a:lnTo>
                  <a:pt x="98470" y="47907"/>
                </a:lnTo>
                <a:lnTo>
                  <a:pt x="99570" y="48345"/>
                </a:lnTo>
                <a:lnTo>
                  <a:pt x="100096" y="49850"/>
                </a:lnTo>
                <a:lnTo>
                  <a:pt x="100146" y="49993"/>
                </a:lnTo>
                <a:lnTo>
                  <a:pt x="99533" y="50758"/>
                </a:lnTo>
                <a:close/>
              </a:path>
              <a:path w="964565" h="962025">
                <a:moveTo>
                  <a:pt x="99533" y="50758"/>
                </a:moveTo>
                <a:lnTo>
                  <a:pt x="99356" y="50978"/>
                </a:lnTo>
                <a:lnTo>
                  <a:pt x="99938" y="50252"/>
                </a:lnTo>
                <a:lnTo>
                  <a:pt x="99533" y="50758"/>
                </a:lnTo>
                <a:close/>
              </a:path>
              <a:path w="964565" h="962025">
                <a:moveTo>
                  <a:pt x="97840" y="143072"/>
                </a:moveTo>
                <a:lnTo>
                  <a:pt x="96249" y="142538"/>
                </a:lnTo>
                <a:lnTo>
                  <a:pt x="95143" y="140193"/>
                </a:lnTo>
                <a:lnTo>
                  <a:pt x="96139" y="138862"/>
                </a:lnTo>
                <a:lnTo>
                  <a:pt x="98705" y="138862"/>
                </a:lnTo>
                <a:lnTo>
                  <a:pt x="99360" y="139859"/>
                </a:lnTo>
                <a:lnTo>
                  <a:pt x="100089" y="140478"/>
                </a:lnTo>
                <a:lnTo>
                  <a:pt x="99605" y="141311"/>
                </a:lnTo>
                <a:lnTo>
                  <a:pt x="99295" y="142538"/>
                </a:lnTo>
                <a:lnTo>
                  <a:pt x="99585" y="142538"/>
                </a:lnTo>
                <a:lnTo>
                  <a:pt x="97840" y="143072"/>
                </a:lnTo>
                <a:close/>
              </a:path>
              <a:path w="964565" h="962025">
                <a:moveTo>
                  <a:pt x="97406" y="125226"/>
                </a:moveTo>
                <a:lnTo>
                  <a:pt x="96502" y="124063"/>
                </a:lnTo>
                <a:lnTo>
                  <a:pt x="95669" y="123468"/>
                </a:lnTo>
                <a:lnTo>
                  <a:pt x="96132" y="122511"/>
                </a:lnTo>
                <a:lnTo>
                  <a:pt x="96266" y="121725"/>
                </a:lnTo>
                <a:lnTo>
                  <a:pt x="96467" y="121027"/>
                </a:lnTo>
                <a:lnTo>
                  <a:pt x="97812" y="120437"/>
                </a:lnTo>
                <a:lnTo>
                  <a:pt x="99491" y="121027"/>
                </a:lnTo>
                <a:lnTo>
                  <a:pt x="100985" y="123468"/>
                </a:lnTo>
                <a:lnTo>
                  <a:pt x="99989" y="124892"/>
                </a:lnTo>
                <a:lnTo>
                  <a:pt x="97406" y="125226"/>
                </a:lnTo>
                <a:close/>
              </a:path>
              <a:path w="964565" h="962025">
                <a:moveTo>
                  <a:pt x="99699" y="180180"/>
                </a:moveTo>
                <a:lnTo>
                  <a:pt x="97139" y="180180"/>
                </a:lnTo>
                <a:lnTo>
                  <a:pt x="95427" y="178305"/>
                </a:lnTo>
                <a:lnTo>
                  <a:pt x="95854" y="177173"/>
                </a:lnTo>
                <a:lnTo>
                  <a:pt x="95940" y="176945"/>
                </a:lnTo>
                <a:lnTo>
                  <a:pt x="98449" y="176646"/>
                </a:lnTo>
                <a:lnTo>
                  <a:pt x="99965" y="177173"/>
                </a:lnTo>
                <a:lnTo>
                  <a:pt x="100654" y="178305"/>
                </a:lnTo>
                <a:lnTo>
                  <a:pt x="100758" y="178475"/>
                </a:lnTo>
                <a:lnTo>
                  <a:pt x="99829" y="179824"/>
                </a:lnTo>
                <a:lnTo>
                  <a:pt x="99699" y="180180"/>
                </a:lnTo>
                <a:close/>
              </a:path>
              <a:path w="964565" h="962025">
                <a:moveTo>
                  <a:pt x="99463" y="180824"/>
                </a:moveTo>
                <a:lnTo>
                  <a:pt x="98434" y="180379"/>
                </a:lnTo>
                <a:lnTo>
                  <a:pt x="99626" y="180379"/>
                </a:lnTo>
                <a:lnTo>
                  <a:pt x="99463" y="180824"/>
                </a:lnTo>
                <a:close/>
              </a:path>
              <a:path w="964565" h="962025">
                <a:moveTo>
                  <a:pt x="99541" y="455543"/>
                </a:moveTo>
                <a:lnTo>
                  <a:pt x="96962" y="455543"/>
                </a:lnTo>
                <a:lnTo>
                  <a:pt x="96299" y="454497"/>
                </a:lnTo>
                <a:lnTo>
                  <a:pt x="95573" y="453863"/>
                </a:lnTo>
                <a:lnTo>
                  <a:pt x="96054" y="453009"/>
                </a:lnTo>
                <a:lnTo>
                  <a:pt x="96342" y="451799"/>
                </a:lnTo>
                <a:lnTo>
                  <a:pt x="96381" y="451636"/>
                </a:lnTo>
                <a:lnTo>
                  <a:pt x="98417" y="451443"/>
                </a:lnTo>
                <a:lnTo>
                  <a:pt x="97815" y="451223"/>
                </a:lnTo>
                <a:lnTo>
                  <a:pt x="99388" y="451799"/>
                </a:lnTo>
                <a:lnTo>
                  <a:pt x="100577" y="454223"/>
                </a:lnTo>
                <a:lnTo>
                  <a:pt x="99541" y="455543"/>
                </a:lnTo>
                <a:close/>
              </a:path>
              <a:path w="964565" h="962025">
                <a:moveTo>
                  <a:pt x="99459" y="32424"/>
                </a:moveTo>
                <a:lnTo>
                  <a:pt x="96810" y="32424"/>
                </a:lnTo>
                <a:lnTo>
                  <a:pt x="96153" y="31432"/>
                </a:lnTo>
                <a:lnTo>
                  <a:pt x="95403" y="30802"/>
                </a:lnTo>
                <a:lnTo>
                  <a:pt x="95904" y="29905"/>
                </a:lnTo>
                <a:lnTo>
                  <a:pt x="96235" y="28510"/>
                </a:lnTo>
                <a:lnTo>
                  <a:pt x="97705" y="28005"/>
                </a:lnTo>
                <a:lnTo>
                  <a:pt x="99081" y="28510"/>
                </a:lnTo>
                <a:lnTo>
                  <a:pt x="99302" y="28510"/>
                </a:lnTo>
                <a:lnTo>
                  <a:pt x="100623" y="31136"/>
                </a:lnTo>
                <a:lnTo>
                  <a:pt x="99459" y="32424"/>
                </a:lnTo>
                <a:close/>
              </a:path>
              <a:path w="964565" h="962025">
                <a:moveTo>
                  <a:pt x="99619" y="528908"/>
                </a:moveTo>
                <a:lnTo>
                  <a:pt x="97014" y="528908"/>
                </a:lnTo>
                <a:lnTo>
                  <a:pt x="95531" y="527246"/>
                </a:lnTo>
                <a:lnTo>
                  <a:pt x="95919" y="526189"/>
                </a:lnTo>
                <a:lnTo>
                  <a:pt x="98833" y="525093"/>
                </a:lnTo>
                <a:lnTo>
                  <a:pt x="100203" y="525684"/>
                </a:lnTo>
                <a:lnTo>
                  <a:pt x="100680" y="528029"/>
                </a:lnTo>
                <a:lnTo>
                  <a:pt x="99619" y="528908"/>
                </a:lnTo>
                <a:close/>
              </a:path>
              <a:path w="964565" h="962025">
                <a:moveTo>
                  <a:pt x="99619" y="528908"/>
                </a:moveTo>
                <a:lnTo>
                  <a:pt x="99406" y="529225"/>
                </a:lnTo>
                <a:lnTo>
                  <a:pt x="99619" y="528908"/>
                </a:lnTo>
                <a:lnTo>
                  <a:pt x="100680" y="528029"/>
                </a:lnTo>
                <a:lnTo>
                  <a:pt x="99619" y="528908"/>
                </a:lnTo>
                <a:close/>
              </a:path>
              <a:path w="964565" h="962025">
                <a:moveTo>
                  <a:pt x="99100" y="529680"/>
                </a:moveTo>
                <a:lnTo>
                  <a:pt x="98192" y="529225"/>
                </a:lnTo>
                <a:lnTo>
                  <a:pt x="99406" y="529225"/>
                </a:lnTo>
                <a:lnTo>
                  <a:pt x="99100" y="529680"/>
                </a:lnTo>
                <a:close/>
              </a:path>
              <a:path w="964565" h="962025">
                <a:moveTo>
                  <a:pt x="109259" y="941269"/>
                </a:moveTo>
                <a:lnTo>
                  <a:pt x="106490" y="941269"/>
                </a:lnTo>
                <a:lnTo>
                  <a:pt x="106234" y="940625"/>
                </a:lnTo>
                <a:lnTo>
                  <a:pt x="106207" y="940180"/>
                </a:lnTo>
                <a:lnTo>
                  <a:pt x="106467" y="939760"/>
                </a:lnTo>
                <a:lnTo>
                  <a:pt x="106702" y="939262"/>
                </a:lnTo>
                <a:lnTo>
                  <a:pt x="107989" y="939262"/>
                </a:lnTo>
                <a:lnTo>
                  <a:pt x="108896" y="939760"/>
                </a:lnTo>
                <a:lnTo>
                  <a:pt x="109829" y="940180"/>
                </a:lnTo>
                <a:lnTo>
                  <a:pt x="109498" y="940625"/>
                </a:lnTo>
                <a:lnTo>
                  <a:pt x="109259" y="941269"/>
                </a:lnTo>
                <a:close/>
              </a:path>
              <a:path w="964565" h="962025">
                <a:moveTo>
                  <a:pt x="106575" y="941483"/>
                </a:moveTo>
                <a:lnTo>
                  <a:pt x="106234" y="940625"/>
                </a:lnTo>
                <a:lnTo>
                  <a:pt x="106490" y="941269"/>
                </a:lnTo>
                <a:lnTo>
                  <a:pt x="106575" y="941483"/>
                </a:lnTo>
                <a:close/>
              </a:path>
              <a:path w="964565" h="962025">
                <a:moveTo>
                  <a:pt x="107565" y="942080"/>
                </a:moveTo>
                <a:lnTo>
                  <a:pt x="106626" y="941611"/>
                </a:lnTo>
                <a:lnTo>
                  <a:pt x="106575" y="941483"/>
                </a:lnTo>
                <a:lnTo>
                  <a:pt x="108814" y="941483"/>
                </a:lnTo>
                <a:lnTo>
                  <a:pt x="107565" y="942080"/>
                </a:lnTo>
                <a:close/>
              </a:path>
              <a:path w="964565" h="962025">
                <a:moveTo>
                  <a:pt x="107694" y="923786"/>
                </a:moveTo>
                <a:lnTo>
                  <a:pt x="106256" y="923206"/>
                </a:lnTo>
                <a:lnTo>
                  <a:pt x="106170" y="922502"/>
                </a:lnTo>
                <a:lnTo>
                  <a:pt x="106067" y="921655"/>
                </a:lnTo>
                <a:lnTo>
                  <a:pt x="105662" y="920662"/>
                </a:lnTo>
                <a:lnTo>
                  <a:pt x="106224" y="919249"/>
                </a:lnTo>
                <a:lnTo>
                  <a:pt x="107327" y="918694"/>
                </a:lnTo>
                <a:lnTo>
                  <a:pt x="109209" y="920263"/>
                </a:lnTo>
                <a:lnTo>
                  <a:pt x="109455" y="921523"/>
                </a:lnTo>
                <a:lnTo>
                  <a:pt x="109932" y="922502"/>
                </a:lnTo>
                <a:lnTo>
                  <a:pt x="108918" y="922882"/>
                </a:lnTo>
                <a:lnTo>
                  <a:pt x="107694" y="923786"/>
                </a:lnTo>
                <a:close/>
              </a:path>
              <a:path w="964565" h="962025">
                <a:moveTo>
                  <a:pt x="107353" y="426356"/>
                </a:moveTo>
                <a:lnTo>
                  <a:pt x="105708" y="426356"/>
                </a:lnTo>
                <a:lnTo>
                  <a:pt x="105889" y="425684"/>
                </a:lnTo>
                <a:lnTo>
                  <a:pt x="105953" y="425445"/>
                </a:lnTo>
                <a:lnTo>
                  <a:pt x="106357" y="424780"/>
                </a:lnTo>
                <a:lnTo>
                  <a:pt x="107978" y="424780"/>
                </a:lnTo>
                <a:lnTo>
                  <a:pt x="107811" y="425445"/>
                </a:lnTo>
                <a:lnTo>
                  <a:pt x="107750" y="425684"/>
                </a:lnTo>
                <a:lnTo>
                  <a:pt x="107353" y="426356"/>
                </a:lnTo>
                <a:close/>
              </a:path>
              <a:path w="964565" h="962025">
                <a:moveTo>
                  <a:pt x="107353" y="426356"/>
                </a:moveTo>
                <a:lnTo>
                  <a:pt x="107256" y="426520"/>
                </a:lnTo>
                <a:lnTo>
                  <a:pt x="107750" y="425684"/>
                </a:lnTo>
                <a:lnTo>
                  <a:pt x="107353" y="426356"/>
                </a:lnTo>
                <a:close/>
              </a:path>
              <a:path w="964565" h="962025">
                <a:moveTo>
                  <a:pt x="107019" y="427029"/>
                </a:moveTo>
                <a:lnTo>
                  <a:pt x="106857" y="427377"/>
                </a:lnTo>
                <a:lnTo>
                  <a:pt x="107256" y="426520"/>
                </a:lnTo>
                <a:lnTo>
                  <a:pt x="107353" y="426356"/>
                </a:lnTo>
                <a:lnTo>
                  <a:pt x="107256" y="426520"/>
                </a:lnTo>
                <a:lnTo>
                  <a:pt x="107019" y="427029"/>
                </a:lnTo>
                <a:close/>
              </a:path>
              <a:path w="964565" h="962025">
                <a:moveTo>
                  <a:pt x="106847" y="960830"/>
                </a:moveTo>
                <a:lnTo>
                  <a:pt x="105694" y="959820"/>
                </a:lnTo>
                <a:lnTo>
                  <a:pt x="106423" y="958318"/>
                </a:lnTo>
                <a:lnTo>
                  <a:pt x="108049" y="958318"/>
                </a:lnTo>
                <a:lnTo>
                  <a:pt x="107775" y="959193"/>
                </a:lnTo>
                <a:lnTo>
                  <a:pt x="107384" y="959820"/>
                </a:lnTo>
                <a:lnTo>
                  <a:pt x="107270" y="960001"/>
                </a:lnTo>
                <a:lnTo>
                  <a:pt x="106847" y="960830"/>
                </a:lnTo>
                <a:close/>
              </a:path>
              <a:path w="964565" h="962025">
                <a:moveTo>
                  <a:pt x="107668" y="571941"/>
                </a:moveTo>
                <a:lnTo>
                  <a:pt x="105971" y="571631"/>
                </a:lnTo>
                <a:lnTo>
                  <a:pt x="106552" y="570653"/>
                </a:lnTo>
                <a:lnTo>
                  <a:pt x="107352" y="570653"/>
                </a:lnTo>
                <a:lnTo>
                  <a:pt x="107592" y="571631"/>
                </a:lnTo>
                <a:lnTo>
                  <a:pt x="107668" y="571941"/>
                </a:lnTo>
                <a:close/>
              </a:path>
              <a:path w="964565" h="962025">
                <a:moveTo>
                  <a:pt x="107772" y="572364"/>
                </a:moveTo>
                <a:lnTo>
                  <a:pt x="107668" y="571941"/>
                </a:lnTo>
                <a:lnTo>
                  <a:pt x="107592" y="571631"/>
                </a:lnTo>
                <a:lnTo>
                  <a:pt x="107668" y="571941"/>
                </a:lnTo>
                <a:lnTo>
                  <a:pt x="107772" y="572364"/>
                </a:lnTo>
                <a:close/>
              </a:path>
              <a:path w="964565" h="962025">
                <a:moveTo>
                  <a:pt x="109028" y="482876"/>
                </a:moveTo>
                <a:lnTo>
                  <a:pt x="106469" y="482876"/>
                </a:lnTo>
                <a:lnTo>
                  <a:pt x="106370" y="482609"/>
                </a:lnTo>
                <a:lnTo>
                  <a:pt x="105477" y="481388"/>
                </a:lnTo>
                <a:lnTo>
                  <a:pt x="105996" y="479894"/>
                </a:lnTo>
                <a:lnTo>
                  <a:pt x="107665" y="479246"/>
                </a:lnTo>
                <a:lnTo>
                  <a:pt x="110014" y="479580"/>
                </a:lnTo>
                <a:lnTo>
                  <a:pt x="110555" y="480989"/>
                </a:lnTo>
                <a:lnTo>
                  <a:pt x="109028" y="482876"/>
                </a:lnTo>
                <a:close/>
              </a:path>
              <a:path w="964565" h="962025">
                <a:moveTo>
                  <a:pt x="106572" y="483153"/>
                </a:moveTo>
                <a:lnTo>
                  <a:pt x="106469" y="482876"/>
                </a:lnTo>
                <a:lnTo>
                  <a:pt x="106370" y="482609"/>
                </a:lnTo>
                <a:lnTo>
                  <a:pt x="106469" y="482876"/>
                </a:lnTo>
                <a:lnTo>
                  <a:pt x="106572" y="483153"/>
                </a:lnTo>
                <a:close/>
              </a:path>
              <a:path w="964565" h="962025">
                <a:moveTo>
                  <a:pt x="106758" y="483655"/>
                </a:moveTo>
                <a:lnTo>
                  <a:pt x="106572" y="483153"/>
                </a:lnTo>
                <a:lnTo>
                  <a:pt x="107754" y="483153"/>
                </a:lnTo>
                <a:lnTo>
                  <a:pt x="106758" y="483655"/>
                </a:lnTo>
                <a:close/>
              </a:path>
              <a:path w="964565" h="962025">
                <a:moveTo>
                  <a:pt x="109060" y="850104"/>
                </a:moveTo>
                <a:lnTo>
                  <a:pt x="106509" y="850104"/>
                </a:lnTo>
                <a:lnTo>
                  <a:pt x="105583" y="847806"/>
                </a:lnTo>
                <a:lnTo>
                  <a:pt x="106178" y="846507"/>
                </a:lnTo>
                <a:lnTo>
                  <a:pt x="107178" y="846033"/>
                </a:lnTo>
                <a:lnTo>
                  <a:pt x="109992" y="847026"/>
                </a:lnTo>
                <a:lnTo>
                  <a:pt x="110579" y="848179"/>
                </a:lnTo>
                <a:lnTo>
                  <a:pt x="109060" y="850104"/>
                </a:lnTo>
                <a:close/>
              </a:path>
              <a:path w="964565" h="962025">
                <a:moveTo>
                  <a:pt x="106807" y="850844"/>
                </a:moveTo>
                <a:lnTo>
                  <a:pt x="106611" y="850357"/>
                </a:lnTo>
                <a:lnTo>
                  <a:pt x="107786" y="850357"/>
                </a:lnTo>
                <a:lnTo>
                  <a:pt x="106807" y="850844"/>
                </a:lnTo>
                <a:close/>
              </a:path>
              <a:path w="964565" h="962025">
                <a:moveTo>
                  <a:pt x="107346" y="555010"/>
                </a:moveTo>
                <a:lnTo>
                  <a:pt x="105623" y="555010"/>
                </a:lnTo>
                <a:lnTo>
                  <a:pt x="105804" y="554148"/>
                </a:lnTo>
                <a:lnTo>
                  <a:pt x="105836" y="553999"/>
                </a:lnTo>
                <a:lnTo>
                  <a:pt x="106341" y="553045"/>
                </a:lnTo>
                <a:lnTo>
                  <a:pt x="108037" y="553045"/>
                </a:lnTo>
                <a:lnTo>
                  <a:pt x="107832" y="553999"/>
                </a:lnTo>
                <a:lnTo>
                  <a:pt x="107800" y="554148"/>
                </a:lnTo>
                <a:lnTo>
                  <a:pt x="107346" y="555010"/>
                </a:lnTo>
                <a:close/>
              </a:path>
              <a:path w="964565" h="962025">
                <a:moveTo>
                  <a:pt x="105370" y="25315"/>
                </a:moveTo>
                <a:lnTo>
                  <a:pt x="104096" y="23952"/>
                </a:lnTo>
                <a:lnTo>
                  <a:pt x="103976" y="22496"/>
                </a:lnTo>
                <a:lnTo>
                  <a:pt x="103890" y="21447"/>
                </a:lnTo>
                <a:lnTo>
                  <a:pt x="105156" y="20642"/>
                </a:lnTo>
                <a:lnTo>
                  <a:pt x="105825" y="19891"/>
                </a:lnTo>
                <a:lnTo>
                  <a:pt x="106683" y="20447"/>
                </a:lnTo>
                <a:lnTo>
                  <a:pt x="108081" y="20866"/>
                </a:lnTo>
                <a:lnTo>
                  <a:pt x="108476" y="22496"/>
                </a:lnTo>
                <a:lnTo>
                  <a:pt x="108064" y="23952"/>
                </a:lnTo>
                <a:lnTo>
                  <a:pt x="107960" y="24318"/>
                </a:lnTo>
                <a:lnTo>
                  <a:pt x="105370" y="25315"/>
                </a:lnTo>
                <a:close/>
              </a:path>
              <a:path w="964565" h="962025">
                <a:moveTo>
                  <a:pt x="107364" y="518581"/>
                </a:moveTo>
                <a:lnTo>
                  <a:pt x="105772" y="518581"/>
                </a:lnTo>
                <a:lnTo>
                  <a:pt x="105950" y="517621"/>
                </a:lnTo>
                <a:lnTo>
                  <a:pt x="106405" y="516710"/>
                </a:lnTo>
                <a:lnTo>
                  <a:pt x="107983" y="516710"/>
                </a:lnTo>
                <a:lnTo>
                  <a:pt x="107811" y="517621"/>
                </a:lnTo>
                <a:lnTo>
                  <a:pt x="107364" y="518581"/>
                </a:lnTo>
                <a:close/>
              </a:path>
              <a:path w="964565" h="962025">
                <a:moveTo>
                  <a:pt x="107364" y="518581"/>
                </a:moveTo>
                <a:lnTo>
                  <a:pt x="107267" y="518823"/>
                </a:lnTo>
                <a:lnTo>
                  <a:pt x="107359" y="518581"/>
                </a:lnTo>
                <a:lnTo>
                  <a:pt x="107841" y="517621"/>
                </a:lnTo>
                <a:lnTo>
                  <a:pt x="107364" y="518581"/>
                </a:lnTo>
                <a:close/>
              </a:path>
              <a:path w="964565" h="962025">
                <a:moveTo>
                  <a:pt x="107113" y="519229"/>
                </a:moveTo>
                <a:lnTo>
                  <a:pt x="107267" y="518823"/>
                </a:lnTo>
                <a:lnTo>
                  <a:pt x="107359" y="518581"/>
                </a:lnTo>
                <a:lnTo>
                  <a:pt x="107113" y="519229"/>
                </a:lnTo>
                <a:close/>
              </a:path>
              <a:path w="964565" h="962025">
                <a:moveTo>
                  <a:pt x="107255" y="500693"/>
                </a:moveTo>
                <a:lnTo>
                  <a:pt x="105765" y="500454"/>
                </a:lnTo>
                <a:lnTo>
                  <a:pt x="105933" y="499654"/>
                </a:lnTo>
                <a:lnTo>
                  <a:pt x="105961" y="499522"/>
                </a:lnTo>
                <a:lnTo>
                  <a:pt x="106423" y="498647"/>
                </a:lnTo>
                <a:lnTo>
                  <a:pt x="108011" y="498647"/>
                </a:lnTo>
                <a:lnTo>
                  <a:pt x="107819" y="499522"/>
                </a:lnTo>
                <a:lnTo>
                  <a:pt x="107790" y="499654"/>
                </a:lnTo>
                <a:lnTo>
                  <a:pt x="107363" y="500454"/>
                </a:lnTo>
                <a:lnTo>
                  <a:pt x="107255" y="500693"/>
                </a:lnTo>
                <a:close/>
              </a:path>
              <a:path w="964565" h="962025">
                <a:moveTo>
                  <a:pt x="107085" y="501106"/>
                </a:moveTo>
                <a:lnTo>
                  <a:pt x="106946" y="501440"/>
                </a:lnTo>
                <a:lnTo>
                  <a:pt x="107255" y="500693"/>
                </a:lnTo>
                <a:lnTo>
                  <a:pt x="107354" y="500454"/>
                </a:lnTo>
                <a:lnTo>
                  <a:pt x="107085" y="501106"/>
                </a:lnTo>
                <a:close/>
              </a:path>
              <a:path w="964565" h="962025">
                <a:moveTo>
                  <a:pt x="106274" y="3095"/>
                </a:moveTo>
                <a:lnTo>
                  <a:pt x="105991" y="3437"/>
                </a:lnTo>
                <a:lnTo>
                  <a:pt x="106775" y="2490"/>
                </a:lnTo>
                <a:lnTo>
                  <a:pt x="106274" y="3095"/>
                </a:lnTo>
                <a:close/>
              </a:path>
              <a:path w="964565" h="962025">
                <a:moveTo>
                  <a:pt x="115743" y="125255"/>
                </a:moveTo>
                <a:lnTo>
                  <a:pt x="114650" y="124141"/>
                </a:lnTo>
                <a:lnTo>
                  <a:pt x="113725" y="123625"/>
                </a:lnTo>
                <a:lnTo>
                  <a:pt x="113984" y="122945"/>
                </a:lnTo>
                <a:lnTo>
                  <a:pt x="114102" y="122636"/>
                </a:lnTo>
                <a:lnTo>
                  <a:pt x="114220" y="121251"/>
                </a:lnTo>
                <a:lnTo>
                  <a:pt x="115529" y="120394"/>
                </a:lnTo>
                <a:lnTo>
                  <a:pt x="117259" y="120746"/>
                </a:lnTo>
                <a:lnTo>
                  <a:pt x="118974" y="122945"/>
                </a:lnTo>
                <a:lnTo>
                  <a:pt x="118237" y="124536"/>
                </a:lnTo>
                <a:lnTo>
                  <a:pt x="115743" y="125255"/>
                </a:lnTo>
                <a:close/>
              </a:path>
              <a:path w="964565" h="962025">
                <a:moveTo>
                  <a:pt x="116446" y="71066"/>
                </a:moveTo>
                <a:lnTo>
                  <a:pt x="114714" y="71066"/>
                </a:lnTo>
                <a:lnTo>
                  <a:pt x="114117" y="69764"/>
                </a:lnTo>
                <a:lnTo>
                  <a:pt x="113476" y="69013"/>
                </a:lnTo>
                <a:lnTo>
                  <a:pt x="114106" y="68237"/>
                </a:lnTo>
                <a:lnTo>
                  <a:pt x="114693" y="66807"/>
                </a:lnTo>
                <a:lnTo>
                  <a:pt x="115383" y="66807"/>
                </a:lnTo>
                <a:lnTo>
                  <a:pt x="117323" y="66479"/>
                </a:lnTo>
                <a:lnTo>
                  <a:pt x="118736" y="67458"/>
                </a:lnTo>
                <a:lnTo>
                  <a:pt x="117672" y="70372"/>
                </a:lnTo>
                <a:lnTo>
                  <a:pt x="116446" y="71066"/>
                </a:lnTo>
                <a:close/>
              </a:path>
              <a:path w="964565" h="962025">
                <a:moveTo>
                  <a:pt x="118113" y="49701"/>
                </a:moveTo>
                <a:lnTo>
                  <a:pt x="114446" y="49701"/>
                </a:lnTo>
                <a:lnTo>
                  <a:pt x="114693" y="49370"/>
                </a:lnTo>
                <a:lnTo>
                  <a:pt x="114935" y="48737"/>
                </a:lnTo>
                <a:lnTo>
                  <a:pt x="116672" y="47872"/>
                </a:lnTo>
                <a:lnTo>
                  <a:pt x="117732" y="48313"/>
                </a:lnTo>
                <a:lnTo>
                  <a:pt x="118022" y="49370"/>
                </a:lnTo>
                <a:lnTo>
                  <a:pt x="118113" y="49701"/>
                </a:lnTo>
                <a:close/>
              </a:path>
              <a:path w="964565" h="962025">
                <a:moveTo>
                  <a:pt x="117637" y="50729"/>
                </a:moveTo>
                <a:lnTo>
                  <a:pt x="116209" y="50729"/>
                </a:lnTo>
                <a:lnTo>
                  <a:pt x="115294" y="50228"/>
                </a:lnTo>
                <a:lnTo>
                  <a:pt x="114855" y="50035"/>
                </a:lnTo>
                <a:lnTo>
                  <a:pt x="118205" y="50035"/>
                </a:lnTo>
                <a:lnTo>
                  <a:pt x="117637" y="50729"/>
                </a:lnTo>
                <a:close/>
              </a:path>
              <a:path w="964565" h="962025">
                <a:moveTo>
                  <a:pt x="117637" y="50729"/>
                </a:moveTo>
                <a:lnTo>
                  <a:pt x="117441" y="50968"/>
                </a:lnTo>
                <a:lnTo>
                  <a:pt x="118048" y="50228"/>
                </a:lnTo>
                <a:lnTo>
                  <a:pt x="117637" y="50729"/>
                </a:lnTo>
                <a:close/>
              </a:path>
              <a:path w="964565" h="962025">
                <a:moveTo>
                  <a:pt x="115544" y="107213"/>
                </a:moveTo>
                <a:lnTo>
                  <a:pt x="114615" y="106032"/>
                </a:lnTo>
                <a:lnTo>
                  <a:pt x="113782" y="105441"/>
                </a:lnTo>
                <a:lnTo>
                  <a:pt x="114220" y="104487"/>
                </a:lnTo>
                <a:lnTo>
                  <a:pt x="114356" y="103619"/>
                </a:lnTo>
                <a:lnTo>
                  <a:pt x="114440" y="103085"/>
                </a:lnTo>
                <a:lnTo>
                  <a:pt x="115821" y="102406"/>
                </a:lnTo>
                <a:lnTo>
                  <a:pt x="117511" y="102954"/>
                </a:lnTo>
                <a:lnTo>
                  <a:pt x="118928" y="105292"/>
                </a:lnTo>
                <a:lnTo>
                  <a:pt x="118049" y="106779"/>
                </a:lnTo>
                <a:lnTo>
                  <a:pt x="115544" y="107213"/>
                </a:lnTo>
                <a:close/>
              </a:path>
              <a:path w="964565" h="962025">
                <a:moveTo>
                  <a:pt x="117572" y="87784"/>
                </a:moveTo>
                <a:lnTo>
                  <a:pt x="115152" y="87784"/>
                </a:lnTo>
                <a:lnTo>
                  <a:pt x="113540" y="85990"/>
                </a:lnTo>
                <a:lnTo>
                  <a:pt x="113912" y="84919"/>
                </a:lnTo>
                <a:lnTo>
                  <a:pt x="114003" y="84659"/>
                </a:lnTo>
                <a:lnTo>
                  <a:pt x="116341" y="84343"/>
                </a:lnTo>
                <a:lnTo>
                  <a:pt x="117849" y="84919"/>
                </a:lnTo>
                <a:lnTo>
                  <a:pt x="118522" y="86271"/>
                </a:lnTo>
                <a:lnTo>
                  <a:pt x="117668" y="87506"/>
                </a:lnTo>
                <a:lnTo>
                  <a:pt x="117572" y="87784"/>
                </a:lnTo>
                <a:close/>
              </a:path>
              <a:path w="964565" h="962025">
                <a:moveTo>
                  <a:pt x="117330" y="88488"/>
                </a:moveTo>
                <a:lnTo>
                  <a:pt x="116362" y="88026"/>
                </a:lnTo>
                <a:lnTo>
                  <a:pt x="117489" y="88026"/>
                </a:lnTo>
                <a:lnTo>
                  <a:pt x="117330" y="88488"/>
                </a:lnTo>
                <a:close/>
              </a:path>
              <a:path w="964565" h="962025">
                <a:moveTo>
                  <a:pt x="118383" y="180988"/>
                </a:moveTo>
                <a:lnTo>
                  <a:pt x="115565" y="180507"/>
                </a:lnTo>
                <a:lnTo>
                  <a:pt x="114985" y="179312"/>
                </a:lnTo>
                <a:lnTo>
                  <a:pt x="114319" y="178600"/>
                </a:lnTo>
                <a:lnTo>
                  <a:pt x="114946" y="177810"/>
                </a:lnTo>
                <a:lnTo>
                  <a:pt x="115493" y="176593"/>
                </a:lnTo>
                <a:lnTo>
                  <a:pt x="116899" y="176593"/>
                </a:lnTo>
                <a:lnTo>
                  <a:pt x="118440" y="177209"/>
                </a:lnTo>
                <a:lnTo>
                  <a:pt x="119011" y="179312"/>
                </a:lnTo>
                <a:lnTo>
                  <a:pt x="118588" y="180507"/>
                </a:lnTo>
                <a:lnTo>
                  <a:pt x="118383" y="180988"/>
                </a:lnTo>
                <a:close/>
              </a:path>
              <a:path w="964565" h="962025">
                <a:moveTo>
                  <a:pt x="116914" y="897571"/>
                </a:moveTo>
                <a:lnTo>
                  <a:pt x="115028" y="895994"/>
                </a:lnTo>
                <a:lnTo>
                  <a:pt x="114771" y="894756"/>
                </a:lnTo>
                <a:lnTo>
                  <a:pt x="114291" y="893781"/>
                </a:lnTo>
                <a:lnTo>
                  <a:pt x="115334" y="893411"/>
                </a:lnTo>
                <a:lnTo>
                  <a:pt x="116437" y="892628"/>
                </a:lnTo>
                <a:lnTo>
                  <a:pt x="118778" y="892998"/>
                </a:lnTo>
                <a:lnTo>
                  <a:pt x="119202" y="894297"/>
                </a:lnTo>
                <a:lnTo>
                  <a:pt x="118088" y="897058"/>
                </a:lnTo>
                <a:lnTo>
                  <a:pt x="116914" y="897571"/>
                </a:lnTo>
                <a:close/>
              </a:path>
              <a:path w="964565" h="962025">
                <a:moveTo>
                  <a:pt x="116914" y="291742"/>
                </a:moveTo>
                <a:lnTo>
                  <a:pt x="115028" y="290166"/>
                </a:lnTo>
                <a:lnTo>
                  <a:pt x="114771" y="288927"/>
                </a:lnTo>
                <a:lnTo>
                  <a:pt x="114291" y="287952"/>
                </a:lnTo>
                <a:lnTo>
                  <a:pt x="115334" y="287582"/>
                </a:lnTo>
                <a:lnTo>
                  <a:pt x="116437" y="286799"/>
                </a:lnTo>
                <a:lnTo>
                  <a:pt x="118778" y="287169"/>
                </a:lnTo>
                <a:lnTo>
                  <a:pt x="119202" y="288468"/>
                </a:lnTo>
                <a:lnTo>
                  <a:pt x="118088" y="291233"/>
                </a:lnTo>
                <a:lnTo>
                  <a:pt x="116914" y="291742"/>
                </a:lnTo>
                <a:close/>
              </a:path>
              <a:path w="964565" h="962025">
                <a:moveTo>
                  <a:pt x="115362" y="15223"/>
                </a:moveTo>
                <a:lnTo>
                  <a:pt x="114010" y="14223"/>
                </a:lnTo>
                <a:lnTo>
                  <a:pt x="113885" y="12426"/>
                </a:lnTo>
                <a:lnTo>
                  <a:pt x="113839" y="11735"/>
                </a:lnTo>
                <a:lnTo>
                  <a:pt x="115028" y="10960"/>
                </a:lnTo>
                <a:lnTo>
                  <a:pt x="115654" y="10219"/>
                </a:lnTo>
                <a:lnTo>
                  <a:pt x="115241" y="10707"/>
                </a:lnTo>
                <a:lnTo>
                  <a:pt x="117821" y="10960"/>
                </a:lnTo>
                <a:lnTo>
                  <a:pt x="118269" y="12426"/>
                </a:lnTo>
                <a:lnTo>
                  <a:pt x="117739" y="14091"/>
                </a:lnTo>
                <a:lnTo>
                  <a:pt x="115362" y="15223"/>
                </a:lnTo>
                <a:close/>
              </a:path>
              <a:path w="964565" h="962025">
                <a:moveTo>
                  <a:pt x="115476" y="33243"/>
                </a:moveTo>
                <a:lnTo>
                  <a:pt x="114077" y="32346"/>
                </a:lnTo>
                <a:lnTo>
                  <a:pt x="114059" y="32147"/>
                </a:lnTo>
                <a:lnTo>
                  <a:pt x="113944" y="30880"/>
                </a:lnTo>
                <a:lnTo>
                  <a:pt x="113853" y="29763"/>
                </a:lnTo>
                <a:lnTo>
                  <a:pt x="115085" y="28941"/>
                </a:lnTo>
                <a:lnTo>
                  <a:pt x="115732" y="28161"/>
                </a:lnTo>
                <a:lnTo>
                  <a:pt x="116618" y="28677"/>
                </a:lnTo>
                <a:lnTo>
                  <a:pt x="117543" y="28941"/>
                </a:lnTo>
                <a:lnTo>
                  <a:pt x="117721" y="28941"/>
                </a:lnTo>
                <a:lnTo>
                  <a:pt x="119127" y="30880"/>
                </a:lnTo>
                <a:lnTo>
                  <a:pt x="118657" y="32147"/>
                </a:lnTo>
                <a:lnTo>
                  <a:pt x="115476" y="33243"/>
                </a:lnTo>
                <a:close/>
              </a:path>
              <a:path w="964565" h="962025">
                <a:moveTo>
                  <a:pt x="106484" y="408460"/>
                </a:moveTo>
                <a:lnTo>
                  <a:pt x="105946" y="407240"/>
                </a:lnTo>
                <a:lnTo>
                  <a:pt x="107374" y="407240"/>
                </a:lnTo>
                <a:lnTo>
                  <a:pt x="106484" y="408460"/>
                </a:lnTo>
                <a:close/>
              </a:path>
              <a:path w="964565" h="962025">
                <a:moveTo>
                  <a:pt x="108085" y="757609"/>
                </a:moveTo>
                <a:lnTo>
                  <a:pt x="106507" y="757609"/>
                </a:lnTo>
                <a:lnTo>
                  <a:pt x="105669" y="755989"/>
                </a:lnTo>
                <a:lnTo>
                  <a:pt x="106783" y="754776"/>
                </a:lnTo>
                <a:lnTo>
                  <a:pt x="107217" y="755634"/>
                </a:lnTo>
                <a:lnTo>
                  <a:pt x="107750" y="756463"/>
                </a:lnTo>
                <a:lnTo>
                  <a:pt x="108085" y="757609"/>
                </a:lnTo>
                <a:close/>
              </a:path>
              <a:path w="964565" h="962025">
                <a:moveTo>
                  <a:pt x="106847" y="355005"/>
                </a:moveTo>
                <a:lnTo>
                  <a:pt x="105694" y="353994"/>
                </a:lnTo>
                <a:lnTo>
                  <a:pt x="106423" y="352493"/>
                </a:lnTo>
                <a:lnTo>
                  <a:pt x="108049" y="352493"/>
                </a:lnTo>
                <a:lnTo>
                  <a:pt x="107775" y="353368"/>
                </a:lnTo>
                <a:lnTo>
                  <a:pt x="107384" y="353994"/>
                </a:lnTo>
                <a:lnTo>
                  <a:pt x="107270" y="354176"/>
                </a:lnTo>
                <a:lnTo>
                  <a:pt x="106847" y="355005"/>
                </a:lnTo>
                <a:close/>
              </a:path>
              <a:path w="964565" h="962025">
                <a:moveTo>
                  <a:pt x="106486" y="370114"/>
                </a:moveTo>
                <a:lnTo>
                  <a:pt x="106625" y="369741"/>
                </a:lnTo>
                <a:lnTo>
                  <a:pt x="106736" y="369442"/>
                </a:lnTo>
                <a:lnTo>
                  <a:pt x="106486" y="370114"/>
                </a:lnTo>
                <a:close/>
              </a:path>
              <a:path w="964565" h="962025">
                <a:moveTo>
                  <a:pt x="107380" y="372143"/>
                </a:moveTo>
                <a:lnTo>
                  <a:pt x="105809" y="372143"/>
                </a:lnTo>
                <a:lnTo>
                  <a:pt x="105975" y="371224"/>
                </a:lnTo>
                <a:lnTo>
                  <a:pt x="106416" y="370313"/>
                </a:lnTo>
                <a:lnTo>
                  <a:pt x="108000" y="370313"/>
                </a:lnTo>
                <a:lnTo>
                  <a:pt x="107817" y="371224"/>
                </a:lnTo>
                <a:lnTo>
                  <a:pt x="107380" y="372143"/>
                </a:lnTo>
                <a:close/>
              </a:path>
              <a:path w="964565" h="962025">
                <a:moveTo>
                  <a:pt x="106943" y="445422"/>
                </a:moveTo>
                <a:lnTo>
                  <a:pt x="105640" y="444551"/>
                </a:lnTo>
                <a:lnTo>
                  <a:pt x="106382" y="442867"/>
                </a:lnTo>
                <a:lnTo>
                  <a:pt x="107953" y="442867"/>
                </a:lnTo>
                <a:lnTo>
                  <a:pt x="107754" y="443750"/>
                </a:lnTo>
                <a:lnTo>
                  <a:pt x="107316" y="444551"/>
                </a:lnTo>
                <a:lnTo>
                  <a:pt x="106943" y="445422"/>
                </a:lnTo>
                <a:close/>
              </a:path>
              <a:path w="964565" h="962025">
                <a:moveTo>
                  <a:pt x="109259" y="335444"/>
                </a:moveTo>
                <a:lnTo>
                  <a:pt x="106491" y="335444"/>
                </a:lnTo>
                <a:lnTo>
                  <a:pt x="106234" y="334800"/>
                </a:lnTo>
                <a:lnTo>
                  <a:pt x="106207" y="334355"/>
                </a:lnTo>
                <a:lnTo>
                  <a:pt x="106467" y="333935"/>
                </a:lnTo>
                <a:lnTo>
                  <a:pt x="106702" y="333437"/>
                </a:lnTo>
                <a:lnTo>
                  <a:pt x="107989" y="333437"/>
                </a:lnTo>
                <a:lnTo>
                  <a:pt x="108896" y="333935"/>
                </a:lnTo>
                <a:lnTo>
                  <a:pt x="109829" y="334355"/>
                </a:lnTo>
                <a:lnTo>
                  <a:pt x="109498" y="334800"/>
                </a:lnTo>
                <a:lnTo>
                  <a:pt x="109259" y="335444"/>
                </a:lnTo>
                <a:close/>
              </a:path>
              <a:path w="964565" h="962025">
                <a:moveTo>
                  <a:pt x="106576" y="335657"/>
                </a:moveTo>
                <a:lnTo>
                  <a:pt x="106234" y="334800"/>
                </a:lnTo>
                <a:lnTo>
                  <a:pt x="106491" y="335444"/>
                </a:lnTo>
                <a:lnTo>
                  <a:pt x="106576" y="335657"/>
                </a:lnTo>
                <a:close/>
              </a:path>
              <a:path w="964565" h="962025">
                <a:moveTo>
                  <a:pt x="107565" y="336252"/>
                </a:moveTo>
                <a:lnTo>
                  <a:pt x="106377" y="335657"/>
                </a:lnTo>
                <a:lnTo>
                  <a:pt x="108814" y="335657"/>
                </a:lnTo>
                <a:lnTo>
                  <a:pt x="107565" y="336252"/>
                </a:lnTo>
                <a:close/>
              </a:path>
              <a:path w="964565" h="962025">
                <a:moveTo>
                  <a:pt x="108479" y="317377"/>
                </a:moveTo>
                <a:lnTo>
                  <a:pt x="106256" y="317377"/>
                </a:lnTo>
                <a:lnTo>
                  <a:pt x="106170" y="316673"/>
                </a:lnTo>
                <a:lnTo>
                  <a:pt x="106067" y="315826"/>
                </a:lnTo>
                <a:lnTo>
                  <a:pt x="105662" y="314833"/>
                </a:lnTo>
                <a:lnTo>
                  <a:pt x="106224" y="313424"/>
                </a:lnTo>
                <a:lnTo>
                  <a:pt x="107327" y="312869"/>
                </a:lnTo>
                <a:lnTo>
                  <a:pt x="109209" y="314435"/>
                </a:lnTo>
                <a:lnTo>
                  <a:pt x="109455" y="315694"/>
                </a:lnTo>
                <a:lnTo>
                  <a:pt x="109932" y="316673"/>
                </a:lnTo>
                <a:lnTo>
                  <a:pt x="108918" y="317054"/>
                </a:lnTo>
                <a:lnTo>
                  <a:pt x="108479" y="317377"/>
                </a:lnTo>
                <a:close/>
              </a:path>
              <a:path w="964565" h="962025">
                <a:moveTo>
                  <a:pt x="108098" y="317659"/>
                </a:moveTo>
                <a:lnTo>
                  <a:pt x="107694" y="317957"/>
                </a:lnTo>
                <a:lnTo>
                  <a:pt x="108479" y="317377"/>
                </a:lnTo>
                <a:lnTo>
                  <a:pt x="108098" y="317659"/>
                </a:lnTo>
                <a:close/>
              </a:path>
              <a:path w="964565" h="962025">
                <a:moveTo>
                  <a:pt x="109632" y="461695"/>
                </a:moveTo>
                <a:lnTo>
                  <a:pt x="107665" y="461695"/>
                </a:lnTo>
                <a:lnTo>
                  <a:pt x="108658" y="461311"/>
                </a:lnTo>
                <a:lnTo>
                  <a:pt x="109632" y="461695"/>
                </a:lnTo>
                <a:close/>
              </a:path>
              <a:path w="964565" h="962025">
                <a:moveTo>
                  <a:pt x="109103" y="464820"/>
                </a:moveTo>
                <a:lnTo>
                  <a:pt x="106586" y="464820"/>
                </a:lnTo>
                <a:lnTo>
                  <a:pt x="106448" y="464467"/>
                </a:lnTo>
                <a:lnTo>
                  <a:pt x="105526" y="463236"/>
                </a:lnTo>
                <a:lnTo>
                  <a:pt x="106128" y="461848"/>
                </a:lnTo>
                <a:lnTo>
                  <a:pt x="110049" y="461848"/>
                </a:lnTo>
                <a:lnTo>
                  <a:pt x="110633" y="462969"/>
                </a:lnTo>
                <a:lnTo>
                  <a:pt x="109103" y="464820"/>
                </a:lnTo>
                <a:close/>
              </a:path>
              <a:path w="964565" h="962025">
                <a:moveTo>
                  <a:pt x="106836" y="465460"/>
                </a:moveTo>
                <a:lnTo>
                  <a:pt x="106664" y="465019"/>
                </a:lnTo>
                <a:lnTo>
                  <a:pt x="107822" y="465019"/>
                </a:lnTo>
                <a:lnTo>
                  <a:pt x="106836" y="465460"/>
                </a:lnTo>
                <a:close/>
              </a:path>
              <a:path w="964565" h="962025">
                <a:moveTo>
                  <a:pt x="109227" y="904567"/>
                </a:moveTo>
                <a:lnTo>
                  <a:pt x="106159" y="904567"/>
                </a:lnTo>
                <a:lnTo>
                  <a:pt x="105655" y="903190"/>
                </a:lnTo>
                <a:lnTo>
                  <a:pt x="106206" y="901503"/>
                </a:lnTo>
                <a:lnTo>
                  <a:pt x="108672" y="900076"/>
                </a:lnTo>
                <a:lnTo>
                  <a:pt x="110074" y="901158"/>
                </a:lnTo>
                <a:lnTo>
                  <a:pt x="110356" y="903190"/>
                </a:lnTo>
                <a:lnTo>
                  <a:pt x="110423" y="903674"/>
                </a:lnTo>
                <a:lnTo>
                  <a:pt x="109227" y="904567"/>
                </a:lnTo>
                <a:close/>
              </a:path>
              <a:path w="964565" h="962025">
                <a:moveTo>
                  <a:pt x="108615" y="905378"/>
                </a:moveTo>
                <a:lnTo>
                  <a:pt x="107672" y="904923"/>
                </a:lnTo>
                <a:lnTo>
                  <a:pt x="108959" y="904923"/>
                </a:lnTo>
                <a:lnTo>
                  <a:pt x="108615" y="905378"/>
                </a:lnTo>
                <a:close/>
              </a:path>
              <a:path w="964565" h="962025">
                <a:moveTo>
                  <a:pt x="109234" y="886696"/>
                </a:moveTo>
                <a:lnTo>
                  <a:pt x="106231" y="886696"/>
                </a:lnTo>
                <a:lnTo>
                  <a:pt x="105722" y="885344"/>
                </a:lnTo>
                <a:lnTo>
                  <a:pt x="106249" y="883679"/>
                </a:lnTo>
                <a:lnTo>
                  <a:pt x="108676" y="882269"/>
                </a:lnTo>
                <a:lnTo>
                  <a:pt x="109976" y="883284"/>
                </a:lnTo>
                <a:lnTo>
                  <a:pt x="110098" y="883679"/>
                </a:lnTo>
                <a:lnTo>
                  <a:pt x="110338" y="885344"/>
                </a:lnTo>
                <a:lnTo>
                  <a:pt x="110405" y="885810"/>
                </a:lnTo>
                <a:lnTo>
                  <a:pt x="109234" y="886696"/>
                </a:lnTo>
                <a:close/>
              </a:path>
              <a:path w="964565" h="962025">
                <a:moveTo>
                  <a:pt x="109234" y="886696"/>
                </a:moveTo>
                <a:lnTo>
                  <a:pt x="108969" y="887056"/>
                </a:lnTo>
                <a:lnTo>
                  <a:pt x="109234" y="886696"/>
                </a:lnTo>
                <a:lnTo>
                  <a:pt x="110405" y="885810"/>
                </a:lnTo>
                <a:lnTo>
                  <a:pt x="109234" y="886696"/>
                </a:lnTo>
                <a:close/>
              </a:path>
              <a:path w="964565" h="962025">
                <a:moveTo>
                  <a:pt x="108640" y="887500"/>
                </a:moveTo>
                <a:lnTo>
                  <a:pt x="107711" y="887056"/>
                </a:lnTo>
                <a:lnTo>
                  <a:pt x="108969" y="887056"/>
                </a:lnTo>
                <a:lnTo>
                  <a:pt x="108640" y="887500"/>
                </a:lnTo>
                <a:close/>
              </a:path>
              <a:path w="964565" h="962025">
                <a:moveTo>
                  <a:pt x="108605" y="592865"/>
                </a:moveTo>
                <a:lnTo>
                  <a:pt x="105569" y="591673"/>
                </a:lnTo>
                <a:lnTo>
                  <a:pt x="106510" y="589349"/>
                </a:lnTo>
                <a:lnTo>
                  <a:pt x="109088" y="589349"/>
                </a:lnTo>
                <a:lnTo>
                  <a:pt x="110604" y="591231"/>
                </a:lnTo>
                <a:lnTo>
                  <a:pt x="110007" y="592327"/>
                </a:lnTo>
                <a:lnTo>
                  <a:pt x="108605" y="592865"/>
                </a:lnTo>
                <a:close/>
              </a:path>
              <a:path w="964565" h="962025">
                <a:moveTo>
                  <a:pt x="107106" y="740521"/>
                </a:moveTo>
                <a:lnTo>
                  <a:pt x="106309" y="739400"/>
                </a:lnTo>
                <a:lnTo>
                  <a:pt x="105612" y="738834"/>
                </a:lnTo>
                <a:lnTo>
                  <a:pt x="106028" y="737951"/>
                </a:lnTo>
                <a:lnTo>
                  <a:pt x="106154" y="737201"/>
                </a:lnTo>
                <a:lnTo>
                  <a:pt x="106259" y="736571"/>
                </a:lnTo>
                <a:lnTo>
                  <a:pt x="107637" y="736062"/>
                </a:lnTo>
                <a:lnTo>
                  <a:pt x="109281" y="736571"/>
                </a:lnTo>
                <a:lnTo>
                  <a:pt x="110381" y="738834"/>
                </a:lnTo>
                <a:lnTo>
                  <a:pt x="109940" y="739400"/>
                </a:lnTo>
                <a:lnTo>
                  <a:pt x="109316" y="740136"/>
                </a:lnTo>
                <a:lnTo>
                  <a:pt x="107106" y="740521"/>
                </a:lnTo>
                <a:close/>
              </a:path>
              <a:path w="964565" h="962025">
                <a:moveTo>
                  <a:pt x="108089" y="683642"/>
                </a:moveTo>
                <a:lnTo>
                  <a:pt x="106522" y="683642"/>
                </a:lnTo>
                <a:lnTo>
                  <a:pt x="105690" y="681813"/>
                </a:lnTo>
                <a:lnTo>
                  <a:pt x="106889" y="680770"/>
                </a:lnTo>
                <a:lnTo>
                  <a:pt x="107295" y="681646"/>
                </a:lnTo>
                <a:lnTo>
                  <a:pt x="107797" y="682496"/>
                </a:lnTo>
                <a:lnTo>
                  <a:pt x="108089" y="683642"/>
                </a:lnTo>
                <a:close/>
              </a:path>
              <a:path w="964565" h="962025">
                <a:moveTo>
                  <a:pt x="108291" y="645096"/>
                </a:moveTo>
                <a:lnTo>
                  <a:pt x="105897" y="645096"/>
                </a:lnTo>
                <a:lnTo>
                  <a:pt x="106149" y="644708"/>
                </a:lnTo>
                <a:lnTo>
                  <a:pt x="108099" y="644708"/>
                </a:lnTo>
                <a:lnTo>
                  <a:pt x="108291" y="645096"/>
                </a:lnTo>
                <a:close/>
              </a:path>
              <a:path w="964565" h="962025">
                <a:moveTo>
                  <a:pt x="108078" y="647043"/>
                </a:moveTo>
                <a:lnTo>
                  <a:pt x="106277" y="647043"/>
                </a:lnTo>
                <a:lnTo>
                  <a:pt x="105477" y="645488"/>
                </a:lnTo>
                <a:lnTo>
                  <a:pt x="108485" y="645488"/>
                </a:lnTo>
                <a:lnTo>
                  <a:pt x="108608" y="645737"/>
                </a:lnTo>
                <a:lnTo>
                  <a:pt x="108078" y="647043"/>
                </a:lnTo>
                <a:close/>
              </a:path>
              <a:path w="964565" h="962025">
                <a:moveTo>
                  <a:pt x="107025" y="667618"/>
                </a:moveTo>
                <a:lnTo>
                  <a:pt x="105884" y="666497"/>
                </a:lnTo>
                <a:lnTo>
                  <a:pt x="105797" y="665358"/>
                </a:lnTo>
                <a:lnTo>
                  <a:pt x="105704" y="664141"/>
                </a:lnTo>
                <a:lnTo>
                  <a:pt x="106701" y="663355"/>
                </a:lnTo>
                <a:lnTo>
                  <a:pt x="107224" y="662604"/>
                </a:lnTo>
                <a:lnTo>
                  <a:pt x="108046" y="663163"/>
                </a:lnTo>
                <a:lnTo>
                  <a:pt x="109035" y="663583"/>
                </a:lnTo>
                <a:lnTo>
                  <a:pt x="110483" y="665358"/>
                </a:lnTo>
                <a:lnTo>
                  <a:pt x="110149" y="666497"/>
                </a:lnTo>
                <a:lnTo>
                  <a:pt x="107025" y="667618"/>
                </a:lnTo>
                <a:close/>
              </a:path>
              <a:path w="964565" h="962025">
                <a:moveTo>
                  <a:pt x="107340" y="793631"/>
                </a:moveTo>
                <a:lnTo>
                  <a:pt x="105626" y="793631"/>
                </a:lnTo>
                <a:lnTo>
                  <a:pt x="105832" y="792613"/>
                </a:lnTo>
                <a:lnTo>
                  <a:pt x="106327" y="791656"/>
                </a:lnTo>
                <a:lnTo>
                  <a:pt x="108018" y="791656"/>
                </a:lnTo>
                <a:lnTo>
                  <a:pt x="107824" y="792613"/>
                </a:lnTo>
                <a:lnTo>
                  <a:pt x="107340" y="793631"/>
                </a:lnTo>
                <a:close/>
              </a:path>
              <a:path w="964565" h="962025">
                <a:moveTo>
                  <a:pt x="107340" y="793631"/>
                </a:moveTo>
                <a:lnTo>
                  <a:pt x="107234" y="793880"/>
                </a:lnTo>
                <a:lnTo>
                  <a:pt x="107333" y="793631"/>
                </a:lnTo>
                <a:lnTo>
                  <a:pt x="107860" y="792613"/>
                </a:lnTo>
                <a:lnTo>
                  <a:pt x="107340" y="793631"/>
                </a:lnTo>
                <a:close/>
              </a:path>
              <a:path w="964565" h="962025">
                <a:moveTo>
                  <a:pt x="107058" y="794321"/>
                </a:moveTo>
                <a:lnTo>
                  <a:pt x="106918" y="794674"/>
                </a:lnTo>
                <a:lnTo>
                  <a:pt x="107234" y="793880"/>
                </a:lnTo>
                <a:lnTo>
                  <a:pt x="107333" y="793631"/>
                </a:lnTo>
                <a:lnTo>
                  <a:pt x="107058" y="794321"/>
                </a:lnTo>
                <a:close/>
              </a:path>
              <a:path w="964565" h="962025">
                <a:moveTo>
                  <a:pt x="106282" y="719220"/>
                </a:moveTo>
                <a:lnTo>
                  <a:pt x="105997" y="719561"/>
                </a:lnTo>
                <a:lnTo>
                  <a:pt x="106793" y="718608"/>
                </a:lnTo>
                <a:lnTo>
                  <a:pt x="106282" y="719220"/>
                </a:lnTo>
                <a:close/>
              </a:path>
              <a:path w="964565" h="962025">
                <a:moveTo>
                  <a:pt x="107322" y="829771"/>
                </a:moveTo>
                <a:lnTo>
                  <a:pt x="105747" y="829771"/>
                </a:lnTo>
                <a:lnTo>
                  <a:pt x="105961" y="828874"/>
                </a:lnTo>
                <a:lnTo>
                  <a:pt x="106420" y="828035"/>
                </a:lnTo>
                <a:lnTo>
                  <a:pt x="107958" y="828035"/>
                </a:lnTo>
                <a:lnTo>
                  <a:pt x="107767" y="828874"/>
                </a:lnTo>
                <a:lnTo>
                  <a:pt x="107322" y="829771"/>
                </a:lnTo>
                <a:close/>
              </a:path>
              <a:path w="964565" h="962025">
                <a:moveTo>
                  <a:pt x="107322" y="829771"/>
                </a:moveTo>
                <a:lnTo>
                  <a:pt x="107232" y="829970"/>
                </a:lnTo>
                <a:lnTo>
                  <a:pt x="107315" y="829771"/>
                </a:lnTo>
                <a:lnTo>
                  <a:pt x="107803" y="828874"/>
                </a:lnTo>
                <a:lnTo>
                  <a:pt x="107322" y="829771"/>
                </a:lnTo>
                <a:close/>
              </a:path>
              <a:path w="964565" h="962025">
                <a:moveTo>
                  <a:pt x="107062" y="830376"/>
                </a:moveTo>
                <a:lnTo>
                  <a:pt x="106932" y="830686"/>
                </a:lnTo>
                <a:lnTo>
                  <a:pt x="107232" y="829970"/>
                </a:lnTo>
                <a:lnTo>
                  <a:pt x="107315" y="829771"/>
                </a:lnTo>
                <a:lnTo>
                  <a:pt x="107062" y="830376"/>
                </a:lnTo>
                <a:close/>
              </a:path>
              <a:path w="964565" h="962025">
                <a:moveTo>
                  <a:pt x="107347" y="775494"/>
                </a:moveTo>
                <a:lnTo>
                  <a:pt x="105708" y="775494"/>
                </a:lnTo>
                <a:lnTo>
                  <a:pt x="105886" y="774782"/>
                </a:lnTo>
                <a:lnTo>
                  <a:pt x="105943" y="774554"/>
                </a:lnTo>
                <a:lnTo>
                  <a:pt x="106485" y="773597"/>
                </a:lnTo>
                <a:lnTo>
                  <a:pt x="106854" y="772778"/>
                </a:lnTo>
                <a:lnTo>
                  <a:pt x="106485" y="773597"/>
                </a:lnTo>
                <a:lnTo>
                  <a:pt x="107992" y="773842"/>
                </a:lnTo>
                <a:lnTo>
                  <a:pt x="107817" y="774554"/>
                </a:lnTo>
                <a:lnTo>
                  <a:pt x="107761" y="774782"/>
                </a:lnTo>
                <a:lnTo>
                  <a:pt x="107347" y="775494"/>
                </a:lnTo>
                <a:close/>
              </a:path>
              <a:path w="964565" h="962025">
                <a:moveTo>
                  <a:pt x="108814" y="812644"/>
                </a:moveTo>
                <a:lnTo>
                  <a:pt x="105918" y="812644"/>
                </a:lnTo>
                <a:lnTo>
                  <a:pt x="105395" y="811292"/>
                </a:lnTo>
                <a:lnTo>
                  <a:pt x="105911" y="809594"/>
                </a:lnTo>
                <a:lnTo>
                  <a:pt x="108242" y="808474"/>
                </a:lnTo>
                <a:lnTo>
                  <a:pt x="109510" y="809594"/>
                </a:lnTo>
                <a:lnTo>
                  <a:pt x="109845" y="811292"/>
                </a:lnTo>
                <a:lnTo>
                  <a:pt x="109946" y="811822"/>
                </a:lnTo>
                <a:lnTo>
                  <a:pt x="108814" y="812644"/>
                </a:lnTo>
                <a:close/>
              </a:path>
              <a:path w="964565" h="962025">
                <a:moveTo>
                  <a:pt x="108814" y="812644"/>
                </a:moveTo>
                <a:lnTo>
                  <a:pt x="108587" y="812929"/>
                </a:lnTo>
                <a:lnTo>
                  <a:pt x="108814" y="812644"/>
                </a:lnTo>
                <a:lnTo>
                  <a:pt x="109672" y="812021"/>
                </a:lnTo>
                <a:lnTo>
                  <a:pt x="108814" y="812644"/>
                </a:lnTo>
                <a:close/>
              </a:path>
              <a:path w="964565" h="962025">
                <a:moveTo>
                  <a:pt x="108245" y="813356"/>
                </a:moveTo>
                <a:lnTo>
                  <a:pt x="107341" y="812929"/>
                </a:lnTo>
                <a:lnTo>
                  <a:pt x="108587" y="812929"/>
                </a:lnTo>
                <a:lnTo>
                  <a:pt x="108245" y="813356"/>
                </a:lnTo>
                <a:close/>
              </a:path>
              <a:path w="964565" h="962025">
                <a:moveTo>
                  <a:pt x="117398" y="308922"/>
                </a:moveTo>
                <a:lnTo>
                  <a:pt x="114501" y="307709"/>
                </a:lnTo>
                <a:lnTo>
                  <a:pt x="113643" y="306446"/>
                </a:lnTo>
                <a:lnTo>
                  <a:pt x="113885" y="305289"/>
                </a:lnTo>
                <a:lnTo>
                  <a:pt x="116255" y="304912"/>
                </a:lnTo>
                <a:lnTo>
                  <a:pt x="117403" y="305289"/>
                </a:lnTo>
                <a:lnTo>
                  <a:pt x="117674" y="305289"/>
                </a:lnTo>
                <a:lnTo>
                  <a:pt x="118490" y="306677"/>
                </a:lnTo>
                <a:lnTo>
                  <a:pt x="117689" y="307951"/>
                </a:lnTo>
                <a:lnTo>
                  <a:pt x="117398" y="308922"/>
                </a:lnTo>
                <a:close/>
              </a:path>
              <a:path w="964565" h="962025">
                <a:moveTo>
                  <a:pt x="23873" y="235856"/>
                </a:moveTo>
                <a:lnTo>
                  <a:pt x="22852" y="234835"/>
                </a:lnTo>
                <a:lnTo>
                  <a:pt x="22009" y="234369"/>
                </a:lnTo>
                <a:lnTo>
                  <a:pt x="22351" y="233614"/>
                </a:lnTo>
                <a:lnTo>
                  <a:pt x="22429" y="233443"/>
                </a:lnTo>
                <a:lnTo>
                  <a:pt x="22635" y="232251"/>
                </a:lnTo>
                <a:lnTo>
                  <a:pt x="23438" y="231618"/>
                </a:lnTo>
                <a:lnTo>
                  <a:pt x="25436" y="231618"/>
                </a:lnTo>
                <a:lnTo>
                  <a:pt x="26623" y="233443"/>
                </a:lnTo>
                <a:lnTo>
                  <a:pt x="26734" y="233614"/>
                </a:lnTo>
                <a:lnTo>
                  <a:pt x="26260" y="234835"/>
                </a:lnTo>
                <a:lnTo>
                  <a:pt x="26144" y="235134"/>
                </a:lnTo>
                <a:lnTo>
                  <a:pt x="23873" y="235856"/>
                </a:lnTo>
                <a:close/>
              </a:path>
              <a:path w="964565" h="962025">
                <a:moveTo>
                  <a:pt x="61108" y="105470"/>
                </a:moveTo>
                <a:lnTo>
                  <a:pt x="59497" y="105470"/>
                </a:lnTo>
                <a:lnTo>
                  <a:pt x="59684" y="104744"/>
                </a:lnTo>
                <a:lnTo>
                  <a:pt x="59736" y="104541"/>
                </a:lnTo>
                <a:lnTo>
                  <a:pt x="60149" y="103818"/>
                </a:lnTo>
                <a:lnTo>
                  <a:pt x="61764" y="103818"/>
                </a:lnTo>
                <a:lnTo>
                  <a:pt x="61584" y="104541"/>
                </a:lnTo>
                <a:lnTo>
                  <a:pt x="61533" y="104744"/>
                </a:lnTo>
                <a:lnTo>
                  <a:pt x="61108" y="105470"/>
                </a:lnTo>
                <a:close/>
              </a:path>
              <a:path w="964565" h="962025">
                <a:moveTo>
                  <a:pt x="25328" y="326370"/>
                </a:moveTo>
                <a:lnTo>
                  <a:pt x="22938" y="326370"/>
                </a:lnTo>
                <a:lnTo>
                  <a:pt x="21454" y="324544"/>
                </a:lnTo>
                <a:lnTo>
                  <a:pt x="21806" y="323516"/>
                </a:lnTo>
                <a:lnTo>
                  <a:pt x="21923" y="323174"/>
                </a:lnTo>
                <a:lnTo>
                  <a:pt x="24122" y="322818"/>
                </a:lnTo>
                <a:lnTo>
                  <a:pt x="25692" y="323516"/>
                </a:lnTo>
                <a:lnTo>
                  <a:pt x="26211" y="324989"/>
                </a:lnTo>
                <a:lnTo>
                  <a:pt x="25396" y="326167"/>
                </a:lnTo>
                <a:lnTo>
                  <a:pt x="25328" y="326370"/>
                </a:lnTo>
                <a:close/>
              </a:path>
              <a:path w="964565" h="962025">
                <a:moveTo>
                  <a:pt x="25328" y="326370"/>
                </a:moveTo>
                <a:lnTo>
                  <a:pt x="25226" y="326672"/>
                </a:lnTo>
                <a:lnTo>
                  <a:pt x="25328" y="326370"/>
                </a:lnTo>
                <a:lnTo>
                  <a:pt x="25396" y="326167"/>
                </a:lnTo>
                <a:lnTo>
                  <a:pt x="25328" y="326370"/>
                </a:lnTo>
                <a:close/>
              </a:path>
              <a:path w="964565" h="962025">
                <a:moveTo>
                  <a:pt x="25055" y="327181"/>
                </a:moveTo>
                <a:lnTo>
                  <a:pt x="24119" y="326672"/>
                </a:lnTo>
                <a:lnTo>
                  <a:pt x="25226" y="326672"/>
                </a:lnTo>
                <a:lnTo>
                  <a:pt x="25055" y="327181"/>
                </a:lnTo>
                <a:close/>
              </a:path>
              <a:path w="964565" h="962025">
                <a:moveTo>
                  <a:pt x="24179" y="364125"/>
                </a:moveTo>
                <a:lnTo>
                  <a:pt x="22507" y="363574"/>
                </a:lnTo>
                <a:lnTo>
                  <a:pt x="21763" y="361499"/>
                </a:lnTo>
                <a:lnTo>
                  <a:pt x="21685" y="361282"/>
                </a:lnTo>
                <a:lnTo>
                  <a:pt x="22713" y="359937"/>
                </a:lnTo>
                <a:lnTo>
                  <a:pt x="25158" y="359937"/>
                </a:lnTo>
                <a:lnTo>
                  <a:pt x="25695" y="360859"/>
                </a:lnTo>
                <a:lnTo>
                  <a:pt x="26336" y="361499"/>
                </a:lnTo>
                <a:lnTo>
                  <a:pt x="25884" y="362342"/>
                </a:lnTo>
                <a:lnTo>
                  <a:pt x="25615" y="363574"/>
                </a:lnTo>
                <a:lnTo>
                  <a:pt x="25984" y="363574"/>
                </a:lnTo>
                <a:lnTo>
                  <a:pt x="24179" y="364125"/>
                </a:lnTo>
                <a:close/>
              </a:path>
              <a:path w="964565" h="962025">
                <a:moveTo>
                  <a:pt x="25359" y="344169"/>
                </a:moveTo>
                <a:lnTo>
                  <a:pt x="23760" y="344169"/>
                </a:lnTo>
                <a:lnTo>
                  <a:pt x="23929" y="343354"/>
                </a:lnTo>
                <a:lnTo>
                  <a:pt x="23955" y="343226"/>
                </a:lnTo>
                <a:lnTo>
                  <a:pt x="24421" y="342340"/>
                </a:lnTo>
                <a:lnTo>
                  <a:pt x="25999" y="342340"/>
                </a:lnTo>
                <a:lnTo>
                  <a:pt x="25811" y="343226"/>
                </a:lnTo>
                <a:lnTo>
                  <a:pt x="25784" y="343354"/>
                </a:lnTo>
                <a:lnTo>
                  <a:pt x="25359" y="344169"/>
                </a:lnTo>
                <a:close/>
              </a:path>
              <a:path w="964565" h="962025">
                <a:moveTo>
                  <a:pt x="25359" y="344169"/>
                </a:moveTo>
                <a:lnTo>
                  <a:pt x="25258" y="344401"/>
                </a:lnTo>
                <a:lnTo>
                  <a:pt x="25350" y="344169"/>
                </a:lnTo>
                <a:lnTo>
                  <a:pt x="25784" y="343354"/>
                </a:lnTo>
                <a:lnTo>
                  <a:pt x="25359" y="344169"/>
                </a:lnTo>
                <a:close/>
              </a:path>
              <a:path w="964565" h="962025">
                <a:moveTo>
                  <a:pt x="25091" y="344817"/>
                </a:moveTo>
                <a:lnTo>
                  <a:pt x="24959" y="345148"/>
                </a:lnTo>
                <a:lnTo>
                  <a:pt x="25258" y="344401"/>
                </a:lnTo>
                <a:lnTo>
                  <a:pt x="25350" y="344169"/>
                </a:lnTo>
                <a:lnTo>
                  <a:pt x="25091" y="344817"/>
                </a:lnTo>
                <a:close/>
              </a:path>
              <a:path w="964565" h="962025">
                <a:moveTo>
                  <a:pt x="24978" y="267704"/>
                </a:moveTo>
                <a:lnTo>
                  <a:pt x="23873" y="267704"/>
                </a:lnTo>
                <a:lnTo>
                  <a:pt x="24791" y="267217"/>
                </a:lnTo>
                <a:lnTo>
                  <a:pt x="24978" y="267704"/>
                </a:lnTo>
                <a:close/>
              </a:path>
              <a:path w="964565" h="962025">
                <a:moveTo>
                  <a:pt x="25464" y="270722"/>
                </a:moveTo>
                <a:lnTo>
                  <a:pt x="21619" y="270722"/>
                </a:lnTo>
                <a:lnTo>
                  <a:pt x="21180" y="269850"/>
                </a:lnTo>
                <a:lnTo>
                  <a:pt x="22706" y="267993"/>
                </a:lnTo>
                <a:lnTo>
                  <a:pt x="25089" y="267993"/>
                </a:lnTo>
                <a:lnTo>
                  <a:pt x="25158" y="268174"/>
                </a:lnTo>
                <a:lnTo>
                  <a:pt x="26026" y="269334"/>
                </a:lnTo>
                <a:lnTo>
                  <a:pt x="25464" y="270722"/>
                </a:lnTo>
                <a:close/>
              </a:path>
              <a:path w="964565" h="962025">
                <a:moveTo>
                  <a:pt x="23101" y="271377"/>
                </a:moveTo>
                <a:lnTo>
                  <a:pt x="21699" y="270882"/>
                </a:lnTo>
                <a:lnTo>
                  <a:pt x="24177" y="270882"/>
                </a:lnTo>
                <a:lnTo>
                  <a:pt x="23101" y="271377"/>
                </a:lnTo>
                <a:close/>
              </a:path>
              <a:path w="964565" h="962025">
                <a:moveTo>
                  <a:pt x="24646" y="677030"/>
                </a:moveTo>
                <a:lnTo>
                  <a:pt x="22745" y="675532"/>
                </a:lnTo>
                <a:lnTo>
                  <a:pt x="22518" y="674251"/>
                </a:lnTo>
                <a:lnTo>
                  <a:pt x="22051" y="673276"/>
                </a:lnTo>
                <a:lnTo>
                  <a:pt x="25062" y="672045"/>
                </a:lnTo>
                <a:lnTo>
                  <a:pt x="25485" y="673034"/>
                </a:lnTo>
                <a:lnTo>
                  <a:pt x="26343" y="674080"/>
                </a:lnTo>
                <a:lnTo>
                  <a:pt x="26226" y="675002"/>
                </a:lnTo>
                <a:lnTo>
                  <a:pt x="26158" y="675532"/>
                </a:lnTo>
                <a:lnTo>
                  <a:pt x="26041" y="676464"/>
                </a:lnTo>
                <a:lnTo>
                  <a:pt x="24646" y="677030"/>
                </a:lnTo>
                <a:close/>
              </a:path>
              <a:path w="964565" h="962025">
                <a:moveTo>
                  <a:pt x="25243" y="437747"/>
                </a:moveTo>
                <a:lnTo>
                  <a:pt x="22591" y="437747"/>
                </a:lnTo>
                <a:lnTo>
                  <a:pt x="21970" y="436857"/>
                </a:lnTo>
                <a:lnTo>
                  <a:pt x="21215" y="436256"/>
                </a:lnTo>
                <a:lnTo>
                  <a:pt x="21713" y="435384"/>
                </a:lnTo>
                <a:lnTo>
                  <a:pt x="22023" y="434259"/>
                </a:lnTo>
                <a:lnTo>
                  <a:pt x="23827" y="432882"/>
                </a:lnTo>
                <a:lnTo>
                  <a:pt x="25023" y="433331"/>
                </a:lnTo>
                <a:lnTo>
                  <a:pt x="26064" y="436256"/>
                </a:lnTo>
                <a:lnTo>
                  <a:pt x="26122" y="436419"/>
                </a:lnTo>
                <a:lnTo>
                  <a:pt x="25243" y="437747"/>
                </a:lnTo>
                <a:close/>
              </a:path>
              <a:path w="964565" h="962025">
                <a:moveTo>
                  <a:pt x="26443" y="198933"/>
                </a:moveTo>
                <a:lnTo>
                  <a:pt x="23604" y="198933"/>
                </a:lnTo>
                <a:lnTo>
                  <a:pt x="22845" y="197645"/>
                </a:lnTo>
                <a:lnTo>
                  <a:pt x="22080" y="196937"/>
                </a:lnTo>
                <a:lnTo>
                  <a:pt x="22521" y="196104"/>
                </a:lnTo>
                <a:lnTo>
                  <a:pt x="22923" y="194460"/>
                </a:lnTo>
                <a:lnTo>
                  <a:pt x="24283" y="194460"/>
                </a:lnTo>
                <a:lnTo>
                  <a:pt x="25781" y="195015"/>
                </a:lnTo>
                <a:lnTo>
                  <a:pt x="26834" y="197229"/>
                </a:lnTo>
                <a:lnTo>
                  <a:pt x="26443" y="198933"/>
                </a:lnTo>
                <a:close/>
              </a:path>
              <a:path w="964565" h="962025">
                <a:moveTo>
                  <a:pt x="23382" y="217918"/>
                </a:moveTo>
                <a:lnTo>
                  <a:pt x="22557" y="216754"/>
                </a:lnTo>
                <a:lnTo>
                  <a:pt x="21831" y="216124"/>
                </a:lnTo>
                <a:lnTo>
                  <a:pt x="22354" y="215242"/>
                </a:lnTo>
                <a:lnTo>
                  <a:pt x="22724" y="214131"/>
                </a:lnTo>
                <a:lnTo>
                  <a:pt x="24599" y="212431"/>
                </a:lnTo>
                <a:lnTo>
                  <a:pt x="25699" y="212833"/>
                </a:lnTo>
                <a:lnTo>
                  <a:pt x="26613" y="216124"/>
                </a:lnTo>
                <a:lnTo>
                  <a:pt x="25905" y="217573"/>
                </a:lnTo>
                <a:lnTo>
                  <a:pt x="23382" y="217918"/>
                </a:lnTo>
                <a:close/>
              </a:path>
              <a:path w="964565" h="962025">
                <a:moveTo>
                  <a:pt x="27201" y="768910"/>
                </a:moveTo>
                <a:lnTo>
                  <a:pt x="22592" y="768910"/>
                </a:lnTo>
                <a:lnTo>
                  <a:pt x="21382" y="766964"/>
                </a:lnTo>
                <a:lnTo>
                  <a:pt x="21108" y="764480"/>
                </a:lnTo>
                <a:lnTo>
                  <a:pt x="21509" y="762871"/>
                </a:lnTo>
                <a:lnTo>
                  <a:pt x="21585" y="762565"/>
                </a:lnTo>
                <a:lnTo>
                  <a:pt x="22941" y="761445"/>
                </a:lnTo>
                <a:lnTo>
                  <a:pt x="26090" y="762871"/>
                </a:lnTo>
                <a:lnTo>
                  <a:pt x="27688" y="764263"/>
                </a:lnTo>
                <a:lnTo>
                  <a:pt x="28603" y="767423"/>
                </a:lnTo>
                <a:lnTo>
                  <a:pt x="27201" y="768910"/>
                </a:lnTo>
                <a:close/>
              </a:path>
              <a:path w="964565" h="962025">
                <a:moveTo>
                  <a:pt x="24803" y="492053"/>
                </a:moveTo>
                <a:lnTo>
                  <a:pt x="22115" y="492053"/>
                </a:lnTo>
                <a:lnTo>
                  <a:pt x="21685" y="490871"/>
                </a:lnTo>
                <a:lnTo>
                  <a:pt x="22155" y="489562"/>
                </a:lnTo>
                <a:lnTo>
                  <a:pt x="24991" y="487857"/>
                </a:lnTo>
                <a:lnTo>
                  <a:pt x="25450" y="488861"/>
                </a:lnTo>
                <a:lnTo>
                  <a:pt x="26393" y="489968"/>
                </a:lnTo>
                <a:lnTo>
                  <a:pt x="26073" y="491473"/>
                </a:lnTo>
                <a:lnTo>
                  <a:pt x="24803" y="492053"/>
                </a:lnTo>
                <a:close/>
              </a:path>
              <a:path w="964565" h="962025">
                <a:moveTo>
                  <a:pt x="25081" y="506397"/>
                </a:moveTo>
                <a:lnTo>
                  <a:pt x="24026" y="506397"/>
                </a:lnTo>
                <a:lnTo>
                  <a:pt x="24909" y="505956"/>
                </a:lnTo>
                <a:lnTo>
                  <a:pt x="25081" y="506397"/>
                </a:lnTo>
                <a:close/>
              </a:path>
              <a:path w="964565" h="962025">
                <a:moveTo>
                  <a:pt x="25578" y="509287"/>
                </a:moveTo>
                <a:lnTo>
                  <a:pt x="21910" y="509287"/>
                </a:lnTo>
                <a:lnTo>
                  <a:pt x="21450" y="508390"/>
                </a:lnTo>
                <a:lnTo>
                  <a:pt x="22891" y="506628"/>
                </a:lnTo>
                <a:lnTo>
                  <a:pt x="25172" y="506628"/>
                </a:lnTo>
                <a:lnTo>
                  <a:pt x="25265" y="506867"/>
                </a:lnTo>
                <a:lnTo>
                  <a:pt x="26105" y="507974"/>
                </a:lnTo>
                <a:lnTo>
                  <a:pt x="25578" y="509287"/>
                </a:lnTo>
                <a:close/>
              </a:path>
              <a:path w="964565" h="962025">
                <a:moveTo>
                  <a:pt x="23297" y="509877"/>
                </a:moveTo>
                <a:lnTo>
                  <a:pt x="21680" y="509287"/>
                </a:lnTo>
                <a:lnTo>
                  <a:pt x="24645" y="509287"/>
                </a:lnTo>
                <a:lnTo>
                  <a:pt x="23297" y="509877"/>
                </a:lnTo>
                <a:close/>
              </a:path>
              <a:path w="964565" h="962025">
                <a:moveTo>
                  <a:pt x="25280" y="565365"/>
                </a:moveTo>
                <a:lnTo>
                  <a:pt x="22916" y="565365"/>
                </a:lnTo>
                <a:lnTo>
                  <a:pt x="21439" y="563625"/>
                </a:lnTo>
                <a:lnTo>
                  <a:pt x="21833" y="562511"/>
                </a:lnTo>
                <a:lnTo>
                  <a:pt x="21913" y="562287"/>
                </a:lnTo>
                <a:lnTo>
                  <a:pt x="24115" y="561913"/>
                </a:lnTo>
                <a:lnTo>
                  <a:pt x="25656" y="562511"/>
                </a:lnTo>
                <a:lnTo>
                  <a:pt x="26103" y="563625"/>
                </a:lnTo>
                <a:lnTo>
                  <a:pt x="26208" y="563884"/>
                </a:lnTo>
                <a:lnTo>
                  <a:pt x="25389" y="565052"/>
                </a:lnTo>
                <a:lnTo>
                  <a:pt x="25280" y="565365"/>
                </a:lnTo>
                <a:close/>
              </a:path>
              <a:path w="964565" h="962025">
                <a:moveTo>
                  <a:pt x="25280" y="565365"/>
                </a:moveTo>
                <a:lnTo>
                  <a:pt x="25205" y="565582"/>
                </a:lnTo>
                <a:lnTo>
                  <a:pt x="25280" y="565365"/>
                </a:lnTo>
                <a:lnTo>
                  <a:pt x="25389" y="565052"/>
                </a:lnTo>
                <a:lnTo>
                  <a:pt x="25280" y="565365"/>
                </a:lnTo>
                <a:close/>
              </a:path>
              <a:path w="964565" h="962025">
                <a:moveTo>
                  <a:pt x="25051" y="566023"/>
                </a:moveTo>
                <a:lnTo>
                  <a:pt x="24112" y="565582"/>
                </a:lnTo>
                <a:lnTo>
                  <a:pt x="25205" y="565582"/>
                </a:lnTo>
                <a:lnTo>
                  <a:pt x="25051" y="566023"/>
                </a:lnTo>
                <a:close/>
              </a:path>
              <a:path w="964565" h="962025">
                <a:moveTo>
                  <a:pt x="24194" y="474399"/>
                </a:moveTo>
                <a:lnTo>
                  <a:pt x="22507" y="473844"/>
                </a:lnTo>
                <a:lnTo>
                  <a:pt x="21757" y="471737"/>
                </a:lnTo>
                <a:lnTo>
                  <a:pt x="21692" y="471556"/>
                </a:lnTo>
                <a:lnTo>
                  <a:pt x="22710" y="470193"/>
                </a:lnTo>
                <a:lnTo>
                  <a:pt x="24966" y="469851"/>
                </a:lnTo>
                <a:lnTo>
                  <a:pt x="25699" y="471093"/>
                </a:lnTo>
                <a:lnTo>
                  <a:pt x="26336" y="471737"/>
                </a:lnTo>
                <a:lnTo>
                  <a:pt x="25884" y="472595"/>
                </a:lnTo>
                <a:lnTo>
                  <a:pt x="25745" y="473250"/>
                </a:lnTo>
                <a:lnTo>
                  <a:pt x="25619" y="473844"/>
                </a:lnTo>
                <a:lnTo>
                  <a:pt x="25943" y="473844"/>
                </a:lnTo>
                <a:lnTo>
                  <a:pt x="24194" y="474399"/>
                </a:lnTo>
                <a:close/>
              </a:path>
              <a:path w="964565" h="962025">
                <a:moveTo>
                  <a:pt x="25200" y="635086"/>
                </a:moveTo>
                <a:lnTo>
                  <a:pt x="24083" y="635086"/>
                </a:lnTo>
                <a:lnTo>
                  <a:pt x="25009" y="634581"/>
                </a:lnTo>
                <a:lnTo>
                  <a:pt x="25200" y="635086"/>
                </a:lnTo>
                <a:close/>
              </a:path>
              <a:path w="964565" h="962025">
                <a:moveTo>
                  <a:pt x="24529" y="638606"/>
                </a:moveTo>
                <a:lnTo>
                  <a:pt x="21927" y="638606"/>
                </a:lnTo>
                <a:lnTo>
                  <a:pt x="21528" y="637552"/>
                </a:lnTo>
                <a:lnTo>
                  <a:pt x="21418" y="637260"/>
                </a:lnTo>
                <a:lnTo>
                  <a:pt x="22898" y="635385"/>
                </a:lnTo>
                <a:lnTo>
                  <a:pt x="25314" y="635385"/>
                </a:lnTo>
                <a:lnTo>
                  <a:pt x="26026" y="637260"/>
                </a:lnTo>
                <a:lnTo>
                  <a:pt x="26137" y="637552"/>
                </a:lnTo>
                <a:lnTo>
                  <a:pt x="25204" y="638001"/>
                </a:lnTo>
                <a:lnTo>
                  <a:pt x="24529" y="638606"/>
                </a:lnTo>
                <a:close/>
              </a:path>
              <a:path w="964565" h="962025">
                <a:moveTo>
                  <a:pt x="25326" y="378163"/>
                </a:moveTo>
                <a:lnTo>
                  <a:pt x="24137" y="378163"/>
                </a:lnTo>
                <a:lnTo>
                  <a:pt x="25119" y="377662"/>
                </a:lnTo>
                <a:lnTo>
                  <a:pt x="25326" y="378163"/>
                </a:lnTo>
                <a:close/>
              </a:path>
              <a:path w="964565" h="962025">
                <a:moveTo>
                  <a:pt x="24703" y="381715"/>
                </a:moveTo>
                <a:lnTo>
                  <a:pt x="21991" y="381715"/>
                </a:lnTo>
                <a:lnTo>
                  <a:pt x="21404" y="380334"/>
                </a:lnTo>
                <a:lnTo>
                  <a:pt x="22859" y="378441"/>
                </a:lnTo>
                <a:lnTo>
                  <a:pt x="25440" y="378441"/>
                </a:lnTo>
                <a:lnTo>
                  <a:pt x="26393" y="380754"/>
                </a:lnTo>
                <a:lnTo>
                  <a:pt x="25396" y="381163"/>
                </a:lnTo>
                <a:lnTo>
                  <a:pt x="24703" y="381715"/>
                </a:lnTo>
                <a:close/>
              </a:path>
              <a:path w="964565" h="962025">
                <a:moveTo>
                  <a:pt x="24703" y="381715"/>
                </a:moveTo>
                <a:lnTo>
                  <a:pt x="24489" y="381886"/>
                </a:lnTo>
                <a:lnTo>
                  <a:pt x="25396" y="381163"/>
                </a:lnTo>
                <a:lnTo>
                  <a:pt x="24703" y="381715"/>
                </a:lnTo>
                <a:close/>
              </a:path>
              <a:path w="964565" h="962025">
                <a:moveTo>
                  <a:pt x="24546" y="309609"/>
                </a:moveTo>
                <a:lnTo>
                  <a:pt x="22720" y="308150"/>
                </a:lnTo>
                <a:lnTo>
                  <a:pt x="22436" y="306940"/>
                </a:lnTo>
                <a:lnTo>
                  <a:pt x="21941" y="305994"/>
                </a:lnTo>
                <a:lnTo>
                  <a:pt x="22927" y="305592"/>
                </a:lnTo>
                <a:lnTo>
                  <a:pt x="24080" y="304691"/>
                </a:lnTo>
                <a:lnTo>
                  <a:pt x="25496" y="305165"/>
                </a:lnTo>
                <a:lnTo>
                  <a:pt x="26105" y="306762"/>
                </a:lnTo>
                <a:lnTo>
                  <a:pt x="26005" y="307670"/>
                </a:lnTo>
                <a:lnTo>
                  <a:pt x="25952" y="308150"/>
                </a:lnTo>
                <a:lnTo>
                  <a:pt x="25852" y="309061"/>
                </a:lnTo>
                <a:lnTo>
                  <a:pt x="24546" y="309609"/>
                </a:lnTo>
                <a:close/>
              </a:path>
              <a:path w="964565" h="962025">
                <a:moveTo>
                  <a:pt x="25495" y="398465"/>
                </a:moveTo>
                <a:lnTo>
                  <a:pt x="22101" y="398465"/>
                </a:lnTo>
                <a:lnTo>
                  <a:pt x="23108" y="397283"/>
                </a:lnTo>
                <a:lnTo>
                  <a:pt x="25495" y="398465"/>
                </a:lnTo>
                <a:close/>
              </a:path>
              <a:path w="964565" h="962025">
                <a:moveTo>
                  <a:pt x="24987" y="399404"/>
                </a:moveTo>
                <a:lnTo>
                  <a:pt x="23749" y="399404"/>
                </a:lnTo>
                <a:lnTo>
                  <a:pt x="22938" y="398895"/>
                </a:lnTo>
                <a:lnTo>
                  <a:pt x="25264" y="398895"/>
                </a:lnTo>
                <a:lnTo>
                  <a:pt x="24987" y="399404"/>
                </a:lnTo>
                <a:close/>
              </a:path>
              <a:path w="964565" h="962025">
                <a:moveTo>
                  <a:pt x="24987" y="399404"/>
                </a:moveTo>
                <a:lnTo>
                  <a:pt x="24830" y="399692"/>
                </a:lnTo>
                <a:lnTo>
                  <a:pt x="25264" y="398895"/>
                </a:lnTo>
                <a:lnTo>
                  <a:pt x="24987" y="399404"/>
                </a:lnTo>
                <a:close/>
              </a:path>
              <a:path w="964565" h="962025">
                <a:moveTo>
                  <a:pt x="24649" y="420043"/>
                </a:moveTo>
                <a:lnTo>
                  <a:pt x="22745" y="418563"/>
                </a:lnTo>
                <a:lnTo>
                  <a:pt x="22468" y="417275"/>
                </a:lnTo>
                <a:lnTo>
                  <a:pt x="21959" y="416282"/>
                </a:lnTo>
                <a:lnTo>
                  <a:pt x="25051" y="415001"/>
                </a:lnTo>
                <a:lnTo>
                  <a:pt x="25464" y="416004"/>
                </a:lnTo>
                <a:lnTo>
                  <a:pt x="26293" y="417061"/>
                </a:lnTo>
                <a:lnTo>
                  <a:pt x="26186" y="418008"/>
                </a:lnTo>
                <a:lnTo>
                  <a:pt x="26123" y="418563"/>
                </a:lnTo>
                <a:lnTo>
                  <a:pt x="26023" y="419449"/>
                </a:lnTo>
                <a:lnTo>
                  <a:pt x="24649" y="420043"/>
                </a:lnTo>
                <a:close/>
              </a:path>
              <a:path w="964565" h="962025">
                <a:moveTo>
                  <a:pt x="24670" y="455699"/>
                </a:moveTo>
                <a:lnTo>
                  <a:pt x="23881" y="455048"/>
                </a:lnTo>
                <a:lnTo>
                  <a:pt x="23069" y="453294"/>
                </a:lnTo>
                <a:lnTo>
                  <a:pt x="23550" y="452287"/>
                </a:lnTo>
                <a:lnTo>
                  <a:pt x="24848" y="451685"/>
                </a:lnTo>
                <a:lnTo>
                  <a:pt x="24088" y="452038"/>
                </a:lnTo>
                <a:lnTo>
                  <a:pt x="25956" y="452287"/>
                </a:lnTo>
                <a:lnTo>
                  <a:pt x="26759" y="454062"/>
                </a:lnTo>
                <a:lnTo>
                  <a:pt x="26359" y="455048"/>
                </a:lnTo>
                <a:lnTo>
                  <a:pt x="26650" y="455048"/>
                </a:lnTo>
                <a:lnTo>
                  <a:pt x="24670" y="455699"/>
                </a:lnTo>
                <a:close/>
              </a:path>
              <a:path w="964565" h="962025">
                <a:moveTo>
                  <a:pt x="25462" y="287838"/>
                </a:moveTo>
                <a:lnTo>
                  <a:pt x="22414" y="287838"/>
                </a:lnTo>
                <a:lnTo>
                  <a:pt x="22621" y="287244"/>
                </a:lnTo>
                <a:lnTo>
                  <a:pt x="23423" y="286835"/>
                </a:lnTo>
                <a:lnTo>
                  <a:pt x="25201" y="286835"/>
                </a:lnTo>
                <a:lnTo>
                  <a:pt x="25462" y="287838"/>
                </a:lnTo>
                <a:close/>
              </a:path>
              <a:path w="964565" h="962025">
                <a:moveTo>
                  <a:pt x="25478" y="288636"/>
                </a:moveTo>
                <a:lnTo>
                  <a:pt x="25462" y="287838"/>
                </a:lnTo>
                <a:lnTo>
                  <a:pt x="25624" y="288454"/>
                </a:lnTo>
                <a:lnTo>
                  <a:pt x="25478" y="288636"/>
                </a:lnTo>
                <a:close/>
              </a:path>
              <a:path w="964565" h="962025">
                <a:moveTo>
                  <a:pt x="25112" y="289091"/>
                </a:moveTo>
                <a:lnTo>
                  <a:pt x="23809" y="289091"/>
                </a:lnTo>
                <a:lnTo>
                  <a:pt x="22973" y="288636"/>
                </a:lnTo>
                <a:lnTo>
                  <a:pt x="25478" y="288636"/>
                </a:lnTo>
                <a:lnTo>
                  <a:pt x="25112" y="289091"/>
                </a:lnTo>
                <a:close/>
              </a:path>
              <a:path w="964565" h="962025">
                <a:moveTo>
                  <a:pt x="25112" y="289091"/>
                </a:moveTo>
                <a:lnTo>
                  <a:pt x="24932" y="289315"/>
                </a:lnTo>
                <a:lnTo>
                  <a:pt x="25478" y="288636"/>
                </a:lnTo>
                <a:lnTo>
                  <a:pt x="25112" y="289091"/>
                </a:lnTo>
                <a:close/>
              </a:path>
              <a:path w="964565" h="962025">
                <a:moveTo>
                  <a:pt x="26443" y="804758"/>
                </a:moveTo>
                <a:lnTo>
                  <a:pt x="23602" y="804758"/>
                </a:lnTo>
                <a:lnTo>
                  <a:pt x="22845" y="803474"/>
                </a:lnTo>
                <a:lnTo>
                  <a:pt x="22080" y="802766"/>
                </a:lnTo>
                <a:lnTo>
                  <a:pt x="22521" y="801933"/>
                </a:lnTo>
                <a:lnTo>
                  <a:pt x="22923" y="800289"/>
                </a:lnTo>
                <a:lnTo>
                  <a:pt x="24283" y="800289"/>
                </a:lnTo>
                <a:lnTo>
                  <a:pt x="25781" y="800844"/>
                </a:lnTo>
                <a:lnTo>
                  <a:pt x="26834" y="803057"/>
                </a:lnTo>
                <a:lnTo>
                  <a:pt x="26443" y="804758"/>
                </a:lnTo>
                <a:close/>
              </a:path>
              <a:path w="964565" h="962025">
                <a:moveTo>
                  <a:pt x="14653" y="922463"/>
                </a:moveTo>
                <a:lnTo>
                  <a:pt x="13870" y="922463"/>
                </a:lnTo>
                <a:lnTo>
                  <a:pt x="13525" y="921146"/>
                </a:lnTo>
                <a:lnTo>
                  <a:pt x="15397" y="921146"/>
                </a:lnTo>
                <a:lnTo>
                  <a:pt x="14653" y="922463"/>
                </a:lnTo>
                <a:close/>
              </a:path>
              <a:path w="964565" h="962025">
                <a:moveTo>
                  <a:pt x="14653" y="922463"/>
                </a:moveTo>
                <a:lnTo>
                  <a:pt x="14579" y="922594"/>
                </a:lnTo>
                <a:lnTo>
                  <a:pt x="15397" y="921146"/>
                </a:lnTo>
                <a:lnTo>
                  <a:pt x="14653" y="922463"/>
                </a:lnTo>
                <a:close/>
              </a:path>
              <a:path w="964565" h="962025">
                <a:moveTo>
                  <a:pt x="14767" y="851300"/>
                </a:moveTo>
                <a:lnTo>
                  <a:pt x="13714" y="850731"/>
                </a:lnTo>
                <a:lnTo>
                  <a:pt x="13187" y="849407"/>
                </a:lnTo>
                <a:lnTo>
                  <a:pt x="14330" y="846514"/>
                </a:lnTo>
                <a:lnTo>
                  <a:pt x="17269" y="847699"/>
                </a:lnTo>
                <a:lnTo>
                  <a:pt x="16803" y="848642"/>
                </a:lnTo>
                <a:lnTo>
                  <a:pt x="16653" y="849407"/>
                </a:lnTo>
                <a:lnTo>
                  <a:pt x="16564" y="849862"/>
                </a:lnTo>
                <a:lnTo>
                  <a:pt x="14767" y="851300"/>
                </a:lnTo>
                <a:close/>
              </a:path>
              <a:path w="964565" h="962025">
                <a:moveTo>
                  <a:pt x="16892" y="904716"/>
                </a:moveTo>
                <a:lnTo>
                  <a:pt x="13795" y="904716"/>
                </a:lnTo>
                <a:lnTo>
                  <a:pt x="13312" y="903357"/>
                </a:lnTo>
                <a:lnTo>
                  <a:pt x="13913" y="901702"/>
                </a:lnTo>
                <a:lnTo>
                  <a:pt x="16397" y="900275"/>
                </a:lnTo>
                <a:lnTo>
                  <a:pt x="17799" y="901322"/>
                </a:lnTo>
                <a:lnTo>
                  <a:pt x="18045" y="903357"/>
                </a:lnTo>
                <a:lnTo>
                  <a:pt x="18105" y="903859"/>
                </a:lnTo>
                <a:lnTo>
                  <a:pt x="16892" y="904716"/>
                </a:lnTo>
                <a:close/>
              </a:path>
              <a:path w="964565" h="962025">
                <a:moveTo>
                  <a:pt x="16269" y="905506"/>
                </a:moveTo>
                <a:lnTo>
                  <a:pt x="15322" y="905062"/>
                </a:lnTo>
                <a:lnTo>
                  <a:pt x="16620" y="905062"/>
                </a:lnTo>
                <a:lnTo>
                  <a:pt x="16269" y="905506"/>
                </a:lnTo>
                <a:close/>
              </a:path>
              <a:path w="964565" h="962025">
                <a:moveTo>
                  <a:pt x="13885" y="885835"/>
                </a:moveTo>
                <a:lnTo>
                  <a:pt x="13569" y="884913"/>
                </a:lnTo>
                <a:lnTo>
                  <a:pt x="13458" y="884590"/>
                </a:lnTo>
                <a:lnTo>
                  <a:pt x="13885" y="885835"/>
                </a:lnTo>
                <a:close/>
              </a:path>
              <a:path w="964565" h="962025">
                <a:moveTo>
                  <a:pt x="14468" y="961015"/>
                </a:moveTo>
                <a:lnTo>
                  <a:pt x="14031" y="960076"/>
                </a:lnTo>
                <a:lnTo>
                  <a:pt x="13116" y="959030"/>
                </a:lnTo>
                <a:lnTo>
                  <a:pt x="13443" y="957617"/>
                </a:lnTo>
                <a:lnTo>
                  <a:pt x="15013" y="956905"/>
                </a:lnTo>
                <a:lnTo>
                  <a:pt x="16335" y="956905"/>
                </a:lnTo>
                <a:lnTo>
                  <a:pt x="16647" y="958232"/>
                </a:lnTo>
                <a:lnTo>
                  <a:pt x="16724" y="958563"/>
                </a:lnTo>
                <a:lnTo>
                  <a:pt x="17159" y="959414"/>
                </a:lnTo>
                <a:lnTo>
                  <a:pt x="14468" y="961015"/>
                </a:lnTo>
                <a:close/>
              </a:path>
              <a:path w="964565" h="962025">
                <a:moveTo>
                  <a:pt x="16751" y="830394"/>
                </a:moveTo>
                <a:lnTo>
                  <a:pt x="13650" y="830052"/>
                </a:lnTo>
                <a:lnTo>
                  <a:pt x="13827" y="829753"/>
                </a:lnTo>
                <a:lnTo>
                  <a:pt x="16838" y="830191"/>
                </a:lnTo>
                <a:lnTo>
                  <a:pt x="16751" y="830394"/>
                </a:lnTo>
                <a:close/>
              </a:path>
              <a:path w="964565" h="962025">
                <a:moveTo>
                  <a:pt x="16573" y="830810"/>
                </a:moveTo>
                <a:lnTo>
                  <a:pt x="16751" y="830394"/>
                </a:lnTo>
                <a:lnTo>
                  <a:pt x="16838" y="830191"/>
                </a:lnTo>
                <a:lnTo>
                  <a:pt x="16573" y="830810"/>
                </a:lnTo>
                <a:close/>
              </a:path>
              <a:path w="964565" h="962025">
                <a:moveTo>
                  <a:pt x="14895" y="665949"/>
                </a:moveTo>
                <a:lnTo>
                  <a:pt x="14174" y="665949"/>
                </a:lnTo>
                <a:lnTo>
                  <a:pt x="13408" y="664373"/>
                </a:lnTo>
                <a:lnTo>
                  <a:pt x="15278" y="664373"/>
                </a:lnTo>
                <a:lnTo>
                  <a:pt x="14895" y="665949"/>
                </a:lnTo>
                <a:close/>
              </a:path>
              <a:path w="964565" h="962025">
                <a:moveTo>
                  <a:pt x="14767" y="245475"/>
                </a:moveTo>
                <a:lnTo>
                  <a:pt x="13714" y="244905"/>
                </a:lnTo>
                <a:lnTo>
                  <a:pt x="13187" y="243582"/>
                </a:lnTo>
                <a:lnTo>
                  <a:pt x="14330" y="240688"/>
                </a:lnTo>
                <a:lnTo>
                  <a:pt x="17269" y="241873"/>
                </a:lnTo>
                <a:lnTo>
                  <a:pt x="16803" y="242813"/>
                </a:lnTo>
                <a:lnTo>
                  <a:pt x="16653" y="243582"/>
                </a:lnTo>
                <a:lnTo>
                  <a:pt x="16564" y="244037"/>
                </a:lnTo>
                <a:lnTo>
                  <a:pt x="14767" y="245475"/>
                </a:lnTo>
                <a:close/>
              </a:path>
              <a:path w="964565" h="962025">
                <a:moveTo>
                  <a:pt x="14001" y="223569"/>
                </a:moveTo>
                <a:lnTo>
                  <a:pt x="14180" y="223145"/>
                </a:lnTo>
                <a:lnTo>
                  <a:pt x="14287" y="222892"/>
                </a:lnTo>
                <a:lnTo>
                  <a:pt x="14001" y="223569"/>
                </a:lnTo>
                <a:close/>
              </a:path>
              <a:path w="964565" h="962025">
                <a:moveTo>
                  <a:pt x="13917" y="223768"/>
                </a:moveTo>
                <a:lnTo>
                  <a:pt x="13824" y="223924"/>
                </a:lnTo>
                <a:lnTo>
                  <a:pt x="13917" y="223768"/>
                </a:lnTo>
                <a:lnTo>
                  <a:pt x="14001" y="223569"/>
                </a:lnTo>
                <a:lnTo>
                  <a:pt x="13917" y="223768"/>
                </a:lnTo>
                <a:close/>
              </a:path>
              <a:path w="964565" h="962025">
                <a:moveTo>
                  <a:pt x="13824" y="223924"/>
                </a:moveTo>
                <a:lnTo>
                  <a:pt x="13646" y="224223"/>
                </a:lnTo>
                <a:lnTo>
                  <a:pt x="13824" y="223924"/>
                </a:lnTo>
                <a:lnTo>
                  <a:pt x="13917" y="223768"/>
                </a:lnTo>
                <a:lnTo>
                  <a:pt x="13824" y="223924"/>
                </a:lnTo>
                <a:close/>
              </a:path>
              <a:path w="964565" h="962025">
                <a:moveTo>
                  <a:pt x="16397" y="867939"/>
                </a:moveTo>
                <a:lnTo>
                  <a:pt x="14028" y="867939"/>
                </a:lnTo>
                <a:lnTo>
                  <a:pt x="13324" y="866085"/>
                </a:lnTo>
                <a:lnTo>
                  <a:pt x="13216" y="865801"/>
                </a:lnTo>
                <a:lnTo>
                  <a:pt x="13725" y="864495"/>
                </a:lnTo>
                <a:lnTo>
                  <a:pt x="14657" y="864022"/>
                </a:lnTo>
                <a:lnTo>
                  <a:pt x="17344" y="864993"/>
                </a:lnTo>
                <a:lnTo>
                  <a:pt x="17863" y="866085"/>
                </a:lnTo>
                <a:lnTo>
                  <a:pt x="16397" y="867939"/>
                </a:lnTo>
                <a:close/>
              </a:path>
              <a:path w="964565" h="962025">
                <a:moveTo>
                  <a:pt x="14326" y="868722"/>
                </a:moveTo>
                <a:lnTo>
                  <a:pt x="14139" y="868231"/>
                </a:lnTo>
                <a:lnTo>
                  <a:pt x="15233" y="868231"/>
                </a:lnTo>
                <a:lnTo>
                  <a:pt x="14326" y="868722"/>
                </a:lnTo>
                <a:close/>
              </a:path>
              <a:path w="964565" h="962025">
                <a:moveTo>
                  <a:pt x="23873" y="841681"/>
                </a:moveTo>
                <a:lnTo>
                  <a:pt x="22852" y="840660"/>
                </a:lnTo>
                <a:lnTo>
                  <a:pt x="22009" y="840194"/>
                </a:lnTo>
                <a:lnTo>
                  <a:pt x="22350" y="839443"/>
                </a:lnTo>
                <a:lnTo>
                  <a:pt x="22429" y="839269"/>
                </a:lnTo>
                <a:lnTo>
                  <a:pt x="22635" y="838077"/>
                </a:lnTo>
                <a:lnTo>
                  <a:pt x="23437" y="837447"/>
                </a:lnTo>
                <a:lnTo>
                  <a:pt x="25436" y="837447"/>
                </a:lnTo>
                <a:lnTo>
                  <a:pt x="26621" y="839269"/>
                </a:lnTo>
                <a:lnTo>
                  <a:pt x="26734" y="839443"/>
                </a:lnTo>
                <a:lnTo>
                  <a:pt x="26261" y="840660"/>
                </a:lnTo>
                <a:lnTo>
                  <a:pt x="26144" y="840963"/>
                </a:lnTo>
                <a:lnTo>
                  <a:pt x="23873" y="841681"/>
                </a:lnTo>
                <a:close/>
              </a:path>
              <a:path w="964565" h="962025">
                <a:moveTo>
                  <a:pt x="24621" y="859150"/>
                </a:moveTo>
                <a:lnTo>
                  <a:pt x="22030" y="859150"/>
                </a:lnTo>
                <a:lnTo>
                  <a:pt x="21847" y="858574"/>
                </a:lnTo>
                <a:lnTo>
                  <a:pt x="21689" y="857897"/>
                </a:lnTo>
                <a:lnTo>
                  <a:pt x="22183" y="856695"/>
                </a:lnTo>
                <a:lnTo>
                  <a:pt x="24909" y="854976"/>
                </a:lnTo>
                <a:lnTo>
                  <a:pt x="25304" y="855965"/>
                </a:lnTo>
                <a:lnTo>
                  <a:pt x="26169" y="857082"/>
                </a:lnTo>
                <a:lnTo>
                  <a:pt x="25756" y="858574"/>
                </a:lnTo>
                <a:lnTo>
                  <a:pt x="24621" y="859150"/>
                </a:lnTo>
                <a:close/>
              </a:path>
              <a:path w="964565" h="962025">
                <a:moveTo>
                  <a:pt x="15724" y="941205"/>
                </a:moveTo>
                <a:lnTo>
                  <a:pt x="13931" y="941205"/>
                </a:lnTo>
                <a:lnTo>
                  <a:pt x="13244" y="939661"/>
                </a:lnTo>
                <a:lnTo>
                  <a:pt x="13301" y="938778"/>
                </a:lnTo>
                <a:lnTo>
                  <a:pt x="13387" y="937440"/>
                </a:lnTo>
                <a:lnTo>
                  <a:pt x="14490" y="937024"/>
                </a:lnTo>
                <a:lnTo>
                  <a:pt x="15646" y="937440"/>
                </a:lnTo>
                <a:lnTo>
                  <a:pt x="16503" y="938778"/>
                </a:lnTo>
                <a:lnTo>
                  <a:pt x="17326" y="940177"/>
                </a:lnTo>
                <a:lnTo>
                  <a:pt x="16386" y="940622"/>
                </a:lnTo>
                <a:lnTo>
                  <a:pt x="15724" y="941205"/>
                </a:lnTo>
                <a:close/>
              </a:path>
              <a:path w="964565" h="962025">
                <a:moveTo>
                  <a:pt x="15724" y="941205"/>
                </a:moveTo>
                <a:lnTo>
                  <a:pt x="15333" y="941550"/>
                </a:lnTo>
                <a:lnTo>
                  <a:pt x="16386" y="940622"/>
                </a:lnTo>
                <a:lnTo>
                  <a:pt x="15724" y="941205"/>
                </a:lnTo>
                <a:close/>
              </a:path>
              <a:path w="964565" h="962025">
                <a:moveTo>
                  <a:pt x="24646" y="787283"/>
                </a:moveTo>
                <a:lnTo>
                  <a:pt x="22756" y="785802"/>
                </a:lnTo>
                <a:lnTo>
                  <a:pt x="22532" y="784528"/>
                </a:lnTo>
                <a:lnTo>
                  <a:pt x="22069" y="783557"/>
                </a:lnTo>
                <a:lnTo>
                  <a:pt x="25073" y="782326"/>
                </a:lnTo>
                <a:lnTo>
                  <a:pt x="25496" y="783315"/>
                </a:lnTo>
                <a:lnTo>
                  <a:pt x="26354" y="784358"/>
                </a:lnTo>
                <a:lnTo>
                  <a:pt x="26233" y="785272"/>
                </a:lnTo>
                <a:lnTo>
                  <a:pt x="26162" y="785802"/>
                </a:lnTo>
                <a:lnTo>
                  <a:pt x="26041" y="786721"/>
                </a:lnTo>
                <a:lnTo>
                  <a:pt x="24646" y="787283"/>
                </a:lnTo>
                <a:close/>
              </a:path>
              <a:path w="964565" h="962025">
                <a:moveTo>
                  <a:pt x="24546" y="915435"/>
                </a:moveTo>
                <a:lnTo>
                  <a:pt x="22720" y="913979"/>
                </a:lnTo>
                <a:lnTo>
                  <a:pt x="22436" y="912769"/>
                </a:lnTo>
                <a:lnTo>
                  <a:pt x="21941" y="911823"/>
                </a:lnTo>
                <a:lnTo>
                  <a:pt x="22927" y="911421"/>
                </a:lnTo>
                <a:lnTo>
                  <a:pt x="24080" y="910520"/>
                </a:lnTo>
                <a:lnTo>
                  <a:pt x="25496" y="910994"/>
                </a:lnTo>
                <a:lnTo>
                  <a:pt x="26105" y="912591"/>
                </a:lnTo>
                <a:lnTo>
                  <a:pt x="26005" y="913499"/>
                </a:lnTo>
                <a:lnTo>
                  <a:pt x="25952" y="913979"/>
                </a:lnTo>
                <a:lnTo>
                  <a:pt x="25852" y="914890"/>
                </a:lnTo>
                <a:lnTo>
                  <a:pt x="24546" y="915435"/>
                </a:lnTo>
                <a:close/>
              </a:path>
              <a:path w="964565" h="962025">
                <a:moveTo>
                  <a:pt x="23382" y="823743"/>
                </a:moveTo>
                <a:lnTo>
                  <a:pt x="22557" y="822579"/>
                </a:lnTo>
                <a:lnTo>
                  <a:pt x="21828" y="821953"/>
                </a:lnTo>
                <a:lnTo>
                  <a:pt x="22354" y="821067"/>
                </a:lnTo>
                <a:lnTo>
                  <a:pt x="22666" y="820131"/>
                </a:lnTo>
                <a:lnTo>
                  <a:pt x="22724" y="819957"/>
                </a:lnTo>
                <a:lnTo>
                  <a:pt x="24599" y="818256"/>
                </a:lnTo>
                <a:lnTo>
                  <a:pt x="25699" y="818658"/>
                </a:lnTo>
                <a:lnTo>
                  <a:pt x="26613" y="821953"/>
                </a:lnTo>
                <a:lnTo>
                  <a:pt x="25905" y="823401"/>
                </a:lnTo>
                <a:lnTo>
                  <a:pt x="23382" y="823743"/>
                </a:lnTo>
                <a:close/>
              </a:path>
              <a:path w="964565" h="962025">
                <a:moveTo>
                  <a:pt x="25462" y="893664"/>
                </a:moveTo>
                <a:lnTo>
                  <a:pt x="22414" y="893664"/>
                </a:lnTo>
                <a:lnTo>
                  <a:pt x="22621" y="893069"/>
                </a:lnTo>
                <a:lnTo>
                  <a:pt x="23423" y="892660"/>
                </a:lnTo>
                <a:lnTo>
                  <a:pt x="25201" y="892660"/>
                </a:lnTo>
                <a:lnTo>
                  <a:pt x="25462" y="893664"/>
                </a:lnTo>
                <a:close/>
              </a:path>
              <a:path w="964565" h="962025">
                <a:moveTo>
                  <a:pt x="25481" y="894461"/>
                </a:moveTo>
                <a:lnTo>
                  <a:pt x="25462" y="893664"/>
                </a:lnTo>
                <a:lnTo>
                  <a:pt x="25624" y="894283"/>
                </a:lnTo>
                <a:lnTo>
                  <a:pt x="25481" y="894461"/>
                </a:lnTo>
                <a:close/>
              </a:path>
              <a:path w="964565" h="962025">
                <a:moveTo>
                  <a:pt x="25115" y="894916"/>
                </a:moveTo>
                <a:lnTo>
                  <a:pt x="23809" y="894916"/>
                </a:lnTo>
                <a:lnTo>
                  <a:pt x="22973" y="894461"/>
                </a:lnTo>
                <a:lnTo>
                  <a:pt x="25481" y="894461"/>
                </a:lnTo>
                <a:lnTo>
                  <a:pt x="25115" y="894916"/>
                </a:lnTo>
                <a:close/>
              </a:path>
              <a:path w="964565" h="962025">
                <a:moveTo>
                  <a:pt x="25115" y="894916"/>
                </a:moveTo>
                <a:lnTo>
                  <a:pt x="24935" y="895141"/>
                </a:lnTo>
                <a:lnTo>
                  <a:pt x="25481" y="894461"/>
                </a:lnTo>
                <a:lnTo>
                  <a:pt x="25115" y="894916"/>
                </a:lnTo>
                <a:close/>
              </a:path>
              <a:path w="964565" h="962025">
                <a:moveTo>
                  <a:pt x="24978" y="873533"/>
                </a:moveTo>
                <a:lnTo>
                  <a:pt x="23873" y="873533"/>
                </a:lnTo>
                <a:lnTo>
                  <a:pt x="24791" y="873046"/>
                </a:lnTo>
                <a:lnTo>
                  <a:pt x="24978" y="873533"/>
                </a:lnTo>
                <a:close/>
              </a:path>
              <a:path w="964565" h="962025">
                <a:moveTo>
                  <a:pt x="25464" y="876551"/>
                </a:moveTo>
                <a:lnTo>
                  <a:pt x="21619" y="876551"/>
                </a:lnTo>
                <a:lnTo>
                  <a:pt x="21180" y="875679"/>
                </a:lnTo>
                <a:lnTo>
                  <a:pt x="22706" y="873822"/>
                </a:lnTo>
                <a:lnTo>
                  <a:pt x="25088" y="873822"/>
                </a:lnTo>
                <a:lnTo>
                  <a:pt x="25158" y="874003"/>
                </a:lnTo>
                <a:lnTo>
                  <a:pt x="26026" y="875163"/>
                </a:lnTo>
                <a:lnTo>
                  <a:pt x="25464" y="876551"/>
                </a:lnTo>
                <a:close/>
              </a:path>
              <a:path w="964565" h="962025">
                <a:moveTo>
                  <a:pt x="23101" y="877206"/>
                </a:moveTo>
                <a:lnTo>
                  <a:pt x="21699" y="876711"/>
                </a:lnTo>
                <a:lnTo>
                  <a:pt x="24177" y="876711"/>
                </a:lnTo>
                <a:lnTo>
                  <a:pt x="23101" y="877206"/>
                </a:lnTo>
                <a:close/>
              </a:path>
              <a:path w="964565" h="962025">
                <a:moveTo>
                  <a:pt x="25357" y="949998"/>
                </a:moveTo>
                <a:lnTo>
                  <a:pt x="23763" y="949998"/>
                </a:lnTo>
                <a:lnTo>
                  <a:pt x="23959" y="949055"/>
                </a:lnTo>
                <a:lnTo>
                  <a:pt x="24425" y="948169"/>
                </a:lnTo>
                <a:lnTo>
                  <a:pt x="25999" y="948169"/>
                </a:lnTo>
                <a:lnTo>
                  <a:pt x="25811" y="949055"/>
                </a:lnTo>
                <a:lnTo>
                  <a:pt x="25357" y="949998"/>
                </a:lnTo>
                <a:close/>
              </a:path>
              <a:path w="964565" h="962025">
                <a:moveTo>
                  <a:pt x="25328" y="932195"/>
                </a:moveTo>
                <a:lnTo>
                  <a:pt x="22938" y="932195"/>
                </a:lnTo>
                <a:lnTo>
                  <a:pt x="21454" y="930373"/>
                </a:lnTo>
                <a:lnTo>
                  <a:pt x="21807" y="929341"/>
                </a:lnTo>
                <a:lnTo>
                  <a:pt x="21923" y="929003"/>
                </a:lnTo>
                <a:lnTo>
                  <a:pt x="24122" y="928644"/>
                </a:lnTo>
                <a:lnTo>
                  <a:pt x="25692" y="929341"/>
                </a:lnTo>
                <a:lnTo>
                  <a:pt x="26211" y="930814"/>
                </a:lnTo>
                <a:lnTo>
                  <a:pt x="25396" y="931992"/>
                </a:lnTo>
                <a:lnTo>
                  <a:pt x="25328" y="932195"/>
                </a:lnTo>
                <a:close/>
              </a:path>
              <a:path w="964565" h="962025">
                <a:moveTo>
                  <a:pt x="25328" y="932195"/>
                </a:moveTo>
                <a:lnTo>
                  <a:pt x="25226" y="932497"/>
                </a:lnTo>
                <a:lnTo>
                  <a:pt x="25328" y="932195"/>
                </a:lnTo>
                <a:lnTo>
                  <a:pt x="25396" y="931992"/>
                </a:lnTo>
                <a:lnTo>
                  <a:pt x="25328" y="932195"/>
                </a:lnTo>
                <a:close/>
              </a:path>
              <a:path w="964565" h="962025">
                <a:moveTo>
                  <a:pt x="25055" y="933006"/>
                </a:moveTo>
                <a:lnTo>
                  <a:pt x="24119" y="932497"/>
                </a:lnTo>
                <a:lnTo>
                  <a:pt x="25226" y="932497"/>
                </a:lnTo>
                <a:lnTo>
                  <a:pt x="25055" y="933006"/>
                </a:lnTo>
                <a:close/>
              </a:path>
              <a:path w="964565" h="962025">
                <a:moveTo>
                  <a:pt x="33218" y="355738"/>
                </a:moveTo>
                <a:lnTo>
                  <a:pt x="32328" y="354567"/>
                </a:lnTo>
                <a:lnTo>
                  <a:pt x="31517" y="353973"/>
                </a:lnTo>
                <a:lnTo>
                  <a:pt x="31965" y="353051"/>
                </a:lnTo>
                <a:lnTo>
                  <a:pt x="32241" y="351596"/>
                </a:lnTo>
                <a:lnTo>
                  <a:pt x="33681" y="351073"/>
                </a:lnTo>
                <a:lnTo>
                  <a:pt x="35335" y="351596"/>
                </a:lnTo>
                <a:lnTo>
                  <a:pt x="36741" y="353973"/>
                </a:lnTo>
                <a:lnTo>
                  <a:pt x="36342" y="354567"/>
                </a:lnTo>
                <a:lnTo>
                  <a:pt x="35705" y="355396"/>
                </a:lnTo>
                <a:lnTo>
                  <a:pt x="33218" y="355738"/>
                </a:lnTo>
                <a:close/>
              </a:path>
              <a:path w="964565" h="962025">
                <a:moveTo>
                  <a:pt x="35278" y="334408"/>
                </a:moveTo>
                <a:lnTo>
                  <a:pt x="31734" y="334408"/>
                </a:lnTo>
                <a:lnTo>
                  <a:pt x="34275" y="333216"/>
                </a:lnTo>
                <a:lnTo>
                  <a:pt x="35278" y="334408"/>
                </a:lnTo>
                <a:close/>
              </a:path>
              <a:path w="964565" h="962025">
                <a:moveTo>
                  <a:pt x="33609" y="335309"/>
                </a:moveTo>
                <a:lnTo>
                  <a:pt x="32341" y="335309"/>
                </a:lnTo>
                <a:lnTo>
                  <a:pt x="32065" y="334814"/>
                </a:lnTo>
                <a:lnTo>
                  <a:pt x="34431" y="334814"/>
                </a:lnTo>
                <a:lnTo>
                  <a:pt x="33609" y="335309"/>
                </a:lnTo>
                <a:close/>
              </a:path>
              <a:path w="964565" h="962025">
                <a:moveTo>
                  <a:pt x="33254" y="317744"/>
                </a:moveTo>
                <a:lnTo>
                  <a:pt x="31823" y="317199"/>
                </a:lnTo>
                <a:lnTo>
                  <a:pt x="31704" y="316495"/>
                </a:lnTo>
                <a:lnTo>
                  <a:pt x="31578" y="315741"/>
                </a:lnTo>
                <a:lnTo>
                  <a:pt x="31133" y="314805"/>
                </a:lnTo>
                <a:lnTo>
                  <a:pt x="31649" y="313399"/>
                </a:lnTo>
                <a:lnTo>
                  <a:pt x="32698" y="312872"/>
                </a:lnTo>
                <a:lnTo>
                  <a:pt x="34588" y="314395"/>
                </a:lnTo>
                <a:lnTo>
                  <a:pt x="34890" y="315570"/>
                </a:lnTo>
                <a:lnTo>
                  <a:pt x="35396" y="316495"/>
                </a:lnTo>
                <a:lnTo>
                  <a:pt x="34421" y="316869"/>
                </a:lnTo>
                <a:lnTo>
                  <a:pt x="33254" y="317744"/>
                </a:lnTo>
                <a:close/>
              </a:path>
              <a:path w="964565" h="962025">
                <a:moveTo>
                  <a:pt x="35363" y="224640"/>
                </a:moveTo>
                <a:lnTo>
                  <a:pt x="31531" y="224640"/>
                </a:lnTo>
                <a:lnTo>
                  <a:pt x="30965" y="223259"/>
                </a:lnTo>
                <a:lnTo>
                  <a:pt x="31852" y="222074"/>
                </a:lnTo>
                <a:lnTo>
                  <a:pt x="31940" y="221843"/>
                </a:lnTo>
                <a:lnTo>
                  <a:pt x="34364" y="221843"/>
                </a:lnTo>
                <a:lnTo>
                  <a:pt x="35876" y="223640"/>
                </a:lnTo>
                <a:lnTo>
                  <a:pt x="35363" y="224640"/>
                </a:lnTo>
                <a:close/>
              </a:path>
              <a:path w="964565" h="962025">
                <a:moveTo>
                  <a:pt x="33994" y="225195"/>
                </a:moveTo>
                <a:lnTo>
                  <a:pt x="33033" y="224807"/>
                </a:lnTo>
                <a:lnTo>
                  <a:pt x="35008" y="224807"/>
                </a:lnTo>
                <a:lnTo>
                  <a:pt x="33994" y="225195"/>
                </a:lnTo>
                <a:close/>
              </a:path>
              <a:path w="964565" h="962025">
                <a:moveTo>
                  <a:pt x="15874" y="630136"/>
                </a:moveTo>
                <a:lnTo>
                  <a:pt x="14426" y="630136"/>
                </a:lnTo>
                <a:lnTo>
                  <a:pt x="13828" y="628905"/>
                </a:lnTo>
                <a:lnTo>
                  <a:pt x="13230" y="628201"/>
                </a:lnTo>
                <a:lnTo>
                  <a:pt x="13796" y="627450"/>
                </a:lnTo>
                <a:lnTo>
                  <a:pt x="14230" y="626300"/>
                </a:lnTo>
                <a:lnTo>
                  <a:pt x="14320" y="626062"/>
                </a:lnTo>
                <a:lnTo>
                  <a:pt x="17458" y="626062"/>
                </a:lnTo>
                <a:lnTo>
                  <a:pt x="18347" y="626300"/>
                </a:lnTo>
                <a:lnTo>
                  <a:pt x="17141" y="629361"/>
                </a:lnTo>
                <a:lnTo>
                  <a:pt x="15874" y="630136"/>
                </a:lnTo>
                <a:close/>
              </a:path>
              <a:path w="964565" h="962025">
                <a:moveTo>
                  <a:pt x="33517" y="263723"/>
                </a:moveTo>
                <a:lnTo>
                  <a:pt x="32446" y="262637"/>
                </a:lnTo>
                <a:lnTo>
                  <a:pt x="31538" y="262135"/>
                </a:lnTo>
                <a:lnTo>
                  <a:pt x="31905" y="261153"/>
                </a:lnTo>
                <a:lnTo>
                  <a:pt x="32015" y="259762"/>
                </a:lnTo>
                <a:lnTo>
                  <a:pt x="33343" y="258940"/>
                </a:lnTo>
                <a:lnTo>
                  <a:pt x="35047" y="259278"/>
                </a:lnTo>
                <a:lnTo>
                  <a:pt x="36823" y="261498"/>
                </a:lnTo>
                <a:lnTo>
                  <a:pt x="35972" y="263029"/>
                </a:lnTo>
                <a:lnTo>
                  <a:pt x="33517" y="263723"/>
                </a:lnTo>
                <a:close/>
              </a:path>
              <a:path w="964565" h="962025">
                <a:moveTo>
                  <a:pt x="33168" y="391903"/>
                </a:moveTo>
                <a:lnTo>
                  <a:pt x="32279" y="390704"/>
                </a:lnTo>
                <a:lnTo>
                  <a:pt x="31460" y="390092"/>
                </a:lnTo>
                <a:lnTo>
                  <a:pt x="31919" y="389127"/>
                </a:lnTo>
                <a:lnTo>
                  <a:pt x="32045" y="388369"/>
                </a:lnTo>
                <a:lnTo>
                  <a:pt x="32165" y="387654"/>
                </a:lnTo>
                <a:lnTo>
                  <a:pt x="33617" y="387060"/>
                </a:lnTo>
                <a:lnTo>
                  <a:pt x="35290" y="387654"/>
                </a:lnTo>
                <a:lnTo>
                  <a:pt x="36746" y="390092"/>
                </a:lnTo>
                <a:lnTo>
                  <a:pt x="36370" y="390704"/>
                </a:lnTo>
                <a:lnTo>
                  <a:pt x="35752" y="391572"/>
                </a:lnTo>
                <a:lnTo>
                  <a:pt x="33168" y="391903"/>
                </a:lnTo>
                <a:close/>
              </a:path>
              <a:path w="964565" h="962025">
                <a:moveTo>
                  <a:pt x="35837" y="591459"/>
                </a:moveTo>
                <a:lnTo>
                  <a:pt x="31930" y="591459"/>
                </a:lnTo>
                <a:lnTo>
                  <a:pt x="32307" y="591022"/>
                </a:lnTo>
                <a:lnTo>
                  <a:pt x="32602" y="590377"/>
                </a:lnTo>
                <a:lnTo>
                  <a:pt x="34399" y="589655"/>
                </a:lnTo>
                <a:lnTo>
                  <a:pt x="35470" y="590150"/>
                </a:lnTo>
                <a:lnTo>
                  <a:pt x="35715" y="591022"/>
                </a:lnTo>
                <a:lnTo>
                  <a:pt x="35837" y="591459"/>
                </a:lnTo>
                <a:close/>
              </a:path>
              <a:path w="964565" h="962025">
                <a:moveTo>
                  <a:pt x="33446" y="593310"/>
                </a:moveTo>
                <a:lnTo>
                  <a:pt x="32467" y="592790"/>
                </a:lnTo>
                <a:lnTo>
                  <a:pt x="32073" y="591815"/>
                </a:lnTo>
                <a:lnTo>
                  <a:pt x="35937" y="591815"/>
                </a:lnTo>
                <a:lnTo>
                  <a:pt x="35239" y="592559"/>
                </a:lnTo>
                <a:lnTo>
                  <a:pt x="33446" y="593310"/>
                </a:lnTo>
                <a:close/>
              </a:path>
              <a:path w="964565" h="962025">
                <a:moveTo>
                  <a:pt x="33157" y="610657"/>
                </a:moveTo>
                <a:lnTo>
                  <a:pt x="31738" y="610170"/>
                </a:lnTo>
                <a:lnTo>
                  <a:pt x="31617" y="609369"/>
                </a:lnTo>
                <a:lnTo>
                  <a:pt x="31510" y="608664"/>
                </a:lnTo>
                <a:lnTo>
                  <a:pt x="31090" y="607721"/>
                </a:lnTo>
                <a:lnTo>
                  <a:pt x="31627" y="606394"/>
                </a:lnTo>
                <a:lnTo>
                  <a:pt x="32681" y="605828"/>
                </a:lnTo>
                <a:lnTo>
                  <a:pt x="34510" y="607245"/>
                </a:lnTo>
                <a:lnTo>
                  <a:pt x="34784" y="608444"/>
                </a:lnTo>
                <a:lnTo>
                  <a:pt x="35275" y="609369"/>
                </a:lnTo>
                <a:lnTo>
                  <a:pt x="34303" y="609764"/>
                </a:lnTo>
                <a:lnTo>
                  <a:pt x="33157" y="610657"/>
                </a:lnTo>
                <a:close/>
              </a:path>
              <a:path w="964565" h="962025">
                <a:moveTo>
                  <a:pt x="33036" y="299976"/>
                </a:moveTo>
                <a:lnTo>
                  <a:pt x="31723" y="298952"/>
                </a:lnTo>
                <a:lnTo>
                  <a:pt x="31701" y="298670"/>
                </a:lnTo>
                <a:lnTo>
                  <a:pt x="31577" y="297087"/>
                </a:lnTo>
                <a:lnTo>
                  <a:pt x="31521" y="296368"/>
                </a:lnTo>
                <a:lnTo>
                  <a:pt x="31649" y="296368"/>
                </a:lnTo>
                <a:lnTo>
                  <a:pt x="32674" y="295649"/>
                </a:lnTo>
                <a:lnTo>
                  <a:pt x="33275" y="294888"/>
                </a:lnTo>
                <a:lnTo>
                  <a:pt x="32898" y="295365"/>
                </a:lnTo>
                <a:lnTo>
                  <a:pt x="35499" y="295649"/>
                </a:lnTo>
                <a:lnTo>
                  <a:pt x="36004" y="297087"/>
                </a:lnTo>
                <a:lnTo>
                  <a:pt x="35442" y="298670"/>
                </a:lnTo>
                <a:lnTo>
                  <a:pt x="33036" y="299976"/>
                </a:lnTo>
                <a:close/>
              </a:path>
              <a:path w="964565" h="962025">
                <a:moveTo>
                  <a:pt x="35706" y="409745"/>
                </a:moveTo>
                <a:lnTo>
                  <a:pt x="32891" y="409745"/>
                </a:lnTo>
                <a:lnTo>
                  <a:pt x="32320" y="408617"/>
                </a:lnTo>
                <a:lnTo>
                  <a:pt x="32225" y="408428"/>
                </a:lnTo>
                <a:lnTo>
                  <a:pt x="31535" y="407695"/>
                </a:lnTo>
                <a:lnTo>
                  <a:pt x="32133" y="406863"/>
                </a:lnTo>
                <a:lnTo>
                  <a:pt x="32627" y="405489"/>
                </a:lnTo>
                <a:lnTo>
                  <a:pt x="34197" y="405190"/>
                </a:lnTo>
                <a:lnTo>
                  <a:pt x="35823" y="405902"/>
                </a:lnTo>
                <a:lnTo>
                  <a:pt x="36773" y="408428"/>
                </a:lnTo>
                <a:lnTo>
                  <a:pt x="36844" y="408617"/>
                </a:lnTo>
                <a:lnTo>
                  <a:pt x="35706" y="409745"/>
                </a:lnTo>
                <a:close/>
              </a:path>
              <a:path w="964565" h="962025">
                <a:moveTo>
                  <a:pt x="33848" y="574763"/>
                </a:moveTo>
                <a:lnTo>
                  <a:pt x="32186" y="574204"/>
                </a:lnTo>
                <a:lnTo>
                  <a:pt x="31030" y="571706"/>
                </a:lnTo>
                <a:lnTo>
                  <a:pt x="32218" y="570194"/>
                </a:lnTo>
                <a:lnTo>
                  <a:pt x="34713" y="570194"/>
                </a:lnTo>
                <a:lnTo>
                  <a:pt x="35503" y="571439"/>
                </a:lnTo>
                <a:lnTo>
                  <a:pt x="36264" y="572105"/>
                </a:lnTo>
                <a:lnTo>
                  <a:pt x="35752" y="572969"/>
                </a:lnTo>
                <a:lnTo>
                  <a:pt x="35419" y="574204"/>
                </a:lnTo>
                <a:lnTo>
                  <a:pt x="35374" y="574368"/>
                </a:lnTo>
                <a:lnTo>
                  <a:pt x="33848" y="574763"/>
                </a:lnTo>
                <a:close/>
              </a:path>
              <a:path w="964565" h="962025">
                <a:moveTo>
                  <a:pt x="33271" y="557216"/>
                </a:moveTo>
                <a:lnTo>
                  <a:pt x="31834" y="556198"/>
                </a:lnTo>
                <a:lnTo>
                  <a:pt x="31816" y="555967"/>
                </a:lnTo>
                <a:lnTo>
                  <a:pt x="31701" y="553519"/>
                </a:lnTo>
                <a:lnTo>
                  <a:pt x="32862" y="552732"/>
                </a:lnTo>
                <a:lnTo>
                  <a:pt x="33513" y="551946"/>
                </a:lnTo>
                <a:lnTo>
                  <a:pt x="34421" y="552455"/>
                </a:lnTo>
                <a:lnTo>
                  <a:pt x="35611" y="552732"/>
                </a:lnTo>
                <a:lnTo>
                  <a:pt x="35822" y="552732"/>
                </a:lnTo>
                <a:lnTo>
                  <a:pt x="36357" y="554280"/>
                </a:lnTo>
                <a:lnTo>
                  <a:pt x="35762" y="555967"/>
                </a:lnTo>
                <a:lnTo>
                  <a:pt x="33271" y="557216"/>
                </a:lnTo>
                <a:close/>
              </a:path>
              <a:path w="964565" h="962025">
                <a:moveTo>
                  <a:pt x="35211" y="519702"/>
                </a:moveTo>
                <a:lnTo>
                  <a:pt x="32620" y="519702"/>
                </a:lnTo>
                <a:lnTo>
                  <a:pt x="31965" y="518592"/>
                </a:lnTo>
                <a:lnTo>
                  <a:pt x="31257" y="517927"/>
                </a:lnTo>
                <a:lnTo>
                  <a:pt x="31738" y="517051"/>
                </a:lnTo>
                <a:lnTo>
                  <a:pt x="32012" y="515873"/>
                </a:lnTo>
                <a:lnTo>
                  <a:pt x="32069" y="515628"/>
                </a:lnTo>
                <a:lnTo>
                  <a:pt x="33513" y="515244"/>
                </a:lnTo>
                <a:lnTo>
                  <a:pt x="35090" y="515873"/>
                </a:lnTo>
                <a:lnTo>
                  <a:pt x="36303" y="518382"/>
                </a:lnTo>
                <a:lnTo>
                  <a:pt x="35211" y="519702"/>
                </a:lnTo>
                <a:close/>
              </a:path>
              <a:path w="964565" h="962025">
                <a:moveTo>
                  <a:pt x="33147" y="427879"/>
                </a:moveTo>
                <a:lnTo>
                  <a:pt x="32264" y="426755"/>
                </a:lnTo>
                <a:lnTo>
                  <a:pt x="31442" y="426178"/>
                </a:lnTo>
                <a:lnTo>
                  <a:pt x="31923" y="425235"/>
                </a:lnTo>
                <a:lnTo>
                  <a:pt x="32069" y="424481"/>
                </a:lnTo>
                <a:lnTo>
                  <a:pt x="32251" y="423783"/>
                </a:lnTo>
                <a:lnTo>
                  <a:pt x="33652" y="423200"/>
                </a:lnTo>
                <a:lnTo>
                  <a:pt x="35314" y="423783"/>
                </a:lnTo>
                <a:lnTo>
                  <a:pt x="36776" y="426178"/>
                </a:lnTo>
                <a:lnTo>
                  <a:pt x="36952" y="426178"/>
                </a:lnTo>
                <a:lnTo>
                  <a:pt x="35695" y="427591"/>
                </a:lnTo>
                <a:lnTo>
                  <a:pt x="33147" y="427879"/>
                </a:lnTo>
                <a:close/>
              </a:path>
              <a:path w="964565" h="962025">
                <a:moveTo>
                  <a:pt x="35335" y="537634"/>
                </a:moveTo>
                <a:lnTo>
                  <a:pt x="32710" y="537634"/>
                </a:lnTo>
                <a:lnTo>
                  <a:pt x="32104" y="536801"/>
                </a:lnTo>
                <a:lnTo>
                  <a:pt x="31353" y="536224"/>
                </a:lnTo>
                <a:lnTo>
                  <a:pt x="31805" y="535310"/>
                </a:lnTo>
                <a:lnTo>
                  <a:pt x="31933" y="534612"/>
                </a:lnTo>
                <a:lnTo>
                  <a:pt x="32058" y="533929"/>
                </a:lnTo>
                <a:lnTo>
                  <a:pt x="33439" y="533349"/>
                </a:lnTo>
                <a:lnTo>
                  <a:pt x="35025" y="533929"/>
                </a:lnTo>
                <a:lnTo>
                  <a:pt x="35435" y="534612"/>
                </a:lnTo>
                <a:lnTo>
                  <a:pt x="36345" y="536224"/>
                </a:lnTo>
                <a:lnTo>
                  <a:pt x="36417" y="536352"/>
                </a:lnTo>
                <a:lnTo>
                  <a:pt x="35335" y="537634"/>
                </a:lnTo>
                <a:close/>
              </a:path>
              <a:path w="964565" h="962025">
                <a:moveTo>
                  <a:pt x="34225" y="479886"/>
                </a:moveTo>
                <a:lnTo>
                  <a:pt x="31551" y="479886"/>
                </a:lnTo>
                <a:lnTo>
                  <a:pt x="31581" y="479580"/>
                </a:lnTo>
                <a:lnTo>
                  <a:pt x="33012" y="479029"/>
                </a:lnTo>
                <a:lnTo>
                  <a:pt x="34225" y="479886"/>
                </a:lnTo>
                <a:close/>
              </a:path>
              <a:path w="964565" h="962025">
                <a:moveTo>
                  <a:pt x="31551" y="479886"/>
                </a:moveTo>
                <a:lnTo>
                  <a:pt x="31516" y="480246"/>
                </a:lnTo>
                <a:lnTo>
                  <a:pt x="31581" y="479580"/>
                </a:lnTo>
                <a:lnTo>
                  <a:pt x="31551" y="479886"/>
                </a:lnTo>
                <a:close/>
              </a:path>
              <a:path w="964565" h="962025">
                <a:moveTo>
                  <a:pt x="32748" y="484021"/>
                </a:moveTo>
                <a:lnTo>
                  <a:pt x="31649" y="483480"/>
                </a:lnTo>
                <a:lnTo>
                  <a:pt x="31054" y="482142"/>
                </a:lnTo>
                <a:lnTo>
                  <a:pt x="31428" y="481153"/>
                </a:lnTo>
                <a:lnTo>
                  <a:pt x="31516" y="480246"/>
                </a:lnTo>
                <a:lnTo>
                  <a:pt x="35246" y="480246"/>
                </a:lnTo>
                <a:lnTo>
                  <a:pt x="34817" y="481153"/>
                </a:lnTo>
                <a:lnTo>
                  <a:pt x="34619" y="482142"/>
                </a:lnTo>
                <a:lnTo>
                  <a:pt x="34560" y="482477"/>
                </a:lnTo>
                <a:lnTo>
                  <a:pt x="32748" y="484021"/>
                </a:lnTo>
                <a:close/>
              </a:path>
              <a:path w="964565" h="962025">
                <a:moveTo>
                  <a:pt x="35396" y="281081"/>
                </a:moveTo>
                <a:lnTo>
                  <a:pt x="32742" y="281081"/>
                </a:lnTo>
                <a:lnTo>
                  <a:pt x="32129" y="280213"/>
                </a:lnTo>
                <a:lnTo>
                  <a:pt x="31375" y="279615"/>
                </a:lnTo>
                <a:lnTo>
                  <a:pt x="31805" y="278700"/>
                </a:lnTo>
                <a:lnTo>
                  <a:pt x="32040" y="277270"/>
                </a:lnTo>
                <a:lnTo>
                  <a:pt x="33421" y="276739"/>
                </a:lnTo>
                <a:lnTo>
                  <a:pt x="34830" y="277270"/>
                </a:lnTo>
                <a:lnTo>
                  <a:pt x="34978" y="277270"/>
                </a:lnTo>
                <a:lnTo>
                  <a:pt x="36325" y="279615"/>
                </a:lnTo>
                <a:lnTo>
                  <a:pt x="36479" y="279615"/>
                </a:lnTo>
                <a:lnTo>
                  <a:pt x="35396" y="281081"/>
                </a:lnTo>
                <a:close/>
              </a:path>
              <a:path w="964565" h="962025">
                <a:moveTo>
                  <a:pt x="33214" y="245485"/>
                </a:moveTo>
                <a:lnTo>
                  <a:pt x="32325" y="244311"/>
                </a:lnTo>
                <a:lnTo>
                  <a:pt x="31513" y="243713"/>
                </a:lnTo>
                <a:lnTo>
                  <a:pt x="31962" y="242784"/>
                </a:lnTo>
                <a:lnTo>
                  <a:pt x="32238" y="241325"/>
                </a:lnTo>
                <a:lnTo>
                  <a:pt x="33681" y="240799"/>
                </a:lnTo>
                <a:lnTo>
                  <a:pt x="35339" y="241325"/>
                </a:lnTo>
                <a:lnTo>
                  <a:pt x="36746" y="243713"/>
                </a:lnTo>
                <a:lnTo>
                  <a:pt x="36344" y="244311"/>
                </a:lnTo>
                <a:lnTo>
                  <a:pt x="35712" y="245140"/>
                </a:lnTo>
                <a:lnTo>
                  <a:pt x="33214" y="245485"/>
                </a:lnTo>
                <a:close/>
              </a:path>
              <a:path w="964565" h="962025">
                <a:moveTo>
                  <a:pt x="32969" y="502504"/>
                </a:moveTo>
                <a:lnTo>
                  <a:pt x="31700" y="501252"/>
                </a:lnTo>
                <a:lnTo>
                  <a:pt x="31570" y="499597"/>
                </a:lnTo>
                <a:lnTo>
                  <a:pt x="31517" y="498921"/>
                </a:lnTo>
                <a:lnTo>
                  <a:pt x="32688" y="498152"/>
                </a:lnTo>
                <a:lnTo>
                  <a:pt x="33303" y="497423"/>
                </a:lnTo>
                <a:lnTo>
                  <a:pt x="32895" y="497907"/>
                </a:lnTo>
                <a:lnTo>
                  <a:pt x="35517" y="498152"/>
                </a:lnTo>
                <a:lnTo>
                  <a:pt x="36002" y="499597"/>
                </a:lnTo>
                <a:lnTo>
                  <a:pt x="35431" y="501252"/>
                </a:lnTo>
                <a:lnTo>
                  <a:pt x="32969" y="502504"/>
                </a:lnTo>
                <a:close/>
              </a:path>
              <a:path w="964565" h="962025">
                <a:moveTo>
                  <a:pt x="34389" y="369730"/>
                </a:moveTo>
                <a:lnTo>
                  <a:pt x="31723" y="369730"/>
                </a:lnTo>
                <a:lnTo>
                  <a:pt x="31748" y="369516"/>
                </a:lnTo>
                <a:lnTo>
                  <a:pt x="33165" y="368901"/>
                </a:lnTo>
                <a:lnTo>
                  <a:pt x="34389" y="369730"/>
                </a:lnTo>
                <a:close/>
              </a:path>
              <a:path w="964565" h="962025">
                <a:moveTo>
                  <a:pt x="31723" y="369730"/>
                </a:moveTo>
                <a:lnTo>
                  <a:pt x="31684" y="370057"/>
                </a:lnTo>
                <a:lnTo>
                  <a:pt x="31748" y="369516"/>
                </a:lnTo>
                <a:lnTo>
                  <a:pt x="31723" y="369730"/>
                </a:lnTo>
                <a:close/>
              </a:path>
              <a:path w="964565" h="962025">
                <a:moveTo>
                  <a:pt x="32859" y="373804"/>
                </a:moveTo>
                <a:lnTo>
                  <a:pt x="31773" y="373335"/>
                </a:lnTo>
                <a:lnTo>
                  <a:pt x="31266" y="372196"/>
                </a:lnTo>
                <a:lnTo>
                  <a:pt x="31168" y="371975"/>
                </a:lnTo>
                <a:lnTo>
                  <a:pt x="31571" y="371004"/>
                </a:lnTo>
                <a:lnTo>
                  <a:pt x="31684" y="370057"/>
                </a:lnTo>
                <a:lnTo>
                  <a:pt x="35392" y="370057"/>
                </a:lnTo>
                <a:lnTo>
                  <a:pt x="34926" y="371004"/>
                </a:lnTo>
                <a:lnTo>
                  <a:pt x="34723" y="371975"/>
                </a:lnTo>
                <a:lnTo>
                  <a:pt x="34677" y="372196"/>
                </a:lnTo>
                <a:lnTo>
                  <a:pt x="32859" y="373804"/>
                </a:lnTo>
                <a:close/>
              </a:path>
              <a:path w="964565" h="962025">
                <a:moveTo>
                  <a:pt x="34483" y="462147"/>
                </a:moveTo>
                <a:lnTo>
                  <a:pt x="32111" y="462147"/>
                </a:lnTo>
                <a:lnTo>
                  <a:pt x="32387" y="461656"/>
                </a:lnTo>
                <a:lnTo>
                  <a:pt x="33673" y="461656"/>
                </a:lnTo>
                <a:lnTo>
                  <a:pt x="34483" y="462147"/>
                </a:lnTo>
                <a:close/>
              </a:path>
              <a:path w="964565" h="962025">
                <a:moveTo>
                  <a:pt x="34742" y="463457"/>
                </a:moveTo>
                <a:lnTo>
                  <a:pt x="33449" y="463457"/>
                </a:lnTo>
                <a:lnTo>
                  <a:pt x="32624" y="462959"/>
                </a:lnTo>
                <a:lnTo>
                  <a:pt x="35027" y="462959"/>
                </a:lnTo>
                <a:lnTo>
                  <a:pt x="34742" y="463457"/>
                </a:lnTo>
                <a:close/>
              </a:path>
              <a:path w="964565" h="962025">
                <a:moveTo>
                  <a:pt x="34742" y="463457"/>
                </a:moveTo>
                <a:lnTo>
                  <a:pt x="34608" y="463692"/>
                </a:lnTo>
                <a:lnTo>
                  <a:pt x="35027" y="462959"/>
                </a:lnTo>
                <a:lnTo>
                  <a:pt x="34742" y="463457"/>
                </a:lnTo>
                <a:close/>
              </a:path>
              <a:path w="964565" h="962025">
                <a:moveTo>
                  <a:pt x="35435" y="444775"/>
                </a:moveTo>
                <a:lnTo>
                  <a:pt x="31744" y="444775"/>
                </a:lnTo>
                <a:lnTo>
                  <a:pt x="31620" y="443992"/>
                </a:lnTo>
                <a:lnTo>
                  <a:pt x="31193" y="443060"/>
                </a:lnTo>
                <a:lnTo>
                  <a:pt x="31759" y="441764"/>
                </a:lnTo>
                <a:lnTo>
                  <a:pt x="32823" y="441227"/>
                </a:lnTo>
                <a:lnTo>
                  <a:pt x="34652" y="442665"/>
                </a:lnTo>
                <a:lnTo>
                  <a:pt x="34940" y="443853"/>
                </a:lnTo>
                <a:lnTo>
                  <a:pt x="35435" y="444775"/>
                </a:lnTo>
                <a:close/>
              </a:path>
              <a:path w="964565" h="962025">
                <a:moveTo>
                  <a:pt x="33293" y="445985"/>
                </a:moveTo>
                <a:lnTo>
                  <a:pt x="31855" y="445476"/>
                </a:lnTo>
                <a:lnTo>
                  <a:pt x="31802" y="445138"/>
                </a:lnTo>
                <a:lnTo>
                  <a:pt x="34449" y="445138"/>
                </a:lnTo>
                <a:lnTo>
                  <a:pt x="33293" y="445985"/>
                </a:lnTo>
                <a:close/>
              </a:path>
              <a:path w="964565" h="962025">
                <a:moveTo>
                  <a:pt x="33118" y="207427"/>
                </a:moveTo>
                <a:lnTo>
                  <a:pt x="32051" y="206587"/>
                </a:lnTo>
                <a:lnTo>
                  <a:pt x="31058" y="206189"/>
                </a:lnTo>
                <a:lnTo>
                  <a:pt x="31842" y="203794"/>
                </a:lnTo>
                <a:lnTo>
                  <a:pt x="34307" y="203794"/>
                </a:lnTo>
                <a:lnTo>
                  <a:pt x="35887" y="205623"/>
                </a:lnTo>
                <a:lnTo>
                  <a:pt x="35414" y="207029"/>
                </a:lnTo>
                <a:lnTo>
                  <a:pt x="33118" y="207427"/>
                </a:lnTo>
                <a:close/>
              </a:path>
              <a:path w="964565" h="962025">
                <a:moveTo>
                  <a:pt x="25798" y="747947"/>
                </a:moveTo>
                <a:lnTo>
                  <a:pt x="22041" y="747947"/>
                </a:lnTo>
                <a:lnTo>
                  <a:pt x="22493" y="746983"/>
                </a:lnTo>
                <a:lnTo>
                  <a:pt x="22647" y="746136"/>
                </a:lnTo>
                <a:lnTo>
                  <a:pt x="22717" y="745755"/>
                </a:lnTo>
                <a:lnTo>
                  <a:pt x="24557" y="744186"/>
                </a:lnTo>
                <a:lnTo>
                  <a:pt x="25877" y="744688"/>
                </a:lnTo>
                <a:lnTo>
                  <a:pt x="25995" y="745755"/>
                </a:lnTo>
                <a:lnTo>
                  <a:pt x="26037" y="746136"/>
                </a:lnTo>
                <a:lnTo>
                  <a:pt x="26129" y="746983"/>
                </a:lnTo>
                <a:lnTo>
                  <a:pt x="25798" y="747947"/>
                </a:lnTo>
                <a:close/>
              </a:path>
              <a:path w="964565" h="962025">
                <a:moveTo>
                  <a:pt x="25798" y="747947"/>
                </a:moveTo>
                <a:lnTo>
                  <a:pt x="25659" y="748314"/>
                </a:lnTo>
                <a:lnTo>
                  <a:pt x="26162" y="746983"/>
                </a:lnTo>
                <a:lnTo>
                  <a:pt x="25798" y="747947"/>
                </a:lnTo>
                <a:close/>
              </a:path>
              <a:path w="964565" h="962025">
                <a:moveTo>
                  <a:pt x="24243" y="749214"/>
                </a:moveTo>
                <a:lnTo>
                  <a:pt x="23005" y="748314"/>
                </a:lnTo>
                <a:lnTo>
                  <a:pt x="25659" y="748314"/>
                </a:lnTo>
                <a:lnTo>
                  <a:pt x="25574" y="748538"/>
                </a:lnTo>
                <a:lnTo>
                  <a:pt x="24243" y="749214"/>
                </a:lnTo>
                <a:close/>
              </a:path>
              <a:path w="964565" h="962025">
                <a:moveTo>
                  <a:pt x="23617" y="695310"/>
                </a:moveTo>
                <a:lnTo>
                  <a:pt x="22425" y="694050"/>
                </a:lnTo>
                <a:lnTo>
                  <a:pt x="21802" y="692332"/>
                </a:lnTo>
                <a:lnTo>
                  <a:pt x="21745" y="690161"/>
                </a:lnTo>
                <a:lnTo>
                  <a:pt x="23126" y="689289"/>
                </a:lnTo>
                <a:lnTo>
                  <a:pt x="25694" y="689289"/>
                </a:lnTo>
                <a:lnTo>
                  <a:pt x="27382" y="690161"/>
                </a:lnTo>
                <a:lnTo>
                  <a:pt x="28286" y="692741"/>
                </a:lnTo>
                <a:lnTo>
                  <a:pt x="27293" y="694396"/>
                </a:lnTo>
                <a:lnTo>
                  <a:pt x="23617" y="695310"/>
                </a:lnTo>
                <a:close/>
              </a:path>
              <a:path w="964565" h="962025">
                <a:moveTo>
                  <a:pt x="23456" y="709423"/>
                </a:moveTo>
                <a:lnTo>
                  <a:pt x="23352" y="709651"/>
                </a:lnTo>
                <a:lnTo>
                  <a:pt x="23456" y="709423"/>
                </a:lnTo>
                <a:lnTo>
                  <a:pt x="23528" y="709266"/>
                </a:lnTo>
                <a:lnTo>
                  <a:pt x="23456" y="709423"/>
                </a:lnTo>
                <a:close/>
              </a:path>
              <a:path w="964565" h="962025">
                <a:moveTo>
                  <a:pt x="25279" y="712028"/>
                </a:moveTo>
                <a:lnTo>
                  <a:pt x="23905" y="712028"/>
                </a:lnTo>
                <a:lnTo>
                  <a:pt x="23062" y="710281"/>
                </a:lnTo>
                <a:lnTo>
                  <a:pt x="23352" y="709651"/>
                </a:lnTo>
                <a:lnTo>
                  <a:pt x="26144" y="709651"/>
                </a:lnTo>
                <a:lnTo>
                  <a:pt x="26008" y="710281"/>
                </a:lnTo>
                <a:lnTo>
                  <a:pt x="25923" y="710672"/>
                </a:lnTo>
                <a:lnTo>
                  <a:pt x="25436" y="711636"/>
                </a:lnTo>
                <a:lnTo>
                  <a:pt x="25279" y="712028"/>
                </a:lnTo>
                <a:close/>
              </a:path>
              <a:path w="964565" h="962025">
                <a:moveTo>
                  <a:pt x="24215" y="731432"/>
                </a:moveTo>
                <a:lnTo>
                  <a:pt x="22507" y="730856"/>
                </a:lnTo>
                <a:lnTo>
                  <a:pt x="21710" y="728571"/>
                </a:lnTo>
                <a:lnTo>
                  <a:pt x="22688" y="727173"/>
                </a:lnTo>
                <a:lnTo>
                  <a:pt x="24952" y="726810"/>
                </a:lnTo>
                <a:lnTo>
                  <a:pt x="25695" y="728048"/>
                </a:lnTo>
                <a:lnTo>
                  <a:pt x="26227" y="728571"/>
                </a:lnTo>
                <a:lnTo>
                  <a:pt x="26390" y="728571"/>
                </a:lnTo>
                <a:lnTo>
                  <a:pt x="25880" y="729575"/>
                </a:lnTo>
                <a:lnTo>
                  <a:pt x="25627" y="730856"/>
                </a:lnTo>
                <a:lnTo>
                  <a:pt x="25853" y="730856"/>
                </a:lnTo>
                <a:lnTo>
                  <a:pt x="24215" y="731432"/>
                </a:lnTo>
                <a:close/>
              </a:path>
              <a:path w="964565" h="962025">
                <a:moveTo>
                  <a:pt x="27201" y="163081"/>
                </a:moveTo>
                <a:lnTo>
                  <a:pt x="22592" y="163081"/>
                </a:lnTo>
                <a:lnTo>
                  <a:pt x="21382" y="161135"/>
                </a:lnTo>
                <a:lnTo>
                  <a:pt x="21108" y="158651"/>
                </a:lnTo>
                <a:lnTo>
                  <a:pt x="21509" y="157043"/>
                </a:lnTo>
                <a:lnTo>
                  <a:pt x="21585" y="156737"/>
                </a:lnTo>
                <a:lnTo>
                  <a:pt x="22941" y="155616"/>
                </a:lnTo>
                <a:lnTo>
                  <a:pt x="26090" y="157043"/>
                </a:lnTo>
                <a:lnTo>
                  <a:pt x="27688" y="158434"/>
                </a:lnTo>
                <a:lnTo>
                  <a:pt x="28603" y="161594"/>
                </a:lnTo>
                <a:lnTo>
                  <a:pt x="27201" y="163081"/>
                </a:lnTo>
                <a:close/>
              </a:path>
              <a:path w="964565" h="962025">
                <a:moveTo>
                  <a:pt x="25973" y="584919"/>
                </a:moveTo>
                <a:lnTo>
                  <a:pt x="22952" y="583730"/>
                </a:lnTo>
                <a:lnTo>
                  <a:pt x="22201" y="582421"/>
                </a:lnTo>
                <a:lnTo>
                  <a:pt x="22212" y="580869"/>
                </a:lnTo>
                <a:lnTo>
                  <a:pt x="22428" y="580869"/>
                </a:lnTo>
                <a:lnTo>
                  <a:pt x="23493" y="580353"/>
                </a:lnTo>
                <a:lnTo>
                  <a:pt x="24169" y="579773"/>
                </a:lnTo>
                <a:lnTo>
                  <a:pt x="24888" y="580353"/>
                </a:lnTo>
                <a:lnTo>
                  <a:pt x="26140" y="580869"/>
                </a:lnTo>
                <a:lnTo>
                  <a:pt x="26222" y="581531"/>
                </a:lnTo>
                <a:lnTo>
                  <a:pt x="26334" y="582421"/>
                </a:lnTo>
                <a:lnTo>
                  <a:pt x="26425" y="583143"/>
                </a:lnTo>
                <a:lnTo>
                  <a:pt x="25973" y="584919"/>
                </a:lnTo>
                <a:close/>
              </a:path>
              <a:path w="964565" h="962025">
                <a:moveTo>
                  <a:pt x="24204" y="621151"/>
                </a:moveTo>
                <a:lnTo>
                  <a:pt x="22507" y="620585"/>
                </a:lnTo>
                <a:lnTo>
                  <a:pt x="21748" y="618440"/>
                </a:lnTo>
                <a:lnTo>
                  <a:pt x="21699" y="618301"/>
                </a:lnTo>
                <a:lnTo>
                  <a:pt x="22699" y="616920"/>
                </a:lnTo>
                <a:lnTo>
                  <a:pt x="24962" y="616568"/>
                </a:lnTo>
                <a:lnTo>
                  <a:pt x="25702" y="617806"/>
                </a:lnTo>
                <a:lnTo>
                  <a:pt x="26343" y="618440"/>
                </a:lnTo>
                <a:lnTo>
                  <a:pt x="25884" y="619322"/>
                </a:lnTo>
                <a:lnTo>
                  <a:pt x="25627" y="620585"/>
                </a:lnTo>
                <a:lnTo>
                  <a:pt x="25906" y="620585"/>
                </a:lnTo>
                <a:lnTo>
                  <a:pt x="24204" y="621151"/>
                </a:lnTo>
                <a:close/>
              </a:path>
              <a:path w="964565" h="962025">
                <a:moveTo>
                  <a:pt x="23496" y="546967"/>
                </a:moveTo>
                <a:lnTo>
                  <a:pt x="21891" y="546362"/>
                </a:lnTo>
                <a:lnTo>
                  <a:pt x="22099" y="544921"/>
                </a:lnTo>
                <a:lnTo>
                  <a:pt x="22212" y="544135"/>
                </a:lnTo>
                <a:lnTo>
                  <a:pt x="22307" y="543473"/>
                </a:lnTo>
                <a:lnTo>
                  <a:pt x="22549" y="543473"/>
                </a:lnTo>
                <a:lnTo>
                  <a:pt x="23601" y="542968"/>
                </a:lnTo>
                <a:lnTo>
                  <a:pt x="24258" y="542391"/>
                </a:lnTo>
                <a:lnTo>
                  <a:pt x="24962" y="542968"/>
                </a:lnTo>
                <a:lnTo>
                  <a:pt x="26147" y="543473"/>
                </a:lnTo>
                <a:lnTo>
                  <a:pt x="26243" y="544135"/>
                </a:lnTo>
                <a:lnTo>
                  <a:pt x="26357" y="544921"/>
                </a:lnTo>
                <a:lnTo>
                  <a:pt x="25719" y="546362"/>
                </a:lnTo>
                <a:lnTo>
                  <a:pt x="26072" y="546362"/>
                </a:lnTo>
                <a:lnTo>
                  <a:pt x="23496" y="546967"/>
                </a:lnTo>
                <a:close/>
              </a:path>
              <a:path w="964565" h="962025">
                <a:moveTo>
                  <a:pt x="25704" y="602067"/>
                </a:moveTo>
                <a:lnTo>
                  <a:pt x="23631" y="602067"/>
                </a:lnTo>
                <a:lnTo>
                  <a:pt x="23162" y="601053"/>
                </a:lnTo>
                <a:lnTo>
                  <a:pt x="23540" y="599864"/>
                </a:lnTo>
                <a:lnTo>
                  <a:pt x="24034" y="599316"/>
                </a:lnTo>
                <a:lnTo>
                  <a:pt x="24308" y="598825"/>
                </a:lnTo>
                <a:lnTo>
                  <a:pt x="26204" y="598825"/>
                </a:lnTo>
                <a:lnTo>
                  <a:pt x="26745" y="599864"/>
                </a:lnTo>
                <a:lnTo>
                  <a:pt x="26051" y="601704"/>
                </a:lnTo>
                <a:lnTo>
                  <a:pt x="25704" y="602067"/>
                </a:lnTo>
                <a:close/>
              </a:path>
              <a:path w="964565" h="962025">
                <a:moveTo>
                  <a:pt x="25704" y="602067"/>
                </a:moveTo>
                <a:lnTo>
                  <a:pt x="25418" y="602366"/>
                </a:lnTo>
                <a:lnTo>
                  <a:pt x="26051" y="601704"/>
                </a:lnTo>
                <a:lnTo>
                  <a:pt x="25704" y="602067"/>
                </a:lnTo>
                <a:close/>
              </a:path>
              <a:path w="964565" h="962025">
                <a:moveTo>
                  <a:pt x="25798" y="142118"/>
                </a:moveTo>
                <a:lnTo>
                  <a:pt x="22041" y="142118"/>
                </a:lnTo>
                <a:lnTo>
                  <a:pt x="22493" y="141154"/>
                </a:lnTo>
                <a:lnTo>
                  <a:pt x="22647" y="140307"/>
                </a:lnTo>
                <a:lnTo>
                  <a:pt x="22717" y="139926"/>
                </a:lnTo>
                <a:lnTo>
                  <a:pt x="24557" y="138357"/>
                </a:lnTo>
                <a:lnTo>
                  <a:pt x="25877" y="138859"/>
                </a:lnTo>
                <a:lnTo>
                  <a:pt x="25995" y="139926"/>
                </a:lnTo>
                <a:lnTo>
                  <a:pt x="26037" y="140307"/>
                </a:lnTo>
                <a:lnTo>
                  <a:pt x="26129" y="141154"/>
                </a:lnTo>
                <a:lnTo>
                  <a:pt x="25798" y="142118"/>
                </a:lnTo>
                <a:close/>
              </a:path>
              <a:path w="964565" h="962025">
                <a:moveTo>
                  <a:pt x="25798" y="142118"/>
                </a:moveTo>
                <a:lnTo>
                  <a:pt x="25659" y="142485"/>
                </a:lnTo>
                <a:lnTo>
                  <a:pt x="26164" y="141154"/>
                </a:lnTo>
                <a:lnTo>
                  <a:pt x="25798" y="142118"/>
                </a:lnTo>
                <a:close/>
              </a:path>
              <a:path w="964565" h="962025">
                <a:moveTo>
                  <a:pt x="24243" y="143385"/>
                </a:moveTo>
                <a:lnTo>
                  <a:pt x="23005" y="142485"/>
                </a:lnTo>
                <a:lnTo>
                  <a:pt x="25659" y="142485"/>
                </a:lnTo>
                <a:lnTo>
                  <a:pt x="25574" y="142709"/>
                </a:lnTo>
                <a:lnTo>
                  <a:pt x="24243" y="143385"/>
                </a:lnTo>
                <a:close/>
              </a:path>
              <a:path w="964565" h="962025">
                <a:moveTo>
                  <a:pt x="25258" y="529559"/>
                </a:moveTo>
                <a:lnTo>
                  <a:pt x="22333" y="528396"/>
                </a:lnTo>
                <a:lnTo>
                  <a:pt x="21539" y="527108"/>
                </a:lnTo>
                <a:lnTo>
                  <a:pt x="21820" y="526111"/>
                </a:lnTo>
                <a:lnTo>
                  <a:pt x="23843" y="525168"/>
                </a:lnTo>
                <a:lnTo>
                  <a:pt x="25788" y="525168"/>
                </a:lnTo>
                <a:lnTo>
                  <a:pt x="26225" y="527108"/>
                </a:lnTo>
                <a:lnTo>
                  <a:pt x="26297" y="527424"/>
                </a:lnTo>
                <a:lnTo>
                  <a:pt x="25660" y="528396"/>
                </a:lnTo>
                <a:lnTo>
                  <a:pt x="25567" y="528538"/>
                </a:lnTo>
                <a:lnTo>
                  <a:pt x="25258" y="529559"/>
                </a:lnTo>
                <a:close/>
              </a:path>
              <a:path w="964565" h="962025">
                <a:moveTo>
                  <a:pt x="34029" y="25130"/>
                </a:moveTo>
                <a:lnTo>
                  <a:pt x="33104" y="24649"/>
                </a:lnTo>
                <a:lnTo>
                  <a:pt x="31659" y="24379"/>
                </a:lnTo>
                <a:lnTo>
                  <a:pt x="30574" y="21770"/>
                </a:lnTo>
                <a:lnTo>
                  <a:pt x="31773" y="20383"/>
                </a:lnTo>
                <a:lnTo>
                  <a:pt x="34399" y="19970"/>
                </a:lnTo>
                <a:lnTo>
                  <a:pt x="35986" y="20763"/>
                </a:lnTo>
                <a:lnTo>
                  <a:pt x="36869" y="23261"/>
                </a:lnTo>
                <a:lnTo>
                  <a:pt x="35891" y="24379"/>
                </a:lnTo>
                <a:lnTo>
                  <a:pt x="35773" y="24514"/>
                </a:lnTo>
                <a:lnTo>
                  <a:pt x="34029" y="25130"/>
                </a:lnTo>
                <a:close/>
              </a:path>
              <a:path w="964565" h="962025">
                <a:moveTo>
                  <a:pt x="23456" y="103594"/>
                </a:moveTo>
                <a:lnTo>
                  <a:pt x="23352" y="103822"/>
                </a:lnTo>
                <a:lnTo>
                  <a:pt x="23456" y="103594"/>
                </a:lnTo>
                <a:lnTo>
                  <a:pt x="23528" y="103438"/>
                </a:lnTo>
                <a:lnTo>
                  <a:pt x="23456" y="103594"/>
                </a:lnTo>
                <a:close/>
              </a:path>
              <a:path w="964565" h="962025">
                <a:moveTo>
                  <a:pt x="25277" y="106203"/>
                </a:moveTo>
                <a:lnTo>
                  <a:pt x="23905" y="106203"/>
                </a:lnTo>
                <a:lnTo>
                  <a:pt x="23062" y="104452"/>
                </a:lnTo>
                <a:lnTo>
                  <a:pt x="23352" y="103822"/>
                </a:lnTo>
                <a:lnTo>
                  <a:pt x="26144" y="103822"/>
                </a:lnTo>
                <a:lnTo>
                  <a:pt x="26008" y="104452"/>
                </a:lnTo>
                <a:lnTo>
                  <a:pt x="25923" y="104843"/>
                </a:lnTo>
                <a:lnTo>
                  <a:pt x="25436" y="105808"/>
                </a:lnTo>
                <a:lnTo>
                  <a:pt x="25277" y="106203"/>
                </a:lnTo>
                <a:close/>
              </a:path>
              <a:path w="964565" h="962025">
                <a:moveTo>
                  <a:pt x="24105" y="51085"/>
                </a:moveTo>
                <a:lnTo>
                  <a:pt x="22955" y="50213"/>
                </a:lnTo>
                <a:lnTo>
                  <a:pt x="21991" y="49836"/>
                </a:lnTo>
                <a:lnTo>
                  <a:pt x="22454" y="48904"/>
                </a:lnTo>
                <a:lnTo>
                  <a:pt x="22699" y="47705"/>
                </a:lnTo>
                <a:lnTo>
                  <a:pt x="24464" y="46285"/>
                </a:lnTo>
                <a:lnTo>
                  <a:pt x="25784" y="46808"/>
                </a:lnTo>
                <a:lnTo>
                  <a:pt x="26074" y="48904"/>
                </a:lnTo>
                <a:lnTo>
                  <a:pt x="25771" y="49836"/>
                </a:lnTo>
                <a:lnTo>
                  <a:pt x="25482" y="50573"/>
                </a:lnTo>
                <a:lnTo>
                  <a:pt x="24105" y="51085"/>
                </a:lnTo>
                <a:close/>
              </a:path>
              <a:path w="964565" h="962025">
                <a:moveTo>
                  <a:pt x="34029" y="630958"/>
                </a:moveTo>
                <a:lnTo>
                  <a:pt x="33104" y="630478"/>
                </a:lnTo>
                <a:lnTo>
                  <a:pt x="31659" y="630208"/>
                </a:lnTo>
                <a:lnTo>
                  <a:pt x="30574" y="627599"/>
                </a:lnTo>
                <a:lnTo>
                  <a:pt x="31773" y="626211"/>
                </a:lnTo>
                <a:lnTo>
                  <a:pt x="34399" y="625799"/>
                </a:lnTo>
                <a:lnTo>
                  <a:pt x="35986" y="626592"/>
                </a:lnTo>
                <a:lnTo>
                  <a:pt x="36869" y="629087"/>
                </a:lnTo>
                <a:lnTo>
                  <a:pt x="35891" y="630208"/>
                </a:lnTo>
                <a:lnTo>
                  <a:pt x="35773" y="630343"/>
                </a:lnTo>
                <a:lnTo>
                  <a:pt x="34029" y="630958"/>
                </a:lnTo>
                <a:close/>
              </a:path>
              <a:path w="964565" h="962025">
                <a:moveTo>
                  <a:pt x="24105" y="656914"/>
                </a:moveTo>
                <a:lnTo>
                  <a:pt x="22955" y="656042"/>
                </a:lnTo>
                <a:lnTo>
                  <a:pt x="21991" y="655665"/>
                </a:lnTo>
                <a:lnTo>
                  <a:pt x="22454" y="654733"/>
                </a:lnTo>
                <a:lnTo>
                  <a:pt x="22699" y="653530"/>
                </a:lnTo>
                <a:lnTo>
                  <a:pt x="24464" y="652114"/>
                </a:lnTo>
                <a:lnTo>
                  <a:pt x="25784" y="652637"/>
                </a:lnTo>
                <a:lnTo>
                  <a:pt x="26074" y="654733"/>
                </a:lnTo>
                <a:lnTo>
                  <a:pt x="25771" y="655665"/>
                </a:lnTo>
                <a:lnTo>
                  <a:pt x="25482" y="656402"/>
                </a:lnTo>
                <a:lnTo>
                  <a:pt x="24105" y="656914"/>
                </a:lnTo>
                <a:close/>
              </a:path>
              <a:path w="964565" h="962025">
                <a:moveTo>
                  <a:pt x="33157" y="4828"/>
                </a:moveTo>
                <a:lnTo>
                  <a:pt x="31738" y="4341"/>
                </a:lnTo>
                <a:lnTo>
                  <a:pt x="31617" y="3540"/>
                </a:lnTo>
                <a:lnTo>
                  <a:pt x="31510" y="2836"/>
                </a:lnTo>
                <a:lnTo>
                  <a:pt x="31090" y="1893"/>
                </a:lnTo>
                <a:lnTo>
                  <a:pt x="31627" y="565"/>
                </a:lnTo>
                <a:lnTo>
                  <a:pt x="32681" y="0"/>
                </a:lnTo>
                <a:lnTo>
                  <a:pt x="34510" y="1416"/>
                </a:lnTo>
                <a:lnTo>
                  <a:pt x="34784" y="2615"/>
                </a:lnTo>
                <a:lnTo>
                  <a:pt x="35275" y="3540"/>
                </a:lnTo>
                <a:lnTo>
                  <a:pt x="34303" y="3935"/>
                </a:lnTo>
                <a:lnTo>
                  <a:pt x="33157" y="4828"/>
                </a:lnTo>
                <a:close/>
              </a:path>
              <a:path w="964565" h="962025">
                <a:moveTo>
                  <a:pt x="24646" y="71201"/>
                </a:moveTo>
                <a:lnTo>
                  <a:pt x="22745" y="69703"/>
                </a:lnTo>
                <a:lnTo>
                  <a:pt x="22518" y="68422"/>
                </a:lnTo>
                <a:lnTo>
                  <a:pt x="22051" y="67447"/>
                </a:lnTo>
                <a:lnTo>
                  <a:pt x="25062" y="66216"/>
                </a:lnTo>
                <a:lnTo>
                  <a:pt x="25485" y="67205"/>
                </a:lnTo>
                <a:lnTo>
                  <a:pt x="26343" y="68251"/>
                </a:lnTo>
                <a:lnTo>
                  <a:pt x="26226" y="69173"/>
                </a:lnTo>
                <a:lnTo>
                  <a:pt x="26158" y="69703"/>
                </a:lnTo>
                <a:lnTo>
                  <a:pt x="26041" y="70635"/>
                </a:lnTo>
                <a:lnTo>
                  <a:pt x="24646" y="71201"/>
                </a:lnTo>
                <a:close/>
              </a:path>
              <a:path w="964565" h="962025">
                <a:moveTo>
                  <a:pt x="25200" y="29257"/>
                </a:moveTo>
                <a:lnTo>
                  <a:pt x="24083" y="29257"/>
                </a:lnTo>
                <a:lnTo>
                  <a:pt x="25009" y="28752"/>
                </a:lnTo>
                <a:lnTo>
                  <a:pt x="25200" y="29257"/>
                </a:lnTo>
                <a:close/>
              </a:path>
              <a:path w="964565" h="962025">
                <a:moveTo>
                  <a:pt x="24529" y="32777"/>
                </a:moveTo>
                <a:lnTo>
                  <a:pt x="21927" y="32777"/>
                </a:lnTo>
                <a:lnTo>
                  <a:pt x="21528" y="31723"/>
                </a:lnTo>
                <a:lnTo>
                  <a:pt x="21418" y="31432"/>
                </a:lnTo>
                <a:lnTo>
                  <a:pt x="22898" y="29556"/>
                </a:lnTo>
                <a:lnTo>
                  <a:pt x="25314" y="29556"/>
                </a:lnTo>
                <a:lnTo>
                  <a:pt x="26026" y="31432"/>
                </a:lnTo>
                <a:lnTo>
                  <a:pt x="26137" y="31723"/>
                </a:lnTo>
                <a:lnTo>
                  <a:pt x="25204" y="32172"/>
                </a:lnTo>
                <a:lnTo>
                  <a:pt x="24529" y="32777"/>
                </a:lnTo>
                <a:close/>
              </a:path>
              <a:path w="964565" h="962025">
                <a:moveTo>
                  <a:pt x="23617" y="89481"/>
                </a:moveTo>
                <a:lnTo>
                  <a:pt x="22425" y="88222"/>
                </a:lnTo>
                <a:lnTo>
                  <a:pt x="21802" y="86503"/>
                </a:lnTo>
                <a:lnTo>
                  <a:pt x="21745" y="84332"/>
                </a:lnTo>
                <a:lnTo>
                  <a:pt x="23126" y="83460"/>
                </a:lnTo>
                <a:lnTo>
                  <a:pt x="25687" y="83460"/>
                </a:lnTo>
                <a:lnTo>
                  <a:pt x="27379" y="84332"/>
                </a:lnTo>
                <a:lnTo>
                  <a:pt x="28289" y="86916"/>
                </a:lnTo>
                <a:lnTo>
                  <a:pt x="27293" y="88570"/>
                </a:lnTo>
                <a:lnTo>
                  <a:pt x="23617" y="89481"/>
                </a:lnTo>
                <a:close/>
              </a:path>
              <a:path w="964565" h="962025">
                <a:moveTo>
                  <a:pt x="24215" y="125603"/>
                </a:moveTo>
                <a:lnTo>
                  <a:pt x="22507" y="125027"/>
                </a:lnTo>
                <a:lnTo>
                  <a:pt x="21710" y="122742"/>
                </a:lnTo>
                <a:lnTo>
                  <a:pt x="22688" y="121344"/>
                </a:lnTo>
                <a:lnTo>
                  <a:pt x="24952" y="120981"/>
                </a:lnTo>
                <a:lnTo>
                  <a:pt x="25695" y="122219"/>
                </a:lnTo>
                <a:lnTo>
                  <a:pt x="26227" y="122742"/>
                </a:lnTo>
                <a:lnTo>
                  <a:pt x="26390" y="122742"/>
                </a:lnTo>
                <a:lnTo>
                  <a:pt x="25880" y="123746"/>
                </a:lnTo>
                <a:lnTo>
                  <a:pt x="25627" y="125027"/>
                </a:lnTo>
                <a:lnTo>
                  <a:pt x="25864" y="125027"/>
                </a:lnTo>
                <a:lnTo>
                  <a:pt x="24215" y="125603"/>
                </a:lnTo>
                <a:close/>
              </a:path>
              <a:path w="964565" h="962025">
                <a:moveTo>
                  <a:pt x="24204" y="15322"/>
                </a:moveTo>
                <a:lnTo>
                  <a:pt x="22507" y="14757"/>
                </a:lnTo>
                <a:lnTo>
                  <a:pt x="21748" y="12611"/>
                </a:lnTo>
                <a:lnTo>
                  <a:pt x="21699" y="12472"/>
                </a:lnTo>
                <a:lnTo>
                  <a:pt x="22699" y="11091"/>
                </a:lnTo>
                <a:lnTo>
                  <a:pt x="25172" y="11091"/>
                </a:lnTo>
                <a:lnTo>
                  <a:pt x="25699" y="11977"/>
                </a:lnTo>
                <a:lnTo>
                  <a:pt x="26343" y="12611"/>
                </a:lnTo>
                <a:lnTo>
                  <a:pt x="25884" y="13493"/>
                </a:lnTo>
                <a:lnTo>
                  <a:pt x="25627" y="14757"/>
                </a:lnTo>
                <a:lnTo>
                  <a:pt x="25906" y="14757"/>
                </a:lnTo>
                <a:lnTo>
                  <a:pt x="24204" y="15322"/>
                </a:lnTo>
                <a:close/>
              </a:path>
              <a:path w="964565" h="962025">
                <a:moveTo>
                  <a:pt x="24646" y="181457"/>
                </a:moveTo>
                <a:lnTo>
                  <a:pt x="22756" y="179974"/>
                </a:lnTo>
                <a:lnTo>
                  <a:pt x="22532" y="178700"/>
                </a:lnTo>
                <a:lnTo>
                  <a:pt x="22069" y="177728"/>
                </a:lnTo>
                <a:lnTo>
                  <a:pt x="25073" y="176497"/>
                </a:lnTo>
                <a:lnTo>
                  <a:pt x="25496" y="177486"/>
                </a:lnTo>
                <a:lnTo>
                  <a:pt x="26354" y="178529"/>
                </a:lnTo>
                <a:lnTo>
                  <a:pt x="26233" y="179443"/>
                </a:lnTo>
                <a:lnTo>
                  <a:pt x="26162" y="179974"/>
                </a:lnTo>
                <a:lnTo>
                  <a:pt x="26041" y="180895"/>
                </a:lnTo>
                <a:lnTo>
                  <a:pt x="24646" y="181457"/>
                </a:lnTo>
                <a:close/>
              </a:path>
              <a:path w="964565" h="962025">
                <a:moveTo>
                  <a:pt x="7272" y="50761"/>
                </a:moveTo>
                <a:lnTo>
                  <a:pt x="5803" y="50761"/>
                </a:lnTo>
                <a:lnTo>
                  <a:pt x="4857" y="50252"/>
                </a:lnTo>
                <a:lnTo>
                  <a:pt x="3892" y="49836"/>
                </a:lnTo>
                <a:lnTo>
                  <a:pt x="4248" y="49384"/>
                </a:lnTo>
                <a:lnTo>
                  <a:pt x="4508" y="48744"/>
                </a:lnTo>
                <a:lnTo>
                  <a:pt x="6252" y="47886"/>
                </a:lnTo>
                <a:lnTo>
                  <a:pt x="7334" y="48327"/>
                </a:lnTo>
                <a:lnTo>
                  <a:pt x="7807" y="49836"/>
                </a:lnTo>
                <a:lnTo>
                  <a:pt x="7867" y="50028"/>
                </a:lnTo>
                <a:lnTo>
                  <a:pt x="7272" y="50761"/>
                </a:lnTo>
                <a:close/>
              </a:path>
              <a:path w="964565" h="962025">
                <a:moveTo>
                  <a:pt x="7272" y="50761"/>
                </a:moveTo>
                <a:lnTo>
                  <a:pt x="7078" y="51000"/>
                </a:lnTo>
                <a:lnTo>
                  <a:pt x="7685" y="50252"/>
                </a:lnTo>
                <a:lnTo>
                  <a:pt x="7272" y="50761"/>
                </a:lnTo>
                <a:close/>
              </a:path>
              <a:path w="964565" h="962025">
                <a:moveTo>
                  <a:pt x="8252" y="401781"/>
                </a:moveTo>
                <a:lnTo>
                  <a:pt x="4932" y="401109"/>
                </a:lnTo>
                <a:lnTo>
                  <a:pt x="3864" y="399415"/>
                </a:lnTo>
                <a:lnTo>
                  <a:pt x="2603" y="398297"/>
                </a:lnTo>
                <a:lnTo>
                  <a:pt x="2767" y="398297"/>
                </a:lnTo>
                <a:lnTo>
                  <a:pt x="4569" y="395511"/>
                </a:lnTo>
                <a:lnTo>
                  <a:pt x="5899" y="396415"/>
                </a:lnTo>
                <a:lnTo>
                  <a:pt x="7750" y="397041"/>
                </a:lnTo>
                <a:lnTo>
                  <a:pt x="9205" y="399760"/>
                </a:lnTo>
                <a:lnTo>
                  <a:pt x="8252" y="401781"/>
                </a:lnTo>
                <a:close/>
              </a:path>
              <a:path w="964565" h="962025">
                <a:moveTo>
                  <a:pt x="8143" y="70397"/>
                </a:moveTo>
                <a:lnTo>
                  <a:pt x="5437" y="70397"/>
                </a:lnTo>
                <a:lnTo>
                  <a:pt x="4704" y="69241"/>
                </a:lnTo>
                <a:lnTo>
                  <a:pt x="3957" y="68600"/>
                </a:lnTo>
                <a:lnTo>
                  <a:pt x="4437" y="67831"/>
                </a:lnTo>
                <a:lnTo>
                  <a:pt x="4753" y="66746"/>
                </a:lnTo>
                <a:lnTo>
                  <a:pt x="4846" y="66429"/>
                </a:lnTo>
                <a:lnTo>
                  <a:pt x="6765" y="66429"/>
                </a:lnTo>
                <a:lnTo>
                  <a:pt x="7778" y="66746"/>
                </a:lnTo>
                <a:lnTo>
                  <a:pt x="8768" y="68945"/>
                </a:lnTo>
                <a:lnTo>
                  <a:pt x="8143" y="70397"/>
                </a:lnTo>
                <a:close/>
              </a:path>
              <a:path w="964565" h="962025">
                <a:moveTo>
                  <a:pt x="6074" y="143602"/>
                </a:moveTo>
                <a:lnTo>
                  <a:pt x="4373" y="143090"/>
                </a:lnTo>
                <a:lnTo>
                  <a:pt x="3620" y="141026"/>
                </a:lnTo>
                <a:lnTo>
                  <a:pt x="3519" y="140748"/>
                </a:lnTo>
                <a:lnTo>
                  <a:pt x="4690" y="139489"/>
                </a:lnTo>
                <a:lnTo>
                  <a:pt x="7131" y="139489"/>
                </a:lnTo>
                <a:lnTo>
                  <a:pt x="7697" y="140403"/>
                </a:lnTo>
                <a:lnTo>
                  <a:pt x="8369" y="141026"/>
                </a:lnTo>
                <a:lnTo>
                  <a:pt x="7885" y="141851"/>
                </a:lnTo>
                <a:lnTo>
                  <a:pt x="7568" y="143090"/>
                </a:lnTo>
                <a:lnTo>
                  <a:pt x="7883" y="143090"/>
                </a:lnTo>
                <a:lnTo>
                  <a:pt x="6074" y="143602"/>
                </a:lnTo>
                <a:close/>
              </a:path>
              <a:path w="964565" h="962025">
                <a:moveTo>
                  <a:pt x="5013" y="933348"/>
                </a:moveTo>
                <a:lnTo>
                  <a:pt x="4131" y="932220"/>
                </a:lnTo>
                <a:lnTo>
                  <a:pt x="3213" y="931565"/>
                </a:lnTo>
                <a:lnTo>
                  <a:pt x="3380" y="931565"/>
                </a:lnTo>
                <a:lnTo>
                  <a:pt x="3771" y="930743"/>
                </a:lnTo>
                <a:lnTo>
                  <a:pt x="4012" y="929273"/>
                </a:lnTo>
                <a:lnTo>
                  <a:pt x="4219" y="929273"/>
                </a:lnTo>
                <a:lnTo>
                  <a:pt x="5369" y="928761"/>
                </a:lnTo>
                <a:lnTo>
                  <a:pt x="7003" y="929273"/>
                </a:lnTo>
                <a:lnTo>
                  <a:pt x="8358" y="931565"/>
                </a:lnTo>
                <a:lnTo>
                  <a:pt x="7412" y="932953"/>
                </a:lnTo>
                <a:lnTo>
                  <a:pt x="5013" y="933348"/>
                </a:lnTo>
                <a:close/>
              </a:path>
              <a:path w="964565" h="962025">
                <a:moveTo>
                  <a:pt x="8547" y="217060"/>
                </a:moveTo>
                <a:lnTo>
                  <a:pt x="5563" y="217060"/>
                </a:lnTo>
                <a:lnTo>
                  <a:pt x="4832" y="215893"/>
                </a:lnTo>
                <a:lnTo>
                  <a:pt x="4024" y="215178"/>
                </a:lnTo>
                <a:lnTo>
                  <a:pt x="3408" y="213829"/>
                </a:lnTo>
                <a:lnTo>
                  <a:pt x="3612" y="213075"/>
                </a:lnTo>
                <a:lnTo>
                  <a:pt x="3704" y="212737"/>
                </a:lnTo>
                <a:lnTo>
                  <a:pt x="6020" y="212434"/>
                </a:lnTo>
                <a:lnTo>
                  <a:pt x="7472" y="213075"/>
                </a:lnTo>
                <a:lnTo>
                  <a:pt x="8746" y="215178"/>
                </a:lnTo>
                <a:lnTo>
                  <a:pt x="8744" y="215893"/>
                </a:lnTo>
                <a:lnTo>
                  <a:pt x="8547" y="217060"/>
                </a:lnTo>
                <a:close/>
              </a:path>
              <a:path w="964565" h="962025">
                <a:moveTo>
                  <a:pt x="5931" y="877437"/>
                </a:moveTo>
                <a:lnTo>
                  <a:pt x="4750" y="876601"/>
                </a:lnTo>
                <a:lnTo>
                  <a:pt x="3743" y="876245"/>
                </a:lnTo>
                <a:lnTo>
                  <a:pt x="4266" y="875309"/>
                </a:lnTo>
                <a:lnTo>
                  <a:pt x="4590" y="874131"/>
                </a:lnTo>
                <a:lnTo>
                  <a:pt x="6430" y="872640"/>
                </a:lnTo>
                <a:lnTo>
                  <a:pt x="7785" y="873121"/>
                </a:lnTo>
                <a:lnTo>
                  <a:pt x="8099" y="875309"/>
                </a:lnTo>
                <a:lnTo>
                  <a:pt x="7398" y="876910"/>
                </a:lnTo>
                <a:lnTo>
                  <a:pt x="5931" y="877437"/>
                </a:lnTo>
                <a:close/>
              </a:path>
              <a:path w="964565" h="962025">
                <a:moveTo>
                  <a:pt x="7437" y="951176"/>
                </a:moveTo>
                <a:lnTo>
                  <a:pt x="4665" y="951176"/>
                </a:lnTo>
                <a:lnTo>
                  <a:pt x="4049" y="949895"/>
                </a:lnTo>
                <a:lnTo>
                  <a:pt x="3394" y="949173"/>
                </a:lnTo>
                <a:lnTo>
                  <a:pt x="3981" y="948393"/>
                </a:lnTo>
                <a:lnTo>
                  <a:pt x="4469" y="947109"/>
                </a:lnTo>
                <a:lnTo>
                  <a:pt x="6631" y="947109"/>
                </a:lnTo>
                <a:lnTo>
                  <a:pt x="7561" y="947514"/>
                </a:lnTo>
                <a:lnTo>
                  <a:pt x="8325" y="949895"/>
                </a:lnTo>
                <a:lnTo>
                  <a:pt x="7437" y="951176"/>
                </a:lnTo>
                <a:close/>
              </a:path>
              <a:path w="964565" h="962025">
                <a:moveTo>
                  <a:pt x="6802" y="437380"/>
                </a:moveTo>
                <a:lnTo>
                  <a:pt x="3907" y="437380"/>
                </a:lnTo>
                <a:lnTo>
                  <a:pt x="3280" y="435950"/>
                </a:lnTo>
                <a:lnTo>
                  <a:pt x="3871" y="434284"/>
                </a:lnTo>
                <a:lnTo>
                  <a:pt x="6319" y="432747"/>
                </a:lnTo>
                <a:lnTo>
                  <a:pt x="7721" y="433751"/>
                </a:lnTo>
                <a:lnTo>
                  <a:pt x="7949" y="435590"/>
                </a:lnTo>
                <a:lnTo>
                  <a:pt x="8045" y="436345"/>
                </a:lnTo>
                <a:lnTo>
                  <a:pt x="6892" y="437252"/>
                </a:lnTo>
                <a:lnTo>
                  <a:pt x="6802" y="437380"/>
                </a:lnTo>
                <a:close/>
              </a:path>
              <a:path w="964565" h="962025">
                <a:moveTo>
                  <a:pt x="6802" y="437380"/>
                </a:moveTo>
                <a:lnTo>
                  <a:pt x="6624" y="437633"/>
                </a:lnTo>
                <a:lnTo>
                  <a:pt x="6802" y="437380"/>
                </a:lnTo>
                <a:lnTo>
                  <a:pt x="6892" y="437252"/>
                </a:lnTo>
                <a:lnTo>
                  <a:pt x="6802" y="437380"/>
                </a:lnTo>
                <a:close/>
              </a:path>
              <a:path w="964565" h="962025">
                <a:moveTo>
                  <a:pt x="6302" y="438092"/>
                </a:moveTo>
                <a:lnTo>
                  <a:pt x="5344" y="437633"/>
                </a:lnTo>
                <a:lnTo>
                  <a:pt x="6624" y="437633"/>
                </a:lnTo>
                <a:lnTo>
                  <a:pt x="6302" y="438092"/>
                </a:lnTo>
                <a:close/>
              </a:path>
              <a:path w="964565" h="962025">
                <a:moveTo>
                  <a:pt x="6679" y="893589"/>
                </a:moveTo>
                <a:lnTo>
                  <a:pt x="4277" y="893589"/>
                </a:lnTo>
                <a:lnTo>
                  <a:pt x="4546" y="893098"/>
                </a:lnTo>
                <a:lnTo>
                  <a:pt x="5835" y="893098"/>
                </a:lnTo>
                <a:lnTo>
                  <a:pt x="6679" y="893589"/>
                </a:lnTo>
                <a:close/>
              </a:path>
              <a:path w="964565" h="962025">
                <a:moveTo>
                  <a:pt x="6937" y="894895"/>
                </a:moveTo>
                <a:lnTo>
                  <a:pt x="5647" y="894895"/>
                </a:lnTo>
                <a:lnTo>
                  <a:pt x="4801" y="894397"/>
                </a:lnTo>
                <a:lnTo>
                  <a:pt x="7213" y="894397"/>
                </a:lnTo>
                <a:lnTo>
                  <a:pt x="6937" y="894895"/>
                </a:lnTo>
                <a:close/>
              </a:path>
              <a:path w="964565" h="962025">
                <a:moveTo>
                  <a:pt x="6937" y="894895"/>
                </a:moveTo>
                <a:lnTo>
                  <a:pt x="6803" y="895137"/>
                </a:lnTo>
                <a:lnTo>
                  <a:pt x="7213" y="894397"/>
                </a:lnTo>
                <a:lnTo>
                  <a:pt x="6937" y="894895"/>
                </a:lnTo>
                <a:close/>
              </a:path>
              <a:path w="964565" h="962025">
                <a:moveTo>
                  <a:pt x="7220" y="914125"/>
                </a:moveTo>
                <a:lnTo>
                  <a:pt x="4796" y="914125"/>
                </a:lnTo>
                <a:lnTo>
                  <a:pt x="3184" y="912335"/>
                </a:lnTo>
                <a:lnTo>
                  <a:pt x="3571" y="911282"/>
                </a:lnTo>
                <a:lnTo>
                  <a:pt x="3665" y="911026"/>
                </a:lnTo>
                <a:lnTo>
                  <a:pt x="6817" y="911026"/>
                </a:lnTo>
                <a:lnTo>
                  <a:pt x="7501" y="911282"/>
                </a:lnTo>
                <a:lnTo>
                  <a:pt x="8195" y="912598"/>
                </a:lnTo>
                <a:lnTo>
                  <a:pt x="7323" y="913840"/>
                </a:lnTo>
                <a:lnTo>
                  <a:pt x="7220" y="914125"/>
                </a:lnTo>
                <a:close/>
              </a:path>
              <a:path w="964565" h="962025">
                <a:moveTo>
                  <a:pt x="7220" y="914125"/>
                </a:moveTo>
                <a:lnTo>
                  <a:pt x="7137" y="914353"/>
                </a:lnTo>
                <a:lnTo>
                  <a:pt x="7220" y="914125"/>
                </a:lnTo>
                <a:lnTo>
                  <a:pt x="7323" y="913840"/>
                </a:lnTo>
                <a:lnTo>
                  <a:pt x="7220" y="914125"/>
                </a:lnTo>
                <a:close/>
              </a:path>
              <a:path w="964565" h="962025">
                <a:moveTo>
                  <a:pt x="6974" y="914801"/>
                </a:moveTo>
                <a:lnTo>
                  <a:pt x="6010" y="914353"/>
                </a:lnTo>
                <a:lnTo>
                  <a:pt x="7137" y="914353"/>
                </a:lnTo>
                <a:lnTo>
                  <a:pt x="6974" y="914801"/>
                </a:lnTo>
                <a:close/>
              </a:path>
              <a:path w="964565" h="962025">
                <a:moveTo>
                  <a:pt x="7063" y="419186"/>
                </a:moveTo>
                <a:lnTo>
                  <a:pt x="4145" y="417987"/>
                </a:lnTo>
                <a:lnTo>
                  <a:pt x="3288" y="416716"/>
                </a:lnTo>
                <a:lnTo>
                  <a:pt x="3533" y="415560"/>
                </a:lnTo>
                <a:lnTo>
                  <a:pt x="5917" y="415186"/>
                </a:lnTo>
                <a:lnTo>
                  <a:pt x="7077" y="415560"/>
                </a:lnTo>
                <a:lnTo>
                  <a:pt x="7335" y="415560"/>
                </a:lnTo>
                <a:lnTo>
                  <a:pt x="8166" y="416930"/>
                </a:lnTo>
                <a:lnTo>
                  <a:pt x="7358" y="418214"/>
                </a:lnTo>
                <a:lnTo>
                  <a:pt x="7063" y="419186"/>
                </a:lnTo>
                <a:close/>
              </a:path>
              <a:path w="964565" h="962025">
                <a:moveTo>
                  <a:pt x="5618" y="33261"/>
                </a:moveTo>
                <a:lnTo>
                  <a:pt x="4661" y="32328"/>
                </a:lnTo>
                <a:lnTo>
                  <a:pt x="3796" y="31880"/>
                </a:lnTo>
                <a:lnTo>
                  <a:pt x="4280" y="30994"/>
                </a:lnTo>
                <a:lnTo>
                  <a:pt x="4569" y="29788"/>
                </a:lnTo>
                <a:lnTo>
                  <a:pt x="5388" y="29293"/>
                </a:lnTo>
                <a:lnTo>
                  <a:pt x="7490" y="29293"/>
                </a:lnTo>
                <a:lnTo>
                  <a:pt x="8874" y="31407"/>
                </a:lnTo>
                <a:lnTo>
                  <a:pt x="8056" y="32784"/>
                </a:lnTo>
                <a:lnTo>
                  <a:pt x="5618" y="33261"/>
                </a:lnTo>
                <a:close/>
              </a:path>
              <a:path w="964565" h="962025">
                <a:moveTo>
                  <a:pt x="7612" y="160231"/>
                </a:moveTo>
                <a:lnTo>
                  <a:pt x="3839" y="160231"/>
                </a:lnTo>
                <a:lnTo>
                  <a:pt x="4320" y="159277"/>
                </a:lnTo>
                <a:lnTo>
                  <a:pt x="4537" y="158313"/>
                </a:lnTo>
                <a:lnTo>
                  <a:pt x="4590" y="158078"/>
                </a:lnTo>
                <a:lnTo>
                  <a:pt x="6401" y="156516"/>
                </a:lnTo>
                <a:lnTo>
                  <a:pt x="7497" y="157004"/>
                </a:lnTo>
                <a:lnTo>
                  <a:pt x="8020" y="158078"/>
                </a:lnTo>
                <a:lnTo>
                  <a:pt x="8134" y="158313"/>
                </a:lnTo>
                <a:lnTo>
                  <a:pt x="7732" y="159277"/>
                </a:lnTo>
                <a:lnTo>
                  <a:pt x="7612" y="160231"/>
                </a:lnTo>
                <a:close/>
              </a:path>
              <a:path w="964565" h="962025">
                <a:moveTo>
                  <a:pt x="7612" y="160231"/>
                </a:moveTo>
                <a:lnTo>
                  <a:pt x="7571" y="160555"/>
                </a:lnTo>
                <a:lnTo>
                  <a:pt x="7612" y="160231"/>
                </a:lnTo>
                <a:lnTo>
                  <a:pt x="7732" y="159277"/>
                </a:lnTo>
                <a:lnTo>
                  <a:pt x="7612" y="160231"/>
                </a:lnTo>
                <a:close/>
              </a:path>
              <a:path w="964565" h="962025">
                <a:moveTo>
                  <a:pt x="6077" y="161359"/>
                </a:moveTo>
                <a:lnTo>
                  <a:pt x="4868" y="160555"/>
                </a:lnTo>
                <a:lnTo>
                  <a:pt x="7571" y="160555"/>
                </a:lnTo>
                <a:lnTo>
                  <a:pt x="7540" y="160804"/>
                </a:lnTo>
                <a:lnTo>
                  <a:pt x="6077" y="161359"/>
                </a:lnTo>
                <a:close/>
              </a:path>
              <a:path w="964565" h="962025">
                <a:moveTo>
                  <a:pt x="6106" y="194976"/>
                </a:moveTo>
                <a:lnTo>
                  <a:pt x="4258" y="194976"/>
                </a:lnTo>
                <a:lnTo>
                  <a:pt x="5106" y="194610"/>
                </a:lnTo>
                <a:lnTo>
                  <a:pt x="6106" y="194976"/>
                </a:lnTo>
                <a:close/>
              </a:path>
              <a:path w="964565" h="962025">
                <a:moveTo>
                  <a:pt x="7302" y="198036"/>
                </a:moveTo>
                <a:lnTo>
                  <a:pt x="4857" y="198036"/>
                </a:lnTo>
                <a:lnTo>
                  <a:pt x="3234" y="196279"/>
                </a:lnTo>
                <a:lnTo>
                  <a:pt x="3845" y="194976"/>
                </a:lnTo>
                <a:lnTo>
                  <a:pt x="7549" y="194976"/>
                </a:lnTo>
                <a:lnTo>
                  <a:pt x="8202" y="196279"/>
                </a:lnTo>
                <a:lnTo>
                  <a:pt x="8287" y="196449"/>
                </a:lnTo>
                <a:lnTo>
                  <a:pt x="7412" y="197716"/>
                </a:lnTo>
                <a:lnTo>
                  <a:pt x="7302" y="198036"/>
                </a:lnTo>
                <a:close/>
              </a:path>
              <a:path w="964565" h="962025">
                <a:moveTo>
                  <a:pt x="7070" y="198716"/>
                </a:moveTo>
                <a:lnTo>
                  <a:pt x="6088" y="198264"/>
                </a:lnTo>
                <a:lnTo>
                  <a:pt x="7225" y="198264"/>
                </a:lnTo>
                <a:lnTo>
                  <a:pt x="7070" y="198716"/>
                </a:lnTo>
                <a:close/>
              </a:path>
              <a:path w="964565" h="962025">
                <a:moveTo>
                  <a:pt x="7419" y="234974"/>
                </a:moveTo>
                <a:lnTo>
                  <a:pt x="4761" y="234974"/>
                </a:lnTo>
                <a:lnTo>
                  <a:pt x="4102" y="234002"/>
                </a:lnTo>
                <a:lnTo>
                  <a:pt x="3344" y="233383"/>
                </a:lnTo>
                <a:lnTo>
                  <a:pt x="3825" y="232511"/>
                </a:lnTo>
                <a:lnTo>
                  <a:pt x="4134" y="231155"/>
                </a:lnTo>
                <a:lnTo>
                  <a:pt x="5558" y="230657"/>
                </a:lnTo>
                <a:lnTo>
                  <a:pt x="6983" y="231155"/>
                </a:lnTo>
                <a:lnTo>
                  <a:pt x="7134" y="231155"/>
                </a:lnTo>
                <a:lnTo>
                  <a:pt x="8264" y="233383"/>
                </a:lnTo>
                <a:lnTo>
                  <a:pt x="8369" y="233589"/>
                </a:lnTo>
                <a:lnTo>
                  <a:pt x="7419" y="234974"/>
                </a:lnTo>
                <a:close/>
              </a:path>
              <a:path w="964565" h="962025">
                <a:moveTo>
                  <a:pt x="5931" y="271608"/>
                </a:moveTo>
                <a:lnTo>
                  <a:pt x="4750" y="270772"/>
                </a:lnTo>
                <a:lnTo>
                  <a:pt x="3743" y="270416"/>
                </a:lnTo>
                <a:lnTo>
                  <a:pt x="4266" y="269480"/>
                </a:lnTo>
                <a:lnTo>
                  <a:pt x="4590" y="268302"/>
                </a:lnTo>
                <a:lnTo>
                  <a:pt x="6430" y="266811"/>
                </a:lnTo>
                <a:lnTo>
                  <a:pt x="7785" y="267292"/>
                </a:lnTo>
                <a:lnTo>
                  <a:pt x="8099" y="269480"/>
                </a:lnTo>
                <a:lnTo>
                  <a:pt x="7398" y="271081"/>
                </a:lnTo>
                <a:lnTo>
                  <a:pt x="5931" y="271608"/>
                </a:lnTo>
                <a:close/>
              </a:path>
              <a:path w="964565" h="962025">
                <a:moveTo>
                  <a:pt x="6764" y="181262"/>
                </a:moveTo>
                <a:lnTo>
                  <a:pt x="5426" y="180664"/>
                </a:lnTo>
                <a:lnTo>
                  <a:pt x="3843" y="177782"/>
                </a:lnTo>
                <a:lnTo>
                  <a:pt x="4878" y="177379"/>
                </a:lnTo>
                <a:lnTo>
                  <a:pt x="6067" y="176483"/>
                </a:lnTo>
                <a:lnTo>
                  <a:pt x="7586" y="176942"/>
                </a:lnTo>
                <a:lnTo>
                  <a:pt x="8316" y="178589"/>
                </a:lnTo>
                <a:lnTo>
                  <a:pt x="8046" y="180664"/>
                </a:lnTo>
                <a:lnTo>
                  <a:pt x="8013" y="180913"/>
                </a:lnTo>
                <a:lnTo>
                  <a:pt x="6764" y="181262"/>
                </a:lnTo>
                <a:close/>
              </a:path>
              <a:path w="964565" h="962025">
                <a:moveTo>
                  <a:pt x="4711" y="125493"/>
                </a:moveTo>
                <a:lnTo>
                  <a:pt x="3401" y="124376"/>
                </a:lnTo>
                <a:lnTo>
                  <a:pt x="3495" y="123141"/>
                </a:lnTo>
                <a:lnTo>
                  <a:pt x="3601" y="121757"/>
                </a:lnTo>
                <a:lnTo>
                  <a:pt x="4960" y="121102"/>
                </a:lnTo>
                <a:lnTo>
                  <a:pt x="5636" y="120508"/>
                </a:lnTo>
                <a:lnTo>
                  <a:pt x="6398" y="121102"/>
                </a:lnTo>
                <a:lnTo>
                  <a:pt x="7668" y="121618"/>
                </a:lnTo>
                <a:lnTo>
                  <a:pt x="7778" y="122312"/>
                </a:lnTo>
                <a:lnTo>
                  <a:pt x="7800" y="122451"/>
                </a:lnTo>
                <a:lnTo>
                  <a:pt x="7906" y="123141"/>
                </a:lnTo>
                <a:lnTo>
                  <a:pt x="7223" y="124735"/>
                </a:lnTo>
                <a:lnTo>
                  <a:pt x="4711" y="125493"/>
                </a:lnTo>
                <a:close/>
              </a:path>
              <a:path w="964565" h="962025">
                <a:moveTo>
                  <a:pt x="6561" y="14002"/>
                </a:moveTo>
                <a:lnTo>
                  <a:pt x="3589" y="14002"/>
                </a:lnTo>
                <a:lnTo>
                  <a:pt x="3035" y="12693"/>
                </a:lnTo>
                <a:lnTo>
                  <a:pt x="3615" y="11045"/>
                </a:lnTo>
                <a:lnTo>
                  <a:pt x="6020" y="9647"/>
                </a:lnTo>
                <a:lnTo>
                  <a:pt x="7376" y="10650"/>
                </a:lnTo>
                <a:lnTo>
                  <a:pt x="7652" y="12693"/>
                </a:lnTo>
                <a:lnTo>
                  <a:pt x="7711" y="13145"/>
                </a:lnTo>
                <a:lnTo>
                  <a:pt x="6561" y="14002"/>
                </a:lnTo>
                <a:close/>
              </a:path>
              <a:path w="964565" h="962025">
                <a:moveTo>
                  <a:pt x="6561" y="14002"/>
                </a:moveTo>
                <a:lnTo>
                  <a:pt x="6310" y="14340"/>
                </a:lnTo>
                <a:lnTo>
                  <a:pt x="6561" y="14002"/>
                </a:lnTo>
                <a:lnTo>
                  <a:pt x="7711" y="13145"/>
                </a:lnTo>
                <a:lnTo>
                  <a:pt x="6561" y="14002"/>
                </a:lnTo>
                <a:close/>
              </a:path>
              <a:path w="964565" h="962025">
                <a:moveTo>
                  <a:pt x="5978" y="14789"/>
                </a:moveTo>
                <a:lnTo>
                  <a:pt x="5045" y="14340"/>
                </a:lnTo>
                <a:lnTo>
                  <a:pt x="6310" y="14340"/>
                </a:lnTo>
                <a:lnTo>
                  <a:pt x="5978" y="14789"/>
                </a:lnTo>
                <a:close/>
              </a:path>
              <a:path w="964565" h="962025">
                <a:moveTo>
                  <a:pt x="6469" y="89962"/>
                </a:moveTo>
                <a:lnTo>
                  <a:pt x="3846" y="89161"/>
                </a:lnTo>
                <a:lnTo>
                  <a:pt x="2946" y="87599"/>
                </a:lnTo>
                <a:lnTo>
                  <a:pt x="3021" y="86930"/>
                </a:lnTo>
                <a:lnTo>
                  <a:pt x="3121" y="86029"/>
                </a:lnTo>
                <a:lnTo>
                  <a:pt x="3245" y="84909"/>
                </a:lnTo>
                <a:lnTo>
                  <a:pt x="4704" y="83759"/>
                </a:lnTo>
                <a:lnTo>
                  <a:pt x="7302" y="84563"/>
                </a:lnTo>
                <a:lnTo>
                  <a:pt x="7664" y="86029"/>
                </a:lnTo>
                <a:lnTo>
                  <a:pt x="8086" y="86745"/>
                </a:lnTo>
                <a:lnTo>
                  <a:pt x="8195" y="86930"/>
                </a:lnTo>
                <a:lnTo>
                  <a:pt x="7704" y="88805"/>
                </a:lnTo>
                <a:lnTo>
                  <a:pt x="6469" y="89962"/>
                </a:lnTo>
                <a:close/>
              </a:path>
              <a:path w="964565" h="962025">
                <a:moveTo>
                  <a:pt x="5092" y="107758"/>
                </a:moveTo>
                <a:lnTo>
                  <a:pt x="3532" y="106566"/>
                </a:lnTo>
                <a:lnTo>
                  <a:pt x="3562" y="104050"/>
                </a:lnTo>
                <a:lnTo>
                  <a:pt x="4828" y="103256"/>
                </a:lnTo>
                <a:lnTo>
                  <a:pt x="5504" y="102491"/>
                </a:lnTo>
                <a:lnTo>
                  <a:pt x="6383" y="103003"/>
                </a:lnTo>
                <a:lnTo>
                  <a:pt x="7360" y="103256"/>
                </a:lnTo>
                <a:lnTo>
                  <a:pt x="7784" y="103256"/>
                </a:lnTo>
                <a:lnTo>
                  <a:pt x="8198" y="104904"/>
                </a:lnTo>
                <a:lnTo>
                  <a:pt x="7615" y="106566"/>
                </a:lnTo>
                <a:lnTo>
                  <a:pt x="5092" y="107758"/>
                </a:lnTo>
                <a:close/>
              </a:path>
              <a:path w="964565" h="962025">
                <a:moveTo>
                  <a:pt x="6074" y="749428"/>
                </a:moveTo>
                <a:lnTo>
                  <a:pt x="4373" y="748915"/>
                </a:lnTo>
                <a:lnTo>
                  <a:pt x="3620" y="746851"/>
                </a:lnTo>
                <a:lnTo>
                  <a:pt x="3519" y="746574"/>
                </a:lnTo>
                <a:lnTo>
                  <a:pt x="4690" y="745314"/>
                </a:lnTo>
                <a:lnTo>
                  <a:pt x="7131" y="745314"/>
                </a:lnTo>
                <a:lnTo>
                  <a:pt x="7697" y="746228"/>
                </a:lnTo>
                <a:lnTo>
                  <a:pt x="8369" y="746851"/>
                </a:lnTo>
                <a:lnTo>
                  <a:pt x="7885" y="747680"/>
                </a:lnTo>
                <a:lnTo>
                  <a:pt x="7568" y="748915"/>
                </a:lnTo>
                <a:lnTo>
                  <a:pt x="7883" y="748915"/>
                </a:lnTo>
                <a:lnTo>
                  <a:pt x="6074" y="749428"/>
                </a:lnTo>
                <a:close/>
              </a:path>
              <a:path w="964565" h="962025">
                <a:moveTo>
                  <a:pt x="6764" y="787091"/>
                </a:moveTo>
                <a:lnTo>
                  <a:pt x="5426" y="786493"/>
                </a:lnTo>
                <a:lnTo>
                  <a:pt x="3843" y="783610"/>
                </a:lnTo>
                <a:lnTo>
                  <a:pt x="4878" y="783208"/>
                </a:lnTo>
                <a:lnTo>
                  <a:pt x="6067" y="782312"/>
                </a:lnTo>
                <a:lnTo>
                  <a:pt x="7586" y="782771"/>
                </a:lnTo>
                <a:lnTo>
                  <a:pt x="8316" y="784418"/>
                </a:lnTo>
                <a:lnTo>
                  <a:pt x="8046" y="786493"/>
                </a:lnTo>
                <a:lnTo>
                  <a:pt x="8013" y="786742"/>
                </a:lnTo>
                <a:lnTo>
                  <a:pt x="6764" y="787091"/>
                </a:lnTo>
                <a:close/>
              </a:path>
              <a:path w="964565" h="962025">
                <a:moveTo>
                  <a:pt x="7612" y="766060"/>
                </a:moveTo>
                <a:lnTo>
                  <a:pt x="3839" y="766060"/>
                </a:lnTo>
                <a:lnTo>
                  <a:pt x="4320" y="765106"/>
                </a:lnTo>
                <a:lnTo>
                  <a:pt x="4537" y="764142"/>
                </a:lnTo>
                <a:lnTo>
                  <a:pt x="4590" y="763907"/>
                </a:lnTo>
                <a:lnTo>
                  <a:pt x="6398" y="762345"/>
                </a:lnTo>
                <a:lnTo>
                  <a:pt x="7497" y="762832"/>
                </a:lnTo>
                <a:lnTo>
                  <a:pt x="8020" y="763907"/>
                </a:lnTo>
                <a:lnTo>
                  <a:pt x="8134" y="764142"/>
                </a:lnTo>
                <a:lnTo>
                  <a:pt x="7732" y="765106"/>
                </a:lnTo>
                <a:lnTo>
                  <a:pt x="7612" y="766060"/>
                </a:lnTo>
                <a:close/>
              </a:path>
              <a:path w="964565" h="962025">
                <a:moveTo>
                  <a:pt x="7612" y="766060"/>
                </a:moveTo>
                <a:lnTo>
                  <a:pt x="7571" y="766384"/>
                </a:lnTo>
                <a:lnTo>
                  <a:pt x="7612" y="766060"/>
                </a:lnTo>
                <a:lnTo>
                  <a:pt x="7732" y="765106"/>
                </a:lnTo>
                <a:lnTo>
                  <a:pt x="7612" y="766060"/>
                </a:lnTo>
                <a:close/>
              </a:path>
              <a:path w="964565" h="962025">
                <a:moveTo>
                  <a:pt x="6077" y="767188"/>
                </a:moveTo>
                <a:lnTo>
                  <a:pt x="4868" y="766384"/>
                </a:lnTo>
                <a:lnTo>
                  <a:pt x="7571" y="766384"/>
                </a:lnTo>
                <a:lnTo>
                  <a:pt x="7540" y="766633"/>
                </a:lnTo>
                <a:lnTo>
                  <a:pt x="6077" y="767188"/>
                </a:lnTo>
                <a:close/>
              </a:path>
              <a:path w="964565" h="962025">
                <a:moveTo>
                  <a:pt x="6095" y="474428"/>
                </a:moveTo>
                <a:lnTo>
                  <a:pt x="4362" y="473901"/>
                </a:lnTo>
                <a:lnTo>
                  <a:pt x="3605" y="471773"/>
                </a:lnTo>
                <a:lnTo>
                  <a:pt x="3533" y="471570"/>
                </a:lnTo>
                <a:lnTo>
                  <a:pt x="4668" y="470268"/>
                </a:lnTo>
                <a:lnTo>
                  <a:pt x="6931" y="469937"/>
                </a:lnTo>
                <a:lnTo>
                  <a:pt x="7686" y="471150"/>
                </a:lnTo>
                <a:lnTo>
                  <a:pt x="8355" y="471773"/>
                </a:lnTo>
                <a:lnTo>
                  <a:pt x="7878" y="472624"/>
                </a:lnTo>
                <a:lnTo>
                  <a:pt x="7571" y="473901"/>
                </a:lnTo>
                <a:lnTo>
                  <a:pt x="7782" y="473901"/>
                </a:lnTo>
                <a:lnTo>
                  <a:pt x="6095" y="474428"/>
                </a:lnTo>
                <a:close/>
              </a:path>
              <a:path w="964565" h="962025">
                <a:moveTo>
                  <a:pt x="6106" y="800805"/>
                </a:moveTo>
                <a:lnTo>
                  <a:pt x="4258" y="800805"/>
                </a:lnTo>
                <a:lnTo>
                  <a:pt x="5106" y="800439"/>
                </a:lnTo>
                <a:lnTo>
                  <a:pt x="6106" y="800805"/>
                </a:lnTo>
                <a:close/>
              </a:path>
              <a:path w="964565" h="962025">
                <a:moveTo>
                  <a:pt x="7302" y="803865"/>
                </a:moveTo>
                <a:lnTo>
                  <a:pt x="4857" y="803865"/>
                </a:lnTo>
                <a:lnTo>
                  <a:pt x="3234" y="802107"/>
                </a:lnTo>
                <a:lnTo>
                  <a:pt x="3845" y="800805"/>
                </a:lnTo>
                <a:lnTo>
                  <a:pt x="7549" y="800805"/>
                </a:lnTo>
                <a:lnTo>
                  <a:pt x="8202" y="802107"/>
                </a:lnTo>
                <a:lnTo>
                  <a:pt x="8287" y="802278"/>
                </a:lnTo>
                <a:lnTo>
                  <a:pt x="7412" y="803545"/>
                </a:lnTo>
                <a:lnTo>
                  <a:pt x="7302" y="803865"/>
                </a:lnTo>
                <a:close/>
              </a:path>
              <a:path w="964565" h="962025">
                <a:moveTo>
                  <a:pt x="7070" y="804545"/>
                </a:moveTo>
                <a:lnTo>
                  <a:pt x="6088" y="804089"/>
                </a:lnTo>
                <a:lnTo>
                  <a:pt x="7226" y="804089"/>
                </a:lnTo>
                <a:lnTo>
                  <a:pt x="7070" y="804545"/>
                </a:lnTo>
                <a:close/>
              </a:path>
              <a:path w="964565" h="962025">
                <a:moveTo>
                  <a:pt x="6679" y="287760"/>
                </a:moveTo>
                <a:lnTo>
                  <a:pt x="4277" y="287760"/>
                </a:lnTo>
                <a:lnTo>
                  <a:pt x="4546" y="287269"/>
                </a:lnTo>
                <a:lnTo>
                  <a:pt x="5835" y="287269"/>
                </a:lnTo>
                <a:lnTo>
                  <a:pt x="6679" y="287760"/>
                </a:lnTo>
                <a:close/>
              </a:path>
              <a:path w="964565" h="962025">
                <a:moveTo>
                  <a:pt x="6937" y="289066"/>
                </a:moveTo>
                <a:lnTo>
                  <a:pt x="5647" y="289066"/>
                </a:lnTo>
                <a:lnTo>
                  <a:pt x="4801" y="288568"/>
                </a:lnTo>
                <a:lnTo>
                  <a:pt x="7213" y="288568"/>
                </a:lnTo>
                <a:lnTo>
                  <a:pt x="6937" y="289066"/>
                </a:lnTo>
                <a:close/>
              </a:path>
              <a:path w="964565" h="962025">
                <a:moveTo>
                  <a:pt x="6937" y="289066"/>
                </a:moveTo>
                <a:lnTo>
                  <a:pt x="6803" y="289308"/>
                </a:lnTo>
                <a:lnTo>
                  <a:pt x="7213" y="288568"/>
                </a:lnTo>
                <a:lnTo>
                  <a:pt x="6937" y="289066"/>
                </a:lnTo>
                <a:close/>
              </a:path>
              <a:path w="964565" h="962025">
                <a:moveTo>
                  <a:pt x="5092" y="713586"/>
                </a:moveTo>
                <a:lnTo>
                  <a:pt x="3533" y="712394"/>
                </a:lnTo>
                <a:lnTo>
                  <a:pt x="3562" y="709879"/>
                </a:lnTo>
                <a:lnTo>
                  <a:pt x="4828" y="709085"/>
                </a:lnTo>
                <a:lnTo>
                  <a:pt x="5504" y="708320"/>
                </a:lnTo>
                <a:lnTo>
                  <a:pt x="6383" y="708832"/>
                </a:lnTo>
                <a:lnTo>
                  <a:pt x="7360" y="709085"/>
                </a:lnTo>
                <a:lnTo>
                  <a:pt x="7784" y="709085"/>
                </a:lnTo>
                <a:lnTo>
                  <a:pt x="8198" y="710733"/>
                </a:lnTo>
                <a:lnTo>
                  <a:pt x="7615" y="712394"/>
                </a:lnTo>
                <a:lnTo>
                  <a:pt x="5092" y="713586"/>
                </a:lnTo>
                <a:close/>
              </a:path>
              <a:path w="964565" h="962025">
                <a:moveTo>
                  <a:pt x="7419" y="840802"/>
                </a:moveTo>
                <a:lnTo>
                  <a:pt x="4761" y="840802"/>
                </a:lnTo>
                <a:lnTo>
                  <a:pt x="4102" y="839831"/>
                </a:lnTo>
                <a:lnTo>
                  <a:pt x="3344" y="839212"/>
                </a:lnTo>
                <a:lnTo>
                  <a:pt x="3825" y="838340"/>
                </a:lnTo>
                <a:lnTo>
                  <a:pt x="4134" y="836984"/>
                </a:lnTo>
                <a:lnTo>
                  <a:pt x="5558" y="836486"/>
                </a:lnTo>
                <a:lnTo>
                  <a:pt x="6983" y="836984"/>
                </a:lnTo>
                <a:lnTo>
                  <a:pt x="7134" y="836984"/>
                </a:lnTo>
                <a:lnTo>
                  <a:pt x="8266" y="839212"/>
                </a:lnTo>
                <a:lnTo>
                  <a:pt x="8369" y="839415"/>
                </a:lnTo>
                <a:lnTo>
                  <a:pt x="7419" y="840802"/>
                </a:lnTo>
                <a:close/>
              </a:path>
              <a:path w="964565" h="962025">
                <a:moveTo>
                  <a:pt x="6469" y="695791"/>
                </a:moveTo>
                <a:lnTo>
                  <a:pt x="3846" y="694990"/>
                </a:lnTo>
                <a:lnTo>
                  <a:pt x="2946" y="693428"/>
                </a:lnTo>
                <a:lnTo>
                  <a:pt x="3021" y="692759"/>
                </a:lnTo>
                <a:lnTo>
                  <a:pt x="3121" y="691858"/>
                </a:lnTo>
                <a:lnTo>
                  <a:pt x="3245" y="690737"/>
                </a:lnTo>
                <a:lnTo>
                  <a:pt x="4704" y="689588"/>
                </a:lnTo>
                <a:lnTo>
                  <a:pt x="7302" y="690392"/>
                </a:lnTo>
                <a:lnTo>
                  <a:pt x="7664" y="691858"/>
                </a:lnTo>
                <a:lnTo>
                  <a:pt x="8086" y="692574"/>
                </a:lnTo>
                <a:lnTo>
                  <a:pt x="8195" y="692759"/>
                </a:lnTo>
                <a:lnTo>
                  <a:pt x="7704" y="694634"/>
                </a:lnTo>
                <a:lnTo>
                  <a:pt x="6469" y="695791"/>
                </a:lnTo>
                <a:close/>
              </a:path>
              <a:path w="964565" h="962025">
                <a:moveTo>
                  <a:pt x="6561" y="619831"/>
                </a:moveTo>
                <a:lnTo>
                  <a:pt x="3588" y="619831"/>
                </a:lnTo>
                <a:lnTo>
                  <a:pt x="3031" y="618521"/>
                </a:lnTo>
                <a:lnTo>
                  <a:pt x="3615" y="616870"/>
                </a:lnTo>
                <a:lnTo>
                  <a:pt x="6020" y="615472"/>
                </a:lnTo>
                <a:lnTo>
                  <a:pt x="7387" y="616490"/>
                </a:lnTo>
                <a:lnTo>
                  <a:pt x="7652" y="618521"/>
                </a:lnTo>
                <a:lnTo>
                  <a:pt x="7711" y="618973"/>
                </a:lnTo>
                <a:lnTo>
                  <a:pt x="6561" y="619831"/>
                </a:lnTo>
                <a:close/>
              </a:path>
              <a:path w="964565" h="962025">
                <a:moveTo>
                  <a:pt x="5974" y="620617"/>
                </a:moveTo>
                <a:lnTo>
                  <a:pt x="5042" y="620169"/>
                </a:lnTo>
                <a:lnTo>
                  <a:pt x="6309" y="620169"/>
                </a:lnTo>
                <a:lnTo>
                  <a:pt x="5974" y="620617"/>
                </a:lnTo>
                <a:close/>
              </a:path>
              <a:path w="964565" h="962025">
                <a:moveTo>
                  <a:pt x="8547" y="822885"/>
                </a:moveTo>
                <a:lnTo>
                  <a:pt x="5563" y="822885"/>
                </a:lnTo>
                <a:lnTo>
                  <a:pt x="4832" y="821718"/>
                </a:lnTo>
                <a:lnTo>
                  <a:pt x="4024" y="821003"/>
                </a:lnTo>
                <a:lnTo>
                  <a:pt x="3408" y="819654"/>
                </a:lnTo>
                <a:lnTo>
                  <a:pt x="3612" y="818900"/>
                </a:lnTo>
                <a:lnTo>
                  <a:pt x="3704" y="818562"/>
                </a:lnTo>
                <a:lnTo>
                  <a:pt x="6020" y="818259"/>
                </a:lnTo>
                <a:lnTo>
                  <a:pt x="7472" y="818900"/>
                </a:lnTo>
                <a:lnTo>
                  <a:pt x="8746" y="821003"/>
                </a:lnTo>
                <a:lnTo>
                  <a:pt x="8744" y="821718"/>
                </a:lnTo>
                <a:lnTo>
                  <a:pt x="8547" y="822885"/>
                </a:lnTo>
                <a:close/>
              </a:path>
              <a:path w="964565" h="962025">
                <a:moveTo>
                  <a:pt x="4711" y="731322"/>
                </a:moveTo>
                <a:lnTo>
                  <a:pt x="3401" y="730205"/>
                </a:lnTo>
                <a:lnTo>
                  <a:pt x="3495" y="728970"/>
                </a:lnTo>
                <a:lnTo>
                  <a:pt x="3601" y="727582"/>
                </a:lnTo>
                <a:lnTo>
                  <a:pt x="4956" y="726931"/>
                </a:lnTo>
                <a:lnTo>
                  <a:pt x="5636" y="726337"/>
                </a:lnTo>
                <a:lnTo>
                  <a:pt x="6398" y="726931"/>
                </a:lnTo>
                <a:lnTo>
                  <a:pt x="7668" y="727447"/>
                </a:lnTo>
                <a:lnTo>
                  <a:pt x="7778" y="728141"/>
                </a:lnTo>
                <a:lnTo>
                  <a:pt x="7800" y="728279"/>
                </a:lnTo>
                <a:lnTo>
                  <a:pt x="7906" y="728970"/>
                </a:lnTo>
                <a:lnTo>
                  <a:pt x="7223" y="730564"/>
                </a:lnTo>
                <a:lnTo>
                  <a:pt x="4711" y="731322"/>
                </a:lnTo>
                <a:close/>
              </a:path>
              <a:path w="964565" h="962025">
                <a:moveTo>
                  <a:pt x="8038" y="566055"/>
                </a:moveTo>
                <a:lnTo>
                  <a:pt x="6040" y="566055"/>
                </a:lnTo>
                <a:lnTo>
                  <a:pt x="5465" y="565792"/>
                </a:lnTo>
                <a:lnTo>
                  <a:pt x="3857" y="562927"/>
                </a:lnTo>
                <a:lnTo>
                  <a:pt x="4892" y="562529"/>
                </a:lnTo>
                <a:lnTo>
                  <a:pt x="6081" y="561632"/>
                </a:lnTo>
                <a:lnTo>
                  <a:pt x="7600" y="562095"/>
                </a:lnTo>
                <a:lnTo>
                  <a:pt x="8333" y="563731"/>
                </a:lnTo>
                <a:lnTo>
                  <a:pt x="8072" y="565792"/>
                </a:lnTo>
                <a:lnTo>
                  <a:pt x="8038" y="566055"/>
                </a:lnTo>
                <a:close/>
              </a:path>
              <a:path w="964565" h="962025">
                <a:moveTo>
                  <a:pt x="5615" y="639086"/>
                </a:moveTo>
                <a:lnTo>
                  <a:pt x="4658" y="638154"/>
                </a:lnTo>
                <a:lnTo>
                  <a:pt x="3793" y="637705"/>
                </a:lnTo>
                <a:lnTo>
                  <a:pt x="4277" y="636823"/>
                </a:lnTo>
                <a:lnTo>
                  <a:pt x="4565" y="635617"/>
                </a:lnTo>
                <a:lnTo>
                  <a:pt x="5387" y="635118"/>
                </a:lnTo>
                <a:lnTo>
                  <a:pt x="7487" y="635118"/>
                </a:lnTo>
                <a:lnTo>
                  <a:pt x="8874" y="637232"/>
                </a:lnTo>
                <a:lnTo>
                  <a:pt x="8056" y="638613"/>
                </a:lnTo>
                <a:lnTo>
                  <a:pt x="5615" y="639086"/>
                </a:lnTo>
                <a:close/>
              </a:path>
              <a:path w="964565" h="962025">
                <a:moveTo>
                  <a:pt x="7327" y="509781"/>
                </a:moveTo>
                <a:lnTo>
                  <a:pt x="5843" y="509781"/>
                </a:lnTo>
                <a:lnTo>
                  <a:pt x="4773" y="509162"/>
                </a:lnTo>
                <a:lnTo>
                  <a:pt x="4017" y="508796"/>
                </a:lnTo>
                <a:lnTo>
                  <a:pt x="4366" y="508354"/>
                </a:lnTo>
                <a:lnTo>
                  <a:pt x="4629" y="507717"/>
                </a:lnTo>
                <a:lnTo>
                  <a:pt x="6415" y="506920"/>
                </a:lnTo>
                <a:lnTo>
                  <a:pt x="7465" y="507411"/>
                </a:lnTo>
                <a:lnTo>
                  <a:pt x="7686" y="508354"/>
                </a:lnTo>
                <a:lnTo>
                  <a:pt x="7789" y="508796"/>
                </a:lnTo>
                <a:lnTo>
                  <a:pt x="7874" y="509162"/>
                </a:lnTo>
                <a:lnTo>
                  <a:pt x="7327" y="509781"/>
                </a:lnTo>
                <a:close/>
              </a:path>
              <a:path w="964565" h="962025">
                <a:moveTo>
                  <a:pt x="7327" y="509781"/>
                </a:moveTo>
                <a:lnTo>
                  <a:pt x="7081" y="510059"/>
                </a:lnTo>
                <a:lnTo>
                  <a:pt x="7874" y="509162"/>
                </a:lnTo>
                <a:lnTo>
                  <a:pt x="7327" y="509781"/>
                </a:lnTo>
                <a:close/>
              </a:path>
              <a:path w="964565" h="962025">
                <a:moveTo>
                  <a:pt x="6522" y="491893"/>
                </a:moveTo>
                <a:lnTo>
                  <a:pt x="5335" y="491893"/>
                </a:lnTo>
                <a:lnTo>
                  <a:pt x="4369" y="491249"/>
                </a:lnTo>
                <a:lnTo>
                  <a:pt x="6396" y="491249"/>
                </a:lnTo>
                <a:lnTo>
                  <a:pt x="6522" y="491893"/>
                </a:lnTo>
                <a:close/>
              </a:path>
              <a:path w="964565" h="962025">
                <a:moveTo>
                  <a:pt x="7272" y="656590"/>
                </a:moveTo>
                <a:lnTo>
                  <a:pt x="5803" y="656590"/>
                </a:lnTo>
                <a:lnTo>
                  <a:pt x="4857" y="656081"/>
                </a:lnTo>
                <a:lnTo>
                  <a:pt x="3892" y="655665"/>
                </a:lnTo>
                <a:lnTo>
                  <a:pt x="4248" y="655210"/>
                </a:lnTo>
                <a:lnTo>
                  <a:pt x="4508" y="654569"/>
                </a:lnTo>
                <a:lnTo>
                  <a:pt x="6252" y="653715"/>
                </a:lnTo>
                <a:lnTo>
                  <a:pt x="7334" y="654153"/>
                </a:lnTo>
                <a:lnTo>
                  <a:pt x="7807" y="655665"/>
                </a:lnTo>
                <a:lnTo>
                  <a:pt x="7867" y="655857"/>
                </a:lnTo>
                <a:lnTo>
                  <a:pt x="7272" y="656590"/>
                </a:lnTo>
                <a:close/>
              </a:path>
              <a:path w="964565" h="962025">
                <a:moveTo>
                  <a:pt x="7272" y="656590"/>
                </a:moveTo>
                <a:lnTo>
                  <a:pt x="7078" y="656829"/>
                </a:lnTo>
                <a:lnTo>
                  <a:pt x="7685" y="656081"/>
                </a:lnTo>
                <a:lnTo>
                  <a:pt x="7272" y="656590"/>
                </a:lnTo>
                <a:close/>
              </a:path>
              <a:path w="964565" h="962025">
                <a:moveTo>
                  <a:pt x="8143" y="676226"/>
                </a:moveTo>
                <a:lnTo>
                  <a:pt x="5433" y="676226"/>
                </a:lnTo>
                <a:lnTo>
                  <a:pt x="4700" y="675069"/>
                </a:lnTo>
                <a:lnTo>
                  <a:pt x="3953" y="674429"/>
                </a:lnTo>
                <a:lnTo>
                  <a:pt x="4433" y="673660"/>
                </a:lnTo>
                <a:lnTo>
                  <a:pt x="4750" y="672575"/>
                </a:lnTo>
                <a:lnTo>
                  <a:pt x="4842" y="672258"/>
                </a:lnTo>
                <a:lnTo>
                  <a:pt x="6764" y="672258"/>
                </a:lnTo>
                <a:lnTo>
                  <a:pt x="7775" y="672575"/>
                </a:lnTo>
                <a:lnTo>
                  <a:pt x="8768" y="674771"/>
                </a:lnTo>
                <a:lnTo>
                  <a:pt x="8143" y="676226"/>
                </a:lnTo>
                <a:close/>
              </a:path>
              <a:path w="964565" h="962025">
                <a:moveTo>
                  <a:pt x="6013" y="529784"/>
                </a:moveTo>
                <a:lnTo>
                  <a:pt x="4981" y="528702"/>
                </a:lnTo>
                <a:lnTo>
                  <a:pt x="4120" y="528200"/>
                </a:lnTo>
                <a:lnTo>
                  <a:pt x="3373" y="527004"/>
                </a:lnTo>
                <a:lnTo>
                  <a:pt x="3559" y="526197"/>
                </a:lnTo>
                <a:lnTo>
                  <a:pt x="3615" y="525955"/>
                </a:lnTo>
                <a:lnTo>
                  <a:pt x="5152" y="525634"/>
                </a:lnTo>
                <a:lnTo>
                  <a:pt x="7205" y="525634"/>
                </a:lnTo>
                <a:lnTo>
                  <a:pt x="8881" y="527584"/>
                </a:lnTo>
                <a:lnTo>
                  <a:pt x="8323" y="529100"/>
                </a:lnTo>
                <a:lnTo>
                  <a:pt x="6013" y="529784"/>
                </a:lnTo>
                <a:close/>
              </a:path>
              <a:path w="964565" h="962025">
                <a:moveTo>
                  <a:pt x="7591" y="580552"/>
                </a:moveTo>
                <a:lnTo>
                  <a:pt x="4811" y="580552"/>
                </a:lnTo>
                <a:lnTo>
                  <a:pt x="6028" y="579709"/>
                </a:lnTo>
                <a:lnTo>
                  <a:pt x="7483" y="580293"/>
                </a:lnTo>
                <a:lnTo>
                  <a:pt x="7591" y="580552"/>
                </a:lnTo>
                <a:close/>
              </a:path>
              <a:path w="964565" h="962025">
                <a:moveTo>
                  <a:pt x="6433" y="584634"/>
                </a:moveTo>
                <a:lnTo>
                  <a:pt x="4586" y="583075"/>
                </a:lnTo>
                <a:lnTo>
                  <a:pt x="4298" y="581866"/>
                </a:lnTo>
                <a:lnTo>
                  <a:pt x="3796" y="580901"/>
                </a:lnTo>
                <a:lnTo>
                  <a:pt x="7735" y="580901"/>
                </a:lnTo>
                <a:lnTo>
                  <a:pt x="8134" y="581866"/>
                </a:lnTo>
                <a:lnTo>
                  <a:pt x="7803" y="584157"/>
                </a:lnTo>
                <a:lnTo>
                  <a:pt x="6433" y="584634"/>
                </a:lnTo>
                <a:close/>
              </a:path>
              <a:path w="964565" h="962025">
                <a:moveTo>
                  <a:pt x="7445" y="545242"/>
                </a:moveTo>
                <a:lnTo>
                  <a:pt x="3864" y="545242"/>
                </a:lnTo>
                <a:lnTo>
                  <a:pt x="4910" y="544049"/>
                </a:lnTo>
                <a:lnTo>
                  <a:pt x="7445" y="545242"/>
                </a:lnTo>
                <a:close/>
              </a:path>
              <a:path w="964565" h="962025">
                <a:moveTo>
                  <a:pt x="6870" y="546163"/>
                </a:moveTo>
                <a:lnTo>
                  <a:pt x="5569" y="546163"/>
                </a:lnTo>
                <a:lnTo>
                  <a:pt x="4729" y="545658"/>
                </a:lnTo>
                <a:lnTo>
                  <a:pt x="7155" y="545658"/>
                </a:lnTo>
                <a:lnTo>
                  <a:pt x="6870" y="546163"/>
                </a:lnTo>
                <a:close/>
              </a:path>
              <a:path w="964565" h="962025">
                <a:moveTo>
                  <a:pt x="6870" y="546163"/>
                </a:moveTo>
                <a:lnTo>
                  <a:pt x="6727" y="546416"/>
                </a:lnTo>
                <a:lnTo>
                  <a:pt x="7155" y="545658"/>
                </a:lnTo>
                <a:lnTo>
                  <a:pt x="6870" y="546163"/>
                </a:lnTo>
                <a:close/>
              </a:path>
              <a:path w="964565" h="962025">
                <a:moveTo>
                  <a:pt x="5142" y="456055"/>
                </a:moveTo>
                <a:lnTo>
                  <a:pt x="4209" y="454877"/>
                </a:lnTo>
                <a:lnTo>
                  <a:pt x="3198" y="454162"/>
                </a:lnTo>
                <a:lnTo>
                  <a:pt x="3426" y="454162"/>
                </a:lnTo>
                <a:lnTo>
                  <a:pt x="3821" y="453319"/>
                </a:lnTo>
                <a:lnTo>
                  <a:pt x="3964" y="452458"/>
                </a:lnTo>
                <a:lnTo>
                  <a:pt x="4076" y="451781"/>
                </a:lnTo>
                <a:lnTo>
                  <a:pt x="4305" y="451781"/>
                </a:lnTo>
                <a:lnTo>
                  <a:pt x="5462" y="451219"/>
                </a:lnTo>
                <a:lnTo>
                  <a:pt x="7170" y="451781"/>
                </a:lnTo>
                <a:lnTo>
                  <a:pt x="8607" y="454162"/>
                </a:lnTo>
                <a:lnTo>
                  <a:pt x="7693" y="455650"/>
                </a:lnTo>
                <a:lnTo>
                  <a:pt x="5142" y="456055"/>
                </a:lnTo>
                <a:close/>
              </a:path>
              <a:path w="964565" h="962025">
                <a:moveTo>
                  <a:pt x="5291" y="602700"/>
                </a:moveTo>
                <a:lnTo>
                  <a:pt x="4248" y="601658"/>
                </a:lnTo>
                <a:lnTo>
                  <a:pt x="3369" y="601177"/>
                </a:lnTo>
                <a:lnTo>
                  <a:pt x="3622" y="600508"/>
                </a:lnTo>
                <a:lnTo>
                  <a:pt x="3725" y="600234"/>
                </a:lnTo>
                <a:lnTo>
                  <a:pt x="3836" y="598914"/>
                </a:lnTo>
                <a:lnTo>
                  <a:pt x="4624" y="598402"/>
                </a:lnTo>
                <a:lnTo>
                  <a:pt x="6743" y="598402"/>
                </a:lnTo>
                <a:lnTo>
                  <a:pt x="8408" y="600508"/>
                </a:lnTo>
                <a:lnTo>
                  <a:pt x="7636" y="602003"/>
                </a:lnTo>
                <a:lnTo>
                  <a:pt x="5291" y="602700"/>
                </a:lnTo>
                <a:close/>
              </a:path>
              <a:path w="964565" h="962025">
                <a:moveTo>
                  <a:pt x="14458" y="4231"/>
                </a:moveTo>
                <a:lnTo>
                  <a:pt x="13134" y="3355"/>
                </a:lnTo>
                <a:lnTo>
                  <a:pt x="13891" y="1644"/>
                </a:lnTo>
                <a:lnTo>
                  <a:pt x="15486" y="1644"/>
                </a:lnTo>
                <a:lnTo>
                  <a:pt x="15280" y="2537"/>
                </a:lnTo>
                <a:lnTo>
                  <a:pt x="14834" y="3355"/>
                </a:lnTo>
                <a:lnTo>
                  <a:pt x="14458" y="4231"/>
                </a:lnTo>
                <a:close/>
              </a:path>
              <a:path w="964565" h="962025">
                <a:moveTo>
                  <a:pt x="15675" y="518695"/>
                </a:moveTo>
                <a:lnTo>
                  <a:pt x="14072" y="518695"/>
                </a:lnTo>
                <a:lnTo>
                  <a:pt x="13141" y="516930"/>
                </a:lnTo>
                <a:lnTo>
                  <a:pt x="14315" y="515859"/>
                </a:lnTo>
                <a:lnTo>
                  <a:pt x="14767" y="516717"/>
                </a:lnTo>
                <a:lnTo>
                  <a:pt x="15319" y="517549"/>
                </a:lnTo>
                <a:lnTo>
                  <a:pt x="15675" y="518695"/>
                </a:lnTo>
                <a:close/>
              </a:path>
              <a:path w="964565" h="962025">
                <a:moveTo>
                  <a:pt x="14458" y="610059"/>
                </a:moveTo>
                <a:lnTo>
                  <a:pt x="13134" y="609184"/>
                </a:lnTo>
                <a:lnTo>
                  <a:pt x="13891" y="607476"/>
                </a:lnTo>
                <a:lnTo>
                  <a:pt x="15486" y="607476"/>
                </a:lnTo>
                <a:lnTo>
                  <a:pt x="15280" y="608369"/>
                </a:lnTo>
                <a:lnTo>
                  <a:pt x="14834" y="609184"/>
                </a:lnTo>
                <a:lnTo>
                  <a:pt x="14458" y="610059"/>
                </a:lnTo>
                <a:close/>
              </a:path>
              <a:path w="964565" h="962025">
                <a:moveTo>
                  <a:pt x="15201" y="538285"/>
                </a:moveTo>
                <a:lnTo>
                  <a:pt x="14166" y="537434"/>
                </a:lnTo>
                <a:lnTo>
                  <a:pt x="13209" y="537032"/>
                </a:lnTo>
                <a:lnTo>
                  <a:pt x="13946" y="534705"/>
                </a:lnTo>
                <a:lnTo>
                  <a:pt x="16329" y="534705"/>
                </a:lnTo>
                <a:lnTo>
                  <a:pt x="17856" y="536505"/>
                </a:lnTo>
                <a:lnTo>
                  <a:pt x="17411" y="537886"/>
                </a:lnTo>
                <a:lnTo>
                  <a:pt x="15201" y="538285"/>
                </a:lnTo>
                <a:close/>
              </a:path>
              <a:path w="964565" h="962025">
                <a:moveTo>
                  <a:pt x="14433" y="556059"/>
                </a:moveTo>
                <a:lnTo>
                  <a:pt x="13237" y="554999"/>
                </a:lnTo>
                <a:lnTo>
                  <a:pt x="13980" y="553401"/>
                </a:lnTo>
                <a:lnTo>
                  <a:pt x="15593" y="553401"/>
                </a:lnTo>
                <a:lnTo>
                  <a:pt x="15351" y="554326"/>
                </a:lnTo>
                <a:lnTo>
                  <a:pt x="14950" y="554999"/>
                </a:lnTo>
                <a:lnTo>
                  <a:pt x="14842" y="555180"/>
                </a:lnTo>
                <a:lnTo>
                  <a:pt x="14433" y="556059"/>
                </a:lnTo>
                <a:close/>
              </a:path>
              <a:path w="964565" h="962025">
                <a:moveTo>
                  <a:pt x="17244" y="592587"/>
                </a:moveTo>
                <a:lnTo>
                  <a:pt x="14632" y="592587"/>
                </a:lnTo>
                <a:lnTo>
                  <a:pt x="14006" y="591847"/>
                </a:lnTo>
                <a:lnTo>
                  <a:pt x="13212" y="591338"/>
                </a:lnTo>
                <a:lnTo>
                  <a:pt x="13600" y="590427"/>
                </a:lnTo>
                <a:lnTo>
                  <a:pt x="13799" y="588965"/>
                </a:lnTo>
                <a:lnTo>
                  <a:pt x="15148" y="588506"/>
                </a:lnTo>
                <a:lnTo>
                  <a:pt x="16311" y="588965"/>
                </a:lnTo>
                <a:lnTo>
                  <a:pt x="16514" y="588965"/>
                </a:lnTo>
                <a:lnTo>
                  <a:pt x="18309" y="591338"/>
                </a:lnTo>
                <a:lnTo>
                  <a:pt x="18422" y="591488"/>
                </a:lnTo>
                <a:lnTo>
                  <a:pt x="17244" y="592587"/>
                </a:lnTo>
                <a:close/>
              </a:path>
              <a:path w="964565" h="962025">
                <a:moveTo>
                  <a:pt x="16397" y="262114"/>
                </a:moveTo>
                <a:lnTo>
                  <a:pt x="14028" y="262114"/>
                </a:lnTo>
                <a:lnTo>
                  <a:pt x="13323" y="260257"/>
                </a:lnTo>
                <a:lnTo>
                  <a:pt x="13216" y="259975"/>
                </a:lnTo>
                <a:lnTo>
                  <a:pt x="13725" y="258666"/>
                </a:lnTo>
                <a:lnTo>
                  <a:pt x="14657" y="258193"/>
                </a:lnTo>
                <a:lnTo>
                  <a:pt x="17347" y="259168"/>
                </a:lnTo>
                <a:lnTo>
                  <a:pt x="17863" y="260257"/>
                </a:lnTo>
                <a:lnTo>
                  <a:pt x="16397" y="262114"/>
                </a:lnTo>
                <a:close/>
              </a:path>
              <a:path w="964565" h="962025">
                <a:moveTo>
                  <a:pt x="14326" y="262897"/>
                </a:moveTo>
                <a:lnTo>
                  <a:pt x="14139" y="262406"/>
                </a:lnTo>
                <a:lnTo>
                  <a:pt x="15233" y="262406"/>
                </a:lnTo>
                <a:lnTo>
                  <a:pt x="14326" y="262897"/>
                </a:lnTo>
                <a:close/>
              </a:path>
              <a:path w="964565" h="962025">
                <a:moveTo>
                  <a:pt x="17458" y="684763"/>
                </a:moveTo>
                <a:lnTo>
                  <a:pt x="14838" y="684763"/>
                </a:lnTo>
                <a:lnTo>
                  <a:pt x="14270" y="683642"/>
                </a:lnTo>
                <a:lnTo>
                  <a:pt x="14173" y="683450"/>
                </a:lnTo>
                <a:lnTo>
                  <a:pt x="13500" y="682731"/>
                </a:lnTo>
                <a:lnTo>
                  <a:pt x="14084" y="681895"/>
                </a:lnTo>
                <a:lnTo>
                  <a:pt x="14557" y="680517"/>
                </a:lnTo>
                <a:lnTo>
                  <a:pt x="16102" y="680194"/>
                </a:lnTo>
                <a:lnTo>
                  <a:pt x="17721" y="680905"/>
                </a:lnTo>
                <a:lnTo>
                  <a:pt x="18697" y="683450"/>
                </a:lnTo>
                <a:lnTo>
                  <a:pt x="18771" y="683642"/>
                </a:lnTo>
                <a:lnTo>
                  <a:pt x="17458" y="684763"/>
                </a:lnTo>
                <a:close/>
              </a:path>
              <a:path w="964565" h="962025">
                <a:moveTo>
                  <a:pt x="15290" y="721522"/>
                </a:moveTo>
                <a:lnTo>
                  <a:pt x="14312" y="721049"/>
                </a:lnTo>
                <a:lnTo>
                  <a:pt x="13881" y="720042"/>
                </a:lnTo>
                <a:lnTo>
                  <a:pt x="13863" y="719590"/>
                </a:lnTo>
                <a:lnTo>
                  <a:pt x="14138" y="719173"/>
                </a:lnTo>
                <a:lnTo>
                  <a:pt x="14389" y="718664"/>
                </a:lnTo>
                <a:lnTo>
                  <a:pt x="15742" y="718664"/>
                </a:lnTo>
                <a:lnTo>
                  <a:pt x="16678" y="719173"/>
                </a:lnTo>
                <a:lnTo>
                  <a:pt x="17639" y="719590"/>
                </a:lnTo>
                <a:lnTo>
                  <a:pt x="17290" y="720042"/>
                </a:lnTo>
                <a:lnTo>
                  <a:pt x="17034" y="720693"/>
                </a:lnTo>
                <a:lnTo>
                  <a:pt x="15290" y="721522"/>
                </a:lnTo>
                <a:close/>
              </a:path>
              <a:path w="964565" h="962025">
                <a:moveTo>
                  <a:pt x="14461" y="740478"/>
                </a:moveTo>
                <a:lnTo>
                  <a:pt x="14027" y="739531"/>
                </a:lnTo>
                <a:lnTo>
                  <a:pt x="13120" y="738467"/>
                </a:lnTo>
                <a:lnTo>
                  <a:pt x="13465" y="737044"/>
                </a:lnTo>
                <a:lnTo>
                  <a:pt x="15002" y="736332"/>
                </a:lnTo>
                <a:lnTo>
                  <a:pt x="17146" y="736332"/>
                </a:lnTo>
                <a:lnTo>
                  <a:pt x="17614" y="737613"/>
                </a:lnTo>
                <a:lnTo>
                  <a:pt x="17162" y="738862"/>
                </a:lnTo>
                <a:lnTo>
                  <a:pt x="14461" y="740478"/>
                </a:lnTo>
                <a:close/>
              </a:path>
              <a:path w="964565" h="962025">
                <a:moveTo>
                  <a:pt x="16892" y="298888"/>
                </a:moveTo>
                <a:lnTo>
                  <a:pt x="13792" y="298888"/>
                </a:lnTo>
                <a:lnTo>
                  <a:pt x="13489" y="298030"/>
                </a:lnTo>
                <a:lnTo>
                  <a:pt x="13386" y="297325"/>
                </a:lnTo>
                <a:lnTo>
                  <a:pt x="13913" y="295873"/>
                </a:lnTo>
                <a:lnTo>
                  <a:pt x="16397" y="294447"/>
                </a:lnTo>
                <a:lnTo>
                  <a:pt x="17799" y="295493"/>
                </a:lnTo>
                <a:lnTo>
                  <a:pt x="18020" y="297325"/>
                </a:lnTo>
                <a:lnTo>
                  <a:pt x="18105" y="298030"/>
                </a:lnTo>
                <a:lnTo>
                  <a:pt x="16892" y="298888"/>
                </a:lnTo>
                <a:close/>
              </a:path>
              <a:path w="964565" h="962025">
                <a:moveTo>
                  <a:pt x="16892" y="298888"/>
                </a:moveTo>
                <a:lnTo>
                  <a:pt x="16620" y="299233"/>
                </a:lnTo>
                <a:lnTo>
                  <a:pt x="16892" y="298888"/>
                </a:lnTo>
                <a:lnTo>
                  <a:pt x="18105" y="298030"/>
                </a:lnTo>
                <a:lnTo>
                  <a:pt x="16892" y="298888"/>
                </a:lnTo>
                <a:close/>
              </a:path>
              <a:path w="964565" h="962025">
                <a:moveTo>
                  <a:pt x="16269" y="299677"/>
                </a:moveTo>
                <a:lnTo>
                  <a:pt x="15322" y="299233"/>
                </a:lnTo>
                <a:lnTo>
                  <a:pt x="16620" y="299233"/>
                </a:lnTo>
                <a:lnTo>
                  <a:pt x="16269" y="299677"/>
                </a:lnTo>
                <a:close/>
              </a:path>
              <a:path w="964565" h="962025">
                <a:moveTo>
                  <a:pt x="16785" y="574649"/>
                </a:moveTo>
                <a:lnTo>
                  <a:pt x="14612" y="574649"/>
                </a:lnTo>
                <a:lnTo>
                  <a:pt x="13849" y="574396"/>
                </a:lnTo>
                <a:lnTo>
                  <a:pt x="13001" y="572557"/>
                </a:lnTo>
                <a:lnTo>
                  <a:pt x="12946" y="571898"/>
                </a:lnTo>
                <a:lnTo>
                  <a:pt x="13390" y="570638"/>
                </a:lnTo>
                <a:lnTo>
                  <a:pt x="16096" y="570638"/>
                </a:lnTo>
                <a:lnTo>
                  <a:pt x="16874" y="571898"/>
                </a:lnTo>
                <a:lnTo>
                  <a:pt x="17621" y="572557"/>
                </a:lnTo>
                <a:lnTo>
                  <a:pt x="17159" y="573332"/>
                </a:lnTo>
                <a:lnTo>
                  <a:pt x="16857" y="574396"/>
                </a:lnTo>
                <a:lnTo>
                  <a:pt x="16785" y="574649"/>
                </a:lnTo>
                <a:close/>
              </a:path>
              <a:path w="964565" h="962025">
                <a:moveTo>
                  <a:pt x="14753" y="484060"/>
                </a:moveTo>
                <a:lnTo>
                  <a:pt x="13700" y="483498"/>
                </a:lnTo>
                <a:lnTo>
                  <a:pt x="13184" y="482143"/>
                </a:lnTo>
                <a:lnTo>
                  <a:pt x="14333" y="479210"/>
                </a:lnTo>
                <a:lnTo>
                  <a:pt x="17290" y="480392"/>
                </a:lnTo>
                <a:lnTo>
                  <a:pt x="16817" y="481345"/>
                </a:lnTo>
                <a:lnTo>
                  <a:pt x="16655" y="482143"/>
                </a:lnTo>
                <a:lnTo>
                  <a:pt x="16568" y="482573"/>
                </a:lnTo>
                <a:lnTo>
                  <a:pt x="14753" y="484060"/>
                </a:lnTo>
                <a:close/>
              </a:path>
              <a:path w="964565" h="962025">
                <a:moveTo>
                  <a:pt x="15173" y="278551"/>
                </a:moveTo>
                <a:lnTo>
                  <a:pt x="13605" y="278551"/>
                </a:lnTo>
                <a:lnTo>
                  <a:pt x="14248" y="277633"/>
                </a:lnTo>
                <a:lnTo>
                  <a:pt x="15173" y="278551"/>
                </a:lnTo>
                <a:close/>
              </a:path>
              <a:path w="964565" h="962025">
                <a:moveTo>
                  <a:pt x="14468" y="355186"/>
                </a:moveTo>
                <a:lnTo>
                  <a:pt x="14031" y="354247"/>
                </a:lnTo>
                <a:lnTo>
                  <a:pt x="13116" y="353201"/>
                </a:lnTo>
                <a:lnTo>
                  <a:pt x="13443" y="351784"/>
                </a:lnTo>
                <a:lnTo>
                  <a:pt x="15013" y="351076"/>
                </a:lnTo>
                <a:lnTo>
                  <a:pt x="16334" y="351076"/>
                </a:lnTo>
                <a:lnTo>
                  <a:pt x="16728" y="352738"/>
                </a:lnTo>
                <a:lnTo>
                  <a:pt x="17159" y="353585"/>
                </a:lnTo>
                <a:lnTo>
                  <a:pt x="14468" y="355186"/>
                </a:lnTo>
                <a:close/>
              </a:path>
              <a:path w="964565" h="962025">
                <a:moveTo>
                  <a:pt x="13608" y="315627"/>
                </a:moveTo>
                <a:lnTo>
                  <a:pt x="13527" y="315321"/>
                </a:lnTo>
                <a:lnTo>
                  <a:pt x="13429" y="314951"/>
                </a:lnTo>
                <a:lnTo>
                  <a:pt x="13527" y="315321"/>
                </a:lnTo>
                <a:lnTo>
                  <a:pt x="13608" y="315627"/>
                </a:lnTo>
                <a:close/>
              </a:path>
              <a:path w="964565" h="962025">
                <a:moveTo>
                  <a:pt x="14653" y="316637"/>
                </a:moveTo>
                <a:lnTo>
                  <a:pt x="13874" y="316637"/>
                </a:lnTo>
                <a:lnTo>
                  <a:pt x="13608" y="315627"/>
                </a:lnTo>
                <a:lnTo>
                  <a:pt x="15226" y="315627"/>
                </a:lnTo>
                <a:lnTo>
                  <a:pt x="14653" y="316637"/>
                </a:lnTo>
                <a:close/>
              </a:path>
              <a:path w="964565" h="962025">
                <a:moveTo>
                  <a:pt x="14653" y="316637"/>
                </a:moveTo>
                <a:lnTo>
                  <a:pt x="14579" y="316769"/>
                </a:lnTo>
                <a:lnTo>
                  <a:pt x="15226" y="315627"/>
                </a:lnTo>
                <a:lnTo>
                  <a:pt x="14653" y="316637"/>
                </a:lnTo>
                <a:close/>
              </a:path>
              <a:path w="964565" h="962025">
                <a:moveTo>
                  <a:pt x="15724" y="335376"/>
                </a:moveTo>
                <a:lnTo>
                  <a:pt x="13927" y="335376"/>
                </a:lnTo>
                <a:lnTo>
                  <a:pt x="13244" y="333832"/>
                </a:lnTo>
                <a:lnTo>
                  <a:pt x="13298" y="332949"/>
                </a:lnTo>
                <a:lnTo>
                  <a:pt x="13383" y="331615"/>
                </a:lnTo>
                <a:lnTo>
                  <a:pt x="14486" y="331199"/>
                </a:lnTo>
                <a:lnTo>
                  <a:pt x="15643" y="331615"/>
                </a:lnTo>
                <a:lnTo>
                  <a:pt x="16500" y="332949"/>
                </a:lnTo>
                <a:lnTo>
                  <a:pt x="17326" y="334348"/>
                </a:lnTo>
                <a:lnTo>
                  <a:pt x="16386" y="334793"/>
                </a:lnTo>
                <a:lnTo>
                  <a:pt x="15724" y="335376"/>
                </a:lnTo>
                <a:close/>
              </a:path>
              <a:path w="964565" h="962025">
                <a:moveTo>
                  <a:pt x="15724" y="335376"/>
                </a:moveTo>
                <a:lnTo>
                  <a:pt x="15333" y="335721"/>
                </a:lnTo>
                <a:lnTo>
                  <a:pt x="16386" y="334793"/>
                </a:lnTo>
                <a:lnTo>
                  <a:pt x="15724" y="335376"/>
                </a:lnTo>
                <a:close/>
              </a:path>
              <a:path w="964565" h="962025">
                <a:moveTo>
                  <a:pt x="16401" y="372377"/>
                </a:moveTo>
                <a:lnTo>
                  <a:pt x="14034" y="372377"/>
                </a:lnTo>
                <a:lnTo>
                  <a:pt x="13331" y="370534"/>
                </a:lnTo>
                <a:lnTo>
                  <a:pt x="13216" y="370232"/>
                </a:lnTo>
                <a:lnTo>
                  <a:pt x="13732" y="368936"/>
                </a:lnTo>
                <a:lnTo>
                  <a:pt x="14660" y="368474"/>
                </a:lnTo>
                <a:lnTo>
                  <a:pt x="17344" y="369449"/>
                </a:lnTo>
                <a:lnTo>
                  <a:pt x="17867" y="370534"/>
                </a:lnTo>
                <a:lnTo>
                  <a:pt x="16401" y="372377"/>
                </a:lnTo>
                <a:close/>
              </a:path>
              <a:path w="964565" h="962025">
                <a:moveTo>
                  <a:pt x="14322" y="373135"/>
                </a:moveTo>
                <a:lnTo>
                  <a:pt x="14138" y="372651"/>
                </a:lnTo>
                <a:lnTo>
                  <a:pt x="15230" y="372651"/>
                </a:lnTo>
                <a:lnTo>
                  <a:pt x="14322" y="373135"/>
                </a:lnTo>
                <a:close/>
              </a:path>
              <a:path w="964565" h="962025">
                <a:moveTo>
                  <a:pt x="15668" y="444600"/>
                </a:moveTo>
                <a:lnTo>
                  <a:pt x="14038" y="444600"/>
                </a:lnTo>
                <a:lnTo>
                  <a:pt x="13191" y="442814"/>
                </a:lnTo>
                <a:lnTo>
                  <a:pt x="14415" y="441800"/>
                </a:lnTo>
                <a:lnTo>
                  <a:pt x="14835" y="442661"/>
                </a:lnTo>
                <a:lnTo>
                  <a:pt x="15344" y="443501"/>
                </a:lnTo>
                <a:lnTo>
                  <a:pt x="15668" y="444600"/>
                </a:lnTo>
                <a:close/>
              </a:path>
              <a:path w="964565" h="962025">
                <a:moveTo>
                  <a:pt x="15354" y="427858"/>
                </a:moveTo>
                <a:lnTo>
                  <a:pt x="14333" y="427014"/>
                </a:lnTo>
                <a:lnTo>
                  <a:pt x="13394" y="426616"/>
                </a:lnTo>
                <a:lnTo>
                  <a:pt x="14068" y="424360"/>
                </a:lnTo>
                <a:lnTo>
                  <a:pt x="16361" y="424360"/>
                </a:lnTo>
                <a:lnTo>
                  <a:pt x="17931" y="426111"/>
                </a:lnTo>
                <a:lnTo>
                  <a:pt x="17785" y="426616"/>
                </a:lnTo>
                <a:lnTo>
                  <a:pt x="17669" y="427014"/>
                </a:lnTo>
                <a:lnTo>
                  <a:pt x="17543" y="427452"/>
                </a:lnTo>
                <a:lnTo>
                  <a:pt x="15354" y="427858"/>
                </a:lnTo>
                <a:close/>
              </a:path>
              <a:path w="964565" h="962025">
                <a:moveTo>
                  <a:pt x="15657" y="390366"/>
                </a:moveTo>
                <a:lnTo>
                  <a:pt x="14074" y="390366"/>
                </a:lnTo>
                <a:lnTo>
                  <a:pt x="13194" y="388668"/>
                </a:lnTo>
                <a:lnTo>
                  <a:pt x="14333" y="387529"/>
                </a:lnTo>
                <a:lnTo>
                  <a:pt x="14774" y="388391"/>
                </a:lnTo>
                <a:lnTo>
                  <a:pt x="15312" y="389220"/>
                </a:lnTo>
                <a:lnTo>
                  <a:pt x="15657" y="390366"/>
                </a:lnTo>
                <a:close/>
              </a:path>
              <a:path w="964565" h="962025">
                <a:moveTo>
                  <a:pt x="15551" y="408258"/>
                </a:moveTo>
                <a:lnTo>
                  <a:pt x="13283" y="408258"/>
                </a:lnTo>
                <a:lnTo>
                  <a:pt x="13518" y="407336"/>
                </a:lnTo>
                <a:lnTo>
                  <a:pt x="14020" y="406485"/>
                </a:lnTo>
                <a:lnTo>
                  <a:pt x="14422" y="405607"/>
                </a:lnTo>
                <a:lnTo>
                  <a:pt x="14823" y="406485"/>
                </a:lnTo>
                <a:lnTo>
                  <a:pt x="15318" y="407336"/>
                </a:lnTo>
                <a:lnTo>
                  <a:pt x="15551" y="408258"/>
                </a:lnTo>
                <a:close/>
              </a:path>
              <a:path w="964565" h="962025">
                <a:moveTo>
                  <a:pt x="16255" y="462105"/>
                </a:moveTo>
                <a:lnTo>
                  <a:pt x="14024" y="462105"/>
                </a:lnTo>
                <a:lnTo>
                  <a:pt x="14237" y="461649"/>
                </a:lnTo>
                <a:lnTo>
                  <a:pt x="15415" y="461649"/>
                </a:lnTo>
                <a:lnTo>
                  <a:pt x="16255" y="462105"/>
                </a:lnTo>
                <a:close/>
              </a:path>
              <a:path w="964565" h="962025">
                <a:moveTo>
                  <a:pt x="16543" y="463471"/>
                </a:moveTo>
                <a:lnTo>
                  <a:pt x="14024" y="462105"/>
                </a:lnTo>
                <a:lnTo>
                  <a:pt x="14237" y="461649"/>
                </a:lnTo>
                <a:lnTo>
                  <a:pt x="16813" y="462912"/>
                </a:lnTo>
                <a:lnTo>
                  <a:pt x="16543" y="463471"/>
                </a:lnTo>
                <a:close/>
              </a:path>
              <a:path w="964565" h="962025">
                <a:moveTo>
                  <a:pt x="16543" y="463471"/>
                </a:moveTo>
                <a:lnTo>
                  <a:pt x="16441" y="463681"/>
                </a:lnTo>
                <a:lnTo>
                  <a:pt x="16813" y="462912"/>
                </a:lnTo>
                <a:lnTo>
                  <a:pt x="16543" y="463471"/>
                </a:lnTo>
                <a:close/>
              </a:path>
              <a:path w="964565" h="962025">
                <a:moveTo>
                  <a:pt x="17397" y="96826"/>
                </a:moveTo>
                <a:lnTo>
                  <a:pt x="14352" y="96826"/>
                </a:lnTo>
                <a:lnTo>
                  <a:pt x="13650" y="96531"/>
                </a:lnTo>
                <a:lnTo>
                  <a:pt x="13105" y="95132"/>
                </a:lnTo>
                <a:lnTo>
                  <a:pt x="13935" y="93968"/>
                </a:lnTo>
                <a:lnTo>
                  <a:pt x="14037" y="93677"/>
                </a:lnTo>
                <a:lnTo>
                  <a:pt x="16383" y="93677"/>
                </a:lnTo>
                <a:lnTo>
                  <a:pt x="17863" y="95474"/>
                </a:lnTo>
                <a:lnTo>
                  <a:pt x="17499" y="96531"/>
                </a:lnTo>
                <a:lnTo>
                  <a:pt x="17397" y="96826"/>
                </a:lnTo>
                <a:close/>
              </a:path>
              <a:path w="964565" h="962025">
                <a:moveTo>
                  <a:pt x="17453" y="78937"/>
                </a:moveTo>
                <a:lnTo>
                  <a:pt x="14838" y="78937"/>
                </a:lnTo>
                <a:lnTo>
                  <a:pt x="14269" y="77813"/>
                </a:lnTo>
                <a:lnTo>
                  <a:pt x="14173" y="77624"/>
                </a:lnTo>
                <a:lnTo>
                  <a:pt x="13500" y="76906"/>
                </a:lnTo>
                <a:lnTo>
                  <a:pt x="14084" y="76069"/>
                </a:lnTo>
                <a:lnTo>
                  <a:pt x="14557" y="74692"/>
                </a:lnTo>
                <a:lnTo>
                  <a:pt x="16102" y="74368"/>
                </a:lnTo>
                <a:lnTo>
                  <a:pt x="17721" y="75080"/>
                </a:lnTo>
                <a:lnTo>
                  <a:pt x="18698" y="77624"/>
                </a:lnTo>
                <a:lnTo>
                  <a:pt x="18771" y="77813"/>
                </a:lnTo>
                <a:lnTo>
                  <a:pt x="17453" y="78937"/>
                </a:lnTo>
                <a:close/>
              </a:path>
              <a:path w="964565" h="962025">
                <a:moveTo>
                  <a:pt x="15899" y="207616"/>
                </a:moveTo>
                <a:lnTo>
                  <a:pt x="14991" y="207150"/>
                </a:lnTo>
                <a:lnTo>
                  <a:pt x="13458" y="206833"/>
                </a:lnTo>
                <a:lnTo>
                  <a:pt x="12881" y="204449"/>
                </a:lnTo>
                <a:lnTo>
                  <a:pt x="13924" y="202990"/>
                </a:lnTo>
                <a:lnTo>
                  <a:pt x="16529" y="202730"/>
                </a:lnTo>
                <a:lnTo>
                  <a:pt x="17927" y="203552"/>
                </a:lnTo>
                <a:lnTo>
                  <a:pt x="19023" y="206260"/>
                </a:lnTo>
                <a:lnTo>
                  <a:pt x="17614" y="207150"/>
                </a:lnTo>
                <a:lnTo>
                  <a:pt x="15899" y="207616"/>
                </a:lnTo>
                <a:close/>
              </a:path>
              <a:path w="964565" h="962025">
                <a:moveTo>
                  <a:pt x="15874" y="24308"/>
                </a:moveTo>
                <a:lnTo>
                  <a:pt x="14426" y="24308"/>
                </a:lnTo>
                <a:lnTo>
                  <a:pt x="13828" y="23076"/>
                </a:lnTo>
                <a:lnTo>
                  <a:pt x="13230" y="22372"/>
                </a:lnTo>
                <a:lnTo>
                  <a:pt x="13796" y="21621"/>
                </a:lnTo>
                <a:lnTo>
                  <a:pt x="14230" y="20471"/>
                </a:lnTo>
                <a:lnTo>
                  <a:pt x="14320" y="20233"/>
                </a:lnTo>
                <a:lnTo>
                  <a:pt x="17458" y="20233"/>
                </a:lnTo>
                <a:lnTo>
                  <a:pt x="18347" y="20471"/>
                </a:lnTo>
                <a:lnTo>
                  <a:pt x="17141" y="23532"/>
                </a:lnTo>
                <a:lnTo>
                  <a:pt x="15874" y="24308"/>
                </a:lnTo>
                <a:close/>
              </a:path>
              <a:path w="964565" h="962025">
                <a:moveTo>
                  <a:pt x="15209" y="168547"/>
                </a:moveTo>
                <a:lnTo>
                  <a:pt x="13515" y="168238"/>
                </a:lnTo>
                <a:lnTo>
                  <a:pt x="14078" y="167223"/>
                </a:lnTo>
                <a:lnTo>
                  <a:pt x="14853" y="167223"/>
                </a:lnTo>
                <a:lnTo>
                  <a:pt x="15126" y="168238"/>
                </a:lnTo>
                <a:lnTo>
                  <a:pt x="15209" y="168547"/>
                </a:lnTo>
                <a:close/>
              </a:path>
              <a:path w="964565" h="962025">
                <a:moveTo>
                  <a:pt x="15305" y="168903"/>
                </a:moveTo>
                <a:lnTo>
                  <a:pt x="15209" y="168547"/>
                </a:lnTo>
                <a:lnTo>
                  <a:pt x="15126" y="168238"/>
                </a:lnTo>
                <a:lnTo>
                  <a:pt x="15209" y="168547"/>
                </a:lnTo>
                <a:lnTo>
                  <a:pt x="15305" y="168903"/>
                </a:lnTo>
                <a:close/>
              </a:path>
              <a:path w="964565" h="962025">
                <a:moveTo>
                  <a:pt x="15201" y="699267"/>
                </a:moveTo>
                <a:lnTo>
                  <a:pt x="14117" y="699267"/>
                </a:lnTo>
                <a:lnTo>
                  <a:pt x="14276" y="698815"/>
                </a:lnTo>
                <a:lnTo>
                  <a:pt x="15201" y="699267"/>
                </a:lnTo>
                <a:close/>
              </a:path>
              <a:path w="964565" h="962025">
                <a:moveTo>
                  <a:pt x="15180" y="703000"/>
                </a:moveTo>
                <a:lnTo>
                  <a:pt x="13650" y="702356"/>
                </a:lnTo>
                <a:lnTo>
                  <a:pt x="13102" y="700957"/>
                </a:lnTo>
                <a:lnTo>
                  <a:pt x="13931" y="699794"/>
                </a:lnTo>
                <a:lnTo>
                  <a:pt x="14033" y="699506"/>
                </a:lnTo>
                <a:lnTo>
                  <a:pt x="16383" y="699506"/>
                </a:lnTo>
                <a:lnTo>
                  <a:pt x="17860" y="701303"/>
                </a:lnTo>
                <a:lnTo>
                  <a:pt x="17496" y="702356"/>
                </a:lnTo>
                <a:lnTo>
                  <a:pt x="17393" y="702655"/>
                </a:lnTo>
                <a:lnTo>
                  <a:pt x="15180" y="703000"/>
                </a:lnTo>
                <a:close/>
              </a:path>
              <a:path w="964565" h="962025">
                <a:moveTo>
                  <a:pt x="14735" y="759146"/>
                </a:moveTo>
                <a:lnTo>
                  <a:pt x="13685" y="758587"/>
                </a:lnTo>
                <a:lnTo>
                  <a:pt x="13180" y="757192"/>
                </a:lnTo>
                <a:lnTo>
                  <a:pt x="14333" y="754217"/>
                </a:lnTo>
                <a:lnTo>
                  <a:pt x="17297" y="755399"/>
                </a:lnTo>
                <a:lnTo>
                  <a:pt x="16817" y="756367"/>
                </a:lnTo>
                <a:lnTo>
                  <a:pt x="16645" y="757192"/>
                </a:lnTo>
                <a:lnTo>
                  <a:pt x="16561" y="757598"/>
                </a:lnTo>
                <a:lnTo>
                  <a:pt x="14735" y="759146"/>
                </a:lnTo>
                <a:close/>
              </a:path>
              <a:path w="964565" h="962025">
                <a:moveTo>
                  <a:pt x="6518" y="381594"/>
                </a:moveTo>
                <a:lnTo>
                  <a:pt x="3789" y="381594"/>
                </a:lnTo>
                <a:lnTo>
                  <a:pt x="3628" y="381113"/>
                </a:lnTo>
                <a:lnTo>
                  <a:pt x="3431" y="380395"/>
                </a:lnTo>
                <a:lnTo>
                  <a:pt x="4003" y="379160"/>
                </a:lnTo>
                <a:lnTo>
                  <a:pt x="6842" y="377580"/>
                </a:lnTo>
                <a:lnTo>
                  <a:pt x="7255" y="378537"/>
                </a:lnTo>
                <a:lnTo>
                  <a:pt x="8216" y="379726"/>
                </a:lnTo>
                <a:lnTo>
                  <a:pt x="7632" y="381113"/>
                </a:lnTo>
                <a:lnTo>
                  <a:pt x="6518" y="381594"/>
                </a:lnTo>
                <a:close/>
              </a:path>
              <a:path w="964565" h="962025">
                <a:moveTo>
                  <a:pt x="5013" y="327519"/>
                </a:moveTo>
                <a:lnTo>
                  <a:pt x="4131" y="326391"/>
                </a:lnTo>
                <a:lnTo>
                  <a:pt x="3213" y="325736"/>
                </a:lnTo>
                <a:lnTo>
                  <a:pt x="3380" y="325736"/>
                </a:lnTo>
                <a:lnTo>
                  <a:pt x="3771" y="324914"/>
                </a:lnTo>
                <a:lnTo>
                  <a:pt x="4012" y="323445"/>
                </a:lnTo>
                <a:lnTo>
                  <a:pt x="4219" y="323445"/>
                </a:lnTo>
                <a:lnTo>
                  <a:pt x="5369" y="322932"/>
                </a:lnTo>
                <a:lnTo>
                  <a:pt x="7003" y="323445"/>
                </a:lnTo>
                <a:lnTo>
                  <a:pt x="8358" y="325736"/>
                </a:lnTo>
                <a:lnTo>
                  <a:pt x="7412" y="327124"/>
                </a:lnTo>
                <a:lnTo>
                  <a:pt x="5013" y="327519"/>
                </a:lnTo>
                <a:close/>
              </a:path>
              <a:path w="964565" h="962025">
                <a:moveTo>
                  <a:pt x="7437" y="345347"/>
                </a:moveTo>
                <a:lnTo>
                  <a:pt x="4665" y="345347"/>
                </a:lnTo>
                <a:lnTo>
                  <a:pt x="4049" y="344066"/>
                </a:lnTo>
                <a:lnTo>
                  <a:pt x="3394" y="343344"/>
                </a:lnTo>
                <a:lnTo>
                  <a:pt x="3981" y="342564"/>
                </a:lnTo>
                <a:lnTo>
                  <a:pt x="4469" y="341283"/>
                </a:lnTo>
                <a:lnTo>
                  <a:pt x="6639" y="341283"/>
                </a:lnTo>
                <a:lnTo>
                  <a:pt x="7561" y="341685"/>
                </a:lnTo>
                <a:lnTo>
                  <a:pt x="8325" y="344066"/>
                </a:lnTo>
                <a:lnTo>
                  <a:pt x="7437" y="345347"/>
                </a:lnTo>
                <a:close/>
              </a:path>
              <a:path w="964565" h="962025">
                <a:moveTo>
                  <a:pt x="3766" y="363730"/>
                </a:moveTo>
                <a:lnTo>
                  <a:pt x="4175" y="361353"/>
                </a:lnTo>
                <a:lnTo>
                  <a:pt x="4248" y="360926"/>
                </a:lnTo>
                <a:lnTo>
                  <a:pt x="4654" y="360734"/>
                </a:lnTo>
                <a:lnTo>
                  <a:pt x="5615" y="360222"/>
                </a:lnTo>
                <a:lnTo>
                  <a:pt x="6223" y="359663"/>
                </a:lnTo>
                <a:lnTo>
                  <a:pt x="6935" y="360222"/>
                </a:lnTo>
                <a:lnTo>
                  <a:pt x="8166" y="360734"/>
                </a:lnTo>
                <a:lnTo>
                  <a:pt x="8223" y="361353"/>
                </a:lnTo>
                <a:lnTo>
                  <a:pt x="8298" y="362204"/>
                </a:lnTo>
                <a:lnTo>
                  <a:pt x="7657" y="363730"/>
                </a:lnTo>
                <a:lnTo>
                  <a:pt x="4028" y="362204"/>
                </a:lnTo>
                <a:lnTo>
                  <a:pt x="3766" y="363730"/>
                </a:lnTo>
                <a:close/>
              </a:path>
              <a:path w="964565" h="962025">
                <a:moveTo>
                  <a:pt x="5412" y="364389"/>
                </a:moveTo>
                <a:lnTo>
                  <a:pt x="3743" y="363862"/>
                </a:lnTo>
                <a:lnTo>
                  <a:pt x="7211" y="363862"/>
                </a:lnTo>
                <a:lnTo>
                  <a:pt x="5412" y="364389"/>
                </a:lnTo>
                <a:close/>
              </a:path>
              <a:path w="964565" h="962025">
                <a:moveTo>
                  <a:pt x="15899" y="813441"/>
                </a:moveTo>
                <a:lnTo>
                  <a:pt x="14991" y="812975"/>
                </a:lnTo>
                <a:lnTo>
                  <a:pt x="13458" y="812658"/>
                </a:lnTo>
                <a:lnTo>
                  <a:pt x="12881" y="810274"/>
                </a:lnTo>
                <a:lnTo>
                  <a:pt x="13924" y="808815"/>
                </a:lnTo>
                <a:lnTo>
                  <a:pt x="16529" y="808555"/>
                </a:lnTo>
                <a:lnTo>
                  <a:pt x="17927" y="809377"/>
                </a:lnTo>
                <a:lnTo>
                  <a:pt x="19023" y="812089"/>
                </a:lnTo>
                <a:lnTo>
                  <a:pt x="17620" y="812975"/>
                </a:lnTo>
                <a:lnTo>
                  <a:pt x="15899" y="813441"/>
                </a:lnTo>
                <a:close/>
              </a:path>
              <a:path w="964565" h="962025">
                <a:moveTo>
                  <a:pt x="15244" y="498960"/>
                </a:moveTo>
                <a:lnTo>
                  <a:pt x="13025" y="498960"/>
                </a:lnTo>
                <a:lnTo>
                  <a:pt x="14209" y="498398"/>
                </a:lnTo>
                <a:lnTo>
                  <a:pt x="15095" y="498398"/>
                </a:lnTo>
                <a:lnTo>
                  <a:pt x="15244" y="498960"/>
                </a:lnTo>
                <a:close/>
              </a:path>
              <a:path w="964565" h="962025">
                <a:moveTo>
                  <a:pt x="15692" y="501195"/>
                </a:moveTo>
                <a:lnTo>
                  <a:pt x="13917" y="501195"/>
                </a:lnTo>
                <a:lnTo>
                  <a:pt x="13123" y="500355"/>
                </a:lnTo>
                <a:lnTo>
                  <a:pt x="13034" y="499924"/>
                </a:lnTo>
                <a:lnTo>
                  <a:pt x="12924" y="499390"/>
                </a:lnTo>
                <a:lnTo>
                  <a:pt x="15420" y="499390"/>
                </a:lnTo>
                <a:lnTo>
                  <a:pt x="15639" y="499924"/>
                </a:lnTo>
                <a:lnTo>
                  <a:pt x="15692" y="501195"/>
                </a:lnTo>
                <a:close/>
              </a:path>
              <a:path w="964565" h="962025">
                <a:moveTo>
                  <a:pt x="14735" y="153317"/>
                </a:moveTo>
                <a:lnTo>
                  <a:pt x="13685" y="152762"/>
                </a:lnTo>
                <a:lnTo>
                  <a:pt x="13180" y="151367"/>
                </a:lnTo>
                <a:lnTo>
                  <a:pt x="14333" y="148392"/>
                </a:lnTo>
                <a:lnTo>
                  <a:pt x="17297" y="149573"/>
                </a:lnTo>
                <a:lnTo>
                  <a:pt x="16817" y="150541"/>
                </a:lnTo>
                <a:lnTo>
                  <a:pt x="16645" y="151367"/>
                </a:lnTo>
                <a:lnTo>
                  <a:pt x="16561" y="151773"/>
                </a:lnTo>
                <a:lnTo>
                  <a:pt x="14735" y="153317"/>
                </a:lnTo>
                <a:close/>
              </a:path>
              <a:path w="964565" h="962025">
                <a:moveTo>
                  <a:pt x="15700" y="793770"/>
                </a:moveTo>
                <a:lnTo>
                  <a:pt x="14072" y="793770"/>
                </a:lnTo>
                <a:lnTo>
                  <a:pt x="13120" y="792019"/>
                </a:lnTo>
                <a:lnTo>
                  <a:pt x="14294" y="790984"/>
                </a:lnTo>
                <a:lnTo>
                  <a:pt x="14757" y="791830"/>
                </a:lnTo>
                <a:lnTo>
                  <a:pt x="15315" y="792649"/>
                </a:lnTo>
                <a:lnTo>
                  <a:pt x="15700" y="793770"/>
                </a:lnTo>
                <a:close/>
              </a:path>
              <a:path w="964565" h="962025">
                <a:moveTo>
                  <a:pt x="15209" y="774376"/>
                </a:moveTo>
                <a:lnTo>
                  <a:pt x="13515" y="774067"/>
                </a:lnTo>
                <a:lnTo>
                  <a:pt x="14080" y="773049"/>
                </a:lnTo>
                <a:lnTo>
                  <a:pt x="14853" y="773049"/>
                </a:lnTo>
                <a:lnTo>
                  <a:pt x="15126" y="774067"/>
                </a:lnTo>
                <a:lnTo>
                  <a:pt x="15209" y="774376"/>
                </a:lnTo>
                <a:close/>
              </a:path>
              <a:path w="964565" h="962025">
                <a:moveTo>
                  <a:pt x="15305" y="774732"/>
                </a:moveTo>
                <a:lnTo>
                  <a:pt x="15209" y="774376"/>
                </a:lnTo>
                <a:lnTo>
                  <a:pt x="15126" y="774067"/>
                </a:lnTo>
                <a:lnTo>
                  <a:pt x="15209" y="774376"/>
                </a:lnTo>
                <a:lnTo>
                  <a:pt x="15305" y="774732"/>
                </a:lnTo>
                <a:close/>
              </a:path>
              <a:path w="964565" h="962025">
                <a:moveTo>
                  <a:pt x="15696" y="187941"/>
                </a:moveTo>
                <a:lnTo>
                  <a:pt x="14069" y="187941"/>
                </a:lnTo>
                <a:lnTo>
                  <a:pt x="13116" y="186190"/>
                </a:lnTo>
                <a:lnTo>
                  <a:pt x="14294" y="185155"/>
                </a:lnTo>
                <a:lnTo>
                  <a:pt x="14757" y="186005"/>
                </a:lnTo>
                <a:lnTo>
                  <a:pt x="15315" y="186820"/>
                </a:lnTo>
                <a:lnTo>
                  <a:pt x="15696" y="187941"/>
                </a:lnTo>
                <a:close/>
              </a:path>
              <a:path w="964565" h="962025">
                <a:moveTo>
                  <a:pt x="14895" y="60120"/>
                </a:moveTo>
                <a:lnTo>
                  <a:pt x="14174" y="60120"/>
                </a:lnTo>
                <a:lnTo>
                  <a:pt x="13408" y="58544"/>
                </a:lnTo>
                <a:lnTo>
                  <a:pt x="15278" y="58544"/>
                </a:lnTo>
                <a:lnTo>
                  <a:pt x="14895" y="60120"/>
                </a:lnTo>
                <a:close/>
              </a:path>
              <a:path w="964565" h="962025">
                <a:moveTo>
                  <a:pt x="7222" y="308300"/>
                </a:moveTo>
                <a:lnTo>
                  <a:pt x="4800" y="308300"/>
                </a:lnTo>
                <a:lnTo>
                  <a:pt x="3188" y="306510"/>
                </a:lnTo>
                <a:lnTo>
                  <a:pt x="3573" y="305453"/>
                </a:lnTo>
                <a:lnTo>
                  <a:pt x="3665" y="305200"/>
                </a:lnTo>
                <a:lnTo>
                  <a:pt x="6827" y="305200"/>
                </a:lnTo>
                <a:lnTo>
                  <a:pt x="7501" y="305453"/>
                </a:lnTo>
                <a:lnTo>
                  <a:pt x="8195" y="306770"/>
                </a:lnTo>
                <a:lnTo>
                  <a:pt x="7326" y="308011"/>
                </a:lnTo>
                <a:lnTo>
                  <a:pt x="7222" y="308300"/>
                </a:lnTo>
                <a:close/>
              </a:path>
              <a:path w="964565" h="962025">
                <a:moveTo>
                  <a:pt x="7222" y="308300"/>
                </a:moveTo>
                <a:lnTo>
                  <a:pt x="7140" y="308527"/>
                </a:lnTo>
                <a:lnTo>
                  <a:pt x="7222" y="308300"/>
                </a:lnTo>
                <a:lnTo>
                  <a:pt x="7326" y="308011"/>
                </a:lnTo>
                <a:lnTo>
                  <a:pt x="7222" y="308300"/>
                </a:lnTo>
                <a:close/>
              </a:path>
              <a:path w="964565" h="962025">
                <a:moveTo>
                  <a:pt x="6978" y="308976"/>
                </a:moveTo>
                <a:lnTo>
                  <a:pt x="6013" y="308527"/>
                </a:lnTo>
                <a:lnTo>
                  <a:pt x="7140" y="308527"/>
                </a:lnTo>
                <a:lnTo>
                  <a:pt x="6978" y="308976"/>
                </a:lnTo>
                <a:close/>
              </a:path>
              <a:path w="964565" h="962025">
                <a:moveTo>
                  <a:pt x="14461" y="134649"/>
                </a:moveTo>
                <a:lnTo>
                  <a:pt x="14027" y="133703"/>
                </a:lnTo>
                <a:lnTo>
                  <a:pt x="13120" y="132639"/>
                </a:lnTo>
                <a:lnTo>
                  <a:pt x="13465" y="131215"/>
                </a:lnTo>
                <a:lnTo>
                  <a:pt x="15002" y="130503"/>
                </a:lnTo>
                <a:lnTo>
                  <a:pt x="17146" y="130503"/>
                </a:lnTo>
                <a:lnTo>
                  <a:pt x="17614" y="131785"/>
                </a:lnTo>
                <a:lnTo>
                  <a:pt x="17162" y="133034"/>
                </a:lnTo>
                <a:lnTo>
                  <a:pt x="14461" y="134649"/>
                </a:lnTo>
                <a:close/>
              </a:path>
              <a:path w="964565" h="962025">
                <a:moveTo>
                  <a:pt x="15290" y="115693"/>
                </a:moveTo>
                <a:lnTo>
                  <a:pt x="14312" y="115220"/>
                </a:lnTo>
                <a:lnTo>
                  <a:pt x="13882" y="114216"/>
                </a:lnTo>
                <a:lnTo>
                  <a:pt x="13863" y="113761"/>
                </a:lnTo>
                <a:lnTo>
                  <a:pt x="14138" y="113344"/>
                </a:lnTo>
                <a:lnTo>
                  <a:pt x="14389" y="112836"/>
                </a:lnTo>
                <a:lnTo>
                  <a:pt x="15742" y="112836"/>
                </a:lnTo>
                <a:lnTo>
                  <a:pt x="16678" y="113344"/>
                </a:lnTo>
                <a:lnTo>
                  <a:pt x="17639" y="113761"/>
                </a:lnTo>
                <a:lnTo>
                  <a:pt x="17290" y="114216"/>
                </a:lnTo>
                <a:lnTo>
                  <a:pt x="17034" y="114864"/>
                </a:lnTo>
                <a:lnTo>
                  <a:pt x="15290" y="115693"/>
                </a:lnTo>
                <a:close/>
              </a:path>
              <a:path w="964565" h="962025">
                <a:moveTo>
                  <a:pt x="24619" y="253325"/>
                </a:moveTo>
                <a:lnTo>
                  <a:pt x="22030" y="253325"/>
                </a:lnTo>
                <a:lnTo>
                  <a:pt x="21656" y="252150"/>
                </a:lnTo>
                <a:lnTo>
                  <a:pt x="22183" y="250869"/>
                </a:lnTo>
                <a:lnTo>
                  <a:pt x="24909" y="249151"/>
                </a:lnTo>
                <a:lnTo>
                  <a:pt x="25304" y="250136"/>
                </a:lnTo>
                <a:lnTo>
                  <a:pt x="26169" y="251254"/>
                </a:lnTo>
                <a:lnTo>
                  <a:pt x="25756" y="252748"/>
                </a:lnTo>
                <a:lnTo>
                  <a:pt x="24619" y="253325"/>
                </a:lnTo>
                <a:close/>
              </a:path>
              <a:path w="964565" h="962025">
                <a:moveTo>
                  <a:pt x="53231" y="608853"/>
                </a:moveTo>
                <a:lnTo>
                  <a:pt x="51021" y="608853"/>
                </a:lnTo>
                <a:lnTo>
                  <a:pt x="51605" y="608458"/>
                </a:lnTo>
                <a:lnTo>
                  <a:pt x="52972" y="608458"/>
                </a:lnTo>
                <a:lnTo>
                  <a:pt x="53231" y="608853"/>
                </a:lnTo>
                <a:close/>
              </a:path>
              <a:path w="964565" h="962025">
                <a:moveTo>
                  <a:pt x="51042" y="610615"/>
                </a:moveTo>
                <a:lnTo>
                  <a:pt x="49939" y="609465"/>
                </a:lnTo>
                <a:lnTo>
                  <a:pt x="50371" y="609234"/>
                </a:lnTo>
                <a:lnTo>
                  <a:pt x="53605" y="609234"/>
                </a:lnTo>
                <a:lnTo>
                  <a:pt x="51042" y="610615"/>
                </a:lnTo>
                <a:close/>
              </a:path>
              <a:path w="964565" h="962025">
                <a:moveTo>
                  <a:pt x="51042" y="153641"/>
                </a:moveTo>
                <a:lnTo>
                  <a:pt x="49733" y="152456"/>
                </a:lnTo>
                <a:lnTo>
                  <a:pt x="49630" y="150762"/>
                </a:lnTo>
                <a:lnTo>
                  <a:pt x="49591" y="150100"/>
                </a:lnTo>
                <a:lnTo>
                  <a:pt x="50811" y="149360"/>
                </a:lnTo>
                <a:lnTo>
                  <a:pt x="51459" y="148652"/>
                </a:lnTo>
                <a:lnTo>
                  <a:pt x="51023" y="149129"/>
                </a:lnTo>
                <a:lnTo>
                  <a:pt x="53681" y="149360"/>
                </a:lnTo>
                <a:lnTo>
                  <a:pt x="54072" y="150762"/>
                </a:lnTo>
                <a:lnTo>
                  <a:pt x="53501" y="152456"/>
                </a:lnTo>
                <a:lnTo>
                  <a:pt x="51042" y="153641"/>
                </a:lnTo>
                <a:close/>
              </a:path>
              <a:path w="964565" h="962025">
                <a:moveTo>
                  <a:pt x="53402" y="868559"/>
                </a:moveTo>
                <a:lnTo>
                  <a:pt x="49616" y="868559"/>
                </a:lnTo>
                <a:lnTo>
                  <a:pt x="49499" y="866947"/>
                </a:lnTo>
                <a:lnTo>
                  <a:pt x="49441" y="866142"/>
                </a:lnTo>
                <a:lnTo>
                  <a:pt x="50665" y="865392"/>
                </a:lnTo>
                <a:lnTo>
                  <a:pt x="51313" y="864680"/>
                </a:lnTo>
                <a:lnTo>
                  <a:pt x="50866" y="865171"/>
                </a:lnTo>
                <a:lnTo>
                  <a:pt x="53539" y="865392"/>
                </a:lnTo>
                <a:lnTo>
                  <a:pt x="54014" y="866947"/>
                </a:lnTo>
                <a:lnTo>
                  <a:pt x="53402" y="868559"/>
                </a:lnTo>
                <a:close/>
              </a:path>
              <a:path w="964565" h="962025">
                <a:moveTo>
                  <a:pt x="49934" y="868879"/>
                </a:moveTo>
                <a:lnTo>
                  <a:pt x="49616" y="868559"/>
                </a:lnTo>
                <a:lnTo>
                  <a:pt x="49499" y="866947"/>
                </a:lnTo>
                <a:lnTo>
                  <a:pt x="49566" y="868559"/>
                </a:lnTo>
                <a:lnTo>
                  <a:pt x="49934" y="868879"/>
                </a:lnTo>
                <a:close/>
              </a:path>
              <a:path w="964565" h="962025">
                <a:moveTo>
                  <a:pt x="50914" y="869733"/>
                </a:moveTo>
                <a:lnTo>
                  <a:pt x="49934" y="868879"/>
                </a:lnTo>
                <a:lnTo>
                  <a:pt x="52726" y="868879"/>
                </a:lnTo>
                <a:lnTo>
                  <a:pt x="50914" y="869733"/>
                </a:lnTo>
                <a:close/>
              </a:path>
              <a:path w="964565" h="962025">
                <a:moveTo>
                  <a:pt x="52662" y="113359"/>
                </a:moveTo>
                <a:lnTo>
                  <a:pt x="50264" y="113359"/>
                </a:lnTo>
                <a:lnTo>
                  <a:pt x="50497" y="112896"/>
                </a:lnTo>
                <a:lnTo>
                  <a:pt x="51783" y="112896"/>
                </a:lnTo>
                <a:lnTo>
                  <a:pt x="52662" y="113359"/>
                </a:lnTo>
                <a:close/>
              </a:path>
              <a:path w="964565" h="962025">
                <a:moveTo>
                  <a:pt x="52942" y="114714"/>
                </a:moveTo>
                <a:lnTo>
                  <a:pt x="51655" y="114714"/>
                </a:lnTo>
                <a:lnTo>
                  <a:pt x="50566" y="114142"/>
                </a:lnTo>
                <a:lnTo>
                  <a:pt x="53231" y="114142"/>
                </a:lnTo>
                <a:lnTo>
                  <a:pt x="52942" y="114714"/>
                </a:lnTo>
                <a:close/>
              </a:path>
              <a:path w="964565" h="962025">
                <a:moveTo>
                  <a:pt x="52942" y="114714"/>
                </a:moveTo>
                <a:lnTo>
                  <a:pt x="52843" y="114910"/>
                </a:lnTo>
                <a:lnTo>
                  <a:pt x="53231" y="114142"/>
                </a:lnTo>
                <a:lnTo>
                  <a:pt x="52942" y="114714"/>
                </a:lnTo>
                <a:close/>
              </a:path>
              <a:path w="964565" h="962025">
                <a:moveTo>
                  <a:pt x="53502" y="373431"/>
                </a:moveTo>
                <a:lnTo>
                  <a:pt x="50712" y="373431"/>
                </a:lnTo>
                <a:lnTo>
                  <a:pt x="50229" y="372367"/>
                </a:lnTo>
                <a:lnTo>
                  <a:pt x="50128" y="372143"/>
                </a:lnTo>
                <a:lnTo>
                  <a:pt x="49491" y="371409"/>
                </a:lnTo>
                <a:lnTo>
                  <a:pt x="50089" y="370676"/>
                </a:lnTo>
                <a:lnTo>
                  <a:pt x="50714" y="369225"/>
                </a:lnTo>
                <a:lnTo>
                  <a:pt x="52142" y="369225"/>
                </a:lnTo>
                <a:lnTo>
                  <a:pt x="53733" y="369894"/>
                </a:lnTo>
                <a:lnTo>
                  <a:pt x="54357" y="372143"/>
                </a:lnTo>
                <a:lnTo>
                  <a:pt x="54419" y="372367"/>
                </a:lnTo>
                <a:lnTo>
                  <a:pt x="53502" y="373431"/>
                </a:lnTo>
                <a:close/>
              </a:path>
              <a:path w="964565" h="962025">
                <a:moveTo>
                  <a:pt x="53502" y="373431"/>
                </a:moveTo>
                <a:lnTo>
                  <a:pt x="53306" y="373658"/>
                </a:lnTo>
                <a:lnTo>
                  <a:pt x="54419" y="372367"/>
                </a:lnTo>
                <a:lnTo>
                  <a:pt x="53502" y="373431"/>
                </a:lnTo>
                <a:close/>
              </a:path>
              <a:path w="964565" h="962025">
                <a:moveTo>
                  <a:pt x="52504" y="316957"/>
                </a:moveTo>
                <a:lnTo>
                  <a:pt x="50754" y="316957"/>
                </a:lnTo>
                <a:lnTo>
                  <a:pt x="50680" y="316178"/>
                </a:lnTo>
                <a:lnTo>
                  <a:pt x="50619" y="315545"/>
                </a:lnTo>
                <a:lnTo>
                  <a:pt x="51746" y="315545"/>
                </a:lnTo>
                <a:lnTo>
                  <a:pt x="52723" y="316178"/>
                </a:lnTo>
                <a:lnTo>
                  <a:pt x="52504" y="316957"/>
                </a:lnTo>
                <a:close/>
              </a:path>
              <a:path w="964565" h="962025">
                <a:moveTo>
                  <a:pt x="52504" y="316957"/>
                </a:moveTo>
                <a:lnTo>
                  <a:pt x="52465" y="317096"/>
                </a:lnTo>
                <a:lnTo>
                  <a:pt x="52724" y="316178"/>
                </a:lnTo>
                <a:lnTo>
                  <a:pt x="52504" y="316957"/>
                </a:lnTo>
                <a:close/>
              </a:path>
              <a:path w="964565" h="962025">
                <a:moveTo>
                  <a:pt x="52465" y="317096"/>
                </a:moveTo>
                <a:lnTo>
                  <a:pt x="52409" y="317296"/>
                </a:lnTo>
                <a:lnTo>
                  <a:pt x="52504" y="316957"/>
                </a:lnTo>
                <a:lnTo>
                  <a:pt x="52465" y="317096"/>
                </a:lnTo>
                <a:close/>
              </a:path>
              <a:path w="964565" h="962025">
                <a:moveTo>
                  <a:pt x="50276" y="591007"/>
                </a:moveTo>
                <a:lnTo>
                  <a:pt x="50427" y="590260"/>
                </a:lnTo>
                <a:lnTo>
                  <a:pt x="51452" y="589691"/>
                </a:lnTo>
                <a:lnTo>
                  <a:pt x="53134" y="590260"/>
                </a:lnTo>
                <a:lnTo>
                  <a:pt x="53968" y="591007"/>
                </a:lnTo>
                <a:lnTo>
                  <a:pt x="50427" y="590260"/>
                </a:lnTo>
                <a:lnTo>
                  <a:pt x="50276" y="591007"/>
                </a:lnTo>
                <a:close/>
              </a:path>
              <a:path w="964565" h="962025">
                <a:moveTo>
                  <a:pt x="52686" y="593260"/>
                </a:moveTo>
                <a:lnTo>
                  <a:pt x="51106" y="592783"/>
                </a:lnTo>
                <a:lnTo>
                  <a:pt x="51238" y="592783"/>
                </a:lnTo>
                <a:lnTo>
                  <a:pt x="50149" y="591637"/>
                </a:lnTo>
                <a:lnTo>
                  <a:pt x="50206" y="591356"/>
                </a:lnTo>
                <a:lnTo>
                  <a:pt x="53911" y="591356"/>
                </a:lnTo>
                <a:lnTo>
                  <a:pt x="53811" y="591950"/>
                </a:lnTo>
                <a:lnTo>
                  <a:pt x="53730" y="592434"/>
                </a:lnTo>
                <a:lnTo>
                  <a:pt x="53672" y="592783"/>
                </a:lnTo>
                <a:lnTo>
                  <a:pt x="52686" y="593260"/>
                </a:lnTo>
                <a:close/>
              </a:path>
              <a:path w="964565" h="962025">
                <a:moveTo>
                  <a:pt x="53468" y="683802"/>
                </a:moveTo>
                <a:lnTo>
                  <a:pt x="50395" y="683802"/>
                </a:lnTo>
                <a:lnTo>
                  <a:pt x="50778" y="683080"/>
                </a:lnTo>
                <a:lnTo>
                  <a:pt x="50850" y="682944"/>
                </a:lnTo>
                <a:lnTo>
                  <a:pt x="51099" y="681777"/>
                </a:lnTo>
                <a:lnTo>
                  <a:pt x="52864" y="680621"/>
                </a:lnTo>
                <a:lnTo>
                  <a:pt x="53768" y="681293"/>
                </a:lnTo>
                <a:lnTo>
                  <a:pt x="53822" y="683080"/>
                </a:lnTo>
                <a:lnTo>
                  <a:pt x="53468" y="683802"/>
                </a:lnTo>
                <a:close/>
              </a:path>
              <a:path w="964565" h="962025">
                <a:moveTo>
                  <a:pt x="51413" y="299315"/>
                </a:moveTo>
                <a:lnTo>
                  <a:pt x="50377" y="298243"/>
                </a:lnTo>
                <a:lnTo>
                  <a:pt x="49494" y="297742"/>
                </a:lnTo>
                <a:lnTo>
                  <a:pt x="49708" y="297140"/>
                </a:lnTo>
                <a:lnTo>
                  <a:pt x="49833" y="296792"/>
                </a:lnTo>
                <a:lnTo>
                  <a:pt x="49925" y="295432"/>
                </a:lnTo>
                <a:lnTo>
                  <a:pt x="51195" y="294656"/>
                </a:lnTo>
                <a:lnTo>
                  <a:pt x="52829" y="295012"/>
                </a:lnTo>
                <a:lnTo>
                  <a:pt x="54562" y="297140"/>
                </a:lnTo>
                <a:lnTo>
                  <a:pt x="53839" y="298656"/>
                </a:lnTo>
                <a:lnTo>
                  <a:pt x="51413" y="299315"/>
                </a:lnTo>
                <a:close/>
              </a:path>
              <a:path w="964565" h="962025">
                <a:moveTo>
                  <a:pt x="51153" y="574489"/>
                </a:moveTo>
                <a:lnTo>
                  <a:pt x="50153" y="573457"/>
                </a:lnTo>
                <a:lnTo>
                  <a:pt x="49281" y="572969"/>
                </a:lnTo>
                <a:lnTo>
                  <a:pt x="49665" y="572016"/>
                </a:lnTo>
                <a:lnTo>
                  <a:pt x="49811" y="570671"/>
                </a:lnTo>
                <a:lnTo>
                  <a:pt x="51106" y="569866"/>
                </a:lnTo>
                <a:lnTo>
                  <a:pt x="52775" y="570243"/>
                </a:lnTo>
                <a:lnTo>
                  <a:pt x="54434" y="572439"/>
                </a:lnTo>
                <a:lnTo>
                  <a:pt x="53605" y="573898"/>
                </a:lnTo>
                <a:lnTo>
                  <a:pt x="51153" y="574489"/>
                </a:lnTo>
                <a:close/>
              </a:path>
              <a:path w="964565" h="962025">
                <a:moveTo>
                  <a:pt x="52637" y="131233"/>
                </a:moveTo>
                <a:lnTo>
                  <a:pt x="50291" y="131233"/>
                </a:lnTo>
                <a:lnTo>
                  <a:pt x="50503" y="130792"/>
                </a:lnTo>
                <a:lnTo>
                  <a:pt x="51758" y="130792"/>
                </a:lnTo>
                <a:lnTo>
                  <a:pt x="52637" y="131233"/>
                </a:lnTo>
                <a:close/>
              </a:path>
              <a:path w="964565" h="962025">
                <a:moveTo>
                  <a:pt x="52939" y="132592"/>
                </a:moveTo>
                <a:lnTo>
                  <a:pt x="51683" y="132592"/>
                </a:lnTo>
                <a:lnTo>
                  <a:pt x="50808" y="132147"/>
                </a:lnTo>
                <a:lnTo>
                  <a:pt x="50224" y="131372"/>
                </a:lnTo>
                <a:lnTo>
                  <a:pt x="50291" y="131233"/>
                </a:lnTo>
                <a:lnTo>
                  <a:pt x="53224" y="132002"/>
                </a:lnTo>
                <a:lnTo>
                  <a:pt x="52939" y="132592"/>
                </a:lnTo>
                <a:close/>
              </a:path>
              <a:path w="964565" h="962025">
                <a:moveTo>
                  <a:pt x="52939" y="132592"/>
                </a:moveTo>
                <a:lnTo>
                  <a:pt x="52849" y="132777"/>
                </a:lnTo>
                <a:lnTo>
                  <a:pt x="53153" y="132147"/>
                </a:lnTo>
                <a:lnTo>
                  <a:pt x="52939" y="132592"/>
                </a:lnTo>
                <a:close/>
              </a:path>
              <a:path w="964565" h="962025">
                <a:moveTo>
                  <a:pt x="59462" y="273416"/>
                </a:moveTo>
                <a:lnTo>
                  <a:pt x="58725" y="271950"/>
                </a:lnTo>
                <a:lnTo>
                  <a:pt x="58601" y="270309"/>
                </a:lnTo>
                <a:lnTo>
                  <a:pt x="59010" y="268430"/>
                </a:lnTo>
                <a:lnTo>
                  <a:pt x="59864" y="266982"/>
                </a:lnTo>
                <a:lnTo>
                  <a:pt x="62803" y="267989"/>
                </a:lnTo>
                <a:lnTo>
                  <a:pt x="63864" y="269050"/>
                </a:lnTo>
                <a:lnTo>
                  <a:pt x="64323" y="271697"/>
                </a:lnTo>
                <a:lnTo>
                  <a:pt x="63091" y="273024"/>
                </a:lnTo>
                <a:lnTo>
                  <a:pt x="59462" y="273416"/>
                </a:lnTo>
                <a:close/>
              </a:path>
              <a:path w="964565" h="962025">
                <a:moveTo>
                  <a:pt x="61322" y="656074"/>
                </a:moveTo>
                <a:lnTo>
                  <a:pt x="59480" y="656074"/>
                </a:lnTo>
                <a:lnTo>
                  <a:pt x="59144" y="655430"/>
                </a:lnTo>
                <a:lnTo>
                  <a:pt x="59024" y="655199"/>
                </a:lnTo>
                <a:lnTo>
                  <a:pt x="59257" y="654384"/>
                </a:lnTo>
                <a:lnTo>
                  <a:pt x="59578" y="653615"/>
                </a:lnTo>
                <a:lnTo>
                  <a:pt x="60469" y="652811"/>
                </a:lnTo>
                <a:lnTo>
                  <a:pt x="60953" y="653615"/>
                </a:lnTo>
                <a:lnTo>
                  <a:pt x="61522" y="654384"/>
                </a:lnTo>
                <a:lnTo>
                  <a:pt x="61841" y="655199"/>
                </a:lnTo>
                <a:lnTo>
                  <a:pt x="61931" y="655430"/>
                </a:lnTo>
                <a:lnTo>
                  <a:pt x="61322" y="656074"/>
                </a:lnTo>
                <a:close/>
              </a:path>
              <a:path w="964565" h="962025">
                <a:moveTo>
                  <a:pt x="61832" y="675354"/>
                </a:moveTo>
                <a:lnTo>
                  <a:pt x="60289" y="675354"/>
                </a:lnTo>
                <a:lnTo>
                  <a:pt x="59430" y="673699"/>
                </a:lnTo>
                <a:lnTo>
                  <a:pt x="60586" y="672650"/>
                </a:lnTo>
                <a:lnTo>
                  <a:pt x="60999" y="673472"/>
                </a:lnTo>
                <a:lnTo>
                  <a:pt x="61508" y="674269"/>
                </a:lnTo>
                <a:lnTo>
                  <a:pt x="61832" y="675354"/>
                </a:lnTo>
                <a:close/>
              </a:path>
              <a:path w="964565" h="962025">
                <a:moveTo>
                  <a:pt x="59971" y="769270"/>
                </a:moveTo>
                <a:lnTo>
                  <a:pt x="59079" y="767853"/>
                </a:lnTo>
                <a:lnTo>
                  <a:pt x="58864" y="766950"/>
                </a:lnTo>
                <a:lnTo>
                  <a:pt x="58589" y="764612"/>
                </a:lnTo>
                <a:lnTo>
                  <a:pt x="58529" y="764103"/>
                </a:lnTo>
                <a:lnTo>
                  <a:pt x="59451" y="762630"/>
                </a:lnTo>
                <a:lnTo>
                  <a:pt x="63152" y="761420"/>
                </a:lnTo>
                <a:lnTo>
                  <a:pt x="64419" y="762630"/>
                </a:lnTo>
                <a:lnTo>
                  <a:pt x="64671" y="764103"/>
                </a:lnTo>
                <a:lnTo>
                  <a:pt x="64967" y="766426"/>
                </a:lnTo>
                <a:lnTo>
                  <a:pt x="63871" y="767853"/>
                </a:lnTo>
                <a:lnTo>
                  <a:pt x="59971" y="769270"/>
                </a:lnTo>
                <a:close/>
              </a:path>
              <a:path w="964565" h="962025">
                <a:moveTo>
                  <a:pt x="61220" y="749271"/>
                </a:moveTo>
                <a:lnTo>
                  <a:pt x="60273" y="748271"/>
                </a:lnTo>
                <a:lnTo>
                  <a:pt x="59416" y="747784"/>
                </a:lnTo>
                <a:lnTo>
                  <a:pt x="59736" y="746809"/>
                </a:lnTo>
                <a:lnTo>
                  <a:pt x="59796" y="745467"/>
                </a:lnTo>
                <a:lnTo>
                  <a:pt x="60942" y="744649"/>
                </a:lnTo>
                <a:lnTo>
                  <a:pt x="62572" y="745204"/>
                </a:lnTo>
                <a:lnTo>
                  <a:pt x="64401" y="747335"/>
                </a:lnTo>
                <a:lnTo>
                  <a:pt x="63860" y="748791"/>
                </a:lnTo>
                <a:lnTo>
                  <a:pt x="61220" y="749271"/>
                </a:lnTo>
                <a:close/>
              </a:path>
              <a:path w="964565" h="962025">
                <a:moveTo>
                  <a:pt x="53324" y="23649"/>
                </a:moveTo>
                <a:lnTo>
                  <a:pt x="50889" y="23649"/>
                </a:lnTo>
                <a:lnTo>
                  <a:pt x="49203" y="21849"/>
                </a:lnTo>
                <a:lnTo>
                  <a:pt x="49582" y="20785"/>
                </a:lnTo>
                <a:lnTo>
                  <a:pt x="49665" y="20550"/>
                </a:lnTo>
                <a:lnTo>
                  <a:pt x="52854" y="20550"/>
                </a:lnTo>
                <a:lnTo>
                  <a:pt x="53512" y="20785"/>
                </a:lnTo>
                <a:lnTo>
                  <a:pt x="54153" y="21849"/>
                </a:lnTo>
                <a:lnTo>
                  <a:pt x="54277" y="22055"/>
                </a:lnTo>
                <a:lnTo>
                  <a:pt x="53430" y="23333"/>
                </a:lnTo>
                <a:lnTo>
                  <a:pt x="53324" y="23649"/>
                </a:lnTo>
                <a:close/>
              </a:path>
              <a:path w="964565" h="962025">
                <a:moveTo>
                  <a:pt x="53106" y="24297"/>
                </a:moveTo>
                <a:lnTo>
                  <a:pt x="52117" y="23859"/>
                </a:lnTo>
                <a:lnTo>
                  <a:pt x="53253" y="23859"/>
                </a:lnTo>
                <a:lnTo>
                  <a:pt x="53106" y="24297"/>
                </a:lnTo>
                <a:close/>
              </a:path>
              <a:path w="964565" h="962025">
                <a:moveTo>
                  <a:pt x="51060" y="666675"/>
                </a:moveTo>
                <a:lnTo>
                  <a:pt x="50199" y="665540"/>
                </a:lnTo>
                <a:lnTo>
                  <a:pt x="49416" y="664960"/>
                </a:lnTo>
                <a:lnTo>
                  <a:pt x="49854" y="664038"/>
                </a:lnTo>
                <a:lnTo>
                  <a:pt x="50136" y="662622"/>
                </a:lnTo>
                <a:lnTo>
                  <a:pt x="51462" y="662060"/>
                </a:lnTo>
                <a:lnTo>
                  <a:pt x="53085" y="662622"/>
                </a:lnTo>
                <a:lnTo>
                  <a:pt x="54467" y="664960"/>
                </a:lnTo>
                <a:lnTo>
                  <a:pt x="53512" y="666344"/>
                </a:lnTo>
                <a:lnTo>
                  <a:pt x="51060" y="666675"/>
                </a:lnTo>
                <a:close/>
              </a:path>
              <a:path w="964565" h="962025">
                <a:moveTo>
                  <a:pt x="51576" y="941262"/>
                </a:moveTo>
                <a:lnTo>
                  <a:pt x="49954" y="940725"/>
                </a:lnTo>
                <a:lnTo>
                  <a:pt x="48879" y="938340"/>
                </a:lnTo>
                <a:lnTo>
                  <a:pt x="50069" y="936850"/>
                </a:lnTo>
                <a:lnTo>
                  <a:pt x="52398" y="936850"/>
                </a:lnTo>
                <a:lnTo>
                  <a:pt x="53167" y="938042"/>
                </a:lnTo>
                <a:lnTo>
                  <a:pt x="53896" y="938672"/>
                </a:lnTo>
                <a:lnTo>
                  <a:pt x="53395" y="939504"/>
                </a:lnTo>
                <a:lnTo>
                  <a:pt x="53068" y="940725"/>
                </a:lnTo>
                <a:lnTo>
                  <a:pt x="53417" y="940725"/>
                </a:lnTo>
                <a:lnTo>
                  <a:pt x="51576" y="941262"/>
                </a:lnTo>
                <a:close/>
              </a:path>
              <a:path w="964565" h="962025">
                <a:moveTo>
                  <a:pt x="53484" y="958111"/>
                </a:moveTo>
                <a:lnTo>
                  <a:pt x="49875" y="958111"/>
                </a:lnTo>
                <a:lnTo>
                  <a:pt x="50925" y="956916"/>
                </a:lnTo>
                <a:lnTo>
                  <a:pt x="53484" y="958111"/>
                </a:lnTo>
                <a:close/>
              </a:path>
              <a:path w="964565" h="962025">
                <a:moveTo>
                  <a:pt x="52906" y="959022"/>
                </a:moveTo>
                <a:lnTo>
                  <a:pt x="51594" y="959022"/>
                </a:lnTo>
                <a:lnTo>
                  <a:pt x="50747" y="958521"/>
                </a:lnTo>
                <a:lnTo>
                  <a:pt x="53193" y="958521"/>
                </a:lnTo>
                <a:lnTo>
                  <a:pt x="52906" y="959022"/>
                </a:lnTo>
                <a:close/>
              </a:path>
              <a:path w="964565" h="962025">
                <a:moveTo>
                  <a:pt x="52906" y="959022"/>
                </a:moveTo>
                <a:lnTo>
                  <a:pt x="52767" y="959264"/>
                </a:lnTo>
                <a:lnTo>
                  <a:pt x="53193" y="958521"/>
                </a:lnTo>
                <a:lnTo>
                  <a:pt x="52906" y="959022"/>
                </a:lnTo>
                <a:close/>
              </a:path>
              <a:path w="964565" h="962025">
                <a:moveTo>
                  <a:pt x="51042" y="4786"/>
                </a:moveTo>
                <a:lnTo>
                  <a:pt x="49939" y="3636"/>
                </a:lnTo>
                <a:lnTo>
                  <a:pt x="50790" y="3181"/>
                </a:lnTo>
                <a:lnTo>
                  <a:pt x="51605" y="2629"/>
                </a:lnTo>
                <a:lnTo>
                  <a:pt x="52970" y="2629"/>
                </a:lnTo>
                <a:lnTo>
                  <a:pt x="53231" y="3028"/>
                </a:lnTo>
                <a:lnTo>
                  <a:pt x="51605" y="2629"/>
                </a:lnTo>
                <a:lnTo>
                  <a:pt x="50790" y="3181"/>
                </a:lnTo>
                <a:lnTo>
                  <a:pt x="53605" y="3405"/>
                </a:lnTo>
                <a:lnTo>
                  <a:pt x="51042" y="4786"/>
                </a:lnTo>
                <a:close/>
              </a:path>
              <a:path w="964565" h="962025">
                <a:moveTo>
                  <a:pt x="52203" y="207708"/>
                </a:moveTo>
                <a:lnTo>
                  <a:pt x="50509" y="207221"/>
                </a:lnTo>
                <a:lnTo>
                  <a:pt x="49757" y="205193"/>
                </a:lnTo>
                <a:lnTo>
                  <a:pt x="49640" y="204879"/>
                </a:lnTo>
                <a:lnTo>
                  <a:pt x="50850" y="203677"/>
                </a:lnTo>
                <a:lnTo>
                  <a:pt x="53270" y="203677"/>
                </a:lnTo>
                <a:lnTo>
                  <a:pt x="53854" y="204588"/>
                </a:lnTo>
                <a:lnTo>
                  <a:pt x="54537" y="205193"/>
                </a:lnTo>
                <a:lnTo>
                  <a:pt x="54042" y="206000"/>
                </a:lnTo>
                <a:lnTo>
                  <a:pt x="53701" y="207221"/>
                </a:lnTo>
                <a:lnTo>
                  <a:pt x="53962" y="207221"/>
                </a:lnTo>
                <a:lnTo>
                  <a:pt x="52203" y="207708"/>
                </a:lnTo>
                <a:close/>
              </a:path>
              <a:path w="964565" h="962025">
                <a:moveTo>
                  <a:pt x="51267" y="556490"/>
                </a:moveTo>
                <a:lnTo>
                  <a:pt x="50345" y="555287"/>
                </a:lnTo>
                <a:lnTo>
                  <a:pt x="49530" y="554625"/>
                </a:lnTo>
                <a:lnTo>
                  <a:pt x="49957" y="553714"/>
                </a:lnTo>
                <a:lnTo>
                  <a:pt x="50086" y="552903"/>
                </a:lnTo>
                <a:lnTo>
                  <a:pt x="50309" y="552206"/>
                </a:lnTo>
                <a:lnTo>
                  <a:pt x="51622" y="551626"/>
                </a:lnTo>
                <a:lnTo>
                  <a:pt x="53320" y="552206"/>
                </a:lnTo>
                <a:lnTo>
                  <a:pt x="54790" y="554625"/>
                </a:lnTo>
                <a:lnTo>
                  <a:pt x="53861" y="556116"/>
                </a:lnTo>
                <a:lnTo>
                  <a:pt x="51267" y="556490"/>
                </a:lnTo>
                <a:close/>
              </a:path>
              <a:path w="964565" h="962025">
                <a:moveTo>
                  <a:pt x="51747" y="483758"/>
                </a:moveTo>
                <a:lnTo>
                  <a:pt x="50366" y="482712"/>
                </a:lnTo>
                <a:lnTo>
                  <a:pt x="50119" y="481224"/>
                </a:lnTo>
                <a:lnTo>
                  <a:pt x="49993" y="480466"/>
                </a:lnTo>
                <a:lnTo>
                  <a:pt x="51263" y="479723"/>
                </a:lnTo>
                <a:lnTo>
                  <a:pt x="51921" y="479075"/>
                </a:lnTo>
                <a:lnTo>
                  <a:pt x="51473" y="479516"/>
                </a:lnTo>
                <a:lnTo>
                  <a:pt x="54124" y="479723"/>
                </a:lnTo>
                <a:lnTo>
                  <a:pt x="54633" y="481224"/>
                </a:lnTo>
                <a:lnTo>
                  <a:pt x="54142" y="482712"/>
                </a:lnTo>
                <a:lnTo>
                  <a:pt x="54060" y="482961"/>
                </a:lnTo>
                <a:lnTo>
                  <a:pt x="51747" y="483758"/>
                </a:lnTo>
                <a:close/>
              </a:path>
              <a:path w="964565" h="962025">
                <a:moveTo>
                  <a:pt x="61108" y="711298"/>
                </a:moveTo>
                <a:lnTo>
                  <a:pt x="59497" y="711298"/>
                </a:lnTo>
                <a:lnTo>
                  <a:pt x="59684" y="710572"/>
                </a:lnTo>
                <a:lnTo>
                  <a:pt x="59736" y="710370"/>
                </a:lnTo>
                <a:lnTo>
                  <a:pt x="60149" y="709647"/>
                </a:lnTo>
                <a:lnTo>
                  <a:pt x="61764" y="709647"/>
                </a:lnTo>
                <a:lnTo>
                  <a:pt x="61584" y="710370"/>
                </a:lnTo>
                <a:lnTo>
                  <a:pt x="61533" y="710572"/>
                </a:lnTo>
                <a:lnTo>
                  <a:pt x="61108" y="711298"/>
                </a:lnTo>
                <a:close/>
              </a:path>
              <a:path w="964565" h="962025">
                <a:moveTo>
                  <a:pt x="50255" y="223622"/>
                </a:moveTo>
                <a:lnTo>
                  <a:pt x="50469" y="223174"/>
                </a:lnTo>
                <a:lnTo>
                  <a:pt x="51747" y="223174"/>
                </a:lnTo>
                <a:lnTo>
                  <a:pt x="52633" y="223622"/>
                </a:lnTo>
                <a:lnTo>
                  <a:pt x="50469" y="223174"/>
                </a:lnTo>
                <a:lnTo>
                  <a:pt x="50255" y="223622"/>
                </a:lnTo>
                <a:close/>
              </a:path>
              <a:path w="964565" h="962025">
                <a:moveTo>
                  <a:pt x="53220" y="224401"/>
                </a:moveTo>
                <a:lnTo>
                  <a:pt x="49868" y="224198"/>
                </a:lnTo>
                <a:lnTo>
                  <a:pt x="50185" y="223768"/>
                </a:lnTo>
                <a:lnTo>
                  <a:pt x="50255" y="223622"/>
                </a:lnTo>
                <a:lnTo>
                  <a:pt x="50185" y="223768"/>
                </a:lnTo>
                <a:lnTo>
                  <a:pt x="53540" y="223974"/>
                </a:lnTo>
                <a:lnTo>
                  <a:pt x="53220" y="224401"/>
                </a:lnTo>
                <a:close/>
              </a:path>
              <a:path w="964565" h="962025">
                <a:moveTo>
                  <a:pt x="53220" y="224401"/>
                </a:moveTo>
                <a:lnTo>
                  <a:pt x="53148" y="224554"/>
                </a:lnTo>
                <a:lnTo>
                  <a:pt x="53220" y="224401"/>
                </a:lnTo>
                <a:lnTo>
                  <a:pt x="53372" y="224198"/>
                </a:lnTo>
                <a:lnTo>
                  <a:pt x="53220" y="224401"/>
                </a:lnTo>
                <a:close/>
              </a:path>
              <a:path w="964565" h="962025">
                <a:moveTo>
                  <a:pt x="52935" y="225003"/>
                </a:moveTo>
                <a:lnTo>
                  <a:pt x="51662" y="225003"/>
                </a:lnTo>
                <a:lnTo>
                  <a:pt x="50772" y="224554"/>
                </a:lnTo>
                <a:lnTo>
                  <a:pt x="53148" y="224554"/>
                </a:lnTo>
                <a:lnTo>
                  <a:pt x="52935" y="225003"/>
                </a:lnTo>
                <a:close/>
              </a:path>
              <a:path w="964565" h="962025">
                <a:moveTo>
                  <a:pt x="52935" y="225003"/>
                </a:moveTo>
                <a:lnTo>
                  <a:pt x="52847" y="225188"/>
                </a:lnTo>
                <a:lnTo>
                  <a:pt x="53148" y="224554"/>
                </a:lnTo>
                <a:lnTo>
                  <a:pt x="52935" y="225003"/>
                </a:lnTo>
                <a:close/>
              </a:path>
              <a:path w="964565" h="962025">
                <a:moveTo>
                  <a:pt x="53324" y="629478"/>
                </a:moveTo>
                <a:lnTo>
                  <a:pt x="50889" y="629478"/>
                </a:lnTo>
                <a:lnTo>
                  <a:pt x="49203" y="627678"/>
                </a:lnTo>
                <a:lnTo>
                  <a:pt x="49582" y="626614"/>
                </a:lnTo>
                <a:lnTo>
                  <a:pt x="49665" y="626379"/>
                </a:lnTo>
                <a:lnTo>
                  <a:pt x="52854" y="626379"/>
                </a:lnTo>
                <a:lnTo>
                  <a:pt x="53512" y="626614"/>
                </a:lnTo>
                <a:lnTo>
                  <a:pt x="54153" y="627678"/>
                </a:lnTo>
                <a:lnTo>
                  <a:pt x="54277" y="627884"/>
                </a:lnTo>
                <a:lnTo>
                  <a:pt x="53430" y="629161"/>
                </a:lnTo>
                <a:lnTo>
                  <a:pt x="53324" y="629478"/>
                </a:lnTo>
                <a:close/>
              </a:path>
              <a:path w="964565" h="962025">
                <a:moveTo>
                  <a:pt x="53106" y="630126"/>
                </a:moveTo>
                <a:lnTo>
                  <a:pt x="52117" y="629688"/>
                </a:lnTo>
                <a:lnTo>
                  <a:pt x="53253" y="629688"/>
                </a:lnTo>
                <a:lnTo>
                  <a:pt x="53106" y="630126"/>
                </a:lnTo>
                <a:close/>
              </a:path>
              <a:path w="964565" h="962025">
                <a:moveTo>
                  <a:pt x="51085" y="648658"/>
                </a:moveTo>
                <a:lnTo>
                  <a:pt x="50228" y="647527"/>
                </a:lnTo>
                <a:lnTo>
                  <a:pt x="49448" y="646943"/>
                </a:lnTo>
                <a:lnTo>
                  <a:pt x="49872" y="646043"/>
                </a:lnTo>
                <a:lnTo>
                  <a:pt x="50000" y="645281"/>
                </a:lnTo>
                <a:lnTo>
                  <a:pt x="50177" y="644623"/>
                </a:lnTo>
                <a:lnTo>
                  <a:pt x="51491" y="644089"/>
                </a:lnTo>
                <a:lnTo>
                  <a:pt x="53103" y="644623"/>
                </a:lnTo>
                <a:lnTo>
                  <a:pt x="54473" y="646943"/>
                </a:lnTo>
                <a:lnTo>
                  <a:pt x="53508" y="648310"/>
                </a:lnTo>
                <a:lnTo>
                  <a:pt x="51085" y="648658"/>
                </a:lnTo>
                <a:close/>
              </a:path>
              <a:path w="964565" h="962025">
                <a:moveTo>
                  <a:pt x="51042" y="759470"/>
                </a:moveTo>
                <a:lnTo>
                  <a:pt x="49733" y="758285"/>
                </a:lnTo>
                <a:lnTo>
                  <a:pt x="49630" y="756591"/>
                </a:lnTo>
                <a:lnTo>
                  <a:pt x="49591" y="755929"/>
                </a:lnTo>
                <a:lnTo>
                  <a:pt x="50811" y="755189"/>
                </a:lnTo>
                <a:lnTo>
                  <a:pt x="51459" y="754481"/>
                </a:lnTo>
                <a:lnTo>
                  <a:pt x="51023" y="754957"/>
                </a:lnTo>
                <a:lnTo>
                  <a:pt x="53681" y="755189"/>
                </a:lnTo>
                <a:lnTo>
                  <a:pt x="54072" y="756591"/>
                </a:lnTo>
                <a:lnTo>
                  <a:pt x="53501" y="758285"/>
                </a:lnTo>
                <a:lnTo>
                  <a:pt x="51042" y="759470"/>
                </a:lnTo>
                <a:close/>
              </a:path>
              <a:path w="964565" h="962025">
                <a:moveTo>
                  <a:pt x="53480" y="352283"/>
                </a:moveTo>
                <a:lnTo>
                  <a:pt x="49875" y="352283"/>
                </a:lnTo>
                <a:lnTo>
                  <a:pt x="50925" y="351087"/>
                </a:lnTo>
                <a:lnTo>
                  <a:pt x="53480" y="352283"/>
                </a:lnTo>
                <a:close/>
              </a:path>
              <a:path w="964565" h="962025">
                <a:moveTo>
                  <a:pt x="52909" y="353197"/>
                </a:moveTo>
                <a:lnTo>
                  <a:pt x="51598" y="353197"/>
                </a:lnTo>
                <a:lnTo>
                  <a:pt x="50751" y="352692"/>
                </a:lnTo>
                <a:lnTo>
                  <a:pt x="53198" y="352692"/>
                </a:lnTo>
                <a:lnTo>
                  <a:pt x="52909" y="353197"/>
                </a:lnTo>
                <a:close/>
              </a:path>
              <a:path w="964565" h="962025">
                <a:moveTo>
                  <a:pt x="52662" y="719188"/>
                </a:moveTo>
                <a:lnTo>
                  <a:pt x="50262" y="719188"/>
                </a:lnTo>
                <a:lnTo>
                  <a:pt x="50496" y="718725"/>
                </a:lnTo>
                <a:lnTo>
                  <a:pt x="51783" y="718725"/>
                </a:lnTo>
                <a:lnTo>
                  <a:pt x="52662" y="719188"/>
                </a:lnTo>
                <a:close/>
              </a:path>
              <a:path w="964565" h="962025">
                <a:moveTo>
                  <a:pt x="52942" y="720543"/>
                </a:moveTo>
                <a:lnTo>
                  <a:pt x="51655" y="720543"/>
                </a:lnTo>
                <a:lnTo>
                  <a:pt x="50566" y="719970"/>
                </a:lnTo>
                <a:lnTo>
                  <a:pt x="53231" y="719970"/>
                </a:lnTo>
                <a:lnTo>
                  <a:pt x="52942" y="720543"/>
                </a:lnTo>
                <a:close/>
              </a:path>
              <a:path w="964565" h="962025">
                <a:moveTo>
                  <a:pt x="52942" y="720543"/>
                </a:moveTo>
                <a:lnTo>
                  <a:pt x="52843" y="720739"/>
                </a:lnTo>
                <a:lnTo>
                  <a:pt x="53231" y="719970"/>
                </a:lnTo>
                <a:lnTo>
                  <a:pt x="52942" y="720543"/>
                </a:lnTo>
                <a:close/>
              </a:path>
              <a:path w="964565" h="962025">
                <a:moveTo>
                  <a:pt x="52701" y="241542"/>
                </a:moveTo>
                <a:lnTo>
                  <a:pt x="50324" y="241542"/>
                </a:lnTo>
                <a:lnTo>
                  <a:pt x="50554" y="241083"/>
                </a:lnTo>
                <a:lnTo>
                  <a:pt x="51832" y="241083"/>
                </a:lnTo>
                <a:lnTo>
                  <a:pt x="52701" y="241542"/>
                </a:lnTo>
                <a:close/>
              </a:path>
              <a:path w="964565" h="962025">
                <a:moveTo>
                  <a:pt x="52978" y="242895"/>
                </a:moveTo>
                <a:lnTo>
                  <a:pt x="51704" y="242895"/>
                </a:lnTo>
                <a:lnTo>
                  <a:pt x="50637" y="242332"/>
                </a:lnTo>
                <a:lnTo>
                  <a:pt x="53263" y="242332"/>
                </a:lnTo>
                <a:lnTo>
                  <a:pt x="52978" y="242895"/>
                </a:lnTo>
                <a:close/>
              </a:path>
              <a:path w="964565" h="962025">
                <a:moveTo>
                  <a:pt x="52978" y="242895"/>
                </a:moveTo>
                <a:lnTo>
                  <a:pt x="52877" y="243094"/>
                </a:lnTo>
                <a:lnTo>
                  <a:pt x="53263" y="242332"/>
                </a:lnTo>
                <a:lnTo>
                  <a:pt x="52978" y="242895"/>
                </a:lnTo>
                <a:close/>
              </a:path>
              <a:path w="964565" h="962025">
                <a:moveTo>
                  <a:pt x="52637" y="737058"/>
                </a:moveTo>
                <a:lnTo>
                  <a:pt x="50292" y="737058"/>
                </a:lnTo>
                <a:lnTo>
                  <a:pt x="50503" y="736621"/>
                </a:lnTo>
                <a:lnTo>
                  <a:pt x="51758" y="736621"/>
                </a:lnTo>
                <a:lnTo>
                  <a:pt x="52637" y="737058"/>
                </a:lnTo>
                <a:close/>
              </a:path>
              <a:path w="964565" h="962025">
                <a:moveTo>
                  <a:pt x="52939" y="738421"/>
                </a:moveTo>
                <a:lnTo>
                  <a:pt x="51683" y="738421"/>
                </a:lnTo>
                <a:lnTo>
                  <a:pt x="50808" y="737976"/>
                </a:lnTo>
                <a:lnTo>
                  <a:pt x="50224" y="737201"/>
                </a:lnTo>
                <a:lnTo>
                  <a:pt x="50292" y="737058"/>
                </a:lnTo>
                <a:lnTo>
                  <a:pt x="53224" y="737830"/>
                </a:lnTo>
                <a:lnTo>
                  <a:pt x="52939" y="738421"/>
                </a:lnTo>
                <a:close/>
              </a:path>
              <a:path w="964565" h="962025">
                <a:moveTo>
                  <a:pt x="52939" y="738421"/>
                </a:moveTo>
                <a:lnTo>
                  <a:pt x="52849" y="738606"/>
                </a:lnTo>
                <a:lnTo>
                  <a:pt x="53153" y="737976"/>
                </a:lnTo>
                <a:lnTo>
                  <a:pt x="52939" y="738421"/>
                </a:lnTo>
                <a:close/>
              </a:path>
              <a:path w="964565" h="962025">
                <a:moveTo>
                  <a:pt x="53498" y="776703"/>
                </a:moveTo>
                <a:lnTo>
                  <a:pt x="50867" y="776703"/>
                </a:lnTo>
                <a:lnTo>
                  <a:pt x="50196" y="775689"/>
                </a:lnTo>
                <a:lnTo>
                  <a:pt x="49452" y="775059"/>
                </a:lnTo>
                <a:lnTo>
                  <a:pt x="49936" y="774198"/>
                </a:lnTo>
                <a:lnTo>
                  <a:pt x="50260" y="772832"/>
                </a:lnTo>
                <a:lnTo>
                  <a:pt x="51701" y="772376"/>
                </a:lnTo>
                <a:lnTo>
                  <a:pt x="52990" y="772832"/>
                </a:lnTo>
                <a:lnTo>
                  <a:pt x="53247" y="772832"/>
                </a:lnTo>
                <a:lnTo>
                  <a:pt x="54498" y="775344"/>
                </a:lnTo>
                <a:lnTo>
                  <a:pt x="53498" y="776703"/>
                </a:lnTo>
                <a:close/>
              </a:path>
              <a:path w="964565" h="962025">
                <a:moveTo>
                  <a:pt x="50264" y="462108"/>
                </a:moveTo>
                <a:lnTo>
                  <a:pt x="50478" y="461663"/>
                </a:lnTo>
                <a:lnTo>
                  <a:pt x="51747" y="461663"/>
                </a:lnTo>
                <a:lnTo>
                  <a:pt x="52637" y="462108"/>
                </a:lnTo>
                <a:lnTo>
                  <a:pt x="50478" y="461663"/>
                </a:lnTo>
                <a:lnTo>
                  <a:pt x="50264" y="462108"/>
                </a:lnTo>
                <a:close/>
              </a:path>
              <a:path w="964565" h="962025">
                <a:moveTo>
                  <a:pt x="53382" y="462678"/>
                </a:moveTo>
                <a:lnTo>
                  <a:pt x="49879" y="462678"/>
                </a:lnTo>
                <a:lnTo>
                  <a:pt x="50196" y="462251"/>
                </a:lnTo>
                <a:lnTo>
                  <a:pt x="50264" y="462108"/>
                </a:lnTo>
                <a:lnTo>
                  <a:pt x="50196" y="462251"/>
                </a:lnTo>
                <a:lnTo>
                  <a:pt x="53544" y="462461"/>
                </a:lnTo>
                <a:lnTo>
                  <a:pt x="53382" y="462678"/>
                </a:lnTo>
                <a:close/>
              </a:path>
              <a:path w="964565" h="962025">
                <a:moveTo>
                  <a:pt x="52939" y="463482"/>
                </a:moveTo>
                <a:lnTo>
                  <a:pt x="51665" y="463482"/>
                </a:lnTo>
                <a:lnTo>
                  <a:pt x="50779" y="463033"/>
                </a:lnTo>
                <a:lnTo>
                  <a:pt x="53155" y="463033"/>
                </a:lnTo>
                <a:lnTo>
                  <a:pt x="52939" y="463482"/>
                </a:lnTo>
                <a:close/>
              </a:path>
              <a:path w="964565" h="962025">
                <a:moveTo>
                  <a:pt x="52939" y="463482"/>
                </a:moveTo>
                <a:lnTo>
                  <a:pt x="52849" y="463667"/>
                </a:lnTo>
                <a:lnTo>
                  <a:pt x="53155" y="463033"/>
                </a:lnTo>
                <a:lnTo>
                  <a:pt x="52939" y="463482"/>
                </a:lnTo>
                <a:close/>
              </a:path>
              <a:path w="964565" h="962025">
                <a:moveTo>
                  <a:pt x="53494" y="427335"/>
                </a:moveTo>
                <a:lnTo>
                  <a:pt x="50818" y="427335"/>
                </a:lnTo>
                <a:lnTo>
                  <a:pt x="50199" y="426538"/>
                </a:lnTo>
                <a:lnTo>
                  <a:pt x="49413" y="425979"/>
                </a:lnTo>
                <a:lnTo>
                  <a:pt x="49857" y="425071"/>
                </a:lnTo>
                <a:lnTo>
                  <a:pt x="50181" y="423669"/>
                </a:lnTo>
                <a:lnTo>
                  <a:pt x="51480" y="423107"/>
                </a:lnTo>
                <a:lnTo>
                  <a:pt x="53081" y="423669"/>
                </a:lnTo>
                <a:lnTo>
                  <a:pt x="54480" y="425979"/>
                </a:lnTo>
                <a:lnTo>
                  <a:pt x="54112" y="426538"/>
                </a:lnTo>
                <a:lnTo>
                  <a:pt x="53494" y="427335"/>
                </a:lnTo>
                <a:close/>
              </a:path>
              <a:path w="964565" h="962025">
                <a:moveTo>
                  <a:pt x="52640" y="444248"/>
                </a:moveTo>
                <a:lnTo>
                  <a:pt x="50260" y="444248"/>
                </a:lnTo>
                <a:lnTo>
                  <a:pt x="50494" y="443789"/>
                </a:lnTo>
                <a:lnTo>
                  <a:pt x="51775" y="443789"/>
                </a:lnTo>
                <a:lnTo>
                  <a:pt x="52640" y="444248"/>
                </a:lnTo>
                <a:close/>
              </a:path>
              <a:path w="964565" h="962025">
                <a:moveTo>
                  <a:pt x="52922" y="445586"/>
                </a:moveTo>
                <a:lnTo>
                  <a:pt x="51644" y="445586"/>
                </a:lnTo>
                <a:lnTo>
                  <a:pt x="50574" y="445020"/>
                </a:lnTo>
                <a:lnTo>
                  <a:pt x="53206" y="445020"/>
                </a:lnTo>
                <a:lnTo>
                  <a:pt x="52922" y="445586"/>
                </a:lnTo>
                <a:close/>
              </a:path>
              <a:path w="964565" h="962025">
                <a:moveTo>
                  <a:pt x="53487" y="409396"/>
                </a:moveTo>
                <a:lnTo>
                  <a:pt x="50858" y="409396"/>
                </a:lnTo>
                <a:lnTo>
                  <a:pt x="50192" y="408404"/>
                </a:lnTo>
                <a:lnTo>
                  <a:pt x="49445" y="407784"/>
                </a:lnTo>
                <a:lnTo>
                  <a:pt x="49925" y="406916"/>
                </a:lnTo>
                <a:lnTo>
                  <a:pt x="50242" y="405550"/>
                </a:lnTo>
                <a:lnTo>
                  <a:pt x="51676" y="405076"/>
                </a:lnTo>
                <a:lnTo>
                  <a:pt x="52993" y="405550"/>
                </a:lnTo>
                <a:lnTo>
                  <a:pt x="53219" y="405550"/>
                </a:lnTo>
                <a:lnTo>
                  <a:pt x="54501" y="408055"/>
                </a:lnTo>
                <a:lnTo>
                  <a:pt x="53487" y="409396"/>
                </a:lnTo>
                <a:close/>
              </a:path>
              <a:path w="964565" h="962025">
                <a:moveTo>
                  <a:pt x="51284" y="391903"/>
                </a:moveTo>
                <a:lnTo>
                  <a:pt x="50366" y="390714"/>
                </a:lnTo>
                <a:lnTo>
                  <a:pt x="49425" y="390038"/>
                </a:lnTo>
                <a:lnTo>
                  <a:pt x="49570" y="390038"/>
                </a:lnTo>
                <a:lnTo>
                  <a:pt x="49982" y="389156"/>
                </a:lnTo>
                <a:lnTo>
                  <a:pt x="50119" y="388323"/>
                </a:lnTo>
                <a:lnTo>
                  <a:pt x="50231" y="387640"/>
                </a:lnTo>
                <a:lnTo>
                  <a:pt x="50403" y="387640"/>
                </a:lnTo>
                <a:lnTo>
                  <a:pt x="51637" y="387074"/>
                </a:lnTo>
                <a:lnTo>
                  <a:pt x="53338" y="387640"/>
                </a:lnTo>
                <a:lnTo>
                  <a:pt x="54772" y="390038"/>
                </a:lnTo>
                <a:lnTo>
                  <a:pt x="53836" y="391511"/>
                </a:lnTo>
                <a:lnTo>
                  <a:pt x="51284" y="391903"/>
                </a:lnTo>
                <a:close/>
              </a:path>
              <a:path w="964565" h="962025">
                <a:moveTo>
                  <a:pt x="51800" y="502084"/>
                </a:moveTo>
                <a:lnTo>
                  <a:pt x="50210" y="501504"/>
                </a:lnTo>
                <a:lnTo>
                  <a:pt x="48932" y="499063"/>
                </a:lnTo>
                <a:lnTo>
                  <a:pt x="50007" y="497771"/>
                </a:lnTo>
                <a:lnTo>
                  <a:pt x="52621" y="497771"/>
                </a:lnTo>
                <a:lnTo>
                  <a:pt x="53281" y="498750"/>
                </a:lnTo>
                <a:lnTo>
                  <a:pt x="54028" y="499362"/>
                </a:lnTo>
                <a:lnTo>
                  <a:pt x="53548" y="500237"/>
                </a:lnTo>
                <a:lnTo>
                  <a:pt x="53254" y="501504"/>
                </a:lnTo>
                <a:lnTo>
                  <a:pt x="53528" y="501504"/>
                </a:lnTo>
                <a:lnTo>
                  <a:pt x="51800" y="502084"/>
                </a:lnTo>
                <a:close/>
              </a:path>
              <a:path w="964565" h="962025">
                <a:moveTo>
                  <a:pt x="50914" y="263904"/>
                </a:moveTo>
                <a:lnTo>
                  <a:pt x="49619" y="262730"/>
                </a:lnTo>
                <a:lnTo>
                  <a:pt x="49498" y="261118"/>
                </a:lnTo>
                <a:lnTo>
                  <a:pt x="49438" y="260313"/>
                </a:lnTo>
                <a:lnTo>
                  <a:pt x="50662" y="259563"/>
                </a:lnTo>
                <a:lnTo>
                  <a:pt x="51313" y="258851"/>
                </a:lnTo>
                <a:lnTo>
                  <a:pt x="50864" y="259342"/>
                </a:lnTo>
                <a:lnTo>
                  <a:pt x="53539" y="259563"/>
                </a:lnTo>
                <a:lnTo>
                  <a:pt x="53969" y="260972"/>
                </a:lnTo>
                <a:lnTo>
                  <a:pt x="54014" y="261118"/>
                </a:lnTo>
                <a:lnTo>
                  <a:pt x="53402" y="262730"/>
                </a:lnTo>
                <a:lnTo>
                  <a:pt x="50914" y="263904"/>
                </a:lnTo>
                <a:close/>
              </a:path>
              <a:path w="964565" h="962025">
                <a:moveTo>
                  <a:pt x="53457" y="537765"/>
                </a:moveTo>
                <a:lnTo>
                  <a:pt x="50751" y="537765"/>
                </a:lnTo>
                <a:lnTo>
                  <a:pt x="50053" y="536626"/>
                </a:lnTo>
                <a:lnTo>
                  <a:pt x="49363" y="536014"/>
                </a:lnTo>
                <a:lnTo>
                  <a:pt x="50064" y="535032"/>
                </a:lnTo>
                <a:lnTo>
                  <a:pt x="50530" y="533733"/>
                </a:lnTo>
                <a:lnTo>
                  <a:pt x="52709" y="533733"/>
                </a:lnTo>
                <a:lnTo>
                  <a:pt x="53565" y="534104"/>
                </a:lnTo>
                <a:lnTo>
                  <a:pt x="54522" y="536626"/>
                </a:lnTo>
                <a:lnTo>
                  <a:pt x="53457" y="537765"/>
                </a:lnTo>
                <a:close/>
              </a:path>
              <a:path w="964565" h="962025">
                <a:moveTo>
                  <a:pt x="51576" y="335433"/>
                </a:moveTo>
                <a:lnTo>
                  <a:pt x="49954" y="334896"/>
                </a:lnTo>
                <a:lnTo>
                  <a:pt x="48879" y="332515"/>
                </a:lnTo>
                <a:lnTo>
                  <a:pt x="50069" y="331021"/>
                </a:lnTo>
                <a:lnTo>
                  <a:pt x="52398" y="331021"/>
                </a:lnTo>
                <a:lnTo>
                  <a:pt x="53167" y="332213"/>
                </a:lnTo>
                <a:lnTo>
                  <a:pt x="53896" y="332843"/>
                </a:lnTo>
                <a:lnTo>
                  <a:pt x="53395" y="333675"/>
                </a:lnTo>
                <a:lnTo>
                  <a:pt x="53068" y="334896"/>
                </a:lnTo>
                <a:lnTo>
                  <a:pt x="53417" y="334896"/>
                </a:lnTo>
                <a:lnTo>
                  <a:pt x="51576" y="335433"/>
                </a:lnTo>
                <a:close/>
              </a:path>
              <a:path w="964565" h="962025">
                <a:moveTo>
                  <a:pt x="51067" y="519919"/>
                </a:moveTo>
                <a:lnTo>
                  <a:pt x="50210" y="518788"/>
                </a:lnTo>
                <a:lnTo>
                  <a:pt x="49423" y="518211"/>
                </a:lnTo>
                <a:lnTo>
                  <a:pt x="49861" y="517293"/>
                </a:lnTo>
                <a:lnTo>
                  <a:pt x="49989" y="516535"/>
                </a:lnTo>
                <a:lnTo>
                  <a:pt x="50179" y="515866"/>
                </a:lnTo>
                <a:lnTo>
                  <a:pt x="51477" y="515308"/>
                </a:lnTo>
                <a:lnTo>
                  <a:pt x="53099" y="515866"/>
                </a:lnTo>
                <a:lnTo>
                  <a:pt x="54485" y="518211"/>
                </a:lnTo>
                <a:lnTo>
                  <a:pt x="53523" y="519588"/>
                </a:lnTo>
                <a:lnTo>
                  <a:pt x="51067" y="519919"/>
                </a:lnTo>
                <a:close/>
              </a:path>
              <a:path w="964565" h="962025">
                <a:moveTo>
                  <a:pt x="53498" y="170874"/>
                </a:moveTo>
                <a:lnTo>
                  <a:pt x="50864" y="170874"/>
                </a:lnTo>
                <a:lnTo>
                  <a:pt x="50196" y="169864"/>
                </a:lnTo>
                <a:lnTo>
                  <a:pt x="49452" y="169234"/>
                </a:lnTo>
                <a:lnTo>
                  <a:pt x="49936" y="168373"/>
                </a:lnTo>
                <a:lnTo>
                  <a:pt x="50260" y="167006"/>
                </a:lnTo>
                <a:lnTo>
                  <a:pt x="51701" y="166551"/>
                </a:lnTo>
                <a:lnTo>
                  <a:pt x="52990" y="167006"/>
                </a:lnTo>
                <a:lnTo>
                  <a:pt x="53247" y="167006"/>
                </a:lnTo>
                <a:lnTo>
                  <a:pt x="54498" y="169515"/>
                </a:lnTo>
                <a:lnTo>
                  <a:pt x="53498" y="170874"/>
                </a:lnTo>
                <a:close/>
              </a:path>
              <a:path w="964565" h="962025">
                <a:moveTo>
                  <a:pt x="61159" y="803517"/>
                </a:moveTo>
                <a:lnTo>
                  <a:pt x="59592" y="803517"/>
                </a:lnTo>
                <a:lnTo>
                  <a:pt x="59757" y="802620"/>
                </a:lnTo>
                <a:lnTo>
                  <a:pt x="60198" y="801698"/>
                </a:lnTo>
                <a:lnTo>
                  <a:pt x="61778" y="801698"/>
                </a:lnTo>
                <a:lnTo>
                  <a:pt x="61592" y="802620"/>
                </a:lnTo>
                <a:lnTo>
                  <a:pt x="61159" y="803517"/>
                </a:lnTo>
                <a:close/>
              </a:path>
              <a:path w="964565" h="962025">
                <a:moveTo>
                  <a:pt x="61159" y="803517"/>
                </a:moveTo>
                <a:lnTo>
                  <a:pt x="61069" y="803751"/>
                </a:lnTo>
                <a:lnTo>
                  <a:pt x="61159" y="803517"/>
                </a:lnTo>
                <a:lnTo>
                  <a:pt x="61595" y="802620"/>
                </a:lnTo>
                <a:lnTo>
                  <a:pt x="61159" y="803517"/>
                </a:lnTo>
                <a:close/>
              </a:path>
              <a:path w="964565" h="962025">
                <a:moveTo>
                  <a:pt x="60927" y="804122"/>
                </a:moveTo>
                <a:lnTo>
                  <a:pt x="61069" y="803751"/>
                </a:lnTo>
                <a:lnTo>
                  <a:pt x="61159" y="803517"/>
                </a:lnTo>
                <a:lnTo>
                  <a:pt x="60927" y="804122"/>
                </a:lnTo>
                <a:close/>
              </a:path>
              <a:path w="964565" h="962025">
                <a:moveTo>
                  <a:pt x="63447" y="841400"/>
                </a:moveTo>
                <a:lnTo>
                  <a:pt x="60825" y="841400"/>
                </a:lnTo>
                <a:lnTo>
                  <a:pt x="60222" y="840144"/>
                </a:lnTo>
                <a:lnTo>
                  <a:pt x="60156" y="840005"/>
                </a:lnTo>
                <a:lnTo>
                  <a:pt x="59490" y="839244"/>
                </a:lnTo>
                <a:lnTo>
                  <a:pt x="60095" y="838368"/>
                </a:lnTo>
                <a:lnTo>
                  <a:pt x="60572" y="836941"/>
                </a:lnTo>
                <a:lnTo>
                  <a:pt x="62163" y="836589"/>
                </a:lnTo>
                <a:lnTo>
                  <a:pt x="63864" y="837354"/>
                </a:lnTo>
                <a:lnTo>
                  <a:pt x="64780" y="840005"/>
                </a:lnTo>
                <a:lnTo>
                  <a:pt x="64828" y="840144"/>
                </a:lnTo>
                <a:lnTo>
                  <a:pt x="63447" y="841400"/>
                </a:lnTo>
                <a:close/>
              </a:path>
              <a:path w="964565" h="962025">
                <a:moveTo>
                  <a:pt x="62049" y="821928"/>
                </a:moveTo>
                <a:lnTo>
                  <a:pt x="59606" y="821928"/>
                </a:lnTo>
                <a:lnTo>
                  <a:pt x="59213" y="821654"/>
                </a:lnTo>
                <a:lnTo>
                  <a:pt x="59110" y="820839"/>
                </a:lnTo>
                <a:lnTo>
                  <a:pt x="59042" y="820306"/>
                </a:lnTo>
                <a:lnTo>
                  <a:pt x="60280" y="819608"/>
                </a:lnTo>
                <a:lnTo>
                  <a:pt x="60942" y="818985"/>
                </a:lnTo>
                <a:lnTo>
                  <a:pt x="61341" y="819964"/>
                </a:lnTo>
                <a:lnTo>
                  <a:pt x="61813" y="820839"/>
                </a:lnTo>
                <a:lnTo>
                  <a:pt x="61996" y="821654"/>
                </a:lnTo>
                <a:lnTo>
                  <a:pt x="62049" y="821928"/>
                </a:lnTo>
                <a:close/>
              </a:path>
              <a:path w="964565" h="962025">
                <a:moveTo>
                  <a:pt x="61842" y="913922"/>
                </a:moveTo>
                <a:lnTo>
                  <a:pt x="60289" y="913922"/>
                </a:lnTo>
                <a:lnTo>
                  <a:pt x="59423" y="912246"/>
                </a:lnTo>
                <a:lnTo>
                  <a:pt x="60579" y="911168"/>
                </a:lnTo>
                <a:lnTo>
                  <a:pt x="60999" y="912004"/>
                </a:lnTo>
                <a:lnTo>
                  <a:pt x="61515" y="912812"/>
                </a:lnTo>
                <a:lnTo>
                  <a:pt x="61842" y="913922"/>
                </a:lnTo>
                <a:close/>
              </a:path>
              <a:path w="964565" h="962025">
                <a:moveTo>
                  <a:pt x="61090" y="785799"/>
                </a:moveTo>
                <a:lnTo>
                  <a:pt x="59419" y="785799"/>
                </a:lnTo>
                <a:lnTo>
                  <a:pt x="59636" y="784852"/>
                </a:lnTo>
                <a:lnTo>
                  <a:pt x="60120" y="783970"/>
                </a:lnTo>
                <a:lnTo>
                  <a:pt x="61803" y="783970"/>
                </a:lnTo>
                <a:lnTo>
                  <a:pt x="61574" y="784852"/>
                </a:lnTo>
                <a:lnTo>
                  <a:pt x="61090" y="785799"/>
                </a:lnTo>
                <a:close/>
              </a:path>
              <a:path w="964565" h="962025">
                <a:moveTo>
                  <a:pt x="59462" y="879245"/>
                </a:moveTo>
                <a:lnTo>
                  <a:pt x="58725" y="877779"/>
                </a:lnTo>
                <a:lnTo>
                  <a:pt x="58601" y="876138"/>
                </a:lnTo>
                <a:lnTo>
                  <a:pt x="59010" y="874259"/>
                </a:lnTo>
                <a:lnTo>
                  <a:pt x="59864" y="872811"/>
                </a:lnTo>
                <a:lnTo>
                  <a:pt x="62803" y="873818"/>
                </a:lnTo>
                <a:lnTo>
                  <a:pt x="63864" y="874879"/>
                </a:lnTo>
                <a:lnTo>
                  <a:pt x="64323" y="877526"/>
                </a:lnTo>
                <a:lnTo>
                  <a:pt x="63091" y="878853"/>
                </a:lnTo>
                <a:lnTo>
                  <a:pt x="59462" y="879245"/>
                </a:lnTo>
                <a:close/>
              </a:path>
              <a:path w="964565" h="962025">
                <a:moveTo>
                  <a:pt x="62102" y="216402"/>
                </a:moveTo>
                <a:lnTo>
                  <a:pt x="60046" y="216402"/>
                </a:lnTo>
                <a:lnTo>
                  <a:pt x="59213" y="215822"/>
                </a:lnTo>
                <a:lnTo>
                  <a:pt x="59110" y="215007"/>
                </a:lnTo>
                <a:lnTo>
                  <a:pt x="59042" y="214477"/>
                </a:lnTo>
                <a:lnTo>
                  <a:pt x="60280" y="213779"/>
                </a:lnTo>
                <a:lnTo>
                  <a:pt x="60939" y="213156"/>
                </a:lnTo>
                <a:lnTo>
                  <a:pt x="61337" y="214135"/>
                </a:lnTo>
                <a:lnTo>
                  <a:pt x="61807" y="215007"/>
                </a:lnTo>
                <a:lnTo>
                  <a:pt x="61991" y="215822"/>
                </a:lnTo>
                <a:lnTo>
                  <a:pt x="62102" y="216402"/>
                </a:lnTo>
                <a:close/>
              </a:path>
              <a:path w="964565" h="962025">
                <a:moveTo>
                  <a:pt x="63447" y="235571"/>
                </a:moveTo>
                <a:lnTo>
                  <a:pt x="60823" y="235571"/>
                </a:lnTo>
                <a:lnTo>
                  <a:pt x="60221" y="234315"/>
                </a:lnTo>
                <a:lnTo>
                  <a:pt x="60156" y="234180"/>
                </a:lnTo>
                <a:lnTo>
                  <a:pt x="59490" y="233418"/>
                </a:lnTo>
                <a:lnTo>
                  <a:pt x="60095" y="232543"/>
                </a:lnTo>
                <a:lnTo>
                  <a:pt x="60572" y="231116"/>
                </a:lnTo>
                <a:lnTo>
                  <a:pt x="62163" y="230764"/>
                </a:lnTo>
                <a:lnTo>
                  <a:pt x="63864" y="231529"/>
                </a:lnTo>
                <a:lnTo>
                  <a:pt x="64781" y="234180"/>
                </a:lnTo>
                <a:lnTo>
                  <a:pt x="64828" y="234315"/>
                </a:lnTo>
                <a:lnTo>
                  <a:pt x="63447" y="235571"/>
                </a:lnTo>
                <a:close/>
              </a:path>
              <a:path w="964565" h="962025">
                <a:moveTo>
                  <a:pt x="63490" y="731044"/>
                </a:moveTo>
                <a:lnTo>
                  <a:pt x="60825" y="731044"/>
                </a:lnTo>
                <a:lnTo>
                  <a:pt x="60198" y="730176"/>
                </a:lnTo>
                <a:lnTo>
                  <a:pt x="59451" y="729600"/>
                </a:lnTo>
                <a:lnTo>
                  <a:pt x="60273" y="727408"/>
                </a:lnTo>
                <a:lnTo>
                  <a:pt x="62661" y="727408"/>
                </a:lnTo>
                <a:lnTo>
                  <a:pt x="64235" y="729600"/>
                </a:lnTo>
                <a:lnTo>
                  <a:pt x="64348" y="729756"/>
                </a:lnTo>
                <a:lnTo>
                  <a:pt x="63490" y="731044"/>
                </a:lnTo>
                <a:close/>
              </a:path>
              <a:path w="964565" h="962025">
                <a:moveTo>
                  <a:pt x="61159" y="197691"/>
                </a:moveTo>
                <a:lnTo>
                  <a:pt x="59592" y="197691"/>
                </a:lnTo>
                <a:lnTo>
                  <a:pt x="59757" y="196795"/>
                </a:lnTo>
                <a:lnTo>
                  <a:pt x="60197" y="195873"/>
                </a:lnTo>
                <a:lnTo>
                  <a:pt x="61778" y="195873"/>
                </a:lnTo>
                <a:lnTo>
                  <a:pt x="61592" y="196795"/>
                </a:lnTo>
                <a:lnTo>
                  <a:pt x="61159" y="197691"/>
                </a:lnTo>
                <a:close/>
              </a:path>
              <a:path w="964565" h="962025">
                <a:moveTo>
                  <a:pt x="61159" y="197691"/>
                </a:moveTo>
                <a:lnTo>
                  <a:pt x="61069" y="197926"/>
                </a:lnTo>
                <a:lnTo>
                  <a:pt x="61159" y="197691"/>
                </a:lnTo>
                <a:lnTo>
                  <a:pt x="61595" y="196795"/>
                </a:lnTo>
                <a:lnTo>
                  <a:pt x="61159" y="197691"/>
                </a:lnTo>
                <a:close/>
              </a:path>
              <a:path w="964565" h="962025">
                <a:moveTo>
                  <a:pt x="60927" y="198296"/>
                </a:moveTo>
                <a:lnTo>
                  <a:pt x="61069" y="197926"/>
                </a:lnTo>
                <a:lnTo>
                  <a:pt x="61159" y="197691"/>
                </a:lnTo>
                <a:lnTo>
                  <a:pt x="60927" y="198296"/>
                </a:lnTo>
                <a:close/>
              </a:path>
              <a:path w="964565" h="962025">
                <a:moveTo>
                  <a:pt x="63024" y="253826"/>
                </a:moveTo>
                <a:lnTo>
                  <a:pt x="60508" y="253826"/>
                </a:lnTo>
                <a:lnTo>
                  <a:pt x="59871" y="252552"/>
                </a:lnTo>
                <a:lnTo>
                  <a:pt x="59223" y="251848"/>
                </a:lnTo>
                <a:lnTo>
                  <a:pt x="59793" y="250901"/>
                </a:lnTo>
                <a:lnTo>
                  <a:pt x="60270" y="249428"/>
                </a:lnTo>
                <a:lnTo>
                  <a:pt x="61682" y="249428"/>
                </a:lnTo>
                <a:lnTo>
                  <a:pt x="63106" y="250143"/>
                </a:lnTo>
                <a:lnTo>
                  <a:pt x="64472" y="253001"/>
                </a:lnTo>
                <a:lnTo>
                  <a:pt x="63024" y="253826"/>
                </a:lnTo>
                <a:close/>
              </a:path>
              <a:path w="964565" h="962025">
                <a:moveTo>
                  <a:pt x="61090" y="179970"/>
                </a:moveTo>
                <a:lnTo>
                  <a:pt x="59419" y="179970"/>
                </a:lnTo>
                <a:lnTo>
                  <a:pt x="59636" y="179023"/>
                </a:lnTo>
                <a:lnTo>
                  <a:pt x="60120" y="178141"/>
                </a:lnTo>
                <a:lnTo>
                  <a:pt x="61803" y="178141"/>
                </a:lnTo>
                <a:lnTo>
                  <a:pt x="61574" y="179023"/>
                </a:lnTo>
                <a:lnTo>
                  <a:pt x="61090" y="179970"/>
                </a:lnTo>
                <a:close/>
              </a:path>
              <a:path w="964565" h="962025">
                <a:moveTo>
                  <a:pt x="61322" y="50245"/>
                </a:moveTo>
                <a:lnTo>
                  <a:pt x="59480" y="50245"/>
                </a:lnTo>
                <a:lnTo>
                  <a:pt x="59144" y="49601"/>
                </a:lnTo>
                <a:lnTo>
                  <a:pt x="59024" y="49370"/>
                </a:lnTo>
                <a:lnTo>
                  <a:pt x="59257" y="48555"/>
                </a:lnTo>
                <a:lnTo>
                  <a:pt x="59578" y="47786"/>
                </a:lnTo>
                <a:lnTo>
                  <a:pt x="60469" y="46982"/>
                </a:lnTo>
                <a:lnTo>
                  <a:pt x="60953" y="47786"/>
                </a:lnTo>
                <a:lnTo>
                  <a:pt x="61522" y="48555"/>
                </a:lnTo>
                <a:lnTo>
                  <a:pt x="61841" y="49370"/>
                </a:lnTo>
                <a:lnTo>
                  <a:pt x="61931" y="49601"/>
                </a:lnTo>
                <a:lnTo>
                  <a:pt x="61322" y="50245"/>
                </a:lnTo>
                <a:close/>
              </a:path>
              <a:path w="964565" h="962025">
                <a:moveTo>
                  <a:pt x="61220" y="143442"/>
                </a:moveTo>
                <a:lnTo>
                  <a:pt x="60273" y="142442"/>
                </a:lnTo>
                <a:lnTo>
                  <a:pt x="59416" y="141955"/>
                </a:lnTo>
                <a:lnTo>
                  <a:pt x="59736" y="140980"/>
                </a:lnTo>
                <a:lnTo>
                  <a:pt x="59796" y="139638"/>
                </a:lnTo>
                <a:lnTo>
                  <a:pt x="60942" y="138820"/>
                </a:lnTo>
                <a:lnTo>
                  <a:pt x="62572" y="139375"/>
                </a:lnTo>
                <a:lnTo>
                  <a:pt x="64401" y="141506"/>
                </a:lnTo>
                <a:lnTo>
                  <a:pt x="63860" y="142965"/>
                </a:lnTo>
                <a:lnTo>
                  <a:pt x="61220" y="143442"/>
                </a:lnTo>
                <a:close/>
              </a:path>
              <a:path w="964565" h="962025">
                <a:moveTo>
                  <a:pt x="61832" y="69529"/>
                </a:moveTo>
                <a:lnTo>
                  <a:pt x="60289" y="69529"/>
                </a:lnTo>
                <a:lnTo>
                  <a:pt x="59430" y="67874"/>
                </a:lnTo>
                <a:lnTo>
                  <a:pt x="60586" y="66824"/>
                </a:lnTo>
                <a:lnTo>
                  <a:pt x="60999" y="67646"/>
                </a:lnTo>
                <a:lnTo>
                  <a:pt x="61508" y="68443"/>
                </a:lnTo>
                <a:lnTo>
                  <a:pt x="61832" y="69529"/>
                </a:lnTo>
                <a:close/>
              </a:path>
              <a:path w="964565" h="962025">
                <a:moveTo>
                  <a:pt x="61917" y="31581"/>
                </a:moveTo>
                <a:lnTo>
                  <a:pt x="60283" y="31581"/>
                </a:lnTo>
                <a:lnTo>
                  <a:pt x="59398" y="30001"/>
                </a:lnTo>
                <a:lnTo>
                  <a:pt x="60490" y="28855"/>
                </a:lnTo>
                <a:lnTo>
                  <a:pt x="60964" y="29688"/>
                </a:lnTo>
                <a:lnTo>
                  <a:pt x="61529" y="30489"/>
                </a:lnTo>
                <a:lnTo>
                  <a:pt x="61917" y="31581"/>
                </a:lnTo>
                <a:close/>
              </a:path>
              <a:path w="964565" h="962025">
                <a:moveTo>
                  <a:pt x="63718" y="88958"/>
                </a:moveTo>
                <a:lnTo>
                  <a:pt x="61136" y="88958"/>
                </a:lnTo>
                <a:lnTo>
                  <a:pt x="60454" y="87599"/>
                </a:lnTo>
                <a:lnTo>
                  <a:pt x="59764" y="86830"/>
                </a:lnTo>
                <a:lnTo>
                  <a:pt x="60141" y="86172"/>
                </a:lnTo>
                <a:lnTo>
                  <a:pt x="60431" y="85040"/>
                </a:lnTo>
                <a:lnTo>
                  <a:pt x="60547" y="84585"/>
                </a:lnTo>
                <a:lnTo>
                  <a:pt x="62424" y="84585"/>
                </a:lnTo>
                <a:lnTo>
                  <a:pt x="63572" y="85040"/>
                </a:lnTo>
                <a:lnTo>
                  <a:pt x="64800" y="87599"/>
                </a:lnTo>
                <a:lnTo>
                  <a:pt x="63718" y="88958"/>
                </a:lnTo>
                <a:close/>
              </a:path>
              <a:path w="964565" h="962025">
                <a:moveTo>
                  <a:pt x="63230" y="894998"/>
                </a:moveTo>
                <a:lnTo>
                  <a:pt x="60260" y="894998"/>
                </a:lnTo>
                <a:lnTo>
                  <a:pt x="59944" y="894322"/>
                </a:lnTo>
                <a:lnTo>
                  <a:pt x="59846" y="894112"/>
                </a:lnTo>
                <a:lnTo>
                  <a:pt x="60170" y="893621"/>
                </a:lnTo>
                <a:lnTo>
                  <a:pt x="60471" y="892952"/>
                </a:lnTo>
                <a:lnTo>
                  <a:pt x="61828" y="892952"/>
                </a:lnTo>
                <a:lnTo>
                  <a:pt x="62800" y="893443"/>
                </a:lnTo>
                <a:lnTo>
                  <a:pt x="63792" y="893845"/>
                </a:lnTo>
                <a:lnTo>
                  <a:pt x="63458" y="894322"/>
                </a:lnTo>
                <a:lnTo>
                  <a:pt x="63230" y="894998"/>
                </a:lnTo>
                <a:close/>
              </a:path>
              <a:path w="964565" h="962025">
                <a:moveTo>
                  <a:pt x="60371" y="895237"/>
                </a:moveTo>
                <a:lnTo>
                  <a:pt x="59944" y="894322"/>
                </a:lnTo>
                <a:lnTo>
                  <a:pt x="60260" y="894998"/>
                </a:lnTo>
                <a:lnTo>
                  <a:pt x="60371" y="895237"/>
                </a:lnTo>
                <a:close/>
              </a:path>
              <a:path w="964565" h="962025">
                <a:moveTo>
                  <a:pt x="61487" y="895902"/>
                </a:moveTo>
                <a:lnTo>
                  <a:pt x="60469" y="895447"/>
                </a:lnTo>
                <a:lnTo>
                  <a:pt x="60371" y="895237"/>
                </a:lnTo>
                <a:lnTo>
                  <a:pt x="62771" y="895237"/>
                </a:lnTo>
                <a:lnTo>
                  <a:pt x="61487" y="895902"/>
                </a:lnTo>
                <a:close/>
              </a:path>
              <a:path w="964565" h="962025">
                <a:moveTo>
                  <a:pt x="61089" y="949870"/>
                </a:moveTo>
                <a:lnTo>
                  <a:pt x="59394" y="949870"/>
                </a:lnTo>
                <a:lnTo>
                  <a:pt x="59583" y="949137"/>
                </a:lnTo>
                <a:lnTo>
                  <a:pt x="59643" y="948902"/>
                </a:lnTo>
                <a:lnTo>
                  <a:pt x="60069" y="948173"/>
                </a:lnTo>
                <a:lnTo>
                  <a:pt x="61764" y="948173"/>
                </a:lnTo>
                <a:lnTo>
                  <a:pt x="61578" y="948902"/>
                </a:lnTo>
                <a:lnTo>
                  <a:pt x="61519" y="949137"/>
                </a:lnTo>
                <a:lnTo>
                  <a:pt x="61089" y="949870"/>
                </a:lnTo>
                <a:close/>
              </a:path>
              <a:path w="964565" h="962025">
                <a:moveTo>
                  <a:pt x="61089" y="949870"/>
                </a:moveTo>
                <a:lnTo>
                  <a:pt x="60996" y="950030"/>
                </a:lnTo>
                <a:lnTo>
                  <a:pt x="61519" y="949137"/>
                </a:lnTo>
                <a:lnTo>
                  <a:pt x="61089" y="949870"/>
                </a:lnTo>
                <a:close/>
              </a:path>
              <a:path w="964565" h="962025">
                <a:moveTo>
                  <a:pt x="60741" y="950582"/>
                </a:moveTo>
                <a:lnTo>
                  <a:pt x="60572" y="950948"/>
                </a:lnTo>
                <a:lnTo>
                  <a:pt x="60996" y="950030"/>
                </a:lnTo>
                <a:lnTo>
                  <a:pt x="61089" y="949870"/>
                </a:lnTo>
                <a:lnTo>
                  <a:pt x="60996" y="950030"/>
                </a:lnTo>
                <a:lnTo>
                  <a:pt x="60741" y="950582"/>
                </a:lnTo>
                <a:close/>
              </a:path>
              <a:path w="964565" h="962025">
                <a:moveTo>
                  <a:pt x="62053" y="929925"/>
                </a:moveTo>
                <a:lnTo>
                  <a:pt x="59782" y="929925"/>
                </a:lnTo>
                <a:lnTo>
                  <a:pt x="60030" y="929483"/>
                </a:lnTo>
                <a:lnTo>
                  <a:pt x="61832" y="929483"/>
                </a:lnTo>
                <a:lnTo>
                  <a:pt x="62053" y="929925"/>
                </a:lnTo>
                <a:close/>
              </a:path>
              <a:path w="964565" h="962025">
                <a:moveTo>
                  <a:pt x="61636" y="932195"/>
                </a:moveTo>
                <a:lnTo>
                  <a:pt x="60320" y="932195"/>
                </a:lnTo>
                <a:lnTo>
                  <a:pt x="59380" y="930380"/>
                </a:lnTo>
                <a:lnTo>
                  <a:pt x="62362" y="930380"/>
                </a:lnTo>
                <a:lnTo>
                  <a:pt x="61636" y="932195"/>
                </a:lnTo>
                <a:close/>
              </a:path>
              <a:path w="964565" h="962025">
                <a:moveTo>
                  <a:pt x="59971" y="163441"/>
                </a:moveTo>
                <a:lnTo>
                  <a:pt x="59080" y="162028"/>
                </a:lnTo>
                <a:lnTo>
                  <a:pt x="58864" y="161121"/>
                </a:lnTo>
                <a:lnTo>
                  <a:pt x="58589" y="158783"/>
                </a:lnTo>
                <a:lnTo>
                  <a:pt x="58529" y="158274"/>
                </a:lnTo>
                <a:lnTo>
                  <a:pt x="59451" y="156801"/>
                </a:lnTo>
                <a:lnTo>
                  <a:pt x="63152" y="155591"/>
                </a:lnTo>
                <a:lnTo>
                  <a:pt x="64419" y="156801"/>
                </a:lnTo>
                <a:lnTo>
                  <a:pt x="64671" y="158274"/>
                </a:lnTo>
                <a:lnTo>
                  <a:pt x="64967" y="160601"/>
                </a:lnTo>
                <a:lnTo>
                  <a:pt x="63871" y="162028"/>
                </a:lnTo>
                <a:lnTo>
                  <a:pt x="59971" y="163441"/>
                </a:lnTo>
                <a:close/>
              </a:path>
              <a:path w="964565" h="962025">
                <a:moveTo>
                  <a:pt x="62835" y="15696"/>
                </a:moveTo>
                <a:lnTo>
                  <a:pt x="60391" y="14899"/>
                </a:lnTo>
                <a:lnTo>
                  <a:pt x="60042" y="13511"/>
                </a:lnTo>
                <a:lnTo>
                  <a:pt x="59529" y="12650"/>
                </a:lnTo>
                <a:lnTo>
                  <a:pt x="59971" y="10856"/>
                </a:lnTo>
                <a:lnTo>
                  <a:pt x="61067" y="9707"/>
                </a:lnTo>
                <a:lnTo>
                  <a:pt x="63664" y="10693"/>
                </a:lnTo>
                <a:lnTo>
                  <a:pt x="64547" y="12113"/>
                </a:lnTo>
                <a:lnTo>
                  <a:pt x="64465" y="12927"/>
                </a:lnTo>
                <a:lnTo>
                  <a:pt x="64406" y="13511"/>
                </a:lnTo>
                <a:lnTo>
                  <a:pt x="64287" y="14700"/>
                </a:lnTo>
                <a:lnTo>
                  <a:pt x="62835" y="15696"/>
                </a:lnTo>
                <a:close/>
              </a:path>
              <a:path w="964565" h="962025">
                <a:moveTo>
                  <a:pt x="63018" y="859655"/>
                </a:moveTo>
                <a:lnTo>
                  <a:pt x="60508" y="859655"/>
                </a:lnTo>
                <a:lnTo>
                  <a:pt x="59871" y="858381"/>
                </a:lnTo>
                <a:lnTo>
                  <a:pt x="59223" y="857677"/>
                </a:lnTo>
                <a:lnTo>
                  <a:pt x="59754" y="856851"/>
                </a:lnTo>
                <a:lnTo>
                  <a:pt x="60273" y="855257"/>
                </a:lnTo>
                <a:lnTo>
                  <a:pt x="61682" y="855257"/>
                </a:lnTo>
                <a:lnTo>
                  <a:pt x="63106" y="855972"/>
                </a:lnTo>
                <a:lnTo>
                  <a:pt x="64472" y="858826"/>
                </a:lnTo>
                <a:lnTo>
                  <a:pt x="63018" y="859655"/>
                </a:lnTo>
                <a:close/>
              </a:path>
              <a:path w="964565" h="962025">
                <a:moveTo>
                  <a:pt x="61593" y="382081"/>
                </a:moveTo>
                <a:lnTo>
                  <a:pt x="60106" y="381569"/>
                </a:lnTo>
                <a:lnTo>
                  <a:pt x="59996" y="380815"/>
                </a:lnTo>
                <a:lnTo>
                  <a:pt x="59878" y="380000"/>
                </a:lnTo>
                <a:lnTo>
                  <a:pt x="59455" y="379021"/>
                </a:lnTo>
                <a:lnTo>
                  <a:pt x="60042" y="377651"/>
                </a:lnTo>
                <a:lnTo>
                  <a:pt x="61152" y="377089"/>
                </a:lnTo>
                <a:lnTo>
                  <a:pt x="63049" y="378598"/>
                </a:lnTo>
                <a:lnTo>
                  <a:pt x="63323" y="379847"/>
                </a:lnTo>
                <a:lnTo>
                  <a:pt x="63821" y="380815"/>
                </a:lnTo>
                <a:lnTo>
                  <a:pt x="62793" y="381195"/>
                </a:lnTo>
                <a:lnTo>
                  <a:pt x="61593" y="382081"/>
                </a:lnTo>
                <a:close/>
              </a:path>
              <a:path w="964565" h="962025">
                <a:moveTo>
                  <a:pt x="60754" y="419510"/>
                </a:moveTo>
                <a:lnTo>
                  <a:pt x="60302" y="418503"/>
                </a:lnTo>
                <a:lnTo>
                  <a:pt x="59323" y="417342"/>
                </a:lnTo>
                <a:lnTo>
                  <a:pt x="59764" y="415855"/>
                </a:lnTo>
                <a:lnTo>
                  <a:pt x="61394" y="415154"/>
                </a:lnTo>
                <a:lnTo>
                  <a:pt x="63719" y="415154"/>
                </a:lnTo>
                <a:lnTo>
                  <a:pt x="64198" y="416517"/>
                </a:lnTo>
                <a:lnTo>
                  <a:pt x="63661" y="417851"/>
                </a:lnTo>
                <a:lnTo>
                  <a:pt x="60754" y="419510"/>
                </a:lnTo>
                <a:close/>
              </a:path>
              <a:path w="964565" h="962025">
                <a:moveTo>
                  <a:pt x="61067" y="399895"/>
                </a:moveTo>
                <a:lnTo>
                  <a:pt x="59999" y="398621"/>
                </a:lnTo>
                <a:lnTo>
                  <a:pt x="60115" y="398052"/>
                </a:lnTo>
                <a:lnTo>
                  <a:pt x="60235" y="397461"/>
                </a:lnTo>
                <a:lnTo>
                  <a:pt x="60287" y="397205"/>
                </a:lnTo>
                <a:lnTo>
                  <a:pt x="61305" y="396700"/>
                </a:lnTo>
                <a:lnTo>
                  <a:pt x="63095" y="397461"/>
                </a:lnTo>
                <a:lnTo>
                  <a:pt x="63405" y="398052"/>
                </a:lnTo>
                <a:lnTo>
                  <a:pt x="63789" y="398465"/>
                </a:lnTo>
                <a:lnTo>
                  <a:pt x="61067" y="399895"/>
                </a:lnTo>
                <a:close/>
              </a:path>
              <a:path w="964565" h="962025">
                <a:moveTo>
                  <a:pt x="61487" y="290077"/>
                </a:moveTo>
                <a:lnTo>
                  <a:pt x="60465" y="289618"/>
                </a:lnTo>
                <a:lnTo>
                  <a:pt x="59944" y="288497"/>
                </a:lnTo>
                <a:lnTo>
                  <a:pt x="59846" y="288287"/>
                </a:lnTo>
                <a:lnTo>
                  <a:pt x="60170" y="287796"/>
                </a:lnTo>
                <a:lnTo>
                  <a:pt x="60471" y="287127"/>
                </a:lnTo>
                <a:lnTo>
                  <a:pt x="61828" y="287127"/>
                </a:lnTo>
                <a:lnTo>
                  <a:pt x="62800" y="287618"/>
                </a:lnTo>
                <a:lnTo>
                  <a:pt x="63793" y="288020"/>
                </a:lnTo>
                <a:lnTo>
                  <a:pt x="63458" y="288497"/>
                </a:lnTo>
                <a:lnTo>
                  <a:pt x="63230" y="289173"/>
                </a:lnTo>
                <a:lnTo>
                  <a:pt x="61487" y="290077"/>
                </a:lnTo>
                <a:close/>
              </a:path>
              <a:path w="964565" h="962025">
                <a:moveTo>
                  <a:pt x="61842" y="308093"/>
                </a:moveTo>
                <a:lnTo>
                  <a:pt x="60289" y="308093"/>
                </a:lnTo>
                <a:lnTo>
                  <a:pt x="59423" y="306417"/>
                </a:lnTo>
                <a:lnTo>
                  <a:pt x="60579" y="305339"/>
                </a:lnTo>
                <a:lnTo>
                  <a:pt x="60999" y="306175"/>
                </a:lnTo>
                <a:lnTo>
                  <a:pt x="61515" y="306983"/>
                </a:lnTo>
                <a:lnTo>
                  <a:pt x="61842" y="308093"/>
                </a:lnTo>
                <a:close/>
              </a:path>
              <a:path w="964565" h="962025">
                <a:moveTo>
                  <a:pt x="62835" y="621525"/>
                </a:moveTo>
                <a:lnTo>
                  <a:pt x="60391" y="620728"/>
                </a:lnTo>
                <a:lnTo>
                  <a:pt x="60042" y="619340"/>
                </a:lnTo>
                <a:lnTo>
                  <a:pt x="59529" y="618479"/>
                </a:lnTo>
                <a:lnTo>
                  <a:pt x="59971" y="616685"/>
                </a:lnTo>
                <a:lnTo>
                  <a:pt x="61067" y="615536"/>
                </a:lnTo>
                <a:lnTo>
                  <a:pt x="63664" y="616522"/>
                </a:lnTo>
                <a:lnTo>
                  <a:pt x="64547" y="617941"/>
                </a:lnTo>
                <a:lnTo>
                  <a:pt x="64465" y="618756"/>
                </a:lnTo>
                <a:lnTo>
                  <a:pt x="64406" y="619340"/>
                </a:lnTo>
                <a:lnTo>
                  <a:pt x="64287" y="620528"/>
                </a:lnTo>
                <a:lnTo>
                  <a:pt x="62835" y="621525"/>
                </a:lnTo>
                <a:close/>
              </a:path>
              <a:path w="964565" h="962025">
                <a:moveTo>
                  <a:pt x="62053" y="324096"/>
                </a:moveTo>
                <a:lnTo>
                  <a:pt x="59782" y="324096"/>
                </a:lnTo>
                <a:lnTo>
                  <a:pt x="60030" y="323655"/>
                </a:lnTo>
                <a:lnTo>
                  <a:pt x="61832" y="323655"/>
                </a:lnTo>
                <a:lnTo>
                  <a:pt x="62053" y="324096"/>
                </a:lnTo>
                <a:close/>
              </a:path>
              <a:path w="964565" h="962025">
                <a:moveTo>
                  <a:pt x="61636" y="326366"/>
                </a:moveTo>
                <a:lnTo>
                  <a:pt x="60320" y="326366"/>
                </a:lnTo>
                <a:lnTo>
                  <a:pt x="59380" y="324551"/>
                </a:lnTo>
                <a:lnTo>
                  <a:pt x="62362" y="324551"/>
                </a:lnTo>
                <a:lnTo>
                  <a:pt x="61636" y="326366"/>
                </a:lnTo>
                <a:close/>
              </a:path>
              <a:path w="964565" h="962025">
                <a:moveTo>
                  <a:pt x="63721" y="694783"/>
                </a:moveTo>
                <a:lnTo>
                  <a:pt x="61135" y="694783"/>
                </a:lnTo>
                <a:lnTo>
                  <a:pt x="60454" y="693428"/>
                </a:lnTo>
                <a:lnTo>
                  <a:pt x="59764" y="692659"/>
                </a:lnTo>
                <a:lnTo>
                  <a:pt x="60141" y="692001"/>
                </a:lnTo>
                <a:lnTo>
                  <a:pt x="60431" y="690869"/>
                </a:lnTo>
                <a:lnTo>
                  <a:pt x="60547" y="690414"/>
                </a:lnTo>
                <a:lnTo>
                  <a:pt x="62421" y="690414"/>
                </a:lnTo>
                <a:lnTo>
                  <a:pt x="63568" y="690869"/>
                </a:lnTo>
                <a:lnTo>
                  <a:pt x="64803" y="693428"/>
                </a:lnTo>
                <a:lnTo>
                  <a:pt x="63721" y="694783"/>
                </a:lnTo>
                <a:close/>
              </a:path>
              <a:path w="964565" h="962025">
                <a:moveTo>
                  <a:pt x="60725" y="437252"/>
                </a:moveTo>
                <a:lnTo>
                  <a:pt x="59483" y="436306"/>
                </a:lnTo>
                <a:lnTo>
                  <a:pt x="60183" y="434576"/>
                </a:lnTo>
                <a:lnTo>
                  <a:pt x="61750" y="434576"/>
                </a:lnTo>
                <a:lnTo>
                  <a:pt x="61551" y="435498"/>
                </a:lnTo>
                <a:lnTo>
                  <a:pt x="61124" y="436306"/>
                </a:lnTo>
                <a:lnTo>
                  <a:pt x="60725" y="437252"/>
                </a:lnTo>
                <a:close/>
              </a:path>
              <a:path w="964565" h="962025">
                <a:moveTo>
                  <a:pt x="61305" y="456653"/>
                </a:moveTo>
                <a:lnTo>
                  <a:pt x="59992" y="455507"/>
                </a:lnTo>
                <a:lnTo>
                  <a:pt x="59973" y="455276"/>
                </a:lnTo>
                <a:lnTo>
                  <a:pt x="59849" y="452877"/>
                </a:lnTo>
                <a:lnTo>
                  <a:pt x="60942" y="452091"/>
                </a:lnTo>
                <a:lnTo>
                  <a:pt x="61554" y="451294"/>
                </a:lnTo>
                <a:lnTo>
                  <a:pt x="61163" y="451803"/>
                </a:lnTo>
                <a:lnTo>
                  <a:pt x="63844" y="452091"/>
                </a:lnTo>
                <a:lnTo>
                  <a:pt x="64405" y="453614"/>
                </a:lnTo>
                <a:lnTo>
                  <a:pt x="63828" y="455276"/>
                </a:lnTo>
                <a:lnTo>
                  <a:pt x="61305" y="456653"/>
                </a:lnTo>
                <a:close/>
              </a:path>
              <a:path w="964565" h="962025">
                <a:moveTo>
                  <a:pt x="63317" y="474125"/>
                </a:moveTo>
                <a:lnTo>
                  <a:pt x="60657" y="474125"/>
                </a:lnTo>
                <a:lnTo>
                  <a:pt x="60070" y="472869"/>
                </a:lnTo>
                <a:lnTo>
                  <a:pt x="59451" y="472164"/>
                </a:lnTo>
                <a:lnTo>
                  <a:pt x="59949" y="471378"/>
                </a:lnTo>
                <a:lnTo>
                  <a:pt x="60455" y="469955"/>
                </a:lnTo>
                <a:lnTo>
                  <a:pt x="61808" y="469955"/>
                </a:lnTo>
                <a:lnTo>
                  <a:pt x="63102" y="470634"/>
                </a:lnTo>
                <a:lnTo>
                  <a:pt x="64494" y="473424"/>
                </a:lnTo>
                <a:lnTo>
                  <a:pt x="63317" y="474125"/>
                </a:lnTo>
                <a:close/>
              </a:path>
              <a:path w="964565" h="962025">
                <a:moveTo>
                  <a:pt x="62180" y="508610"/>
                </a:moveTo>
                <a:lnTo>
                  <a:pt x="59569" y="508610"/>
                </a:lnTo>
                <a:lnTo>
                  <a:pt x="59677" y="508148"/>
                </a:lnTo>
                <a:lnTo>
                  <a:pt x="59775" y="507732"/>
                </a:lnTo>
                <a:lnTo>
                  <a:pt x="60220" y="506906"/>
                </a:lnTo>
                <a:lnTo>
                  <a:pt x="60362" y="506575"/>
                </a:lnTo>
                <a:lnTo>
                  <a:pt x="61561" y="506575"/>
                </a:lnTo>
                <a:lnTo>
                  <a:pt x="62373" y="508148"/>
                </a:lnTo>
                <a:lnTo>
                  <a:pt x="62180" y="508610"/>
                </a:lnTo>
                <a:close/>
              </a:path>
              <a:path w="964565" h="962025">
                <a:moveTo>
                  <a:pt x="62180" y="508610"/>
                </a:moveTo>
                <a:lnTo>
                  <a:pt x="62097" y="508810"/>
                </a:lnTo>
                <a:lnTo>
                  <a:pt x="62373" y="508148"/>
                </a:lnTo>
                <a:lnTo>
                  <a:pt x="62180" y="508610"/>
                </a:lnTo>
                <a:close/>
              </a:path>
              <a:path w="964565" h="962025">
                <a:moveTo>
                  <a:pt x="61974" y="509105"/>
                </a:moveTo>
                <a:lnTo>
                  <a:pt x="59882" y="509105"/>
                </a:lnTo>
                <a:lnTo>
                  <a:pt x="59522" y="508810"/>
                </a:lnTo>
                <a:lnTo>
                  <a:pt x="62097" y="508810"/>
                </a:lnTo>
                <a:lnTo>
                  <a:pt x="61974" y="509105"/>
                </a:lnTo>
                <a:close/>
              </a:path>
              <a:path w="964565" h="962025">
                <a:moveTo>
                  <a:pt x="60711" y="565856"/>
                </a:moveTo>
                <a:lnTo>
                  <a:pt x="59487" y="564970"/>
                </a:lnTo>
                <a:lnTo>
                  <a:pt x="60197" y="563290"/>
                </a:lnTo>
                <a:lnTo>
                  <a:pt x="61739" y="563290"/>
                </a:lnTo>
                <a:lnTo>
                  <a:pt x="61529" y="564176"/>
                </a:lnTo>
                <a:lnTo>
                  <a:pt x="61097" y="564970"/>
                </a:lnTo>
                <a:lnTo>
                  <a:pt x="60711" y="565856"/>
                </a:lnTo>
                <a:close/>
              </a:path>
              <a:path w="964565" h="962025">
                <a:moveTo>
                  <a:pt x="60754" y="529755"/>
                </a:moveTo>
                <a:lnTo>
                  <a:pt x="60295" y="528755"/>
                </a:lnTo>
                <a:lnTo>
                  <a:pt x="59309" y="527599"/>
                </a:lnTo>
                <a:lnTo>
                  <a:pt x="59746" y="526122"/>
                </a:lnTo>
                <a:lnTo>
                  <a:pt x="61376" y="525435"/>
                </a:lnTo>
                <a:lnTo>
                  <a:pt x="63706" y="525435"/>
                </a:lnTo>
                <a:lnTo>
                  <a:pt x="64191" y="526780"/>
                </a:lnTo>
                <a:lnTo>
                  <a:pt x="63657" y="528107"/>
                </a:lnTo>
                <a:lnTo>
                  <a:pt x="60754" y="529755"/>
                </a:lnTo>
                <a:close/>
              </a:path>
              <a:path w="964565" h="962025">
                <a:moveTo>
                  <a:pt x="61035" y="490662"/>
                </a:moveTo>
                <a:lnTo>
                  <a:pt x="59490" y="490509"/>
                </a:lnTo>
                <a:lnTo>
                  <a:pt x="59675" y="489843"/>
                </a:lnTo>
                <a:lnTo>
                  <a:pt x="59739" y="489612"/>
                </a:lnTo>
                <a:lnTo>
                  <a:pt x="60275" y="488722"/>
                </a:lnTo>
                <a:lnTo>
                  <a:pt x="60654" y="487936"/>
                </a:lnTo>
                <a:lnTo>
                  <a:pt x="60275" y="488722"/>
                </a:lnTo>
                <a:lnTo>
                  <a:pt x="61746" y="488957"/>
                </a:lnTo>
                <a:lnTo>
                  <a:pt x="61581" y="489612"/>
                </a:lnTo>
                <a:lnTo>
                  <a:pt x="61522" y="489843"/>
                </a:lnTo>
                <a:lnTo>
                  <a:pt x="61126" y="490509"/>
                </a:lnTo>
                <a:lnTo>
                  <a:pt x="61035" y="490662"/>
                </a:lnTo>
                <a:close/>
              </a:path>
              <a:path w="964565" h="962025">
                <a:moveTo>
                  <a:pt x="60798" y="491167"/>
                </a:moveTo>
                <a:lnTo>
                  <a:pt x="60640" y="491505"/>
                </a:lnTo>
                <a:lnTo>
                  <a:pt x="61035" y="490662"/>
                </a:lnTo>
                <a:lnTo>
                  <a:pt x="61126" y="490509"/>
                </a:lnTo>
                <a:lnTo>
                  <a:pt x="61035" y="490662"/>
                </a:lnTo>
                <a:lnTo>
                  <a:pt x="60798" y="491167"/>
                </a:lnTo>
                <a:close/>
              </a:path>
              <a:path w="964565" h="962025">
                <a:moveTo>
                  <a:pt x="62182" y="545081"/>
                </a:moveTo>
                <a:lnTo>
                  <a:pt x="59565" y="545081"/>
                </a:lnTo>
                <a:lnTo>
                  <a:pt x="59674" y="544619"/>
                </a:lnTo>
                <a:lnTo>
                  <a:pt x="59771" y="544202"/>
                </a:lnTo>
                <a:lnTo>
                  <a:pt x="60216" y="543377"/>
                </a:lnTo>
                <a:lnTo>
                  <a:pt x="60360" y="543042"/>
                </a:lnTo>
                <a:lnTo>
                  <a:pt x="61561" y="543042"/>
                </a:lnTo>
                <a:lnTo>
                  <a:pt x="62373" y="544619"/>
                </a:lnTo>
                <a:lnTo>
                  <a:pt x="62182" y="545081"/>
                </a:lnTo>
                <a:close/>
              </a:path>
              <a:path w="964565" h="962025">
                <a:moveTo>
                  <a:pt x="62182" y="545081"/>
                </a:moveTo>
                <a:lnTo>
                  <a:pt x="62100" y="545281"/>
                </a:lnTo>
                <a:lnTo>
                  <a:pt x="62373" y="544619"/>
                </a:lnTo>
                <a:lnTo>
                  <a:pt x="62182" y="545081"/>
                </a:lnTo>
                <a:close/>
              </a:path>
              <a:path w="964565" h="962025">
                <a:moveTo>
                  <a:pt x="61978" y="545576"/>
                </a:moveTo>
                <a:lnTo>
                  <a:pt x="59880" y="545576"/>
                </a:lnTo>
                <a:lnTo>
                  <a:pt x="59519" y="545281"/>
                </a:lnTo>
                <a:lnTo>
                  <a:pt x="62100" y="545281"/>
                </a:lnTo>
                <a:lnTo>
                  <a:pt x="61978" y="545576"/>
                </a:lnTo>
                <a:close/>
              </a:path>
              <a:path w="964565" h="962025">
                <a:moveTo>
                  <a:pt x="63063" y="602021"/>
                </a:moveTo>
                <a:lnTo>
                  <a:pt x="60034" y="602021"/>
                </a:lnTo>
                <a:lnTo>
                  <a:pt x="59693" y="601131"/>
                </a:lnTo>
                <a:lnTo>
                  <a:pt x="59593" y="600427"/>
                </a:lnTo>
                <a:lnTo>
                  <a:pt x="60056" y="598993"/>
                </a:lnTo>
                <a:lnTo>
                  <a:pt x="62490" y="597583"/>
                </a:lnTo>
                <a:lnTo>
                  <a:pt x="63885" y="598640"/>
                </a:lnTo>
                <a:lnTo>
                  <a:pt x="64138" y="600427"/>
                </a:lnTo>
                <a:lnTo>
                  <a:pt x="64241" y="601131"/>
                </a:lnTo>
                <a:lnTo>
                  <a:pt x="63063" y="602021"/>
                </a:lnTo>
                <a:close/>
              </a:path>
              <a:path w="964565" h="962025">
                <a:moveTo>
                  <a:pt x="63063" y="602021"/>
                </a:moveTo>
                <a:lnTo>
                  <a:pt x="62797" y="602377"/>
                </a:lnTo>
                <a:lnTo>
                  <a:pt x="63063" y="602021"/>
                </a:lnTo>
                <a:lnTo>
                  <a:pt x="64241" y="601131"/>
                </a:lnTo>
                <a:lnTo>
                  <a:pt x="63063" y="602021"/>
                </a:lnTo>
                <a:close/>
              </a:path>
              <a:path w="964565" h="962025">
                <a:moveTo>
                  <a:pt x="62458" y="602829"/>
                </a:moveTo>
                <a:lnTo>
                  <a:pt x="61526" y="602377"/>
                </a:lnTo>
                <a:lnTo>
                  <a:pt x="62797" y="602377"/>
                </a:lnTo>
                <a:lnTo>
                  <a:pt x="62458" y="602829"/>
                </a:lnTo>
                <a:close/>
              </a:path>
              <a:path w="964565" h="962025">
                <a:moveTo>
                  <a:pt x="61086" y="362574"/>
                </a:moveTo>
                <a:lnTo>
                  <a:pt x="59419" y="362574"/>
                </a:lnTo>
                <a:lnTo>
                  <a:pt x="59647" y="361613"/>
                </a:lnTo>
                <a:lnTo>
                  <a:pt x="60134" y="360709"/>
                </a:lnTo>
                <a:lnTo>
                  <a:pt x="61764" y="360709"/>
                </a:lnTo>
                <a:lnTo>
                  <a:pt x="61559" y="361613"/>
                </a:lnTo>
                <a:lnTo>
                  <a:pt x="61086" y="362574"/>
                </a:lnTo>
                <a:close/>
              </a:path>
              <a:path w="964565" h="962025">
                <a:moveTo>
                  <a:pt x="61917" y="637410"/>
                </a:moveTo>
                <a:lnTo>
                  <a:pt x="60283" y="637410"/>
                </a:lnTo>
                <a:lnTo>
                  <a:pt x="59398" y="635830"/>
                </a:lnTo>
                <a:lnTo>
                  <a:pt x="60490" y="634684"/>
                </a:lnTo>
                <a:lnTo>
                  <a:pt x="60964" y="635517"/>
                </a:lnTo>
                <a:lnTo>
                  <a:pt x="61529" y="636314"/>
                </a:lnTo>
                <a:lnTo>
                  <a:pt x="61917" y="637410"/>
                </a:lnTo>
                <a:close/>
              </a:path>
              <a:path w="964565" h="962025">
                <a:moveTo>
                  <a:pt x="61089" y="344041"/>
                </a:moveTo>
                <a:lnTo>
                  <a:pt x="59394" y="344041"/>
                </a:lnTo>
                <a:lnTo>
                  <a:pt x="59583" y="343308"/>
                </a:lnTo>
                <a:lnTo>
                  <a:pt x="59643" y="343073"/>
                </a:lnTo>
                <a:lnTo>
                  <a:pt x="60204" y="342095"/>
                </a:lnTo>
                <a:lnTo>
                  <a:pt x="60586" y="341255"/>
                </a:lnTo>
                <a:lnTo>
                  <a:pt x="60204" y="342095"/>
                </a:lnTo>
                <a:lnTo>
                  <a:pt x="61764" y="342344"/>
                </a:lnTo>
                <a:lnTo>
                  <a:pt x="61578" y="343073"/>
                </a:lnTo>
                <a:lnTo>
                  <a:pt x="61519" y="343308"/>
                </a:lnTo>
                <a:lnTo>
                  <a:pt x="61089" y="344041"/>
                </a:lnTo>
                <a:close/>
              </a:path>
              <a:path w="964565" h="962025">
                <a:moveTo>
                  <a:pt x="60718" y="583965"/>
                </a:moveTo>
                <a:lnTo>
                  <a:pt x="59480" y="583029"/>
                </a:lnTo>
                <a:lnTo>
                  <a:pt x="60181" y="581310"/>
                </a:lnTo>
                <a:lnTo>
                  <a:pt x="61743" y="581310"/>
                </a:lnTo>
                <a:lnTo>
                  <a:pt x="61544" y="582228"/>
                </a:lnTo>
                <a:lnTo>
                  <a:pt x="61112" y="583029"/>
                </a:lnTo>
                <a:lnTo>
                  <a:pt x="60718" y="583965"/>
                </a:lnTo>
                <a:close/>
              </a:path>
              <a:path w="964565" h="962025">
                <a:moveTo>
                  <a:pt x="44868" y="785952"/>
                </a:moveTo>
                <a:lnTo>
                  <a:pt x="42348" y="785952"/>
                </a:lnTo>
                <a:lnTo>
                  <a:pt x="41402" y="783642"/>
                </a:lnTo>
                <a:lnTo>
                  <a:pt x="42388" y="783219"/>
                </a:lnTo>
                <a:lnTo>
                  <a:pt x="43052" y="782671"/>
                </a:lnTo>
                <a:lnTo>
                  <a:pt x="45787" y="782671"/>
                </a:lnTo>
                <a:lnTo>
                  <a:pt x="46349" y="784062"/>
                </a:lnTo>
                <a:lnTo>
                  <a:pt x="44868" y="785952"/>
                </a:lnTo>
                <a:close/>
              </a:path>
              <a:path w="964565" h="962025">
                <a:moveTo>
                  <a:pt x="42630" y="786642"/>
                </a:moveTo>
                <a:lnTo>
                  <a:pt x="42439" y="786176"/>
                </a:lnTo>
                <a:lnTo>
                  <a:pt x="43598" y="786176"/>
                </a:lnTo>
                <a:lnTo>
                  <a:pt x="42630" y="786642"/>
                </a:lnTo>
                <a:close/>
              </a:path>
              <a:path w="964565" h="962025">
                <a:moveTo>
                  <a:pt x="42239" y="655028"/>
                </a:moveTo>
                <a:lnTo>
                  <a:pt x="42432" y="654569"/>
                </a:lnTo>
                <a:lnTo>
                  <a:pt x="43687" y="654569"/>
                </a:lnTo>
                <a:lnTo>
                  <a:pt x="44619" y="655028"/>
                </a:lnTo>
                <a:lnTo>
                  <a:pt x="42432" y="654569"/>
                </a:lnTo>
                <a:lnTo>
                  <a:pt x="42239" y="655028"/>
                </a:lnTo>
                <a:close/>
              </a:path>
              <a:path w="964565" h="962025">
                <a:moveTo>
                  <a:pt x="42153" y="655231"/>
                </a:moveTo>
                <a:lnTo>
                  <a:pt x="42047" y="655416"/>
                </a:lnTo>
                <a:lnTo>
                  <a:pt x="42153" y="655231"/>
                </a:lnTo>
                <a:lnTo>
                  <a:pt x="42239" y="655028"/>
                </a:lnTo>
                <a:lnTo>
                  <a:pt x="42153" y="655231"/>
                </a:lnTo>
                <a:close/>
              </a:path>
              <a:path w="964565" h="962025">
                <a:moveTo>
                  <a:pt x="45071" y="656544"/>
                </a:moveTo>
                <a:lnTo>
                  <a:pt x="42226" y="656544"/>
                </a:lnTo>
                <a:lnTo>
                  <a:pt x="41943" y="655886"/>
                </a:lnTo>
                <a:lnTo>
                  <a:pt x="41872" y="655722"/>
                </a:lnTo>
                <a:lnTo>
                  <a:pt x="42047" y="655416"/>
                </a:lnTo>
                <a:lnTo>
                  <a:pt x="45569" y="655416"/>
                </a:lnTo>
                <a:lnTo>
                  <a:pt x="45372" y="655722"/>
                </a:lnTo>
                <a:lnTo>
                  <a:pt x="45267" y="655886"/>
                </a:lnTo>
                <a:lnTo>
                  <a:pt x="45071" y="656544"/>
                </a:lnTo>
                <a:close/>
              </a:path>
              <a:path w="964565" h="962025">
                <a:moveTo>
                  <a:pt x="42330" y="656786"/>
                </a:moveTo>
                <a:lnTo>
                  <a:pt x="41943" y="655886"/>
                </a:lnTo>
                <a:lnTo>
                  <a:pt x="42226" y="656544"/>
                </a:lnTo>
                <a:lnTo>
                  <a:pt x="42330" y="656786"/>
                </a:lnTo>
                <a:close/>
              </a:path>
              <a:path w="964565" h="962025">
                <a:moveTo>
                  <a:pt x="43409" y="657480"/>
                </a:moveTo>
                <a:lnTo>
                  <a:pt x="42442" y="657046"/>
                </a:lnTo>
                <a:lnTo>
                  <a:pt x="42330" y="656786"/>
                </a:lnTo>
                <a:lnTo>
                  <a:pt x="44641" y="656786"/>
                </a:lnTo>
                <a:lnTo>
                  <a:pt x="43409" y="657480"/>
                </a:lnTo>
                <a:close/>
              </a:path>
              <a:path w="964565" h="962025">
                <a:moveTo>
                  <a:pt x="42762" y="620304"/>
                </a:moveTo>
                <a:lnTo>
                  <a:pt x="41545" y="619215"/>
                </a:lnTo>
                <a:lnTo>
                  <a:pt x="42292" y="617571"/>
                </a:lnTo>
                <a:lnTo>
                  <a:pt x="43911" y="617571"/>
                </a:lnTo>
                <a:lnTo>
                  <a:pt x="43676" y="618518"/>
                </a:lnTo>
                <a:lnTo>
                  <a:pt x="43274" y="619215"/>
                </a:lnTo>
                <a:lnTo>
                  <a:pt x="43168" y="619400"/>
                </a:lnTo>
                <a:lnTo>
                  <a:pt x="42762" y="620304"/>
                </a:lnTo>
                <a:close/>
              </a:path>
              <a:path w="964565" h="962025">
                <a:moveTo>
                  <a:pt x="35115" y="736998"/>
                </a:moveTo>
                <a:lnTo>
                  <a:pt x="32956" y="736998"/>
                </a:lnTo>
                <a:lnTo>
                  <a:pt x="33538" y="736613"/>
                </a:lnTo>
                <a:lnTo>
                  <a:pt x="34861" y="736613"/>
                </a:lnTo>
                <a:lnTo>
                  <a:pt x="35115" y="736998"/>
                </a:lnTo>
                <a:close/>
              </a:path>
              <a:path w="964565" h="962025">
                <a:moveTo>
                  <a:pt x="32944" y="738670"/>
                </a:moveTo>
                <a:lnTo>
                  <a:pt x="31933" y="737553"/>
                </a:lnTo>
                <a:lnTo>
                  <a:pt x="32752" y="737133"/>
                </a:lnTo>
                <a:lnTo>
                  <a:pt x="32956" y="736998"/>
                </a:lnTo>
                <a:lnTo>
                  <a:pt x="35478" y="737350"/>
                </a:lnTo>
                <a:lnTo>
                  <a:pt x="32944" y="738670"/>
                </a:lnTo>
                <a:close/>
              </a:path>
              <a:path w="964565" h="962025">
                <a:moveTo>
                  <a:pt x="43915" y="711313"/>
                </a:moveTo>
                <a:lnTo>
                  <a:pt x="42251" y="711313"/>
                </a:lnTo>
                <a:lnTo>
                  <a:pt x="41477" y="709811"/>
                </a:lnTo>
                <a:lnTo>
                  <a:pt x="42644" y="708654"/>
                </a:lnTo>
                <a:lnTo>
                  <a:pt x="43093" y="709533"/>
                </a:lnTo>
                <a:lnTo>
                  <a:pt x="43644" y="710384"/>
                </a:lnTo>
                <a:lnTo>
                  <a:pt x="43915" y="711313"/>
                </a:lnTo>
                <a:close/>
              </a:path>
              <a:path w="964565" h="962025">
                <a:moveTo>
                  <a:pt x="42812" y="694267"/>
                </a:moveTo>
                <a:lnTo>
                  <a:pt x="41570" y="693307"/>
                </a:lnTo>
                <a:lnTo>
                  <a:pt x="42276" y="691584"/>
                </a:lnTo>
                <a:lnTo>
                  <a:pt x="43847" y="691584"/>
                </a:lnTo>
                <a:lnTo>
                  <a:pt x="43644" y="692510"/>
                </a:lnTo>
                <a:lnTo>
                  <a:pt x="43220" y="693307"/>
                </a:lnTo>
                <a:lnTo>
                  <a:pt x="42812" y="694267"/>
                </a:lnTo>
                <a:close/>
              </a:path>
              <a:path w="964565" h="962025">
                <a:moveTo>
                  <a:pt x="35339" y="666465"/>
                </a:moveTo>
                <a:lnTo>
                  <a:pt x="32756" y="666465"/>
                </a:lnTo>
                <a:lnTo>
                  <a:pt x="32097" y="665397"/>
                </a:lnTo>
                <a:lnTo>
                  <a:pt x="31382" y="664750"/>
                </a:lnTo>
                <a:lnTo>
                  <a:pt x="31859" y="663885"/>
                </a:lnTo>
                <a:lnTo>
                  <a:pt x="32139" y="662689"/>
                </a:lnTo>
                <a:lnTo>
                  <a:pt x="32186" y="662487"/>
                </a:lnTo>
                <a:lnTo>
                  <a:pt x="33624" y="662085"/>
                </a:lnTo>
                <a:lnTo>
                  <a:pt x="35196" y="662689"/>
                </a:lnTo>
                <a:lnTo>
                  <a:pt x="36410" y="665155"/>
                </a:lnTo>
                <a:lnTo>
                  <a:pt x="35339" y="666465"/>
                </a:lnTo>
                <a:close/>
              </a:path>
              <a:path w="964565" h="962025">
                <a:moveTo>
                  <a:pt x="43954" y="675386"/>
                </a:moveTo>
                <a:lnTo>
                  <a:pt x="42387" y="675386"/>
                </a:lnTo>
                <a:lnTo>
                  <a:pt x="41502" y="673703"/>
                </a:lnTo>
                <a:lnTo>
                  <a:pt x="42684" y="672646"/>
                </a:lnTo>
                <a:lnTo>
                  <a:pt x="43107" y="673479"/>
                </a:lnTo>
                <a:lnTo>
                  <a:pt x="43623" y="674283"/>
                </a:lnTo>
                <a:lnTo>
                  <a:pt x="43954" y="675386"/>
                </a:lnTo>
                <a:close/>
              </a:path>
              <a:path w="964565" h="962025">
                <a:moveTo>
                  <a:pt x="35403" y="648363"/>
                </a:moveTo>
                <a:lnTo>
                  <a:pt x="32761" y="648363"/>
                </a:lnTo>
                <a:lnTo>
                  <a:pt x="32143" y="647488"/>
                </a:lnTo>
                <a:lnTo>
                  <a:pt x="31385" y="646890"/>
                </a:lnTo>
                <a:lnTo>
                  <a:pt x="31809" y="645982"/>
                </a:lnTo>
                <a:lnTo>
                  <a:pt x="32044" y="644548"/>
                </a:lnTo>
                <a:lnTo>
                  <a:pt x="33431" y="644057"/>
                </a:lnTo>
                <a:lnTo>
                  <a:pt x="34755" y="644548"/>
                </a:lnTo>
                <a:lnTo>
                  <a:pt x="34951" y="644548"/>
                </a:lnTo>
                <a:lnTo>
                  <a:pt x="36311" y="646890"/>
                </a:lnTo>
                <a:lnTo>
                  <a:pt x="36385" y="647018"/>
                </a:lnTo>
                <a:lnTo>
                  <a:pt x="35403" y="648363"/>
                </a:lnTo>
                <a:close/>
              </a:path>
              <a:path w="964565" h="962025">
                <a:moveTo>
                  <a:pt x="41263" y="581186"/>
                </a:moveTo>
                <a:lnTo>
                  <a:pt x="41459" y="580759"/>
                </a:lnTo>
                <a:lnTo>
                  <a:pt x="43644" y="580759"/>
                </a:lnTo>
                <a:lnTo>
                  <a:pt x="44125" y="581186"/>
                </a:lnTo>
                <a:lnTo>
                  <a:pt x="41459" y="580759"/>
                </a:lnTo>
                <a:lnTo>
                  <a:pt x="41263" y="581186"/>
                </a:lnTo>
                <a:close/>
              </a:path>
              <a:path w="964565" h="962025">
                <a:moveTo>
                  <a:pt x="43260" y="583275"/>
                </a:moveTo>
                <a:lnTo>
                  <a:pt x="41548" y="583118"/>
                </a:lnTo>
                <a:lnTo>
                  <a:pt x="40975" y="581809"/>
                </a:lnTo>
                <a:lnTo>
                  <a:pt x="41161" y="581406"/>
                </a:lnTo>
                <a:lnTo>
                  <a:pt x="44064" y="581406"/>
                </a:lnTo>
                <a:lnTo>
                  <a:pt x="43794" y="582378"/>
                </a:lnTo>
                <a:lnTo>
                  <a:pt x="43353" y="583118"/>
                </a:lnTo>
                <a:lnTo>
                  <a:pt x="43260" y="583275"/>
                </a:lnTo>
                <a:close/>
              </a:path>
              <a:path w="964565" h="962025">
                <a:moveTo>
                  <a:pt x="42986" y="583844"/>
                </a:moveTo>
                <a:lnTo>
                  <a:pt x="42815" y="584200"/>
                </a:lnTo>
                <a:lnTo>
                  <a:pt x="43260" y="583275"/>
                </a:lnTo>
                <a:lnTo>
                  <a:pt x="43353" y="583118"/>
                </a:lnTo>
                <a:lnTo>
                  <a:pt x="42986" y="583844"/>
                </a:lnTo>
                <a:close/>
              </a:path>
              <a:path w="964565" h="962025">
                <a:moveTo>
                  <a:pt x="43179" y="197994"/>
                </a:moveTo>
                <a:lnTo>
                  <a:pt x="40766" y="197994"/>
                </a:lnTo>
                <a:lnTo>
                  <a:pt x="39310" y="196204"/>
                </a:lnTo>
                <a:lnTo>
                  <a:pt x="39896" y="195097"/>
                </a:lnTo>
                <a:lnTo>
                  <a:pt x="41125" y="194514"/>
                </a:lnTo>
                <a:lnTo>
                  <a:pt x="40316" y="194898"/>
                </a:lnTo>
                <a:lnTo>
                  <a:pt x="43627" y="195097"/>
                </a:lnTo>
                <a:lnTo>
                  <a:pt x="43968" y="196204"/>
                </a:lnTo>
                <a:lnTo>
                  <a:pt x="44075" y="196549"/>
                </a:lnTo>
                <a:lnTo>
                  <a:pt x="43278" y="197702"/>
                </a:lnTo>
                <a:lnTo>
                  <a:pt x="43179" y="197994"/>
                </a:lnTo>
                <a:close/>
              </a:path>
              <a:path w="964565" h="962025">
                <a:moveTo>
                  <a:pt x="43179" y="197994"/>
                </a:moveTo>
                <a:lnTo>
                  <a:pt x="43093" y="198246"/>
                </a:lnTo>
                <a:lnTo>
                  <a:pt x="43179" y="197994"/>
                </a:lnTo>
                <a:lnTo>
                  <a:pt x="43278" y="197702"/>
                </a:lnTo>
                <a:lnTo>
                  <a:pt x="43179" y="197994"/>
                </a:lnTo>
                <a:close/>
              </a:path>
              <a:path w="964565" h="962025">
                <a:moveTo>
                  <a:pt x="42933" y="198720"/>
                </a:moveTo>
                <a:lnTo>
                  <a:pt x="41983" y="198246"/>
                </a:lnTo>
                <a:lnTo>
                  <a:pt x="43093" y="198246"/>
                </a:lnTo>
                <a:lnTo>
                  <a:pt x="42933" y="198720"/>
                </a:lnTo>
                <a:close/>
              </a:path>
              <a:path w="964565" h="962025">
                <a:moveTo>
                  <a:pt x="42004" y="732286"/>
                </a:moveTo>
                <a:lnTo>
                  <a:pt x="40541" y="731560"/>
                </a:lnTo>
                <a:lnTo>
                  <a:pt x="39949" y="729995"/>
                </a:lnTo>
                <a:lnTo>
                  <a:pt x="39851" y="729735"/>
                </a:lnTo>
                <a:lnTo>
                  <a:pt x="39798" y="727781"/>
                </a:lnTo>
                <a:lnTo>
                  <a:pt x="40806" y="726301"/>
                </a:lnTo>
                <a:lnTo>
                  <a:pt x="41121" y="726301"/>
                </a:lnTo>
                <a:lnTo>
                  <a:pt x="44431" y="725390"/>
                </a:lnTo>
                <a:lnTo>
                  <a:pt x="45975" y="726301"/>
                </a:lnTo>
                <a:lnTo>
                  <a:pt x="46782" y="729735"/>
                </a:lnTo>
                <a:lnTo>
                  <a:pt x="46843" y="729995"/>
                </a:lnTo>
                <a:lnTo>
                  <a:pt x="45530" y="731379"/>
                </a:lnTo>
                <a:lnTo>
                  <a:pt x="42004" y="732286"/>
                </a:lnTo>
                <a:close/>
              </a:path>
              <a:path w="964565" h="962025">
                <a:moveTo>
                  <a:pt x="42751" y="602199"/>
                </a:moveTo>
                <a:lnTo>
                  <a:pt x="41541" y="601096"/>
                </a:lnTo>
                <a:lnTo>
                  <a:pt x="42279" y="599469"/>
                </a:lnTo>
                <a:lnTo>
                  <a:pt x="43918" y="599469"/>
                </a:lnTo>
                <a:lnTo>
                  <a:pt x="43680" y="600419"/>
                </a:lnTo>
                <a:lnTo>
                  <a:pt x="43281" y="601096"/>
                </a:lnTo>
                <a:lnTo>
                  <a:pt x="43164" y="601295"/>
                </a:lnTo>
                <a:lnTo>
                  <a:pt x="42751" y="602199"/>
                </a:lnTo>
                <a:close/>
              </a:path>
              <a:path w="964565" h="962025">
                <a:moveTo>
                  <a:pt x="43157" y="309929"/>
                </a:moveTo>
                <a:lnTo>
                  <a:pt x="42032" y="309357"/>
                </a:lnTo>
                <a:lnTo>
                  <a:pt x="41467" y="307930"/>
                </a:lnTo>
                <a:lnTo>
                  <a:pt x="42616" y="304862"/>
                </a:lnTo>
                <a:lnTo>
                  <a:pt x="45669" y="306015"/>
                </a:lnTo>
                <a:lnTo>
                  <a:pt x="45224" y="307026"/>
                </a:lnTo>
                <a:lnTo>
                  <a:pt x="45092" y="307930"/>
                </a:lnTo>
                <a:lnTo>
                  <a:pt x="45032" y="308335"/>
                </a:lnTo>
                <a:lnTo>
                  <a:pt x="43157" y="309929"/>
                </a:lnTo>
                <a:close/>
              </a:path>
              <a:path w="964565" h="962025">
                <a:moveTo>
                  <a:pt x="43237" y="362282"/>
                </a:moveTo>
                <a:lnTo>
                  <a:pt x="41637" y="362282"/>
                </a:lnTo>
                <a:lnTo>
                  <a:pt x="41826" y="361325"/>
                </a:lnTo>
                <a:lnTo>
                  <a:pt x="42289" y="360424"/>
                </a:lnTo>
                <a:lnTo>
                  <a:pt x="43864" y="360424"/>
                </a:lnTo>
                <a:lnTo>
                  <a:pt x="43683" y="361325"/>
                </a:lnTo>
                <a:lnTo>
                  <a:pt x="43237" y="362282"/>
                </a:lnTo>
                <a:close/>
              </a:path>
              <a:path w="964565" h="962025">
                <a:moveTo>
                  <a:pt x="43237" y="362282"/>
                </a:moveTo>
                <a:lnTo>
                  <a:pt x="43135" y="362524"/>
                </a:lnTo>
                <a:lnTo>
                  <a:pt x="43229" y="362282"/>
                </a:lnTo>
                <a:lnTo>
                  <a:pt x="43720" y="361325"/>
                </a:lnTo>
                <a:lnTo>
                  <a:pt x="43237" y="362282"/>
                </a:lnTo>
                <a:close/>
              </a:path>
              <a:path w="964565" h="962025">
                <a:moveTo>
                  <a:pt x="42974" y="362940"/>
                </a:moveTo>
                <a:lnTo>
                  <a:pt x="42844" y="363275"/>
                </a:lnTo>
                <a:lnTo>
                  <a:pt x="43135" y="362524"/>
                </a:lnTo>
                <a:lnTo>
                  <a:pt x="43229" y="362282"/>
                </a:lnTo>
                <a:lnTo>
                  <a:pt x="42974" y="362940"/>
                </a:lnTo>
                <a:close/>
              </a:path>
              <a:path w="964565" h="962025">
                <a:moveTo>
                  <a:pt x="44157" y="326928"/>
                </a:moveTo>
                <a:lnTo>
                  <a:pt x="42202" y="326928"/>
                </a:lnTo>
                <a:lnTo>
                  <a:pt x="41968" y="326594"/>
                </a:lnTo>
                <a:lnTo>
                  <a:pt x="41538" y="326217"/>
                </a:lnTo>
                <a:lnTo>
                  <a:pt x="41111" y="324868"/>
                </a:lnTo>
                <a:lnTo>
                  <a:pt x="41434" y="324078"/>
                </a:lnTo>
                <a:lnTo>
                  <a:pt x="41531" y="323843"/>
                </a:lnTo>
                <a:lnTo>
                  <a:pt x="43207" y="323402"/>
                </a:lnTo>
                <a:lnTo>
                  <a:pt x="43961" y="324078"/>
                </a:lnTo>
                <a:lnTo>
                  <a:pt x="44662" y="325868"/>
                </a:lnTo>
                <a:lnTo>
                  <a:pt x="44157" y="326928"/>
                </a:lnTo>
                <a:close/>
              </a:path>
              <a:path w="964565" h="962025">
                <a:moveTo>
                  <a:pt x="45416" y="345714"/>
                </a:moveTo>
                <a:lnTo>
                  <a:pt x="42773" y="345714"/>
                </a:lnTo>
                <a:lnTo>
                  <a:pt x="42221" y="344554"/>
                </a:lnTo>
                <a:lnTo>
                  <a:pt x="42153" y="344411"/>
                </a:lnTo>
                <a:lnTo>
                  <a:pt x="41513" y="343692"/>
                </a:lnTo>
                <a:lnTo>
                  <a:pt x="42819" y="341152"/>
                </a:lnTo>
                <a:lnTo>
                  <a:pt x="43673" y="341678"/>
                </a:lnTo>
                <a:lnTo>
                  <a:pt x="44893" y="342009"/>
                </a:lnTo>
                <a:lnTo>
                  <a:pt x="46197" y="344411"/>
                </a:lnTo>
                <a:lnTo>
                  <a:pt x="46274" y="344554"/>
                </a:lnTo>
                <a:lnTo>
                  <a:pt x="45416" y="345714"/>
                </a:lnTo>
                <a:close/>
              </a:path>
              <a:path w="964565" h="962025">
                <a:moveTo>
                  <a:pt x="43614" y="216736"/>
                </a:moveTo>
                <a:lnTo>
                  <a:pt x="41552" y="216736"/>
                </a:lnTo>
                <a:lnTo>
                  <a:pt x="41170" y="215896"/>
                </a:lnTo>
                <a:lnTo>
                  <a:pt x="41093" y="215726"/>
                </a:lnTo>
                <a:lnTo>
                  <a:pt x="41461" y="214558"/>
                </a:lnTo>
                <a:lnTo>
                  <a:pt x="41965" y="213996"/>
                </a:lnTo>
                <a:lnTo>
                  <a:pt x="42233" y="213523"/>
                </a:lnTo>
                <a:lnTo>
                  <a:pt x="44121" y="213523"/>
                </a:lnTo>
                <a:lnTo>
                  <a:pt x="44655" y="214558"/>
                </a:lnTo>
                <a:lnTo>
                  <a:pt x="43957" y="216380"/>
                </a:lnTo>
                <a:lnTo>
                  <a:pt x="43614" y="216736"/>
                </a:lnTo>
                <a:close/>
              </a:path>
              <a:path w="964565" h="962025">
                <a:moveTo>
                  <a:pt x="43614" y="216736"/>
                </a:moveTo>
                <a:lnTo>
                  <a:pt x="43325" y="217035"/>
                </a:lnTo>
                <a:lnTo>
                  <a:pt x="43957" y="216380"/>
                </a:lnTo>
                <a:lnTo>
                  <a:pt x="43614" y="216736"/>
                </a:lnTo>
                <a:close/>
              </a:path>
              <a:path w="964565" h="962025">
                <a:moveTo>
                  <a:pt x="43267" y="564973"/>
                </a:moveTo>
                <a:lnTo>
                  <a:pt x="41701" y="564973"/>
                </a:lnTo>
                <a:lnTo>
                  <a:pt x="41858" y="564087"/>
                </a:lnTo>
                <a:lnTo>
                  <a:pt x="42302" y="563159"/>
                </a:lnTo>
                <a:lnTo>
                  <a:pt x="43879" y="563159"/>
                </a:lnTo>
                <a:lnTo>
                  <a:pt x="43691" y="564087"/>
                </a:lnTo>
                <a:lnTo>
                  <a:pt x="43267" y="564973"/>
                </a:lnTo>
                <a:close/>
              </a:path>
              <a:path w="964565" h="962025">
                <a:moveTo>
                  <a:pt x="43267" y="564973"/>
                </a:moveTo>
                <a:lnTo>
                  <a:pt x="43175" y="565215"/>
                </a:lnTo>
                <a:lnTo>
                  <a:pt x="43267" y="564973"/>
                </a:lnTo>
                <a:lnTo>
                  <a:pt x="43692" y="564087"/>
                </a:lnTo>
                <a:lnTo>
                  <a:pt x="43267" y="564973"/>
                </a:lnTo>
                <a:close/>
              </a:path>
              <a:path w="964565" h="962025">
                <a:moveTo>
                  <a:pt x="43036" y="565582"/>
                </a:moveTo>
                <a:lnTo>
                  <a:pt x="43175" y="565215"/>
                </a:lnTo>
                <a:lnTo>
                  <a:pt x="43267" y="564973"/>
                </a:lnTo>
                <a:lnTo>
                  <a:pt x="43036" y="565582"/>
                </a:lnTo>
                <a:close/>
              </a:path>
              <a:path w="964565" h="962025">
                <a:moveTo>
                  <a:pt x="44133" y="546402"/>
                </a:moveTo>
                <a:lnTo>
                  <a:pt x="42264" y="546402"/>
                </a:lnTo>
                <a:lnTo>
                  <a:pt x="41491" y="544765"/>
                </a:lnTo>
                <a:lnTo>
                  <a:pt x="41563" y="543861"/>
                </a:lnTo>
                <a:lnTo>
                  <a:pt x="41673" y="542480"/>
                </a:lnTo>
                <a:lnTo>
                  <a:pt x="42858" y="542050"/>
                </a:lnTo>
                <a:lnTo>
                  <a:pt x="44153" y="542480"/>
                </a:lnTo>
                <a:lnTo>
                  <a:pt x="45872" y="545309"/>
                </a:lnTo>
                <a:lnTo>
                  <a:pt x="44872" y="545768"/>
                </a:lnTo>
                <a:lnTo>
                  <a:pt x="44133" y="546402"/>
                </a:lnTo>
                <a:close/>
              </a:path>
              <a:path w="964565" h="962025">
                <a:moveTo>
                  <a:pt x="44133" y="546402"/>
                </a:moveTo>
                <a:lnTo>
                  <a:pt x="43772" y="546711"/>
                </a:lnTo>
                <a:lnTo>
                  <a:pt x="44872" y="545768"/>
                </a:lnTo>
                <a:lnTo>
                  <a:pt x="44133" y="546402"/>
                </a:lnTo>
                <a:close/>
              </a:path>
              <a:path w="964565" h="962025">
                <a:moveTo>
                  <a:pt x="44147" y="638759"/>
                </a:moveTo>
                <a:lnTo>
                  <a:pt x="42111" y="638759"/>
                </a:lnTo>
                <a:lnTo>
                  <a:pt x="41470" y="637068"/>
                </a:lnTo>
                <a:lnTo>
                  <a:pt x="41577" y="636125"/>
                </a:lnTo>
                <a:lnTo>
                  <a:pt x="41638" y="635584"/>
                </a:lnTo>
                <a:lnTo>
                  <a:pt x="41741" y="634688"/>
                </a:lnTo>
                <a:lnTo>
                  <a:pt x="43111" y="634101"/>
                </a:lnTo>
                <a:lnTo>
                  <a:pt x="45004" y="635584"/>
                </a:lnTo>
                <a:lnTo>
                  <a:pt x="45288" y="636858"/>
                </a:lnTo>
                <a:lnTo>
                  <a:pt x="45797" y="637844"/>
                </a:lnTo>
                <a:lnTo>
                  <a:pt x="44765" y="638271"/>
                </a:lnTo>
                <a:lnTo>
                  <a:pt x="44147" y="638759"/>
                </a:lnTo>
                <a:close/>
              </a:path>
              <a:path w="964565" h="962025">
                <a:moveTo>
                  <a:pt x="43903" y="638951"/>
                </a:moveTo>
                <a:lnTo>
                  <a:pt x="43591" y="639196"/>
                </a:lnTo>
                <a:lnTo>
                  <a:pt x="44147" y="638759"/>
                </a:lnTo>
                <a:lnTo>
                  <a:pt x="43903" y="638951"/>
                </a:lnTo>
                <a:close/>
              </a:path>
              <a:path w="964565" h="962025">
                <a:moveTo>
                  <a:pt x="44876" y="418716"/>
                </a:moveTo>
                <a:lnTo>
                  <a:pt x="42371" y="418716"/>
                </a:lnTo>
                <a:lnTo>
                  <a:pt x="42257" y="418421"/>
                </a:lnTo>
                <a:lnTo>
                  <a:pt x="41367" y="417232"/>
                </a:lnTo>
                <a:lnTo>
                  <a:pt x="41871" y="415730"/>
                </a:lnTo>
                <a:lnTo>
                  <a:pt x="45361" y="415556"/>
                </a:lnTo>
                <a:lnTo>
                  <a:pt x="44413" y="415143"/>
                </a:lnTo>
                <a:lnTo>
                  <a:pt x="45762" y="415730"/>
                </a:lnTo>
                <a:lnTo>
                  <a:pt x="46342" y="416848"/>
                </a:lnTo>
                <a:lnTo>
                  <a:pt x="44876" y="418716"/>
                </a:lnTo>
                <a:close/>
              </a:path>
              <a:path w="964565" h="962025">
                <a:moveTo>
                  <a:pt x="42648" y="419435"/>
                </a:moveTo>
                <a:lnTo>
                  <a:pt x="42464" y="418958"/>
                </a:lnTo>
                <a:lnTo>
                  <a:pt x="43612" y="418958"/>
                </a:lnTo>
                <a:lnTo>
                  <a:pt x="42648" y="419435"/>
                </a:lnTo>
                <a:close/>
              </a:path>
              <a:path w="964565" h="962025">
                <a:moveTo>
                  <a:pt x="33214" y="851311"/>
                </a:moveTo>
                <a:lnTo>
                  <a:pt x="32325" y="850136"/>
                </a:lnTo>
                <a:lnTo>
                  <a:pt x="31513" y="849539"/>
                </a:lnTo>
                <a:lnTo>
                  <a:pt x="31962" y="848610"/>
                </a:lnTo>
                <a:lnTo>
                  <a:pt x="32238" y="847151"/>
                </a:lnTo>
                <a:lnTo>
                  <a:pt x="33681" y="846624"/>
                </a:lnTo>
                <a:lnTo>
                  <a:pt x="35339" y="847151"/>
                </a:lnTo>
                <a:lnTo>
                  <a:pt x="36746" y="849539"/>
                </a:lnTo>
                <a:lnTo>
                  <a:pt x="36344" y="850136"/>
                </a:lnTo>
                <a:lnTo>
                  <a:pt x="35712" y="850965"/>
                </a:lnTo>
                <a:lnTo>
                  <a:pt x="33214" y="851311"/>
                </a:lnTo>
                <a:close/>
              </a:path>
              <a:path w="964565" h="962025">
                <a:moveTo>
                  <a:pt x="35403" y="42534"/>
                </a:moveTo>
                <a:lnTo>
                  <a:pt x="32761" y="42534"/>
                </a:lnTo>
                <a:lnTo>
                  <a:pt x="32143" y="41659"/>
                </a:lnTo>
                <a:lnTo>
                  <a:pt x="31385" y="41061"/>
                </a:lnTo>
                <a:lnTo>
                  <a:pt x="31809" y="40153"/>
                </a:lnTo>
                <a:lnTo>
                  <a:pt x="32044" y="38719"/>
                </a:lnTo>
                <a:lnTo>
                  <a:pt x="33431" y="38228"/>
                </a:lnTo>
                <a:lnTo>
                  <a:pt x="34755" y="38719"/>
                </a:lnTo>
                <a:lnTo>
                  <a:pt x="34951" y="38719"/>
                </a:lnTo>
                <a:lnTo>
                  <a:pt x="36311" y="41061"/>
                </a:lnTo>
                <a:lnTo>
                  <a:pt x="36385" y="41189"/>
                </a:lnTo>
                <a:lnTo>
                  <a:pt x="35403" y="42534"/>
                </a:lnTo>
                <a:close/>
              </a:path>
              <a:path w="964565" h="962025">
                <a:moveTo>
                  <a:pt x="35339" y="60636"/>
                </a:moveTo>
                <a:lnTo>
                  <a:pt x="32756" y="60636"/>
                </a:lnTo>
                <a:lnTo>
                  <a:pt x="32097" y="59569"/>
                </a:lnTo>
                <a:lnTo>
                  <a:pt x="31382" y="58921"/>
                </a:lnTo>
                <a:lnTo>
                  <a:pt x="31859" y="58056"/>
                </a:lnTo>
                <a:lnTo>
                  <a:pt x="32139" y="56861"/>
                </a:lnTo>
                <a:lnTo>
                  <a:pt x="32186" y="56658"/>
                </a:lnTo>
                <a:lnTo>
                  <a:pt x="33624" y="56256"/>
                </a:lnTo>
                <a:lnTo>
                  <a:pt x="35196" y="56861"/>
                </a:lnTo>
                <a:lnTo>
                  <a:pt x="36410" y="59330"/>
                </a:lnTo>
                <a:lnTo>
                  <a:pt x="35339" y="60636"/>
                </a:lnTo>
                <a:close/>
              </a:path>
              <a:path w="964565" h="962025">
                <a:moveTo>
                  <a:pt x="33061" y="809374"/>
                </a:moveTo>
                <a:lnTo>
                  <a:pt x="31923" y="809374"/>
                </a:lnTo>
                <a:lnTo>
                  <a:pt x="32079" y="808897"/>
                </a:lnTo>
                <a:lnTo>
                  <a:pt x="33061" y="809374"/>
                </a:lnTo>
                <a:close/>
              </a:path>
              <a:path w="964565" h="962025">
                <a:moveTo>
                  <a:pt x="33118" y="813256"/>
                </a:moveTo>
                <a:lnTo>
                  <a:pt x="32051" y="812416"/>
                </a:lnTo>
                <a:lnTo>
                  <a:pt x="31058" y="812018"/>
                </a:lnTo>
                <a:lnTo>
                  <a:pt x="31842" y="809623"/>
                </a:lnTo>
                <a:lnTo>
                  <a:pt x="34310" y="809623"/>
                </a:lnTo>
                <a:lnTo>
                  <a:pt x="35887" y="811452"/>
                </a:lnTo>
                <a:lnTo>
                  <a:pt x="35414" y="812858"/>
                </a:lnTo>
                <a:lnTo>
                  <a:pt x="33118" y="813256"/>
                </a:lnTo>
                <a:close/>
              </a:path>
              <a:path w="964565" h="962025">
                <a:moveTo>
                  <a:pt x="35278" y="940237"/>
                </a:moveTo>
                <a:lnTo>
                  <a:pt x="31734" y="940237"/>
                </a:lnTo>
                <a:lnTo>
                  <a:pt x="34275" y="939045"/>
                </a:lnTo>
                <a:lnTo>
                  <a:pt x="35278" y="940237"/>
                </a:lnTo>
                <a:close/>
              </a:path>
              <a:path w="964565" h="962025">
                <a:moveTo>
                  <a:pt x="33609" y="941138"/>
                </a:moveTo>
                <a:lnTo>
                  <a:pt x="32341" y="941138"/>
                </a:lnTo>
                <a:lnTo>
                  <a:pt x="32065" y="940643"/>
                </a:lnTo>
                <a:lnTo>
                  <a:pt x="34431" y="940643"/>
                </a:lnTo>
                <a:lnTo>
                  <a:pt x="33609" y="941138"/>
                </a:lnTo>
                <a:close/>
              </a:path>
              <a:path w="964565" h="962025">
                <a:moveTo>
                  <a:pt x="33254" y="923569"/>
                </a:moveTo>
                <a:lnTo>
                  <a:pt x="31823" y="923025"/>
                </a:lnTo>
                <a:lnTo>
                  <a:pt x="31704" y="922320"/>
                </a:lnTo>
                <a:lnTo>
                  <a:pt x="31578" y="921566"/>
                </a:lnTo>
                <a:lnTo>
                  <a:pt x="31133" y="920630"/>
                </a:lnTo>
                <a:lnTo>
                  <a:pt x="31649" y="919228"/>
                </a:lnTo>
                <a:lnTo>
                  <a:pt x="32698" y="918698"/>
                </a:lnTo>
                <a:lnTo>
                  <a:pt x="34588" y="920221"/>
                </a:lnTo>
                <a:lnTo>
                  <a:pt x="34890" y="921395"/>
                </a:lnTo>
                <a:lnTo>
                  <a:pt x="35396" y="922320"/>
                </a:lnTo>
                <a:lnTo>
                  <a:pt x="34421" y="922694"/>
                </a:lnTo>
                <a:lnTo>
                  <a:pt x="33254" y="923569"/>
                </a:lnTo>
                <a:close/>
              </a:path>
              <a:path w="964565" h="962025">
                <a:moveTo>
                  <a:pt x="33218" y="961567"/>
                </a:moveTo>
                <a:lnTo>
                  <a:pt x="32328" y="960396"/>
                </a:lnTo>
                <a:lnTo>
                  <a:pt x="31517" y="959802"/>
                </a:lnTo>
                <a:lnTo>
                  <a:pt x="31962" y="958880"/>
                </a:lnTo>
                <a:lnTo>
                  <a:pt x="32241" y="957425"/>
                </a:lnTo>
                <a:lnTo>
                  <a:pt x="33681" y="956902"/>
                </a:lnTo>
                <a:lnTo>
                  <a:pt x="35335" y="957425"/>
                </a:lnTo>
                <a:lnTo>
                  <a:pt x="36744" y="959802"/>
                </a:lnTo>
                <a:lnTo>
                  <a:pt x="36346" y="960396"/>
                </a:lnTo>
                <a:lnTo>
                  <a:pt x="35709" y="961225"/>
                </a:lnTo>
                <a:lnTo>
                  <a:pt x="33218" y="961567"/>
                </a:lnTo>
                <a:close/>
              </a:path>
              <a:path w="964565" h="962025">
                <a:moveTo>
                  <a:pt x="33770" y="153246"/>
                </a:moveTo>
                <a:lnTo>
                  <a:pt x="32207" y="152691"/>
                </a:lnTo>
                <a:lnTo>
                  <a:pt x="30982" y="150516"/>
                </a:lnTo>
                <a:lnTo>
                  <a:pt x="30880" y="150335"/>
                </a:lnTo>
                <a:lnTo>
                  <a:pt x="31837" y="148997"/>
                </a:lnTo>
                <a:lnTo>
                  <a:pt x="34492" y="148997"/>
                </a:lnTo>
                <a:lnTo>
                  <a:pt x="35154" y="149922"/>
                </a:lnTo>
                <a:lnTo>
                  <a:pt x="35926" y="150516"/>
                </a:lnTo>
                <a:lnTo>
                  <a:pt x="35463" y="151385"/>
                </a:lnTo>
                <a:lnTo>
                  <a:pt x="35182" y="152691"/>
                </a:lnTo>
                <a:lnTo>
                  <a:pt x="33770" y="153246"/>
                </a:lnTo>
                <a:close/>
              </a:path>
              <a:path w="964565" h="962025">
                <a:moveTo>
                  <a:pt x="35442" y="78340"/>
                </a:moveTo>
                <a:lnTo>
                  <a:pt x="32855" y="78340"/>
                </a:lnTo>
                <a:lnTo>
                  <a:pt x="32261" y="77528"/>
                </a:lnTo>
                <a:lnTo>
                  <a:pt x="31524" y="76959"/>
                </a:lnTo>
                <a:lnTo>
                  <a:pt x="31944" y="76069"/>
                </a:lnTo>
                <a:lnTo>
                  <a:pt x="32175" y="74706"/>
                </a:lnTo>
                <a:lnTo>
                  <a:pt x="33510" y="74158"/>
                </a:lnTo>
                <a:lnTo>
                  <a:pt x="35001" y="74706"/>
                </a:lnTo>
                <a:lnTo>
                  <a:pt x="35848" y="76069"/>
                </a:lnTo>
                <a:lnTo>
                  <a:pt x="36366" y="76959"/>
                </a:lnTo>
                <a:lnTo>
                  <a:pt x="36049" y="77528"/>
                </a:lnTo>
                <a:lnTo>
                  <a:pt x="35442" y="78340"/>
                </a:lnTo>
                <a:close/>
              </a:path>
              <a:path w="964565" h="962025">
                <a:moveTo>
                  <a:pt x="35095" y="114191"/>
                </a:moveTo>
                <a:lnTo>
                  <a:pt x="32435" y="114191"/>
                </a:lnTo>
                <a:lnTo>
                  <a:pt x="32513" y="113266"/>
                </a:lnTo>
                <a:lnTo>
                  <a:pt x="34714" y="113266"/>
                </a:lnTo>
                <a:lnTo>
                  <a:pt x="35229" y="113583"/>
                </a:lnTo>
                <a:lnTo>
                  <a:pt x="35095" y="114191"/>
                </a:lnTo>
                <a:close/>
              </a:path>
              <a:path w="964565" h="962025">
                <a:moveTo>
                  <a:pt x="35435" y="95972"/>
                </a:moveTo>
                <a:lnTo>
                  <a:pt x="31738" y="95972"/>
                </a:lnTo>
                <a:lnTo>
                  <a:pt x="31617" y="95168"/>
                </a:lnTo>
                <a:lnTo>
                  <a:pt x="31193" y="94225"/>
                </a:lnTo>
                <a:lnTo>
                  <a:pt x="31752" y="92904"/>
                </a:lnTo>
                <a:lnTo>
                  <a:pt x="32816" y="92374"/>
                </a:lnTo>
                <a:lnTo>
                  <a:pt x="34656" y="93847"/>
                </a:lnTo>
                <a:lnTo>
                  <a:pt x="34940" y="95040"/>
                </a:lnTo>
                <a:lnTo>
                  <a:pt x="35435" y="95972"/>
                </a:lnTo>
                <a:close/>
              </a:path>
              <a:path w="964565" h="962025">
                <a:moveTo>
                  <a:pt x="33275" y="97185"/>
                </a:moveTo>
                <a:lnTo>
                  <a:pt x="31841" y="96648"/>
                </a:lnTo>
                <a:lnTo>
                  <a:pt x="31793" y="96331"/>
                </a:lnTo>
                <a:lnTo>
                  <a:pt x="34446" y="96331"/>
                </a:lnTo>
                <a:lnTo>
                  <a:pt x="33275" y="97185"/>
                </a:lnTo>
                <a:close/>
              </a:path>
              <a:path w="964565" h="962025">
                <a:moveTo>
                  <a:pt x="35115" y="131169"/>
                </a:moveTo>
                <a:lnTo>
                  <a:pt x="32962" y="131169"/>
                </a:lnTo>
                <a:lnTo>
                  <a:pt x="33538" y="130788"/>
                </a:lnTo>
                <a:lnTo>
                  <a:pt x="34863" y="130788"/>
                </a:lnTo>
                <a:lnTo>
                  <a:pt x="35115" y="131169"/>
                </a:lnTo>
                <a:close/>
              </a:path>
              <a:path w="964565" h="962025">
                <a:moveTo>
                  <a:pt x="32944" y="132845"/>
                </a:moveTo>
                <a:lnTo>
                  <a:pt x="31933" y="131728"/>
                </a:lnTo>
                <a:lnTo>
                  <a:pt x="32752" y="131308"/>
                </a:lnTo>
                <a:lnTo>
                  <a:pt x="32962" y="131169"/>
                </a:lnTo>
                <a:lnTo>
                  <a:pt x="35478" y="131525"/>
                </a:lnTo>
                <a:lnTo>
                  <a:pt x="32944" y="132845"/>
                </a:lnTo>
                <a:close/>
              </a:path>
              <a:path w="964565" h="962025">
                <a:moveTo>
                  <a:pt x="35435" y="701801"/>
                </a:moveTo>
                <a:lnTo>
                  <a:pt x="31738" y="701801"/>
                </a:lnTo>
                <a:lnTo>
                  <a:pt x="31617" y="700997"/>
                </a:lnTo>
                <a:lnTo>
                  <a:pt x="31193" y="700054"/>
                </a:lnTo>
                <a:lnTo>
                  <a:pt x="31752" y="698733"/>
                </a:lnTo>
                <a:lnTo>
                  <a:pt x="32816" y="698203"/>
                </a:lnTo>
                <a:lnTo>
                  <a:pt x="34656" y="699676"/>
                </a:lnTo>
                <a:lnTo>
                  <a:pt x="34940" y="700868"/>
                </a:lnTo>
                <a:lnTo>
                  <a:pt x="35435" y="701801"/>
                </a:lnTo>
                <a:close/>
              </a:path>
              <a:path w="964565" h="962025">
                <a:moveTo>
                  <a:pt x="33275" y="703014"/>
                </a:moveTo>
                <a:lnTo>
                  <a:pt x="31841" y="702477"/>
                </a:lnTo>
                <a:lnTo>
                  <a:pt x="31793" y="702160"/>
                </a:lnTo>
                <a:lnTo>
                  <a:pt x="34446" y="702160"/>
                </a:lnTo>
                <a:lnTo>
                  <a:pt x="33275" y="703014"/>
                </a:lnTo>
                <a:close/>
              </a:path>
              <a:path w="964565" h="962025">
                <a:moveTo>
                  <a:pt x="35368" y="776792"/>
                </a:moveTo>
                <a:lnTo>
                  <a:pt x="32659" y="776792"/>
                </a:lnTo>
                <a:lnTo>
                  <a:pt x="32165" y="775700"/>
                </a:lnTo>
                <a:lnTo>
                  <a:pt x="32061" y="775472"/>
                </a:lnTo>
                <a:lnTo>
                  <a:pt x="31432" y="774732"/>
                </a:lnTo>
                <a:lnTo>
                  <a:pt x="32001" y="773956"/>
                </a:lnTo>
                <a:lnTo>
                  <a:pt x="32573" y="772423"/>
                </a:lnTo>
                <a:lnTo>
                  <a:pt x="33990" y="772423"/>
                </a:lnTo>
                <a:lnTo>
                  <a:pt x="35542" y="773116"/>
                </a:lnTo>
                <a:lnTo>
                  <a:pt x="36337" y="775472"/>
                </a:lnTo>
                <a:lnTo>
                  <a:pt x="36413" y="775700"/>
                </a:lnTo>
                <a:lnTo>
                  <a:pt x="35368" y="776792"/>
                </a:lnTo>
                <a:close/>
              </a:path>
              <a:path w="964565" h="962025">
                <a:moveTo>
                  <a:pt x="33770" y="759071"/>
                </a:moveTo>
                <a:lnTo>
                  <a:pt x="32207" y="758516"/>
                </a:lnTo>
                <a:lnTo>
                  <a:pt x="30982" y="756342"/>
                </a:lnTo>
                <a:lnTo>
                  <a:pt x="30880" y="756160"/>
                </a:lnTo>
                <a:lnTo>
                  <a:pt x="31837" y="754822"/>
                </a:lnTo>
                <a:lnTo>
                  <a:pt x="34492" y="754822"/>
                </a:lnTo>
                <a:lnTo>
                  <a:pt x="35154" y="755747"/>
                </a:lnTo>
                <a:lnTo>
                  <a:pt x="35926" y="756342"/>
                </a:lnTo>
                <a:lnTo>
                  <a:pt x="35463" y="757214"/>
                </a:lnTo>
                <a:lnTo>
                  <a:pt x="35182" y="758516"/>
                </a:lnTo>
                <a:lnTo>
                  <a:pt x="35310" y="758516"/>
                </a:lnTo>
                <a:lnTo>
                  <a:pt x="33770" y="759071"/>
                </a:lnTo>
                <a:close/>
              </a:path>
              <a:path w="964565" h="962025">
                <a:moveTo>
                  <a:pt x="31669" y="792172"/>
                </a:moveTo>
                <a:lnTo>
                  <a:pt x="31346" y="792809"/>
                </a:lnTo>
                <a:lnTo>
                  <a:pt x="32072" y="791375"/>
                </a:lnTo>
                <a:lnTo>
                  <a:pt x="31669" y="792172"/>
                </a:lnTo>
                <a:close/>
              </a:path>
              <a:path w="964565" h="962025">
                <a:moveTo>
                  <a:pt x="32328" y="794015"/>
                </a:moveTo>
                <a:lnTo>
                  <a:pt x="31346" y="792809"/>
                </a:lnTo>
                <a:lnTo>
                  <a:pt x="31669" y="792172"/>
                </a:lnTo>
                <a:lnTo>
                  <a:pt x="31346" y="792809"/>
                </a:lnTo>
                <a:lnTo>
                  <a:pt x="32328" y="794015"/>
                </a:lnTo>
                <a:close/>
              </a:path>
              <a:path w="964565" h="962025">
                <a:moveTo>
                  <a:pt x="35095" y="720020"/>
                </a:moveTo>
                <a:lnTo>
                  <a:pt x="32435" y="720020"/>
                </a:lnTo>
                <a:lnTo>
                  <a:pt x="32513" y="719095"/>
                </a:lnTo>
                <a:lnTo>
                  <a:pt x="34714" y="719095"/>
                </a:lnTo>
                <a:lnTo>
                  <a:pt x="35229" y="719412"/>
                </a:lnTo>
                <a:lnTo>
                  <a:pt x="35095" y="720020"/>
                </a:lnTo>
                <a:close/>
              </a:path>
              <a:path w="964565" h="962025">
                <a:moveTo>
                  <a:pt x="35442" y="684168"/>
                </a:moveTo>
                <a:lnTo>
                  <a:pt x="32856" y="684168"/>
                </a:lnTo>
                <a:lnTo>
                  <a:pt x="32261" y="683354"/>
                </a:lnTo>
                <a:lnTo>
                  <a:pt x="31521" y="682788"/>
                </a:lnTo>
                <a:lnTo>
                  <a:pt x="31940" y="681898"/>
                </a:lnTo>
                <a:lnTo>
                  <a:pt x="32172" y="680535"/>
                </a:lnTo>
                <a:lnTo>
                  <a:pt x="34255" y="680261"/>
                </a:lnTo>
                <a:lnTo>
                  <a:pt x="33510" y="679987"/>
                </a:lnTo>
                <a:lnTo>
                  <a:pt x="35001" y="680535"/>
                </a:lnTo>
                <a:lnTo>
                  <a:pt x="35848" y="681898"/>
                </a:lnTo>
                <a:lnTo>
                  <a:pt x="36366" y="682788"/>
                </a:lnTo>
                <a:lnTo>
                  <a:pt x="36052" y="683354"/>
                </a:lnTo>
                <a:lnTo>
                  <a:pt x="35442" y="684168"/>
                </a:lnTo>
                <a:close/>
              </a:path>
              <a:path w="964565" h="962025">
                <a:moveTo>
                  <a:pt x="34147" y="901190"/>
                </a:moveTo>
                <a:lnTo>
                  <a:pt x="32898" y="901190"/>
                </a:lnTo>
                <a:lnTo>
                  <a:pt x="33275" y="900713"/>
                </a:lnTo>
                <a:lnTo>
                  <a:pt x="34147" y="901190"/>
                </a:lnTo>
                <a:close/>
              </a:path>
              <a:path w="964565" h="962025">
                <a:moveTo>
                  <a:pt x="33036" y="905802"/>
                </a:moveTo>
                <a:lnTo>
                  <a:pt x="31723" y="904777"/>
                </a:lnTo>
                <a:lnTo>
                  <a:pt x="31702" y="904503"/>
                </a:lnTo>
                <a:lnTo>
                  <a:pt x="31578" y="902919"/>
                </a:lnTo>
                <a:lnTo>
                  <a:pt x="31528" y="902279"/>
                </a:lnTo>
                <a:lnTo>
                  <a:pt x="32674" y="901475"/>
                </a:lnTo>
                <a:lnTo>
                  <a:pt x="35499" y="901475"/>
                </a:lnTo>
                <a:lnTo>
                  <a:pt x="36004" y="902919"/>
                </a:lnTo>
                <a:lnTo>
                  <a:pt x="35438" y="904503"/>
                </a:lnTo>
                <a:lnTo>
                  <a:pt x="33036" y="905802"/>
                </a:lnTo>
                <a:close/>
              </a:path>
              <a:path w="964565" h="962025">
                <a:moveTo>
                  <a:pt x="33517" y="869551"/>
                </a:moveTo>
                <a:lnTo>
                  <a:pt x="32446" y="868466"/>
                </a:lnTo>
                <a:lnTo>
                  <a:pt x="31538" y="867964"/>
                </a:lnTo>
                <a:lnTo>
                  <a:pt x="31905" y="866982"/>
                </a:lnTo>
                <a:lnTo>
                  <a:pt x="32015" y="865591"/>
                </a:lnTo>
                <a:lnTo>
                  <a:pt x="33343" y="864769"/>
                </a:lnTo>
                <a:lnTo>
                  <a:pt x="35047" y="865107"/>
                </a:lnTo>
                <a:lnTo>
                  <a:pt x="36823" y="867327"/>
                </a:lnTo>
                <a:lnTo>
                  <a:pt x="35972" y="868854"/>
                </a:lnTo>
                <a:lnTo>
                  <a:pt x="33517" y="869551"/>
                </a:lnTo>
                <a:close/>
              </a:path>
              <a:path w="964565" h="962025">
                <a:moveTo>
                  <a:pt x="43439" y="381099"/>
                </a:moveTo>
                <a:lnTo>
                  <a:pt x="41545" y="381099"/>
                </a:lnTo>
                <a:lnTo>
                  <a:pt x="41089" y="380188"/>
                </a:lnTo>
                <a:lnTo>
                  <a:pt x="41331" y="379370"/>
                </a:lnTo>
                <a:lnTo>
                  <a:pt x="41646" y="378573"/>
                </a:lnTo>
                <a:lnTo>
                  <a:pt x="42577" y="377744"/>
                </a:lnTo>
                <a:lnTo>
                  <a:pt x="43057" y="378573"/>
                </a:lnTo>
                <a:lnTo>
                  <a:pt x="43630" y="379370"/>
                </a:lnTo>
                <a:lnTo>
                  <a:pt x="43923" y="380188"/>
                </a:lnTo>
                <a:lnTo>
                  <a:pt x="44025" y="380473"/>
                </a:lnTo>
                <a:lnTo>
                  <a:pt x="43439" y="381099"/>
                </a:lnTo>
                <a:close/>
              </a:path>
              <a:path w="964565" h="962025">
                <a:moveTo>
                  <a:pt x="43439" y="381099"/>
                </a:moveTo>
                <a:lnTo>
                  <a:pt x="43246" y="381306"/>
                </a:lnTo>
                <a:lnTo>
                  <a:pt x="44025" y="380473"/>
                </a:lnTo>
                <a:lnTo>
                  <a:pt x="43439" y="381099"/>
                </a:lnTo>
                <a:close/>
              </a:path>
              <a:path w="964565" h="962025">
                <a:moveTo>
                  <a:pt x="35362" y="830465"/>
                </a:moveTo>
                <a:lnTo>
                  <a:pt x="31531" y="830465"/>
                </a:lnTo>
                <a:lnTo>
                  <a:pt x="30965" y="829084"/>
                </a:lnTo>
                <a:lnTo>
                  <a:pt x="31852" y="827899"/>
                </a:lnTo>
                <a:lnTo>
                  <a:pt x="31940" y="827668"/>
                </a:lnTo>
                <a:lnTo>
                  <a:pt x="34364" y="827668"/>
                </a:lnTo>
                <a:lnTo>
                  <a:pt x="35876" y="829465"/>
                </a:lnTo>
                <a:lnTo>
                  <a:pt x="35362" y="830465"/>
                </a:lnTo>
                <a:close/>
              </a:path>
              <a:path w="964565" h="962025">
                <a:moveTo>
                  <a:pt x="33994" y="831020"/>
                </a:moveTo>
                <a:lnTo>
                  <a:pt x="33033" y="830636"/>
                </a:lnTo>
                <a:lnTo>
                  <a:pt x="34998" y="830636"/>
                </a:lnTo>
                <a:lnTo>
                  <a:pt x="33994" y="831020"/>
                </a:lnTo>
                <a:close/>
              </a:path>
              <a:path w="964565" h="962025">
                <a:moveTo>
                  <a:pt x="35396" y="886910"/>
                </a:moveTo>
                <a:lnTo>
                  <a:pt x="32742" y="886910"/>
                </a:lnTo>
                <a:lnTo>
                  <a:pt x="32129" y="886041"/>
                </a:lnTo>
                <a:lnTo>
                  <a:pt x="31375" y="885444"/>
                </a:lnTo>
                <a:lnTo>
                  <a:pt x="31805" y="884526"/>
                </a:lnTo>
                <a:lnTo>
                  <a:pt x="32040" y="883099"/>
                </a:lnTo>
                <a:lnTo>
                  <a:pt x="33421" y="882568"/>
                </a:lnTo>
                <a:lnTo>
                  <a:pt x="34829" y="883099"/>
                </a:lnTo>
                <a:lnTo>
                  <a:pt x="34978" y="883099"/>
                </a:lnTo>
                <a:lnTo>
                  <a:pt x="36325" y="885444"/>
                </a:lnTo>
                <a:lnTo>
                  <a:pt x="36479" y="885444"/>
                </a:lnTo>
                <a:lnTo>
                  <a:pt x="35396" y="886910"/>
                </a:lnTo>
                <a:close/>
              </a:path>
              <a:path w="964565" h="962025">
                <a:moveTo>
                  <a:pt x="44157" y="932757"/>
                </a:moveTo>
                <a:lnTo>
                  <a:pt x="42202" y="932757"/>
                </a:lnTo>
                <a:lnTo>
                  <a:pt x="41968" y="932423"/>
                </a:lnTo>
                <a:lnTo>
                  <a:pt x="41538" y="932046"/>
                </a:lnTo>
                <a:lnTo>
                  <a:pt x="41111" y="930693"/>
                </a:lnTo>
                <a:lnTo>
                  <a:pt x="41433" y="929907"/>
                </a:lnTo>
                <a:lnTo>
                  <a:pt x="41531" y="929669"/>
                </a:lnTo>
                <a:lnTo>
                  <a:pt x="43207" y="929231"/>
                </a:lnTo>
                <a:lnTo>
                  <a:pt x="43961" y="929907"/>
                </a:lnTo>
                <a:lnTo>
                  <a:pt x="44662" y="931697"/>
                </a:lnTo>
                <a:lnTo>
                  <a:pt x="44157" y="932757"/>
                </a:lnTo>
                <a:close/>
              </a:path>
              <a:path w="964565" h="962025">
                <a:moveTo>
                  <a:pt x="42815" y="88439"/>
                </a:moveTo>
                <a:lnTo>
                  <a:pt x="41573" y="87478"/>
                </a:lnTo>
                <a:lnTo>
                  <a:pt x="42277" y="85755"/>
                </a:lnTo>
                <a:lnTo>
                  <a:pt x="43851" y="85755"/>
                </a:lnTo>
                <a:lnTo>
                  <a:pt x="43648" y="86681"/>
                </a:lnTo>
                <a:lnTo>
                  <a:pt x="43223" y="87478"/>
                </a:lnTo>
                <a:lnTo>
                  <a:pt x="42815" y="88439"/>
                </a:lnTo>
                <a:close/>
              </a:path>
              <a:path w="964565" h="962025">
                <a:moveTo>
                  <a:pt x="43954" y="69557"/>
                </a:moveTo>
                <a:lnTo>
                  <a:pt x="42387" y="69557"/>
                </a:lnTo>
                <a:lnTo>
                  <a:pt x="41502" y="67874"/>
                </a:lnTo>
                <a:lnTo>
                  <a:pt x="42680" y="66821"/>
                </a:lnTo>
                <a:lnTo>
                  <a:pt x="43103" y="67653"/>
                </a:lnTo>
                <a:lnTo>
                  <a:pt x="43623" y="68458"/>
                </a:lnTo>
                <a:lnTo>
                  <a:pt x="43954" y="69557"/>
                </a:lnTo>
                <a:close/>
              </a:path>
              <a:path w="964565" h="962025">
                <a:moveTo>
                  <a:pt x="53976" y="702996"/>
                </a:moveTo>
                <a:lnTo>
                  <a:pt x="51313" y="702996"/>
                </a:lnTo>
                <a:lnTo>
                  <a:pt x="50784" y="702093"/>
                </a:lnTo>
                <a:lnTo>
                  <a:pt x="50679" y="701915"/>
                </a:lnTo>
                <a:lnTo>
                  <a:pt x="50018" y="701303"/>
                </a:lnTo>
                <a:lnTo>
                  <a:pt x="50647" y="700548"/>
                </a:lnTo>
                <a:lnTo>
                  <a:pt x="51064" y="699605"/>
                </a:lnTo>
                <a:lnTo>
                  <a:pt x="51160" y="699388"/>
                </a:lnTo>
                <a:lnTo>
                  <a:pt x="52654" y="698972"/>
                </a:lnTo>
                <a:lnTo>
                  <a:pt x="54227" y="699605"/>
                </a:lnTo>
                <a:lnTo>
                  <a:pt x="54977" y="701915"/>
                </a:lnTo>
                <a:lnTo>
                  <a:pt x="55035" y="702093"/>
                </a:lnTo>
                <a:lnTo>
                  <a:pt x="53976" y="702996"/>
                </a:lnTo>
                <a:close/>
              </a:path>
              <a:path w="964565" h="962025">
                <a:moveTo>
                  <a:pt x="53972" y="97171"/>
                </a:moveTo>
                <a:lnTo>
                  <a:pt x="51313" y="97171"/>
                </a:lnTo>
                <a:lnTo>
                  <a:pt x="50784" y="96267"/>
                </a:lnTo>
                <a:lnTo>
                  <a:pt x="50679" y="96089"/>
                </a:lnTo>
                <a:lnTo>
                  <a:pt x="50018" y="95477"/>
                </a:lnTo>
                <a:lnTo>
                  <a:pt x="50647" y="94723"/>
                </a:lnTo>
                <a:lnTo>
                  <a:pt x="51064" y="93780"/>
                </a:lnTo>
                <a:lnTo>
                  <a:pt x="51160" y="93563"/>
                </a:lnTo>
                <a:lnTo>
                  <a:pt x="52654" y="93146"/>
                </a:lnTo>
                <a:lnTo>
                  <a:pt x="54227" y="93780"/>
                </a:lnTo>
                <a:lnTo>
                  <a:pt x="54977" y="96089"/>
                </a:lnTo>
                <a:lnTo>
                  <a:pt x="55035" y="96267"/>
                </a:lnTo>
                <a:lnTo>
                  <a:pt x="53972" y="97171"/>
                </a:lnTo>
                <a:close/>
              </a:path>
              <a:path w="964565" h="962025">
                <a:moveTo>
                  <a:pt x="43915" y="105487"/>
                </a:moveTo>
                <a:lnTo>
                  <a:pt x="42251" y="105487"/>
                </a:lnTo>
                <a:lnTo>
                  <a:pt x="41477" y="103986"/>
                </a:lnTo>
                <a:lnTo>
                  <a:pt x="42644" y="102829"/>
                </a:lnTo>
                <a:lnTo>
                  <a:pt x="43093" y="103708"/>
                </a:lnTo>
                <a:lnTo>
                  <a:pt x="43644" y="104559"/>
                </a:lnTo>
                <a:lnTo>
                  <a:pt x="43915" y="105487"/>
                </a:lnTo>
                <a:close/>
              </a:path>
              <a:path w="964565" h="962025">
                <a:moveTo>
                  <a:pt x="42239" y="49199"/>
                </a:moveTo>
                <a:lnTo>
                  <a:pt x="42432" y="48740"/>
                </a:lnTo>
                <a:lnTo>
                  <a:pt x="43687" y="48740"/>
                </a:lnTo>
                <a:lnTo>
                  <a:pt x="44619" y="49199"/>
                </a:lnTo>
                <a:lnTo>
                  <a:pt x="42432" y="48740"/>
                </a:lnTo>
                <a:lnTo>
                  <a:pt x="42239" y="49199"/>
                </a:lnTo>
                <a:close/>
              </a:path>
              <a:path w="964565" h="962025">
                <a:moveTo>
                  <a:pt x="42153" y="49402"/>
                </a:moveTo>
                <a:lnTo>
                  <a:pt x="42047" y="49587"/>
                </a:lnTo>
                <a:lnTo>
                  <a:pt x="42153" y="49402"/>
                </a:lnTo>
                <a:lnTo>
                  <a:pt x="42239" y="49199"/>
                </a:lnTo>
                <a:lnTo>
                  <a:pt x="42153" y="49402"/>
                </a:lnTo>
                <a:close/>
              </a:path>
              <a:path w="964565" h="962025">
                <a:moveTo>
                  <a:pt x="45071" y="50715"/>
                </a:moveTo>
                <a:lnTo>
                  <a:pt x="42226" y="50715"/>
                </a:lnTo>
                <a:lnTo>
                  <a:pt x="41943" y="50057"/>
                </a:lnTo>
                <a:lnTo>
                  <a:pt x="41872" y="49893"/>
                </a:lnTo>
                <a:lnTo>
                  <a:pt x="42047" y="49587"/>
                </a:lnTo>
                <a:lnTo>
                  <a:pt x="45569" y="49587"/>
                </a:lnTo>
                <a:lnTo>
                  <a:pt x="45372" y="49893"/>
                </a:lnTo>
                <a:lnTo>
                  <a:pt x="45267" y="50057"/>
                </a:lnTo>
                <a:lnTo>
                  <a:pt x="45071" y="50715"/>
                </a:lnTo>
                <a:close/>
              </a:path>
              <a:path w="964565" h="962025">
                <a:moveTo>
                  <a:pt x="42330" y="50957"/>
                </a:moveTo>
                <a:lnTo>
                  <a:pt x="41943" y="50057"/>
                </a:lnTo>
                <a:lnTo>
                  <a:pt x="42226" y="50715"/>
                </a:lnTo>
                <a:lnTo>
                  <a:pt x="42330" y="50957"/>
                </a:lnTo>
                <a:close/>
              </a:path>
              <a:path w="964565" h="962025">
                <a:moveTo>
                  <a:pt x="43409" y="51651"/>
                </a:moveTo>
                <a:lnTo>
                  <a:pt x="42442" y="51217"/>
                </a:lnTo>
                <a:lnTo>
                  <a:pt x="42330" y="50957"/>
                </a:lnTo>
                <a:lnTo>
                  <a:pt x="44641" y="50957"/>
                </a:lnTo>
                <a:lnTo>
                  <a:pt x="43409" y="51651"/>
                </a:lnTo>
                <a:close/>
              </a:path>
              <a:path w="964565" h="962025">
                <a:moveTo>
                  <a:pt x="42815" y="748598"/>
                </a:moveTo>
                <a:lnTo>
                  <a:pt x="41527" y="747631"/>
                </a:lnTo>
                <a:lnTo>
                  <a:pt x="42253" y="745912"/>
                </a:lnTo>
                <a:lnTo>
                  <a:pt x="43847" y="745912"/>
                </a:lnTo>
                <a:lnTo>
                  <a:pt x="43648" y="746841"/>
                </a:lnTo>
                <a:lnTo>
                  <a:pt x="43224" y="747631"/>
                </a:lnTo>
                <a:lnTo>
                  <a:pt x="42815" y="748598"/>
                </a:lnTo>
                <a:close/>
              </a:path>
              <a:path w="964565" h="962025">
                <a:moveTo>
                  <a:pt x="42819" y="766604"/>
                </a:moveTo>
                <a:lnTo>
                  <a:pt x="41509" y="765718"/>
                </a:lnTo>
                <a:lnTo>
                  <a:pt x="42260" y="764017"/>
                </a:lnTo>
                <a:lnTo>
                  <a:pt x="43844" y="764017"/>
                </a:lnTo>
                <a:lnTo>
                  <a:pt x="43641" y="764911"/>
                </a:lnTo>
                <a:lnTo>
                  <a:pt x="43197" y="765718"/>
                </a:lnTo>
                <a:lnTo>
                  <a:pt x="42819" y="766604"/>
                </a:lnTo>
                <a:close/>
              </a:path>
              <a:path w="964565" h="962025">
                <a:moveTo>
                  <a:pt x="44147" y="32933"/>
                </a:moveTo>
                <a:lnTo>
                  <a:pt x="42111" y="32933"/>
                </a:lnTo>
                <a:lnTo>
                  <a:pt x="41470" y="31239"/>
                </a:lnTo>
                <a:lnTo>
                  <a:pt x="41577" y="30300"/>
                </a:lnTo>
                <a:lnTo>
                  <a:pt x="41638" y="29759"/>
                </a:lnTo>
                <a:lnTo>
                  <a:pt x="41741" y="28862"/>
                </a:lnTo>
                <a:lnTo>
                  <a:pt x="43111" y="28275"/>
                </a:lnTo>
                <a:lnTo>
                  <a:pt x="45004" y="29759"/>
                </a:lnTo>
                <a:lnTo>
                  <a:pt x="45288" y="31033"/>
                </a:lnTo>
                <a:lnTo>
                  <a:pt x="45797" y="32019"/>
                </a:lnTo>
                <a:lnTo>
                  <a:pt x="44765" y="32446"/>
                </a:lnTo>
                <a:lnTo>
                  <a:pt x="44147" y="32933"/>
                </a:lnTo>
                <a:close/>
              </a:path>
              <a:path w="964565" h="962025">
                <a:moveTo>
                  <a:pt x="43903" y="33125"/>
                </a:moveTo>
                <a:lnTo>
                  <a:pt x="43591" y="33371"/>
                </a:lnTo>
                <a:lnTo>
                  <a:pt x="44147" y="32933"/>
                </a:lnTo>
                <a:lnTo>
                  <a:pt x="43903" y="33125"/>
                </a:lnTo>
                <a:close/>
              </a:path>
              <a:path w="964565" h="962025">
                <a:moveTo>
                  <a:pt x="42762" y="14475"/>
                </a:moveTo>
                <a:lnTo>
                  <a:pt x="41545" y="13387"/>
                </a:lnTo>
                <a:lnTo>
                  <a:pt x="42292" y="11743"/>
                </a:lnTo>
                <a:lnTo>
                  <a:pt x="43911" y="11743"/>
                </a:lnTo>
                <a:lnTo>
                  <a:pt x="43676" y="12689"/>
                </a:lnTo>
                <a:lnTo>
                  <a:pt x="43274" y="13387"/>
                </a:lnTo>
                <a:lnTo>
                  <a:pt x="43168" y="13572"/>
                </a:lnTo>
                <a:lnTo>
                  <a:pt x="42762" y="14475"/>
                </a:lnTo>
                <a:close/>
              </a:path>
              <a:path w="964565" h="962025">
                <a:moveTo>
                  <a:pt x="42000" y="126457"/>
                </a:moveTo>
                <a:lnTo>
                  <a:pt x="40538" y="125732"/>
                </a:lnTo>
                <a:lnTo>
                  <a:pt x="39950" y="124169"/>
                </a:lnTo>
                <a:lnTo>
                  <a:pt x="39851" y="123906"/>
                </a:lnTo>
                <a:lnTo>
                  <a:pt x="39798" y="121952"/>
                </a:lnTo>
                <a:lnTo>
                  <a:pt x="40806" y="120472"/>
                </a:lnTo>
                <a:lnTo>
                  <a:pt x="41121" y="120472"/>
                </a:lnTo>
                <a:lnTo>
                  <a:pt x="44431" y="119561"/>
                </a:lnTo>
                <a:lnTo>
                  <a:pt x="45975" y="120472"/>
                </a:lnTo>
                <a:lnTo>
                  <a:pt x="46785" y="123906"/>
                </a:lnTo>
                <a:lnTo>
                  <a:pt x="46847" y="124169"/>
                </a:lnTo>
                <a:lnTo>
                  <a:pt x="45530" y="125554"/>
                </a:lnTo>
                <a:lnTo>
                  <a:pt x="42000" y="126457"/>
                </a:lnTo>
                <a:close/>
              </a:path>
              <a:path w="964565" h="962025">
                <a:moveTo>
                  <a:pt x="52503" y="922786"/>
                </a:moveTo>
                <a:lnTo>
                  <a:pt x="50754" y="922786"/>
                </a:lnTo>
                <a:lnTo>
                  <a:pt x="50680" y="922007"/>
                </a:lnTo>
                <a:lnTo>
                  <a:pt x="50619" y="921374"/>
                </a:lnTo>
                <a:lnTo>
                  <a:pt x="51746" y="921374"/>
                </a:lnTo>
                <a:lnTo>
                  <a:pt x="52723" y="922007"/>
                </a:lnTo>
                <a:lnTo>
                  <a:pt x="52503" y="922786"/>
                </a:lnTo>
                <a:close/>
              </a:path>
              <a:path w="964565" h="962025">
                <a:moveTo>
                  <a:pt x="52503" y="922786"/>
                </a:moveTo>
                <a:lnTo>
                  <a:pt x="52464" y="922925"/>
                </a:lnTo>
                <a:lnTo>
                  <a:pt x="52724" y="922007"/>
                </a:lnTo>
                <a:lnTo>
                  <a:pt x="52503" y="922786"/>
                </a:lnTo>
                <a:close/>
              </a:path>
              <a:path w="964565" h="962025">
                <a:moveTo>
                  <a:pt x="52464" y="922925"/>
                </a:moveTo>
                <a:lnTo>
                  <a:pt x="52409" y="923121"/>
                </a:lnTo>
                <a:lnTo>
                  <a:pt x="52503" y="922786"/>
                </a:lnTo>
                <a:lnTo>
                  <a:pt x="52464" y="922925"/>
                </a:lnTo>
                <a:close/>
              </a:path>
              <a:path w="964565" h="962025">
                <a:moveTo>
                  <a:pt x="35368" y="170963"/>
                </a:moveTo>
                <a:lnTo>
                  <a:pt x="32659" y="170963"/>
                </a:lnTo>
                <a:lnTo>
                  <a:pt x="32165" y="169871"/>
                </a:lnTo>
                <a:lnTo>
                  <a:pt x="32061" y="169643"/>
                </a:lnTo>
                <a:lnTo>
                  <a:pt x="31432" y="168903"/>
                </a:lnTo>
                <a:lnTo>
                  <a:pt x="32001" y="168127"/>
                </a:lnTo>
                <a:lnTo>
                  <a:pt x="32573" y="166594"/>
                </a:lnTo>
                <a:lnTo>
                  <a:pt x="33990" y="166594"/>
                </a:lnTo>
                <a:lnTo>
                  <a:pt x="35542" y="167288"/>
                </a:lnTo>
                <a:lnTo>
                  <a:pt x="36337" y="169643"/>
                </a:lnTo>
                <a:lnTo>
                  <a:pt x="36413" y="169871"/>
                </a:lnTo>
                <a:lnTo>
                  <a:pt x="35368" y="170963"/>
                </a:lnTo>
                <a:close/>
              </a:path>
              <a:path w="964565" h="962025">
                <a:moveTo>
                  <a:pt x="52206" y="813537"/>
                </a:moveTo>
                <a:lnTo>
                  <a:pt x="50512" y="813050"/>
                </a:lnTo>
                <a:lnTo>
                  <a:pt x="49755" y="811018"/>
                </a:lnTo>
                <a:lnTo>
                  <a:pt x="49640" y="810712"/>
                </a:lnTo>
                <a:lnTo>
                  <a:pt x="50850" y="809506"/>
                </a:lnTo>
                <a:lnTo>
                  <a:pt x="53275" y="809506"/>
                </a:lnTo>
                <a:lnTo>
                  <a:pt x="53857" y="810413"/>
                </a:lnTo>
                <a:lnTo>
                  <a:pt x="54540" y="811018"/>
                </a:lnTo>
                <a:lnTo>
                  <a:pt x="54042" y="811826"/>
                </a:lnTo>
                <a:lnTo>
                  <a:pt x="53700" y="813050"/>
                </a:lnTo>
                <a:lnTo>
                  <a:pt x="53946" y="813050"/>
                </a:lnTo>
                <a:lnTo>
                  <a:pt x="52206" y="813537"/>
                </a:lnTo>
                <a:close/>
              </a:path>
              <a:path w="964565" h="962025">
                <a:moveTo>
                  <a:pt x="51089" y="42829"/>
                </a:moveTo>
                <a:lnTo>
                  <a:pt x="50231" y="41698"/>
                </a:lnTo>
                <a:lnTo>
                  <a:pt x="49452" y="41114"/>
                </a:lnTo>
                <a:lnTo>
                  <a:pt x="49875" y="40214"/>
                </a:lnTo>
                <a:lnTo>
                  <a:pt x="50177" y="38794"/>
                </a:lnTo>
                <a:lnTo>
                  <a:pt x="51494" y="38260"/>
                </a:lnTo>
                <a:lnTo>
                  <a:pt x="53106" y="38794"/>
                </a:lnTo>
                <a:lnTo>
                  <a:pt x="54476" y="41114"/>
                </a:lnTo>
                <a:lnTo>
                  <a:pt x="53512" y="42481"/>
                </a:lnTo>
                <a:lnTo>
                  <a:pt x="51089" y="42829"/>
                </a:lnTo>
                <a:close/>
              </a:path>
              <a:path w="964565" h="962025">
                <a:moveTo>
                  <a:pt x="50255" y="829451"/>
                </a:moveTo>
                <a:lnTo>
                  <a:pt x="50469" y="829002"/>
                </a:lnTo>
                <a:lnTo>
                  <a:pt x="51747" y="829002"/>
                </a:lnTo>
                <a:lnTo>
                  <a:pt x="52633" y="829451"/>
                </a:lnTo>
                <a:lnTo>
                  <a:pt x="50469" y="829002"/>
                </a:lnTo>
                <a:lnTo>
                  <a:pt x="50255" y="829451"/>
                </a:lnTo>
                <a:close/>
              </a:path>
              <a:path w="964565" h="962025">
                <a:moveTo>
                  <a:pt x="53220" y="830230"/>
                </a:moveTo>
                <a:lnTo>
                  <a:pt x="49868" y="830027"/>
                </a:lnTo>
                <a:lnTo>
                  <a:pt x="50185" y="829597"/>
                </a:lnTo>
                <a:lnTo>
                  <a:pt x="50255" y="829451"/>
                </a:lnTo>
                <a:lnTo>
                  <a:pt x="50185" y="829597"/>
                </a:lnTo>
                <a:lnTo>
                  <a:pt x="53540" y="829803"/>
                </a:lnTo>
                <a:lnTo>
                  <a:pt x="53220" y="830230"/>
                </a:lnTo>
                <a:close/>
              </a:path>
              <a:path w="964565" h="962025">
                <a:moveTo>
                  <a:pt x="53220" y="830230"/>
                </a:moveTo>
                <a:lnTo>
                  <a:pt x="53148" y="830383"/>
                </a:lnTo>
                <a:lnTo>
                  <a:pt x="53220" y="830230"/>
                </a:lnTo>
                <a:lnTo>
                  <a:pt x="53372" y="830027"/>
                </a:lnTo>
                <a:lnTo>
                  <a:pt x="53220" y="830230"/>
                </a:lnTo>
                <a:close/>
              </a:path>
              <a:path w="964565" h="962025">
                <a:moveTo>
                  <a:pt x="52935" y="830832"/>
                </a:moveTo>
                <a:lnTo>
                  <a:pt x="51662" y="830832"/>
                </a:lnTo>
                <a:lnTo>
                  <a:pt x="50772" y="830383"/>
                </a:lnTo>
                <a:lnTo>
                  <a:pt x="53148" y="830383"/>
                </a:lnTo>
                <a:lnTo>
                  <a:pt x="52935" y="830832"/>
                </a:lnTo>
                <a:close/>
              </a:path>
              <a:path w="964565" h="962025">
                <a:moveTo>
                  <a:pt x="52935" y="830832"/>
                </a:moveTo>
                <a:lnTo>
                  <a:pt x="52847" y="831017"/>
                </a:lnTo>
                <a:lnTo>
                  <a:pt x="53148" y="830383"/>
                </a:lnTo>
                <a:lnTo>
                  <a:pt x="52935" y="830832"/>
                </a:lnTo>
                <a:close/>
              </a:path>
              <a:path w="964565" h="962025">
                <a:moveTo>
                  <a:pt x="52701" y="847371"/>
                </a:moveTo>
                <a:lnTo>
                  <a:pt x="50324" y="847371"/>
                </a:lnTo>
                <a:lnTo>
                  <a:pt x="50554" y="846912"/>
                </a:lnTo>
                <a:lnTo>
                  <a:pt x="51832" y="846912"/>
                </a:lnTo>
                <a:lnTo>
                  <a:pt x="52701" y="847371"/>
                </a:lnTo>
                <a:close/>
              </a:path>
              <a:path w="964565" h="962025">
                <a:moveTo>
                  <a:pt x="52978" y="848724"/>
                </a:moveTo>
                <a:lnTo>
                  <a:pt x="51704" y="848724"/>
                </a:lnTo>
                <a:lnTo>
                  <a:pt x="50630" y="848158"/>
                </a:lnTo>
                <a:lnTo>
                  <a:pt x="53263" y="848158"/>
                </a:lnTo>
                <a:lnTo>
                  <a:pt x="52978" y="848724"/>
                </a:lnTo>
                <a:close/>
              </a:path>
              <a:path w="964565" h="962025">
                <a:moveTo>
                  <a:pt x="52978" y="848724"/>
                </a:moveTo>
                <a:lnTo>
                  <a:pt x="52877" y="848923"/>
                </a:lnTo>
                <a:lnTo>
                  <a:pt x="53263" y="848158"/>
                </a:lnTo>
                <a:lnTo>
                  <a:pt x="52978" y="848724"/>
                </a:lnTo>
                <a:close/>
              </a:path>
              <a:path w="964565" h="962025">
                <a:moveTo>
                  <a:pt x="51413" y="905143"/>
                </a:moveTo>
                <a:lnTo>
                  <a:pt x="50377" y="904072"/>
                </a:lnTo>
                <a:lnTo>
                  <a:pt x="49494" y="903571"/>
                </a:lnTo>
                <a:lnTo>
                  <a:pt x="49708" y="902969"/>
                </a:lnTo>
                <a:lnTo>
                  <a:pt x="49833" y="902620"/>
                </a:lnTo>
                <a:lnTo>
                  <a:pt x="49925" y="901261"/>
                </a:lnTo>
                <a:lnTo>
                  <a:pt x="51195" y="900485"/>
                </a:lnTo>
                <a:lnTo>
                  <a:pt x="52829" y="900841"/>
                </a:lnTo>
                <a:lnTo>
                  <a:pt x="54562" y="902969"/>
                </a:lnTo>
                <a:lnTo>
                  <a:pt x="53839" y="904482"/>
                </a:lnTo>
                <a:lnTo>
                  <a:pt x="51413" y="905143"/>
                </a:lnTo>
                <a:close/>
              </a:path>
              <a:path w="964565" h="962025">
                <a:moveTo>
                  <a:pt x="51060" y="60846"/>
                </a:moveTo>
                <a:lnTo>
                  <a:pt x="50199" y="59711"/>
                </a:lnTo>
                <a:lnTo>
                  <a:pt x="49416" y="59131"/>
                </a:lnTo>
                <a:lnTo>
                  <a:pt x="49854" y="58213"/>
                </a:lnTo>
                <a:lnTo>
                  <a:pt x="50136" y="56793"/>
                </a:lnTo>
                <a:lnTo>
                  <a:pt x="51462" y="56231"/>
                </a:lnTo>
                <a:lnTo>
                  <a:pt x="53085" y="56793"/>
                </a:lnTo>
                <a:lnTo>
                  <a:pt x="54467" y="59131"/>
                </a:lnTo>
                <a:lnTo>
                  <a:pt x="53512" y="60515"/>
                </a:lnTo>
                <a:lnTo>
                  <a:pt x="51060" y="60846"/>
                </a:lnTo>
                <a:close/>
              </a:path>
              <a:path w="964565" h="962025">
                <a:moveTo>
                  <a:pt x="53468" y="77973"/>
                </a:moveTo>
                <a:lnTo>
                  <a:pt x="50395" y="77973"/>
                </a:lnTo>
                <a:lnTo>
                  <a:pt x="50778" y="77251"/>
                </a:lnTo>
                <a:lnTo>
                  <a:pt x="50850" y="77115"/>
                </a:lnTo>
                <a:lnTo>
                  <a:pt x="51099" y="75948"/>
                </a:lnTo>
                <a:lnTo>
                  <a:pt x="52864" y="74792"/>
                </a:lnTo>
                <a:lnTo>
                  <a:pt x="53768" y="75464"/>
                </a:lnTo>
                <a:lnTo>
                  <a:pt x="53822" y="77251"/>
                </a:lnTo>
                <a:lnTo>
                  <a:pt x="53468" y="77973"/>
                </a:lnTo>
                <a:close/>
              </a:path>
              <a:path w="964565" h="962025">
                <a:moveTo>
                  <a:pt x="50868" y="795172"/>
                </a:moveTo>
                <a:lnTo>
                  <a:pt x="50010" y="794069"/>
                </a:lnTo>
                <a:lnTo>
                  <a:pt x="49231" y="793507"/>
                </a:lnTo>
                <a:lnTo>
                  <a:pt x="49719" y="792588"/>
                </a:lnTo>
                <a:lnTo>
                  <a:pt x="50033" y="791115"/>
                </a:lnTo>
                <a:lnTo>
                  <a:pt x="50267" y="791115"/>
                </a:lnTo>
                <a:lnTo>
                  <a:pt x="51423" y="790578"/>
                </a:lnTo>
                <a:lnTo>
                  <a:pt x="53110" y="791115"/>
                </a:lnTo>
                <a:lnTo>
                  <a:pt x="54407" y="793507"/>
                </a:lnTo>
                <a:lnTo>
                  <a:pt x="53961" y="794069"/>
                </a:lnTo>
                <a:lnTo>
                  <a:pt x="53288" y="794830"/>
                </a:lnTo>
                <a:lnTo>
                  <a:pt x="50868" y="795172"/>
                </a:lnTo>
                <a:close/>
              </a:path>
              <a:path w="964565" h="962025">
                <a:moveTo>
                  <a:pt x="50868" y="189347"/>
                </a:moveTo>
                <a:lnTo>
                  <a:pt x="50010" y="188243"/>
                </a:lnTo>
                <a:lnTo>
                  <a:pt x="49231" y="187681"/>
                </a:lnTo>
                <a:lnTo>
                  <a:pt x="49719" y="186760"/>
                </a:lnTo>
                <a:lnTo>
                  <a:pt x="50032" y="185290"/>
                </a:lnTo>
                <a:lnTo>
                  <a:pt x="50261" y="185290"/>
                </a:lnTo>
                <a:lnTo>
                  <a:pt x="51423" y="184753"/>
                </a:lnTo>
                <a:lnTo>
                  <a:pt x="53110" y="185290"/>
                </a:lnTo>
                <a:lnTo>
                  <a:pt x="54407" y="187681"/>
                </a:lnTo>
                <a:lnTo>
                  <a:pt x="53961" y="188243"/>
                </a:lnTo>
                <a:lnTo>
                  <a:pt x="53288" y="189005"/>
                </a:lnTo>
                <a:lnTo>
                  <a:pt x="50868" y="189347"/>
                </a:lnTo>
                <a:close/>
              </a:path>
              <a:path w="964565" h="962025">
                <a:moveTo>
                  <a:pt x="43179" y="803819"/>
                </a:moveTo>
                <a:lnTo>
                  <a:pt x="40766" y="803819"/>
                </a:lnTo>
                <a:lnTo>
                  <a:pt x="39310" y="802033"/>
                </a:lnTo>
                <a:lnTo>
                  <a:pt x="39903" y="800922"/>
                </a:lnTo>
                <a:lnTo>
                  <a:pt x="41125" y="800339"/>
                </a:lnTo>
                <a:lnTo>
                  <a:pt x="40320" y="800723"/>
                </a:lnTo>
                <a:lnTo>
                  <a:pt x="43627" y="800922"/>
                </a:lnTo>
                <a:lnTo>
                  <a:pt x="43969" y="802033"/>
                </a:lnTo>
                <a:lnTo>
                  <a:pt x="44075" y="802374"/>
                </a:lnTo>
                <a:lnTo>
                  <a:pt x="43278" y="803527"/>
                </a:lnTo>
                <a:lnTo>
                  <a:pt x="43179" y="803819"/>
                </a:lnTo>
                <a:close/>
              </a:path>
              <a:path w="964565" h="962025">
                <a:moveTo>
                  <a:pt x="43179" y="803819"/>
                </a:moveTo>
                <a:lnTo>
                  <a:pt x="43093" y="804072"/>
                </a:lnTo>
                <a:lnTo>
                  <a:pt x="43179" y="803819"/>
                </a:lnTo>
                <a:lnTo>
                  <a:pt x="43278" y="803527"/>
                </a:lnTo>
                <a:lnTo>
                  <a:pt x="43179" y="803819"/>
                </a:lnTo>
                <a:close/>
              </a:path>
              <a:path w="964565" h="962025">
                <a:moveTo>
                  <a:pt x="42933" y="804545"/>
                </a:moveTo>
                <a:lnTo>
                  <a:pt x="41983" y="804072"/>
                </a:lnTo>
                <a:lnTo>
                  <a:pt x="43093" y="804072"/>
                </a:lnTo>
                <a:lnTo>
                  <a:pt x="42933" y="804545"/>
                </a:lnTo>
                <a:close/>
              </a:path>
              <a:path w="964565" h="962025">
                <a:moveTo>
                  <a:pt x="42801" y="291194"/>
                </a:moveTo>
                <a:lnTo>
                  <a:pt x="41388" y="288248"/>
                </a:lnTo>
                <a:lnTo>
                  <a:pt x="42331" y="287796"/>
                </a:lnTo>
                <a:lnTo>
                  <a:pt x="43306" y="286920"/>
                </a:lnTo>
                <a:lnTo>
                  <a:pt x="45515" y="286920"/>
                </a:lnTo>
                <a:lnTo>
                  <a:pt x="46020" y="288248"/>
                </a:lnTo>
                <a:lnTo>
                  <a:pt x="45609" y="289543"/>
                </a:lnTo>
                <a:lnTo>
                  <a:pt x="42801" y="291194"/>
                </a:lnTo>
                <a:close/>
              </a:path>
              <a:path w="964565" h="962025">
                <a:moveTo>
                  <a:pt x="42733" y="529442"/>
                </a:moveTo>
                <a:lnTo>
                  <a:pt x="41570" y="528413"/>
                </a:lnTo>
                <a:lnTo>
                  <a:pt x="42296" y="526894"/>
                </a:lnTo>
                <a:lnTo>
                  <a:pt x="43933" y="526894"/>
                </a:lnTo>
                <a:lnTo>
                  <a:pt x="43662" y="527784"/>
                </a:lnTo>
                <a:lnTo>
                  <a:pt x="43272" y="528413"/>
                </a:lnTo>
                <a:lnTo>
                  <a:pt x="43157" y="528599"/>
                </a:lnTo>
                <a:lnTo>
                  <a:pt x="42733" y="529442"/>
                </a:lnTo>
                <a:close/>
              </a:path>
              <a:path w="964565" h="962025">
                <a:moveTo>
                  <a:pt x="43217" y="270103"/>
                </a:moveTo>
                <a:lnTo>
                  <a:pt x="41616" y="270103"/>
                </a:lnTo>
                <a:lnTo>
                  <a:pt x="41826" y="269178"/>
                </a:lnTo>
                <a:lnTo>
                  <a:pt x="42296" y="268309"/>
                </a:lnTo>
                <a:lnTo>
                  <a:pt x="43862" y="268309"/>
                </a:lnTo>
                <a:lnTo>
                  <a:pt x="43669" y="269178"/>
                </a:lnTo>
                <a:lnTo>
                  <a:pt x="43217" y="270103"/>
                </a:lnTo>
                <a:close/>
              </a:path>
              <a:path w="964565" h="962025">
                <a:moveTo>
                  <a:pt x="43217" y="270103"/>
                </a:moveTo>
                <a:lnTo>
                  <a:pt x="43120" y="270320"/>
                </a:lnTo>
                <a:lnTo>
                  <a:pt x="43210" y="270103"/>
                </a:lnTo>
                <a:lnTo>
                  <a:pt x="43707" y="269178"/>
                </a:lnTo>
                <a:lnTo>
                  <a:pt x="43217" y="270103"/>
                </a:lnTo>
                <a:close/>
              </a:path>
              <a:path w="964565" h="962025">
                <a:moveTo>
                  <a:pt x="42949" y="270736"/>
                </a:moveTo>
                <a:lnTo>
                  <a:pt x="42815" y="271060"/>
                </a:lnTo>
                <a:lnTo>
                  <a:pt x="43120" y="270320"/>
                </a:lnTo>
                <a:lnTo>
                  <a:pt x="43210" y="270103"/>
                </a:lnTo>
                <a:lnTo>
                  <a:pt x="42949" y="270736"/>
                </a:lnTo>
                <a:close/>
              </a:path>
              <a:path w="964565" h="962025">
                <a:moveTo>
                  <a:pt x="42819" y="253029"/>
                </a:moveTo>
                <a:lnTo>
                  <a:pt x="41538" y="252051"/>
                </a:lnTo>
                <a:lnTo>
                  <a:pt x="42255" y="250328"/>
                </a:lnTo>
                <a:lnTo>
                  <a:pt x="43847" y="250328"/>
                </a:lnTo>
                <a:lnTo>
                  <a:pt x="43651" y="251261"/>
                </a:lnTo>
                <a:lnTo>
                  <a:pt x="43229" y="252051"/>
                </a:lnTo>
                <a:lnTo>
                  <a:pt x="42819" y="253029"/>
                </a:lnTo>
                <a:close/>
              </a:path>
              <a:path w="964565" h="962025">
                <a:moveTo>
                  <a:pt x="44868" y="180127"/>
                </a:moveTo>
                <a:lnTo>
                  <a:pt x="42348" y="180127"/>
                </a:lnTo>
                <a:lnTo>
                  <a:pt x="41402" y="177817"/>
                </a:lnTo>
                <a:lnTo>
                  <a:pt x="42388" y="177394"/>
                </a:lnTo>
                <a:lnTo>
                  <a:pt x="43056" y="176842"/>
                </a:lnTo>
                <a:lnTo>
                  <a:pt x="45787" y="176842"/>
                </a:lnTo>
                <a:lnTo>
                  <a:pt x="46345" y="178237"/>
                </a:lnTo>
                <a:lnTo>
                  <a:pt x="44868" y="180127"/>
                </a:lnTo>
                <a:close/>
              </a:path>
              <a:path w="964565" h="962025">
                <a:moveTo>
                  <a:pt x="42630" y="180817"/>
                </a:moveTo>
                <a:lnTo>
                  <a:pt x="42441" y="180354"/>
                </a:lnTo>
                <a:lnTo>
                  <a:pt x="43598" y="180354"/>
                </a:lnTo>
                <a:lnTo>
                  <a:pt x="42630" y="180817"/>
                </a:lnTo>
                <a:close/>
              </a:path>
              <a:path w="964565" h="962025">
                <a:moveTo>
                  <a:pt x="44239" y="455521"/>
                </a:moveTo>
                <a:lnTo>
                  <a:pt x="41547" y="455521"/>
                </a:lnTo>
                <a:lnTo>
                  <a:pt x="41025" y="454233"/>
                </a:lnTo>
                <a:lnTo>
                  <a:pt x="41763" y="452329"/>
                </a:lnTo>
                <a:lnTo>
                  <a:pt x="43865" y="452329"/>
                </a:lnTo>
                <a:lnTo>
                  <a:pt x="44694" y="454098"/>
                </a:lnTo>
                <a:lnTo>
                  <a:pt x="44239" y="455521"/>
                </a:lnTo>
                <a:close/>
              </a:path>
              <a:path w="964565" h="962025">
                <a:moveTo>
                  <a:pt x="44014" y="472680"/>
                </a:moveTo>
                <a:lnTo>
                  <a:pt x="42384" y="472680"/>
                </a:lnTo>
                <a:lnTo>
                  <a:pt x="41481" y="470990"/>
                </a:lnTo>
                <a:lnTo>
                  <a:pt x="42609" y="469809"/>
                </a:lnTo>
                <a:lnTo>
                  <a:pt x="43075" y="470677"/>
                </a:lnTo>
                <a:lnTo>
                  <a:pt x="43641" y="471513"/>
                </a:lnTo>
                <a:lnTo>
                  <a:pt x="44014" y="472680"/>
                </a:lnTo>
                <a:close/>
              </a:path>
              <a:path w="964565" h="962025">
                <a:moveTo>
                  <a:pt x="43968" y="436487"/>
                </a:moveTo>
                <a:lnTo>
                  <a:pt x="42381" y="436487"/>
                </a:lnTo>
                <a:lnTo>
                  <a:pt x="41531" y="434843"/>
                </a:lnTo>
                <a:lnTo>
                  <a:pt x="42652" y="433623"/>
                </a:lnTo>
                <a:lnTo>
                  <a:pt x="43089" y="434491"/>
                </a:lnTo>
                <a:lnTo>
                  <a:pt x="43630" y="435327"/>
                </a:lnTo>
                <a:lnTo>
                  <a:pt x="43968" y="436487"/>
                </a:lnTo>
                <a:close/>
              </a:path>
              <a:path w="964565" h="962025">
                <a:moveTo>
                  <a:pt x="42819" y="160776"/>
                </a:moveTo>
                <a:lnTo>
                  <a:pt x="41509" y="159889"/>
                </a:lnTo>
                <a:lnTo>
                  <a:pt x="42260" y="158188"/>
                </a:lnTo>
                <a:lnTo>
                  <a:pt x="43844" y="158188"/>
                </a:lnTo>
                <a:lnTo>
                  <a:pt x="43641" y="159082"/>
                </a:lnTo>
                <a:lnTo>
                  <a:pt x="43197" y="159889"/>
                </a:lnTo>
                <a:lnTo>
                  <a:pt x="42819" y="160776"/>
                </a:lnTo>
                <a:close/>
              </a:path>
              <a:path w="964565" h="962025">
                <a:moveTo>
                  <a:pt x="43918" y="490434"/>
                </a:moveTo>
                <a:lnTo>
                  <a:pt x="41096" y="490434"/>
                </a:lnTo>
                <a:lnTo>
                  <a:pt x="41335" y="489622"/>
                </a:lnTo>
                <a:lnTo>
                  <a:pt x="41633" y="488822"/>
                </a:lnTo>
                <a:lnTo>
                  <a:pt x="42584" y="487986"/>
                </a:lnTo>
                <a:lnTo>
                  <a:pt x="43061" y="488822"/>
                </a:lnTo>
                <a:lnTo>
                  <a:pt x="43634" y="489622"/>
                </a:lnTo>
                <a:lnTo>
                  <a:pt x="43918" y="490434"/>
                </a:lnTo>
                <a:close/>
              </a:path>
              <a:path w="964565" h="962025">
                <a:moveTo>
                  <a:pt x="43449" y="491348"/>
                </a:moveTo>
                <a:lnTo>
                  <a:pt x="41548" y="491348"/>
                </a:lnTo>
                <a:lnTo>
                  <a:pt x="41246" y="490736"/>
                </a:lnTo>
                <a:lnTo>
                  <a:pt x="44022" y="490736"/>
                </a:lnTo>
                <a:lnTo>
                  <a:pt x="43449" y="491348"/>
                </a:lnTo>
                <a:close/>
              </a:path>
              <a:path w="964565" h="962025">
                <a:moveTo>
                  <a:pt x="43449" y="491348"/>
                </a:moveTo>
                <a:lnTo>
                  <a:pt x="43243" y="491569"/>
                </a:lnTo>
                <a:lnTo>
                  <a:pt x="44022" y="490736"/>
                </a:lnTo>
                <a:lnTo>
                  <a:pt x="43449" y="491348"/>
                </a:lnTo>
                <a:close/>
              </a:path>
              <a:path w="964565" h="962025">
                <a:moveTo>
                  <a:pt x="45525" y="508810"/>
                </a:moveTo>
                <a:lnTo>
                  <a:pt x="41951" y="508810"/>
                </a:lnTo>
                <a:lnTo>
                  <a:pt x="42281" y="508354"/>
                </a:lnTo>
                <a:lnTo>
                  <a:pt x="42559" y="507842"/>
                </a:lnTo>
                <a:lnTo>
                  <a:pt x="43861" y="507842"/>
                </a:lnTo>
                <a:lnTo>
                  <a:pt x="44672" y="508354"/>
                </a:lnTo>
                <a:lnTo>
                  <a:pt x="45525" y="508810"/>
                </a:lnTo>
                <a:close/>
              </a:path>
              <a:path w="964565" h="962025">
                <a:moveTo>
                  <a:pt x="43267" y="510635"/>
                </a:moveTo>
                <a:lnTo>
                  <a:pt x="42370" y="510134"/>
                </a:lnTo>
                <a:lnTo>
                  <a:pt x="42098" y="509276"/>
                </a:lnTo>
                <a:lnTo>
                  <a:pt x="45256" y="509276"/>
                </a:lnTo>
                <a:lnTo>
                  <a:pt x="44986" y="509884"/>
                </a:lnTo>
                <a:lnTo>
                  <a:pt x="43267" y="510635"/>
                </a:lnTo>
                <a:close/>
              </a:path>
              <a:path w="964565" h="962025">
                <a:moveTo>
                  <a:pt x="43157" y="915762"/>
                </a:moveTo>
                <a:lnTo>
                  <a:pt x="42032" y="915185"/>
                </a:lnTo>
                <a:lnTo>
                  <a:pt x="41470" y="913755"/>
                </a:lnTo>
                <a:lnTo>
                  <a:pt x="42620" y="910687"/>
                </a:lnTo>
                <a:lnTo>
                  <a:pt x="45673" y="911840"/>
                </a:lnTo>
                <a:lnTo>
                  <a:pt x="45224" y="912851"/>
                </a:lnTo>
                <a:lnTo>
                  <a:pt x="45092" y="913755"/>
                </a:lnTo>
                <a:lnTo>
                  <a:pt x="45032" y="914161"/>
                </a:lnTo>
                <a:lnTo>
                  <a:pt x="43157" y="915762"/>
                </a:lnTo>
                <a:close/>
              </a:path>
              <a:path w="964565" h="962025">
                <a:moveTo>
                  <a:pt x="42812" y="142770"/>
                </a:moveTo>
                <a:lnTo>
                  <a:pt x="41523" y="141805"/>
                </a:lnTo>
                <a:lnTo>
                  <a:pt x="42251" y="140083"/>
                </a:lnTo>
                <a:lnTo>
                  <a:pt x="43844" y="140083"/>
                </a:lnTo>
                <a:lnTo>
                  <a:pt x="43644" y="141012"/>
                </a:lnTo>
                <a:lnTo>
                  <a:pt x="43218" y="141805"/>
                </a:lnTo>
                <a:lnTo>
                  <a:pt x="42812" y="142770"/>
                </a:lnTo>
                <a:close/>
              </a:path>
              <a:path w="964565" h="962025">
                <a:moveTo>
                  <a:pt x="42819" y="858855"/>
                </a:moveTo>
                <a:lnTo>
                  <a:pt x="41538" y="857876"/>
                </a:lnTo>
                <a:lnTo>
                  <a:pt x="42255" y="856154"/>
                </a:lnTo>
                <a:lnTo>
                  <a:pt x="43847" y="856154"/>
                </a:lnTo>
                <a:lnTo>
                  <a:pt x="43651" y="857086"/>
                </a:lnTo>
                <a:lnTo>
                  <a:pt x="43229" y="857876"/>
                </a:lnTo>
                <a:lnTo>
                  <a:pt x="42819" y="858855"/>
                </a:lnTo>
                <a:close/>
              </a:path>
              <a:path w="964565" h="962025">
                <a:moveTo>
                  <a:pt x="42801" y="897023"/>
                </a:moveTo>
                <a:lnTo>
                  <a:pt x="41388" y="894077"/>
                </a:lnTo>
                <a:lnTo>
                  <a:pt x="42331" y="893625"/>
                </a:lnTo>
                <a:lnTo>
                  <a:pt x="43306" y="892749"/>
                </a:lnTo>
                <a:lnTo>
                  <a:pt x="45517" y="892749"/>
                </a:lnTo>
                <a:lnTo>
                  <a:pt x="46020" y="894077"/>
                </a:lnTo>
                <a:lnTo>
                  <a:pt x="45605" y="895372"/>
                </a:lnTo>
                <a:lnTo>
                  <a:pt x="42801" y="897023"/>
                </a:lnTo>
                <a:close/>
              </a:path>
              <a:path w="964565" h="962025">
                <a:moveTo>
                  <a:pt x="43619" y="822562"/>
                </a:moveTo>
                <a:lnTo>
                  <a:pt x="41556" y="822562"/>
                </a:lnTo>
                <a:lnTo>
                  <a:pt x="41096" y="821551"/>
                </a:lnTo>
                <a:lnTo>
                  <a:pt x="41461" y="820387"/>
                </a:lnTo>
                <a:lnTo>
                  <a:pt x="41965" y="819825"/>
                </a:lnTo>
                <a:lnTo>
                  <a:pt x="42233" y="819352"/>
                </a:lnTo>
                <a:lnTo>
                  <a:pt x="44125" y="819352"/>
                </a:lnTo>
                <a:lnTo>
                  <a:pt x="44659" y="820387"/>
                </a:lnTo>
                <a:lnTo>
                  <a:pt x="43961" y="822209"/>
                </a:lnTo>
                <a:lnTo>
                  <a:pt x="43619" y="822562"/>
                </a:lnTo>
                <a:close/>
              </a:path>
              <a:path w="964565" h="962025">
                <a:moveTo>
                  <a:pt x="43619" y="822562"/>
                </a:moveTo>
                <a:lnTo>
                  <a:pt x="43329" y="822860"/>
                </a:lnTo>
                <a:lnTo>
                  <a:pt x="43961" y="822209"/>
                </a:lnTo>
                <a:lnTo>
                  <a:pt x="43619" y="822562"/>
                </a:lnTo>
                <a:close/>
              </a:path>
              <a:path w="964565" h="962025">
                <a:moveTo>
                  <a:pt x="43217" y="875932"/>
                </a:moveTo>
                <a:lnTo>
                  <a:pt x="41616" y="875932"/>
                </a:lnTo>
                <a:lnTo>
                  <a:pt x="41826" y="875007"/>
                </a:lnTo>
                <a:lnTo>
                  <a:pt x="42296" y="874138"/>
                </a:lnTo>
                <a:lnTo>
                  <a:pt x="43862" y="874138"/>
                </a:lnTo>
                <a:lnTo>
                  <a:pt x="43669" y="875007"/>
                </a:lnTo>
                <a:lnTo>
                  <a:pt x="43217" y="875932"/>
                </a:lnTo>
                <a:close/>
              </a:path>
              <a:path w="964565" h="962025">
                <a:moveTo>
                  <a:pt x="43217" y="875932"/>
                </a:moveTo>
                <a:lnTo>
                  <a:pt x="43120" y="876149"/>
                </a:lnTo>
                <a:lnTo>
                  <a:pt x="43210" y="875932"/>
                </a:lnTo>
                <a:lnTo>
                  <a:pt x="43707" y="875007"/>
                </a:lnTo>
                <a:lnTo>
                  <a:pt x="43217" y="875932"/>
                </a:lnTo>
                <a:close/>
              </a:path>
              <a:path w="964565" h="962025">
                <a:moveTo>
                  <a:pt x="42949" y="876565"/>
                </a:moveTo>
                <a:lnTo>
                  <a:pt x="42815" y="876889"/>
                </a:lnTo>
                <a:lnTo>
                  <a:pt x="43120" y="876149"/>
                </a:lnTo>
                <a:lnTo>
                  <a:pt x="43210" y="875932"/>
                </a:lnTo>
                <a:lnTo>
                  <a:pt x="42949" y="876565"/>
                </a:lnTo>
                <a:close/>
              </a:path>
              <a:path w="964565" h="962025">
                <a:moveTo>
                  <a:pt x="40516" y="841959"/>
                </a:moveTo>
                <a:lnTo>
                  <a:pt x="39392" y="840756"/>
                </a:lnTo>
                <a:lnTo>
                  <a:pt x="39310" y="836885"/>
                </a:lnTo>
                <a:lnTo>
                  <a:pt x="40705" y="836009"/>
                </a:lnTo>
                <a:lnTo>
                  <a:pt x="43132" y="836550"/>
                </a:lnTo>
                <a:lnTo>
                  <a:pt x="43908" y="838112"/>
                </a:lnTo>
                <a:lnTo>
                  <a:pt x="43901" y="839909"/>
                </a:lnTo>
                <a:lnTo>
                  <a:pt x="43071" y="841393"/>
                </a:lnTo>
                <a:lnTo>
                  <a:pt x="40516" y="841959"/>
                </a:lnTo>
                <a:close/>
              </a:path>
              <a:path w="964565" h="962025">
                <a:moveTo>
                  <a:pt x="45416" y="951542"/>
                </a:moveTo>
                <a:lnTo>
                  <a:pt x="42773" y="951542"/>
                </a:lnTo>
                <a:lnTo>
                  <a:pt x="42221" y="950382"/>
                </a:lnTo>
                <a:lnTo>
                  <a:pt x="42153" y="950240"/>
                </a:lnTo>
                <a:lnTo>
                  <a:pt x="41513" y="949521"/>
                </a:lnTo>
                <a:lnTo>
                  <a:pt x="42819" y="946981"/>
                </a:lnTo>
                <a:lnTo>
                  <a:pt x="43673" y="947507"/>
                </a:lnTo>
                <a:lnTo>
                  <a:pt x="44897" y="947835"/>
                </a:lnTo>
                <a:lnTo>
                  <a:pt x="46197" y="950240"/>
                </a:lnTo>
                <a:lnTo>
                  <a:pt x="46274" y="950382"/>
                </a:lnTo>
                <a:lnTo>
                  <a:pt x="45416" y="951542"/>
                </a:lnTo>
                <a:close/>
              </a:path>
              <a:path w="964565" h="962025">
                <a:moveTo>
                  <a:pt x="40516" y="236134"/>
                </a:moveTo>
                <a:lnTo>
                  <a:pt x="39392" y="234931"/>
                </a:lnTo>
                <a:lnTo>
                  <a:pt x="39310" y="231059"/>
                </a:lnTo>
                <a:lnTo>
                  <a:pt x="40705" y="230180"/>
                </a:lnTo>
                <a:lnTo>
                  <a:pt x="43132" y="230725"/>
                </a:lnTo>
                <a:lnTo>
                  <a:pt x="43908" y="232287"/>
                </a:lnTo>
                <a:lnTo>
                  <a:pt x="43901" y="234084"/>
                </a:lnTo>
                <a:lnTo>
                  <a:pt x="43071" y="235568"/>
                </a:lnTo>
                <a:lnTo>
                  <a:pt x="40516" y="236134"/>
                </a:lnTo>
                <a:close/>
              </a:path>
              <a:path w="964565" h="962025">
                <a:moveTo>
                  <a:pt x="89370" y="243756"/>
                </a:moveTo>
                <a:lnTo>
                  <a:pt x="87809" y="243756"/>
                </a:lnTo>
                <a:lnTo>
                  <a:pt x="88023" y="243026"/>
                </a:lnTo>
                <a:lnTo>
                  <a:pt x="88065" y="242884"/>
                </a:lnTo>
                <a:lnTo>
                  <a:pt x="88589" y="241980"/>
                </a:lnTo>
                <a:lnTo>
                  <a:pt x="90092" y="241980"/>
                </a:lnTo>
                <a:lnTo>
                  <a:pt x="89841" y="242884"/>
                </a:lnTo>
                <a:lnTo>
                  <a:pt x="89801" y="243026"/>
                </a:lnTo>
                <a:lnTo>
                  <a:pt x="89370" y="243756"/>
                </a:lnTo>
                <a:close/>
              </a:path>
              <a:path w="964565" h="962025">
                <a:moveTo>
                  <a:pt x="89088" y="244332"/>
                </a:moveTo>
                <a:lnTo>
                  <a:pt x="88944" y="244635"/>
                </a:lnTo>
                <a:lnTo>
                  <a:pt x="89362" y="243756"/>
                </a:lnTo>
                <a:lnTo>
                  <a:pt x="89801" y="243026"/>
                </a:lnTo>
                <a:lnTo>
                  <a:pt x="89370" y="243756"/>
                </a:lnTo>
                <a:lnTo>
                  <a:pt x="89088" y="244332"/>
                </a:lnTo>
                <a:close/>
              </a:path>
              <a:path w="964565" h="962025">
                <a:moveTo>
                  <a:pt x="217658" y="298930"/>
                </a:moveTo>
                <a:lnTo>
                  <a:pt x="214572" y="298930"/>
                </a:lnTo>
                <a:lnTo>
                  <a:pt x="214025" y="297574"/>
                </a:lnTo>
                <a:lnTo>
                  <a:pt x="214662" y="295895"/>
                </a:lnTo>
                <a:lnTo>
                  <a:pt x="217178" y="294468"/>
                </a:lnTo>
                <a:lnTo>
                  <a:pt x="218558" y="295546"/>
                </a:lnTo>
                <a:lnTo>
                  <a:pt x="218800" y="297574"/>
                </a:lnTo>
                <a:lnTo>
                  <a:pt x="218861" y="298080"/>
                </a:lnTo>
                <a:lnTo>
                  <a:pt x="217658" y="298930"/>
                </a:lnTo>
                <a:close/>
              </a:path>
              <a:path w="964565" h="962025">
                <a:moveTo>
                  <a:pt x="217658" y="298930"/>
                </a:moveTo>
                <a:lnTo>
                  <a:pt x="217399" y="299258"/>
                </a:lnTo>
                <a:lnTo>
                  <a:pt x="217658" y="298930"/>
                </a:lnTo>
                <a:lnTo>
                  <a:pt x="218569" y="298286"/>
                </a:lnTo>
                <a:lnTo>
                  <a:pt x="217658" y="298930"/>
                </a:lnTo>
                <a:close/>
              </a:path>
              <a:path w="964565" h="962025">
                <a:moveTo>
                  <a:pt x="217039" y="299713"/>
                </a:moveTo>
                <a:lnTo>
                  <a:pt x="216078" y="299258"/>
                </a:lnTo>
                <a:lnTo>
                  <a:pt x="217399" y="299258"/>
                </a:lnTo>
                <a:lnTo>
                  <a:pt x="217039" y="299713"/>
                </a:lnTo>
                <a:close/>
              </a:path>
              <a:path w="964565" h="962025">
                <a:moveTo>
                  <a:pt x="217912" y="335430"/>
                </a:moveTo>
                <a:lnTo>
                  <a:pt x="216519" y="335430"/>
                </a:lnTo>
                <a:lnTo>
                  <a:pt x="215324" y="334821"/>
                </a:lnTo>
                <a:lnTo>
                  <a:pt x="214605" y="334522"/>
                </a:lnTo>
                <a:lnTo>
                  <a:pt x="215015" y="333960"/>
                </a:lnTo>
                <a:lnTo>
                  <a:pt x="215272" y="333455"/>
                </a:lnTo>
                <a:lnTo>
                  <a:pt x="216665" y="333455"/>
                </a:lnTo>
                <a:lnTo>
                  <a:pt x="217612" y="333960"/>
                </a:lnTo>
                <a:lnTo>
                  <a:pt x="218580" y="334366"/>
                </a:lnTo>
                <a:lnTo>
                  <a:pt x="218224" y="334821"/>
                </a:lnTo>
                <a:lnTo>
                  <a:pt x="217912" y="335430"/>
                </a:lnTo>
                <a:close/>
              </a:path>
              <a:path w="964565" h="962025">
                <a:moveTo>
                  <a:pt x="217912" y="335430"/>
                </a:moveTo>
                <a:lnTo>
                  <a:pt x="217799" y="335650"/>
                </a:lnTo>
                <a:lnTo>
                  <a:pt x="218224" y="334821"/>
                </a:lnTo>
                <a:lnTo>
                  <a:pt x="217912" y="335430"/>
                </a:lnTo>
                <a:close/>
              </a:path>
              <a:path w="964565" h="962025">
                <a:moveTo>
                  <a:pt x="218156" y="280693"/>
                </a:moveTo>
                <a:lnTo>
                  <a:pt x="214440" y="280693"/>
                </a:lnTo>
                <a:lnTo>
                  <a:pt x="214323" y="279117"/>
                </a:lnTo>
                <a:lnTo>
                  <a:pt x="214270" y="278398"/>
                </a:lnTo>
                <a:lnTo>
                  <a:pt x="215441" y="277633"/>
                </a:lnTo>
                <a:lnTo>
                  <a:pt x="216057" y="276907"/>
                </a:lnTo>
                <a:lnTo>
                  <a:pt x="215652" y="277384"/>
                </a:lnTo>
                <a:lnTo>
                  <a:pt x="218255" y="277633"/>
                </a:lnTo>
                <a:lnTo>
                  <a:pt x="218736" y="279117"/>
                </a:lnTo>
                <a:lnTo>
                  <a:pt x="218156" y="280693"/>
                </a:lnTo>
                <a:close/>
              </a:path>
              <a:path w="964565" h="962025">
                <a:moveTo>
                  <a:pt x="214452" y="280850"/>
                </a:moveTo>
                <a:lnTo>
                  <a:pt x="214440" y="280693"/>
                </a:lnTo>
                <a:lnTo>
                  <a:pt x="214323" y="279117"/>
                </a:lnTo>
                <a:lnTo>
                  <a:pt x="214440" y="280693"/>
                </a:lnTo>
                <a:lnTo>
                  <a:pt x="214452" y="280850"/>
                </a:lnTo>
                <a:close/>
              </a:path>
              <a:path w="964565" h="962025">
                <a:moveTo>
                  <a:pt x="214669" y="281031"/>
                </a:moveTo>
                <a:lnTo>
                  <a:pt x="214452" y="280850"/>
                </a:lnTo>
                <a:lnTo>
                  <a:pt x="214440" y="280693"/>
                </a:lnTo>
                <a:lnTo>
                  <a:pt x="214452" y="280850"/>
                </a:lnTo>
                <a:lnTo>
                  <a:pt x="214669" y="281031"/>
                </a:lnTo>
                <a:close/>
              </a:path>
              <a:path w="964565" h="962025">
                <a:moveTo>
                  <a:pt x="215736" y="281921"/>
                </a:moveTo>
                <a:lnTo>
                  <a:pt x="214669" y="281031"/>
                </a:lnTo>
                <a:lnTo>
                  <a:pt x="217491" y="281031"/>
                </a:lnTo>
                <a:lnTo>
                  <a:pt x="215736" y="281921"/>
                </a:lnTo>
                <a:close/>
              </a:path>
              <a:path w="964565" h="962025">
                <a:moveTo>
                  <a:pt x="215445" y="263915"/>
                </a:moveTo>
                <a:lnTo>
                  <a:pt x="214263" y="262708"/>
                </a:lnTo>
                <a:lnTo>
                  <a:pt x="214324" y="260249"/>
                </a:lnTo>
                <a:lnTo>
                  <a:pt x="215682" y="259577"/>
                </a:lnTo>
                <a:lnTo>
                  <a:pt x="216309" y="259025"/>
                </a:lnTo>
                <a:lnTo>
                  <a:pt x="217092" y="259577"/>
                </a:lnTo>
                <a:lnTo>
                  <a:pt x="218395" y="260029"/>
                </a:lnTo>
                <a:lnTo>
                  <a:pt x="218519" y="260701"/>
                </a:lnTo>
                <a:lnTo>
                  <a:pt x="218554" y="260886"/>
                </a:lnTo>
                <a:lnTo>
                  <a:pt x="218665" y="261484"/>
                </a:lnTo>
                <a:lnTo>
                  <a:pt x="217982" y="263018"/>
                </a:lnTo>
                <a:lnTo>
                  <a:pt x="215445" y="263915"/>
                </a:lnTo>
                <a:close/>
              </a:path>
              <a:path w="964565" h="962025">
                <a:moveTo>
                  <a:pt x="218424" y="171173"/>
                </a:moveTo>
                <a:lnTo>
                  <a:pt x="215558" y="171173"/>
                </a:lnTo>
                <a:lnTo>
                  <a:pt x="214992" y="170006"/>
                </a:lnTo>
                <a:lnTo>
                  <a:pt x="214911" y="169839"/>
                </a:lnTo>
                <a:lnTo>
                  <a:pt x="214228" y="169092"/>
                </a:lnTo>
                <a:lnTo>
                  <a:pt x="214832" y="168273"/>
                </a:lnTo>
                <a:lnTo>
                  <a:pt x="215338" y="166917"/>
                </a:lnTo>
                <a:lnTo>
                  <a:pt x="217577" y="166917"/>
                </a:lnTo>
                <a:lnTo>
                  <a:pt x="218551" y="167344"/>
                </a:lnTo>
                <a:lnTo>
                  <a:pt x="219412" y="169839"/>
                </a:lnTo>
                <a:lnTo>
                  <a:pt x="219469" y="170006"/>
                </a:lnTo>
                <a:lnTo>
                  <a:pt x="218424" y="171173"/>
                </a:lnTo>
                <a:close/>
              </a:path>
              <a:path w="964565" h="962025">
                <a:moveTo>
                  <a:pt x="218002" y="242005"/>
                </a:moveTo>
                <a:lnTo>
                  <a:pt x="214523" y="242005"/>
                </a:lnTo>
                <a:lnTo>
                  <a:pt x="215516" y="240849"/>
                </a:lnTo>
                <a:lnTo>
                  <a:pt x="218002" y="242005"/>
                </a:lnTo>
                <a:close/>
              </a:path>
              <a:path w="964565" h="962025">
                <a:moveTo>
                  <a:pt x="217432" y="242873"/>
                </a:moveTo>
                <a:lnTo>
                  <a:pt x="216185" y="242873"/>
                </a:lnTo>
                <a:lnTo>
                  <a:pt x="215366" y="242397"/>
                </a:lnTo>
                <a:lnTo>
                  <a:pt x="217695" y="242397"/>
                </a:lnTo>
                <a:lnTo>
                  <a:pt x="217432" y="242873"/>
                </a:lnTo>
                <a:close/>
              </a:path>
              <a:path w="964565" h="962025">
                <a:moveTo>
                  <a:pt x="217432" y="242873"/>
                </a:moveTo>
                <a:lnTo>
                  <a:pt x="217300" y="243112"/>
                </a:lnTo>
                <a:lnTo>
                  <a:pt x="217695" y="242397"/>
                </a:lnTo>
                <a:lnTo>
                  <a:pt x="217432" y="242873"/>
                </a:lnTo>
                <a:close/>
              </a:path>
              <a:path w="964565" h="962025">
                <a:moveTo>
                  <a:pt x="215985" y="391782"/>
                </a:moveTo>
                <a:lnTo>
                  <a:pt x="214996" y="390757"/>
                </a:lnTo>
                <a:lnTo>
                  <a:pt x="214149" y="390277"/>
                </a:lnTo>
                <a:lnTo>
                  <a:pt x="214494" y="389348"/>
                </a:lnTo>
                <a:lnTo>
                  <a:pt x="214594" y="388028"/>
                </a:lnTo>
                <a:lnTo>
                  <a:pt x="215832" y="387248"/>
                </a:lnTo>
                <a:lnTo>
                  <a:pt x="217448" y="387597"/>
                </a:lnTo>
                <a:lnTo>
                  <a:pt x="219113" y="389707"/>
                </a:lnTo>
                <a:lnTo>
                  <a:pt x="218334" y="391148"/>
                </a:lnTo>
                <a:lnTo>
                  <a:pt x="215985" y="391782"/>
                </a:lnTo>
                <a:close/>
              </a:path>
              <a:path w="964565" h="962025">
                <a:moveTo>
                  <a:pt x="216128" y="207406"/>
                </a:moveTo>
                <a:lnTo>
                  <a:pt x="214672" y="206926"/>
                </a:lnTo>
                <a:lnTo>
                  <a:pt x="213929" y="205452"/>
                </a:lnTo>
                <a:lnTo>
                  <a:pt x="214003" y="204595"/>
                </a:lnTo>
                <a:lnTo>
                  <a:pt x="214121" y="203239"/>
                </a:lnTo>
                <a:lnTo>
                  <a:pt x="216092" y="203239"/>
                </a:lnTo>
                <a:lnTo>
                  <a:pt x="216558" y="203445"/>
                </a:lnTo>
                <a:lnTo>
                  <a:pt x="218224" y="206164"/>
                </a:lnTo>
                <a:lnTo>
                  <a:pt x="217256" y="206545"/>
                </a:lnTo>
                <a:lnTo>
                  <a:pt x="216128" y="207406"/>
                </a:lnTo>
                <a:close/>
              </a:path>
              <a:path w="964565" h="962025">
                <a:moveTo>
                  <a:pt x="217777" y="352635"/>
                </a:moveTo>
                <a:lnTo>
                  <a:pt x="215142" y="352635"/>
                </a:lnTo>
                <a:lnTo>
                  <a:pt x="215220" y="351727"/>
                </a:lnTo>
                <a:lnTo>
                  <a:pt x="217161" y="351582"/>
                </a:lnTo>
                <a:lnTo>
                  <a:pt x="216777" y="351354"/>
                </a:lnTo>
                <a:lnTo>
                  <a:pt x="217911" y="352026"/>
                </a:lnTo>
                <a:lnTo>
                  <a:pt x="217777" y="352635"/>
                </a:lnTo>
                <a:close/>
              </a:path>
              <a:path w="964565" h="962025">
                <a:moveTo>
                  <a:pt x="216377" y="317463"/>
                </a:moveTo>
                <a:lnTo>
                  <a:pt x="214793" y="316933"/>
                </a:lnTo>
                <a:lnTo>
                  <a:pt x="213704" y="314612"/>
                </a:lnTo>
                <a:lnTo>
                  <a:pt x="214697" y="313289"/>
                </a:lnTo>
                <a:lnTo>
                  <a:pt x="217242" y="313289"/>
                </a:lnTo>
                <a:lnTo>
                  <a:pt x="217889" y="314274"/>
                </a:lnTo>
                <a:lnTo>
                  <a:pt x="218615" y="314890"/>
                </a:lnTo>
                <a:lnTo>
                  <a:pt x="218135" y="315716"/>
                </a:lnTo>
                <a:lnTo>
                  <a:pt x="217824" y="316933"/>
                </a:lnTo>
                <a:lnTo>
                  <a:pt x="218101" y="316933"/>
                </a:lnTo>
                <a:lnTo>
                  <a:pt x="216377" y="317463"/>
                </a:lnTo>
                <a:close/>
              </a:path>
              <a:path w="964565" h="962025">
                <a:moveTo>
                  <a:pt x="217876" y="225138"/>
                </a:moveTo>
                <a:lnTo>
                  <a:pt x="216491" y="225138"/>
                </a:lnTo>
                <a:lnTo>
                  <a:pt x="215534" y="224643"/>
                </a:lnTo>
                <a:lnTo>
                  <a:pt x="214558" y="224248"/>
                </a:lnTo>
                <a:lnTo>
                  <a:pt x="214904" y="223782"/>
                </a:lnTo>
                <a:lnTo>
                  <a:pt x="215209" y="223159"/>
                </a:lnTo>
                <a:lnTo>
                  <a:pt x="216598" y="223159"/>
                </a:lnTo>
                <a:lnTo>
                  <a:pt x="217555" y="223654"/>
                </a:lnTo>
                <a:lnTo>
                  <a:pt x="218537" y="224045"/>
                </a:lnTo>
                <a:lnTo>
                  <a:pt x="218188" y="224504"/>
                </a:lnTo>
                <a:lnTo>
                  <a:pt x="217876" y="225138"/>
                </a:lnTo>
                <a:close/>
              </a:path>
              <a:path w="964565" h="962025">
                <a:moveTo>
                  <a:pt x="217876" y="225138"/>
                </a:moveTo>
                <a:lnTo>
                  <a:pt x="217771" y="225351"/>
                </a:lnTo>
                <a:lnTo>
                  <a:pt x="218120" y="224643"/>
                </a:lnTo>
                <a:lnTo>
                  <a:pt x="217876" y="225138"/>
                </a:lnTo>
                <a:close/>
              </a:path>
              <a:path w="964565" h="962025">
                <a:moveTo>
                  <a:pt x="218417" y="373626"/>
                </a:moveTo>
                <a:lnTo>
                  <a:pt x="215501" y="373626"/>
                </a:lnTo>
                <a:lnTo>
                  <a:pt x="214981" y="372481"/>
                </a:lnTo>
                <a:lnTo>
                  <a:pt x="214886" y="372271"/>
                </a:lnTo>
                <a:lnTo>
                  <a:pt x="214217" y="371506"/>
                </a:lnTo>
                <a:lnTo>
                  <a:pt x="214840" y="370726"/>
                </a:lnTo>
                <a:lnTo>
                  <a:pt x="215430" y="369310"/>
                </a:lnTo>
                <a:lnTo>
                  <a:pt x="217289" y="369310"/>
                </a:lnTo>
                <a:lnTo>
                  <a:pt x="218640" y="369883"/>
                </a:lnTo>
                <a:lnTo>
                  <a:pt x="219324" y="372271"/>
                </a:lnTo>
                <a:lnTo>
                  <a:pt x="219384" y="372481"/>
                </a:lnTo>
                <a:lnTo>
                  <a:pt x="218417" y="373626"/>
                </a:lnTo>
                <a:close/>
              </a:path>
              <a:path w="964565" h="962025">
                <a:moveTo>
                  <a:pt x="218417" y="373626"/>
                </a:moveTo>
                <a:lnTo>
                  <a:pt x="218227" y="373851"/>
                </a:lnTo>
                <a:lnTo>
                  <a:pt x="219384" y="372481"/>
                </a:lnTo>
                <a:lnTo>
                  <a:pt x="218417" y="373626"/>
                </a:lnTo>
                <a:close/>
              </a:path>
              <a:path w="964565" h="962025">
                <a:moveTo>
                  <a:pt x="218159" y="113604"/>
                </a:moveTo>
                <a:lnTo>
                  <a:pt x="214583" y="113604"/>
                </a:lnTo>
                <a:lnTo>
                  <a:pt x="215191" y="112868"/>
                </a:lnTo>
                <a:lnTo>
                  <a:pt x="216672" y="112868"/>
                </a:lnTo>
                <a:lnTo>
                  <a:pt x="217615" y="113376"/>
                </a:lnTo>
                <a:lnTo>
                  <a:pt x="218159" y="113604"/>
                </a:lnTo>
                <a:close/>
              </a:path>
              <a:path w="964565" h="962025">
                <a:moveTo>
                  <a:pt x="216206" y="115689"/>
                </a:moveTo>
                <a:lnTo>
                  <a:pt x="215117" y="115241"/>
                </a:lnTo>
                <a:lnTo>
                  <a:pt x="214789" y="114238"/>
                </a:lnTo>
                <a:lnTo>
                  <a:pt x="214683" y="113914"/>
                </a:lnTo>
                <a:lnTo>
                  <a:pt x="218480" y="113914"/>
                </a:lnTo>
                <a:lnTo>
                  <a:pt x="218227" y="114238"/>
                </a:lnTo>
                <a:lnTo>
                  <a:pt x="217964" y="114896"/>
                </a:lnTo>
                <a:lnTo>
                  <a:pt x="216206" y="115689"/>
                </a:lnTo>
                <a:close/>
              </a:path>
              <a:path w="964565" h="962025">
                <a:moveTo>
                  <a:pt x="218175" y="519517"/>
                </a:moveTo>
                <a:lnTo>
                  <a:pt x="215477" y="519517"/>
                </a:lnTo>
                <a:lnTo>
                  <a:pt x="214996" y="518475"/>
                </a:lnTo>
                <a:lnTo>
                  <a:pt x="214897" y="518258"/>
                </a:lnTo>
                <a:lnTo>
                  <a:pt x="214274" y="517546"/>
                </a:lnTo>
                <a:lnTo>
                  <a:pt x="214836" y="516806"/>
                </a:lnTo>
                <a:lnTo>
                  <a:pt x="215405" y="515347"/>
                </a:lnTo>
                <a:lnTo>
                  <a:pt x="216786" y="515347"/>
                </a:lnTo>
                <a:lnTo>
                  <a:pt x="218298" y="516005"/>
                </a:lnTo>
                <a:lnTo>
                  <a:pt x="219035" y="518258"/>
                </a:lnTo>
                <a:lnTo>
                  <a:pt x="219106" y="518475"/>
                </a:lnTo>
                <a:lnTo>
                  <a:pt x="218175" y="519517"/>
                </a:lnTo>
                <a:close/>
              </a:path>
              <a:path w="964565" h="962025">
                <a:moveTo>
                  <a:pt x="218175" y="519517"/>
                </a:moveTo>
                <a:lnTo>
                  <a:pt x="218003" y="519709"/>
                </a:lnTo>
                <a:lnTo>
                  <a:pt x="219106" y="518475"/>
                </a:lnTo>
                <a:lnTo>
                  <a:pt x="218175" y="519517"/>
                </a:lnTo>
                <a:close/>
              </a:path>
              <a:path w="964565" h="962025">
                <a:moveTo>
                  <a:pt x="217994" y="427466"/>
                </a:moveTo>
                <a:lnTo>
                  <a:pt x="215455" y="427466"/>
                </a:lnTo>
                <a:lnTo>
                  <a:pt x="214902" y="426388"/>
                </a:lnTo>
                <a:lnTo>
                  <a:pt x="214825" y="426239"/>
                </a:lnTo>
                <a:lnTo>
                  <a:pt x="214181" y="425559"/>
                </a:lnTo>
                <a:lnTo>
                  <a:pt x="214736" y="424773"/>
                </a:lnTo>
                <a:lnTo>
                  <a:pt x="215063" y="423840"/>
                </a:lnTo>
                <a:lnTo>
                  <a:pt x="215188" y="423484"/>
                </a:lnTo>
                <a:lnTo>
                  <a:pt x="217365" y="423484"/>
                </a:lnTo>
                <a:lnTo>
                  <a:pt x="218192" y="423840"/>
                </a:lnTo>
                <a:lnTo>
                  <a:pt x="219093" y="426239"/>
                </a:lnTo>
                <a:lnTo>
                  <a:pt x="219149" y="426388"/>
                </a:lnTo>
                <a:lnTo>
                  <a:pt x="217994" y="427466"/>
                </a:lnTo>
                <a:close/>
              </a:path>
              <a:path w="964565" h="962025">
                <a:moveTo>
                  <a:pt x="217697" y="501426"/>
                </a:moveTo>
                <a:lnTo>
                  <a:pt x="214641" y="501426"/>
                </a:lnTo>
                <a:lnTo>
                  <a:pt x="214248" y="500526"/>
                </a:lnTo>
                <a:lnTo>
                  <a:pt x="214169" y="499800"/>
                </a:lnTo>
                <a:lnTo>
                  <a:pt x="214651" y="498408"/>
                </a:lnTo>
                <a:lnTo>
                  <a:pt x="217103" y="496956"/>
                </a:lnTo>
                <a:lnTo>
                  <a:pt x="218533" y="497960"/>
                </a:lnTo>
                <a:lnTo>
                  <a:pt x="218779" y="499800"/>
                </a:lnTo>
                <a:lnTo>
                  <a:pt x="218875" y="500526"/>
                </a:lnTo>
                <a:lnTo>
                  <a:pt x="217697" y="501426"/>
                </a:lnTo>
                <a:close/>
              </a:path>
              <a:path w="964565" h="962025">
                <a:moveTo>
                  <a:pt x="217697" y="501426"/>
                </a:moveTo>
                <a:lnTo>
                  <a:pt x="217433" y="501785"/>
                </a:lnTo>
                <a:lnTo>
                  <a:pt x="217697" y="501426"/>
                </a:lnTo>
                <a:lnTo>
                  <a:pt x="218875" y="500526"/>
                </a:lnTo>
                <a:lnTo>
                  <a:pt x="217697" y="501426"/>
                </a:lnTo>
                <a:close/>
              </a:path>
              <a:path w="964565" h="962025">
                <a:moveTo>
                  <a:pt x="217096" y="502244"/>
                </a:moveTo>
                <a:lnTo>
                  <a:pt x="216138" y="501785"/>
                </a:lnTo>
                <a:lnTo>
                  <a:pt x="217433" y="501785"/>
                </a:lnTo>
                <a:lnTo>
                  <a:pt x="217096" y="502244"/>
                </a:lnTo>
                <a:close/>
              </a:path>
              <a:path w="964565" h="962025">
                <a:moveTo>
                  <a:pt x="218106" y="555946"/>
                </a:moveTo>
                <a:lnTo>
                  <a:pt x="215590" y="555946"/>
                </a:lnTo>
                <a:lnTo>
                  <a:pt x="214936" y="554914"/>
                </a:lnTo>
                <a:lnTo>
                  <a:pt x="214228" y="554294"/>
                </a:lnTo>
                <a:lnTo>
                  <a:pt x="214694" y="553469"/>
                </a:lnTo>
                <a:lnTo>
                  <a:pt x="214976" y="552305"/>
                </a:lnTo>
                <a:lnTo>
                  <a:pt x="215018" y="552134"/>
                </a:lnTo>
                <a:lnTo>
                  <a:pt x="216416" y="551750"/>
                </a:lnTo>
                <a:lnTo>
                  <a:pt x="217939" y="552305"/>
                </a:lnTo>
                <a:lnTo>
                  <a:pt x="219096" y="554650"/>
                </a:lnTo>
                <a:lnTo>
                  <a:pt x="218106" y="555946"/>
                </a:lnTo>
                <a:close/>
              </a:path>
              <a:path w="964565" h="962025">
                <a:moveTo>
                  <a:pt x="218067" y="537587"/>
                </a:moveTo>
                <a:lnTo>
                  <a:pt x="215455" y="537587"/>
                </a:lnTo>
                <a:lnTo>
                  <a:pt x="214854" y="536779"/>
                </a:lnTo>
                <a:lnTo>
                  <a:pt x="214096" y="536217"/>
                </a:lnTo>
                <a:lnTo>
                  <a:pt x="214541" y="535317"/>
                </a:lnTo>
                <a:lnTo>
                  <a:pt x="214803" y="533947"/>
                </a:lnTo>
                <a:lnTo>
                  <a:pt x="216149" y="533378"/>
                </a:lnTo>
                <a:lnTo>
                  <a:pt x="217740" y="533947"/>
                </a:lnTo>
                <a:lnTo>
                  <a:pt x="219056" y="536217"/>
                </a:lnTo>
                <a:lnTo>
                  <a:pt x="219185" y="536217"/>
                </a:lnTo>
                <a:lnTo>
                  <a:pt x="218067" y="537587"/>
                </a:lnTo>
                <a:close/>
              </a:path>
              <a:path w="964565" h="962025">
                <a:moveTo>
                  <a:pt x="218067" y="574058"/>
                </a:moveTo>
                <a:lnTo>
                  <a:pt x="215454" y="574058"/>
                </a:lnTo>
                <a:lnTo>
                  <a:pt x="214850" y="573250"/>
                </a:lnTo>
                <a:lnTo>
                  <a:pt x="214096" y="572688"/>
                </a:lnTo>
                <a:lnTo>
                  <a:pt x="214541" y="571788"/>
                </a:lnTo>
                <a:lnTo>
                  <a:pt x="214803" y="570418"/>
                </a:lnTo>
                <a:lnTo>
                  <a:pt x="216149" y="569849"/>
                </a:lnTo>
                <a:lnTo>
                  <a:pt x="217740" y="570418"/>
                </a:lnTo>
                <a:lnTo>
                  <a:pt x="219056" y="572688"/>
                </a:lnTo>
                <a:lnTo>
                  <a:pt x="219185" y="572688"/>
                </a:lnTo>
                <a:lnTo>
                  <a:pt x="218067" y="574058"/>
                </a:lnTo>
                <a:close/>
              </a:path>
              <a:path w="964565" h="962025">
                <a:moveTo>
                  <a:pt x="215630" y="131229"/>
                </a:moveTo>
                <a:lnTo>
                  <a:pt x="215413" y="131375"/>
                </a:lnTo>
                <a:lnTo>
                  <a:pt x="216199" y="130849"/>
                </a:lnTo>
                <a:lnTo>
                  <a:pt x="217515" y="130849"/>
                </a:lnTo>
                <a:lnTo>
                  <a:pt x="217765" y="131229"/>
                </a:lnTo>
                <a:lnTo>
                  <a:pt x="216199" y="130849"/>
                </a:lnTo>
                <a:lnTo>
                  <a:pt x="215630" y="131229"/>
                </a:lnTo>
                <a:close/>
              </a:path>
              <a:path w="964565" h="962025">
                <a:moveTo>
                  <a:pt x="215704" y="132891"/>
                </a:moveTo>
                <a:lnTo>
                  <a:pt x="214594" y="131806"/>
                </a:lnTo>
                <a:lnTo>
                  <a:pt x="217726" y="131806"/>
                </a:lnTo>
                <a:lnTo>
                  <a:pt x="215704" y="132891"/>
                </a:lnTo>
                <a:close/>
              </a:path>
              <a:path w="964565" h="962025">
                <a:moveTo>
                  <a:pt x="217174" y="410617"/>
                </a:moveTo>
                <a:lnTo>
                  <a:pt x="214687" y="409905"/>
                </a:lnTo>
                <a:lnTo>
                  <a:pt x="213822" y="408364"/>
                </a:lnTo>
                <a:lnTo>
                  <a:pt x="213881" y="407752"/>
                </a:lnTo>
                <a:lnTo>
                  <a:pt x="213969" y="406852"/>
                </a:lnTo>
                <a:lnTo>
                  <a:pt x="214082" y="405713"/>
                </a:lnTo>
                <a:lnTo>
                  <a:pt x="215391" y="404439"/>
                </a:lnTo>
                <a:lnTo>
                  <a:pt x="218074" y="405425"/>
                </a:lnTo>
                <a:lnTo>
                  <a:pt x="218427" y="406852"/>
                </a:lnTo>
                <a:lnTo>
                  <a:pt x="218964" y="407752"/>
                </a:lnTo>
                <a:lnTo>
                  <a:pt x="218508" y="409656"/>
                </a:lnTo>
                <a:lnTo>
                  <a:pt x="217174" y="410617"/>
                </a:lnTo>
                <a:close/>
              </a:path>
              <a:path w="964565" h="962025">
                <a:moveTo>
                  <a:pt x="207513" y="840674"/>
                </a:moveTo>
                <a:lnTo>
                  <a:pt x="206346" y="839660"/>
                </a:lnTo>
                <a:lnTo>
                  <a:pt x="207059" y="838105"/>
                </a:lnTo>
                <a:lnTo>
                  <a:pt x="208605" y="838105"/>
                </a:lnTo>
                <a:lnTo>
                  <a:pt x="208381" y="838998"/>
                </a:lnTo>
                <a:lnTo>
                  <a:pt x="207993" y="839660"/>
                </a:lnTo>
                <a:lnTo>
                  <a:pt x="207897" y="839824"/>
                </a:lnTo>
                <a:lnTo>
                  <a:pt x="207513" y="840674"/>
                </a:lnTo>
                <a:close/>
              </a:path>
              <a:path w="964565" h="962025">
                <a:moveTo>
                  <a:pt x="208084" y="675717"/>
                </a:moveTo>
                <a:lnTo>
                  <a:pt x="205563" y="675717"/>
                </a:lnTo>
                <a:lnTo>
                  <a:pt x="204132" y="673881"/>
                </a:lnTo>
                <a:lnTo>
                  <a:pt x="204691" y="672493"/>
                </a:lnTo>
                <a:lnTo>
                  <a:pt x="206975" y="672162"/>
                </a:lnTo>
                <a:lnTo>
                  <a:pt x="208616" y="672813"/>
                </a:lnTo>
                <a:lnTo>
                  <a:pt x="209093" y="674269"/>
                </a:lnTo>
                <a:lnTo>
                  <a:pt x="208192" y="675443"/>
                </a:lnTo>
                <a:lnTo>
                  <a:pt x="208084" y="675717"/>
                </a:lnTo>
                <a:close/>
              </a:path>
              <a:path w="964565" h="962025">
                <a:moveTo>
                  <a:pt x="208084" y="675717"/>
                </a:moveTo>
                <a:lnTo>
                  <a:pt x="207985" y="675970"/>
                </a:lnTo>
                <a:lnTo>
                  <a:pt x="208084" y="675717"/>
                </a:lnTo>
                <a:lnTo>
                  <a:pt x="208192" y="675443"/>
                </a:lnTo>
                <a:lnTo>
                  <a:pt x="208084" y="675717"/>
                </a:lnTo>
                <a:close/>
              </a:path>
              <a:path w="964565" h="962025">
                <a:moveTo>
                  <a:pt x="207794" y="676454"/>
                </a:moveTo>
                <a:lnTo>
                  <a:pt x="206822" y="675970"/>
                </a:lnTo>
                <a:lnTo>
                  <a:pt x="207985" y="675970"/>
                </a:lnTo>
                <a:lnTo>
                  <a:pt x="207794" y="676454"/>
                </a:lnTo>
                <a:close/>
              </a:path>
              <a:path w="964565" h="962025">
                <a:moveTo>
                  <a:pt x="208904" y="712231"/>
                </a:moveTo>
                <a:lnTo>
                  <a:pt x="206184" y="712231"/>
                </a:lnTo>
                <a:lnTo>
                  <a:pt x="205484" y="711056"/>
                </a:lnTo>
                <a:lnTo>
                  <a:pt x="204751" y="710384"/>
                </a:lnTo>
                <a:lnTo>
                  <a:pt x="205189" y="709562"/>
                </a:lnTo>
                <a:lnTo>
                  <a:pt x="205443" y="708455"/>
                </a:lnTo>
                <a:lnTo>
                  <a:pt x="205502" y="708195"/>
                </a:lnTo>
                <a:lnTo>
                  <a:pt x="207685" y="708195"/>
                </a:lnTo>
                <a:lnTo>
                  <a:pt x="208363" y="708455"/>
                </a:lnTo>
                <a:lnTo>
                  <a:pt x="209246" y="710384"/>
                </a:lnTo>
                <a:lnTo>
                  <a:pt x="209222" y="711056"/>
                </a:lnTo>
                <a:lnTo>
                  <a:pt x="208904" y="712231"/>
                </a:lnTo>
                <a:close/>
              </a:path>
              <a:path w="964565" h="962025">
                <a:moveTo>
                  <a:pt x="217818" y="188944"/>
                </a:moveTo>
                <a:lnTo>
                  <a:pt x="215224" y="188944"/>
                </a:lnTo>
                <a:lnTo>
                  <a:pt x="214689" y="187792"/>
                </a:lnTo>
                <a:lnTo>
                  <a:pt x="214612" y="187624"/>
                </a:lnTo>
                <a:lnTo>
                  <a:pt x="213982" y="186895"/>
                </a:lnTo>
                <a:lnTo>
                  <a:pt x="214551" y="186098"/>
                </a:lnTo>
                <a:lnTo>
                  <a:pt x="215021" y="184767"/>
                </a:lnTo>
                <a:lnTo>
                  <a:pt x="217135" y="184767"/>
                </a:lnTo>
                <a:lnTo>
                  <a:pt x="218096" y="185194"/>
                </a:lnTo>
                <a:lnTo>
                  <a:pt x="218921" y="187624"/>
                </a:lnTo>
                <a:lnTo>
                  <a:pt x="218978" y="187792"/>
                </a:lnTo>
                <a:lnTo>
                  <a:pt x="217818" y="188944"/>
                </a:lnTo>
                <a:close/>
              </a:path>
              <a:path w="964565" h="962025">
                <a:moveTo>
                  <a:pt x="208341" y="730489"/>
                </a:moveTo>
                <a:lnTo>
                  <a:pt x="206274" y="730489"/>
                </a:lnTo>
                <a:lnTo>
                  <a:pt x="205797" y="729500"/>
                </a:lnTo>
                <a:lnTo>
                  <a:pt x="206192" y="728183"/>
                </a:lnTo>
                <a:lnTo>
                  <a:pt x="206641" y="727724"/>
                </a:lnTo>
                <a:lnTo>
                  <a:pt x="206922" y="727248"/>
                </a:lnTo>
                <a:lnTo>
                  <a:pt x="208804" y="727248"/>
                </a:lnTo>
                <a:lnTo>
                  <a:pt x="209315" y="728183"/>
                </a:lnTo>
                <a:lnTo>
                  <a:pt x="208939" y="729500"/>
                </a:lnTo>
                <a:lnTo>
                  <a:pt x="208737" y="730087"/>
                </a:lnTo>
                <a:lnTo>
                  <a:pt x="208341" y="730489"/>
                </a:lnTo>
                <a:close/>
              </a:path>
              <a:path w="964565" h="962025">
                <a:moveTo>
                  <a:pt x="208341" y="730489"/>
                </a:moveTo>
                <a:lnTo>
                  <a:pt x="208099" y="730735"/>
                </a:lnTo>
                <a:lnTo>
                  <a:pt x="208737" y="730087"/>
                </a:lnTo>
                <a:lnTo>
                  <a:pt x="208341" y="730489"/>
                </a:lnTo>
                <a:close/>
              </a:path>
              <a:path w="964565" h="962025">
                <a:moveTo>
                  <a:pt x="208309" y="747944"/>
                </a:moveTo>
                <a:lnTo>
                  <a:pt x="204659" y="747944"/>
                </a:lnTo>
                <a:lnTo>
                  <a:pt x="205104" y="747008"/>
                </a:lnTo>
                <a:lnTo>
                  <a:pt x="205335" y="745826"/>
                </a:lnTo>
                <a:lnTo>
                  <a:pt x="207071" y="744289"/>
                </a:lnTo>
                <a:lnTo>
                  <a:pt x="208356" y="744759"/>
                </a:lnTo>
                <a:lnTo>
                  <a:pt x="208651" y="747008"/>
                </a:lnTo>
                <a:lnTo>
                  <a:pt x="208309" y="747944"/>
                </a:lnTo>
                <a:close/>
              </a:path>
              <a:path w="964565" h="962025">
                <a:moveTo>
                  <a:pt x="208309" y="747944"/>
                </a:moveTo>
                <a:lnTo>
                  <a:pt x="208176" y="748292"/>
                </a:lnTo>
                <a:lnTo>
                  <a:pt x="208666" y="747008"/>
                </a:lnTo>
                <a:lnTo>
                  <a:pt x="208309" y="747944"/>
                </a:lnTo>
                <a:close/>
              </a:path>
              <a:path w="964565" h="962025">
                <a:moveTo>
                  <a:pt x="206805" y="749150"/>
                </a:moveTo>
                <a:lnTo>
                  <a:pt x="205602" y="748292"/>
                </a:lnTo>
                <a:lnTo>
                  <a:pt x="208176" y="748292"/>
                </a:lnTo>
                <a:lnTo>
                  <a:pt x="208100" y="748492"/>
                </a:lnTo>
                <a:lnTo>
                  <a:pt x="206805" y="749150"/>
                </a:lnTo>
                <a:close/>
              </a:path>
              <a:path w="964565" h="962025">
                <a:moveTo>
                  <a:pt x="207929" y="803847"/>
                </a:moveTo>
                <a:lnTo>
                  <a:pt x="205570" y="803847"/>
                </a:lnTo>
                <a:lnTo>
                  <a:pt x="204118" y="802122"/>
                </a:lnTo>
                <a:lnTo>
                  <a:pt x="204336" y="801680"/>
                </a:lnTo>
                <a:lnTo>
                  <a:pt x="204696" y="801047"/>
                </a:lnTo>
                <a:lnTo>
                  <a:pt x="205894" y="800495"/>
                </a:lnTo>
                <a:lnTo>
                  <a:pt x="205082" y="800869"/>
                </a:lnTo>
                <a:lnTo>
                  <a:pt x="208324" y="801047"/>
                </a:lnTo>
                <a:lnTo>
                  <a:pt x="208711" y="802122"/>
                </a:lnTo>
                <a:lnTo>
                  <a:pt x="208826" y="802438"/>
                </a:lnTo>
                <a:lnTo>
                  <a:pt x="208018" y="803588"/>
                </a:lnTo>
                <a:lnTo>
                  <a:pt x="207929" y="803847"/>
                </a:lnTo>
                <a:close/>
              </a:path>
              <a:path w="964565" h="962025">
                <a:moveTo>
                  <a:pt x="207929" y="803847"/>
                </a:moveTo>
                <a:lnTo>
                  <a:pt x="207842" y="804100"/>
                </a:lnTo>
                <a:lnTo>
                  <a:pt x="207929" y="803847"/>
                </a:lnTo>
                <a:lnTo>
                  <a:pt x="208018" y="803588"/>
                </a:lnTo>
                <a:lnTo>
                  <a:pt x="207929" y="803847"/>
                </a:lnTo>
                <a:close/>
              </a:path>
              <a:path w="964565" h="962025">
                <a:moveTo>
                  <a:pt x="207680" y="804570"/>
                </a:moveTo>
                <a:lnTo>
                  <a:pt x="206751" y="804100"/>
                </a:lnTo>
                <a:lnTo>
                  <a:pt x="207842" y="804100"/>
                </a:lnTo>
                <a:lnTo>
                  <a:pt x="207680" y="804570"/>
                </a:lnTo>
                <a:close/>
              </a:path>
              <a:path w="964565" h="962025">
                <a:moveTo>
                  <a:pt x="208669" y="914915"/>
                </a:moveTo>
                <a:lnTo>
                  <a:pt x="205890" y="914492"/>
                </a:lnTo>
                <a:lnTo>
                  <a:pt x="205317" y="913271"/>
                </a:lnTo>
                <a:lnTo>
                  <a:pt x="204662" y="912552"/>
                </a:lnTo>
                <a:lnTo>
                  <a:pt x="205294" y="911737"/>
                </a:lnTo>
                <a:lnTo>
                  <a:pt x="205836" y="910503"/>
                </a:lnTo>
                <a:lnTo>
                  <a:pt x="207232" y="910503"/>
                </a:lnTo>
                <a:lnTo>
                  <a:pt x="208776" y="911143"/>
                </a:lnTo>
                <a:lnTo>
                  <a:pt x="209313" y="913271"/>
                </a:lnTo>
                <a:lnTo>
                  <a:pt x="208850" y="914492"/>
                </a:lnTo>
                <a:lnTo>
                  <a:pt x="208669" y="914915"/>
                </a:lnTo>
                <a:close/>
              </a:path>
              <a:path w="964565" h="962025">
                <a:moveTo>
                  <a:pt x="215167" y="483402"/>
                </a:moveTo>
                <a:lnTo>
                  <a:pt x="214765" y="482470"/>
                </a:lnTo>
                <a:lnTo>
                  <a:pt x="213818" y="481278"/>
                </a:lnTo>
                <a:lnTo>
                  <a:pt x="214452" y="479958"/>
                </a:lnTo>
                <a:lnTo>
                  <a:pt x="215879" y="479342"/>
                </a:lnTo>
                <a:lnTo>
                  <a:pt x="218155" y="479342"/>
                </a:lnTo>
                <a:lnTo>
                  <a:pt x="218580" y="480609"/>
                </a:lnTo>
                <a:lnTo>
                  <a:pt x="217968" y="481879"/>
                </a:lnTo>
                <a:lnTo>
                  <a:pt x="215167" y="483402"/>
                </a:lnTo>
                <a:close/>
              </a:path>
              <a:path w="964565" h="962025">
                <a:moveTo>
                  <a:pt x="208926" y="822206"/>
                </a:moveTo>
                <a:lnTo>
                  <a:pt x="206477" y="822206"/>
                </a:lnTo>
                <a:lnTo>
                  <a:pt x="205733" y="820423"/>
                </a:lnTo>
                <a:lnTo>
                  <a:pt x="206115" y="819594"/>
                </a:lnTo>
                <a:lnTo>
                  <a:pt x="206221" y="819363"/>
                </a:lnTo>
                <a:lnTo>
                  <a:pt x="207901" y="818918"/>
                </a:lnTo>
                <a:lnTo>
                  <a:pt x="208637" y="819594"/>
                </a:lnTo>
                <a:lnTo>
                  <a:pt x="209374" y="821366"/>
                </a:lnTo>
                <a:lnTo>
                  <a:pt x="208926" y="822206"/>
                </a:lnTo>
                <a:close/>
              </a:path>
              <a:path w="964565" h="962025">
                <a:moveTo>
                  <a:pt x="208926" y="822206"/>
                </a:moveTo>
                <a:lnTo>
                  <a:pt x="208858" y="822334"/>
                </a:lnTo>
                <a:lnTo>
                  <a:pt x="209374" y="821366"/>
                </a:lnTo>
                <a:lnTo>
                  <a:pt x="208926" y="822206"/>
                </a:lnTo>
                <a:close/>
              </a:path>
              <a:path w="964565" h="962025">
                <a:moveTo>
                  <a:pt x="208467" y="822490"/>
                </a:moveTo>
                <a:lnTo>
                  <a:pt x="207545" y="822860"/>
                </a:lnTo>
                <a:lnTo>
                  <a:pt x="208858" y="822334"/>
                </a:lnTo>
                <a:lnTo>
                  <a:pt x="208926" y="822206"/>
                </a:lnTo>
                <a:lnTo>
                  <a:pt x="208858" y="822334"/>
                </a:lnTo>
                <a:lnTo>
                  <a:pt x="208467" y="822490"/>
                </a:lnTo>
                <a:close/>
              </a:path>
              <a:path w="964565" h="962025">
                <a:moveTo>
                  <a:pt x="208300" y="876238"/>
                </a:moveTo>
                <a:lnTo>
                  <a:pt x="204627" y="876238"/>
                </a:lnTo>
                <a:lnTo>
                  <a:pt x="205064" y="875316"/>
                </a:lnTo>
                <a:lnTo>
                  <a:pt x="205285" y="874145"/>
                </a:lnTo>
                <a:lnTo>
                  <a:pt x="207000" y="872672"/>
                </a:lnTo>
                <a:lnTo>
                  <a:pt x="208303" y="873131"/>
                </a:lnTo>
                <a:lnTo>
                  <a:pt x="208647" y="875316"/>
                </a:lnTo>
                <a:lnTo>
                  <a:pt x="208300" y="876238"/>
                </a:lnTo>
                <a:close/>
              </a:path>
              <a:path w="964565" h="962025">
                <a:moveTo>
                  <a:pt x="208300" y="876238"/>
                </a:moveTo>
                <a:lnTo>
                  <a:pt x="208172" y="876576"/>
                </a:lnTo>
                <a:lnTo>
                  <a:pt x="208651" y="875316"/>
                </a:lnTo>
                <a:lnTo>
                  <a:pt x="208300" y="876238"/>
                </a:lnTo>
                <a:close/>
              </a:path>
              <a:path w="964565" h="962025">
                <a:moveTo>
                  <a:pt x="206744" y="877405"/>
                </a:moveTo>
                <a:lnTo>
                  <a:pt x="205580" y="876576"/>
                </a:lnTo>
                <a:lnTo>
                  <a:pt x="208172" y="876576"/>
                </a:lnTo>
                <a:lnTo>
                  <a:pt x="208078" y="876821"/>
                </a:lnTo>
                <a:lnTo>
                  <a:pt x="206744" y="877405"/>
                </a:lnTo>
                <a:close/>
              </a:path>
              <a:path w="964565" h="962025">
                <a:moveTo>
                  <a:pt x="208108" y="896212"/>
                </a:moveTo>
                <a:lnTo>
                  <a:pt x="205591" y="896212"/>
                </a:lnTo>
                <a:lnTo>
                  <a:pt x="204161" y="894429"/>
                </a:lnTo>
                <a:lnTo>
                  <a:pt x="204766" y="893329"/>
                </a:lnTo>
                <a:lnTo>
                  <a:pt x="206068" y="892739"/>
                </a:lnTo>
                <a:lnTo>
                  <a:pt x="209011" y="893859"/>
                </a:lnTo>
                <a:lnTo>
                  <a:pt x="208108" y="896212"/>
                </a:lnTo>
                <a:close/>
              </a:path>
              <a:path w="964565" h="962025">
                <a:moveTo>
                  <a:pt x="208108" y="896212"/>
                </a:moveTo>
                <a:lnTo>
                  <a:pt x="208021" y="896439"/>
                </a:lnTo>
                <a:lnTo>
                  <a:pt x="208792" y="894429"/>
                </a:lnTo>
                <a:lnTo>
                  <a:pt x="208108" y="896212"/>
                </a:lnTo>
                <a:close/>
              </a:path>
              <a:path w="964565" h="962025">
                <a:moveTo>
                  <a:pt x="207844" y="896902"/>
                </a:moveTo>
                <a:lnTo>
                  <a:pt x="206865" y="896439"/>
                </a:lnTo>
                <a:lnTo>
                  <a:pt x="208021" y="896439"/>
                </a:lnTo>
                <a:lnTo>
                  <a:pt x="207844" y="896902"/>
                </a:lnTo>
                <a:close/>
              </a:path>
              <a:path w="964565" h="962025">
                <a:moveTo>
                  <a:pt x="207885" y="693609"/>
                </a:moveTo>
                <a:lnTo>
                  <a:pt x="205556" y="693609"/>
                </a:lnTo>
                <a:lnTo>
                  <a:pt x="204082" y="691865"/>
                </a:lnTo>
                <a:lnTo>
                  <a:pt x="204438" y="690826"/>
                </a:lnTo>
                <a:lnTo>
                  <a:pt x="204534" y="690545"/>
                </a:lnTo>
                <a:lnTo>
                  <a:pt x="206705" y="690193"/>
                </a:lnTo>
                <a:lnTo>
                  <a:pt x="208221" y="690826"/>
                </a:lnTo>
                <a:lnTo>
                  <a:pt x="208769" y="692218"/>
                </a:lnTo>
                <a:lnTo>
                  <a:pt x="207965" y="693374"/>
                </a:lnTo>
                <a:lnTo>
                  <a:pt x="207885" y="693609"/>
                </a:lnTo>
                <a:close/>
              </a:path>
              <a:path w="964565" h="962025">
                <a:moveTo>
                  <a:pt x="207885" y="693609"/>
                </a:moveTo>
                <a:lnTo>
                  <a:pt x="207794" y="693876"/>
                </a:lnTo>
                <a:lnTo>
                  <a:pt x="207885" y="693609"/>
                </a:lnTo>
                <a:lnTo>
                  <a:pt x="207965" y="693374"/>
                </a:lnTo>
                <a:lnTo>
                  <a:pt x="207885" y="693609"/>
                </a:lnTo>
                <a:close/>
              </a:path>
              <a:path w="964565" h="962025">
                <a:moveTo>
                  <a:pt x="207634" y="694346"/>
                </a:moveTo>
                <a:lnTo>
                  <a:pt x="206716" y="693876"/>
                </a:lnTo>
                <a:lnTo>
                  <a:pt x="207794" y="693876"/>
                </a:lnTo>
                <a:lnTo>
                  <a:pt x="207634" y="694346"/>
                </a:lnTo>
                <a:close/>
              </a:path>
              <a:path w="964565" h="962025">
                <a:moveTo>
                  <a:pt x="218428" y="42861"/>
                </a:moveTo>
                <a:lnTo>
                  <a:pt x="215526" y="42861"/>
                </a:lnTo>
                <a:lnTo>
                  <a:pt x="214983" y="41694"/>
                </a:lnTo>
                <a:lnTo>
                  <a:pt x="214897" y="41509"/>
                </a:lnTo>
                <a:lnTo>
                  <a:pt x="214224" y="40748"/>
                </a:lnTo>
                <a:lnTo>
                  <a:pt x="214836" y="39947"/>
                </a:lnTo>
                <a:lnTo>
                  <a:pt x="215409" y="38495"/>
                </a:lnTo>
                <a:lnTo>
                  <a:pt x="217267" y="38495"/>
                </a:lnTo>
                <a:lnTo>
                  <a:pt x="218601" y="39072"/>
                </a:lnTo>
                <a:lnTo>
                  <a:pt x="219362" y="41509"/>
                </a:lnTo>
                <a:lnTo>
                  <a:pt x="219419" y="41694"/>
                </a:lnTo>
                <a:lnTo>
                  <a:pt x="218428" y="42861"/>
                </a:lnTo>
                <a:close/>
              </a:path>
              <a:path w="964565" h="962025">
                <a:moveTo>
                  <a:pt x="218428" y="42861"/>
                </a:moveTo>
                <a:lnTo>
                  <a:pt x="218259" y="43061"/>
                </a:lnTo>
                <a:lnTo>
                  <a:pt x="219419" y="41694"/>
                </a:lnTo>
                <a:lnTo>
                  <a:pt x="218428" y="42861"/>
                </a:lnTo>
                <a:close/>
              </a:path>
              <a:path w="964565" h="962025">
                <a:moveTo>
                  <a:pt x="207564" y="784589"/>
                </a:moveTo>
                <a:lnTo>
                  <a:pt x="205090" y="783297"/>
                </a:lnTo>
                <a:lnTo>
                  <a:pt x="205296" y="782870"/>
                </a:lnTo>
                <a:lnTo>
                  <a:pt x="207826" y="784055"/>
                </a:lnTo>
                <a:lnTo>
                  <a:pt x="207564" y="784589"/>
                </a:lnTo>
                <a:close/>
              </a:path>
              <a:path w="964565" h="962025">
                <a:moveTo>
                  <a:pt x="207564" y="784589"/>
                </a:moveTo>
                <a:lnTo>
                  <a:pt x="207462" y="784795"/>
                </a:lnTo>
                <a:lnTo>
                  <a:pt x="207826" y="784055"/>
                </a:lnTo>
                <a:lnTo>
                  <a:pt x="207564" y="784589"/>
                </a:lnTo>
                <a:close/>
              </a:path>
              <a:path w="964565" h="962025">
                <a:moveTo>
                  <a:pt x="215751" y="61394"/>
                </a:moveTo>
                <a:lnTo>
                  <a:pt x="214452" y="60351"/>
                </a:lnTo>
                <a:lnTo>
                  <a:pt x="214437" y="60163"/>
                </a:lnTo>
                <a:lnTo>
                  <a:pt x="214311" y="57857"/>
                </a:lnTo>
                <a:lnTo>
                  <a:pt x="215420" y="57113"/>
                </a:lnTo>
                <a:lnTo>
                  <a:pt x="216028" y="56377"/>
                </a:lnTo>
                <a:lnTo>
                  <a:pt x="215634" y="56853"/>
                </a:lnTo>
                <a:lnTo>
                  <a:pt x="218220" y="57113"/>
                </a:lnTo>
                <a:lnTo>
                  <a:pt x="218715" y="58583"/>
                </a:lnTo>
                <a:lnTo>
                  <a:pt x="218149" y="60163"/>
                </a:lnTo>
                <a:lnTo>
                  <a:pt x="215751" y="61394"/>
                </a:lnTo>
                <a:close/>
              </a:path>
              <a:path w="964565" h="962025">
                <a:moveTo>
                  <a:pt x="216010" y="93474"/>
                </a:moveTo>
                <a:lnTo>
                  <a:pt x="214881" y="93474"/>
                </a:lnTo>
                <a:lnTo>
                  <a:pt x="215057" y="93008"/>
                </a:lnTo>
                <a:lnTo>
                  <a:pt x="216010" y="93474"/>
                </a:lnTo>
                <a:close/>
              </a:path>
              <a:path w="964565" h="962025">
                <a:moveTo>
                  <a:pt x="218291" y="96858"/>
                </a:moveTo>
                <a:lnTo>
                  <a:pt x="215357" y="96858"/>
                </a:lnTo>
                <a:lnTo>
                  <a:pt x="214502" y="96509"/>
                </a:lnTo>
                <a:lnTo>
                  <a:pt x="213811" y="95189"/>
                </a:lnTo>
                <a:lnTo>
                  <a:pt x="214697" y="93961"/>
                </a:lnTo>
                <a:lnTo>
                  <a:pt x="214787" y="93723"/>
                </a:lnTo>
                <a:lnTo>
                  <a:pt x="217217" y="93723"/>
                </a:lnTo>
                <a:lnTo>
                  <a:pt x="218786" y="95556"/>
                </a:lnTo>
                <a:lnTo>
                  <a:pt x="218291" y="96858"/>
                </a:lnTo>
                <a:close/>
              </a:path>
              <a:path w="964565" h="962025">
                <a:moveTo>
                  <a:pt x="216060" y="79197"/>
                </a:moveTo>
                <a:lnTo>
                  <a:pt x="215039" y="78158"/>
                </a:lnTo>
                <a:lnTo>
                  <a:pt x="214135" y="77663"/>
                </a:lnTo>
                <a:lnTo>
                  <a:pt x="214548" y="76692"/>
                </a:lnTo>
                <a:lnTo>
                  <a:pt x="214719" y="75315"/>
                </a:lnTo>
                <a:lnTo>
                  <a:pt x="216071" y="74514"/>
                </a:lnTo>
                <a:lnTo>
                  <a:pt x="217657" y="74881"/>
                </a:lnTo>
                <a:lnTo>
                  <a:pt x="218075" y="75315"/>
                </a:lnTo>
                <a:lnTo>
                  <a:pt x="219476" y="77165"/>
                </a:lnTo>
                <a:lnTo>
                  <a:pt x="218615" y="78639"/>
                </a:lnTo>
                <a:lnTo>
                  <a:pt x="216060" y="79197"/>
                </a:lnTo>
                <a:close/>
              </a:path>
              <a:path w="964565" h="962025">
                <a:moveTo>
                  <a:pt x="206100" y="929953"/>
                </a:moveTo>
                <a:lnTo>
                  <a:pt x="206001" y="930174"/>
                </a:lnTo>
                <a:lnTo>
                  <a:pt x="206100" y="929953"/>
                </a:lnTo>
                <a:lnTo>
                  <a:pt x="206168" y="929804"/>
                </a:lnTo>
                <a:lnTo>
                  <a:pt x="206100" y="929953"/>
                </a:lnTo>
                <a:close/>
              </a:path>
              <a:path w="964565" h="962025">
                <a:moveTo>
                  <a:pt x="207943" y="932540"/>
                </a:moveTo>
                <a:lnTo>
                  <a:pt x="206360" y="932081"/>
                </a:lnTo>
                <a:lnTo>
                  <a:pt x="205716" y="930807"/>
                </a:lnTo>
                <a:lnTo>
                  <a:pt x="206001" y="930174"/>
                </a:lnTo>
                <a:lnTo>
                  <a:pt x="208801" y="930174"/>
                </a:lnTo>
                <a:lnTo>
                  <a:pt x="208665" y="930807"/>
                </a:lnTo>
                <a:lnTo>
                  <a:pt x="208584" y="931188"/>
                </a:lnTo>
                <a:lnTo>
                  <a:pt x="208132" y="932081"/>
                </a:lnTo>
                <a:lnTo>
                  <a:pt x="207943" y="932540"/>
                </a:lnTo>
                <a:close/>
              </a:path>
              <a:path w="964565" h="962025">
                <a:moveTo>
                  <a:pt x="207943" y="932540"/>
                </a:moveTo>
                <a:lnTo>
                  <a:pt x="207847" y="932782"/>
                </a:lnTo>
                <a:lnTo>
                  <a:pt x="208125" y="932081"/>
                </a:lnTo>
                <a:lnTo>
                  <a:pt x="207943" y="932540"/>
                </a:lnTo>
                <a:close/>
              </a:path>
              <a:path w="964565" h="962025">
                <a:moveTo>
                  <a:pt x="207847" y="932782"/>
                </a:moveTo>
                <a:lnTo>
                  <a:pt x="207712" y="933124"/>
                </a:lnTo>
                <a:lnTo>
                  <a:pt x="207847" y="932782"/>
                </a:lnTo>
                <a:lnTo>
                  <a:pt x="207943" y="932540"/>
                </a:lnTo>
                <a:lnTo>
                  <a:pt x="207847" y="932782"/>
                </a:lnTo>
                <a:close/>
              </a:path>
              <a:path w="964565" h="962025">
                <a:moveTo>
                  <a:pt x="206719" y="767128"/>
                </a:moveTo>
                <a:lnTo>
                  <a:pt x="205577" y="766270"/>
                </a:lnTo>
                <a:lnTo>
                  <a:pt x="204630" y="765907"/>
                </a:lnTo>
                <a:lnTo>
                  <a:pt x="205086" y="764989"/>
                </a:lnTo>
                <a:lnTo>
                  <a:pt x="205328" y="763814"/>
                </a:lnTo>
                <a:lnTo>
                  <a:pt x="207057" y="762398"/>
                </a:lnTo>
                <a:lnTo>
                  <a:pt x="208349" y="762900"/>
                </a:lnTo>
                <a:lnTo>
                  <a:pt x="208641" y="764989"/>
                </a:lnTo>
                <a:lnTo>
                  <a:pt x="208332" y="765907"/>
                </a:lnTo>
                <a:lnTo>
                  <a:pt x="208190" y="766270"/>
                </a:lnTo>
                <a:lnTo>
                  <a:pt x="208064" y="766590"/>
                </a:lnTo>
                <a:lnTo>
                  <a:pt x="206719" y="767128"/>
                </a:lnTo>
                <a:close/>
              </a:path>
              <a:path w="964565" h="962025">
                <a:moveTo>
                  <a:pt x="208783" y="52957"/>
                </a:moveTo>
                <a:lnTo>
                  <a:pt x="204826" y="52694"/>
                </a:lnTo>
                <a:lnTo>
                  <a:pt x="203714" y="51213"/>
                </a:lnTo>
                <a:lnTo>
                  <a:pt x="203782" y="49413"/>
                </a:lnTo>
                <a:lnTo>
                  <a:pt x="204214" y="47288"/>
                </a:lnTo>
                <a:lnTo>
                  <a:pt x="205787" y="46363"/>
                </a:lnTo>
                <a:lnTo>
                  <a:pt x="208381" y="46819"/>
                </a:lnTo>
                <a:lnTo>
                  <a:pt x="209288" y="48402"/>
                </a:lnTo>
                <a:lnTo>
                  <a:pt x="209616" y="51213"/>
                </a:lnTo>
                <a:lnTo>
                  <a:pt x="208909" y="52694"/>
                </a:lnTo>
                <a:lnTo>
                  <a:pt x="208783" y="52957"/>
                </a:lnTo>
                <a:close/>
              </a:path>
              <a:path w="964565" h="962025">
                <a:moveTo>
                  <a:pt x="209269" y="13625"/>
                </a:moveTo>
                <a:lnTo>
                  <a:pt x="206271" y="13625"/>
                </a:lnTo>
                <a:lnTo>
                  <a:pt x="207602" y="10864"/>
                </a:lnTo>
                <a:lnTo>
                  <a:pt x="207432" y="11216"/>
                </a:lnTo>
                <a:lnTo>
                  <a:pt x="208666" y="11483"/>
                </a:lnTo>
                <a:lnTo>
                  <a:pt x="209441" y="13251"/>
                </a:lnTo>
                <a:lnTo>
                  <a:pt x="209269" y="13625"/>
                </a:lnTo>
                <a:close/>
              </a:path>
              <a:path w="964565" h="962025">
                <a:moveTo>
                  <a:pt x="208957" y="14298"/>
                </a:moveTo>
                <a:lnTo>
                  <a:pt x="206943" y="14298"/>
                </a:lnTo>
                <a:lnTo>
                  <a:pt x="206716" y="13984"/>
                </a:lnTo>
                <a:lnTo>
                  <a:pt x="209102" y="13984"/>
                </a:lnTo>
                <a:lnTo>
                  <a:pt x="208957" y="14298"/>
                </a:lnTo>
                <a:close/>
              </a:path>
              <a:path w="964565" h="962025">
                <a:moveTo>
                  <a:pt x="207988" y="29382"/>
                </a:moveTo>
                <a:lnTo>
                  <a:pt x="206833" y="29382"/>
                </a:lnTo>
                <a:lnTo>
                  <a:pt x="207794" y="28902"/>
                </a:lnTo>
                <a:lnTo>
                  <a:pt x="207988" y="29382"/>
                </a:lnTo>
                <a:close/>
              </a:path>
              <a:path w="964565" h="962025">
                <a:moveTo>
                  <a:pt x="207358" y="32930"/>
                </a:moveTo>
                <a:lnTo>
                  <a:pt x="204634" y="32930"/>
                </a:lnTo>
                <a:lnTo>
                  <a:pt x="204093" y="31535"/>
                </a:lnTo>
                <a:lnTo>
                  <a:pt x="205584" y="29631"/>
                </a:lnTo>
                <a:lnTo>
                  <a:pt x="208089" y="29631"/>
                </a:lnTo>
                <a:lnTo>
                  <a:pt x="209014" y="31919"/>
                </a:lnTo>
                <a:lnTo>
                  <a:pt x="208032" y="32357"/>
                </a:lnTo>
                <a:lnTo>
                  <a:pt x="207358" y="32930"/>
                </a:lnTo>
                <a:close/>
              </a:path>
              <a:path w="964565" h="962025">
                <a:moveTo>
                  <a:pt x="217986" y="630752"/>
                </a:moveTo>
                <a:lnTo>
                  <a:pt x="214904" y="630752"/>
                </a:lnTo>
                <a:lnTo>
                  <a:pt x="213882" y="629517"/>
                </a:lnTo>
                <a:lnTo>
                  <a:pt x="213776" y="629389"/>
                </a:lnTo>
                <a:lnTo>
                  <a:pt x="214644" y="626898"/>
                </a:lnTo>
                <a:lnTo>
                  <a:pt x="216112" y="626557"/>
                </a:lnTo>
                <a:lnTo>
                  <a:pt x="216957" y="626087"/>
                </a:lnTo>
                <a:lnTo>
                  <a:pt x="218765" y="626557"/>
                </a:lnTo>
                <a:lnTo>
                  <a:pt x="219757" y="627774"/>
                </a:lnTo>
                <a:lnTo>
                  <a:pt x="218875" y="630243"/>
                </a:lnTo>
                <a:lnTo>
                  <a:pt x="217986" y="630752"/>
                </a:lnTo>
                <a:close/>
              </a:path>
              <a:path w="964565" h="962025">
                <a:moveTo>
                  <a:pt x="217986" y="630752"/>
                </a:moveTo>
                <a:lnTo>
                  <a:pt x="217601" y="630973"/>
                </a:lnTo>
                <a:lnTo>
                  <a:pt x="218875" y="630243"/>
                </a:lnTo>
                <a:lnTo>
                  <a:pt x="217986" y="630752"/>
                </a:lnTo>
                <a:close/>
              </a:path>
              <a:path w="964565" h="962025">
                <a:moveTo>
                  <a:pt x="226491" y="233813"/>
                </a:moveTo>
                <a:lnTo>
                  <a:pt x="224259" y="233813"/>
                </a:lnTo>
                <a:lnTo>
                  <a:pt x="224490" y="232895"/>
                </a:lnTo>
                <a:lnTo>
                  <a:pt x="224988" y="232045"/>
                </a:lnTo>
                <a:lnTo>
                  <a:pt x="225387" y="231169"/>
                </a:lnTo>
                <a:lnTo>
                  <a:pt x="225777" y="232045"/>
                </a:lnTo>
                <a:lnTo>
                  <a:pt x="226265" y="232895"/>
                </a:lnTo>
                <a:lnTo>
                  <a:pt x="226491" y="233813"/>
                </a:lnTo>
                <a:close/>
              </a:path>
              <a:path w="964565" h="962025">
                <a:moveTo>
                  <a:pt x="225469" y="252951"/>
                </a:moveTo>
                <a:lnTo>
                  <a:pt x="224220" y="252015"/>
                </a:lnTo>
                <a:lnTo>
                  <a:pt x="224921" y="250343"/>
                </a:lnTo>
                <a:lnTo>
                  <a:pt x="226469" y="250343"/>
                </a:lnTo>
                <a:lnTo>
                  <a:pt x="226277" y="251243"/>
                </a:lnTo>
                <a:lnTo>
                  <a:pt x="225863" y="252015"/>
                </a:lnTo>
                <a:lnTo>
                  <a:pt x="225469" y="252951"/>
                </a:lnTo>
                <a:close/>
              </a:path>
              <a:path w="964565" h="962025">
                <a:moveTo>
                  <a:pt x="226526" y="159701"/>
                </a:moveTo>
                <a:lnTo>
                  <a:pt x="224883" y="159701"/>
                </a:lnTo>
                <a:lnTo>
                  <a:pt x="224149" y="158139"/>
                </a:lnTo>
                <a:lnTo>
                  <a:pt x="225351" y="157121"/>
                </a:lnTo>
                <a:lnTo>
                  <a:pt x="225768" y="157975"/>
                </a:lnTo>
                <a:lnTo>
                  <a:pt x="226269" y="158801"/>
                </a:lnTo>
                <a:lnTo>
                  <a:pt x="226526" y="159701"/>
                </a:lnTo>
                <a:close/>
              </a:path>
              <a:path w="964565" h="962025">
                <a:moveTo>
                  <a:pt x="226540" y="141723"/>
                </a:moveTo>
                <a:lnTo>
                  <a:pt x="224961" y="141723"/>
                </a:lnTo>
                <a:lnTo>
                  <a:pt x="224248" y="140197"/>
                </a:lnTo>
                <a:lnTo>
                  <a:pt x="225412" y="139200"/>
                </a:lnTo>
                <a:lnTo>
                  <a:pt x="225810" y="140033"/>
                </a:lnTo>
                <a:lnTo>
                  <a:pt x="226301" y="140844"/>
                </a:lnTo>
                <a:lnTo>
                  <a:pt x="226540" y="141723"/>
                </a:lnTo>
                <a:close/>
              </a:path>
              <a:path w="964565" h="962025">
                <a:moveTo>
                  <a:pt x="225351" y="34090"/>
                </a:moveTo>
                <a:lnTo>
                  <a:pt x="223373" y="33791"/>
                </a:lnTo>
                <a:lnTo>
                  <a:pt x="221974" y="32798"/>
                </a:lnTo>
                <a:lnTo>
                  <a:pt x="222803" y="29716"/>
                </a:lnTo>
                <a:lnTo>
                  <a:pt x="223857" y="28549"/>
                </a:lnTo>
                <a:lnTo>
                  <a:pt x="226668" y="27834"/>
                </a:lnTo>
                <a:lnTo>
                  <a:pt x="228067" y="29122"/>
                </a:lnTo>
                <a:lnTo>
                  <a:pt x="228722" y="32798"/>
                </a:lnTo>
                <a:lnTo>
                  <a:pt x="228757" y="32994"/>
                </a:lnTo>
                <a:lnTo>
                  <a:pt x="227205" y="33791"/>
                </a:lnTo>
                <a:lnTo>
                  <a:pt x="225351" y="34090"/>
                </a:lnTo>
                <a:close/>
              </a:path>
              <a:path w="964565" h="962025">
                <a:moveTo>
                  <a:pt x="226248" y="216751"/>
                </a:moveTo>
                <a:lnTo>
                  <a:pt x="224206" y="216751"/>
                </a:lnTo>
                <a:lnTo>
                  <a:pt x="223750" y="215751"/>
                </a:lnTo>
                <a:lnTo>
                  <a:pt x="224119" y="214587"/>
                </a:lnTo>
                <a:lnTo>
                  <a:pt x="224615" y="214035"/>
                </a:lnTo>
                <a:lnTo>
                  <a:pt x="224884" y="213562"/>
                </a:lnTo>
                <a:lnTo>
                  <a:pt x="226757" y="213562"/>
                </a:lnTo>
                <a:lnTo>
                  <a:pt x="227287" y="214587"/>
                </a:lnTo>
                <a:lnTo>
                  <a:pt x="226597" y="216391"/>
                </a:lnTo>
                <a:lnTo>
                  <a:pt x="226248" y="216751"/>
                </a:lnTo>
                <a:close/>
              </a:path>
              <a:path w="964565" h="962025">
                <a:moveTo>
                  <a:pt x="228490" y="199705"/>
                </a:moveTo>
                <a:lnTo>
                  <a:pt x="225618" y="199350"/>
                </a:lnTo>
                <a:lnTo>
                  <a:pt x="225010" y="197908"/>
                </a:lnTo>
                <a:lnTo>
                  <a:pt x="224323" y="197076"/>
                </a:lnTo>
                <a:lnTo>
                  <a:pt x="224921" y="196264"/>
                </a:lnTo>
                <a:lnTo>
                  <a:pt x="225522" y="194773"/>
                </a:lnTo>
                <a:lnTo>
                  <a:pt x="227088" y="194773"/>
                </a:lnTo>
                <a:lnTo>
                  <a:pt x="228622" y="195517"/>
                </a:lnTo>
                <a:lnTo>
                  <a:pt x="229757" y="198410"/>
                </a:lnTo>
                <a:lnTo>
                  <a:pt x="228490" y="199705"/>
                </a:lnTo>
                <a:close/>
              </a:path>
              <a:path w="964565" h="962025">
                <a:moveTo>
                  <a:pt x="228494" y="805534"/>
                </a:moveTo>
                <a:lnTo>
                  <a:pt x="225618" y="805175"/>
                </a:lnTo>
                <a:lnTo>
                  <a:pt x="225010" y="803734"/>
                </a:lnTo>
                <a:lnTo>
                  <a:pt x="224323" y="802901"/>
                </a:lnTo>
                <a:lnTo>
                  <a:pt x="224921" y="802090"/>
                </a:lnTo>
                <a:lnTo>
                  <a:pt x="225522" y="800599"/>
                </a:lnTo>
                <a:lnTo>
                  <a:pt x="227088" y="800599"/>
                </a:lnTo>
                <a:lnTo>
                  <a:pt x="228622" y="801342"/>
                </a:lnTo>
                <a:lnTo>
                  <a:pt x="229757" y="804235"/>
                </a:lnTo>
                <a:lnTo>
                  <a:pt x="228494" y="805534"/>
                </a:lnTo>
                <a:close/>
              </a:path>
              <a:path w="964565" h="962025">
                <a:moveTo>
                  <a:pt x="228048" y="177024"/>
                </a:moveTo>
                <a:lnTo>
                  <a:pt x="226124" y="177024"/>
                </a:lnTo>
                <a:lnTo>
                  <a:pt x="227106" y="176632"/>
                </a:lnTo>
                <a:lnTo>
                  <a:pt x="228048" y="177024"/>
                </a:lnTo>
                <a:close/>
              </a:path>
              <a:path w="964565" h="962025">
                <a:moveTo>
                  <a:pt x="227558" y="180159"/>
                </a:moveTo>
                <a:lnTo>
                  <a:pt x="225064" y="180159"/>
                </a:lnTo>
                <a:lnTo>
                  <a:pt x="224931" y="179817"/>
                </a:lnTo>
                <a:lnTo>
                  <a:pt x="224028" y="178621"/>
                </a:lnTo>
                <a:lnTo>
                  <a:pt x="224565" y="177201"/>
                </a:lnTo>
                <a:lnTo>
                  <a:pt x="228476" y="177201"/>
                </a:lnTo>
                <a:lnTo>
                  <a:pt x="229052" y="178308"/>
                </a:lnTo>
                <a:lnTo>
                  <a:pt x="227558" y="180159"/>
                </a:lnTo>
                <a:close/>
              </a:path>
              <a:path w="964565" h="962025">
                <a:moveTo>
                  <a:pt x="225319" y="180820"/>
                </a:moveTo>
                <a:lnTo>
                  <a:pt x="225145" y="180369"/>
                </a:lnTo>
                <a:lnTo>
                  <a:pt x="226287" y="180369"/>
                </a:lnTo>
                <a:lnTo>
                  <a:pt x="225319" y="180820"/>
                </a:lnTo>
                <a:close/>
              </a:path>
              <a:path w="964565" h="962025">
                <a:moveTo>
                  <a:pt x="227159" y="15863"/>
                </a:moveTo>
                <a:lnTo>
                  <a:pt x="224352" y="15863"/>
                </a:lnTo>
                <a:lnTo>
                  <a:pt x="223341" y="15635"/>
                </a:lnTo>
                <a:lnTo>
                  <a:pt x="221804" y="14728"/>
                </a:lnTo>
                <a:lnTo>
                  <a:pt x="222871" y="11543"/>
                </a:lnTo>
                <a:lnTo>
                  <a:pt x="223917" y="10358"/>
                </a:lnTo>
                <a:lnTo>
                  <a:pt x="226771" y="9739"/>
                </a:lnTo>
                <a:lnTo>
                  <a:pt x="228106" y="11098"/>
                </a:lnTo>
                <a:lnTo>
                  <a:pt x="228628" y="14728"/>
                </a:lnTo>
                <a:lnTo>
                  <a:pt x="228671" y="15027"/>
                </a:lnTo>
                <a:lnTo>
                  <a:pt x="227159" y="15863"/>
                </a:lnTo>
                <a:close/>
              </a:path>
              <a:path w="964565" h="962025">
                <a:moveTo>
                  <a:pt x="226850" y="50701"/>
                </a:moveTo>
                <a:lnTo>
                  <a:pt x="224761" y="50701"/>
                </a:lnTo>
                <a:lnTo>
                  <a:pt x="224635" y="49850"/>
                </a:lnTo>
                <a:lnTo>
                  <a:pt x="224526" y="49117"/>
                </a:lnTo>
                <a:lnTo>
                  <a:pt x="224095" y="48139"/>
                </a:lnTo>
                <a:lnTo>
                  <a:pt x="224665" y="46758"/>
                </a:lnTo>
                <a:lnTo>
                  <a:pt x="225771" y="46157"/>
                </a:lnTo>
                <a:lnTo>
                  <a:pt x="227661" y="47623"/>
                </a:lnTo>
                <a:lnTo>
                  <a:pt x="227931" y="48882"/>
                </a:lnTo>
                <a:lnTo>
                  <a:pt x="228429" y="49850"/>
                </a:lnTo>
                <a:lnTo>
                  <a:pt x="227415" y="50260"/>
                </a:lnTo>
                <a:lnTo>
                  <a:pt x="226850" y="50701"/>
                </a:lnTo>
                <a:close/>
              </a:path>
              <a:path w="964565" h="962025">
                <a:moveTo>
                  <a:pt x="226567" y="50921"/>
                </a:moveTo>
                <a:lnTo>
                  <a:pt x="226234" y="51181"/>
                </a:lnTo>
                <a:lnTo>
                  <a:pt x="226850" y="50701"/>
                </a:lnTo>
                <a:lnTo>
                  <a:pt x="226567" y="50921"/>
                </a:lnTo>
                <a:close/>
              </a:path>
              <a:path w="964565" h="962025">
                <a:moveTo>
                  <a:pt x="224490" y="272914"/>
                </a:moveTo>
                <a:lnTo>
                  <a:pt x="223063" y="272092"/>
                </a:lnTo>
                <a:lnTo>
                  <a:pt x="222415" y="270395"/>
                </a:lnTo>
                <a:lnTo>
                  <a:pt x="222394" y="268260"/>
                </a:lnTo>
                <a:lnTo>
                  <a:pt x="223497" y="266868"/>
                </a:lnTo>
                <a:lnTo>
                  <a:pt x="226505" y="266868"/>
                </a:lnTo>
                <a:lnTo>
                  <a:pt x="227558" y="267680"/>
                </a:lnTo>
                <a:lnTo>
                  <a:pt x="229039" y="270267"/>
                </a:lnTo>
                <a:lnTo>
                  <a:pt x="229113" y="270395"/>
                </a:lnTo>
                <a:lnTo>
                  <a:pt x="228106" y="271861"/>
                </a:lnTo>
                <a:lnTo>
                  <a:pt x="224490" y="272914"/>
                </a:lnTo>
                <a:close/>
              </a:path>
              <a:path w="964565" h="962025">
                <a:moveTo>
                  <a:pt x="226491" y="839642"/>
                </a:moveTo>
                <a:lnTo>
                  <a:pt x="224259" y="839642"/>
                </a:lnTo>
                <a:lnTo>
                  <a:pt x="224490" y="838724"/>
                </a:lnTo>
                <a:lnTo>
                  <a:pt x="224988" y="837874"/>
                </a:lnTo>
                <a:lnTo>
                  <a:pt x="225387" y="836998"/>
                </a:lnTo>
                <a:lnTo>
                  <a:pt x="225777" y="837874"/>
                </a:lnTo>
                <a:lnTo>
                  <a:pt x="226265" y="838724"/>
                </a:lnTo>
                <a:lnTo>
                  <a:pt x="226491" y="839642"/>
                </a:lnTo>
                <a:close/>
              </a:path>
              <a:path w="964565" h="962025">
                <a:moveTo>
                  <a:pt x="226248" y="822576"/>
                </a:moveTo>
                <a:lnTo>
                  <a:pt x="224206" y="822576"/>
                </a:lnTo>
                <a:lnTo>
                  <a:pt x="223750" y="821576"/>
                </a:lnTo>
                <a:lnTo>
                  <a:pt x="224119" y="820412"/>
                </a:lnTo>
                <a:lnTo>
                  <a:pt x="224615" y="819861"/>
                </a:lnTo>
                <a:lnTo>
                  <a:pt x="224884" y="819387"/>
                </a:lnTo>
                <a:lnTo>
                  <a:pt x="226757" y="819387"/>
                </a:lnTo>
                <a:lnTo>
                  <a:pt x="227287" y="820412"/>
                </a:lnTo>
                <a:lnTo>
                  <a:pt x="226597" y="822216"/>
                </a:lnTo>
                <a:lnTo>
                  <a:pt x="226248" y="822576"/>
                </a:lnTo>
                <a:close/>
              </a:path>
              <a:path w="964565" h="962025">
                <a:moveTo>
                  <a:pt x="225469" y="858780"/>
                </a:moveTo>
                <a:lnTo>
                  <a:pt x="224220" y="857844"/>
                </a:lnTo>
                <a:lnTo>
                  <a:pt x="224921" y="856172"/>
                </a:lnTo>
                <a:lnTo>
                  <a:pt x="226469" y="856172"/>
                </a:lnTo>
                <a:lnTo>
                  <a:pt x="226277" y="857072"/>
                </a:lnTo>
                <a:lnTo>
                  <a:pt x="225863" y="857844"/>
                </a:lnTo>
                <a:lnTo>
                  <a:pt x="225469" y="858780"/>
                </a:lnTo>
                <a:close/>
              </a:path>
              <a:path w="964565" h="962025">
                <a:moveTo>
                  <a:pt x="227561" y="785987"/>
                </a:moveTo>
                <a:lnTo>
                  <a:pt x="225063" y="785987"/>
                </a:lnTo>
                <a:lnTo>
                  <a:pt x="224931" y="785646"/>
                </a:lnTo>
                <a:lnTo>
                  <a:pt x="224028" y="784450"/>
                </a:lnTo>
                <a:lnTo>
                  <a:pt x="224566" y="783027"/>
                </a:lnTo>
                <a:lnTo>
                  <a:pt x="228054" y="782852"/>
                </a:lnTo>
                <a:lnTo>
                  <a:pt x="227106" y="782461"/>
                </a:lnTo>
                <a:lnTo>
                  <a:pt x="228476" y="783027"/>
                </a:lnTo>
                <a:lnTo>
                  <a:pt x="229052" y="784137"/>
                </a:lnTo>
                <a:lnTo>
                  <a:pt x="227561" y="785987"/>
                </a:lnTo>
                <a:close/>
              </a:path>
              <a:path w="964565" h="962025">
                <a:moveTo>
                  <a:pt x="225319" y="786649"/>
                </a:moveTo>
                <a:lnTo>
                  <a:pt x="225145" y="786197"/>
                </a:lnTo>
                <a:lnTo>
                  <a:pt x="226291" y="786197"/>
                </a:lnTo>
                <a:lnTo>
                  <a:pt x="225319" y="786649"/>
                </a:lnTo>
                <a:close/>
              </a:path>
              <a:path w="964565" h="962025">
                <a:moveTo>
                  <a:pt x="225825" y="583004"/>
                </a:moveTo>
                <a:lnTo>
                  <a:pt x="224227" y="583004"/>
                </a:lnTo>
                <a:lnTo>
                  <a:pt x="224419" y="582086"/>
                </a:lnTo>
                <a:lnTo>
                  <a:pt x="224878" y="581225"/>
                </a:lnTo>
                <a:lnTo>
                  <a:pt x="226482" y="581225"/>
                </a:lnTo>
                <a:lnTo>
                  <a:pt x="226282" y="582086"/>
                </a:lnTo>
                <a:lnTo>
                  <a:pt x="225825" y="583004"/>
                </a:lnTo>
                <a:close/>
              </a:path>
              <a:path w="964565" h="962025">
                <a:moveTo>
                  <a:pt x="226511" y="123507"/>
                </a:moveTo>
                <a:lnTo>
                  <a:pt x="224818" y="123507"/>
                </a:lnTo>
                <a:lnTo>
                  <a:pt x="224017" y="121988"/>
                </a:lnTo>
                <a:lnTo>
                  <a:pt x="225202" y="120853"/>
                </a:lnTo>
                <a:lnTo>
                  <a:pt x="225661" y="121732"/>
                </a:lnTo>
                <a:lnTo>
                  <a:pt x="226227" y="122575"/>
                </a:lnTo>
                <a:lnTo>
                  <a:pt x="226511" y="123507"/>
                </a:lnTo>
                <a:close/>
              </a:path>
              <a:path w="964565" h="962025">
                <a:moveTo>
                  <a:pt x="225882" y="71176"/>
                </a:moveTo>
                <a:lnTo>
                  <a:pt x="224768" y="70586"/>
                </a:lnTo>
                <a:lnTo>
                  <a:pt x="224166" y="69251"/>
                </a:lnTo>
                <a:lnTo>
                  <a:pt x="224487" y="68404"/>
                </a:lnTo>
                <a:lnTo>
                  <a:pt x="224544" y="68255"/>
                </a:lnTo>
                <a:lnTo>
                  <a:pt x="224637" y="67415"/>
                </a:lnTo>
                <a:lnTo>
                  <a:pt x="224725" y="66621"/>
                </a:lnTo>
                <a:lnTo>
                  <a:pt x="226188" y="66162"/>
                </a:lnTo>
                <a:lnTo>
                  <a:pt x="227373" y="67031"/>
                </a:lnTo>
                <a:lnTo>
                  <a:pt x="228405" y="67415"/>
                </a:lnTo>
                <a:lnTo>
                  <a:pt x="228003" y="68255"/>
                </a:lnTo>
                <a:lnTo>
                  <a:pt x="227931" y="68404"/>
                </a:lnTo>
                <a:lnTo>
                  <a:pt x="227773" y="69251"/>
                </a:lnTo>
                <a:lnTo>
                  <a:pt x="227693" y="69682"/>
                </a:lnTo>
                <a:lnTo>
                  <a:pt x="225882" y="71176"/>
                </a:lnTo>
                <a:close/>
              </a:path>
              <a:path w="964565" h="962025">
                <a:moveTo>
                  <a:pt x="217986" y="24923"/>
                </a:moveTo>
                <a:lnTo>
                  <a:pt x="214904" y="24923"/>
                </a:lnTo>
                <a:lnTo>
                  <a:pt x="213882" y="23688"/>
                </a:lnTo>
                <a:lnTo>
                  <a:pt x="213776" y="23560"/>
                </a:lnTo>
                <a:lnTo>
                  <a:pt x="214644" y="21069"/>
                </a:lnTo>
                <a:lnTo>
                  <a:pt x="216112" y="20728"/>
                </a:lnTo>
                <a:lnTo>
                  <a:pt x="216957" y="20258"/>
                </a:lnTo>
                <a:lnTo>
                  <a:pt x="218765" y="20728"/>
                </a:lnTo>
                <a:lnTo>
                  <a:pt x="219757" y="21945"/>
                </a:lnTo>
                <a:lnTo>
                  <a:pt x="218875" y="24414"/>
                </a:lnTo>
                <a:lnTo>
                  <a:pt x="217986" y="24923"/>
                </a:lnTo>
                <a:close/>
              </a:path>
              <a:path w="964565" h="962025">
                <a:moveTo>
                  <a:pt x="217986" y="24923"/>
                </a:moveTo>
                <a:lnTo>
                  <a:pt x="217601" y="25144"/>
                </a:lnTo>
                <a:lnTo>
                  <a:pt x="218875" y="24414"/>
                </a:lnTo>
                <a:lnTo>
                  <a:pt x="217986" y="24923"/>
                </a:lnTo>
                <a:close/>
              </a:path>
              <a:path w="964565" h="962025">
                <a:moveTo>
                  <a:pt x="225760" y="87378"/>
                </a:moveTo>
                <a:lnTo>
                  <a:pt x="224156" y="87378"/>
                </a:lnTo>
                <a:lnTo>
                  <a:pt x="224361" y="86645"/>
                </a:lnTo>
                <a:lnTo>
                  <a:pt x="224408" y="86474"/>
                </a:lnTo>
                <a:lnTo>
                  <a:pt x="224952" y="85538"/>
                </a:lnTo>
                <a:lnTo>
                  <a:pt x="226485" y="85538"/>
                </a:lnTo>
                <a:lnTo>
                  <a:pt x="226237" y="86474"/>
                </a:lnTo>
                <a:lnTo>
                  <a:pt x="226191" y="86645"/>
                </a:lnTo>
                <a:lnTo>
                  <a:pt x="225760" y="87378"/>
                </a:lnTo>
                <a:close/>
              </a:path>
              <a:path w="964565" h="962025">
                <a:moveTo>
                  <a:pt x="225454" y="88004"/>
                </a:moveTo>
                <a:lnTo>
                  <a:pt x="225302" y="88328"/>
                </a:lnTo>
                <a:lnTo>
                  <a:pt x="225749" y="87378"/>
                </a:lnTo>
                <a:lnTo>
                  <a:pt x="226191" y="86645"/>
                </a:lnTo>
                <a:lnTo>
                  <a:pt x="225760" y="87378"/>
                </a:lnTo>
                <a:lnTo>
                  <a:pt x="225454" y="88004"/>
                </a:lnTo>
                <a:close/>
              </a:path>
              <a:path w="964565" h="962025">
                <a:moveTo>
                  <a:pt x="225330" y="106558"/>
                </a:moveTo>
                <a:lnTo>
                  <a:pt x="224120" y="105470"/>
                </a:lnTo>
                <a:lnTo>
                  <a:pt x="224858" y="103861"/>
                </a:lnTo>
                <a:lnTo>
                  <a:pt x="226511" y="103861"/>
                </a:lnTo>
                <a:lnTo>
                  <a:pt x="226262" y="104797"/>
                </a:lnTo>
                <a:lnTo>
                  <a:pt x="225863" y="105470"/>
                </a:lnTo>
                <a:lnTo>
                  <a:pt x="225746" y="105665"/>
                </a:lnTo>
                <a:lnTo>
                  <a:pt x="225330" y="106558"/>
                </a:lnTo>
                <a:close/>
              </a:path>
              <a:path w="964565" h="962025">
                <a:moveTo>
                  <a:pt x="217217" y="444255"/>
                </a:moveTo>
                <a:lnTo>
                  <a:pt x="214917" y="444255"/>
                </a:lnTo>
                <a:lnTo>
                  <a:pt x="215141" y="443810"/>
                </a:lnTo>
                <a:lnTo>
                  <a:pt x="216377" y="443810"/>
                </a:lnTo>
                <a:lnTo>
                  <a:pt x="217217" y="444255"/>
                </a:lnTo>
                <a:close/>
              </a:path>
              <a:path w="964565" h="962025">
                <a:moveTo>
                  <a:pt x="217654" y="904759"/>
                </a:moveTo>
                <a:lnTo>
                  <a:pt x="214572" y="904759"/>
                </a:lnTo>
                <a:lnTo>
                  <a:pt x="214025" y="903403"/>
                </a:lnTo>
                <a:lnTo>
                  <a:pt x="214662" y="901724"/>
                </a:lnTo>
                <a:lnTo>
                  <a:pt x="217174" y="900297"/>
                </a:lnTo>
                <a:lnTo>
                  <a:pt x="218555" y="901375"/>
                </a:lnTo>
                <a:lnTo>
                  <a:pt x="218797" y="903403"/>
                </a:lnTo>
                <a:lnTo>
                  <a:pt x="218857" y="903909"/>
                </a:lnTo>
                <a:lnTo>
                  <a:pt x="217654" y="904759"/>
                </a:lnTo>
                <a:close/>
              </a:path>
              <a:path w="964565" h="962025">
                <a:moveTo>
                  <a:pt x="217035" y="905542"/>
                </a:moveTo>
                <a:lnTo>
                  <a:pt x="216078" y="905086"/>
                </a:lnTo>
                <a:lnTo>
                  <a:pt x="217395" y="905086"/>
                </a:lnTo>
                <a:lnTo>
                  <a:pt x="217035" y="905542"/>
                </a:lnTo>
                <a:close/>
              </a:path>
              <a:path w="964565" h="962025">
                <a:moveTo>
                  <a:pt x="218002" y="847830"/>
                </a:moveTo>
                <a:lnTo>
                  <a:pt x="214523" y="847830"/>
                </a:lnTo>
                <a:lnTo>
                  <a:pt x="215516" y="846674"/>
                </a:lnTo>
                <a:lnTo>
                  <a:pt x="218002" y="847830"/>
                </a:lnTo>
                <a:close/>
              </a:path>
              <a:path w="964565" h="962025">
                <a:moveTo>
                  <a:pt x="217432" y="848699"/>
                </a:moveTo>
                <a:lnTo>
                  <a:pt x="216185" y="848699"/>
                </a:lnTo>
                <a:lnTo>
                  <a:pt x="215366" y="848222"/>
                </a:lnTo>
                <a:lnTo>
                  <a:pt x="217696" y="848222"/>
                </a:lnTo>
                <a:lnTo>
                  <a:pt x="217432" y="848699"/>
                </a:lnTo>
                <a:close/>
              </a:path>
              <a:path w="964565" h="962025">
                <a:moveTo>
                  <a:pt x="217432" y="848699"/>
                </a:moveTo>
                <a:lnTo>
                  <a:pt x="217300" y="848937"/>
                </a:lnTo>
                <a:lnTo>
                  <a:pt x="217696" y="848222"/>
                </a:lnTo>
                <a:lnTo>
                  <a:pt x="217432" y="848699"/>
                </a:lnTo>
                <a:close/>
              </a:path>
              <a:path w="964565" h="962025">
                <a:moveTo>
                  <a:pt x="217876" y="830963"/>
                </a:moveTo>
                <a:lnTo>
                  <a:pt x="216491" y="830963"/>
                </a:lnTo>
                <a:lnTo>
                  <a:pt x="215534" y="830469"/>
                </a:lnTo>
                <a:lnTo>
                  <a:pt x="214558" y="830074"/>
                </a:lnTo>
                <a:lnTo>
                  <a:pt x="214904" y="829611"/>
                </a:lnTo>
                <a:lnTo>
                  <a:pt x="215211" y="828985"/>
                </a:lnTo>
                <a:lnTo>
                  <a:pt x="216598" y="828985"/>
                </a:lnTo>
                <a:lnTo>
                  <a:pt x="217555" y="829479"/>
                </a:lnTo>
                <a:lnTo>
                  <a:pt x="218537" y="829871"/>
                </a:lnTo>
                <a:lnTo>
                  <a:pt x="218188" y="830330"/>
                </a:lnTo>
                <a:lnTo>
                  <a:pt x="217876" y="830963"/>
                </a:lnTo>
                <a:close/>
              </a:path>
              <a:path w="964565" h="962025">
                <a:moveTo>
                  <a:pt x="217876" y="830963"/>
                </a:moveTo>
                <a:lnTo>
                  <a:pt x="217771" y="831177"/>
                </a:lnTo>
                <a:lnTo>
                  <a:pt x="218120" y="830469"/>
                </a:lnTo>
                <a:lnTo>
                  <a:pt x="217876" y="830963"/>
                </a:lnTo>
                <a:close/>
              </a:path>
              <a:path w="964565" h="962025">
                <a:moveTo>
                  <a:pt x="215733" y="887750"/>
                </a:moveTo>
                <a:lnTo>
                  <a:pt x="214448" y="886682"/>
                </a:lnTo>
                <a:lnTo>
                  <a:pt x="214437" y="886522"/>
                </a:lnTo>
                <a:lnTo>
                  <a:pt x="214320" y="884903"/>
                </a:lnTo>
                <a:lnTo>
                  <a:pt x="214270" y="884223"/>
                </a:lnTo>
                <a:lnTo>
                  <a:pt x="215441" y="883458"/>
                </a:lnTo>
                <a:lnTo>
                  <a:pt x="216057" y="882736"/>
                </a:lnTo>
                <a:lnTo>
                  <a:pt x="215650" y="883212"/>
                </a:lnTo>
                <a:lnTo>
                  <a:pt x="218254" y="883458"/>
                </a:lnTo>
                <a:lnTo>
                  <a:pt x="218722" y="884903"/>
                </a:lnTo>
                <a:lnTo>
                  <a:pt x="218156" y="886522"/>
                </a:lnTo>
                <a:lnTo>
                  <a:pt x="215733" y="887750"/>
                </a:lnTo>
                <a:close/>
              </a:path>
              <a:path w="964565" h="962025">
                <a:moveTo>
                  <a:pt x="215445" y="869744"/>
                </a:moveTo>
                <a:lnTo>
                  <a:pt x="214263" y="868537"/>
                </a:lnTo>
                <a:lnTo>
                  <a:pt x="214324" y="866075"/>
                </a:lnTo>
                <a:lnTo>
                  <a:pt x="215682" y="865406"/>
                </a:lnTo>
                <a:lnTo>
                  <a:pt x="216309" y="864854"/>
                </a:lnTo>
                <a:lnTo>
                  <a:pt x="217092" y="865406"/>
                </a:lnTo>
                <a:lnTo>
                  <a:pt x="218395" y="865858"/>
                </a:lnTo>
                <a:lnTo>
                  <a:pt x="218519" y="866530"/>
                </a:lnTo>
                <a:lnTo>
                  <a:pt x="218554" y="866715"/>
                </a:lnTo>
                <a:lnTo>
                  <a:pt x="218665" y="867313"/>
                </a:lnTo>
                <a:lnTo>
                  <a:pt x="217982" y="868847"/>
                </a:lnTo>
                <a:lnTo>
                  <a:pt x="215445" y="869744"/>
                </a:lnTo>
                <a:close/>
              </a:path>
              <a:path w="964565" h="962025">
                <a:moveTo>
                  <a:pt x="216956" y="3035"/>
                </a:moveTo>
                <a:lnTo>
                  <a:pt x="214644" y="3035"/>
                </a:lnTo>
                <a:lnTo>
                  <a:pt x="214914" y="2551"/>
                </a:lnTo>
                <a:lnTo>
                  <a:pt x="216178" y="2551"/>
                </a:lnTo>
                <a:lnTo>
                  <a:pt x="216956" y="3035"/>
                </a:lnTo>
                <a:close/>
              </a:path>
              <a:path w="964565" h="962025">
                <a:moveTo>
                  <a:pt x="217230" y="4359"/>
                </a:moveTo>
                <a:lnTo>
                  <a:pt x="215961" y="4359"/>
                </a:lnTo>
                <a:lnTo>
                  <a:pt x="215149" y="3860"/>
                </a:lnTo>
                <a:lnTo>
                  <a:pt x="217513" y="3860"/>
                </a:lnTo>
                <a:lnTo>
                  <a:pt x="217230" y="4359"/>
                </a:lnTo>
                <a:close/>
              </a:path>
              <a:path w="964565" h="962025">
                <a:moveTo>
                  <a:pt x="217230" y="4359"/>
                </a:moveTo>
                <a:lnTo>
                  <a:pt x="217091" y="4604"/>
                </a:lnTo>
                <a:lnTo>
                  <a:pt x="217513" y="3860"/>
                </a:lnTo>
                <a:lnTo>
                  <a:pt x="217230" y="4359"/>
                </a:lnTo>
                <a:close/>
              </a:path>
              <a:path w="964565" h="962025">
                <a:moveTo>
                  <a:pt x="218424" y="777002"/>
                </a:moveTo>
                <a:lnTo>
                  <a:pt x="215558" y="777002"/>
                </a:lnTo>
                <a:lnTo>
                  <a:pt x="214992" y="775835"/>
                </a:lnTo>
                <a:lnTo>
                  <a:pt x="214911" y="775668"/>
                </a:lnTo>
                <a:lnTo>
                  <a:pt x="214228" y="774921"/>
                </a:lnTo>
                <a:lnTo>
                  <a:pt x="214832" y="774102"/>
                </a:lnTo>
                <a:lnTo>
                  <a:pt x="215338" y="772746"/>
                </a:lnTo>
                <a:lnTo>
                  <a:pt x="217577" y="772746"/>
                </a:lnTo>
                <a:lnTo>
                  <a:pt x="218551" y="773173"/>
                </a:lnTo>
                <a:lnTo>
                  <a:pt x="219412" y="775668"/>
                </a:lnTo>
                <a:lnTo>
                  <a:pt x="219469" y="775835"/>
                </a:lnTo>
                <a:lnTo>
                  <a:pt x="218424" y="777002"/>
                </a:lnTo>
                <a:close/>
              </a:path>
              <a:path w="964565" h="962025">
                <a:moveTo>
                  <a:pt x="216128" y="813235"/>
                </a:moveTo>
                <a:lnTo>
                  <a:pt x="214672" y="812754"/>
                </a:lnTo>
                <a:lnTo>
                  <a:pt x="213929" y="811281"/>
                </a:lnTo>
                <a:lnTo>
                  <a:pt x="214003" y="810424"/>
                </a:lnTo>
                <a:lnTo>
                  <a:pt x="214121" y="809064"/>
                </a:lnTo>
                <a:lnTo>
                  <a:pt x="216087" y="809064"/>
                </a:lnTo>
                <a:lnTo>
                  <a:pt x="216558" y="809274"/>
                </a:lnTo>
                <a:lnTo>
                  <a:pt x="218224" y="811993"/>
                </a:lnTo>
                <a:lnTo>
                  <a:pt x="217256" y="812374"/>
                </a:lnTo>
                <a:lnTo>
                  <a:pt x="216128" y="813235"/>
                </a:lnTo>
                <a:close/>
              </a:path>
              <a:path w="964565" h="962025">
                <a:moveTo>
                  <a:pt x="216956" y="608860"/>
                </a:moveTo>
                <a:lnTo>
                  <a:pt x="214644" y="608860"/>
                </a:lnTo>
                <a:lnTo>
                  <a:pt x="214914" y="608376"/>
                </a:lnTo>
                <a:lnTo>
                  <a:pt x="216178" y="608376"/>
                </a:lnTo>
                <a:lnTo>
                  <a:pt x="216956" y="608860"/>
                </a:lnTo>
                <a:close/>
              </a:path>
              <a:path w="964565" h="962025">
                <a:moveTo>
                  <a:pt x="217228" y="610188"/>
                </a:moveTo>
                <a:lnTo>
                  <a:pt x="215964" y="610188"/>
                </a:lnTo>
                <a:lnTo>
                  <a:pt x="215149" y="609689"/>
                </a:lnTo>
                <a:lnTo>
                  <a:pt x="217514" y="609689"/>
                </a:lnTo>
                <a:lnTo>
                  <a:pt x="217228" y="610188"/>
                </a:lnTo>
                <a:close/>
              </a:path>
              <a:path w="964565" h="962025">
                <a:moveTo>
                  <a:pt x="218185" y="591502"/>
                </a:moveTo>
                <a:lnTo>
                  <a:pt x="214504" y="591502"/>
                </a:lnTo>
                <a:lnTo>
                  <a:pt x="214366" y="590726"/>
                </a:lnTo>
                <a:lnTo>
                  <a:pt x="213925" y="589812"/>
                </a:lnTo>
                <a:lnTo>
                  <a:pt x="214487" y="588538"/>
                </a:lnTo>
                <a:lnTo>
                  <a:pt x="215534" y="588015"/>
                </a:lnTo>
                <a:lnTo>
                  <a:pt x="217359" y="589434"/>
                </a:lnTo>
                <a:lnTo>
                  <a:pt x="217672" y="590594"/>
                </a:lnTo>
                <a:lnTo>
                  <a:pt x="218185" y="591502"/>
                </a:lnTo>
                <a:close/>
              </a:path>
              <a:path w="964565" h="962025">
                <a:moveTo>
                  <a:pt x="216064" y="592673"/>
                </a:moveTo>
                <a:lnTo>
                  <a:pt x="214623" y="592171"/>
                </a:lnTo>
                <a:lnTo>
                  <a:pt x="214566" y="591851"/>
                </a:lnTo>
                <a:lnTo>
                  <a:pt x="217206" y="591851"/>
                </a:lnTo>
                <a:lnTo>
                  <a:pt x="216064" y="592673"/>
                </a:lnTo>
                <a:close/>
              </a:path>
              <a:path w="964565" h="962025">
                <a:moveTo>
                  <a:pt x="217818" y="794773"/>
                </a:moveTo>
                <a:lnTo>
                  <a:pt x="215224" y="794773"/>
                </a:lnTo>
                <a:lnTo>
                  <a:pt x="214689" y="793620"/>
                </a:lnTo>
                <a:lnTo>
                  <a:pt x="214612" y="793453"/>
                </a:lnTo>
                <a:lnTo>
                  <a:pt x="213982" y="792724"/>
                </a:lnTo>
                <a:lnTo>
                  <a:pt x="214551" y="791923"/>
                </a:lnTo>
                <a:lnTo>
                  <a:pt x="215021" y="790596"/>
                </a:lnTo>
                <a:lnTo>
                  <a:pt x="217135" y="790596"/>
                </a:lnTo>
                <a:lnTo>
                  <a:pt x="218096" y="791023"/>
                </a:lnTo>
                <a:lnTo>
                  <a:pt x="218921" y="793453"/>
                </a:lnTo>
                <a:lnTo>
                  <a:pt x="218978" y="793620"/>
                </a:lnTo>
                <a:lnTo>
                  <a:pt x="217818" y="794773"/>
                </a:lnTo>
                <a:close/>
              </a:path>
              <a:path w="964565" h="962025">
                <a:moveTo>
                  <a:pt x="216110" y="464403"/>
                </a:moveTo>
                <a:lnTo>
                  <a:pt x="215106" y="463870"/>
                </a:lnTo>
                <a:lnTo>
                  <a:pt x="214548" y="462532"/>
                </a:lnTo>
                <a:lnTo>
                  <a:pt x="214932" y="462087"/>
                </a:lnTo>
                <a:lnTo>
                  <a:pt x="215235" y="461436"/>
                </a:lnTo>
                <a:lnTo>
                  <a:pt x="217071" y="460692"/>
                </a:lnTo>
                <a:lnTo>
                  <a:pt x="218163" y="461197"/>
                </a:lnTo>
                <a:lnTo>
                  <a:pt x="218413" y="462087"/>
                </a:lnTo>
                <a:lnTo>
                  <a:pt x="218537" y="462532"/>
                </a:lnTo>
                <a:lnTo>
                  <a:pt x="218640" y="462898"/>
                </a:lnTo>
                <a:lnTo>
                  <a:pt x="217932" y="463670"/>
                </a:lnTo>
                <a:lnTo>
                  <a:pt x="216110" y="464403"/>
                </a:lnTo>
                <a:close/>
              </a:path>
              <a:path w="964565" h="962025">
                <a:moveTo>
                  <a:pt x="216377" y="923292"/>
                </a:moveTo>
                <a:lnTo>
                  <a:pt x="214793" y="922761"/>
                </a:lnTo>
                <a:lnTo>
                  <a:pt x="213704" y="920441"/>
                </a:lnTo>
                <a:lnTo>
                  <a:pt x="214697" y="919118"/>
                </a:lnTo>
                <a:lnTo>
                  <a:pt x="217242" y="919118"/>
                </a:lnTo>
                <a:lnTo>
                  <a:pt x="217889" y="920103"/>
                </a:lnTo>
                <a:lnTo>
                  <a:pt x="218615" y="920719"/>
                </a:lnTo>
                <a:lnTo>
                  <a:pt x="218135" y="921544"/>
                </a:lnTo>
                <a:lnTo>
                  <a:pt x="217824" y="922761"/>
                </a:lnTo>
                <a:lnTo>
                  <a:pt x="218101" y="922761"/>
                </a:lnTo>
                <a:lnTo>
                  <a:pt x="216377" y="923292"/>
                </a:lnTo>
                <a:close/>
              </a:path>
              <a:path w="964565" h="962025">
                <a:moveTo>
                  <a:pt x="215629" y="737058"/>
                </a:moveTo>
                <a:lnTo>
                  <a:pt x="215413" y="737204"/>
                </a:lnTo>
                <a:lnTo>
                  <a:pt x="216199" y="736674"/>
                </a:lnTo>
                <a:lnTo>
                  <a:pt x="217512" y="736674"/>
                </a:lnTo>
                <a:lnTo>
                  <a:pt x="217765" y="737058"/>
                </a:lnTo>
                <a:lnTo>
                  <a:pt x="216199" y="736674"/>
                </a:lnTo>
                <a:lnTo>
                  <a:pt x="215629" y="737058"/>
                </a:lnTo>
                <a:close/>
              </a:path>
              <a:path w="964565" h="962025">
                <a:moveTo>
                  <a:pt x="215704" y="738720"/>
                </a:moveTo>
                <a:lnTo>
                  <a:pt x="214594" y="737635"/>
                </a:lnTo>
                <a:lnTo>
                  <a:pt x="217726" y="737635"/>
                </a:lnTo>
                <a:lnTo>
                  <a:pt x="215704" y="738720"/>
                </a:lnTo>
                <a:close/>
              </a:path>
              <a:path w="964565" h="962025">
                <a:moveTo>
                  <a:pt x="217912" y="941255"/>
                </a:moveTo>
                <a:lnTo>
                  <a:pt x="216519" y="941255"/>
                </a:lnTo>
                <a:lnTo>
                  <a:pt x="215324" y="940646"/>
                </a:lnTo>
                <a:lnTo>
                  <a:pt x="214605" y="940347"/>
                </a:lnTo>
                <a:lnTo>
                  <a:pt x="215015" y="939785"/>
                </a:lnTo>
                <a:lnTo>
                  <a:pt x="215273" y="939280"/>
                </a:lnTo>
                <a:lnTo>
                  <a:pt x="216665" y="939280"/>
                </a:lnTo>
                <a:lnTo>
                  <a:pt x="217612" y="939785"/>
                </a:lnTo>
                <a:lnTo>
                  <a:pt x="218580" y="940191"/>
                </a:lnTo>
                <a:lnTo>
                  <a:pt x="218224" y="940646"/>
                </a:lnTo>
                <a:lnTo>
                  <a:pt x="217912" y="941255"/>
                </a:lnTo>
                <a:close/>
              </a:path>
              <a:path w="964565" h="962025">
                <a:moveTo>
                  <a:pt x="217912" y="941255"/>
                </a:moveTo>
                <a:lnTo>
                  <a:pt x="217799" y="941475"/>
                </a:lnTo>
                <a:lnTo>
                  <a:pt x="218224" y="940646"/>
                </a:lnTo>
                <a:lnTo>
                  <a:pt x="217912" y="941255"/>
                </a:lnTo>
                <a:close/>
              </a:path>
              <a:path w="964565" h="962025">
                <a:moveTo>
                  <a:pt x="218428" y="648687"/>
                </a:moveTo>
                <a:lnTo>
                  <a:pt x="215526" y="648687"/>
                </a:lnTo>
                <a:lnTo>
                  <a:pt x="214983" y="647520"/>
                </a:lnTo>
                <a:lnTo>
                  <a:pt x="214897" y="647335"/>
                </a:lnTo>
                <a:lnTo>
                  <a:pt x="214224" y="646573"/>
                </a:lnTo>
                <a:lnTo>
                  <a:pt x="214836" y="645776"/>
                </a:lnTo>
                <a:lnTo>
                  <a:pt x="215410" y="644320"/>
                </a:lnTo>
                <a:lnTo>
                  <a:pt x="217267" y="644320"/>
                </a:lnTo>
                <a:lnTo>
                  <a:pt x="218601" y="644897"/>
                </a:lnTo>
                <a:lnTo>
                  <a:pt x="219362" y="647335"/>
                </a:lnTo>
                <a:lnTo>
                  <a:pt x="219419" y="647520"/>
                </a:lnTo>
                <a:lnTo>
                  <a:pt x="218428" y="648687"/>
                </a:lnTo>
                <a:close/>
              </a:path>
              <a:path w="964565" h="962025">
                <a:moveTo>
                  <a:pt x="218428" y="648687"/>
                </a:moveTo>
                <a:lnTo>
                  <a:pt x="218259" y="648886"/>
                </a:lnTo>
                <a:lnTo>
                  <a:pt x="219419" y="647520"/>
                </a:lnTo>
                <a:lnTo>
                  <a:pt x="218428" y="648687"/>
                </a:lnTo>
                <a:close/>
              </a:path>
              <a:path w="964565" h="962025">
                <a:moveTo>
                  <a:pt x="217777" y="958464"/>
                </a:moveTo>
                <a:lnTo>
                  <a:pt x="215142" y="958464"/>
                </a:lnTo>
                <a:lnTo>
                  <a:pt x="215220" y="957556"/>
                </a:lnTo>
                <a:lnTo>
                  <a:pt x="217164" y="957410"/>
                </a:lnTo>
                <a:lnTo>
                  <a:pt x="216781" y="957183"/>
                </a:lnTo>
                <a:lnTo>
                  <a:pt x="217911" y="957855"/>
                </a:lnTo>
                <a:lnTo>
                  <a:pt x="217777" y="958464"/>
                </a:lnTo>
                <a:close/>
              </a:path>
              <a:path w="964565" h="962025">
                <a:moveTo>
                  <a:pt x="217964" y="720725"/>
                </a:moveTo>
                <a:lnTo>
                  <a:pt x="215005" y="720725"/>
                </a:lnTo>
                <a:lnTo>
                  <a:pt x="214641" y="719611"/>
                </a:lnTo>
                <a:lnTo>
                  <a:pt x="214583" y="719437"/>
                </a:lnTo>
                <a:lnTo>
                  <a:pt x="215192" y="718697"/>
                </a:lnTo>
                <a:lnTo>
                  <a:pt x="216672" y="718697"/>
                </a:lnTo>
                <a:lnTo>
                  <a:pt x="217615" y="719205"/>
                </a:lnTo>
                <a:lnTo>
                  <a:pt x="218583" y="719611"/>
                </a:lnTo>
                <a:lnTo>
                  <a:pt x="218227" y="720066"/>
                </a:lnTo>
                <a:lnTo>
                  <a:pt x="217964" y="720725"/>
                </a:lnTo>
                <a:close/>
              </a:path>
              <a:path w="964565" h="962025">
                <a:moveTo>
                  <a:pt x="215074" y="720935"/>
                </a:moveTo>
                <a:lnTo>
                  <a:pt x="214790" y="720066"/>
                </a:lnTo>
                <a:lnTo>
                  <a:pt x="215005" y="720725"/>
                </a:lnTo>
                <a:lnTo>
                  <a:pt x="215074" y="720935"/>
                </a:lnTo>
                <a:close/>
              </a:path>
              <a:path w="964565" h="962025">
                <a:moveTo>
                  <a:pt x="216206" y="721515"/>
                </a:moveTo>
                <a:lnTo>
                  <a:pt x="215117" y="721066"/>
                </a:lnTo>
                <a:lnTo>
                  <a:pt x="215074" y="720935"/>
                </a:lnTo>
                <a:lnTo>
                  <a:pt x="217501" y="720935"/>
                </a:lnTo>
                <a:lnTo>
                  <a:pt x="216206" y="721515"/>
                </a:lnTo>
                <a:close/>
              </a:path>
              <a:path w="964565" h="962025">
                <a:moveTo>
                  <a:pt x="215751" y="667223"/>
                </a:moveTo>
                <a:lnTo>
                  <a:pt x="214452" y="666180"/>
                </a:lnTo>
                <a:lnTo>
                  <a:pt x="214437" y="665992"/>
                </a:lnTo>
                <a:lnTo>
                  <a:pt x="214311" y="663686"/>
                </a:lnTo>
                <a:lnTo>
                  <a:pt x="215420" y="662942"/>
                </a:lnTo>
                <a:lnTo>
                  <a:pt x="216028" y="662206"/>
                </a:lnTo>
                <a:lnTo>
                  <a:pt x="215634" y="662682"/>
                </a:lnTo>
                <a:lnTo>
                  <a:pt x="218220" y="662942"/>
                </a:lnTo>
                <a:lnTo>
                  <a:pt x="218715" y="664412"/>
                </a:lnTo>
                <a:lnTo>
                  <a:pt x="218149" y="665992"/>
                </a:lnTo>
                <a:lnTo>
                  <a:pt x="215751" y="667223"/>
                </a:lnTo>
                <a:close/>
              </a:path>
              <a:path w="964565" h="962025">
                <a:moveTo>
                  <a:pt x="216060" y="685026"/>
                </a:moveTo>
                <a:lnTo>
                  <a:pt x="215039" y="683987"/>
                </a:lnTo>
                <a:lnTo>
                  <a:pt x="214135" y="683492"/>
                </a:lnTo>
                <a:lnTo>
                  <a:pt x="214548" y="682521"/>
                </a:lnTo>
                <a:lnTo>
                  <a:pt x="214719" y="681144"/>
                </a:lnTo>
                <a:lnTo>
                  <a:pt x="216071" y="680340"/>
                </a:lnTo>
                <a:lnTo>
                  <a:pt x="217658" y="680710"/>
                </a:lnTo>
                <a:lnTo>
                  <a:pt x="218075" y="681144"/>
                </a:lnTo>
                <a:lnTo>
                  <a:pt x="219476" y="682994"/>
                </a:lnTo>
                <a:lnTo>
                  <a:pt x="218615" y="684467"/>
                </a:lnTo>
                <a:lnTo>
                  <a:pt x="216060" y="685026"/>
                </a:lnTo>
                <a:close/>
              </a:path>
              <a:path w="964565" h="962025">
                <a:moveTo>
                  <a:pt x="218291" y="702683"/>
                </a:moveTo>
                <a:lnTo>
                  <a:pt x="215348" y="702683"/>
                </a:lnTo>
                <a:lnTo>
                  <a:pt x="214502" y="702338"/>
                </a:lnTo>
                <a:lnTo>
                  <a:pt x="213815" y="701014"/>
                </a:lnTo>
                <a:lnTo>
                  <a:pt x="214701" y="699787"/>
                </a:lnTo>
                <a:lnTo>
                  <a:pt x="214789" y="699552"/>
                </a:lnTo>
                <a:lnTo>
                  <a:pt x="217217" y="699552"/>
                </a:lnTo>
                <a:lnTo>
                  <a:pt x="218786" y="701381"/>
                </a:lnTo>
                <a:lnTo>
                  <a:pt x="218291" y="702683"/>
                </a:lnTo>
                <a:close/>
              </a:path>
              <a:path w="964565" h="962025">
                <a:moveTo>
                  <a:pt x="188770" y="877597"/>
                </a:moveTo>
                <a:lnTo>
                  <a:pt x="187091" y="877078"/>
                </a:lnTo>
                <a:lnTo>
                  <a:pt x="186319" y="875042"/>
                </a:lnTo>
                <a:lnTo>
                  <a:pt x="186194" y="874711"/>
                </a:lnTo>
                <a:lnTo>
                  <a:pt x="187350" y="873441"/>
                </a:lnTo>
                <a:lnTo>
                  <a:pt x="189807" y="873441"/>
                </a:lnTo>
                <a:lnTo>
                  <a:pt x="190393" y="874409"/>
                </a:lnTo>
                <a:lnTo>
                  <a:pt x="191065" y="875042"/>
                </a:lnTo>
                <a:lnTo>
                  <a:pt x="190585" y="875871"/>
                </a:lnTo>
                <a:lnTo>
                  <a:pt x="190275" y="877078"/>
                </a:lnTo>
                <a:lnTo>
                  <a:pt x="190240" y="877213"/>
                </a:lnTo>
                <a:lnTo>
                  <a:pt x="188770" y="877597"/>
                </a:lnTo>
                <a:close/>
              </a:path>
              <a:path w="964565" h="962025">
                <a:moveTo>
                  <a:pt x="190742" y="216697"/>
                </a:moveTo>
                <a:lnTo>
                  <a:pt x="187596" y="216697"/>
                </a:lnTo>
                <a:lnTo>
                  <a:pt x="187308" y="216288"/>
                </a:lnTo>
                <a:lnTo>
                  <a:pt x="186567" y="214758"/>
                </a:lnTo>
                <a:lnTo>
                  <a:pt x="187083" y="213993"/>
                </a:lnTo>
                <a:lnTo>
                  <a:pt x="187631" y="212584"/>
                </a:lnTo>
                <a:lnTo>
                  <a:pt x="188957" y="212584"/>
                </a:lnTo>
                <a:lnTo>
                  <a:pt x="190464" y="213263"/>
                </a:lnTo>
                <a:lnTo>
                  <a:pt x="191161" y="214758"/>
                </a:lnTo>
                <a:lnTo>
                  <a:pt x="190835" y="216288"/>
                </a:lnTo>
                <a:lnTo>
                  <a:pt x="190742" y="216697"/>
                </a:lnTo>
                <a:close/>
              </a:path>
              <a:path w="964565" h="962025">
                <a:moveTo>
                  <a:pt x="188322" y="217726"/>
                </a:moveTo>
                <a:lnTo>
                  <a:pt x="187769" y="216943"/>
                </a:lnTo>
                <a:lnTo>
                  <a:pt x="190165" y="216943"/>
                </a:lnTo>
                <a:lnTo>
                  <a:pt x="188322" y="217726"/>
                </a:lnTo>
                <a:close/>
              </a:path>
              <a:path w="964565" h="962025">
                <a:moveTo>
                  <a:pt x="208449" y="951916"/>
                </a:moveTo>
                <a:lnTo>
                  <a:pt x="205751" y="951916"/>
                </a:lnTo>
                <a:lnTo>
                  <a:pt x="205136" y="950681"/>
                </a:lnTo>
                <a:lnTo>
                  <a:pt x="204499" y="949998"/>
                </a:lnTo>
                <a:lnTo>
                  <a:pt x="205139" y="949176"/>
                </a:lnTo>
                <a:lnTo>
                  <a:pt x="205634" y="948148"/>
                </a:lnTo>
                <a:lnTo>
                  <a:pt x="207516" y="946870"/>
                </a:lnTo>
                <a:lnTo>
                  <a:pt x="208680" y="947408"/>
                </a:lnTo>
                <a:lnTo>
                  <a:pt x="209348" y="950681"/>
                </a:lnTo>
                <a:lnTo>
                  <a:pt x="208449" y="951916"/>
                </a:lnTo>
                <a:close/>
              </a:path>
              <a:path w="964565" h="962025">
                <a:moveTo>
                  <a:pt x="189372" y="252777"/>
                </a:moveTo>
                <a:lnTo>
                  <a:pt x="186845" y="252777"/>
                </a:lnTo>
                <a:lnTo>
                  <a:pt x="186066" y="251513"/>
                </a:lnTo>
                <a:lnTo>
                  <a:pt x="186446" y="249894"/>
                </a:lnTo>
                <a:lnTo>
                  <a:pt x="188599" y="248304"/>
                </a:lnTo>
                <a:lnTo>
                  <a:pt x="189994" y="249143"/>
                </a:lnTo>
                <a:lnTo>
                  <a:pt x="190545" y="251513"/>
                </a:lnTo>
                <a:lnTo>
                  <a:pt x="189546" y="252471"/>
                </a:lnTo>
                <a:lnTo>
                  <a:pt x="189372" y="252777"/>
                </a:lnTo>
                <a:close/>
              </a:path>
              <a:path w="964565" h="962025">
                <a:moveTo>
                  <a:pt x="189372" y="252777"/>
                </a:moveTo>
                <a:lnTo>
                  <a:pt x="189289" y="252923"/>
                </a:lnTo>
                <a:lnTo>
                  <a:pt x="189546" y="252471"/>
                </a:lnTo>
                <a:lnTo>
                  <a:pt x="189372" y="252777"/>
                </a:lnTo>
                <a:close/>
              </a:path>
              <a:path w="964565" h="962025">
                <a:moveTo>
                  <a:pt x="189073" y="253303"/>
                </a:moveTo>
                <a:lnTo>
                  <a:pt x="188147" y="252923"/>
                </a:lnTo>
                <a:lnTo>
                  <a:pt x="189289" y="252923"/>
                </a:lnTo>
                <a:lnTo>
                  <a:pt x="189073" y="253303"/>
                </a:lnTo>
                <a:close/>
              </a:path>
              <a:path w="964565" h="962025">
                <a:moveTo>
                  <a:pt x="189600" y="327238"/>
                </a:moveTo>
                <a:lnTo>
                  <a:pt x="186923" y="327238"/>
                </a:lnTo>
                <a:lnTo>
                  <a:pt x="186124" y="325864"/>
                </a:lnTo>
                <a:lnTo>
                  <a:pt x="186521" y="324188"/>
                </a:lnTo>
                <a:lnTo>
                  <a:pt x="188774" y="322462"/>
                </a:lnTo>
                <a:lnTo>
                  <a:pt x="190279" y="323288"/>
                </a:lnTo>
                <a:lnTo>
                  <a:pt x="190845" y="325864"/>
                </a:lnTo>
                <a:lnTo>
                  <a:pt x="189788" y="326896"/>
                </a:lnTo>
                <a:lnTo>
                  <a:pt x="189600" y="327238"/>
                </a:lnTo>
                <a:close/>
              </a:path>
              <a:path w="964565" h="962025">
                <a:moveTo>
                  <a:pt x="189600" y="327238"/>
                </a:moveTo>
                <a:lnTo>
                  <a:pt x="189511" y="327402"/>
                </a:lnTo>
                <a:lnTo>
                  <a:pt x="189788" y="326896"/>
                </a:lnTo>
                <a:lnTo>
                  <a:pt x="189600" y="327238"/>
                </a:lnTo>
                <a:close/>
              </a:path>
              <a:path w="964565" h="962025">
                <a:moveTo>
                  <a:pt x="189286" y="327811"/>
                </a:moveTo>
                <a:lnTo>
                  <a:pt x="188311" y="327402"/>
                </a:lnTo>
                <a:lnTo>
                  <a:pt x="189511" y="327402"/>
                </a:lnTo>
                <a:lnTo>
                  <a:pt x="189286" y="327811"/>
                </a:lnTo>
                <a:close/>
              </a:path>
              <a:path w="964565" h="962025">
                <a:moveTo>
                  <a:pt x="190539" y="290600"/>
                </a:moveTo>
                <a:lnTo>
                  <a:pt x="187120" y="290600"/>
                </a:lnTo>
                <a:lnTo>
                  <a:pt x="186895" y="290429"/>
                </a:lnTo>
                <a:lnTo>
                  <a:pt x="186703" y="288952"/>
                </a:lnTo>
                <a:lnTo>
                  <a:pt x="186599" y="288152"/>
                </a:lnTo>
                <a:lnTo>
                  <a:pt x="187831" y="287426"/>
                </a:lnTo>
                <a:lnTo>
                  <a:pt x="188464" y="286782"/>
                </a:lnTo>
                <a:lnTo>
                  <a:pt x="188006" y="287248"/>
                </a:lnTo>
                <a:lnTo>
                  <a:pt x="190646" y="287426"/>
                </a:lnTo>
                <a:lnTo>
                  <a:pt x="191094" y="288952"/>
                </a:lnTo>
                <a:lnTo>
                  <a:pt x="190596" y="290429"/>
                </a:lnTo>
                <a:lnTo>
                  <a:pt x="190539" y="290600"/>
                </a:lnTo>
                <a:close/>
              </a:path>
              <a:path w="964565" h="962025">
                <a:moveTo>
                  <a:pt x="188243" y="291450"/>
                </a:moveTo>
                <a:lnTo>
                  <a:pt x="187416" y="290824"/>
                </a:lnTo>
                <a:lnTo>
                  <a:pt x="189937" y="290824"/>
                </a:lnTo>
                <a:lnTo>
                  <a:pt x="188243" y="291450"/>
                </a:lnTo>
                <a:close/>
              </a:path>
              <a:path w="964565" h="962025">
                <a:moveTo>
                  <a:pt x="189216" y="381793"/>
                </a:moveTo>
                <a:lnTo>
                  <a:pt x="186614" y="381793"/>
                </a:lnTo>
                <a:lnTo>
                  <a:pt x="186180" y="380626"/>
                </a:lnTo>
                <a:lnTo>
                  <a:pt x="186710" y="379295"/>
                </a:lnTo>
                <a:lnTo>
                  <a:pt x="189638" y="377655"/>
                </a:lnTo>
                <a:lnTo>
                  <a:pt x="191030" y="380626"/>
                </a:lnTo>
                <a:lnTo>
                  <a:pt x="190048" y="381092"/>
                </a:lnTo>
                <a:lnTo>
                  <a:pt x="189216" y="381793"/>
                </a:lnTo>
                <a:close/>
              </a:path>
              <a:path w="964565" h="962025">
                <a:moveTo>
                  <a:pt x="189535" y="399888"/>
                </a:moveTo>
                <a:lnTo>
                  <a:pt x="186685" y="398614"/>
                </a:lnTo>
                <a:lnTo>
                  <a:pt x="187026" y="398162"/>
                </a:lnTo>
                <a:lnTo>
                  <a:pt x="187276" y="397511"/>
                </a:lnTo>
                <a:lnTo>
                  <a:pt x="189005" y="396689"/>
                </a:lnTo>
                <a:lnTo>
                  <a:pt x="190062" y="397141"/>
                </a:lnTo>
                <a:lnTo>
                  <a:pt x="190349" y="398162"/>
                </a:lnTo>
                <a:lnTo>
                  <a:pt x="190476" y="398614"/>
                </a:lnTo>
                <a:lnTo>
                  <a:pt x="190539" y="398838"/>
                </a:lnTo>
                <a:lnTo>
                  <a:pt x="189859" y="399411"/>
                </a:lnTo>
                <a:lnTo>
                  <a:pt x="189535" y="399888"/>
                </a:lnTo>
                <a:close/>
              </a:path>
              <a:path w="964565" h="962025">
                <a:moveTo>
                  <a:pt x="189642" y="200175"/>
                </a:moveTo>
                <a:lnTo>
                  <a:pt x="186934" y="199463"/>
                </a:lnTo>
                <a:lnTo>
                  <a:pt x="185959" y="198214"/>
                </a:lnTo>
                <a:lnTo>
                  <a:pt x="186027" y="195734"/>
                </a:lnTo>
                <a:lnTo>
                  <a:pt x="187133" y="194620"/>
                </a:lnTo>
                <a:lnTo>
                  <a:pt x="188996" y="194620"/>
                </a:lnTo>
                <a:lnTo>
                  <a:pt x="189656" y="195503"/>
                </a:lnTo>
                <a:lnTo>
                  <a:pt x="190710" y="196275"/>
                </a:lnTo>
                <a:lnTo>
                  <a:pt x="190685" y="198784"/>
                </a:lnTo>
                <a:lnTo>
                  <a:pt x="189642" y="200175"/>
                </a:lnTo>
                <a:close/>
              </a:path>
              <a:path w="964565" h="962025">
                <a:moveTo>
                  <a:pt x="190221" y="433836"/>
                </a:moveTo>
                <a:lnTo>
                  <a:pt x="187507" y="433836"/>
                </a:lnTo>
                <a:lnTo>
                  <a:pt x="188706" y="432993"/>
                </a:lnTo>
                <a:lnTo>
                  <a:pt x="190119" y="433587"/>
                </a:lnTo>
                <a:lnTo>
                  <a:pt x="190221" y="433836"/>
                </a:lnTo>
                <a:close/>
              </a:path>
              <a:path w="964565" h="962025">
                <a:moveTo>
                  <a:pt x="189098" y="437864"/>
                </a:moveTo>
                <a:lnTo>
                  <a:pt x="187286" y="436323"/>
                </a:lnTo>
                <a:lnTo>
                  <a:pt x="187000" y="435121"/>
                </a:lnTo>
                <a:lnTo>
                  <a:pt x="186514" y="434181"/>
                </a:lnTo>
                <a:lnTo>
                  <a:pt x="190361" y="434181"/>
                </a:lnTo>
                <a:lnTo>
                  <a:pt x="190745" y="435121"/>
                </a:lnTo>
                <a:lnTo>
                  <a:pt x="190432" y="437391"/>
                </a:lnTo>
                <a:lnTo>
                  <a:pt x="189098" y="437864"/>
                </a:lnTo>
                <a:close/>
              </a:path>
              <a:path w="964565" h="962025">
                <a:moveTo>
                  <a:pt x="188770" y="271772"/>
                </a:moveTo>
                <a:lnTo>
                  <a:pt x="187091" y="271252"/>
                </a:lnTo>
                <a:lnTo>
                  <a:pt x="186319" y="269217"/>
                </a:lnTo>
                <a:lnTo>
                  <a:pt x="186194" y="268886"/>
                </a:lnTo>
                <a:lnTo>
                  <a:pt x="187350" y="267616"/>
                </a:lnTo>
                <a:lnTo>
                  <a:pt x="189807" y="267616"/>
                </a:lnTo>
                <a:lnTo>
                  <a:pt x="190393" y="268583"/>
                </a:lnTo>
                <a:lnTo>
                  <a:pt x="191065" y="269217"/>
                </a:lnTo>
                <a:lnTo>
                  <a:pt x="190585" y="270042"/>
                </a:lnTo>
                <a:lnTo>
                  <a:pt x="190274" y="271252"/>
                </a:lnTo>
                <a:lnTo>
                  <a:pt x="190240" y="271384"/>
                </a:lnTo>
                <a:lnTo>
                  <a:pt x="188770" y="271772"/>
                </a:lnTo>
                <a:close/>
              </a:path>
              <a:path w="964565" h="962025">
                <a:moveTo>
                  <a:pt x="189838" y="363261"/>
                </a:moveTo>
                <a:lnTo>
                  <a:pt x="186539" y="363261"/>
                </a:lnTo>
                <a:lnTo>
                  <a:pt x="186094" y="362901"/>
                </a:lnTo>
                <a:lnTo>
                  <a:pt x="186188" y="361688"/>
                </a:lnTo>
                <a:lnTo>
                  <a:pt x="186293" y="360321"/>
                </a:lnTo>
                <a:lnTo>
                  <a:pt x="187612" y="359688"/>
                </a:lnTo>
                <a:lnTo>
                  <a:pt x="188283" y="359097"/>
                </a:lnTo>
                <a:lnTo>
                  <a:pt x="189023" y="359688"/>
                </a:lnTo>
                <a:lnTo>
                  <a:pt x="190258" y="360190"/>
                </a:lnTo>
                <a:lnTo>
                  <a:pt x="190510" y="361688"/>
                </a:lnTo>
                <a:lnTo>
                  <a:pt x="189838" y="363261"/>
                </a:lnTo>
                <a:close/>
              </a:path>
              <a:path w="964565" h="962025">
                <a:moveTo>
                  <a:pt x="187407" y="363962"/>
                </a:moveTo>
                <a:lnTo>
                  <a:pt x="186764" y="363442"/>
                </a:lnTo>
                <a:lnTo>
                  <a:pt x="189211" y="363442"/>
                </a:lnTo>
                <a:lnTo>
                  <a:pt x="187407" y="363962"/>
                </a:lnTo>
                <a:close/>
              </a:path>
              <a:path w="964565" h="962025">
                <a:moveTo>
                  <a:pt x="189984" y="602337"/>
                </a:moveTo>
                <a:lnTo>
                  <a:pt x="187115" y="602337"/>
                </a:lnTo>
                <a:lnTo>
                  <a:pt x="186588" y="601206"/>
                </a:lnTo>
                <a:lnTo>
                  <a:pt x="186500" y="601017"/>
                </a:lnTo>
                <a:lnTo>
                  <a:pt x="185838" y="600270"/>
                </a:lnTo>
                <a:lnTo>
                  <a:pt x="186436" y="599491"/>
                </a:lnTo>
                <a:lnTo>
                  <a:pt x="186999" y="598078"/>
                </a:lnTo>
                <a:lnTo>
                  <a:pt x="188813" y="598078"/>
                </a:lnTo>
                <a:lnTo>
                  <a:pt x="190112" y="598644"/>
                </a:lnTo>
                <a:lnTo>
                  <a:pt x="190853" y="601017"/>
                </a:lnTo>
                <a:lnTo>
                  <a:pt x="190912" y="601206"/>
                </a:lnTo>
                <a:lnTo>
                  <a:pt x="189984" y="602337"/>
                </a:lnTo>
                <a:close/>
              </a:path>
              <a:path w="964565" h="962025">
                <a:moveTo>
                  <a:pt x="189984" y="602337"/>
                </a:moveTo>
                <a:lnTo>
                  <a:pt x="189806" y="602555"/>
                </a:lnTo>
                <a:lnTo>
                  <a:pt x="190912" y="601206"/>
                </a:lnTo>
                <a:lnTo>
                  <a:pt x="189984" y="602337"/>
                </a:lnTo>
                <a:close/>
              </a:path>
              <a:path w="964565" h="962025">
                <a:moveTo>
                  <a:pt x="190523" y="638894"/>
                </a:moveTo>
                <a:lnTo>
                  <a:pt x="187863" y="638894"/>
                </a:lnTo>
                <a:lnTo>
                  <a:pt x="187236" y="637780"/>
                </a:lnTo>
                <a:lnTo>
                  <a:pt x="186582" y="637154"/>
                </a:lnTo>
                <a:lnTo>
                  <a:pt x="187201" y="636385"/>
                </a:lnTo>
                <a:lnTo>
                  <a:pt x="187600" y="635439"/>
                </a:lnTo>
                <a:lnTo>
                  <a:pt x="187695" y="635211"/>
                </a:lnTo>
                <a:lnTo>
                  <a:pt x="189154" y="634770"/>
                </a:lnTo>
                <a:lnTo>
                  <a:pt x="190706" y="635439"/>
                </a:lnTo>
                <a:lnTo>
                  <a:pt x="191482" y="637780"/>
                </a:lnTo>
                <a:lnTo>
                  <a:pt x="191623" y="637780"/>
                </a:lnTo>
                <a:lnTo>
                  <a:pt x="190523" y="638894"/>
                </a:lnTo>
                <a:close/>
              </a:path>
              <a:path w="964565" h="962025">
                <a:moveTo>
                  <a:pt x="190211" y="547540"/>
                </a:moveTo>
                <a:lnTo>
                  <a:pt x="187488" y="547540"/>
                </a:lnTo>
                <a:lnTo>
                  <a:pt x="186005" y="545790"/>
                </a:lnTo>
                <a:lnTo>
                  <a:pt x="186443" y="544654"/>
                </a:lnTo>
                <a:lnTo>
                  <a:pt x="189528" y="543363"/>
                </a:lnTo>
                <a:lnTo>
                  <a:pt x="190905" y="544074"/>
                </a:lnTo>
                <a:lnTo>
                  <a:pt x="191311" y="546615"/>
                </a:lnTo>
                <a:lnTo>
                  <a:pt x="190211" y="547540"/>
                </a:lnTo>
                <a:close/>
              </a:path>
              <a:path w="964565" h="962025">
                <a:moveTo>
                  <a:pt x="190211" y="547540"/>
                </a:moveTo>
                <a:lnTo>
                  <a:pt x="189985" y="547886"/>
                </a:lnTo>
                <a:lnTo>
                  <a:pt x="190211" y="547540"/>
                </a:lnTo>
                <a:lnTo>
                  <a:pt x="191032" y="546850"/>
                </a:lnTo>
                <a:lnTo>
                  <a:pt x="190211" y="547540"/>
                </a:lnTo>
                <a:close/>
              </a:path>
              <a:path w="964565" h="962025">
                <a:moveTo>
                  <a:pt x="189663" y="548377"/>
                </a:moveTo>
                <a:lnTo>
                  <a:pt x="188724" y="547886"/>
                </a:lnTo>
                <a:lnTo>
                  <a:pt x="189985" y="547886"/>
                </a:lnTo>
                <a:lnTo>
                  <a:pt x="189663" y="548377"/>
                </a:lnTo>
                <a:close/>
              </a:path>
              <a:path w="964565" h="962025">
                <a:moveTo>
                  <a:pt x="187831" y="456052"/>
                </a:moveTo>
                <a:lnTo>
                  <a:pt x="186895" y="454867"/>
                </a:lnTo>
                <a:lnTo>
                  <a:pt x="186055" y="454272"/>
                </a:lnTo>
                <a:lnTo>
                  <a:pt x="186503" y="453312"/>
                </a:lnTo>
                <a:lnTo>
                  <a:pt x="186638" y="452447"/>
                </a:lnTo>
                <a:lnTo>
                  <a:pt x="186743" y="451771"/>
                </a:lnTo>
                <a:lnTo>
                  <a:pt x="186976" y="451771"/>
                </a:lnTo>
                <a:lnTo>
                  <a:pt x="188115" y="451208"/>
                </a:lnTo>
                <a:lnTo>
                  <a:pt x="189816" y="451771"/>
                </a:lnTo>
                <a:lnTo>
                  <a:pt x="191258" y="454134"/>
                </a:lnTo>
                <a:lnTo>
                  <a:pt x="190371" y="455628"/>
                </a:lnTo>
                <a:lnTo>
                  <a:pt x="187831" y="456052"/>
                </a:lnTo>
                <a:close/>
              </a:path>
              <a:path w="964565" h="962025">
                <a:moveTo>
                  <a:pt x="190074" y="565472"/>
                </a:moveTo>
                <a:lnTo>
                  <a:pt x="187535" y="565472"/>
                </a:lnTo>
                <a:lnTo>
                  <a:pt x="185906" y="563607"/>
                </a:lnTo>
                <a:lnTo>
                  <a:pt x="186329" y="562440"/>
                </a:lnTo>
                <a:lnTo>
                  <a:pt x="186414" y="562205"/>
                </a:lnTo>
                <a:lnTo>
                  <a:pt x="188831" y="561849"/>
                </a:lnTo>
                <a:lnTo>
                  <a:pt x="190450" y="562440"/>
                </a:lnTo>
                <a:lnTo>
                  <a:pt x="190982" y="563607"/>
                </a:lnTo>
                <a:lnTo>
                  <a:pt x="191101" y="563867"/>
                </a:lnTo>
                <a:lnTo>
                  <a:pt x="190194" y="565141"/>
                </a:lnTo>
                <a:lnTo>
                  <a:pt x="190074" y="565472"/>
                </a:lnTo>
                <a:close/>
              </a:path>
              <a:path w="964565" h="962025">
                <a:moveTo>
                  <a:pt x="190074" y="565472"/>
                </a:moveTo>
                <a:lnTo>
                  <a:pt x="189992" y="565699"/>
                </a:lnTo>
                <a:lnTo>
                  <a:pt x="190074" y="565472"/>
                </a:lnTo>
                <a:lnTo>
                  <a:pt x="190194" y="565141"/>
                </a:lnTo>
                <a:lnTo>
                  <a:pt x="190074" y="565472"/>
                </a:lnTo>
                <a:close/>
              </a:path>
              <a:path w="964565" h="962025">
                <a:moveTo>
                  <a:pt x="189823" y="566169"/>
                </a:moveTo>
                <a:lnTo>
                  <a:pt x="188813" y="565699"/>
                </a:lnTo>
                <a:lnTo>
                  <a:pt x="189992" y="565699"/>
                </a:lnTo>
                <a:lnTo>
                  <a:pt x="189823" y="566169"/>
                </a:lnTo>
                <a:close/>
              </a:path>
              <a:path w="964565" h="962025">
                <a:moveTo>
                  <a:pt x="190606" y="656661"/>
                </a:moveTo>
                <a:lnTo>
                  <a:pt x="187956" y="656661"/>
                </a:lnTo>
                <a:lnTo>
                  <a:pt x="187315" y="655882"/>
                </a:lnTo>
                <a:lnTo>
                  <a:pt x="186532" y="655363"/>
                </a:lnTo>
                <a:lnTo>
                  <a:pt x="187051" y="654519"/>
                </a:lnTo>
                <a:lnTo>
                  <a:pt x="187348" y="653665"/>
                </a:lnTo>
                <a:lnTo>
                  <a:pt x="187411" y="653484"/>
                </a:lnTo>
                <a:lnTo>
                  <a:pt x="189158" y="652042"/>
                </a:lnTo>
                <a:lnTo>
                  <a:pt x="190261" y="652416"/>
                </a:lnTo>
                <a:lnTo>
                  <a:pt x="191445" y="655363"/>
                </a:lnTo>
                <a:lnTo>
                  <a:pt x="191177" y="655882"/>
                </a:lnTo>
                <a:lnTo>
                  <a:pt x="190606" y="656661"/>
                </a:lnTo>
                <a:close/>
              </a:path>
              <a:path w="964565" h="962025">
                <a:moveTo>
                  <a:pt x="190452" y="508792"/>
                </a:moveTo>
                <a:lnTo>
                  <a:pt x="186710" y="508792"/>
                </a:lnTo>
                <a:lnTo>
                  <a:pt x="187055" y="508351"/>
                </a:lnTo>
                <a:lnTo>
                  <a:pt x="187311" y="507710"/>
                </a:lnTo>
                <a:lnTo>
                  <a:pt x="189098" y="506906"/>
                </a:lnTo>
                <a:lnTo>
                  <a:pt x="190140" y="507397"/>
                </a:lnTo>
                <a:lnTo>
                  <a:pt x="190353" y="508351"/>
                </a:lnTo>
                <a:lnTo>
                  <a:pt x="190452" y="508792"/>
                </a:lnTo>
                <a:close/>
              </a:path>
              <a:path w="964565" h="962025">
                <a:moveTo>
                  <a:pt x="189995" y="509778"/>
                </a:moveTo>
                <a:lnTo>
                  <a:pt x="188521" y="509778"/>
                </a:lnTo>
                <a:lnTo>
                  <a:pt x="187498" y="509162"/>
                </a:lnTo>
                <a:lnTo>
                  <a:pt x="190535" y="509162"/>
                </a:lnTo>
                <a:lnTo>
                  <a:pt x="189995" y="509778"/>
                </a:lnTo>
                <a:close/>
              </a:path>
              <a:path w="964565" h="962025">
                <a:moveTo>
                  <a:pt x="189995" y="509778"/>
                </a:moveTo>
                <a:lnTo>
                  <a:pt x="189748" y="510059"/>
                </a:lnTo>
                <a:lnTo>
                  <a:pt x="190535" y="509162"/>
                </a:lnTo>
                <a:lnTo>
                  <a:pt x="189995" y="509778"/>
                </a:lnTo>
                <a:close/>
              </a:path>
              <a:path w="964565" h="962025">
                <a:moveTo>
                  <a:pt x="189388" y="473314"/>
                </a:moveTo>
                <a:lnTo>
                  <a:pt x="186852" y="473314"/>
                </a:lnTo>
                <a:lnTo>
                  <a:pt x="186082" y="472036"/>
                </a:lnTo>
                <a:lnTo>
                  <a:pt x="186454" y="470421"/>
                </a:lnTo>
                <a:lnTo>
                  <a:pt x="188606" y="468812"/>
                </a:lnTo>
                <a:lnTo>
                  <a:pt x="190008" y="469641"/>
                </a:lnTo>
                <a:lnTo>
                  <a:pt x="190560" y="472036"/>
                </a:lnTo>
                <a:lnTo>
                  <a:pt x="189564" y="473001"/>
                </a:lnTo>
                <a:lnTo>
                  <a:pt x="189388" y="473314"/>
                </a:lnTo>
                <a:close/>
              </a:path>
              <a:path w="964565" h="962025">
                <a:moveTo>
                  <a:pt x="189090" y="473844"/>
                </a:moveTo>
                <a:lnTo>
                  <a:pt x="188162" y="473463"/>
                </a:lnTo>
                <a:lnTo>
                  <a:pt x="189304" y="473463"/>
                </a:lnTo>
                <a:lnTo>
                  <a:pt x="189090" y="473844"/>
                </a:lnTo>
                <a:close/>
              </a:path>
              <a:path w="964565" h="962025">
                <a:moveTo>
                  <a:pt x="187671" y="345500"/>
                </a:moveTo>
                <a:lnTo>
                  <a:pt x="186799" y="344386"/>
                </a:lnTo>
                <a:lnTo>
                  <a:pt x="185878" y="343728"/>
                </a:lnTo>
                <a:lnTo>
                  <a:pt x="186058" y="343728"/>
                </a:lnTo>
                <a:lnTo>
                  <a:pt x="186439" y="342920"/>
                </a:lnTo>
                <a:lnTo>
                  <a:pt x="186673" y="341465"/>
                </a:lnTo>
                <a:lnTo>
                  <a:pt x="186876" y="341465"/>
                </a:lnTo>
                <a:lnTo>
                  <a:pt x="187994" y="340938"/>
                </a:lnTo>
                <a:lnTo>
                  <a:pt x="189610" y="341465"/>
                </a:lnTo>
                <a:lnTo>
                  <a:pt x="190962" y="343728"/>
                </a:lnTo>
                <a:lnTo>
                  <a:pt x="190069" y="345116"/>
                </a:lnTo>
                <a:lnTo>
                  <a:pt x="187671" y="345500"/>
                </a:lnTo>
                <a:close/>
              </a:path>
              <a:path w="964565" h="962025">
                <a:moveTo>
                  <a:pt x="187628" y="530534"/>
                </a:moveTo>
                <a:lnTo>
                  <a:pt x="186585" y="529513"/>
                </a:lnTo>
                <a:lnTo>
                  <a:pt x="185710" y="529043"/>
                </a:lnTo>
                <a:lnTo>
                  <a:pt x="185968" y="528385"/>
                </a:lnTo>
                <a:lnTo>
                  <a:pt x="186083" y="528090"/>
                </a:lnTo>
                <a:lnTo>
                  <a:pt x="186215" y="526759"/>
                </a:lnTo>
                <a:lnTo>
                  <a:pt x="187076" y="526204"/>
                </a:lnTo>
                <a:lnTo>
                  <a:pt x="189204" y="526204"/>
                </a:lnTo>
                <a:lnTo>
                  <a:pt x="190877" y="528385"/>
                </a:lnTo>
                <a:lnTo>
                  <a:pt x="189948" y="529833"/>
                </a:lnTo>
                <a:lnTo>
                  <a:pt x="187628" y="530534"/>
                </a:lnTo>
                <a:close/>
              </a:path>
              <a:path w="964565" h="962025">
                <a:moveTo>
                  <a:pt x="190023" y="673415"/>
                </a:moveTo>
                <a:lnTo>
                  <a:pt x="186578" y="673415"/>
                </a:lnTo>
                <a:lnTo>
                  <a:pt x="187596" y="672265"/>
                </a:lnTo>
                <a:lnTo>
                  <a:pt x="190023" y="673415"/>
                </a:lnTo>
                <a:close/>
              </a:path>
              <a:path w="964565" h="962025">
                <a:moveTo>
                  <a:pt x="189487" y="674319"/>
                </a:moveTo>
                <a:lnTo>
                  <a:pt x="188233" y="674319"/>
                </a:lnTo>
                <a:lnTo>
                  <a:pt x="187418" y="673820"/>
                </a:lnTo>
                <a:lnTo>
                  <a:pt x="189768" y="673820"/>
                </a:lnTo>
                <a:lnTo>
                  <a:pt x="189487" y="674319"/>
                </a:lnTo>
                <a:close/>
              </a:path>
              <a:path w="964565" h="962025">
                <a:moveTo>
                  <a:pt x="189487" y="674319"/>
                </a:moveTo>
                <a:lnTo>
                  <a:pt x="189347" y="674568"/>
                </a:lnTo>
                <a:lnTo>
                  <a:pt x="189768" y="673820"/>
                </a:lnTo>
                <a:lnTo>
                  <a:pt x="189487" y="674319"/>
                </a:lnTo>
                <a:close/>
              </a:path>
              <a:path w="964565" h="962025">
                <a:moveTo>
                  <a:pt x="188076" y="841493"/>
                </a:moveTo>
                <a:lnTo>
                  <a:pt x="186998" y="840393"/>
                </a:lnTo>
                <a:lnTo>
                  <a:pt x="186083" y="839881"/>
                </a:lnTo>
                <a:lnTo>
                  <a:pt x="186335" y="839226"/>
                </a:lnTo>
                <a:lnTo>
                  <a:pt x="186461" y="838899"/>
                </a:lnTo>
                <a:lnTo>
                  <a:pt x="186589" y="837532"/>
                </a:lnTo>
                <a:lnTo>
                  <a:pt x="187888" y="836682"/>
                </a:lnTo>
                <a:lnTo>
                  <a:pt x="189596" y="837045"/>
                </a:lnTo>
                <a:lnTo>
                  <a:pt x="191279" y="839226"/>
                </a:lnTo>
                <a:lnTo>
                  <a:pt x="190564" y="840802"/>
                </a:lnTo>
                <a:lnTo>
                  <a:pt x="188076" y="841493"/>
                </a:lnTo>
                <a:close/>
              </a:path>
              <a:path w="964565" h="962025">
                <a:moveTo>
                  <a:pt x="189623" y="124739"/>
                </a:moveTo>
                <a:lnTo>
                  <a:pt x="186923" y="124739"/>
                </a:lnTo>
                <a:lnTo>
                  <a:pt x="186108" y="123379"/>
                </a:lnTo>
                <a:lnTo>
                  <a:pt x="186518" y="121664"/>
                </a:lnTo>
                <a:lnTo>
                  <a:pt x="188834" y="119967"/>
                </a:lnTo>
                <a:lnTo>
                  <a:pt x="190275" y="120920"/>
                </a:lnTo>
                <a:lnTo>
                  <a:pt x="190804" y="123379"/>
                </a:lnTo>
                <a:lnTo>
                  <a:pt x="190256" y="123999"/>
                </a:lnTo>
                <a:lnTo>
                  <a:pt x="189781" y="124458"/>
                </a:lnTo>
                <a:lnTo>
                  <a:pt x="189623" y="124739"/>
                </a:lnTo>
                <a:close/>
              </a:path>
              <a:path w="964565" h="962025">
                <a:moveTo>
                  <a:pt x="189623" y="124739"/>
                </a:moveTo>
                <a:lnTo>
                  <a:pt x="189521" y="124920"/>
                </a:lnTo>
                <a:lnTo>
                  <a:pt x="189781" y="124458"/>
                </a:lnTo>
                <a:lnTo>
                  <a:pt x="189623" y="124739"/>
                </a:lnTo>
                <a:close/>
              </a:path>
              <a:path w="964565" h="962025">
                <a:moveTo>
                  <a:pt x="189283" y="125344"/>
                </a:moveTo>
                <a:lnTo>
                  <a:pt x="188304" y="124920"/>
                </a:lnTo>
                <a:lnTo>
                  <a:pt x="189521" y="124920"/>
                </a:lnTo>
                <a:lnTo>
                  <a:pt x="189283" y="125344"/>
                </a:lnTo>
                <a:close/>
              </a:path>
              <a:path w="964565" h="962025">
                <a:moveTo>
                  <a:pt x="189372" y="89777"/>
                </a:moveTo>
                <a:lnTo>
                  <a:pt x="186713" y="88794"/>
                </a:lnTo>
                <a:lnTo>
                  <a:pt x="186357" y="87435"/>
                </a:lnTo>
                <a:lnTo>
                  <a:pt x="185925" y="86734"/>
                </a:lnTo>
                <a:lnTo>
                  <a:pt x="185824" y="86570"/>
                </a:lnTo>
                <a:lnTo>
                  <a:pt x="186286" y="84706"/>
                </a:lnTo>
                <a:lnTo>
                  <a:pt x="187660" y="83873"/>
                </a:lnTo>
                <a:lnTo>
                  <a:pt x="190012" y="84439"/>
                </a:lnTo>
                <a:lnTo>
                  <a:pt x="190891" y="85941"/>
                </a:lnTo>
                <a:lnTo>
                  <a:pt x="190798" y="86734"/>
                </a:lnTo>
                <a:lnTo>
                  <a:pt x="190716" y="87435"/>
                </a:lnTo>
                <a:lnTo>
                  <a:pt x="190596" y="88467"/>
                </a:lnTo>
                <a:lnTo>
                  <a:pt x="189372" y="89777"/>
                </a:lnTo>
                <a:close/>
              </a:path>
              <a:path w="964565" h="962025">
                <a:moveTo>
                  <a:pt x="187614" y="107459"/>
                </a:moveTo>
                <a:lnTo>
                  <a:pt x="186173" y="106313"/>
                </a:lnTo>
                <a:lnTo>
                  <a:pt x="186190" y="103950"/>
                </a:lnTo>
                <a:lnTo>
                  <a:pt x="187393" y="103213"/>
                </a:lnTo>
                <a:lnTo>
                  <a:pt x="188034" y="102509"/>
                </a:lnTo>
                <a:lnTo>
                  <a:pt x="187600" y="102986"/>
                </a:lnTo>
                <a:lnTo>
                  <a:pt x="190200" y="103213"/>
                </a:lnTo>
                <a:lnTo>
                  <a:pt x="190559" y="104626"/>
                </a:lnTo>
                <a:lnTo>
                  <a:pt x="190592" y="104758"/>
                </a:lnTo>
                <a:lnTo>
                  <a:pt x="190023" y="106313"/>
                </a:lnTo>
                <a:lnTo>
                  <a:pt x="187614" y="107459"/>
                </a:lnTo>
                <a:close/>
              </a:path>
              <a:path w="964565" h="962025">
                <a:moveTo>
                  <a:pt x="189899" y="157850"/>
                </a:moveTo>
                <a:lnTo>
                  <a:pt x="189571" y="157050"/>
                </a:lnTo>
                <a:lnTo>
                  <a:pt x="189776" y="157552"/>
                </a:lnTo>
                <a:lnTo>
                  <a:pt x="189899" y="157850"/>
                </a:lnTo>
                <a:close/>
              </a:path>
              <a:path w="964565" h="962025">
                <a:moveTo>
                  <a:pt x="189352" y="160946"/>
                </a:moveTo>
                <a:lnTo>
                  <a:pt x="186478" y="160946"/>
                </a:lnTo>
                <a:lnTo>
                  <a:pt x="185948" y="159665"/>
                </a:lnTo>
                <a:lnTo>
                  <a:pt x="187439" y="157850"/>
                </a:lnTo>
                <a:lnTo>
                  <a:pt x="189899" y="157850"/>
                </a:lnTo>
                <a:lnTo>
                  <a:pt x="189966" y="158014"/>
                </a:lnTo>
                <a:lnTo>
                  <a:pt x="190884" y="159199"/>
                </a:lnTo>
                <a:lnTo>
                  <a:pt x="190315" y="160569"/>
                </a:lnTo>
                <a:lnTo>
                  <a:pt x="189352" y="160946"/>
                </a:lnTo>
                <a:close/>
              </a:path>
              <a:path w="964565" h="962025">
                <a:moveTo>
                  <a:pt x="189352" y="160946"/>
                </a:moveTo>
                <a:lnTo>
                  <a:pt x="189016" y="161078"/>
                </a:lnTo>
                <a:lnTo>
                  <a:pt x="190315" y="160569"/>
                </a:lnTo>
                <a:lnTo>
                  <a:pt x="189352" y="160946"/>
                </a:lnTo>
                <a:close/>
              </a:path>
              <a:path w="964565" h="962025">
                <a:moveTo>
                  <a:pt x="190315" y="142129"/>
                </a:moveTo>
                <a:lnTo>
                  <a:pt x="186514" y="142129"/>
                </a:lnTo>
                <a:lnTo>
                  <a:pt x="187006" y="141154"/>
                </a:lnTo>
                <a:lnTo>
                  <a:pt x="187279" y="140012"/>
                </a:lnTo>
                <a:lnTo>
                  <a:pt x="189065" y="138450"/>
                </a:lnTo>
                <a:lnTo>
                  <a:pt x="190396" y="138901"/>
                </a:lnTo>
                <a:lnTo>
                  <a:pt x="190727" y="141154"/>
                </a:lnTo>
                <a:lnTo>
                  <a:pt x="190315" y="142129"/>
                </a:lnTo>
                <a:close/>
              </a:path>
              <a:path w="964565" h="962025">
                <a:moveTo>
                  <a:pt x="190090" y="142659"/>
                </a:moveTo>
                <a:lnTo>
                  <a:pt x="187791" y="142659"/>
                </a:lnTo>
                <a:lnTo>
                  <a:pt x="187496" y="142456"/>
                </a:lnTo>
                <a:lnTo>
                  <a:pt x="190176" y="142456"/>
                </a:lnTo>
                <a:lnTo>
                  <a:pt x="190090" y="142659"/>
                </a:lnTo>
                <a:close/>
              </a:path>
              <a:path w="964565" h="962025">
                <a:moveTo>
                  <a:pt x="127689" y="887497"/>
                </a:moveTo>
                <a:lnTo>
                  <a:pt x="125067" y="887497"/>
                </a:lnTo>
                <a:lnTo>
                  <a:pt x="123934" y="886675"/>
                </a:lnTo>
                <a:lnTo>
                  <a:pt x="123255" y="884131"/>
                </a:lnTo>
                <a:lnTo>
                  <a:pt x="124422" y="883106"/>
                </a:lnTo>
                <a:lnTo>
                  <a:pt x="126198" y="882757"/>
                </a:lnTo>
                <a:lnTo>
                  <a:pt x="126970" y="883319"/>
                </a:lnTo>
                <a:lnTo>
                  <a:pt x="128198" y="883743"/>
                </a:lnTo>
                <a:lnTo>
                  <a:pt x="129062" y="886436"/>
                </a:lnTo>
                <a:lnTo>
                  <a:pt x="127689" y="887497"/>
                </a:lnTo>
                <a:close/>
              </a:path>
              <a:path w="964565" h="962025">
                <a:moveTo>
                  <a:pt x="190023" y="67586"/>
                </a:moveTo>
                <a:lnTo>
                  <a:pt x="186578" y="67586"/>
                </a:lnTo>
                <a:lnTo>
                  <a:pt x="187596" y="66436"/>
                </a:lnTo>
                <a:lnTo>
                  <a:pt x="190023" y="67586"/>
                </a:lnTo>
                <a:close/>
              </a:path>
              <a:path w="964565" h="962025">
                <a:moveTo>
                  <a:pt x="189487" y="68490"/>
                </a:moveTo>
                <a:lnTo>
                  <a:pt x="188233" y="68490"/>
                </a:lnTo>
                <a:lnTo>
                  <a:pt x="187418" y="67992"/>
                </a:lnTo>
                <a:lnTo>
                  <a:pt x="189768" y="67992"/>
                </a:lnTo>
                <a:lnTo>
                  <a:pt x="189487" y="68490"/>
                </a:lnTo>
                <a:close/>
              </a:path>
              <a:path w="964565" h="962025">
                <a:moveTo>
                  <a:pt x="189487" y="68490"/>
                </a:moveTo>
                <a:lnTo>
                  <a:pt x="189347" y="68739"/>
                </a:lnTo>
                <a:lnTo>
                  <a:pt x="189768" y="67992"/>
                </a:lnTo>
                <a:lnTo>
                  <a:pt x="189487" y="68490"/>
                </a:lnTo>
                <a:close/>
              </a:path>
              <a:path w="964565" h="962025">
                <a:moveTo>
                  <a:pt x="194119" y="428050"/>
                </a:moveTo>
                <a:lnTo>
                  <a:pt x="193081" y="426345"/>
                </a:lnTo>
                <a:lnTo>
                  <a:pt x="192083" y="423887"/>
                </a:lnTo>
                <a:lnTo>
                  <a:pt x="192048" y="423602"/>
                </a:lnTo>
                <a:lnTo>
                  <a:pt x="191951" y="422812"/>
                </a:lnTo>
                <a:lnTo>
                  <a:pt x="191828" y="422232"/>
                </a:lnTo>
                <a:lnTo>
                  <a:pt x="194844" y="422232"/>
                </a:lnTo>
                <a:lnTo>
                  <a:pt x="196585" y="422641"/>
                </a:lnTo>
                <a:lnTo>
                  <a:pt x="198068" y="423602"/>
                </a:lnTo>
                <a:lnTo>
                  <a:pt x="197947" y="425541"/>
                </a:lnTo>
                <a:lnTo>
                  <a:pt x="197898" y="426345"/>
                </a:lnTo>
                <a:lnTo>
                  <a:pt x="196837" y="427626"/>
                </a:lnTo>
                <a:lnTo>
                  <a:pt x="194119" y="428050"/>
                </a:lnTo>
                <a:close/>
              </a:path>
              <a:path w="964565" h="962025">
                <a:moveTo>
                  <a:pt x="188788" y="182404"/>
                </a:moveTo>
                <a:lnTo>
                  <a:pt x="186386" y="180920"/>
                </a:lnTo>
                <a:lnTo>
                  <a:pt x="186261" y="179518"/>
                </a:lnTo>
                <a:lnTo>
                  <a:pt x="185870" y="178557"/>
                </a:lnTo>
                <a:lnTo>
                  <a:pt x="186827" y="177034"/>
                </a:lnTo>
                <a:lnTo>
                  <a:pt x="188144" y="176266"/>
                </a:lnTo>
                <a:lnTo>
                  <a:pt x="191204" y="177458"/>
                </a:lnTo>
                <a:lnTo>
                  <a:pt x="191580" y="178557"/>
                </a:lnTo>
                <a:lnTo>
                  <a:pt x="190122" y="181379"/>
                </a:lnTo>
                <a:lnTo>
                  <a:pt x="188788" y="182404"/>
                </a:lnTo>
                <a:close/>
              </a:path>
              <a:path w="964565" h="962025">
                <a:moveTo>
                  <a:pt x="189688" y="309570"/>
                </a:moveTo>
                <a:lnTo>
                  <a:pt x="187062" y="309570"/>
                </a:lnTo>
                <a:lnTo>
                  <a:pt x="186425" y="308595"/>
                </a:lnTo>
                <a:lnTo>
                  <a:pt x="185688" y="307962"/>
                </a:lnTo>
                <a:lnTo>
                  <a:pt x="186201" y="307086"/>
                </a:lnTo>
                <a:lnTo>
                  <a:pt x="186550" y="305727"/>
                </a:lnTo>
                <a:lnTo>
                  <a:pt x="188023" y="305222"/>
                </a:lnTo>
                <a:lnTo>
                  <a:pt x="189517" y="305727"/>
                </a:lnTo>
                <a:lnTo>
                  <a:pt x="189677" y="305727"/>
                </a:lnTo>
                <a:lnTo>
                  <a:pt x="190673" y="307962"/>
                </a:lnTo>
                <a:lnTo>
                  <a:pt x="190791" y="308229"/>
                </a:lnTo>
                <a:lnTo>
                  <a:pt x="189688" y="309570"/>
                </a:lnTo>
                <a:close/>
              </a:path>
              <a:path w="964565" h="962025">
                <a:moveTo>
                  <a:pt x="225741" y="600964"/>
                </a:moveTo>
                <a:lnTo>
                  <a:pt x="223384" y="600964"/>
                </a:lnTo>
                <a:lnTo>
                  <a:pt x="221935" y="599238"/>
                </a:lnTo>
                <a:lnTo>
                  <a:pt x="222577" y="598138"/>
                </a:lnTo>
                <a:lnTo>
                  <a:pt x="223722" y="597623"/>
                </a:lnTo>
                <a:lnTo>
                  <a:pt x="222924" y="597982"/>
                </a:lnTo>
                <a:lnTo>
                  <a:pt x="226181" y="598138"/>
                </a:lnTo>
                <a:lnTo>
                  <a:pt x="226567" y="599238"/>
                </a:lnTo>
                <a:lnTo>
                  <a:pt x="226664" y="599516"/>
                </a:lnTo>
                <a:lnTo>
                  <a:pt x="225850" y="600658"/>
                </a:lnTo>
                <a:lnTo>
                  <a:pt x="225741" y="600964"/>
                </a:lnTo>
                <a:close/>
              </a:path>
              <a:path w="964565" h="962025">
                <a:moveTo>
                  <a:pt x="225741" y="600964"/>
                </a:moveTo>
                <a:lnTo>
                  <a:pt x="225662" y="601188"/>
                </a:lnTo>
                <a:lnTo>
                  <a:pt x="225741" y="600964"/>
                </a:lnTo>
                <a:lnTo>
                  <a:pt x="225850" y="600658"/>
                </a:lnTo>
                <a:lnTo>
                  <a:pt x="225741" y="600964"/>
                </a:lnTo>
                <a:close/>
              </a:path>
              <a:path w="964565" h="962025">
                <a:moveTo>
                  <a:pt x="225504" y="601633"/>
                </a:moveTo>
                <a:lnTo>
                  <a:pt x="224576" y="601188"/>
                </a:lnTo>
                <a:lnTo>
                  <a:pt x="225662" y="601188"/>
                </a:lnTo>
                <a:lnTo>
                  <a:pt x="225504" y="601633"/>
                </a:lnTo>
                <a:close/>
              </a:path>
              <a:path w="964565" h="962025">
                <a:moveTo>
                  <a:pt x="190742" y="822526"/>
                </a:moveTo>
                <a:lnTo>
                  <a:pt x="187596" y="822526"/>
                </a:lnTo>
                <a:lnTo>
                  <a:pt x="187308" y="822117"/>
                </a:lnTo>
                <a:lnTo>
                  <a:pt x="186567" y="820587"/>
                </a:lnTo>
                <a:lnTo>
                  <a:pt x="187083" y="819822"/>
                </a:lnTo>
                <a:lnTo>
                  <a:pt x="187631" y="818412"/>
                </a:lnTo>
                <a:lnTo>
                  <a:pt x="188957" y="818412"/>
                </a:lnTo>
                <a:lnTo>
                  <a:pt x="190464" y="819092"/>
                </a:lnTo>
                <a:lnTo>
                  <a:pt x="191161" y="820587"/>
                </a:lnTo>
                <a:lnTo>
                  <a:pt x="190835" y="822117"/>
                </a:lnTo>
                <a:lnTo>
                  <a:pt x="190742" y="822526"/>
                </a:lnTo>
                <a:close/>
              </a:path>
              <a:path w="964565" h="962025">
                <a:moveTo>
                  <a:pt x="188322" y="823554"/>
                </a:moveTo>
                <a:lnTo>
                  <a:pt x="187769" y="822772"/>
                </a:lnTo>
                <a:lnTo>
                  <a:pt x="190165" y="822772"/>
                </a:lnTo>
                <a:lnTo>
                  <a:pt x="188322" y="823554"/>
                </a:lnTo>
                <a:close/>
              </a:path>
              <a:path w="964565" h="962025">
                <a:moveTo>
                  <a:pt x="189372" y="858602"/>
                </a:moveTo>
                <a:lnTo>
                  <a:pt x="186845" y="858602"/>
                </a:lnTo>
                <a:lnTo>
                  <a:pt x="186066" y="857342"/>
                </a:lnTo>
                <a:lnTo>
                  <a:pt x="186446" y="855720"/>
                </a:lnTo>
                <a:lnTo>
                  <a:pt x="188603" y="854129"/>
                </a:lnTo>
                <a:lnTo>
                  <a:pt x="189998" y="854969"/>
                </a:lnTo>
                <a:lnTo>
                  <a:pt x="190546" y="857342"/>
                </a:lnTo>
                <a:lnTo>
                  <a:pt x="189546" y="858296"/>
                </a:lnTo>
                <a:lnTo>
                  <a:pt x="189372" y="858602"/>
                </a:lnTo>
                <a:close/>
              </a:path>
              <a:path w="964565" h="962025">
                <a:moveTo>
                  <a:pt x="189372" y="858602"/>
                </a:moveTo>
                <a:lnTo>
                  <a:pt x="189289" y="858748"/>
                </a:lnTo>
                <a:lnTo>
                  <a:pt x="189546" y="858296"/>
                </a:lnTo>
                <a:lnTo>
                  <a:pt x="189372" y="858602"/>
                </a:lnTo>
                <a:close/>
              </a:path>
              <a:path w="964565" h="962025">
                <a:moveTo>
                  <a:pt x="189073" y="859129"/>
                </a:moveTo>
                <a:lnTo>
                  <a:pt x="188147" y="858748"/>
                </a:lnTo>
                <a:lnTo>
                  <a:pt x="189289" y="858748"/>
                </a:lnTo>
                <a:lnTo>
                  <a:pt x="189073" y="859129"/>
                </a:lnTo>
                <a:close/>
              </a:path>
              <a:path w="964565" h="962025">
                <a:moveTo>
                  <a:pt x="186902" y="580236"/>
                </a:moveTo>
                <a:lnTo>
                  <a:pt x="186589" y="580371"/>
                </a:lnTo>
                <a:lnTo>
                  <a:pt x="187760" y="579866"/>
                </a:lnTo>
                <a:lnTo>
                  <a:pt x="186902" y="580236"/>
                </a:lnTo>
                <a:close/>
              </a:path>
              <a:path w="964565" h="962025">
                <a:moveTo>
                  <a:pt x="189942" y="583296"/>
                </a:moveTo>
                <a:lnTo>
                  <a:pt x="187532" y="583296"/>
                </a:lnTo>
                <a:lnTo>
                  <a:pt x="185916" y="581524"/>
                </a:lnTo>
                <a:lnTo>
                  <a:pt x="186443" y="580371"/>
                </a:lnTo>
                <a:lnTo>
                  <a:pt x="190250" y="580371"/>
                </a:lnTo>
                <a:lnTo>
                  <a:pt x="190779" y="581524"/>
                </a:lnTo>
                <a:lnTo>
                  <a:pt x="190884" y="581752"/>
                </a:lnTo>
                <a:lnTo>
                  <a:pt x="190044" y="582986"/>
                </a:lnTo>
                <a:lnTo>
                  <a:pt x="189942" y="583296"/>
                </a:lnTo>
                <a:close/>
              </a:path>
              <a:path w="964565" h="962025">
                <a:moveTo>
                  <a:pt x="189713" y="583990"/>
                </a:moveTo>
                <a:lnTo>
                  <a:pt x="188745" y="583534"/>
                </a:lnTo>
                <a:lnTo>
                  <a:pt x="189863" y="583534"/>
                </a:lnTo>
                <a:lnTo>
                  <a:pt x="189713" y="583990"/>
                </a:lnTo>
                <a:close/>
              </a:path>
              <a:path w="964565" h="962025">
                <a:moveTo>
                  <a:pt x="188788" y="788233"/>
                </a:moveTo>
                <a:lnTo>
                  <a:pt x="186386" y="786749"/>
                </a:lnTo>
                <a:lnTo>
                  <a:pt x="186261" y="785347"/>
                </a:lnTo>
                <a:lnTo>
                  <a:pt x="185870" y="784386"/>
                </a:lnTo>
                <a:lnTo>
                  <a:pt x="186827" y="782863"/>
                </a:lnTo>
                <a:lnTo>
                  <a:pt x="188144" y="782095"/>
                </a:lnTo>
                <a:lnTo>
                  <a:pt x="191204" y="783287"/>
                </a:lnTo>
                <a:lnTo>
                  <a:pt x="191580" y="784386"/>
                </a:lnTo>
                <a:lnTo>
                  <a:pt x="190122" y="787208"/>
                </a:lnTo>
                <a:lnTo>
                  <a:pt x="188788" y="788233"/>
                </a:lnTo>
                <a:close/>
              </a:path>
              <a:path w="964565" h="962025">
                <a:moveTo>
                  <a:pt x="189688" y="915395"/>
                </a:moveTo>
                <a:lnTo>
                  <a:pt x="187062" y="915395"/>
                </a:lnTo>
                <a:lnTo>
                  <a:pt x="186425" y="914420"/>
                </a:lnTo>
                <a:lnTo>
                  <a:pt x="185688" y="913787"/>
                </a:lnTo>
                <a:lnTo>
                  <a:pt x="186201" y="912915"/>
                </a:lnTo>
                <a:lnTo>
                  <a:pt x="186550" y="911556"/>
                </a:lnTo>
                <a:lnTo>
                  <a:pt x="188023" y="911047"/>
                </a:lnTo>
                <a:lnTo>
                  <a:pt x="189527" y="911556"/>
                </a:lnTo>
                <a:lnTo>
                  <a:pt x="189679" y="911556"/>
                </a:lnTo>
                <a:lnTo>
                  <a:pt x="190673" y="913787"/>
                </a:lnTo>
                <a:lnTo>
                  <a:pt x="190791" y="914054"/>
                </a:lnTo>
                <a:lnTo>
                  <a:pt x="189688" y="915395"/>
                </a:lnTo>
                <a:close/>
              </a:path>
              <a:path w="964565" h="962025">
                <a:moveTo>
                  <a:pt x="189642" y="806000"/>
                </a:moveTo>
                <a:lnTo>
                  <a:pt x="186934" y="805289"/>
                </a:lnTo>
                <a:lnTo>
                  <a:pt x="185959" y="804040"/>
                </a:lnTo>
                <a:lnTo>
                  <a:pt x="186027" y="801563"/>
                </a:lnTo>
                <a:lnTo>
                  <a:pt x="187133" y="800446"/>
                </a:lnTo>
                <a:lnTo>
                  <a:pt x="188996" y="800446"/>
                </a:lnTo>
                <a:lnTo>
                  <a:pt x="189656" y="801328"/>
                </a:lnTo>
                <a:lnTo>
                  <a:pt x="190710" y="802100"/>
                </a:lnTo>
                <a:lnTo>
                  <a:pt x="190685" y="804609"/>
                </a:lnTo>
                <a:lnTo>
                  <a:pt x="189642" y="806000"/>
                </a:lnTo>
                <a:close/>
              </a:path>
              <a:path w="964565" h="962025">
                <a:moveTo>
                  <a:pt x="187671" y="951329"/>
                </a:moveTo>
                <a:lnTo>
                  <a:pt x="186799" y="950215"/>
                </a:lnTo>
                <a:lnTo>
                  <a:pt x="185878" y="949557"/>
                </a:lnTo>
                <a:lnTo>
                  <a:pt x="186058" y="949557"/>
                </a:lnTo>
                <a:lnTo>
                  <a:pt x="186439" y="948746"/>
                </a:lnTo>
                <a:lnTo>
                  <a:pt x="186673" y="947294"/>
                </a:lnTo>
                <a:lnTo>
                  <a:pt x="186876" y="947294"/>
                </a:lnTo>
                <a:lnTo>
                  <a:pt x="187994" y="946767"/>
                </a:lnTo>
                <a:lnTo>
                  <a:pt x="189610" y="947294"/>
                </a:lnTo>
                <a:lnTo>
                  <a:pt x="190962" y="949557"/>
                </a:lnTo>
                <a:lnTo>
                  <a:pt x="190069" y="950945"/>
                </a:lnTo>
                <a:lnTo>
                  <a:pt x="187671" y="951329"/>
                </a:lnTo>
                <a:close/>
              </a:path>
              <a:path w="964565" h="962025">
                <a:moveTo>
                  <a:pt x="189600" y="933067"/>
                </a:moveTo>
                <a:lnTo>
                  <a:pt x="186923" y="933067"/>
                </a:lnTo>
                <a:lnTo>
                  <a:pt x="186124" y="931693"/>
                </a:lnTo>
                <a:lnTo>
                  <a:pt x="186521" y="930017"/>
                </a:lnTo>
                <a:lnTo>
                  <a:pt x="188777" y="928291"/>
                </a:lnTo>
                <a:lnTo>
                  <a:pt x="190279" y="929117"/>
                </a:lnTo>
                <a:lnTo>
                  <a:pt x="190845" y="931693"/>
                </a:lnTo>
                <a:lnTo>
                  <a:pt x="189788" y="932725"/>
                </a:lnTo>
                <a:lnTo>
                  <a:pt x="189600" y="933067"/>
                </a:lnTo>
                <a:close/>
              </a:path>
              <a:path w="964565" h="962025">
                <a:moveTo>
                  <a:pt x="189286" y="933640"/>
                </a:moveTo>
                <a:lnTo>
                  <a:pt x="188308" y="933231"/>
                </a:lnTo>
                <a:lnTo>
                  <a:pt x="189511" y="933231"/>
                </a:lnTo>
                <a:lnTo>
                  <a:pt x="189286" y="933640"/>
                </a:lnTo>
                <a:close/>
              </a:path>
              <a:path w="964565" h="962025">
                <a:moveTo>
                  <a:pt x="188361" y="492540"/>
                </a:moveTo>
                <a:lnTo>
                  <a:pt x="187446" y="491476"/>
                </a:lnTo>
                <a:lnTo>
                  <a:pt x="186420" y="490825"/>
                </a:lnTo>
                <a:lnTo>
                  <a:pt x="186661" y="490825"/>
                </a:lnTo>
                <a:lnTo>
                  <a:pt x="187098" y="490017"/>
                </a:lnTo>
                <a:lnTo>
                  <a:pt x="187297" y="489124"/>
                </a:lnTo>
                <a:lnTo>
                  <a:pt x="187393" y="488697"/>
                </a:lnTo>
                <a:lnTo>
                  <a:pt x="188795" y="487989"/>
                </a:lnTo>
                <a:lnTo>
                  <a:pt x="190453" y="488491"/>
                </a:lnTo>
                <a:lnTo>
                  <a:pt x="191866" y="490825"/>
                </a:lnTo>
                <a:lnTo>
                  <a:pt x="190923" y="492209"/>
                </a:lnTo>
                <a:lnTo>
                  <a:pt x="188361" y="492540"/>
                </a:lnTo>
                <a:close/>
              </a:path>
              <a:path w="964565" h="962025">
                <a:moveTo>
                  <a:pt x="188243" y="897279"/>
                </a:moveTo>
                <a:lnTo>
                  <a:pt x="186895" y="896254"/>
                </a:lnTo>
                <a:lnTo>
                  <a:pt x="186703" y="894778"/>
                </a:lnTo>
                <a:lnTo>
                  <a:pt x="186599" y="893977"/>
                </a:lnTo>
                <a:lnTo>
                  <a:pt x="187831" y="893251"/>
                </a:lnTo>
                <a:lnTo>
                  <a:pt x="188464" y="892607"/>
                </a:lnTo>
                <a:lnTo>
                  <a:pt x="188006" y="893073"/>
                </a:lnTo>
                <a:lnTo>
                  <a:pt x="190645" y="893251"/>
                </a:lnTo>
                <a:lnTo>
                  <a:pt x="191094" y="894778"/>
                </a:lnTo>
                <a:lnTo>
                  <a:pt x="190597" y="896254"/>
                </a:lnTo>
                <a:lnTo>
                  <a:pt x="190539" y="896429"/>
                </a:lnTo>
                <a:lnTo>
                  <a:pt x="188243" y="897279"/>
                </a:lnTo>
                <a:close/>
              </a:path>
              <a:path w="964565" h="962025">
                <a:moveTo>
                  <a:pt x="188076" y="235664"/>
                </a:moveTo>
                <a:lnTo>
                  <a:pt x="186998" y="234564"/>
                </a:lnTo>
                <a:lnTo>
                  <a:pt x="186083" y="234052"/>
                </a:lnTo>
                <a:lnTo>
                  <a:pt x="186336" y="233397"/>
                </a:lnTo>
                <a:lnTo>
                  <a:pt x="186461" y="233073"/>
                </a:lnTo>
                <a:lnTo>
                  <a:pt x="186589" y="231707"/>
                </a:lnTo>
                <a:lnTo>
                  <a:pt x="187888" y="230853"/>
                </a:lnTo>
                <a:lnTo>
                  <a:pt x="189596" y="231216"/>
                </a:lnTo>
                <a:lnTo>
                  <a:pt x="191279" y="233397"/>
                </a:lnTo>
                <a:lnTo>
                  <a:pt x="190564" y="234974"/>
                </a:lnTo>
                <a:lnTo>
                  <a:pt x="188076" y="235664"/>
                </a:lnTo>
                <a:close/>
              </a:path>
              <a:path w="964565" h="962025">
                <a:moveTo>
                  <a:pt x="207564" y="178764"/>
                </a:moveTo>
                <a:lnTo>
                  <a:pt x="205090" y="177472"/>
                </a:lnTo>
                <a:lnTo>
                  <a:pt x="205298" y="177041"/>
                </a:lnTo>
                <a:lnTo>
                  <a:pt x="207826" y="178230"/>
                </a:lnTo>
                <a:lnTo>
                  <a:pt x="207564" y="178764"/>
                </a:lnTo>
                <a:close/>
              </a:path>
              <a:path w="964565" h="962025">
                <a:moveTo>
                  <a:pt x="207564" y="178764"/>
                </a:moveTo>
                <a:lnTo>
                  <a:pt x="207462" y="178970"/>
                </a:lnTo>
                <a:lnTo>
                  <a:pt x="207826" y="178230"/>
                </a:lnTo>
                <a:lnTo>
                  <a:pt x="207564" y="178764"/>
                </a:lnTo>
                <a:close/>
              </a:path>
              <a:path w="964565" h="962025">
                <a:moveTo>
                  <a:pt x="209269" y="619454"/>
                </a:moveTo>
                <a:lnTo>
                  <a:pt x="206271" y="619454"/>
                </a:lnTo>
                <a:lnTo>
                  <a:pt x="207602" y="616692"/>
                </a:lnTo>
                <a:lnTo>
                  <a:pt x="207432" y="617045"/>
                </a:lnTo>
                <a:lnTo>
                  <a:pt x="208666" y="617312"/>
                </a:lnTo>
                <a:lnTo>
                  <a:pt x="209441" y="619080"/>
                </a:lnTo>
                <a:lnTo>
                  <a:pt x="209269" y="619454"/>
                </a:lnTo>
                <a:close/>
              </a:path>
              <a:path w="964565" h="962025">
                <a:moveTo>
                  <a:pt x="208957" y="620126"/>
                </a:moveTo>
                <a:lnTo>
                  <a:pt x="206944" y="620126"/>
                </a:lnTo>
                <a:lnTo>
                  <a:pt x="206716" y="619813"/>
                </a:lnTo>
                <a:lnTo>
                  <a:pt x="209102" y="619813"/>
                </a:lnTo>
                <a:lnTo>
                  <a:pt x="208957" y="620126"/>
                </a:lnTo>
                <a:close/>
              </a:path>
              <a:path w="964565" h="962025">
                <a:moveTo>
                  <a:pt x="206719" y="161299"/>
                </a:moveTo>
                <a:lnTo>
                  <a:pt x="205577" y="160441"/>
                </a:lnTo>
                <a:lnTo>
                  <a:pt x="204630" y="160078"/>
                </a:lnTo>
                <a:lnTo>
                  <a:pt x="205086" y="159160"/>
                </a:lnTo>
                <a:lnTo>
                  <a:pt x="205328" y="157986"/>
                </a:lnTo>
                <a:lnTo>
                  <a:pt x="207057" y="156569"/>
                </a:lnTo>
                <a:lnTo>
                  <a:pt x="208349" y="157071"/>
                </a:lnTo>
                <a:lnTo>
                  <a:pt x="208641" y="159160"/>
                </a:lnTo>
                <a:lnTo>
                  <a:pt x="208332" y="160078"/>
                </a:lnTo>
                <a:lnTo>
                  <a:pt x="208190" y="160441"/>
                </a:lnTo>
                <a:lnTo>
                  <a:pt x="208064" y="160761"/>
                </a:lnTo>
                <a:lnTo>
                  <a:pt x="206719" y="161299"/>
                </a:lnTo>
                <a:close/>
              </a:path>
              <a:path w="964565" h="962025">
                <a:moveTo>
                  <a:pt x="207274" y="420058"/>
                </a:moveTo>
                <a:lnTo>
                  <a:pt x="205438" y="418559"/>
                </a:lnTo>
                <a:lnTo>
                  <a:pt x="205193" y="417282"/>
                </a:lnTo>
                <a:lnTo>
                  <a:pt x="204712" y="416289"/>
                </a:lnTo>
                <a:lnTo>
                  <a:pt x="207740" y="415061"/>
                </a:lnTo>
                <a:lnTo>
                  <a:pt x="208132" y="416065"/>
                </a:lnTo>
                <a:lnTo>
                  <a:pt x="208943" y="417122"/>
                </a:lnTo>
                <a:lnTo>
                  <a:pt x="208822" y="418061"/>
                </a:lnTo>
                <a:lnTo>
                  <a:pt x="208759" y="418559"/>
                </a:lnTo>
                <a:lnTo>
                  <a:pt x="208641" y="419488"/>
                </a:lnTo>
                <a:lnTo>
                  <a:pt x="207274" y="420058"/>
                </a:lnTo>
                <a:close/>
              </a:path>
              <a:path w="964565" h="962025">
                <a:moveTo>
                  <a:pt x="208648" y="401400"/>
                </a:moveTo>
                <a:lnTo>
                  <a:pt x="206574" y="401400"/>
                </a:lnTo>
                <a:lnTo>
                  <a:pt x="206168" y="401233"/>
                </a:lnTo>
                <a:lnTo>
                  <a:pt x="204751" y="398401"/>
                </a:lnTo>
                <a:lnTo>
                  <a:pt x="205730" y="397984"/>
                </a:lnTo>
                <a:lnTo>
                  <a:pt x="206869" y="397066"/>
                </a:lnTo>
                <a:lnTo>
                  <a:pt x="208288" y="397511"/>
                </a:lnTo>
                <a:lnTo>
                  <a:pt x="208929" y="399127"/>
                </a:lnTo>
                <a:lnTo>
                  <a:pt x="208669" y="401233"/>
                </a:lnTo>
                <a:lnTo>
                  <a:pt x="208648" y="401400"/>
                </a:lnTo>
                <a:close/>
              </a:path>
              <a:path w="964565" h="962025">
                <a:moveTo>
                  <a:pt x="207123" y="381555"/>
                </a:moveTo>
                <a:lnTo>
                  <a:pt x="204420" y="381555"/>
                </a:lnTo>
                <a:lnTo>
                  <a:pt x="204036" y="380391"/>
                </a:lnTo>
                <a:lnTo>
                  <a:pt x="204605" y="379096"/>
                </a:lnTo>
                <a:lnTo>
                  <a:pt x="207409" y="377416"/>
                </a:lnTo>
                <a:lnTo>
                  <a:pt x="207822" y="378402"/>
                </a:lnTo>
                <a:lnTo>
                  <a:pt x="208740" y="379548"/>
                </a:lnTo>
                <a:lnTo>
                  <a:pt x="208278" y="381017"/>
                </a:lnTo>
                <a:lnTo>
                  <a:pt x="207123" y="381555"/>
                </a:lnTo>
                <a:close/>
              </a:path>
              <a:path w="964565" h="962025">
                <a:moveTo>
                  <a:pt x="208108" y="290386"/>
                </a:moveTo>
                <a:lnTo>
                  <a:pt x="205591" y="290386"/>
                </a:lnTo>
                <a:lnTo>
                  <a:pt x="204161" y="288603"/>
                </a:lnTo>
                <a:lnTo>
                  <a:pt x="204766" y="287504"/>
                </a:lnTo>
                <a:lnTo>
                  <a:pt x="206068" y="286913"/>
                </a:lnTo>
                <a:lnTo>
                  <a:pt x="209011" y="288034"/>
                </a:lnTo>
                <a:lnTo>
                  <a:pt x="208108" y="290386"/>
                </a:lnTo>
                <a:close/>
              </a:path>
              <a:path w="964565" h="962025">
                <a:moveTo>
                  <a:pt x="208108" y="290386"/>
                </a:moveTo>
                <a:lnTo>
                  <a:pt x="208021" y="290614"/>
                </a:lnTo>
                <a:lnTo>
                  <a:pt x="208792" y="288603"/>
                </a:lnTo>
                <a:lnTo>
                  <a:pt x="208108" y="290386"/>
                </a:lnTo>
                <a:close/>
              </a:path>
              <a:path w="964565" h="962025">
                <a:moveTo>
                  <a:pt x="207844" y="291077"/>
                </a:moveTo>
                <a:lnTo>
                  <a:pt x="206865" y="290614"/>
                </a:lnTo>
                <a:lnTo>
                  <a:pt x="208021" y="290614"/>
                </a:lnTo>
                <a:lnTo>
                  <a:pt x="207844" y="291077"/>
                </a:lnTo>
                <a:close/>
              </a:path>
              <a:path w="964565" h="962025">
                <a:moveTo>
                  <a:pt x="208300" y="270413"/>
                </a:moveTo>
                <a:lnTo>
                  <a:pt x="204627" y="270413"/>
                </a:lnTo>
                <a:lnTo>
                  <a:pt x="205064" y="269491"/>
                </a:lnTo>
                <a:lnTo>
                  <a:pt x="205285" y="268320"/>
                </a:lnTo>
                <a:lnTo>
                  <a:pt x="207000" y="266843"/>
                </a:lnTo>
                <a:lnTo>
                  <a:pt x="208303" y="267306"/>
                </a:lnTo>
                <a:lnTo>
                  <a:pt x="208647" y="269491"/>
                </a:lnTo>
                <a:lnTo>
                  <a:pt x="208300" y="270413"/>
                </a:lnTo>
                <a:close/>
              </a:path>
              <a:path w="964565" h="962025">
                <a:moveTo>
                  <a:pt x="208300" y="270413"/>
                </a:moveTo>
                <a:lnTo>
                  <a:pt x="208172" y="270751"/>
                </a:lnTo>
                <a:lnTo>
                  <a:pt x="208651" y="269491"/>
                </a:lnTo>
                <a:lnTo>
                  <a:pt x="208300" y="270413"/>
                </a:lnTo>
                <a:close/>
              </a:path>
              <a:path w="964565" h="962025">
                <a:moveTo>
                  <a:pt x="206744" y="271580"/>
                </a:moveTo>
                <a:lnTo>
                  <a:pt x="205580" y="270751"/>
                </a:lnTo>
                <a:lnTo>
                  <a:pt x="208172" y="270751"/>
                </a:lnTo>
                <a:lnTo>
                  <a:pt x="208078" y="270996"/>
                </a:lnTo>
                <a:lnTo>
                  <a:pt x="206744" y="271580"/>
                </a:lnTo>
                <a:close/>
              </a:path>
              <a:path w="964565" h="962025">
                <a:moveTo>
                  <a:pt x="207513" y="234849"/>
                </a:moveTo>
                <a:lnTo>
                  <a:pt x="206346" y="233835"/>
                </a:lnTo>
                <a:lnTo>
                  <a:pt x="207059" y="232280"/>
                </a:lnTo>
                <a:lnTo>
                  <a:pt x="208605" y="232280"/>
                </a:lnTo>
                <a:lnTo>
                  <a:pt x="208381" y="233173"/>
                </a:lnTo>
                <a:lnTo>
                  <a:pt x="207993" y="233835"/>
                </a:lnTo>
                <a:lnTo>
                  <a:pt x="207897" y="233998"/>
                </a:lnTo>
                <a:lnTo>
                  <a:pt x="207513" y="234849"/>
                </a:lnTo>
                <a:close/>
              </a:path>
              <a:path w="964565" h="962025">
                <a:moveTo>
                  <a:pt x="208926" y="216377"/>
                </a:moveTo>
                <a:lnTo>
                  <a:pt x="206477" y="216377"/>
                </a:lnTo>
                <a:lnTo>
                  <a:pt x="205733" y="214594"/>
                </a:lnTo>
                <a:lnTo>
                  <a:pt x="206115" y="213765"/>
                </a:lnTo>
                <a:lnTo>
                  <a:pt x="206221" y="213534"/>
                </a:lnTo>
                <a:lnTo>
                  <a:pt x="207901" y="213089"/>
                </a:lnTo>
                <a:lnTo>
                  <a:pt x="208637" y="213765"/>
                </a:lnTo>
                <a:lnTo>
                  <a:pt x="209374" y="215537"/>
                </a:lnTo>
                <a:lnTo>
                  <a:pt x="208926" y="216377"/>
                </a:lnTo>
                <a:close/>
              </a:path>
              <a:path w="964565" h="962025">
                <a:moveTo>
                  <a:pt x="208926" y="216377"/>
                </a:moveTo>
                <a:lnTo>
                  <a:pt x="208858" y="216505"/>
                </a:lnTo>
                <a:lnTo>
                  <a:pt x="209374" y="215537"/>
                </a:lnTo>
                <a:lnTo>
                  <a:pt x="208926" y="216377"/>
                </a:lnTo>
                <a:close/>
              </a:path>
              <a:path w="964565" h="962025">
                <a:moveTo>
                  <a:pt x="208467" y="216662"/>
                </a:moveTo>
                <a:lnTo>
                  <a:pt x="207545" y="217032"/>
                </a:lnTo>
                <a:lnTo>
                  <a:pt x="208858" y="216505"/>
                </a:lnTo>
                <a:lnTo>
                  <a:pt x="208926" y="216377"/>
                </a:lnTo>
                <a:lnTo>
                  <a:pt x="208858" y="216505"/>
                </a:lnTo>
                <a:lnTo>
                  <a:pt x="208467" y="216662"/>
                </a:lnTo>
                <a:close/>
              </a:path>
              <a:path w="964565" h="962025">
                <a:moveTo>
                  <a:pt x="207929" y="198019"/>
                </a:moveTo>
                <a:lnTo>
                  <a:pt x="205570" y="198019"/>
                </a:lnTo>
                <a:lnTo>
                  <a:pt x="204118" y="196293"/>
                </a:lnTo>
                <a:lnTo>
                  <a:pt x="204335" y="195852"/>
                </a:lnTo>
                <a:lnTo>
                  <a:pt x="204696" y="195218"/>
                </a:lnTo>
                <a:lnTo>
                  <a:pt x="205894" y="194667"/>
                </a:lnTo>
                <a:lnTo>
                  <a:pt x="205082" y="195040"/>
                </a:lnTo>
                <a:lnTo>
                  <a:pt x="208324" y="195218"/>
                </a:lnTo>
                <a:lnTo>
                  <a:pt x="208711" y="196293"/>
                </a:lnTo>
                <a:lnTo>
                  <a:pt x="208826" y="196613"/>
                </a:lnTo>
                <a:lnTo>
                  <a:pt x="208018" y="197762"/>
                </a:lnTo>
                <a:lnTo>
                  <a:pt x="207929" y="198019"/>
                </a:lnTo>
                <a:close/>
              </a:path>
              <a:path w="964565" h="962025">
                <a:moveTo>
                  <a:pt x="207929" y="198019"/>
                </a:moveTo>
                <a:lnTo>
                  <a:pt x="207842" y="198271"/>
                </a:lnTo>
                <a:lnTo>
                  <a:pt x="207929" y="198019"/>
                </a:lnTo>
                <a:lnTo>
                  <a:pt x="208018" y="197762"/>
                </a:lnTo>
                <a:lnTo>
                  <a:pt x="207929" y="198019"/>
                </a:lnTo>
                <a:close/>
              </a:path>
              <a:path w="964565" h="962025">
                <a:moveTo>
                  <a:pt x="207680" y="198741"/>
                </a:moveTo>
                <a:lnTo>
                  <a:pt x="206751" y="198271"/>
                </a:lnTo>
                <a:lnTo>
                  <a:pt x="207842" y="198271"/>
                </a:lnTo>
                <a:lnTo>
                  <a:pt x="207680" y="198741"/>
                </a:lnTo>
                <a:close/>
              </a:path>
              <a:path w="964565" h="962025">
                <a:moveTo>
                  <a:pt x="208309" y="142115"/>
                </a:moveTo>
                <a:lnTo>
                  <a:pt x="204659" y="142115"/>
                </a:lnTo>
                <a:lnTo>
                  <a:pt x="205104" y="141179"/>
                </a:lnTo>
                <a:lnTo>
                  <a:pt x="205335" y="139997"/>
                </a:lnTo>
                <a:lnTo>
                  <a:pt x="207071" y="138460"/>
                </a:lnTo>
                <a:lnTo>
                  <a:pt x="208356" y="138934"/>
                </a:lnTo>
                <a:lnTo>
                  <a:pt x="208651" y="141179"/>
                </a:lnTo>
                <a:lnTo>
                  <a:pt x="208309" y="142115"/>
                </a:lnTo>
                <a:close/>
              </a:path>
              <a:path w="964565" h="962025">
                <a:moveTo>
                  <a:pt x="208309" y="142115"/>
                </a:moveTo>
                <a:lnTo>
                  <a:pt x="208176" y="142464"/>
                </a:lnTo>
                <a:lnTo>
                  <a:pt x="208666" y="141179"/>
                </a:lnTo>
                <a:lnTo>
                  <a:pt x="208309" y="142115"/>
                </a:lnTo>
                <a:close/>
              </a:path>
              <a:path w="964565" h="962025">
                <a:moveTo>
                  <a:pt x="206805" y="143321"/>
                </a:moveTo>
                <a:lnTo>
                  <a:pt x="205602" y="142464"/>
                </a:lnTo>
                <a:lnTo>
                  <a:pt x="208176" y="142464"/>
                </a:lnTo>
                <a:lnTo>
                  <a:pt x="208100" y="142663"/>
                </a:lnTo>
                <a:lnTo>
                  <a:pt x="206805" y="143321"/>
                </a:lnTo>
                <a:close/>
              </a:path>
              <a:path w="964565" h="962025">
                <a:moveTo>
                  <a:pt x="207573" y="473446"/>
                </a:moveTo>
                <a:lnTo>
                  <a:pt x="206356" y="472506"/>
                </a:lnTo>
                <a:lnTo>
                  <a:pt x="207039" y="470858"/>
                </a:lnTo>
                <a:lnTo>
                  <a:pt x="208562" y="470858"/>
                </a:lnTo>
                <a:lnTo>
                  <a:pt x="208370" y="471752"/>
                </a:lnTo>
                <a:lnTo>
                  <a:pt x="207969" y="472506"/>
                </a:lnTo>
                <a:lnTo>
                  <a:pt x="207573" y="473446"/>
                </a:lnTo>
                <a:close/>
              </a:path>
              <a:path w="964565" h="962025">
                <a:moveTo>
                  <a:pt x="208229" y="526189"/>
                </a:moveTo>
                <a:lnTo>
                  <a:pt x="205616" y="526189"/>
                </a:lnTo>
                <a:lnTo>
                  <a:pt x="206787" y="525335"/>
                </a:lnTo>
                <a:lnTo>
                  <a:pt x="208125" y="525915"/>
                </a:lnTo>
                <a:lnTo>
                  <a:pt x="208229" y="526189"/>
                </a:lnTo>
                <a:close/>
              </a:path>
              <a:path w="964565" h="962025">
                <a:moveTo>
                  <a:pt x="207089" y="530147"/>
                </a:moveTo>
                <a:lnTo>
                  <a:pt x="205328" y="528648"/>
                </a:lnTo>
                <a:lnTo>
                  <a:pt x="205076" y="527421"/>
                </a:lnTo>
                <a:lnTo>
                  <a:pt x="204659" y="526545"/>
                </a:lnTo>
                <a:lnTo>
                  <a:pt x="208364" y="526545"/>
                </a:lnTo>
                <a:lnTo>
                  <a:pt x="208698" y="527421"/>
                </a:lnTo>
                <a:lnTo>
                  <a:pt x="208388" y="529673"/>
                </a:lnTo>
                <a:lnTo>
                  <a:pt x="207089" y="530147"/>
                </a:lnTo>
                <a:close/>
              </a:path>
              <a:path w="964565" h="962025">
                <a:moveTo>
                  <a:pt x="207845" y="491943"/>
                </a:moveTo>
                <a:lnTo>
                  <a:pt x="204712" y="491943"/>
                </a:lnTo>
                <a:lnTo>
                  <a:pt x="204432" y="490992"/>
                </a:lnTo>
                <a:lnTo>
                  <a:pt x="204356" y="490736"/>
                </a:lnTo>
                <a:lnTo>
                  <a:pt x="204894" y="489444"/>
                </a:lnTo>
                <a:lnTo>
                  <a:pt x="207815" y="487985"/>
                </a:lnTo>
                <a:lnTo>
                  <a:pt x="208224" y="489003"/>
                </a:lnTo>
                <a:lnTo>
                  <a:pt x="209118" y="490160"/>
                </a:lnTo>
                <a:lnTo>
                  <a:pt x="208698" y="491622"/>
                </a:lnTo>
                <a:lnTo>
                  <a:pt x="207845" y="491943"/>
                </a:lnTo>
                <a:close/>
              </a:path>
              <a:path w="964565" h="962025">
                <a:moveTo>
                  <a:pt x="207845" y="491943"/>
                </a:moveTo>
                <a:lnTo>
                  <a:pt x="207343" y="492131"/>
                </a:lnTo>
                <a:lnTo>
                  <a:pt x="208698" y="491622"/>
                </a:lnTo>
                <a:lnTo>
                  <a:pt x="207845" y="491943"/>
                </a:lnTo>
                <a:close/>
              </a:path>
              <a:path w="964565" h="962025">
                <a:moveTo>
                  <a:pt x="208783" y="658786"/>
                </a:moveTo>
                <a:lnTo>
                  <a:pt x="204826" y="658522"/>
                </a:lnTo>
                <a:lnTo>
                  <a:pt x="203714" y="657042"/>
                </a:lnTo>
                <a:lnTo>
                  <a:pt x="203782" y="655242"/>
                </a:lnTo>
                <a:lnTo>
                  <a:pt x="204214" y="653117"/>
                </a:lnTo>
                <a:lnTo>
                  <a:pt x="205787" y="652188"/>
                </a:lnTo>
                <a:lnTo>
                  <a:pt x="208381" y="652647"/>
                </a:lnTo>
                <a:lnTo>
                  <a:pt x="209288" y="654231"/>
                </a:lnTo>
                <a:lnTo>
                  <a:pt x="209616" y="657042"/>
                </a:lnTo>
                <a:lnTo>
                  <a:pt x="208909" y="658522"/>
                </a:lnTo>
                <a:lnTo>
                  <a:pt x="208783" y="658786"/>
                </a:lnTo>
                <a:close/>
              </a:path>
              <a:path w="964565" h="962025">
                <a:moveTo>
                  <a:pt x="208224" y="858652"/>
                </a:moveTo>
                <a:lnTo>
                  <a:pt x="204290" y="858652"/>
                </a:lnTo>
                <a:lnTo>
                  <a:pt x="203858" y="857780"/>
                </a:lnTo>
                <a:lnTo>
                  <a:pt x="205277" y="855986"/>
                </a:lnTo>
                <a:lnTo>
                  <a:pt x="205381" y="855855"/>
                </a:lnTo>
                <a:lnTo>
                  <a:pt x="206563" y="855520"/>
                </a:lnTo>
                <a:lnTo>
                  <a:pt x="207495" y="854986"/>
                </a:lnTo>
                <a:lnTo>
                  <a:pt x="207694" y="855520"/>
                </a:lnTo>
                <a:lnTo>
                  <a:pt x="207819" y="855855"/>
                </a:lnTo>
                <a:lnTo>
                  <a:pt x="207869" y="855986"/>
                </a:lnTo>
                <a:lnTo>
                  <a:pt x="208744" y="857164"/>
                </a:lnTo>
                <a:lnTo>
                  <a:pt x="208224" y="858652"/>
                </a:lnTo>
                <a:close/>
              </a:path>
              <a:path w="964565" h="962025">
                <a:moveTo>
                  <a:pt x="205797" y="859399"/>
                </a:moveTo>
                <a:lnTo>
                  <a:pt x="204388" y="858851"/>
                </a:lnTo>
                <a:lnTo>
                  <a:pt x="206906" y="858851"/>
                </a:lnTo>
                <a:lnTo>
                  <a:pt x="205797" y="859399"/>
                </a:lnTo>
                <a:close/>
              </a:path>
              <a:path w="964565" h="962025">
                <a:moveTo>
                  <a:pt x="208025" y="546224"/>
                </a:moveTo>
                <a:lnTo>
                  <a:pt x="206648" y="546224"/>
                </a:lnTo>
                <a:lnTo>
                  <a:pt x="205675" y="545644"/>
                </a:lnTo>
                <a:lnTo>
                  <a:pt x="204929" y="545266"/>
                </a:lnTo>
                <a:lnTo>
                  <a:pt x="205242" y="544825"/>
                </a:lnTo>
                <a:lnTo>
                  <a:pt x="205463" y="544188"/>
                </a:lnTo>
                <a:lnTo>
                  <a:pt x="207200" y="543377"/>
                </a:lnTo>
                <a:lnTo>
                  <a:pt x="208196" y="543861"/>
                </a:lnTo>
                <a:lnTo>
                  <a:pt x="208255" y="544188"/>
                </a:lnTo>
                <a:lnTo>
                  <a:pt x="208371" y="544825"/>
                </a:lnTo>
                <a:lnTo>
                  <a:pt x="208451" y="545266"/>
                </a:lnTo>
                <a:lnTo>
                  <a:pt x="208520" y="545644"/>
                </a:lnTo>
                <a:lnTo>
                  <a:pt x="208025" y="546224"/>
                </a:lnTo>
                <a:close/>
              </a:path>
              <a:path w="964565" h="962025">
                <a:moveTo>
                  <a:pt x="208025" y="546224"/>
                </a:moveTo>
                <a:lnTo>
                  <a:pt x="207779" y="546512"/>
                </a:lnTo>
                <a:lnTo>
                  <a:pt x="208520" y="545644"/>
                </a:lnTo>
                <a:lnTo>
                  <a:pt x="208025" y="546224"/>
                </a:lnTo>
                <a:close/>
              </a:path>
              <a:path w="964565" h="962025">
                <a:moveTo>
                  <a:pt x="207988" y="635211"/>
                </a:moveTo>
                <a:lnTo>
                  <a:pt x="206833" y="635211"/>
                </a:lnTo>
                <a:lnTo>
                  <a:pt x="207794" y="634730"/>
                </a:lnTo>
                <a:lnTo>
                  <a:pt x="207988" y="635211"/>
                </a:lnTo>
                <a:close/>
              </a:path>
              <a:path w="964565" h="962025">
                <a:moveTo>
                  <a:pt x="207362" y="638755"/>
                </a:moveTo>
                <a:lnTo>
                  <a:pt x="204634" y="638755"/>
                </a:lnTo>
                <a:lnTo>
                  <a:pt x="204093" y="637364"/>
                </a:lnTo>
                <a:lnTo>
                  <a:pt x="205584" y="635460"/>
                </a:lnTo>
                <a:lnTo>
                  <a:pt x="208089" y="635460"/>
                </a:lnTo>
                <a:lnTo>
                  <a:pt x="209014" y="637748"/>
                </a:lnTo>
                <a:lnTo>
                  <a:pt x="208032" y="638186"/>
                </a:lnTo>
                <a:lnTo>
                  <a:pt x="207362" y="638755"/>
                </a:lnTo>
                <a:close/>
              </a:path>
              <a:path w="964565" h="962025">
                <a:moveTo>
                  <a:pt x="190505" y="620916"/>
                </a:moveTo>
                <a:lnTo>
                  <a:pt x="187863" y="620916"/>
                </a:lnTo>
                <a:lnTo>
                  <a:pt x="187265" y="619735"/>
                </a:lnTo>
                <a:lnTo>
                  <a:pt x="186642" y="619073"/>
                </a:lnTo>
                <a:lnTo>
                  <a:pt x="187254" y="618287"/>
                </a:lnTo>
                <a:lnTo>
                  <a:pt x="187633" y="617361"/>
                </a:lnTo>
                <a:lnTo>
                  <a:pt x="187735" y="617112"/>
                </a:lnTo>
                <a:lnTo>
                  <a:pt x="189154" y="616635"/>
                </a:lnTo>
                <a:lnTo>
                  <a:pt x="190717" y="617361"/>
                </a:lnTo>
                <a:lnTo>
                  <a:pt x="191410" y="619735"/>
                </a:lnTo>
                <a:lnTo>
                  <a:pt x="190505" y="620916"/>
                </a:lnTo>
                <a:close/>
              </a:path>
              <a:path w="964565" h="962025">
                <a:moveTo>
                  <a:pt x="207948" y="583663"/>
                </a:moveTo>
                <a:lnTo>
                  <a:pt x="206605" y="583663"/>
                </a:lnTo>
                <a:lnTo>
                  <a:pt x="205712" y="581947"/>
                </a:lnTo>
                <a:lnTo>
                  <a:pt x="205999" y="581300"/>
                </a:lnTo>
                <a:lnTo>
                  <a:pt x="208804" y="581300"/>
                </a:lnTo>
                <a:lnTo>
                  <a:pt x="208665" y="581947"/>
                </a:lnTo>
                <a:lnTo>
                  <a:pt x="208587" y="582307"/>
                </a:lnTo>
                <a:lnTo>
                  <a:pt x="208107" y="583260"/>
                </a:lnTo>
                <a:lnTo>
                  <a:pt x="207948" y="583663"/>
                </a:lnTo>
                <a:close/>
              </a:path>
              <a:path w="964565" h="962025">
                <a:moveTo>
                  <a:pt x="207948" y="583663"/>
                </a:moveTo>
                <a:lnTo>
                  <a:pt x="207855" y="583897"/>
                </a:lnTo>
                <a:lnTo>
                  <a:pt x="208107" y="583260"/>
                </a:lnTo>
                <a:lnTo>
                  <a:pt x="207948" y="583663"/>
                </a:lnTo>
                <a:close/>
              </a:path>
              <a:path w="964565" h="962025">
                <a:moveTo>
                  <a:pt x="207855" y="583897"/>
                </a:moveTo>
                <a:lnTo>
                  <a:pt x="207723" y="584232"/>
                </a:lnTo>
                <a:lnTo>
                  <a:pt x="207855" y="583897"/>
                </a:lnTo>
                <a:lnTo>
                  <a:pt x="207948" y="583663"/>
                </a:lnTo>
                <a:lnTo>
                  <a:pt x="207855" y="583897"/>
                </a:lnTo>
                <a:close/>
              </a:path>
              <a:path w="964565" h="962025">
                <a:moveTo>
                  <a:pt x="207922" y="566059"/>
                </a:moveTo>
                <a:lnTo>
                  <a:pt x="205022" y="564892"/>
                </a:lnTo>
                <a:lnTo>
                  <a:pt x="204235" y="563614"/>
                </a:lnTo>
                <a:lnTo>
                  <a:pt x="204502" y="562611"/>
                </a:lnTo>
                <a:lnTo>
                  <a:pt x="206486" y="561678"/>
                </a:lnTo>
                <a:lnTo>
                  <a:pt x="208445" y="561678"/>
                </a:lnTo>
                <a:lnTo>
                  <a:pt x="208879" y="563614"/>
                </a:lnTo>
                <a:lnTo>
                  <a:pt x="208950" y="563931"/>
                </a:lnTo>
                <a:lnTo>
                  <a:pt x="208325" y="564892"/>
                </a:lnTo>
                <a:lnTo>
                  <a:pt x="208228" y="565041"/>
                </a:lnTo>
                <a:lnTo>
                  <a:pt x="207922" y="566059"/>
                </a:lnTo>
                <a:close/>
              </a:path>
              <a:path w="964565" h="962025">
                <a:moveTo>
                  <a:pt x="207545" y="603213"/>
                </a:moveTo>
                <a:lnTo>
                  <a:pt x="205527" y="602572"/>
                </a:lnTo>
                <a:lnTo>
                  <a:pt x="204559" y="601078"/>
                </a:lnTo>
                <a:lnTo>
                  <a:pt x="204595" y="598711"/>
                </a:lnTo>
                <a:lnTo>
                  <a:pt x="206257" y="597537"/>
                </a:lnTo>
                <a:lnTo>
                  <a:pt x="209388" y="598092"/>
                </a:lnTo>
                <a:lnTo>
                  <a:pt x="211021" y="599615"/>
                </a:lnTo>
                <a:lnTo>
                  <a:pt x="210067" y="602572"/>
                </a:lnTo>
                <a:lnTo>
                  <a:pt x="209975" y="602857"/>
                </a:lnTo>
                <a:lnTo>
                  <a:pt x="208637" y="602857"/>
                </a:lnTo>
                <a:lnTo>
                  <a:pt x="207545" y="603213"/>
                </a:lnTo>
                <a:close/>
              </a:path>
              <a:path w="964565" h="962025">
                <a:moveTo>
                  <a:pt x="190526" y="33065"/>
                </a:moveTo>
                <a:lnTo>
                  <a:pt x="187863" y="33065"/>
                </a:lnTo>
                <a:lnTo>
                  <a:pt x="187236" y="31951"/>
                </a:lnTo>
                <a:lnTo>
                  <a:pt x="186582" y="31325"/>
                </a:lnTo>
                <a:lnTo>
                  <a:pt x="187201" y="30556"/>
                </a:lnTo>
                <a:lnTo>
                  <a:pt x="187600" y="29610"/>
                </a:lnTo>
                <a:lnTo>
                  <a:pt x="187695" y="29382"/>
                </a:lnTo>
                <a:lnTo>
                  <a:pt x="189154" y="28941"/>
                </a:lnTo>
                <a:lnTo>
                  <a:pt x="190706" y="29610"/>
                </a:lnTo>
                <a:lnTo>
                  <a:pt x="191482" y="31951"/>
                </a:lnTo>
                <a:lnTo>
                  <a:pt x="191622" y="31951"/>
                </a:lnTo>
                <a:lnTo>
                  <a:pt x="190526" y="33065"/>
                </a:lnTo>
                <a:close/>
              </a:path>
              <a:path w="964565" h="962025">
                <a:moveTo>
                  <a:pt x="190505" y="15087"/>
                </a:moveTo>
                <a:lnTo>
                  <a:pt x="187863" y="15087"/>
                </a:lnTo>
                <a:lnTo>
                  <a:pt x="187265" y="13906"/>
                </a:lnTo>
                <a:lnTo>
                  <a:pt x="186642" y="13244"/>
                </a:lnTo>
                <a:lnTo>
                  <a:pt x="187254" y="12458"/>
                </a:lnTo>
                <a:lnTo>
                  <a:pt x="187633" y="11533"/>
                </a:lnTo>
                <a:lnTo>
                  <a:pt x="187735" y="11283"/>
                </a:lnTo>
                <a:lnTo>
                  <a:pt x="189154" y="10807"/>
                </a:lnTo>
                <a:lnTo>
                  <a:pt x="190717" y="11533"/>
                </a:lnTo>
                <a:lnTo>
                  <a:pt x="191410" y="13906"/>
                </a:lnTo>
                <a:lnTo>
                  <a:pt x="190505" y="15087"/>
                </a:lnTo>
                <a:close/>
              </a:path>
              <a:path w="964565" h="962025">
                <a:moveTo>
                  <a:pt x="198552" y="24304"/>
                </a:moveTo>
                <a:lnTo>
                  <a:pt x="197094" y="24304"/>
                </a:lnTo>
                <a:lnTo>
                  <a:pt x="196499" y="23087"/>
                </a:lnTo>
                <a:lnTo>
                  <a:pt x="195898" y="22393"/>
                </a:lnTo>
                <a:lnTo>
                  <a:pt x="196474" y="21646"/>
                </a:lnTo>
                <a:lnTo>
                  <a:pt x="197004" y="20265"/>
                </a:lnTo>
                <a:lnTo>
                  <a:pt x="201126" y="20265"/>
                </a:lnTo>
                <a:lnTo>
                  <a:pt x="199819" y="23535"/>
                </a:lnTo>
                <a:lnTo>
                  <a:pt x="198552" y="24304"/>
                </a:lnTo>
                <a:close/>
              </a:path>
              <a:path w="964565" h="962025">
                <a:moveTo>
                  <a:pt x="189899" y="763679"/>
                </a:moveTo>
                <a:lnTo>
                  <a:pt x="189571" y="762879"/>
                </a:lnTo>
                <a:lnTo>
                  <a:pt x="189776" y="763380"/>
                </a:lnTo>
                <a:lnTo>
                  <a:pt x="189899" y="763679"/>
                </a:lnTo>
                <a:close/>
              </a:path>
              <a:path w="964565" h="962025">
                <a:moveTo>
                  <a:pt x="189352" y="766775"/>
                </a:moveTo>
                <a:lnTo>
                  <a:pt x="186478" y="766775"/>
                </a:lnTo>
                <a:lnTo>
                  <a:pt x="185948" y="765494"/>
                </a:lnTo>
                <a:lnTo>
                  <a:pt x="187439" y="763679"/>
                </a:lnTo>
                <a:lnTo>
                  <a:pt x="189899" y="763679"/>
                </a:lnTo>
                <a:lnTo>
                  <a:pt x="189966" y="763843"/>
                </a:lnTo>
                <a:lnTo>
                  <a:pt x="190884" y="765024"/>
                </a:lnTo>
                <a:lnTo>
                  <a:pt x="190315" y="766398"/>
                </a:lnTo>
                <a:lnTo>
                  <a:pt x="189352" y="766775"/>
                </a:lnTo>
                <a:close/>
              </a:path>
              <a:path w="964565" h="962025">
                <a:moveTo>
                  <a:pt x="189352" y="766775"/>
                </a:moveTo>
                <a:lnTo>
                  <a:pt x="189016" y="766907"/>
                </a:lnTo>
                <a:lnTo>
                  <a:pt x="190315" y="766398"/>
                </a:lnTo>
                <a:lnTo>
                  <a:pt x="189352" y="766775"/>
                </a:lnTo>
                <a:close/>
              </a:path>
              <a:path w="964565" h="962025">
                <a:moveTo>
                  <a:pt x="189372" y="695605"/>
                </a:moveTo>
                <a:lnTo>
                  <a:pt x="186713" y="694623"/>
                </a:lnTo>
                <a:lnTo>
                  <a:pt x="186357" y="693264"/>
                </a:lnTo>
                <a:lnTo>
                  <a:pt x="185925" y="692563"/>
                </a:lnTo>
                <a:lnTo>
                  <a:pt x="185824" y="692399"/>
                </a:lnTo>
                <a:lnTo>
                  <a:pt x="186286" y="690535"/>
                </a:lnTo>
                <a:lnTo>
                  <a:pt x="187660" y="689702"/>
                </a:lnTo>
                <a:lnTo>
                  <a:pt x="190012" y="690268"/>
                </a:lnTo>
                <a:lnTo>
                  <a:pt x="190891" y="691769"/>
                </a:lnTo>
                <a:lnTo>
                  <a:pt x="190798" y="692563"/>
                </a:lnTo>
                <a:lnTo>
                  <a:pt x="190716" y="693264"/>
                </a:lnTo>
                <a:lnTo>
                  <a:pt x="190596" y="694296"/>
                </a:lnTo>
                <a:lnTo>
                  <a:pt x="189372" y="695605"/>
                </a:lnTo>
                <a:close/>
              </a:path>
              <a:path w="964565" h="962025">
                <a:moveTo>
                  <a:pt x="190315" y="747954"/>
                </a:moveTo>
                <a:lnTo>
                  <a:pt x="186514" y="747954"/>
                </a:lnTo>
                <a:lnTo>
                  <a:pt x="187006" y="746979"/>
                </a:lnTo>
                <a:lnTo>
                  <a:pt x="187279" y="745837"/>
                </a:lnTo>
                <a:lnTo>
                  <a:pt x="189065" y="744275"/>
                </a:lnTo>
                <a:lnTo>
                  <a:pt x="190396" y="744727"/>
                </a:lnTo>
                <a:lnTo>
                  <a:pt x="190727" y="746979"/>
                </a:lnTo>
                <a:lnTo>
                  <a:pt x="190315" y="747954"/>
                </a:lnTo>
                <a:close/>
              </a:path>
              <a:path w="964565" h="962025">
                <a:moveTo>
                  <a:pt x="190090" y="748485"/>
                </a:moveTo>
                <a:lnTo>
                  <a:pt x="187786" y="748485"/>
                </a:lnTo>
                <a:lnTo>
                  <a:pt x="187496" y="748285"/>
                </a:lnTo>
                <a:lnTo>
                  <a:pt x="190175" y="748285"/>
                </a:lnTo>
                <a:lnTo>
                  <a:pt x="190090" y="748485"/>
                </a:lnTo>
                <a:close/>
              </a:path>
              <a:path w="964565" h="962025">
                <a:moveTo>
                  <a:pt x="187614" y="713284"/>
                </a:moveTo>
                <a:lnTo>
                  <a:pt x="186173" y="712138"/>
                </a:lnTo>
                <a:lnTo>
                  <a:pt x="186190" y="709775"/>
                </a:lnTo>
                <a:lnTo>
                  <a:pt x="187393" y="709042"/>
                </a:lnTo>
                <a:lnTo>
                  <a:pt x="188034" y="708334"/>
                </a:lnTo>
                <a:lnTo>
                  <a:pt x="187602" y="708811"/>
                </a:lnTo>
                <a:lnTo>
                  <a:pt x="190201" y="709042"/>
                </a:lnTo>
                <a:lnTo>
                  <a:pt x="190559" y="710451"/>
                </a:lnTo>
                <a:lnTo>
                  <a:pt x="190592" y="710583"/>
                </a:lnTo>
                <a:lnTo>
                  <a:pt x="190023" y="712138"/>
                </a:lnTo>
                <a:lnTo>
                  <a:pt x="187614" y="713284"/>
                </a:lnTo>
                <a:close/>
              </a:path>
              <a:path w="964565" h="962025">
                <a:moveTo>
                  <a:pt x="209479" y="511881"/>
                </a:moveTo>
                <a:lnTo>
                  <a:pt x="205588" y="511881"/>
                </a:lnTo>
                <a:lnTo>
                  <a:pt x="204541" y="510578"/>
                </a:lnTo>
                <a:lnTo>
                  <a:pt x="204858" y="508030"/>
                </a:lnTo>
                <a:lnTo>
                  <a:pt x="206107" y="507048"/>
                </a:lnTo>
                <a:lnTo>
                  <a:pt x="208662" y="506511"/>
                </a:lnTo>
                <a:lnTo>
                  <a:pt x="210295" y="507329"/>
                </a:lnTo>
                <a:lnTo>
                  <a:pt x="210666" y="510578"/>
                </a:lnTo>
                <a:lnTo>
                  <a:pt x="210708" y="510945"/>
                </a:lnTo>
                <a:lnTo>
                  <a:pt x="209479" y="511881"/>
                </a:lnTo>
                <a:close/>
              </a:path>
              <a:path w="964565" h="962025">
                <a:moveTo>
                  <a:pt x="208669" y="309090"/>
                </a:moveTo>
                <a:lnTo>
                  <a:pt x="205890" y="308666"/>
                </a:lnTo>
                <a:lnTo>
                  <a:pt x="205317" y="307446"/>
                </a:lnTo>
                <a:lnTo>
                  <a:pt x="204662" y="306727"/>
                </a:lnTo>
                <a:lnTo>
                  <a:pt x="205294" y="305912"/>
                </a:lnTo>
                <a:lnTo>
                  <a:pt x="205836" y="304677"/>
                </a:lnTo>
                <a:lnTo>
                  <a:pt x="207232" y="304677"/>
                </a:lnTo>
                <a:lnTo>
                  <a:pt x="208776" y="305318"/>
                </a:lnTo>
                <a:lnTo>
                  <a:pt x="209313" y="307446"/>
                </a:lnTo>
                <a:lnTo>
                  <a:pt x="208850" y="308666"/>
                </a:lnTo>
                <a:lnTo>
                  <a:pt x="208669" y="309090"/>
                </a:lnTo>
                <a:close/>
              </a:path>
              <a:path w="964565" h="962025">
                <a:moveTo>
                  <a:pt x="189623" y="730568"/>
                </a:moveTo>
                <a:lnTo>
                  <a:pt x="186923" y="730568"/>
                </a:lnTo>
                <a:lnTo>
                  <a:pt x="186108" y="729208"/>
                </a:lnTo>
                <a:lnTo>
                  <a:pt x="186518" y="727489"/>
                </a:lnTo>
                <a:lnTo>
                  <a:pt x="188834" y="725796"/>
                </a:lnTo>
                <a:lnTo>
                  <a:pt x="190275" y="726749"/>
                </a:lnTo>
                <a:lnTo>
                  <a:pt x="190804" y="729208"/>
                </a:lnTo>
                <a:lnTo>
                  <a:pt x="190256" y="729827"/>
                </a:lnTo>
                <a:lnTo>
                  <a:pt x="189781" y="730287"/>
                </a:lnTo>
                <a:lnTo>
                  <a:pt x="189623" y="730568"/>
                </a:lnTo>
                <a:close/>
              </a:path>
              <a:path w="964565" h="962025">
                <a:moveTo>
                  <a:pt x="189623" y="730568"/>
                </a:moveTo>
                <a:lnTo>
                  <a:pt x="189521" y="730749"/>
                </a:lnTo>
                <a:lnTo>
                  <a:pt x="189781" y="730287"/>
                </a:lnTo>
                <a:lnTo>
                  <a:pt x="189623" y="730568"/>
                </a:lnTo>
                <a:close/>
              </a:path>
              <a:path w="964565" h="962025">
                <a:moveTo>
                  <a:pt x="189283" y="731173"/>
                </a:moveTo>
                <a:lnTo>
                  <a:pt x="188304" y="730749"/>
                </a:lnTo>
                <a:lnTo>
                  <a:pt x="189521" y="730749"/>
                </a:lnTo>
                <a:lnTo>
                  <a:pt x="189283" y="731173"/>
                </a:lnTo>
                <a:close/>
              </a:path>
              <a:path w="964565" h="962025">
                <a:moveTo>
                  <a:pt x="208224" y="252823"/>
                </a:moveTo>
                <a:lnTo>
                  <a:pt x="204290" y="252823"/>
                </a:lnTo>
                <a:lnTo>
                  <a:pt x="203858" y="251951"/>
                </a:lnTo>
                <a:lnTo>
                  <a:pt x="205277" y="250158"/>
                </a:lnTo>
                <a:lnTo>
                  <a:pt x="205381" y="250026"/>
                </a:lnTo>
                <a:lnTo>
                  <a:pt x="206563" y="249691"/>
                </a:lnTo>
                <a:lnTo>
                  <a:pt x="207495" y="249158"/>
                </a:lnTo>
                <a:lnTo>
                  <a:pt x="207694" y="249691"/>
                </a:lnTo>
                <a:lnTo>
                  <a:pt x="207819" y="250026"/>
                </a:lnTo>
                <a:lnTo>
                  <a:pt x="207869" y="250158"/>
                </a:lnTo>
                <a:lnTo>
                  <a:pt x="208744" y="251335"/>
                </a:lnTo>
                <a:lnTo>
                  <a:pt x="208224" y="252823"/>
                </a:lnTo>
                <a:close/>
              </a:path>
              <a:path w="964565" h="962025">
                <a:moveTo>
                  <a:pt x="205797" y="253570"/>
                </a:moveTo>
                <a:lnTo>
                  <a:pt x="204388" y="253022"/>
                </a:lnTo>
                <a:lnTo>
                  <a:pt x="206906" y="253022"/>
                </a:lnTo>
                <a:lnTo>
                  <a:pt x="205797" y="253570"/>
                </a:lnTo>
                <a:close/>
              </a:path>
              <a:path w="964565" h="962025">
                <a:moveTo>
                  <a:pt x="207885" y="87784"/>
                </a:moveTo>
                <a:lnTo>
                  <a:pt x="205556" y="87784"/>
                </a:lnTo>
                <a:lnTo>
                  <a:pt x="204082" y="86037"/>
                </a:lnTo>
                <a:lnTo>
                  <a:pt x="204437" y="85001"/>
                </a:lnTo>
                <a:lnTo>
                  <a:pt x="204534" y="84716"/>
                </a:lnTo>
                <a:lnTo>
                  <a:pt x="206705" y="84368"/>
                </a:lnTo>
                <a:lnTo>
                  <a:pt x="208221" y="85001"/>
                </a:lnTo>
                <a:lnTo>
                  <a:pt x="208769" y="86392"/>
                </a:lnTo>
                <a:lnTo>
                  <a:pt x="207965" y="87549"/>
                </a:lnTo>
                <a:lnTo>
                  <a:pt x="207885" y="87784"/>
                </a:lnTo>
                <a:close/>
              </a:path>
              <a:path w="964565" h="962025">
                <a:moveTo>
                  <a:pt x="207885" y="87784"/>
                </a:moveTo>
                <a:lnTo>
                  <a:pt x="207794" y="88051"/>
                </a:lnTo>
                <a:lnTo>
                  <a:pt x="207885" y="87784"/>
                </a:lnTo>
                <a:lnTo>
                  <a:pt x="207965" y="87549"/>
                </a:lnTo>
                <a:lnTo>
                  <a:pt x="207885" y="87784"/>
                </a:lnTo>
                <a:close/>
              </a:path>
              <a:path w="964565" h="962025">
                <a:moveTo>
                  <a:pt x="207634" y="88520"/>
                </a:moveTo>
                <a:lnTo>
                  <a:pt x="206716" y="88051"/>
                </a:lnTo>
                <a:lnTo>
                  <a:pt x="207794" y="88051"/>
                </a:lnTo>
                <a:lnTo>
                  <a:pt x="207634" y="88520"/>
                </a:lnTo>
                <a:close/>
              </a:path>
              <a:path w="964565" h="962025">
                <a:moveTo>
                  <a:pt x="208701" y="456400"/>
                </a:moveTo>
                <a:lnTo>
                  <a:pt x="204470" y="456400"/>
                </a:lnTo>
                <a:lnTo>
                  <a:pt x="203755" y="455297"/>
                </a:lnTo>
                <a:lnTo>
                  <a:pt x="203662" y="455155"/>
                </a:lnTo>
                <a:lnTo>
                  <a:pt x="204210" y="451351"/>
                </a:lnTo>
                <a:lnTo>
                  <a:pt x="205709" y="450241"/>
                </a:lnTo>
                <a:lnTo>
                  <a:pt x="209488" y="450241"/>
                </a:lnTo>
                <a:lnTo>
                  <a:pt x="210758" y="451351"/>
                </a:lnTo>
                <a:lnTo>
                  <a:pt x="209986" y="455155"/>
                </a:lnTo>
                <a:lnTo>
                  <a:pt x="209957" y="455297"/>
                </a:lnTo>
                <a:lnTo>
                  <a:pt x="208701" y="456400"/>
                </a:lnTo>
                <a:close/>
              </a:path>
              <a:path w="964565" h="962025">
                <a:moveTo>
                  <a:pt x="206099" y="324128"/>
                </a:moveTo>
                <a:lnTo>
                  <a:pt x="205999" y="324348"/>
                </a:lnTo>
                <a:lnTo>
                  <a:pt x="206099" y="324128"/>
                </a:lnTo>
                <a:lnTo>
                  <a:pt x="206168" y="323975"/>
                </a:lnTo>
                <a:lnTo>
                  <a:pt x="206099" y="324128"/>
                </a:lnTo>
                <a:close/>
              </a:path>
              <a:path w="964565" h="962025">
                <a:moveTo>
                  <a:pt x="207943" y="326715"/>
                </a:moveTo>
                <a:lnTo>
                  <a:pt x="206360" y="326256"/>
                </a:lnTo>
                <a:lnTo>
                  <a:pt x="205716" y="324978"/>
                </a:lnTo>
                <a:lnTo>
                  <a:pt x="205999" y="324348"/>
                </a:lnTo>
                <a:lnTo>
                  <a:pt x="208801" y="324348"/>
                </a:lnTo>
                <a:lnTo>
                  <a:pt x="208666" y="324978"/>
                </a:lnTo>
                <a:lnTo>
                  <a:pt x="208584" y="325363"/>
                </a:lnTo>
                <a:lnTo>
                  <a:pt x="208132" y="326256"/>
                </a:lnTo>
                <a:lnTo>
                  <a:pt x="207943" y="326715"/>
                </a:lnTo>
                <a:close/>
              </a:path>
              <a:path w="964565" h="962025">
                <a:moveTo>
                  <a:pt x="207943" y="326715"/>
                </a:moveTo>
                <a:lnTo>
                  <a:pt x="207847" y="326957"/>
                </a:lnTo>
                <a:lnTo>
                  <a:pt x="208125" y="326256"/>
                </a:lnTo>
                <a:lnTo>
                  <a:pt x="207943" y="326715"/>
                </a:lnTo>
                <a:close/>
              </a:path>
              <a:path w="964565" h="962025">
                <a:moveTo>
                  <a:pt x="207847" y="326957"/>
                </a:moveTo>
                <a:lnTo>
                  <a:pt x="207712" y="327298"/>
                </a:lnTo>
                <a:lnTo>
                  <a:pt x="207847" y="326957"/>
                </a:lnTo>
                <a:lnTo>
                  <a:pt x="207943" y="326715"/>
                </a:lnTo>
                <a:lnTo>
                  <a:pt x="207847" y="326957"/>
                </a:lnTo>
                <a:close/>
              </a:path>
              <a:path w="964565" h="962025">
                <a:moveTo>
                  <a:pt x="208084" y="69888"/>
                </a:moveTo>
                <a:lnTo>
                  <a:pt x="205563" y="69888"/>
                </a:lnTo>
                <a:lnTo>
                  <a:pt x="204132" y="68052"/>
                </a:lnTo>
                <a:lnTo>
                  <a:pt x="204691" y="66664"/>
                </a:lnTo>
                <a:lnTo>
                  <a:pt x="206975" y="66333"/>
                </a:lnTo>
                <a:lnTo>
                  <a:pt x="208616" y="66984"/>
                </a:lnTo>
                <a:lnTo>
                  <a:pt x="209093" y="68440"/>
                </a:lnTo>
                <a:lnTo>
                  <a:pt x="208192" y="69614"/>
                </a:lnTo>
                <a:lnTo>
                  <a:pt x="208084" y="69888"/>
                </a:lnTo>
                <a:close/>
              </a:path>
              <a:path w="964565" h="962025">
                <a:moveTo>
                  <a:pt x="208084" y="69888"/>
                </a:moveTo>
                <a:lnTo>
                  <a:pt x="207985" y="70141"/>
                </a:lnTo>
                <a:lnTo>
                  <a:pt x="208084" y="69888"/>
                </a:lnTo>
                <a:lnTo>
                  <a:pt x="208192" y="69614"/>
                </a:lnTo>
                <a:lnTo>
                  <a:pt x="208084" y="69888"/>
                </a:lnTo>
                <a:close/>
              </a:path>
              <a:path w="964565" h="962025">
                <a:moveTo>
                  <a:pt x="207794" y="70625"/>
                </a:moveTo>
                <a:lnTo>
                  <a:pt x="206822" y="70141"/>
                </a:lnTo>
                <a:lnTo>
                  <a:pt x="207985" y="70141"/>
                </a:lnTo>
                <a:lnTo>
                  <a:pt x="207794" y="70625"/>
                </a:lnTo>
                <a:close/>
              </a:path>
              <a:path w="964565" h="962025">
                <a:moveTo>
                  <a:pt x="208449" y="346087"/>
                </a:moveTo>
                <a:lnTo>
                  <a:pt x="205751" y="346087"/>
                </a:lnTo>
                <a:lnTo>
                  <a:pt x="205136" y="344853"/>
                </a:lnTo>
                <a:lnTo>
                  <a:pt x="204499" y="344169"/>
                </a:lnTo>
                <a:lnTo>
                  <a:pt x="205139" y="343347"/>
                </a:lnTo>
                <a:lnTo>
                  <a:pt x="205634" y="342319"/>
                </a:lnTo>
                <a:lnTo>
                  <a:pt x="207513" y="341045"/>
                </a:lnTo>
                <a:lnTo>
                  <a:pt x="208680" y="341579"/>
                </a:lnTo>
                <a:lnTo>
                  <a:pt x="209352" y="344853"/>
                </a:lnTo>
                <a:lnTo>
                  <a:pt x="208449" y="346087"/>
                </a:lnTo>
                <a:close/>
              </a:path>
              <a:path w="964565" h="962025">
                <a:moveTo>
                  <a:pt x="208904" y="106402"/>
                </a:moveTo>
                <a:lnTo>
                  <a:pt x="206184" y="106402"/>
                </a:lnTo>
                <a:lnTo>
                  <a:pt x="205484" y="105228"/>
                </a:lnTo>
                <a:lnTo>
                  <a:pt x="204751" y="104555"/>
                </a:lnTo>
                <a:lnTo>
                  <a:pt x="205189" y="103733"/>
                </a:lnTo>
                <a:lnTo>
                  <a:pt x="205443" y="102626"/>
                </a:lnTo>
                <a:lnTo>
                  <a:pt x="205502" y="102366"/>
                </a:lnTo>
                <a:lnTo>
                  <a:pt x="207685" y="102366"/>
                </a:lnTo>
                <a:lnTo>
                  <a:pt x="208363" y="102626"/>
                </a:lnTo>
                <a:lnTo>
                  <a:pt x="209244" y="104555"/>
                </a:lnTo>
                <a:lnTo>
                  <a:pt x="209223" y="105228"/>
                </a:lnTo>
                <a:lnTo>
                  <a:pt x="208904" y="106402"/>
                </a:lnTo>
                <a:close/>
              </a:path>
              <a:path w="964565" h="962025">
                <a:moveTo>
                  <a:pt x="207349" y="360001"/>
                </a:moveTo>
                <a:lnTo>
                  <a:pt x="207242" y="360247"/>
                </a:lnTo>
                <a:lnTo>
                  <a:pt x="207498" y="359659"/>
                </a:lnTo>
                <a:lnTo>
                  <a:pt x="207349" y="360001"/>
                </a:lnTo>
                <a:close/>
              </a:path>
              <a:path w="964565" h="962025">
                <a:moveTo>
                  <a:pt x="209190" y="362517"/>
                </a:moveTo>
                <a:lnTo>
                  <a:pt x="206345" y="362517"/>
                </a:lnTo>
                <a:lnTo>
                  <a:pt x="206480" y="361958"/>
                </a:lnTo>
                <a:lnTo>
                  <a:pt x="206584" y="361528"/>
                </a:lnTo>
                <a:lnTo>
                  <a:pt x="207086" y="360606"/>
                </a:lnTo>
                <a:lnTo>
                  <a:pt x="207242" y="360247"/>
                </a:lnTo>
                <a:lnTo>
                  <a:pt x="207349" y="360001"/>
                </a:lnTo>
                <a:lnTo>
                  <a:pt x="207242" y="360247"/>
                </a:lnTo>
                <a:lnTo>
                  <a:pt x="208759" y="360606"/>
                </a:lnTo>
                <a:lnTo>
                  <a:pt x="209420" y="361958"/>
                </a:lnTo>
                <a:lnTo>
                  <a:pt x="209190" y="362517"/>
                </a:lnTo>
                <a:close/>
              </a:path>
              <a:path w="964565" h="962025">
                <a:moveTo>
                  <a:pt x="209190" y="362517"/>
                </a:moveTo>
                <a:lnTo>
                  <a:pt x="209104" y="362727"/>
                </a:lnTo>
                <a:lnTo>
                  <a:pt x="209420" y="361958"/>
                </a:lnTo>
                <a:lnTo>
                  <a:pt x="209190" y="362517"/>
                </a:lnTo>
                <a:close/>
              </a:path>
              <a:path w="964565" h="962025">
                <a:moveTo>
                  <a:pt x="207306" y="363542"/>
                </a:moveTo>
                <a:lnTo>
                  <a:pt x="206292" y="362727"/>
                </a:lnTo>
                <a:lnTo>
                  <a:pt x="209104" y="362727"/>
                </a:lnTo>
                <a:lnTo>
                  <a:pt x="208982" y="363022"/>
                </a:lnTo>
                <a:lnTo>
                  <a:pt x="207306" y="363542"/>
                </a:lnTo>
                <a:close/>
              </a:path>
              <a:path w="964565" h="962025">
                <a:moveTo>
                  <a:pt x="205698" y="438434"/>
                </a:moveTo>
                <a:lnTo>
                  <a:pt x="204360" y="437893"/>
                </a:lnTo>
                <a:lnTo>
                  <a:pt x="203879" y="436886"/>
                </a:lnTo>
                <a:lnTo>
                  <a:pt x="205282" y="434889"/>
                </a:lnTo>
                <a:lnTo>
                  <a:pt x="206402" y="433690"/>
                </a:lnTo>
                <a:lnTo>
                  <a:pt x="208954" y="434163"/>
                </a:lnTo>
                <a:lnTo>
                  <a:pt x="209370" y="435818"/>
                </a:lnTo>
                <a:lnTo>
                  <a:pt x="208040" y="437893"/>
                </a:lnTo>
                <a:lnTo>
                  <a:pt x="207115" y="437893"/>
                </a:lnTo>
                <a:lnTo>
                  <a:pt x="205698" y="438434"/>
                </a:lnTo>
                <a:close/>
              </a:path>
              <a:path w="964565" h="962025">
                <a:moveTo>
                  <a:pt x="208341" y="124664"/>
                </a:moveTo>
                <a:lnTo>
                  <a:pt x="206274" y="124664"/>
                </a:lnTo>
                <a:lnTo>
                  <a:pt x="205797" y="123675"/>
                </a:lnTo>
                <a:lnTo>
                  <a:pt x="206192" y="122358"/>
                </a:lnTo>
                <a:lnTo>
                  <a:pt x="206641" y="121899"/>
                </a:lnTo>
                <a:lnTo>
                  <a:pt x="206922" y="121422"/>
                </a:lnTo>
                <a:lnTo>
                  <a:pt x="208804" y="121422"/>
                </a:lnTo>
                <a:lnTo>
                  <a:pt x="209316" y="122358"/>
                </a:lnTo>
                <a:lnTo>
                  <a:pt x="208939" y="123675"/>
                </a:lnTo>
                <a:lnTo>
                  <a:pt x="208737" y="124262"/>
                </a:lnTo>
                <a:lnTo>
                  <a:pt x="208341" y="124664"/>
                </a:lnTo>
                <a:close/>
              </a:path>
              <a:path w="964565" h="962025">
                <a:moveTo>
                  <a:pt x="208341" y="124664"/>
                </a:moveTo>
                <a:lnTo>
                  <a:pt x="208099" y="124910"/>
                </a:lnTo>
                <a:lnTo>
                  <a:pt x="208737" y="124262"/>
                </a:lnTo>
                <a:lnTo>
                  <a:pt x="208341" y="124664"/>
                </a:lnTo>
                <a:close/>
              </a:path>
              <a:path w="964565" h="962025">
                <a:moveTo>
                  <a:pt x="226356" y="566664"/>
                </a:moveTo>
                <a:lnTo>
                  <a:pt x="224806" y="566664"/>
                </a:lnTo>
                <a:lnTo>
                  <a:pt x="222423" y="562913"/>
                </a:lnTo>
                <a:lnTo>
                  <a:pt x="223252" y="561315"/>
                </a:lnTo>
                <a:lnTo>
                  <a:pt x="225572" y="560002"/>
                </a:lnTo>
                <a:lnTo>
                  <a:pt x="227191" y="560401"/>
                </a:lnTo>
                <a:lnTo>
                  <a:pt x="229429" y="562315"/>
                </a:lnTo>
                <a:lnTo>
                  <a:pt x="229375" y="562913"/>
                </a:lnTo>
                <a:lnTo>
                  <a:pt x="229269" y="564080"/>
                </a:lnTo>
                <a:lnTo>
                  <a:pt x="226356" y="566664"/>
                </a:lnTo>
                <a:close/>
              </a:path>
              <a:path w="964565" h="962025">
                <a:moveTo>
                  <a:pt x="243863" y="897535"/>
                </a:moveTo>
                <a:lnTo>
                  <a:pt x="242720" y="896973"/>
                </a:lnTo>
                <a:lnTo>
                  <a:pt x="242080" y="895649"/>
                </a:lnTo>
                <a:lnTo>
                  <a:pt x="242486" y="894660"/>
                </a:lnTo>
                <a:lnTo>
                  <a:pt x="242600" y="893763"/>
                </a:lnTo>
                <a:lnTo>
                  <a:pt x="242692" y="893041"/>
                </a:lnTo>
                <a:lnTo>
                  <a:pt x="244208" y="892564"/>
                </a:lnTo>
                <a:lnTo>
                  <a:pt x="245418" y="893400"/>
                </a:lnTo>
                <a:lnTo>
                  <a:pt x="246478" y="893763"/>
                </a:lnTo>
                <a:lnTo>
                  <a:pt x="246035" y="894660"/>
                </a:lnTo>
                <a:lnTo>
                  <a:pt x="245810" y="895649"/>
                </a:lnTo>
                <a:lnTo>
                  <a:pt x="245734" y="896023"/>
                </a:lnTo>
                <a:lnTo>
                  <a:pt x="243863" y="897535"/>
                </a:lnTo>
                <a:close/>
              </a:path>
              <a:path w="964565" h="962025">
                <a:moveTo>
                  <a:pt x="244933" y="877231"/>
                </a:moveTo>
                <a:lnTo>
                  <a:pt x="242927" y="877231"/>
                </a:lnTo>
                <a:lnTo>
                  <a:pt x="242133" y="875640"/>
                </a:lnTo>
                <a:lnTo>
                  <a:pt x="242211" y="874758"/>
                </a:lnTo>
                <a:lnTo>
                  <a:pt x="242332" y="873370"/>
                </a:lnTo>
                <a:lnTo>
                  <a:pt x="243542" y="872971"/>
                </a:lnTo>
                <a:lnTo>
                  <a:pt x="244596" y="873370"/>
                </a:lnTo>
                <a:lnTo>
                  <a:pt x="244797" y="873370"/>
                </a:lnTo>
                <a:lnTo>
                  <a:pt x="246617" y="876277"/>
                </a:lnTo>
                <a:lnTo>
                  <a:pt x="245599" y="876700"/>
                </a:lnTo>
                <a:lnTo>
                  <a:pt x="244933" y="877231"/>
                </a:lnTo>
                <a:close/>
              </a:path>
              <a:path w="964565" h="962025">
                <a:moveTo>
                  <a:pt x="244728" y="877394"/>
                </a:moveTo>
                <a:lnTo>
                  <a:pt x="244464" y="877604"/>
                </a:lnTo>
                <a:lnTo>
                  <a:pt x="244933" y="877231"/>
                </a:lnTo>
                <a:lnTo>
                  <a:pt x="244728" y="877394"/>
                </a:lnTo>
                <a:close/>
              </a:path>
              <a:path w="964565" h="962025">
                <a:moveTo>
                  <a:pt x="244510" y="252047"/>
                </a:moveTo>
                <a:lnTo>
                  <a:pt x="242935" y="252047"/>
                </a:lnTo>
                <a:lnTo>
                  <a:pt x="242080" y="250513"/>
                </a:lnTo>
                <a:lnTo>
                  <a:pt x="243137" y="249407"/>
                </a:lnTo>
                <a:lnTo>
                  <a:pt x="243592" y="250211"/>
                </a:lnTo>
                <a:lnTo>
                  <a:pt x="244137" y="250987"/>
                </a:lnTo>
                <a:lnTo>
                  <a:pt x="244510" y="252047"/>
                </a:lnTo>
                <a:close/>
              </a:path>
              <a:path w="964565" h="962025">
                <a:moveTo>
                  <a:pt x="243756" y="839671"/>
                </a:moveTo>
                <a:lnTo>
                  <a:pt x="242208" y="839671"/>
                </a:lnTo>
                <a:lnTo>
                  <a:pt x="242372" y="838892"/>
                </a:lnTo>
                <a:lnTo>
                  <a:pt x="242400" y="838760"/>
                </a:lnTo>
                <a:lnTo>
                  <a:pt x="242852" y="837902"/>
                </a:lnTo>
                <a:lnTo>
                  <a:pt x="244370" y="837902"/>
                </a:lnTo>
                <a:lnTo>
                  <a:pt x="244192" y="838760"/>
                </a:lnTo>
                <a:lnTo>
                  <a:pt x="244165" y="838892"/>
                </a:lnTo>
                <a:lnTo>
                  <a:pt x="243756" y="839671"/>
                </a:lnTo>
                <a:close/>
              </a:path>
              <a:path w="964565" h="962025">
                <a:moveTo>
                  <a:pt x="244471" y="821736"/>
                </a:moveTo>
                <a:lnTo>
                  <a:pt x="242942" y="821736"/>
                </a:lnTo>
                <a:lnTo>
                  <a:pt x="242094" y="820113"/>
                </a:lnTo>
                <a:lnTo>
                  <a:pt x="243190" y="819017"/>
                </a:lnTo>
                <a:lnTo>
                  <a:pt x="243617" y="819839"/>
                </a:lnTo>
                <a:lnTo>
                  <a:pt x="244137" y="820636"/>
                </a:lnTo>
                <a:lnTo>
                  <a:pt x="244471" y="821736"/>
                </a:lnTo>
                <a:close/>
              </a:path>
              <a:path w="964565" h="962025">
                <a:moveTo>
                  <a:pt x="243393" y="804862"/>
                </a:moveTo>
                <a:lnTo>
                  <a:pt x="242959" y="803844"/>
                </a:lnTo>
                <a:lnTo>
                  <a:pt x="241991" y="802648"/>
                </a:lnTo>
                <a:lnTo>
                  <a:pt x="242493" y="801150"/>
                </a:lnTo>
                <a:lnTo>
                  <a:pt x="244101" y="800442"/>
                </a:lnTo>
                <a:lnTo>
                  <a:pt x="246448" y="800442"/>
                </a:lnTo>
                <a:lnTo>
                  <a:pt x="246909" y="801833"/>
                </a:lnTo>
                <a:lnTo>
                  <a:pt x="246314" y="803178"/>
                </a:lnTo>
                <a:lnTo>
                  <a:pt x="243393" y="804862"/>
                </a:lnTo>
                <a:close/>
              </a:path>
              <a:path w="964565" h="962025">
                <a:moveTo>
                  <a:pt x="243863" y="291706"/>
                </a:moveTo>
                <a:lnTo>
                  <a:pt x="242720" y="291144"/>
                </a:lnTo>
                <a:lnTo>
                  <a:pt x="242080" y="289820"/>
                </a:lnTo>
                <a:lnTo>
                  <a:pt x="242486" y="288831"/>
                </a:lnTo>
                <a:lnTo>
                  <a:pt x="242600" y="287935"/>
                </a:lnTo>
                <a:lnTo>
                  <a:pt x="242692" y="287212"/>
                </a:lnTo>
                <a:lnTo>
                  <a:pt x="244208" y="286735"/>
                </a:lnTo>
                <a:lnTo>
                  <a:pt x="245418" y="287572"/>
                </a:lnTo>
                <a:lnTo>
                  <a:pt x="246478" y="287935"/>
                </a:lnTo>
                <a:lnTo>
                  <a:pt x="246035" y="288831"/>
                </a:lnTo>
                <a:lnTo>
                  <a:pt x="245810" y="289820"/>
                </a:lnTo>
                <a:lnTo>
                  <a:pt x="245734" y="290194"/>
                </a:lnTo>
                <a:lnTo>
                  <a:pt x="243863" y="291706"/>
                </a:lnTo>
                <a:close/>
              </a:path>
              <a:path w="964565" h="962025">
                <a:moveTo>
                  <a:pt x="243393" y="199033"/>
                </a:moveTo>
                <a:lnTo>
                  <a:pt x="242959" y="198015"/>
                </a:lnTo>
                <a:lnTo>
                  <a:pt x="241991" y="196819"/>
                </a:lnTo>
                <a:lnTo>
                  <a:pt x="242493" y="195321"/>
                </a:lnTo>
                <a:lnTo>
                  <a:pt x="244101" y="194613"/>
                </a:lnTo>
                <a:lnTo>
                  <a:pt x="246448" y="194613"/>
                </a:lnTo>
                <a:lnTo>
                  <a:pt x="246909" y="196005"/>
                </a:lnTo>
                <a:lnTo>
                  <a:pt x="246314" y="197350"/>
                </a:lnTo>
                <a:lnTo>
                  <a:pt x="243393" y="199033"/>
                </a:lnTo>
                <a:close/>
              </a:path>
              <a:path w="964565" h="962025">
                <a:moveTo>
                  <a:pt x="244464" y="271775"/>
                </a:moveTo>
                <a:lnTo>
                  <a:pt x="242927" y="271405"/>
                </a:lnTo>
                <a:lnTo>
                  <a:pt x="242133" y="269815"/>
                </a:lnTo>
                <a:lnTo>
                  <a:pt x="242211" y="268929"/>
                </a:lnTo>
                <a:lnTo>
                  <a:pt x="242332" y="267541"/>
                </a:lnTo>
                <a:lnTo>
                  <a:pt x="243542" y="267142"/>
                </a:lnTo>
                <a:lnTo>
                  <a:pt x="244596" y="267541"/>
                </a:lnTo>
                <a:lnTo>
                  <a:pt x="244797" y="267541"/>
                </a:lnTo>
                <a:lnTo>
                  <a:pt x="246617" y="270448"/>
                </a:lnTo>
                <a:lnTo>
                  <a:pt x="245599" y="270872"/>
                </a:lnTo>
                <a:lnTo>
                  <a:pt x="244464" y="271775"/>
                </a:lnTo>
                <a:close/>
              </a:path>
              <a:path w="964565" h="962025">
                <a:moveTo>
                  <a:pt x="243926" y="656060"/>
                </a:moveTo>
                <a:lnTo>
                  <a:pt x="242005" y="656060"/>
                </a:lnTo>
                <a:lnTo>
                  <a:pt x="241542" y="655149"/>
                </a:lnTo>
                <a:lnTo>
                  <a:pt x="241980" y="653701"/>
                </a:lnTo>
                <a:lnTo>
                  <a:pt x="243066" y="652683"/>
                </a:lnTo>
                <a:lnTo>
                  <a:pt x="243557" y="653516"/>
                </a:lnTo>
                <a:lnTo>
                  <a:pt x="244133" y="654316"/>
                </a:lnTo>
                <a:lnTo>
                  <a:pt x="244444" y="655149"/>
                </a:lnTo>
                <a:lnTo>
                  <a:pt x="244542" y="655412"/>
                </a:lnTo>
                <a:lnTo>
                  <a:pt x="243926" y="656060"/>
                </a:lnTo>
                <a:close/>
              </a:path>
              <a:path w="964565" h="962025">
                <a:moveTo>
                  <a:pt x="243926" y="656060"/>
                </a:moveTo>
                <a:lnTo>
                  <a:pt x="243750" y="656245"/>
                </a:lnTo>
                <a:lnTo>
                  <a:pt x="244542" y="655412"/>
                </a:lnTo>
                <a:lnTo>
                  <a:pt x="243926" y="656060"/>
                </a:lnTo>
                <a:close/>
              </a:path>
              <a:path w="964565" h="962025">
                <a:moveTo>
                  <a:pt x="244785" y="748979"/>
                </a:moveTo>
                <a:lnTo>
                  <a:pt x="242034" y="748979"/>
                </a:lnTo>
                <a:lnTo>
                  <a:pt x="241739" y="748093"/>
                </a:lnTo>
                <a:lnTo>
                  <a:pt x="241617" y="747727"/>
                </a:lnTo>
                <a:lnTo>
                  <a:pt x="242062" y="746342"/>
                </a:lnTo>
                <a:lnTo>
                  <a:pt x="242610" y="744894"/>
                </a:lnTo>
                <a:lnTo>
                  <a:pt x="243710" y="744342"/>
                </a:lnTo>
                <a:lnTo>
                  <a:pt x="245660" y="745908"/>
                </a:lnTo>
                <a:lnTo>
                  <a:pt x="245959" y="747136"/>
                </a:lnTo>
                <a:lnTo>
                  <a:pt x="246475" y="748093"/>
                </a:lnTo>
                <a:lnTo>
                  <a:pt x="245457" y="748481"/>
                </a:lnTo>
                <a:lnTo>
                  <a:pt x="244785" y="748979"/>
                </a:lnTo>
                <a:close/>
              </a:path>
              <a:path w="964565" h="962025">
                <a:moveTo>
                  <a:pt x="244785" y="748979"/>
                </a:moveTo>
                <a:lnTo>
                  <a:pt x="244545" y="749157"/>
                </a:lnTo>
                <a:lnTo>
                  <a:pt x="245457" y="748481"/>
                </a:lnTo>
                <a:lnTo>
                  <a:pt x="244785" y="748979"/>
                </a:lnTo>
                <a:close/>
              </a:path>
              <a:path w="964565" h="962025">
                <a:moveTo>
                  <a:pt x="244115" y="763434"/>
                </a:moveTo>
                <a:lnTo>
                  <a:pt x="243014" y="763434"/>
                </a:lnTo>
                <a:lnTo>
                  <a:pt x="243194" y="762968"/>
                </a:lnTo>
                <a:lnTo>
                  <a:pt x="244115" y="763434"/>
                </a:lnTo>
                <a:close/>
              </a:path>
              <a:path w="964565" h="962025">
                <a:moveTo>
                  <a:pt x="246193" y="766455"/>
                </a:moveTo>
                <a:lnTo>
                  <a:pt x="242432" y="766455"/>
                </a:lnTo>
                <a:lnTo>
                  <a:pt x="241962" y="765067"/>
                </a:lnTo>
                <a:lnTo>
                  <a:pt x="242820" y="763936"/>
                </a:lnTo>
                <a:lnTo>
                  <a:pt x="242916" y="763686"/>
                </a:lnTo>
                <a:lnTo>
                  <a:pt x="245304" y="763686"/>
                </a:lnTo>
                <a:lnTo>
                  <a:pt x="246720" y="765459"/>
                </a:lnTo>
                <a:lnTo>
                  <a:pt x="246193" y="766455"/>
                </a:lnTo>
                <a:close/>
              </a:path>
              <a:path w="964565" h="962025">
                <a:moveTo>
                  <a:pt x="246193" y="766455"/>
                </a:moveTo>
                <a:lnTo>
                  <a:pt x="245803" y="766647"/>
                </a:lnTo>
                <a:lnTo>
                  <a:pt x="246267" y="766455"/>
                </a:lnTo>
                <a:lnTo>
                  <a:pt x="246720" y="765459"/>
                </a:lnTo>
                <a:lnTo>
                  <a:pt x="246193" y="766455"/>
                </a:lnTo>
                <a:close/>
              </a:path>
              <a:path w="964565" h="962025">
                <a:moveTo>
                  <a:pt x="244884" y="767028"/>
                </a:moveTo>
                <a:lnTo>
                  <a:pt x="243944" y="766647"/>
                </a:lnTo>
                <a:lnTo>
                  <a:pt x="245803" y="766647"/>
                </a:lnTo>
                <a:lnTo>
                  <a:pt x="244884" y="767028"/>
                </a:lnTo>
                <a:close/>
              </a:path>
              <a:path w="964565" h="962025">
                <a:moveTo>
                  <a:pt x="243742" y="949955"/>
                </a:moveTo>
                <a:lnTo>
                  <a:pt x="242073" y="949955"/>
                </a:lnTo>
                <a:lnTo>
                  <a:pt x="242250" y="949119"/>
                </a:lnTo>
                <a:lnTo>
                  <a:pt x="242279" y="948980"/>
                </a:lnTo>
                <a:lnTo>
                  <a:pt x="242767" y="948066"/>
                </a:lnTo>
                <a:lnTo>
                  <a:pt x="244414" y="948066"/>
                </a:lnTo>
                <a:lnTo>
                  <a:pt x="244213" y="948980"/>
                </a:lnTo>
                <a:lnTo>
                  <a:pt x="244183" y="949119"/>
                </a:lnTo>
                <a:lnTo>
                  <a:pt x="243742" y="949955"/>
                </a:lnTo>
                <a:close/>
              </a:path>
              <a:path w="964565" h="962025">
                <a:moveTo>
                  <a:pt x="243742" y="949955"/>
                </a:moveTo>
                <a:lnTo>
                  <a:pt x="243633" y="950197"/>
                </a:lnTo>
                <a:lnTo>
                  <a:pt x="243733" y="949955"/>
                </a:lnTo>
                <a:lnTo>
                  <a:pt x="244183" y="949119"/>
                </a:lnTo>
                <a:lnTo>
                  <a:pt x="243742" y="949955"/>
                </a:lnTo>
                <a:close/>
              </a:path>
              <a:path w="964565" h="962025">
                <a:moveTo>
                  <a:pt x="243454" y="950632"/>
                </a:moveTo>
                <a:lnTo>
                  <a:pt x="243311" y="950977"/>
                </a:lnTo>
                <a:lnTo>
                  <a:pt x="243633" y="950197"/>
                </a:lnTo>
                <a:lnTo>
                  <a:pt x="243733" y="949955"/>
                </a:lnTo>
                <a:lnTo>
                  <a:pt x="243454" y="950632"/>
                </a:lnTo>
                <a:close/>
              </a:path>
              <a:path w="964565" h="962025">
                <a:moveTo>
                  <a:pt x="243361" y="14326"/>
                </a:moveTo>
                <a:lnTo>
                  <a:pt x="242144" y="13376"/>
                </a:lnTo>
                <a:lnTo>
                  <a:pt x="242819" y="11703"/>
                </a:lnTo>
                <a:lnTo>
                  <a:pt x="244343" y="11703"/>
                </a:lnTo>
                <a:lnTo>
                  <a:pt x="244158" y="12607"/>
                </a:lnTo>
                <a:lnTo>
                  <a:pt x="243753" y="13376"/>
                </a:lnTo>
                <a:lnTo>
                  <a:pt x="243361" y="14326"/>
                </a:lnTo>
                <a:close/>
              </a:path>
              <a:path w="964565" h="962025">
                <a:moveTo>
                  <a:pt x="244464" y="931989"/>
                </a:moveTo>
                <a:lnTo>
                  <a:pt x="242941" y="931989"/>
                </a:lnTo>
                <a:lnTo>
                  <a:pt x="242112" y="930405"/>
                </a:lnTo>
                <a:lnTo>
                  <a:pt x="243197" y="929284"/>
                </a:lnTo>
                <a:lnTo>
                  <a:pt x="243617" y="930103"/>
                </a:lnTo>
                <a:lnTo>
                  <a:pt x="244133" y="930896"/>
                </a:lnTo>
                <a:lnTo>
                  <a:pt x="244464" y="931989"/>
                </a:lnTo>
                <a:close/>
              </a:path>
              <a:path w="964565" h="962025">
                <a:moveTo>
                  <a:pt x="254728" y="904514"/>
                </a:moveTo>
                <a:lnTo>
                  <a:pt x="250869" y="904514"/>
                </a:lnTo>
                <a:lnTo>
                  <a:pt x="251328" y="903503"/>
                </a:lnTo>
                <a:lnTo>
                  <a:pt x="251488" y="902596"/>
                </a:lnTo>
                <a:lnTo>
                  <a:pt x="251553" y="902233"/>
                </a:lnTo>
                <a:lnTo>
                  <a:pt x="253407" y="900581"/>
                </a:lnTo>
                <a:lnTo>
                  <a:pt x="254769" y="901094"/>
                </a:lnTo>
                <a:lnTo>
                  <a:pt x="254915" y="902233"/>
                </a:lnTo>
                <a:lnTo>
                  <a:pt x="254962" y="902596"/>
                </a:lnTo>
                <a:lnTo>
                  <a:pt x="255078" y="903503"/>
                </a:lnTo>
                <a:lnTo>
                  <a:pt x="254728" y="904514"/>
                </a:lnTo>
                <a:close/>
              </a:path>
              <a:path w="964565" h="962025">
                <a:moveTo>
                  <a:pt x="254728" y="904514"/>
                </a:moveTo>
                <a:lnTo>
                  <a:pt x="254595" y="904880"/>
                </a:lnTo>
                <a:lnTo>
                  <a:pt x="255095" y="903503"/>
                </a:lnTo>
                <a:lnTo>
                  <a:pt x="254728" y="904514"/>
                </a:lnTo>
                <a:close/>
              </a:path>
              <a:path w="964565" h="962025">
                <a:moveTo>
                  <a:pt x="253161" y="905798"/>
                </a:moveTo>
                <a:lnTo>
                  <a:pt x="251873" y="904880"/>
                </a:lnTo>
                <a:lnTo>
                  <a:pt x="254595" y="904880"/>
                </a:lnTo>
                <a:lnTo>
                  <a:pt x="254520" y="905086"/>
                </a:lnTo>
                <a:lnTo>
                  <a:pt x="253161" y="905798"/>
                </a:lnTo>
                <a:close/>
              </a:path>
              <a:path w="964565" h="962025">
                <a:moveTo>
                  <a:pt x="244443" y="857673"/>
                </a:moveTo>
                <a:lnTo>
                  <a:pt x="242825" y="857673"/>
                </a:lnTo>
                <a:lnTo>
                  <a:pt x="242083" y="856342"/>
                </a:lnTo>
                <a:lnTo>
                  <a:pt x="243140" y="855236"/>
                </a:lnTo>
                <a:lnTo>
                  <a:pt x="243596" y="856040"/>
                </a:lnTo>
                <a:lnTo>
                  <a:pt x="244140" y="856816"/>
                </a:lnTo>
                <a:lnTo>
                  <a:pt x="244443" y="857673"/>
                </a:lnTo>
                <a:close/>
              </a:path>
              <a:path w="964565" h="962025">
                <a:moveTo>
                  <a:pt x="244770" y="32887"/>
                </a:moveTo>
                <a:lnTo>
                  <a:pt x="242023" y="32887"/>
                </a:lnTo>
                <a:lnTo>
                  <a:pt x="241721" y="31994"/>
                </a:lnTo>
                <a:lnTo>
                  <a:pt x="241603" y="31645"/>
                </a:lnTo>
                <a:lnTo>
                  <a:pt x="242051" y="30257"/>
                </a:lnTo>
                <a:lnTo>
                  <a:pt x="242610" y="28827"/>
                </a:lnTo>
                <a:lnTo>
                  <a:pt x="243710" y="28275"/>
                </a:lnTo>
                <a:lnTo>
                  <a:pt x="245656" y="29823"/>
                </a:lnTo>
                <a:lnTo>
                  <a:pt x="245959" y="31044"/>
                </a:lnTo>
                <a:lnTo>
                  <a:pt x="246475" y="31994"/>
                </a:lnTo>
                <a:lnTo>
                  <a:pt x="245453" y="32382"/>
                </a:lnTo>
                <a:lnTo>
                  <a:pt x="244770" y="32887"/>
                </a:lnTo>
                <a:close/>
              </a:path>
              <a:path w="964565" h="962025">
                <a:moveTo>
                  <a:pt x="244770" y="32887"/>
                </a:moveTo>
                <a:lnTo>
                  <a:pt x="244540" y="33058"/>
                </a:lnTo>
                <a:lnTo>
                  <a:pt x="245453" y="32382"/>
                </a:lnTo>
                <a:lnTo>
                  <a:pt x="244770" y="32887"/>
                </a:lnTo>
                <a:close/>
              </a:path>
              <a:path w="964565" h="962025">
                <a:moveTo>
                  <a:pt x="243211" y="914773"/>
                </a:moveTo>
                <a:lnTo>
                  <a:pt x="242023" y="913719"/>
                </a:lnTo>
                <a:lnTo>
                  <a:pt x="242773" y="912164"/>
                </a:lnTo>
                <a:lnTo>
                  <a:pt x="244443" y="912164"/>
                </a:lnTo>
                <a:lnTo>
                  <a:pt x="244165" y="913072"/>
                </a:lnTo>
                <a:lnTo>
                  <a:pt x="243764" y="913719"/>
                </a:lnTo>
                <a:lnTo>
                  <a:pt x="243646" y="913911"/>
                </a:lnTo>
                <a:lnTo>
                  <a:pt x="243211" y="914773"/>
                </a:lnTo>
                <a:close/>
              </a:path>
              <a:path w="964565" h="962025">
                <a:moveTo>
                  <a:pt x="246542" y="712665"/>
                </a:moveTo>
                <a:lnTo>
                  <a:pt x="243564" y="712665"/>
                </a:lnTo>
                <a:lnTo>
                  <a:pt x="242955" y="711252"/>
                </a:lnTo>
                <a:lnTo>
                  <a:pt x="242290" y="710455"/>
                </a:lnTo>
                <a:lnTo>
                  <a:pt x="242924" y="709580"/>
                </a:lnTo>
                <a:lnTo>
                  <a:pt x="243505" y="708117"/>
                </a:lnTo>
                <a:lnTo>
                  <a:pt x="245026" y="708117"/>
                </a:lnTo>
                <a:lnTo>
                  <a:pt x="246631" y="708847"/>
                </a:lnTo>
                <a:lnTo>
                  <a:pt x="247444" y="711252"/>
                </a:lnTo>
                <a:lnTo>
                  <a:pt x="247560" y="711597"/>
                </a:lnTo>
                <a:lnTo>
                  <a:pt x="246542" y="712665"/>
                </a:lnTo>
                <a:close/>
              </a:path>
              <a:path w="964565" h="962025">
                <a:moveTo>
                  <a:pt x="246542" y="712665"/>
                </a:moveTo>
                <a:lnTo>
                  <a:pt x="246311" y="712907"/>
                </a:lnTo>
                <a:lnTo>
                  <a:pt x="247560" y="711597"/>
                </a:lnTo>
                <a:lnTo>
                  <a:pt x="246542" y="712665"/>
                </a:lnTo>
                <a:close/>
              </a:path>
              <a:path w="964565" h="962025">
                <a:moveTo>
                  <a:pt x="246266" y="782849"/>
                </a:moveTo>
                <a:lnTo>
                  <a:pt x="244162" y="782849"/>
                </a:lnTo>
                <a:lnTo>
                  <a:pt x="245165" y="782443"/>
                </a:lnTo>
                <a:lnTo>
                  <a:pt x="246266" y="782849"/>
                </a:lnTo>
                <a:close/>
              </a:path>
              <a:path w="964565" h="962025">
                <a:moveTo>
                  <a:pt x="245610" y="785952"/>
                </a:moveTo>
                <a:lnTo>
                  <a:pt x="243065" y="785952"/>
                </a:lnTo>
                <a:lnTo>
                  <a:pt x="242945" y="785649"/>
                </a:lnTo>
                <a:lnTo>
                  <a:pt x="241987" y="784386"/>
                </a:lnTo>
                <a:lnTo>
                  <a:pt x="242677" y="782977"/>
                </a:lnTo>
                <a:lnTo>
                  <a:pt x="246613" y="782977"/>
                </a:lnTo>
                <a:lnTo>
                  <a:pt x="247190" y="784073"/>
                </a:lnTo>
                <a:lnTo>
                  <a:pt x="245610" y="785952"/>
                </a:lnTo>
                <a:close/>
              </a:path>
              <a:path w="964565" h="962025">
                <a:moveTo>
                  <a:pt x="243340" y="786642"/>
                </a:moveTo>
                <a:lnTo>
                  <a:pt x="243155" y="786180"/>
                </a:lnTo>
                <a:lnTo>
                  <a:pt x="244332" y="786180"/>
                </a:lnTo>
                <a:lnTo>
                  <a:pt x="243340" y="786642"/>
                </a:lnTo>
                <a:close/>
              </a:path>
              <a:path w="964565" h="962025">
                <a:moveTo>
                  <a:pt x="243877" y="731034"/>
                </a:moveTo>
                <a:lnTo>
                  <a:pt x="243041" y="729849"/>
                </a:lnTo>
                <a:lnTo>
                  <a:pt x="242268" y="729237"/>
                </a:lnTo>
                <a:lnTo>
                  <a:pt x="242735" y="728287"/>
                </a:lnTo>
                <a:lnTo>
                  <a:pt x="242991" y="726838"/>
                </a:lnTo>
                <a:lnTo>
                  <a:pt x="244418" y="726244"/>
                </a:lnTo>
                <a:lnTo>
                  <a:pt x="245973" y="726838"/>
                </a:lnTo>
                <a:lnTo>
                  <a:pt x="246489" y="727593"/>
                </a:lnTo>
                <a:lnTo>
                  <a:pt x="247413" y="729237"/>
                </a:lnTo>
                <a:lnTo>
                  <a:pt x="247507" y="729404"/>
                </a:lnTo>
                <a:lnTo>
                  <a:pt x="246382" y="730735"/>
                </a:lnTo>
                <a:lnTo>
                  <a:pt x="243877" y="731034"/>
                </a:lnTo>
                <a:close/>
              </a:path>
              <a:path w="964565" h="962025">
                <a:moveTo>
                  <a:pt x="242960" y="508287"/>
                </a:moveTo>
                <a:lnTo>
                  <a:pt x="243171" y="507817"/>
                </a:lnTo>
                <a:lnTo>
                  <a:pt x="244492" y="507817"/>
                </a:lnTo>
                <a:lnTo>
                  <a:pt x="245439" y="508287"/>
                </a:lnTo>
                <a:lnTo>
                  <a:pt x="243171" y="507817"/>
                </a:lnTo>
                <a:lnTo>
                  <a:pt x="242960" y="508287"/>
                </a:lnTo>
                <a:close/>
              </a:path>
              <a:path w="964565" h="962025">
                <a:moveTo>
                  <a:pt x="244154" y="510682"/>
                </a:moveTo>
                <a:lnTo>
                  <a:pt x="243165" y="510244"/>
                </a:lnTo>
                <a:lnTo>
                  <a:pt x="242651" y="509134"/>
                </a:lnTo>
                <a:lnTo>
                  <a:pt x="242564" y="508945"/>
                </a:lnTo>
                <a:lnTo>
                  <a:pt x="242877" y="508472"/>
                </a:lnTo>
                <a:lnTo>
                  <a:pt x="242960" y="508287"/>
                </a:lnTo>
                <a:lnTo>
                  <a:pt x="242877" y="508472"/>
                </a:lnTo>
                <a:lnTo>
                  <a:pt x="246407" y="508671"/>
                </a:lnTo>
                <a:lnTo>
                  <a:pt x="246080" y="509134"/>
                </a:lnTo>
                <a:lnTo>
                  <a:pt x="245852" y="509788"/>
                </a:lnTo>
                <a:lnTo>
                  <a:pt x="244154" y="510682"/>
                </a:lnTo>
                <a:close/>
              </a:path>
              <a:path w="964565" h="962025">
                <a:moveTo>
                  <a:pt x="245852" y="565920"/>
                </a:moveTo>
                <a:lnTo>
                  <a:pt x="243217" y="565920"/>
                </a:lnTo>
                <a:lnTo>
                  <a:pt x="242574" y="564888"/>
                </a:lnTo>
                <a:lnTo>
                  <a:pt x="241838" y="564219"/>
                </a:lnTo>
                <a:lnTo>
                  <a:pt x="242372" y="563347"/>
                </a:lnTo>
                <a:lnTo>
                  <a:pt x="242763" y="561927"/>
                </a:lnTo>
                <a:lnTo>
                  <a:pt x="244364" y="561518"/>
                </a:lnTo>
                <a:lnTo>
                  <a:pt x="245753" y="561927"/>
                </a:lnTo>
                <a:lnTo>
                  <a:pt x="246128" y="561927"/>
                </a:lnTo>
                <a:lnTo>
                  <a:pt x="247151" y="564603"/>
                </a:lnTo>
                <a:lnTo>
                  <a:pt x="245852" y="565920"/>
                </a:lnTo>
                <a:close/>
              </a:path>
              <a:path w="964565" h="962025">
                <a:moveTo>
                  <a:pt x="246507" y="455571"/>
                </a:moveTo>
                <a:lnTo>
                  <a:pt x="243705" y="455571"/>
                </a:lnTo>
                <a:lnTo>
                  <a:pt x="243041" y="454607"/>
                </a:lnTo>
                <a:lnTo>
                  <a:pt x="242247" y="453963"/>
                </a:lnTo>
                <a:lnTo>
                  <a:pt x="242695" y="452995"/>
                </a:lnTo>
                <a:lnTo>
                  <a:pt x="242920" y="451604"/>
                </a:lnTo>
                <a:lnTo>
                  <a:pt x="242945" y="451454"/>
                </a:lnTo>
                <a:lnTo>
                  <a:pt x="244414" y="450949"/>
                </a:lnTo>
                <a:lnTo>
                  <a:pt x="246069" y="451604"/>
                </a:lnTo>
                <a:lnTo>
                  <a:pt x="247440" y="453963"/>
                </a:lnTo>
                <a:lnTo>
                  <a:pt x="247549" y="454151"/>
                </a:lnTo>
                <a:lnTo>
                  <a:pt x="246507" y="455571"/>
                </a:lnTo>
                <a:close/>
              </a:path>
              <a:path w="964565" h="962025">
                <a:moveTo>
                  <a:pt x="246542" y="106840"/>
                </a:moveTo>
                <a:lnTo>
                  <a:pt x="243560" y="106840"/>
                </a:lnTo>
                <a:lnTo>
                  <a:pt x="242952" y="105427"/>
                </a:lnTo>
                <a:lnTo>
                  <a:pt x="242286" y="104630"/>
                </a:lnTo>
                <a:lnTo>
                  <a:pt x="242891" y="103829"/>
                </a:lnTo>
                <a:lnTo>
                  <a:pt x="243504" y="102292"/>
                </a:lnTo>
                <a:lnTo>
                  <a:pt x="245026" y="102292"/>
                </a:lnTo>
                <a:lnTo>
                  <a:pt x="246631" y="103021"/>
                </a:lnTo>
                <a:lnTo>
                  <a:pt x="247443" y="105427"/>
                </a:lnTo>
                <a:lnTo>
                  <a:pt x="247560" y="105772"/>
                </a:lnTo>
                <a:lnTo>
                  <a:pt x="246542" y="106840"/>
                </a:lnTo>
                <a:close/>
              </a:path>
              <a:path w="964565" h="962025">
                <a:moveTo>
                  <a:pt x="246542" y="106840"/>
                </a:moveTo>
                <a:lnTo>
                  <a:pt x="246311" y="107081"/>
                </a:lnTo>
                <a:lnTo>
                  <a:pt x="247560" y="105772"/>
                </a:lnTo>
                <a:lnTo>
                  <a:pt x="246542" y="106840"/>
                </a:lnTo>
                <a:close/>
              </a:path>
              <a:path w="964565" h="962025">
                <a:moveTo>
                  <a:pt x="245677" y="584082"/>
                </a:moveTo>
                <a:lnTo>
                  <a:pt x="242848" y="584082"/>
                </a:lnTo>
                <a:lnTo>
                  <a:pt x="242222" y="582663"/>
                </a:lnTo>
                <a:lnTo>
                  <a:pt x="242735" y="580976"/>
                </a:lnTo>
                <a:lnTo>
                  <a:pt x="245094" y="579588"/>
                </a:lnTo>
                <a:lnTo>
                  <a:pt x="246521" y="580574"/>
                </a:lnTo>
                <a:lnTo>
                  <a:pt x="246871" y="582663"/>
                </a:lnTo>
                <a:lnTo>
                  <a:pt x="246934" y="583033"/>
                </a:lnTo>
                <a:lnTo>
                  <a:pt x="245774" y="583947"/>
                </a:lnTo>
                <a:lnTo>
                  <a:pt x="245677" y="584082"/>
                </a:lnTo>
                <a:close/>
              </a:path>
              <a:path w="964565" h="962025">
                <a:moveTo>
                  <a:pt x="245190" y="584766"/>
                </a:moveTo>
                <a:lnTo>
                  <a:pt x="244258" y="584321"/>
                </a:lnTo>
                <a:lnTo>
                  <a:pt x="245507" y="584321"/>
                </a:lnTo>
                <a:lnTo>
                  <a:pt x="245190" y="584766"/>
                </a:lnTo>
                <a:close/>
              </a:path>
              <a:path w="964565" h="962025">
                <a:moveTo>
                  <a:pt x="246382" y="124910"/>
                </a:moveTo>
                <a:lnTo>
                  <a:pt x="243671" y="124910"/>
                </a:lnTo>
                <a:lnTo>
                  <a:pt x="243041" y="124020"/>
                </a:lnTo>
                <a:lnTo>
                  <a:pt x="242268" y="123408"/>
                </a:lnTo>
                <a:lnTo>
                  <a:pt x="242735" y="122458"/>
                </a:lnTo>
                <a:lnTo>
                  <a:pt x="242991" y="121009"/>
                </a:lnTo>
                <a:lnTo>
                  <a:pt x="244418" y="120415"/>
                </a:lnTo>
                <a:lnTo>
                  <a:pt x="245973" y="121009"/>
                </a:lnTo>
                <a:lnTo>
                  <a:pt x="246880" y="122458"/>
                </a:lnTo>
                <a:lnTo>
                  <a:pt x="247413" y="123408"/>
                </a:lnTo>
                <a:lnTo>
                  <a:pt x="247507" y="123575"/>
                </a:lnTo>
                <a:lnTo>
                  <a:pt x="246382" y="124910"/>
                </a:lnTo>
                <a:close/>
              </a:path>
              <a:path w="964565" h="962025">
                <a:moveTo>
                  <a:pt x="244243" y="474378"/>
                </a:moveTo>
                <a:lnTo>
                  <a:pt x="242770" y="473766"/>
                </a:lnTo>
                <a:lnTo>
                  <a:pt x="242674" y="473086"/>
                </a:lnTo>
                <a:lnTo>
                  <a:pt x="242553" y="472225"/>
                </a:lnTo>
                <a:lnTo>
                  <a:pt x="242115" y="471225"/>
                </a:lnTo>
                <a:lnTo>
                  <a:pt x="242681" y="469773"/>
                </a:lnTo>
                <a:lnTo>
                  <a:pt x="243788" y="469222"/>
                </a:lnTo>
                <a:lnTo>
                  <a:pt x="245720" y="470848"/>
                </a:lnTo>
                <a:lnTo>
                  <a:pt x="246008" y="472097"/>
                </a:lnTo>
                <a:lnTo>
                  <a:pt x="246517" y="473086"/>
                </a:lnTo>
                <a:lnTo>
                  <a:pt x="245492" y="473463"/>
                </a:lnTo>
                <a:lnTo>
                  <a:pt x="244243" y="474378"/>
                </a:lnTo>
                <a:close/>
              </a:path>
              <a:path w="964565" h="962025">
                <a:moveTo>
                  <a:pt x="252873" y="882903"/>
                </a:moveTo>
                <a:lnTo>
                  <a:pt x="251084" y="882903"/>
                </a:lnTo>
                <a:lnTo>
                  <a:pt x="251915" y="882494"/>
                </a:lnTo>
                <a:lnTo>
                  <a:pt x="252873" y="882903"/>
                </a:lnTo>
                <a:close/>
              </a:path>
              <a:path w="964565" h="962025">
                <a:moveTo>
                  <a:pt x="254114" y="886009"/>
                </a:moveTo>
                <a:lnTo>
                  <a:pt x="251787" y="886009"/>
                </a:lnTo>
                <a:lnTo>
                  <a:pt x="250165" y="884227"/>
                </a:lnTo>
                <a:lnTo>
                  <a:pt x="250620" y="883088"/>
                </a:lnTo>
                <a:lnTo>
                  <a:pt x="254349" y="883088"/>
                </a:lnTo>
                <a:lnTo>
                  <a:pt x="254962" y="884533"/>
                </a:lnTo>
                <a:lnTo>
                  <a:pt x="254189" y="885753"/>
                </a:lnTo>
                <a:lnTo>
                  <a:pt x="254114" y="886009"/>
                </a:lnTo>
                <a:close/>
              </a:path>
              <a:path w="964565" h="962025">
                <a:moveTo>
                  <a:pt x="254114" y="886009"/>
                </a:moveTo>
                <a:lnTo>
                  <a:pt x="254032" y="886291"/>
                </a:lnTo>
                <a:lnTo>
                  <a:pt x="254114" y="886009"/>
                </a:lnTo>
                <a:lnTo>
                  <a:pt x="254189" y="885753"/>
                </a:lnTo>
                <a:lnTo>
                  <a:pt x="254114" y="886009"/>
                </a:lnTo>
                <a:close/>
              </a:path>
              <a:path w="964565" h="962025">
                <a:moveTo>
                  <a:pt x="253890" y="886771"/>
                </a:moveTo>
                <a:lnTo>
                  <a:pt x="252951" y="886291"/>
                </a:lnTo>
                <a:lnTo>
                  <a:pt x="254032" y="886291"/>
                </a:lnTo>
                <a:lnTo>
                  <a:pt x="253890" y="886771"/>
                </a:lnTo>
                <a:close/>
              </a:path>
              <a:path w="964565" h="962025">
                <a:moveTo>
                  <a:pt x="245151" y="526197"/>
                </a:moveTo>
                <a:lnTo>
                  <a:pt x="242605" y="526197"/>
                </a:lnTo>
                <a:lnTo>
                  <a:pt x="242653" y="525802"/>
                </a:lnTo>
                <a:lnTo>
                  <a:pt x="244019" y="525328"/>
                </a:lnTo>
                <a:lnTo>
                  <a:pt x="245151" y="526197"/>
                </a:lnTo>
                <a:close/>
              </a:path>
              <a:path w="964565" h="962025">
                <a:moveTo>
                  <a:pt x="242605" y="526197"/>
                </a:moveTo>
                <a:lnTo>
                  <a:pt x="242560" y="526577"/>
                </a:lnTo>
                <a:lnTo>
                  <a:pt x="242653" y="525802"/>
                </a:lnTo>
                <a:lnTo>
                  <a:pt x="242605" y="526197"/>
                </a:lnTo>
                <a:close/>
              </a:path>
              <a:path w="964565" h="962025">
                <a:moveTo>
                  <a:pt x="243649" y="530100"/>
                </a:moveTo>
                <a:lnTo>
                  <a:pt x="242617" y="529549"/>
                </a:lnTo>
                <a:lnTo>
                  <a:pt x="242094" y="528257"/>
                </a:lnTo>
                <a:lnTo>
                  <a:pt x="242397" y="527499"/>
                </a:lnTo>
                <a:lnTo>
                  <a:pt x="242471" y="527314"/>
                </a:lnTo>
                <a:lnTo>
                  <a:pt x="242560" y="526577"/>
                </a:lnTo>
                <a:lnTo>
                  <a:pt x="246112" y="526577"/>
                </a:lnTo>
                <a:lnTo>
                  <a:pt x="245745" y="527314"/>
                </a:lnTo>
                <a:lnTo>
                  <a:pt x="245653" y="527499"/>
                </a:lnTo>
                <a:lnTo>
                  <a:pt x="245499" y="528257"/>
                </a:lnTo>
                <a:lnTo>
                  <a:pt x="245411" y="528691"/>
                </a:lnTo>
                <a:lnTo>
                  <a:pt x="243649" y="530100"/>
                </a:lnTo>
                <a:close/>
              </a:path>
              <a:path w="964565" h="962025">
                <a:moveTo>
                  <a:pt x="244785" y="143150"/>
                </a:moveTo>
                <a:lnTo>
                  <a:pt x="242034" y="143150"/>
                </a:lnTo>
                <a:lnTo>
                  <a:pt x="241739" y="142264"/>
                </a:lnTo>
                <a:lnTo>
                  <a:pt x="241617" y="141898"/>
                </a:lnTo>
                <a:lnTo>
                  <a:pt x="242062" y="140513"/>
                </a:lnTo>
                <a:lnTo>
                  <a:pt x="242610" y="139065"/>
                </a:lnTo>
                <a:lnTo>
                  <a:pt x="243710" y="138514"/>
                </a:lnTo>
                <a:lnTo>
                  <a:pt x="245660" y="140079"/>
                </a:lnTo>
                <a:lnTo>
                  <a:pt x="245959" y="141307"/>
                </a:lnTo>
                <a:lnTo>
                  <a:pt x="246475" y="142264"/>
                </a:lnTo>
                <a:lnTo>
                  <a:pt x="245457" y="142652"/>
                </a:lnTo>
                <a:lnTo>
                  <a:pt x="244785" y="143150"/>
                </a:lnTo>
                <a:close/>
              </a:path>
              <a:path w="964565" h="962025">
                <a:moveTo>
                  <a:pt x="246072" y="490886"/>
                </a:moveTo>
                <a:lnTo>
                  <a:pt x="242596" y="490886"/>
                </a:lnTo>
                <a:lnTo>
                  <a:pt x="242470" y="489960"/>
                </a:lnTo>
                <a:lnTo>
                  <a:pt x="242133" y="489121"/>
                </a:lnTo>
                <a:lnTo>
                  <a:pt x="242649" y="487779"/>
                </a:lnTo>
                <a:lnTo>
                  <a:pt x="243678" y="487267"/>
                </a:lnTo>
                <a:lnTo>
                  <a:pt x="245432" y="488772"/>
                </a:lnTo>
                <a:lnTo>
                  <a:pt x="245642" y="489960"/>
                </a:lnTo>
                <a:lnTo>
                  <a:pt x="246072" y="490886"/>
                </a:lnTo>
                <a:close/>
              </a:path>
              <a:path w="964565" h="962025">
                <a:moveTo>
                  <a:pt x="242632" y="491238"/>
                </a:moveTo>
                <a:lnTo>
                  <a:pt x="242596" y="490886"/>
                </a:lnTo>
                <a:lnTo>
                  <a:pt x="242500" y="489960"/>
                </a:lnTo>
                <a:lnTo>
                  <a:pt x="242596" y="490886"/>
                </a:lnTo>
                <a:lnTo>
                  <a:pt x="242632" y="491238"/>
                </a:lnTo>
                <a:close/>
              </a:path>
              <a:path w="964565" h="962025">
                <a:moveTo>
                  <a:pt x="244819" y="491469"/>
                </a:moveTo>
                <a:lnTo>
                  <a:pt x="242656" y="491469"/>
                </a:lnTo>
                <a:lnTo>
                  <a:pt x="242632" y="491238"/>
                </a:lnTo>
                <a:lnTo>
                  <a:pt x="245137" y="491238"/>
                </a:lnTo>
                <a:lnTo>
                  <a:pt x="244819" y="491469"/>
                </a:lnTo>
                <a:close/>
              </a:path>
              <a:path w="964565" h="962025">
                <a:moveTo>
                  <a:pt x="244364" y="491800"/>
                </a:moveTo>
                <a:lnTo>
                  <a:pt x="243948" y="492103"/>
                </a:lnTo>
                <a:lnTo>
                  <a:pt x="244819" y="491469"/>
                </a:lnTo>
                <a:lnTo>
                  <a:pt x="244364" y="491800"/>
                </a:lnTo>
                <a:close/>
              </a:path>
              <a:path w="964565" h="962025">
                <a:moveTo>
                  <a:pt x="245859" y="546306"/>
                </a:moveTo>
                <a:lnTo>
                  <a:pt x="242942" y="546306"/>
                </a:lnTo>
                <a:lnTo>
                  <a:pt x="242630" y="545227"/>
                </a:lnTo>
                <a:lnTo>
                  <a:pt x="242571" y="545024"/>
                </a:lnTo>
                <a:lnTo>
                  <a:pt x="243149" y="544320"/>
                </a:lnTo>
                <a:lnTo>
                  <a:pt x="244585" y="544320"/>
                </a:lnTo>
                <a:lnTo>
                  <a:pt x="245503" y="544822"/>
                </a:lnTo>
                <a:lnTo>
                  <a:pt x="246443" y="545227"/>
                </a:lnTo>
                <a:lnTo>
                  <a:pt x="246104" y="545676"/>
                </a:lnTo>
                <a:lnTo>
                  <a:pt x="245859" y="546306"/>
                </a:lnTo>
                <a:close/>
              </a:path>
              <a:path w="964565" h="962025">
                <a:moveTo>
                  <a:pt x="243005" y="546526"/>
                </a:moveTo>
                <a:lnTo>
                  <a:pt x="242759" y="545676"/>
                </a:lnTo>
                <a:lnTo>
                  <a:pt x="242942" y="546306"/>
                </a:lnTo>
                <a:lnTo>
                  <a:pt x="243005" y="546526"/>
                </a:lnTo>
                <a:close/>
              </a:path>
              <a:path w="964565" h="962025">
                <a:moveTo>
                  <a:pt x="244126" y="547160"/>
                </a:moveTo>
                <a:lnTo>
                  <a:pt x="243062" y="546722"/>
                </a:lnTo>
                <a:lnTo>
                  <a:pt x="243005" y="546526"/>
                </a:lnTo>
                <a:lnTo>
                  <a:pt x="245411" y="546526"/>
                </a:lnTo>
                <a:lnTo>
                  <a:pt x="244126" y="547160"/>
                </a:lnTo>
                <a:close/>
              </a:path>
              <a:path w="964565" h="962025">
                <a:moveTo>
                  <a:pt x="244471" y="215907"/>
                </a:moveTo>
                <a:lnTo>
                  <a:pt x="242942" y="215907"/>
                </a:lnTo>
                <a:lnTo>
                  <a:pt x="242094" y="214284"/>
                </a:lnTo>
                <a:lnTo>
                  <a:pt x="243190" y="213188"/>
                </a:lnTo>
                <a:lnTo>
                  <a:pt x="243617" y="214014"/>
                </a:lnTo>
                <a:lnTo>
                  <a:pt x="244137" y="214808"/>
                </a:lnTo>
                <a:lnTo>
                  <a:pt x="244471" y="215907"/>
                </a:lnTo>
                <a:close/>
              </a:path>
              <a:path w="964565" h="962025">
                <a:moveTo>
                  <a:pt x="246270" y="177020"/>
                </a:moveTo>
                <a:lnTo>
                  <a:pt x="244162" y="177020"/>
                </a:lnTo>
                <a:lnTo>
                  <a:pt x="245165" y="176614"/>
                </a:lnTo>
                <a:lnTo>
                  <a:pt x="246270" y="177020"/>
                </a:lnTo>
                <a:close/>
              </a:path>
              <a:path w="964565" h="962025">
                <a:moveTo>
                  <a:pt x="245610" y="180119"/>
                </a:moveTo>
                <a:lnTo>
                  <a:pt x="243063" y="180119"/>
                </a:lnTo>
                <a:lnTo>
                  <a:pt x="242945" y="179821"/>
                </a:lnTo>
                <a:lnTo>
                  <a:pt x="241987" y="178557"/>
                </a:lnTo>
                <a:lnTo>
                  <a:pt x="242740" y="177020"/>
                </a:lnTo>
                <a:lnTo>
                  <a:pt x="246544" y="177020"/>
                </a:lnTo>
                <a:lnTo>
                  <a:pt x="247190" y="178241"/>
                </a:lnTo>
                <a:lnTo>
                  <a:pt x="245610" y="180119"/>
                </a:lnTo>
                <a:close/>
              </a:path>
              <a:path w="964565" h="962025">
                <a:moveTo>
                  <a:pt x="243340" y="180813"/>
                </a:moveTo>
                <a:lnTo>
                  <a:pt x="243154" y="180347"/>
                </a:lnTo>
                <a:lnTo>
                  <a:pt x="244332" y="180347"/>
                </a:lnTo>
                <a:lnTo>
                  <a:pt x="243340" y="180813"/>
                </a:lnTo>
                <a:close/>
              </a:path>
              <a:path w="964565" h="962025">
                <a:moveTo>
                  <a:pt x="246446" y="437665"/>
                </a:moveTo>
                <a:lnTo>
                  <a:pt x="243721" y="437665"/>
                </a:lnTo>
                <a:lnTo>
                  <a:pt x="243080" y="436736"/>
                </a:lnTo>
                <a:lnTo>
                  <a:pt x="242308" y="436106"/>
                </a:lnTo>
                <a:lnTo>
                  <a:pt x="242745" y="435163"/>
                </a:lnTo>
                <a:lnTo>
                  <a:pt x="242991" y="433665"/>
                </a:lnTo>
                <a:lnTo>
                  <a:pt x="244425" y="433160"/>
                </a:lnTo>
                <a:lnTo>
                  <a:pt x="245735" y="433665"/>
                </a:lnTo>
                <a:lnTo>
                  <a:pt x="245987" y="433665"/>
                </a:lnTo>
                <a:lnTo>
                  <a:pt x="247379" y="436106"/>
                </a:lnTo>
                <a:lnTo>
                  <a:pt x="247475" y="436274"/>
                </a:lnTo>
                <a:lnTo>
                  <a:pt x="246446" y="437665"/>
                </a:lnTo>
                <a:close/>
              </a:path>
              <a:path w="964565" h="962025">
                <a:moveTo>
                  <a:pt x="244115" y="157608"/>
                </a:moveTo>
                <a:lnTo>
                  <a:pt x="243012" y="157608"/>
                </a:lnTo>
                <a:lnTo>
                  <a:pt x="243194" y="157139"/>
                </a:lnTo>
                <a:lnTo>
                  <a:pt x="244115" y="157608"/>
                </a:lnTo>
                <a:close/>
              </a:path>
              <a:path w="964565" h="962025">
                <a:moveTo>
                  <a:pt x="246193" y="160626"/>
                </a:moveTo>
                <a:lnTo>
                  <a:pt x="242432" y="160626"/>
                </a:lnTo>
                <a:lnTo>
                  <a:pt x="241962" y="159238"/>
                </a:lnTo>
                <a:lnTo>
                  <a:pt x="242820" y="158107"/>
                </a:lnTo>
                <a:lnTo>
                  <a:pt x="242915" y="157861"/>
                </a:lnTo>
                <a:lnTo>
                  <a:pt x="245304" y="157861"/>
                </a:lnTo>
                <a:lnTo>
                  <a:pt x="246720" y="159630"/>
                </a:lnTo>
                <a:lnTo>
                  <a:pt x="246193" y="160626"/>
                </a:lnTo>
                <a:close/>
              </a:path>
              <a:path w="964565" h="962025">
                <a:moveTo>
                  <a:pt x="246193" y="160626"/>
                </a:moveTo>
                <a:lnTo>
                  <a:pt x="245803" y="160818"/>
                </a:lnTo>
                <a:lnTo>
                  <a:pt x="246267" y="160626"/>
                </a:lnTo>
                <a:lnTo>
                  <a:pt x="246720" y="159630"/>
                </a:lnTo>
                <a:lnTo>
                  <a:pt x="246193" y="160626"/>
                </a:lnTo>
                <a:close/>
              </a:path>
              <a:path w="964565" h="962025">
                <a:moveTo>
                  <a:pt x="244884" y="161199"/>
                </a:moveTo>
                <a:lnTo>
                  <a:pt x="243944" y="160818"/>
                </a:lnTo>
                <a:lnTo>
                  <a:pt x="245803" y="160818"/>
                </a:lnTo>
                <a:lnTo>
                  <a:pt x="244884" y="161199"/>
                </a:lnTo>
                <a:close/>
              </a:path>
              <a:path w="964565" h="962025">
                <a:moveTo>
                  <a:pt x="243756" y="233842"/>
                </a:moveTo>
                <a:lnTo>
                  <a:pt x="242208" y="233842"/>
                </a:lnTo>
                <a:lnTo>
                  <a:pt x="242372" y="233063"/>
                </a:lnTo>
                <a:lnTo>
                  <a:pt x="242400" y="232931"/>
                </a:lnTo>
                <a:lnTo>
                  <a:pt x="242852" y="232073"/>
                </a:lnTo>
                <a:lnTo>
                  <a:pt x="244370" y="232073"/>
                </a:lnTo>
                <a:lnTo>
                  <a:pt x="244192" y="232931"/>
                </a:lnTo>
                <a:lnTo>
                  <a:pt x="244165" y="233063"/>
                </a:lnTo>
                <a:lnTo>
                  <a:pt x="243756" y="233842"/>
                </a:lnTo>
                <a:close/>
              </a:path>
              <a:path w="964565" h="962025">
                <a:moveTo>
                  <a:pt x="243211" y="308944"/>
                </a:moveTo>
                <a:lnTo>
                  <a:pt x="242023" y="307890"/>
                </a:lnTo>
                <a:lnTo>
                  <a:pt x="242773" y="306335"/>
                </a:lnTo>
                <a:lnTo>
                  <a:pt x="244443" y="306335"/>
                </a:lnTo>
                <a:lnTo>
                  <a:pt x="244165" y="307243"/>
                </a:lnTo>
                <a:lnTo>
                  <a:pt x="243764" y="307890"/>
                </a:lnTo>
                <a:lnTo>
                  <a:pt x="243646" y="308083"/>
                </a:lnTo>
                <a:lnTo>
                  <a:pt x="243211" y="308944"/>
                </a:lnTo>
                <a:close/>
              </a:path>
              <a:path w="964565" h="962025">
                <a:moveTo>
                  <a:pt x="244226" y="364086"/>
                </a:moveTo>
                <a:lnTo>
                  <a:pt x="242756" y="363485"/>
                </a:lnTo>
                <a:lnTo>
                  <a:pt x="242660" y="362791"/>
                </a:lnTo>
                <a:lnTo>
                  <a:pt x="242542" y="361944"/>
                </a:lnTo>
                <a:lnTo>
                  <a:pt x="242105" y="360948"/>
                </a:lnTo>
                <a:lnTo>
                  <a:pt x="242667" y="359499"/>
                </a:lnTo>
                <a:lnTo>
                  <a:pt x="243770" y="358948"/>
                </a:lnTo>
                <a:lnTo>
                  <a:pt x="245695" y="360556"/>
                </a:lnTo>
                <a:lnTo>
                  <a:pt x="245984" y="361805"/>
                </a:lnTo>
                <a:lnTo>
                  <a:pt x="246492" y="362791"/>
                </a:lnTo>
                <a:lnTo>
                  <a:pt x="245468" y="363172"/>
                </a:lnTo>
                <a:lnTo>
                  <a:pt x="244226" y="364086"/>
                </a:lnTo>
                <a:close/>
              </a:path>
              <a:path w="964565" h="962025">
                <a:moveTo>
                  <a:pt x="244464" y="326163"/>
                </a:moveTo>
                <a:lnTo>
                  <a:pt x="242941" y="326163"/>
                </a:lnTo>
                <a:lnTo>
                  <a:pt x="242112" y="324580"/>
                </a:lnTo>
                <a:lnTo>
                  <a:pt x="243197" y="323459"/>
                </a:lnTo>
                <a:lnTo>
                  <a:pt x="243617" y="324277"/>
                </a:lnTo>
                <a:lnTo>
                  <a:pt x="244133" y="325071"/>
                </a:lnTo>
                <a:lnTo>
                  <a:pt x="244464" y="326163"/>
                </a:lnTo>
                <a:close/>
              </a:path>
              <a:path w="964565" h="962025">
                <a:moveTo>
                  <a:pt x="243633" y="344369"/>
                </a:moveTo>
                <a:lnTo>
                  <a:pt x="242073" y="344127"/>
                </a:lnTo>
                <a:lnTo>
                  <a:pt x="242253" y="343290"/>
                </a:lnTo>
                <a:lnTo>
                  <a:pt x="242283" y="343152"/>
                </a:lnTo>
                <a:lnTo>
                  <a:pt x="242770" y="342237"/>
                </a:lnTo>
                <a:lnTo>
                  <a:pt x="244414" y="342237"/>
                </a:lnTo>
                <a:lnTo>
                  <a:pt x="244213" y="343152"/>
                </a:lnTo>
                <a:lnTo>
                  <a:pt x="244183" y="343290"/>
                </a:lnTo>
                <a:lnTo>
                  <a:pt x="243742" y="344127"/>
                </a:lnTo>
                <a:lnTo>
                  <a:pt x="243633" y="344369"/>
                </a:lnTo>
                <a:close/>
              </a:path>
              <a:path w="964565" h="962025">
                <a:moveTo>
                  <a:pt x="243454" y="344803"/>
                </a:moveTo>
                <a:lnTo>
                  <a:pt x="243311" y="345148"/>
                </a:lnTo>
                <a:lnTo>
                  <a:pt x="243633" y="344369"/>
                </a:lnTo>
                <a:lnTo>
                  <a:pt x="243733" y="344127"/>
                </a:lnTo>
                <a:lnTo>
                  <a:pt x="243454" y="344803"/>
                </a:lnTo>
                <a:close/>
              </a:path>
              <a:path w="964565" h="962025">
                <a:moveTo>
                  <a:pt x="243998" y="400404"/>
                </a:moveTo>
                <a:lnTo>
                  <a:pt x="242966" y="399924"/>
                </a:lnTo>
                <a:lnTo>
                  <a:pt x="242751" y="398998"/>
                </a:lnTo>
                <a:lnTo>
                  <a:pt x="242650" y="398564"/>
                </a:lnTo>
                <a:lnTo>
                  <a:pt x="242567" y="398208"/>
                </a:lnTo>
                <a:lnTo>
                  <a:pt x="243279" y="397689"/>
                </a:lnTo>
                <a:lnTo>
                  <a:pt x="243631" y="397255"/>
                </a:lnTo>
                <a:lnTo>
                  <a:pt x="246350" y="398564"/>
                </a:lnTo>
                <a:lnTo>
                  <a:pt x="246008" y="398998"/>
                </a:lnTo>
                <a:lnTo>
                  <a:pt x="245756" y="399625"/>
                </a:lnTo>
                <a:lnTo>
                  <a:pt x="243998" y="400404"/>
                </a:lnTo>
                <a:close/>
              </a:path>
              <a:path w="964565" h="962025">
                <a:moveTo>
                  <a:pt x="244030" y="381786"/>
                </a:moveTo>
                <a:lnTo>
                  <a:pt x="243023" y="381007"/>
                </a:lnTo>
                <a:lnTo>
                  <a:pt x="242080" y="380637"/>
                </a:lnTo>
                <a:lnTo>
                  <a:pt x="242866" y="378363"/>
                </a:lnTo>
                <a:lnTo>
                  <a:pt x="245233" y="378363"/>
                </a:lnTo>
                <a:lnTo>
                  <a:pt x="246684" y="380103"/>
                </a:lnTo>
                <a:lnTo>
                  <a:pt x="246208" y="381430"/>
                </a:lnTo>
                <a:lnTo>
                  <a:pt x="244030" y="381786"/>
                </a:lnTo>
                <a:close/>
              </a:path>
              <a:path w="964565" h="962025">
                <a:moveTo>
                  <a:pt x="253314" y="170967"/>
                </a:moveTo>
                <a:lnTo>
                  <a:pt x="251414" y="169423"/>
                </a:lnTo>
                <a:lnTo>
                  <a:pt x="251031" y="168124"/>
                </a:lnTo>
                <a:lnTo>
                  <a:pt x="250545" y="167256"/>
                </a:lnTo>
                <a:lnTo>
                  <a:pt x="251567" y="166878"/>
                </a:lnTo>
                <a:lnTo>
                  <a:pt x="252770" y="165999"/>
                </a:lnTo>
                <a:lnTo>
                  <a:pt x="254257" y="166537"/>
                </a:lnTo>
                <a:lnTo>
                  <a:pt x="254937" y="168124"/>
                </a:lnTo>
                <a:lnTo>
                  <a:pt x="254833" y="169028"/>
                </a:lnTo>
                <a:lnTo>
                  <a:pt x="254787" y="169423"/>
                </a:lnTo>
                <a:lnTo>
                  <a:pt x="254666" y="170458"/>
                </a:lnTo>
                <a:lnTo>
                  <a:pt x="253314" y="170967"/>
                </a:lnTo>
                <a:close/>
              </a:path>
              <a:path w="964565" h="962025">
                <a:moveTo>
                  <a:pt x="253337" y="537957"/>
                </a:moveTo>
                <a:lnTo>
                  <a:pt x="250752" y="537957"/>
                </a:lnTo>
                <a:lnTo>
                  <a:pt x="250582" y="537424"/>
                </a:lnTo>
                <a:lnTo>
                  <a:pt x="250423" y="536740"/>
                </a:lnTo>
                <a:lnTo>
                  <a:pt x="250940" y="535559"/>
                </a:lnTo>
                <a:lnTo>
                  <a:pt x="253645" y="533922"/>
                </a:lnTo>
                <a:lnTo>
                  <a:pt x="254033" y="534879"/>
                </a:lnTo>
                <a:lnTo>
                  <a:pt x="254912" y="535993"/>
                </a:lnTo>
                <a:lnTo>
                  <a:pt x="254442" y="537424"/>
                </a:lnTo>
                <a:lnTo>
                  <a:pt x="253337" y="537957"/>
                </a:lnTo>
                <a:close/>
              </a:path>
              <a:path w="964565" h="962025">
                <a:moveTo>
                  <a:pt x="253940" y="313922"/>
                </a:moveTo>
                <a:lnTo>
                  <a:pt x="252819" y="313922"/>
                </a:lnTo>
                <a:lnTo>
                  <a:pt x="253748" y="313413"/>
                </a:lnTo>
                <a:lnTo>
                  <a:pt x="253940" y="313922"/>
                </a:lnTo>
                <a:close/>
              </a:path>
              <a:path w="964565" h="962025">
                <a:moveTo>
                  <a:pt x="253533" y="317363"/>
                </a:moveTo>
                <a:lnTo>
                  <a:pt x="250681" y="317363"/>
                </a:lnTo>
                <a:lnTo>
                  <a:pt x="250175" y="316057"/>
                </a:lnTo>
                <a:lnTo>
                  <a:pt x="251641" y="314228"/>
                </a:lnTo>
                <a:lnTo>
                  <a:pt x="254055" y="314228"/>
                </a:lnTo>
                <a:lnTo>
                  <a:pt x="254118" y="314395"/>
                </a:lnTo>
                <a:lnTo>
                  <a:pt x="254976" y="315548"/>
                </a:lnTo>
                <a:lnTo>
                  <a:pt x="254463" y="316968"/>
                </a:lnTo>
                <a:lnTo>
                  <a:pt x="253533" y="317363"/>
                </a:lnTo>
                <a:close/>
              </a:path>
              <a:path w="964565" h="962025">
                <a:moveTo>
                  <a:pt x="253533" y="317363"/>
                </a:moveTo>
                <a:lnTo>
                  <a:pt x="253164" y="317520"/>
                </a:lnTo>
                <a:lnTo>
                  <a:pt x="254463" y="316968"/>
                </a:lnTo>
                <a:lnTo>
                  <a:pt x="253533" y="317363"/>
                </a:lnTo>
                <a:close/>
              </a:path>
              <a:path w="964565" h="962025">
                <a:moveTo>
                  <a:pt x="253240" y="520240"/>
                </a:moveTo>
                <a:lnTo>
                  <a:pt x="250229" y="520240"/>
                </a:lnTo>
                <a:lnTo>
                  <a:pt x="249752" y="518884"/>
                </a:lnTo>
                <a:lnTo>
                  <a:pt x="251464" y="516927"/>
                </a:lnTo>
                <a:lnTo>
                  <a:pt x="252670" y="516549"/>
                </a:lnTo>
                <a:lnTo>
                  <a:pt x="253656" y="515980"/>
                </a:lnTo>
                <a:lnTo>
                  <a:pt x="253991" y="516927"/>
                </a:lnTo>
                <a:lnTo>
                  <a:pt x="254922" y="518290"/>
                </a:lnTo>
                <a:lnTo>
                  <a:pt x="254261" y="519781"/>
                </a:lnTo>
                <a:lnTo>
                  <a:pt x="253240" y="520240"/>
                </a:lnTo>
                <a:close/>
              </a:path>
              <a:path w="964565" h="962025">
                <a:moveTo>
                  <a:pt x="254074" y="500728"/>
                </a:moveTo>
                <a:lnTo>
                  <a:pt x="251709" y="500728"/>
                </a:lnTo>
                <a:lnTo>
                  <a:pt x="250182" y="498928"/>
                </a:lnTo>
                <a:lnTo>
                  <a:pt x="250514" y="497939"/>
                </a:lnTo>
                <a:lnTo>
                  <a:pt x="250631" y="497590"/>
                </a:lnTo>
                <a:lnTo>
                  <a:pt x="252851" y="497262"/>
                </a:lnTo>
                <a:lnTo>
                  <a:pt x="254371" y="497939"/>
                </a:lnTo>
                <a:lnTo>
                  <a:pt x="254944" y="499373"/>
                </a:lnTo>
                <a:lnTo>
                  <a:pt x="254132" y="500554"/>
                </a:lnTo>
                <a:lnTo>
                  <a:pt x="254074" y="500728"/>
                </a:lnTo>
                <a:close/>
              </a:path>
              <a:path w="964565" h="962025">
                <a:moveTo>
                  <a:pt x="253801" y="501547"/>
                </a:moveTo>
                <a:lnTo>
                  <a:pt x="252869" y="501038"/>
                </a:lnTo>
                <a:lnTo>
                  <a:pt x="253971" y="501038"/>
                </a:lnTo>
                <a:lnTo>
                  <a:pt x="253801" y="501547"/>
                </a:lnTo>
                <a:close/>
              </a:path>
              <a:path w="964565" h="962025">
                <a:moveTo>
                  <a:pt x="253724" y="463460"/>
                </a:moveTo>
                <a:lnTo>
                  <a:pt x="251222" y="462147"/>
                </a:lnTo>
                <a:lnTo>
                  <a:pt x="251442" y="461706"/>
                </a:lnTo>
                <a:lnTo>
                  <a:pt x="253987" y="462920"/>
                </a:lnTo>
                <a:lnTo>
                  <a:pt x="253724" y="463460"/>
                </a:lnTo>
                <a:close/>
              </a:path>
              <a:path w="964565" h="962025">
                <a:moveTo>
                  <a:pt x="253724" y="463460"/>
                </a:moveTo>
                <a:lnTo>
                  <a:pt x="253616" y="463685"/>
                </a:lnTo>
                <a:lnTo>
                  <a:pt x="253987" y="462920"/>
                </a:lnTo>
                <a:lnTo>
                  <a:pt x="253724" y="463460"/>
                </a:lnTo>
                <a:close/>
              </a:path>
              <a:path w="964565" h="962025">
                <a:moveTo>
                  <a:pt x="254609" y="334490"/>
                </a:moveTo>
                <a:lnTo>
                  <a:pt x="250955" y="334490"/>
                </a:lnTo>
                <a:lnTo>
                  <a:pt x="251275" y="334049"/>
                </a:lnTo>
                <a:lnTo>
                  <a:pt x="251503" y="333423"/>
                </a:lnTo>
                <a:lnTo>
                  <a:pt x="253207" y="332547"/>
                </a:lnTo>
                <a:lnTo>
                  <a:pt x="254236" y="332988"/>
                </a:lnTo>
                <a:lnTo>
                  <a:pt x="254499" y="334049"/>
                </a:lnTo>
                <a:lnTo>
                  <a:pt x="254609" y="334490"/>
                </a:lnTo>
                <a:close/>
              </a:path>
              <a:path w="964565" h="962025">
                <a:moveTo>
                  <a:pt x="254666" y="334721"/>
                </a:moveTo>
                <a:lnTo>
                  <a:pt x="254609" y="334490"/>
                </a:lnTo>
                <a:lnTo>
                  <a:pt x="254499" y="334049"/>
                </a:lnTo>
                <a:lnTo>
                  <a:pt x="254609" y="334490"/>
                </a:lnTo>
                <a:lnTo>
                  <a:pt x="254666" y="334721"/>
                </a:lnTo>
                <a:close/>
              </a:path>
              <a:path w="964565" h="962025">
                <a:moveTo>
                  <a:pt x="254666" y="334721"/>
                </a:moveTo>
                <a:lnTo>
                  <a:pt x="254524" y="334896"/>
                </a:lnTo>
                <a:lnTo>
                  <a:pt x="254609" y="334490"/>
                </a:lnTo>
                <a:lnTo>
                  <a:pt x="254666" y="334721"/>
                </a:lnTo>
                <a:close/>
              </a:path>
              <a:path w="964565" h="962025">
                <a:moveTo>
                  <a:pt x="254124" y="335387"/>
                </a:moveTo>
                <a:lnTo>
                  <a:pt x="252748" y="335387"/>
                </a:lnTo>
                <a:lnTo>
                  <a:pt x="251862" y="334896"/>
                </a:lnTo>
                <a:lnTo>
                  <a:pt x="254524" y="334896"/>
                </a:lnTo>
                <a:lnTo>
                  <a:pt x="254124" y="335387"/>
                </a:lnTo>
                <a:close/>
              </a:path>
              <a:path w="964565" h="962025">
                <a:moveTo>
                  <a:pt x="254124" y="335387"/>
                </a:moveTo>
                <a:lnTo>
                  <a:pt x="253927" y="335629"/>
                </a:lnTo>
                <a:lnTo>
                  <a:pt x="254524" y="334896"/>
                </a:lnTo>
                <a:lnTo>
                  <a:pt x="254124" y="335387"/>
                </a:lnTo>
                <a:close/>
              </a:path>
              <a:path w="964565" h="962025">
                <a:moveTo>
                  <a:pt x="253791" y="483377"/>
                </a:moveTo>
                <a:lnTo>
                  <a:pt x="250830" y="482100"/>
                </a:lnTo>
                <a:lnTo>
                  <a:pt x="249962" y="480804"/>
                </a:lnTo>
                <a:lnTo>
                  <a:pt x="250181" y="479737"/>
                </a:lnTo>
                <a:lnTo>
                  <a:pt x="250207" y="479609"/>
                </a:lnTo>
                <a:lnTo>
                  <a:pt x="252624" y="479217"/>
                </a:lnTo>
                <a:lnTo>
                  <a:pt x="254168" y="479737"/>
                </a:lnTo>
                <a:lnTo>
                  <a:pt x="254901" y="481089"/>
                </a:lnTo>
                <a:lnTo>
                  <a:pt x="254090" y="482370"/>
                </a:lnTo>
                <a:lnTo>
                  <a:pt x="253791" y="483377"/>
                </a:lnTo>
                <a:close/>
              </a:path>
              <a:path w="964565" h="962025">
                <a:moveTo>
                  <a:pt x="254520" y="444778"/>
                </a:moveTo>
                <a:lnTo>
                  <a:pt x="250784" y="444778"/>
                </a:lnTo>
                <a:lnTo>
                  <a:pt x="251232" y="443871"/>
                </a:lnTo>
                <a:lnTo>
                  <a:pt x="251411" y="443035"/>
                </a:lnTo>
                <a:lnTo>
                  <a:pt x="251478" y="442722"/>
                </a:lnTo>
                <a:lnTo>
                  <a:pt x="253243" y="441245"/>
                </a:lnTo>
                <a:lnTo>
                  <a:pt x="254567" y="441690"/>
                </a:lnTo>
                <a:lnTo>
                  <a:pt x="254896" y="443871"/>
                </a:lnTo>
                <a:lnTo>
                  <a:pt x="254520" y="444778"/>
                </a:lnTo>
                <a:close/>
              </a:path>
              <a:path w="964565" h="962025">
                <a:moveTo>
                  <a:pt x="254520" y="444778"/>
                </a:moveTo>
                <a:lnTo>
                  <a:pt x="254377" y="445120"/>
                </a:lnTo>
                <a:lnTo>
                  <a:pt x="254900" y="443871"/>
                </a:lnTo>
                <a:lnTo>
                  <a:pt x="254520" y="444778"/>
                </a:lnTo>
                <a:close/>
              </a:path>
              <a:path w="964565" h="962025">
                <a:moveTo>
                  <a:pt x="252905" y="445942"/>
                </a:moveTo>
                <a:lnTo>
                  <a:pt x="251741" y="445120"/>
                </a:lnTo>
                <a:lnTo>
                  <a:pt x="254377" y="445120"/>
                </a:lnTo>
                <a:lnTo>
                  <a:pt x="254271" y="445373"/>
                </a:lnTo>
                <a:lnTo>
                  <a:pt x="252905" y="445942"/>
                </a:lnTo>
                <a:close/>
              </a:path>
              <a:path w="964565" h="962025">
                <a:moveTo>
                  <a:pt x="254154" y="352265"/>
                </a:moveTo>
                <a:lnTo>
                  <a:pt x="250802" y="352265"/>
                </a:lnTo>
                <a:lnTo>
                  <a:pt x="251798" y="351133"/>
                </a:lnTo>
                <a:lnTo>
                  <a:pt x="254154" y="352265"/>
                </a:lnTo>
                <a:close/>
              </a:path>
              <a:path w="964565" h="962025">
                <a:moveTo>
                  <a:pt x="253645" y="353165"/>
                </a:moveTo>
                <a:lnTo>
                  <a:pt x="252417" y="353165"/>
                </a:lnTo>
                <a:lnTo>
                  <a:pt x="251624" y="352674"/>
                </a:lnTo>
                <a:lnTo>
                  <a:pt x="253919" y="352674"/>
                </a:lnTo>
                <a:lnTo>
                  <a:pt x="253645" y="353165"/>
                </a:lnTo>
                <a:close/>
              </a:path>
              <a:path w="964565" h="962025">
                <a:moveTo>
                  <a:pt x="253645" y="353165"/>
                </a:moveTo>
                <a:lnTo>
                  <a:pt x="253500" y="353425"/>
                </a:lnTo>
                <a:lnTo>
                  <a:pt x="253919" y="352674"/>
                </a:lnTo>
                <a:lnTo>
                  <a:pt x="253645" y="353165"/>
                </a:lnTo>
                <a:close/>
              </a:path>
              <a:path w="964565" h="962025">
                <a:moveTo>
                  <a:pt x="254728" y="298685"/>
                </a:moveTo>
                <a:lnTo>
                  <a:pt x="250869" y="298685"/>
                </a:lnTo>
                <a:lnTo>
                  <a:pt x="251328" y="297674"/>
                </a:lnTo>
                <a:lnTo>
                  <a:pt x="251488" y="296767"/>
                </a:lnTo>
                <a:lnTo>
                  <a:pt x="251553" y="296404"/>
                </a:lnTo>
                <a:lnTo>
                  <a:pt x="253407" y="294753"/>
                </a:lnTo>
                <a:lnTo>
                  <a:pt x="254769" y="295265"/>
                </a:lnTo>
                <a:lnTo>
                  <a:pt x="254915" y="296404"/>
                </a:lnTo>
                <a:lnTo>
                  <a:pt x="254962" y="296767"/>
                </a:lnTo>
                <a:lnTo>
                  <a:pt x="255078" y="297674"/>
                </a:lnTo>
                <a:lnTo>
                  <a:pt x="254728" y="298685"/>
                </a:lnTo>
                <a:close/>
              </a:path>
              <a:path w="964565" h="962025">
                <a:moveTo>
                  <a:pt x="254728" y="298685"/>
                </a:moveTo>
                <a:lnTo>
                  <a:pt x="254595" y="299051"/>
                </a:lnTo>
                <a:lnTo>
                  <a:pt x="255095" y="297674"/>
                </a:lnTo>
                <a:lnTo>
                  <a:pt x="254728" y="298685"/>
                </a:lnTo>
                <a:close/>
              </a:path>
              <a:path w="964565" h="962025">
                <a:moveTo>
                  <a:pt x="253161" y="299969"/>
                </a:moveTo>
                <a:lnTo>
                  <a:pt x="251873" y="299051"/>
                </a:lnTo>
                <a:lnTo>
                  <a:pt x="254595" y="299051"/>
                </a:lnTo>
                <a:lnTo>
                  <a:pt x="254520" y="299258"/>
                </a:lnTo>
                <a:lnTo>
                  <a:pt x="253161" y="299969"/>
                </a:lnTo>
                <a:close/>
              </a:path>
              <a:path w="964565" h="962025">
                <a:moveTo>
                  <a:pt x="250926" y="369310"/>
                </a:moveTo>
                <a:lnTo>
                  <a:pt x="250609" y="369449"/>
                </a:lnTo>
                <a:lnTo>
                  <a:pt x="251805" y="368926"/>
                </a:lnTo>
                <a:lnTo>
                  <a:pt x="250926" y="369310"/>
                </a:lnTo>
                <a:close/>
              </a:path>
              <a:path w="964565" h="962025">
                <a:moveTo>
                  <a:pt x="254044" y="372445"/>
                </a:moveTo>
                <a:lnTo>
                  <a:pt x="251545" y="372445"/>
                </a:lnTo>
                <a:lnTo>
                  <a:pt x="249898" y="370637"/>
                </a:lnTo>
                <a:lnTo>
                  <a:pt x="250454" y="369449"/>
                </a:lnTo>
                <a:lnTo>
                  <a:pt x="254374" y="369449"/>
                </a:lnTo>
                <a:lnTo>
                  <a:pt x="254914" y="370637"/>
                </a:lnTo>
                <a:lnTo>
                  <a:pt x="255022" y="370876"/>
                </a:lnTo>
                <a:lnTo>
                  <a:pt x="254147" y="372143"/>
                </a:lnTo>
                <a:lnTo>
                  <a:pt x="254044" y="372445"/>
                </a:lnTo>
                <a:close/>
              </a:path>
              <a:path w="964565" h="962025">
                <a:moveTo>
                  <a:pt x="254044" y="372445"/>
                </a:moveTo>
                <a:lnTo>
                  <a:pt x="253959" y="372698"/>
                </a:lnTo>
                <a:lnTo>
                  <a:pt x="254044" y="372445"/>
                </a:lnTo>
                <a:lnTo>
                  <a:pt x="254147" y="372143"/>
                </a:lnTo>
                <a:lnTo>
                  <a:pt x="254044" y="372445"/>
                </a:lnTo>
                <a:close/>
              </a:path>
              <a:path w="964565" h="962025">
                <a:moveTo>
                  <a:pt x="253798" y="373174"/>
                </a:moveTo>
                <a:lnTo>
                  <a:pt x="252794" y="372698"/>
                </a:lnTo>
                <a:lnTo>
                  <a:pt x="253959" y="372698"/>
                </a:lnTo>
                <a:lnTo>
                  <a:pt x="253798" y="373174"/>
                </a:lnTo>
                <a:close/>
              </a:path>
              <a:path w="964565" h="962025">
                <a:moveTo>
                  <a:pt x="253497" y="555946"/>
                </a:moveTo>
                <a:lnTo>
                  <a:pt x="250876" y="555946"/>
                </a:lnTo>
                <a:lnTo>
                  <a:pt x="250442" y="555230"/>
                </a:lnTo>
                <a:lnTo>
                  <a:pt x="250084" y="554593"/>
                </a:lnTo>
                <a:lnTo>
                  <a:pt x="250457" y="552953"/>
                </a:lnTo>
                <a:lnTo>
                  <a:pt x="252666" y="551277"/>
                </a:lnTo>
                <a:lnTo>
                  <a:pt x="254140" y="552095"/>
                </a:lnTo>
                <a:lnTo>
                  <a:pt x="254720" y="554593"/>
                </a:lnTo>
                <a:lnTo>
                  <a:pt x="253684" y="555607"/>
                </a:lnTo>
                <a:lnTo>
                  <a:pt x="253497" y="555946"/>
                </a:lnTo>
                <a:close/>
              </a:path>
              <a:path w="964565" h="962025">
                <a:moveTo>
                  <a:pt x="253497" y="555946"/>
                </a:moveTo>
                <a:lnTo>
                  <a:pt x="253412" y="556099"/>
                </a:lnTo>
                <a:lnTo>
                  <a:pt x="253684" y="555607"/>
                </a:lnTo>
                <a:lnTo>
                  <a:pt x="253497" y="555946"/>
                </a:lnTo>
                <a:close/>
              </a:path>
              <a:path w="964565" h="962025">
                <a:moveTo>
                  <a:pt x="253193" y="556493"/>
                </a:moveTo>
                <a:lnTo>
                  <a:pt x="252232" y="556099"/>
                </a:lnTo>
                <a:lnTo>
                  <a:pt x="253412" y="556099"/>
                </a:lnTo>
                <a:lnTo>
                  <a:pt x="253193" y="556493"/>
                </a:lnTo>
                <a:close/>
              </a:path>
              <a:path w="964565" h="962025">
                <a:moveTo>
                  <a:pt x="250938" y="626339"/>
                </a:moveTo>
                <a:lnTo>
                  <a:pt x="250645" y="626468"/>
                </a:lnTo>
                <a:lnTo>
                  <a:pt x="251802" y="625962"/>
                </a:lnTo>
                <a:lnTo>
                  <a:pt x="250938" y="626339"/>
                </a:lnTo>
                <a:close/>
              </a:path>
              <a:path w="964565" h="962025">
                <a:moveTo>
                  <a:pt x="254028" y="629457"/>
                </a:moveTo>
                <a:lnTo>
                  <a:pt x="251535" y="629457"/>
                </a:lnTo>
                <a:lnTo>
                  <a:pt x="249898" y="627663"/>
                </a:lnTo>
                <a:lnTo>
                  <a:pt x="250465" y="626468"/>
                </a:lnTo>
                <a:lnTo>
                  <a:pt x="254364" y="626468"/>
                </a:lnTo>
                <a:lnTo>
                  <a:pt x="254918" y="627663"/>
                </a:lnTo>
                <a:lnTo>
                  <a:pt x="255015" y="627873"/>
                </a:lnTo>
                <a:lnTo>
                  <a:pt x="254136" y="629140"/>
                </a:lnTo>
                <a:lnTo>
                  <a:pt x="254028" y="629457"/>
                </a:lnTo>
                <a:close/>
              </a:path>
              <a:path w="964565" h="962025">
                <a:moveTo>
                  <a:pt x="253787" y="630165"/>
                </a:moveTo>
                <a:lnTo>
                  <a:pt x="252787" y="629695"/>
                </a:lnTo>
                <a:lnTo>
                  <a:pt x="253947" y="629695"/>
                </a:lnTo>
                <a:lnTo>
                  <a:pt x="253787" y="630165"/>
                </a:lnTo>
                <a:close/>
              </a:path>
              <a:path w="964565" h="962025">
                <a:moveTo>
                  <a:pt x="253656" y="648737"/>
                </a:moveTo>
                <a:lnTo>
                  <a:pt x="252766" y="648142"/>
                </a:lnTo>
                <a:lnTo>
                  <a:pt x="251713" y="647694"/>
                </a:lnTo>
                <a:lnTo>
                  <a:pt x="250083" y="645822"/>
                </a:lnTo>
                <a:lnTo>
                  <a:pt x="250411" y="644563"/>
                </a:lnTo>
                <a:lnTo>
                  <a:pt x="250628" y="644563"/>
                </a:lnTo>
                <a:lnTo>
                  <a:pt x="253641" y="643484"/>
                </a:lnTo>
                <a:lnTo>
                  <a:pt x="254873" y="644563"/>
                </a:lnTo>
                <a:lnTo>
                  <a:pt x="255040" y="645822"/>
                </a:lnTo>
                <a:lnTo>
                  <a:pt x="255107" y="646335"/>
                </a:lnTo>
                <a:lnTo>
                  <a:pt x="255204" y="647061"/>
                </a:lnTo>
                <a:lnTo>
                  <a:pt x="254175" y="647932"/>
                </a:lnTo>
                <a:lnTo>
                  <a:pt x="253656" y="648737"/>
                </a:lnTo>
                <a:close/>
              </a:path>
              <a:path w="964565" h="962025">
                <a:moveTo>
                  <a:pt x="227159" y="621689"/>
                </a:moveTo>
                <a:lnTo>
                  <a:pt x="224339" y="621689"/>
                </a:lnTo>
                <a:lnTo>
                  <a:pt x="223344" y="621464"/>
                </a:lnTo>
                <a:lnTo>
                  <a:pt x="221804" y="620557"/>
                </a:lnTo>
                <a:lnTo>
                  <a:pt x="222871" y="617369"/>
                </a:lnTo>
                <a:lnTo>
                  <a:pt x="223917" y="616184"/>
                </a:lnTo>
                <a:lnTo>
                  <a:pt x="226771" y="615564"/>
                </a:lnTo>
                <a:lnTo>
                  <a:pt x="228106" y="616924"/>
                </a:lnTo>
                <a:lnTo>
                  <a:pt x="228626" y="620557"/>
                </a:lnTo>
                <a:lnTo>
                  <a:pt x="228668" y="620852"/>
                </a:lnTo>
                <a:lnTo>
                  <a:pt x="227159" y="621689"/>
                </a:lnTo>
                <a:close/>
              </a:path>
              <a:path w="964565" h="962025">
                <a:moveTo>
                  <a:pt x="254656" y="667052"/>
                </a:moveTo>
                <a:lnTo>
                  <a:pt x="251876" y="667052"/>
                </a:lnTo>
                <a:lnTo>
                  <a:pt x="251261" y="666234"/>
                </a:lnTo>
                <a:lnTo>
                  <a:pt x="250489" y="665661"/>
                </a:lnTo>
                <a:lnTo>
                  <a:pt x="251058" y="664760"/>
                </a:lnTo>
                <a:lnTo>
                  <a:pt x="251478" y="663689"/>
                </a:lnTo>
                <a:lnTo>
                  <a:pt x="253360" y="661988"/>
                </a:lnTo>
                <a:lnTo>
                  <a:pt x="254460" y="662362"/>
                </a:lnTo>
                <a:lnTo>
                  <a:pt x="255470" y="665661"/>
                </a:lnTo>
                <a:lnTo>
                  <a:pt x="254656" y="667052"/>
                </a:lnTo>
                <a:close/>
              </a:path>
              <a:path w="964565" h="962025">
                <a:moveTo>
                  <a:pt x="254363" y="755007"/>
                </a:moveTo>
                <a:lnTo>
                  <a:pt x="251695" y="755007"/>
                </a:lnTo>
                <a:lnTo>
                  <a:pt x="252898" y="754143"/>
                </a:lnTo>
                <a:lnTo>
                  <a:pt x="254268" y="754762"/>
                </a:lnTo>
                <a:lnTo>
                  <a:pt x="254363" y="755007"/>
                </a:lnTo>
                <a:close/>
              </a:path>
              <a:path w="964565" h="962025">
                <a:moveTo>
                  <a:pt x="253268" y="759036"/>
                </a:moveTo>
                <a:lnTo>
                  <a:pt x="251485" y="757491"/>
                </a:lnTo>
                <a:lnTo>
                  <a:pt x="251187" y="756271"/>
                </a:lnTo>
                <a:lnTo>
                  <a:pt x="250723" y="755363"/>
                </a:lnTo>
                <a:lnTo>
                  <a:pt x="254502" y="755363"/>
                </a:lnTo>
                <a:lnTo>
                  <a:pt x="254855" y="756271"/>
                </a:lnTo>
                <a:lnTo>
                  <a:pt x="254570" y="758555"/>
                </a:lnTo>
                <a:lnTo>
                  <a:pt x="253268" y="759036"/>
                </a:lnTo>
                <a:close/>
              </a:path>
              <a:path w="964565" h="962025">
                <a:moveTo>
                  <a:pt x="254109" y="390444"/>
                </a:moveTo>
                <a:lnTo>
                  <a:pt x="251773" y="390444"/>
                </a:lnTo>
                <a:lnTo>
                  <a:pt x="250158" y="388665"/>
                </a:lnTo>
                <a:lnTo>
                  <a:pt x="250717" y="387529"/>
                </a:lnTo>
                <a:lnTo>
                  <a:pt x="251919" y="386949"/>
                </a:lnTo>
                <a:lnTo>
                  <a:pt x="251093" y="387348"/>
                </a:lnTo>
                <a:lnTo>
                  <a:pt x="254364" y="387529"/>
                </a:lnTo>
                <a:lnTo>
                  <a:pt x="254969" y="388967"/>
                </a:lnTo>
                <a:lnTo>
                  <a:pt x="254186" y="390188"/>
                </a:lnTo>
                <a:lnTo>
                  <a:pt x="254109" y="390444"/>
                </a:lnTo>
                <a:close/>
              </a:path>
              <a:path w="964565" h="962025">
                <a:moveTo>
                  <a:pt x="254109" y="390444"/>
                </a:moveTo>
                <a:lnTo>
                  <a:pt x="254027" y="390721"/>
                </a:lnTo>
                <a:lnTo>
                  <a:pt x="254109" y="390444"/>
                </a:lnTo>
                <a:lnTo>
                  <a:pt x="254186" y="390188"/>
                </a:lnTo>
                <a:lnTo>
                  <a:pt x="254109" y="390444"/>
                </a:lnTo>
                <a:close/>
              </a:path>
              <a:path w="964565" h="962025">
                <a:moveTo>
                  <a:pt x="253883" y="391202"/>
                </a:moveTo>
                <a:lnTo>
                  <a:pt x="252940" y="390721"/>
                </a:lnTo>
                <a:lnTo>
                  <a:pt x="254027" y="390721"/>
                </a:lnTo>
                <a:lnTo>
                  <a:pt x="253883" y="391202"/>
                </a:lnTo>
                <a:close/>
              </a:path>
              <a:path w="964565" h="962025">
                <a:moveTo>
                  <a:pt x="254412" y="426879"/>
                </a:moveTo>
                <a:lnTo>
                  <a:pt x="250784" y="426879"/>
                </a:lnTo>
                <a:lnTo>
                  <a:pt x="251236" y="425918"/>
                </a:lnTo>
                <a:lnTo>
                  <a:pt x="251421" y="424958"/>
                </a:lnTo>
                <a:lnTo>
                  <a:pt x="251467" y="424716"/>
                </a:lnTo>
                <a:lnTo>
                  <a:pt x="253221" y="423136"/>
                </a:lnTo>
                <a:lnTo>
                  <a:pt x="254282" y="423627"/>
                </a:lnTo>
                <a:lnTo>
                  <a:pt x="254756" y="424716"/>
                </a:lnTo>
                <a:lnTo>
                  <a:pt x="254862" y="424958"/>
                </a:lnTo>
                <a:lnTo>
                  <a:pt x="254499" y="425918"/>
                </a:lnTo>
                <a:lnTo>
                  <a:pt x="254412" y="426879"/>
                </a:lnTo>
                <a:close/>
              </a:path>
              <a:path w="964565" h="962025">
                <a:moveTo>
                  <a:pt x="254412" y="426879"/>
                </a:moveTo>
                <a:lnTo>
                  <a:pt x="254383" y="427210"/>
                </a:lnTo>
                <a:lnTo>
                  <a:pt x="254496" y="425918"/>
                </a:lnTo>
                <a:lnTo>
                  <a:pt x="254412" y="426879"/>
                </a:lnTo>
                <a:close/>
              </a:path>
              <a:path w="964565" h="962025">
                <a:moveTo>
                  <a:pt x="252994" y="428043"/>
                </a:moveTo>
                <a:lnTo>
                  <a:pt x="251777" y="427210"/>
                </a:lnTo>
                <a:lnTo>
                  <a:pt x="254383" y="427210"/>
                </a:lnTo>
                <a:lnTo>
                  <a:pt x="254364" y="427427"/>
                </a:lnTo>
                <a:lnTo>
                  <a:pt x="252994" y="428043"/>
                </a:lnTo>
                <a:close/>
              </a:path>
              <a:path w="964565" h="962025">
                <a:moveTo>
                  <a:pt x="251827" y="410119"/>
                </a:moveTo>
                <a:lnTo>
                  <a:pt x="250524" y="409037"/>
                </a:lnTo>
                <a:lnTo>
                  <a:pt x="250414" y="407340"/>
                </a:lnTo>
                <a:lnTo>
                  <a:pt x="250368" y="406663"/>
                </a:lnTo>
                <a:lnTo>
                  <a:pt x="251535" y="405909"/>
                </a:lnTo>
                <a:lnTo>
                  <a:pt x="252154" y="405194"/>
                </a:lnTo>
                <a:lnTo>
                  <a:pt x="251735" y="405678"/>
                </a:lnTo>
                <a:lnTo>
                  <a:pt x="254253" y="405909"/>
                </a:lnTo>
                <a:lnTo>
                  <a:pt x="254662" y="407340"/>
                </a:lnTo>
                <a:lnTo>
                  <a:pt x="254168" y="409037"/>
                </a:lnTo>
                <a:lnTo>
                  <a:pt x="251827" y="410119"/>
                </a:lnTo>
                <a:close/>
              </a:path>
              <a:path w="964565" h="962025">
                <a:moveTo>
                  <a:pt x="253635" y="242354"/>
                </a:moveTo>
                <a:lnTo>
                  <a:pt x="251271" y="242354"/>
                </a:lnTo>
                <a:lnTo>
                  <a:pt x="251337" y="241297"/>
                </a:lnTo>
                <a:lnTo>
                  <a:pt x="254081" y="241297"/>
                </a:lnTo>
                <a:lnTo>
                  <a:pt x="254161" y="242115"/>
                </a:lnTo>
                <a:lnTo>
                  <a:pt x="253635" y="242354"/>
                </a:lnTo>
                <a:close/>
              </a:path>
              <a:path w="964565" h="962025">
                <a:moveTo>
                  <a:pt x="253453" y="263769"/>
                </a:moveTo>
                <a:lnTo>
                  <a:pt x="251595" y="262167"/>
                </a:lnTo>
                <a:lnTo>
                  <a:pt x="251293" y="260780"/>
                </a:lnTo>
                <a:lnTo>
                  <a:pt x="250862" y="259879"/>
                </a:lnTo>
                <a:lnTo>
                  <a:pt x="253894" y="258680"/>
                </a:lnTo>
                <a:lnTo>
                  <a:pt x="254293" y="259705"/>
                </a:lnTo>
                <a:lnTo>
                  <a:pt x="255111" y="260780"/>
                </a:lnTo>
                <a:lnTo>
                  <a:pt x="254819" y="263224"/>
                </a:lnTo>
                <a:lnTo>
                  <a:pt x="253453" y="263769"/>
                </a:lnTo>
                <a:close/>
              </a:path>
              <a:path w="964565" h="962025">
                <a:moveTo>
                  <a:pt x="254656" y="61223"/>
                </a:moveTo>
                <a:lnTo>
                  <a:pt x="251877" y="61223"/>
                </a:lnTo>
                <a:lnTo>
                  <a:pt x="251261" y="60405"/>
                </a:lnTo>
                <a:lnTo>
                  <a:pt x="250489" y="59832"/>
                </a:lnTo>
                <a:lnTo>
                  <a:pt x="251058" y="58932"/>
                </a:lnTo>
                <a:lnTo>
                  <a:pt x="251478" y="57861"/>
                </a:lnTo>
                <a:lnTo>
                  <a:pt x="253360" y="56160"/>
                </a:lnTo>
                <a:lnTo>
                  <a:pt x="254460" y="56533"/>
                </a:lnTo>
                <a:lnTo>
                  <a:pt x="255470" y="59832"/>
                </a:lnTo>
                <a:lnTo>
                  <a:pt x="254656" y="61223"/>
                </a:lnTo>
                <a:close/>
              </a:path>
              <a:path w="964565" h="962025">
                <a:moveTo>
                  <a:pt x="251282" y="7739"/>
                </a:moveTo>
                <a:lnTo>
                  <a:pt x="250142" y="6476"/>
                </a:lnTo>
                <a:lnTo>
                  <a:pt x="249701" y="5042"/>
                </a:lnTo>
                <a:lnTo>
                  <a:pt x="249627" y="2882"/>
                </a:lnTo>
                <a:lnTo>
                  <a:pt x="250474" y="1533"/>
                </a:lnTo>
                <a:lnTo>
                  <a:pt x="254264" y="99"/>
                </a:lnTo>
                <a:lnTo>
                  <a:pt x="255349" y="1352"/>
                </a:lnTo>
                <a:lnTo>
                  <a:pt x="255885" y="4697"/>
                </a:lnTo>
                <a:lnTo>
                  <a:pt x="255940" y="5042"/>
                </a:lnTo>
                <a:lnTo>
                  <a:pt x="254851" y="6476"/>
                </a:lnTo>
                <a:lnTo>
                  <a:pt x="251282" y="7739"/>
                </a:lnTo>
                <a:close/>
              </a:path>
              <a:path w="964565" h="962025">
                <a:moveTo>
                  <a:pt x="255367" y="228099"/>
                </a:moveTo>
                <a:lnTo>
                  <a:pt x="250904" y="226593"/>
                </a:lnTo>
                <a:lnTo>
                  <a:pt x="251067" y="226593"/>
                </a:lnTo>
                <a:lnTo>
                  <a:pt x="250097" y="225355"/>
                </a:lnTo>
                <a:lnTo>
                  <a:pt x="250218" y="223494"/>
                </a:lnTo>
                <a:lnTo>
                  <a:pt x="250852" y="221796"/>
                </a:lnTo>
                <a:lnTo>
                  <a:pt x="252129" y="220732"/>
                </a:lnTo>
                <a:lnTo>
                  <a:pt x="255684" y="221006"/>
                </a:lnTo>
                <a:lnTo>
                  <a:pt x="257200" y="222266"/>
                </a:lnTo>
                <a:lnTo>
                  <a:pt x="257107" y="224063"/>
                </a:lnTo>
                <a:lnTo>
                  <a:pt x="257040" y="225355"/>
                </a:lnTo>
                <a:lnTo>
                  <a:pt x="256976" y="226593"/>
                </a:lnTo>
                <a:lnTo>
                  <a:pt x="255367" y="228099"/>
                </a:lnTo>
                <a:close/>
              </a:path>
              <a:path w="964565" h="962025">
                <a:moveTo>
                  <a:pt x="253656" y="42911"/>
                </a:moveTo>
                <a:lnTo>
                  <a:pt x="252766" y="42317"/>
                </a:lnTo>
                <a:lnTo>
                  <a:pt x="251713" y="41869"/>
                </a:lnTo>
                <a:lnTo>
                  <a:pt x="250083" y="39997"/>
                </a:lnTo>
                <a:lnTo>
                  <a:pt x="250411" y="38737"/>
                </a:lnTo>
                <a:lnTo>
                  <a:pt x="250628" y="38737"/>
                </a:lnTo>
                <a:lnTo>
                  <a:pt x="253641" y="37659"/>
                </a:lnTo>
                <a:lnTo>
                  <a:pt x="254873" y="38737"/>
                </a:lnTo>
                <a:lnTo>
                  <a:pt x="255040" y="39997"/>
                </a:lnTo>
                <a:lnTo>
                  <a:pt x="255107" y="40509"/>
                </a:lnTo>
                <a:lnTo>
                  <a:pt x="255204" y="41232"/>
                </a:lnTo>
                <a:lnTo>
                  <a:pt x="254175" y="42104"/>
                </a:lnTo>
                <a:lnTo>
                  <a:pt x="253656" y="42911"/>
                </a:lnTo>
                <a:close/>
              </a:path>
              <a:path w="964565" h="962025">
                <a:moveTo>
                  <a:pt x="250938" y="20511"/>
                </a:moveTo>
                <a:lnTo>
                  <a:pt x="250645" y="20639"/>
                </a:lnTo>
                <a:lnTo>
                  <a:pt x="251802" y="20133"/>
                </a:lnTo>
                <a:lnTo>
                  <a:pt x="250938" y="20511"/>
                </a:lnTo>
                <a:close/>
              </a:path>
              <a:path w="964565" h="962025">
                <a:moveTo>
                  <a:pt x="254028" y="23628"/>
                </a:moveTo>
                <a:lnTo>
                  <a:pt x="251535" y="23628"/>
                </a:lnTo>
                <a:lnTo>
                  <a:pt x="249898" y="21834"/>
                </a:lnTo>
                <a:lnTo>
                  <a:pt x="250465" y="20639"/>
                </a:lnTo>
                <a:lnTo>
                  <a:pt x="254364" y="20639"/>
                </a:lnTo>
                <a:lnTo>
                  <a:pt x="254918" y="21834"/>
                </a:lnTo>
                <a:lnTo>
                  <a:pt x="255015" y="22044"/>
                </a:lnTo>
                <a:lnTo>
                  <a:pt x="254136" y="23311"/>
                </a:lnTo>
                <a:lnTo>
                  <a:pt x="254028" y="23628"/>
                </a:lnTo>
                <a:close/>
              </a:path>
              <a:path w="964565" h="962025">
                <a:moveTo>
                  <a:pt x="253787" y="24336"/>
                </a:moveTo>
                <a:lnTo>
                  <a:pt x="252787" y="23866"/>
                </a:lnTo>
                <a:lnTo>
                  <a:pt x="253947" y="23866"/>
                </a:lnTo>
                <a:lnTo>
                  <a:pt x="253787" y="24336"/>
                </a:lnTo>
                <a:close/>
              </a:path>
              <a:path w="964565" h="962025">
                <a:moveTo>
                  <a:pt x="255371" y="833927"/>
                </a:moveTo>
                <a:lnTo>
                  <a:pt x="250907" y="832422"/>
                </a:lnTo>
                <a:lnTo>
                  <a:pt x="251070" y="832422"/>
                </a:lnTo>
                <a:lnTo>
                  <a:pt x="250101" y="831184"/>
                </a:lnTo>
                <a:lnTo>
                  <a:pt x="250222" y="829323"/>
                </a:lnTo>
                <a:lnTo>
                  <a:pt x="250855" y="827625"/>
                </a:lnTo>
                <a:lnTo>
                  <a:pt x="252133" y="826561"/>
                </a:lnTo>
                <a:lnTo>
                  <a:pt x="255687" y="826835"/>
                </a:lnTo>
                <a:lnTo>
                  <a:pt x="257203" y="828095"/>
                </a:lnTo>
                <a:lnTo>
                  <a:pt x="257111" y="829892"/>
                </a:lnTo>
                <a:lnTo>
                  <a:pt x="257044" y="831184"/>
                </a:lnTo>
                <a:lnTo>
                  <a:pt x="256979" y="832422"/>
                </a:lnTo>
                <a:lnTo>
                  <a:pt x="255371" y="833927"/>
                </a:lnTo>
                <a:close/>
              </a:path>
              <a:path w="964565" h="962025">
                <a:moveTo>
                  <a:pt x="254144" y="958094"/>
                </a:moveTo>
                <a:lnTo>
                  <a:pt x="250802" y="958094"/>
                </a:lnTo>
                <a:lnTo>
                  <a:pt x="251798" y="956962"/>
                </a:lnTo>
                <a:lnTo>
                  <a:pt x="254144" y="958094"/>
                </a:lnTo>
                <a:close/>
              </a:path>
              <a:path w="964565" h="962025">
                <a:moveTo>
                  <a:pt x="253644" y="958994"/>
                </a:moveTo>
                <a:lnTo>
                  <a:pt x="252417" y="958994"/>
                </a:lnTo>
                <a:lnTo>
                  <a:pt x="251624" y="958503"/>
                </a:lnTo>
                <a:lnTo>
                  <a:pt x="253919" y="958503"/>
                </a:lnTo>
                <a:lnTo>
                  <a:pt x="253644" y="958994"/>
                </a:lnTo>
                <a:close/>
              </a:path>
              <a:path w="964565" h="962025">
                <a:moveTo>
                  <a:pt x="253644" y="958994"/>
                </a:moveTo>
                <a:lnTo>
                  <a:pt x="253499" y="959254"/>
                </a:lnTo>
                <a:lnTo>
                  <a:pt x="253919" y="958503"/>
                </a:lnTo>
                <a:lnTo>
                  <a:pt x="253644" y="958994"/>
                </a:lnTo>
                <a:close/>
              </a:path>
              <a:path w="964565" h="962025">
                <a:moveTo>
                  <a:pt x="253635" y="848183"/>
                </a:moveTo>
                <a:lnTo>
                  <a:pt x="251271" y="848183"/>
                </a:lnTo>
                <a:lnTo>
                  <a:pt x="251337" y="847126"/>
                </a:lnTo>
                <a:lnTo>
                  <a:pt x="254081" y="847126"/>
                </a:lnTo>
                <a:lnTo>
                  <a:pt x="254161" y="847944"/>
                </a:lnTo>
                <a:lnTo>
                  <a:pt x="253635" y="848183"/>
                </a:lnTo>
                <a:close/>
              </a:path>
              <a:path w="964565" h="962025">
                <a:moveTo>
                  <a:pt x="253939" y="919748"/>
                </a:moveTo>
                <a:lnTo>
                  <a:pt x="252819" y="919748"/>
                </a:lnTo>
                <a:lnTo>
                  <a:pt x="253748" y="919242"/>
                </a:lnTo>
                <a:lnTo>
                  <a:pt x="253939" y="919748"/>
                </a:lnTo>
                <a:close/>
              </a:path>
              <a:path w="964565" h="962025">
                <a:moveTo>
                  <a:pt x="253533" y="923192"/>
                </a:moveTo>
                <a:lnTo>
                  <a:pt x="250681" y="923192"/>
                </a:lnTo>
                <a:lnTo>
                  <a:pt x="250175" y="921886"/>
                </a:lnTo>
                <a:lnTo>
                  <a:pt x="251641" y="920057"/>
                </a:lnTo>
                <a:lnTo>
                  <a:pt x="254055" y="920057"/>
                </a:lnTo>
                <a:lnTo>
                  <a:pt x="254118" y="920224"/>
                </a:lnTo>
                <a:lnTo>
                  <a:pt x="254976" y="921377"/>
                </a:lnTo>
                <a:lnTo>
                  <a:pt x="254463" y="922797"/>
                </a:lnTo>
                <a:lnTo>
                  <a:pt x="253533" y="923192"/>
                </a:lnTo>
                <a:close/>
              </a:path>
              <a:path w="964565" h="962025">
                <a:moveTo>
                  <a:pt x="253533" y="923192"/>
                </a:moveTo>
                <a:lnTo>
                  <a:pt x="253164" y="923349"/>
                </a:lnTo>
                <a:lnTo>
                  <a:pt x="254463" y="922797"/>
                </a:lnTo>
                <a:lnTo>
                  <a:pt x="253533" y="923192"/>
                </a:lnTo>
                <a:close/>
              </a:path>
              <a:path w="964565" h="962025">
                <a:moveTo>
                  <a:pt x="253453" y="869594"/>
                </a:moveTo>
                <a:lnTo>
                  <a:pt x="251595" y="867993"/>
                </a:lnTo>
                <a:lnTo>
                  <a:pt x="251293" y="866605"/>
                </a:lnTo>
                <a:lnTo>
                  <a:pt x="250862" y="865705"/>
                </a:lnTo>
                <a:lnTo>
                  <a:pt x="253894" y="864505"/>
                </a:lnTo>
                <a:lnTo>
                  <a:pt x="254293" y="865530"/>
                </a:lnTo>
                <a:lnTo>
                  <a:pt x="255111" y="866605"/>
                </a:lnTo>
                <a:lnTo>
                  <a:pt x="254819" y="869050"/>
                </a:lnTo>
                <a:lnTo>
                  <a:pt x="253453" y="869594"/>
                </a:lnTo>
                <a:close/>
              </a:path>
              <a:path w="964565" h="962025">
                <a:moveTo>
                  <a:pt x="254577" y="940205"/>
                </a:moveTo>
                <a:lnTo>
                  <a:pt x="251034" y="940205"/>
                </a:lnTo>
                <a:lnTo>
                  <a:pt x="251271" y="939878"/>
                </a:lnTo>
                <a:lnTo>
                  <a:pt x="251499" y="939252"/>
                </a:lnTo>
                <a:lnTo>
                  <a:pt x="253207" y="938376"/>
                </a:lnTo>
                <a:lnTo>
                  <a:pt x="254232" y="938817"/>
                </a:lnTo>
                <a:lnTo>
                  <a:pt x="254496" y="939878"/>
                </a:lnTo>
                <a:lnTo>
                  <a:pt x="254577" y="940205"/>
                </a:lnTo>
                <a:close/>
              </a:path>
              <a:path w="964565" h="962025">
                <a:moveTo>
                  <a:pt x="254124" y="941216"/>
                </a:moveTo>
                <a:lnTo>
                  <a:pt x="252745" y="941216"/>
                </a:lnTo>
                <a:lnTo>
                  <a:pt x="251859" y="940725"/>
                </a:lnTo>
                <a:lnTo>
                  <a:pt x="251034" y="940205"/>
                </a:lnTo>
                <a:lnTo>
                  <a:pt x="251271" y="939878"/>
                </a:lnTo>
                <a:lnTo>
                  <a:pt x="254666" y="940550"/>
                </a:lnTo>
                <a:lnTo>
                  <a:pt x="254124" y="941216"/>
                </a:lnTo>
                <a:close/>
              </a:path>
              <a:path w="964565" h="962025">
                <a:moveTo>
                  <a:pt x="254124" y="941216"/>
                </a:moveTo>
                <a:lnTo>
                  <a:pt x="253927" y="941458"/>
                </a:lnTo>
                <a:lnTo>
                  <a:pt x="254524" y="940725"/>
                </a:lnTo>
                <a:lnTo>
                  <a:pt x="254124" y="941216"/>
                </a:lnTo>
                <a:close/>
              </a:path>
              <a:path w="964565" h="962025">
                <a:moveTo>
                  <a:pt x="254549" y="78781"/>
                </a:moveTo>
                <a:lnTo>
                  <a:pt x="252252" y="78781"/>
                </a:lnTo>
                <a:lnTo>
                  <a:pt x="251887" y="78514"/>
                </a:lnTo>
                <a:lnTo>
                  <a:pt x="250880" y="78133"/>
                </a:lnTo>
                <a:lnTo>
                  <a:pt x="251346" y="77140"/>
                </a:lnTo>
                <a:lnTo>
                  <a:pt x="251574" y="75863"/>
                </a:lnTo>
                <a:lnTo>
                  <a:pt x="253481" y="74265"/>
                </a:lnTo>
                <a:lnTo>
                  <a:pt x="254858" y="74792"/>
                </a:lnTo>
                <a:lnTo>
                  <a:pt x="255141" y="77140"/>
                </a:lnTo>
                <a:lnTo>
                  <a:pt x="254651" y="78514"/>
                </a:lnTo>
                <a:lnTo>
                  <a:pt x="254549" y="78781"/>
                </a:lnTo>
                <a:close/>
              </a:path>
              <a:path w="964565" h="962025">
                <a:moveTo>
                  <a:pt x="254437" y="188275"/>
                </a:moveTo>
                <a:lnTo>
                  <a:pt x="250773" y="188275"/>
                </a:lnTo>
                <a:lnTo>
                  <a:pt x="251228" y="187283"/>
                </a:lnTo>
                <a:lnTo>
                  <a:pt x="251453" y="186126"/>
                </a:lnTo>
                <a:lnTo>
                  <a:pt x="253218" y="184514"/>
                </a:lnTo>
                <a:lnTo>
                  <a:pt x="254513" y="184970"/>
                </a:lnTo>
                <a:lnTo>
                  <a:pt x="254812" y="187283"/>
                </a:lnTo>
                <a:lnTo>
                  <a:pt x="254437" y="188275"/>
                </a:lnTo>
                <a:close/>
              </a:path>
              <a:path w="964565" h="962025">
                <a:moveTo>
                  <a:pt x="254261" y="188742"/>
                </a:moveTo>
                <a:lnTo>
                  <a:pt x="251937" y="188742"/>
                </a:lnTo>
                <a:lnTo>
                  <a:pt x="251727" y="188599"/>
                </a:lnTo>
                <a:lnTo>
                  <a:pt x="254314" y="188599"/>
                </a:lnTo>
                <a:lnTo>
                  <a:pt x="254261" y="188742"/>
                </a:lnTo>
                <a:close/>
              </a:path>
              <a:path w="964565" h="962025">
                <a:moveTo>
                  <a:pt x="244194" y="602864"/>
                </a:moveTo>
                <a:lnTo>
                  <a:pt x="243183" y="601786"/>
                </a:lnTo>
                <a:lnTo>
                  <a:pt x="242311" y="601274"/>
                </a:lnTo>
                <a:lnTo>
                  <a:pt x="242685" y="600288"/>
                </a:lnTo>
                <a:lnTo>
                  <a:pt x="242806" y="598911"/>
                </a:lnTo>
                <a:lnTo>
                  <a:pt x="244097" y="598078"/>
                </a:lnTo>
                <a:lnTo>
                  <a:pt x="245809" y="598487"/>
                </a:lnTo>
                <a:lnTo>
                  <a:pt x="247514" y="600743"/>
                </a:lnTo>
                <a:lnTo>
                  <a:pt x="246674" y="602241"/>
                </a:lnTo>
                <a:lnTo>
                  <a:pt x="244194" y="602864"/>
                </a:lnTo>
                <a:close/>
              </a:path>
              <a:path w="964565" h="962025">
                <a:moveTo>
                  <a:pt x="253342" y="207143"/>
                </a:moveTo>
                <a:lnTo>
                  <a:pt x="250770" y="207143"/>
                </a:lnTo>
                <a:lnTo>
                  <a:pt x="250591" y="206619"/>
                </a:lnTo>
                <a:lnTo>
                  <a:pt x="250421" y="205951"/>
                </a:lnTo>
                <a:lnTo>
                  <a:pt x="250923" y="204776"/>
                </a:lnTo>
                <a:lnTo>
                  <a:pt x="253627" y="203168"/>
                </a:lnTo>
                <a:lnTo>
                  <a:pt x="254033" y="204111"/>
                </a:lnTo>
                <a:lnTo>
                  <a:pt x="254937" y="205214"/>
                </a:lnTo>
                <a:lnTo>
                  <a:pt x="254481" y="206619"/>
                </a:lnTo>
                <a:lnTo>
                  <a:pt x="253342" y="207143"/>
                </a:lnTo>
                <a:close/>
              </a:path>
              <a:path w="964565" h="962025">
                <a:moveTo>
                  <a:pt x="254616" y="574948"/>
                </a:moveTo>
                <a:lnTo>
                  <a:pt x="251926" y="574948"/>
                </a:lnTo>
                <a:lnTo>
                  <a:pt x="251419" y="573887"/>
                </a:lnTo>
                <a:lnTo>
                  <a:pt x="251328" y="573699"/>
                </a:lnTo>
                <a:lnTo>
                  <a:pt x="250684" y="572987"/>
                </a:lnTo>
                <a:lnTo>
                  <a:pt x="251211" y="572339"/>
                </a:lnTo>
                <a:lnTo>
                  <a:pt x="251639" y="571343"/>
                </a:lnTo>
                <a:lnTo>
                  <a:pt x="251730" y="571130"/>
                </a:lnTo>
                <a:lnTo>
                  <a:pt x="253239" y="570646"/>
                </a:lnTo>
                <a:lnTo>
                  <a:pt x="254865" y="571343"/>
                </a:lnTo>
                <a:lnTo>
                  <a:pt x="255617" y="573699"/>
                </a:lnTo>
                <a:lnTo>
                  <a:pt x="255677" y="573887"/>
                </a:lnTo>
                <a:lnTo>
                  <a:pt x="254616" y="574948"/>
                </a:lnTo>
                <a:close/>
              </a:path>
              <a:path w="964565" h="962025">
                <a:moveTo>
                  <a:pt x="251745" y="592843"/>
                </a:moveTo>
                <a:lnTo>
                  <a:pt x="250563" y="591715"/>
                </a:lnTo>
                <a:lnTo>
                  <a:pt x="251414" y="591231"/>
                </a:lnTo>
                <a:lnTo>
                  <a:pt x="252229" y="590659"/>
                </a:lnTo>
                <a:lnTo>
                  <a:pt x="253590" y="590659"/>
                </a:lnTo>
                <a:lnTo>
                  <a:pt x="253844" y="591050"/>
                </a:lnTo>
                <a:lnTo>
                  <a:pt x="252229" y="590659"/>
                </a:lnTo>
                <a:lnTo>
                  <a:pt x="251414" y="591231"/>
                </a:lnTo>
                <a:lnTo>
                  <a:pt x="254214" y="591441"/>
                </a:lnTo>
                <a:lnTo>
                  <a:pt x="251745" y="592843"/>
                </a:lnTo>
                <a:close/>
              </a:path>
              <a:path w="964565" h="962025">
                <a:moveTo>
                  <a:pt x="254179" y="93513"/>
                </a:moveTo>
                <a:lnTo>
                  <a:pt x="253022" y="93513"/>
                </a:lnTo>
                <a:lnTo>
                  <a:pt x="254008" y="93061"/>
                </a:lnTo>
                <a:lnTo>
                  <a:pt x="254179" y="93513"/>
                </a:lnTo>
                <a:close/>
              </a:path>
              <a:path w="964565" h="962025">
                <a:moveTo>
                  <a:pt x="253503" y="97805"/>
                </a:moveTo>
                <a:lnTo>
                  <a:pt x="250763" y="96723"/>
                </a:lnTo>
                <a:lnTo>
                  <a:pt x="250207" y="95588"/>
                </a:lnTo>
                <a:lnTo>
                  <a:pt x="251752" y="93730"/>
                </a:lnTo>
                <a:lnTo>
                  <a:pt x="254261" y="93730"/>
                </a:lnTo>
                <a:lnTo>
                  <a:pt x="254392" y="94079"/>
                </a:lnTo>
                <a:lnTo>
                  <a:pt x="255214" y="95171"/>
                </a:lnTo>
                <a:lnTo>
                  <a:pt x="254805" y="97442"/>
                </a:lnTo>
                <a:lnTo>
                  <a:pt x="253503" y="97805"/>
                </a:lnTo>
                <a:close/>
              </a:path>
              <a:path w="964565" h="962025">
                <a:moveTo>
                  <a:pt x="254363" y="149178"/>
                </a:moveTo>
                <a:lnTo>
                  <a:pt x="251695" y="149178"/>
                </a:lnTo>
                <a:lnTo>
                  <a:pt x="252898" y="148314"/>
                </a:lnTo>
                <a:lnTo>
                  <a:pt x="254268" y="148933"/>
                </a:lnTo>
                <a:lnTo>
                  <a:pt x="254363" y="149178"/>
                </a:lnTo>
                <a:close/>
              </a:path>
              <a:path w="964565" h="962025">
                <a:moveTo>
                  <a:pt x="253268" y="153207"/>
                </a:moveTo>
                <a:lnTo>
                  <a:pt x="251485" y="151662"/>
                </a:lnTo>
                <a:lnTo>
                  <a:pt x="251187" y="150442"/>
                </a:lnTo>
                <a:lnTo>
                  <a:pt x="250723" y="149534"/>
                </a:lnTo>
                <a:lnTo>
                  <a:pt x="254502" y="149534"/>
                </a:lnTo>
                <a:lnTo>
                  <a:pt x="254855" y="150442"/>
                </a:lnTo>
                <a:lnTo>
                  <a:pt x="254570" y="152726"/>
                </a:lnTo>
                <a:lnTo>
                  <a:pt x="253268" y="153207"/>
                </a:lnTo>
                <a:close/>
              </a:path>
              <a:path w="964565" h="962025">
                <a:moveTo>
                  <a:pt x="254311" y="134012"/>
                </a:moveTo>
                <a:lnTo>
                  <a:pt x="251787" y="134012"/>
                </a:lnTo>
                <a:lnTo>
                  <a:pt x="250289" y="132187"/>
                </a:lnTo>
                <a:lnTo>
                  <a:pt x="250913" y="131055"/>
                </a:lnTo>
                <a:lnTo>
                  <a:pt x="252197" y="130471"/>
                </a:lnTo>
                <a:lnTo>
                  <a:pt x="251335" y="130863"/>
                </a:lnTo>
                <a:lnTo>
                  <a:pt x="254798" y="131055"/>
                </a:lnTo>
                <a:lnTo>
                  <a:pt x="255170" y="132187"/>
                </a:lnTo>
                <a:lnTo>
                  <a:pt x="255282" y="132525"/>
                </a:lnTo>
                <a:lnTo>
                  <a:pt x="254417" y="133720"/>
                </a:lnTo>
                <a:lnTo>
                  <a:pt x="254311" y="134012"/>
                </a:lnTo>
                <a:close/>
              </a:path>
              <a:path w="964565" h="962025">
                <a:moveTo>
                  <a:pt x="254040" y="134756"/>
                </a:moveTo>
                <a:lnTo>
                  <a:pt x="253054" y="134268"/>
                </a:lnTo>
                <a:lnTo>
                  <a:pt x="254217" y="134268"/>
                </a:lnTo>
                <a:lnTo>
                  <a:pt x="254040" y="134756"/>
                </a:lnTo>
                <a:close/>
              </a:path>
              <a:path w="964565" h="962025">
                <a:moveTo>
                  <a:pt x="251350" y="112935"/>
                </a:moveTo>
                <a:lnTo>
                  <a:pt x="251137" y="113369"/>
                </a:lnTo>
                <a:lnTo>
                  <a:pt x="251350" y="112935"/>
                </a:lnTo>
                <a:lnTo>
                  <a:pt x="251467" y="112697"/>
                </a:lnTo>
                <a:lnTo>
                  <a:pt x="251350" y="112935"/>
                </a:lnTo>
                <a:close/>
              </a:path>
              <a:path w="964565" h="962025">
                <a:moveTo>
                  <a:pt x="253685" y="114682"/>
                </a:moveTo>
                <a:lnTo>
                  <a:pt x="251137" y="113369"/>
                </a:lnTo>
                <a:lnTo>
                  <a:pt x="251350" y="112935"/>
                </a:lnTo>
                <a:lnTo>
                  <a:pt x="253954" y="114124"/>
                </a:lnTo>
                <a:lnTo>
                  <a:pt x="253685" y="114682"/>
                </a:lnTo>
                <a:close/>
              </a:path>
              <a:path w="964565" h="962025">
                <a:moveTo>
                  <a:pt x="253685" y="114682"/>
                </a:moveTo>
                <a:lnTo>
                  <a:pt x="253589" y="114882"/>
                </a:lnTo>
                <a:lnTo>
                  <a:pt x="253954" y="114124"/>
                </a:lnTo>
                <a:lnTo>
                  <a:pt x="253685" y="114682"/>
                </a:lnTo>
                <a:close/>
              </a:path>
              <a:path w="964565" h="962025">
                <a:moveTo>
                  <a:pt x="254114" y="280184"/>
                </a:moveTo>
                <a:lnTo>
                  <a:pt x="251787" y="280184"/>
                </a:lnTo>
                <a:lnTo>
                  <a:pt x="250165" y="278401"/>
                </a:lnTo>
                <a:lnTo>
                  <a:pt x="250714" y="277259"/>
                </a:lnTo>
                <a:lnTo>
                  <a:pt x="251912" y="276665"/>
                </a:lnTo>
                <a:lnTo>
                  <a:pt x="251094" y="277070"/>
                </a:lnTo>
                <a:lnTo>
                  <a:pt x="254349" y="277259"/>
                </a:lnTo>
                <a:lnTo>
                  <a:pt x="254962" y="278707"/>
                </a:lnTo>
                <a:lnTo>
                  <a:pt x="254189" y="279928"/>
                </a:lnTo>
                <a:lnTo>
                  <a:pt x="254114" y="280184"/>
                </a:lnTo>
                <a:close/>
              </a:path>
              <a:path w="964565" h="962025">
                <a:moveTo>
                  <a:pt x="254114" y="280184"/>
                </a:moveTo>
                <a:lnTo>
                  <a:pt x="254032" y="280465"/>
                </a:lnTo>
                <a:lnTo>
                  <a:pt x="254114" y="280184"/>
                </a:lnTo>
                <a:lnTo>
                  <a:pt x="254189" y="279928"/>
                </a:lnTo>
                <a:lnTo>
                  <a:pt x="254114" y="280184"/>
                </a:lnTo>
                <a:close/>
              </a:path>
              <a:path w="964565" h="962025">
                <a:moveTo>
                  <a:pt x="253890" y="280946"/>
                </a:moveTo>
                <a:lnTo>
                  <a:pt x="252951" y="280465"/>
                </a:lnTo>
                <a:lnTo>
                  <a:pt x="254032" y="280465"/>
                </a:lnTo>
                <a:lnTo>
                  <a:pt x="253890" y="280946"/>
                </a:lnTo>
                <a:close/>
              </a:path>
              <a:path w="964565" h="962025">
                <a:moveTo>
                  <a:pt x="251282" y="613568"/>
                </a:moveTo>
                <a:lnTo>
                  <a:pt x="250142" y="612305"/>
                </a:lnTo>
                <a:lnTo>
                  <a:pt x="249701" y="610871"/>
                </a:lnTo>
                <a:lnTo>
                  <a:pt x="249627" y="608711"/>
                </a:lnTo>
                <a:lnTo>
                  <a:pt x="250474" y="607362"/>
                </a:lnTo>
                <a:lnTo>
                  <a:pt x="254264" y="605928"/>
                </a:lnTo>
                <a:lnTo>
                  <a:pt x="255349" y="607181"/>
                </a:lnTo>
                <a:lnTo>
                  <a:pt x="255885" y="610526"/>
                </a:lnTo>
                <a:lnTo>
                  <a:pt x="255940" y="610871"/>
                </a:lnTo>
                <a:lnTo>
                  <a:pt x="254851" y="612305"/>
                </a:lnTo>
                <a:lnTo>
                  <a:pt x="251282" y="613568"/>
                </a:lnTo>
                <a:close/>
              </a:path>
              <a:path w="964565" h="962025">
                <a:moveTo>
                  <a:pt x="236640" y="428004"/>
                </a:moveTo>
                <a:lnTo>
                  <a:pt x="233999" y="428004"/>
                </a:lnTo>
                <a:lnTo>
                  <a:pt x="233450" y="427029"/>
                </a:lnTo>
                <a:lnTo>
                  <a:pt x="233376" y="426897"/>
                </a:lnTo>
                <a:lnTo>
                  <a:pt x="232728" y="426274"/>
                </a:lnTo>
                <a:lnTo>
                  <a:pt x="233351" y="425509"/>
                </a:lnTo>
                <a:lnTo>
                  <a:pt x="233760" y="424566"/>
                </a:lnTo>
                <a:lnTo>
                  <a:pt x="233856" y="424346"/>
                </a:lnTo>
                <a:lnTo>
                  <a:pt x="235322" y="423908"/>
                </a:lnTo>
                <a:lnTo>
                  <a:pt x="236884" y="424566"/>
                </a:lnTo>
                <a:lnTo>
                  <a:pt x="237629" y="426897"/>
                </a:lnTo>
                <a:lnTo>
                  <a:pt x="237671" y="427029"/>
                </a:lnTo>
                <a:lnTo>
                  <a:pt x="236640" y="428004"/>
                </a:lnTo>
                <a:close/>
              </a:path>
              <a:path w="964565" h="962025">
                <a:moveTo>
                  <a:pt x="236675" y="592644"/>
                </a:moveTo>
                <a:lnTo>
                  <a:pt x="233956" y="592644"/>
                </a:lnTo>
                <a:lnTo>
                  <a:pt x="233419" y="591705"/>
                </a:lnTo>
                <a:lnTo>
                  <a:pt x="233319" y="591530"/>
                </a:lnTo>
                <a:lnTo>
                  <a:pt x="232653" y="590901"/>
                </a:lnTo>
                <a:lnTo>
                  <a:pt x="233287" y="590132"/>
                </a:lnTo>
                <a:lnTo>
                  <a:pt x="233701" y="589185"/>
                </a:lnTo>
                <a:lnTo>
                  <a:pt x="233806" y="588943"/>
                </a:lnTo>
                <a:lnTo>
                  <a:pt x="235308" y="588520"/>
                </a:lnTo>
                <a:lnTo>
                  <a:pt x="236892" y="589185"/>
                </a:lnTo>
                <a:lnTo>
                  <a:pt x="237663" y="591530"/>
                </a:lnTo>
                <a:lnTo>
                  <a:pt x="237721" y="591705"/>
                </a:lnTo>
                <a:lnTo>
                  <a:pt x="236675" y="592644"/>
                </a:lnTo>
                <a:close/>
              </a:path>
              <a:path w="964565" h="962025">
                <a:moveTo>
                  <a:pt x="236318" y="20927"/>
                </a:moveTo>
                <a:lnTo>
                  <a:pt x="233582" y="20927"/>
                </a:lnTo>
                <a:lnTo>
                  <a:pt x="234774" y="20130"/>
                </a:lnTo>
                <a:lnTo>
                  <a:pt x="236223" y="20721"/>
                </a:lnTo>
                <a:lnTo>
                  <a:pt x="236318" y="20927"/>
                </a:lnTo>
                <a:close/>
              </a:path>
              <a:path w="964565" h="962025">
                <a:moveTo>
                  <a:pt x="235223" y="24863"/>
                </a:moveTo>
                <a:lnTo>
                  <a:pt x="233401" y="23293"/>
                </a:lnTo>
                <a:lnTo>
                  <a:pt x="233088" y="22162"/>
                </a:lnTo>
                <a:lnTo>
                  <a:pt x="232586" y="21247"/>
                </a:lnTo>
                <a:lnTo>
                  <a:pt x="236467" y="21247"/>
                </a:lnTo>
                <a:lnTo>
                  <a:pt x="236891" y="22162"/>
                </a:lnTo>
                <a:lnTo>
                  <a:pt x="236758" y="23293"/>
                </a:lnTo>
                <a:lnTo>
                  <a:pt x="236571" y="24461"/>
                </a:lnTo>
                <a:lnTo>
                  <a:pt x="235223" y="24863"/>
                </a:lnTo>
                <a:close/>
              </a:path>
              <a:path w="964565" h="962025">
                <a:moveTo>
                  <a:pt x="235379" y="7031"/>
                </a:moveTo>
                <a:lnTo>
                  <a:pt x="233483" y="5526"/>
                </a:lnTo>
                <a:lnTo>
                  <a:pt x="233154" y="4209"/>
                </a:lnTo>
                <a:lnTo>
                  <a:pt x="232668" y="3284"/>
                </a:lnTo>
                <a:lnTo>
                  <a:pt x="233724" y="2910"/>
                </a:lnTo>
                <a:lnTo>
                  <a:pt x="234934" y="2053"/>
                </a:lnTo>
                <a:lnTo>
                  <a:pt x="236461" y="2547"/>
                </a:lnTo>
                <a:lnTo>
                  <a:pt x="237158" y="4209"/>
                </a:lnTo>
                <a:lnTo>
                  <a:pt x="236803" y="6508"/>
                </a:lnTo>
                <a:lnTo>
                  <a:pt x="235379" y="7031"/>
                </a:lnTo>
                <a:close/>
              </a:path>
              <a:path w="964565" h="962025">
                <a:moveTo>
                  <a:pt x="225572" y="933166"/>
                </a:moveTo>
                <a:lnTo>
                  <a:pt x="224778" y="931996"/>
                </a:lnTo>
                <a:lnTo>
                  <a:pt x="224000" y="931320"/>
                </a:lnTo>
                <a:lnTo>
                  <a:pt x="224141" y="931320"/>
                </a:lnTo>
                <a:lnTo>
                  <a:pt x="224508" y="930487"/>
                </a:lnTo>
                <a:lnTo>
                  <a:pt x="224814" y="929056"/>
                </a:lnTo>
                <a:lnTo>
                  <a:pt x="226035" y="928484"/>
                </a:lnTo>
                <a:lnTo>
                  <a:pt x="227764" y="929056"/>
                </a:lnTo>
                <a:lnTo>
                  <a:pt x="228743" y="931320"/>
                </a:lnTo>
                <a:lnTo>
                  <a:pt x="227793" y="932715"/>
                </a:lnTo>
                <a:lnTo>
                  <a:pt x="225572" y="933166"/>
                </a:lnTo>
                <a:close/>
              </a:path>
              <a:path w="964565" h="962025">
                <a:moveTo>
                  <a:pt x="235339" y="97114"/>
                </a:moveTo>
                <a:lnTo>
                  <a:pt x="232714" y="97114"/>
                </a:lnTo>
                <a:lnTo>
                  <a:pt x="232290" y="95951"/>
                </a:lnTo>
                <a:lnTo>
                  <a:pt x="232846" y="94620"/>
                </a:lnTo>
                <a:lnTo>
                  <a:pt x="235792" y="93018"/>
                </a:lnTo>
                <a:lnTo>
                  <a:pt x="237152" y="95951"/>
                </a:lnTo>
                <a:lnTo>
                  <a:pt x="236169" y="96420"/>
                </a:lnTo>
                <a:lnTo>
                  <a:pt x="235339" y="97114"/>
                </a:lnTo>
                <a:close/>
              </a:path>
              <a:path w="964565" h="962025">
                <a:moveTo>
                  <a:pt x="224490" y="878739"/>
                </a:moveTo>
                <a:lnTo>
                  <a:pt x="223063" y="877917"/>
                </a:lnTo>
                <a:lnTo>
                  <a:pt x="222415" y="876220"/>
                </a:lnTo>
                <a:lnTo>
                  <a:pt x="222394" y="874085"/>
                </a:lnTo>
                <a:lnTo>
                  <a:pt x="223497" y="872697"/>
                </a:lnTo>
                <a:lnTo>
                  <a:pt x="226510" y="872697"/>
                </a:lnTo>
                <a:lnTo>
                  <a:pt x="227558" y="873505"/>
                </a:lnTo>
                <a:lnTo>
                  <a:pt x="229039" y="876092"/>
                </a:lnTo>
                <a:lnTo>
                  <a:pt x="229113" y="876220"/>
                </a:lnTo>
                <a:lnTo>
                  <a:pt x="228106" y="877686"/>
                </a:lnTo>
                <a:lnTo>
                  <a:pt x="224490" y="878739"/>
                </a:lnTo>
                <a:close/>
              </a:path>
              <a:path w="964565" h="962025">
                <a:moveTo>
                  <a:pt x="243361" y="620151"/>
                </a:moveTo>
                <a:lnTo>
                  <a:pt x="242144" y="619201"/>
                </a:lnTo>
                <a:lnTo>
                  <a:pt x="242819" y="617529"/>
                </a:lnTo>
                <a:lnTo>
                  <a:pt x="244343" y="617529"/>
                </a:lnTo>
                <a:lnTo>
                  <a:pt x="244158" y="618433"/>
                </a:lnTo>
                <a:lnTo>
                  <a:pt x="243753" y="619201"/>
                </a:lnTo>
                <a:lnTo>
                  <a:pt x="243361" y="620151"/>
                </a:lnTo>
                <a:close/>
              </a:path>
              <a:path w="964565" h="962025">
                <a:moveTo>
                  <a:pt x="225383" y="914751"/>
                </a:moveTo>
                <a:lnTo>
                  <a:pt x="224241" y="913744"/>
                </a:lnTo>
                <a:lnTo>
                  <a:pt x="224954" y="912250"/>
                </a:lnTo>
                <a:lnTo>
                  <a:pt x="226551" y="912250"/>
                </a:lnTo>
                <a:lnTo>
                  <a:pt x="226291" y="913121"/>
                </a:lnTo>
                <a:lnTo>
                  <a:pt x="225908" y="913744"/>
                </a:lnTo>
                <a:lnTo>
                  <a:pt x="225796" y="913926"/>
                </a:lnTo>
                <a:lnTo>
                  <a:pt x="225383" y="914751"/>
                </a:lnTo>
                <a:close/>
              </a:path>
              <a:path w="964565" h="962025">
                <a:moveTo>
                  <a:pt x="227269" y="951162"/>
                </a:moveTo>
                <a:lnTo>
                  <a:pt x="224540" y="951162"/>
                </a:lnTo>
                <a:lnTo>
                  <a:pt x="223992" y="949731"/>
                </a:lnTo>
                <a:lnTo>
                  <a:pt x="224415" y="948041"/>
                </a:lnTo>
                <a:lnTo>
                  <a:pt x="226736" y="946870"/>
                </a:lnTo>
                <a:lnTo>
                  <a:pt x="227833" y="948041"/>
                </a:lnTo>
                <a:lnTo>
                  <a:pt x="228204" y="949731"/>
                </a:lnTo>
                <a:lnTo>
                  <a:pt x="228312" y="950315"/>
                </a:lnTo>
                <a:lnTo>
                  <a:pt x="227269" y="951162"/>
                </a:lnTo>
                <a:close/>
              </a:path>
              <a:path w="964565" h="962025">
                <a:moveTo>
                  <a:pt x="227269" y="951162"/>
                </a:moveTo>
                <a:lnTo>
                  <a:pt x="227069" y="951450"/>
                </a:lnTo>
                <a:lnTo>
                  <a:pt x="227269" y="951162"/>
                </a:lnTo>
                <a:lnTo>
                  <a:pt x="228312" y="950315"/>
                </a:lnTo>
                <a:lnTo>
                  <a:pt x="227269" y="951162"/>
                </a:lnTo>
                <a:close/>
              </a:path>
              <a:path w="964565" h="962025">
                <a:moveTo>
                  <a:pt x="226750" y="951909"/>
                </a:moveTo>
                <a:lnTo>
                  <a:pt x="225882" y="951450"/>
                </a:lnTo>
                <a:lnTo>
                  <a:pt x="227069" y="951450"/>
                </a:lnTo>
                <a:lnTo>
                  <a:pt x="226750" y="951909"/>
                </a:lnTo>
                <a:close/>
              </a:path>
              <a:path w="964565" h="962025">
                <a:moveTo>
                  <a:pt x="234038" y="171426"/>
                </a:moveTo>
                <a:lnTo>
                  <a:pt x="233091" y="170134"/>
                </a:lnTo>
                <a:lnTo>
                  <a:pt x="232216" y="169465"/>
                </a:lnTo>
                <a:lnTo>
                  <a:pt x="232625" y="168473"/>
                </a:lnTo>
                <a:lnTo>
                  <a:pt x="232830" y="167060"/>
                </a:lnTo>
                <a:lnTo>
                  <a:pt x="232863" y="166828"/>
                </a:lnTo>
                <a:lnTo>
                  <a:pt x="234344" y="166437"/>
                </a:lnTo>
                <a:lnTo>
                  <a:pt x="235913" y="167060"/>
                </a:lnTo>
                <a:lnTo>
                  <a:pt x="237560" y="169465"/>
                </a:lnTo>
                <a:lnTo>
                  <a:pt x="237314" y="170134"/>
                </a:lnTo>
                <a:lnTo>
                  <a:pt x="236835" y="171116"/>
                </a:lnTo>
                <a:lnTo>
                  <a:pt x="234038" y="171426"/>
                </a:lnTo>
                <a:close/>
              </a:path>
              <a:path w="964565" h="962025">
                <a:moveTo>
                  <a:pt x="236170" y="299190"/>
                </a:moveTo>
                <a:lnTo>
                  <a:pt x="233475" y="299190"/>
                </a:lnTo>
                <a:lnTo>
                  <a:pt x="232927" y="298087"/>
                </a:lnTo>
                <a:lnTo>
                  <a:pt x="232856" y="297945"/>
                </a:lnTo>
                <a:lnTo>
                  <a:pt x="232205" y="297247"/>
                </a:lnTo>
                <a:lnTo>
                  <a:pt x="232767" y="296471"/>
                </a:lnTo>
                <a:lnTo>
                  <a:pt x="233237" y="295190"/>
                </a:lnTo>
                <a:lnTo>
                  <a:pt x="235342" y="295190"/>
                </a:lnTo>
                <a:lnTo>
                  <a:pt x="236244" y="295582"/>
                </a:lnTo>
                <a:lnTo>
                  <a:pt x="237093" y="297945"/>
                </a:lnTo>
                <a:lnTo>
                  <a:pt x="237144" y="298087"/>
                </a:lnTo>
                <a:lnTo>
                  <a:pt x="236170" y="299190"/>
                </a:lnTo>
                <a:close/>
              </a:path>
              <a:path w="964565" h="962025">
                <a:moveTo>
                  <a:pt x="234102" y="42958"/>
                </a:moveTo>
                <a:lnTo>
                  <a:pt x="233077" y="41940"/>
                </a:lnTo>
                <a:lnTo>
                  <a:pt x="232219" y="41470"/>
                </a:lnTo>
                <a:lnTo>
                  <a:pt x="232456" y="40826"/>
                </a:lnTo>
                <a:lnTo>
                  <a:pt x="232557" y="40548"/>
                </a:lnTo>
                <a:lnTo>
                  <a:pt x="232653" y="39250"/>
                </a:lnTo>
                <a:lnTo>
                  <a:pt x="233420" y="38762"/>
                </a:lnTo>
                <a:lnTo>
                  <a:pt x="235490" y="38762"/>
                </a:lnTo>
                <a:lnTo>
                  <a:pt x="237166" y="40826"/>
                </a:lnTo>
                <a:lnTo>
                  <a:pt x="236390" y="42278"/>
                </a:lnTo>
                <a:lnTo>
                  <a:pt x="234102" y="42958"/>
                </a:lnTo>
                <a:close/>
              </a:path>
              <a:path w="964565" h="962025">
                <a:moveTo>
                  <a:pt x="236442" y="373616"/>
                </a:moveTo>
                <a:lnTo>
                  <a:pt x="233554" y="373616"/>
                </a:lnTo>
                <a:lnTo>
                  <a:pt x="232995" y="372409"/>
                </a:lnTo>
                <a:lnTo>
                  <a:pt x="232935" y="372278"/>
                </a:lnTo>
                <a:lnTo>
                  <a:pt x="232269" y="371520"/>
                </a:lnTo>
                <a:lnTo>
                  <a:pt x="232895" y="370740"/>
                </a:lnTo>
                <a:lnTo>
                  <a:pt x="233429" y="369456"/>
                </a:lnTo>
                <a:lnTo>
                  <a:pt x="235345" y="369324"/>
                </a:lnTo>
                <a:lnTo>
                  <a:pt x="235006" y="369178"/>
                </a:lnTo>
                <a:lnTo>
                  <a:pt x="236667" y="369894"/>
                </a:lnTo>
                <a:lnTo>
                  <a:pt x="237308" y="372278"/>
                </a:lnTo>
                <a:lnTo>
                  <a:pt x="237343" y="372409"/>
                </a:lnTo>
                <a:lnTo>
                  <a:pt x="236442" y="373616"/>
                </a:lnTo>
                <a:close/>
              </a:path>
              <a:path w="964565" h="962025">
                <a:moveTo>
                  <a:pt x="236442" y="373616"/>
                </a:moveTo>
                <a:lnTo>
                  <a:pt x="236280" y="373833"/>
                </a:lnTo>
                <a:lnTo>
                  <a:pt x="237343" y="372409"/>
                </a:lnTo>
                <a:lnTo>
                  <a:pt x="236442" y="373616"/>
                </a:lnTo>
                <a:close/>
              </a:path>
              <a:path w="964565" h="962025">
                <a:moveTo>
                  <a:pt x="236309" y="131204"/>
                </a:moveTo>
                <a:lnTo>
                  <a:pt x="233582" y="131204"/>
                </a:lnTo>
                <a:lnTo>
                  <a:pt x="234764" y="130418"/>
                </a:lnTo>
                <a:lnTo>
                  <a:pt x="236208" y="130984"/>
                </a:lnTo>
                <a:lnTo>
                  <a:pt x="236309" y="131204"/>
                </a:lnTo>
                <a:close/>
              </a:path>
              <a:path w="964565" h="962025">
                <a:moveTo>
                  <a:pt x="235208" y="135119"/>
                </a:moveTo>
                <a:lnTo>
                  <a:pt x="233404" y="133585"/>
                </a:lnTo>
                <a:lnTo>
                  <a:pt x="233088" y="132443"/>
                </a:lnTo>
                <a:lnTo>
                  <a:pt x="232582" y="131525"/>
                </a:lnTo>
                <a:lnTo>
                  <a:pt x="236454" y="131525"/>
                </a:lnTo>
                <a:lnTo>
                  <a:pt x="236871" y="132443"/>
                </a:lnTo>
                <a:lnTo>
                  <a:pt x="236763" y="133343"/>
                </a:lnTo>
                <a:lnTo>
                  <a:pt x="236550" y="134699"/>
                </a:lnTo>
                <a:lnTo>
                  <a:pt x="235208" y="135119"/>
                </a:lnTo>
                <a:close/>
              </a:path>
              <a:path w="964565" h="962025">
                <a:moveTo>
                  <a:pt x="236159" y="317057"/>
                </a:moveTo>
                <a:lnTo>
                  <a:pt x="233565" y="317057"/>
                </a:lnTo>
                <a:lnTo>
                  <a:pt x="232913" y="316139"/>
                </a:lnTo>
                <a:lnTo>
                  <a:pt x="232159" y="315555"/>
                </a:lnTo>
                <a:lnTo>
                  <a:pt x="232621" y="314698"/>
                </a:lnTo>
                <a:lnTo>
                  <a:pt x="232917" y="313367"/>
                </a:lnTo>
                <a:lnTo>
                  <a:pt x="234308" y="312872"/>
                </a:lnTo>
                <a:lnTo>
                  <a:pt x="235696" y="313367"/>
                </a:lnTo>
                <a:lnTo>
                  <a:pt x="235824" y="313367"/>
                </a:lnTo>
                <a:lnTo>
                  <a:pt x="237041" y="315555"/>
                </a:lnTo>
                <a:lnTo>
                  <a:pt x="237162" y="315773"/>
                </a:lnTo>
                <a:lnTo>
                  <a:pt x="236159" y="317057"/>
                </a:lnTo>
                <a:close/>
              </a:path>
              <a:path w="964565" h="962025">
                <a:moveTo>
                  <a:pt x="236365" y="61070"/>
                </a:moveTo>
                <a:lnTo>
                  <a:pt x="233625" y="60896"/>
                </a:lnTo>
                <a:lnTo>
                  <a:pt x="232970" y="59586"/>
                </a:lnTo>
                <a:lnTo>
                  <a:pt x="232280" y="58850"/>
                </a:lnTo>
                <a:lnTo>
                  <a:pt x="232874" y="58031"/>
                </a:lnTo>
                <a:lnTo>
                  <a:pt x="233365" y="56690"/>
                </a:lnTo>
                <a:lnTo>
                  <a:pt x="234909" y="56380"/>
                </a:lnTo>
                <a:lnTo>
                  <a:pt x="236525" y="57095"/>
                </a:lnTo>
                <a:lnTo>
                  <a:pt x="237407" y="59586"/>
                </a:lnTo>
                <a:lnTo>
                  <a:pt x="236365" y="61070"/>
                </a:lnTo>
                <a:close/>
              </a:path>
              <a:path w="964565" h="962025">
                <a:moveTo>
                  <a:pt x="235383" y="113366"/>
                </a:moveTo>
                <a:lnTo>
                  <a:pt x="233059" y="113366"/>
                </a:lnTo>
                <a:lnTo>
                  <a:pt x="233284" y="112917"/>
                </a:lnTo>
                <a:lnTo>
                  <a:pt x="234532" y="112917"/>
                </a:lnTo>
                <a:lnTo>
                  <a:pt x="235383" y="113366"/>
                </a:lnTo>
                <a:close/>
              </a:path>
              <a:path w="964565" h="962025">
                <a:moveTo>
                  <a:pt x="235659" y="114686"/>
                </a:moveTo>
                <a:lnTo>
                  <a:pt x="234415" y="114686"/>
                </a:lnTo>
                <a:lnTo>
                  <a:pt x="233364" y="114134"/>
                </a:lnTo>
                <a:lnTo>
                  <a:pt x="235934" y="114134"/>
                </a:lnTo>
                <a:lnTo>
                  <a:pt x="235659" y="114686"/>
                </a:lnTo>
                <a:close/>
              </a:path>
              <a:path w="964565" h="962025">
                <a:moveTo>
                  <a:pt x="235659" y="114686"/>
                </a:moveTo>
                <a:lnTo>
                  <a:pt x="235559" y="114885"/>
                </a:lnTo>
                <a:lnTo>
                  <a:pt x="235934" y="114134"/>
                </a:lnTo>
                <a:lnTo>
                  <a:pt x="235659" y="114686"/>
                </a:lnTo>
                <a:close/>
              </a:path>
              <a:path w="964565" h="962025">
                <a:moveTo>
                  <a:pt x="236429" y="153014"/>
                </a:moveTo>
                <a:lnTo>
                  <a:pt x="233684" y="153014"/>
                </a:lnTo>
                <a:lnTo>
                  <a:pt x="233006" y="152000"/>
                </a:lnTo>
                <a:lnTo>
                  <a:pt x="232226" y="151353"/>
                </a:lnTo>
                <a:lnTo>
                  <a:pt x="232732" y="150463"/>
                </a:lnTo>
                <a:lnTo>
                  <a:pt x="233066" y="149075"/>
                </a:lnTo>
                <a:lnTo>
                  <a:pt x="234550" y="148566"/>
                </a:lnTo>
                <a:lnTo>
                  <a:pt x="236051" y="149075"/>
                </a:lnTo>
                <a:lnTo>
                  <a:pt x="236201" y="149075"/>
                </a:lnTo>
                <a:lnTo>
                  <a:pt x="237294" y="151353"/>
                </a:lnTo>
                <a:lnTo>
                  <a:pt x="237393" y="151559"/>
                </a:lnTo>
                <a:lnTo>
                  <a:pt x="236429" y="153014"/>
                </a:lnTo>
                <a:close/>
              </a:path>
              <a:path w="964565" h="962025">
                <a:moveTo>
                  <a:pt x="233653" y="79468"/>
                </a:moveTo>
                <a:lnTo>
                  <a:pt x="232234" y="78336"/>
                </a:lnTo>
                <a:lnTo>
                  <a:pt x="232327" y="77073"/>
                </a:lnTo>
                <a:lnTo>
                  <a:pt x="232445" y="75464"/>
                </a:lnTo>
                <a:lnTo>
                  <a:pt x="232699" y="75464"/>
                </a:lnTo>
                <a:lnTo>
                  <a:pt x="233843" y="74920"/>
                </a:lnTo>
                <a:lnTo>
                  <a:pt x="234571" y="74283"/>
                </a:lnTo>
                <a:lnTo>
                  <a:pt x="235365" y="74920"/>
                </a:lnTo>
                <a:lnTo>
                  <a:pt x="236674" y="75464"/>
                </a:lnTo>
                <a:lnTo>
                  <a:pt x="236959" y="77073"/>
                </a:lnTo>
                <a:lnTo>
                  <a:pt x="236233" y="78774"/>
                </a:lnTo>
                <a:lnTo>
                  <a:pt x="233653" y="79468"/>
                </a:lnTo>
                <a:close/>
              </a:path>
              <a:path w="964565" h="962025">
                <a:moveTo>
                  <a:pt x="227052" y="382010"/>
                </a:moveTo>
                <a:lnTo>
                  <a:pt x="224053" y="380815"/>
                </a:lnTo>
                <a:lnTo>
                  <a:pt x="225004" y="378480"/>
                </a:lnTo>
                <a:lnTo>
                  <a:pt x="227568" y="378480"/>
                </a:lnTo>
                <a:lnTo>
                  <a:pt x="229034" y="380359"/>
                </a:lnTo>
                <a:lnTo>
                  <a:pt x="228426" y="381459"/>
                </a:lnTo>
                <a:lnTo>
                  <a:pt x="227052" y="382010"/>
                </a:lnTo>
                <a:close/>
              </a:path>
              <a:path w="964565" h="962025">
                <a:moveTo>
                  <a:pt x="225568" y="327338"/>
                </a:moveTo>
                <a:lnTo>
                  <a:pt x="224775" y="326167"/>
                </a:lnTo>
                <a:lnTo>
                  <a:pt x="223996" y="325491"/>
                </a:lnTo>
                <a:lnTo>
                  <a:pt x="224138" y="325491"/>
                </a:lnTo>
                <a:lnTo>
                  <a:pt x="224508" y="324658"/>
                </a:lnTo>
                <a:lnTo>
                  <a:pt x="224707" y="323231"/>
                </a:lnTo>
                <a:lnTo>
                  <a:pt x="226940" y="322957"/>
                </a:lnTo>
                <a:lnTo>
                  <a:pt x="226031" y="322655"/>
                </a:lnTo>
                <a:lnTo>
                  <a:pt x="227764" y="323231"/>
                </a:lnTo>
                <a:lnTo>
                  <a:pt x="228739" y="325491"/>
                </a:lnTo>
                <a:lnTo>
                  <a:pt x="227789" y="326886"/>
                </a:lnTo>
                <a:lnTo>
                  <a:pt x="225568" y="327338"/>
                </a:lnTo>
                <a:close/>
              </a:path>
              <a:path w="964565" h="962025">
                <a:moveTo>
                  <a:pt x="225760" y="693207"/>
                </a:moveTo>
                <a:lnTo>
                  <a:pt x="224156" y="693207"/>
                </a:lnTo>
                <a:lnTo>
                  <a:pt x="224361" y="692474"/>
                </a:lnTo>
                <a:lnTo>
                  <a:pt x="224408" y="692303"/>
                </a:lnTo>
                <a:lnTo>
                  <a:pt x="224952" y="691367"/>
                </a:lnTo>
                <a:lnTo>
                  <a:pt x="226485" y="691367"/>
                </a:lnTo>
                <a:lnTo>
                  <a:pt x="226237" y="692303"/>
                </a:lnTo>
                <a:lnTo>
                  <a:pt x="226191" y="692474"/>
                </a:lnTo>
                <a:lnTo>
                  <a:pt x="225760" y="693207"/>
                </a:lnTo>
                <a:close/>
              </a:path>
              <a:path w="964565" h="962025">
                <a:moveTo>
                  <a:pt x="225454" y="693833"/>
                </a:moveTo>
                <a:lnTo>
                  <a:pt x="225302" y="694157"/>
                </a:lnTo>
                <a:lnTo>
                  <a:pt x="225749" y="693207"/>
                </a:lnTo>
                <a:lnTo>
                  <a:pt x="226191" y="692474"/>
                </a:lnTo>
                <a:lnTo>
                  <a:pt x="225760" y="693207"/>
                </a:lnTo>
                <a:lnTo>
                  <a:pt x="225454" y="693833"/>
                </a:lnTo>
                <a:close/>
              </a:path>
              <a:path w="964565" h="962025">
                <a:moveTo>
                  <a:pt x="228418" y="455710"/>
                </a:moveTo>
                <a:lnTo>
                  <a:pt x="225568" y="455710"/>
                </a:lnTo>
                <a:lnTo>
                  <a:pt x="224974" y="454290"/>
                </a:lnTo>
                <a:lnTo>
                  <a:pt x="224334" y="453493"/>
                </a:lnTo>
                <a:lnTo>
                  <a:pt x="224910" y="452682"/>
                </a:lnTo>
                <a:lnTo>
                  <a:pt x="225482" y="451130"/>
                </a:lnTo>
                <a:lnTo>
                  <a:pt x="226960" y="451130"/>
                </a:lnTo>
                <a:lnTo>
                  <a:pt x="228501" y="451870"/>
                </a:lnTo>
                <a:lnTo>
                  <a:pt x="229375" y="454290"/>
                </a:lnTo>
                <a:lnTo>
                  <a:pt x="229497" y="454628"/>
                </a:lnTo>
                <a:lnTo>
                  <a:pt x="228418" y="455710"/>
                </a:lnTo>
                <a:close/>
              </a:path>
              <a:path w="964565" h="962025">
                <a:moveTo>
                  <a:pt x="228418" y="455710"/>
                </a:moveTo>
                <a:lnTo>
                  <a:pt x="228237" y="455892"/>
                </a:lnTo>
                <a:lnTo>
                  <a:pt x="229497" y="454628"/>
                </a:lnTo>
                <a:lnTo>
                  <a:pt x="228418" y="455710"/>
                </a:lnTo>
                <a:close/>
              </a:path>
              <a:path w="964565" h="962025">
                <a:moveTo>
                  <a:pt x="191485" y="421477"/>
                </a:moveTo>
                <a:lnTo>
                  <a:pt x="190539" y="421018"/>
                </a:lnTo>
                <a:lnTo>
                  <a:pt x="189535" y="420645"/>
                </a:lnTo>
                <a:lnTo>
                  <a:pt x="187436" y="419061"/>
                </a:lnTo>
                <a:lnTo>
                  <a:pt x="186215" y="417887"/>
                </a:lnTo>
                <a:lnTo>
                  <a:pt x="187226" y="415634"/>
                </a:lnTo>
                <a:lnTo>
                  <a:pt x="187998" y="415204"/>
                </a:lnTo>
                <a:lnTo>
                  <a:pt x="190763" y="415204"/>
                </a:lnTo>
                <a:lnTo>
                  <a:pt x="191065" y="416723"/>
                </a:lnTo>
                <a:lnTo>
                  <a:pt x="191455" y="419061"/>
                </a:lnTo>
                <a:lnTo>
                  <a:pt x="191485" y="421477"/>
                </a:lnTo>
                <a:close/>
              </a:path>
              <a:path w="964565" h="962025">
                <a:moveTo>
                  <a:pt x="225869" y="472424"/>
                </a:moveTo>
                <a:lnTo>
                  <a:pt x="224259" y="472424"/>
                </a:lnTo>
                <a:lnTo>
                  <a:pt x="224437" y="471748"/>
                </a:lnTo>
                <a:lnTo>
                  <a:pt x="224497" y="471517"/>
                </a:lnTo>
                <a:lnTo>
                  <a:pt x="225029" y="470609"/>
                </a:lnTo>
                <a:lnTo>
                  <a:pt x="225398" y="469819"/>
                </a:lnTo>
                <a:lnTo>
                  <a:pt x="225029" y="470609"/>
                </a:lnTo>
                <a:lnTo>
                  <a:pt x="226494" y="470848"/>
                </a:lnTo>
                <a:lnTo>
                  <a:pt x="226324" y="471517"/>
                </a:lnTo>
                <a:lnTo>
                  <a:pt x="226266" y="471748"/>
                </a:lnTo>
                <a:lnTo>
                  <a:pt x="225869" y="472424"/>
                </a:lnTo>
                <a:close/>
              </a:path>
              <a:path w="964565" h="962025">
                <a:moveTo>
                  <a:pt x="226237" y="657010"/>
                </a:moveTo>
                <a:lnTo>
                  <a:pt x="224761" y="656530"/>
                </a:lnTo>
                <a:lnTo>
                  <a:pt x="224634" y="655679"/>
                </a:lnTo>
                <a:lnTo>
                  <a:pt x="224526" y="654950"/>
                </a:lnTo>
                <a:lnTo>
                  <a:pt x="224099" y="653968"/>
                </a:lnTo>
                <a:lnTo>
                  <a:pt x="224668" y="652587"/>
                </a:lnTo>
                <a:lnTo>
                  <a:pt x="225775" y="651986"/>
                </a:lnTo>
                <a:lnTo>
                  <a:pt x="227664" y="653452"/>
                </a:lnTo>
                <a:lnTo>
                  <a:pt x="227935" y="654711"/>
                </a:lnTo>
                <a:lnTo>
                  <a:pt x="228433" y="655679"/>
                </a:lnTo>
                <a:lnTo>
                  <a:pt x="227419" y="656088"/>
                </a:lnTo>
                <a:lnTo>
                  <a:pt x="226237" y="657010"/>
                </a:lnTo>
                <a:close/>
              </a:path>
              <a:path w="964565" h="962025">
                <a:moveTo>
                  <a:pt x="226586" y="729589"/>
                </a:moveTo>
                <a:lnTo>
                  <a:pt x="224951" y="729589"/>
                </a:lnTo>
                <a:lnTo>
                  <a:pt x="224017" y="727817"/>
                </a:lnTo>
                <a:lnTo>
                  <a:pt x="225198" y="726685"/>
                </a:lnTo>
                <a:lnTo>
                  <a:pt x="225657" y="727564"/>
                </a:lnTo>
                <a:lnTo>
                  <a:pt x="226223" y="728408"/>
                </a:lnTo>
                <a:lnTo>
                  <a:pt x="226586" y="729589"/>
                </a:lnTo>
                <a:close/>
              </a:path>
              <a:path w="964565" h="962025">
                <a:moveTo>
                  <a:pt x="225351" y="639919"/>
                </a:moveTo>
                <a:lnTo>
                  <a:pt x="223369" y="639616"/>
                </a:lnTo>
                <a:lnTo>
                  <a:pt x="221974" y="638623"/>
                </a:lnTo>
                <a:lnTo>
                  <a:pt x="222803" y="635545"/>
                </a:lnTo>
                <a:lnTo>
                  <a:pt x="223857" y="634378"/>
                </a:lnTo>
                <a:lnTo>
                  <a:pt x="226668" y="633663"/>
                </a:lnTo>
                <a:lnTo>
                  <a:pt x="228067" y="634951"/>
                </a:lnTo>
                <a:lnTo>
                  <a:pt x="228721" y="638623"/>
                </a:lnTo>
                <a:lnTo>
                  <a:pt x="228757" y="638823"/>
                </a:lnTo>
                <a:lnTo>
                  <a:pt x="227215" y="639616"/>
                </a:lnTo>
                <a:lnTo>
                  <a:pt x="225351" y="639919"/>
                </a:lnTo>
                <a:close/>
              </a:path>
              <a:path w="964565" h="962025">
                <a:moveTo>
                  <a:pt x="226526" y="765530"/>
                </a:moveTo>
                <a:lnTo>
                  <a:pt x="224883" y="765530"/>
                </a:lnTo>
                <a:lnTo>
                  <a:pt x="224149" y="763968"/>
                </a:lnTo>
                <a:lnTo>
                  <a:pt x="225351" y="762950"/>
                </a:lnTo>
                <a:lnTo>
                  <a:pt x="225768" y="763804"/>
                </a:lnTo>
                <a:lnTo>
                  <a:pt x="226269" y="764629"/>
                </a:lnTo>
                <a:lnTo>
                  <a:pt x="226526" y="765530"/>
                </a:lnTo>
                <a:close/>
              </a:path>
              <a:path w="964565" h="962025">
                <a:moveTo>
                  <a:pt x="225882" y="677005"/>
                </a:moveTo>
                <a:lnTo>
                  <a:pt x="224768" y="676415"/>
                </a:lnTo>
                <a:lnTo>
                  <a:pt x="224166" y="675080"/>
                </a:lnTo>
                <a:lnTo>
                  <a:pt x="224487" y="674233"/>
                </a:lnTo>
                <a:lnTo>
                  <a:pt x="224544" y="674084"/>
                </a:lnTo>
                <a:lnTo>
                  <a:pt x="224637" y="673244"/>
                </a:lnTo>
                <a:lnTo>
                  <a:pt x="224725" y="672450"/>
                </a:lnTo>
                <a:lnTo>
                  <a:pt x="226188" y="671991"/>
                </a:lnTo>
                <a:lnTo>
                  <a:pt x="227373" y="672860"/>
                </a:lnTo>
                <a:lnTo>
                  <a:pt x="228405" y="673244"/>
                </a:lnTo>
                <a:lnTo>
                  <a:pt x="228003" y="674084"/>
                </a:lnTo>
                <a:lnTo>
                  <a:pt x="227931" y="674233"/>
                </a:lnTo>
                <a:lnTo>
                  <a:pt x="227773" y="675080"/>
                </a:lnTo>
                <a:lnTo>
                  <a:pt x="227693" y="675511"/>
                </a:lnTo>
                <a:lnTo>
                  <a:pt x="225882" y="677005"/>
                </a:lnTo>
                <a:close/>
              </a:path>
              <a:path w="964565" h="962025">
                <a:moveTo>
                  <a:pt x="226597" y="747759"/>
                </a:moveTo>
                <a:lnTo>
                  <a:pt x="225058" y="747759"/>
                </a:lnTo>
                <a:lnTo>
                  <a:pt x="224248" y="746026"/>
                </a:lnTo>
                <a:lnTo>
                  <a:pt x="225412" y="745029"/>
                </a:lnTo>
                <a:lnTo>
                  <a:pt x="225810" y="745862"/>
                </a:lnTo>
                <a:lnTo>
                  <a:pt x="226301" y="746673"/>
                </a:lnTo>
                <a:lnTo>
                  <a:pt x="226597" y="747759"/>
                </a:lnTo>
                <a:close/>
              </a:path>
              <a:path w="964565" h="962025">
                <a:moveTo>
                  <a:pt x="225330" y="712387"/>
                </a:moveTo>
                <a:lnTo>
                  <a:pt x="224120" y="711298"/>
                </a:lnTo>
                <a:lnTo>
                  <a:pt x="224858" y="709690"/>
                </a:lnTo>
                <a:lnTo>
                  <a:pt x="226511" y="709690"/>
                </a:lnTo>
                <a:lnTo>
                  <a:pt x="226262" y="710626"/>
                </a:lnTo>
                <a:lnTo>
                  <a:pt x="225863" y="711298"/>
                </a:lnTo>
                <a:lnTo>
                  <a:pt x="225746" y="711494"/>
                </a:lnTo>
                <a:lnTo>
                  <a:pt x="225330" y="712387"/>
                </a:lnTo>
                <a:close/>
              </a:path>
              <a:path w="964565" h="962025">
                <a:moveTo>
                  <a:pt x="225568" y="437576"/>
                </a:moveTo>
                <a:lnTo>
                  <a:pt x="224778" y="436409"/>
                </a:lnTo>
                <a:lnTo>
                  <a:pt x="224136" y="435750"/>
                </a:lnTo>
                <a:lnTo>
                  <a:pt x="224508" y="434914"/>
                </a:lnTo>
                <a:lnTo>
                  <a:pt x="224709" y="433494"/>
                </a:lnTo>
                <a:lnTo>
                  <a:pt x="226939" y="433224"/>
                </a:lnTo>
                <a:lnTo>
                  <a:pt x="226042" y="432929"/>
                </a:lnTo>
                <a:lnTo>
                  <a:pt x="227760" y="433494"/>
                </a:lnTo>
                <a:lnTo>
                  <a:pt x="228750" y="435750"/>
                </a:lnTo>
                <a:lnTo>
                  <a:pt x="227778" y="437128"/>
                </a:lnTo>
                <a:lnTo>
                  <a:pt x="225568" y="437576"/>
                </a:lnTo>
                <a:close/>
              </a:path>
              <a:path w="964565" h="962025">
                <a:moveTo>
                  <a:pt x="228100" y="545370"/>
                </a:moveTo>
                <a:lnTo>
                  <a:pt x="224647" y="545370"/>
                </a:lnTo>
                <a:lnTo>
                  <a:pt x="224753" y="544822"/>
                </a:lnTo>
                <a:lnTo>
                  <a:pt x="224868" y="544231"/>
                </a:lnTo>
                <a:lnTo>
                  <a:pt x="224921" y="543957"/>
                </a:lnTo>
                <a:lnTo>
                  <a:pt x="225924" y="543455"/>
                </a:lnTo>
                <a:lnTo>
                  <a:pt x="227682" y="544231"/>
                </a:lnTo>
                <a:lnTo>
                  <a:pt x="227978" y="544822"/>
                </a:lnTo>
                <a:lnTo>
                  <a:pt x="228348" y="545238"/>
                </a:lnTo>
                <a:lnTo>
                  <a:pt x="228100" y="545370"/>
                </a:lnTo>
                <a:close/>
              </a:path>
              <a:path w="964565" h="962025">
                <a:moveTo>
                  <a:pt x="228100" y="545370"/>
                </a:moveTo>
                <a:lnTo>
                  <a:pt x="227438" y="545722"/>
                </a:lnTo>
                <a:lnTo>
                  <a:pt x="228348" y="545238"/>
                </a:lnTo>
                <a:lnTo>
                  <a:pt x="228100" y="545370"/>
                </a:lnTo>
                <a:close/>
              </a:path>
              <a:path w="964565" h="962025">
                <a:moveTo>
                  <a:pt x="225672" y="546661"/>
                </a:moveTo>
                <a:lnTo>
                  <a:pt x="225305" y="546224"/>
                </a:lnTo>
                <a:lnTo>
                  <a:pt x="224579" y="545722"/>
                </a:lnTo>
                <a:lnTo>
                  <a:pt x="227438" y="545722"/>
                </a:lnTo>
                <a:lnTo>
                  <a:pt x="225672" y="546661"/>
                </a:lnTo>
                <a:close/>
              </a:path>
              <a:path w="964565" h="962025">
                <a:moveTo>
                  <a:pt x="226586" y="362453"/>
                </a:moveTo>
                <a:lnTo>
                  <a:pt x="225056" y="362453"/>
                </a:lnTo>
                <a:lnTo>
                  <a:pt x="224245" y="360681"/>
                </a:lnTo>
                <a:lnTo>
                  <a:pt x="225415" y="359666"/>
                </a:lnTo>
                <a:lnTo>
                  <a:pt x="225807" y="360517"/>
                </a:lnTo>
                <a:lnTo>
                  <a:pt x="226298" y="361343"/>
                </a:lnTo>
                <a:lnTo>
                  <a:pt x="226586" y="362453"/>
                </a:lnTo>
                <a:close/>
              </a:path>
              <a:path w="964565" h="962025">
                <a:moveTo>
                  <a:pt x="224569" y="508529"/>
                </a:moveTo>
                <a:lnTo>
                  <a:pt x="225106" y="507863"/>
                </a:lnTo>
                <a:lnTo>
                  <a:pt x="226494" y="507863"/>
                </a:lnTo>
                <a:lnTo>
                  <a:pt x="227387" y="508358"/>
                </a:lnTo>
                <a:lnTo>
                  <a:pt x="225106" y="507863"/>
                </a:lnTo>
                <a:lnTo>
                  <a:pt x="224569" y="508529"/>
                </a:lnTo>
                <a:close/>
              </a:path>
              <a:path w="964565" h="962025">
                <a:moveTo>
                  <a:pt x="227750" y="509849"/>
                </a:moveTo>
                <a:lnTo>
                  <a:pt x="224886" y="509849"/>
                </a:lnTo>
                <a:lnTo>
                  <a:pt x="224734" y="509219"/>
                </a:lnTo>
                <a:lnTo>
                  <a:pt x="224627" y="508771"/>
                </a:lnTo>
                <a:lnTo>
                  <a:pt x="228298" y="508771"/>
                </a:lnTo>
                <a:lnTo>
                  <a:pt x="227978" y="509219"/>
                </a:lnTo>
                <a:lnTo>
                  <a:pt x="227750" y="509849"/>
                </a:lnTo>
                <a:close/>
              </a:path>
              <a:path w="964565" h="962025">
                <a:moveTo>
                  <a:pt x="224940" y="510073"/>
                </a:moveTo>
                <a:lnTo>
                  <a:pt x="224734" y="509219"/>
                </a:lnTo>
                <a:lnTo>
                  <a:pt x="224886" y="509849"/>
                </a:lnTo>
                <a:lnTo>
                  <a:pt x="224940" y="510073"/>
                </a:lnTo>
                <a:close/>
              </a:path>
              <a:path w="964565" h="962025">
                <a:moveTo>
                  <a:pt x="226024" y="510735"/>
                </a:moveTo>
                <a:lnTo>
                  <a:pt x="224992" y="510290"/>
                </a:lnTo>
                <a:lnTo>
                  <a:pt x="224940" y="510073"/>
                </a:lnTo>
                <a:lnTo>
                  <a:pt x="227316" y="510073"/>
                </a:lnTo>
                <a:lnTo>
                  <a:pt x="226024" y="510735"/>
                </a:lnTo>
                <a:close/>
              </a:path>
              <a:path w="964565" h="962025">
                <a:moveTo>
                  <a:pt x="227269" y="345336"/>
                </a:moveTo>
                <a:lnTo>
                  <a:pt x="224539" y="345336"/>
                </a:lnTo>
                <a:lnTo>
                  <a:pt x="223992" y="343906"/>
                </a:lnTo>
                <a:lnTo>
                  <a:pt x="224412" y="342212"/>
                </a:lnTo>
                <a:lnTo>
                  <a:pt x="226736" y="341045"/>
                </a:lnTo>
                <a:lnTo>
                  <a:pt x="227830" y="342212"/>
                </a:lnTo>
                <a:lnTo>
                  <a:pt x="228204" y="343906"/>
                </a:lnTo>
                <a:lnTo>
                  <a:pt x="228312" y="344490"/>
                </a:lnTo>
                <a:lnTo>
                  <a:pt x="227269" y="345336"/>
                </a:lnTo>
                <a:close/>
              </a:path>
              <a:path w="964565" h="962025">
                <a:moveTo>
                  <a:pt x="227269" y="345336"/>
                </a:moveTo>
                <a:lnTo>
                  <a:pt x="227069" y="345625"/>
                </a:lnTo>
                <a:lnTo>
                  <a:pt x="227269" y="345336"/>
                </a:lnTo>
                <a:lnTo>
                  <a:pt x="228102" y="344660"/>
                </a:lnTo>
                <a:lnTo>
                  <a:pt x="227269" y="345336"/>
                </a:lnTo>
                <a:close/>
              </a:path>
              <a:path w="964565" h="962025">
                <a:moveTo>
                  <a:pt x="226750" y="346084"/>
                </a:moveTo>
                <a:lnTo>
                  <a:pt x="225882" y="345625"/>
                </a:lnTo>
                <a:lnTo>
                  <a:pt x="227069" y="345625"/>
                </a:lnTo>
                <a:lnTo>
                  <a:pt x="226750" y="346084"/>
                </a:lnTo>
                <a:close/>
              </a:path>
              <a:path w="964565" h="962025">
                <a:moveTo>
                  <a:pt x="235612" y="353154"/>
                </a:moveTo>
                <a:lnTo>
                  <a:pt x="234376" y="353154"/>
                </a:lnTo>
                <a:lnTo>
                  <a:pt x="233518" y="352717"/>
                </a:lnTo>
                <a:lnTo>
                  <a:pt x="232949" y="351959"/>
                </a:lnTo>
                <a:lnTo>
                  <a:pt x="233013" y="351827"/>
                </a:lnTo>
                <a:lnTo>
                  <a:pt x="235892" y="352578"/>
                </a:lnTo>
                <a:lnTo>
                  <a:pt x="235612" y="353154"/>
                </a:lnTo>
                <a:close/>
              </a:path>
              <a:path w="964565" h="962025">
                <a:moveTo>
                  <a:pt x="235612" y="353154"/>
                </a:moveTo>
                <a:lnTo>
                  <a:pt x="235524" y="353336"/>
                </a:lnTo>
                <a:lnTo>
                  <a:pt x="235824" y="352717"/>
                </a:lnTo>
                <a:lnTo>
                  <a:pt x="235612" y="353154"/>
                </a:lnTo>
                <a:close/>
              </a:path>
              <a:path w="964565" h="962025">
                <a:moveTo>
                  <a:pt x="225772" y="418510"/>
                </a:moveTo>
                <a:lnTo>
                  <a:pt x="224117" y="418510"/>
                </a:lnTo>
                <a:lnTo>
                  <a:pt x="224332" y="417759"/>
                </a:lnTo>
                <a:lnTo>
                  <a:pt x="224383" y="417577"/>
                </a:lnTo>
                <a:lnTo>
                  <a:pt x="224947" y="416620"/>
                </a:lnTo>
                <a:lnTo>
                  <a:pt x="226531" y="416620"/>
                </a:lnTo>
                <a:lnTo>
                  <a:pt x="226269" y="417577"/>
                </a:lnTo>
                <a:lnTo>
                  <a:pt x="226220" y="417759"/>
                </a:lnTo>
                <a:lnTo>
                  <a:pt x="225772" y="418510"/>
                </a:lnTo>
                <a:close/>
              </a:path>
              <a:path w="964565" h="962025">
                <a:moveTo>
                  <a:pt x="225453" y="419157"/>
                </a:moveTo>
                <a:lnTo>
                  <a:pt x="225294" y="419492"/>
                </a:lnTo>
                <a:lnTo>
                  <a:pt x="225760" y="418510"/>
                </a:lnTo>
                <a:lnTo>
                  <a:pt x="226220" y="417759"/>
                </a:lnTo>
                <a:lnTo>
                  <a:pt x="225772" y="418510"/>
                </a:lnTo>
                <a:lnTo>
                  <a:pt x="225453" y="419157"/>
                </a:lnTo>
                <a:close/>
              </a:path>
              <a:path w="964565" h="962025">
                <a:moveTo>
                  <a:pt x="225799" y="528456"/>
                </a:moveTo>
                <a:lnTo>
                  <a:pt x="224255" y="528456"/>
                </a:lnTo>
                <a:lnTo>
                  <a:pt x="224467" y="527734"/>
                </a:lnTo>
                <a:lnTo>
                  <a:pt x="224508" y="527595"/>
                </a:lnTo>
                <a:lnTo>
                  <a:pt x="225018" y="526695"/>
                </a:lnTo>
                <a:lnTo>
                  <a:pt x="225358" y="525972"/>
                </a:lnTo>
                <a:lnTo>
                  <a:pt x="225212" y="526282"/>
                </a:lnTo>
                <a:lnTo>
                  <a:pt x="226513" y="526695"/>
                </a:lnTo>
                <a:lnTo>
                  <a:pt x="226265" y="527595"/>
                </a:lnTo>
                <a:lnTo>
                  <a:pt x="226227" y="527734"/>
                </a:lnTo>
                <a:lnTo>
                  <a:pt x="225799" y="528456"/>
                </a:lnTo>
                <a:close/>
              </a:path>
              <a:path w="964565" h="962025">
                <a:moveTo>
                  <a:pt x="225878" y="492462"/>
                </a:moveTo>
                <a:lnTo>
                  <a:pt x="224924" y="491444"/>
                </a:lnTo>
                <a:lnTo>
                  <a:pt x="224053" y="490943"/>
                </a:lnTo>
                <a:lnTo>
                  <a:pt x="224933" y="488324"/>
                </a:lnTo>
                <a:lnTo>
                  <a:pt x="225045" y="487989"/>
                </a:lnTo>
                <a:lnTo>
                  <a:pt x="226006" y="488324"/>
                </a:lnTo>
                <a:lnTo>
                  <a:pt x="227237" y="488324"/>
                </a:lnTo>
                <a:lnTo>
                  <a:pt x="229230" y="490605"/>
                </a:lnTo>
                <a:lnTo>
                  <a:pt x="228558" y="492028"/>
                </a:lnTo>
                <a:lnTo>
                  <a:pt x="225878" y="492462"/>
                </a:lnTo>
                <a:close/>
              </a:path>
              <a:path w="964565" h="962025">
                <a:moveTo>
                  <a:pt x="225383" y="308922"/>
                </a:moveTo>
                <a:lnTo>
                  <a:pt x="224241" y="307915"/>
                </a:lnTo>
                <a:lnTo>
                  <a:pt x="224954" y="306421"/>
                </a:lnTo>
                <a:lnTo>
                  <a:pt x="226551" y="306421"/>
                </a:lnTo>
                <a:lnTo>
                  <a:pt x="226291" y="307293"/>
                </a:lnTo>
                <a:lnTo>
                  <a:pt x="225908" y="307915"/>
                </a:lnTo>
                <a:lnTo>
                  <a:pt x="225796" y="308097"/>
                </a:lnTo>
                <a:lnTo>
                  <a:pt x="225383" y="308922"/>
                </a:lnTo>
                <a:close/>
              </a:path>
              <a:path w="964565" h="962025">
                <a:moveTo>
                  <a:pt x="236438" y="483875"/>
                </a:moveTo>
                <a:lnTo>
                  <a:pt x="233554" y="483875"/>
                </a:lnTo>
                <a:lnTo>
                  <a:pt x="233000" y="482676"/>
                </a:lnTo>
                <a:lnTo>
                  <a:pt x="232938" y="482541"/>
                </a:lnTo>
                <a:lnTo>
                  <a:pt x="232276" y="481783"/>
                </a:lnTo>
                <a:lnTo>
                  <a:pt x="232902" y="481011"/>
                </a:lnTo>
                <a:lnTo>
                  <a:pt x="233440" y="479737"/>
                </a:lnTo>
                <a:lnTo>
                  <a:pt x="235669" y="479737"/>
                </a:lnTo>
                <a:lnTo>
                  <a:pt x="236685" y="480171"/>
                </a:lnTo>
                <a:lnTo>
                  <a:pt x="237301" y="482541"/>
                </a:lnTo>
                <a:lnTo>
                  <a:pt x="237336" y="482676"/>
                </a:lnTo>
                <a:lnTo>
                  <a:pt x="236438" y="483875"/>
                </a:lnTo>
                <a:close/>
              </a:path>
              <a:path w="964565" h="962025">
                <a:moveTo>
                  <a:pt x="236438" y="483875"/>
                </a:moveTo>
                <a:lnTo>
                  <a:pt x="236272" y="484096"/>
                </a:lnTo>
                <a:lnTo>
                  <a:pt x="237336" y="482676"/>
                </a:lnTo>
                <a:lnTo>
                  <a:pt x="236438" y="483875"/>
                </a:lnTo>
                <a:close/>
              </a:path>
              <a:path w="964565" h="962025">
                <a:moveTo>
                  <a:pt x="236838" y="465613"/>
                </a:moveTo>
                <a:lnTo>
                  <a:pt x="234848" y="465613"/>
                </a:lnTo>
                <a:lnTo>
                  <a:pt x="234258" y="465343"/>
                </a:lnTo>
                <a:lnTo>
                  <a:pt x="232650" y="462475"/>
                </a:lnTo>
                <a:lnTo>
                  <a:pt x="233685" y="462080"/>
                </a:lnTo>
                <a:lnTo>
                  <a:pt x="234877" y="461190"/>
                </a:lnTo>
                <a:lnTo>
                  <a:pt x="236400" y="461663"/>
                </a:lnTo>
                <a:lnTo>
                  <a:pt x="237134" y="463293"/>
                </a:lnTo>
                <a:lnTo>
                  <a:pt x="236873" y="465343"/>
                </a:lnTo>
                <a:lnTo>
                  <a:pt x="236838" y="465613"/>
                </a:lnTo>
                <a:close/>
              </a:path>
              <a:path w="964565" h="962025">
                <a:moveTo>
                  <a:pt x="235763" y="519702"/>
                </a:moveTo>
                <a:lnTo>
                  <a:pt x="233080" y="519702"/>
                </a:lnTo>
                <a:lnTo>
                  <a:pt x="232262" y="518357"/>
                </a:lnTo>
                <a:lnTo>
                  <a:pt x="232664" y="516642"/>
                </a:lnTo>
                <a:lnTo>
                  <a:pt x="234949" y="514945"/>
                </a:lnTo>
                <a:lnTo>
                  <a:pt x="236415" y="515845"/>
                </a:lnTo>
                <a:lnTo>
                  <a:pt x="236979" y="518357"/>
                </a:lnTo>
                <a:lnTo>
                  <a:pt x="235938" y="519389"/>
                </a:lnTo>
                <a:lnTo>
                  <a:pt x="235763" y="519702"/>
                </a:lnTo>
                <a:close/>
              </a:path>
              <a:path w="964565" h="962025">
                <a:moveTo>
                  <a:pt x="235440" y="520279"/>
                </a:moveTo>
                <a:lnTo>
                  <a:pt x="234461" y="519870"/>
                </a:lnTo>
                <a:lnTo>
                  <a:pt x="235669" y="519870"/>
                </a:lnTo>
                <a:lnTo>
                  <a:pt x="235440" y="520279"/>
                </a:lnTo>
                <a:close/>
              </a:path>
              <a:path w="964565" h="962025">
                <a:moveTo>
                  <a:pt x="235978" y="409147"/>
                </a:moveTo>
                <a:lnTo>
                  <a:pt x="233262" y="409147"/>
                </a:lnTo>
                <a:lnTo>
                  <a:pt x="232780" y="408087"/>
                </a:lnTo>
                <a:lnTo>
                  <a:pt x="232682" y="407870"/>
                </a:lnTo>
                <a:lnTo>
                  <a:pt x="232056" y="407151"/>
                </a:lnTo>
                <a:lnTo>
                  <a:pt x="232632" y="406411"/>
                </a:lnTo>
                <a:lnTo>
                  <a:pt x="233220" y="404952"/>
                </a:lnTo>
                <a:lnTo>
                  <a:pt x="234621" y="404952"/>
                </a:lnTo>
                <a:lnTo>
                  <a:pt x="236166" y="405614"/>
                </a:lnTo>
                <a:lnTo>
                  <a:pt x="236857" y="407870"/>
                </a:lnTo>
                <a:lnTo>
                  <a:pt x="236924" y="408087"/>
                </a:lnTo>
                <a:lnTo>
                  <a:pt x="235978" y="409147"/>
                </a:lnTo>
                <a:close/>
              </a:path>
              <a:path w="964565" h="962025">
                <a:moveTo>
                  <a:pt x="235978" y="409147"/>
                </a:moveTo>
                <a:lnTo>
                  <a:pt x="235806" y="409339"/>
                </a:lnTo>
                <a:lnTo>
                  <a:pt x="236924" y="408087"/>
                </a:lnTo>
                <a:lnTo>
                  <a:pt x="235978" y="409147"/>
                </a:lnTo>
                <a:close/>
              </a:path>
              <a:path w="964565" h="962025">
                <a:moveTo>
                  <a:pt x="233739" y="445938"/>
                </a:moveTo>
                <a:lnTo>
                  <a:pt x="232714" y="444814"/>
                </a:lnTo>
                <a:lnTo>
                  <a:pt x="233529" y="444362"/>
                </a:lnTo>
                <a:lnTo>
                  <a:pt x="234312" y="443825"/>
                </a:lnTo>
                <a:lnTo>
                  <a:pt x="235628" y="443825"/>
                </a:lnTo>
                <a:lnTo>
                  <a:pt x="235874" y="444202"/>
                </a:lnTo>
                <a:lnTo>
                  <a:pt x="234312" y="443825"/>
                </a:lnTo>
                <a:lnTo>
                  <a:pt x="233529" y="444362"/>
                </a:lnTo>
                <a:lnTo>
                  <a:pt x="236233" y="444568"/>
                </a:lnTo>
                <a:lnTo>
                  <a:pt x="233739" y="445938"/>
                </a:lnTo>
                <a:close/>
              </a:path>
              <a:path w="964565" h="962025">
                <a:moveTo>
                  <a:pt x="236490" y="501949"/>
                </a:moveTo>
                <a:lnTo>
                  <a:pt x="233593" y="501949"/>
                </a:lnTo>
                <a:lnTo>
                  <a:pt x="232956" y="500615"/>
                </a:lnTo>
                <a:lnTo>
                  <a:pt x="232280" y="499864"/>
                </a:lnTo>
                <a:lnTo>
                  <a:pt x="232888" y="499060"/>
                </a:lnTo>
                <a:lnTo>
                  <a:pt x="233401" y="497739"/>
                </a:lnTo>
                <a:lnTo>
                  <a:pt x="235632" y="497739"/>
                </a:lnTo>
                <a:lnTo>
                  <a:pt x="236603" y="498166"/>
                </a:lnTo>
                <a:lnTo>
                  <a:pt x="237360" y="500615"/>
                </a:lnTo>
                <a:lnTo>
                  <a:pt x="236490" y="501949"/>
                </a:lnTo>
                <a:close/>
              </a:path>
              <a:path w="964565" h="962025">
                <a:moveTo>
                  <a:pt x="236490" y="501949"/>
                </a:moveTo>
                <a:lnTo>
                  <a:pt x="236344" y="502148"/>
                </a:lnTo>
                <a:lnTo>
                  <a:pt x="237472" y="500615"/>
                </a:lnTo>
                <a:lnTo>
                  <a:pt x="236490" y="501949"/>
                </a:lnTo>
                <a:close/>
              </a:path>
              <a:path w="964565" h="962025">
                <a:moveTo>
                  <a:pt x="233653" y="685296"/>
                </a:moveTo>
                <a:lnTo>
                  <a:pt x="232234" y="684165"/>
                </a:lnTo>
                <a:lnTo>
                  <a:pt x="232327" y="682902"/>
                </a:lnTo>
                <a:lnTo>
                  <a:pt x="232445" y="681293"/>
                </a:lnTo>
                <a:lnTo>
                  <a:pt x="232699" y="681293"/>
                </a:lnTo>
                <a:lnTo>
                  <a:pt x="233843" y="680749"/>
                </a:lnTo>
                <a:lnTo>
                  <a:pt x="234571" y="680112"/>
                </a:lnTo>
                <a:lnTo>
                  <a:pt x="235365" y="680749"/>
                </a:lnTo>
                <a:lnTo>
                  <a:pt x="236674" y="681293"/>
                </a:lnTo>
                <a:lnTo>
                  <a:pt x="236959" y="682902"/>
                </a:lnTo>
                <a:lnTo>
                  <a:pt x="236233" y="684603"/>
                </a:lnTo>
                <a:lnTo>
                  <a:pt x="233653" y="685296"/>
                </a:lnTo>
                <a:close/>
              </a:path>
              <a:path w="964565" h="962025">
                <a:moveTo>
                  <a:pt x="233874" y="538384"/>
                </a:moveTo>
                <a:lnTo>
                  <a:pt x="232515" y="537448"/>
                </a:lnTo>
                <a:lnTo>
                  <a:pt x="232498" y="537253"/>
                </a:lnTo>
                <a:lnTo>
                  <a:pt x="232387" y="534950"/>
                </a:lnTo>
                <a:lnTo>
                  <a:pt x="233465" y="534221"/>
                </a:lnTo>
                <a:lnTo>
                  <a:pt x="234073" y="533484"/>
                </a:lnTo>
                <a:lnTo>
                  <a:pt x="233682" y="533958"/>
                </a:lnTo>
                <a:lnTo>
                  <a:pt x="236217" y="534221"/>
                </a:lnTo>
                <a:lnTo>
                  <a:pt x="236717" y="535669"/>
                </a:lnTo>
                <a:lnTo>
                  <a:pt x="236176" y="537253"/>
                </a:lnTo>
                <a:lnTo>
                  <a:pt x="233874" y="538384"/>
                </a:lnTo>
                <a:close/>
              </a:path>
              <a:path w="964565" h="962025">
                <a:moveTo>
                  <a:pt x="235383" y="719195"/>
                </a:moveTo>
                <a:lnTo>
                  <a:pt x="233059" y="719195"/>
                </a:lnTo>
                <a:lnTo>
                  <a:pt x="233284" y="718746"/>
                </a:lnTo>
                <a:lnTo>
                  <a:pt x="234532" y="718746"/>
                </a:lnTo>
                <a:lnTo>
                  <a:pt x="235383" y="719195"/>
                </a:lnTo>
                <a:close/>
              </a:path>
              <a:path w="964565" h="962025">
                <a:moveTo>
                  <a:pt x="235658" y="720515"/>
                </a:moveTo>
                <a:lnTo>
                  <a:pt x="234415" y="720515"/>
                </a:lnTo>
                <a:lnTo>
                  <a:pt x="233364" y="719963"/>
                </a:lnTo>
                <a:lnTo>
                  <a:pt x="235934" y="719963"/>
                </a:lnTo>
                <a:lnTo>
                  <a:pt x="235658" y="720515"/>
                </a:lnTo>
                <a:close/>
              </a:path>
              <a:path w="964565" h="962025">
                <a:moveTo>
                  <a:pt x="235658" y="720515"/>
                </a:moveTo>
                <a:lnTo>
                  <a:pt x="235559" y="720714"/>
                </a:lnTo>
                <a:lnTo>
                  <a:pt x="235934" y="719963"/>
                </a:lnTo>
                <a:lnTo>
                  <a:pt x="235658" y="720515"/>
                </a:lnTo>
                <a:close/>
              </a:path>
              <a:path w="964565" h="962025">
                <a:moveTo>
                  <a:pt x="236309" y="737033"/>
                </a:moveTo>
                <a:lnTo>
                  <a:pt x="233582" y="737033"/>
                </a:lnTo>
                <a:lnTo>
                  <a:pt x="234764" y="736247"/>
                </a:lnTo>
                <a:lnTo>
                  <a:pt x="236208" y="736813"/>
                </a:lnTo>
                <a:lnTo>
                  <a:pt x="236309" y="737033"/>
                </a:lnTo>
                <a:close/>
              </a:path>
              <a:path w="964565" h="962025">
                <a:moveTo>
                  <a:pt x="235208" y="740948"/>
                </a:moveTo>
                <a:lnTo>
                  <a:pt x="233404" y="739414"/>
                </a:lnTo>
                <a:lnTo>
                  <a:pt x="233088" y="738272"/>
                </a:lnTo>
                <a:lnTo>
                  <a:pt x="232582" y="737354"/>
                </a:lnTo>
                <a:lnTo>
                  <a:pt x="236454" y="737354"/>
                </a:lnTo>
                <a:lnTo>
                  <a:pt x="236871" y="738272"/>
                </a:lnTo>
                <a:lnTo>
                  <a:pt x="236763" y="739172"/>
                </a:lnTo>
                <a:lnTo>
                  <a:pt x="236550" y="740528"/>
                </a:lnTo>
                <a:lnTo>
                  <a:pt x="235208" y="740948"/>
                </a:lnTo>
                <a:close/>
              </a:path>
              <a:path w="964565" h="962025">
                <a:moveTo>
                  <a:pt x="233870" y="574855"/>
                </a:moveTo>
                <a:lnTo>
                  <a:pt x="232511" y="573919"/>
                </a:lnTo>
                <a:lnTo>
                  <a:pt x="232361" y="572140"/>
                </a:lnTo>
                <a:lnTo>
                  <a:pt x="232305" y="571471"/>
                </a:lnTo>
                <a:lnTo>
                  <a:pt x="233465" y="570692"/>
                </a:lnTo>
                <a:lnTo>
                  <a:pt x="234066" y="569955"/>
                </a:lnTo>
                <a:lnTo>
                  <a:pt x="233680" y="570429"/>
                </a:lnTo>
                <a:lnTo>
                  <a:pt x="236214" y="570692"/>
                </a:lnTo>
                <a:lnTo>
                  <a:pt x="236714" y="572140"/>
                </a:lnTo>
                <a:lnTo>
                  <a:pt x="236173" y="573720"/>
                </a:lnTo>
                <a:lnTo>
                  <a:pt x="233870" y="574855"/>
                </a:lnTo>
                <a:close/>
              </a:path>
              <a:path w="964565" h="962025">
                <a:moveTo>
                  <a:pt x="243624" y="419659"/>
                </a:moveTo>
                <a:lnTo>
                  <a:pt x="242578" y="418545"/>
                </a:lnTo>
                <a:lnTo>
                  <a:pt x="241703" y="418026"/>
                </a:lnTo>
                <a:lnTo>
                  <a:pt x="242098" y="417011"/>
                </a:lnTo>
                <a:lnTo>
                  <a:pt x="242236" y="415538"/>
                </a:lnTo>
                <a:lnTo>
                  <a:pt x="243670" y="414727"/>
                </a:lnTo>
                <a:lnTo>
                  <a:pt x="245503" y="415086"/>
                </a:lnTo>
                <a:lnTo>
                  <a:pt x="247183" y="417513"/>
                </a:lnTo>
                <a:lnTo>
                  <a:pt x="246001" y="418962"/>
                </a:lnTo>
                <a:lnTo>
                  <a:pt x="243624" y="419659"/>
                </a:lnTo>
                <a:close/>
              </a:path>
              <a:path w="964565" h="962025">
                <a:moveTo>
                  <a:pt x="235881" y="333907"/>
                </a:moveTo>
                <a:lnTo>
                  <a:pt x="233760" y="333907"/>
                </a:lnTo>
                <a:lnTo>
                  <a:pt x="234308" y="333529"/>
                </a:lnTo>
                <a:lnTo>
                  <a:pt x="235632" y="333529"/>
                </a:lnTo>
                <a:lnTo>
                  <a:pt x="235881" y="333907"/>
                </a:lnTo>
                <a:close/>
              </a:path>
              <a:path w="964565" h="962025">
                <a:moveTo>
                  <a:pt x="233728" y="335654"/>
                </a:moveTo>
                <a:lnTo>
                  <a:pt x="232707" y="334522"/>
                </a:lnTo>
                <a:lnTo>
                  <a:pt x="233150" y="334277"/>
                </a:lnTo>
                <a:lnTo>
                  <a:pt x="236240" y="334277"/>
                </a:lnTo>
                <a:lnTo>
                  <a:pt x="233728" y="335654"/>
                </a:lnTo>
                <a:close/>
              </a:path>
              <a:path w="964565" h="962025">
                <a:moveTo>
                  <a:pt x="236498" y="666725"/>
                </a:moveTo>
                <a:lnTo>
                  <a:pt x="233625" y="666725"/>
                </a:lnTo>
                <a:lnTo>
                  <a:pt x="232970" y="665415"/>
                </a:lnTo>
                <a:lnTo>
                  <a:pt x="232280" y="664679"/>
                </a:lnTo>
                <a:lnTo>
                  <a:pt x="232874" y="663860"/>
                </a:lnTo>
                <a:lnTo>
                  <a:pt x="233365" y="662519"/>
                </a:lnTo>
                <a:lnTo>
                  <a:pt x="234909" y="662209"/>
                </a:lnTo>
                <a:lnTo>
                  <a:pt x="236525" y="662924"/>
                </a:lnTo>
                <a:lnTo>
                  <a:pt x="237403" y="665415"/>
                </a:lnTo>
                <a:lnTo>
                  <a:pt x="236498" y="666725"/>
                </a:lnTo>
                <a:close/>
              </a:path>
              <a:path w="964565" h="962025">
                <a:moveTo>
                  <a:pt x="236498" y="666725"/>
                </a:moveTo>
                <a:lnTo>
                  <a:pt x="236361" y="666899"/>
                </a:lnTo>
                <a:lnTo>
                  <a:pt x="237520" y="665415"/>
                </a:lnTo>
                <a:lnTo>
                  <a:pt x="236498" y="666725"/>
                </a:lnTo>
                <a:close/>
              </a:path>
              <a:path w="964565" h="962025">
                <a:moveTo>
                  <a:pt x="236159" y="922886"/>
                </a:moveTo>
                <a:lnTo>
                  <a:pt x="233565" y="922886"/>
                </a:lnTo>
                <a:lnTo>
                  <a:pt x="232913" y="921968"/>
                </a:lnTo>
                <a:lnTo>
                  <a:pt x="232159" y="921384"/>
                </a:lnTo>
                <a:lnTo>
                  <a:pt x="232621" y="920527"/>
                </a:lnTo>
                <a:lnTo>
                  <a:pt x="232917" y="919192"/>
                </a:lnTo>
                <a:lnTo>
                  <a:pt x="234308" y="918701"/>
                </a:lnTo>
                <a:lnTo>
                  <a:pt x="235686" y="919192"/>
                </a:lnTo>
                <a:lnTo>
                  <a:pt x="235822" y="919192"/>
                </a:lnTo>
                <a:lnTo>
                  <a:pt x="237041" y="921384"/>
                </a:lnTo>
                <a:lnTo>
                  <a:pt x="237162" y="921601"/>
                </a:lnTo>
                <a:lnTo>
                  <a:pt x="236159" y="922886"/>
                </a:lnTo>
                <a:close/>
              </a:path>
              <a:path w="964565" h="962025">
                <a:moveTo>
                  <a:pt x="245176" y="673016"/>
                </a:moveTo>
                <a:lnTo>
                  <a:pt x="242987" y="673016"/>
                </a:lnTo>
                <a:lnTo>
                  <a:pt x="243242" y="672550"/>
                </a:lnTo>
                <a:lnTo>
                  <a:pt x="244428" y="672550"/>
                </a:lnTo>
                <a:lnTo>
                  <a:pt x="245176" y="673016"/>
                </a:lnTo>
                <a:close/>
              </a:path>
              <a:path w="964565" h="962025">
                <a:moveTo>
                  <a:pt x="245425" y="674276"/>
                </a:moveTo>
                <a:lnTo>
                  <a:pt x="244233" y="674276"/>
                </a:lnTo>
                <a:lnTo>
                  <a:pt x="243468" y="673803"/>
                </a:lnTo>
                <a:lnTo>
                  <a:pt x="245693" y="673803"/>
                </a:lnTo>
                <a:lnTo>
                  <a:pt x="245425" y="674276"/>
                </a:lnTo>
                <a:close/>
              </a:path>
              <a:path w="964565" h="962025">
                <a:moveTo>
                  <a:pt x="245181" y="67191"/>
                </a:moveTo>
                <a:lnTo>
                  <a:pt x="242991" y="67191"/>
                </a:lnTo>
                <a:lnTo>
                  <a:pt x="243247" y="66721"/>
                </a:lnTo>
                <a:lnTo>
                  <a:pt x="244428" y="66721"/>
                </a:lnTo>
                <a:lnTo>
                  <a:pt x="245181" y="67191"/>
                </a:lnTo>
                <a:close/>
              </a:path>
              <a:path w="964565" h="962025">
                <a:moveTo>
                  <a:pt x="245425" y="68447"/>
                </a:moveTo>
                <a:lnTo>
                  <a:pt x="244233" y="68447"/>
                </a:lnTo>
                <a:lnTo>
                  <a:pt x="243468" y="67977"/>
                </a:lnTo>
                <a:lnTo>
                  <a:pt x="245691" y="67977"/>
                </a:lnTo>
                <a:lnTo>
                  <a:pt x="245425" y="68447"/>
                </a:lnTo>
                <a:close/>
              </a:path>
              <a:path w="964565" h="962025">
                <a:moveTo>
                  <a:pt x="245425" y="68447"/>
                </a:moveTo>
                <a:lnTo>
                  <a:pt x="245297" y="68675"/>
                </a:lnTo>
                <a:lnTo>
                  <a:pt x="245691" y="67977"/>
                </a:lnTo>
                <a:lnTo>
                  <a:pt x="245425" y="68447"/>
                </a:lnTo>
                <a:close/>
              </a:path>
              <a:path w="964565" h="962025">
                <a:moveTo>
                  <a:pt x="244770" y="638716"/>
                </a:moveTo>
                <a:lnTo>
                  <a:pt x="242023" y="638716"/>
                </a:lnTo>
                <a:lnTo>
                  <a:pt x="241721" y="637823"/>
                </a:lnTo>
                <a:lnTo>
                  <a:pt x="241603" y="637474"/>
                </a:lnTo>
                <a:lnTo>
                  <a:pt x="242051" y="636090"/>
                </a:lnTo>
                <a:lnTo>
                  <a:pt x="242610" y="634656"/>
                </a:lnTo>
                <a:lnTo>
                  <a:pt x="243713" y="634104"/>
                </a:lnTo>
                <a:lnTo>
                  <a:pt x="245656" y="635652"/>
                </a:lnTo>
                <a:lnTo>
                  <a:pt x="245959" y="636873"/>
                </a:lnTo>
                <a:lnTo>
                  <a:pt x="246475" y="637823"/>
                </a:lnTo>
                <a:lnTo>
                  <a:pt x="245453" y="638211"/>
                </a:lnTo>
                <a:lnTo>
                  <a:pt x="244770" y="638716"/>
                </a:lnTo>
                <a:close/>
              </a:path>
              <a:path w="964565" h="962025">
                <a:moveTo>
                  <a:pt x="233724" y="941479"/>
                </a:moveTo>
                <a:lnTo>
                  <a:pt x="232703" y="940351"/>
                </a:lnTo>
                <a:lnTo>
                  <a:pt x="233518" y="939899"/>
                </a:lnTo>
                <a:lnTo>
                  <a:pt x="234305" y="939358"/>
                </a:lnTo>
                <a:lnTo>
                  <a:pt x="235630" y="939358"/>
                </a:lnTo>
                <a:lnTo>
                  <a:pt x="235877" y="939736"/>
                </a:lnTo>
                <a:lnTo>
                  <a:pt x="234305" y="939358"/>
                </a:lnTo>
                <a:lnTo>
                  <a:pt x="233518" y="939899"/>
                </a:lnTo>
                <a:lnTo>
                  <a:pt x="236237" y="940102"/>
                </a:lnTo>
                <a:lnTo>
                  <a:pt x="233724" y="941479"/>
                </a:lnTo>
                <a:close/>
              </a:path>
              <a:path w="964565" h="962025">
                <a:moveTo>
                  <a:pt x="245265" y="89890"/>
                </a:moveTo>
                <a:lnTo>
                  <a:pt x="242888" y="88332"/>
                </a:lnTo>
                <a:lnTo>
                  <a:pt x="242767" y="87357"/>
                </a:lnTo>
                <a:lnTo>
                  <a:pt x="242720" y="86976"/>
                </a:lnTo>
                <a:lnTo>
                  <a:pt x="242300" y="86022"/>
                </a:lnTo>
                <a:lnTo>
                  <a:pt x="243243" y="84446"/>
                </a:lnTo>
                <a:lnTo>
                  <a:pt x="244674" y="83688"/>
                </a:lnTo>
                <a:lnTo>
                  <a:pt x="246969" y="85054"/>
                </a:lnTo>
                <a:lnTo>
                  <a:pt x="247620" y="86624"/>
                </a:lnTo>
                <a:lnTo>
                  <a:pt x="246809" y="89008"/>
                </a:lnTo>
                <a:lnTo>
                  <a:pt x="245265" y="89890"/>
                </a:lnTo>
                <a:close/>
              </a:path>
              <a:path w="964565" h="962025">
                <a:moveTo>
                  <a:pt x="233016" y="957652"/>
                </a:moveTo>
                <a:lnTo>
                  <a:pt x="233223" y="957222"/>
                </a:lnTo>
                <a:lnTo>
                  <a:pt x="233333" y="956994"/>
                </a:lnTo>
                <a:lnTo>
                  <a:pt x="233016" y="957652"/>
                </a:lnTo>
                <a:close/>
              </a:path>
              <a:path w="964565" h="962025">
                <a:moveTo>
                  <a:pt x="235612" y="958983"/>
                </a:moveTo>
                <a:lnTo>
                  <a:pt x="234376" y="958983"/>
                </a:lnTo>
                <a:lnTo>
                  <a:pt x="233518" y="958546"/>
                </a:lnTo>
                <a:lnTo>
                  <a:pt x="232949" y="957791"/>
                </a:lnTo>
                <a:lnTo>
                  <a:pt x="233016" y="957652"/>
                </a:lnTo>
                <a:lnTo>
                  <a:pt x="235892" y="958407"/>
                </a:lnTo>
                <a:lnTo>
                  <a:pt x="235612" y="958983"/>
                </a:lnTo>
                <a:close/>
              </a:path>
              <a:path w="964565" h="962025">
                <a:moveTo>
                  <a:pt x="235612" y="958983"/>
                </a:moveTo>
                <a:lnTo>
                  <a:pt x="235524" y="959165"/>
                </a:lnTo>
                <a:lnTo>
                  <a:pt x="235824" y="958546"/>
                </a:lnTo>
                <a:lnTo>
                  <a:pt x="235612" y="958983"/>
                </a:lnTo>
                <a:close/>
              </a:path>
              <a:path w="964565" h="962025">
                <a:moveTo>
                  <a:pt x="245265" y="695716"/>
                </a:moveTo>
                <a:lnTo>
                  <a:pt x="242888" y="694157"/>
                </a:lnTo>
                <a:lnTo>
                  <a:pt x="242767" y="693182"/>
                </a:lnTo>
                <a:lnTo>
                  <a:pt x="242720" y="692801"/>
                </a:lnTo>
                <a:lnTo>
                  <a:pt x="242300" y="691848"/>
                </a:lnTo>
                <a:lnTo>
                  <a:pt x="243243" y="690271"/>
                </a:lnTo>
                <a:lnTo>
                  <a:pt x="244674" y="689513"/>
                </a:lnTo>
                <a:lnTo>
                  <a:pt x="246969" y="690880"/>
                </a:lnTo>
                <a:lnTo>
                  <a:pt x="247620" y="692449"/>
                </a:lnTo>
                <a:lnTo>
                  <a:pt x="246809" y="694837"/>
                </a:lnTo>
                <a:lnTo>
                  <a:pt x="245265" y="695716"/>
                </a:lnTo>
                <a:close/>
              </a:path>
              <a:path w="964565" h="962025">
                <a:moveTo>
                  <a:pt x="243926" y="50231"/>
                </a:moveTo>
                <a:lnTo>
                  <a:pt x="242002" y="50231"/>
                </a:lnTo>
                <a:lnTo>
                  <a:pt x="241539" y="49320"/>
                </a:lnTo>
                <a:lnTo>
                  <a:pt x="241980" y="47868"/>
                </a:lnTo>
                <a:lnTo>
                  <a:pt x="243066" y="46854"/>
                </a:lnTo>
                <a:lnTo>
                  <a:pt x="243557" y="47687"/>
                </a:lnTo>
                <a:lnTo>
                  <a:pt x="244133" y="48487"/>
                </a:lnTo>
                <a:lnTo>
                  <a:pt x="244444" y="49320"/>
                </a:lnTo>
                <a:lnTo>
                  <a:pt x="244542" y="49583"/>
                </a:lnTo>
                <a:lnTo>
                  <a:pt x="243926" y="50231"/>
                </a:lnTo>
                <a:close/>
              </a:path>
              <a:path w="964565" h="962025">
                <a:moveTo>
                  <a:pt x="235344" y="223668"/>
                </a:moveTo>
                <a:lnTo>
                  <a:pt x="233012" y="223668"/>
                </a:lnTo>
                <a:lnTo>
                  <a:pt x="233237" y="223223"/>
                </a:lnTo>
                <a:lnTo>
                  <a:pt x="234490" y="223223"/>
                </a:lnTo>
                <a:lnTo>
                  <a:pt x="235344" y="223668"/>
                </a:lnTo>
                <a:close/>
              </a:path>
              <a:path w="964565" h="962025">
                <a:moveTo>
                  <a:pt x="235616" y="224985"/>
                </a:moveTo>
                <a:lnTo>
                  <a:pt x="234365" y="224985"/>
                </a:lnTo>
                <a:lnTo>
                  <a:pt x="233309" y="224426"/>
                </a:lnTo>
                <a:lnTo>
                  <a:pt x="235899" y="224426"/>
                </a:lnTo>
                <a:lnTo>
                  <a:pt x="235616" y="224985"/>
                </a:lnTo>
                <a:close/>
              </a:path>
              <a:path w="964565" h="962025">
                <a:moveTo>
                  <a:pt x="235616" y="224985"/>
                </a:moveTo>
                <a:lnTo>
                  <a:pt x="235520" y="225173"/>
                </a:lnTo>
                <a:lnTo>
                  <a:pt x="235899" y="224426"/>
                </a:lnTo>
                <a:lnTo>
                  <a:pt x="235616" y="224985"/>
                </a:lnTo>
                <a:close/>
              </a:path>
              <a:path w="964565" h="962025">
                <a:moveTo>
                  <a:pt x="235387" y="241578"/>
                </a:moveTo>
                <a:lnTo>
                  <a:pt x="233038" y="241578"/>
                </a:lnTo>
                <a:lnTo>
                  <a:pt x="233302" y="241105"/>
                </a:lnTo>
                <a:lnTo>
                  <a:pt x="234568" y="241105"/>
                </a:lnTo>
                <a:lnTo>
                  <a:pt x="235387" y="241578"/>
                </a:lnTo>
                <a:close/>
              </a:path>
              <a:path w="964565" h="962025">
                <a:moveTo>
                  <a:pt x="235637" y="242838"/>
                </a:moveTo>
                <a:lnTo>
                  <a:pt x="234372" y="242838"/>
                </a:lnTo>
                <a:lnTo>
                  <a:pt x="233554" y="242357"/>
                </a:lnTo>
                <a:lnTo>
                  <a:pt x="235906" y="242357"/>
                </a:lnTo>
                <a:lnTo>
                  <a:pt x="235637" y="242838"/>
                </a:lnTo>
                <a:close/>
              </a:path>
              <a:path w="964565" h="962025">
                <a:moveTo>
                  <a:pt x="235637" y="242838"/>
                </a:moveTo>
                <a:lnTo>
                  <a:pt x="235507" y="243069"/>
                </a:lnTo>
                <a:lnTo>
                  <a:pt x="235906" y="242357"/>
                </a:lnTo>
                <a:lnTo>
                  <a:pt x="235637" y="242838"/>
                </a:lnTo>
                <a:close/>
              </a:path>
              <a:path w="964565" h="962025">
                <a:moveTo>
                  <a:pt x="236326" y="865281"/>
                </a:moveTo>
                <a:lnTo>
                  <a:pt x="233582" y="865281"/>
                </a:lnTo>
                <a:lnTo>
                  <a:pt x="234785" y="864466"/>
                </a:lnTo>
                <a:lnTo>
                  <a:pt x="236230" y="865071"/>
                </a:lnTo>
                <a:lnTo>
                  <a:pt x="236326" y="865281"/>
                </a:lnTo>
                <a:close/>
              </a:path>
              <a:path w="964565" h="962025">
                <a:moveTo>
                  <a:pt x="235248" y="869277"/>
                </a:moveTo>
                <a:lnTo>
                  <a:pt x="233408" y="867683"/>
                </a:lnTo>
                <a:lnTo>
                  <a:pt x="233095" y="866537"/>
                </a:lnTo>
                <a:lnTo>
                  <a:pt x="232586" y="865609"/>
                </a:lnTo>
                <a:lnTo>
                  <a:pt x="236476" y="865609"/>
                </a:lnTo>
                <a:lnTo>
                  <a:pt x="236902" y="866537"/>
                </a:lnTo>
                <a:lnTo>
                  <a:pt x="236799" y="867445"/>
                </a:lnTo>
                <a:lnTo>
                  <a:pt x="236593" y="868858"/>
                </a:lnTo>
                <a:lnTo>
                  <a:pt x="235248" y="869277"/>
                </a:lnTo>
                <a:close/>
              </a:path>
              <a:path w="964565" h="962025">
                <a:moveTo>
                  <a:pt x="233593" y="556397"/>
                </a:moveTo>
                <a:lnTo>
                  <a:pt x="232732" y="555241"/>
                </a:lnTo>
                <a:lnTo>
                  <a:pt x="231942" y="554650"/>
                </a:lnTo>
                <a:lnTo>
                  <a:pt x="232386" y="553718"/>
                </a:lnTo>
                <a:lnTo>
                  <a:pt x="232621" y="552294"/>
                </a:lnTo>
                <a:lnTo>
                  <a:pt x="234027" y="551714"/>
                </a:lnTo>
                <a:lnTo>
                  <a:pt x="235664" y="552294"/>
                </a:lnTo>
                <a:lnTo>
                  <a:pt x="237050" y="554650"/>
                </a:lnTo>
                <a:lnTo>
                  <a:pt x="236679" y="555241"/>
                </a:lnTo>
                <a:lnTo>
                  <a:pt x="236084" y="556074"/>
                </a:lnTo>
                <a:lnTo>
                  <a:pt x="233593" y="556397"/>
                </a:lnTo>
                <a:close/>
              </a:path>
              <a:path w="964565" h="962025">
                <a:moveTo>
                  <a:pt x="236169" y="905019"/>
                </a:moveTo>
                <a:lnTo>
                  <a:pt x="233475" y="905019"/>
                </a:lnTo>
                <a:lnTo>
                  <a:pt x="232925" y="903912"/>
                </a:lnTo>
                <a:lnTo>
                  <a:pt x="232856" y="903773"/>
                </a:lnTo>
                <a:lnTo>
                  <a:pt x="232205" y="903076"/>
                </a:lnTo>
                <a:lnTo>
                  <a:pt x="232767" y="902300"/>
                </a:lnTo>
                <a:lnTo>
                  <a:pt x="233233" y="901019"/>
                </a:lnTo>
                <a:lnTo>
                  <a:pt x="235342" y="901019"/>
                </a:lnTo>
                <a:lnTo>
                  <a:pt x="236244" y="901411"/>
                </a:lnTo>
                <a:lnTo>
                  <a:pt x="237094" y="903773"/>
                </a:lnTo>
                <a:lnTo>
                  <a:pt x="237144" y="903912"/>
                </a:lnTo>
                <a:lnTo>
                  <a:pt x="236169" y="905019"/>
                </a:lnTo>
                <a:close/>
              </a:path>
              <a:path w="964565" h="962025">
                <a:moveTo>
                  <a:pt x="235016" y="392639"/>
                </a:moveTo>
                <a:lnTo>
                  <a:pt x="232518" y="391931"/>
                </a:lnTo>
                <a:lnTo>
                  <a:pt x="231639" y="390387"/>
                </a:lnTo>
                <a:lnTo>
                  <a:pt x="231714" y="389526"/>
                </a:lnTo>
                <a:lnTo>
                  <a:pt x="231773" y="388857"/>
                </a:lnTo>
                <a:lnTo>
                  <a:pt x="231874" y="387707"/>
                </a:lnTo>
                <a:lnTo>
                  <a:pt x="233205" y="386451"/>
                </a:lnTo>
                <a:lnTo>
                  <a:pt x="235884" y="387433"/>
                </a:lnTo>
                <a:lnTo>
                  <a:pt x="236244" y="388857"/>
                </a:lnTo>
                <a:lnTo>
                  <a:pt x="236648" y="389526"/>
                </a:lnTo>
                <a:lnTo>
                  <a:pt x="236613" y="390387"/>
                </a:lnTo>
                <a:lnTo>
                  <a:pt x="236433" y="391789"/>
                </a:lnTo>
                <a:lnTo>
                  <a:pt x="235016" y="392639"/>
                </a:lnTo>
                <a:close/>
              </a:path>
              <a:path w="964565" h="962025">
                <a:moveTo>
                  <a:pt x="236326" y="259456"/>
                </a:moveTo>
                <a:lnTo>
                  <a:pt x="233582" y="259456"/>
                </a:lnTo>
                <a:lnTo>
                  <a:pt x="234785" y="258641"/>
                </a:lnTo>
                <a:lnTo>
                  <a:pt x="236230" y="259246"/>
                </a:lnTo>
                <a:lnTo>
                  <a:pt x="236326" y="259456"/>
                </a:lnTo>
                <a:close/>
              </a:path>
              <a:path w="964565" h="962025">
                <a:moveTo>
                  <a:pt x="235248" y="263449"/>
                </a:moveTo>
                <a:lnTo>
                  <a:pt x="233408" y="261858"/>
                </a:lnTo>
                <a:lnTo>
                  <a:pt x="233095" y="260712"/>
                </a:lnTo>
                <a:lnTo>
                  <a:pt x="232586" y="259783"/>
                </a:lnTo>
                <a:lnTo>
                  <a:pt x="236476" y="259783"/>
                </a:lnTo>
                <a:lnTo>
                  <a:pt x="236902" y="260712"/>
                </a:lnTo>
                <a:lnTo>
                  <a:pt x="236799" y="261619"/>
                </a:lnTo>
                <a:lnTo>
                  <a:pt x="236593" y="263029"/>
                </a:lnTo>
                <a:lnTo>
                  <a:pt x="235248" y="263449"/>
                </a:lnTo>
                <a:close/>
              </a:path>
              <a:path w="964565" h="962025">
                <a:moveTo>
                  <a:pt x="233774" y="281878"/>
                </a:moveTo>
                <a:lnTo>
                  <a:pt x="232330" y="280729"/>
                </a:lnTo>
                <a:lnTo>
                  <a:pt x="232312" y="278384"/>
                </a:lnTo>
                <a:lnTo>
                  <a:pt x="233504" y="277633"/>
                </a:lnTo>
                <a:lnTo>
                  <a:pt x="234134" y="276917"/>
                </a:lnTo>
                <a:lnTo>
                  <a:pt x="233711" y="277398"/>
                </a:lnTo>
                <a:lnTo>
                  <a:pt x="236309" y="277633"/>
                </a:lnTo>
                <a:lnTo>
                  <a:pt x="236716" y="279053"/>
                </a:lnTo>
                <a:lnTo>
                  <a:pt x="236176" y="280729"/>
                </a:lnTo>
                <a:lnTo>
                  <a:pt x="233774" y="281878"/>
                </a:lnTo>
                <a:close/>
              </a:path>
              <a:path w="964565" h="962025">
                <a:moveTo>
                  <a:pt x="233717" y="189816"/>
                </a:moveTo>
                <a:lnTo>
                  <a:pt x="232290" y="188759"/>
                </a:lnTo>
                <a:lnTo>
                  <a:pt x="232392" y="187489"/>
                </a:lnTo>
                <a:lnTo>
                  <a:pt x="232517" y="185913"/>
                </a:lnTo>
                <a:lnTo>
                  <a:pt x="232770" y="185913"/>
                </a:lnTo>
                <a:lnTo>
                  <a:pt x="233894" y="185375"/>
                </a:lnTo>
                <a:lnTo>
                  <a:pt x="234603" y="184753"/>
                </a:lnTo>
                <a:lnTo>
                  <a:pt x="235383" y="185375"/>
                </a:lnTo>
                <a:lnTo>
                  <a:pt x="236664" y="185913"/>
                </a:lnTo>
                <a:lnTo>
                  <a:pt x="236941" y="187489"/>
                </a:lnTo>
                <a:lnTo>
                  <a:pt x="236226" y="189151"/>
                </a:lnTo>
                <a:lnTo>
                  <a:pt x="233717" y="189816"/>
                </a:lnTo>
                <a:close/>
              </a:path>
              <a:path w="964565" h="962025">
                <a:moveTo>
                  <a:pt x="234714" y="207424"/>
                </a:moveTo>
                <a:lnTo>
                  <a:pt x="233543" y="206609"/>
                </a:lnTo>
                <a:lnTo>
                  <a:pt x="232554" y="206267"/>
                </a:lnTo>
                <a:lnTo>
                  <a:pt x="233077" y="205353"/>
                </a:lnTo>
                <a:lnTo>
                  <a:pt x="233408" y="204207"/>
                </a:lnTo>
                <a:lnTo>
                  <a:pt x="235219" y="202712"/>
                </a:lnTo>
                <a:lnTo>
                  <a:pt x="236557" y="203168"/>
                </a:lnTo>
                <a:lnTo>
                  <a:pt x="236872" y="205353"/>
                </a:lnTo>
                <a:lnTo>
                  <a:pt x="236288" y="206609"/>
                </a:lnTo>
                <a:lnTo>
                  <a:pt x="236162" y="206876"/>
                </a:lnTo>
                <a:lnTo>
                  <a:pt x="234714" y="207424"/>
                </a:lnTo>
                <a:close/>
              </a:path>
              <a:path w="964565" h="962025">
                <a:moveTo>
                  <a:pt x="233717" y="795649"/>
                </a:moveTo>
                <a:lnTo>
                  <a:pt x="232290" y="794592"/>
                </a:lnTo>
                <a:lnTo>
                  <a:pt x="232392" y="793318"/>
                </a:lnTo>
                <a:lnTo>
                  <a:pt x="232517" y="791745"/>
                </a:lnTo>
                <a:lnTo>
                  <a:pt x="232768" y="791745"/>
                </a:lnTo>
                <a:lnTo>
                  <a:pt x="233887" y="791208"/>
                </a:lnTo>
                <a:lnTo>
                  <a:pt x="234600" y="790585"/>
                </a:lnTo>
                <a:lnTo>
                  <a:pt x="235379" y="791208"/>
                </a:lnTo>
                <a:lnTo>
                  <a:pt x="236660" y="791745"/>
                </a:lnTo>
                <a:lnTo>
                  <a:pt x="236941" y="793318"/>
                </a:lnTo>
                <a:lnTo>
                  <a:pt x="236226" y="794983"/>
                </a:lnTo>
                <a:lnTo>
                  <a:pt x="233717" y="795649"/>
                </a:lnTo>
                <a:close/>
              </a:path>
              <a:path w="964565" h="962025">
                <a:moveTo>
                  <a:pt x="234034" y="777251"/>
                </a:moveTo>
                <a:lnTo>
                  <a:pt x="233088" y="775960"/>
                </a:lnTo>
                <a:lnTo>
                  <a:pt x="232212" y="775291"/>
                </a:lnTo>
                <a:lnTo>
                  <a:pt x="232621" y="774301"/>
                </a:lnTo>
                <a:lnTo>
                  <a:pt x="232716" y="773650"/>
                </a:lnTo>
                <a:lnTo>
                  <a:pt x="232826" y="772885"/>
                </a:lnTo>
                <a:lnTo>
                  <a:pt x="232860" y="772654"/>
                </a:lnTo>
                <a:lnTo>
                  <a:pt x="234344" y="772262"/>
                </a:lnTo>
                <a:lnTo>
                  <a:pt x="235913" y="772885"/>
                </a:lnTo>
                <a:lnTo>
                  <a:pt x="237557" y="775291"/>
                </a:lnTo>
                <a:lnTo>
                  <a:pt x="237312" y="775960"/>
                </a:lnTo>
                <a:lnTo>
                  <a:pt x="236835" y="776945"/>
                </a:lnTo>
                <a:lnTo>
                  <a:pt x="234034" y="777251"/>
                </a:lnTo>
                <a:close/>
              </a:path>
              <a:path w="964565" h="962025">
                <a:moveTo>
                  <a:pt x="235379" y="612860"/>
                </a:moveTo>
                <a:lnTo>
                  <a:pt x="233479" y="611355"/>
                </a:lnTo>
                <a:lnTo>
                  <a:pt x="233150" y="610038"/>
                </a:lnTo>
                <a:lnTo>
                  <a:pt x="232664" y="609113"/>
                </a:lnTo>
                <a:lnTo>
                  <a:pt x="233721" y="608739"/>
                </a:lnTo>
                <a:lnTo>
                  <a:pt x="234934" y="607882"/>
                </a:lnTo>
                <a:lnTo>
                  <a:pt x="236457" y="608376"/>
                </a:lnTo>
                <a:lnTo>
                  <a:pt x="237155" y="610038"/>
                </a:lnTo>
                <a:lnTo>
                  <a:pt x="236803" y="612337"/>
                </a:lnTo>
                <a:lnTo>
                  <a:pt x="235379" y="612860"/>
                </a:lnTo>
                <a:close/>
              </a:path>
              <a:path w="964565" h="962025">
                <a:moveTo>
                  <a:pt x="235339" y="702943"/>
                </a:moveTo>
                <a:lnTo>
                  <a:pt x="232714" y="702943"/>
                </a:lnTo>
                <a:lnTo>
                  <a:pt x="232290" y="701779"/>
                </a:lnTo>
                <a:lnTo>
                  <a:pt x="232846" y="700449"/>
                </a:lnTo>
                <a:lnTo>
                  <a:pt x="235792" y="698847"/>
                </a:lnTo>
                <a:lnTo>
                  <a:pt x="237152" y="701779"/>
                </a:lnTo>
                <a:lnTo>
                  <a:pt x="236169" y="702249"/>
                </a:lnTo>
                <a:lnTo>
                  <a:pt x="235339" y="702943"/>
                </a:lnTo>
                <a:close/>
              </a:path>
              <a:path w="964565" h="962025">
                <a:moveTo>
                  <a:pt x="234102" y="648786"/>
                </a:moveTo>
                <a:lnTo>
                  <a:pt x="233077" y="647769"/>
                </a:lnTo>
                <a:lnTo>
                  <a:pt x="232219" y="647299"/>
                </a:lnTo>
                <a:lnTo>
                  <a:pt x="232456" y="646655"/>
                </a:lnTo>
                <a:lnTo>
                  <a:pt x="232557" y="646377"/>
                </a:lnTo>
                <a:lnTo>
                  <a:pt x="232653" y="645075"/>
                </a:lnTo>
                <a:lnTo>
                  <a:pt x="233422" y="644591"/>
                </a:lnTo>
                <a:lnTo>
                  <a:pt x="235490" y="644591"/>
                </a:lnTo>
                <a:lnTo>
                  <a:pt x="237166" y="646655"/>
                </a:lnTo>
                <a:lnTo>
                  <a:pt x="236390" y="648107"/>
                </a:lnTo>
                <a:lnTo>
                  <a:pt x="234102" y="648786"/>
                </a:lnTo>
                <a:close/>
              </a:path>
              <a:path w="964565" h="962025">
                <a:moveTo>
                  <a:pt x="236318" y="626752"/>
                </a:moveTo>
                <a:lnTo>
                  <a:pt x="233582" y="626752"/>
                </a:lnTo>
                <a:lnTo>
                  <a:pt x="234774" y="625955"/>
                </a:lnTo>
                <a:lnTo>
                  <a:pt x="236223" y="626546"/>
                </a:lnTo>
                <a:lnTo>
                  <a:pt x="236318" y="626752"/>
                </a:lnTo>
                <a:close/>
              </a:path>
              <a:path w="964565" h="962025">
                <a:moveTo>
                  <a:pt x="235223" y="630688"/>
                </a:moveTo>
                <a:lnTo>
                  <a:pt x="233401" y="629119"/>
                </a:lnTo>
                <a:lnTo>
                  <a:pt x="233088" y="627987"/>
                </a:lnTo>
                <a:lnTo>
                  <a:pt x="232586" y="627073"/>
                </a:lnTo>
                <a:lnTo>
                  <a:pt x="236467" y="627073"/>
                </a:lnTo>
                <a:lnTo>
                  <a:pt x="236891" y="627987"/>
                </a:lnTo>
                <a:lnTo>
                  <a:pt x="236758" y="629119"/>
                </a:lnTo>
                <a:lnTo>
                  <a:pt x="236571" y="630286"/>
                </a:lnTo>
                <a:lnTo>
                  <a:pt x="235223" y="630688"/>
                </a:lnTo>
                <a:close/>
              </a:path>
              <a:path w="964565" h="962025">
                <a:moveTo>
                  <a:pt x="235387" y="847407"/>
                </a:moveTo>
                <a:lnTo>
                  <a:pt x="233038" y="847407"/>
                </a:lnTo>
                <a:lnTo>
                  <a:pt x="233304" y="846930"/>
                </a:lnTo>
                <a:lnTo>
                  <a:pt x="234568" y="846930"/>
                </a:lnTo>
                <a:lnTo>
                  <a:pt x="235387" y="847407"/>
                </a:lnTo>
                <a:close/>
              </a:path>
              <a:path w="964565" h="962025">
                <a:moveTo>
                  <a:pt x="235637" y="848667"/>
                </a:moveTo>
                <a:lnTo>
                  <a:pt x="234372" y="848667"/>
                </a:lnTo>
                <a:lnTo>
                  <a:pt x="233554" y="848186"/>
                </a:lnTo>
                <a:lnTo>
                  <a:pt x="235906" y="848186"/>
                </a:lnTo>
                <a:lnTo>
                  <a:pt x="235637" y="848667"/>
                </a:lnTo>
                <a:close/>
              </a:path>
              <a:path w="964565" h="962025">
                <a:moveTo>
                  <a:pt x="235637" y="848667"/>
                </a:moveTo>
                <a:lnTo>
                  <a:pt x="235507" y="848898"/>
                </a:lnTo>
                <a:lnTo>
                  <a:pt x="235906" y="848186"/>
                </a:lnTo>
                <a:lnTo>
                  <a:pt x="235637" y="848667"/>
                </a:lnTo>
                <a:close/>
              </a:path>
              <a:path w="964565" h="962025">
                <a:moveTo>
                  <a:pt x="234714" y="813253"/>
                </a:moveTo>
                <a:lnTo>
                  <a:pt x="233543" y="812438"/>
                </a:lnTo>
                <a:lnTo>
                  <a:pt x="232554" y="812096"/>
                </a:lnTo>
                <a:lnTo>
                  <a:pt x="233077" y="811178"/>
                </a:lnTo>
                <a:lnTo>
                  <a:pt x="233408" y="810036"/>
                </a:lnTo>
                <a:lnTo>
                  <a:pt x="235219" y="808541"/>
                </a:lnTo>
                <a:lnTo>
                  <a:pt x="236557" y="808997"/>
                </a:lnTo>
                <a:lnTo>
                  <a:pt x="236871" y="811178"/>
                </a:lnTo>
                <a:lnTo>
                  <a:pt x="236288" y="812438"/>
                </a:lnTo>
                <a:lnTo>
                  <a:pt x="236162" y="812705"/>
                </a:lnTo>
                <a:lnTo>
                  <a:pt x="234714" y="813253"/>
                </a:lnTo>
                <a:close/>
              </a:path>
              <a:path w="964565" h="962025">
                <a:moveTo>
                  <a:pt x="236429" y="758843"/>
                </a:moveTo>
                <a:lnTo>
                  <a:pt x="233684" y="758843"/>
                </a:lnTo>
                <a:lnTo>
                  <a:pt x="233006" y="757829"/>
                </a:lnTo>
                <a:lnTo>
                  <a:pt x="232226" y="757182"/>
                </a:lnTo>
                <a:lnTo>
                  <a:pt x="232732" y="756292"/>
                </a:lnTo>
                <a:lnTo>
                  <a:pt x="233066" y="754904"/>
                </a:lnTo>
                <a:lnTo>
                  <a:pt x="234550" y="754395"/>
                </a:lnTo>
                <a:lnTo>
                  <a:pt x="236051" y="754904"/>
                </a:lnTo>
                <a:lnTo>
                  <a:pt x="236201" y="754904"/>
                </a:lnTo>
                <a:lnTo>
                  <a:pt x="237296" y="757182"/>
                </a:lnTo>
                <a:lnTo>
                  <a:pt x="237393" y="757384"/>
                </a:lnTo>
                <a:lnTo>
                  <a:pt x="236429" y="758843"/>
                </a:lnTo>
                <a:close/>
              </a:path>
              <a:path w="964565" h="962025">
                <a:moveTo>
                  <a:pt x="233774" y="887707"/>
                </a:moveTo>
                <a:lnTo>
                  <a:pt x="232330" y="886557"/>
                </a:lnTo>
                <a:lnTo>
                  <a:pt x="232312" y="884209"/>
                </a:lnTo>
                <a:lnTo>
                  <a:pt x="233504" y="883458"/>
                </a:lnTo>
                <a:lnTo>
                  <a:pt x="234134" y="882746"/>
                </a:lnTo>
                <a:lnTo>
                  <a:pt x="233709" y="883227"/>
                </a:lnTo>
                <a:lnTo>
                  <a:pt x="236308" y="883458"/>
                </a:lnTo>
                <a:lnTo>
                  <a:pt x="236716" y="884881"/>
                </a:lnTo>
                <a:lnTo>
                  <a:pt x="236176" y="886557"/>
                </a:lnTo>
                <a:lnTo>
                  <a:pt x="233774" y="887707"/>
                </a:lnTo>
                <a:close/>
              </a:path>
              <a:path w="964565" h="962025">
                <a:moveTo>
                  <a:pt x="235344" y="829493"/>
                </a:moveTo>
                <a:lnTo>
                  <a:pt x="233012" y="829493"/>
                </a:lnTo>
                <a:lnTo>
                  <a:pt x="233238" y="829049"/>
                </a:lnTo>
                <a:lnTo>
                  <a:pt x="234490" y="829049"/>
                </a:lnTo>
                <a:lnTo>
                  <a:pt x="235344" y="829493"/>
                </a:lnTo>
                <a:close/>
              </a:path>
              <a:path w="964565" h="962025">
                <a:moveTo>
                  <a:pt x="235616" y="830810"/>
                </a:moveTo>
                <a:lnTo>
                  <a:pt x="234365" y="830810"/>
                </a:lnTo>
                <a:lnTo>
                  <a:pt x="233309" y="830251"/>
                </a:lnTo>
                <a:lnTo>
                  <a:pt x="235899" y="830251"/>
                </a:lnTo>
                <a:lnTo>
                  <a:pt x="235616" y="830810"/>
                </a:lnTo>
                <a:close/>
              </a:path>
              <a:path w="964565" h="962025">
                <a:moveTo>
                  <a:pt x="235616" y="830810"/>
                </a:moveTo>
                <a:lnTo>
                  <a:pt x="235520" y="830999"/>
                </a:lnTo>
                <a:lnTo>
                  <a:pt x="235899" y="830251"/>
                </a:lnTo>
                <a:lnTo>
                  <a:pt x="235616" y="830810"/>
                </a:lnTo>
                <a:close/>
              </a:path>
              <a:path w="964565" h="962025">
                <a:moveTo>
                  <a:pt x="190606" y="50836"/>
                </a:moveTo>
                <a:lnTo>
                  <a:pt x="187958" y="50836"/>
                </a:lnTo>
                <a:lnTo>
                  <a:pt x="187311" y="50050"/>
                </a:lnTo>
                <a:lnTo>
                  <a:pt x="186528" y="49530"/>
                </a:lnTo>
                <a:lnTo>
                  <a:pt x="187048" y="48690"/>
                </a:lnTo>
                <a:lnTo>
                  <a:pt x="187407" y="47655"/>
                </a:lnTo>
                <a:lnTo>
                  <a:pt x="189158" y="46214"/>
                </a:lnTo>
                <a:lnTo>
                  <a:pt x="190261" y="46587"/>
                </a:lnTo>
                <a:lnTo>
                  <a:pt x="191444" y="49530"/>
                </a:lnTo>
                <a:lnTo>
                  <a:pt x="191181" y="50050"/>
                </a:lnTo>
                <a:lnTo>
                  <a:pt x="190606" y="50836"/>
                </a:lnTo>
                <a:close/>
              </a:path>
              <a:path w="964565" h="962025">
                <a:moveTo>
                  <a:pt x="151520" y="51363"/>
                </a:moveTo>
                <a:lnTo>
                  <a:pt x="150096" y="50786"/>
                </a:lnTo>
                <a:lnTo>
                  <a:pt x="149754" y="48338"/>
                </a:lnTo>
                <a:lnTo>
                  <a:pt x="150872" y="47541"/>
                </a:lnTo>
                <a:lnTo>
                  <a:pt x="151449" y="46811"/>
                </a:lnTo>
                <a:lnTo>
                  <a:pt x="152338" y="47306"/>
                </a:lnTo>
                <a:lnTo>
                  <a:pt x="153132" y="47541"/>
                </a:lnTo>
                <a:lnTo>
                  <a:pt x="153342" y="47541"/>
                </a:lnTo>
                <a:lnTo>
                  <a:pt x="155039" y="49409"/>
                </a:lnTo>
                <a:lnTo>
                  <a:pt x="154637" y="50452"/>
                </a:lnTo>
                <a:lnTo>
                  <a:pt x="151520" y="51363"/>
                </a:lnTo>
                <a:close/>
              </a:path>
              <a:path w="964565" h="962025">
                <a:moveTo>
                  <a:pt x="151577" y="33246"/>
                </a:moveTo>
                <a:lnTo>
                  <a:pt x="150623" y="32335"/>
                </a:lnTo>
                <a:lnTo>
                  <a:pt x="149748" y="31894"/>
                </a:lnTo>
                <a:lnTo>
                  <a:pt x="150082" y="30955"/>
                </a:lnTo>
                <a:lnTo>
                  <a:pt x="150171" y="29553"/>
                </a:lnTo>
                <a:lnTo>
                  <a:pt x="151449" y="28884"/>
                </a:lnTo>
                <a:lnTo>
                  <a:pt x="152972" y="29350"/>
                </a:lnTo>
                <a:lnTo>
                  <a:pt x="154879" y="31474"/>
                </a:lnTo>
                <a:lnTo>
                  <a:pt x="154160" y="32819"/>
                </a:lnTo>
                <a:lnTo>
                  <a:pt x="151577" y="33246"/>
                </a:lnTo>
                <a:close/>
              </a:path>
              <a:path w="964565" h="962025">
                <a:moveTo>
                  <a:pt x="151153" y="107306"/>
                </a:moveTo>
                <a:lnTo>
                  <a:pt x="150064" y="106768"/>
                </a:lnTo>
                <a:lnTo>
                  <a:pt x="149665" y="105644"/>
                </a:lnTo>
                <a:lnTo>
                  <a:pt x="149545" y="105306"/>
                </a:lnTo>
                <a:lnTo>
                  <a:pt x="149926" y="104285"/>
                </a:lnTo>
                <a:lnTo>
                  <a:pt x="150050" y="102794"/>
                </a:lnTo>
                <a:lnTo>
                  <a:pt x="151385" y="102053"/>
                </a:lnTo>
                <a:lnTo>
                  <a:pt x="152698" y="102996"/>
                </a:lnTo>
                <a:lnTo>
                  <a:pt x="153698" y="103370"/>
                </a:lnTo>
                <a:lnTo>
                  <a:pt x="153279" y="104285"/>
                </a:lnTo>
                <a:lnTo>
                  <a:pt x="153077" y="105306"/>
                </a:lnTo>
                <a:lnTo>
                  <a:pt x="153018" y="105644"/>
                </a:lnTo>
                <a:lnTo>
                  <a:pt x="151153" y="107306"/>
                </a:lnTo>
                <a:close/>
              </a:path>
              <a:path w="964565" h="962025">
                <a:moveTo>
                  <a:pt x="152829" y="87720"/>
                </a:moveTo>
                <a:lnTo>
                  <a:pt x="150367" y="87720"/>
                </a:lnTo>
                <a:lnTo>
                  <a:pt x="149639" y="85834"/>
                </a:lnTo>
                <a:lnTo>
                  <a:pt x="149513" y="85506"/>
                </a:lnTo>
                <a:lnTo>
                  <a:pt x="150050" y="84208"/>
                </a:lnTo>
                <a:lnTo>
                  <a:pt x="151018" y="83713"/>
                </a:lnTo>
                <a:lnTo>
                  <a:pt x="153751" y="84691"/>
                </a:lnTo>
                <a:lnTo>
                  <a:pt x="154299" y="85834"/>
                </a:lnTo>
                <a:lnTo>
                  <a:pt x="152829" y="87720"/>
                </a:lnTo>
                <a:close/>
              </a:path>
              <a:path w="964565" h="962025">
                <a:moveTo>
                  <a:pt x="150666" y="88496"/>
                </a:moveTo>
                <a:lnTo>
                  <a:pt x="150475" y="88001"/>
                </a:lnTo>
                <a:lnTo>
                  <a:pt x="151609" y="88001"/>
                </a:lnTo>
                <a:lnTo>
                  <a:pt x="150666" y="88496"/>
                </a:lnTo>
                <a:close/>
              </a:path>
              <a:path w="964565" h="962025">
                <a:moveTo>
                  <a:pt x="152958" y="305592"/>
                </a:moveTo>
                <a:lnTo>
                  <a:pt x="150265" y="305592"/>
                </a:lnTo>
                <a:lnTo>
                  <a:pt x="150306" y="305289"/>
                </a:lnTo>
                <a:lnTo>
                  <a:pt x="151755" y="304734"/>
                </a:lnTo>
                <a:lnTo>
                  <a:pt x="152958" y="305592"/>
                </a:lnTo>
                <a:close/>
              </a:path>
              <a:path w="964565" h="962025">
                <a:moveTo>
                  <a:pt x="150265" y="305592"/>
                </a:moveTo>
                <a:lnTo>
                  <a:pt x="150217" y="305948"/>
                </a:lnTo>
                <a:lnTo>
                  <a:pt x="150306" y="305289"/>
                </a:lnTo>
                <a:lnTo>
                  <a:pt x="150265" y="305592"/>
                </a:lnTo>
                <a:close/>
              </a:path>
              <a:path w="964565" h="962025">
                <a:moveTo>
                  <a:pt x="151338" y="309638"/>
                </a:moveTo>
                <a:lnTo>
                  <a:pt x="150260" y="309125"/>
                </a:lnTo>
                <a:lnTo>
                  <a:pt x="149684" y="307777"/>
                </a:lnTo>
                <a:lnTo>
                  <a:pt x="150100" y="306809"/>
                </a:lnTo>
                <a:lnTo>
                  <a:pt x="150217" y="305948"/>
                </a:lnTo>
                <a:lnTo>
                  <a:pt x="153968" y="305948"/>
                </a:lnTo>
                <a:lnTo>
                  <a:pt x="153515" y="306809"/>
                </a:lnTo>
                <a:lnTo>
                  <a:pt x="153261" y="307777"/>
                </a:lnTo>
                <a:lnTo>
                  <a:pt x="153185" y="308097"/>
                </a:lnTo>
                <a:lnTo>
                  <a:pt x="151338" y="309638"/>
                </a:lnTo>
                <a:close/>
              </a:path>
              <a:path w="964565" h="962025">
                <a:moveTo>
                  <a:pt x="143670" y="93456"/>
                </a:moveTo>
                <a:lnTo>
                  <a:pt x="142497" y="93456"/>
                </a:lnTo>
                <a:lnTo>
                  <a:pt x="142688" y="92965"/>
                </a:lnTo>
                <a:lnTo>
                  <a:pt x="143670" y="93456"/>
                </a:lnTo>
                <a:close/>
              </a:path>
              <a:path w="964565" h="962025">
                <a:moveTo>
                  <a:pt x="144535" y="97157"/>
                </a:moveTo>
                <a:lnTo>
                  <a:pt x="143137" y="96602"/>
                </a:lnTo>
                <a:lnTo>
                  <a:pt x="142019" y="96602"/>
                </a:lnTo>
                <a:lnTo>
                  <a:pt x="141360" y="95221"/>
                </a:lnTo>
                <a:lnTo>
                  <a:pt x="142300" y="93961"/>
                </a:lnTo>
                <a:lnTo>
                  <a:pt x="142393" y="93723"/>
                </a:lnTo>
                <a:lnTo>
                  <a:pt x="144908" y="93723"/>
                </a:lnTo>
                <a:lnTo>
                  <a:pt x="146499" y="95573"/>
                </a:lnTo>
                <a:lnTo>
                  <a:pt x="145969" y="96602"/>
                </a:lnTo>
                <a:lnTo>
                  <a:pt x="144535" y="97157"/>
                </a:lnTo>
                <a:close/>
              </a:path>
              <a:path w="964565" h="962025">
                <a:moveTo>
                  <a:pt x="150904" y="584538"/>
                </a:moveTo>
                <a:lnTo>
                  <a:pt x="150114" y="583389"/>
                </a:lnTo>
                <a:lnTo>
                  <a:pt x="149463" y="582819"/>
                </a:lnTo>
                <a:lnTo>
                  <a:pt x="149876" y="581901"/>
                </a:lnTo>
                <a:lnTo>
                  <a:pt x="150003" y="581019"/>
                </a:lnTo>
                <a:lnTo>
                  <a:pt x="150084" y="580453"/>
                </a:lnTo>
                <a:lnTo>
                  <a:pt x="150287" y="580453"/>
                </a:lnTo>
                <a:lnTo>
                  <a:pt x="151370" y="579891"/>
                </a:lnTo>
                <a:lnTo>
                  <a:pt x="153150" y="580453"/>
                </a:lnTo>
                <a:lnTo>
                  <a:pt x="153972" y="582648"/>
                </a:lnTo>
                <a:lnTo>
                  <a:pt x="153018" y="584026"/>
                </a:lnTo>
                <a:lnTo>
                  <a:pt x="150904" y="584538"/>
                </a:lnTo>
                <a:close/>
              </a:path>
              <a:path w="964565" h="962025">
                <a:moveTo>
                  <a:pt x="151417" y="363908"/>
                </a:moveTo>
                <a:lnTo>
                  <a:pt x="150100" y="363193"/>
                </a:lnTo>
                <a:lnTo>
                  <a:pt x="150033" y="362588"/>
                </a:lnTo>
                <a:lnTo>
                  <a:pt x="149940" y="361752"/>
                </a:lnTo>
                <a:lnTo>
                  <a:pt x="149538" y="360762"/>
                </a:lnTo>
                <a:lnTo>
                  <a:pt x="149990" y="359264"/>
                </a:lnTo>
                <a:lnTo>
                  <a:pt x="151054" y="358709"/>
                </a:lnTo>
                <a:lnTo>
                  <a:pt x="152965" y="360343"/>
                </a:lnTo>
                <a:lnTo>
                  <a:pt x="153196" y="361602"/>
                </a:lnTo>
                <a:lnTo>
                  <a:pt x="153659" y="362588"/>
                </a:lnTo>
                <a:lnTo>
                  <a:pt x="152691" y="362969"/>
                </a:lnTo>
                <a:lnTo>
                  <a:pt x="151417" y="363908"/>
                </a:lnTo>
                <a:close/>
              </a:path>
              <a:path w="964565" h="962025">
                <a:moveTo>
                  <a:pt x="151602" y="420481"/>
                </a:moveTo>
                <a:lnTo>
                  <a:pt x="150276" y="419246"/>
                </a:lnTo>
                <a:lnTo>
                  <a:pt x="150153" y="417613"/>
                </a:lnTo>
                <a:lnTo>
                  <a:pt x="150093" y="416805"/>
                </a:lnTo>
                <a:lnTo>
                  <a:pt x="151367" y="416044"/>
                </a:lnTo>
                <a:lnTo>
                  <a:pt x="152039" y="415328"/>
                </a:lnTo>
                <a:lnTo>
                  <a:pt x="151578" y="415819"/>
                </a:lnTo>
                <a:lnTo>
                  <a:pt x="154357" y="416044"/>
                </a:lnTo>
                <a:lnTo>
                  <a:pt x="154829" y="417613"/>
                </a:lnTo>
                <a:lnTo>
                  <a:pt x="154175" y="419246"/>
                </a:lnTo>
                <a:lnTo>
                  <a:pt x="151602" y="420481"/>
                </a:lnTo>
                <a:close/>
              </a:path>
              <a:path w="964565" h="962025">
                <a:moveTo>
                  <a:pt x="151139" y="492597"/>
                </a:moveTo>
                <a:lnTo>
                  <a:pt x="149890" y="492138"/>
                </a:lnTo>
                <a:lnTo>
                  <a:pt x="149631" y="490377"/>
                </a:lnTo>
                <a:lnTo>
                  <a:pt x="149552" y="489843"/>
                </a:lnTo>
                <a:lnTo>
                  <a:pt x="150292" y="488775"/>
                </a:lnTo>
                <a:lnTo>
                  <a:pt x="150382" y="488519"/>
                </a:lnTo>
                <a:lnTo>
                  <a:pt x="152790" y="488519"/>
                </a:lnTo>
                <a:lnTo>
                  <a:pt x="154303" y="490377"/>
                </a:lnTo>
                <a:lnTo>
                  <a:pt x="153812" y="491544"/>
                </a:lnTo>
                <a:lnTo>
                  <a:pt x="151139" y="492597"/>
                </a:lnTo>
                <a:close/>
              </a:path>
              <a:path w="964565" h="962025">
                <a:moveTo>
                  <a:pt x="154038" y="381249"/>
                </a:moveTo>
                <a:lnTo>
                  <a:pt x="150132" y="381249"/>
                </a:lnTo>
                <a:lnTo>
                  <a:pt x="149552" y="379847"/>
                </a:lnTo>
                <a:lnTo>
                  <a:pt x="150459" y="378633"/>
                </a:lnTo>
                <a:lnTo>
                  <a:pt x="150552" y="378391"/>
                </a:lnTo>
                <a:lnTo>
                  <a:pt x="153032" y="378391"/>
                </a:lnTo>
                <a:lnTo>
                  <a:pt x="154570" y="380224"/>
                </a:lnTo>
                <a:lnTo>
                  <a:pt x="154038" y="381249"/>
                </a:lnTo>
                <a:close/>
              </a:path>
              <a:path w="964565" h="962025">
                <a:moveTo>
                  <a:pt x="154038" y="381249"/>
                </a:moveTo>
                <a:lnTo>
                  <a:pt x="153668" y="381423"/>
                </a:lnTo>
                <a:lnTo>
                  <a:pt x="154119" y="381249"/>
                </a:lnTo>
                <a:lnTo>
                  <a:pt x="154394" y="380562"/>
                </a:lnTo>
                <a:lnTo>
                  <a:pt x="154038" y="381249"/>
                </a:lnTo>
                <a:close/>
              </a:path>
              <a:path w="964565" h="962025">
                <a:moveTo>
                  <a:pt x="152644" y="381818"/>
                </a:moveTo>
                <a:lnTo>
                  <a:pt x="151662" y="381423"/>
                </a:lnTo>
                <a:lnTo>
                  <a:pt x="153668" y="381423"/>
                </a:lnTo>
                <a:lnTo>
                  <a:pt x="152644" y="381818"/>
                </a:lnTo>
                <a:close/>
              </a:path>
              <a:path w="964565" h="962025">
                <a:moveTo>
                  <a:pt x="150837" y="566955"/>
                </a:moveTo>
                <a:lnTo>
                  <a:pt x="149943" y="566365"/>
                </a:lnTo>
                <a:lnTo>
                  <a:pt x="149488" y="565016"/>
                </a:lnTo>
                <a:lnTo>
                  <a:pt x="149894" y="564038"/>
                </a:lnTo>
                <a:lnTo>
                  <a:pt x="150057" y="562632"/>
                </a:lnTo>
                <a:lnTo>
                  <a:pt x="151474" y="561806"/>
                </a:lnTo>
                <a:lnTo>
                  <a:pt x="153306" y="562098"/>
                </a:lnTo>
                <a:lnTo>
                  <a:pt x="154804" y="564454"/>
                </a:lnTo>
                <a:lnTo>
                  <a:pt x="153498" y="565660"/>
                </a:lnTo>
                <a:lnTo>
                  <a:pt x="150837" y="566955"/>
                </a:lnTo>
                <a:close/>
              </a:path>
              <a:path w="964565" h="962025">
                <a:moveTo>
                  <a:pt x="150386" y="177340"/>
                </a:moveTo>
                <a:lnTo>
                  <a:pt x="150571" y="176906"/>
                </a:lnTo>
                <a:lnTo>
                  <a:pt x="150680" y="176650"/>
                </a:lnTo>
                <a:lnTo>
                  <a:pt x="150386" y="177340"/>
                </a:lnTo>
                <a:close/>
              </a:path>
              <a:path w="964565" h="962025">
                <a:moveTo>
                  <a:pt x="150303" y="177536"/>
                </a:moveTo>
                <a:lnTo>
                  <a:pt x="150203" y="177703"/>
                </a:lnTo>
                <a:lnTo>
                  <a:pt x="150303" y="177536"/>
                </a:lnTo>
                <a:lnTo>
                  <a:pt x="150386" y="177340"/>
                </a:lnTo>
                <a:lnTo>
                  <a:pt x="150303" y="177536"/>
                </a:lnTo>
                <a:close/>
              </a:path>
              <a:path w="964565" h="962025">
                <a:moveTo>
                  <a:pt x="153079" y="178778"/>
                </a:moveTo>
                <a:lnTo>
                  <a:pt x="150373" y="178778"/>
                </a:lnTo>
                <a:lnTo>
                  <a:pt x="150096" y="178148"/>
                </a:lnTo>
                <a:lnTo>
                  <a:pt x="150029" y="177995"/>
                </a:lnTo>
                <a:lnTo>
                  <a:pt x="150203" y="177703"/>
                </a:lnTo>
                <a:lnTo>
                  <a:pt x="153548" y="177703"/>
                </a:lnTo>
                <a:lnTo>
                  <a:pt x="153361" y="177995"/>
                </a:lnTo>
                <a:lnTo>
                  <a:pt x="153264" y="178148"/>
                </a:lnTo>
                <a:lnTo>
                  <a:pt x="153079" y="178778"/>
                </a:lnTo>
                <a:close/>
              </a:path>
              <a:path w="964565" h="962025">
                <a:moveTo>
                  <a:pt x="150474" y="179006"/>
                </a:moveTo>
                <a:lnTo>
                  <a:pt x="150096" y="178148"/>
                </a:lnTo>
                <a:lnTo>
                  <a:pt x="150373" y="178778"/>
                </a:lnTo>
                <a:lnTo>
                  <a:pt x="150474" y="179006"/>
                </a:lnTo>
                <a:close/>
              </a:path>
              <a:path w="964565" h="962025">
                <a:moveTo>
                  <a:pt x="152245" y="179240"/>
                </a:moveTo>
                <a:lnTo>
                  <a:pt x="150577" y="179240"/>
                </a:lnTo>
                <a:lnTo>
                  <a:pt x="150474" y="179006"/>
                </a:lnTo>
                <a:lnTo>
                  <a:pt x="152669" y="179006"/>
                </a:lnTo>
                <a:lnTo>
                  <a:pt x="152245" y="179240"/>
                </a:lnTo>
                <a:close/>
              </a:path>
              <a:path w="964565" h="962025">
                <a:moveTo>
                  <a:pt x="152245" y="179240"/>
                </a:moveTo>
                <a:lnTo>
                  <a:pt x="151499" y="179653"/>
                </a:lnTo>
                <a:lnTo>
                  <a:pt x="152669" y="179006"/>
                </a:lnTo>
                <a:lnTo>
                  <a:pt x="152245" y="179240"/>
                </a:lnTo>
                <a:close/>
              </a:path>
              <a:path w="964565" h="962025">
                <a:moveTo>
                  <a:pt x="153616" y="271405"/>
                </a:moveTo>
                <a:lnTo>
                  <a:pt x="150790" y="271405"/>
                </a:lnTo>
                <a:lnTo>
                  <a:pt x="150353" y="270313"/>
                </a:lnTo>
                <a:lnTo>
                  <a:pt x="150726" y="269875"/>
                </a:lnTo>
                <a:lnTo>
                  <a:pt x="151027" y="269349"/>
                </a:lnTo>
                <a:lnTo>
                  <a:pt x="152442" y="269349"/>
                </a:lnTo>
                <a:lnTo>
                  <a:pt x="153311" y="269875"/>
                </a:lnTo>
                <a:lnTo>
                  <a:pt x="154217" y="270313"/>
                </a:lnTo>
                <a:lnTo>
                  <a:pt x="153915" y="270779"/>
                </a:lnTo>
                <a:lnTo>
                  <a:pt x="153616" y="271405"/>
                </a:lnTo>
                <a:close/>
              </a:path>
              <a:path w="964565" h="962025">
                <a:moveTo>
                  <a:pt x="150869" y="271601"/>
                </a:moveTo>
                <a:lnTo>
                  <a:pt x="150539" y="270779"/>
                </a:lnTo>
                <a:lnTo>
                  <a:pt x="150790" y="271405"/>
                </a:lnTo>
                <a:lnTo>
                  <a:pt x="150869" y="271601"/>
                </a:lnTo>
                <a:close/>
              </a:path>
              <a:path w="964565" h="962025">
                <a:moveTo>
                  <a:pt x="151840" y="272135"/>
                </a:moveTo>
                <a:lnTo>
                  <a:pt x="150843" y="271601"/>
                </a:lnTo>
                <a:lnTo>
                  <a:pt x="153143" y="271601"/>
                </a:lnTo>
                <a:lnTo>
                  <a:pt x="151840" y="272135"/>
                </a:lnTo>
                <a:close/>
              </a:path>
              <a:path w="964565" h="962025">
                <a:moveTo>
                  <a:pt x="151805" y="253577"/>
                </a:moveTo>
                <a:lnTo>
                  <a:pt x="150801" y="252552"/>
                </a:lnTo>
                <a:lnTo>
                  <a:pt x="149911" y="252065"/>
                </a:lnTo>
                <a:lnTo>
                  <a:pt x="150335" y="251097"/>
                </a:lnTo>
                <a:lnTo>
                  <a:pt x="150520" y="249727"/>
                </a:lnTo>
                <a:lnTo>
                  <a:pt x="151876" y="248923"/>
                </a:lnTo>
                <a:lnTo>
                  <a:pt x="153573" y="249314"/>
                </a:lnTo>
                <a:lnTo>
                  <a:pt x="155274" y="251606"/>
                </a:lnTo>
                <a:lnTo>
                  <a:pt x="154342" y="253040"/>
                </a:lnTo>
                <a:lnTo>
                  <a:pt x="151805" y="253577"/>
                </a:lnTo>
                <a:close/>
              </a:path>
              <a:path w="964565" h="962025">
                <a:moveTo>
                  <a:pt x="153943" y="160096"/>
                </a:moveTo>
                <a:lnTo>
                  <a:pt x="150272" y="160096"/>
                </a:lnTo>
                <a:lnTo>
                  <a:pt x="150153" y="159324"/>
                </a:lnTo>
                <a:lnTo>
                  <a:pt x="149737" y="158388"/>
                </a:lnTo>
                <a:lnTo>
                  <a:pt x="150299" y="157100"/>
                </a:lnTo>
                <a:lnTo>
                  <a:pt x="151363" y="156555"/>
                </a:lnTo>
                <a:lnTo>
                  <a:pt x="153185" y="157982"/>
                </a:lnTo>
                <a:lnTo>
                  <a:pt x="153459" y="159174"/>
                </a:lnTo>
                <a:lnTo>
                  <a:pt x="153943" y="160096"/>
                </a:lnTo>
                <a:close/>
              </a:path>
              <a:path w="964565" h="962025">
                <a:moveTo>
                  <a:pt x="151808" y="161313"/>
                </a:moveTo>
                <a:lnTo>
                  <a:pt x="150381" y="160811"/>
                </a:lnTo>
                <a:lnTo>
                  <a:pt x="150328" y="160462"/>
                </a:lnTo>
                <a:lnTo>
                  <a:pt x="152961" y="160462"/>
                </a:lnTo>
                <a:lnTo>
                  <a:pt x="151808" y="161313"/>
                </a:lnTo>
                <a:close/>
              </a:path>
              <a:path w="964565" h="962025">
                <a:moveTo>
                  <a:pt x="151303" y="346173"/>
                </a:moveTo>
                <a:lnTo>
                  <a:pt x="150082" y="344981"/>
                </a:lnTo>
                <a:lnTo>
                  <a:pt x="149934" y="343201"/>
                </a:lnTo>
                <a:lnTo>
                  <a:pt x="149876" y="342507"/>
                </a:lnTo>
                <a:lnTo>
                  <a:pt x="150997" y="341693"/>
                </a:lnTo>
                <a:lnTo>
                  <a:pt x="151584" y="340920"/>
                </a:lnTo>
                <a:lnTo>
                  <a:pt x="151202" y="341422"/>
                </a:lnTo>
                <a:lnTo>
                  <a:pt x="153798" y="341693"/>
                </a:lnTo>
                <a:lnTo>
                  <a:pt x="154349" y="343201"/>
                </a:lnTo>
                <a:lnTo>
                  <a:pt x="153790" y="344817"/>
                </a:lnTo>
                <a:lnTo>
                  <a:pt x="151303" y="346173"/>
                </a:lnTo>
                <a:close/>
              </a:path>
              <a:path w="964565" h="962025">
                <a:moveTo>
                  <a:pt x="150721" y="287735"/>
                </a:moveTo>
                <a:lnTo>
                  <a:pt x="150951" y="287251"/>
                </a:lnTo>
                <a:lnTo>
                  <a:pt x="152313" y="287251"/>
                </a:lnTo>
                <a:lnTo>
                  <a:pt x="153267" y="287735"/>
                </a:lnTo>
                <a:lnTo>
                  <a:pt x="150951" y="287251"/>
                </a:lnTo>
                <a:lnTo>
                  <a:pt x="150721" y="287735"/>
                </a:lnTo>
                <a:close/>
              </a:path>
              <a:path w="964565" h="962025">
                <a:moveTo>
                  <a:pt x="153659" y="289233"/>
                </a:moveTo>
                <a:lnTo>
                  <a:pt x="150731" y="289233"/>
                </a:lnTo>
                <a:lnTo>
                  <a:pt x="150423" y="288579"/>
                </a:lnTo>
                <a:lnTo>
                  <a:pt x="150317" y="288354"/>
                </a:lnTo>
                <a:lnTo>
                  <a:pt x="150648" y="287888"/>
                </a:lnTo>
                <a:lnTo>
                  <a:pt x="150721" y="287735"/>
                </a:lnTo>
                <a:lnTo>
                  <a:pt x="150648" y="287888"/>
                </a:lnTo>
                <a:lnTo>
                  <a:pt x="154246" y="288120"/>
                </a:lnTo>
                <a:lnTo>
                  <a:pt x="153904" y="288579"/>
                </a:lnTo>
                <a:lnTo>
                  <a:pt x="153659" y="289233"/>
                </a:lnTo>
                <a:close/>
              </a:path>
              <a:path w="964565" h="962025">
                <a:moveTo>
                  <a:pt x="150838" y="289461"/>
                </a:moveTo>
                <a:lnTo>
                  <a:pt x="150423" y="288579"/>
                </a:lnTo>
                <a:lnTo>
                  <a:pt x="150731" y="289233"/>
                </a:lnTo>
                <a:lnTo>
                  <a:pt x="150838" y="289461"/>
                </a:lnTo>
                <a:close/>
              </a:path>
              <a:path w="964565" h="962025">
                <a:moveTo>
                  <a:pt x="151926" y="290091"/>
                </a:moveTo>
                <a:lnTo>
                  <a:pt x="150922" y="289639"/>
                </a:lnTo>
                <a:lnTo>
                  <a:pt x="150838" y="289461"/>
                </a:lnTo>
                <a:lnTo>
                  <a:pt x="153199" y="289461"/>
                </a:lnTo>
                <a:lnTo>
                  <a:pt x="151926" y="290091"/>
                </a:lnTo>
                <a:close/>
              </a:path>
              <a:path w="964565" h="962025">
                <a:moveTo>
                  <a:pt x="151630" y="328327"/>
                </a:moveTo>
                <a:lnTo>
                  <a:pt x="150282" y="327192"/>
                </a:lnTo>
                <a:lnTo>
                  <a:pt x="150270" y="327035"/>
                </a:lnTo>
                <a:lnTo>
                  <a:pt x="150151" y="325373"/>
                </a:lnTo>
                <a:lnTo>
                  <a:pt x="150107" y="324598"/>
                </a:lnTo>
                <a:lnTo>
                  <a:pt x="151331" y="323800"/>
                </a:lnTo>
                <a:lnTo>
                  <a:pt x="151986" y="323035"/>
                </a:lnTo>
                <a:lnTo>
                  <a:pt x="152897" y="323541"/>
                </a:lnTo>
                <a:lnTo>
                  <a:pt x="154013" y="323800"/>
                </a:lnTo>
                <a:lnTo>
                  <a:pt x="154311" y="323800"/>
                </a:lnTo>
                <a:lnTo>
                  <a:pt x="154815" y="325373"/>
                </a:lnTo>
                <a:lnTo>
                  <a:pt x="154196" y="327035"/>
                </a:lnTo>
                <a:lnTo>
                  <a:pt x="151630" y="328327"/>
                </a:lnTo>
                <a:close/>
              </a:path>
              <a:path w="964565" h="962025">
                <a:moveTo>
                  <a:pt x="153173" y="216669"/>
                </a:moveTo>
                <a:lnTo>
                  <a:pt x="150420" y="216669"/>
                </a:lnTo>
                <a:lnTo>
                  <a:pt x="149822" y="215295"/>
                </a:lnTo>
                <a:lnTo>
                  <a:pt x="150335" y="213672"/>
                </a:lnTo>
                <a:lnTo>
                  <a:pt x="152623" y="212310"/>
                </a:lnTo>
                <a:lnTo>
                  <a:pt x="154011" y="213245"/>
                </a:lnTo>
                <a:lnTo>
                  <a:pt x="154338" y="215295"/>
                </a:lnTo>
                <a:lnTo>
                  <a:pt x="154395" y="215651"/>
                </a:lnTo>
                <a:lnTo>
                  <a:pt x="153271" y="216533"/>
                </a:lnTo>
                <a:lnTo>
                  <a:pt x="153173" y="216669"/>
                </a:lnTo>
                <a:close/>
              </a:path>
              <a:path w="964565" h="962025">
                <a:moveTo>
                  <a:pt x="153173" y="216669"/>
                </a:moveTo>
                <a:lnTo>
                  <a:pt x="153009" y="216896"/>
                </a:lnTo>
                <a:lnTo>
                  <a:pt x="153173" y="216669"/>
                </a:lnTo>
                <a:lnTo>
                  <a:pt x="153271" y="216533"/>
                </a:lnTo>
                <a:lnTo>
                  <a:pt x="153173" y="216669"/>
                </a:lnTo>
                <a:close/>
              </a:path>
              <a:path w="964565" h="962025">
                <a:moveTo>
                  <a:pt x="152701" y="217323"/>
                </a:moveTo>
                <a:lnTo>
                  <a:pt x="151794" y="216896"/>
                </a:lnTo>
                <a:lnTo>
                  <a:pt x="153009" y="216896"/>
                </a:lnTo>
                <a:lnTo>
                  <a:pt x="152701" y="217323"/>
                </a:lnTo>
                <a:close/>
              </a:path>
              <a:path w="964565" h="962025">
                <a:moveTo>
                  <a:pt x="150530" y="398119"/>
                </a:moveTo>
                <a:lnTo>
                  <a:pt x="150687" y="397429"/>
                </a:lnTo>
                <a:lnTo>
                  <a:pt x="150726" y="397255"/>
                </a:lnTo>
                <a:lnTo>
                  <a:pt x="151758" y="396728"/>
                </a:lnTo>
                <a:lnTo>
                  <a:pt x="153580" y="397429"/>
                </a:lnTo>
                <a:lnTo>
                  <a:pt x="154310" y="398119"/>
                </a:lnTo>
                <a:lnTo>
                  <a:pt x="150687" y="397429"/>
                </a:lnTo>
                <a:lnTo>
                  <a:pt x="150530" y="398119"/>
                </a:lnTo>
                <a:close/>
              </a:path>
              <a:path w="964565" h="962025">
                <a:moveTo>
                  <a:pt x="154188" y="398650"/>
                </a:moveTo>
                <a:lnTo>
                  <a:pt x="150410" y="398650"/>
                </a:lnTo>
                <a:lnTo>
                  <a:pt x="150461" y="398426"/>
                </a:lnTo>
                <a:lnTo>
                  <a:pt x="154239" y="398426"/>
                </a:lnTo>
                <a:lnTo>
                  <a:pt x="154188" y="398650"/>
                </a:lnTo>
                <a:close/>
              </a:path>
              <a:path w="964565" h="962025">
                <a:moveTo>
                  <a:pt x="154188" y="398650"/>
                </a:moveTo>
                <a:lnTo>
                  <a:pt x="154125" y="398924"/>
                </a:lnTo>
                <a:lnTo>
                  <a:pt x="154239" y="398426"/>
                </a:lnTo>
                <a:lnTo>
                  <a:pt x="154188" y="398650"/>
                </a:lnTo>
                <a:close/>
              </a:path>
              <a:path w="964565" h="962025">
                <a:moveTo>
                  <a:pt x="153581" y="399959"/>
                </a:moveTo>
                <a:lnTo>
                  <a:pt x="151829" y="399959"/>
                </a:lnTo>
                <a:lnTo>
                  <a:pt x="151200" y="399401"/>
                </a:lnTo>
                <a:lnTo>
                  <a:pt x="150349" y="398924"/>
                </a:lnTo>
                <a:lnTo>
                  <a:pt x="154125" y="398924"/>
                </a:lnTo>
                <a:lnTo>
                  <a:pt x="154017" y="399401"/>
                </a:lnTo>
                <a:lnTo>
                  <a:pt x="153925" y="399803"/>
                </a:lnTo>
                <a:lnTo>
                  <a:pt x="153581" y="399959"/>
                </a:lnTo>
                <a:close/>
              </a:path>
              <a:path w="964565" h="962025">
                <a:moveTo>
                  <a:pt x="153581" y="399959"/>
                </a:moveTo>
                <a:lnTo>
                  <a:pt x="152915" y="400262"/>
                </a:lnTo>
                <a:lnTo>
                  <a:pt x="153925" y="399803"/>
                </a:lnTo>
                <a:lnTo>
                  <a:pt x="153581" y="399959"/>
                </a:lnTo>
                <a:close/>
              </a:path>
              <a:path w="964565" h="962025">
                <a:moveTo>
                  <a:pt x="151723" y="236070"/>
                </a:moveTo>
                <a:lnTo>
                  <a:pt x="150306" y="235048"/>
                </a:lnTo>
                <a:lnTo>
                  <a:pt x="150208" y="232351"/>
                </a:lnTo>
                <a:lnTo>
                  <a:pt x="151324" y="231589"/>
                </a:lnTo>
                <a:lnTo>
                  <a:pt x="151965" y="230799"/>
                </a:lnTo>
                <a:lnTo>
                  <a:pt x="151558" y="231301"/>
                </a:lnTo>
                <a:lnTo>
                  <a:pt x="154281" y="231589"/>
                </a:lnTo>
                <a:lnTo>
                  <a:pt x="154808" y="233105"/>
                </a:lnTo>
                <a:lnTo>
                  <a:pt x="154214" y="234771"/>
                </a:lnTo>
                <a:lnTo>
                  <a:pt x="151723" y="236070"/>
                </a:lnTo>
                <a:close/>
              </a:path>
              <a:path w="964565" h="962025">
                <a:moveTo>
                  <a:pt x="154343" y="511763"/>
                </a:moveTo>
                <a:lnTo>
                  <a:pt x="151335" y="511763"/>
                </a:lnTo>
                <a:lnTo>
                  <a:pt x="149474" y="510472"/>
                </a:lnTo>
                <a:lnTo>
                  <a:pt x="149519" y="509724"/>
                </a:lnTo>
                <a:lnTo>
                  <a:pt x="149635" y="507799"/>
                </a:lnTo>
                <a:lnTo>
                  <a:pt x="149680" y="507045"/>
                </a:lnTo>
                <a:lnTo>
                  <a:pt x="151011" y="506461"/>
                </a:lnTo>
                <a:lnTo>
                  <a:pt x="152047" y="505593"/>
                </a:lnTo>
                <a:lnTo>
                  <a:pt x="153132" y="506757"/>
                </a:lnTo>
                <a:lnTo>
                  <a:pt x="154484" y="507799"/>
                </a:lnTo>
                <a:lnTo>
                  <a:pt x="155470" y="509724"/>
                </a:lnTo>
                <a:lnTo>
                  <a:pt x="154343" y="511763"/>
                </a:lnTo>
                <a:close/>
              </a:path>
              <a:path w="964565" h="962025">
                <a:moveTo>
                  <a:pt x="143431" y="920018"/>
                </a:moveTo>
                <a:lnTo>
                  <a:pt x="142280" y="920018"/>
                </a:lnTo>
                <a:lnTo>
                  <a:pt x="142442" y="919573"/>
                </a:lnTo>
                <a:lnTo>
                  <a:pt x="143431" y="920018"/>
                </a:lnTo>
                <a:close/>
              </a:path>
              <a:path w="964565" h="962025">
                <a:moveTo>
                  <a:pt x="143378" y="923765"/>
                </a:moveTo>
                <a:lnTo>
                  <a:pt x="142321" y="922996"/>
                </a:lnTo>
                <a:lnTo>
                  <a:pt x="141328" y="922633"/>
                </a:lnTo>
                <a:lnTo>
                  <a:pt x="142206" y="920221"/>
                </a:lnTo>
                <a:lnTo>
                  <a:pt x="144713" y="920221"/>
                </a:lnTo>
                <a:lnTo>
                  <a:pt x="146207" y="922014"/>
                </a:lnTo>
                <a:lnTo>
                  <a:pt x="145673" y="923395"/>
                </a:lnTo>
                <a:lnTo>
                  <a:pt x="143378" y="923765"/>
                </a:lnTo>
                <a:close/>
              </a:path>
              <a:path w="964565" h="962025">
                <a:moveTo>
                  <a:pt x="145463" y="462108"/>
                </a:moveTo>
                <a:lnTo>
                  <a:pt x="143196" y="462108"/>
                </a:lnTo>
                <a:lnTo>
                  <a:pt x="143826" y="461692"/>
                </a:lnTo>
                <a:lnTo>
                  <a:pt x="145195" y="461692"/>
                </a:lnTo>
                <a:lnTo>
                  <a:pt x="145463" y="462108"/>
                </a:lnTo>
                <a:close/>
              </a:path>
              <a:path w="964565" h="962025">
                <a:moveTo>
                  <a:pt x="143360" y="463798"/>
                </a:moveTo>
                <a:lnTo>
                  <a:pt x="142140" y="462685"/>
                </a:lnTo>
                <a:lnTo>
                  <a:pt x="142517" y="462489"/>
                </a:lnTo>
                <a:lnTo>
                  <a:pt x="145833" y="462489"/>
                </a:lnTo>
                <a:lnTo>
                  <a:pt x="143360" y="463798"/>
                </a:lnTo>
                <a:close/>
              </a:path>
              <a:path w="964565" h="962025">
                <a:moveTo>
                  <a:pt x="143634" y="410446"/>
                </a:moveTo>
                <a:lnTo>
                  <a:pt x="142193" y="409446"/>
                </a:lnTo>
                <a:lnTo>
                  <a:pt x="142038" y="407539"/>
                </a:lnTo>
                <a:lnTo>
                  <a:pt x="141980" y="406834"/>
                </a:lnTo>
                <a:lnTo>
                  <a:pt x="143207" y="406005"/>
                </a:lnTo>
                <a:lnTo>
                  <a:pt x="143858" y="405222"/>
                </a:lnTo>
                <a:lnTo>
                  <a:pt x="143438" y="405728"/>
                </a:lnTo>
                <a:lnTo>
                  <a:pt x="146147" y="406005"/>
                </a:lnTo>
                <a:lnTo>
                  <a:pt x="146684" y="407539"/>
                </a:lnTo>
                <a:lnTo>
                  <a:pt x="146097" y="409218"/>
                </a:lnTo>
                <a:lnTo>
                  <a:pt x="143634" y="410446"/>
                </a:lnTo>
                <a:close/>
              </a:path>
              <a:path w="964565" h="962025">
                <a:moveTo>
                  <a:pt x="144762" y="906076"/>
                </a:moveTo>
                <a:lnTo>
                  <a:pt x="142186" y="905528"/>
                </a:lnTo>
                <a:lnTo>
                  <a:pt x="141752" y="904122"/>
                </a:lnTo>
                <a:lnTo>
                  <a:pt x="141193" y="903290"/>
                </a:lnTo>
                <a:lnTo>
                  <a:pt x="141684" y="902368"/>
                </a:lnTo>
                <a:lnTo>
                  <a:pt x="141926" y="901197"/>
                </a:lnTo>
                <a:lnTo>
                  <a:pt x="141994" y="900866"/>
                </a:lnTo>
                <a:lnTo>
                  <a:pt x="144481" y="900094"/>
                </a:lnTo>
                <a:lnTo>
                  <a:pt x="145965" y="901197"/>
                </a:lnTo>
                <a:lnTo>
                  <a:pt x="146090" y="904802"/>
                </a:lnTo>
                <a:lnTo>
                  <a:pt x="144762" y="906076"/>
                </a:lnTo>
                <a:close/>
              </a:path>
              <a:path w="964565" h="962025">
                <a:moveTo>
                  <a:pt x="143335" y="445896"/>
                </a:moveTo>
                <a:lnTo>
                  <a:pt x="142133" y="444782"/>
                </a:lnTo>
                <a:lnTo>
                  <a:pt x="143176" y="444216"/>
                </a:lnTo>
                <a:lnTo>
                  <a:pt x="143809" y="443800"/>
                </a:lnTo>
                <a:lnTo>
                  <a:pt x="145168" y="443800"/>
                </a:lnTo>
                <a:lnTo>
                  <a:pt x="145431" y="444216"/>
                </a:lnTo>
                <a:lnTo>
                  <a:pt x="143809" y="443800"/>
                </a:lnTo>
                <a:lnTo>
                  <a:pt x="143176" y="444216"/>
                </a:lnTo>
                <a:lnTo>
                  <a:pt x="145801" y="444597"/>
                </a:lnTo>
                <a:lnTo>
                  <a:pt x="143335" y="445896"/>
                </a:lnTo>
                <a:close/>
              </a:path>
              <a:path w="964565" h="962025">
                <a:moveTo>
                  <a:pt x="143378" y="428384"/>
                </a:moveTo>
                <a:lnTo>
                  <a:pt x="141923" y="427409"/>
                </a:lnTo>
                <a:lnTo>
                  <a:pt x="142016" y="425979"/>
                </a:lnTo>
                <a:lnTo>
                  <a:pt x="142101" y="424673"/>
                </a:lnTo>
                <a:lnTo>
                  <a:pt x="143503" y="423961"/>
                </a:lnTo>
                <a:lnTo>
                  <a:pt x="144165" y="423363"/>
                </a:lnTo>
                <a:lnTo>
                  <a:pt x="144972" y="423961"/>
                </a:lnTo>
                <a:lnTo>
                  <a:pt x="146285" y="424449"/>
                </a:lnTo>
                <a:lnTo>
                  <a:pt x="146485" y="425392"/>
                </a:lnTo>
                <a:lnTo>
                  <a:pt x="146609" y="425979"/>
                </a:lnTo>
                <a:lnTo>
                  <a:pt x="145968" y="427409"/>
                </a:lnTo>
                <a:lnTo>
                  <a:pt x="145883" y="427598"/>
                </a:lnTo>
                <a:lnTo>
                  <a:pt x="143378" y="428384"/>
                </a:lnTo>
                <a:close/>
              </a:path>
              <a:path w="964565" h="962025">
                <a:moveTo>
                  <a:pt x="144702" y="115668"/>
                </a:moveTo>
                <a:lnTo>
                  <a:pt x="142926" y="114907"/>
                </a:lnTo>
                <a:lnTo>
                  <a:pt x="142638" y="114270"/>
                </a:lnTo>
                <a:lnTo>
                  <a:pt x="142264" y="113828"/>
                </a:lnTo>
                <a:lnTo>
                  <a:pt x="142641" y="113394"/>
                </a:lnTo>
                <a:lnTo>
                  <a:pt x="142937" y="112761"/>
                </a:lnTo>
                <a:lnTo>
                  <a:pt x="144730" y="112031"/>
                </a:lnTo>
                <a:lnTo>
                  <a:pt x="146139" y="112547"/>
                </a:lnTo>
                <a:lnTo>
                  <a:pt x="146111" y="115170"/>
                </a:lnTo>
                <a:lnTo>
                  <a:pt x="144702" y="115668"/>
                </a:lnTo>
                <a:close/>
              </a:path>
              <a:path w="964565" h="962025">
                <a:moveTo>
                  <a:pt x="144887" y="133859"/>
                </a:moveTo>
                <a:lnTo>
                  <a:pt x="142394" y="133859"/>
                </a:lnTo>
                <a:lnTo>
                  <a:pt x="142293" y="133603"/>
                </a:lnTo>
                <a:lnTo>
                  <a:pt x="141353" y="132315"/>
                </a:lnTo>
                <a:lnTo>
                  <a:pt x="142086" y="131019"/>
                </a:lnTo>
                <a:lnTo>
                  <a:pt x="142825" y="130745"/>
                </a:lnTo>
                <a:lnTo>
                  <a:pt x="145954" y="130745"/>
                </a:lnTo>
                <a:lnTo>
                  <a:pt x="146467" y="132062"/>
                </a:lnTo>
                <a:lnTo>
                  <a:pt x="144887" y="133859"/>
                </a:lnTo>
                <a:close/>
              </a:path>
              <a:path w="964565" h="962025">
                <a:moveTo>
                  <a:pt x="142491" y="134105"/>
                </a:moveTo>
                <a:lnTo>
                  <a:pt x="142394" y="133859"/>
                </a:lnTo>
                <a:lnTo>
                  <a:pt x="142293" y="133603"/>
                </a:lnTo>
                <a:lnTo>
                  <a:pt x="142394" y="133859"/>
                </a:lnTo>
                <a:lnTo>
                  <a:pt x="142491" y="134105"/>
                </a:lnTo>
                <a:close/>
              </a:path>
              <a:path w="964565" h="962025">
                <a:moveTo>
                  <a:pt x="142677" y="134574"/>
                </a:moveTo>
                <a:lnTo>
                  <a:pt x="142491" y="134105"/>
                </a:lnTo>
                <a:lnTo>
                  <a:pt x="143656" y="134105"/>
                </a:lnTo>
                <a:lnTo>
                  <a:pt x="142677" y="134574"/>
                </a:lnTo>
                <a:close/>
              </a:path>
              <a:path w="964565" h="962025">
                <a:moveTo>
                  <a:pt x="143570" y="189275"/>
                </a:moveTo>
                <a:lnTo>
                  <a:pt x="142585" y="188254"/>
                </a:lnTo>
                <a:lnTo>
                  <a:pt x="141727" y="187770"/>
                </a:lnTo>
                <a:lnTo>
                  <a:pt x="142111" y="186820"/>
                </a:lnTo>
                <a:lnTo>
                  <a:pt x="142238" y="185664"/>
                </a:lnTo>
                <a:lnTo>
                  <a:pt x="142257" y="185486"/>
                </a:lnTo>
                <a:lnTo>
                  <a:pt x="143545" y="184685"/>
                </a:lnTo>
                <a:lnTo>
                  <a:pt x="145207" y="185066"/>
                </a:lnTo>
                <a:lnTo>
                  <a:pt x="146840" y="187258"/>
                </a:lnTo>
                <a:lnTo>
                  <a:pt x="145994" y="188695"/>
                </a:lnTo>
                <a:lnTo>
                  <a:pt x="143570" y="189275"/>
                </a:lnTo>
                <a:close/>
              </a:path>
              <a:path w="964565" h="962025">
                <a:moveTo>
                  <a:pt x="143364" y="171729"/>
                </a:moveTo>
                <a:lnTo>
                  <a:pt x="142058" y="170643"/>
                </a:lnTo>
                <a:lnTo>
                  <a:pt x="142043" y="170444"/>
                </a:lnTo>
                <a:lnTo>
                  <a:pt x="141926" y="168099"/>
                </a:lnTo>
                <a:lnTo>
                  <a:pt x="143054" y="167344"/>
                </a:lnTo>
                <a:lnTo>
                  <a:pt x="143677" y="166594"/>
                </a:lnTo>
                <a:lnTo>
                  <a:pt x="143276" y="167078"/>
                </a:lnTo>
                <a:lnTo>
                  <a:pt x="145926" y="167344"/>
                </a:lnTo>
                <a:lnTo>
                  <a:pt x="146421" y="168843"/>
                </a:lnTo>
                <a:lnTo>
                  <a:pt x="145833" y="170444"/>
                </a:lnTo>
                <a:lnTo>
                  <a:pt x="143364" y="171729"/>
                </a:lnTo>
                <a:close/>
              </a:path>
              <a:path w="964565" h="962025">
                <a:moveTo>
                  <a:pt x="143666" y="153249"/>
                </a:moveTo>
                <a:lnTo>
                  <a:pt x="142652" y="152210"/>
                </a:lnTo>
                <a:lnTo>
                  <a:pt x="141795" y="151726"/>
                </a:lnTo>
                <a:lnTo>
                  <a:pt x="142133" y="150790"/>
                </a:lnTo>
                <a:lnTo>
                  <a:pt x="142225" y="149449"/>
                </a:lnTo>
                <a:lnTo>
                  <a:pt x="143488" y="148673"/>
                </a:lnTo>
                <a:lnTo>
                  <a:pt x="145111" y="149011"/>
                </a:lnTo>
                <a:lnTo>
                  <a:pt x="146833" y="151143"/>
                </a:lnTo>
                <a:lnTo>
                  <a:pt x="146022" y="152595"/>
                </a:lnTo>
                <a:lnTo>
                  <a:pt x="143666" y="153249"/>
                </a:lnTo>
                <a:close/>
              </a:path>
              <a:path w="964565" h="962025">
                <a:moveTo>
                  <a:pt x="153723" y="527720"/>
                </a:moveTo>
                <a:lnTo>
                  <a:pt x="150700" y="527720"/>
                </a:lnTo>
                <a:lnTo>
                  <a:pt x="150335" y="526599"/>
                </a:lnTo>
                <a:lnTo>
                  <a:pt x="150271" y="526403"/>
                </a:lnTo>
                <a:lnTo>
                  <a:pt x="150936" y="525599"/>
                </a:lnTo>
                <a:lnTo>
                  <a:pt x="152716" y="524802"/>
                </a:lnTo>
                <a:lnTo>
                  <a:pt x="153737" y="525300"/>
                </a:lnTo>
                <a:lnTo>
                  <a:pt x="154263" y="526403"/>
                </a:lnTo>
                <a:lnTo>
                  <a:pt x="154356" y="526599"/>
                </a:lnTo>
                <a:lnTo>
                  <a:pt x="153993" y="527058"/>
                </a:lnTo>
                <a:lnTo>
                  <a:pt x="153723" y="527720"/>
                </a:lnTo>
                <a:close/>
              </a:path>
              <a:path w="964565" h="962025">
                <a:moveTo>
                  <a:pt x="150771" y="527937"/>
                </a:moveTo>
                <a:lnTo>
                  <a:pt x="150485" y="527058"/>
                </a:lnTo>
                <a:lnTo>
                  <a:pt x="150700" y="527720"/>
                </a:lnTo>
                <a:lnTo>
                  <a:pt x="150771" y="527937"/>
                </a:lnTo>
                <a:close/>
              </a:path>
              <a:path w="964565" h="962025">
                <a:moveTo>
                  <a:pt x="151933" y="528538"/>
                </a:moveTo>
                <a:lnTo>
                  <a:pt x="150819" y="528083"/>
                </a:lnTo>
                <a:lnTo>
                  <a:pt x="150771" y="527937"/>
                </a:lnTo>
                <a:lnTo>
                  <a:pt x="153249" y="527937"/>
                </a:lnTo>
                <a:lnTo>
                  <a:pt x="151933" y="528538"/>
                </a:lnTo>
                <a:close/>
              </a:path>
              <a:path w="964565" h="962025">
                <a:moveTo>
                  <a:pt x="151676" y="143083"/>
                </a:moveTo>
                <a:lnTo>
                  <a:pt x="150719" y="142083"/>
                </a:lnTo>
                <a:lnTo>
                  <a:pt x="149883" y="141606"/>
                </a:lnTo>
                <a:lnTo>
                  <a:pt x="150278" y="140674"/>
                </a:lnTo>
                <a:lnTo>
                  <a:pt x="150424" y="139531"/>
                </a:lnTo>
                <a:lnTo>
                  <a:pt x="150445" y="139364"/>
                </a:lnTo>
                <a:lnTo>
                  <a:pt x="151726" y="138567"/>
                </a:lnTo>
                <a:lnTo>
                  <a:pt x="153377" y="138941"/>
                </a:lnTo>
                <a:lnTo>
                  <a:pt x="154950" y="141136"/>
                </a:lnTo>
                <a:lnTo>
                  <a:pt x="154057" y="142528"/>
                </a:lnTo>
                <a:lnTo>
                  <a:pt x="151676" y="143083"/>
                </a:lnTo>
                <a:close/>
              </a:path>
              <a:path w="964565" h="962025">
                <a:moveTo>
                  <a:pt x="154184" y="437793"/>
                </a:moveTo>
                <a:lnTo>
                  <a:pt x="151292" y="437793"/>
                </a:lnTo>
                <a:lnTo>
                  <a:pt x="150786" y="436669"/>
                </a:lnTo>
                <a:lnTo>
                  <a:pt x="150677" y="436427"/>
                </a:lnTo>
                <a:lnTo>
                  <a:pt x="150011" y="435654"/>
                </a:lnTo>
                <a:lnTo>
                  <a:pt x="150623" y="434861"/>
                </a:lnTo>
                <a:lnTo>
                  <a:pt x="151241" y="433302"/>
                </a:lnTo>
                <a:lnTo>
                  <a:pt x="152733" y="433302"/>
                </a:lnTo>
                <a:lnTo>
                  <a:pt x="154374" y="434014"/>
                </a:lnTo>
                <a:lnTo>
                  <a:pt x="155127" y="436427"/>
                </a:lnTo>
                <a:lnTo>
                  <a:pt x="155203" y="436669"/>
                </a:lnTo>
                <a:lnTo>
                  <a:pt x="154184" y="437793"/>
                </a:lnTo>
                <a:close/>
              </a:path>
              <a:path w="964565" h="962025">
                <a:moveTo>
                  <a:pt x="154184" y="437793"/>
                </a:moveTo>
                <a:lnTo>
                  <a:pt x="154000" y="437996"/>
                </a:lnTo>
                <a:lnTo>
                  <a:pt x="155203" y="436669"/>
                </a:lnTo>
                <a:lnTo>
                  <a:pt x="154184" y="437793"/>
                </a:lnTo>
                <a:close/>
              </a:path>
              <a:path w="964565" h="962025">
                <a:moveTo>
                  <a:pt x="153298" y="14881"/>
                </a:moveTo>
                <a:lnTo>
                  <a:pt x="150200" y="14881"/>
                </a:lnTo>
                <a:lnTo>
                  <a:pt x="149556" y="14219"/>
                </a:lnTo>
                <a:lnTo>
                  <a:pt x="148945" y="13500"/>
                </a:lnTo>
                <a:lnTo>
                  <a:pt x="149847" y="10878"/>
                </a:lnTo>
                <a:lnTo>
                  <a:pt x="151242" y="10504"/>
                </a:lnTo>
                <a:lnTo>
                  <a:pt x="151986" y="10038"/>
                </a:lnTo>
                <a:lnTo>
                  <a:pt x="154128" y="10319"/>
                </a:lnTo>
                <a:lnTo>
                  <a:pt x="155085" y="11703"/>
                </a:lnTo>
                <a:lnTo>
                  <a:pt x="154477" y="14219"/>
                </a:lnTo>
                <a:lnTo>
                  <a:pt x="153298" y="14881"/>
                </a:lnTo>
                <a:close/>
              </a:path>
              <a:path w="964565" h="962025">
                <a:moveTo>
                  <a:pt x="153298" y="14881"/>
                </a:moveTo>
                <a:lnTo>
                  <a:pt x="153012" y="15041"/>
                </a:lnTo>
                <a:lnTo>
                  <a:pt x="154477" y="14219"/>
                </a:lnTo>
                <a:lnTo>
                  <a:pt x="153298" y="14881"/>
                </a:lnTo>
                <a:close/>
              </a:path>
              <a:path w="964565" h="962025">
                <a:moveTo>
                  <a:pt x="152520" y="603384"/>
                </a:moveTo>
                <a:lnTo>
                  <a:pt x="150100" y="602498"/>
                </a:lnTo>
                <a:lnTo>
                  <a:pt x="149833" y="601060"/>
                </a:lnTo>
                <a:lnTo>
                  <a:pt x="149589" y="600580"/>
                </a:lnTo>
                <a:lnTo>
                  <a:pt x="149480" y="599761"/>
                </a:lnTo>
                <a:lnTo>
                  <a:pt x="149908" y="598324"/>
                </a:lnTo>
                <a:lnTo>
                  <a:pt x="150858" y="597256"/>
                </a:lnTo>
                <a:lnTo>
                  <a:pt x="153388" y="598324"/>
                </a:lnTo>
                <a:lnTo>
                  <a:pt x="154153" y="599761"/>
                </a:lnTo>
                <a:lnTo>
                  <a:pt x="153847" y="602263"/>
                </a:lnTo>
                <a:lnTo>
                  <a:pt x="152520" y="603384"/>
                </a:lnTo>
                <a:close/>
              </a:path>
              <a:path w="964565" h="962025">
                <a:moveTo>
                  <a:pt x="151837" y="547092"/>
                </a:moveTo>
                <a:lnTo>
                  <a:pt x="150865" y="546576"/>
                </a:lnTo>
                <a:lnTo>
                  <a:pt x="150331" y="545266"/>
                </a:lnTo>
                <a:lnTo>
                  <a:pt x="150709" y="544832"/>
                </a:lnTo>
                <a:lnTo>
                  <a:pt x="151015" y="544299"/>
                </a:lnTo>
                <a:lnTo>
                  <a:pt x="152438" y="544299"/>
                </a:lnTo>
                <a:lnTo>
                  <a:pt x="153323" y="544832"/>
                </a:lnTo>
                <a:lnTo>
                  <a:pt x="154235" y="545266"/>
                </a:lnTo>
                <a:lnTo>
                  <a:pt x="153918" y="545726"/>
                </a:lnTo>
                <a:lnTo>
                  <a:pt x="153619" y="546355"/>
                </a:lnTo>
                <a:lnTo>
                  <a:pt x="151837" y="547092"/>
                </a:lnTo>
                <a:close/>
              </a:path>
              <a:path w="964565" h="962025">
                <a:moveTo>
                  <a:pt x="144378" y="43854"/>
                </a:moveTo>
                <a:lnTo>
                  <a:pt x="141940" y="42313"/>
                </a:lnTo>
                <a:lnTo>
                  <a:pt x="141831" y="41228"/>
                </a:lnTo>
                <a:lnTo>
                  <a:pt x="141798" y="40897"/>
                </a:lnTo>
                <a:lnTo>
                  <a:pt x="141385" y="39915"/>
                </a:lnTo>
                <a:lnTo>
                  <a:pt x="142303" y="38253"/>
                </a:lnTo>
                <a:lnTo>
                  <a:pt x="143741" y="37453"/>
                </a:lnTo>
                <a:lnTo>
                  <a:pt x="146111" y="38876"/>
                </a:lnTo>
                <a:lnTo>
                  <a:pt x="146787" y="40484"/>
                </a:lnTo>
                <a:lnTo>
                  <a:pt x="145947" y="42894"/>
                </a:lnTo>
                <a:lnTo>
                  <a:pt x="144378" y="43854"/>
                </a:lnTo>
                <a:close/>
              </a:path>
              <a:path w="964565" h="962025">
                <a:moveTo>
                  <a:pt x="144919" y="957688"/>
                </a:moveTo>
                <a:lnTo>
                  <a:pt x="142496" y="957688"/>
                </a:lnTo>
                <a:lnTo>
                  <a:pt x="142779" y="957186"/>
                </a:lnTo>
                <a:lnTo>
                  <a:pt x="144090" y="957186"/>
                </a:lnTo>
                <a:lnTo>
                  <a:pt x="144919" y="957688"/>
                </a:lnTo>
                <a:close/>
              </a:path>
              <a:path w="964565" h="962025">
                <a:moveTo>
                  <a:pt x="145173" y="959008"/>
                </a:moveTo>
                <a:lnTo>
                  <a:pt x="143862" y="959008"/>
                </a:lnTo>
                <a:lnTo>
                  <a:pt x="143015" y="958503"/>
                </a:lnTo>
                <a:lnTo>
                  <a:pt x="145462" y="958503"/>
                </a:lnTo>
                <a:lnTo>
                  <a:pt x="145173" y="959008"/>
                </a:lnTo>
                <a:close/>
              </a:path>
              <a:path w="964565" h="962025">
                <a:moveTo>
                  <a:pt x="145173" y="959008"/>
                </a:moveTo>
                <a:lnTo>
                  <a:pt x="145039" y="959243"/>
                </a:lnTo>
                <a:lnTo>
                  <a:pt x="145462" y="958503"/>
                </a:lnTo>
                <a:lnTo>
                  <a:pt x="145173" y="959008"/>
                </a:lnTo>
                <a:close/>
              </a:path>
              <a:path w="964565" h="962025">
                <a:moveTo>
                  <a:pt x="142236" y="940141"/>
                </a:moveTo>
                <a:lnTo>
                  <a:pt x="142494" y="939771"/>
                </a:lnTo>
                <a:lnTo>
                  <a:pt x="142732" y="939301"/>
                </a:lnTo>
                <a:lnTo>
                  <a:pt x="144019" y="939301"/>
                </a:lnTo>
                <a:lnTo>
                  <a:pt x="144894" y="939771"/>
                </a:lnTo>
                <a:lnTo>
                  <a:pt x="142732" y="939301"/>
                </a:lnTo>
                <a:lnTo>
                  <a:pt x="142494" y="939771"/>
                </a:lnTo>
                <a:lnTo>
                  <a:pt x="142236" y="940141"/>
                </a:lnTo>
                <a:close/>
              </a:path>
              <a:path w="964565" h="962025">
                <a:moveTo>
                  <a:pt x="145187" y="941123"/>
                </a:moveTo>
                <a:lnTo>
                  <a:pt x="143901" y="941123"/>
                </a:lnTo>
                <a:lnTo>
                  <a:pt x="142820" y="940561"/>
                </a:lnTo>
                <a:lnTo>
                  <a:pt x="145467" y="940561"/>
                </a:lnTo>
                <a:lnTo>
                  <a:pt x="145187" y="941123"/>
                </a:lnTo>
                <a:close/>
              </a:path>
              <a:path w="964565" h="962025">
                <a:moveTo>
                  <a:pt x="145187" y="941123"/>
                </a:moveTo>
                <a:lnTo>
                  <a:pt x="145084" y="941330"/>
                </a:lnTo>
                <a:lnTo>
                  <a:pt x="145467" y="940561"/>
                </a:lnTo>
                <a:lnTo>
                  <a:pt x="145187" y="941123"/>
                </a:lnTo>
                <a:close/>
              </a:path>
              <a:path w="964565" h="962025">
                <a:moveTo>
                  <a:pt x="145692" y="20592"/>
                </a:moveTo>
                <a:lnTo>
                  <a:pt x="143613" y="20592"/>
                </a:lnTo>
                <a:lnTo>
                  <a:pt x="144599" y="20205"/>
                </a:lnTo>
                <a:lnTo>
                  <a:pt x="145692" y="20592"/>
                </a:lnTo>
                <a:close/>
              </a:path>
              <a:path w="964565" h="962025">
                <a:moveTo>
                  <a:pt x="144901" y="23621"/>
                </a:moveTo>
                <a:lnTo>
                  <a:pt x="142451" y="23621"/>
                </a:lnTo>
                <a:lnTo>
                  <a:pt x="142343" y="23318"/>
                </a:lnTo>
                <a:lnTo>
                  <a:pt x="141453" y="22048"/>
                </a:lnTo>
                <a:lnTo>
                  <a:pt x="142268" y="20592"/>
                </a:lnTo>
                <a:lnTo>
                  <a:pt x="145984" y="20592"/>
                </a:lnTo>
                <a:lnTo>
                  <a:pt x="146552" y="21781"/>
                </a:lnTo>
                <a:lnTo>
                  <a:pt x="144901" y="23621"/>
                </a:lnTo>
                <a:close/>
              </a:path>
              <a:path w="964565" h="962025">
                <a:moveTo>
                  <a:pt x="142691" y="24290"/>
                </a:moveTo>
                <a:lnTo>
                  <a:pt x="142530" y="23841"/>
                </a:lnTo>
                <a:lnTo>
                  <a:pt x="143670" y="23841"/>
                </a:lnTo>
                <a:lnTo>
                  <a:pt x="142691" y="24290"/>
                </a:lnTo>
                <a:close/>
              </a:path>
              <a:path w="964565" h="962025">
                <a:moveTo>
                  <a:pt x="144911" y="3085"/>
                </a:moveTo>
                <a:lnTo>
                  <a:pt x="142485" y="3085"/>
                </a:lnTo>
                <a:lnTo>
                  <a:pt x="142766" y="2590"/>
                </a:lnTo>
                <a:lnTo>
                  <a:pt x="144090" y="2590"/>
                </a:lnTo>
                <a:lnTo>
                  <a:pt x="144911" y="3085"/>
                </a:lnTo>
                <a:close/>
              </a:path>
              <a:path w="964565" h="962025">
                <a:moveTo>
                  <a:pt x="145180" y="4412"/>
                </a:moveTo>
                <a:lnTo>
                  <a:pt x="143855" y="4412"/>
                </a:lnTo>
                <a:lnTo>
                  <a:pt x="143004" y="3907"/>
                </a:lnTo>
                <a:lnTo>
                  <a:pt x="145469" y="3907"/>
                </a:lnTo>
                <a:lnTo>
                  <a:pt x="145180" y="4412"/>
                </a:lnTo>
                <a:close/>
              </a:path>
              <a:path w="964565" h="962025">
                <a:moveTo>
                  <a:pt x="145180" y="4412"/>
                </a:moveTo>
                <a:lnTo>
                  <a:pt x="145046" y="4647"/>
                </a:lnTo>
                <a:lnTo>
                  <a:pt x="145469" y="3907"/>
                </a:lnTo>
                <a:lnTo>
                  <a:pt x="145180" y="4412"/>
                </a:lnTo>
                <a:close/>
              </a:path>
              <a:path w="964565" h="962025">
                <a:moveTo>
                  <a:pt x="151328" y="199997"/>
                </a:moveTo>
                <a:lnTo>
                  <a:pt x="150086" y="198709"/>
                </a:lnTo>
                <a:lnTo>
                  <a:pt x="150161" y="196111"/>
                </a:lnTo>
                <a:lnTo>
                  <a:pt x="151605" y="195407"/>
                </a:lnTo>
                <a:lnTo>
                  <a:pt x="152274" y="194827"/>
                </a:lnTo>
                <a:lnTo>
                  <a:pt x="153103" y="195407"/>
                </a:lnTo>
                <a:lnTo>
                  <a:pt x="154484" y="195891"/>
                </a:lnTo>
                <a:lnTo>
                  <a:pt x="154758" y="197431"/>
                </a:lnTo>
                <a:lnTo>
                  <a:pt x="154029" y="199040"/>
                </a:lnTo>
                <a:lnTo>
                  <a:pt x="151328" y="199997"/>
                </a:lnTo>
                <a:close/>
              </a:path>
              <a:path w="964565" h="962025">
                <a:moveTo>
                  <a:pt x="171189" y="269879"/>
                </a:moveTo>
                <a:lnTo>
                  <a:pt x="168828" y="269879"/>
                </a:lnTo>
                <a:lnTo>
                  <a:pt x="169100" y="269398"/>
                </a:lnTo>
                <a:lnTo>
                  <a:pt x="170383" y="269398"/>
                </a:lnTo>
                <a:lnTo>
                  <a:pt x="171189" y="269879"/>
                </a:lnTo>
                <a:close/>
              </a:path>
              <a:path w="964565" h="962025">
                <a:moveTo>
                  <a:pt x="171454" y="271167"/>
                </a:moveTo>
                <a:lnTo>
                  <a:pt x="170170" y="271167"/>
                </a:lnTo>
                <a:lnTo>
                  <a:pt x="169341" y="270672"/>
                </a:lnTo>
                <a:lnTo>
                  <a:pt x="171733" y="270672"/>
                </a:lnTo>
                <a:lnTo>
                  <a:pt x="171454" y="271167"/>
                </a:lnTo>
                <a:close/>
              </a:path>
              <a:path w="964565" h="962025">
                <a:moveTo>
                  <a:pt x="171454" y="271167"/>
                </a:moveTo>
                <a:lnTo>
                  <a:pt x="171321" y="271402"/>
                </a:lnTo>
                <a:lnTo>
                  <a:pt x="171733" y="270672"/>
                </a:lnTo>
                <a:lnTo>
                  <a:pt x="171454" y="271167"/>
                </a:lnTo>
                <a:close/>
              </a:path>
              <a:path w="964565" h="962025">
                <a:moveTo>
                  <a:pt x="172568" y="217398"/>
                </a:moveTo>
                <a:lnTo>
                  <a:pt x="169638" y="217398"/>
                </a:lnTo>
                <a:lnTo>
                  <a:pt x="168846" y="216153"/>
                </a:lnTo>
                <a:lnTo>
                  <a:pt x="168017" y="215441"/>
                </a:lnTo>
                <a:lnTo>
                  <a:pt x="168483" y="214512"/>
                </a:lnTo>
                <a:lnTo>
                  <a:pt x="168761" y="213285"/>
                </a:lnTo>
                <a:lnTo>
                  <a:pt x="168866" y="212822"/>
                </a:lnTo>
                <a:lnTo>
                  <a:pt x="170753" y="212822"/>
                </a:lnTo>
                <a:lnTo>
                  <a:pt x="171924" y="213285"/>
                </a:lnTo>
                <a:lnTo>
                  <a:pt x="173408" y="215843"/>
                </a:lnTo>
                <a:lnTo>
                  <a:pt x="172568" y="217398"/>
                </a:lnTo>
                <a:close/>
              </a:path>
              <a:path w="964565" h="962025">
                <a:moveTo>
                  <a:pt x="171195" y="305638"/>
                </a:moveTo>
                <a:lnTo>
                  <a:pt x="168857" y="305638"/>
                </a:lnTo>
                <a:lnTo>
                  <a:pt x="169083" y="305186"/>
                </a:lnTo>
                <a:lnTo>
                  <a:pt x="170337" y="305186"/>
                </a:lnTo>
                <a:lnTo>
                  <a:pt x="171195" y="305638"/>
                </a:lnTo>
                <a:close/>
              </a:path>
              <a:path w="964565" h="962025">
                <a:moveTo>
                  <a:pt x="171468" y="306965"/>
                </a:moveTo>
                <a:lnTo>
                  <a:pt x="170213" y="306965"/>
                </a:lnTo>
                <a:lnTo>
                  <a:pt x="169170" y="306414"/>
                </a:lnTo>
                <a:lnTo>
                  <a:pt x="171750" y="306414"/>
                </a:lnTo>
                <a:lnTo>
                  <a:pt x="171468" y="306965"/>
                </a:lnTo>
                <a:close/>
              </a:path>
              <a:path w="964565" h="962025">
                <a:moveTo>
                  <a:pt x="171468" y="306965"/>
                </a:moveTo>
                <a:lnTo>
                  <a:pt x="171368" y="307161"/>
                </a:lnTo>
                <a:lnTo>
                  <a:pt x="171750" y="306414"/>
                </a:lnTo>
                <a:lnTo>
                  <a:pt x="171468" y="306965"/>
                </a:lnTo>
                <a:close/>
              </a:path>
              <a:path w="964565" h="962025">
                <a:moveTo>
                  <a:pt x="172368" y="288230"/>
                </a:moveTo>
                <a:lnTo>
                  <a:pt x="168483" y="288230"/>
                </a:lnTo>
                <a:lnTo>
                  <a:pt x="168857" y="287789"/>
                </a:lnTo>
                <a:lnTo>
                  <a:pt x="169145" y="287155"/>
                </a:lnTo>
                <a:lnTo>
                  <a:pt x="170939" y="286394"/>
                </a:lnTo>
                <a:lnTo>
                  <a:pt x="172010" y="286881"/>
                </a:lnTo>
                <a:lnTo>
                  <a:pt x="172251" y="287789"/>
                </a:lnTo>
                <a:lnTo>
                  <a:pt x="172368" y="288230"/>
                </a:lnTo>
                <a:close/>
              </a:path>
              <a:path w="964565" h="962025">
                <a:moveTo>
                  <a:pt x="171878" y="289230"/>
                </a:moveTo>
                <a:lnTo>
                  <a:pt x="170351" y="289230"/>
                </a:lnTo>
                <a:lnTo>
                  <a:pt x="169262" y="288582"/>
                </a:lnTo>
                <a:lnTo>
                  <a:pt x="172462" y="288582"/>
                </a:lnTo>
                <a:lnTo>
                  <a:pt x="171878" y="289230"/>
                </a:lnTo>
                <a:close/>
              </a:path>
              <a:path w="964565" h="962025">
                <a:moveTo>
                  <a:pt x="171878" y="289230"/>
                </a:moveTo>
                <a:lnTo>
                  <a:pt x="171634" y="289500"/>
                </a:lnTo>
                <a:lnTo>
                  <a:pt x="172462" y="288582"/>
                </a:lnTo>
                <a:lnTo>
                  <a:pt x="171878" y="289230"/>
                </a:lnTo>
                <a:close/>
              </a:path>
              <a:path w="964565" h="962025">
                <a:moveTo>
                  <a:pt x="171566" y="235052"/>
                </a:moveTo>
                <a:lnTo>
                  <a:pt x="168864" y="235052"/>
                </a:lnTo>
                <a:lnTo>
                  <a:pt x="168038" y="233671"/>
                </a:lnTo>
                <a:lnTo>
                  <a:pt x="168430" y="231981"/>
                </a:lnTo>
                <a:lnTo>
                  <a:pt x="170721" y="230259"/>
                </a:lnTo>
                <a:lnTo>
                  <a:pt x="172234" y="231127"/>
                </a:lnTo>
                <a:lnTo>
                  <a:pt x="172839" y="233671"/>
                </a:lnTo>
                <a:lnTo>
                  <a:pt x="171764" y="234703"/>
                </a:lnTo>
                <a:lnTo>
                  <a:pt x="171566" y="235052"/>
                </a:lnTo>
                <a:close/>
              </a:path>
              <a:path w="964565" h="962025">
                <a:moveTo>
                  <a:pt x="171255" y="235600"/>
                </a:moveTo>
                <a:lnTo>
                  <a:pt x="170262" y="235201"/>
                </a:lnTo>
                <a:lnTo>
                  <a:pt x="171481" y="235201"/>
                </a:lnTo>
                <a:lnTo>
                  <a:pt x="171255" y="235600"/>
                </a:lnTo>
                <a:close/>
              </a:path>
              <a:path w="964565" h="962025">
                <a:moveTo>
                  <a:pt x="169686" y="328306"/>
                </a:moveTo>
                <a:lnTo>
                  <a:pt x="168147" y="327078"/>
                </a:lnTo>
                <a:lnTo>
                  <a:pt x="168138" y="324576"/>
                </a:lnTo>
                <a:lnTo>
                  <a:pt x="169412" y="323779"/>
                </a:lnTo>
                <a:lnTo>
                  <a:pt x="170088" y="323021"/>
                </a:lnTo>
                <a:lnTo>
                  <a:pt x="170988" y="323530"/>
                </a:lnTo>
                <a:lnTo>
                  <a:pt x="172005" y="323779"/>
                </a:lnTo>
                <a:lnTo>
                  <a:pt x="172411" y="323779"/>
                </a:lnTo>
                <a:lnTo>
                  <a:pt x="172831" y="325291"/>
                </a:lnTo>
                <a:lnTo>
                  <a:pt x="172252" y="327078"/>
                </a:lnTo>
                <a:lnTo>
                  <a:pt x="169686" y="328306"/>
                </a:lnTo>
                <a:close/>
              </a:path>
              <a:path w="964565" h="962025">
                <a:moveTo>
                  <a:pt x="172433" y="32923"/>
                </a:moveTo>
                <a:lnTo>
                  <a:pt x="169784" y="32923"/>
                </a:lnTo>
                <a:lnTo>
                  <a:pt x="169159" y="32197"/>
                </a:lnTo>
                <a:lnTo>
                  <a:pt x="168369" y="31699"/>
                </a:lnTo>
                <a:lnTo>
                  <a:pt x="168907" y="30844"/>
                </a:lnTo>
                <a:lnTo>
                  <a:pt x="169161" y="29983"/>
                </a:lnTo>
                <a:lnTo>
                  <a:pt x="169270" y="29617"/>
                </a:lnTo>
                <a:lnTo>
                  <a:pt x="170686" y="28966"/>
                </a:lnTo>
                <a:lnTo>
                  <a:pt x="172312" y="29403"/>
                </a:lnTo>
                <a:lnTo>
                  <a:pt x="173525" y="31699"/>
                </a:lnTo>
                <a:lnTo>
                  <a:pt x="173105" y="32197"/>
                </a:lnTo>
                <a:lnTo>
                  <a:pt x="172433" y="32923"/>
                </a:lnTo>
                <a:close/>
              </a:path>
              <a:path w="964565" h="962025">
                <a:moveTo>
                  <a:pt x="151395" y="68860"/>
                </a:moveTo>
                <a:lnTo>
                  <a:pt x="150310" y="67703"/>
                </a:lnTo>
                <a:lnTo>
                  <a:pt x="151337" y="67141"/>
                </a:lnTo>
                <a:lnTo>
                  <a:pt x="151958" y="66728"/>
                </a:lnTo>
                <a:lnTo>
                  <a:pt x="153290" y="66728"/>
                </a:lnTo>
                <a:lnTo>
                  <a:pt x="153552" y="67141"/>
                </a:lnTo>
                <a:lnTo>
                  <a:pt x="151958" y="66728"/>
                </a:lnTo>
                <a:lnTo>
                  <a:pt x="151337" y="67141"/>
                </a:lnTo>
                <a:lnTo>
                  <a:pt x="153915" y="67518"/>
                </a:lnTo>
                <a:lnTo>
                  <a:pt x="151395" y="68860"/>
                </a:lnTo>
                <a:close/>
              </a:path>
              <a:path w="964565" h="962025">
                <a:moveTo>
                  <a:pt x="172583" y="954300"/>
                </a:moveTo>
                <a:lnTo>
                  <a:pt x="168258" y="952816"/>
                </a:lnTo>
                <a:lnTo>
                  <a:pt x="168512" y="952816"/>
                </a:lnTo>
                <a:lnTo>
                  <a:pt x="167700" y="951489"/>
                </a:lnTo>
                <a:lnTo>
                  <a:pt x="167796" y="949076"/>
                </a:lnTo>
                <a:lnTo>
                  <a:pt x="168113" y="947692"/>
                </a:lnTo>
                <a:lnTo>
                  <a:pt x="169188" y="946304"/>
                </a:lnTo>
                <a:lnTo>
                  <a:pt x="173027" y="947429"/>
                </a:lnTo>
                <a:lnTo>
                  <a:pt x="173881" y="949076"/>
                </a:lnTo>
                <a:lnTo>
                  <a:pt x="173656" y="951489"/>
                </a:lnTo>
                <a:lnTo>
                  <a:pt x="173533" y="952816"/>
                </a:lnTo>
                <a:lnTo>
                  <a:pt x="172583" y="954300"/>
                </a:lnTo>
                <a:close/>
              </a:path>
              <a:path w="964565" h="962025">
                <a:moveTo>
                  <a:pt x="170995" y="182005"/>
                </a:moveTo>
                <a:lnTo>
                  <a:pt x="168465" y="181386"/>
                </a:lnTo>
                <a:lnTo>
                  <a:pt x="167526" y="179821"/>
                </a:lnTo>
                <a:lnTo>
                  <a:pt x="167604" y="178934"/>
                </a:lnTo>
                <a:lnTo>
                  <a:pt x="167667" y="178212"/>
                </a:lnTo>
                <a:lnTo>
                  <a:pt x="167761" y="177155"/>
                </a:lnTo>
                <a:lnTo>
                  <a:pt x="169109" y="175952"/>
                </a:lnTo>
                <a:lnTo>
                  <a:pt x="171775" y="176888"/>
                </a:lnTo>
                <a:lnTo>
                  <a:pt x="172180" y="178212"/>
                </a:lnTo>
                <a:lnTo>
                  <a:pt x="172672" y="178934"/>
                </a:lnTo>
                <a:lnTo>
                  <a:pt x="172383" y="181062"/>
                </a:lnTo>
                <a:lnTo>
                  <a:pt x="170995" y="182005"/>
                </a:lnTo>
                <a:close/>
              </a:path>
              <a:path w="964565" h="962025">
                <a:moveTo>
                  <a:pt x="171800" y="14426"/>
                </a:moveTo>
                <a:lnTo>
                  <a:pt x="169097" y="14426"/>
                </a:lnTo>
                <a:lnTo>
                  <a:pt x="168473" y="13557"/>
                </a:lnTo>
                <a:lnTo>
                  <a:pt x="167700" y="12956"/>
                </a:lnTo>
                <a:lnTo>
                  <a:pt x="168149" y="12020"/>
                </a:lnTo>
                <a:lnTo>
                  <a:pt x="168394" y="10582"/>
                </a:lnTo>
                <a:lnTo>
                  <a:pt x="169803" y="10010"/>
                </a:lnTo>
                <a:lnTo>
                  <a:pt x="171333" y="10582"/>
                </a:lnTo>
                <a:lnTo>
                  <a:pt x="172246" y="12020"/>
                </a:lnTo>
                <a:lnTo>
                  <a:pt x="172782" y="12956"/>
                </a:lnTo>
                <a:lnTo>
                  <a:pt x="172941" y="12956"/>
                </a:lnTo>
                <a:lnTo>
                  <a:pt x="171800" y="14426"/>
                </a:lnTo>
                <a:close/>
              </a:path>
              <a:path w="964565" h="962025">
                <a:moveTo>
                  <a:pt x="169561" y="253378"/>
                </a:moveTo>
                <a:lnTo>
                  <a:pt x="168572" y="252350"/>
                </a:lnTo>
                <a:lnTo>
                  <a:pt x="167711" y="251859"/>
                </a:lnTo>
                <a:lnTo>
                  <a:pt x="168102" y="250901"/>
                </a:lnTo>
                <a:lnTo>
                  <a:pt x="168255" y="249556"/>
                </a:lnTo>
                <a:lnTo>
                  <a:pt x="169551" y="248745"/>
                </a:lnTo>
                <a:lnTo>
                  <a:pt x="171230" y="249136"/>
                </a:lnTo>
                <a:lnTo>
                  <a:pt x="172878" y="251360"/>
                </a:lnTo>
                <a:lnTo>
                  <a:pt x="172013" y="252805"/>
                </a:lnTo>
                <a:lnTo>
                  <a:pt x="169561" y="253378"/>
                </a:lnTo>
                <a:close/>
              </a:path>
              <a:path w="964565" h="962025">
                <a:moveTo>
                  <a:pt x="169366" y="89730"/>
                </a:moveTo>
                <a:lnTo>
                  <a:pt x="168060" y="88481"/>
                </a:lnTo>
                <a:lnTo>
                  <a:pt x="168136" y="87229"/>
                </a:lnTo>
                <a:lnTo>
                  <a:pt x="168223" y="85802"/>
                </a:lnTo>
                <a:lnTo>
                  <a:pt x="169690" y="85129"/>
                </a:lnTo>
                <a:lnTo>
                  <a:pt x="170401" y="84531"/>
                </a:lnTo>
                <a:lnTo>
                  <a:pt x="171205" y="85129"/>
                </a:lnTo>
                <a:lnTo>
                  <a:pt x="172579" y="85656"/>
                </a:lnTo>
                <a:lnTo>
                  <a:pt x="172691" y="86499"/>
                </a:lnTo>
                <a:lnTo>
                  <a:pt x="172789" y="87229"/>
                </a:lnTo>
                <a:lnTo>
                  <a:pt x="172063" y="88855"/>
                </a:lnTo>
                <a:lnTo>
                  <a:pt x="169366" y="89730"/>
                </a:lnTo>
                <a:close/>
              </a:path>
              <a:path w="964565" h="962025">
                <a:moveTo>
                  <a:pt x="171796" y="50847"/>
                </a:moveTo>
                <a:lnTo>
                  <a:pt x="168936" y="50847"/>
                </a:lnTo>
                <a:lnTo>
                  <a:pt x="168480" y="49729"/>
                </a:lnTo>
                <a:lnTo>
                  <a:pt x="168853" y="49292"/>
                </a:lnTo>
                <a:lnTo>
                  <a:pt x="169145" y="48651"/>
                </a:lnTo>
                <a:lnTo>
                  <a:pt x="170953" y="47886"/>
                </a:lnTo>
                <a:lnTo>
                  <a:pt x="172031" y="48381"/>
                </a:lnTo>
                <a:lnTo>
                  <a:pt x="172272" y="49292"/>
                </a:lnTo>
                <a:lnTo>
                  <a:pt x="172387" y="49729"/>
                </a:lnTo>
                <a:lnTo>
                  <a:pt x="172483" y="50092"/>
                </a:lnTo>
                <a:lnTo>
                  <a:pt x="171796" y="50847"/>
                </a:lnTo>
                <a:close/>
              </a:path>
              <a:path w="964565" h="962025">
                <a:moveTo>
                  <a:pt x="169016" y="51042"/>
                </a:moveTo>
                <a:lnTo>
                  <a:pt x="168628" y="50092"/>
                </a:lnTo>
                <a:lnTo>
                  <a:pt x="168936" y="50847"/>
                </a:lnTo>
                <a:lnTo>
                  <a:pt x="169016" y="51042"/>
                </a:lnTo>
                <a:close/>
              </a:path>
              <a:path w="964565" h="962025">
                <a:moveTo>
                  <a:pt x="170006" y="51580"/>
                </a:moveTo>
                <a:lnTo>
                  <a:pt x="169001" y="51042"/>
                </a:lnTo>
                <a:lnTo>
                  <a:pt x="171319" y="51042"/>
                </a:lnTo>
                <a:lnTo>
                  <a:pt x="170006" y="51580"/>
                </a:lnTo>
                <a:close/>
              </a:path>
              <a:path w="964565" h="962025">
                <a:moveTo>
                  <a:pt x="197190" y="134628"/>
                </a:moveTo>
                <a:lnTo>
                  <a:pt x="196770" y="133699"/>
                </a:lnTo>
                <a:lnTo>
                  <a:pt x="195841" y="132610"/>
                </a:lnTo>
                <a:lnTo>
                  <a:pt x="196282" y="131233"/>
                </a:lnTo>
                <a:lnTo>
                  <a:pt x="197770" y="130571"/>
                </a:lnTo>
                <a:lnTo>
                  <a:pt x="199939" y="130571"/>
                </a:lnTo>
                <a:lnTo>
                  <a:pt x="200385" y="131824"/>
                </a:lnTo>
                <a:lnTo>
                  <a:pt x="199887" y="133058"/>
                </a:lnTo>
                <a:lnTo>
                  <a:pt x="197190" y="134628"/>
                </a:lnTo>
                <a:close/>
              </a:path>
              <a:path w="964565" h="962025">
                <a:moveTo>
                  <a:pt x="169561" y="859207"/>
                </a:moveTo>
                <a:lnTo>
                  <a:pt x="168572" y="858178"/>
                </a:lnTo>
                <a:lnTo>
                  <a:pt x="167711" y="857687"/>
                </a:lnTo>
                <a:lnTo>
                  <a:pt x="168102" y="856730"/>
                </a:lnTo>
                <a:lnTo>
                  <a:pt x="168255" y="855382"/>
                </a:lnTo>
                <a:lnTo>
                  <a:pt x="169551" y="854574"/>
                </a:lnTo>
                <a:lnTo>
                  <a:pt x="171230" y="854965"/>
                </a:lnTo>
                <a:lnTo>
                  <a:pt x="172878" y="857189"/>
                </a:lnTo>
                <a:lnTo>
                  <a:pt x="172013" y="858634"/>
                </a:lnTo>
                <a:lnTo>
                  <a:pt x="169561" y="859207"/>
                </a:lnTo>
                <a:close/>
              </a:path>
              <a:path w="964565" h="962025">
                <a:moveTo>
                  <a:pt x="172234" y="142944"/>
                </a:moveTo>
                <a:lnTo>
                  <a:pt x="169480" y="142944"/>
                </a:lnTo>
                <a:lnTo>
                  <a:pt x="168779" y="141997"/>
                </a:lnTo>
                <a:lnTo>
                  <a:pt x="167967" y="141392"/>
                </a:lnTo>
                <a:lnTo>
                  <a:pt x="168469" y="140481"/>
                </a:lnTo>
                <a:lnTo>
                  <a:pt x="168789" y="139076"/>
                </a:lnTo>
                <a:lnTo>
                  <a:pt x="170266" y="138535"/>
                </a:lnTo>
                <a:lnTo>
                  <a:pt x="171802" y="139076"/>
                </a:lnTo>
                <a:lnTo>
                  <a:pt x="172692" y="140481"/>
                </a:lnTo>
                <a:lnTo>
                  <a:pt x="173351" y="141627"/>
                </a:lnTo>
                <a:lnTo>
                  <a:pt x="172234" y="142944"/>
                </a:lnTo>
                <a:close/>
              </a:path>
              <a:path w="964565" h="962025">
                <a:moveTo>
                  <a:pt x="171942" y="69835"/>
                </a:moveTo>
                <a:lnTo>
                  <a:pt x="169298" y="69835"/>
                </a:lnTo>
                <a:lnTo>
                  <a:pt x="167804" y="68169"/>
                </a:lnTo>
                <a:lnTo>
                  <a:pt x="168195" y="67109"/>
                </a:lnTo>
                <a:lnTo>
                  <a:pt x="171131" y="66009"/>
                </a:lnTo>
                <a:lnTo>
                  <a:pt x="172519" y="66586"/>
                </a:lnTo>
                <a:lnTo>
                  <a:pt x="173013" y="68945"/>
                </a:lnTo>
                <a:lnTo>
                  <a:pt x="171942" y="69835"/>
                </a:lnTo>
                <a:close/>
              </a:path>
              <a:path w="964565" h="962025">
                <a:moveTo>
                  <a:pt x="171942" y="69835"/>
                </a:moveTo>
                <a:lnTo>
                  <a:pt x="171726" y="70155"/>
                </a:lnTo>
                <a:lnTo>
                  <a:pt x="171942" y="69835"/>
                </a:lnTo>
                <a:lnTo>
                  <a:pt x="173013" y="68945"/>
                </a:lnTo>
                <a:lnTo>
                  <a:pt x="171942" y="69835"/>
                </a:lnTo>
                <a:close/>
              </a:path>
              <a:path w="964565" h="962025">
                <a:moveTo>
                  <a:pt x="171415" y="70614"/>
                </a:moveTo>
                <a:lnTo>
                  <a:pt x="170497" y="70155"/>
                </a:lnTo>
                <a:lnTo>
                  <a:pt x="171726" y="70155"/>
                </a:lnTo>
                <a:lnTo>
                  <a:pt x="171415" y="70614"/>
                </a:lnTo>
                <a:close/>
              </a:path>
              <a:path w="964565" h="962025">
                <a:moveTo>
                  <a:pt x="168660" y="159598"/>
                </a:moveTo>
                <a:lnTo>
                  <a:pt x="168832" y="158801"/>
                </a:lnTo>
                <a:lnTo>
                  <a:pt x="169882" y="158238"/>
                </a:lnTo>
                <a:lnTo>
                  <a:pt x="171494" y="158801"/>
                </a:lnTo>
                <a:lnTo>
                  <a:pt x="171646" y="158801"/>
                </a:lnTo>
                <a:lnTo>
                  <a:pt x="172451" y="159598"/>
                </a:lnTo>
                <a:lnTo>
                  <a:pt x="168832" y="158801"/>
                </a:lnTo>
                <a:lnTo>
                  <a:pt x="168660" y="159598"/>
                </a:lnTo>
                <a:close/>
              </a:path>
              <a:path w="964565" h="962025">
                <a:moveTo>
                  <a:pt x="171106" y="161847"/>
                </a:moveTo>
                <a:lnTo>
                  <a:pt x="169644" y="161370"/>
                </a:lnTo>
                <a:lnTo>
                  <a:pt x="168529" y="160199"/>
                </a:lnTo>
                <a:lnTo>
                  <a:pt x="168586" y="159936"/>
                </a:lnTo>
                <a:lnTo>
                  <a:pt x="172387" y="159936"/>
                </a:lnTo>
                <a:lnTo>
                  <a:pt x="172279" y="160509"/>
                </a:lnTo>
                <a:lnTo>
                  <a:pt x="172185" y="161007"/>
                </a:lnTo>
                <a:lnTo>
                  <a:pt x="172116" y="161370"/>
                </a:lnTo>
                <a:lnTo>
                  <a:pt x="171106" y="161847"/>
                </a:lnTo>
                <a:close/>
              </a:path>
              <a:path w="964565" h="962025">
                <a:moveTo>
                  <a:pt x="170423" y="107405"/>
                </a:moveTo>
                <a:lnTo>
                  <a:pt x="168754" y="106779"/>
                </a:lnTo>
                <a:lnTo>
                  <a:pt x="167469" y="104196"/>
                </a:lnTo>
                <a:lnTo>
                  <a:pt x="168730" y="102651"/>
                </a:lnTo>
                <a:lnTo>
                  <a:pt x="171216" y="102651"/>
                </a:lnTo>
                <a:lnTo>
                  <a:pt x="172020" y="103914"/>
                </a:lnTo>
                <a:lnTo>
                  <a:pt x="172785" y="104583"/>
                </a:lnTo>
                <a:lnTo>
                  <a:pt x="172277" y="105494"/>
                </a:lnTo>
                <a:lnTo>
                  <a:pt x="171976" y="106779"/>
                </a:lnTo>
                <a:lnTo>
                  <a:pt x="171935" y="106953"/>
                </a:lnTo>
                <a:lnTo>
                  <a:pt x="170423" y="107405"/>
                </a:lnTo>
                <a:close/>
              </a:path>
              <a:path w="964565" h="962025">
                <a:moveTo>
                  <a:pt x="170458" y="199591"/>
                </a:moveTo>
                <a:lnTo>
                  <a:pt x="168796" y="198976"/>
                </a:lnTo>
                <a:lnTo>
                  <a:pt x="167423" y="196385"/>
                </a:lnTo>
                <a:lnTo>
                  <a:pt x="168629" y="195094"/>
                </a:lnTo>
                <a:lnTo>
                  <a:pt x="171338" y="195094"/>
                </a:lnTo>
                <a:lnTo>
                  <a:pt x="172024" y="196101"/>
                </a:lnTo>
                <a:lnTo>
                  <a:pt x="172800" y="196734"/>
                </a:lnTo>
                <a:lnTo>
                  <a:pt x="172291" y="197649"/>
                </a:lnTo>
                <a:lnTo>
                  <a:pt x="171980" y="198976"/>
                </a:lnTo>
                <a:lnTo>
                  <a:pt x="172258" y="198976"/>
                </a:lnTo>
                <a:lnTo>
                  <a:pt x="170458" y="199591"/>
                </a:lnTo>
                <a:close/>
              </a:path>
              <a:path w="964565" h="962025">
                <a:moveTo>
                  <a:pt x="169629" y="125518"/>
                </a:moveTo>
                <a:lnTo>
                  <a:pt x="168287" y="124518"/>
                </a:lnTo>
                <a:lnTo>
                  <a:pt x="168170" y="121974"/>
                </a:lnTo>
                <a:lnTo>
                  <a:pt x="169284" y="121234"/>
                </a:lnTo>
                <a:lnTo>
                  <a:pt x="169907" y="120490"/>
                </a:lnTo>
                <a:lnTo>
                  <a:pt x="169504" y="120970"/>
                </a:lnTo>
                <a:lnTo>
                  <a:pt x="172117" y="121234"/>
                </a:lnTo>
                <a:lnTo>
                  <a:pt x="172593" y="122717"/>
                </a:lnTo>
                <a:lnTo>
                  <a:pt x="172024" y="124305"/>
                </a:lnTo>
                <a:lnTo>
                  <a:pt x="169629" y="125518"/>
                </a:lnTo>
                <a:close/>
              </a:path>
              <a:path w="964565" h="962025">
                <a:moveTo>
                  <a:pt x="172583" y="348475"/>
                </a:moveTo>
                <a:lnTo>
                  <a:pt x="168269" y="346991"/>
                </a:lnTo>
                <a:lnTo>
                  <a:pt x="168514" y="346991"/>
                </a:lnTo>
                <a:lnTo>
                  <a:pt x="167700" y="345660"/>
                </a:lnTo>
                <a:lnTo>
                  <a:pt x="167796" y="343251"/>
                </a:lnTo>
                <a:lnTo>
                  <a:pt x="168117" y="341863"/>
                </a:lnTo>
                <a:lnTo>
                  <a:pt x="169188" y="340476"/>
                </a:lnTo>
                <a:lnTo>
                  <a:pt x="173031" y="341604"/>
                </a:lnTo>
                <a:lnTo>
                  <a:pt x="173885" y="343251"/>
                </a:lnTo>
                <a:lnTo>
                  <a:pt x="173836" y="343774"/>
                </a:lnTo>
                <a:lnTo>
                  <a:pt x="173714" y="345077"/>
                </a:lnTo>
                <a:lnTo>
                  <a:pt x="173659" y="345660"/>
                </a:lnTo>
                <a:lnTo>
                  <a:pt x="173533" y="346991"/>
                </a:lnTo>
                <a:lnTo>
                  <a:pt x="172583" y="348475"/>
                </a:lnTo>
                <a:close/>
              </a:path>
              <a:path w="964565" h="962025">
                <a:moveTo>
                  <a:pt x="152958" y="911421"/>
                </a:moveTo>
                <a:lnTo>
                  <a:pt x="150265" y="911421"/>
                </a:lnTo>
                <a:lnTo>
                  <a:pt x="150306" y="911118"/>
                </a:lnTo>
                <a:lnTo>
                  <a:pt x="151755" y="910563"/>
                </a:lnTo>
                <a:lnTo>
                  <a:pt x="152958" y="911421"/>
                </a:lnTo>
                <a:close/>
              </a:path>
              <a:path w="964565" h="962025">
                <a:moveTo>
                  <a:pt x="150265" y="911421"/>
                </a:moveTo>
                <a:lnTo>
                  <a:pt x="150217" y="911776"/>
                </a:lnTo>
                <a:lnTo>
                  <a:pt x="150306" y="911118"/>
                </a:lnTo>
                <a:lnTo>
                  <a:pt x="150265" y="911421"/>
                </a:lnTo>
                <a:close/>
              </a:path>
              <a:path w="964565" h="962025">
                <a:moveTo>
                  <a:pt x="151338" y="915467"/>
                </a:moveTo>
                <a:lnTo>
                  <a:pt x="150260" y="914954"/>
                </a:lnTo>
                <a:lnTo>
                  <a:pt x="149684" y="913605"/>
                </a:lnTo>
                <a:lnTo>
                  <a:pt x="150100" y="912638"/>
                </a:lnTo>
                <a:lnTo>
                  <a:pt x="150217" y="911776"/>
                </a:lnTo>
                <a:lnTo>
                  <a:pt x="153968" y="911776"/>
                </a:lnTo>
                <a:lnTo>
                  <a:pt x="153515" y="912638"/>
                </a:lnTo>
                <a:lnTo>
                  <a:pt x="153261" y="913605"/>
                </a:lnTo>
                <a:lnTo>
                  <a:pt x="153185" y="913926"/>
                </a:lnTo>
                <a:lnTo>
                  <a:pt x="151338" y="915467"/>
                </a:lnTo>
                <a:close/>
              </a:path>
              <a:path w="964565" h="962025">
                <a:moveTo>
                  <a:pt x="151303" y="952002"/>
                </a:moveTo>
                <a:lnTo>
                  <a:pt x="150082" y="950809"/>
                </a:lnTo>
                <a:lnTo>
                  <a:pt x="149934" y="949027"/>
                </a:lnTo>
                <a:lnTo>
                  <a:pt x="149876" y="948333"/>
                </a:lnTo>
                <a:lnTo>
                  <a:pt x="150997" y="947518"/>
                </a:lnTo>
                <a:lnTo>
                  <a:pt x="151584" y="946746"/>
                </a:lnTo>
                <a:lnTo>
                  <a:pt x="151202" y="947247"/>
                </a:lnTo>
                <a:lnTo>
                  <a:pt x="153798" y="947518"/>
                </a:lnTo>
                <a:lnTo>
                  <a:pt x="154349" y="949027"/>
                </a:lnTo>
                <a:lnTo>
                  <a:pt x="153790" y="950642"/>
                </a:lnTo>
                <a:lnTo>
                  <a:pt x="151303" y="952002"/>
                </a:lnTo>
                <a:close/>
              </a:path>
              <a:path w="964565" h="962025">
                <a:moveTo>
                  <a:pt x="151153" y="713135"/>
                </a:moveTo>
                <a:lnTo>
                  <a:pt x="150064" y="712597"/>
                </a:lnTo>
                <a:lnTo>
                  <a:pt x="149665" y="711473"/>
                </a:lnTo>
                <a:lnTo>
                  <a:pt x="149545" y="711135"/>
                </a:lnTo>
                <a:lnTo>
                  <a:pt x="149926" y="710113"/>
                </a:lnTo>
                <a:lnTo>
                  <a:pt x="150050" y="708622"/>
                </a:lnTo>
                <a:lnTo>
                  <a:pt x="151385" y="707882"/>
                </a:lnTo>
                <a:lnTo>
                  <a:pt x="152698" y="708825"/>
                </a:lnTo>
                <a:lnTo>
                  <a:pt x="153698" y="709199"/>
                </a:lnTo>
                <a:lnTo>
                  <a:pt x="153279" y="710113"/>
                </a:lnTo>
                <a:lnTo>
                  <a:pt x="153077" y="711135"/>
                </a:lnTo>
                <a:lnTo>
                  <a:pt x="153018" y="711473"/>
                </a:lnTo>
                <a:lnTo>
                  <a:pt x="151153" y="713135"/>
                </a:lnTo>
                <a:close/>
              </a:path>
              <a:path w="964565" h="962025">
                <a:moveTo>
                  <a:pt x="151630" y="934152"/>
                </a:moveTo>
                <a:lnTo>
                  <a:pt x="150282" y="933017"/>
                </a:lnTo>
                <a:lnTo>
                  <a:pt x="150271" y="932864"/>
                </a:lnTo>
                <a:lnTo>
                  <a:pt x="150151" y="931199"/>
                </a:lnTo>
                <a:lnTo>
                  <a:pt x="150107" y="930423"/>
                </a:lnTo>
                <a:lnTo>
                  <a:pt x="151331" y="929626"/>
                </a:lnTo>
                <a:lnTo>
                  <a:pt x="151986" y="928861"/>
                </a:lnTo>
                <a:lnTo>
                  <a:pt x="152897" y="929366"/>
                </a:lnTo>
                <a:lnTo>
                  <a:pt x="154014" y="929626"/>
                </a:lnTo>
                <a:lnTo>
                  <a:pt x="154311" y="929626"/>
                </a:lnTo>
                <a:lnTo>
                  <a:pt x="154815" y="931199"/>
                </a:lnTo>
                <a:lnTo>
                  <a:pt x="154196" y="932864"/>
                </a:lnTo>
                <a:lnTo>
                  <a:pt x="151630" y="934152"/>
                </a:lnTo>
                <a:close/>
              </a:path>
              <a:path w="964565" h="962025">
                <a:moveTo>
                  <a:pt x="151328" y="805826"/>
                </a:moveTo>
                <a:lnTo>
                  <a:pt x="150086" y="804538"/>
                </a:lnTo>
                <a:lnTo>
                  <a:pt x="150161" y="801940"/>
                </a:lnTo>
                <a:lnTo>
                  <a:pt x="151606" y="801236"/>
                </a:lnTo>
                <a:lnTo>
                  <a:pt x="152274" y="800656"/>
                </a:lnTo>
                <a:lnTo>
                  <a:pt x="153103" y="801236"/>
                </a:lnTo>
                <a:lnTo>
                  <a:pt x="154484" y="801720"/>
                </a:lnTo>
                <a:lnTo>
                  <a:pt x="154758" y="803260"/>
                </a:lnTo>
                <a:lnTo>
                  <a:pt x="154029" y="804869"/>
                </a:lnTo>
                <a:lnTo>
                  <a:pt x="151328" y="805826"/>
                </a:lnTo>
                <a:close/>
              </a:path>
              <a:path w="964565" h="962025">
                <a:moveTo>
                  <a:pt x="152246" y="125123"/>
                </a:moveTo>
                <a:lnTo>
                  <a:pt x="150627" y="124571"/>
                </a:lnTo>
                <a:lnTo>
                  <a:pt x="149556" y="122401"/>
                </a:lnTo>
                <a:lnTo>
                  <a:pt x="149474" y="122234"/>
                </a:lnTo>
                <a:lnTo>
                  <a:pt x="150413" y="120842"/>
                </a:lnTo>
                <a:lnTo>
                  <a:pt x="153056" y="120842"/>
                </a:lnTo>
                <a:lnTo>
                  <a:pt x="153705" y="121789"/>
                </a:lnTo>
                <a:lnTo>
                  <a:pt x="154456" y="122401"/>
                </a:lnTo>
                <a:lnTo>
                  <a:pt x="153972" y="123265"/>
                </a:lnTo>
                <a:lnTo>
                  <a:pt x="153669" y="124571"/>
                </a:lnTo>
                <a:lnTo>
                  <a:pt x="152246" y="125123"/>
                </a:lnTo>
                <a:close/>
              </a:path>
              <a:path w="964565" h="962025">
                <a:moveTo>
                  <a:pt x="151395" y="674689"/>
                </a:moveTo>
                <a:lnTo>
                  <a:pt x="150310" y="673532"/>
                </a:lnTo>
                <a:lnTo>
                  <a:pt x="151337" y="672970"/>
                </a:lnTo>
                <a:lnTo>
                  <a:pt x="151958" y="672557"/>
                </a:lnTo>
                <a:lnTo>
                  <a:pt x="153290" y="672557"/>
                </a:lnTo>
                <a:lnTo>
                  <a:pt x="153552" y="672970"/>
                </a:lnTo>
                <a:lnTo>
                  <a:pt x="151958" y="672557"/>
                </a:lnTo>
                <a:lnTo>
                  <a:pt x="151337" y="672970"/>
                </a:lnTo>
                <a:lnTo>
                  <a:pt x="153915" y="673347"/>
                </a:lnTo>
                <a:lnTo>
                  <a:pt x="151395" y="674689"/>
                </a:lnTo>
                <a:close/>
              </a:path>
              <a:path w="964565" h="962025">
                <a:moveTo>
                  <a:pt x="152829" y="693549"/>
                </a:moveTo>
                <a:lnTo>
                  <a:pt x="150367" y="693549"/>
                </a:lnTo>
                <a:lnTo>
                  <a:pt x="149639" y="691663"/>
                </a:lnTo>
                <a:lnTo>
                  <a:pt x="149513" y="691335"/>
                </a:lnTo>
                <a:lnTo>
                  <a:pt x="150050" y="690036"/>
                </a:lnTo>
                <a:lnTo>
                  <a:pt x="151018" y="689542"/>
                </a:lnTo>
                <a:lnTo>
                  <a:pt x="153751" y="690520"/>
                </a:lnTo>
                <a:lnTo>
                  <a:pt x="154299" y="691663"/>
                </a:lnTo>
                <a:lnTo>
                  <a:pt x="152829" y="693549"/>
                </a:lnTo>
                <a:close/>
              </a:path>
              <a:path w="964565" h="962025">
                <a:moveTo>
                  <a:pt x="150666" y="694324"/>
                </a:moveTo>
                <a:lnTo>
                  <a:pt x="150475" y="693830"/>
                </a:lnTo>
                <a:lnTo>
                  <a:pt x="151609" y="693830"/>
                </a:lnTo>
                <a:lnTo>
                  <a:pt x="150666" y="694324"/>
                </a:lnTo>
                <a:close/>
              </a:path>
              <a:path w="964565" h="962025">
                <a:moveTo>
                  <a:pt x="151684" y="456457"/>
                </a:moveTo>
                <a:lnTo>
                  <a:pt x="150300" y="455215"/>
                </a:lnTo>
                <a:lnTo>
                  <a:pt x="150159" y="453497"/>
                </a:lnTo>
                <a:lnTo>
                  <a:pt x="150093" y="452696"/>
                </a:lnTo>
                <a:lnTo>
                  <a:pt x="151353" y="451878"/>
                </a:lnTo>
                <a:lnTo>
                  <a:pt x="152011" y="451109"/>
                </a:lnTo>
                <a:lnTo>
                  <a:pt x="152933" y="451628"/>
                </a:lnTo>
                <a:lnTo>
                  <a:pt x="153970" y="451878"/>
                </a:lnTo>
                <a:lnTo>
                  <a:pt x="154338" y="451878"/>
                </a:lnTo>
                <a:lnTo>
                  <a:pt x="154883" y="453497"/>
                </a:lnTo>
                <a:lnTo>
                  <a:pt x="154263" y="455215"/>
                </a:lnTo>
                <a:lnTo>
                  <a:pt x="151684" y="456457"/>
                </a:lnTo>
                <a:close/>
              </a:path>
              <a:path w="964565" h="962025">
                <a:moveTo>
                  <a:pt x="151595" y="474670"/>
                </a:moveTo>
                <a:lnTo>
                  <a:pt x="150424" y="473744"/>
                </a:lnTo>
                <a:lnTo>
                  <a:pt x="149762" y="472022"/>
                </a:lnTo>
                <a:lnTo>
                  <a:pt x="150180" y="471364"/>
                </a:lnTo>
                <a:lnTo>
                  <a:pt x="150271" y="471221"/>
                </a:lnTo>
                <a:lnTo>
                  <a:pt x="150808" y="469916"/>
                </a:lnTo>
                <a:lnTo>
                  <a:pt x="152278" y="469916"/>
                </a:lnTo>
                <a:lnTo>
                  <a:pt x="153349" y="470592"/>
                </a:lnTo>
                <a:lnTo>
                  <a:pt x="155096" y="472456"/>
                </a:lnTo>
                <a:lnTo>
                  <a:pt x="154797" y="473606"/>
                </a:lnTo>
                <a:lnTo>
                  <a:pt x="151595" y="474670"/>
                </a:lnTo>
                <a:close/>
              </a:path>
              <a:path w="964565" h="962025">
                <a:moveTo>
                  <a:pt x="153307" y="620710"/>
                </a:moveTo>
                <a:lnTo>
                  <a:pt x="150200" y="620710"/>
                </a:lnTo>
                <a:lnTo>
                  <a:pt x="148922" y="619397"/>
                </a:lnTo>
                <a:lnTo>
                  <a:pt x="149847" y="616707"/>
                </a:lnTo>
                <a:lnTo>
                  <a:pt x="151242" y="616333"/>
                </a:lnTo>
                <a:lnTo>
                  <a:pt x="151986" y="615870"/>
                </a:lnTo>
                <a:lnTo>
                  <a:pt x="154128" y="616152"/>
                </a:lnTo>
                <a:lnTo>
                  <a:pt x="155041" y="617472"/>
                </a:lnTo>
                <a:lnTo>
                  <a:pt x="154635" y="619397"/>
                </a:lnTo>
                <a:lnTo>
                  <a:pt x="154477" y="620052"/>
                </a:lnTo>
                <a:lnTo>
                  <a:pt x="153307" y="620710"/>
                </a:lnTo>
                <a:close/>
              </a:path>
              <a:path w="964565" h="962025">
                <a:moveTo>
                  <a:pt x="153307" y="620710"/>
                </a:moveTo>
                <a:lnTo>
                  <a:pt x="153022" y="620870"/>
                </a:lnTo>
                <a:lnTo>
                  <a:pt x="154477" y="620052"/>
                </a:lnTo>
                <a:lnTo>
                  <a:pt x="153307" y="620710"/>
                </a:lnTo>
                <a:close/>
              </a:path>
              <a:path w="964565" h="962025">
                <a:moveTo>
                  <a:pt x="151808" y="859406"/>
                </a:moveTo>
                <a:lnTo>
                  <a:pt x="150805" y="858381"/>
                </a:lnTo>
                <a:lnTo>
                  <a:pt x="149915" y="857894"/>
                </a:lnTo>
                <a:lnTo>
                  <a:pt x="150335" y="856926"/>
                </a:lnTo>
                <a:lnTo>
                  <a:pt x="150491" y="855769"/>
                </a:lnTo>
                <a:lnTo>
                  <a:pt x="150520" y="855556"/>
                </a:lnTo>
                <a:lnTo>
                  <a:pt x="151879" y="854755"/>
                </a:lnTo>
                <a:lnTo>
                  <a:pt x="153577" y="855147"/>
                </a:lnTo>
                <a:lnTo>
                  <a:pt x="155278" y="857438"/>
                </a:lnTo>
                <a:lnTo>
                  <a:pt x="154342" y="858872"/>
                </a:lnTo>
                <a:lnTo>
                  <a:pt x="151808" y="859406"/>
                </a:lnTo>
                <a:close/>
              </a:path>
              <a:path w="964565" h="962025">
                <a:moveTo>
                  <a:pt x="151840" y="877964"/>
                </a:moveTo>
                <a:lnTo>
                  <a:pt x="150876" y="877448"/>
                </a:lnTo>
                <a:lnTo>
                  <a:pt x="150353" y="876138"/>
                </a:lnTo>
                <a:lnTo>
                  <a:pt x="150726" y="875701"/>
                </a:lnTo>
                <a:lnTo>
                  <a:pt x="151027" y="875174"/>
                </a:lnTo>
                <a:lnTo>
                  <a:pt x="152442" y="875174"/>
                </a:lnTo>
                <a:lnTo>
                  <a:pt x="153311" y="875701"/>
                </a:lnTo>
                <a:lnTo>
                  <a:pt x="154217" y="876138"/>
                </a:lnTo>
                <a:lnTo>
                  <a:pt x="153915" y="876604"/>
                </a:lnTo>
                <a:lnTo>
                  <a:pt x="153619" y="877231"/>
                </a:lnTo>
                <a:lnTo>
                  <a:pt x="151840" y="877964"/>
                </a:lnTo>
                <a:close/>
              </a:path>
              <a:path w="964565" h="962025">
                <a:moveTo>
                  <a:pt x="151520" y="657192"/>
                </a:moveTo>
                <a:lnTo>
                  <a:pt x="150096" y="656615"/>
                </a:lnTo>
                <a:lnTo>
                  <a:pt x="149754" y="654167"/>
                </a:lnTo>
                <a:lnTo>
                  <a:pt x="150872" y="653370"/>
                </a:lnTo>
                <a:lnTo>
                  <a:pt x="151449" y="652640"/>
                </a:lnTo>
                <a:lnTo>
                  <a:pt x="152338" y="653135"/>
                </a:lnTo>
                <a:lnTo>
                  <a:pt x="153132" y="653370"/>
                </a:lnTo>
                <a:lnTo>
                  <a:pt x="153342" y="653370"/>
                </a:lnTo>
                <a:lnTo>
                  <a:pt x="155039" y="655238"/>
                </a:lnTo>
                <a:lnTo>
                  <a:pt x="154637" y="656281"/>
                </a:lnTo>
                <a:lnTo>
                  <a:pt x="151520" y="657192"/>
                </a:lnTo>
                <a:close/>
              </a:path>
              <a:path w="964565" h="962025">
                <a:moveTo>
                  <a:pt x="151723" y="841898"/>
                </a:moveTo>
                <a:lnTo>
                  <a:pt x="150306" y="840877"/>
                </a:lnTo>
                <a:lnTo>
                  <a:pt x="150208" y="838180"/>
                </a:lnTo>
                <a:lnTo>
                  <a:pt x="151324" y="837418"/>
                </a:lnTo>
                <a:lnTo>
                  <a:pt x="151965" y="836628"/>
                </a:lnTo>
                <a:lnTo>
                  <a:pt x="151558" y="837130"/>
                </a:lnTo>
                <a:lnTo>
                  <a:pt x="154281" y="837418"/>
                </a:lnTo>
                <a:lnTo>
                  <a:pt x="154808" y="838934"/>
                </a:lnTo>
                <a:lnTo>
                  <a:pt x="154214" y="840596"/>
                </a:lnTo>
                <a:lnTo>
                  <a:pt x="151723" y="841898"/>
                </a:lnTo>
                <a:close/>
              </a:path>
              <a:path w="964565" h="962025">
                <a:moveTo>
                  <a:pt x="151577" y="639075"/>
                </a:moveTo>
                <a:lnTo>
                  <a:pt x="150623" y="638164"/>
                </a:lnTo>
                <a:lnTo>
                  <a:pt x="149748" y="637723"/>
                </a:lnTo>
                <a:lnTo>
                  <a:pt x="150082" y="636784"/>
                </a:lnTo>
                <a:lnTo>
                  <a:pt x="150171" y="635382"/>
                </a:lnTo>
                <a:lnTo>
                  <a:pt x="151449" y="634713"/>
                </a:lnTo>
                <a:lnTo>
                  <a:pt x="152972" y="635179"/>
                </a:lnTo>
                <a:lnTo>
                  <a:pt x="154879" y="637303"/>
                </a:lnTo>
                <a:lnTo>
                  <a:pt x="154160" y="638648"/>
                </a:lnTo>
                <a:lnTo>
                  <a:pt x="151577" y="639075"/>
                </a:lnTo>
                <a:close/>
              </a:path>
              <a:path w="964565" h="962025">
                <a:moveTo>
                  <a:pt x="150721" y="893564"/>
                </a:moveTo>
                <a:lnTo>
                  <a:pt x="150951" y="893080"/>
                </a:lnTo>
                <a:lnTo>
                  <a:pt x="152313" y="893080"/>
                </a:lnTo>
                <a:lnTo>
                  <a:pt x="153267" y="893564"/>
                </a:lnTo>
                <a:lnTo>
                  <a:pt x="150951" y="893080"/>
                </a:lnTo>
                <a:lnTo>
                  <a:pt x="150721" y="893564"/>
                </a:lnTo>
                <a:close/>
              </a:path>
              <a:path w="964565" h="962025">
                <a:moveTo>
                  <a:pt x="153659" y="895062"/>
                </a:moveTo>
                <a:lnTo>
                  <a:pt x="150732" y="895062"/>
                </a:lnTo>
                <a:lnTo>
                  <a:pt x="150423" y="894407"/>
                </a:lnTo>
                <a:lnTo>
                  <a:pt x="150317" y="894183"/>
                </a:lnTo>
                <a:lnTo>
                  <a:pt x="150648" y="893717"/>
                </a:lnTo>
                <a:lnTo>
                  <a:pt x="150721" y="893564"/>
                </a:lnTo>
                <a:lnTo>
                  <a:pt x="150648" y="893717"/>
                </a:lnTo>
                <a:lnTo>
                  <a:pt x="154246" y="893948"/>
                </a:lnTo>
                <a:lnTo>
                  <a:pt x="153904" y="894407"/>
                </a:lnTo>
                <a:lnTo>
                  <a:pt x="153659" y="895062"/>
                </a:lnTo>
                <a:close/>
              </a:path>
              <a:path w="964565" h="962025">
                <a:moveTo>
                  <a:pt x="150840" y="895290"/>
                </a:moveTo>
                <a:lnTo>
                  <a:pt x="150423" y="894407"/>
                </a:lnTo>
                <a:lnTo>
                  <a:pt x="150732" y="895062"/>
                </a:lnTo>
                <a:lnTo>
                  <a:pt x="150840" y="895290"/>
                </a:lnTo>
                <a:close/>
              </a:path>
              <a:path w="964565" h="962025">
                <a:moveTo>
                  <a:pt x="151926" y="895920"/>
                </a:moveTo>
                <a:lnTo>
                  <a:pt x="150922" y="895464"/>
                </a:lnTo>
                <a:lnTo>
                  <a:pt x="150840" y="895290"/>
                </a:lnTo>
                <a:lnTo>
                  <a:pt x="153199" y="895290"/>
                </a:lnTo>
                <a:lnTo>
                  <a:pt x="151926" y="895920"/>
                </a:lnTo>
                <a:close/>
              </a:path>
              <a:path w="964565" h="962025">
                <a:moveTo>
                  <a:pt x="152246" y="730952"/>
                </a:moveTo>
                <a:lnTo>
                  <a:pt x="150627" y="730400"/>
                </a:lnTo>
                <a:lnTo>
                  <a:pt x="149556" y="728230"/>
                </a:lnTo>
                <a:lnTo>
                  <a:pt x="149474" y="728062"/>
                </a:lnTo>
                <a:lnTo>
                  <a:pt x="150413" y="726671"/>
                </a:lnTo>
                <a:lnTo>
                  <a:pt x="153056" y="726671"/>
                </a:lnTo>
                <a:lnTo>
                  <a:pt x="153705" y="727614"/>
                </a:lnTo>
                <a:lnTo>
                  <a:pt x="154456" y="728230"/>
                </a:lnTo>
                <a:lnTo>
                  <a:pt x="153975" y="729094"/>
                </a:lnTo>
                <a:lnTo>
                  <a:pt x="153669" y="730400"/>
                </a:lnTo>
                <a:lnTo>
                  <a:pt x="152246" y="730952"/>
                </a:lnTo>
                <a:close/>
              </a:path>
              <a:path w="964565" h="962025">
                <a:moveTo>
                  <a:pt x="153943" y="765925"/>
                </a:moveTo>
                <a:lnTo>
                  <a:pt x="150272" y="765925"/>
                </a:lnTo>
                <a:lnTo>
                  <a:pt x="150153" y="765153"/>
                </a:lnTo>
                <a:lnTo>
                  <a:pt x="149737" y="764217"/>
                </a:lnTo>
                <a:lnTo>
                  <a:pt x="150299" y="762928"/>
                </a:lnTo>
                <a:lnTo>
                  <a:pt x="151363" y="762384"/>
                </a:lnTo>
                <a:lnTo>
                  <a:pt x="153185" y="763811"/>
                </a:lnTo>
                <a:lnTo>
                  <a:pt x="153459" y="765003"/>
                </a:lnTo>
                <a:lnTo>
                  <a:pt x="153943" y="765925"/>
                </a:lnTo>
                <a:close/>
              </a:path>
              <a:path w="964565" h="962025">
                <a:moveTo>
                  <a:pt x="151808" y="767138"/>
                </a:moveTo>
                <a:lnTo>
                  <a:pt x="150381" y="766640"/>
                </a:lnTo>
                <a:lnTo>
                  <a:pt x="150328" y="766291"/>
                </a:lnTo>
                <a:lnTo>
                  <a:pt x="152961" y="766291"/>
                </a:lnTo>
                <a:lnTo>
                  <a:pt x="151808" y="767138"/>
                </a:lnTo>
                <a:close/>
              </a:path>
              <a:path w="964565" h="962025">
                <a:moveTo>
                  <a:pt x="152363" y="748751"/>
                </a:moveTo>
                <a:lnTo>
                  <a:pt x="151523" y="748751"/>
                </a:lnTo>
                <a:lnTo>
                  <a:pt x="150719" y="747912"/>
                </a:lnTo>
                <a:lnTo>
                  <a:pt x="149883" y="747435"/>
                </a:lnTo>
                <a:lnTo>
                  <a:pt x="150278" y="746502"/>
                </a:lnTo>
                <a:lnTo>
                  <a:pt x="150445" y="745193"/>
                </a:lnTo>
                <a:lnTo>
                  <a:pt x="151726" y="744396"/>
                </a:lnTo>
                <a:lnTo>
                  <a:pt x="153377" y="744770"/>
                </a:lnTo>
                <a:lnTo>
                  <a:pt x="154950" y="746965"/>
                </a:lnTo>
                <a:lnTo>
                  <a:pt x="154057" y="748356"/>
                </a:lnTo>
                <a:lnTo>
                  <a:pt x="152363" y="748751"/>
                </a:lnTo>
                <a:close/>
              </a:path>
              <a:path w="964565" h="962025">
                <a:moveTo>
                  <a:pt x="150386" y="783169"/>
                </a:moveTo>
                <a:lnTo>
                  <a:pt x="150571" y="782735"/>
                </a:lnTo>
                <a:lnTo>
                  <a:pt x="150680" y="782479"/>
                </a:lnTo>
                <a:lnTo>
                  <a:pt x="150386" y="783169"/>
                </a:lnTo>
                <a:close/>
              </a:path>
              <a:path w="964565" h="962025">
                <a:moveTo>
                  <a:pt x="150303" y="783365"/>
                </a:moveTo>
                <a:lnTo>
                  <a:pt x="150203" y="783532"/>
                </a:lnTo>
                <a:lnTo>
                  <a:pt x="150303" y="783365"/>
                </a:lnTo>
                <a:lnTo>
                  <a:pt x="150386" y="783169"/>
                </a:lnTo>
                <a:lnTo>
                  <a:pt x="150303" y="783365"/>
                </a:lnTo>
                <a:close/>
              </a:path>
              <a:path w="964565" h="962025">
                <a:moveTo>
                  <a:pt x="153079" y="784607"/>
                </a:moveTo>
                <a:lnTo>
                  <a:pt x="150373" y="784607"/>
                </a:lnTo>
                <a:lnTo>
                  <a:pt x="150096" y="783977"/>
                </a:lnTo>
                <a:lnTo>
                  <a:pt x="150029" y="783824"/>
                </a:lnTo>
                <a:lnTo>
                  <a:pt x="150203" y="783532"/>
                </a:lnTo>
                <a:lnTo>
                  <a:pt x="153548" y="783532"/>
                </a:lnTo>
                <a:lnTo>
                  <a:pt x="153361" y="783824"/>
                </a:lnTo>
                <a:lnTo>
                  <a:pt x="153264" y="783977"/>
                </a:lnTo>
                <a:lnTo>
                  <a:pt x="153079" y="784607"/>
                </a:lnTo>
                <a:close/>
              </a:path>
              <a:path w="964565" h="962025">
                <a:moveTo>
                  <a:pt x="150474" y="784835"/>
                </a:moveTo>
                <a:lnTo>
                  <a:pt x="150096" y="783977"/>
                </a:lnTo>
                <a:lnTo>
                  <a:pt x="150373" y="784607"/>
                </a:lnTo>
                <a:lnTo>
                  <a:pt x="150474" y="784835"/>
                </a:lnTo>
                <a:close/>
              </a:path>
              <a:path w="964565" h="962025">
                <a:moveTo>
                  <a:pt x="152245" y="785069"/>
                </a:moveTo>
                <a:lnTo>
                  <a:pt x="150577" y="785069"/>
                </a:lnTo>
                <a:lnTo>
                  <a:pt x="150474" y="784835"/>
                </a:lnTo>
                <a:lnTo>
                  <a:pt x="152669" y="784835"/>
                </a:lnTo>
                <a:lnTo>
                  <a:pt x="152245" y="785069"/>
                </a:lnTo>
                <a:close/>
              </a:path>
              <a:path w="964565" h="962025">
                <a:moveTo>
                  <a:pt x="152245" y="785069"/>
                </a:moveTo>
                <a:lnTo>
                  <a:pt x="151499" y="785482"/>
                </a:lnTo>
                <a:lnTo>
                  <a:pt x="152669" y="784835"/>
                </a:lnTo>
                <a:lnTo>
                  <a:pt x="152245" y="785069"/>
                </a:lnTo>
                <a:close/>
              </a:path>
              <a:path w="964565" h="962025">
                <a:moveTo>
                  <a:pt x="153167" y="822498"/>
                </a:moveTo>
                <a:lnTo>
                  <a:pt x="150417" y="822498"/>
                </a:lnTo>
                <a:lnTo>
                  <a:pt x="149822" y="821120"/>
                </a:lnTo>
                <a:lnTo>
                  <a:pt x="150335" y="819498"/>
                </a:lnTo>
                <a:lnTo>
                  <a:pt x="152623" y="818135"/>
                </a:lnTo>
                <a:lnTo>
                  <a:pt x="154011" y="819071"/>
                </a:lnTo>
                <a:lnTo>
                  <a:pt x="154335" y="821120"/>
                </a:lnTo>
                <a:lnTo>
                  <a:pt x="154392" y="821476"/>
                </a:lnTo>
                <a:lnTo>
                  <a:pt x="153267" y="822359"/>
                </a:lnTo>
                <a:lnTo>
                  <a:pt x="153167" y="822498"/>
                </a:lnTo>
                <a:close/>
              </a:path>
              <a:path w="964565" h="962025">
                <a:moveTo>
                  <a:pt x="152698" y="823149"/>
                </a:moveTo>
                <a:lnTo>
                  <a:pt x="151790" y="822722"/>
                </a:lnTo>
                <a:lnTo>
                  <a:pt x="153006" y="822722"/>
                </a:lnTo>
                <a:lnTo>
                  <a:pt x="152698" y="823149"/>
                </a:lnTo>
                <a:close/>
              </a:path>
              <a:path w="964565" h="962025">
                <a:moveTo>
                  <a:pt x="145693" y="626421"/>
                </a:moveTo>
                <a:lnTo>
                  <a:pt x="143616" y="626421"/>
                </a:lnTo>
                <a:lnTo>
                  <a:pt x="144602" y="626033"/>
                </a:lnTo>
                <a:lnTo>
                  <a:pt x="145693" y="626421"/>
                </a:lnTo>
                <a:close/>
              </a:path>
              <a:path w="964565" h="962025">
                <a:moveTo>
                  <a:pt x="144901" y="629450"/>
                </a:moveTo>
                <a:lnTo>
                  <a:pt x="142455" y="629450"/>
                </a:lnTo>
                <a:lnTo>
                  <a:pt x="142346" y="629147"/>
                </a:lnTo>
                <a:lnTo>
                  <a:pt x="141456" y="627877"/>
                </a:lnTo>
                <a:lnTo>
                  <a:pt x="142271" y="626421"/>
                </a:lnTo>
                <a:lnTo>
                  <a:pt x="145984" y="626421"/>
                </a:lnTo>
                <a:lnTo>
                  <a:pt x="146552" y="627610"/>
                </a:lnTo>
                <a:lnTo>
                  <a:pt x="144901" y="629450"/>
                </a:lnTo>
                <a:close/>
              </a:path>
              <a:path w="964565" h="962025">
                <a:moveTo>
                  <a:pt x="142695" y="630119"/>
                </a:moveTo>
                <a:lnTo>
                  <a:pt x="142534" y="629670"/>
                </a:lnTo>
                <a:lnTo>
                  <a:pt x="143670" y="629670"/>
                </a:lnTo>
                <a:lnTo>
                  <a:pt x="142695" y="630119"/>
                </a:lnTo>
                <a:close/>
              </a:path>
              <a:path w="964565" h="962025">
                <a:moveTo>
                  <a:pt x="135669" y="635214"/>
                </a:moveTo>
                <a:lnTo>
                  <a:pt x="134517" y="635214"/>
                </a:lnTo>
                <a:lnTo>
                  <a:pt x="135475" y="634730"/>
                </a:lnTo>
                <a:lnTo>
                  <a:pt x="135669" y="635214"/>
                </a:lnTo>
                <a:close/>
              </a:path>
              <a:path w="964565" h="962025">
                <a:moveTo>
                  <a:pt x="135031" y="638759"/>
                </a:moveTo>
                <a:lnTo>
                  <a:pt x="132311" y="638759"/>
                </a:lnTo>
                <a:lnTo>
                  <a:pt x="131770" y="637371"/>
                </a:lnTo>
                <a:lnTo>
                  <a:pt x="133268" y="635467"/>
                </a:lnTo>
                <a:lnTo>
                  <a:pt x="135771" y="635467"/>
                </a:lnTo>
                <a:lnTo>
                  <a:pt x="136688" y="637752"/>
                </a:lnTo>
                <a:lnTo>
                  <a:pt x="135706" y="638186"/>
                </a:lnTo>
                <a:lnTo>
                  <a:pt x="135031" y="638759"/>
                </a:lnTo>
                <a:close/>
              </a:path>
              <a:path w="964565" h="962025">
                <a:moveTo>
                  <a:pt x="135031" y="638759"/>
                </a:moveTo>
                <a:lnTo>
                  <a:pt x="134809" y="638947"/>
                </a:lnTo>
                <a:lnTo>
                  <a:pt x="135706" y="638186"/>
                </a:lnTo>
                <a:lnTo>
                  <a:pt x="135031" y="638759"/>
                </a:lnTo>
                <a:close/>
              </a:path>
              <a:path w="964565" h="962025">
                <a:moveTo>
                  <a:pt x="135054" y="473816"/>
                </a:moveTo>
                <a:lnTo>
                  <a:pt x="132254" y="473816"/>
                </a:lnTo>
                <a:lnTo>
                  <a:pt x="131941" y="472599"/>
                </a:lnTo>
                <a:lnTo>
                  <a:pt x="132553" y="471318"/>
                </a:lnTo>
                <a:lnTo>
                  <a:pt x="135293" y="469695"/>
                </a:lnTo>
                <a:lnTo>
                  <a:pt x="135653" y="470698"/>
                </a:lnTo>
                <a:lnTo>
                  <a:pt x="136489" y="471858"/>
                </a:lnTo>
                <a:lnTo>
                  <a:pt x="136008" y="473349"/>
                </a:lnTo>
                <a:lnTo>
                  <a:pt x="135054" y="473816"/>
                </a:lnTo>
                <a:close/>
              </a:path>
              <a:path w="964565" h="962025">
                <a:moveTo>
                  <a:pt x="135616" y="693627"/>
                </a:moveTo>
                <a:lnTo>
                  <a:pt x="133240" y="693627"/>
                </a:lnTo>
                <a:lnTo>
                  <a:pt x="131763" y="691851"/>
                </a:lnTo>
                <a:lnTo>
                  <a:pt x="132136" y="690777"/>
                </a:lnTo>
                <a:lnTo>
                  <a:pt x="132233" y="690499"/>
                </a:lnTo>
                <a:lnTo>
                  <a:pt x="134432" y="690136"/>
                </a:lnTo>
                <a:lnTo>
                  <a:pt x="135987" y="690777"/>
                </a:lnTo>
                <a:lnTo>
                  <a:pt x="136524" y="692196"/>
                </a:lnTo>
                <a:lnTo>
                  <a:pt x="135706" y="693367"/>
                </a:lnTo>
                <a:lnTo>
                  <a:pt x="135616" y="693627"/>
                </a:lnTo>
                <a:close/>
              </a:path>
              <a:path w="964565" h="962025">
                <a:moveTo>
                  <a:pt x="135364" y="694356"/>
                </a:moveTo>
                <a:lnTo>
                  <a:pt x="134428" y="693887"/>
                </a:lnTo>
                <a:lnTo>
                  <a:pt x="135527" y="693887"/>
                </a:lnTo>
                <a:lnTo>
                  <a:pt x="135364" y="694356"/>
                </a:lnTo>
                <a:close/>
              </a:path>
              <a:path w="964565" h="962025">
                <a:moveTo>
                  <a:pt x="133848" y="657227"/>
                </a:moveTo>
                <a:lnTo>
                  <a:pt x="132293" y="656697"/>
                </a:lnTo>
                <a:lnTo>
                  <a:pt x="132282" y="653968"/>
                </a:lnTo>
                <a:lnTo>
                  <a:pt x="132416" y="653968"/>
                </a:lnTo>
                <a:lnTo>
                  <a:pt x="133468" y="653320"/>
                </a:lnTo>
                <a:lnTo>
                  <a:pt x="134115" y="652587"/>
                </a:lnTo>
                <a:lnTo>
                  <a:pt x="133719" y="653035"/>
                </a:lnTo>
                <a:lnTo>
                  <a:pt x="136185" y="653320"/>
                </a:lnTo>
                <a:lnTo>
                  <a:pt x="136482" y="654765"/>
                </a:lnTo>
                <a:lnTo>
                  <a:pt x="135976" y="656270"/>
                </a:lnTo>
                <a:lnTo>
                  <a:pt x="133848" y="657227"/>
                </a:lnTo>
                <a:close/>
              </a:path>
              <a:path w="964565" h="962025">
                <a:moveTo>
                  <a:pt x="134752" y="676895"/>
                </a:moveTo>
                <a:lnTo>
                  <a:pt x="132856" y="675415"/>
                </a:lnTo>
                <a:lnTo>
                  <a:pt x="132571" y="674162"/>
                </a:lnTo>
                <a:lnTo>
                  <a:pt x="132066" y="673191"/>
                </a:lnTo>
                <a:lnTo>
                  <a:pt x="133094" y="672781"/>
                </a:lnTo>
                <a:lnTo>
                  <a:pt x="134283" y="671870"/>
                </a:lnTo>
                <a:lnTo>
                  <a:pt x="135763" y="672347"/>
                </a:lnTo>
                <a:lnTo>
                  <a:pt x="136421" y="674009"/>
                </a:lnTo>
                <a:lnTo>
                  <a:pt x="136307" y="674931"/>
                </a:lnTo>
                <a:lnTo>
                  <a:pt x="136248" y="675415"/>
                </a:lnTo>
                <a:lnTo>
                  <a:pt x="136133" y="676347"/>
                </a:lnTo>
                <a:lnTo>
                  <a:pt x="134752" y="676895"/>
                </a:lnTo>
                <a:close/>
              </a:path>
              <a:path w="964565" h="962025">
                <a:moveTo>
                  <a:pt x="135153" y="492042"/>
                </a:moveTo>
                <a:lnTo>
                  <a:pt x="132503" y="492042"/>
                </a:lnTo>
                <a:lnTo>
                  <a:pt x="132076" y="490879"/>
                </a:lnTo>
                <a:lnTo>
                  <a:pt x="132521" y="489583"/>
                </a:lnTo>
                <a:lnTo>
                  <a:pt x="135318" y="487897"/>
                </a:lnTo>
                <a:lnTo>
                  <a:pt x="135777" y="488886"/>
                </a:lnTo>
                <a:lnTo>
                  <a:pt x="136709" y="489971"/>
                </a:lnTo>
                <a:lnTo>
                  <a:pt x="136527" y="490879"/>
                </a:lnTo>
                <a:lnTo>
                  <a:pt x="136411" y="491459"/>
                </a:lnTo>
                <a:lnTo>
                  <a:pt x="135153" y="492042"/>
                </a:lnTo>
                <a:close/>
              </a:path>
              <a:path w="964565" h="962025">
                <a:moveTo>
                  <a:pt x="135787" y="914282"/>
                </a:moveTo>
                <a:lnTo>
                  <a:pt x="133272" y="914282"/>
                </a:lnTo>
                <a:lnTo>
                  <a:pt x="131820" y="912417"/>
                </a:lnTo>
                <a:lnTo>
                  <a:pt x="132365" y="911015"/>
                </a:lnTo>
                <a:lnTo>
                  <a:pt x="134635" y="910680"/>
                </a:lnTo>
                <a:lnTo>
                  <a:pt x="136272" y="911374"/>
                </a:lnTo>
                <a:lnTo>
                  <a:pt x="136752" y="912869"/>
                </a:lnTo>
                <a:lnTo>
                  <a:pt x="135873" y="914054"/>
                </a:lnTo>
                <a:lnTo>
                  <a:pt x="135787" y="914282"/>
                </a:lnTo>
                <a:close/>
              </a:path>
              <a:path w="964565" h="962025">
                <a:moveTo>
                  <a:pt x="135787" y="914282"/>
                </a:moveTo>
                <a:lnTo>
                  <a:pt x="135677" y="914573"/>
                </a:lnTo>
                <a:lnTo>
                  <a:pt x="135787" y="914282"/>
                </a:lnTo>
                <a:lnTo>
                  <a:pt x="135873" y="914054"/>
                </a:lnTo>
                <a:lnTo>
                  <a:pt x="135787" y="914282"/>
                </a:lnTo>
                <a:close/>
              </a:path>
              <a:path w="964565" h="962025">
                <a:moveTo>
                  <a:pt x="135485" y="915079"/>
                </a:moveTo>
                <a:lnTo>
                  <a:pt x="134517" y="914573"/>
                </a:lnTo>
                <a:lnTo>
                  <a:pt x="135677" y="914573"/>
                </a:lnTo>
                <a:lnTo>
                  <a:pt x="135485" y="915079"/>
                </a:lnTo>
                <a:close/>
              </a:path>
              <a:path w="964565" h="962025">
                <a:moveTo>
                  <a:pt x="135265" y="455443"/>
                </a:moveTo>
                <a:lnTo>
                  <a:pt x="134012" y="454436"/>
                </a:lnTo>
                <a:lnTo>
                  <a:pt x="134714" y="452707"/>
                </a:lnTo>
                <a:lnTo>
                  <a:pt x="136304" y="452707"/>
                </a:lnTo>
                <a:lnTo>
                  <a:pt x="136105" y="453650"/>
                </a:lnTo>
                <a:lnTo>
                  <a:pt x="135688" y="454436"/>
                </a:lnTo>
                <a:lnTo>
                  <a:pt x="135265" y="455443"/>
                </a:lnTo>
                <a:close/>
              </a:path>
              <a:path w="964565" h="962025">
                <a:moveTo>
                  <a:pt x="135026" y="837418"/>
                </a:moveTo>
                <a:lnTo>
                  <a:pt x="134922" y="837671"/>
                </a:lnTo>
                <a:lnTo>
                  <a:pt x="135169" y="837073"/>
                </a:lnTo>
                <a:lnTo>
                  <a:pt x="135026" y="837418"/>
                </a:lnTo>
                <a:close/>
              </a:path>
              <a:path w="964565" h="962025">
                <a:moveTo>
                  <a:pt x="136856" y="839988"/>
                </a:moveTo>
                <a:lnTo>
                  <a:pt x="134051" y="839988"/>
                </a:lnTo>
                <a:lnTo>
                  <a:pt x="134182" y="839393"/>
                </a:lnTo>
                <a:lnTo>
                  <a:pt x="134272" y="838984"/>
                </a:lnTo>
                <a:lnTo>
                  <a:pt x="134770" y="838037"/>
                </a:lnTo>
                <a:lnTo>
                  <a:pt x="134922" y="837671"/>
                </a:lnTo>
                <a:lnTo>
                  <a:pt x="135026" y="837418"/>
                </a:lnTo>
                <a:lnTo>
                  <a:pt x="134922" y="837671"/>
                </a:lnTo>
                <a:lnTo>
                  <a:pt x="136450" y="838037"/>
                </a:lnTo>
                <a:lnTo>
                  <a:pt x="137094" y="839393"/>
                </a:lnTo>
                <a:lnTo>
                  <a:pt x="136856" y="839988"/>
                </a:lnTo>
                <a:close/>
              </a:path>
              <a:path w="964565" h="962025">
                <a:moveTo>
                  <a:pt x="136856" y="839988"/>
                </a:moveTo>
                <a:lnTo>
                  <a:pt x="136762" y="840222"/>
                </a:lnTo>
                <a:lnTo>
                  <a:pt x="137094" y="839393"/>
                </a:lnTo>
                <a:lnTo>
                  <a:pt x="136856" y="839988"/>
                </a:lnTo>
                <a:close/>
              </a:path>
              <a:path w="964565" h="962025">
                <a:moveTo>
                  <a:pt x="135026" y="841044"/>
                </a:moveTo>
                <a:lnTo>
                  <a:pt x="134001" y="840222"/>
                </a:lnTo>
                <a:lnTo>
                  <a:pt x="136762" y="840222"/>
                </a:lnTo>
                <a:lnTo>
                  <a:pt x="136660" y="840479"/>
                </a:lnTo>
                <a:lnTo>
                  <a:pt x="135026" y="841044"/>
                </a:lnTo>
                <a:close/>
              </a:path>
              <a:path w="964565" h="962025">
                <a:moveTo>
                  <a:pt x="135603" y="419335"/>
                </a:moveTo>
                <a:lnTo>
                  <a:pt x="132710" y="418143"/>
                </a:lnTo>
                <a:lnTo>
                  <a:pt x="131927" y="416869"/>
                </a:lnTo>
                <a:lnTo>
                  <a:pt x="132190" y="415859"/>
                </a:lnTo>
                <a:lnTo>
                  <a:pt x="134150" y="414940"/>
                </a:lnTo>
                <a:lnTo>
                  <a:pt x="136129" y="414940"/>
                </a:lnTo>
                <a:lnTo>
                  <a:pt x="136550" y="416869"/>
                </a:lnTo>
                <a:lnTo>
                  <a:pt x="136624" y="417207"/>
                </a:lnTo>
                <a:lnTo>
                  <a:pt x="136019" y="418143"/>
                </a:lnTo>
                <a:lnTo>
                  <a:pt x="135909" y="418314"/>
                </a:lnTo>
                <a:lnTo>
                  <a:pt x="135603" y="419335"/>
                </a:lnTo>
                <a:close/>
              </a:path>
              <a:path w="964565" h="962025">
                <a:moveTo>
                  <a:pt x="136034" y="437202"/>
                </a:moveTo>
                <a:lnTo>
                  <a:pt x="134005" y="437202"/>
                </a:lnTo>
                <a:lnTo>
                  <a:pt x="133542" y="436199"/>
                </a:lnTo>
                <a:lnTo>
                  <a:pt x="133844" y="435071"/>
                </a:lnTo>
                <a:lnTo>
                  <a:pt x="133905" y="434839"/>
                </a:lnTo>
                <a:lnTo>
                  <a:pt x="136750" y="434452"/>
                </a:lnTo>
                <a:lnTo>
                  <a:pt x="136542" y="434042"/>
                </a:lnTo>
                <a:lnTo>
                  <a:pt x="134325" y="434452"/>
                </a:lnTo>
                <a:lnTo>
                  <a:pt x="134589" y="434042"/>
                </a:lnTo>
                <a:lnTo>
                  <a:pt x="136542" y="434042"/>
                </a:lnTo>
                <a:lnTo>
                  <a:pt x="136948" y="434839"/>
                </a:lnTo>
                <a:lnTo>
                  <a:pt x="137065" y="435071"/>
                </a:lnTo>
                <a:lnTo>
                  <a:pt x="136354" y="436871"/>
                </a:lnTo>
                <a:lnTo>
                  <a:pt x="136034" y="437202"/>
                </a:lnTo>
                <a:close/>
              </a:path>
              <a:path w="964565" h="962025">
                <a:moveTo>
                  <a:pt x="136034" y="437202"/>
                </a:moveTo>
                <a:lnTo>
                  <a:pt x="135732" y="437515"/>
                </a:lnTo>
                <a:lnTo>
                  <a:pt x="136354" y="436871"/>
                </a:lnTo>
                <a:lnTo>
                  <a:pt x="136034" y="437202"/>
                </a:lnTo>
                <a:close/>
              </a:path>
              <a:path w="964565" h="962025">
                <a:moveTo>
                  <a:pt x="136090" y="748808"/>
                </a:moveTo>
                <a:lnTo>
                  <a:pt x="133446" y="748808"/>
                </a:lnTo>
                <a:lnTo>
                  <a:pt x="132866" y="748029"/>
                </a:lnTo>
                <a:lnTo>
                  <a:pt x="132143" y="747467"/>
                </a:lnTo>
                <a:lnTo>
                  <a:pt x="132646" y="746620"/>
                </a:lnTo>
                <a:lnTo>
                  <a:pt x="132998" y="745584"/>
                </a:lnTo>
                <a:lnTo>
                  <a:pt x="134752" y="744012"/>
                </a:lnTo>
                <a:lnTo>
                  <a:pt x="135788" y="744385"/>
                </a:lnTo>
                <a:lnTo>
                  <a:pt x="136759" y="747467"/>
                </a:lnTo>
                <a:lnTo>
                  <a:pt x="136090" y="748808"/>
                </a:lnTo>
                <a:close/>
              </a:path>
              <a:path w="964565" h="962025">
                <a:moveTo>
                  <a:pt x="133831" y="713551"/>
                </a:moveTo>
                <a:lnTo>
                  <a:pt x="132891" y="712441"/>
                </a:lnTo>
                <a:lnTo>
                  <a:pt x="132073" y="711900"/>
                </a:lnTo>
                <a:lnTo>
                  <a:pt x="132574" y="710932"/>
                </a:lnTo>
                <a:lnTo>
                  <a:pt x="132873" y="709740"/>
                </a:lnTo>
                <a:lnTo>
                  <a:pt x="134717" y="708074"/>
                </a:lnTo>
                <a:lnTo>
                  <a:pt x="135845" y="708466"/>
                </a:lnTo>
                <a:lnTo>
                  <a:pt x="136987" y="711587"/>
                </a:lnTo>
                <a:lnTo>
                  <a:pt x="136314" y="713035"/>
                </a:lnTo>
                <a:lnTo>
                  <a:pt x="133831" y="713551"/>
                </a:lnTo>
                <a:close/>
              </a:path>
              <a:path w="964565" h="962025">
                <a:moveTo>
                  <a:pt x="135652" y="601042"/>
                </a:moveTo>
                <a:lnTo>
                  <a:pt x="134026" y="601042"/>
                </a:lnTo>
                <a:lnTo>
                  <a:pt x="134216" y="600334"/>
                </a:lnTo>
                <a:lnTo>
                  <a:pt x="134272" y="600124"/>
                </a:lnTo>
                <a:lnTo>
                  <a:pt x="134688" y="599420"/>
                </a:lnTo>
                <a:lnTo>
                  <a:pt x="136304" y="599420"/>
                </a:lnTo>
                <a:lnTo>
                  <a:pt x="136123" y="600124"/>
                </a:lnTo>
                <a:lnTo>
                  <a:pt x="136069" y="600334"/>
                </a:lnTo>
                <a:lnTo>
                  <a:pt x="135652" y="601042"/>
                </a:lnTo>
                <a:close/>
              </a:path>
              <a:path w="964565" h="962025">
                <a:moveTo>
                  <a:pt x="134948" y="787229"/>
                </a:moveTo>
                <a:lnTo>
                  <a:pt x="133130" y="785806"/>
                </a:lnTo>
                <a:lnTo>
                  <a:pt x="132877" y="784543"/>
                </a:lnTo>
                <a:lnTo>
                  <a:pt x="132397" y="783568"/>
                </a:lnTo>
                <a:lnTo>
                  <a:pt x="135418" y="782340"/>
                </a:lnTo>
                <a:lnTo>
                  <a:pt x="135809" y="783322"/>
                </a:lnTo>
                <a:lnTo>
                  <a:pt x="136620" y="784361"/>
                </a:lnTo>
                <a:lnTo>
                  <a:pt x="136500" y="785272"/>
                </a:lnTo>
                <a:lnTo>
                  <a:pt x="136428" y="785806"/>
                </a:lnTo>
                <a:lnTo>
                  <a:pt x="136314" y="786653"/>
                </a:lnTo>
                <a:lnTo>
                  <a:pt x="134948" y="787229"/>
                </a:lnTo>
                <a:close/>
              </a:path>
              <a:path w="964565" h="962025">
                <a:moveTo>
                  <a:pt x="136853" y="619404"/>
                </a:moveTo>
                <a:lnTo>
                  <a:pt x="133980" y="619404"/>
                </a:lnTo>
                <a:lnTo>
                  <a:pt x="134268" y="618429"/>
                </a:lnTo>
                <a:lnTo>
                  <a:pt x="134816" y="617532"/>
                </a:lnTo>
                <a:lnTo>
                  <a:pt x="135272" y="616607"/>
                </a:lnTo>
                <a:lnTo>
                  <a:pt x="134816" y="617532"/>
                </a:lnTo>
                <a:lnTo>
                  <a:pt x="136507" y="617742"/>
                </a:lnTo>
                <a:lnTo>
                  <a:pt x="137051" y="619034"/>
                </a:lnTo>
                <a:lnTo>
                  <a:pt x="136853" y="619404"/>
                </a:lnTo>
                <a:close/>
              </a:path>
              <a:path w="964565" h="962025">
                <a:moveTo>
                  <a:pt x="136853" y="619404"/>
                </a:moveTo>
                <a:lnTo>
                  <a:pt x="136738" y="619617"/>
                </a:lnTo>
                <a:lnTo>
                  <a:pt x="137051" y="619034"/>
                </a:lnTo>
                <a:lnTo>
                  <a:pt x="136853" y="619404"/>
                </a:lnTo>
                <a:close/>
              </a:path>
              <a:path w="964565" h="962025">
                <a:moveTo>
                  <a:pt x="136738" y="619617"/>
                </a:moveTo>
                <a:lnTo>
                  <a:pt x="136546" y="619977"/>
                </a:lnTo>
                <a:lnTo>
                  <a:pt x="136738" y="619617"/>
                </a:lnTo>
                <a:lnTo>
                  <a:pt x="136853" y="619404"/>
                </a:lnTo>
                <a:lnTo>
                  <a:pt x="136738" y="619617"/>
                </a:lnTo>
                <a:close/>
              </a:path>
              <a:path w="964565" h="962025">
                <a:moveTo>
                  <a:pt x="135613" y="507497"/>
                </a:moveTo>
                <a:lnTo>
                  <a:pt x="133727" y="507497"/>
                </a:lnTo>
                <a:lnTo>
                  <a:pt x="134514" y="507184"/>
                </a:lnTo>
                <a:lnTo>
                  <a:pt x="135613" y="507497"/>
                </a:lnTo>
                <a:close/>
              </a:path>
              <a:path w="964565" h="962025">
                <a:moveTo>
                  <a:pt x="134482" y="511888"/>
                </a:moveTo>
                <a:lnTo>
                  <a:pt x="132215" y="511258"/>
                </a:lnTo>
                <a:lnTo>
                  <a:pt x="130998" y="509988"/>
                </a:lnTo>
                <a:lnTo>
                  <a:pt x="132363" y="507497"/>
                </a:lnTo>
                <a:lnTo>
                  <a:pt x="136322" y="507497"/>
                </a:lnTo>
                <a:lnTo>
                  <a:pt x="137158" y="509062"/>
                </a:lnTo>
                <a:lnTo>
                  <a:pt x="136020" y="511258"/>
                </a:lnTo>
                <a:lnTo>
                  <a:pt x="134482" y="511888"/>
                </a:lnTo>
                <a:close/>
              </a:path>
              <a:path w="964565" h="962025">
                <a:moveTo>
                  <a:pt x="135966" y="766907"/>
                </a:moveTo>
                <a:lnTo>
                  <a:pt x="133948" y="766907"/>
                </a:lnTo>
                <a:lnTo>
                  <a:pt x="133389" y="766476"/>
                </a:lnTo>
                <a:lnTo>
                  <a:pt x="132397" y="766078"/>
                </a:lnTo>
                <a:lnTo>
                  <a:pt x="132785" y="765277"/>
                </a:lnTo>
                <a:lnTo>
                  <a:pt x="132863" y="765117"/>
                </a:lnTo>
                <a:lnTo>
                  <a:pt x="133094" y="763864"/>
                </a:lnTo>
                <a:lnTo>
                  <a:pt x="134895" y="762473"/>
                </a:lnTo>
                <a:lnTo>
                  <a:pt x="136268" y="763039"/>
                </a:lnTo>
                <a:lnTo>
                  <a:pt x="136579" y="765117"/>
                </a:lnTo>
                <a:lnTo>
                  <a:pt x="136603" y="765277"/>
                </a:lnTo>
                <a:lnTo>
                  <a:pt x="135966" y="766907"/>
                </a:lnTo>
                <a:close/>
              </a:path>
              <a:path w="964565" h="962025">
                <a:moveTo>
                  <a:pt x="135283" y="895386"/>
                </a:moveTo>
                <a:lnTo>
                  <a:pt x="132144" y="894258"/>
                </a:lnTo>
                <a:lnTo>
                  <a:pt x="132621" y="893265"/>
                </a:lnTo>
                <a:lnTo>
                  <a:pt x="132791" y="892386"/>
                </a:lnTo>
                <a:lnTo>
                  <a:pt x="132866" y="891995"/>
                </a:lnTo>
                <a:lnTo>
                  <a:pt x="134717" y="890454"/>
                </a:lnTo>
                <a:lnTo>
                  <a:pt x="136115" y="890974"/>
                </a:lnTo>
                <a:lnTo>
                  <a:pt x="136472" y="893265"/>
                </a:lnTo>
                <a:lnTo>
                  <a:pt x="135758" y="894258"/>
                </a:lnTo>
                <a:lnTo>
                  <a:pt x="135283" y="895386"/>
                </a:lnTo>
                <a:close/>
              </a:path>
              <a:path w="964565" h="962025">
                <a:moveTo>
                  <a:pt x="134813" y="727479"/>
                </a:moveTo>
                <a:lnTo>
                  <a:pt x="134971" y="727080"/>
                </a:lnTo>
                <a:lnTo>
                  <a:pt x="135097" y="726760"/>
                </a:lnTo>
                <a:lnTo>
                  <a:pt x="134813" y="727479"/>
                </a:lnTo>
                <a:close/>
              </a:path>
              <a:path w="964565" h="962025">
                <a:moveTo>
                  <a:pt x="135683" y="729504"/>
                </a:moveTo>
                <a:lnTo>
                  <a:pt x="134101" y="729504"/>
                </a:lnTo>
                <a:lnTo>
                  <a:pt x="134286" y="728557"/>
                </a:lnTo>
                <a:lnTo>
                  <a:pt x="134738" y="727667"/>
                </a:lnTo>
                <a:lnTo>
                  <a:pt x="136310" y="727667"/>
                </a:lnTo>
                <a:lnTo>
                  <a:pt x="136127" y="728557"/>
                </a:lnTo>
                <a:lnTo>
                  <a:pt x="135683" y="729504"/>
                </a:lnTo>
                <a:close/>
              </a:path>
              <a:path w="964565" h="962025">
                <a:moveTo>
                  <a:pt x="135596" y="804702"/>
                </a:moveTo>
                <a:lnTo>
                  <a:pt x="132710" y="803449"/>
                </a:lnTo>
                <a:lnTo>
                  <a:pt x="131941" y="802168"/>
                </a:lnTo>
                <a:lnTo>
                  <a:pt x="132197" y="801129"/>
                </a:lnTo>
                <a:lnTo>
                  <a:pt x="134848" y="799898"/>
                </a:lnTo>
                <a:lnTo>
                  <a:pt x="136137" y="800271"/>
                </a:lnTo>
                <a:lnTo>
                  <a:pt x="136533" y="802168"/>
                </a:lnTo>
                <a:lnTo>
                  <a:pt x="136613" y="802552"/>
                </a:lnTo>
                <a:lnTo>
                  <a:pt x="135902" y="803670"/>
                </a:lnTo>
                <a:lnTo>
                  <a:pt x="135596" y="804702"/>
                </a:lnTo>
                <a:close/>
              </a:path>
              <a:path w="964565" h="962025">
                <a:moveTo>
                  <a:pt x="135598" y="822266"/>
                </a:moveTo>
                <a:lnTo>
                  <a:pt x="134236" y="822266"/>
                </a:lnTo>
                <a:lnTo>
                  <a:pt x="133432" y="820533"/>
                </a:lnTo>
                <a:lnTo>
                  <a:pt x="133698" y="819975"/>
                </a:lnTo>
                <a:lnTo>
                  <a:pt x="136475" y="819975"/>
                </a:lnTo>
                <a:lnTo>
                  <a:pt x="136347" y="820533"/>
                </a:lnTo>
                <a:lnTo>
                  <a:pt x="136247" y="820975"/>
                </a:lnTo>
                <a:lnTo>
                  <a:pt x="135745" y="821914"/>
                </a:lnTo>
                <a:lnTo>
                  <a:pt x="135598" y="822266"/>
                </a:lnTo>
                <a:close/>
              </a:path>
              <a:path w="964565" h="962025">
                <a:moveTo>
                  <a:pt x="135598" y="822266"/>
                </a:moveTo>
                <a:lnTo>
                  <a:pt x="135490" y="822522"/>
                </a:lnTo>
                <a:lnTo>
                  <a:pt x="135745" y="821914"/>
                </a:lnTo>
                <a:lnTo>
                  <a:pt x="135598" y="822266"/>
                </a:lnTo>
                <a:close/>
              </a:path>
              <a:path w="964565" h="962025">
                <a:moveTo>
                  <a:pt x="135490" y="822522"/>
                </a:moveTo>
                <a:lnTo>
                  <a:pt x="135343" y="822875"/>
                </a:lnTo>
                <a:lnTo>
                  <a:pt x="135490" y="822522"/>
                </a:lnTo>
                <a:lnTo>
                  <a:pt x="135598" y="822266"/>
                </a:lnTo>
                <a:lnTo>
                  <a:pt x="135490" y="822522"/>
                </a:lnTo>
                <a:close/>
              </a:path>
              <a:path w="964565" h="962025">
                <a:moveTo>
                  <a:pt x="135026" y="231589"/>
                </a:moveTo>
                <a:lnTo>
                  <a:pt x="134922" y="231842"/>
                </a:lnTo>
                <a:lnTo>
                  <a:pt x="135169" y="231244"/>
                </a:lnTo>
                <a:lnTo>
                  <a:pt x="135026" y="231589"/>
                </a:lnTo>
                <a:close/>
              </a:path>
              <a:path w="964565" h="962025">
                <a:moveTo>
                  <a:pt x="136857" y="234159"/>
                </a:moveTo>
                <a:lnTo>
                  <a:pt x="134051" y="234159"/>
                </a:lnTo>
                <a:lnTo>
                  <a:pt x="134182" y="233564"/>
                </a:lnTo>
                <a:lnTo>
                  <a:pt x="134272" y="233155"/>
                </a:lnTo>
                <a:lnTo>
                  <a:pt x="134770" y="232209"/>
                </a:lnTo>
                <a:lnTo>
                  <a:pt x="134922" y="231842"/>
                </a:lnTo>
                <a:lnTo>
                  <a:pt x="135026" y="231589"/>
                </a:lnTo>
                <a:lnTo>
                  <a:pt x="134922" y="231842"/>
                </a:lnTo>
                <a:lnTo>
                  <a:pt x="136450" y="232209"/>
                </a:lnTo>
                <a:lnTo>
                  <a:pt x="137094" y="233564"/>
                </a:lnTo>
                <a:lnTo>
                  <a:pt x="136857" y="234159"/>
                </a:lnTo>
                <a:close/>
              </a:path>
              <a:path w="964565" h="962025">
                <a:moveTo>
                  <a:pt x="136857" y="234159"/>
                </a:moveTo>
                <a:lnTo>
                  <a:pt x="136763" y="234394"/>
                </a:lnTo>
                <a:lnTo>
                  <a:pt x="137094" y="233564"/>
                </a:lnTo>
                <a:lnTo>
                  <a:pt x="136857" y="234159"/>
                </a:lnTo>
                <a:close/>
              </a:path>
              <a:path w="964565" h="962025">
                <a:moveTo>
                  <a:pt x="135026" y="235216"/>
                </a:moveTo>
                <a:lnTo>
                  <a:pt x="134001" y="234394"/>
                </a:lnTo>
                <a:lnTo>
                  <a:pt x="136763" y="234394"/>
                </a:lnTo>
                <a:lnTo>
                  <a:pt x="136660" y="234653"/>
                </a:lnTo>
                <a:lnTo>
                  <a:pt x="135026" y="235216"/>
                </a:lnTo>
                <a:close/>
              </a:path>
              <a:path w="964565" h="962025">
                <a:moveTo>
                  <a:pt x="135771" y="29642"/>
                </a:moveTo>
                <a:lnTo>
                  <a:pt x="135475" y="28905"/>
                </a:lnTo>
                <a:lnTo>
                  <a:pt x="135669" y="29389"/>
                </a:lnTo>
                <a:lnTo>
                  <a:pt x="135771" y="29642"/>
                </a:lnTo>
                <a:close/>
              </a:path>
              <a:path w="964565" h="962025">
                <a:moveTo>
                  <a:pt x="135031" y="32933"/>
                </a:moveTo>
                <a:lnTo>
                  <a:pt x="132311" y="32933"/>
                </a:lnTo>
                <a:lnTo>
                  <a:pt x="131770" y="31545"/>
                </a:lnTo>
                <a:lnTo>
                  <a:pt x="133272" y="29642"/>
                </a:lnTo>
                <a:lnTo>
                  <a:pt x="135771" y="29642"/>
                </a:lnTo>
                <a:lnTo>
                  <a:pt x="136688" y="31926"/>
                </a:lnTo>
                <a:lnTo>
                  <a:pt x="135706" y="32360"/>
                </a:lnTo>
                <a:lnTo>
                  <a:pt x="135031" y="32933"/>
                </a:lnTo>
                <a:close/>
              </a:path>
              <a:path w="964565" h="962025">
                <a:moveTo>
                  <a:pt x="135031" y="32933"/>
                </a:moveTo>
                <a:lnTo>
                  <a:pt x="134809" y="33122"/>
                </a:lnTo>
                <a:lnTo>
                  <a:pt x="135706" y="32360"/>
                </a:lnTo>
                <a:lnTo>
                  <a:pt x="135031" y="32933"/>
                </a:lnTo>
                <a:close/>
              </a:path>
              <a:path w="964565" h="962025">
                <a:moveTo>
                  <a:pt x="134752" y="71066"/>
                </a:moveTo>
                <a:lnTo>
                  <a:pt x="132856" y="69586"/>
                </a:lnTo>
                <a:lnTo>
                  <a:pt x="132571" y="68333"/>
                </a:lnTo>
                <a:lnTo>
                  <a:pt x="132066" y="67362"/>
                </a:lnTo>
                <a:lnTo>
                  <a:pt x="133094" y="66952"/>
                </a:lnTo>
                <a:lnTo>
                  <a:pt x="134283" y="66041"/>
                </a:lnTo>
                <a:lnTo>
                  <a:pt x="135763" y="66518"/>
                </a:lnTo>
                <a:lnTo>
                  <a:pt x="136421" y="68180"/>
                </a:lnTo>
                <a:lnTo>
                  <a:pt x="136307" y="69102"/>
                </a:lnTo>
                <a:lnTo>
                  <a:pt x="136248" y="69586"/>
                </a:lnTo>
                <a:lnTo>
                  <a:pt x="136133" y="70518"/>
                </a:lnTo>
                <a:lnTo>
                  <a:pt x="134752" y="71066"/>
                </a:lnTo>
                <a:close/>
              </a:path>
              <a:path w="964565" h="962025">
                <a:moveTo>
                  <a:pt x="133848" y="51398"/>
                </a:moveTo>
                <a:lnTo>
                  <a:pt x="132293" y="50868"/>
                </a:lnTo>
                <a:lnTo>
                  <a:pt x="132282" y="48139"/>
                </a:lnTo>
                <a:lnTo>
                  <a:pt x="132416" y="48139"/>
                </a:lnTo>
                <a:lnTo>
                  <a:pt x="133468" y="47491"/>
                </a:lnTo>
                <a:lnTo>
                  <a:pt x="134115" y="46758"/>
                </a:lnTo>
                <a:lnTo>
                  <a:pt x="133719" y="47206"/>
                </a:lnTo>
                <a:lnTo>
                  <a:pt x="136185" y="47491"/>
                </a:lnTo>
                <a:lnTo>
                  <a:pt x="136482" y="48936"/>
                </a:lnTo>
                <a:lnTo>
                  <a:pt x="135976" y="50441"/>
                </a:lnTo>
                <a:lnTo>
                  <a:pt x="133848" y="51398"/>
                </a:lnTo>
                <a:close/>
              </a:path>
              <a:path w="964565" h="962025">
                <a:moveTo>
                  <a:pt x="135596" y="198873"/>
                </a:moveTo>
                <a:lnTo>
                  <a:pt x="132710" y="197620"/>
                </a:lnTo>
                <a:lnTo>
                  <a:pt x="131941" y="196339"/>
                </a:lnTo>
                <a:lnTo>
                  <a:pt x="132197" y="195304"/>
                </a:lnTo>
                <a:lnTo>
                  <a:pt x="134848" y="194069"/>
                </a:lnTo>
                <a:lnTo>
                  <a:pt x="136137" y="194442"/>
                </a:lnTo>
                <a:lnTo>
                  <a:pt x="136533" y="196339"/>
                </a:lnTo>
                <a:lnTo>
                  <a:pt x="136613" y="196723"/>
                </a:lnTo>
                <a:lnTo>
                  <a:pt x="135902" y="197841"/>
                </a:lnTo>
                <a:lnTo>
                  <a:pt x="135596" y="198873"/>
                </a:lnTo>
                <a:close/>
              </a:path>
              <a:path w="964565" h="962025">
                <a:moveTo>
                  <a:pt x="134948" y="181401"/>
                </a:moveTo>
                <a:lnTo>
                  <a:pt x="133130" y="179981"/>
                </a:lnTo>
                <a:lnTo>
                  <a:pt x="132877" y="178717"/>
                </a:lnTo>
                <a:lnTo>
                  <a:pt x="132397" y="177742"/>
                </a:lnTo>
                <a:lnTo>
                  <a:pt x="135418" y="176515"/>
                </a:lnTo>
                <a:lnTo>
                  <a:pt x="135809" y="177497"/>
                </a:lnTo>
                <a:lnTo>
                  <a:pt x="136620" y="178536"/>
                </a:lnTo>
                <a:lnTo>
                  <a:pt x="136500" y="179447"/>
                </a:lnTo>
                <a:lnTo>
                  <a:pt x="136428" y="179981"/>
                </a:lnTo>
                <a:lnTo>
                  <a:pt x="136314" y="180824"/>
                </a:lnTo>
                <a:lnTo>
                  <a:pt x="134948" y="181401"/>
                </a:lnTo>
                <a:close/>
              </a:path>
              <a:path w="964565" h="962025">
                <a:moveTo>
                  <a:pt x="133810" y="213914"/>
                </a:moveTo>
                <a:lnTo>
                  <a:pt x="133698" y="214149"/>
                </a:lnTo>
                <a:lnTo>
                  <a:pt x="133810" y="213914"/>
                </a:lnTo>
                <a:lnTo>
                  <a:pt x="133905" y="213715"/>
                </a:lnTo>
                <a:lnTo>
                  <a:pt x="133810" y="213914"/>
                </a:lnTo>
                <a:close/>
              </a:path>
              <a:path w="964565" h="962025">
                <a:moveTo>
                  <a:pt x="135598" y="216441"/>
                </a:moveTo>
                <a:lnTo>
                  <a:pt x="134236" y="216441"/>
                </a:lnTo>
                <a:lnTo>
                  <a:pt x="133432" y="214708"/>
                </a:lnTo>
                <a:lnTo>
                  <a:pt x="133698" y="214149"/>
                </a:lnTo>
                <a:lnTo>
                  <a:pt x="136475" y="214149"/>
                </a:lnTo>
                <a:lnTo>
                  <a:pt x="136347" y="214708"/>
                </a:lnTo>
                <a:lnTo>
                  <a:pt x="136247" y="215149"/>
                </a:lnTo>
                <a:lnTo>
                  <a:pt x="135745" y="216089"/>
                </a:lnTo>
                <a:lnTo>
                  <a:pt x="135598" y="216441"/>
                </a:lnTo>
                <a:close/>
              </a:path>
              <a:path w="964565" h="962025">
                <a:moveTo>
                  <a:pt x="124963" y="850876"/>
                </a:moveTo>
                <a:lnTo>
                  <a:pt x="123621" y="847884"/>
                </a:lnTo>
                <a:lnTo>
                  <a:pt x="124632" y="847435"/>
                </a:lnTo>
                <a:lnTo>
                  <a:pt x="125667" y="846574"/>
                </a:lnTo>
                <a:lnTo>
                  <a:pt x="128072" y="846574"/>
                </a:lnTo>
                <a:lnTo>
                  <a:pt x="128534" y="847884"/>
                </a:lnTo>
                <a:lnTo>
                  <a:pt x="127952" y="849282"/>
                </a:lnTo>
                <a:lnTo>
                  <a:pt x="124963" y="850876"/>
                </a:lnTo>
                <a:close/>
              </a:path>
              <a:path w="964565" h="962025">
                <a:moveTo>
                  <a:pt x="136853" y="13575"/>
                </a:moveTo>
                <a:lnTo>
                  <a:pt x="133980" y="13575"/>
                </a:lnTo>
                <a:lnTo>
                  <a:pt x="134268" y="12600"/>
                </a:lnTo>
                <a:lnTo>
                  <a:pt x="134816" y="11703"/>
                </a:lnTo>
                <a:lnTo>
                  <a:pt x="135272" y="10778"/>
                </a:lnTo>
                <a:lnTo>
                  <a:pt x="134816" y="11703"/>
                </a:lnTo>
                <a:lnTo>
                  <a:pt x="136507" y="11913"/>
                </a:lnTo>
                <a:lnTo>
                  <a:pt x="137051" y="13205"/>
                </a:lnTo>
                <a:lnTo>
                  <a:pt x="136853" y="13575"/>
                </a:lnTo>
                <a:close/>
              </a:path>
              <a:path w="964565" h="962025">
                <a:moveTo>
                  <a:pt x="136853" y="13575"/>
                </a:moveTo>
                <a:lnTo>
                  <a:pt x="136738" y="13789"/>
                </a:lnTo>
                <a:lnTo>
                  <a:pt x="137051" y="13205"/>
                </a:lnTo>
                <a:lnTo>
                  <a:pt x="136853" y="13575"/>
                </a:lnTo>
                <a:close/>
              </a:path>
              <a:path w="964565" h="962025">
                <a:moveTo>
                  <a:pt x="136738" y="13789"/>
                </a:moveTo>
                <a:lnTo>
                  <a:pt x="136546" y="14148"/>
                </a:lnTo>
                <a:lnTo>
                  <a:pt x="136738" y="13789"/>
                </a:lnTo>
                <a:lnTo>
                  <a:pt x="136853" y="13575"/>
                </a:lnTo>
                <a:lnTo>
                  <a:pt x="136738" y="13789"/>
                </a:lnTo>
                <a:close/>
              </a:path>
              <a:path w="964565" h="962025">
                <a:moveTo>
                  <a:pt x="127463" y="864972"/>
                </a:moveTo>
                <a:lnTo>
                  <a:pt x="125472" y="864972"/>
                </a:lnTo>
                <a:lnTo>
                  <a:pt x="126408" y="864545"/>
                </a:lnTo>
                <a:lnTo>
                  <a:pt x="127463" y="864972"/>
                </a:lnTo>
                <a:close/>
              </a:path>
              <a:path w="964565" h="962025">
                <a:moveTo>
                  <a:pt x="126810" y="867975"/>
                </a:moveTo>
                <a:lnTo>
                  <a:pt x="124405" y="867975"/>
                </a:lnTo>
                <a:lnTo>
                  <a:pt x="124337" y="867793"/>
                </a:lnTo>
                <a:lnTo>
                  <a:pt x="123472" y="866633"/>
                </a:lnTo>
                <a:lnTo>
                  <a:pt x="124078" y="864972"/>
                </a:lnTo>
                <a:lnTo>
                  <a:pt x="127693" y="864972"/>
                </a:lnTo>
                <a:lnTo>
                  <a:pt x="128290" y="866139"/>
                </a:lnTo>
                <a:lnTo>
                  <a:pt x="126810" y="867975"/>
                </a:lnTo>
                <a:close/>
              </a:path>
              <a:path w="964565" h="962025">
                <a:moveTo>
                  <a:pt x="124703" y="868772"/>
                </a:moveTo>
                <a:lnTo>
                  <a:pt x="124515" y="868270"/>
                </a:lnTo>
                <a:lnTo>
                  <a:pt x="125628" y="868270"/>
                </a:lnTo>
                <a:lnTo>
                  <a:pt x="124703" y="868772"/>
                </a:lnTo>
                <a:close/>
              </a:path>
              <a:path w="964565" h="962025">
                <a:moveTo>
                  <a:pt x="136735" y="401411"/>
                </a:moveTo>
                <a:lnTo>
                  <a:pt x="132816" y="401411"/>
                </a:lnTo>
                <a:lnTo>
                  <a:pt x="131745" y="400023"/>
                </a:lnTo>
                <a:lnTo>
                  <a:pt x="131753" y="397974"/>
                </a:lnTo>
                <a:lnTo>
                  <a:pt x="132382" y="396194"/>
                </a:lnTo>
                <a:lnTo>
                  <a:pt x="133703" y="394917"/>
                </a:lnTo>
                <a:lnTo>
                  <a:pt x="136407" y="395447"/>
                </a:lnTo>
                <a:lnTo>
                  <a:pt x="137346" y="396977"/>
                </a:lnTo>
                <a:lnTo>
                  <a:pt x="137695" y="399803"/>
                </a:lnTo>
                <a:lnTo>
                  <a:pt x="136735" y="401411"/>
                </a:lnTo>
                <a:close/>
              </a:path>
              <a:path w="964565" h="962025">
                <a:moveTo>
                  <a:pt x="134428" y="525670"/>
                </a:moveTo>
                <a:lnTo>
                  <a:pt x="132566" y="525670"/>
                </a:lnTo>
                <a:lnTo>
                  <a:pt x="133425" y="525293"/>
                </a:lnTo>
                <a:lnTo>
                  <a:pt x="134428" y="525670"/>
                </a:lnTo>
                <a:close/>
              </a:path>
              <a:path w="964565" h="962025">
                <a:moveTo>
                  <a:pt x="135594" y="528837"/>
                </a:moveTo>
                <a:lnTo>
                  <a:pt x="133066" y="528837"/>
                </a:lnTo>
                <a:lnTo>
                  <a:pt x="131496" y="527008"/>
                </a:lnTo>
                <a:lnTo>
                  <a:pt x="132087" y="525830"/>
                </a:lnTo>
                <a:lnTo>
                  <a:pt x="136048" y="525830"/>
                </a:lnTo>
                <a:lnTo>
                  <a:pt x="136470" y="527008"/>
                </a:lnTo>
                <a:lnTo>
                  <a:pt x="136571" y="527289"/>
                </a:lnTo>
                <a:lnTo>
                  <a:pt x="135710" y="528510"/>
                </a:lnTo>
                <a:lnTo>
                  <a:pt x="135594" y="528837"/>
                </a:lnTo>
                <a:close/>
              </a:path>
              <a:path w="964565" h="962025">
                <a:moveTo>
                  <a:pt x="135594" y="528837"/>
                </a:moveTo>
                <a:lnTo>
                  <a:pt x="135510" y="529075"/>
                </a:lnTo>
                <a:lnTo>
                  <a:pt x="135594" y="528837"/>
                </a:lnTo>
                <a:lnTo>
                  <a:pt x="135710" y="528510"/>
                </a:lnTo>
                <a:lnTo>
                  <a:pt x="135594" y="528837"/>
                </a:lnTo>
                <a:close/>
              </a:path>
              <a:path w="964565" h="962025">
                <a:moveTo>
                  <a:pt x="135343" y="529549"/>
                </a:moveTo>
                <a:lnTo>
                  <a:pt x="134343" y="529075"/>
                </a:lnTo>
                <a:lnTo>
                  <a:pt x="135510" y="529075"/>
                </a:lnTo>
                <a:lnTo>
                  <a:pt x="135343" y="529549"/>
                </a:lnTo>
                <a:close/>
              </a:path>
              <a:path w="964565" h="962025">
                <a:moveTo>
                  <a:pt x="134222" y="859684"/>
                </a:moveTo>
                <a:lnTo>
                  <a:pt x="133163" y="859075"/>
                </a:lnTo>
                <a:lnTo>
                  <a:pt x="132971" y="859075"/>
                </a:lnTo>
                <a:lnTo>
                  <a:pt x="131806" y="858805"/>
                </a:lnTo>
                <a:lnTo>
                  <a:pt x="130923" y="856204"/>
                </a:lnTo>
                <a:lnTo>
                  <a:pt x="132186" y="854495"/>
                </a:lnTo>
                <a:lnTo>
                  <a:pt x="135777" y="854495"/>
                </a:lnTo>
                <a:lnTo>
                  <a:pt x="136980" y="855954"/>
                </a:lnTo>
                <a:lnTo>
                  <a:pt x="136511" y="858047"/>
                </a:lnTo>
                <a:lnTo>
                  <a:pt x="136389" y="858591"/>
                </a:lnTo>
                <a:lnTo>
                  <a:pt x="135037" y="859075"/>
                </a:lnTo>
                <a:lnTo>
                  <a:pt x="134222" y="859684"/>
                </a:lnTo>
                <a:close/>
              </a:path>
              <a:path w="964565" h="962025">
                <a:moveTo>
                  <a:pt x="134813" y="121650"/>
                </a:moveTo>
                <a:lnTo>
                  <a:pt x="134971" y="121251"/>
                </a:lnTo>
                <a:lnTo>
                  <a:pt x="135097" y="120931"/>
                </a:lnTo>
                <a:lnTo>
                  <a:pt x="134813" y="121650"/>
                </a:lnTo>
                <a:close/>
              </a:path>
              <a:path w="964565" h="962025">
                <a:moveTo>
                  <a:pt x="135683" y="123675"/>
                </a:moveTo>
                <a:lnTo>
                  <a:pt x="134101" y="123675"/>
                </a:lnTo>
                <a:lnTo>
                  <a:pt x="134286" y="122728"/>
                </a:lnTo>
                <a:lnTo>
                  <a:pt x="134738" y="121839"/>
                </a:lnTo>
                <a:lnTo>
                  <a:pt x="136310" y="121839"/>
                </a:lnTo>
                <a:lnTo>
                  <a:pt x="136127" y="122728"/>
                </a:lnTo>
                <a:lnTo>
                  <a:pt x="135683" y="123675"/>
                </a:lnTo>
                <a:close/>
              </a:path>
              <a:path w="964565" h="962025">
                <a:moveTo>
                  <a:pt x="135179" y="932974"/>
                </a:moveTo>
                <a:lnTo>
                  <a:pt x="134304" y="932462"/>
                </a:lnTo>
                <a:lnTo>
                  <a:pt x="133222" y="932124"/>
                </a:lnTo>
                <a:lnTo>
                  <a:pt x="131760" y="930366"/>
                </a:lnTo>
                <a:lnTo>
                  <a:pt x="132140" y="929252"/>
                </a:lnTo>
                <a:lnTo>
                  <a:pt x="135144" y="928007"/>
                </a:lnTo>
                <a:lnTo>
                  <a:pt x="136382" y="928861"/>
                </a:lnTo>
                <a:lnTo>
                  <a:pt x="136571" y="930366"/>
                </a:lnTo>
                <a:lnTo>
                  <a:pt x="136688" y="931313"/>
                </a:lnTo>
                <a:lnTo>
                  <a:pt x="135746" y="932124"/>
                </a:lnTo>
                <a:lnTo>
                  <a:pt x="135505" y="932462"/>
                </a:lnTo>
                <a:lnTo>
                  <a:pt x="135179" y="932974"/>
                </a:lnTo>
                <a:close/>
              </a:path>
              <a:path w="964565" h="962025">
                <a:moveTo>
                  <a:pt x="134998" y="952094"/>
                </a:moveTo>
                <a:lnTo>
                  <a:pt x="132062" y="950923"/>
                </a:lnTo>
                <a:lnTo>
                  <a:pt x="132486" y="949934"/>
                </a:lnTo>
                <a:lnTo>
                  <a:pt x="132646" y="948600"/>
                </a:lnTo>
                <a:lnTo>
                  <a:pt x="135176" y="946618"/>
                </a:lnTo>
                <a:lnTo>
                  <a:pt x="136386" y="947767"/>
                </a:lnTo>
                <a:lnTo>
                  <a:pt x="136594" y="949934"/>
                </a:lnTo>
                <a:lnTo>
                  <a:pt x="136635" y="950361"/>
                </a:lnTo>
                <a:lnTo>
                  <a:pt x="135557" y="951251"/>
                </a:lnTo>
                <a:lnTo>
                  <a:pt x="134998" y="952094"/>
                </a:lnTo>
                <a:close/>
              </a:path>
              <a:path w="964565" h="962025">
                <a:moveTo>
                  <a:pt x="134325" y="877515"/>
                </a:moveTo>
                <a:lnTo>
                  <a:pt x="133080" y="876604"/>
                </a:lnTo>
                <a:lnTo>
                  <a:pt x="132051" y="876224"/>
                </a:lnTo>
                <a:lnTo>
                  <a:pt x="132553" y="875234"/>
                </a:lnTo>
                <a:lnTo>
                  <a:pt x="132749" y="874377"/>
                </a:lnTo>
                <a:lnTo>
                  <a:pt x="132838" y="873985"/>
                </a:lnTo>
                <a:lnTo>
                  <a:pt x="134717" y="872395"/>
                </a:lnTo>
                <a:lnTo>
                  <a:pt x="136105" y="872911"/>
                </a:lnTo>
                <a:lnTo>
                  <a:pt x="136251" y="873985"/>
                </a:lnTo>
                <a:lnTo>
                  <a:pt x="136304" y="874377"/>
                </a:lnTo>
                <a:lnTo>
                  <a:pt x="136419" y="875234"/>
                </a:lnTo>
                <a:lnTo>
                  <a:pt x="135910" y="876604"/>
                </a:lnTo>
                <a:lnTo>
                  <a:pt x="135784" y="876921"/>
                </a:lnTo>
                <a:lnTo>
                  <a:pt x="134325" y="877515"/>
                </a:lnTo>
                <a:close/>
              </a:path>
              <a:path w="964565" h="962025">
                <a:moveTo>
                  <a:pt x="134222" y="253858"/>
                </a:moveTo>
                <a:lnTo>
                  <a:pt x="133163" y="253250"/>
                </a:lnTo>
                <a:lnTo>
                  <a:pt x="132971" y="253250"/>
                </a:lnTo>
                <a:lnTo>
                  <a:pt x="131806" y="252979"/>
                </a:lnTo>
                <a:lnTo>
                  <a:pt x="130927" y="250378"/>
                </a:lnTo>
                <a:lnTo>
                  <a:pt x="132188" y="248667"/>
                </a:lnTo>
                <a:lnTo>
                  <a:pt x="135777" y="248667"/>
                </a:lnTo>
                <a:lnTo>
                  <a:pt x="136980" y="250126"/>
                </a:lnTo>
                <a:lnTo>
                  <a:pt x="136389" y="252766"/>
                </a:lnTo>
                <a:lnTo>
                  <a:pt x="135037" y="253250"/>
                </a:lnTo>
                <a:lnTo>
                  <a:pt x="134222" y="253858"/>
                </a:lnTo>
                <a:close/>
              </a:path>
              <a:path w="964565" h="962025">
                <a:moveTo>
                  <a:pt x="134066" y="585040"/>
                </a:moveTo>
                <a:lnTo>
                  <a:pt x="133072" y="584488"/>
                </a:lnTo>
                <a:lnTo>
                  <a:pt x="132932" y="584488"/>
                </a:lnTo>
                <a:lnTo>
                  <a:pt x="131749" y="584232"/>
                </a:lnTo>
                <a:lnTo>
                  <a:pt x="130721" y="581652"/>
                </a:lnTo>
                <a:lnTo>
                  <a:pt x="131898" y="580300"/>
                </a:lnTo>
                <a:lnTo>
                  <a:pt x="134453" y="579933"/>
                </a:lnTo>
                <a:lnTo>
                  <a:pt x="135937" y="580762"/>
                </a:lnTo>
                <a:lnTo>
                  <a:pt x="136781" y="583186"/>
                </a:lnTo>
                <a:lnTo>
                  <a:pt x="135859" y="584488"/>
                </a:lnTo>
                <a:lnTo>
                  <a:pt x="134066" y="585040"/>
                </a:lnTo>
                <a:close/>
              </a:path>
              <a:path w="964565" h="962025">
                <a:moveTo>
                  <a:pt x="136090" y="142983"/>
                </a:moveTo>
                <a:lnTo>
                  <a:pt x="133446" y="142983"/>
                </a:lnTo>
                <a:lnTo>
                  <a:pt x="132866" y="142204"/>
                </a:lnTo>
                <a:lnTo>
                  <a:pt x="132143" y="141642"/>
                </a:lnTo>
                <a:lnTo>
                  <a:pt x="132646" y="140791"/>
                </a:lnTo>
                <a:lnTo>
                  <a:pt x="132998" y="139759"/>
                </a:lnTo>
                <a:lnTo>
                  <a:pt x="134752" y="138186"/>
                </a:lnTo>
                <a:lnTo>
                  <a:pt x="135788" y="138560"/>
                </a:lnTo>
                <a:lnTo>
                  <a:pt x="136759" y="141642"/>
                </a:lnTo>
                <a:lnTo>
                  <a:pt x="136090" y="142983"/>
                </a:lnTo>
                <a:close/>
              </a:path>
              <a:path w="964565" h="962025">
                <a:moveTo>
                  <a:pt x="134535" y="161537"/>
                </a:moveTo>
                <a:lnTo>
                  <a:pt x="133386" y="160647"/>
                </a:lnTo>
                <a:lnTo>
                  <a:pt x="132393" y="160249"/>
                </a:lnTo>
                <a:lnTo>
                  <a:pt x="132781" y="159448"/>
                </a:lnTo>
                <a:lnTo>
                  <a:pt x="132859" y="159288"/>
                </a:lnTo>
                <a:lnTo>
                  <a:pt x="133090" y="158035"/>
                </a:lnTo>
                <a:lnTo>
                  <a:pt x="134891" y="156644"/>
                </a:lnTo>
                <a:lnTo>
                  <a:pt x="136265" y="157210"/>
                </a:lnTo>
                <a:lnTo>
                  <a:pt x="136575" y="159288"/>
                </a:lnTo>
                <a:lnTo>
                  <a:pt x="136599" y="159448"/>
                </a:lnTo>
                <a:lnTo>
                  <a:pt x="135962" y="161078"/>
                </a:lnTo>
                <a:lnTo>
                  <a:pt x="134535" y="161537"/>
                </a:lnTo>
                <a:close/>
              </a:path>
              <a:path w="964565" h="962025">
                <a:moveTo>
                  <a:pt x="133831" y="107722"/>
                </a:moveTo>
                <a:lnTo>
                  <a:pt x="132891" y="106612"/>
                </a:lnTo>
                <a:lnTo>
                  <a:pt x="132073" y="106071"/>
                </a:lnTo>
                <a:lnTo>
                  <a:pt x="132574" y="105099"/>
                </a:lnTo>
                <a:lnTo>
                  <a:pt x="132873" y="103911"/>
                </a:lnTo>
                <a:lnTo>
                  <a:pt x="134713" y="102246"/>
                </a:lnTo>
                <a:lnTo>
                  <a:pt x="135841" y="102637"/>
                </a:lnTo>
                <a:lnTo>
                  <a:pt x="136983" y="105758"/>
                </a:lnTo>
                <a:lnTo>
                  <a:pt x="136311" y="107206"/>
                </a:lnTo>
                <a:lnTo>
                  <a:pt x="133831" y="107722"/>
                </a:lnTo>
                <a:close/>
              </a:path>
              <a:path w="964565" h="962025">
                <a:moveTo>
                  <a:pt x="135616" y="87802"/>
                </a:moveTo>
                <a:lnTo>
                  <a:pt x="133240" y="87802"/>
                </a:lnTo>
                <a:lnTo>
                  <a:pt x="131763" y="86026"/>
                </a:lnTo>
                <a:lnTo>
                  <a:pt x="132136" y="84951"/>
                </a:lnTo>
                <a:lnTo>
                  <a:pt x="132233" y="84674"/>
                </a:lnTo>
                <a:lnTo>
                  <a:pt x="134432" y="84311"/>
                </a:lnTo>
                <a:lnTo>
                  <a:pt x="135987" y="84951"/>
                </a:lnTo>
                <a:lnTo>
                  <a:pt x="136524" y="86371"/>
                </a:lnTo>
                <a:lnTo>
                  <a:pt x="135706" y="87542"/>
                </a:lnTo>
                <a:lnTo>
                  <a:pt x="135616" y="87802"/>
                </a:lnTo>
                <a:close/>
              </a:path>
              <a:path w="964565" h="962025">
                <a:moveTo>
                  <a:pt x="135364" y="88531"/>
                </a:moveTo>
                <a:lnTo>
                  <a:pt x="134428" y="88058"/>
                </a:lnTo>
                <a:lnTo>
                  <a:pt x="135528" y="88058"/>
                </a:lnTo>
                <a:lnTo>
                  <a:pt x="135364" y="88531"/>
                </a:lnTo>
                <a:close/>
              </a:path>
              <a:path w="964565" h="962025">
                <a:moveTo>
                  <a:pt x="145741" y="391440"/>
                </a:moveTo>
                <a:lnTo>
                  <a:pt x="143141" y="391440"/>
                </a:lnTo>
                <a:lnTo>
                  <a:pt x="142471" y="390355"/>
                </a:lnTo>
                <a:lnTo>
                  <a:pt x="141745" y="389704"/>
                </a:lnTo>
                <a:lnTo>
                  <a:pt x="142232" y="388843"/>
                </a:lnTo>
                <a:lnTo>
                  <a:pt x="142526" y="387647"/>
                </a:lnTo>
                <a:lnTo>
                  <a:pt x="142574" y="387451"/>
                </a:lnTo>
                <a:lnTo>
                  <a:pt x="144033" y="387056"/>
                </a:lnTo>
                <a:lnTo>
                  <a:pt x="145631" y="387647"/>
                </a:lnTo>
                <a:lnTo>
                  <a:pt x="146805" y="390106"/>
                </a:lnTo>
                <a:lnTo>
                  <a:pt x="145741" y="391440"/>
                </a:lnTo>
                <a:close/>
              </a:path>
              <a:path w="964565" h="962025">
                <a:moveTo>
                  <a:pt x="143570" y="795101"/>
                </a:moveTo>
                <a:lnTo>
                  <a:pt x="142585" y="794079"/>
                </a:lnTo>
                <a:lnTo>
                  <a:pt x="141727" y="793596"/>
                </a:lnTo>
                <a:lnTo>
                  <a:pt x="142111" y="792645"/>
                </a:lnTo>
                <a:lnTo>
                  <a:pt x="142238" y="791489"/>
                </a:lnTo>
                <a:lnTo>
                  <a:pt x="142257" y="791311"/>
                </a:lnTo>
                <a:lnTo>
                  <a:pt x="143545" y="790510"/>
                </a:lnTo>
                <a:lnTo>
                  <a:pt x="145207" y="790891"/>
                </a:lnTo>
                <a:lnTo>
                  <a:pt x="146840" y="793083"/>
                </a:lnTo>
                <a:lnTo>
                  <a:pt x="145994" y="794524"/>
                </a:lnTo>
                <a:lnTo>
                  <a:pt x="143570" y="795101"/>
                </a:lnTo>
                <a:close/>
              </a:path>
              <a:path w="964565" h="962025">
                <a:moveTo>
                  <a:pt x="144801" y="813011"/>
                </a:moveTo>
                <a:lnTo>
                  <a:pt x="142657" y="813011"/>
                </a:lnTo>
                <a:lnTo>
                  <a:pt x="141940" y="812758"/>
                </a:lnTo>
                <a:lnTo>
                  <a:pt x="141098" y="810911"/>
                </a:lnTo>
                <a:lnTo>
                  <a:pt x="141075" y="810260"/>
                </a:lnTo>
                <a:lnTo>
                  <a:pt x="141464" y="809050"/>
                </a:lnTo>
                <a:lnTo>
                  <a:pt x="144133" y="809050"/>
                </a:lnTo>
                <a:lnTo>
                  <a:pt x="144869" y="810260"/>
                </a:lnTo>
                <a:lnTo>
                  <a:pt x="145595" y="810911"/>
                </a:lnTo>
                <a:lnTo>
                  <a:pt x="145147" y="811694"/>
                </a:lnTo>
                <a:lnTo>
                  <a:pt x="144868" y="812758"/>
                </a:lnTo>
                <a:lnTo>
                  <a:pt x="144801" y="813011"/>
                </a:lnTo>
                <a:close/>
              </a:path>
              <a:path w="964565" h="962025">
                <a:moveTo>
                  <a:pt x="136002" y="562607"/>
                </a:moveTo>
                <a:lnTo>
                  <a:pt x="133340" y="562607"/>
                </a:lnTo>
                <a:lnTo>
                  <a:pt x="134528" y="561728"/>
                </a:lnTo>
                <a:lnTo>
                  <a:pt x="135891" y="562305"/>
                </a:lnTo>
                <a:lnTo>
                  <a:pt x="136002" y="562607"/>
                </a:lnTo>
                <a:close/>
              </a:path>
              <a:path w="964565" h="962025">
                <a:moveTo>
                  <a:pt x="134809" y="566639"/>
                </a:moveTo>
                <a:lnTo>
                  <a:pt x="133019" y="565137"/>
                </a:lnTo>
                <a:lnTo>
                  <a:pt x="132774" y="563856"/>
                </a:lnTo>
                <a:lnTo>
                  <a:pt x="132365" y="562977"/>
                </a:lnTo>
                <a:lnTo>
                  <a:pt x="136138" y="562977"/>
                </a:lnTo>
                <a:lnTo>
                  <a:pt x="136460" y="563856"/>
                </a:lnTo>
                <a:lnTo>
                  <a:pt x="136140" y="566144"/>
                </a:lnTo>
                <a:lnTo>
                  <a:pt x="134809" y="566639"/>
                </a:lnTo>
                <a:close/>
              </a:path>
              <a:path w="964565" h="962025">
                <a:moveTo>
                  <a:pt x="143364" y="777554"/>
                </a:moveTo>
                <a:lnTo>
                  <a:pt x="142058" y="776468"/>
                </a:lnTo>
                <a:lnTo>
                  <a:pt x="142043" y="776273"/>
                </a:lnTo>
                <a:lnTo>
                  <a:pt x="141926" y="773924"/>
                </a:lnTo>
                <a:lnTo>
                  <a:pt x="143054" y="773170"/>
                </a:lnTo>
                <a:lnTo>
                  <a:pt x="143677" y="772419"/>
                </a:lnTo>
                <a:lnTo>
                  <a:pt x="143276" y="772903"/>
                </a:lnTo>
                <a:lnTo>
                  <a:pt x="145926" y="773170"/>
                </a:lnTo>
                <a:lnTo>
                  <a:pt x="146421" y="774671"/>
                </a:lnTo>
                <a:lnTo>
                  <a:pt x="145833" y="776273"/>
                </a:lnTo>
                <a:lnTo>
                  <a:pt x="143364" y="777554"/>
                </a:lnTo>
                <a:close/>
              </a:path>
              <a:path w="964565" h="962025">
                <a:moveTo>
                  <a:pt x="144837" y="829433"/>
                </a:moveTo>
                <a:lnTo>
                  <a:pt x="142458" y="829433"/>
                </a:lnTo>
                <a:lnTo>
                  <a:pt x="142664" y="828985"/>
                </a:lnTo>
                <a:lnTo>
                  <a:pt x="143937" y="828985"/>
                </a:lnTo>
                <a:lnTo>
                  <a:pt x="144837" y="829433"/>
                </a:lnTo>
                <a:close/>
              </a:path>
              <a:path w="964565" h="962025">
                <a:moveTo>
                  <a:pt x="145569" y="830045"/>
                </a:moveTo>
                <a:lnTo>
                  <a:pt x="142072" y="830045"/>
                </a:lnTo>
                <a:lnTo>
                  <a:pt x="142253" y="829785"/>
                </a:lnTo>
                <a:lnTo>
                  <a:pt x="145755" y="829785"/>
                </a:lnTo>
                <a:lnTo>
                  <a:pt x="145569" y="830045"/>
                </a:lnTo>
                <a:close/>
              </a:path>
              <a:path w="964565" h="962025">
                <a:moveTo>
                  <a:pt x="145155" y="830842"/>
                </a:moveTo>
                <a:lnTo>
                  <a:pt x="143883" y="830842"/>
                </a:lnTo>
                <a:lnTo>
                  <a:pt x="142987" y="830397"/>
                </a:lnTo>
                <a:lnTo>
                  <a:pt x="145361" y="830397"/>
                </a:lnTo>
                <a:lnTo>
                  <a:pt x="145155" y="830842"/>
                </a:lnTo>
                <a:close/>
              </a:path>
              <a:path w="964565" h="962025">
                <a:moveTo>
                  <a:pt x="145155" y="830842"/>
                </a:moveTo>
                <a:lnTo>
                  <a:pt x="145070" y="831024"/>
                </a:lnTo>
                <a:lnTo>
                  <a:pt x="145361" y="830397"/>
                </a:lnTo>
                <a:lnTo>
                  <a:pt x="145155" y="830842"/>
                </a:lnTo>
                <a:close/>
              </a:path>
              <a:path w="964565" h="962025">
                <a:moveTo>
                  <a:pt x="143862" y="373964"/>
                </a:moveTo>
                <a:lnTo>
                  <a:pt x="142791" y="372886"/>
                </a:lnTo>
                <a:lnTo>
                  <a:pt x="141887" y="372388"/>
                </a:lnTo>
                <a:lnTo>
                  <a:pt x="142125" y="371748"/>
                </a:lnTo>
                <a:lnTo>
                  <a:pt x="142246" y="371420"/>
                </a:lnTo>
                <a:lnTo>
                  <a:pt x="142350" y="370032"/>
                </a:lnTo>
                <a:lnTo>
                  <a:pt x="143673" y="369225"/>
                </a:lnTo>
                <a:lnTo>
                  <a:pt x="145360" y="369545"/>
                </a:lnTo>
                <a:lnTo>
                  <a:pt x="147147" y="371748"/>
                </a:lnTo>
                <a:lnTo>
                  <a:pt x="146296" y="373267"/>
                </a:lnTo>
                <a:lnTo>
                  <a:pt x="143862" y="373964"/>
                </a:lnTo>
                <a:close/>
              </a:path>
              <a:path w="964565" h="962025">
                <a:moveTo>
                  <a:pt x="143378" y="317936"/>
                </a:moveTo>
                <a:lnTo>
                  <a:pt x="142321" y="317167"/>
                </a:lnTo>
                <a:lnTo>
                  <a:pt x="141328" y="316804"/>
                </a:lnTo>
                <a:lnTo>
                  <a:pt x="142206" y="314392"/>
                </a:lnTo>
                <a:lnTo>
                  <a:pt x="144709" y="314392"/>
                </a:lnTo>
                <a:lnTo>
                  <a:pt x="146207" y="316185"/>
                </a:lnTo>
                <a:lnTo>
                  <a:pt x="145673" y="317566"/>
                </a:lnTo>
                <a:lnTo>
                  <a:pt x="143378" y="317936"/>
                </a:lnTo>
                <a:close/>
              </a:path>
              <a:path w="964565" h="962025">
                <a:moveTo>
                  <a:pt x="144108" y="281558"/>
                </a:moveTo>
                <a:lnTo>
                  <a:pt x="142499" y="280992"/>
                </a:lnTo>
                <a:lnTo>
                  <a:pt x="141356" y="278807"/>
                </a:lnTo>
                <a:lnTo>
                  <a:pt x="141247" y="278597"/>
                </a:lnTo>
                <a:lnTo>
                  <a:pt x="142225" y="277223"/>
                </a:lnTo>
                <a:lnTo>
                  <a:pt x="144898" y="277223"/>
                </a:lnTo>
                <a:lnTo>
                  <a:pt x="145567" y="278191"/>
                </a:lnTo>
                <a:lnTo>
                  <a:pt x="146332" y="278807"/>
                </a:lnTo>
                <a:lnTo>
                  <a:pt x="145851" y="279686"/>
                </a:lnTo>
                <a:lnTo>
                  <a:pt x="145555" y="280992"/>
                </a:lnTo>
                <a:lnTo>
                  <a:pt x="145713" y="280992"/>
                </a:lnTo>
                <a:lnTo>
                  <a:pt x="144108" y="281558"/>
                </a:lnTo>
                <a:close/>
              </a:path>
              <a:path w="964565" h="962025">
                <a:moveTo>
                  <a:pt x="144702" y="721497"/>
                </a:moveTo>
                <a:lnTo>
                  <a:pt x="142926" y="720735"/>
                </a:lnTo>
                <a:lnTo>
                  <a:pt x="142638" y="720098"/>
                </a:lnTo>
                <a:lnTo>
                  <a:pt x="142264" y="719657"/>
                </a:lnTo>
                <a:lnTo>
                  <a:pt x="142641" y="719223"/>
                </a:lnTo>
                <a:lnTo>
                  <a:pt x="142937" y="718590"/>
                </a:lnTo>
                <a:lnTo>
                  <a:pt x="144730" y="717860"/>
                </a:lnTo>
                <a:lnTo>
                  <a:pt x="146139" y="718376"/>
                </a:lnTo>
                <a:lnTo>
                  <a:pt x="146111" y="720999"/>
                </a:lnTo>
                <a:lnTo>
                  <a:pt x="144702" y="721497"/>
                </a:lnTo>
                <a:close/>
              </a:path>
              <a:path w="964565" h="962025">
                <a:moveTo>
                  <a:pt x="144913" y="351859"/>
                </a:moveTo>
                <a:lnTo>
                  <a:pt x="142496" y="351859"/>
                </a:lnTo>
                <a:lnTo>
                  <a:pt x="142776" y="351361"/>
                </a:lnTo>
                <a:lnTo>
                  <a:pt x="144090" y="351361"/>
                </a:lnTo>
                <a:lnTo>
                  <a:pt x="144913" y="351859"/>
                </a:lnTo>
                <a:close/>
              </a:path>
              <a:path w="964565" h="962025">
                <a:moveTo>
                  <a:pt x="145175" y="353183"/>
                </a:moveTo>
                <a:lnTo>
                  <a:pt x="143862" y="353183"/>
                </a:lnTo>
                <a:lnTo>
                  <a:pt x="143015" y="352678"/>
                </a:lnTo>
                <a:lnTo>
                  <a:pt x="145464" y="352678"/>
                </a:lnTo>
                <a:lnTo>
                  <a:pt x="145175" y="353183"/>
                </a:lnTo>
                <a:close/>
              </a:path>
              <a:path w="964565" h="962025">
                <a:moveTo>
                  <a:pt x="145175" y="353183"/>
                </a:moveTo>
                <a:lnTo>
                  <a:pt x="145040" y="353418"/>
                </a:lnTo>
                <a:lnTo>
                  <a:pt x="145464" y="352678"/>
                </a:lnTo>
                <a:lnTo>
                  <a:pt x="145175" y="353183"/>
                </a:lnTo>
                <a:close/>
              </a:path>
              <a:path w="964565" h="962025">
                <a:moveTo>
                  <a:pt x="144894" y="333942"/>
                </a:moveTo>
                <a:lnTo>
                  <a:pt x="142496" y="333942"/>
                </a:lnTo>
                <a:lnTo>
                  <a:pt x="142733" y="333472"/>
                </a:lnTo>
                <a:lnTo>
                  <a:pt x="144019" y="333472"/>
                </a:lnTo>
                <a:lnTo>
                  <a:pt x="144894" y="333942"/>
                </a:lnTo>
                <a:close/>
              </a:path>
              <a:path w="964565" h="962025">
                <a:moveTo>
                  <a:pt x="145188" y="335294"/>
                </a:moveTo>
                <a:lnTo>
                  <a:pt x="143901" y="335294"/>
                </a:lnTo>
                <a:lnTo>
                  <a:pt x="142820" y="334732"/>
                </a:lnTo>
                <a:lnTo>
                  <a:pt x="145467" y="334732"/>
                </a:lnTo>
                <a:lnTo>
                  <a:pt x="145188" y="335294"/>
                </a:lnTo>
                <a:close/>
              </a:path>
              <a:path w="964565" h="962025">
                <a:moveTo>
                  <a:pt x="145188" y="335294"/>
                </a:moveTo>
                <a:lnTo>
                  <a:pt x="145086" y="335501"/>
                </a:lnTo>
                <a:lnTo>
                  <a:pt x="145467" y="334732"/>
                </a:lnTo>
                <a:lnTo>
                  <a:pt x="145188" y="335294"/>
                </a:lnTo>
                <a:close/>
              </a:path>
              <a:path w="964565" h="962025">
                <a:moveTo>
                  <a:pt x="144911" y="608910"/>
                </a:moveTo>
                <a:lnTo>
                  <a:pt x="142485" y="608910"/>
                </a:lnTo>
                <a:lnTo>
                  <a:pt x="142766" y="608415"/>
                </a:lnTo>
                <a:lnTo>
                  <a:pt x="144090" y="608415"/>
                </a:lnTo>
                <a:lnTo>
                  <a:pt x="144911" y="608910"/>
                </a:lnTo>
                <a:close/>
              </a:path>
              <a:path w="964565" h="962025">
                <a:moveTo>
                  <a:pt x="145182" y="610237"/>
                </a:moveTo>
                <a:lnTo>
                  <a:pt x="143855" y="610237"/>
                </a:lnTo>
                <a:lnTo>
                  <a:pt x="143004" y="609732"/>
                </a:lnTo>
                <a:lnTo>
                  <a:pt x="145471" y="609732"/>
                </a:lnTo>
                <a:lnTo>
                  <a:pt x="145182" y="610237"/>
                </a:lnTo>
                <a:close/>
              </a:path>
              <a:path w="964565" h="962025">
                <a:moveTo>
                  <a:pt x="145182" y="610237"/>
                </a:moveTo>
                <a:lnTo>
                  <a:pt x="145048" y="610472"/>
                </a:lnTo>
                <a:lnTo>
                  <a:pt x="145471" y="609732"/>
                </a:lnTo>
                <a:lnTo>
                  <a:pt x="145182" y="610237"/>
                </a:lnTo>
                <a:close/>
              </a:path>
              <a:path w="964565" h="962025">
                <a:moveTo>
                  <a:pt x="145028" y="262808"/>
                </a:moveTo>
                <a:lnTo>
                  <a:pt x="142303" y="262808"/>
                </a:lnTo>
                <a:lnTo>
                  <a:pt x="141656" y="261463"/>
                </a:lnTo>
                <a:lnTo>
                  <a:pt x="142168" y="259822"/>
                </a:lnTo>
                <a:lnTo>
                  <a:pt x="144431" y="258470"/>
                </a:lnTo>
                <a:lnTo>
                  <a:pt x="145848" y="259363"/>
                </a:lnTo>
                <a:lnTo>
                  <a:pt x="146216" y="261463"/>
                </a:lnTo>
                <a:lnTo>
                  <a:pt x="146268" y="261755"/>
                </a:lnTo>
                <a:lnTo>
                  <a:pt x="145140" y="262651"/>
                </a:lnTo>
                <a:lnTo>
                  <a:pt x="145028" y="262808"/>
                </a:lnTo>
                <a:close/>
              </a:path>
              <a:path w="964565" h="962025">
                <a:moveTo>
                  <a:pt x="145028" y="262808"/>
                </a:moveTo>
                <a:lnTo>
                  <a:pt x="144877" y="263022"/>
                </a:lnTo>
                <a:lnTo>
                  <a:pt x="145028" y="262808"/>
                </a:lnTo>
                <a:lnTo>
                  <a:pt x="145140" y="262651"/>
                </a:lnTo>
                <a:lnTo>
                  <a:pt x="145028" y="262808"/>
                </a:lnTo>
                <a:close/>
              </a:path>
              <a:path w="964565" h="962025">
                <a:moveTo>
                  <a:pt x="144574" y="263449"/>
                </a:moveTo>
                <a:lnTo>
                  <a:pt x="143659" y="263022"/>
                </a:lnTo>
                <a:lnTo>
                  <a:pt x="144877" y="263022"/>
                </a:lnTo>
                <a:lnTo>
                  <a:pt x="144574" y="263449"/>
                </a:lnTo>
                <a:close/>
              </a:path>
              <a:path w="964565" h="962025">
                <a:moveTo>
                  <a:pt x="145614" y="591897"/>
                </a:moveTo>
                <a:lnTo>
                  <a:pt x="141827" y="591897"/>
                </a:lnTo>
                <a:lnTo>
                  <a:pt x="141275" y="590477"/>
                </a:lnTo>
                <a:lnTo>
                  <a:pt x="142118" y="589292"/>
                </a:lnTo>
                <a:lnTo>
                  <a:pt x="142195" y="589071"/>
                </a:lnTo>
                <a:lnTo>
                  <a:pt x="144581" y="589071"/>
                </a:lnTo>
                <a:lnTo>
                  <a:pt x="146100" y="590883"/>
                </a:lnTo>
                <a:lnTo>
                  <a:pt x="145614" y="591897"/>
                </a:lnTo>
                <a:close/>
              </a:path>
              <a:path w="964565" h="962025">
                <a:moveTo>
                  <a:pt x="145614" y="591897"/>
                </a:moveTo>
                <a:lnTo>
                  <a:pt x="145223" y="592100"/>
                </a:lnTo>
                <a:lnTo>
                  <a:pt x="145700" y="591897"/>
                </a:lnTo>
                <a:lnTo>
                  <a:pt x="145938" y="591221"/>
                </a:lnTo>
                <a:lnTo>
                  <a:pt x="145614" y="591897"/>
                </a:lnTo>
                <a:close/>
              </a:path>
              <a:path w="964565" h="962025">
                <a:moveTo>
                  <a:pt x="144268" y="592505"/>
                </a:moveTo>
                <a:lnTo>
                  <a:pt x="143318" y="592100"/>
                </a:lnTo>
                <a:lnTo>
                  <a:pt x="145223" y="592100"/>
                </a:lnTo>
                <a:lnTo>
                  <a:pt x="144268" y="592505"/>
                </a:lnTo>
                <a:close/>
              </a:path>
              <a:path w="964565" h="962025">
                <a:moveTo>
                  <a:pt x="169686" y="934131"/>
                </a:moveTo>
                <a:lnTo>
                  <a:pt x="168152" y="932907"/>
                </a:lnTo>
                <a:lnTo>
                  <a:pt x="168138" y="930402"/>
                </a:lnTo>
                <a:lnTo>
                  <a:pt x="169412" y="929604"/>
                </a:lnTo>
                <a:lnTo>
                  <a:pt x="170088" y="928846"/>
                </a:lnTo>
                <a:lnTo>
                  <a:pt x="170988" y="929355"/>
                </a:lnTo>
                <a:lnTo>
                  <a:pt x="172005" y="929604"/>
                </a:lnTo>
                <a:lnTo>
                  <a:pt x="172411" y="929604"/>
                </a:lnTo>
                <a:lnTo>
                  <a:pt x="172831" y="931117"/>
                </a:lnTo>
                <a:lnTo>
                  <a:pt x="172252" y="932907"/>
                </a:lnTo>
                <a:lnTo>
                  <a:pt x="169686" y="934131"/>
                </a:lnTo>
                <a:close/>
              </a:path>
              <a:path w="964565" h="962025">
                <a:moveTo>
                  <a:pt x="142458" y="223604"/>
                </a:moveTo>
                <a:lnTo>
                  <a:pt x="142664" y="223156"/>
                </a:lnTo>
                <a:lnTo>
                  <a:pt x="143937" y="223156"/>
                </a:lnTo>
                <a:lnTo>
                  <a:pt x="144837" y="223604"/>
                </a:lnTo>
                <a:lnTo>
                  <a:pt x="142664" y="223156"/>
                </a:lnTo>
                <a:lnTo>
                  <a:pt x="142458" y="223604"/>
                </a:lnTo>
                <a:close/>
              </a:path>
              <a:path w="964565" h="962025">
                <a:moveTo>
                  <a:pt x="145572" y="224216"/>
                </a:moveTo>
                <a:lnTo>
                  <a:pt x="142072" y="224216"/>
                </a:lnTo>
                <a:lnTo>
                  <a:pt x="142382" y="223771"/>
                </a:lnTo>
                <a:lnTo>
                  <a:pt x="142458" y="223604"/>
                </a:lnTo>
                <a:lnTo>
                  <a:pt x="142382" y="223771"/>
                </a:lnTo>
                <a:lnTo>
                  <a:pt x="145755" y="223960"/>
                </a:lnTo>
                <a:lnTo>
                  <a:pt x="145572" y="224216"/>
                </a:lnTo>
                <a:close/>
              </a:path>
              <a:path w="964565" h="962025">
                <a:moveTo>
                  <a:pt x="145156" y="225013"/>
                </a:moveTo>
                <a:lnTo>
                  <a:pt x="143883" y="225013"/>
                </a:lnTo>
                <a:lnTo>
                  <a:pt x="142987" y="224572"/>
                </a:lnTo>
                <a:lnTo>
                  <a:pt x="145361" y="224572"/>
                </a:lnTo>
                <a:lnTo>
                  <a:pt x="145156" y="225013"/>
                </a:lnTo>
                <a:close/>
              </a:path>
              <a:path w="964565" h="962025">
                <a:moveTo>
                  <a:pt x="145958" y="245247"/>
                </a:moveTo>
                <a:lnTo>
                  <a:pt x="143300" y="245247"/>
                </a:lnTo>
                <a:lnTo>
                  <a:pt x="142599" y="244140"/>
                </a:lnTo>
                <a:lnTo>
                  <a:pt x="141841" y="243478"/>
                </a:lnTo>
                <a:lnTo>
                  <a:pt x="142357" y="242628"/>
                </a:lnTo>
                <a:lnTo>
                  <a:pt x="142694" y="241404"/>
                </a:lnTo>
                <a:lnTo>
                  <a:pt x="142738" y="241244"/>
                </a:lnTo>
                <a:lnTo>
                  <a:pt x="144261" y="240856"/>
                </a:lnTo>
                <a:lnTo>
                  <a:pt x="145915" y="241404"/>
                </a:lnTo>
                <a:lnTo>
                  <a:pt x="147050" y="243884"/>
                </a:lnTo>
                <a:lnTo>
                  <a:pt x="145958" y="245247"/>
                </a:lnTo>
                <a:close/>
              </a:path>
              <a:path w="964565" h="962025">
                <a:moveTo>
                  <a:pt x="145502" y="574300"/>
                </a:moveTo>
                <a:lnTo>
                  <a:pt x="142891" y="574300"/>
                </a:lnTo>
                <a:lnTo>
                  <a:pt x="142338" y="573137"/>
                </a:lnTo>
                <a:lnTo>
                  <a:pt x="142257" y="572966"/>
                </a:lnTo>
                <a:lnTo>
                  <a:pt x="141609" y="572233"/>
                </a:lnTo>
                <a:lnTo>
                  <a:pt x="142182" y="571407"/>
                </a:lnTo>
                <a:lnTo>
                  <a:pt x="142652" y="570044"/>
                </a:lnTo>
                <a:lnTo>
                  <a:pt x="144829" y="570044"/>
                </a:lnTo>
                <a:lnTo>
                  <a:pt x="145780" y="570471"/>
                </a:lnTo>
                <a:lnTo>
                  <a:pt x="146673" y="572966"/>
                </a:lnTo>
                <a:lnTo>
                  <a:pt x="146734" y="573137"/>
                </a:lnTo>
                <a:lnTo>
                  <a:pt x="145502" y="574300"/>
                </a:lnTo>
                <a:close/>
              </a:path>
              <a:path w="964565" h="962025">
                <a:moveTo>
                  <a:pt x="144378" y="649680"/>
                </a:moveTo>
                <a:lnTo>
                  <a:pt x="141940" y="648142"/>
                </a:lnTo>
                <a:lnTo>
                  <a:pt x="141831" y="647057"/>
                </a:lnTo>
                <a:lnTo>
                  <a:pt x="141798" y="646726"/>
                </a:lnTo>
                <a:lnTo>
                  <a:pt x="141385" y="645744"/>
                </a:lnTo>
                <a:lnTo>
                  <a:pt x="142303" y="644082"/>
                </a:lnTo>
                <a:lnTo>
                  <a:pt x="143741" y="643281"/>
                </a:lnTo>
                <a:lnTo>
                  <a:pt x="146111" y="644705"/>
                </a:lnTo>
                <a:lnTo>
                  <a:pt x="146787" y="646313"/>
                </a:lnTo>
                <a:lnTo>
                  <a:pt x="145947" y="648719"/>
                </a:lnTo>
                <a:lnTo>
                  <a:pt x="144378" y="649680"/>
                </a:lnTo>
                <a:close/>
              </a:path>
              <a:path w="964565" h="962025">
                <a:moveTo>
                  <a:pt x="144887" y="739688"/>
                </a:moveTo>
                <a:lnTo>
                  <a:pt x="142394" y="739688"/>
                </a:lnTo>
                <a:lnTo>
                  <a:pt x="142293" y="739432"/>
                </a:lnTo>
                <a:lnTo>
                  <a:pt x="141353" y="738144"/>
                </a:lnTo>
                <a:lnTo>
                  <a:pt x="142083" y="736845"/>
                </a:lnTo>
                <a:lnTo>
                  <a:pt x="142817" y="736574"/>
                </a:lnTo>
                <a:lnTo>
                  <a:pt x="145954" y="736574"/>
                </a:lnTo>
                <a:lnTo>
                  <a:pt x="146342" y="737571"/>
                </a:lnTo>
                <a:lnTo>
                  <a:pt x="146467" y="737891"/>
                </a:lnTo>
                <a:lnTo>
                  <a:pt x="144887" y="739688"/>
                </a:lnTo>
                <a:close/>
              </a:path>
              <a:path w="964565" h="962025">
                <a:moveTo>
                  <a:pt x="142677" y="740403"/>
                </a:moveTo>
                <a:lnTo>
                  <a:pt x="142491" y="739933"/>
                </a:lnTo>
                <a:lnTo>
                  <a:pt x="143656" y="739933"/>
                </a:lnTo>
                <a:lnTo>
                  <a:pt x="142677" y="740403"/>
                </a:lnTo>
                <a:close/>
              </a:path>
              <a:path w="964565" h="962025">
                <a:moveTo>
                  <a:pt x="143670" y="699281"/>
                </a:moveTo>
                <a:lnTo>
                  <a:pt x="142498" y="699281"/>
                </a:lnTo>
                <a:lnTo>
                  <a:pt x="142688" y="698794"/>
                </a:lnTo>
                <a:lnTo>
                  <a:pt x="143670" y="699281"/>
                </a:lnTo>
                <a:close/>
              </a:path>
              <a:path w="964565" h="962025">
                <a:moveTo>
                  <a:pt x="144535" y="702986"/>
                </a:moveTo>
                <a:lnTo>
                  <a:pt x="143137" y="702431"/>
                </a:lnTo>
                <a:lnTo>
                  <a:pt x="142019" y="702431"/>
                </a:lnTo>
                <a:lnTo>
                  <a:pt x="141360" y="701050"/>
                </a:lnTo>
                <a:lnTo>
                  <a:pt x="142300" y="699790"/>
                </a:lnTo>
                <a:lnTo>
                  <a:pt x="142393" y="699552"/>
                </a:lnTo>
                <a:lnTo>
                  <a:pt x="144908" y="699552"/>
                </a:lnTo>
                <a:lnTo>
                  <a:pt x="146499" y="701402"/>
                </a:lnTo>
                <a:lnTo>
                  <a:pt x="145969" y="702431"/>
                </a:lnTo>
                <a:lnTo>
                  <a:pt x="144535" y="702986"/>
                </a:lnTo>
                <a:close/>
              </a:path>
              <a:path w="964565" h="962025">
                <a:moveTo>
                  <a:pt x="145332" y="555924"/>
                </a:moveTo>
                <a:lnTo>
                  <a:pt x="142261" y="555924"/>
                </a:lnTo>
                <a:lnTo>
                  <a:pt x="141702" y="554565"/>
                </a:lnTo>
                <a:lnTo>
                  <a:pt x="142314" y="552875"/>
                </a:lnTo>
                <a:lnTo>
                  <a:pt x="144809" y="551444"/>
                </a:lnTo>
                <a:lnTo>
                  <a:pt x="146207" y="552512"/>
                </a:lnTo>
                <a:lnTo>
                  <a:pt x="146466" y="554565"/>
                </a:lnTo>
                <a:lnTo>
                  <a:pt x="146527" y="555056"/>
                </a:lnTo>
                <a:lnTo>
                  <a:pt x="145332" y="555924"/>
                </a:lnTo>
                <a:close/>
              </a:path>
              <a:path w="964565" h="962025">
                <a:moveTo>
                  <a:pt x="144720" y="556721"/>
                </a:moveTo>
                <a:lnTo>
                  <a:pt x="143762" y="556262"/>
                </a:lnTo>
                <a:lnTo>
                  <a:pt x="145072" y="556262"/>
                </a:lnTo>
                <a:lnTo>
                  <a:pt x="144720" y="556721"/>
                </a:lnTo>
                <a:close/>
              </a:path>
              <a:path w="964565" h="962025">
                <a:moveTo>
                  <a:pt x="143666" y="759075"/>
                </a:moveTo>
                <a:lnTo>
                  <a:pt x="142652" y="758036"/>
                </a:lnTo>
                <a:lnTo>
                  <a:pt x="141795" y="757552"/>
                </a:lnTo>
                <a:lnTo>
                  <a:pt x="142133" y="756616"/>
                </a:lnTo>
                <a:lnTo>
                  <a:pt x="142225" y="755274"/>
                </a:lnTo>
                <a:lnTo>
                  <a:pt x="143488" y="754498"/>
                </a:lnTo>
                <a:lnTo>
                  <a:pt x="145111" y="754837"/>
                </a:lnTo>
                <a:lnTo>
                  <a:pt x="146833" y="756972"/>
                </a:lnTo>
                <a:lnTo>
                  <a:pt x="146022" y="758423"/>
                </a:lnTo>
                <a:lnTo>
                  <a:pt x="143666" y="759075"/>
                </a:lnTo>
                <a:close/>
              </a:path>
              <a:path w="964565" h="962025">
                <a:moveTo>
                  <a:pt x="134325" y="271686"/>
                </a:moveTo>
                <a:lnTo>
                  <a:pt x="133080" y="270775"/>
                </a:lnTo>
                <a:lnTo>
                  <a:pt x="132051" y="270395"/>
                </a:lnTo>
                <a:lnTo>
                  <a:pt x="132553" y="269405"/>
                </a:lnTo>
                <a:lnTo>
                  <a:pt x="132749" y="268548"/>
                </a:lnTo>
                <a:lnTo>
                  <a:pt x="132838" y="268156"/>
                </a:lnTo>
                <a:lnTo>
                  <a:pt x="134717" y="266566"/>
                </a:lnTo>
                <a:lnTo>
                  <a:pt x="136105" y="267082"/>
                </a:lnTo>
                <a:lnTo>
                  <a:pt x="136251" y="268156"/>
                </a:lnTo>
                <a:lnTo>
                  <a:pt x="136304" y="268548"/>
                </a:lnTo>
                <a:lnTo>
                  <a:pt x="136419" y="269405"/>
                </a:lnTo>
                <a:lnTo>
                  <a:pt x="135910" y="270775"/>
                </a:lnTo>
                <a:lnTo>
                  <a:pt x="135784" y="271092"/>
                </a:lnTo>
                <a:lnTo>
                  <a:pt x="134325" y="271686"/>
                </a:lnTo>
                <a:close/>
              </a:path>
              <a:path w="964565" h="962025">
                <a:moveTo>
                  <a:pt x="144243" y="61230"/>
                </a:moveTo>
                <a:lnTo>
                  <a:pt x="142581" y="60629"/>
                </a:lnTo>
                <a:lnTo>
                  <a:pt x="141339" y="58106"/>
                </a:lnTo>
                <a:lnTo>
                  <a:pt x="142527" y="56537"/>
                </a:lnTo>
                <a:lnTo>
                  <a:pt x="145029" y="56537"/>
                </a:lnTo>
                <a:lnTo>
                  <a:pt x="145833" y="57789"/>
                </a:lnTo>
                <a:lnTo>
                  <a:pt x="146602" y="58455"/>
                </a:lnTo>
                <a:lnTo>
                  <a:pt x="146097" y="59352"/>
                </a:lnTo>
                <a:lnTo>
                  <a:pt x="145790" y="60629"/>
                </a:lnTo>
                <a:lnTo>
                  <a:pt x="145752" y="60789"/>
                </a:lnTo>
                <a:lnTo>
                  <a:pt x="144243" y="61230"/>
                </a:lnTo>
                <a:close/>
              </a:path>
              <a:path w="964565" h="962025">
                <a:moveTo>
                  <a:pt x="135786" y="308456"/>
                </a:moveTo>
                <a:lnTo>
                  <a:pt x="133272" y="308456"/>
                </a:lnTo>
                <a:lnTo>
                  <a:pt x="131820" y="306592"/>
                </a:lnTo>
                <a:lnTo>
                  <a:pt x="132365" y="305190"/>
                </a:lnTo>
                <a:lnTo>
                  <a:pt x="134635" y="304855"/>
                </a:lnTo>
                <a:lnTo>
                  <a:pt x="136272" y="305549"/>
                </a:lnTo>
                <a:lnTo>
                  <a:pt x="136752" y="307040"/>
                </a:lnTo>
                <a:lnTo>
                  <a:pt x="135873" y="308225"/>
                </a:lnTo>
                <a:lnTo>
                  <a:pt x="135786" y="308456"/>
                </a:lnTo>
                <a:close/>
              </a:path>
              <a:path w="964565" h="962025">
                <a:moveTo>
                  <a:pt x="135786" y="308456"/>
                </a:moveTo>
                <a:lnTo>
                  <a:pt x="135676" y="308748"/>
                </a:lnTo>
                <a:lnTo>
                  <a:pt x="135786" y="308456"/>
                </a:lnTo>
                <a:lnTo>
                  <a:pt x="135873" y="308225"/>
                </a:lnTo>
                <a:lnTo>
                  <a:pt x="135786" y="308456"/>
                </a:lnTo>
                <a:close/>
              </a:path>
              <a:path w="964565" h="962025">
                <a:moveTo>
                  <a:pt x="135485" y="309253"/>
                </a:moveTo>
                <a:lnTo>
                  <a:pt x="134517" y="308748"/>
                </a:lnTo>
                <a:lnTo>
                  <a:pt x="135676" y="308748"/>
                </a:lnTo>
                <a:lnTo>
                  <a:pt x="135485" y="309253"/>
                </a:lnTo>
                <a:close/>
              </a:path>
              <a:path w="964565" h="962025">
                <a:moveTo>
                  <a:pt x="135283" y="289557"/>
                </a:moveTo>
                <a:lnTo>
                  <a:pt x="132144" y="288429"/>
                </a:lnTo>
                <a:lnTo>
                  <a:pt x="132621" y="287436"/>
                </a:lnTo>
                <a:lnTo>
                  <a:pt x="132791" y="286557"/>
                </a:lnTo>
                <a:lnTo>
                  <a:pt x="132866" y="286166"/>
                </a:lnTo>
                <a:lnTo>
                  <a:pt x="134717" y="284625"/>
                </a:lnTo>
                <a:lnTo>
                  <a:pt x="136115" y="285145"/>
                </a:lnTo>
                <a:lnTo>
                  <a:pt x="136472" y="287436"/>
                </a:lnTo>
                <a:lnTo>
                  <a:pt x="135758" y="288429"/>
                </a:lnTo>
                <a:lnTo>
                  <a:pt x="135283" y="289557"/>
                </a:lnTo>
                <a:close/>
              </a:path>
              <a:path w="964565" h="962025">
                <a:moveTo>
                  <a:pt x="144307" y="484235"/>
                </a:moveTo>
                <a:lnTo>
                  <a:pt x="142659" y="483641"/>
                </a:lnTo>
                <a:lnTo>
                  <a:pt x="141275" y="481096"/>
                </a:lnTo>
                <a:lnTo>
                  <a:pt x="142432" y="479790"/>
                </a:lnTo>
                <a:lnTo>
                  <a:pt x="145148" y="479790"/>
                </a:lnTo>
                <a:lnTo>
                  <a:pt x="145837" y="480772"/>
                </a:lnTo>
                <a:lnTo>
                  <a:pt x="146623" y="481395"/>
                </a:lnTo>
                <a:lnTo>
                  <a:pt x="146118" y="482303"/>
                </a:lnTo>
                <a:lnTo>
                  <a:pt x="145808" y="483641"/>
                </a:lnTo>
                <a:lnTo>
                  <a:pt x="146004" y="483641"/>
                </a:lnTo>
                <a:lnTo>
                  <a:pt x="144307" y="484235"/>
                </a:lnTo>
                <a:close/>
              </a:path>
              <a:path w="964565" h="962025">
                <a:moveTo>
                  <a:pt x="135179" y="327145"/>
                </a:moveTo>
                <a:lnTo>
                  <a:pt x="134304" y="326633"/>
                </a:lnTo>
                <a:lnTo>
                  <a:pt x="133222" y="326295"/>
                </a:lnTo>
                <a:lnTo>
                  <a:pt x="131760" y="324537"/>
                </a:lnTo>
                <a:lnTo>
                  <a:pt x="132140" y="323423"/>
                </a:lnTo>
                <a:lnTo>
                  <a:pt x="135144" y="322178"/>
                </a:lnTo>
                <a:lnTo>
                  <a:pt x="136382" y="323032"/>
                </a:lnTo>
                <a:lnTo>
                  <a:pt x="136571" y="324537"/>
                </a:lnTo>
                <a:lnTo>
                  <a:pt x="136688" y="325484"/>
                </a:lnTo>
                <a:lnTo>
                  <a:pt x="135750" y="326295"/>
                </a:lnTo>
                <a:lnTo>
                  <a:pt x="135506" y="326633"/>
                </a:lnTo>
                <a:lnTo>
                  <a:pt x="135179" y="327145"/>
                </a:lnTo>
                <a:close/>
              </a:path>
              <a:path w="964565" h="962025">
                <a:moveTo>
                  <a:pt x="144193" y="79204"/>
                </a:moveTo>
                <a:lnTo>
                  <a:pt x="142538" y="78635"/>
                </a:lnTo>
                <a:lnTo>
                  <a:pt x="141371" y="76137"/>
                </a:lnTo>
                <a:lnTo>
                  <a:pt x="142548" y="74621"/>
                </a:lnTo>
                <a:lnTo>
                  <a:pt x="145047" y="74621"/>
                </a:lnTo>
                <a:lnTo>
                  <a:pt x="145833" y="75870"/>
                </a:lnTo>
                <a:lnTo>
                  <a:pt x="146595" y="76535"/>
                </a:lnTo>
                <a:lnTo>
                  <a:pt x="146083" y="77400"/>
                </a:lnTo>
                <a:lnTo>
                  <a:pt x="145761" y="78635"/>
                </a:lnTo>
                <a:lnTo>
                  <a:pt x="145716" y="78809"/>
                </a:lnTo>
                <a:lnTo>
                  <a:pt x="144193" y="79204"/>
                </a:lnTo>
                <a:close/>
              </a:path>
              <a:path w="964565" h="962025">
                <a:moveTo>
                  <a:pt x="135446" y="548462"/>
                </a:moveTo>
                <a:lnTo>
                  <a:pt x="132854" y="548462"/>
                </a:lnTo>
                <a:lnTo>
                  <a:pt x="132244" y="547565"/>
                </a:lnTo>
                <a:lnTo>
                  <a:pt x="131503" y="546953"/>
                </a:lnTo>
                <a:lnTo>
                  <a:pt x="132027" y="546096"/>
                </a:lnTo>
                <a:lnTo>
                  <a:pt x="132379" y="545014"/>
                </a:lnTo>
                <a:lnTo>
                  <a:pt x="134204" y="543630"/>
                </a:lnTo>
                <a:lnTo>
                  <a:pt x="135450" y="544039"/>
                </a:lnTo>
                <a:lnTo>
                  <a:pt x="136397" y="546953"/>
                </a:lnTo>
                <a:lnTo>
                  <a:pt x="136467" y="547170"/>
                </a:lnTo>
                <a:lnTo>
                  <a:pt x="135446" y="548462"/>
                </a:lnTo>
                <a:close/>
              </a:path>
              <a:path w="964565" h="962025">
                <a:moveTo>
                  <a:pt x="134998" y="346265"/>
                </a:moveTo>
                <a:lnTo>
                  <a:pt x="132062" y="345094"/>
                </a:lnTo>
                <a:lnTo>
                  <a:pt x="132486" y="344105"/>
                </a:lnTo>
                <a:lnTo>
                  <a:pt x="132646" y="342771"/>
                </a:lnTo>
                <a:lnTo>
                  <a:pt x="135176" y="340789"/>
                </a:lnTo>
                <a:lnTo>
                  <a:pt x="136386" y="341938"/>
                </a:lnTo>
                <a:lnTo>
                  <a:pt x="136594" y="344105"/>
                </a:lnTo>
                <a:lnTo>
                  <a:pt x="136635" y="344532"/>
                </a:lnTo>
                <a:lnTo>
                  <a:pt x="135557" y="345422"/>
                </a:lnTo>
                <a:lnTo>
                  <a:pt x="134998" y="346265"/>
                </a:lnTo>
                <a:close/>
              </a:path>
              <a:path w="964565" h="962025">
                <a:moveTo>
                  <a:pt x="135443" y="382060"/>
                </a:moveTo>
                <a:lnTo>
                  <a:pt x="132382" y="380818"/>
                </a:lnTo>
                <a:lnTo>
                  <a:pt x="133834" y="377897"/>
                </a:lnTo>
                <a:lnTo>
                  <a:pt x="134290" y="377704"/>
                </a:lnTo>
                <a:lnTo>
                  <a:pt x="136354" y="377704"/>
                </a:lnTo>
                <a:lnTo>
                  <a:pt x="136649" y="380028"/>
                </a:lnTo>
                <a:lnTo>
                  <a:pt x="135838" y="381071"/>
                </a:lnTo>
                <a:lnTo>
                  <a:pt x="135443" y="382060"/>
                </a:lnTo>
                <a:close/>
              </a:path>
              <a:path w="964565" h="962025">
                <a:moveTo>
                  <a:pt x="133596" y="363741"/>
                </a:moveTo>
                <a:lnTo>
                  <a:pt x="132528" y="362648"/>
                </a:lnTo>
                <a:lnTo>
                  <a:pt x="131624" y="362140"/>
                </a:lnTo>
                <a:lnTo>
                  <a:pt x="131878" y="361474"/>
                </a:lnTo>
                <a:lnTo>
                  <a:pt x="131994" y="361168"/>
                </a:lnTo>
                <a:lnTo>
                  <a:pt x="132115" y="359823"/>
                </a:lnTo>
                <a:lnTo>
                  <a:pt x="133389" y="358969"/>
                </a:lnTo>
                <a:lnTo>
                  <a:pt x="135083" y="359328"/>
                </a:lnTo>
                <a:lnTo>
                  <a:pt x="136734" y="361474"/>
                </a:lnTo>
                <a:lnTo>
                  <a:pt x="136044" y="363043"/>
                </a:lnTo>
                <a:lnTo>
                  <a:pt x="133596" y="363741"/>
                </a:lnTo>
                <a:close/>
              </a:path>
              <a:path w="964565" h="962025">
                <a:moveTo>
                  <a:pt x="144243" y="667059"/>
                </a:moveTo>
                <a:lnTo>
                  <a:pt x="142581" y="666458"/>
                </a:lnTo>
                <a:lnTo>
                  <a:pt x="141339" y="663935"/>
                </a:lnTo>
                <a:lnTo>
                  <a:pt x="142527" y="662366"/>
                </a:lnTo>
                <a:lnTo>
                  <a:pt x="145029" y="662366"/>
                </a:lnTo>
                <a:lnTo>
                  <a:pt x="145833" y="663618"/>
                </a:lnTo>
                <a:lnTo>
                  <a:pt x="146602" y="664284"/>
                </a:lnTo>
                <a:lnTo>
                  <a:pt x="146097" y="665180"/>
                </a:lnTo>
                <a:lnTo>
                  <a:pt x="145789" y="666458"/>
                </a:lnTo>
                <a:lnTo>
                  <a:pt x="145752" y="666614"/>
                </a:lnTo>
                <a:lnTo>
                  <a:pt x="144243" y="667059"/>
                </a:lnTo>
                <a:close/>
              </a:path>
              <a:path w="964565" h="962025">
                <a:moveTo>
                  <a:pt x="143538" y="538053"/>
                </a:moveTo>
                <a:lnTo>
                  <a:pt x="142631" y="536868"/>
                </a:lnTo>
                <a:lnTo>
                  <a:pt x="141791" y="536260"/>
                </a:lnTo>
                <a:lnTo>
                  <a:pt x="142261" y="535285"/>
                </a:lnTo>
                <a:lnTo>
                  <a:pt x="142392" y="534523"/>
                </a:lnTo>
                <a:lnTo>
                  <a:pt x="142517" y="533801"/>
                </a:lnTo>
                <a:lnTo>
                  <a:pt x="143987" y="533185"/>
                </a:lnTo>
                <a:lnTo>
                  <a:pt x="145674" y="533801"/>
                </a:lnTo>
                <a:lnTo>
                  <a:pt x="147190" y="536260"/>
                </a:lnTo>
                <a:lnTo>
                  <a:pt x="146828" y="536868"/>
                </a:lnTo>
                <a:lnTo>
                  <a:pt x="146175" y="537744"/>
                </a:lnTo>
                <a:lnTo>
                  <a:pt x="143538" y="538053"/>
                </a:lnTo>
                <a:close/>
              </a:path>
              <a:path w="964565" h="962025">
                <a:moveTo>
                  <a:pt x="144193" y="685030"/>
                </a:moveTo>
                <a:lnTo>
                  <a:pt x="142538" y="684460"/>
                </a:lnTo>
                <a:lnTo>
                  <a:pt x="141371" y="681966"/>
                </a:lnTo>
                <a:lnTo>
                  <a:pt x="142548" y="680446"/>
                </a:lnTo>
                <a:lnTo>
                  <a:pt x="145043" y="680446"/>
                </a:lnTo>
                <a:lnTo>
                  <a:pt x="145830" y="681695"/>
                </a:lnTo>
                <a:lnTo>
                  <a:pt x="146591" y="682361"/>
                </a:lnTo>
                <a:lnTo>
                  <a:pt x="146083" y="683229"/>
                </a:lnTo>
                <a:lnTo>
                  <a:pt x="145758" y="684460"/>
                </a:lnTo>
                <a:lnTo>
                  <a:pt x="145712" y="684635"/>
                </a:lnTo>
                <a:lnTo>
                  <a:pt x="144193" y="685030"/>
                </a:lnTo>
                <a:close/>
              </a:path>
              <a:path w="964565" h="962025">
                <a:moveTo>
                  <a:pt x="143517" y="520158"/>
                </a:moveTo>
                <a:lnTo>
                  <a:pt x="142627" y="518987"/>
                </a:lnTo>
                <a:lnTo>
                  <a:pt x="141809" y="518386"/>
                </a:lnTo>
                <a:lnTo>
                  <a:pt x="142271" y="517425"/>
                </a:lnTo>
                <a:lnTo>
                  <a:pt x="142402" y="516663"/>
                </a:lnTo>
                <a:lnTo>
                  <a:pt x="142554" y="515959"/>
                </a:lnTo>
                <a:lnTo>
                  <a:pt x="143962" y="515361"/>
                </a:lnTo>
                <a:lnTo>
                  <a:pt x="145645" y="515959"/>
                </a:lnTo>
                <a:lnTo>
                  <a:pt x="147095" y="518386"/>
                </a:lnTo>
                <a:lnTo>
                  <a:pt x="146718" y="518987"/>
                </a:lnTo>
                <a:lnTo>
                  <a:pt x="146090" y="519838"/>
                </a:lnTo>
                <a:lnTo>
                  <a:pt x="143517" y="520158"/>
                </a:lnTo>
                <a:close/>
              </a:path>
              <a:path w="964565" h="962025">
                <a:moveTo>
                  <a:pt x="144801" y="207185"/>
                </a:moveTo>
                <a:lnTo>
                  <a:pt x="142667" y="207185"/>
                </a:lnTo>
                <a:lnTo>
                  <a:pt x="141940" y="206929"/>
                </a:lnTo>
                <a:lnTo>
                  <a:pt x="141099" y="205086"/>
                </a:lnTo>
                <a:lnTo>
                  <a:pt x="141075" y="204435"/>
                </a:lnTo>
                <a:lnTo>
                  <a:pt x="141464" y="203225"/>
                </a:lnTo>
                <a:lnTo>
                  <a:pt x="144133" y="203225"/>
                </a:lnTo>
                <a:lnTo>
                  <a:pt x="144869" y="204435"/>
                </a:lnTo>
                <a:lnTo>
                  <a:pt x="145595" y="205086"/>
                </a:lnTo>
                <a:lnTo>
                  <a:pt x="145147" y="205869"/>
                </a:lnTo>
                <a:lnTo>
                  <a:pt x="144869" y="206929"/>
                </a:lnTo>
                <a:lnTo>
                  <a:pt x="144801" y="207185"/>
                </a:lnTo>
                <a:close/>
              </a:path>
              <a:path w="964565" h="962025">
                <a:moveTo>
                  <a:pt x="144111" y="502106"/>
                </a:moveTo>
                <a:lnTo>
                  <a:pt x="142513" y="501536"/>
                </a:lnTo>
                <a:lnTo>
                  <a:pt x="141334" y="499348"/>
                </a:lnTo>
                <a:lnTo>
                  <a:pt x="141225" y="499145"/>
                </a:lnTo>
                <a:lnTo>
                  <a:pt x="142207" y="497786"/>
                </a:lnTo>
                <a:lnTo>
                  <a:pt x="144884" y="497786"/>
                </a:lnTo>
                <a:lnTo>
                  <a:pt x="145552" y="498739"/>
                </a:lnTo>
                <a:lnTo>
                  <a:pt x="146321" y="499348"/>
                </a:lnTo>
                <a:lnTo>
                  <a:pt x="145841" y="500230"/>
                </a:lnTo>
                <a:lnTo>
                  <a:pt x="145551" y="501536"/>
                </a:lnTo>
                <a:lnTo>
                  <a:pt x="145697" y="501536"/>
                </a:lnTo>
                <a:lnTo>
                  <a:pt x="144111" y="502106"/>
                </a:lnTo>
                <a:close/>
              </a:path>
              <a:path w="964565" h="962025">
                <a:moveTo>
                  <a:pt x="144762" y="300247"/>
                </a:moveTo>
                <a:lnTo>
                  <a:pt x="142186" y="299699"/>
                </a:lnTo>
                <a:lnTo>
                  <a:pt x="141752" y="298293"/>
                </a:lnTo>
                <a:lnTo>
                  <a:pt x="141193" y="297461"/>
                </a:lnTo>
                <a:lnTo>
                  <a:pt x="141684" y="296542"/>
                </a:lnTo>
                <a:lnTo>
                  <a:pt x="141926" y="295368"/>
                </a:lnTo>
                <a:lnTo>
                  <a:pt x="141994" y="295037"/>
                </a:lnTo>
                <a:lnTo>
                  <a:pt x="144481" y="294265"/>
                </a:lnTo>
                <a:lnTo>
                  <a:pt x="145965" y="295368"/>
                </a:lnTo>
                <a:lnTo>
                  <a:pt x="146090" y="298973"/>
                </a:lnTo>
                <a:lnTo>
                  <a:pt x="144762" y="300247"/>
                </a:lnTo>
                <a:close/>
              </a:path>
              <a:path w="964565" h="962025">
                <a:moveTo>
                  <a:pt x="144108" y="887387"/>
                </a:moveTo>
                <a:lnTo>
                  <a:pt x="142499" y="886821"/>
                </a:lnTo>
                <a:lnTo>
                  <a:pt x="141356" y="884636"/>
                </a:lnTo>
                <a:lnTo>
                  <a:pt x="141247" y="884426"/>
                </a:lnTo>
                <a:lnTo>
                  <a:pt x="142225" y="883052"/>
                </a:lnTo>
                <a:lnTo>
                  <a:pt x="144898" y="883052"/>
                </a:lnTo>
                <a:lnTo>
                  <a:pt x="145567" y="884020"/>
                </a:lnTo>
                <a:lnTo>
                  <a:pt x="146332" y="884636"/>
                </a:lnTo>
                <a:lnTo>
                  <a:pt x="145851" y="885515"/>
                </a:lnTo>
                <a:lnTo>
                  <a:pt x="145555" y="886821"/>
                </a:lnTo>
                <a:lnTo>
                  <a:pt x="145714" y="886821"/>
                </a:lnTo>
                <a:lnTo>
                  <a:pt x="144108" y="887387"/>
                </a:lnTo>
                <a:close/>
              </a:path>
              <a:path w="964565" h="962025">
                <a:moveTo>
                  <a:pt x="145028" y="868637"/>
                </a:moveTo>
                <a:lnTo>
                  <a:pt x="142303" y="868637"/>
                </a:lnTo>
                <a:lnTo>
                  <a:pt x="141656" y="867292"/>
                </a:lnTo>
                <a:lnTo>
                  <a:pt x="142168" y="865651"/>
                </a:lnTo>
                <a:lnTo>
                  <a:pt x="144431" y="864299"/>
                </a:lnTo>
                <a:lnTo>
                  <a:pt x="145848" y="865192"/>
                </a:lnTo>
                <a:lnTo>
                  <a:pt x="146216" y="867292"/>
                </a:lnTo>
                <a:lnTo>
                  <a:pt x="146268" y="867584"/>
                </a:lnTo>
                <a:lnTo>
                  <a:pt x="145140" y="868480"/>
                </a:lnTo>
                <a:lnTo>
                  <a:pt x="145028" y="868637"/>
                </a:lnTo>
                <a:close/>
              </a:path>
              <a:path w="964565" h="962025">
                <a:moveTo>
                  <a:pt x="145028" y="868637"/>
                </a:moveTo>
                <a:lnTo>
                  <a:pt x="144877" y="868850"/>
                </a:lnTo>
                <a:lnTo>
                  <a:pt x="145028" y="868637"/>
                </a:lnTo>
                <a:lnTo>
                  <a:pt x="145140" y="868480"/>
                </a:lnTo>
                <a:lnTo>
                  <a:pt x="145028" y="868637"/>
                </a:lnTo>
                <a:close/>
              </a:path>
              <a:path w="964565" h="962025">
                <a:moveTo>
                  <a:pt x="144574" y="869277"/>
                </a:moveTo>
                <a:lnTo>
                  <a:pt x="143659" y="868850"/>
                </a:lnTo>
                <a:lnTo>
                  <a:pt x="144877" y="868850"/>
                </a:lnTo>
                <a:lnTo>
                  <a:pt x="144574" y="869277"/>
                </a:lnTo>
                <a:close/>
              </a:path>
              <a:path w="964565" h="962025">
                <a:moveTo>
                  <a:pt x="145958" y="851076"/>
                </a:moveTo>
                <a:lnTo>
                  <a:pt x="143300" y="851076"/>
                </a:lnTo>
                <a:lnTo>
                  <a:pt x="142599" y="849969"/>
                </a:lnTo>
                <a:lnTo>
                  <a:pt x="141841" y="849307"/>
                </a:lnTo>
                <a:lnTo>
                  <a:pt x="142357" y="848457"/>
                </a:lnTo>
                <a:lnTo>
                  <a:pt x="142694" y="847233"/>
                </a:lnTo>
                <a:lnTo>
                  <a:pt x="142738" y="847072"/>
                </a:lnTo>
                <a:lnTo>
                  <a:pt x="144261" y="846685"/>
                </a:lnTo>
                <a:lnTo>
                  <a:pt x="145915" y="847233"/>
                </a:lnTo>
                <a:lnTo>
                  <a:pt x="147050" y="849713"/>
                </a:lnTo>
                <a:lnTo>
                  <a:pt x="145958" y="851076"/>
                </a:lnTo>
                <a:close/>
              </a:path>
              <a:path w="964565" h="962025">
                <a:moveTo>
                  <a:pt x="170995" y="787831"/>
                </a:moveTo>
                <a:lnTo>
                  <a:pt x="168465" y="787212"/>
                </a:lnTo>
                <a:lnTo>
                  <a:pt x="167526" y="785646"/>
                </a:lnTo>
                <a:lnTo>
                  <a:pt x="167604" y="784760"/>
                </a:lnTo>
                <a:lnTo>
                  <a:pt x="167667" y="784037"/>
                </a:lnTo>
                <a:lnTo>
                  <a:pt x="167761" y="782981"/>
                </a:lnTo>
                <a:lnTo>
                  <a:pt x="169109" y="781778"/>
                </a:lnTo>
                <a:lnTo>
                  <a:pt x="171775" y="782714"/>
                </a:lnTo>
                <a:lnTo>
                  <a:pt x="172180" y="784037"/>
                </a:lnTo>
                <a:lnTo>
                  <a:pt x="172672" y="784760"/>
                </a:lnTo>
                <a:lnTo>
                  <a:pt x="172383" y="786888"/>
                </a:lnTo>
                <a:lnTo>
                  <a:pt x="170995" y="787831"/>
                </a:lnTo>
                <a:close/>
              </a:path>
              <a:path w="964565" h="962025">
                <a:moveTo>
                  <a:pt x="180365" y="426424"/>
                </a:moveTo>
                <a:lnTo>
                  <a:pt x="178858" y="426424"/>
                </a:lnTo>
                <a:lnTo>
                  <a:pt x="178052" y="424680"/>
                </a:lnTo>
                <a:lnTo>
                  <a:pt x="179208" y="423694"/>
                </a:lnTo>
                <a:lnTo>
                  <a:pt x="179596" y="424527"/>
                </a:lnTo>
                <a:lnTo>
                  <a:pt x="180077" y="425338"/>
                </a:lnTo>
                <a:lnTo>
                  <a:pt x="180365" y="426424"/>
                </a:lnTo>
                <a:close/>
              </a:path>
              <a:path w="964565" h="962025">
                <a:moveTo>
                  <a:pt x="180162" y="462646"/>
                </a:moveTo>
                <a:lnTo>
                  <a:pt x="178216" y="462646"/>
                </a:lnTo>
                <a:lnTo>
                  <a:pt x="178778" y="461222"/>
                </a:lnTo>
                <a:lnTo>
                  <a:pt x="179433" y="461222"/>
                </a:lnTo>
                <a:lnTo>
                  <a:pt x="180162" y="462646"/>
                </a:lnTo>
                <a:close/>
              </a:path>
              <a:path w="964565" h="962025">
                <a:moveTo>
                  <a:pt x="179644" y="444458"/>
                </a:moveTo>
                <a:lnTo>
                  <a:pt x="178109" y="444458"/>
                </a:lnTo>
                <a:lnTo>
                  <a:pt x="178315" y="443576"/>
                </a:lnTo>
                <a:lnTo>
                  <a:pt x="178760" y="442750"/>
                </a:lnTo>
                <a:lnTo>
                  <a:pt x="180281" y="442750"/>
                </a:lnTo>
                <a:lnTo>
                  <a:pt x="180085" y="443576"/>
                </a:lnTo>
                <a:lnTo>
                  <a:pt x="179644" y="444458"/>
                </a:lnTo>
                <a:close/>
              </a:path>
              <a:path w="964565" h="962025">
                <a:moveTo>
                  <a:pt x="179575" y="205965"/>
                </a:moveTo>
                <a:lnTo>
                  <a:pt x="178041" y="205819"/>
                </a:lnTo>
                <a:lnTo>
                  <a:pt x="178230" y="205161"/>
                </a:lnTo>
                <a:lnTo>
                  <a:pt x="178294" y="204936"/>
                </a:lnTo>
                <a:lnTo>
                  <a:pt x="178822" y="204061"/>
                </a:lnTo>
                <a:lnTo>
                  <a:pt x="179205" y="203285"/>
                </a:lnTo>
                <a:lnTo>
                  <a:pt x="178822" y="204061"/>
                </a:lnTo>
                <a:lnTo>
                  <a:pt x="180287" y="204285"/>
                </a:lnTo>
                <a:lnTo>
                  <a:pt x="180117" y="204936"/>
                </a:lnTo>
                <a:lnTo>
                  <a:pt x="180059" y="205161"/>
                </a:lnTo>
                <a:lnTo>
                  <a:pt x="179663" y="205819"/>
                </a:lnTo>
                <a:lnTo>
                  <a:pt x="179575" y="205965"/>
                </a:lnTo>
                <a:close/>
              </a:path>
              <a:path w="964565" h="962025">
                <a:moveTo>
                  <a:pt x="179341" y="206463"/>
                </a:moveTo>
                <a:lnTo>
                  <a:pt x="179184" y="206797"/>
                </a:lnTo>
                <a:lnTo>
                  <a:pt x="179575" y="205965"/>
                </a:lnTo>
                <a:lnTo>
                  <a:pt x="179663" y="205819"/>
                </a:lnTo>
                <a:lnTo>
                  <a:pt x="179575" y="205965"/>
                </a:lnTo>
                <a:lnTo>
                  <a:pt x="179341" y="206463"/>
                </a:lnTo>
                <a:close/>
              </a:path>
              <a:path w="964565" h="962025">
                <a:moveTo>
                  <a:pt x="181582" y="225188"/>
                </a:moveTo>
                <a:lnTo>
                  <a:pt x="178664" y="225188"/>
                </a:lnTo>
                <a:lnTo>
                  <a:pt x="178505" y="224547"/>
                </a:lnTo>
                <a:lnTo>
                  <a:pt x="178393" y="224095"/>
                </a:lnTo>
                <a:lnTo>
                  <a:pt x="178333" y="223853"/>
                </a:lnTo>
                <a:lnTo>
                  <a:pt x="178887" y="223174"/>
                </a:lnTo>
                <a:lnTo>
                  <a:pt x="180308" y="223174"/>
                </a:lnTo>
                <a:lnTo>
                  <a:pt x="181219" y="223675"/>
                </a:lnTo>
                <a:lnTo>
                  <a:pt x="182151" y="224095"/>
                </a:lnTo>
                <a:lnTo>
                  <a:pt x="181817" y="224547"/>
                </a:lnTo>
                <a:lnTo>
                  <a:pt x="181582" y="225188"/>
                </a:lnTo>
                <a:close/>
              </a:path>
              <a:path w="964565" h="962025">
                <a:moveTo>
                  <a:pt x="178720" y="225415"/>
                </a:moveTo>
                <a:lnTo>
                  <a:pt x="178505" y="224547"/>
                </a:lnTo>
                <a:lnTo>
                  <a:pt x="178664" y="225188"/>
                </a:lnTo>
                <a:lnTo>
                  <a:pt x="178720" y="225415"/>
                </a:lnTo>
                <a:close/>
              </a:path>
              <a:path w="964565" h="962025">
                <a:moveTo>
                  <a:pt x="179828" y="226081"/>
                </a:moveTo>
                <a:lnTo>
                  <a:pt x="178774" y="225633"/>
                </a:lnTo>
                <a:lnTo>
                  <a:pt x="178720" y="225415"/>
                </a:lnTo>
                <a:lnTo>
                  <a:pt x="181137" y="225415"/>
                </a:lnTo>
                <a:lnTo>
                  <a:pt x="179828" y="226081"/>
                </a:lnTo>
                <a:close/>
              </a:path>
              <a:path w="964565" h="962025">
                <a:moveTo>
                  <a:pt x="181959" y="241130"/>
                </a:moveTo>
                <a:lnTo>
                  <a:pt x="179949" y="241130"/>
                </a:lnTo>
                <a:lnTo>
                  <a:pt x="180952" y="240724"/>
                </a:lnTo>
                <a:lnTo>
                  <a:pt x="181959" y="241130"/>
                </a:lnTo>
                <a:close/>
              </a:path>
              <a:path w="964565" h="962025">
                <a:moveTo>
                  <a:pt x="181376" y="244304"/>
                </a:moveTo>
                <a:lnTo>
                  <a:pt x="178840" y="244304"/>
                </a:lnTo>
                <a:lnTo>
                  <a:pt x="178721" y="243991"/>
                </a:lnTo>
                <a:lnTo>
                  <a:pt x="177803" y="242763"/>
                </a:lnTo>
                <a:lnTo>
                  <a:pt x="178383" y="241293"/>
                </a:lnTo>
                <a:lnTo>
                  <a:pt x="182365" y="241293"/>
                </a:lnTo>
                <a:lnTo>
                  <a:pt x="182938" y="242411"/>
                </a:lnTo>
                <a:lnTo>
                  <a:pt x="181376" y="244304"/>
                </a:lnTo>
                <a:close/>
              </a:path>
              <a:path w="964565" h="962025">
                <a:moveTo>
                  <a:pt x="178929" y="244539"/>
                </a:moveTo>
                <a:lnTo>
                  <a:pt x="178840" y="244304"/>
                </a:lnTo>
                <a:lnTo>
                  <a:pt x="178721" y="243991"/>
                </a:lnTo>
                <a:lnTo>
                  <a:pt x="178840" y="244304"/>
                </a:lnTo>
                <a:lnTo>
                  <a:pt x="178929" y="244539"/>
                </a:lnTo>
                <a:close/>
              </a:path>
              <a:path w="964565" h="962025">
                <a:moveTo>
                  <a:pt x="179109" y="245012"/>
                </a:moveTo>
                <a:lnTo>
                  <a:pt x="178929" y="244539"/>
                </a:lnTo>
                <a:lnTo>
                  <a:pt x="180098" y="244539"/>
                </a:lnTo>
                <a:lnTo>
                  <a:pt x="179109" y="245012"/>
                </a:lnTo>
                <a:close/>
              </a:path>
              <a:path w="964565" h="962025">
                <a:moveTo>
                  <a:pt x="181892" y="409934"/>
                </a:moveTo>
                <a:lnTo>
                  <a:pt x="179239" y="409934"/>
                </a:lnTo>
                <a:lnTo>
                  <a:pt x="178621" y="409058"/>
                </a:lnTo>
                <a:lnTo>
                  <a:pt x="177885" y="408475"/>
                </a:lnTo>
                <a:lnTo>
                  <a:pt x="178736" y="406268"/>
                </a:lnTo>
                <a:lnTo>
                  <a:pt x="181141" y="406268"/>
                </a:lnTo>
                <a:lnTo>
                  <a:pt x="182657" y="408475"/>
                </a:lnTo>
                <a:lnTo>
                  <a:pt x="182767" y="408635"/>
                </a:lnTo>
                <a:lnTo>
                  <a:pt x="181892" y="409934"/>
                </a:lnTo>
                <a:close/>
              </a:path>
              <a:path w="964565" h="962025">
                <a:moveTo>
                  <a:pt x="179789" y="354108"/>
                </a:moveTo>
                <a:lnTo>
                  <a:pt x="178853" y="353592"/>
                </a:lnTo>
                <a:lnTo>
                  <a:pt x="178386" y="352251"/>
                </a:lnTo>
                <a:lnTo>
                  <a:pt x="178742" y="351792"/>
                </a:lnTo>
                <a:lnTo>
                  <a:pt x="179055" y="350966"/>
                </a:lnTo>
                <a:lnTo>
                  <a:pt x="179343" y="350966"/>
                </a:lnTo>
                <a:lnTo>
                  <a:pt x="180813" y="350432"/>
                </a:lnTo>
                <a:lnTo>
                  <a:pt x="181863" y="350966"/>
                </a:lnTo>
                <a:lnTo>
                  <a:pt x="182042" y="351792"/>
                </a:lnTo>
                <a:lnTo>
                  <a:pt x="182141" y="352251"/>
                </a:lnTo>
                <a:lnTo>
                  <a:pt x="182226" y="352642"/>
                </a:lnTo>
                <a:lnTo>
                  <a:pt x="181564" y="353350"/>
                </a:lnTo>
                <a:lnTo>
                  <a:pt x="179789" y="354108"/>
                </a:lnTo>
                <a:close/>
              </a:path>
              <a:path w="964565" h="962025">
                <a:moveTo>
                  <a:pt x="179850" y="334899"/>
                </a:moveTo>
                <a:lnTo>
                  <a:pt x="178031" y="334899"/>
                </a:lnTo>
                <a:lnTo>
                  <a:pt x="177694" y="334259"/>
                </a:lnTo>
                <a:lnTo>
                  <a:pt x="177579" y="334038"/>
                </a:lnTo>
                <a:lnTo>
                  <a:pt x="177988" y="332640"/>
                </a:lnTo>
                <a:lnTo>
                  <a:pt x="179016" y="331686"/>
                </a:lnTo>
                <a:lnTo>
                  <a:pt x="179493" y="332476"/>
                </a:lnTo>
                <a:lnTo>
                  <a:pt x="180055" y="333230"/>
                </a:lnTo>
                <a:lnTo>
                  <a:pt x="180371" y="334038"/>
                </a:lnTo>
                <a:lnTo>
                  <a:pt x="180458" y="334259"/>
                </a:lnTo>
                <a:lnTo>
                  <a:pt x="179850" y="334899"/>
                </a:lnTo>
                <a:close/>
              </a:path>
              <a:path w="964565" h="962025">
                <a:moveTo>
                  <a:pt x="179850" y="334899"/>
                </a:moveTo>
                <a:lnTo>
                  <a:pt x="179698" y="335060"/>
                </a:lnTo>
                <a:lnTo>
                  <a:pt x="180458" y="334259"/>
                </a:lnTo>
                <a:lnTo>
                  <a:pt x="179850" y="334899"/>
                </a:lnTo>
                <a:close/>
              </a:path>
              <a:path w="964565" h="962025">
                <a:moveTo>
                  <a:pt x="179633" y="372125"/>
                </a:moveTo>
                <a:lnTo>
                  <a:pt x="178002" y="372125"/>
                </a:lnTo>
                <a:lnTo>
                  <a:pt x="178201" y="371196"/>
                </a:lnTo>
                <a:lnTo>
                  <a:pt x="178671" y="370324"/>
                </a:lnTo>
                <a:lnTo>
                  <a:pt x="180307" y="370324"/>
                </a:lnTo>
                <a:lnTo>
                  <a:pt x="180097" y="371196"/>
                </a:lnTo>
                <a:lnTo>
                  <a:pt x="179633" y="372125"/>
                </a:lnTo>
                <a:close/>
              </a:path>
              <a:path w="964565" h="962025">
                <a:moveTo>
                  <a:pt x="179633" y="372125"/>
                </a:moveTo>
                <a:lnTo>
                  <a:pt x="179526" y="372356"/>
                </a:lnTo>
                <a:lnTo>
                  <a:pt x="179625" y="372125"/>
                </a:lnTo>
                <a:lnTo>
                  <a:pt x="180131" y="371196"/>
                </a:lnTo>
                <a:lnTo>
                  <a:pt x="179633" y="372125"/>
                </a:lnTo>
                <a:close/>
              </a:path>
              <a:path w="964565" h="962025">
                <a:moveTo>
                  <a:pt x="179346" y="372776"/>
                </a:moveTo>
                <a:lnTo>
                  <a:pt x="179205" y="373107"/>
                </a:lnTo>
                <a:lnTo>
                  <a:pt x="179526" y="372356"/>
                </a:lnTo>
                <a:lnTo>
                  <a:pt x="179625" y="372125"/>
                </a:lnTo>
                <a:lnTo>
                  <a:pt x="179346" y="372776"/>
                </a:lnTo>
                <a:close/>
              </a:path>
              <a:path w="964565" h="962025">
                <a:moveTo>
                  <a:pt x="180404" y="390376"/>
                </a:moveTo>
                <a:lnTo>
                  <a:pt x="178832" y="390376"/>
                </a:lnTo>
                <a:lnTo>
                  <a:pt x="177952" y="388686"/>
                </a:lnTo>
                <a:lnTo>
                  <a:pt x="179087" y="387558"/>
                </a:lnTo>
                <a:lnTo>
                  <a:pt x="179525" y="388412"/>
                </a:lnTo>
                <a:lnTo>
                  <a:pt x="180063" y="389234"/>
                </a:lnTo>
                <a:lnTo>
                  <a:pt x="180404" y="390376"/>
                </a:lnTo>
                <a:close/>
              </a:path>
              <a:path w="964565" h="962025">
                <a:moveTo>
                  <a:pt x="198538" y="171476"/>
                </a:moveTo>
                <a:lnTo>
                  <a:pt x="196851" y="170889"/>
                </a:lnTo>
                <a:lnTo>
                  <a:pt x="195740" y="168636"/>
                </a:lnTo>
                <a:lnTo>
                  <a:pt x="195638" y="168430"/>
                </a:lnTo>
                <a:lnTo>
                  <a:pt x="196631" y="166982"/>
                </a:lnTo>
                <a:lnTo>
                  <a:pt x="199398" y="166982"/>
                </a:lnTo>
                <a:lnTo>
                  <a:pt x="200079" y="167989"/>
                </a:lnTo>
                <a:lnTo>
                  <a:pt x="200865" y="168636"/>
                </a:lnTo>
                <a:lnTo>
                  <a:pt x="200357" y="169544"/>
                </a:lnTo>
                <a:lnTo>
                  <a:pt x="200042" y="170889"/>
                </a:lnTo>
                <a:lnTo>
                  <a:pt x="200189" y="170889"/>
                </a:lnTo>
                <a:lnTo>
                  <a:pt x="198538" y="171476"/>
                </a:lnTo>
                <a:close/>
              </a:path>
              <a:path w="964565" h="962025">
                <a:moveTo>
                  <a:pt x="178628" y="3106"/>
                </a:moveTo>
                <a:lnTo>
                  <a:pt x="178355" y="3437"/>
                </a:lnTo>
                <a:lnTo>
                  <a:pt x="179105" y="2526"/>
                </a:lnTo>
                <a:lnTo>
                  <a:pt x="178628" y="3106"/>
                </a:lnTo>
                <a:close/>
              </a:path>
              <a:path w="964565" h="962025">
                <a:moveTo>
                  <a:pt x="180411" y="316360"/>
                </a:moveTo>
                <a:lnTo>
                  <a:pt x="178857" y="316360"/>
                </a:lnTo>
                <a:lnTo>
                  <a:pt x="178041" y="314616"/>
                </a:lnTo>
                <a:lnTo>
                  <a:pt x="179216" y="313627"/>
                </a:lnTo>
                <a:lnTo>
                  <a:pt x="179618" y="314463"/>
                </a:lnTo>
                <a:lnTo>
                  <a:pt x="180109" y="315274"/>
                </a:lnTo>
                <a:lnTo>
                  <a:pt x="180411" y="316360"/>
                </a:lnTo>
                <a:close/>
              </a:path>
              <a:path w="964565" h="962025">
                <a:moveTo>
                  <a:pt x="198538" y="777305"/>
                </a:moveTo>
                <a:lnTo>
                  <a:pt x="196851" y="776718"/>
                </a:lnTo>
                <a:lnTo>
                  <a:pt x="195740" y="774465"/>
                </a:lnTo>
                <a:lnTo>
                  <a:pt x="195638" y="774259"/>
                </a:lnTo>
                <a:lnTo>
                  <a:pt x="196631" y="772810"/>
                </a:lnTo>
                <a:lnTo>
                  <a:pt x="199398" y="772810"/>
                </a:lnTo>
                <a:lnTo>
                  <a:pt x="200079" y="773817"/>
                </a:lnTo>
                <a:lnTo>
                  <a:pt x="200865" y="774465"/>
                </a:lnTo>
                <a:lnTo>
                  <a:pt x="200357" y="775369"/>
                </a:lnTo>
                <a:lnTo>
                  <a:pt x="200042" y="776718"/>
                </a:lnTo>
                <a:lnTo>
                  <a:pt x="200178" y="776718"/>
                </a:lnTo>
                <a:lnTo>
                  <a:pt x="198538" y="777305"/>
                </a:lnTo>
                <a:close/>
              </a:path>
              <a:path w="964565" h="962025">
                <a:moveTo>
                  <a:pt x="199033" y="38865"/>
                </a:moveTo>
                <a:lnTo>
                  <a:pt x="196428" y="38865"/>
                </a:lnTo>
                <a:lnTo>
                  <a:pt x="196446" y="38659"/>
                </a:lnTo>
                <a:lnTo>
                  <a:pt x="197802" y="38015"/>
                </a:lnTo>
                <a:lnTo>
                  <a:pt x="199033" y="38865"/>
                </a:lnTo>
                <a:close/>
              </a:path>
              <a:path w="964565" h="962025">
                <a:moveTo>
                  <a:pt x="196428" y="38865"/>
                </a:moveTo>
                <a:lnTo>
                  <a:pt x="196399" y="39203"/>
                </a:lnTo>
                <a:lnTo>
                  <a:pt x="196446" y="38659"/>
                </a:lnTo>
                <a:lnTo>
                  <a:pt x="196428" y="38865"/>
                </a:lnTo>
                <a:close/>
              </a:path>
              <a:path w="964565" h="962025">
                <a:moveTo>
                  <a:pt x="197602" y="42950"/>
                </a:moveTo>
                <a:lnTo>
                  <a:pt x="196538" y="42452"/>
                </a:lnTo>
                <a:lnTo>
                  <a:pt x="196061" y="41370"/>
                </a:lnTo>
                <a:lnTo>
                  <a:pt x="195951" y="41121"/>
                </a:lnTo>
                <a:lnTo>
                  <a:pt x="196318" y="40143"/>
                </a:lnTo>
                <a:lnTo>
                  <a:pt x="196399" y="39203"/>
                </a:lnTo>
                <a:lnTo>
                  <a:pt x="200019" y="39203"/>
                </a:lnTo>
                <a:lnTo>
                  <a:pt x="199577" y="40143"/>
                </a:lnTo>
                <a:lnTo>
                  <a:pt x="199383" y="41121"/>
                </a:lnTo>
                <a:lnTo>
                  <a:pt x="199335" y="41370"/>
                </a:lnTo>
                <a:lnTo>
                  <a:pt x="197602" y="42950"/>
                </a:lnTo>
                <a:close/>
              </a:path>
              <a:path w="964565" h="962025">
                <a:moveTo>
                  <a:pt x="197677" y="78763"/>
                </a:moveTo>
                <a:lnTo>
                  <a:pt x="197225" y="77774"/>
                </a:lnTo>
                <a:lnTo>
                  <a:pt x="196254" y="76635"/>
                </a:lnTo>
                <a:lnTo>
                  <a:pt x="196677" y="75165"/>
                </a:lnTo>
                <a:lnTo>
                  <a:pt x="198485" y="74308"/>
                </a:lnTo>
                <a:lnTo>
                  <a:pt x="199894" y="74881"/>
                </a:lnTo>
                <a:lnTo>
                  <a:pt x="200164" y="76365"/>
                </a:lnTo>
                <a:lnTo>
                  <a:pt x="200638" y="77340"/>
                </a:lnTo>
                <a:lnTo>
                  <a:pt x="197677" y="78763"/>
                </a:lnTo>
                <a:close/>
              </a:path>
              <a:path w="964565" h="962025">
                <a:moveTo>
                  <a:pt x="181575" y="555739"/>
                </a:moveTo>
                <a:lnTo>
                  <a:pt x="178539" y="555739"/>
                </a:lnTo>
                <a:lnTo>
                  <a:pt x="177999" y="554369"/>
                </a:lnTo>
                <a:lnTo>
                  <a:pt x="178532" y="552661"/>
                </a:lnTo>
                <a:lnTo>
                  <a:pt x="180981" y="551252"/>
                </a:lnTo>
                <a:lnTo>
                  <a:pt x="182383" y="552341"/>
                </a:lnTo>
                <a:lnTo>
                  <a:pt x="182689" y="554369"/>
                </a:lnTo>
                <a:lnTo>
                  <a:pt x="182760" y="554835"/>
                </a:lnTo>
                <a:lnTo>
                  <a:pt x="181575" y="555739"/>
                </a:lnTo>
                <a:close/>
              </a:path>
              <a:path w="964565" h="962025">
                <a:moveTo>
                  <a:pt x="180977" y="556558"/>
                </a:moveTo>
                <a:lnTo>
                  <a:pt x="180034" y="556099"/>
                </a:lnTo>
                <a:lnTo>
                  <a:pt x="181312" y="556099"/>
                </a:lnTo>
                <a:lnTo>
                  <a:pt x="180977" y="556558"/>
                </a:lnTo>
                <a:close/>
              </a:path>
              <a:path w="964565" h="962025">
                <a:moveTo>
                  <a:pt x="179372" y="42680"/>
                </a:moveTo>
                <a:lnTo>
                  <a:pt x="178564" y="41506"/>
                </a:lnTo>
                <a:lnTo>
                  <a:pt x="177765" y="40822"/>
                </a:lnTo>
                <a:lnTo>
                  <a:pt x="177921" y="40822"/>
                </a:lnTo>
                <a:lnTo>
                  <a:pt x="178294" y="39990"/>
                </a:lnTo>
                <a:lnTo>
                  <a:pt x="178411" y="39154"/>
                </a:lnTo>
                <a:lnTo>
                  <a:pt x="178619" y="38534"/>
                </a:lnTo>
                <a:lnTo>
                  <a:pt x="179845" y="37961"/>
                </a:lnTo>
                <a:lnTo>
                  <a:pt x="181600" y="38534"/>
                </a:lnTo>
                <a:lnTo>
                  <a:pt x="182589" y="40822"/>
                </a:lnTo>
                <a:lnTo>
                  <a:pt x="181607" y="42221"/>
                </a:lnTo>
                <a:lnTo>
                  <a:pt x="179372" y="42680"/>
                </a:lnTo>
                <a:close/>
              </a:path>
              <a:path w="964565" h="962025">
                <a:moveTo>
                  <a:pt x="181073" y="188959"/>
                </a:moveTo>
                <a:lnTo>
                  <a:pt x="178241" y="188959"/>
                </a:lnTo>
                <a:lnTo>
                  <a:pt x="177725" y="187574"/>
                </a:lnTo>
                <a:lnTo>
                  <a:pt x="178209" y="185891"/>
                </a:lnTo>
                <a:lnTo>
                  <a:pt x="180529" y="184756"/>
                </a:lnTo>
                <a:lnTo>
                  <a:pt x="181740" y="185891"/>
                </a:lnTo>
                <a:lnTo>
                  <a:pt x="182074" y="187574"/>
                </a:lnTo>
                <a:lnTo>
                  <a:pt x="182176" y="188137"/>
                </a:lnTo>
                <a:lnTo>
                  <a:pt x="181073" y="188959"/>
                </a:lnTo>
                <a:close/>
              </a:path>
              <a:path w="964565" h="962025">
                <a:moveTo>
                  <a:pt x="181073" y="188959"/>
                </a:moveTo>
                <a:lnTo>
                  <a:pt x="180856" y="189243"/>
                </a:lnTo>
                <a:lnTo>
                  <a:pt x="181073" y="188959"/>
                </a:lnTo>
                <a:lnTo>
                  <a:pt x="181928" y="188322"/>
                </a:lnTo>
                <a:lnTo>
                  <a:pt x="181073" y="188959"/>
                </a:lnTo>
                <a:close/>
              </a:path>
              <a:path w="964565" h="962025">
                <a:moveTo>
                  <a:pt x="180522" y="189681"/>
                </a:moveTo>
                <a:lnTo>
                  <a:pt x="179635" y="189243"/>
                </a:lnTo>
                <a:lnTo>
                  <a:pt x="180856" y="189243"/>
                </a:lnTo>
                <a:lnTo>
                  <a:pt x="180522" y="189681"/>
                </a:lnTo>
                <a:close/>
              </a:path>
              <a:path w="964565" h="962025">
                <a:moveTo>
                  <a:pt x="181365" y="905489"/>
                </a:moveTo>
                <a:lnTo>
                  <a:pt x="179175" y="905489"/>
                </a:lnTo>
                <a:lnTo>
                  <a:pt x="178486" y="905232"/>
                </a:lnTo>
                <a:lnTo>
                  <a:pt x="177630" y="903325"/>
                </a:lnTo>
                <a:lnTo>
                  <a:pt x="177645" y="902656"/>
                </a:lnTo>
                <a:lnTo>
                  <a:pt x="177985" y="901425"/>
                </a:lnTo>
                <a:lnTo>
                  <a:pt x="180664" y="901425"/>
                </a:lnTo>
                <a:lnTo>
                  <a:pt x="181400" y="902656"/>
                </a:lnTo>
                <a:lnTo>
                  <a:pt x="182134" y="903325"/>
                </a:lnTo>
                <a:lnTo>
                  <a:pt x="181689" y="904136"/>
                </a:lnTo>
                <a:lnTo>
                  <a:pt x="181426" y="905232"/>
                </a:lnTo>
                <a:lnTo>
                  <a:pt x="181365" y="905489"/>
                </a:lnTo>
                <a:close/>
              </a:path>
              <a:path w="964565" h="962025">
                <a:moveTo>
                  <a:pt x="179372" y="648509"/>
                </a:moveTo>
                <a:lnTo>
                  <a:pt x="178564" y="647335"/>
                </a:lnTo>
                <a:lnTo>
                  <a:pt x="177765" y="646651"/>
                </a:lnTo>
                <a:lnTo>
                  <a:pt x="177921" y="646651"/>
                </a:lnTo>
                <a:lnTo>
                  <a:pt x="178294" y="645819"/>
                </a:lnTo>
                <a:lnTo>
                  <a:pt x="178498" y="644363"/>
                </a:lnTo>
                <a:lnTo>
                  <a:pt x="180790" y="644100"/>
                </a:lnTo>
                <a:lnTo>
                  <a:pt x="179842" y="643790"/>
                </a:lnTo>
                <a:lnTo>
                  <a:pt x="181596" y="644363"/>
                </a:lnTo>
                <a:lnTo>
                  <a:pt x="182589" y="646651"/>
                </a:lnTo>
                <a:lnTo>
                  <a:pt x="181607" y="648050"/>
                </a:lnTo>
                <a:lnTo>
                  <a:pt x="179372" y="648509"/>
                </a:lnTo>
                <a:close/>
              </a:path>
              <a:path w="964565" h="962025">
                <a:moveTo>
                  <a:pt x="181411" y="721821"/>
                </a:moveTo>
                <a:lnTo>
                  <a:pt x="178862" y="721821"/>
                </a:lnTo>
                <a:lnTo>
                  <a:pt x="178742" y="721533"/>
                </a:lnTo>
                <a:lnTo>
                  <a:pt x="177792" y="720330"/>
                </a:lnTo>
                <a:lnTo>
                  <a:pt x="178362" y="718857"/>
                </a:lnTo>
                <a:lnTo>
                  <a:pt x="181933" y="718721"/>
                </a:lnTo>
                <a:lnTo>
                  <a:pt x="180885" y="718316"/>
                </a:lnTo>
                <a:lnTo>
                  <a:pt x="182283" y="718857"/>
                </a:lnTo>
                <a:lnTo>
                  <a:pt x="182891" y="719953"/>
                </a:lnTo>
                <a:lnTo>
                  <a:pt x="181411" y="721821"/>
                </a:lnTo>
                <a:close/>
              </a:path>
              <a:path w="964565" h="962025">
                <a:moveTo>
                  <a:pt x="179155" y="722525"/>
                </a:moveTo>
                <a:lnTo>
                  <a:pt x="178960" y="722056"/>
                </a:lnTo>
                <a:lnTo>
                  <a:pt x="180134" y="722056"/>
                </a:lnTo>
                <a:lnTo>
                  <a:pt x="179155" y="722525"/>
                </a:lnTo>
                <a:close/>
              </a:path>
              <a:path w="964565" h="962025">
                <a:moveTo>
                  <a:pt x="181931" y="666938"/>
                </a:moveTo>
                <a:lnTo>
                  <a:pt x="179251" y="666938"/>
                </a:lnTo>
                <a:lnTo>
                  <a:pt x="178639" y="666034"/>
                </a:lnTo>
                <a:lnTo>
                  <a:pt x="177906" y="665437"/>
                </a:lnTo>
                <a:lnTo>
                  <a:pt x="178730" y="663237"/>
                </a:lnTo>
                <a:lnTo>
                  <a:pt x="181130" y="663237"/>
                </a:lnTo>
                <a:lnTo>
                  <a:pt x="182617" y="665437"/>
                </a:lnTo>
                <a:lnTo>
                  <a:pt x="182721" y="665590"/>
                </a:lnTo>
                <a:lnTo>
                  <a:pt x="181931" y="666938"/>
                </a:lnTo>
                <a:close/>
              </a:path>
              <a:path w="964565" h="962025">
                <a:moveTo>
                  <a:pt x="180397" y="683293"/>
                </a:moveTo>
                <a:lnTo>
                  <a:pt x="178839" y="683293"/>
                </a:lnTo>
                <a:lnTo>
                  <a:pt x="177931" y="681613"/>
                </a:lnTo>
                <a:lnTo>
                  <a:pt x="179059" y="680592"/>
                </a:lnTo>
                <a:lnTo>
                  <a:pt x="179500" y="681414"/>
                </a:lnTo>
                <a:lnTo>
                  <a:pt x="180038" y="682204"/>
                </a:lnTo>
                <a:lnTo>
                  <a:pt x="180397" y="683293"/>
                </a:lnTo>
                <a:close/>
              </a:path>
              <a:path w="964565" h="962025">
                <a:moveTo>
                  <a:pt x="181365" y="299660"/>
                </a:moveTo>
                <a:lnTo>
                  <a:pt x="179175" y="299660"/>
                </a:lnTo>
                <a:lnTo>
                  <a:pt x="178486" y="299403"/>
                </a:lnTo>
                <a:lnTo>
                  <a:pt x="177630" y="297496"/>
                </a:lnTo>
                <a:lnTo>
                  <a:pt x="177645" y="296827"/>
                </a:lnTo>
                <a:lnTo>
                  <a:pt x="177985" y="295596"/>
                </a:lnTo>
                <a:lnTo>
                  <a:pt x="180664" y="295596"/>
                </a:lnTo>
                <a:lnTo>
                  <a:pt x="181400" y="296827"/>
                </a:lnTo>
                <a:lnTo>
                  <a:pt x="182134" y="297496"/>
                </a:lnTo>
                <a:lnTo>
                  <a:pt x="181689" y="298307"/>
                </a:lnTo>
                <a:lnTo>
                  <a:pt x="181426" y="299403"/>
                </a:lnTo>
                <a:lnTo>
                  <a:pt x="181365" y="299660"/>
                </a:lnTo>
                <a:close/>
              </a:path>
              <a:path w="964565" h="962025">
                <a:moveTo>
                  <a:pt x="179262" y="702224"/>
                </a:moveTo>
                <a:lnTo>
                  <a:pt x="178023" y="701335"/>
                </a:lnTo>
                <a:lnTo>
                  <a:pt x="178721" y="699701"/>
                </a:lnTo>
                <a:lnTo>
                  <a:pt x="180240" y="699701"/>
                </a:lnTo>
                <a:lnTo>
                  <a:pt x="180048" y="700573"/>
                </a:lnTo>
                <a:lnTo>
                  <a:pt x="179639" y="701335"/>
                </a:lnTo>
                <a:lnTo>
                  <a:pt x="179262" y="702224"/>
                </a:lnTo>
                <a:close/>
              </a:path>
              <a:path w="964565" h="962025">
                <a:moveTo>
                  <a:pt x="179692" y="867722"/>
                </a:moveTo>
                <a:lnTo>
                  <a:pt x="178143" y="867722"/>
                </a:lnTo>
                <a:lnTo>
                  <a:pt x="178308" y="866811"/>
                </a:lnTo>
                <a:lnTo>
                  <a:pt x="178744" y="865915"/>
                </a:lnTo>
                <a:lnTo>
                  <a:pt x="180308" y="865915"/>
                </a:lnTo>
                <a:lnTo>
                  <a:pt x="180126" y="866811"/>
                </a:lnTo>
                <a:lnTo>
                  <a:pt x="179692" y="867722"/>
                </a:lnTo>
                <a:close/>
              </a:path>
              <a:path w="964565" h="962025">
                <a:moveTo>
                  <a:pt x="179692" y="867722"/>
                </a:moveTo>
                <a:lnTo>
                  <a:pt x="179607" y="867947"/>
                </a:lnTo>
                <a:lnTo>
                  <a:pt x="179692" y="867722"/>
                </a:lnTo>
                <a:lnTo>
                  <a:pt x="180135" y="866811"/>
                </a:lnTo>
                <a:lnTo>
                  <a:pt x="179692" y="867722"/>
                </a:lnTo>
                <a:close/>
              </a:path>
              <a:path w="964565" h="962025">
                <a:moveTo>
                  <a:pt x="179465" y="868320"/>
                </a:moveTo>
                <a:lnTo>
                  <a:pt x="179607" y="867947"/>
                </a:lnTo>
                <a:lnTo>
                  <a:pt x="179692" y="867722"/>
                </a:lnTo>
                <a:lnTo>
                  <a:pt x="179465" y="868320"/>
                </a:lnTo>
                <a:close/>
              </a:path>
              <a:path w="964565" h="962025">
                <a:moveTo>
                  <a:pt x="180411" y="922185"/>
                </a:moveTo>
                <a:lnTo>
                  <a:pt x="178857" y="922185"/>
                </a:lnTo>
                <a:lnTo>
                  <a:pt x="178041" y="920445"/>
                </a:lnTo>
                <a:lnTo>
                  <a:pt x="179216" y="919456"/>
                </a:lnTo>
                <a:lnTo>
                  <a:pt x="179618" y="920292"/>
                </a:lnTo>
                <a:lnTo>
                  <a:pt x="180109" y="921107"/>
                </a:lnTo>
                <a:lnTo>
                  <a:pt x="180411" y="922185"/>
                </a:lnTo>
                <a:close/>
              </a:path>
              <a:path w="964565" h="962025">
                <a:moveTo>
                  <a:pt x="181955" y="846959"/>
                </a:moveTo>
                <a:lnTo>
                  <a:pt x="179945" y="846959"/>
                </a:lnTo>
                <a:lnTo>
                  <a:pt x="180949" y="846553"/>
                </a:lnTo>
                <a:lnTo>
                  <a:pt x="181955" y="846959"/>
                </a:lnTo>
                <a:close/>
              </a:path>
              <a:path w="964565" h="962025">
                <a:moveTo>
                  <a:pt x="181376" y="850133"/>
                </a:moveTo>
                <a:lnTo>
                  <a:pt x="178840" y="850133"/>
                </a:lnTo>
                <a:lnTo>
                  <a:pt x="178721" y="849820"/>
                </a:lnTo>
                <a:lnTo>
                  <a:pt x="177803" y="848592"/>
                </a:lnTo>
                <a:lnTo>
                  <a:pt x="178379" y="847122"/>
                </a:lnTo>
                <a:lnTo>
                  <a:pt x="182361" y="847122"/>
                </a:lnTo>
                <a:lnTo>
                  <a:pt x="182934" y="848240"/>
                </a:lnTo>
                <a:lnTo>
                  <a:pt x="181376" y="850133"/>
                </a:lnTo>
                <a:close/>
              </a:path>
              <a:path w="964565" h="962025">
                <a:moveTo>
                  <a:pt x="179109" y="850841"/>
                </a:moveTo>
                <a:lnTo>
                  <a:pt x="178929" y="850368"/>
                </a:lnTo>
                <a:lnTo>
                  <a:pt x="180098" y="850368"/>
                </a:lnTo>
                <a:lnTo>
                  <a:pt x="179109" y="850841"/>
                </a:lnTo>
                <a:close/>
              </a:path>
              <a:path w="964565" h="962025">
                <a:moveTo>
                  <a:pt x="197521" y="59430"/>
                </a:moveTo>
                <a:lnTo>
                  <a:pt x="195873" y="59430"/>
                </a:lnTo>
                <a:lnTo>
                  <a:pt x="196049" y="58608"/>
                </a:lnTo>
                <a:lnTo>
                  <a:pt x="196079" y="58465"/>
                </a:lnTo>
                <a:lnTo>
                  <a:pt x="196560" y="57562"/>
                </a:lnTo>
                <a:lnTo>
                  <a:pt x="198186" y="57562"/>
                </a:lnTo>
                <a:lnTo>
                  <a:pt x="197989" y="58465"/>
                </a:lnTo>
                <a:lnTo>
                  <a:pt x="197958" y="58608"/>
                </a:lnTo>
                <a:lnTo>
                  <a:pt x="197521" y="59430"/>
                </a:lnTo>
                <a:close/>
              </a:path>
              <a:path w="964565" h="962025">
                <a:moveTo>
                  <a:pt x="197521" y="59430"/>
                </a:moveTo>
                <a:lnTo>
                  <a:pt x="197414" y="59668"/>
                </a:lnTo>
                <a:lnTo>
                  <a:pt x="197511" y="59430"/>
                </a:lnTo>
                <a:lnTo>
                  <a:pt x="197958" y="58608"/>
                </a:lnTo>
                <a:lnTo>
                  <a:pt x="197521" y="59430"/>
                </a:lnTo>
                <a:close/>
              </a:path>
              <a:path w="964565" h="962025">
                <a:moveTo>
                  <a:pt x="197237" y="60099"/>
                </a:moveTo>
                <a:lnTo>
                  <a:pt x="197097" y="60440"/>
                </a:lnTo>
                <a:lnTo>
                  <a:pt x="197414" y="59668"/>
                </a:lnTo>
                <a:lnTo>
                  <a:pt x="197511" y="59430"/>
                </a:lnTo>
                <a:lnTo>
                  <a:pt x="197237" y="60099"/>
                </a:lnTo>
                <a:close/>
              </a:path>
              <a:path w="964565" h="962025">
                <a:moveTo>
                  <a:pt x="179945" y="777315"/>
                </a:moveTo>
                <a:lnTo>
                  <a:pt x="178945" y="776227"/>
                </a:lnTo>
                <a:lnTo>
                  <a:pt x="178088" y="775707"/>
                </a:lnTo>
                <a:lnTo>
                  <a:pt x="178468" y="774714"/>
                </a:lnTo>
                <a:lnTo>
                  <a:pt x="178577" y="773547"/>
                </a:lnTo>
                <a:lnTo>
                  <a:pt x="178596" y="773341"/>
                </a:lnTo>
                <a:lnTo>
                  <a:pt x="179877" y="772490"/>
                </a:lnTo>
                <a:lnTo>
                  <a:pt x="181614" y="772921"/>
                </a:lnTo>
                <a:lnTo>
                  <a:pt x="183279" y="775205"/>
                </a:lnTo>
                <a:lnTo>
                  <a:pt x="182422" y="776703"/>
                </a:lnTo>
                <a:lnTo>
                  <a:pt x="179945" y="777315"/>
                </a:lnTo>
                <a:close/>
              </a:path>
              <a:path w="964565" h="962025">
                <a:moveTo>
                  <a:pt x="180404" y="573044"/>
                </a:moveTo>
                <a:lnTo>
                  <a:pt x="178838" y="573044"/>
                </a:lnTo>
                <a:lnTo>
                  <a:pt x="177931" y="571382"/>
                </a:lnTo>
                <a:lnTo>
                  <a:pt x="179055" y="570357"/>
                </a:lnTo>
                <a:lnTo>
                  <a:pt x="179504" y="571176"/>
                </a:lnTo>
                <a:lnTo>
                  <a:pt x="180041" y="571962"/>
                </a:lnTo>
                <a:lnTo>
                  <a:pt x="180404" y="573044"/>
                </a:lnTo>
                <a:close/>
              </a:path>
              <a:path w="964565" h="962025">
                <a:moveTo>
                  <a:pt x="179828" y="831910"/>
                </a:moveTo>
                <a:lnTo>
                  <a:pt x="178774" y="831461"/>
                </a:lnTo>
                <a:lnTo>
                  <a:pt x="178505" y="830372"/>
                </a:lnTo>
                <a:lnTo>
                  <a:pt x="178393" y="829921"/>
                </a:lnTo>
                <a:lnTo>
                  <a:pt x="178333" y="829679"/>
                </a:lnTo>
                <a:lnTo>
                  <a:pt x="178887" y="828999"/>
                </a:lnTo>
                <a:lnTo>
                  <a:pt x="180308" y="828999"/>
                </a:lnTo>
                <a:lnTo>
                  <a:pt x="181219" y="829501"/>
                </a:lnTo>
                <a:lnTo>
                  <a:pt x="182155" y="829921"/>
                </a:lnTo>
                <a:lnTo>
                  <a:pt x="181820" y="830372"/>
                </a:lnTo>
                <a:lnTo>
                  <a:pt x="181586" y="831013"/>
                </a:lnTo>
                <a:lnTo>
                  <a:pt x="179828" y="831910"/>
                </a:lnTo>
                <a:close/>
              </a:path>
              <a:path w="964565" h="962025">
                <a:moveTo>
                  <a:pt x="179661" y="811651"/>
                </a:moveTo>
                <a:lnTo>
                  <a:pt x="178045" y="811651"/>
                </a:lnTo>
                <a:lnTo>
                  <a:pt x="178234" y="810989"/>
                </a:lnTo>
                <a:lnTo>
                  <a:pt x="178297" y="810769"/>
                </a:lnTo>
                <a:lnTo>
                  <a:pt x="178827" y="809890"/>
                </a:lnTo>
                <a:lnTo>
                  <a:pt x="179205" y="809114"/>
                </a:lnTo>
                <a:lnTo>
                  <a:pt x="178827" y="809890"/>
                </a:lnTo>
                <a:lnTo>
                  <a:pt x="180287" y="810114"/>
                </a:lnTo>
                <a:lnTo>
                  <a:pt x="180116" y="810769"/>
                </a:lnTo>
                <a:lnTo>
                  <a:pt x="180059" y="810989"/>
                </a:lnTo>
                <a:lnTo>
                  <a:pt x="179661" y="811651"/>
                </a:lnTo>
                <a:close/>
              </a:path>
              <a:path w="964565" h="962025">
                <a:moveTo>
                  <a:pt x="181568" y="483121"/>
                </a:moveTo>
                <a:lnTo>
                  <a:pt x="179110" y="483121"/>
                </a:lnTo>
                <a:lnTo>
                  <a:pt x="178515" y="482118"/>
                </a:lnTo>
                <a:lnTo>
                  <a:pt x="177842" y="481481"/>
                </a:lnTo>
                <a:lnTo>
                  <a:pt x="178319" y="480666"/>
                </a:lnTo>
                <a:lnTo>
                  <a:pt x="178623" y="479488"/>
                </a:lnTo>
                <a:lnTo>
                  <a:pt x="178664" y="479328"/>
                </a:lnTo>
                <a:lnTo>
                  <a:pt x="180123" y="478968"/>
                </a:lnTo>
                <a:lnTo>
                  <a:pt x="181767" y="479488"/>
                </a:lnTo>
                <a:lnTo>
                  <a:pt x="182692" y="481844"/>
                </a:lnTo>
                <a:lnTo>
                  <a:pt x="181568" y="483121"/>
                </a:lnTo>
                <a:close/>
              </a:path>
              <a:path w="964565" h="962025">
                <a:moveTo>
                  <a:pt x="181073" y="794788"/>
                </a:moveTo>
                <a:lnTo>
                  <a:pt x="178241" y="794788"/>
                </a:lnTo>
                <a:lnTo>
                  <a:pt x="177725" y="793403"/>
                </a:lnTo>
                <a:lnTo>
                  <a:pt x="178209" y="791720"/>
                </a:lnTo>
                <a:lnTo>
                  <a:pt x="180529" y="790585"/>
                </a:lnTo>
                <a:lnTo>
                  <a:pt x="181740" y="791720"/>
                </a:lnTo>
                <a:lnTo>
                  <a:pt x="182074" y="793403"/>
                </a:lnTo>
                <a:lnTo>
                  <a:pt x="182176" y="793966"/>
                </a:lnTo>
                <a:lnTo>
                  <a:pt x="181073" y="794788"/>
                </a:lnTo>
                <a:close/>
              </a:path>
              <a:path w="964565" h="962025">
                <a:moveTo>
                  <a:pt x="181073" y="794788"/>
                </a:moveTo>
                <a:lnTo>
                  <a:pt x="180856" y="795072"/>
                </a:lnTo>
                <a:lnTo>
                  <a:pt x="181073" y="794788"/>
                </a:lnTo>
                <a:lnTo>
                  <a:pt x="181928" y="794151"/>
                </a:lnTo>
                <a:lnTo>
                  <a:pt x="181073" y="794788"/>
                </a:lnTo>
                <a:close/>
              </a:path>
              <a:path w="964565" h="962025">
                <a:moveTo>
                  <a:pt x="180522" y="795510"/>
                </a:moveTo>
                <a:lnTo>
                  <a:pt x="179635" y="795072"/>
                </a:lnTo>
                <a:lnTo>
                  <a:pt x="180856" y="795072"/>
                </a:lnTo>
                <a:lnTo>
                  <a:pt x="180522" y="795510"/>
                </a:lnTo>
                <a:close/>
              </a:path>
              <a:path w="964565" h="962025">
                <a:moveTo>
                  <a:pt x="179692" y="261897"/>
                </a:moveTo>
                <a:lnTo>
                  <a:pt x="178143" y="261897"/>
                </a:lnTo>
                <a:lnTo>
                  <a:pt x="178308" y="260986"/>
                </a:lnTo>
                <a:lnTo>
                  <a:pt x="178744" y="260089"/>
                </a:lnTo>
                <a:lnTo>
                  <a:pt x="180308" y="260089"/>
                </a:lnTo>
                <a:lnTo>
                  <a:pt x="180126" y="260986"/>
                </a:lnTo>
                <a:lnTo>
                  <a:pt x="179692" y="261897"/>
                </a:lnTo>
                <a:close/>
              </a:path>
              <a:path w="964565" h="962025">
                <a:moveTo>
                  <a:pt x="179692" y="261897"/>
                </a:moveTo>
                <a:lnTo>
                  <a:pt x="179607" y="262121"/>
                </a:lnTo>
                <a:lnTo>
                  <a:pt x="179692" y="261897"/>
                </a:lnTo>
                <a:lnTo>
                  <a:pt x="180135" y="260986"/>
                </a:lnTo>
                <a:lnTo>
                  <a:pt x="179692" y="261897"/>
                </a:lnTo>
                <a:close/>
              </a:path>
              <a:path w="964565" h="962025">
                <a:moveTo>
                  <a:pt x="179465" y="262495"/>
                </a:moveTo>
                <a:lnTo>
                  <a:pt x="179607" y="262121"/>
                </a:lnTo>
                <a:lnTo>
                  <a:pt x="179692" y="261897"/>
                </a:lnTo>
                <a:lnTo>
                  <a:pt x="179465" y="262495"/>
                </a:lnTo>
                <a:close/>
              </a:path>
              <a:path w="964565" h="962025">
                <a:moveTo>
                  <a:pt x="178628" y="608931"/>
                </a:moveTo>
                <a:lnTo>
                  <a:pt x="178226" y="609419"/>
                </a:lnTo>
                <a:lnTo>
                  <a:pt x="179105" y="608351"/>
                </a:lnTo>
                <a:lnTo>
                  <a:pt x="178628" y="608931"/>
                </a:lnTo>
                <a:close/>
              </a:path>
              <a:path w="964565" h="962025">
                <a:moveTo>
                  <a:pt x="180363" y="591032"/>
                </a:moveTo>
                <a:lnTo>
                  <a:pt x="177579" y="591032"/>
                </a:lnTo>
                <a:lnTo>
                  <a:pt x="177999" y="589595"/>
                </a:lnTo>
                <a:lnTo>
                  <a:pt x="179023" y="588662"/>
                </a:lnTo>
                <a:lnTo>
                  <a:pt x="179497" y="589463"/>
                </a:lnTo>
                <a:lnTo>
                  <a:pt x="180059" y="590228"/>
                </a:lnTo>
                <a:lnTo>
                  <a:pt x="180363" y="591032"/>
                </a:lnTo>
                <a:close/>
              </a:path>
              <a:path w="964565" h="962025">
                <a:moveTo>
                  <a:pt x="179859" y="591904"/>
                </a:moveTo>
                <a:lnTo>
                  <a:pt x="178027" y="591904"/>
                </a:lnTo>
                <a:lnTo>
                  <a:pt x="177703" y="591274"/>
                </a:lnTo>
                <a:lnTo>
                  <a:pt x="180454" y="591274"/>
                </a:lnTo>
                <a:lnTo>
                  <a:pt x="179859" y="591904"/>
                </a:lnTo>
                <a:close/>
              </a:path>
              <a:path w="964565" h="962025">
                <a:moveTo>
                  <a:pt x="179859" y="591904"/>
                </a:moveTo>
                <a:lnTo>
                  <a:pt x="179690" y="592082"/>
                </a:lnTo>
                <a:lnTo>
                  <a:pt x="180454" y="591274"/>
                </a:lnTo>
                <a:lnTo>
                  <a:pt x="179859" y="591904"/>
                </a:lnTo>
                <a:close/>
              </a:path>
              <a:path w="964565" h="962025">
                <a:moveTo>
                  <a:pt x="179276" y="740450"/>
                </a:moveTo>
                <a:lnTo>
                  <a:pt x="177821" y="737460"/>
                </a:lnTo>
                <a:lnTo>
                  <a:pt x="178810" y="737019"/>
                </a:lnTo>
                <a:lnTo>
                  <a:pt x="179828" y="736162"/>
                </a:lnTo>
                <a:lnTo>
                  <a:pt x="182143" y="736162"/>
                </a:lnTo>
                <a:lnTo>
                  <a:pt x="182638" y="737460"/>
                </a:lnTo>
                <a:lnTo>
                  <a:pt x="182194" y="738838"/>
                </a:lnTo>
                <a:lnTo>
                  <a:pt x="179276" y="740450"/>
                </a:lnTo>
                <a:close/>
              </a:path>
              <a:path w="964565" h="962025">
                <a:moveTo>
                  <a:pt x="180507" y="758534"/>
                </a:moveTo>
                <a:lnTo>
                  <a:pt x="179070" y="758534"/>
                </a:lnTo>
                <a:lnTo>
                  <a:pt x="178490" y="757363"/>
                </a:lnTo>
                <a:lnTo>
                  <a:pt x="177906" y="756648"/>
                </a:lnTo>
                <a:lnTo>
                  <a:pt x="178418" y="755836"/>
                </a:lnTo>
                <a:lnTo>
                  <a:pt x="178740" y="754748"/>
                </a:lnTo>
                <a:lnTo>
                  <a:pt x="178862" y="754331"/>
                </a:lnTo>
                <a:lnTo>
                  <a:pt x="179468" y="754331"/>
                </a:lnTo>
                <a:lnTo>
                  <a:pt x="181240" y="754007"/>
                </a:lnTo>
                <a:lnTo>
                  <a:pt x="182771" y="754748"/>
                </a:lnTo>
                <a:lnTo>
                  <a:pt x="181689" y="757730"/>
                </a:lnTo>
                <a:lnTo>
                  <a:pt x="180507" y="758534"/>
                </a:lnTo>
                <a:close/>
              </a:path>
              <a:path w="964565" h="962025">
                <a:moveTo>
                  <a:pt x="198040" y="887565"/>
                </a:moveTo>
                <a:lnTo>
                  <a:pt x="197008" y="886479"/>
                </a:lnTo>
                <a:lnTo>
                  <a:pt x="196122" y="885967"/>
                </a:lnTo>
                <a:lnTo>
                  <a:pt x="196503" y="884977"/>
                </a:lnTo>
                <a:lnTo>
                  <a:pt x="196627" y="883583"/>
                </a:lnTo>
                <a:lnTo>
                  <a:pt x="197940" y="882750"/>
                </a:lnTo>
                <a:lnTo>
                  <a:pt x="199574" y="883127"/>
                </a:lnTo>
                <a:lnTo>
                  <a:pt x="199997" y="883583"/>
                </a:lnTo>
                <a:lnTo>
                  <a:pt x="201392" y="885415"/>
                </a:lnTo>
                <a:lnTo>
                  <a:pt x="200545" y="886931"/>
                </a:lnTo>
                <a:lnTo>
                  <a:pt x="198040" y="887565"/>
                </a:lnTo>
                <a:close/>
              </a:path>
              <a:path w="964565" h="962025">
                <a:moveTo>
                  <a:pt x="199058" y="390462"/>
                </a:moveTo>
                <a:lnTo>
                  <a:pt x="196687" y="390462"/>
                </a:lnTo>
                <a:lnTo>
                  <a:pt x="196620" y="390259"/>
                </a:lnTo>
                <a:lnTo>
                  <a:pt x="195805" y="389067"/>
                </a:lnTo>
                <a:lnTo>
                  <a:pt x="196375" y="387626"/>
                </a:lnTo>
                <a:lnTo>
                  <a:pt x="197915" y="386957"/>
                </a:lnTo>
                <a:lnTo>
                  <a:pt x="200139" y="387302"/>
                </a:lnTo>
                <a:lnTo>
                  <a:pt x="200588" y="388650"/>
                </a:lnTo>
                <a:lnTo>
                  <a:pt x="199058" y="390462"/>
                </a:lnTo>
                <a:close/>
              </a:path>
              <a:path w="964565" h="962025">
                <a:moveTo>
                  <a:pt x="196786" y="390761"/>
                </a:moveTo>
                <a:lnTo>
                  <a:pt x="196687" y="390462"/>
                </a:lnTo>
                <a:lnTo>
                  <a:pt x="196620" y="390259"/>
                </a:lnTo>
                <a:lnTo>
                  <a:pt x="196687" y="390462"/>
                </a:lnTo>
                <a:lnTo>
                  <a:pt x="196786" y="390761"/>
                </a:lnTo>
                <a:close/>
              </a:path>
              <a:path w="964565" h="962025">
                <a:moveTo>
                  <a:pt x="196951" y="391259"/>
                </a:moveTo>
                <a:lnTo>
                  <a:pt x="196786" y="390761"/>
                </a:lnTo>
                <a:lnTo>
                  <a:pt x="197887" y="390761"/>
                </a:lnTo>
                <a:lnTo>
                  <a:pt x="196951" y="391259"/>
                </a:lnTo>
                <a:close/>
              </a:path>
              <a:path w="964565" h="962025">
                <a:moveTo>
                  <a:pt x="199033" y="369709"/>
                </a:moveTo>
                <a:lnTo>
                  <a:pt x="196421" y="369709"/>
                </a:lnTo>
                <a:lnTo>
                  <a:pt x="196446" y="369449"/>
                </a:lnTo>
                <a:lnTo>
                  <a:pt x="197841" y="368887"/>
                </a:lnTo>
                <a:lnTo>
                  <a:pt x="199033" y="369709"/>
                </a:lnTo>
                <a:close/>
              </a:path>
              <a:path w="964565" h="962025">
                <a:moveTo>
                  <a:pt x="196421" y="369709"/>
                </a:moveTo>
                <a:lnTo>
                  <a:pt x="196388" y="370043"/>
                </a:lnTo>
                <a:lnTo>
                  <a:pt x="196446" y="369449"/>
                </a:lnTo>
                <a:lnTo>
                  <a:pt x="196421" y="369709"/>
                </a:lnTo>
                <a:close/>
              </a:path>
              <a:path w="964565" h="962025">
                <a:moveTo>
                  <a:pt x="197581" y="373737"/>
                </a:moveTo>
                <a:lnTo>
                  <a:pt x="196513" y="373231"/>
                </a:lnTo>
                <a:lnTo>
                  <a:pt x="196054" y="372203"/>
                </a:lnTo>
                <a:lnTo>
                  <a:pt x="195930" y="371925"/>
                </a:lnTo>
                <a:lnTo>
                  <a:pt x="196300" y="370961"/>
                </a:lnTo>
                <a:lnTo>
                  <a:pt x="196388" y="370043"/>
                </a:lnTo>
                <a:lnTo>
                  <a:pt x="200029" y="370043"/>
                </a:lnTo>
                <a:lnTo>
                  <a:pt x="199591" y="370961"/>
                </a:lnTo>
                <a:lnTo>
                  <a:pt x="199393" y="371925"/>
                </a:lnTo>
                <a:lnTo>
                  <a:pt x="199339" y="372203"/>
                </a:lnTo>
                <a:lnTo>
                  <a:pt x="197581" y="373737"/>
                </a:lnTo>
                <a:close/>
              </a:path>
              <a:path w="964565" h="962025">
                <a:moveTo>
                  <a:pt x="197403" y="316328"/>
                </a:moveTo>
                <a:lnTo>
                  <a:pt x="195887" y="316100"/>
                </a:lnTo>
                <a:lnTo>
                  <a:pt x="196097" y="315157"/>
                </a:lnTo>
                <a:lnTo>
                  <a:pt x="196570" y="314271"/>
                </a:lnTo>
                <a:lnTo>
                  <a:pt x="198162" y="314271"/>
                </a:lnTo>
                <a:lnTo>
                  <a:pt x="197965" y="315157"/>
                </a:lnTo>
                <a:lnTo>
                  <a:pt x="197505" y="316100"/>
                </a:lnTo>
                <a:lnTo>
                  <a:pt x="197403" y="316328"/>
                </a:lnTo>
                <a:close/>
              </a:path>
              <a:path w="964565" h="962025">
                <a:moveTo>
                  <a:pt x="197230" y="316748"/>
                </a:moveTo>
                <a:lnTo>
                  <a:pt x="197093" y="317078"/>
                </a:lnTo>
                <a:lnTo>
                  <a:pt x="197403" y="316328"/>
                </a:lnTo>
                <a:lnTo>
                  <a:pt x="197496" y="316100"/>
                </a:lnTo>
                <a:lnTo>
                  <a:pt x="197230" y="316748"/>
                </a:lnTo>
                <a:close/>
              </a:path>
              <a:path w="964565" h="962025">
                <a:moveTo>
                  <a:pt x="197727" y="410222"/>
                </a:moveTo>
                <a:lnTo>
                  <a:pt x="196481" y="409161"/>
                </a:lnTo>
                <a:lnTo>
                  <a:pt x="196460" y="408884"/>
                </a:lnTo>
                <a:lnTo>
                  <a:pt x="196341" y="407340"/>
                </a:lnTo>
                <a:lnTo>
                  <a:pt x="196293" y="406720"/>
                </a:lnTo>
                <a:lnTo>
                  <a:pt x="197399" y="405927"/>
                </a:lnTo>
                <a:lnTo>
                  <a:pt x="197980" y="405172"/>
                </a:lnTo>
                <a:lnTo>
                  <a:pt x="197618" y="405642"/>
                </a:lnTo>
                <a:lnTo>
                  <a:pt x="200165" y="405927"/>
                </a:lnTo>
                <a:lnTo>
                  <a:pt x="200659" y="407340"/>
                </a:lnTo>
                <a:lnTo>
                  <a:pt x="200111" y="408884"/>
                </a:lnTo>
                <a:lnTo>
                  <a:pt x="197727" y="410222"/>
                </a:lnTo>
                <a:close/>
              </a:path>
              <a:path w="964565" h="962025">
                <a:moveTo>
                  <a:pt x="198093" y="445942"/>
                </a:moveTo>
                <a:lnTo>
                  <a:pt x="196684" y="445551"/>
                </a:lnTo>
                <a:lnTo>
                  <a:pt x="195983" y="444060"/>
                </a:lnTo>
                <a:lnTo>
                  <a:pt x="196044" y="443202"/>
                </a:lnTo>
                <a:lnTo>
                  <a:pt x="196136" y="441878"/>
                </a:lnTo>
                <a:lnTo>
                  <a:pt x="197250" y="441490"/>
                </a:lnTo>
                <a:lnTo>
                  <a:pt x="198247" y="441878"/>
                </a:lnTo>
                <a:lnTo>
                  <a:pt x="198429" y="441878"/>
                </a:lnTo>
                <a:lnTo>
                  <a:pt x="200100" y="444636"/>
                </a:lnTo>
                <a:lnTo>
                  <a:pt x="199164" y="445049"/>
                </a:lnTo>
                <a:lnTo>
                  <a:pt x="198093" y="445942"/>
                </a:lnTo>
                <a:close/>
              </a:path>
              <a:path w="964565" h="962025">
                <a:moveTo>
                  <a:pt x="197926" y="225953"/>
                </a:moveTo>
                <a:lnTo>
                  <a:pt x="196965" y="225444"/>
                </a:lnTo>
                <a:lnTo>
                  <a:pt x="196456" y="224117"/>
                </a:lnTo>
                <a:lnTo>
                  <a:pt x="196827" y="223675"/>
                </a:lnTo>
                <a:lnTo>
                  <a:pt x="197129" y="223138"/>
                </a:lnTo>
                <a:lnTo>
                  <a:pt x="198538" y="223138"/>
                </a:lnTo>
                <a:lnTo>
                  <a:pt x="199420" y="223675"/>
                </a:lnTo>
                <a:lnTo>
                  <a:pt x="200323" y="224117"/>
                </a:lnTo>
                <a:lnTo>
                  <a:pt x="200011" y="224576"/>
                </a:lnTo>
                <a:lnTo>
                  <a:pt x="199712" y="225198"/>
                </a:lnTo>
                <a:lnTo>
                  <a:pt x="197926" y="225953"/>
                </a:lnTo>
                <a:close/>
              </a:path>
              <a:path w="964565" h="962025">
                <a:moveTo>
                  <a:pt x="197762" y="263541"/>
                </a:moveTo>
                <a:lnTo>
                  <a:pt x="196905" y="262331"/>
                </a:lnTo>
                <a:lnTo>
                  <a:pt x="196118" y="261708"/>
                </a:lnTo>
                <a:lnTo>
                  <a:pt x="196563" y="260762"/>
                </a:lnTo>
                <a:lnTo>
                  <a:pt x="196812" y="259274"/>
                </a:lnTo>
                <a:lnTo>
                  <a:pt x="198261" y="258748"/>
                </a:lnTo>
                <a:lnTo>
                  <a:pt x="199704" y="259274"/>
                </a:lnTo>
                <a:lnTo>
                  <a:pt x="199874" y="259274"/>
                </a:lnTo>
                <a:lnTo>
                  <a:pt x="201261" y="261708"/>
                </a:lnTo>
                <a:lnTo>
                  <a:pt x="201425" y="261708"/>
                </a:lnTo>
                <a:lnTo>
                  <a:pt x="200282" y="263231"/>
                </a:lnTo>
                <a:lnTo>
                  <a:pt x="197762" y="263541"/>
                </a:lnTo>
                <a:close/>
              </a:path>
              <a:path w="964565" h="962025">
                <a:moveTo>
                  <a:pt x="198542" y="244823"/>
                </a:moveTo>
                <a:lnTo>
                  <a:pt x="197090" y="244823"/>
                </a:lnTo>
                <a:lnTo>
                  <a:pt x="196492" y="243589"/>
                </a:lnTo>
                <a:lnTo>
                  <a:pt x="195891" y="242895"/>
                </a:lnTo>
                <a:lnTo>
                  <a:pt x="196471" y="242162"/>
                </a:lnTo>
                <a:lnTo>
                  <a:pt x="197017" y="240809"/>
                </a:lnTo>
                <a:lnTo>
                  <a:pt x="201137" y="240809"/>
                </a:lnTo>
                <a:lnTo>
                  <a:pt x="199826" y="244065"/>
                </a:lnTo>
                <a:lnTo>
                  <a:pt x="198542" y="244823"/>
                </a:lnTo>
                <a:close/>
              </a:path>
              <a:path w="964565" h="962025">
                <a:moveTo>
                  <a:pt x="200207" y="189073"/>
                </a:moveTo>
                <a:lnTo>
                  <a:pt x="197526" y="189073"/>
                </a:lnTo>
                <a:lnTo>
                  <a:pt x="196859" y="188062"/>
                </a:lnTo>
                <a:lnTo>
                  <a:pt x="196101" y="187425"/>
                </a:lnTo>
                <a:lnTo>
                  <a:pt x="196609" y="186514"/>
                </a:lnTo>
                <a:lnTo>
                  <a:pt x="196940" y="185094"/>
                </a:lnTo>
                <a:lnTo>
                  <a:pt x="198431" y="184585"/>
                </a:lnTo>
                <a:lnTo>
                  <a:pt x="199800" y="185094"/>
                </a:lnTo>
                <a:lnTo>
                  <a:pt x="200040" y="185094"/>
                </a:lnTo>
                <a:lnTo>
                  <a:pt x="201413" y="187784"/>
                </a:lnTo>
                <a:lnTo>
                  <a:pt x="200207" y="189073"/>
                </a:lnTo>
                <a:close/>
              </a:path>
              <a:path w="964565" h="962025">
                <a:moveTo>
                  <a:pt x="198849" y="207185"/>
                </a:moveTo>
                <a:lnTo>
                  <a:pt x="196649" y="207185"/>
                </a:lnTo>
                <a:lnTo>
                  <a:pt x="196389" y="205605"/>
                </a:lnTo>
                <a:lnTo>
                  <a:pt x="195937" y="204627"/>
                </a:lnTo>
                <a:lnTo>
                  <a:pt x="196538" y="203271"/>
                </a:lnTo>
                <a:lnTo>
                  <a:pt x="197659" y="202698"/>
                </a:lnTo>
                <a:lnTo>
                  <a:pt x="199595" y="204189"/>
                </a:lnTo>
                <a:lnTo>
                  <a:pt x="199905" y="205438"/>
                </a:lnTo>
                <a:lnTo>
                  <a:pt x="200435" y="206406"/>
                </a:lnTo>
                <a:lnTo>
                  <a:pt x="199389" y="206790"/>
                </a:lnTo>
                <a:lnTo>
                  <a:pt x="198849" y="207185"/>
                </a:lnTo>
                <a:close/>
              </a:path>
              <a:path w="964565" h="962025">
                <a:moveTo>
                  <a:pt x="198547" y="207406"/>
                </a:moveTo>
                <a:lnTo>
                  <a:pt x="198182" y="207673"/>
                </a:lnTo>
                <a:lnTo>
                  <a:pt x="198849" y="207185"/>
                </a:lnTo>
                <a:lnTo>
                  <a:pt x="198547" y="207406"/>
                </a:lnTo>
                <a:close/>
              </a:path>
              <a:path w="964565" h="962025">
                <a:moveTo>
                  <a:pt x="199091" y="462162"/>
                </a:moveTo>
                <a:lnTo>
                  <a:pt x="196848" y="462162"/>
                </a:lnTo>
                <a:lnTo>
                  <a:pt x="197109" y="461692"/>
                </a:lnTo>
                <a:lnTo>
                  <a:pt x="198332" y="461692"/>
                </a:lnTo>
                <a:lnTo>
                  <a:pt x="199091" y="462162"/>
                </a:lnTo>
                <a:close/>
              </a:path>
              <a:path w="964565" h="962025">
                <a:moveTo>
                  <a:pt x="199349" y="463432"/>
                </a:moveTo>
                <a:lnTo>
                  <a:pt x="198122" y="463432"/>
                </a:lnTo>
                <a:lnTo>
                  <a:pt x="197335" y="462952"/>
                </a:lnTo>
                <a:lnTo>
                  <a:pt x="199625" y="462952"/>
                </a:lnTo>
                <a:lnTo>
                  <a:pt x="199349" y="463432"/>
                </a:lnTo>
                <a:close/>
              </a:path>
              <a:path w="964565" h="962025">
                <a:moveTo>
                  <a:pt x="199349" y="463432"/>
                </a:moveTo>
                <a:lnTo>
                  <a:pt x="199218" y="463660"/>
                </a:lnTo>
                <a:lnTo>
                  <a:pt x="199625" y="462952"/>
                </a:lnTo>
                <a:lnTo>
                  <a:pt x="199349" y="463432"/>
                </a:lnTo>
                <a:close/>
              </a:path>
              <a:path w="964565" h="962025">
                <a:moveTo>
                  <a:pt x="196250" y="535217"/>
                </a:moveTo>
                <a:lnTo>
                  <a:pt x="196083" y="535466"/>
                </a:lnTo>
                <a:lnTo>
                  <a:pt x="196848" y="534328"/>
                </a:lnTo>
                <a:lnTo>
                  <a:pt x="196250" y="535217"/>
                </a:lnTo>
                <a:close/>
              </a:path>
              <a:path w="964565" h="962025">
                <a:moveTo>
                  <a:pt x="197923" y="336241"/>
                </a:moveTo>
                <a:lnTo>
                  <a:pt x="196965" y="335729"/>
                </a:lnTo>
                <a:lnTo>
                  <a:pt x="196460" y="334405"/>
                </a:lnTo>
                <a:lnTo>
                  <a:pt x="196830" y="333960"/>
                </a:lnTo>
                <a:lnTo>
                  <a:pt x="197130" y="333430"/>
                </a:lnTo>
                <a:lnTo>
                  <a:pt x="198538" y="333430"/>
                </a:lnTo>
                <a:lnTo>
                  <a:pt x="199405" y="333960"/>
                </a:lnTo>
                <a:lnTo>
                  <a:pt x="200312" y="334405"/>
                </a:lnTo>
                <a:lnTo>
                  <a:pt x="200008" y="334867"/>
                </a:lnTo>
                <a:lnTo>
                  <a:pt x="199709" y="335490"/>
                </a:lnTo>
                <a:lnTo>
                  <a:pt x="197923" y="336241"/>
                </a:lnTo>
                <a:close/>
              </a:path>
              <a:path w="964565" h="962025">
                <a:moveTo>
                  <a:pt x="198036" y="281736"/>
                </a:moveTo>
                <a:lnTo>
                  <a:pt x="197004" y="280650"/>
                </a:lnTo>
                <a:lnTo>
                  <a:pt x="196118" y="280138"/>
                </a:lnTo>
                <a:lnTo>
                  <a:pt x="196499" y="279149"/>
                </a:lnTo>
                <a:lnTo>
                  <a:pt x="196624" y="277754"/>
                </a:lnTo>
                <a:lnTo>
                  <a:pt x="197940" y="276921"/>
                </a:lnTo>
                <a:lnTo>
                  <a:pt x="199663" y="277320"/>
                </a:lnTo>
                <a:lnTo>
                  <a:pt x="201389" y="279586"/>
                </a:lnTo>
                <a:lnTo>
                  <a:pt x="200542" y="281102"/>
                </a:lnTo>
                <a:lnTo>
                  <a:pt x="198036" y="281736"/>
                </a:lnTo>
                <a:close/>
              </a:path>
              <a:path w="964565" h="962025">
                <a:moveTo>
                  <a:pt x="197972" y="299724"/>
                </a:moveTo>
                <a:lnTo>
                  <a:pt x="196962" y="298670"/>
                </a:lnTo>
                <a:lnTo>
                  <a:pt x="196079" y="298169"/>
                </a:lnTo>
                <a:lnTo>
                  <a:pt x="196488" y="297187"/>
                </a:lnTo>
                <a:lnTo>
                  <a:pt x="196649" y="295806"/>
                </a:lnTo>
                <a:lnTo>
                  <a:pt x="197983" y="294977"/>
                </a:lnTo>
                <a:lnTo>
                  <a:pt x="199705" y="295379"/>
                </a:lnTo>
                <a:lnTo>
                  <a:pt x="201392" y="297670"/>
                </a:lnTo>
                <a:lnTo>
                  <a:pt x="200485" y="299140"/>
                </a:lnTo>
                <a:lnTo>
                  <a:pt x="197972" y="299724"/>
                </a:lnTo>
                <a:close/>
              </a:path>
              <a:path w="964565" h="962025">
                <a:moveTo>
                  <a:pt x="199111" y="482694"/>
                </a:moveTo>
                <a:lnTo>
                  <a:pt x="196710" y="482694"/>
                </a:lnTo>
                <a:lnTo>
                  <a:pt x="196627" y="482473"/>
                </a:lnTo>
                <a:lnTo>
                  <a:pt x="195773" y="481306"/>
                </a:lnTo>
                <a:lnTo>
                  <a:pt x="196318" y="479929"/>
                </a:lnTo>
                <a:lnTo>
                  <a:pt x="197103" y="479623"/>
                </a:lnTo>
                <a:lnTo>
                  <a:pt x="200079" y="479623"/>
                </a:lnTo>
                <a:lnTo>
                  <a:pt x="200577" y="480929"/>
                </a:lnTo>
                <a:lnTo>
                  <a:pt x="199111" y="482694"/>
                </a:lnTo>
                <a:close/>
              </a:path>
              <a:path w="964565" h="962025">
                <a:moveTo>
                  <a:pt x="196990" y="483441"/>
                </a:moveTo>
                <a:lnTo>
                  <a:pt x="196811" y="482964"/>
                </a:lnTo>
                <a:lnTo>
                  <a:pt x="197926" y="482964"/>
                </a:lnTo>
                <a:lnTo>
                  <a:pt x="196990" y="483441"/>
                </a:lnTo>
                <a:close/>
              </a:path>
              <a:path w="964565" h="962025">
                <a:moveTo>
                  <a:pt x="199068" y="149203"/>
                </a:moveTo>
                <a:lnTo>
                  <a:pt x="196448" y="149203"/>
                </a:lnTo>
                <a:lnTo>
                  <a:pt x="196481" y="148915"/>
                </a:lnTo>
                <a:lnTo>
                  <a:pt x="197862" y="148317"/>
                </a:lnTo>
                <a:lnTo>
                  <a:pt x="199068" y="149203"/>
                </a:lnTo>
                <a:close/>
              </a:path>
              <a:path w="964565" h="962025">
                <a:moveTo>
                  <a:pt x="196448" y="149203"/>
                </a:moveTo>
                <a:lnTo>
                  <a:pt x="196405" y="149570"/>
                </a:lnTo>
                <a:lnTo>
                  <a:pt x="196481" y="148915"/>
                </a:lnTo>
                <a:lnTo>
                  <a:pt x="196448" y="149203"/>
                </a:lnTo>
                <a:close/>
              </a:path>
              <a:path w="964565" h="962025">
                <a:moveTo>
                  <a:pt x="197481" y="153264"/>
                </a:moveTo>
                <a:lnTo>
                  <a:pt x="196435" y="152740"/>
                </a:lnTo>
                <a:lnTo>
                  <a:pt x="195912" y="151378"/>
                </a:lnTo>
                <a:lnTo>
                  <a:pt x="196307" y="150410"/>
                </a:lnTo>
                <a:lnTo>
                  <a:pt x="196405" y="149570"/>
                </a:lnTo>
                <a:lnTo>
                  <a:pt x="200051" y="149570"/>
                </a:lnTo>
                <a:lnTo>
                  <a:pt x="199623" y="150410"/>
                </a:lnTo>
                <a:lnTo>
                  <a:pt x="199374" y="151378"/>
                </a:lnTo>
                <a:lnTo>
                  <a:pt x="199296" y="151723"/>
                </a:lnTo>
                <a:lnTo>
                  <a:pt x="197481" y="153264"/>
                </a:lnTo>
                <a:close/>
              </a:path>
              <a:path w="964565" h="962025">
                <a:moveTo>
                  <a:pt x="199088" y="113387"/>
                </a:moveTo>
                <a:lnTo>
                  <a:pt x="196848" y="113387"/>
                </a:lnTo>
                <a:lnTo>
                  <a:pt x="197107" y="112921"/>
                </a:lnTo>
                <a:lnTo>
                  <a:pt x="198332" y="112921"/>
                </a:lnTo>
                <a:lnTo>
                  <a:pt x="199088" y="113387"/>
                </a:lnTo>
                <a:close/>
              </a:path>
              <a:path w="964565" h="962025">
                <a:moveTo>
                  <a:pt x="199351" y="114661"/>
                </a:moveTo>
                <a:lnTo>
                  <a:pt x="198122" y="114661"/>
                </a:lnTo>
                <a:lnTo>
                  <a:pt x="197335" y="114181"/>
                </a:lnTo>
                <a:lnTo>
                  <a:pt x="199627" y="114181"/>
                </a:lnTo>
                <a:lnTo>
                  <a:pt x="199351" y="114661"/>
                </a:lnTo>
                <a:close/>
              </a:path>
              <a:path w="964565" h="962025">
                <a:moveTo>
                  <a:pt x="199351" y="114661"/>
                </a:moveTo>
                <a:lnTo>
                  <a:pt x="199221" y="114889"/>
                </a:lnTo>
                <a:lnTo>
                  <a:pt x="199627" y="114181"/>
                </a:lnTo>
                <a:lnTo>
                  <a:pt x="199351" y="114661"/>
                </a:lnTo>
                <a:close/>
              </a:path>
              <a:path w="964565" h="962025">
                <a:moveTo>
                  <a:pt x="199978" y="519759"/>
                </a:moveTo>
                <a:lnTo>
                  <a:pt x="197399" y="519759"/>
                </a:lnTo>
                <a:lnTo>
                  <a:pt x="196905" y="518660"/>
                </a:lnTo>
                <a:lnTo>
                  <a:pt x="196812" y="518453"/>
                </a:lnTo>
                <a:lnTo>
                  <a:pt x="196204" y="517731"/>
                </a:lnTo>
                <a:lnTo>
                  <a:pt x="196748" y="516955"/>
                </a:lnTo>
                <a:lnTo>
                  <a:pt x="197293" y="515429"/>
                </a:lnTo>
                <a:lnTo>
                  <a:pt x="198670" y="515429"/>
                </a:lnTo>
                <a:lnTo>
                  <a:pt x="200175" y="516115"/>
                </a:lnTo>
                <a:lnTo>
                  <a:pt x="200986" y="518453"/>
                </a:lnTo>
                <a:lnTo>
                  <a:pt x="201058" y="518660"/>
                </a:lnTo>
                <a:lnTo>
                  <a:pt x="199978" y="519759"/>
                </a:lnTo>
                <a:close/>
              </a:path>
              <a:path w="964565" h="962025">
                <a:moveTo>
                  <a:pt x="198958" y="354539"/>
                </a:moveTo>
                <a:lnTo>
                  <a:pt x="196222" y="354539"/>
                </a:lnTo>
                <a:lnTo>
                  <a:pt x="195871" y="353510"/>
                </a:lnTo>
                <a:lnTo>
                  <a:pt x="195780" y="353243"/>
                </a:lnTo>
                <a:lnTo>
                  <a:pt x="196350" y="351752"/>
                </a:lnTo>
                <a:lnTo>
                  <a:pt x="198442" y="350592"/>
                </a:lnTo>
                <a:lnTo>
                  <a:pt x="200026" y="351023"/>
                </a:lnTo>
                <a:lnTo>
                  <a:pt x="200321" y="353243"/>
                </a:lnTo>
                <a:lnTo>
                  <a:pt x="200357" y="353510"/>
                </a:lnTo>
                <a:lnTo>
                  <a:pt x="199122" y="354343"/>
                </a:lnTo>
                <a:lnTo>
                  <a:pt x="198958" y="354539"/>
                </a:lnTo>
                <a:close/>
              </a:path>
              <a:path w="964565" h="962025">
                <a:moveTo>
                  <a:pt x="198958" y="354539"/>
                </a:moveTo>
                <a:lnTo>
                  <a:pt x="198798" y="354731"/>
                </a:lnTo>
                <a:lnTo>
                  <a:pt x="199122" y="354343"/>
                </a:lnTo>
                <a:lnTo>
                  <a:pt x="198958" y="354539"/>
                </a:lnTo>
                <a:close/>
              </a:path>
              <a:path w="964565" h="962025">
                <a:moveTo>
                  <a:pt x="198488" y="355101"/>
                </a:moveTo>
                <a:lnTo>
                  <a:pt x="197617" y="354731"/>
                </a:lnTo>
                <a:lnTo>
                  <a:pt x="198798" y="354731"/>
                </a:lnTo>
                <a:lnTo>
                  <a:pt x="198488" y="355101"/>
                </a:lnTo>
                <a:close/>
              </a:path>
              <a:path w="964565" h="962025">
                <a:moveTo>
                  <a:pt x="199004" y="497953"/>
                </a:moveTo>
                <a:lnTo>
                  <a:pt x="196378" y="497953"/>
                </a:lnTo>
                <a:lnTo>
                  <a:pt x="196392" y="497761"/>
                </a:lnTo>
                <a:lnTo>
                  <a:pt x="197752" y="497095"/>
                </a:lnTo>
                <a:lnTo>
                  <a:pt x="199004" y="497953"/>
                </a:lnTo>
                <a:close/>
              </a:path>
              <a:path w="964565" h="962025">
                <a:moveTo>
                  <a:pt x="196378" y="497953"/>
                </a:moveTo>
                <a:lnTo>
                  <a:pt x="196352" y="498291"/>
                </a:lnTo>
                <a:lnTo>
                  <a:pt x="196392" y="497761"/>
                </a:lnTo>
                <a:lnTo>
                  <a:pt x="196378" y="497953"/>
                </a:lnTo>
                <a:close/>
              </a:path>
              <a:path w="964565" h="962025">
                <a:moveTo>
                  <a:pt x="197563" y="502113"/>
                </a:moveTo>
                <a:lnTo>
                  <a:pt x="196492" y="501618"/>
                </a:lnTo>
                <a:lnTo>
                  <a:pt x="196015" y="500490"/>
                </a:lnTo>
                <a:lnTo>
                  <a:pt x="195916" y="500255"/>
                </a:lnTo>
                <a:lnTo>
                  <a:pt x="196279" y="499262"/>
                </a:lnTo>
                <a:lnTo>
                  <a:pt x="196352" y="498291"/>
                </a:lnTo>
                <a:lnTo>
                  <a:pt x="200004" y="498291"/>
                </a:lnTo>
                <a:lnTo>
                  <a:pt x="199559" y="499262"/>
                </a:lnTo>
                <a:lnTo>
                  <a:pt x="199375" y="500255"/>
                </a:lnTo>
                <a:lnTo>
                  <a:pt x="199332" y="500490"/>
                </a:lnTo>
                <a:lnTo>
                  <a:pt x="197563" y="502113"/>
                </a:lnTo>
                <a:close/>
              </a:path>
              <a:path w="964565" h="962025">
                <a:moveTo>
                  <a:pt x="198004" y="556750"/>
                </a:moveTo>
                <a:lnTo>
                  <a:pt x="196987" y="555682"/>
                </a:lnTo>
                <a:lnTo>
                  <a:pt x="196101" y="555177"/>
                </a:lnTo>
                <a:lnTo>
                  <a:pt x="196496" y="554188"/>
                </a:lnTo>
                <a:lnTo>
                  <a:pt x="196625" y="552992"/>
                </a:lnTo>
                <a:lnTo>
                  <a:pt x="196645" y="552803"/>
                </a:lnTo>
                <a:lnTo>
                  <a:pt x="197972" y="551967"/>
                </a:lnTo>
                <a:lnTo>
                  <a:pt x="199702" y="552369"/>
                </a:lnTo>
                <a:lnTo>
                  <a:pt x="201396" y="554650"/>
                </a:lnTo>
                <a:lnTo>
                  <a:pt x="200513" y="556145"/>
                </a:lnTo>
                <a:lnTo>
                  <a:pt x="198004" y="556750"/>
                </a:lnTo>
                <a:close/>
              </a:path>
              <a:path w="964565" h="962025">
                <a:moveTo>
                  <a:pt x="197677" y="684588"/>
                </a:moveTo>
                <a:lnTo>
                  <a:pt x="197225" y="683603"/>
                </a:lnTo>
                <a:lnTo>
                  <a:pt x="196254" y="682464"/>
                </a:lnTo>
                <a:lnTo>
                  <a:pt x="196677" y="680991"/>
                </a:lnTo>
                <a:lnTo>
                  <a:pt x="198485" y="680133"/>
                </a:lnTo>
                <a:lnTo>
                  <a:pt x="199894" y="680706"/>
                </a:lnTo>
                <a:lnTo>
                  <a:pt x="200164" y="682190"/>
                </a:lnTo>
                <a:lnTo>
                  <a:pt x="200638" y="683165"/>
                </a:lnTo>
                <a:lnTo>
                  <a:pt x="197677" y="684588"/>
                </a:lnTo>
                <a:close/>
              </a:path>
              <a:path w="964565" h="962025">
                <a:moveTo>
                  <a:pt x="197926" y="942066"/>
                </a:moveTo>
                <a:lnTo>
                  <a:pt x="196969" y="941554"/>
                </a:lnTo>
                <a:lnTo>
                  <a:pt x="196464" y="940230"/>
                </a:lnTo>
                <a:lnTo>
                  <a:pt x="196834" y="939785"/>
                </a:lnTo>
                <a:lnTo>
                  <a:pt x="197133" y="939255"/>
                </a:lnTo>
                <a:lnTo>
                  <a:pt x="198542" y="939255"/>
                </a:lnTo>
                <a:lnTo>
                  <a:pt x="199408" y="939785"/>
                </a:lnTo>
                <a:lnTo>
                  <a:pt x="200315" y="940230"/>
                </a:lnTo>
                <a:lnTo>
                  <a:pt x="200008" y="940696"/>
                </a:lnTo>
                <a:lnTo>
                  <a:pt x="199709" y="941315"/>
                </a:lnTo>
                <a:lnTo>
                  <a:pt x="197926" y="942066"/>
                </a:lnTo>
                <a:close/>
              </a:path>
              <a:path w="964565" h="962025">
                <a:moveTo>
                  <a:pt x="198962" y="960364"/>
                </a:moveTo>
                <a:lnTo>
                  <a:pt x="196225" y="960364"/>
                </a:lnTo>
                <a:lnTo>
                  <a:pt x="195871" y="959336"/>
                </a:lnTo>
                <a:lnTo>
                  <a:pt x="195780" y="959072"/>
                </a:lnTo>
                <a:lnTo>
                  <a:pt x="196350" y="957581"/>
                </a:lnTo>
                <a:lnTo>
                  <a:pt x="198446" y="956414"/>
                </a:lnTo>
                <a:lnTo>
                  <a:pt x="200033" y="956848"/>
                </a:lnTo>
                <a:lnTo>
                  <a:pt x="200325" y="959072"/>
                </a:lnTo>
                <a:lnTo>
                  <a:pt x="200360" y="959336"/>
                </a:lnTo>
                <a:lnTo>
                  <a:pt x="199125" y="960168"/>
                </a:lnTo>
                <a:lnTo>
                  <a:pt x="198962" y="960364"/>
                </a:lnTo>
                <a:close/>
              </a:path>
              <a:path w="964565" h="962025">
                <a:moveTo>
                  <a:pt x="198962" y="960364"/>
                </a:moveTo>
                <a:lnTo>
                  <a:pt x="198801" y="960556"/>
                </a:lnTo>
                <a:lnTo>
                  <a:pt x="199125" y="960168"/>
                </a:lnTo>
                <a:lnTo>
                  <a:pt x="198962" y="960364"/>
                </a:lnTo>
                <a:close/>
              </a:path>
              <a:path w="964565" h="962025">
                <a:moveTo>
                  <a:pt x="198492" y="960926"/>
                </a:moveTo>
                <a:lnTo>
                  <a:pt x="197620" y="960556"/>
                </a:lnTo>
                <a:lnTo>
                  <a:pt x="198801" y="960556"/>
                </a:lnTo>
                <a:lnTo>
                  <a:pt x="198492" y="960926"/>
                </a:lnTo>
                <a:close/>
              </a:path>
              <a:path w="964565" h="962025">
                <a:moveTo>
                  <a:pt x="197972" y="905553"/>
                </a:moveTo>
                <a:lnTo>
                  <a:pt x="196962" y="904499"/>
                </a:lnTo>
                <a:lnTo>
                  <a:pt x="196079" y="903998"/>
                </a:lnTo>
                <a:lnTo>
                  <a:pt x="196488" y="903016"/>
                </a:lnTo>
                <a:lnTo>
                  <a:pt x="196626" y="901830"/>
                </a:lnTo>
                <a:lnTo>
                  <a:pt x="196649" y="901635"/>
                </a:lnTo>
                <a:lnTo>
                  <a:pt x="197983" y="900806"/>
                </a:lnTo>
                <a:lnTo>
                  <a:pt x="199705" y="901208"/>
                </a:lnTo>
                <a:lnTo>
                  <a:pt x="201392" y="903496"/>
                </a:lnTo>
                <a:lnTo>
                  <a:pt x="200488" y="904969"/>
                </a:lnTo>
                <a:lnTo>
                  <a:pt x="197972" y="905553"/>
                </a:lnTo>
                <a:close/>
              </a:path>
              <a:path w="964565" h="962025">
                <a:moveTo>
                  <a:pt x="179789" y="959933"/>
                </a:moveTo>
                <a:lnTo>
                  <a:pt x="178853" y="959418"/>
                </a:lnTo>
                <a:lnTo>
                  <a:pt x="178386" y="958076"/>
                </a:lnTo>
                <a:lnTo>
                  <a:pt x="178742" y="957617"/>
                </a:lnTo>
                <a:lnTo>
                  <a:pt x="179057" y="956791"/>
                </a:lnTo>
                <a:lnTo>
                  <a:pt x="179351" y="956791"/>
                </a:lnTo>
                <a:lnTo>
                  <a:pt x="180813" y="956257"/>
                </a:lnTo>
                <a:lnTo>
                  <a:pt x="181863" y="956791"/>
                </a:lnTo>
                <a:lnTo>
                  <a:pt x="182042" y="957617"/>
                </a:lnTo>
                <a:lnTo>
                  <a:pt x="182141" y="958076"/>
                </a:lnTo>
                <a:lnTo>
                  <a:pt x="182226" y="958467"/>
                </a:lnTo>
                <a:lnTo>
                  <a:pt x="181564" y="959175"/>
                </a:lnTo>
                <a:lnTo>
                  <a:pt x="179789" y="959933"/>
                </a:lnTo>
                <a:close/>
              </a:path>
              <a:path w="964565" h="962025">
                <a:moveTo>
                  <a:pt x="198552" y="630133"/>
                </a:moveTo>
                <a:lnTo>
                  <a:pt x="197094" y="630133"/>
                </a:lnTo>
                <a:lnTo>
                  <a:pt x="196499" y="628916"/>
                </a:lnTo>
                <a:lnTo>
                  <a:pt x="195898" y="628222"/>
                </a:lnTo>
                <a:lnTo>
                  <a:pt x="196471" y="627475"/>
                </a:lnTo>
                <a:lnTo>
                  <a:pt x="197004" y="626094"/>
                </a:lnTo>
                <a:lnTo>
                  <a:pt x="201126" y="626094"/>
                </a:lnTo>
                <a:lnTo>
                  <a:pt x="199819" y="629368"/>
                </a:lnTo>
                <a:lnTo>
                  <a:pt x="198552" y="630133"/>
                </a:lnTo>
                <a:close/>
              </a:path>
              <a:path w="964565" h="962025">
                <a:moveTo>
                  <a:pt x="197577" y="570610"/>
                </a:moveTo>
                <a:lnTo>
                  <a:pt x="196401" y="570610"/>
                </a:lnTo>
                <a:lnTo>
                  <a:pt x="196585" y="570151"/>
                </a:lnTo>
                <a:lnTo>
                  <a:pt x="197577" y="570610"/>
                </a:lnTo>
                <a:close/>
              </a:path>
              <a:path w="964565" h="962025">
                <a:moveTo>
                  <a:pt x="196983" y="575158"/>
                </a:moveTo>
                <a:lnTo>
                  <a:pt x="196129" y="573898"/>
                </a:lnTo>
                <a:lnTo>
                  <a:pt x="195346" y="573247"/>
                </a:lnTo>
                <a:lnTo>
                  <a:pt x="196323" y="570806"/>
                </a:lnTo>
                <a:lnTo>
                  <a:pt x="198983" y="570806"/>
                </a:lnTo>
                <a:lnTo>
                  <a:pt x="200535" y="573247"/>
                </a:lnTo>
                <a:lnTo>
                  <a:pt x="200641" y="573414"/>
                </a:lnTo>
                <a:lnTo>
                  <a:pt x="199645" y="574848"/>
                </a:lnTo>
                <a:lnTo>
                  <a:pt x="196983" y="575158"/>
                </a:lnTo>
                <a:close/>
              </a:path>
              <a:path w="964565" h="962025">
                <a:moveTo>
                  <a:pt x="197508" y="921929"/>
                </a:moveTo>
                <a:lnTo>
                  <a:pt x="195891" y="921929"/>
                </a:lnTo>
                <a:lnTo>
                  <a:pt x="196097" y="920986"/>
                </a:lnTo>
                <a:lnTo>
                  <a:pt x="196570" y="920100"/>
                </a:lnTo>
                <a:lnTo>
                  <a:pt x="198165" y="920100"/>
                </a:lnTo>
                <a:lnTo>
                  <a:pt x="197968" y="920986"/>
                </a:lnTo>
                <a:lnTo>
                  <a:pt x="197508" y="921929"/>
                </a:lnTo>
                <a:close/>
              </a:path>
              <a:path w="964565" h="962025">
                <a:moveTo>
                  <a:pt x="197508" y="921929"/>
                </a:moveTo>
                <a:lnTo>
                  <a:pt x="197406" y="922157"/>
                </a:lnTo>
                <a:lnTo>
                  <a:pt x="197500" y="921929"/>
                </a:lnTo>
                <a:lnTo>
                  <a:pt x="198006" y="920986"/>
                </a:lnTo>
                <a:lnTo>
                  <a:pt x="197508" y="921929"/>
                </a:lnTo>
                <a:close/>
              </a:path>
              <a:path w="964565" h="962025">
                <a:moveTo>
                  <a:pt x="197233" y="922577"/>
                </a:moveTo>
                <a:lnTo>
                  <a:pt x="197097" y="922907"/>
                </a:lnTo>
                <a:lnTo>
                  <a:pt x="197406" y="922157"/>
                </a:lnTo>
                <a:lnTo>
                  <a:pt x="197500" y="921929"/>
                </a:lnTo>
                <a:lnTo>
                  <a:pt x="197233" y="922577"/>
                </a:lnTo>
                <a:close/>
              </a:path>
              <a:path w="964565" h="962025">
                <a:moveTo>
                  <a:pt x="198157" y="593584"/>
                </a:moveTo>
                <a:lnTo>
                  <a:pt x="196621" y="593584"/>
                </a:lnTo>
                <a:lnTo>
                  <a:pt x="195766" y="591929"/>
                </a:lnTo>
                <a:lnTo>
                  <a:pt x="196916" y="590868"/>
                </a:lnTo>
                <a:lnTo>
                  <a:pt x="197328" y="591694"/>
                </a:lnTo>
                <a:lnTo>
                  <a:pt x="197837" y="592488"/>
                </a:lnTo>
                <a:lnTo>
                  <a:pt x="198157" y="593584"/>
                </a:lnTo>
                <a:close/>
              </a:path>
              <a:path w="964565" h="962025">
                <a:moveTo>
                  <a:pt x="200204" y="794901"/>
                </a:moveTo>
                <a:lnTo>
                  <a:pt x="197529" y="794901"/>
                </a:lnTo>
                <a:lnTo>
                  <a:pt x="196859" y="793887"/>
                </a:lnTo>
                <a:lnTo>
                  <a:pt x="196101" y="793250"/>
                </a:lnTo>
                <a:lnTo>
                  <a:pt x="196609" y="792339"/>
                </a:lnTo>
                <a:lnTo>
                  <a:pt x="196944" y="790920"/>
                </a:lnTo>
                <a:lnTo>
                  <a:pt x="198431" y="790411"/>
                </a:lnTo>
                <a:lnTo>
                  <a:pt x="199800" y="790920"/>
                </a:lnTo>
                <a:lnTo>
                  <a:pt x="200041" y="790920"/>
                </a:lnTo>
                <a:lnTo>
                  <a:pt x="201410" y="793610"/>
                </a:lnTo>
                <a:lnTo>
                  <a:pt x="200204" y="794901"/>
                </a:lnTo>
                <a:close/>
              </a:path>
              <a:path w="964565" h="962025">
                <a:moveTo>
                  <a:pt x="197093" y="702384"/>
                </a:moveTo>
                <a:lnTo>
                  <a:pt x="195777" y="701449"/>
                </a:lnTo>
                <a:lnTo>
                  <a:pt x="196525" y="699712"/>
                </a:lnTo>
                <a:lnTo>
                  <a:pt x="198136" y="699712"/>
                </a:lnTo>
                <a:lnTo>
                  <a:pt x="197930" y="700634"/>
                </a:lnTo>
                <a:lnTo>
                  <a:pt x="197490" y="701449"/>
                </a:lnTo>
                <a:lnTo>
                  <a:pt x="197093" y="702384"/>
                </a:lnTo>
                <a:close/>
              </a:path>
              <a:path w="964565" h="962025">
                <a:moveTo>
                  <a:pt x="197762" y="869370"/>
                </a:moveTo>
                <a:lnTo>
                  <a:pt x="196905" y="868160"/>
                </a:lnTo>
                <a:lnTo>
                  <a:pt x="196118" y="867537"/>
                </a:lnTo>
                <a:lnTo>
                  <a:pt x="196563" y="866591"/>
                </a:lnTo>
                <a:lnTo>
                  <a:pt x="196812" y="865103"/>
                </a:lnTo>
                <a:lnTo>
                  <a:pt x="198261" y="864577"/>
                </a:lnTo>
                <a:lnTo>
                  <a:pt x="199704" y="865103"/>
                </a:lnTo>
                <a:lnTo>
                  <a:pt x="199874" y="865103"/>
                </a:lnTo>
                <a:lnTo>
                  <a:pt x="201261" y="867537"/>
                </a:lnTo>
                <a:lnTo>
                  <a:pt x="201425" y="867537"/>
                </a:lnTo>
                <a:lnTo>
                  <a:pt x="200282" y="869060"/>
                </a:lnTo>
                <a:lnTo>
                  <a:pt x="197762" y="869370"/>
                </a:lnTo>
                <a:close/>
              </a:path>
              <a:path w="964565" h="962025">
                <a:moveTo>
                  <a:pt x="199033" y="644694"/>
                </a:moveTo>
                <a:lnTo>
                  <a:pt x="196428" y="644694"/>
                </a:lnTo>
                <a:lnTo>
                  <a:pt x="196446" y="644488"/>
                </a:lnTo>
                <a:lnTo>
                  <a:pt x="197802" y="643844"/>
                </a:lnTo>
                <a:lnTo>
                  <a:pt x="199033" y="644694"/>
                </a:lnTo>
                <a:close/>
              </a:path>
              <a:path w="964565" h="962025">
                <a:moveTo>
                  <a:pt x="196428" y="644694"/>
                </a:moveTo>
                <a:lnTo>
                  <a:pt x="196399" y="645032"/>
                </a:lnTo>
                <a:lnTo>
                  <a:pt x="196446" y="644488"/>
                </a:lnTo>
                <a:lnTo>
                  <a:pt x="196428" y="644694"/>
                </a:lnTo>
                <a:close/>
              </a:path>
              <a:path w="964565" h="962025">
                <a:moveTo>
                  <a:pt x="197602" y="648779"/>
                </a:moveTo>
                <a:lnTo>
                  <a:pt x="196538" y="648281"/>
                </a:lnTo>
                <a:lnTo>
                  <a:pt x="196061" y="647199"/>
                </a:lnTo>
                <a:lnTo>
                  <a:pt x="195951" y="646950"/>
                </a:lnTo>
                <a:lnTo>
                  <a:pt x="196318" y="645972"/>
                </a:lnTo>
                <a:lnTo>
                  <a:pt x="196399" y="645032"/>
                </a:lnTo>
                <a:lnTo>
                  <a:pt x="200019" y="645032"/>
                </a:lnTo>
                <a:lnTo>
                  <a:pt x="199577" y="645972"/>
                </a:lnTo>
                <a:lnTo>
                  <a:pt x="199383" y="646950"/>
                </a:lnTo>
                <a:lnTo>
                  <a:pt x="199335" y="647199"/>
                </a:lnTo>
                <a:lnTo>
                  <a:pt x="197602" y="648779"/>
                </a:lnTo>
                <a:close/>
              </a:path>
              <a:path w="964565" h="962025">
                <a:moveTo>
                  <a:pt x="197093" y="96555"/>
                </a:moveTo>
                <a:lnTo>
                  <a:pt x="195777" y="95620"/>
                </a:lnTo>
                <a:lnTo>
                  <a:pt x="196522" y="93883"/>
                </a:lnTo>
                <a:lnTo>
                  <a:pt x="198136" y="93883"/>
                </a:lnTo>
                <a:lnTo>
                  <a:pt x="197930" y="94805"/>
                </a:lnTo>
                <a:lnTo>
                  <a:pt x="197490" y="95620"/>
                </a:lnTo>
                <a:lnTo>
                  <a:pt x="197093" y="96555"/>
                </a:lnTo>
                <a:close/>
              </a:path>
              <a:path w="964565" h="962025">
                <a:moveTo>
                  <a:pt x="197190" y="740457"/>
                </a:moveTo>
                <a:lnTo>
                  <a:pt x="196770" y="739528"/>
                </a:lnTo>
                <a:lnTo>
                  <a:pt x="195841" y="738439"/>
                </a:lnTo>
                <a:lnTo>
                  <a:pt x="196282" y="737062"/>
                </a:lnTo>
                <a:lnTo>
                  <a:pt x="197773" y="736400"/>
                </a:lnTo>
                <a:lnTo>
                  <a:pt x="199940" y="736400"/>
                </a:lnTo>
                <a:lnTo>
                  <a:pt x="200385" y="737649"/>
                </a:lnTo>
                <a:lnTo>
                  <a:pt x="199887" y="738887"/>
                </a:lnTo>
                <a:lnTo>
                  <a:pt x="197190" y="740457"/>
                </a:lnTo>
                <a:close/>
              </a:path>
              <a:path w="964565" h="962025">
                <a:moveTo>
                  <a:pt x="197516" y="665259"/>
                </a:moveTo>
                <a:lnTo>
                  <a:pt x="195869" y="665259"/>
                </a:lnTo>
                <a:lnTo>
                  <a:pt x="196046" y="664433"/>
                </a:lnTo>
                <a:lnTo>
                  <a:pt x="196076" y="664294"/>
                </a:lnTo>
                <a:lnTo>
                  <a:pt x="196556" y="663390"/>
                </a:lnTo>
                <a:lnTo>
                  <a:pt x="198182" y="663390"/>
                </a:lnTo>
                <a:lnTo>
                  <a:pt x="197985" y="664294"/>
                </a:lnTo>
                <a:lnTo>
                  <a:pt x="197955" y="664433"/>
                </a:lnTo>
                <a:lnTo>
                  <a:pt x="197516" y="665259"/>
                </a:lnTo>
                <a:close/>
              </a:path>
              <a:path w="964565" h="962025">
                <a:moveTo>
                  <a:pt x="198542" y="850649"/>
                </a:moveTo>
                <a:lnTo>
                  <a:pt x="197089" y="850649"/>
                </a:lnTo>
                <a:lnTo>
                  <a:pt x="196492" y="849418"/>
                </a:lnTo>
                <a:lnTo>
                  <a:pt x="195891" y="848724"/>
                </a:lnTo>
                <a:lnTo>
                  <a:pt x="196471" y="847991"/>
                </a:lnTo>
                <a:lnTo>
                  <a:pt x="197017" y="846638"/>
                </a:lnTo>
                <a:lnTo>
                  <a:pt x="201137" y="846638"/>
                </a:lnTo>
                <a:lnTo>
                  <a:pt x="199826" y="849894"/>
                </a:lnTo>
                <a:lnTo>
                  <a:pt x="198542" y="850649"/>
                </a:lnTo>
                <a:close/>
              </a:path>
              <a:path w="964565" h="962025">
                <a:moveTo>
                  <a:pt x="198849" y="813011"/>
                </a:moveTo>
                <a:lnTo>
                  <a:pt x="196649" y="813011"/>
                </a:lnTo>
                <a:lnTo>
                  <a:pt x="196389" y="811431"/>
                </a:lnTo>
                <a:lnTo>
                  <a:pt x="195937" y="810452"/>
                </a:lnTo>
                <a:lnTo>
                  <a:pt x="196538" y="809096"/>
                </a:lnTo>
                <a:lnTo>
                  <a:pt x="197659" y="808523"/>
                </a:lnTo>
                <a:lnTo>
                  <a:pt x="199595" y="810014"/>
                </a:lnTo>
                <a:lnTo>
                  <a:pt x="199905" y="811263"/>
                </a:lnTo>
                <a:lnTo>
                  <a:pt x="200435" y="812231"/>
                </a:lnTo>
                <a:lnTo>
                  <a:pt x="199389" y="812616"/>
                </a:lnTo>
                <a:lnTo>
                  <a:pt x="198849" y="813011"/>
                </a:lnTo>
                <a:close/>
              </a:path>
              <a:path w="964565" h="962025">
                <a:moveTo>
                  <a:pt x="198547" y="813231"/>
                </a:moveTo>
                <a:lnTo>
                  <a:pt x="198182" y="813498"/>
                </a:lnTo>
                <a:lnTo>
                  <a:pt x="198849" y="813011"/>
                </a:lnTo>
                <a:lnTo>
                  <a:pt x="198547" y="813231"/>
                </a:lnTo>
                <a:close/>
              </a:path>
              <a:path w="964565" h="962025">
                <a:moveTo>
                  <a:pt x="199094" y="719216"/>
                </a:moveTo>
                <a:lnTo>
                  <a:pt x="196844" y="719216"/>
                </a:lnTo>
                <a:lnTo>
                  <a:pt x="197106" y="718746"/>
                </a:lnTo>
                <a:lnTo>
                  <a:pt x="198332" y="718746"/>
                </a:lnTo>
                <a:lnTo>
                  <a:pt x="199094" y="719216"/>
                </a:lnTo>
                <a:close/>
              </a:path>
              <a:path w="964565" h="962025">
                <a:moveTo>
                  <a:pt x="199353" y="720490"/>
                </a:moveTo>
                <a:lnTo>
                  <a:pt x="198122" y="720490"/>
                </a:lnTo>
                <a:lnTo>
                  <a:pt x="197335" y="720010"/>
                </a:lnTo>
                <a:lnTo>
                  <a:pt x="199628" y="720010"/>
                </a:lnTo>
                <a:lnTo>
                  <a:pt x="199353" y="720490"/>
                </a:lnTo>
                <a:close/>
              </a:path>
              <a:path w="964565" h="962025">
                <a:moveTo>
                  <a:pt x="199353" y="720490"/>
                </a:moveTo>
                <a:lnTo>
                  <a:pt x="199222" y="720718"/>
                </a:lnTo>
                <a:lnTo>
                  <a:pt x="199628" y="720010"/>
                </a:lnTo>
                <a:lnTo>
                  <a:pt x="199353" y="720490"/>
                </a:lnTo>
                <a:close/>
              </a:path>
              <a:path w="964565" h="962025">
                <a:moveTo>
                  <a:pt x="197926" y="831778"/>
                </a:moveTo>
                <a:lnTo>
                  <a:pt x="196965" y="831269"/>
                </a:lnTo>
                <a:lnTo>
                  <a:pt x="196456" y="829942"/>
                </a:lnTo>
                <a:lnTo>
                  <a:pt x="196827" y="829501"/>
                </a:lnTo>
                <a:lnTo>
                  <a:pt x="197129" y="828963"/>
                </a:lnTo>
                <a:lnTo>
                  <a:pt x="198538" y="828963"/>
                </a:lnTo>
                <a:lnTo>
                  <a:pt x="199420" y="829501"/>
                </a:lnTo>
                <a:lnTo>
                  <a:pt x="200323" y="829942"/>
                </a:lnTo>
                <a:lnTo>
                  <a:pt x="200011" y="830405"/>
                </a:lnTo>
                <a:lnTo>
                  <a:pt x="199712" y="831024"/>
                </a:lnTo>
                <a:lnTo>
                  <a:pt x="197926" y="831778"/>
                </a:lnTo>
                <a:close/>
              </a:path>
              <a:path w="964565" h="962025">
                <a:moveTo>
                  <a:pt x="199065" y="755032"/>
                </a:moveTo>
                <a:lnTo>
                  <a:pt x="196444" y="755032"/>
                </a:lnTo>
                <a:lnTo>
                  <a:pt x="196478" y="754744"/>
                </a:lnTo>
                <a:lnTo>
                  <a:pt x="197858" y="754146"/>
                </a:lnTo>
                <a:lnTo>
                  <a:pt x="199065" y="755032"/>
                </a:lnTo>
                <a:close/>
              </a:path>
              <a:path w="964565" h="962025">
                <a:moveTo>
                  <a:pt x="196444" y="755032"/>
                </a:moveTo>
                <a:lnTo>
                  <a:pt x="196401" y="755399"/>
                </a:lnTo>
                <a:lnTo>
                  <a:pt x="196478" y="754744"/>
                </a:lnTo>
                <a:lnTo>
                  <a:pt x="196444" y="755032"/>
                </a:lnTo>
                <a:close/>
              </a:path>
              <a:path w="964565" h="962025">
                <a:moveTo>
                  <a:pt x="197481" y="759092"/>
                </a:moveTo>
                <a:lnTo>
                  <a:pt x="196435" y="758569"/>
                </a:lnTo>
                <a:lnTo>
                  <a:pt x="195908" y="757206"/>
                </a:lnTo>
                <a:lnTo>
                  <a:pt x="196303" y="756235"/>
                </a:lnTo>
                <a:lnTo>
                  <a:pt x="196401" y="755399"/>
                </a:lnTo>
                <a:lnTo>
                  <a:pt x="200047" y="755399"/>
                </a:lnTo>
                <a:lnTo>
                  <a:pt x="199621" y="756235"/>
                </a:lnTo>
                <a:lnTo>
                  <a:pt x="199370" y="757206"/>
                </a:lnTo>
                <a:lnTo>
                  <a:pt x="199293" y="757552"/>
                </a:lnTo>
                <a:lnTo>
                  <a:pt x="197481" y="759092"/>
                </a:lnTo>
                <a:close/>
              </a:path>
              <a:path w="964565" h="962025">
                <a:moveTo>
                  <a:pt x="171159" y="526236"/>
                </a:moveTo>
                <a:lnTo>
                  <a:pt x="168796" y="526236"/>
                </a:lnTo>
                <a:lnTo>
                  <a:pt x="169025" y="525784"/>
                </a:lnTo>
                <a:lnTo>
                  <a:pt x="170294" y="525784"/>
                </a:lnTo>
                <a:lnTo>
                  <a:pt x="171159" y="526236"/>
                </a:lnTo>
                <a:close/>
              </a:path>
              <a:path w="964565" h="962025">
                <a:moveTo>
                  <a:pt x="171437" y="527570"/>
                </a:moveTo>
                <a:lnTo>
                  <a:pt x="170170" y="527570"/>
                </a:lnTo>
                <a:lnTo>
                  <a:pt x="169087" y="527004"/>
                </a:lnTo>
                <a:lnTo>
                  <a:pt x="171721" y="527004"/>
                </a:lnTo>
                <a:lnTo>
                  <a:pt x="171437" y="527570"/>
                </a:lnTo>
                <a:close/>
              </a:path>
              <a:path w="964565" h="962025">
                <a:moveTo>
                  <a:pt x="171437" y="527570"/>
                </a:moveTo>
                <a:lnTo>
                  <a:pt x="171339" y="527766"/>
                </a:lnTo>
                <a:lnTo>
                  <a:pt x="171721" y="527004"/>
                </a:lnTo>
                <a:lnTo>
                  <a:pt x="171437" y="527570"/>
                </a:lnTo>
                <a:close/>
              </a:path>
              <a:path w="964565" h="962025">
                <a:moveTo>
                  <a:pt x="160473" y="98406"/>
                </a:moveTo>
                <a:lnTo>
                  <a:pt x="159025" y="97684"/>
                </a:lnTo>
                <a:lnTo>
                  <a:pt x="158420" y="96242"/>
                </a:lnTo>
                <a:lnTo>
                  <a:pt x="158228" y="94221"/>
                </a:lnTo>
                <a:lnTo>
                  <a:pt x="158188" y="93801"/>
                </a:lnTo>
                <a:lnTo>
                  <a:pt x="159559" y="92680"/>
                </a:lnTo>
                <a:lnTo>
                  <a:pt x="162170" y="92421"/>
                </a:lnTo>
                <a:lnTo>
                  <a:pt x="163516" y="93374"/>
                </a:lnTo>
                <a:lnTo>
                  <a:pt x="165053" y="96040"/>
                </a:lnTo>
                <a:lnTo>
                  <a:pt x="164003" y="97434"/>
                </a:lnTo>
                <a:lnTo>
                  <a:pt x="160473" y="98406"/>
                </a:lnTo>
                <a:close/>
              </a:path>
              <a:path w="964565" h="962025">
                <a:moveTo>
                  <a:pt x="171373" y="381210"/>
                </a:moveTo>
                <a:lnTo>
                  <a:pt x="166840" y="381210"/>
                </a:lnTo>
                <a:lnTo>
                  <a:pt x="167405" y="378014"/>
                </a:lnTo>
                <a:lnTo>
                  <a:pt x="166995" y="376206"/>
                </a:lnTo>
                <a:lnTo>
                  <a:pt x="166961" y="376057"/>
                </a:lnTo>
                <a:lnTo>
                  <a:pt x="166843" y="375534"/>
                </a:lnTo>
                <a:lnTo>
                  <a:pt x="169319" y="376206"/>
                </a:lnTo>
                <a:lnTo>
                  <a:pt x="172483" y="376206"/>
                </a:lnTo>
                <a:lnTo>
                  <a:pt x="172084" y="380501"/>
                </a:lnTo>
                <a:lnTo>
                  <a:pt x="171373" y="381210"/>
                </a:lnTo>
                <a:close/>
              </a:path>
              <a:path w="964565" h="962025">
                <a:moveTo>
                  <a:pt x="160814" y="43260"/>
                </a:moveTo>
                <a:lnTo>
                  <a:pt x="158018" y="43260"/>
                </a:lnTo>
                <a:lnTo>
                  <a:pt x="157680" y="42025"/>
                </a:lnTo>
                <a:lnTo>
                  <a:pt x="158384" y="40684"/>
                </a:lnTo>
                <a:lnTo>
                  <a:pt x="161235" y="38862"/>
                </a:lnTo>
                <a:lnTo>
                  <a:pt x="161605" y="39897"/>
                </a:lnTo>
                <a:lnTo>
                  <a:pt x="162480" y="41114"/>
                </a:lnTo>
                <a:lnTo>
                  <a:pt x="161932" y="42676"/>
                </a:lnTo>
                <a:lnTo>
                  <a:pt x="160814" y="43260"/>
                </a:lnTo>
                <a:close/>
              </a:path>
              <a:path w="964565" h="962025">
                <a:moveTo>
                  <a:pt x="160814" y="43260"/>
                </a:moveTo>
                <a:lnTo>
                  <a:pt x="160548" y="43399"/>
                </a:lnTo>
                <a:lnTo>
                  <a:pt x="161932" y="42676"/>
                </a:lnTo>
                <a:lnTo>
                  <a:pt x="160814" y="43260"/>
                </a:lnTo>
                <a:close/>
              </a:path>
              <a:path w="964565" h="962025">
                <a:moveTo>
                  <a:pt x="161122" y="57213"/>
                </a:moveTo>
                <a:lnTo>
                  <a:pt x="161012" y="57476"/>
                </a:lnTo>
                <a:lnTo>
                  <a:pt x="161270" y="56861"/>
                </a:lnTo>
                <a:lnTo>
                  <a:pt x="161122" y="57213"/>
                </a:lnTo>
                <a:close/>
              </a:path>
              <a:path w="964565" h="962025">
                <a:moveTo>
                  <a:pt x="162961" y="59754"/>
                </a:moveTo>
                <a:lnTo>
                  <a:pt x="160057" y="59754"/>
                </a:lnTo>
                <a:lnTo>
                  <a:pt x="161012" y="57476"/>
                </a:lnTo>
                <a:lnTo>
                  <a:pt x="161122" y="57213"/>
                </a:lnTo>
                <a:lnTo>
                  <a:pt x="161012" y="57476"/>
                </a:lnTo>
                <a:lnTo>
                  <a:pt x="162590" y="57939"/>
                </a:lnTo>
                <a:lnTo>
                  <a:pt x="163181" y="59216"/>
                </a:lnTo>
                <a:lnTo>
                  <a:pt x="162961" y="59754"/>
                </a:lnTo>
                <a:close/>
              </a:path>
              <a:path w="964565" h="962025">
                <a:moveTo>
                  <a:pt x="162961" y="59754"/>
                </a:moveTo>
                <a:lnTo>
                  <a:pt x="162816" y="60106"/>
                </a:lnTo>
                <a:lnTo>
                  <a:pt x="163181" y="59216"/>
                </a:lnTo>
                <a:lnTo>
                  <a:pt x="162961" y="59754"/>
                </a:lnTo>
                <a:close/>
              </a:path>
              <a:path w="964565" h="962025">
                <a:moveTo>
                  <a:pt x="161099" y="60839"/>
                </a:moveTo>
                <a:lnTo>
                  <a:pt x="160516" y="60106"/>
                </a:lnTo>
                <a:lnTo>
                  <a:pt x="162816" y="60106"/>
                </a:lnTo>
                <a:lnTo>
                  <a:pt x="162736" y="60302"/>
                </a:lnTo>
                <a:lnTo>
                  <a:pt x="161099" y="60839"/>
                </a:lnTo>
                <a:close/>
              </a:path>
              <a:path w="964565" h="962025">
                <a:moveTo>
                  <a:pt x="161313" y="78560"/>
                </a:moveTo>
                <a:lnTo>
                  <a:pt x="160117" y="77542"/>
                </a:lnTo>
                <a:lnTo>
                  <a:pt x="160862" y="75938"/>
                </a:lnTo>
                <a:lnTo>
                  <a:pt x="162437" y="75938"/>
                </a:lnTo>
                <a:lnTo>
                  <a:pt x="162199" y="76849"/>
                </a:lnTo>
                <a:lnTo>
                  <a:pt x="161798" y="77542"/>
                </a:lnTo>
                <a:lnTo>
                  <a:pt x="161711" y="77692"/>
                </a:lnTo>
                <a:lnTo>
                  <a:pt x="161313" y="78560"/>
                </a:lnTo>
                <a:close/>
              </a:path>
              <a:path w="964565" h="962025">
                <a:moveTo>
                  <a:pt x="169629" y="731347"/>
                </a:moveTo>
                <a:lnTo>
                  <a:pt x="168287" y="730347"/>
                </a:lnTo>
                <a:lnTo>
                  <a:pt x="168272" y="730133"/>
                </a:lnTo>
                <a:lnTo>
                  <a:pt x="168156" y="728539"/>
                </a:lnTo>
                <a:lnTo>
                  <a:pt x="168106" y="727845"/>
                </a:lnTo>
                <a:lnTo>
                  <a:pt x="169284" y="727062"/>
                </a:lnTo>
                <a:lnTo>
                  <a:pt x="169907" y="726319"/>
                </a:lnTo>
                <a:lnTo>
                  <a:pt x="169504" y="726799"/>
                </a:lnTo>
                <a:lnTo>
                  <a:pt x="172117" y="727062"/>
                </a:lnTo>
                <a:lnTo>
                  <a:pt x="172591" y="728539"/>
                </a:lnTo>
                <a:lnTo>
                  <a:pt x="172027" y="730133"/>
                </a:lnTo>
                <a:lnTo>
                  <a:pt x="169629" y="731347"/>
                </a:lnTo>
                <a:close/>
              </a:path>
              <a:path w="964565" h="962025">
                <a:moveTo>
                  <a:pt x="169366" y="695559"/>
                </a:moveTo>
                <a:lnTo>
                  <a:pt x="168060" y="694310"/>
                </a:lnTo>
                <a:lnTo>
                  <a:pt x="168136" y="693058"/>
                </a:lnTo>
                <a:lnTo>
                  <a:pt x="168223" y="691627"/>
                </a:lnTo>
                <a:lnTo>
                  <a:pt x="169686" y="690958"/>
                </a:lnTo>
                <a:lnTo>
                  <a:pt x="170401" y="690360"/>
                </a:lnTo>
                <a:lnTo>
                  <a:pt x="171205" y="690958"/>
                </a:lnTo>
                <a:lnTo>
                  <a:pt x="172579" y="691485"/>
                </a:lnTo>
                <a:lnTo>
                  <a:pt x="172691" y="692328"/>
                </a:lnTo>
                <a:lnTo>
                  <a:pt x="172789" y="693058"/>
                </a:lnTo>
                <a:lnTo>
                  <a:pt x="172063" y="694684"/>
                </a:lnTo>
                <a:lnTo>
                  <a:pt x="169366" y="695559"/>
                </a:lnTo>
                <a:close/>
              </a:path>
              <a:path w="964565" h="962025">
                <a:moveTo>
                  <a:pt x="170423" y="713234"/>
                </a:moveTo>
                <a:lnTo>
                  <a:pt x="168754" y="712608"/>
                </a:lnTo>
                <a:lnTo>
                  <a:pt x="167469" y="710024"/>
                </a:lnTo>
                <a:lnTo>
                  <a:pt x="168730" y="708480"/>
                </a:lnTo>
                <a:lnTo>
                  <a:pt x="171216" y="708480"/>
                </a:lnTo>
                <a:lnTo>
                  <a:pt x="172020" y="709743"/>
                </a:lnTo>
                <a:lnTo>
                  <a:pt x="172785" y="710412"/>
                </a:lnTo>
                <a:lnTo>
                  <a:pt x="172277" y="711323"/>
                </a:lnTo>
                <a:lnTo>
                  <a:pt x="171976" y="712608"/>
                </a:lnTo>
                <a:lnTo>
                  <a:pt x="171935" y="712782"/>
                </a:lnTo>
                <a:lnTo>
                  <a:pt x="170423" y="713234"/>
                </a:lnTo>
                <a:close/>
              </a:path>
              <a:path w="964565" h="962025">
                <a:moveTo>
                  <a:pt x="168660" y="765427"/>
                </a:moveTo>
                <a:lnTo>
                  <a:pt x="168832" y="764629"/>
                </a:lnTo>
                <a:lnTo>
                  <a:pt x="169882" y="764067"/>
                </a:lnTo>
                <a:lnTo>
                  <a:pt x="171494" y="764629"/>
                </a:lnTo>
                <a:lnTo>
                  <a:pt x="171646" y="764629"/>
                </a:lnTo>
                <a:lnTo>
                  <a:pt x="172451" y="765427"/>
                </a:lnTo>
                <a:lnTo>
                  <a:pt x="168832" y="764629"/>
                </a:lnTo>
                <a:lnTo>
                  <a:pt x="168660" y="765427"/>
                </a:lnTo>
                <a:close/>
              </a:path>
              <a:path w="964565" h="962025">
                <a:moveTo>
                  <a:pt x="171106" y="767675"/>
                </a:moveTo>
                <a:lnTo>
                  <a:pt x="169644" y="767199"/>
                </a:lnTo>
                <a:lnTo>
                  <a:pt x="168529" y="766028"/>
                </a:lnTo>
                <a:lnTo>
                  <a:pt x="168586" y="765765"/>
                </a:lnTo>
                <a:lnTo>
                  <a:pt x="172387" y="765765"/>
                </a:lnTo>
                <a:lnTo>
                  <a:pt x="172279" y="766338"/>
                </a:lnTo>
                <a:lnTo>
                  <a:pt x="172185" y="766836"/>
                </a:lnTo>
                <a:lnTo>
                  <a:pt x="172116" y="767199"/>
                </a:lnTo>
                <a:lnTo>
                  <a:pt x="171106" y="767675"/>
                </a:lnTo>
                <a:close/>
              </a:path>
              <a:path w="964565" h="962025">
                <a:moveTo>
                  <a:pt x="172234" y="748773"/>
                </a:moveTo>
                <a:lnTo>
                  <a:pt x="169480" y="748773"/>
                </a:lnTo>
                <a:lnTo>
                  <a:pt x="168779" y="747826"/>
                </a:lnTo>
                <a:lnTo>
                  <a:pt x="167967" y="747221"/>
                </a:lnTo>
                <a:lnTo>
                  <a:pt x="168469" y="746310"/>
                </a:lnTo>
                <a:lnTo>
                  <a:pt x="168789" y="744905"/>
                </a:lnTo>
                <a:lnTo>
                  <a:pt x="170266" y="744364"/>
                </a:lnTo>
                <a:lnTo>
                  <a:pt x="171802" y="744905"/>
                </a:lnTo>
                <a:lnTo>
                  <a:pt x="172692" y="746310"/>
                </a:lnTo>
                <a:lnTo>
                  <a:pt x="173351" y="747456"/>
                </a:lnTo>
                <a:lnTo>
                  <a:pt x="172234" y="748773"/>
                </a:lnTo>
                <a:close/>
              </a:path>
              <a:path w="964565" h="962025">
                <a:moveTo>
                  <a:pt x="166544" y="375238"/>
                </a:moveTo>
                <a:lnTo>
                  <a:pt x="164462" y="374972"/>
                </a:lnTo>
                <a:lnTo>
                  <a:pt x="161658" y="374420"/>
                </a:lnTo>
                <a:lnTo>
                  <a:pt x="160192" y="373488"/>
                </a:lnTo>
                <a:lnTo>
                  <a:pt x="160284" y="371552"/>
                </a:lnTo>
                <a:lnTo>
                  <a:pt x="160391" y="370641"/>
                </a:lnTo>
                <a:lnTo>
                  <a:pt x="161433" y="369282"/>
                </a:lnTo>
                <a:lnTo>
                  <a:pt x="162074" y="369282"/>
                </a:lnTo>
                <a:lnTo>
                  <a:pt x="164064" y="368983"/>
                </a:lnTo>
                <a:lnTo>
                  <a:pt x="164989" y="370641"/>
                </a:lnTo>
                <a:lnTo>
                  <a:pt x="166081" y="373167"/>
                </a:lnTo>
                <a:lnTo>
                  <a:pt x="166277" y="374221"/>
                </a:lnTo>
                <a:lnTo>
                  <a:pt x="166329" y="374420"/>
                </a:lnTo>
                <a:lnTo>
                  <a:pt x="166421" y="374769"/>
                </a:lnTo>
                <a:lnTo>
                  <a:pt x="166544" y="375238"/>
                </a:lnTo>
                <a:close/>
              </a:path>
              <a:path w="964565" h="962025">
                <a:moveTo>
                  <a:pt x="162124" y="886771"/>
                </a:moveTo>
                <a:lnTo>
                  <a:pt x="160064" y="886771"/>
                </a:lnTo>
                <a:lnTo>
                  <a:pt x="159668" y="885913"/>
                </a:lnTo>
                <a:lnTo>
                  <a:pt x="159598" y="885760"/>
                </a:lnTo>
                <a:lnTo>
                  <a:pt x="159954" y="884529"/>
                </a:lnTo>
                <a:lnTo>
                  <a:pt x="160448" y="883999"/>
                </a:lnTo>
                <a:lnTo>
                  <a:pt x="160721" y="883529"/>
                </a:lnTo>
                <a:lnTo>
                  <a:pt x="162622" y="883529"/>
                </a:lnTo>
                <a:lnTo>
                  <a:pt x="163143" y="884529"/>
                </a:lnTo>
                <a:lnTo>
                  <a:pt x="162480" y="886401"/>
                </a:lnTo>
                <a:lnTo>
                  <a:pt x="162124" y="886771"/>
                </a:lnTo>
                <a:close/>
              </a:path>
              <a:path w="964565" h="962025">
                <a:moveTo>
                  <a:pt x="162124" y="886771"/>
                </a:moveTo>
                <a:lnTo>
                  <a:pt x="161847" y="887059"/>
                </a:lnTo>
                <a:lnTo>
                  <a:pt x="162480" y="886401"/>
                </a:lnTo>
                <a:lnTo>
                  <a:pt x="162124" y="886771"/>
                </a:lnTo>
                <a:close/>
              </a:path>
              <a:path w="964565" h="962025">
                <a:moveTo>
                  <a:pt x="161730" y="960464"/>
                </a:moveTo>
                <a:lnTo>
                  <a:pt x="160158" y="960026"/>
                </a:lnTo>
                <a:lnTo>
                  <a:pt x="159470" y="958798"/>
                </a:lnTo>
                <a:lnTo>
                  <a:pt x="159776" y="958108"/>
                </a:lnTo>
                <a:lnTo>
                  <a:pt x="162601" y="958108"/>
                </a:lnTo>
                <a:lnTo>
                  <a:pt x="162439" y="958798"/>
                </a:lnTo>
                <a:lnTo>
                  <a:pt x="162370" y="959094"/>
                </a:lnTo>
                <a:lnTo>
                  <a:pt x="161907" y="960026"/>
                </a:lnTo>
                <a:lnTo>
                  <a:pt x="161730" y="960464"/>
                </a:lnTo>
                <a:close/>
              </a:path>
              <a:path w="964565" h="962025">
                <a:moveTo>
                  <a:pt x="161730" y="960464"/>
                </a:moveTo>
                <a:lnTo>
                  <a:pt x="161648" y="960666"/>
                </a:lnTo>
                <a:lnTo>
                  <a:pt x="161907" y="960026"/>
                </a:lnTo>
                <a:lnTo>
                  <a:pt x="161730" y="960464"/>
                </a:lnTo>
                <a:close/>
              </a:path>
              <a:path w="964565" h="962025">
                <a:moveTo>
                  <a:pt x="161648" y="960666"/>
                </a:moveTo>
                <a:lnTo>
                  <a:pt x="161523" y="960976"/>
                </a:lnTo>
                <a:lnTo>
                  <a:pt x="161648" y="960666"/>
                </a:lnTo>
                <a:lnTo>
                  <a:pt x="161730" y="960464"/>
                </a:lnTo>
                <a:lnTo>
                  <a:pt x="161648" y="960666"/>
                </a:lnTo>
                <a:close/>
              </a:path>
              <a:path w="964565" h="962025">
                <a:moveTo>
                  <a:pt x="161800" y="133578"/>
                </a:moveTo>
                <a:lnTo>
                  <a:pt x="160259" y="133578"/>
                </a:lnTo>
                <a:lnTo>
                  <a:pt x="160421" y="132713"/>
                </a:lnTo>
                <a:lnTo>
                  <a:pt x="160856" y="131802"/>
                </a:lnTo>
                <a:lnTo>
                  <a:pt x="162405" y="131802"/>
                </a:lnTo>
                <a:lnTo>
                  <a:pt x="162213" y="132713"/>
                </a:lnTo>
                <a:lnTo>
                  <a:pt x="161800" y="133578"/>
                </a:lnTo>
                <a:close/>
              </a:path>
              <a:path w="964565" h="962025">
                <a:moveTo>
                  <a:pt x="161800" y="133578"/>
                </a:moveTo>
                <a:lnTo>
                  <a:pt x="161709" y="133816"/>
                </a:lnTo>
                <a:lnTo>
                  <a:pt x="161800" y="133578"/>
                </a:lnTo>
                <a:lnTo>
                  <a:pt x="162213" y="132713"/>
                </a:lnTo>
                <a:lnTo>
                  <a:pt x="161800" y="133578"/>
                </a:lnTo>
                <a:close/>
              </a:path>
              <a:path w="964565" h="962025">
                <a:moveTo>
                  <a:pt x="161571" y="134176"/>
                </a:moveTo>
                <a:lnTo>
                  <a:pt x="161709" y="133816"/>
                </a:lnTo>
                <a:lnTo>
                  <a:pt x="161800" y="133578"/>
                </a:lnTo>
                <a:lnTo>
                  <a:pt x="161571" y="134176"/>
                </a:lnTo>
                <a:close/>
              </a:path>
              <a:path w="964565" h="962025">
                <a:moveTo>
                  <a:pt x="161327" y="851051"/>
                </a:moveTo>
                <a:lnTo>
                  <a:pt x="160455" y="850528"/>
                </a:lnTo>
                <a:lnTo>
                  <a:pt x="159384" y="850175"/>
                </a:lnTo>
                <a:lnTo>
                  <a:pt x="157900" y="848421"/>
                </a:lnTo>
                <a:lnTo>
                  <a:pt x="158253" y="847293"/>
                </a:lnTo>
                <a:lnTo>
                  <a:pt x="161267" y="846044"/>
                </a:lnTo>
                <a:lnTo>
                  <a:pt x="162491" y="846948"/>
                </a:lnTo>
                <a:lnTo>
                  <a:pt x="162822" y="849375"/>
                </a:lnTo>
                <a:lnTo>
                  <a:pt x="161910" y="850175"/>
                </a:lnTo>
                <a:lnTo>
                  <a:pt x="161653" y="850528"/>
                </a:lnTo>
                <a:lnTo>
                  <a:pt x="161327" y="851051"/>
                </a:lnTo>
                <a:close/>
              </a:path>
              <a:path w="964565" h="962025">
                <a:moveTo>
                  <a:pt x="160997" y="830935"/>
                </a:moveTo>
                <a:lnTo>
                  <a:pt x="158391" y="830935"/>
                </a:lnTo>
                <a:lnTo>
                  <a:pt x="157986" y="829792"/>
                </a:lnTo>
                <a:lnTo>
                  <a:pt x="158466" y="828526"/>
                </a:lnTo>
                <a:lnTo>
                  <a:pt x="161210" y="826864"/>
                </a:lnTo>
                <a:lnTo>
                  <a:pt x="161640" y="827835"/>
                </a:lnTo>
                <a:lnTo>
                  <a:pt x="162551" y="828921"/>
                </a:lnTo>
                <a:lnTo>
                  <a:pt x="162188" y="830376"/>
                </a:lnTo>
                <a:lnTo>
                  <a:pt x="160997" y="830935"/>
                </a:lnTo>
                <a:close/>
              </a:path>
              <a:path w="964565" h="962025">
                <a:moveTo>
                  <a:pt x="163893" y="869448"/>
                </a:moveTo>
                <a:lnTo>
                  <a:pt x="159618" y="869448"/>
                </a:lnTo>
                <a:lnTo>
                  <a:pt x="159217" y="868950"/>
                </a:lnTo>
                <a:lnTo>
                  <a:pt x="158434" y="866057"/>
                </a:lnTo>
                <a:lnTo>
                  <a:pt x="159594" y="865107"/>
                </a:lnTo>
                <a:lnTo>
                  <a:pt x="160146" y="864331"/>
                </a:lnTo>
                <a:lnTo>
                  <a:pt x="162333" y="864331"/>
                </a:lnTo>
                <a:lnTo>
                  <a:pt x="163434" y="865107"/>
                </a:lnTo>
                <a:lnTo>
                  <a:pt x="164224" y="867644"/>
                </a:lnTo>
                <a:lnTo>
                  <a:pt x="163984" y="868950"/>
                </a:lnTo>
                <a:lnTo>
                  <a:pt x="163893" y="869448"/>
                </a:lnTo>
                <a:close/>
              </a:path>
              <a:path w="964565" h="962025">
                <a:moveTo>
                  <a:pt x="160651" y="870733"/>
                </a:moveTo>
                <a:lnTo>
                  <a:pt x="159784" y="869655"/>
                </a:lnTo>
                <a:lnTo>
                  <a:pt x="163370" y="869655"/>
                </a:lnTo>
                <a:lnTo>
                  <a:pt x="160651" y="870733"/>
                </a:lnTo>
                <a:close/>
              </a:path>
              <a:path w="964565" h="962025">
                <a:moveTo>
                  <a:pt x="179849" y="940725"/>
                </a:moveTo>
                <a:lnTo>
                  <a:pt x="178031" y="940725"/>
                </a:lnTo>
                <a:lnTo>
                  <a:pt x="177694" y="940084"/>
                </a:lnTo>
                <a:lnTo>
                  <a:pt x="177579" y="939864"/>
                </a:lnTo>
                <a:lnTo>
                  <a:pt x="177988" y="938465"/>
                </a:lnTo>
                <a:lnTo>
                  <a:pt x="179016" y="937511"/>
                </a:lnTo>
                <a:lnTo>
                  <a:pt x="179493" y="938301"/>
                </a:lnTo>
                <a:lnTo>
                  <a:pt x="180055" y="939056"/>
                </a:lnTo>
                <a:lnTo>
                  <a:pt x="180371" y="939864"/>
                </a:lnTo>
                <a:lnTo>
                  <a:pt x="180458" y="940084"/>
                </a:lnTo>
                <a:lnTo>
                  <a:pt x="179849" y="940725"/>
                </a:lnTo>
                <a:close/>
              </a:path>
              <a:path w="964565" h="962025">
                <a:moveTo>
                  <a:pt x="179849" y="940725"/>
                </a:moveTo>
                <a:lnTo>
                  <a:pt x="179697" y="940885"/>
                </a:lnTo>
                <a:lnTo>
                  <a:pt x="180458" y="940084"/>
                </a:lnTo>
                <a:lnTo>
                  <a:pt x="179849" y="940725"/>
                </a:lnTo>
                <a:close/>
              </a:path>
              <a:path w="964565" h="962025">
                <a:moveTo>
                  <a:pt x="161270" y="154182"/>
                </a:moveTo>
                <a:lnTo>
                  <a:pt x="158445" y="153096"/>
                </a:lnTo>
                <a:lnTo>
                  <a:pt x="158085" y="151723"/>
                </a:lnTo>
                <a:lnTo>
                  <a:pt x="157541" y="150844"/>
                </a:lnTo>
                <a:lnTo>
                  <a:pt x="157996" y="148947"/>
                </a:lnTo>
                <a:lnTo>
                  <a:pt x="159334" y="147936"/>
                </a:lnTo>
                <a:lnTo>
                  <a:pt x="161786" y="148460"/>
                </a:lnTo>
                <a:lnTo>
                  <a:pt x="162662" y="150072"/>
                </a:lnTo>
                <a:lnTo>
                  <a:pt x="162581" y="150844"/>
                </a:lnTo>
                <a:lnTo>
                  <a:pt x="162488" y="151723"/>
                </a:lnTo>
                <a:lnTo>
                  <a:pt x="162388" y="152680"/>
                </a:lnTo>
                <a:lnTo>
                  <a:pt x="161270" y="154182"/>
                </a:lnTo>
                <a:close/>
              </a:path>
              <a:path w="964565" h="962025">
                <a:moveTo>
                  <a:pt x="161762" y="921993"/>
                </a:moveTo>
                <a:lnTo>
                  <a:pt x="160195" y="921993"/>
                </a:lnTo>
                <a:lnTo>
                  <a:pt x="160395" y="921075"/>
                </a:lnTo>
                <a:lnTo>
                  <a:pt x="160850" y="920217"/>
                </a:lnTo>
                <a:lnTo>
                  <a:pt x="162390" y="920217"/>
                </a:lnTo>
                <a:lnTo>
                  <a:pt x="162205" y="921075"/>
                </a:lnTo>
                <a:lnTo>
                  <a:pt x="161762" y="921993"/>
                </a:lnTo>
                <a:close/>
              </a:path>
              <a:path w="964565" h="962025">
                <a:moveTo>
                  <a:pt x="161957" y="904763"/>
                </a:moveTo>
                <a:lnTo>
                  <a:pt x="158128" y="904763"/>
                </a:lnTo>
                <a:lnTo>
                  <a:pt x="158619" y="903766"/>
                </a:lnTo>
                <a:lnTo>
                  <a:pt x="158842" y="902752"/>
                </a:lnTo>
                <a:lnTo>
                  <a:pt x="158893" y="902521"/>
                </a:lnTo>
                <a:lnTo>
                  <a:pt x="160747" y="900834"/>
                </a:lnTo>
                <a:lnTo>
                  <a:pt x="161847" y="901336"/>
                </a:lnTo>
                <a:lnTo>
                  <a:pt x="162344" y="902521"/>
                </a:lnTo>
                <a:lnTo>
                  <a:pt x="162441" y="902752"/>
                </a:lnTo>
                <a:lnTo>
                  <a:pt x="162054" y="903766"/>
                </a:lnTo>
                <a:lnTo>
                  <a:pt x="161957" y="904763"/>
                </a:lnTo>
                <a:close/>
              </a:path>
              <a:path w="964565" h="962025">
                <a:moveTo>
                  <a:pt x="161957" y="904763"/>
                </a:moveTo>
                <a:lnTo>
                  <a:pt x="161923" y="905108"/>
                </a:lnTo>
                <a:lnTo>
                  <a:pt x="161957" y="904763"/>
                </a:lnTo>
                <a:lnTo>
                  <a:pt x="162053" y="903766"/>
                </a:lnTo>
                <a:lnTo>
                  <a:pt x="161957" y="904763"/>
                </a:lnTo>
                <a:close/>
              </a:path>
              <a:path w="964565" h="962025">
                <a:moveTo>
                  <a:pt x="160445" y="905976"/>
                </a:moveTo>
                <a:lnTo>
                  <a:pt x="159174" y="905108"/>
                </a:lnTo>
                <a:lnTo>
                  <a:pt x="161923" y="905108"/>
                </a:lnTo>
                <a:lnTo>
                  <a:pt x="161900" y="905346"/>
                </a:lnTo>
                <a:lnTo>
                  <a:pt x="160445" y="905976"/>
                </a:lnTo>
                <a:close/>
              </a:path>
              <a:path w="964565" h="962025">
                <a:moveTo>
                  <a:pt x="169771" y="474474"/>
                </a:moveTo>
                <a:lnTo>
                  <a:pt x="168362" y="473631"/>
                </a:lnTo>
                <a:lnTo>
                  <a:pt x="168335" y="473321"/>
                </a:lnTo>
                <a:lnTo>
                  <a:pt x="168221" y="470958"/>
                </a:lnTo>
                <a:lnTo>
                  <a:pt x="169373" y="470182"/>
                </a:lnTo>
                <a:lnTo>
                  <a:pt x="170024" y="469396"/>
                </a:lnTo>
                <a:lnTo>
                  <a:pt x="170921" y="469901"/>
                </a:lnTo>
                <a:lnTo>
                  <a:pt x="172032" y="470182"/>
                </a:lnTo>
                <a:lnTo>
                  <a:pt x="172647" y="470958"/>
                </a:lnTo>
                <a:lnTo>
                  <a:pt x="173444" y="472072"/>
                </a:lnTo>
                <a:lnTo>
                  <a:pt x="172942" y="473321"/>
                </a:lnTo>
                <a:lnTo>
                  <a:pt x="169771" y="474474"/>
                </a:lnTo>
                <a:close/>
              </a:path>
              <a:path w="964565" h="962025">
                <a:moveTo>
                  <a:pt x="170003" y="657405"/>
                </a:moveTo>
                <a:lnTo>
                  <a:pt x="169021" y="656878"/>
                </a:lnTo>
                <a:lnTo>
                  <a:pt x="168476" y="655558"/>
                </a:lnTo>
                <a:lnTo>
                  <a:pt x="168850" y="655121"/>
                </a:lnTo>
                <a:lnTo>
                  <a:pt x="169142" y="654480"/>
                </a:lnTo>
                <a:lnTo>
                  <a:pt x="170953" y="653718"/>
                </a:lnTo>
                <a:lnTo>
                  <a:pt x="172027" y="654210"/>
                </a:lnTo>
                <a:lnTo>
                  <a:pt x="172268" y="655121"/>
                </a:lnTo>
                <a:lnTo>
                  <a:pt x="172384" y="655558"/>
                </a:lnTo>
                <a:lnTo>
                  <a:pt x="172479" y="655918"/>
                </a:lnTo>
                <a:lnTo>
                  <a:pt x="171793" y="656672"/>
                </a:lnTo>
                <a:lnTo>
                  <a:pt x="170003" y="657405"/>
                </a:lnTo>
                <a:close/>
              </a:path>
              <a:path w="964565" h="962025">
                <a:moveTo>
                  <a:pt x="162537" y="793791"/>
                </a:moveTo>
                <a:lnTo>
                  <a:pt x="160935" y="793791"/>
                </a:lnTo>
                <a:lnTo>
                  <a:pt x="159996" y="792065"/>
                </a:lnTo>
                <a:lnTo>
                  <a:pt x="161160" y="791019"/>
                </a:lnTo>
                <a:lnTo>
                  <a:pt x="161615" y="791859"/>
                </a:lnTo>
                <a:lnTo>
                  <a:pt x="162170" y="792667"/>
                </a:lnTo>
                <a:lnTo>
                  <a:pt x="162537" y="793791"/>
                </a:lnTo>
                <a:close/>
              </a:path>
              <a:path w="964565" h="962025">
                <a:moveTo>
                  <a:pt x="172433" y="638752"/>
                </a:moveTo>
                <a:lnTo>
                  <a:pt x="169784" y="638752"/>
                </a:lnTo>
                <a:lnTo>
                  <a:pt x="169159" y="638026"/>
                </a:lnTo>
                <a:lnTo>
                  <a:pt x="168369" y="637527"/>
                </a:lnTo>
                <a:lnTo>
                  <a:pt x="168907" y="636673"/>
                </a:lnTo>
                <a:lnTo>
                  <a:pt x="169161" y="635812"/>
                </a:lnTo>
                <a:lnTo>
                  <a:pt x="169270" y="635446"/>
                </a:lnTo>
                <a:lnTo>
                  <a:pt x="170686" y="634794"/>
                </a:lnTo>
                <a:lnTo>
                  <a:pt x="172312" y="635232"/>
                </a:lnTo>
                <a:lnTo>
                  <a:pt x="173525" y="637527"/>
                </a:lnTo>
                <a:lnTo>
                  <a:pt x="173105" y="638026"/>
                </a:lnTo>
                <a:lnTo>
                  <a:pt x="172433" y="638752"/>
                </a:lnTo>
                <a:close/>
              </a:path>
              <a:path w="964565" h="962025">
                <a:moveTo>
                  <a:pt x="172240" y="363602"/>
                </a:moveTo>
                <a:lnTo>
                  <a:pt x="169437" y="363602"/>
                </a:lnTo>
                <a:lnTo>
                  <a:pt x="168846" y="362495"/>
                </a:lnTo>
                <a:lnTo>
                  <a:pt x="168757" y="362328"/>
                </a:lnTo>
                <a:lnTo>
                  <a:pt x="168042" y="361624"/>
                </a:lnTo>
                <a:lnTo>
                  <a:pt x="168633" y="360795"/>
                </a:lnTo>
                <a:lnTo>
                  <a:pt x="169113" y="359432"/>
                </a:lnTo>
                <a:lnTo>
                  <a:pt x="170672" y="359104"/>
                </a:lnTo>
                <a:lnTo>
                  <a:pt x="172280" y="359802"/>
                </a:lnTo>
                <a:lnTo>
                  <a:pt x="173301" y="362328"/>
                </a:lnTo>
                <a:lnTo>
                  <a:pt x="173369" y="362495"/>
                </a:lnTo>
                <a:lnTo>
                  <a:pt x="172240" y="363602"/>
                </a:lnTo>
                <a:close/>
              </a:path>
              <a:path w="964565" h="962025">
                <a:moveTo>
                  <a:pt x="170010" y="400351"/>
                </a:moveTo>
                <a:lnTo>
                  <a:pt x="169028" y="399824"/>
                </a:lnTo>
                <a:lnTo>
                  <a:pt x="168480" y="398511"/>
                </a:lnTo>
                <a:lnTo>
                  <a:pt x="168853" y="398073"/>
                </a:lnTo>
                <a:lnTo>
                  <a:pt x="169142" y="397440"/>
                </a:lnTo>
                <a:lnTo>
                  <a:pt x="170949" y="396671"/>
                </a:lnTo>
                <a:lnTo>
                  <a:pt x="172020" y="397162"/>
                </a:lnTo>
                <a:lnTo>
                  <a:pt x="172263" y="398073"/>
                </a:lnTo>
                <a:lnTo>
                  <a:pt x="172380" y="398511"/>
                </a:lnTo>
                <a:lnTo>
                  <a:pt x="172476" y="398870"/>
                </a:lnTo>
                <a:lnTo>
                  <a:pt x="171793" y="399628"/>
                </a:lnTo>
                <a:lnTo>
                  <a:pt x="170010" y="400351"/>
                </a:lnTo>
                <a:close/>
              </a:path>
              <a:path w="964565" h="962025">
                <a:moveTo>
                  <a:pt x="171938" y="675664"/>
                </a:moveTo>
                <a:lnTo>
                  <a:pt x="169294" y="675664"/>
                </a:lnTo>
                <a:lnTo>
                  <a:pt x="167804" y="673998"/>
                </a:lnTo>
                <a:lnTo>
                  <a:pt x="168195" y="672938"/>
                </a:lnTo>
                <a:lnTo>
                  <a:pt x="171131" y="671835"/>
                </a:lnTo>
                <a:lnTo>
                  <a:pt x="172519" y="672411"/>
                </a:lnTo>
                <a:lnTo>
                  <a:pt x="173010" y="674774"/>
                </a:lnTo>
                <a:lnTo>
                  <a:pt x="171938" y="675664"/>
                </a:lnTo>
                <a:close/>
              </a:path>
              <a:path w="964565" h="962025">
                <a:moveTo>
                  <a:pt x="171412" y="676443"/>
                </a:moveTo>
                <a:lnTo>
                  <a:pt x="170494" y="675984"/>
                </a:lnTo>
                <a:lnTo>
                  <a:pt x="171722" y="675984"/>
                </a:lnTo>
                <a:lnTo>
                  <a:pt x="171412" y="676443"/>
                </a:lnTo>
                <a:close/>
              </a:path>
              <a:path w="964565" h="962025">
                <a:moveTo>
                  <a:pt x="172368" y="894055"/>
                </a:moveTo>
                <a:lnTo>
                  <a:pt x="168483" y="894055"/>
                </a:lnTo>
                <a:lnTo>
                  <a:pt x="168857" y="893614"/>
                </a:lnTo>
                <a:lnTo>
                  <a:pt x="169145" y="892980"/>
                </a:lnTo>
                <a:lnTo>
                  <a:pt x="170939" y="892219"/>
                </a:lnTo>
                <a:lnTo>
                  <a:pt x="172010" y="892706"/>
                </a:lnTo>
                <a:lnTo>
                  <a:pt x="172251" y="893614"/>
                </a:lnTo>
                <a:lnTo>
                  <a:pt x="172368" y="894055"/>
                </a:lnTo>
                <a:close/>
              </a:path>
              <a:path w="964565" h="962025">
                <a:moveTo>
                  <a:pt x="171879" y="895055"/>
                </a:moveTo>
                <a:lnTo>
                  <a:pt x="170351" y="895055"/>
                </a:lnTo>
                <a:lnTo>
                  <a:pt x="169268" y="894411"/>
                </a:lnTo>
                <a:lnTo>
                  <a:pt x="172462" y="894411"/>
                </a:lnTo>
                <a:lnTo>
                  <a:pt x="171879" y="895055"/>
                </a:lnTo>
                <a:close/>
              </a:path>
              <a:path w="964565" h="962025">
                <a:moveTo>
                  <a:pt x="171879" y="895055"/>
                </a:moveTo>
                <a:lnTo>
                  <a:pt x="171634" y="895326"/>
                </a:lnTo>
                <a:lnTo>
                  <a:pt x="172462" y="894411"/>
                </a:lnTo>
                <a:lnTo>
                  <a:pt x="171879" y="895055"/>
                </a:lnTo>
                <a:close/>
              </a:path>
              <a:path w="964565" h="962025">
                <a:moveTo>
                  <a:pt x="171189" y="875708"/>
                </a:moveTo>
                <a:lnTo>
                  <a:pt x="168828" y="875708"/>
                </a:lnTo>
                <a:lnTo>
                  <a:pt x="169100" y="875227"/>
                </a:lnTo>
                <a:lnTo>
                  <a:pt x="170383" y="875227"/>
                </a:lnTo>
                <a:lnTo>
                  <a:pt x="171189" y="875708"/>
                </a:lnTo>
                <a:close/>
              </a:path>
              <a:path w="964565" h="962025">
                <a:moveTo>
                  <a:pt x="171453" y="876996"/>
                </a:moveTo>
                <a:lnTo>
                  <a:pt x="170170" y="876996"/>
                </a:lnTo>
                <a:lnTo>
                  <a:pt x="169341" y="876501"/>
                </a:lnTo>
                <a:lnTo>
                  <a:pt x="171733" y="876501"/>
                </a:lnTo>
                <a:lnTo>
                  <a:pt x="171453" y="876996"/>
                </a:lnTo>
                <a:close/>
              </a:path>
              <a:path w="964565" h="962025">
                <a:moveTo>
                  <a:pt x="171453" y="876996"/>
                </a:moveTo>
                <a:lnTo>
                  <a:pt x="171320" y="877231"/>
                </a:lnTo>
                <a:lnTo>
                  <a:pt x="171733" y="876501"/>
                </a:lnTo>
                <a:lnTo>
                  <a:pt x="171453" y="876996"/>
                </a:lnTo>
                <a:close/>
              </a:path>
              <a:path w="964565" h="962025">
                <a:moveTo>
                  <a:pt x="169917" y="420787"/>
                </a:moveTo>
                <a:lnTo>
                  <a:pt x="168576" y="420168"/>
                </a:lnTo>
                <a:lnTo>
                  <a:pt x="167729" y="418559"/>
                </a:lnTo>
                <a:lnTo>
                  <a:pt x="168095" y="417648"/>
                </a:lnTo>
                <a:lnTo>
                  <a:pt x="168213" y="416360"/>
                </a:lnTo>
                <a:lnTo>
                  <a:pt x="170391" y="414851"/>
                </a:lnTo>
                <a:lnTo>
                  <a:pt x="171971" y="415520"/>
                </a:lnTo>
                <a:lnTo>
                  <a:pt x="172812" y="417648"/>
                </a:lnTo>
                <a:lnTo>
                  <a:pt x="172437" y="418559"/>
                </a:lnTo>
                <a:lnTo>
                  <a:pt x="172109" y="419221"/>
                </a:lnTo>
                <a:lnTo>
                  <a:pt x="169917" y="420787"/>
                </a:lnTo>
                <a:close/>
              </a:path>
              <a:path w="964565" h="962025">
                <a:moveTo>
                  <a:pt x="171564" y="840881"/>
                </a:moveTo>
                <a:lnTo>
                  <a:pt x="168864" y="840881"/>
                </a:lnTo>
                <a:lnTo>
                  <a:pt x="168038" y="839496"/>
                </a:lnTo>
                <a:lnTo>
                  <a:pt x="168430" y="837806"/>
                </a:lnTo>
                <a:lnTo>
                  <a:pt x="170721" y="836084"/>
                </a:lnTo>
                <a:lnTo>
                  <a:pt x="172234" y="836952"/>
                </a:lnTo>
                <a:lnTo>
                  <a:pt x="172839" y="839496"/>
                </a:lnTo>
                <a:lnTo>
                  <a:pt x="171764" y="840528"/>
                </a:lnTo>
                <a:lnTo>
                  <a:pt x="171564" y="840881"/>
                </a:lnTo>
                <a:close/>
              </a:path>
              <a:path w="964565" h="962025">
                <a:moveTo>
                  <a:pt x="171255" y="841425"/>
                </a:moveTo>
                <a:lnTo>
                  <a:pt x="170262" y="841027"/>
                </a:lnTo>
                <a:lnTo>
                  <a:pt x="171481" y="841027"/>
                </a:lnTo>
                <a:lnTo>
                  <a:pt x="171255" y="841425"/>
                </a:lnTo>
                <a:close/>
              </a:path>
              <a:path w="964565" h="962025">
                <a:moveTo>
                  <a:pt x="172572" y="823227"/>
                </a:moveTo>
                <a:lnTo>
                  <a:pt x="169638" y="823227"/>
                </a:lnTo>
                <a:lnTo>
                  <a:pt x="168846" y="821982"/>
                </a:lnTo>
                <a:lnTo>
                  <a:pt x="168017" y="821270"/>
                </a:lnTo>
                <a:lnTo>
                  <a:pt x="168487" y="820341"/>
                </a:lnTo>
                <a:lnTo>
                  <a:pt x="168762" y="819113"/>
                </a:lnTo>
                <a:lnTo>
                  <a:pt x="168866" y="818651"/>
                </a:lnTo>
                <a:lnTo>
                  <a:pt x="170753" y="818651"/>
                </a:lnTo>
                <a:lnTo>
                  <a:pt x="171924" y="819113"/>
                </a:lnTo>
                <a:lnTo>
                  <a:pt x="173412" y="821672"/>
                </a:lnTo>
                <a:lnTo>
                  <a:pt x="172572" y="823227"/>
                </a:lnTo>
                <a:close/>
              </a:path>
              <a:path w="964565" h="962025">
                <a:moveTo>
                  <a:pt x="169576" y="455792"/>
                </a:moveTo>
                <a:lnTo>
                  <a:pt x="168722" y="454660"/>
                </a:lnTo>
                <a:lnTo>
                  <a:pt x="167946" y="454080"/>
                </a:lnTo>
                <a:lnTo>
                  <a:pt x="168380" y="453166"/>
                </a:lnTo>
                <a:lnTo>
                  <a:pt x="168665" y="451753"/>
                </a:lnTo>
                <a:lnTo>
                  <a:pt x="169992" y="451191"/>
                </a:lnTo>
                <a:lnTo>
                  <a:pt x="171611" y="451753"/>
                </a:lnTo>
                <a:lnTo>
                  <a:pt x="172974" y="454080"/>
                </a:lnTo>
                <a:lnTo>
                  <a:pt x="172010" y="455461"/>
                </a:lnTo>
                <a:lnTo>
                  <a:pt x="169576" y="455792"/>
                </a:lnTo>
                <a:close/>
              </a:path>
              <a:path w="964565" h="962025">
                <a:moveTo>
                  <a:pt x="172234" y="437740"/>
                </a:moveTo>
                <a:lnTo>
                  <a:pt x="169479" y="437740"/>
                </a:lnTo>
                <a:lnTo>
                  <a:pt x="168779" y="436676"/>
                </a:lnTo>
                <a:lnTo>
                  <a:pt x="167999" y="436014"/>
                </a:lnTo>
                <a:lnTo>
                  <a:pt x="168512" y="435121"/>
                </a:lnTo>
                <a:lnTo>
                  <a:pt x="168857" y="433701"/>
                </a:lnTo>
                <a:lnTo>
                  <a:pt x="170369" y="433228"/>
                </a:lnTo>
                <a:lnTo>
                  <a:pt x="171737" y="433701"/>
                </a:lnTo>
                <a:lnTo>
                  <a:pt x="172003" y="433701"/>
                </a:lnTo>
                <a:lnTo>
                  <a:pt x="173255" y="436298"/>
                </a:lnTo>
                <a:lnTo>
                  <a:pt x="172234" y="437740"/>
                </a:lnTo>
                <a:close/>
              </a:path>
              <a:path w="964565" h="962025">
                <a:moveTo>
                  <a:pt x="171052" y="510130"/>
                </a:moveTo>
                <a:lnTo>
                  <a:pt x="169597" y="510130"/>
                </a:lnTo>
                <a:lnTo>
                  <a:pt x="168922" y="509123"/>
                </a:lnTo>
                <a:lnTo>
                  <a:pt x="168220" y="508507"/>
                </a:lnTo>
                <a:lnTo>
                  <a:pt x="169416" y="508020"/>
                </a:lnTo>
                <a:lnTo>
                  <a:pt x="170351" y="507518"/>
                </a:lnTo>
                <a:lnTo>
                  <a:pt x="171764" y="507518"/>
                </a:lnTo>
                <a:lnTo>
                  <a:pt x="172040" y="508020"/>
                </a:lnTo>
                <a:lnTo>
                  <a:pt x="172445" y="508507"/>
                </a:lnTo>
                <a:lnTo>
                  <a:pt x="171736" y="509123"/>
                </a:lnTo>
                <a:lnTo>
                  <a:pt x="171052" y="510130"/>
                </a:lnTo>
                <a:close/>
              </a:path>
              <a:path w="964565" h="962025">
                <a:moveTo>
                  <a:pt x="172027" y="491092"/>
                </a:moveTo>
                <a:lnTo>
                  <a:pt x="168319" y="491092"/>
                </a:lnTo>
                <a:lnTo>
                  <a:pt x="168163" y="489509"/>
                </a:lnTo>
                <a:lnTo>
                  <a:pt x="168106" y="488925"/>
                </a:lnTo>
                <a:lnTo>
                  <a:pt x="169266" y="488121"/>
                </a:lnTo>
                <a:lnTo>
                  <a:pt x="169871" y="487366"/>
                </a:lnTo>
                <a:lnTo>
                  <a:pt x="169497" y="487832"/>
                </a:lnTo>
                <a:lnTo>
                  <a:pt x="172055" y="488121"/>
                </a:lnTo>
                <a:lnTo>
                  <a:pt x="172572" y="489509"/>
                </a:lnTo>
                <a:lnTo>
                  <a:pt x="172027" y="491092"/>
                </a:lnTo>
                <a:close/>
              </a:path>
              <a:path w="964565" h="962025">
                <a:moveTo>
                  <a:pt x="168348" y="491391"/>
                </a:moveTo>
                <a:lnTo>
                  <a:pt x="168163" y="489509"/>
                </a:lnTo>
                <a:lnTo>
                  <a:pt x="168319" y="491092"/>
                </a:lnTo>
                <a:lnTo>
                  <a:pt x="168348" y="491391"/>
                </a:lnTo>
                <a:close/>
              </a:path>
              <a:path w="964565" h="962025">
                <a:moveTo>
                  <a:pt x="169739" y="492277"/>
                </a:moveTo>
                <a:lnTo>
                  <a:pt x="168348" y="491391"/>
                </a:lnTo>
                <a:lnTo>
                  <a:pt x="171452" y="491391"/>
                </a:lnTo>
                <a:lnTo>
                  <a:pt x="169739" y="492277"/>
                </a:lnTo>
                <a:close/>
              </a:path>
              <a:path w="964565" h="962025">
                <a:moveTo>
                  <a:pt x="171800" y="620254"/>
                </a:moveTo>
                <a:lnTo>
                  <a:pt x="169097" y="620254"/>
                </a:lnTo>
                <a:lnTo>
                  <a:pt x="168473" y="619386"/>
                </a:lnTo>
                <a:lnTo>
                  <a:pt x="167700" y="618785"/>
                </a:lnTo>
                <a:lnTo>
                  <a:pt x="168149" y="617845"/>
                </a:lnTo>
                <a:lnTo>
                  <a:pt x="168394" y="616411"/>
                </a:lnTo>
                <a:lnTo>
                  <a:pt x="169803" y="615838"/>
                </a:lnTo>
                <a:lnTo>
                  <a:pt x="171334" y="616411"/>
                </a:lnTo>
                <a:lnTo>
                  <a:pt x="172244" y="617845"/>
                </a:lnTo>
                <a:lnTo>
                  <a:pt x="172782" y="618785"/>
                </a:lnTo>
                <a:lnTo>
                  <a:pt x="172941" y="618785"/>
                </a:lnTo>
                <a:lnTo>
                  <a:pt x="171800" y="620254"/>
                </a:lnTo>
                <a:close/>
              </a:path>
              <a:path w="964565" h="962025">
                <a:moveTo>
                  <a:pt x="170458" y="805420"/>
                </a:moveTo>
                <a:lnTo>
                  <a:pt x="168796" y="804805"/>
                </a:lnTo>
                <a:lnTo>
                  <a:pt x="167423" y="802214"/>
                </a:lnTo>
                <a:lnTo>
                  <a:pt x="168629" y="800922"/>
                </a:lnTo>
                <a:lnTo>
                  <a:pt x="171338" y="800922"/>
                </a:lnTo>
                <a:lnTo>
                  <a:pt x="172024" y="801930"/>
                </a:lnTo>
                <a:lnTo>
                  <a:pt x="172800" y="802563"/>
                </a:lnTo>
                <a:lnTo>
                  <a:pt x="172291" y="803477"/>
                </a:lnTo>
                <a:lnTo>
                  <a:pt x="171980" y="804805"/>
                </a:lnTo>
                <a:lnTo>
                  <a:pt x="172258" y="804805"/>
                </a:lnTo>
                <a:lnTo>
                  <a:pt x="170458" y="805420"/>
                </a:lnTo>
                <a:close/>
              </a:path>
              <a:path w="964565" h="962025">
                <a:moveTo>
                  <a:pt x="170035" y="584894"/>
                </a:moveTo>
                <a:lnTo>
                  <a:pt x="168946" y="583805"/>
                </a:lnTo>
                <a:lnTo>
                  <a:pt x="168031" y="583303"/>
                </a:lnTo>
                <a:lnTo>
                  <a:pt x="168285" y="582631"/>
                </a:lnTo>
                <a:lnTo>
                  <a:pt x="168401" y="582321"/>
                </a:lnTo>
                <a:lnTo>
                  <a:pt x="168512" y="580937"/>
                </a:lnTo>
                <a:lnTo>
                  <a:pt x="169839" y="580100"/>
                </a:lnTo>
                <a:lnTo>
                  <a:pt x="171554" y="580421"/>
                </a:lnTo>
                <a:lnTo>
                  <a:pt x="173319" y="582631"/>
                </a:lnTo>
                <a:lnTo>
                  <a:pt x="172483" y="584175"/>
                </a:lnTo>
                <a:lnTo>
                  <a:pt x="170035" y="584894"/>
                </a:lnTo>
                <a:close/>
              </a:path>
              <a:path w="964565" h="962025">
                <a:moveTo>
                  <a:pt x="170302" y="602693"/>
                </a:moveTo>
                <a:lnTo>
                  <a:pt x="168707" y="602117"/>
                </a:lnTo>
                <a:lnTo>
                  <a:pt x="167465" y="599701"/>
                </a:lnTo>
                <a:lnTo>
                  <a:pt x="168505" y="598380"/>
                </a:lnTo>
                <a:lnTo>
                  <a:pt x="171123" y="598380"/>
                </a:lnTo>
                <a:lnTo>
                  <a:pt x="171785" y="599366"/>
                </a:lnTo>
                <a:lnTo>
                  <a:pt x="172529" y="599982"/>
                </a:lnTo>
                <a:lnTo>
                  <a:pt x="172049" y="600850"/>
                </a:lnTo>
                <a:lnTo>
                  <a:pt x="171754" y="602117"/>
                </a:lnTo>
                <a:lnTo>
                  <a:pt x="172018" y="602117"/>
                </a:lnTo>
                <a:lnTo>
                  <a:pt x="170302" y="602693"/>
                </a:lnTo>
                <a:close/>
              </a:path>
              <a:path w="964565" h="962025">
                <a:moveTo>
                  <a:pt x="171195" y="911467"/>
                </a:moveTo>
                <a:lnTo>
                  <a:pt x="168857" y="911467"/>
                </a:lnTo>
                <a:lnTo>
                  <a:pt x="169085" y="911011"/>
                </a:lnTo>
                <a:lnTo>
                  <a:pt x="170337" y="911011"/>
                </a:lnTo>
                <a:lnTo>
                  <a:pt x="171195" y="911467"/>
                </a:lnTo>
                <a:close/>
              </a:path>
              <a:path w="964565" h="962025">
                <a:moveTo>
                  <a:pt x="171468" y="912794"/>
                </a:moveTo>
                <a:lnTo>
                  <a:pt x="170213" y="912794"/>
                </a:lnTo>
                <a:lnTo>
                  <a:pt x="169170" y="912243"/>
                </a:lnTo>
                <a:lnTo>
                  <a:pt x="171750" y="912243"/>
                </a:lnTo>
                <a:lnTo>
                  <a:pt x="171468" y="912794"/>
                </a:lnTo>
                <a:close/>
              </a:path>
              <a:path w="964565" h="962025">
                <a:moveTo>
                  <a:pt x="171468" y="912794"/>
                </a:moveTo>
                <a:lnTo>
                  <a:pt x="171368" y="912990"/>
                </a:lnTo>
                <a:lnTo>
                  <a:pt x="171750" y="912243"/>
                </a:lnTo>
                <a:lnTo>
                  <a:pt x="171468" y="912794"/>
                </a:lnTo>
                <a:close/>
              </a:path>
              <a:path w="964565" h="962025">
                <a:moveTo>
                  <a:pt x="172825" y="565902"/>
                </a:moveTo>
                <a:lnTo>
                  <a:pt x="170087" y="565902"/>
                </a:lnTo>
                <a:lnTo>
                  <a:pt x="169366" y="564913"/>
                </a:lnTo>
                <a:lnTo>
                  <a:pt x="168569" y="564312"/>
                </a:lnTo>
                <a:lnTo>
                  <a:pt x="168981" y="563482"/>
                </a:lnTo>
                <a:lnTo>
                  <a:pt x="169241" y="562233"/>
                </a:lnTo>
                <a:lnTo>
                  <a:pt x="169270" y="562095"/>
                </a:lnTo>
                <a:lnTo>
                  <a:pt x="170665" y="561774"/>
                </a:lnTo>
                <a:lnTo>
                  <a:pt x="172148" y="562233"/>
                </a:lnTo>
                <a:lnTo>
                  <a:pt x="173393" y="564312"/>
                </a:lnTo>
                <a:lnTo>
                  <a:pt x="173251" y="564913"/>
                </a:lnTo>
                <a:lnTo>
                  <a:pt x="172825" y="565902"/>
                </a:lnTo>
                <a:close/>
              </a:path>
              <a:path w="964565" h="962025">
                <a:moveTo>
                  <a:pt x="168665" y="544843"/>
                </a:moveTo>
                <a:lnTo>
                  <a:pt x="168835" y="544042"/>
                </a:lnTo>
                <a:lnTo>
                  <a:pt x="169885" y="543480"/>
                </a:lnTo>
                <a:lnTo>
                  <a:pt x="171483" y="544042"/>
                </a:lnTo>
                <a:lnTo>
                  <a:pt x="171645" y="544042"/>
                </a:lnTo>
                <a:lnTo>
                  <a:pt x="172462" y="544843"/>
                </a:lnTo>
                <a:lnTo>
                  <a:pt x="168835" y="544042"/>
                </a:lnTo>
                <a:lnTo>
                  <a:pt x="168665" y="544843"/>
                </a:lnTo>
                <a:close/>
              </a:path>
              <a:path w="964565" h="962025">
                <a:moveTo>
                  <a:pt x="171113" y="547096"/>
                </a:moveTo>
                <a:lnTo>
                  <a:pt x="169662" y="546619"/>
                </a:lnTo>
                <a:lnTo>
                  <a:pt x="168537" y="545444"/>
                </a:lnTo>
                <a:lnTo>
                  <a:pt x="168593" y="545178"/>
                </a:lnTo>
                <a:lnTo>
                  <a:pt x="172398" y="545178"/>
                </a:lnTo>
                <a:lnTo>
                  <a:pt x="172290" y="545750"/>
                </a:lnTo>
                <a:lnTo>
                  <a:pt x="172197" y="546249"/>
                </a:lnTo>
                <a:lnTo>
                  <a:pt x="172127" y="546619"/>
                </a:lnTo>
                <a:lnTo>
                  <a:pt x="171113" y="547096"/>
                </a:lnTo>
                <a:close/>
              </a:path>
              <a:path w="964565" h="962025">
                <a:moveTo>
                  <a:pt x="161270" y="760010"/>
                </a:moveTo>
                <a:lnTo>
                  <a:pt x="158445" y="758925"/>
                </a:lnTo>
                <a:lnTo>
                  <a:pt x="158085" y="757552"/>
                </a:lnTo>
                <a:lnTo>
                  <a:pt x="157541" y="756673"/>
                </a:lnTo>
                <a:lnTo>
                  <a:pt x="157996" y="754776"/>
                </a:lnTo>
                <a:lnTo>
                  <a:pt x="159334" y="753765"/>
                </a:lnTo>
                <a:lnTo>
                  <a:pt x="161786" y="754288"/>
                </a:lnTo>
                <a:lnTo>
                  <a:pt x="162662" y="755900"/>
                </a:lnTo>
                <a:lnTo>
                  <a:pt x="162581" y="756673"/>
                </a:lnTo>
                <a:lnTo>
                  <a:pt x="162488" y="757552"/>
                </a:lnTo>
                <a:lnTo>
                  <a:pt x="162388" y="758509"/>
                </a:lnTo>
                <a:lnTo>
                  <a:pt x="161270" y="760010"/>
                </a:lnTo>
                <a:close/>
              </a:path>
              <a:path w="964565" h="962025">
                <a:moveTo>
                  <a:pt x="161313" y="684389"/>
                </a:moveTo>
                <a:lnTo>
                  <a:pt x="160117" y="683371"/>
                </a:lnTo>
                <a:lnTo>
                  <a:pt x="160862" y="681766"/>
                </a:lnTo>
                <a:lnTo>
                  <a:pt x="162437" y="681766"/>
                </a:lnTo>
                <a:lnTo>
                  <a:pt x="162199" y="682677"/>
                </a:lnTo>
                <a:lnTo>
                  <a:pt x="161798" y="683371"/>
                </a:lnTo>
                <a:lnTo>
                  <a:pt x="161711" y="683521"/>
                </a:lnTo>
                <a:lnTo>
                  <a:pt x="161313" y="684389"/>
                </a:lnTo>
                <a:close/>
              </a:path>
              <a:path w="964565" h="962025">
                <a:moveTo>
                  <a:pt x="161122" y="663042"/>
                </a:moveTo>
                <a:lnTo>
                  <a:pt x="161011" y="663305"/>
                </a:lnTo>
                <a:lnTo>
                  <a:pt x="161270" y="662689"/>
                </a:lnTo>
                <a:lnTo>
                  <a:pt x="161122" y="663042"/>
                </a:lnTo>
                <a:close/>
              </a:path>
              <a:path w="964565" h="962025">
                <a:moveTo>
                  <a:pt x="161096" y="666668"/>
                </a:moveTo>
                <a:lnTo>
                  <a:pt x="160512" y="665935"/>
                </a:lnTo>
                <a:lnTo>
                  <a:pt x="160053" y="665582"/>
                </a:lnTo>
                <a:lnTo>
                  <a:pt x="161011" y="663305"/>
                </a:lnTo>
                <a:lnTo>
                  <a:pt x="162377" y="663305"/>
                </a:lnTo>
                <a:lnTo>
                  <a:pt x="163181" y="665045"/>
                </a:lnTo>
                <a:lnTo>
                  <a:pt x="162815" y="665935"/>
                </a:lnTo>
                <a:lnTo>
                  <a:pt x="162736" y="666127"/>
                </a:lnTo>
                <a:lnTo>
                  <a:pt x="161096" y="666668"/>
                </a:lnTo>
                <a:close/>
              </a:path>
              <a:path w="964565" h="962025">
                <a:moveTo>
                  <a:pt x="162416" y="23247"/>
                </a:moveTo>
                <a:lnTo>
                  <a:pt x="160808" y="23247"/>
                </a:lnTo>
                <a:lnTo>
                  <a:pt x="160050" y="21813"/>
                </a:lnTo>
                <a:lnTo>
                  <a:pt x="161206" y="20753"/>
                </a:lnTo>
                <a:lnTo>
                  <a:pt x="161633" y="21578"/>
                </a:lnTo>
                <a:lnTo>
                  <a:pt x="162153" y="22375"/>
                </a:lnTo>
                <a:lnTo>
                  <a:pt x="162416" y="23247"/>
                </a:lnTo>
                <a:close/>
              </a:path>
              <a:path w="964565" h="962025">
                <a:moveTo>
                  <a:pt x="162416" y="629076"/>
                </a:moveTo>
                <a:lnTo>
                  <a:pt x="160808" y="629076"/>
                </a:lnTo>
                <a:lnTo>
                  <a:pt x="160050" y="627642"/>
                </a:lnTo>
                <a:lnTo>
                  <a:pt x="161206" y="626581"/>
                </a:lnTo>
                <a:lnTo>
                  <a:pt x="161633" y="627407"/>
                </a:lnTo>
                <a:lnTo>
                  <a:pt x="162153" y="628204"/>
                </a:lnTo>
                <a:lnTo>
                  <a:pt x="162416" y="629076"/>
                </a:lnTo>
                <a:close/>
              </a:path>
              <a:path w="964565" h="962025">
                <a:moveTo>
                  <a:pt x="160760" y="3131"/>
                </a:moveTo>
                <a:lnTo>
                  <a:pt x="160352" y="3636"/>
                </a:lnTo>
                <a:lnTo>
                  <a:pt x="161217" y="2565"/>
                </a:lnTo>
                <a:lnTo>
                  <a:pt x="160760" y="3131"/>
                </a:lnTo>
                <a:close/>
              </a:path>
              <a:path w="964565" h="962025">
                <a:moveTo>
                  <a:pt x="161402" y="4522"/>
                </a:moveTo>
                <a:lnTo>
                  <a:pt x="160352" y="3636"/>
                </a:lnTo>
                <a:lnTo>
                  <a:pt x="160760" y="3131"/>
                </a:lnTo>
                <a:lnTo>
                  <a:pt x="160352" y="3636"/>
                </a:lnTo>
                <a:lnTo>
                  <a:pt x="161402" y="4522"/>
                </a:lnTo>
                <a:close/>
              </a:path>
              <a:path w="964565" h="962025">
                <a:moveTo>
                  <a:pt x="160810" y="649089"/>
                </a:moveTo>
                <a:lnTo>
                  <a:pt x="158014" y="649089"/>
                </a:lnTo>
                <a:lnTo>
                  <a:pt x="157676" y="647854"/>
                </a:lnTo>
                <a:lnTo>
                  <a:pt x="158381" y="646516"/>
                </a:lnTo>
                <a:lnTo>
                  <a:pt x="161231" y="644694"/>
                </a:lnTo>
                <a:lnTo>
                  <a:pt x="161601" y="645730"/>
                </a:lnTo>
                <a:lnTo>
                  <a:pt x="162476" y="646943"/>
                </a:lnTo>
                <a:lnTo>
                  <a:pt x="161928" y="648505"/>
                </a:lnTo>
                <a:lnTo>
                  <a:pt x="160810" y="649089"/>
                </a:lnTo>
                <a:close/>
              </a:path>
              <a:path w="964565" h="962025">
                <a:moveTo>
                  <a:pt x="160756" y="608960"/>
                </a:moveTo>
                <a:lnTo>
                  <a:pt x="160348" y="609465"/>
                </a:lnTo>
                <a:lnTo>
                  <a:pt x="161213" y="608394"/>
                </a:lnTo>
                <a:lnTo>
                  <a:pt x="160756" y="608960"/>
                </a:lnTo>
                <a:close/>
              </a:path>
              <a:path w="964565" h="962025">
                <a:moveTo>
                  <a:pt x="161767" y="573055"/>
                </a:moveTo>
                <a:lnTo>
                  <a:pt x="160135" y="573055"/>
                </a:lnTo>
                <a:lnTo>
                  <a:pt x="160324" y="572382"/>
                </a:lnTo>
                <a:lnTo>
                  <a:pt x="160388" y="572154"/>
                </a:lnTo>
                <a:lnTo>
                  <a:pt x="160794" y="571485"/>
                </a:lnTo>
                <a:lnTo>
                  <a:pt x="162405" y="571485"/>
                </a:lnTo>
                <a:lnTo>
                  <a:pt x="162230" y="572154"/>
                </a:lnTo>
                <a:lnTo>
                  <a:pt x="162170" y="572382"/>
                </a:lnTo>
                <a:lnTo>
                  <a:pt x="161767" y="573055"/>
                </a:lnTo>
                <a:close/>
              </a:path>
              <a:path w="964565" h="962025">
                <a:moveTo>
                  <a:pt x="161767" y="573055"/>
                </a:moveTo>
                <a:lnTo>
                  <a:pt x="161676" y="573208"/>
                </a:lnTo>
                <a:lnTo>
                  <a:pt x="162170" y="572382"/>
                </a:lnTo>
                <a:lnTo>
                  <a:pt x="161767" y="573055"/>
                </a:lnTo>
                <a:close/>
              </a:path>
              <a:path w="964565" h="962025">
                <a:moveTo>
                  <a:pt x="161435" y="573717"/>
                </a:moveTo>
                <a:lnTo>
                  <a:pt x="161274" y="574058"/>
                </a:lnTo>
                <a:lnTo>
                  <a:pt x="161676" y="573208"/>
                </a:lnTo>
                <a:lnTo>
                  <a:pt x="161767" y="573055"/>
                </a:lnTo>
                <a:lnTo>
                  <a:pt x="161676" y="573208"/>
                </a:lnTo>
                <a:lnTo>
                  <a:pt x="161435" y="573717"/>
                </a:lnTo>
                <a:close/>
              </a:path>
              <a:path w="964565" h="962025">
                <a:moveTo>
                  <a:pt x="162955" y="555241"/>
                </a:moveTo>
                <a:lnTo>
                  <a:pt x="160082" y="555241"/>
                </a:lnTo>
                <a:lnTo>
                  <a:pt x="160356" y="554252"/>
                </a:lnTo>
                <a:lnTo>
                  <a:pt x="160907" y="553341"/>
                </a:lnTo>
                <a:lnTo>
                  <a:pt x="161356" y="552401"/>
                </a:lnTo>
                <a:lnTo>
                  <a:pt x="160907" y="553341"/>
                </a:lnTo>
                <a:lnTo>
                  <a:pt x="162612" y="553551"/>
                </a:lnTo>
                <a:lnTo>
                  <a:pt x="163160" y="554857"/>
                </a:lnTo>
                <a:lnTo>
                  <a:pt x="162955" y="555241"/>
                </a:lnTo>
                <a:close/>
              </a:path>
              <a:path w="964565" h="962025">
                <a:moveTo>
                  <a:pt x="162955" y="555241"/>
                </a:moveTo>
                <a:lnTo>
                  <a:pt x="162831" y="555476"/>
                </a:lnTo>
                <a:lnTo>
                  <a:pt x="163160" y="554857"/>
                </a:lnTo>
                <a:lnTo>
                  <a:pt x="162955" y="555241"/>
                </a:lnTo>
                <a:close/>
              </a:path>
              <a:path w="964565" h="962025">
                <a:moveTo>
                  <a:pt x="162277" y="555967"/>
                </a:moveTo>
                <a:lnTo>
                  <a:pt x="161327" y="556341"/>
                </a:lnTo>
                <a:lnTo>
                  <a:pt x="162647" y="555821"/>
                </a:lnTo>
                <a:lnTo>
                  <a:pt x="162831" y="555476"/>
                </a:lnTo>
                <a:lnTo>
                  <a:pt x="162955" y="555241"/>
                </a:lnTo>
                <a:lnTo>
                  <a:pt x="162647" y="555821"/>
                </a:lnTo>
                <a:lnTo>
                  <a:pt x="162277" y="555967"/>
                </a:lnTo>
                <a:close/>
              </a:path>
              <a:path w="964565" h="962025">
                <a:moveTo>
                  <a:pt x="180013" y="520140"/>
                </a:moveTo>
                <a:lnTo>
                  <a:pt x="178999" y="519033"/>
                </a:lnTo>
                <a:lnTo>
                  <a:pt x="178123" y="518503"/>
                </a:lnTo>
                <a:lnTo>
                  <a:pt x="178490" y="517507"/>
                </a:lnTo>
                <a:lnTo>
                  <a:pt x="178596" y="516108"/>
                </a:lnTo>
                <a:lnTo>
                  <a:pt x="179881" y="515272"/>
                </a:lnTo>
                <a:lnTo>
                  <a:pt x="181603" y="515720"/>
                </a:lnTo>
                <a:lnTo>
                  <a:pt x="183347" y="517998"/>
                </a:lnTo>
                <a:lnTo>
                  <a:pt x="182553" y="519528"/>
                </a:lnTo>
                <a:lnTo>
                  <a:pt x="180013" y="520140"/>
                </a:lnTo>
                <a:close/>
              </a:path>
              <a:path w="964565" h="962025">
                <a:moveTo>
                  <a:pt x="161828" y="501935"/>
                </a:moveTo>
                <a:lnTo>
                  <a:pt x="158473" y="501935"/>
                </a:lnTo>
                <a:lnTo>
                  <a:pt x="157011" y="499501"/>
                </a:lnTo>
                <a:lnTo>
                  <a:pt x="157975" y="497956"/>
                </a:lnTo>
                <a:lnTo>
                  <a:pt x="160381" y="497149"/>
                </a:lnTo>
                <a:lnTo>
                  <a:pt x="161989" y="497803"/>
                </a:lnTo>
                <a:lnTo>
                  <a:pt x="163231" y="500113"/>
                </a:lnTo>
                <a:lnTo>
                  <a:pt x="162469" y="501565"/>
                </a:lnTo>
                <a:lnTo>
                  <a:pt x="161828" y="501935"/>
                </a:lnTo>
                <a:close/>
              </a:path>
              <a:path w="964565" h="962025">
                <a:moveTo>
                  <a:pt x="161828" y="501935"/>
                </a:moveTo>
                <a:lnTo>
                  <a:pt x="161576" y="502081"/>
                </a:lnTo>
                <a:lnTo>
                  <a:pt x="162469" y="501565"/>
                </a:lnTo>
                <a:lnTo>
                  <a:pt x="161828" y="501935"/>
                </a:lnTo>
                <a:close/>
              </a:path>
              <a:path w="964565" h="962025">
                <a:moveTo>
                  <a:pt x="160861" y="502493"/>
                </a:moveTo>
                <a:lnTo>
                  <a:pt x="159889" y="502081"/>
                </a:lnTo>
                <a:lnTo>
                  <a:pt x="161576" y="502081"/>
                </a:lnTo>
                <a:lnTo>
                  <a:pt x="160861" y="502493"/>
                </a:lnTo>
                <a:close/>
              </a:path>
              <a:path w="964565" h="962025">
                <a:moveTo>
                  <a:pt x="179945" y="171490"/>
                </a:moveTo>
                <a:lnTo>
                  <a:pt x="178945" y="170401"/>
                </a:lnTo>
                <a:lnTo>
                  <a:pt x="178088" y="169882"/>
                </a:lnTo>
                <a:lnTo>
                  <a:pt x="178468" y="168889"/>
                </a:lnTo>
                <a:lnTo>
                  <a:pt x="178577" y="167722"/>
                </a:lnTo>
                <a:lnTo>
                  <a:pt x="178596" y="167515"/>
                </a:lnTo>
                <a:lnTo>
                  <a:pt x="179877" y="166665"/>
                </a:lnTo>
                <a:lnTo>
                  <a:pt x="181614" y="167095"/>
                </a:lnTo>
                <a:lnTo>
                  <a:pt x="183279" y="169376"/>
                </a:lnTo>
                <a:lnTo>
                  <a:pt x="182422" y="170874"/>
                </a:lnTo>
                <a:lnTo>
                  <a:pt x="179945" y="171490"/>
                </a:lnTo>
                <a:close/>
              </a:path>
              <a:path w="964565" h="962025">
                <a:moveTo>
                  <a:pt x="180006" y="502308"/>
                </a:moveTo>
                <a:lnTo>
                  <a:pt x="178995" y="501202"/>
                </a:lnTo>
                <a:lnTo>
                  <a:pt x="178127" y="500675"/>
                </a:lnTo>
                <a:lnTo>
                  <a:pt x="178493" y="499682"/>
                </a:lnTo>
                <a:lnTo>
                  <a:pt x="178596" y="498291"/>
                </a:lnTo>
                <a:lnTo>
                  <a:pt x="179870" y="497451"/>
                </a:lnTo>
                <a:lnTo>
                  <a:pt x="181596" y="497889"/>
                </a:lnTo>
                <a:lnTo>
                  <a:pt x="183319" y="500156"/>
                </a:lnTo>
                <a:lnTo>
                  <a:pt x="182514" y="501679"/>
                </a:lnTo>
                <a:lnTo>
                  <a:pt x="180006" y="502308"/>
                </a:lnTo>
                <a:close/>
              </a:path>
              <a:path w="964565" h="962025">
                <a:moveTo>
                  <a:pt x="179265" y="96392"/>
                </a:moveTo>
                <a:lnTo>
                  <a:pt x="178024" y="95506"/>
                </a:lnTo>
                <a:lnTo>
                  <a:pt x="178723" y="93869"/>
                </a:lnTo>
                <a:lnTo>
                  <a:pt x="180244" y="93869"/>
                </a:lnTo>
                <a:lnTo>
                  <a:pt x="180052" y="94741"/>
                </a:lnTo>
                <a:lnTo>
                  <a:pt x="179641" y="95506"/>
                </a:lnTo>
                <a:lnTo>
                  <a:pt x="179265" y="96392"/>
                </a:lnTo>
                <a:close/>
              </a:path>
              <a:path w="964565" h="962025">
                <a:moveTo>
                  <a:pt x="180507" y="152705"/>
                </a:moveTo>
                <a:lnTo>
                  <a:pt x="179070" y="152705"/>
                </a:lnTo>
                <a:lnTo>
                  <a:pt x="178490" y="151534"/>
                </a:lnTo>
                <a:lnTo>
                  <a:pt x="177906" y="150819"/>
                </a:lnTo>
                <a:lnTo>
                  <a:pt x="178418" y="150008"/>
                </a:lnTo>
                <a:lnTo>
                  <a:pt x="178739" y="148922"/>
                </a:lnTo>
                <a:lnTo>
                  <a:pt x="178862" y="148502"/>
                </a:lnTo>
                <a:lnTo>
                  <a:pt x="179468" y="148502"/>
                </a:lnTo>
                <a:lnTo>
                  <a:pt x="181240" y="148182"/>
                </a:lnTo>
                <a:lnTo>
                  <a:pt x="182771" y="148922"/>
                </a:lnTo>
                <a:lnTo>
                  <a:pt x="181689" y="151901"/>
                </a:lnTo>
                <a:lnTo>
                  <a:pt x="180507" y="152705"/>
                </a:lnTo>
                <a:close/>
              </a:path>
              <a:path w="964565" h="962025">
                <a:moveTo>
                  <a:pt x="179732" y="280981"/>
                </a:moveTo>
                <a:lnTo>
                  <a:pt x="177575" y="279832"/>
                </a:lnTo>
                <a:lnTo>
                  <a:pt x="178606" y="277789"/>
                </a:lnTo>
                <a:lnTo>
                  <a:pt x="180176" y="277789"/>
                </a:lnTo>
                <a:lnTo>
                  <a:pt x="180208" y="279077"/>
                </a:lnTo>
                <a:lnTo>
                  <a:pt x="179969" y="279832"/>
                </a:lnTo>
                <a:lnTo>
                  <a:pt x="179906" y="280031"/>
                </a:lnTo>
                <a:lnTo>
                  <a:pt x="179732" y="280981"/>
                </a:lnTo>
                <a:close/>
              </a:path>
              <a:path w="964565" h="962025">
                <a:moveTo>
                  <a:pt x="179732" y="886810"/>
                </a:moveTo>
                <a:lnTo>
                  <a:pt x="177575" y="885661"/>
                </a:lnTo>
                <a:lnTo>
                  <a:pt x="178606" y="883618"/>
                </a:lnTo>
                <a:lnTo>
                  <a:pt x="180176" y="883618"/>
                </a:lnTo>
                <a:lnTo>
                  <a:pt x="180208" y="884906"/>
                </a:lnTo>
                <a:lnTo>
                  <a:pt x="179969" y="885661"/>
                </a:lnTo>
                <a:lnTo>
                  <a:pt x="179906" y="885860"/>
                </a:lnTo>
                <a:lnTo>
                  <a:pt x="179732" y="886810"/>
                </a:lnTo>
                <a:close/>
              </a:path>
              <a:path w="964565" h="962025">
                <a:moveTo>
                  <a:pt x="179276" y="134621"/>
                </a:moveTo>
                <a:lnTo>
                  <a:pt x="177821" y="131632"/>
                </a:lnTo>
                <a:lnTo>
                  <a:pt x="178810" y="131190"/>
                </a:lnTo>
                <a:lnTo>
                  <a:pt x="179828" y="130336"/>
                </a:lnTo>
                <a:lnTo>
                  <a:pt x="182145" y="130336"/>
                </a:lnTo>
                <a:lnTo>
                  <a:pt x="182638" y="131632"/>
                </a:lnTo>
                <a:lnTo>
                  <a:pt x="182194" y="133009"/>
                </a:lnTo>
                <a:lnTo>
                  <a:pt x="179276" y="134621"/>
                </a:lnTo>
                <a:close/>
              </a:path>
              <a:path w="964565" h="962025">
                <a:moveTo>
                  <a:pt x="181936" y="112893"/>
                </a:moveTo>
                <a:lnTo>
                  <a:pt x="179895" y="112893"/>
                </a:lnTo>
                <a:lnTo>
                  <a:pt x="180885" y="112487"/>
                </a:lnTo>
                <a:lnTo>
                  <a:pt x="181936" y="112893"/>
                </a:lnTo>
                <a:close/>
              </a:path>
              <a:path w="964565" h="962025">
                <a:moveTo>
                  <a:pt x="181408" y="115992"/>
                </a:moveTo>
                <a:lnTo>
                  <a:pt x="178862" y="115992"/>
                </a:lnTo>
                <a:lnTo>
                  <a:pt x="178742" y="115704"/>
                </a:lnTo>
                <a:lnTo>
                  <a:pt x="177792" y="114501"/>
                </a:lnTo>
                <a:lnTo>
                  <a:pt x="178362" y="113028"/>
                </a:lnTo>
                <a:lnTo>
                  <a:pt x="182287" y="113028"/>
                </a:lnTo>
                <a:lnTo>
                  <a:pt x="182891" y="114124"/>
                </a:lnTo>
                <a:lnTo>
                  <a:pt x="181408" y="115992"/>
                </a:lnTo>
                <a:close/>
              </a:path>
              <a:path w="964565" h="962025">
                <a:moveTo>
                  <a:pt x="179155" y="116697"/>
                </a:moveTo>
                <a:lnTo>
                  <a:pt x="178960" y="116227"/>
                </a:lnTo>
                <a:lnTo>
                  <a:pt x="180130" y="116227"/>
                </a:lnTo>
                <a:lnTo>
                  <a:pt x="179155" y="116697"/>
                </a:lnTo>
                <a:close/>
              </a:path>
              <a:path w="964565" h="962025">
                <a:moveTo>
                  <a:pt x="162444" y="536651"/>
                </a:moveTo>
                <a:lnTo>
                  <a:pt x="160854" y="536651"/>
                </a:lnTo>
                <a:lnTo>
                  <a:pt x="160139" y="535100"/>
                </a:lnTo>
                <a:lnTo>
                  <a:pt x="161316" y="534082"/>
                </a:lnTo>
                <a:lnTo>
                  <a:pt x="161715" y="534933"/>
                </a:lnTo>
                <a:lnTo>
                  <a:pt x="162210" y="535758"/>
                </a:lnTo>
                <a:lnTo>
                  <a:pt x="162444" y="536651"/>
                </a:lnTo>
                <a:close/>
              </a:path>
              <a:path w="964565" h="962025">
                <a:moveTo>
                  <a:pt x="181931" y="61113"/>
                </a:moveTo>
                <a:lnTo>
                  <a:pt x="179253" y="61113"/>
                </a:lnTo>
                <a:lnTo>
                  <a:pt x="178639" y="60206"/>
                </a:lnTo>
                <a:lnTo>
                  <a:pt x="177906" y="59608"/>
                </a:lnTo>
                <a:lnTo>
                  <a:pt x="178730" y="57409"/>
                </a:lnTo>
                <a:lnTo>
                  <a:pt x="181130" y="57409"/>
                </a:lnTo>
                <a:lnTo>
                  <a:pt x="182617" y="59608"/>
                </a:lnTo>
                <a:lnTo>
                  <a:pt x="182721" y="59761"/>
                </a:lnTo>
                <a:lnTo>
                  <a:pt x="181931" y="61113"/>
                </a:lnTo>
                <a:close/>
              </a:path>
              <a:path w="964565" h="962025">
                <a:moveTo>
                  <a:pt x="180322" y="77244"/>
                </a:moveTo>
                <a:lnTo>
                  <a:pt x="178720" y="77244"/>
                </a:lnTo>
                <a:lnTo>
                  <a:pt x="177931" y="75785"/>
                </a:lnTo>
                <a:lnTo>
                  <a:pt x="179059" y="74760"/>
                </a:lnTo>
                <a:lnTo>
                  <a:pt x="179500" y="75582"/>
                </a:lnTo>
                <a:lnTo>
                  <a:pt x="180038" y="76372"/>
                </a:lnTo>
                <a:lnTo>
                  <a:pt x="180322" y="77244"/>
                </a:lnTo>
                <a:close/>
              </a:path>
              <a:path w="964565" h="962025">
                <a:moveTo>
                  <a:pt x="161630" y="465937"/>
                </a:moveTo>
                <a:lnTo>
                  <a:pt x="158993" y="465937"/>
                </a:lnTo>
                <a:lnTo>
                  <a:pt x="158374" y="465033"/>
                </a:lnTo>
                <a:lnTo>
                  <a:pt x="157626" y="464418"/>
                </a:lnTo>
                <a:lnTo>
                  <a:pt x="158139" y="463549"/>
                </a:lnTo>
                <a:lnTo>
                  <a:pt x="158462" y="462439"/>
                </a:lnTo>
                <a:lnTo>
                  <a:pt x="160284" y="461044"/>
                </a:lnTo>
                <a:lnTo>
                  <a:pt x="161501" y="461475"/>
                </a:lnTo>
                <a:lnTo>
                  <a:pt x="162478" y="464418"/>
                </a:lnTo>
                <a:lnTo>
                  <a:pt x="162537" y="464596"/>
                </a:lnTo>
                <a:lnTo>
                  <a:pt x="161630" y="465937"/>
                </a:lnTo>
                <a:close/>
              </a:path>
              <a:path w="964565" h="962025">
                <a:moveTo>
                  <a:pt x="161099" y="391280"/>
                </a:moveTo>
                <a:lnTo>
                  <a:pt x="160523" y="390551"/>
                </a:lnTo>
                <a:lnTo>
                  <a:pt x="160071" y="390205"/>
                </a:lnTo>
                <a:lnTo>
                  <a:pt x="159530" y="388850"/>
                </a:lnTo>
                <a:lnTo>
                  <a:pt x="159861" y="387928"/>
                </a:lnTo>
                <a:lnTo>
                  <a:pt x="159907" y="387800"/>
                </a:lnTo>
                <a:lnTo>
                  <a:pt x="161630" y="387295"/>
                </a:lnTo>
                <a:lnTo>
                  <a:pt x="162405" y="387928"/>
                </a:lnTo>
                <a:lnTo>
                  <a:pt x="163206" y="389668"/>
                </a:lnTo>
                <a:lnTo>
                  <a:pt x="162833" y="390551"/>
                </a:lnTo>
                <a:lnTo>
                  <a:pt x="162750" y="390746"/>
                </a:lnTo>
                <a:lnTo>
                  <a:pt x="161099" y="391280"/>
                </a:lnTo>
                <a:close/>
              </a:path>
              <a:path w="964565" h="962025">
                <a:moveTo>
                  <a:pt x="161143" y="424242"/>
                </a:moveTo>
                <a:lnTo>
                  <a:pt x="161040" y="424474"/>
                </a:lnTo>
                <a:lnTo>
                  <a:pt x="161288" y="423915"/>
                </a:lnTo>
                <a:lnTo>
                  <a:pt x="161143" y="424242"/>
                </a:lnTo>
                <a:close/>
              </a:path>
              <a:path w="964565" h="962025">
                <a:moveTo>
                  <a:pt x="163029" y="426701"/>
                </a:moveTo>
                <a:lnTo>
                  <a:pt x="160139" y="426701"/>
                </a:lnTo>
                <a:lnTo>
                  <a:pt x="160266" y="426200"/>
                </a:lnTo>
                <a:lnTo>
                  <a:pt x="160384" y="425737"/>
                </a:lnTo>
                <a:lnTo>
                  <a:pt x="160879" y="424837"/>
                </a:lnTo>
                <a:lnTo>
                  <a:pt x="161040" y="424474"/>
                </a:lnTo>
                <a:lnTo>
                  <a:pt x="161143" y="424242"/>
                </a:lnTo>
                <a:lnTo>
                  <a:pt x="161040" y="424474"/>
                </a:lnTo>
                <a:lnTo>
                  <a:pt x="162553" y="424837"/>
                </a:lnTo>
                <a:lnTo>
                  <a:pt x="163242" y="426200"/>
                </a:lnTo>
                <a:lnTo>
                  <a:pt x="163029" y="426701"/>
                </a:lnTo>
                <a:close/>
              </a:path>
              <a:path w="964565" h="962025">
                <a:moveTo>
                  <a:pt x="163029" y="426701"/>
                </a:moveTo>
                <a:lnTo>
                  <a:pt x="162945" y="426901"/>
                </a:lnTo>
                <a:lnTo>
                  <a:pt x="163242" y="426200"/>
                </a:lnTo>
                <a:lnTo>
                  <a:pt x="163029" y="426701"/>
                </a:lnTo>
                <a:close/>
              </a:path>
              <a:path w="964565" h="962025">
                <a:moveTo>
                  <a:pt x="162800" y="427242"/>
                </a:moveTo>
                <a:lnTo>
                  <a:pt x="160507" y="427242"/>
                </a:lnTo>
                <a:lnTo>
                  <a:pt x="160089" y="426901"/>
                </a:lnTo>
                <a:lnTo>
                  <a:pt x="162945" y="426901"/>
                </a:lnTo>
                <a:lnTo>
                  <a:pt x="162800" y="427242"/>
                </a:lnTo>
                <a:close/>
              </a:path>
              <a:path w="964565" h="962025">
                <a:moveTo>
                  <a:pt x="161773" y="408247"/>
                </a:moveTo>
                <a:lnTo>
                  <a:pt x="160139" y="408247"/>
                </a:lnTo>
                <a:lnTo>
                  <a:pt x="160317" y="407557"/>
                </a:lnTo>
                <a:lnTo>
                  <a:pt x="160377" y="407325"/>
                </a:lnTo>
                <a:lnTo>
                  <a:pt x="160785" y="406635"/>
                </a:lnTo>
                <a:lnTo>
                  <a:pt x="162416" y="406635"/>
                </a:lnTo>
                <a:lnTo>
                  <a:pt x="162240" y="407325"/>
                </a:lnTo>
                <a:lnTo>
                  <a:pt x="162181" y="407557"/>
                </a:lnTo>
                <a:lnTo>
                  <a:pt x="161773" y="408247"/>
                </a:lnTo>
                <a:close/>
              </a:path>
              <a:path w="964565" h="962025">
                <a:moveTo>
                  <a:pt x="161773" y="408247"/>
                </a:moveTo>
                <a:lnTo>
                  <a:pt x="161676" y="408411"/>
                </a:lnTo>
                <a:lnTo>
                  <a:pt x="162181" y="407557"/>
                </a:lnTo>
                <a:lnTo>
                  <a:pt x="161773" y="408247"/>
                </a:lnTo>
                <a:close/>
              </a:path>
              <a:path w="964565" h="962025">
                <a:moveTo>
                  <a:pt x="161433" y="408934"/>
                </a:moveTo>
                <a:lnTo>
                  <a:pt x="161270" y="409286"/>
                </a:lnTo>
                <a:lnTo>
                  <a:pt x="161676" y="408411"/>
                </a:lnTo>
                <a:lnTo>
                  <a:pt x="161773" y="408247"/>
                </a:lnTo>
                <a:lnTo>
                  <a:pt x="161676" y="408411"/>
                </a:lnTo>
                <a:lnTo>
                  <a:pt x="161433" y="408934"/>
                </a:lnTo>
                <a:close/>
              </a:path>
              <a:path w="964565" h="962025">
                <a:moveTo>
                  <a:pt x="162123" y="280946"/>
                </a:moveTo>
                <a:lnTo>
                  <a:pt x="160064" y="280946"/>
                </a:lnTo>
                <a:lnTo>
                  <a:pt x="159668" y="280088"/>
                </a:lnTo>
                <a:lnTo>
                  <a:pt x="159598" y="279935"/>
                </a:lnTo>
                <a:lnTo>
                  <a:pt x="159954" y="278704"/>
                </a:lnTo>
                <a:lnTo>
                  <a:pt x="160448" y="278174"/>
                </a:lnTo>
                <a:lnTo>
                  <a:pt x="160721" y="277704"/>
                </a:lnTo>
                <a:lnTo>
                  <a:pt x="162622" y="277704"/>
                </a:lnTo>
                <a:lnTo>
                  <a:pt x="163143" y="278704"/>
                </a:lnTo>
                <a:lnTo>
                  <a:pt x="162480" y="280576"/>
                </a:lnTo>
                <a:lnTo>
                  <a:pt x="162123" y="280946"/>
                </a:lnTo>
                <a:close/>
              </a:path>
              <a:path w="964565" h="962025">
                <a:moveTo>
                  <a:pt x="162123" y="280946"/>
                </a:moveTo>
                <a:lnTo>
                  <a:pt x="161844" y="281234"/>
                </a:lnTo>
                <a:lnTo>
                  <a:pt x="162480" y="280576"/>
                </a:lnTo>
                <a:lnTo>
                  <a:pt x="162123" y="280946"/>
                </a:lnTo>
                <a:close/>
              </a:path>
              <a:path w="964565" h="962025">
                <a:moveTo>
                  <a:pt x="161730" y="354638"/>
                </a:moveTo>
                <a:lnTo>
                  <a:pt x="160405" y="354638"/>
                </a:lnTo>
                <a:lnTo>
                  <a:pt x="159466" y="352973"/>
                </a:lnTo>
                <a:lnTo>
                  <a:pt x="159772" y="352283"/>
                </a:lnTo>
                <a:lnTo>
                  <a:pt x="162601" y="352283"/>
                </a:lnTo>
                <a:lnTo>
                  <a:pt x="162439" y="352973"/>
                </a:lnTo>
                <a:lnTo>
                  <a:pt x="162370" y="353268"/>
                </a:lnTo>
                <a:lnTo>
                  <a:pt x="161907" y="354201"/>
                </a:lnTo>
                <a:lnTo>
                  <a:pt x="161730" y="354638"/>
                </a:lnTo>
                <a:close/>
              </a:path>
              <a:path w="964565" h="962025">
                <a:moveTo>
                  <a:pt x="160473" y="704231"/>
                </a:moveTo>
                <a:lnTo>
                  <a:pt x="159025" y="703509"/>
                </a:lnTo>
                <a:lnTo>
                  <a:pt x="158420" y="702068"/>
                </a:lnTo>
                <a:lnTo>
                  <a:pt x="158228" y="700046"/>
                </a:lnTo>
                <a:lnTo>
                  <a:pt x="158188" y="699627"/>
                </a:lnTo>
                <a:lnTo>
                  <a:pt x="159559" y="698506"/>
                </a:lnTo>
                <a:lnTo>
                  <a:pt x="162170" y="698246"/>
                </a:lnTo>
                <a:lnTo>
                  <a:pt x="163516" y="699199"/>
                </a:lnTo>
                <a:lnTo>
                  <a:pt x="165053" y="701868"/>
                </a:lnTo>
                <a:lnTo>
                  <a:pt x="164003" y="703260"/>
                </a:lnTo>
                <a:lnTo>
                  <a:pt x="160473" y="704231"/>
                </a:lnTo>
                <a:close/>
              </a:path>
              <a:path w="964565" h="962025">
                <a:moveTo>
                  <a:pt x="161800" y="739407"/>
                </a:moveTo>
                <a:lnTo>
                  <a:pt x="160259" y="739407"/>
                </a:lnTo>
                <a:lnTo>
                  <a:pt x="160421" y="738542"/>
                </a:lnTo>
                <a:lnTo>
                  <a:pt x="160856" y="737631"/>
                </a:lnTo>
                <a:lnTo>
                  <a:pt x="162405" y="737631"/>
                </a:lnTo>
                <a:lnTo>
                  <a:pt x="162213" y="738542"/>
                </a:lnTo>
                <a:lnTo>
                  <a:pt x="161800" y="739407"/>
                </a:lnTo>
                <a:close/>
              </a:path>
              <a:path w="964565" h="962025">
                <a:moveTo>
                  <a:pt x="161800" y="739407"/>
                </a:moveTo>
                <a:lnTo>
                  <a:pt x="161709" y="739645"/>
                </a:lnTo>
                <a:lnTo>
                  <a:pt x="161800" y="739407"/>
                </a:lnTo>
                <a:lnTo>
                  <a:pt x="162213" y="738542"/>
                </a:lnTo>
                <a:lnTo>
                  <a:pt x="161800" y="739407"/>
                </a:lnTo>
                <a:close/>
              </a:path>
              <a:path w="964565" h="962025">
                <a:moveTo>
                  <a:pt x="161571" y="740005"/>
                </a:moveTo>
                <a:lnTo>
                  <a:pt x="161709" y="739645"/>
                </a:lnTo>
                <a:lnTo>
                  <a:pt x="161800" y="739407"/>
                </a:lnTo>
                <a:lnTo>
                  <a:pt x="161571" y="740005"/>
                </a:lnTo>
                <a:close/>
              </a:path>
              <a:path w="964565" h="962025">
                <a:moveTo>
                  <a:pt x="160797" y="778162"/>
                </a:moveTo>
                <a:lnTo>
                  <a:pt x="159541" y="776860"/>
                </a:lnTo>
                <a:lnTo>
                  <a:pt x="158726" y="775252"/>
                </a:lnTo>
                <a:lnTo>
                  <a:pt x="157936" y="774067"/>
                </a:lnTo>
                <a:lnTo>
                  <a:pt x="158046" y="772889"/>
                </a:lnTo>
                <a:lnTo>
                  <a:pt x="161106" y="771448"/>
                </a:lnTo>
                <a:lnTo>
                  <a:pt x="162587" y="772326"/>
                </a:lnTo>
                <a:lnTo>
                  <a:pt x="164591" y="775252"/>
                </a:lnTo>
                <a:lnTo>
                  <a:pt x="164636" y="777045"/>
                </a:lnTo>
                <a:lnTo>
                  <a:pt x="160797" y="778162"/>
                </a:lnTo>
                <a:close/>
              </a:path>
              <a:path w="964565" h="962025">
                <a:moveTo>
                  <a:pt x="160655" y="264904"/>
                </a:moveTo>
                <a:lnTo>
                  <a:pt x="159217" y="263121"/>
                </a:lnTo>
                <a:lnTo>
                  <a:pt x="158430" y="260228"/>
                </a:lnTo>
                <a:lnTo>
                  <a:pt x="159593" y="259274"/>
                </a:lnTo>
                <a:lnTo>
                  <a:pt x="160142" y="258502"/>
                </a:lnTo>
                <a:lnTo>
                  <a:pt x="162331" y="258502"/>
                </a:lnTo>
                <a:lnTo>
                  <a:pt x="163434" y="259274"/>
                </a:lnTo>
                <a:lnTo>
                  <a:pt x="164224" y="261815"/>
                </a:lnTo>
                <a:lnTo>
                  <a:pt x="163984" y="263121"/>
                </a:lnTo>
                <a:lnTo>
                  <a:pt x="163893" y="263619"/>
                </a:lnTo>
                <a:lnTo>
                  <a:pt x="160655" y="264904"/>
                </a:lnTo>
                <a:close/>
              </a:path>
              <a:path w="964565" h="962025">
                <a:moveTo>
                  <a:pt x="161373" y="519588"/>
                </a:moveTo>
                <a:lnTo>
                  <a:pt x="160124" y="518589"/>
                </a:lnTo>
                <a:lnTo>
                  <a:pt x="160821" y="516863"/>
                </a:lnTo>
                <a:lnTo>
                  <a:pt x="162405" y="516863"/>
                </a:lnTo>
                <a:lnTo>
                  <a:pt x="162206" y="517802"/>
                </a:lnTo>
                <a:lnTo>
                  <a:pt x="161791" y="518589"/>
                </a:lnTo>
                <a:lnTo>
                  <a:pt x="161373" y="519588"/>
                </a:lnTo>
                <a:close/>
              </a:path>
              <a:path w="964565" h="962025">
                <a:moveTo>
                  <a:pt x="162096" y="592776"/>
                </a:moveTo>
                <a:lnTo>
                  <a:pt x="159840" y="592424"/>
                </a:lnTo>
                <a:lnTo>
                  <a:pt x="159708" y="591964"/>
                </a:lnTo>
                <a:lnTo>
                  <a:pt x="159597" y="591580"/>
                </a:lnTo>
                <a:lnTo>
                  <a:pt x="159477" y="591160"/>
                </a:lnTo>
                <a:lnTo>
                  <a:pt x="159939" y="589808"/>
                </a:lnTo>
                <a:lnTo>
                  <a:pt x="160487" y="588381"/>
                </a:lnTo>
                <a:lnTo>
                  <a:pt x="161594" y="587808"/>
                </a:lnTo>
                <a:lnTo>
                  <a:pt x="163480" y="589345"/>
                </a:lnTo>
                <a:lnTo>
                  <a:pt x="163693" y="590609"/>
                </a:lnTo>
                <a:lnTo>
                  <a:pt x="164145" y="591580"/>
                </a:lnTo>
                <a:lnTo>
                  <a:pt x="163153" y="591964"/>
                </a:lnTo>
                <a:lnTo>
                  <a:pt x="162096" y="592776"/>
                </a:lnTo>
                <a:close/>
              </a:path>
              <a:path w="964565" h="962025">
                <a:moveTo>
                  <a:pt x="161957" y="298937"/>
                </a:moveTo>
                <a:lnTo>
                  <a:pt x="158128" y="298937"/>
                </a:lnTo>
                <a:lnTo>
                  <a:pt x="158619" y="297941"/>
                </a:lnTo>
                <a:lnTo>
                  <a:pt x="158842" y="296927"/>
                </a:lnTo>
                <a:lnTo>
                  <a:pt x="158893" y="296695"/>
                </a:lnTo>
                <a:lnTo>
                  <a:pt x="160747" y="295009"/>
                </a:lnTo>
                <a:lnTo>
                  <a:pt x="161847" y="295511"/>
                </a:lnTo>
                <a:lnTo>
                  <a:pt x="162344" y="296695"/>
                </a:lnTo>
                <a:lnTo>
                  <a:pt x="162441" y="296927"/>
                </a:lnTo>
                <a:lnTo>
                  <a:pt x="162054" y="297941"/>
                </a:lnTo>
                <a:lnTo>
                  <a:pt x="161957" y="298937"/>
                </a:lnTo>
                <a:close/>
              </a:path>
              <a:path w="964565" h="962025">
                <a:moveTo>
                  <a:pt x="161957" y="298937"/>
                </a:moveTo>
                <a:lnTo>
                  <a:pt x="161923" y="299282"/>
                </a:lnTo>
                <a:lnTo>
                  <a:pt x="161957" y="298937"/>
                </a:lnTo>
                <a:lnTo>
                  <a:pt x="162053" y="297941"/>
                </a:lnTo>
                <a:lnTo>
                  <a:pt x="161957" y="298937"/>
                </a:lnTo>
                <a:close/>
              </a:path>
              <a:path w="964565" h="962025">
                <a:moveTo>
                  <a:pt x="160445" y="300151"/>
                </a:moveTo>
                <a:lnTo>
                  <a:pt x="159174" y="299282"/>
                </a:lnTo>
                <a:lnTo>
                  <a:pt x="161923" y="299282"/>
                </a:lnTo>
                <a:lnTo>
                  <a:pt x="161900" y="299521"/>
                </a:lnTo>
                <a:lnTo>
                  <a:pt x="160445" y="300151"/>
                </a:lnTo>
                <a:close/>
              </a:path>
              <a:path w="964565" h="962025">
                <a:moveTo>
                  <a:pt x="161762" y="316164"/>
                </a:moveTo>
                <a:lnTo>
                  <a:pt x="160195" y="316164"/>
                </a:lnTo>
                <a:lnTo>
                  <a:pt x="160395" y="315246"/>
                </a:lnTo>
                <a:lnTo>
                  <a:pt x="160850" y="314388"/>
                </a:lnTo>
                <a:lnTo>
                  <a:pt x="162390" y="314388"/>
                </a:lnTo>
                <a:lnTo>
                  <a:pt x="162205" y="315246"/>
                </a:lnTo>
                <a:lnTo>
                  <a:pt x="161762" y="316164"/>
                </a:lnTo>
                <a:close/>
              </a:path>
              <a:path w="964565" h="962025">
                <a:moveTo>
                  <a:pt x="160797" y="172333"/>
                </a:moveTo>
                <a:lnTo>
                  <a:pt x="159541" y="171031"/>
                </a:lnTo>
                <a:lnTo>
                  <a:pt x="158726" y="169423"/>
                </a:lnTo>
                <a:lnTo>
                  <a:pt x="157936" y="168238"/>
                </a:lnTo>
                <a:lnTo>
                  <a:pt x="158046" y="167063"/>
                </a:lnTo>
                <a:lnTo>
                  <a:pt x="161106" y="165619"/>
                </a:lnTo>
                <a:lnTo>
                  <a:pt x="162587" y="166498"/>
                </a:lnTo>
                <a:lnTo>
                  <a:pt x="164593" y="169423"/>
                </a:lnTo>
                <a:lnTo>
                  <a:pt x="164636" y="171216"/>
                </a:lnTo>
                <a:lnTo>
                  <a:pt x="160797" y="172333"/>
                </a:lnTo>
                <a:close/>
              </a:path>
              <a:path w="964565" h="962025">
                <a:moveTo>
                  <a:pt x="162448" y="444643"/>
                </a:moveTo>
                <a:lnTo>
                  <a:pt x="160364" y="444643"/>
                </a:lnTo>
                <a:lnTo>
                  <a:pt x="161259" y="443622"/>
                </a:lnTo>
                <a:lnTo>
                  <a:pt x="162448" y="444643"/>
                </a:lnTo>
                <a:close/>
              </a:path>
              <a:path w="964565" h="962025">
                <a:moveTo>
                  <a:pt x="161356" y="483349"/>
                </a:moveTo>
                <a:lnTo>
                  <a:pt x="160135" y="482424"/>
                </a:lnTo>
                <a:lnTo>
                  <a:pt x="160829" y="480751"/>
                </a:lnTo>
                <a:lnTo>
                  <a:pt x="162370" y="480751"/>
                </a:lnTo>
                <a:lnTo>
                  <a:pt x="162167" y="481648"/>
                </a:lnTo>
                <a:lnTo>
                  <a:pt x="161749" y="482424"/>
                </a:lnTo>
                <a:lnTo>
                  <a:pt x="161356" y="483349"/>
                </a:lnTo>
                <a:close/>
              </a:path>
              <a:path w="964565" h="962025">
                <a:moveTo>
                  <a:pt x="512788" y="462599"/>
                </a:moveTo>
                <a:lnTo>
                  <a:pt x="509450" y="462599"/>
                </a:lnTo>
                <a:lnTo>
                  <a:pt x="511845" y="461404"/>
                </a:lnTo>
                <a:lnTo>
                  <a:pt x="512788" y="462599"/>
                </a:lnTo>
                <a:close/>
              </a:path>
              <a:path w="964565" h="962025">
                <a:moveTo>
                  <a:pt x="511183" y="463514"/>
                </a:moveTo>
                <a:lnTo>
                  <a:pt x="509993" y="463514"/>
                </a:lnTo>
                <a:lnTo>
                  <a:pt x="509733" y="463023"/>
                </a:lnTo>
                <a:lnTo>
                  <a:pt x="511973" y="463023"/>
                </a:lnTo>
                <a:lnTo>
                  <a:pt x="511183" y="463514"/>
                </a:lnTo>
                <a:close/>
              </a:path>
              <a:path w="964565" h="962025">
                <a:moveTo>
                  <a:pt x="161146" y="203751"/>
                </a:moveTo>
                <a:lnTo>
                  <a:pt x="161045" y="203976"/>
                </a:lnTo>
                <a:lnTo>
                  <a:pt x="161291" y="203431"/>
                </a:lnTo>
                <a:lnTo>
                  <a:pt x="161146" y="203751"/>
                </a:lnTo>
                <a:close/>
              </a:path>
              <a:path w="964565" h="962025">
                <a:moveTo>
                  <a:pt x="163042" y="206185"/>
                </a:moveTo>
                <a:lnTo>
                  <a:pt x="160135" y="206185"/>
                </a:lnTo>
                <a:lnTo>
                  <a:pt x="160262" y="205698"/>
                </a:lnTo>
                <a:lnTo>
                  <a:pt x="160384" y="205232"/>
                </a:lnTo>
                <a:lnTo>
                  <a:pt x="160879" y="204342"/>
                </a:lnTo>
                <a:lnTo>
                  <a:pt x="161045" y="203976"/>
                </a:lnTo>
                <a:lnTo>
                  <a:pt x="161146" y="203751"/>
                </a:lnTo>
                <a:lnTo>
                  <a:pt x="161045" y="203976"/>
                </a:lnTo>
                <a:lnTo>
                  <a:pt x="162559" y="204342"/>
                </a:lnTo>
                <a:lnTo>
                  <a:pt x="163252" y="205698"/>
                </a:lnTo>
                <a:lnTo>
                  <a:pt x="163042" y="206185"/>
                </a:lnTo>
                <a:close/>
              </a:path>
              <a:path w="964565" h="962025">
                <a:moveTo>
                  <a:pt x="163042" y="206185"/>
                </a:moveTo>
                <a:lnTo>
                  <a:pt x="162961" y="206374"/>
                </a:lnTo>
                <a:lnTo>
                  <a:pt x="163252" y="205698"/>
                </a:lnTo>
                <a:lnTo>
                  <a:pt x="163042" y="206185"/>
                </a:lnTo>
                <a:close/>
              </a:path>
              <a:path w="964565" h="962025">
                <a:moveTo>
                  <a:pt x="162807" y="206730"/>
                </a:moveTo>
                <a:lnTo>
                  <a:pt x="160526" y="206730"/>
                </a:lnTo>
                <a:lnTo>
                  <a:pt x="160085" y="206374"/>
                </a:lnTo>
                <a:lnTo>
                  <a:pt x="162961" y="206374"/>
                </a:lnTo>
                <a:lnTo>
                  <a:pt x="162807" y="206730"/>
                </a:lnTo>
                <a:close/>
              </a:path>
              <a:path w="964565" h="962025">
                <a:moveTo>
                  <a:pt x="161327" y="245222"/>
                </a:moveTo>
                <a:lnTo>
                  <a:pt x="160455" y="244699"/>
                </a:lnTo>
                <a:lnTo>
                  <a:pt x="159384" y="244347"/>
                </a:lnTo>
                <a:lnTo>
                  <a:pt x="157900" y="242592"/>
                </a:lnTo>
                <a:lnTo>
                  <a:pt x="158253" y="241464"/>
                </a:lnTo>
                <a:lnTo>
                  <a:pt x="161267" y="240215"/>
                </a:lnTo>
                <a:lnTo>
                  <a:pt x="162491" y="241123"/>
                </a:lnTo>
                <a:lnTo>
                  <a:pt x="162822" y="243546"/>
                </a:lnTo>
                <a:lnTo>
                  <a:pt x="161910" y="244347"/>
                </a:lnTo>
                <a:lnTo>
                  <a:pt x="161653" y="244699"/>
                </a:lnTo>
                <a:lnTo>
                  <a:pt x="161327" y="245222"/>
                </a:lnTo>
                <a:close/>
              </a:path>
              <a:path w="964565" h="962025">
                <a:moveTo>
                  <a:pt x="160997" y="225109"/>
                </a:moveTo>
                <a:lnTo>
                  <a:pt x="158391" y="225109"/>
                </a:lnTo>
                <a:lnTo>
                  <a:pt x="157986" y="223967"/>
                </a:lnTo>
                <a:lnTo>
                  <a:pt x="158466" y="222700"/>
                </a:lnTo>
                <a:lnTo>
                  <a:pt x="161210" y="221038"/>
                </a:lnTo>
                <a:lnTo>
                  <a:pt x="161640" y="222010"/>
                </a:lnTo>
                <a:lnTo>
                  <a:pt x="162551" y="223095"/>
                </a:lnTo>
                <a:lnTo>
                  <a:pt x="162188" y="224551"/>
                </a:lnTo>
                <a:lnTo>
                  <a:pt x="160997" y="225109"/>
                </a:lnTo>
                <a:close/>
              </a:path>
              <a:path w="964565" h="962025">
                <a:moveTo>
                  <a:pt x="162537" y="187962"/>
                </a:moveTo>
                <a:lnTo>
                  <a:pt x="160935" y="187962"/>
                </a:lnTo>
                <a:lnTo>
                  <a:pt x="159996" y="186236"/>
                </a:lnTo>
                <a:lnTo>
                  <a:pt x="161160" y="185190"/>
                </a:lnTo>
                <a:lnTo>
                  <a:pt x="161615" y="186030"/>
                </a:lnTo>
                <a:lnTo>
                  <a:pt x="162170" y="186838"/>
                </a:lnTo>
                <a:lnTo>
                  <a:pt x="162537" y="187962"/>
                </a:lnTo>
                <a:close/>
              </a:path>
              <a:path w="964565" h="962025">
                <a:moveTo>
                  <a:pt x="99536" y="766864"/>
                </a:moveTo>
                <a:lnTo>
                  <a:pt x="98054" y="766864"/>
                </a:lnTo>
                <a:lnTo>
                  <a:pt x="97107" y="766355"/>
                </a:lnTo>
                <a:lnTo>
                  <a:pt x="96139" y="765946"/>
                </a:lnTo>
                <a:lnTo>
                  <a:pt x="96495" y="765494"/>
                </a:lnTo>
                <a:lnTo>
                  <a:pt x="96758" y="764854"/>
                </a:lnTo>
                <a:lnTo>
                  <a:pt x="98516" y="764021"/>
                </a:lnTo>
                <a:lnTo>
                  <a:pt x="99609" y="764462"/>
                </a:lnTo>
                <a:lnTo>
                  <a:pt x="100086" y="765946"/>
                </a:lnTo>
                <a:lnTo>
                  <a:pt x="100146" y="766131"/>
                </a:lnTo>
                <a:lnTo>
                  <a:pt x="99536" y="766864"/>
                </a:lnTo>
                <a:close/>
              </a:path>
              <a:path w="964565" h="962025">
                <a:moveTo>
                  <a:pt x="99536" y="766864"/>
                </a:moveTo>
                <a:lnTo>
                  <a:pt x="99347" y="767092"/>
                </a:lnTo>
                <a:lnTo>
                  <a:pt x="99960" y="766355"/>
                </a:lnTo>
                <a:lnTo>
                  <a:pt x="99536" y="766864"/>
                </a:lnTo>
                <a:close/>
              </a:path>
              <a:path w="964565" h="962025">
                <a:moveTo>
                  <a:pt x="831900" y="583004"/>
                </a:moveTo>
                <a:lnTo>
                  <a:pt x="830301" y="583004"/>
                </a:lnTo>
                <a:lnTo>
                  <a:pt x="830493" y="582086"/>
                </a:lnTo>
                <a:lnTo>
                  <a:pt x="830953" y="581225"/>
                </a:lnTo>
                <a:lnTo>
                  <a:pt x="832557" y="581225"/>
                </a:lnTo>
                <a:lnTo>
                  <a:pt x="832356" y="582086"/>
                </a:lnTo>
                <a:lnTo>
                  <a:pt x="831900" y="583004"/>
                </a:lnTo>
                <a:close/>
              </a:path>
              <a:path w="964565" h="962025">
                <a:moveTo>
                  <a:pt x="833636" y="785987"/>
                </a:moveTo>
                <a:lnTo>
                  <a:pt x="831138" y="785987"/>
                </a:lnTo>
                <a:lnTo>
                  <a:pt x="831006" y="785646"/>
                </a:lnTo>
                <a:lnTo>
                  <a:pt x="830102" y="784450"/>
                </a:lnTo>
                <a:lnTo>
                  <a:pt x="830641" y="783027"/>
                </a:lnTo>
                <a:lnTo>
                  <a:pt x="834128" y="782852"/>
                </a:lnTo>
                <a:lnTo>
                  <a:pt x="833180" y="782461"/>
                </a:lnTo>
                <a:lnTo>
                  <a:pt x="834550" y="783027"/>
                </a:lnTo>
                <a:lnTo>
                  <a:pt x="835130" y="784137"/>
                </a:lnTo>
                <a:lnTo>
                  <a:pt x="833636" y="785987"/>
                </a:lnTo>
                <a:close/>
              </a:path>
              <a:path w="964565" h="962025">
                <a:moveTo>
                  <a:pt x="831394" y="786649"/>
                </a:moveTo>
                <a:lnTo>
                  <a:pt x="831219" y="786197"/>
                </a:lnTo>
                <a:lnTo>
                  <a:pt x="832365" y="786197"/>
                </a:lnTo>
                <a:lnTo>
                  <a:pt x="831394" y="786649"/>
                </a:lnTo>
                <a:close/>
              </a:path>
              <a:path w="964565" h="962025">
                <a:moveTo>
                  <a:pt x="831816" y="600964"/>
                </a:moveTo>
                <a:lnTo>
                  <a:pt x="829458" y="600964"/>
                </a:lnTo>
                <a:lnTo>
                  <a:pt x="828010" y="599238"/>
                </a:lnTo>
                <a:lnTo>
                  <a:pt x="828651" y="598138"/>
                </a:lnTo>
                <a:lnTo>
                  <a:pt x="829796" y="597623"/>
                </a:lnTo>
                <a:lnTo>
                  <a:pt x="828999" y="597982"/>
                </a:lnTo>
                <a:lnTo>
                  <a:pt x="832255" y="598138"/>
                </a:lnTo>
                <a:lnTo>
                  <a:pt x="832641" y="599238"/>
                </a:lnTo>
                <a:lnTo>
                  <a:pt x="832739" y="599516"/>
                </a:lnTo>
                <a:lnTo>
                  <a:pt x="831924" y="600658"/>
                </a:lnTo>
                <a:lnTo>
                  <a:pt x="831816" y="600964"/>
                </a:lnTo>
                <a:close/>
              </a:path>
              <a:path w="964565" h="962025">
                <a:moveTo>
                  <a:pt x="831816" y="600964"/>
                </a:moveTo>
                <a:lnTo>
                  <a:pt x="831736" y="601188"/>
                </a:lnTo>
                <a:lnTo>
                  <a:pt x="831816" y="600964"/>
                </a:lnTo>
                <a:lnTo>
                  <a:pt x="831924" y="600658"/>
                </a:lnTo>
                <a:lnTo>
                  <a:pt x="831816" y="600964"/>
                </a:lnTo>
                <a:close/>
              </a:path>
              <a:path w="964565" h="962025">
                <a:moveTo>
                  <a:pt x="831579" y="601633"/>
                </a:moveTo>
                <a:lnTo>
                  <a:pt x="830650" y="601188"/>
                </a:lnTo>
                <a:lnTo>
                  <a:pt x="831736" y="601188"/>
                </a:lnTo>
                <a:lnTo>
                  <a:pt x="831579" y="601633"/>
                </a:lnTo>
                <a:close/>
              </a:path>
              <a:path w="964565" h="962025">
                <a:moveTo>
                  <a:pt x="833237" y="621689"/>
                </a:moveTo>
                <a:lnTo>
                  <a:pt x="830416" y="621689"/>
                </a:lnTo>
                <a:lnTo>
                  <a:pt x="829419" y="621464"/>
                </a:lnTo>
                <a:lnTo>
                  <a:pt x="827882" y="620557"/>
                </a:lnTo>
                <a:lnTo>
                  <a:pt x="828949" y="617369"/>
                </a:lnTo>
                <a:lnTo>
                  <a:pt x="829995" y="616184"/>
                </a:lnTo>
                <a:lnTo>
                  <a:pt x="832849" y="615564"/>
                </a:lnTo>
                <a:lnTo>
                  <a:pt x="834184" y="616924"/>
                </a:lnTo>
                <a:lnTo>
                  <a:pt x="834704" y="620557"/>
                </a:lnTo>
                <a:lnTo>
                  <a:pt x="834746" y="620852"/>
                </a:lnTo>
                <a:lnTo>
                  <a:pt x="833237" y="621689"/>
                </a:lnTo>
                <a:close/>
              </a:path>
              <a:path w="964565" h="962025">
                <a:moveTo>
                  <a:pt x="831426" y="639919"/>
                </a:moveTo>
                <a:lnTo>
                  <a:pt x="829447" y="639616"/>
                </a:lnTo>
                <a:lnTo>
                  <a:pt x="828049" y="638623"/>
                </a:lnTo>
                <a:lnTo>
                  <a:pt x="828878" y="635545"/>
                </a:lnTo>
                <a:lnTo>
                  <a:pt x="829931" y="634378"/>
                </a:lnTo>
                <a:lnTo>
                  <a:pt x="832742" y="633663"/>
                </a:lnTo>
                <a:lnTo>
                  <a:pt x="834141" y="634951"/>
                </a:lnTo>
                <a:lnTo>
                  <a:pt x="834796" y="638623"/>
                </a:lnTo>
                <a:lnTo>
                  <a:pt x="834831" y="638823"/>
                </a:lnTo>
                <a:lnTo>
                  <a:pt x="833290" y="639616"/>
                </a:lnTo>
                <a:lnTo>
                  <a:pt x="831426" y="639919"/>
                </a:lnTo>
                <a:close/>
              </a:path>
              <a:path w="964565" h="962025">
                <a:moveTo>
                  <a:pt x="832323" y="822576"/>
                </a:moveTo>
                <a:lnTo>
                  <a:pt x="830284" y="822576"/>
                </a:lnTo>
                <a:lnTo>
                  <a:pt x="829825" y="821576"/>
                </a:lnTo>
                <a:lnTo>
                  <a:pt x="830193" y="820412"/>
                </a:lnTo>
                <a:lnTo>
                  <a:pt x="830689" y="819861"/>
                </a:lnTo>
                <a:lnTo>
                  <a:pt x="830959" y="819387"/>
                </a:lnTo>
                <a:lnTo>
                  <a:pt x="832831" y="819387"/>
                </a:lnTo>
                <a:lnTo>
                  <a:pt x="833362" y="820412"/>
                </a:lnTo>
                <a:lnTo>
                  <a:pt x="832671" y="822216"/>
                </a:lnTo>
                <a:lnTo>
                  <a:pt x="832323" y="822576"/>
                </a:lnTo>
                <a:close/>
              </a:path>
              <a:path w="964565" h="962025">
                <a:moveTo>
                  <a:pt x="831404" y="106558"/>
                </a:moveTo>
                <a:lnTo>
                  <a:pt x="830195" y="105470"/>
                </a:lnTo>
                <a:lnTo>
                  <a:pt x="830932" y="103861"/>
                </a:lnTo>
                <a:lnTo>
                  <a:pt x="832586" y="103861"/>
                </a:lnTo>
                <a:lnTo>
                  <a:pt x="832337" y="104797"/>
                </a:lnTo>
                <a:lnTo>
                  <a:pt x="831937" y="105470"/>
                </a:lnTo>
                <a:lnTo>
                  <a:pt x="831821" y="105665"/>
                </a:lnTo>
                <a:lnTo>
                  <a:pt x="831404" y="106558"/>
                </a:lnTo>
                <a:close/>
              </a:path>
              <a:path w="964565" h="962025">
                <a:moveTo>
                  <a:pt x="830568" y="272914"/>
                </a:moveTo>
                <a:lnTo>
                  <a:pt x="829141" y="272092"/>
                </a:lnTo>
                <a:lnTo>
                  <a:pt x="828493" y="270395"/>
                </a:lnTo>
                <a:lnTo>
                  <a:pt x="828472" y="268260"/>
                </a:lnTo>
                <a:lnTo>
                  <a:pt x="829575" y="266868"/>
                </a:lnTo>
                <a:lnTo>
                  <a:pt x="832583" y="266868"/>
                </a:lnTo>
                <a:lnTo>
                  <a:pt x="833636" y="267680"/>
                </a:lnTo>
                <a:lnTo>
                  <a:pt x="835117" y="270267"/>
                </a:lnTo>
                <a:lnTo>
                  <a:pt x="835191" y="270395"/>
                </a:lnTo>
                <a:lnTo>
                  <a:pt x="834184" y="271861"/>
                </a:lnTo>
                <a:lnTo>
                  <a:pt x="830568" y="272914"/>
                </a:lnTo>
                <a:close/>
              </a:path>
              <a:path w="964565" h="962025">
                <a:moveTo>
                  <a:pt x="832569" y="839642"/>
                </a:moveTo>
                <a:lnTo>
                  <a:pt x="830337" y="839642"/>
                </a:lnTo>
                <a:lnTo>
                  <a:pt x="830568" y="838724"/>
                </a:lnTo>
                <a:lnTo>
                  <a:pt x="831066" y="837874"/>
                </a:lnTo>
                <a:lnTo>
                  <a:pt x="831465" y="836998"/>
                </a:lnTo>
                <a:lnTo>
                  <a:pt x="831855" y="837874"/>
                </a:lnTo>
                <a:lnTo>
                  <a:pt x="832343" y="838724"/>
                </a:lnTo>
                <a:lnTo>
                  <a:pt x="832569" y="839642"/>
                </a:lnTo>
                <a:close/>
              </a:path>
              <a:path w="964565" h="962025">
                <a:moveTo>
                  <a:pt x="831543" y="858780"/>
                </a:moveTo>
                <a:lnTo>
                  <a:pt x="830294" y="857844"/>
                </a:lnTo>
                <a:lnTo>
                  <a:pt x="830995" y="856172"/>
                </a:lnTo>
                <a:lnTo>
                  <a:pt x="832543" y="856172"/>
                </a:lnTo>
                <a:lnTo>
                  <a:pt x="832351" y="857072"/>
                </a:lnTo>
                <a:lnTo>
                  <a:pt x="831937" y="857844"/>
                </a:lnTo>
                <a:lnTo>
                  <a:pt x="831543" y="858780"/>
                </a:lnTo>
                <a:close/>
              </a:path>
              <a:path w="964565" h="962025">
                <a:moveTo>
                  <a:pt x="832664" y="729589"/>
                </a:moveTo>
                <a:lnTo>
                  <a:pt x="831029" y="729589"/>
                </a:lnTo>
                <a:lnTo>
                  <a:pt x="830095" y="727817"/>
                </a:lnTo>
                <a:lnTo>
                  <a:pt x="831276" y="726685"/>
                </a:lnTo>
                <a:lnTo>
                  <a:pt x="831735" y="727564"/>
                </a:lnTo>
                <a:lnTo>
                  <a:pt x="832301" y="728408"/>
                </a:lnTo>
                <a:lnTo>
                  <a:pt x="832664" y="729589"/>
                </a:lnTo>
                <a:close/>
              </a:path>
              <a:path w="964565" h="962025">
                <a:moveTo>
                  <a:pt x="832586" y="123507"/>
                </a:moveTo>
                <a:lnTo>
                  <a:pt x="830893" y="123507"/>
                </a:lnTo>
                <a:lnTo>
                  <a:pt x="830091" y="121988"/>
                </a:lnTo>
                <a:lnTo>
                  <a:pt x="831276" y="120853"/>
                </a:lnTo>
                <a:lnTo>
                  <a:pt x="831735" y="121732"/>
                </a:lnTo>
                <a:lnTo>
                  <a:pt x="832301" y="122575"/>
                </a:lnTo>
                <a:lnTo>
                  <a:pt x="832586" y="123507"/>
                </a:lnTo>
                <a:close/>
              </a:path>
              <a:path w="964565" h="962025">
                <a:moveTo>
                  <a:pt x="832431" y="566664"/>
                </a:moveTo>
                <a:lnTo>
                  <a:pt x="830881" y="566664"/>
                </a:lnTo>
                <a:lnTo>
                  <a:pt x="828501" y="562913"/>
                </a:lnTo>
                <a:lnTo>
                  <a:pt x="829326" y="561315"/>
                </a:lnTo>
                <a:lnTo>
                  <a:pt x="831646" y="560002"/>
                </a:lnTo>
                <a:lnTo>
                  <a:pt x="833265" y="560401"/>
                </a:lnTo>
                <a:lnTo>
                  <a:pt x="835504" y="562315"/>
                </a:lnTo>
                <a:lnTo>
                  <a:pt x="835450" y="562913"/>
                </a:lnTo>
                <a:lnTo>
                  <a:pt x="835344" y="564080"/>
                </a:lnTo>
                <a:lnTo>
                  <a:pt x="832431" y="566664"/>
                </a:lnTo>
                <a:close/>
              </a:path>
              <a:path w="964565" h="962025">
                <a:moveTo>
                  <a:pt x="831835" y="693207"/>
                </a:moveTo>
                <a:lnTo>
                  <a:pt x="830230" y="693207"/>
                </a:lnTo>
                <a:lnTo>
                  <a:pt x="830435" y="692474"/>
                </a:lnTo>
                <a:lnTo>
                  <a:pt x="830483" y="692303"/>
                </a:lnTo>
                <a:lnTo>
                  <a:pt x="831026" y="691367"/>
                </a:lnTo>
                <a:lnTo>
                  <a:pt x="832560" y="691367"/>
                </a:lnTo>
                <a:lnTo>
                  <a:pt x="832311" y="692303"/>
                </a:lnTo>
                <a:lnTo>
                  <a:pt x="832266" y="692474"/>
                </a:lnTo>
                <a:lnTo>
                  <a:pt x="831835" y="693207"/>
                </a:lnTo>
                <a:close/>
              </a:path>
              <a:path w="964565" h="962025">
                <a:moveTo>
                  <a:pt x="831528" y="693833"/>
                </a:moveTo>
                <a:lnTo>
                  <a:pt x="831376" y="694157"/>
                </a:lnTo>
                <a:lnTo>
                  <a:pt x="831823" y="693207"/>
                </a:lnTo>
                <a:lnTo>
                  <a:pt x="832266" y="692474"/>
                </a:lnTo>
                <a:lnTo>
                  <a:pt x="831835" y="693207"/>
                </a:lnTo>
                <a:lnTo>
                  <a:pt x="831528" y="693833"/>
                </a:lnTo>
                <a:close/>
              </a:path>
              <a:path w="964565" h="962025">
                <a:moveTo>
                  <a:pt x="834493" y="455710"/>
                </a:moveTo>
                <a:lnTo>
                  <a:pt x="831643" y="455710"/>
                </a:lnTo>
                <a:lnTo>
                  <a:pt x="831049" y="454290"/>
                </a:lnTo>
                <a:lnTo>
                  <a:pt x="830408" y="453493"/>
                </a:lnTo>
                <a:lnTo>
                  <a:pt x="830985" y="452682"/>
                </a:lnTo>
                <a:lnTo>
                  <a:pt x="831557" y="451130"/>
                </a:lnTo>
                <a:lnTo>
                  <a:pt x="833038" y="451130"/>
                </a:lnTo>
                <a:lnTo>
                  <a:pt x="834579" y="451870"/>
                </a:lnTo>
                <a:lnTo>
                  <a:pt x="835450" y="454290"/>
                </a:lnTo>
                <a:lnTo>
                  <a:pt x="835571" y="454628"/>
                </a:lnTo>
                <a:lnTo>
                  <a:pt x="834493" y="455710"/>
                </a:lnTo>
                <a:close/>
              </a:path>
              <a:path w="964565" h="962025">
                <a:moveTo>
                  <a:pt x="834493" y="455710"/>
                </a:moveTo>
                <a:lnTo>
                  <a:pt x="834312" y="455892"/>
                </a:lnTo>
                <a:lnTo>
                  <a:pt x="835571" y="454628"/>
                </a:lnTo>
                <a:lnTo>
                  <a:pt x="834493" y="455710"/>
                </a:lnTo>
                <a:close/>
              </a:path>
              <a:path w="964565" h="962025">
                <a:moveTo>
                  <a:pt x="831947" y="472424"/>
                </a:moveTo>
                <a:lnTo>
                  <a:pt x="830337" y="472424"/>
                </a:lnTo>
                <a:lnTo>
                  <a:pt x="830515" y="471748"/>
                </a:lnTo>
                <a:lnTo>
                  <a:pt x="830575" y="471517"/>
                </a:lnTo>
                <a:lnTo>
                  <a:pt x="831107" y="470609"/>
                </a:lnTo>
                <a:lnTo>
                  <a:pt x="831476" y="469819"/>
                </a:lnTo>
                <a:lnTo>
                  <a:pt x="831107" y="470609"/>
                </a:lnTo>
                <a:lnTo>
                  <a:pt x="832572" y="470848"/>
                </a:lnTo>
                <a:lnTo>
                  <a:pt x="832402" y="471517"/>
                </a:lnTo>
                <a:lnTo>
                  <a:pt x="832344" y="471748"/>
                </a:lnTo>
                <a:lnTo>
                  <a:pt x="831947" y="472424"/>
                </a:lnTo>
                <a:close/>
              </a:path>
              <a:path w="964565" h="962025">
                <a:moveTo>
                  <a:pt x="831404" y="712387"/>
                </a:moveTo>
                <a:lnTo>
                  <a:pt x="830195" y="711298"/>
                </a:lnTo>
                <a:lnTo>
                  <a:pt x="830932" y="709690"/>
                </a:lnTo>
                <a:lnTo>
                  <a:pt x="832586" y="709690"/>
                </a:lnTo>
                <a:lnTo>
                  <a:pt x="832337" y="710626"/>
                </a:lnTo>
                <a:lnTo>
                  <a:pt x="831937" y="711298"/>
                </a:lnTo>
                <a:lnTo>
                  <a:pt x="831821" y="711494"/>
                </a:lnTo>
                <a:lnTo>
                  <a:pt x="831404" y="712387"/>
                </a:lnTo>
                <a:close/>
              </a:path>
              <a:path w="964565" h="962025">
                <a:moveTo>
                  <a:pt x="832604" y="765530"/>
                </a:moveTo>
                <a:lnTo>
                  <a:pt x="830961" y="765530"/>
                </a:lnTo>
                <a:lnTo>
                  <a:pt x="830227" y="763968"/>
                </a:lnTo>
                <a:lnTo>
                  <a:pt x="831429" y="762950"/>
                </a:lnTo>
                <a:lnTo>
                  <a:pt x="831846" y="763804"/>
                </a:lnTo>
                <a:lnTo>
                  <a:pt x="832347" y="764629"/>
                </a:lnTo>
                <a:lnTo>
                  <a:pt x="832604" y="765530"/>
                </a:lnTo>
                <a:close/>
              </a:path>
              <a:path w="964565" h="962025">
                <a:moveTo>
                  <a:pt x="832675" y="747759"/>
                </a:moveTo>
                <a:lnTo>
                  <a:pt x="831136" y="747759"/>
                </a:lnTo>
                <a:lnTo>
                  <a:pt x="830326" y="746026"/>
                </a:lnTo>
                <a:lnTo>
                  <a:pt x="831490" y="745029"/>
                </a:lnTo>
                <a:lnTo>
                  <a:pt x="831888" y="745862"/>
                </a:lnTo>
                <a:lnTo>
                  <a:pt x="832379" y="746673"/>
                </a:lnTo>
                <a:lnTo>
                  <a:pt x="832675" y="747759"/>
                </a:lnTo>
                <a:close/>
              </a:path>
              <a:path w="964565" h="962025">
                <a:moveTo>
                  <a:pt x="842400" y="865281"/>
                </a:moveTo>
                <a:lnTo>
                  <a:pt x="839657" y="865281"/>
                </a:lnTo>
                <a:lnTo>
                  <a:pt x="840859" y="864466"/>
                </a:lnTo>
                <a:lnTo>
                  <a:pt x="842304" y="865071"/>
                </a:lnTo>
                <a:lnTo>
                  <a:pt x="842400" y="865281"/>
                </a:lnTo>
                <a:close/>
              </a:path>
              <a:path w="964565" h="962025">
                <a:moveTo>
                  <a:pt x="841325" y="869277"/>
                </a:moveTo>
                <a:lnTo>
                  <a:pt x="839482" y="867683"/>
                </a:lnTo>
                <a:lnTo>
                  <a:pt x="839169" y="866537"/>
                </a:lnTo>
                <a:lnTo>
                  <a:pt x="838660" y="865609"/>
                </a:lnTo>
                <a:lnTo>
                  <a:pt x="842551" y="865609"/>
                </a:lnTo>
                <a:lnTo>
                  <a:pt x="842977" y="866537"/>
                </a:lnTo>
                <a:lnTo>
                  <a:pt x="842873" y="867445"/>
                </a:lnTo>
                <a:lnTo>
                  <a:pt x="842671" y="868858"/>
                </a:lnTo>
                <a:lnTo>
                  <a:pt x="841325" y="869277"/>
                </a:lnTo>
                <a:close/>
              </a:path>
              <a:path w="964565" h="962025">
                <a:moveTo>
                  <a:pt x="832312" y="657010"/>
                </a:moveTo>
                <a:lnTo>
                  <a:pt x="830835" y="656530"/>
                </a:lnTo>
                <a:lnTo>
                  <a:pt x="830709" y="655679"/>
                </a:lnTo>
                <a:lnTo>
                  <a:pt x="830600" y="654950"/>
                </a:lnTo>
                <a:lnTo>
                  <a:pt x="830173" y="653968"/>
                </a:lnTo>
                <a:lnTo>
                  <a:pt x="830743" y="652587"/>
                </a:lnTo>
                <a:lnTo>
                  <a:pt x="831849" y="651986"/>
                </a:lnTo>
                <a:lnTo>
                  <a:pt x="833739" y="653452"/>
                </a:lnTo>
                <a:lnTo>
                  <a:pt x="834009" y="654711"/>
                </a:lnTo>
                <a:lnTo>
                  <a:pt x="834507" y="655679"/>
                </a:lnTo>
                <a:lnTo>
                  <a:pt x="833493" y="656088"/>
                </a:lnTo>
                <a:lnTo>
                  <a:pt x="832312" y="657010"/>
                </a:lnTo>
                <a:close/>
              </a:path>
              <a:path w="964565" h="962025">
                <a:moveTo>
                  <a:pt x="823855" y="958464"/>
                </a:moveTo>
                <a:lnTo>
                  <a:pt x="821220" y="958464"/>
                </a:lnTo>
                <a:lnTo>
                  <a:pt x="821298" y="957556"/>
                </a:lnTo>
                <a:lnTo>
                  <a:pt x="823242" y="957410"/>
                </a:lnTo>
                <a:lnTo>
                  <a:pt x="822859" y="957183"/>
                </a:lnTo>
                <a:lnTo>
                  <a:pt x="823989" y="957855"/>
                </a:lnTo>
                <a:lnTo>
                  <a:pt x="823855" y="958464"/>
                </a:lnTo>
                <a:close/>
              </a:path>
              <a:path w="964565" h="962025">
                <a:moveTo>
                  <a:pt x="823034" y="3035"/>
                </a:moveTo>
                <a:lnTo>
                  <a:pt x="820722" y="3035"/>
                </a:lnTo>
                <a:lnTo>
                  <a:pt x="820992" y="2551"/>
                </a:lnTo>
                <a:lnTo>
                  <a:pt x="822256" y="2551"/>
                </a:lnTo>
                <a:lnTo>
                  <a:pt x="823034" y="3035"/>
                </a:lnTo>
                <a:close/>
              </a:path>
              <a:path w="964565" h="962025">
                <a:moveTo>
                  <a:pt x="823306" y="4359"/>
                </a:moveTo>
                <a:lnTo>
                  <a:pt x="822038" y="4359"/>
                </a:lnTo>
                <a:lnTo>
                  <a:pt x="821227" y="3860"/>
                </a:lnTo>
                <a:lnTo>
                  <a:pt x="823592" y="3860"/>
                </a:lnTo>
                <a:lnTo>
                  <a:pt x="823306" y="4359"/>
                </a:lnTo>
                <a:close/>
              </a:path>
              <a:path w="964565" h="962025">
                <a:moveTo>
                  <a:pt x="823306" y="4359"/>
                </a:moveTo>
                <a:lnTo>
                  <a:pt x="823166" y="4604"/>
                </a:lnTo>
                <a:lnTo>
                  <a:pt x="823592" y="3860"/>
                </a:lnTo>
                <a:lnTo>
                  <a:pt x="823306" y="4359"/>
                </a:lnTo>
                <a:close/>
              </a:path>
              <a:path w="964565" h="962025">
                <a:moveTo>
                  <a:pt x="831643" y="437576"/>
                </a:moveTo>
                <a:lnTo>
                  <a:pt x="830853" y="436409"/>
                </a:lnTo>
                <a:lnTo>
                  <a:pt x="830210" y="435750"/>
                </a:lnTo>
                <a:lnTo>
                  <a:pt x="830582" y="434914"/>
                </a:lnTo>
                <a:lnTo>
                  <a:pt x="830784" y="433494"/>
                </a:lnTo>
                <a:lnTo>
                  <a:pt x="833013" y="433224"/>
                </a:lnTo>
                <a:lnTo>
                  <a:pt x="832116" y="432929"/>
                </a:lnTo>
                <a:lnTo>
                  <a:pt x="833835" y="433494"/>
                </a:lnTo>
                <a:lnTo>
                  <a:pt x="834824" y="435750"/>
                </a:lnTo>
                <a:lnTo>
                  <a:pt x="833853" y="437128"/>
                </a:lnTo>
                <a:lnTo>
                  <a:pt x="831643" y="437576"/>
                </a:lnTo>
                <a:close/>
              </a:path>
              <a:path w="964565" h="962025">
                <a:moveTo>
                  <a:pt x="823990" y="941255"/>
                </a:moveTo>
                <a:lnTo>
                  <a:pt x="822597" y="941255"/>
                </a:lnTo>
                <a:lnTo>
                  <a:pt x="821402" y="940646"/>
                </a:lnTo>
                <a:lnTo>
                  <a:pt x="820683" y="940347"/>
                </a:lnTo>
                <a:lnTo>
                  <a:pt x="821093" y="939785"/>
                </a:lnTo>
                <a:lnTo>
                  <a:pt x="821348" y="939280"/>
                </a:lnTo>
                <a:lnTo>
                  <a:pt x="822743" y="939280"/>
                </a:lnTo>
                <a:lnTo>
                  <a:pt x="823690" y="939785"/>
                </a:lnTo>
                <a:lnTo>
                  <a:pt x="824658" y="940191"/>
                </a:lnTo>
                <a:lnTo>
                  <a:pt x="824302" y="940646"/>
                </a:lnTo>
                <a:lnTo>
                  <a:pt x="823990" y="941255"/>
                </a:lnTo>
                <a:close/>
              </a:path>
              <a:path w="964565" h="962025">
                <a:moveTo>
                  <a:pt x="823990" y="941255"/>
                </a:moveTo>
                <a:lnTo>
                  <a:pt x="823877" y="941475"/>
                </a:lnTo>
                <a:lnTo>
                  <a:pt x="824302" y="940646"/>
                </a:lnTo>
                <a:lnTo>
                  <a:pt x="823990" y="941255"/>
                </a:lnTo>
                <a:close/>
              </a:path>
              <a:path w="964565" h="962025">
                <a:moveTo>
                  <a:pt x="834568" y="199705"/>
                </a:moveTo>
                <a:lnTo>
                  <a:pt x="831693" y="199350"/>
                </a:lnTo>
                <a:lnTo>
                  <a:pt x="831084" y="197908"/>
                </a:lnTo>
                <a:lnTo>
                  <a:pt x="830397" y="197076"/>
                </a:lnTo>
                <a:lnTo>
                  <a:pt x="830995" y="196264"/>
                </a:lnTo>
                <a:lnTo>
                  <a:pt x="831596" y="194773"/>
                </a:lnTo>
                <a:lnTo>
                  <a:pt x="833162" y="194773"/>
                </a:lnTo>
                <a:lnTo>
                  <a:pt x="834696" y="195517"/>
                </a:lnTo>
                <a:lnTo>
                  <a:pt x="835831" y="198410"/>
                </a:lnTo>
                <a:lnTo>
                  <a:pt x="834568" y="199705"/>
                </a:lnTo>
                <a:close/>
              </a:path>
              <a:path w="964565" h="962025">
                <a:moveTo>
                  <a:pt x="824060" y="24923"/>
                </a:moveTo>
                <a:lnTo>
                  <a:pt x="820978" y="24923"/>
                </a:lnTo>
                <a:lnTo>
                  <a:pt x="819956" y="23688"/>
                </a:lnTo>
                <a:lnTo>
                  <a:pt x="819850" y="23560"/>
                </a:lnTo>
                <a:lnTo>
                  <a:pt x="820718" y="21069"/>
                </a:lnTo>
                <a:lnTo>
                  <a:pt x="822186" y="20728"/>
                </a:lnTo>
                <a:lnTo>
                  <a:pt x="823031" y="20258"/>
                </a:lnTo>
                <a:lnTo>
                  <a:pt x="824839" y="20728"/>
                </a:lnTo>
                <a:lnTo>
                  <a:pt x="825832" y="21945"/>
                </a:lnTo>
                <a:lnTo>
                  <a:pt x="824949" y="24414"/>
                </a:lnTo>
                <a:lnTo>
                  <a:pt x="824060" y="24923"/>
                </a:lnTo>
                <a:close/>
              </a:path>
              <a:path w="964565" h="962025">
                <a:moveTo>
                  <a:pt x="824060" y="24923"/>
                </a:moveTo>
                <a:lnTo>
                  <a:pt x="823675" y="25144"/>
                </a:lnTo>
                <a:lnTo>
                  <a:pt x="824949" y="24414"/>
                </a:lnTo>
                <a:lnTo>
                  <a:pt x="824060" y="24923"/>
                </a:lnTo>
                <a:close/>
              </a:path>
              <a:path w="964565" h="962025">
                <a:moveTo>
                  <a:pt x="834568" y="805534"/>
                </a:moveTo>
                <a:lnTo>
                  <a:pt x="831693" y="805175"/>
                </a:lnTo>
                <a:lnTo>
                  <a:pt x="831084" y="803734"/>
                </a:lnTo>
                <a:lnTo>
                  <a:pt x="830397" y="802901"/>
                </a:lnTo>
                <a:lnTo>
                  <a:pt x="830995" y="802090"/>
                </a:lnTo>
                <a:lnTo>
                  <a:pt x="831596" y="800599"/>
                </a:lnTo>
                <a:lnTo>
                  <a:pt x="833162" y="800599"/>
                </a:lnTo>
                <a:lnTo>
                  <a:pt x="834696" y="801342"/>
                </a:lnTo>
                <a:lnTo>
                  <a:pt x="835831" y="804235"/>
                </a:lnTo>
                <a:lnTo>
                  <a:pt x="834568" y="805534"/>
                </a:lnTo>
                <a:close/>
              </a:path>
              <a:path w="964565" h="962025">
                <a:moveTo>
                  <a:pt x="824038" y="720725"/>
                </a:moveTo>
                <a:lnTo>
                  <a:pt x="821080" y="720725"/>
                </a:lnTo>
                <a:lnTo>
                  <a:pt x="820715" y="719611"/>
                </a:lnTo>
                <a:lnTo>
                  <a:pt x="820658" y="719437"/>
                </a:lnTo>
                <a:lnTo>
                  <a:pt x="821266" y="718697"/>
                </a:lnTo>
                <a:lnTo>
                  <a:pt x="822747" y="718697"/>
                </a:lnTo>
                <a:lnTo>
                  <a:pt x="823690" y="719205"/>
                </a:lnTo>
                <a:lnTo>
                  <a:pt x="824658" y="719611"/>
                </a:lnTo>
                <a:lnTo>
                  <a:pt x="824302" y="720066"/>
                </a:lnTo>
                <a:lnTo>
                  <a:pt x="824038" y="720725"/>
                </a:lnTo>
                <a:close/>
              </a:path>
              <a:path w="964565" h="962025">
                <a:moveTo>
                  <a:pt x="821148" y="720935"/>
                </a:moveTo>
                <a:lnTo>
                  <a:pt x="820864" y="720066"/>
                </a:lnTo>
                <a:lnTo>
                  <a:pt x="821080" y="720725"/>
                </a:lnTo>
                <a:lnTo>
                  <a:pt x="821148" y="720935"/>
                </a:lnTo>
                <a:close/>
              </a:path>
              <a:path w="964565" h="962025">
                <a:moveTo>
                  <a:pt x="822280" y="721515"/>
                </a:moveTo>
                <a:lnTo>
                  <a:pt x="821192" y="721066"/>
                </a:lnTo>
                <a:lnTo>
                  <a:pt x="821148" y="720935"/>
                </a:lnTo>
                <a:lnTo>
                  <a:pt x="823576" y="720935"/>
                </a:lnTo>
                <a:lnTo>
                  <a:pt x="822280" y="721515"/>
                </a:lnTo>
                <a:close/>
              </a:path>
              <a:path w="964565" h="962025">
                <a:moveTo>
                  <a:pt x="821703" y="737058"/>
                </a:moveTo>
                <a:lnTo>
                  <a:pt x="821487" y="737204"/>
                </a:lnTo>
                <a:lnTo>
                  <a:pt x="822273" y="736674"/>
                </a:lnTo>
                <a:lnTo>
                  <a:pt x="823590" y="736674"/>
                </a:lnTo>
                <a:lnTo>
                  <a:pt x="823843" y="737058"/>
                </a:lnTo>
                <a:lnTo>
                  <a:pt x="822273" y="736674"/>
                </a:lnTo>
                <a:lnTo>
                  <a:pt x="821703" y="737058"/>
                </a:lnTo>
                <a:close/>
              </a:path>
              <a:path w="964565" h="962025">
                <a:moveTo>
                  <a:pt x="821782" y="738720"/>
                </a:moveTo>
                <a:lnTo>
                  <a:pt x="820672" y="737635"/>
                </a:lnTo>
                <a:lnTo>
                  <a:pt x="823804" y="737635"/>
                </a:lnTo>
                <a:lnTo>
                  <a:pt x="821782" y="738720"/>
                </a:lnTo>
                <a:close/>
              </a:path>
              <a:path w="964565" h="962025">
                <a:moveTo>
                  <a:pt x="822451" y="923292"/>
                </a:moveTo>
                <a:lnTo>
                  <a:pt x="820868" y="922761"/>
                </a:lnTo>
                <a:lnTo>
                  <a:pt x="819782" y="920441"/>
                </a:lnTo>
                <a:lnTo>
                  <a:pt x="820775" y="919118"/>
                </a:lnTo>
                <a:lnTo>
                  <a:pt x="823317" y="919118"/>
                </a:lnTo>
                <a:lnTo>
                  <a:pt x="823964" y="920103"/>
                </a:lnTo>
                <a:lnTo>
                  <a:pt x="824690" y="920719"/>
                </a:lnTo>
                <a:lnTo>
                  <a:pt x="824209" y="921544"/>
                </a:lnTo>
                <a:lnTo>
                  <a:pt x="823898" y="922761"/>
                </a:lnTo>
                <a:lnTo>
                  <a:pt x="824175" y="922761"/>
                </a:lnTo>
                <a:lnTo>
                  <a:pt x="822451" y="923292"/>
                </a:lnTo>
                <a:close/>
              </a:path>
              <a:path w="964565" h="962025">
                <a:moveTo>
                  <a:pt x="832323" y="216751"/>
                </a:moveTo>
                <a:lnTo>
                  <a:pt x="830284" y="216751"/>
                </a:lnTo>
                <a:lnTo>
                  <a:pt x="829825" y="215751"/>
                </a:lnTo>
                <a:lnTo>
                  <a:pt x="830193" y="214587"/>
                </a:lnTo>
                <a:lnTo>
                  <a:pt x="830689" y="214035"/>
                </a:lnTo>
                <a:lnTo>
                  <a:pt x="830959" y="213562"/>
                </a:lnTo>
                <a:lnTo>
                  <a:pt x="832831" y="213562"/>
                </a:lnTo>
                <a:lnTo>
                  <a:pt x="833362" y="214587"/>
                </a:lnTo>
                <a:lnTo>
                  <a:pt x="832671" y="216391"/>
                </a:lnTo>
                <a:lnTo>
                  <a:pt x="832323" y="216751"/>
                </a:lnTo>
                <a:close/>
              </a:path>
              <a:path w="964565" h="962025">
                <a:moveTo>
                  <a:pt x="832604" y="159701"/>
                </a:moveTo>
                <a:lnTo>
                  <a:pt x="830961" y="159701"/>
                </a:lnTo>
                <a:lnTo>
                  <a:pt x="830227" y="158139"/>
                </a:lnTo>
                <a:lnTo>
                  <a:pt x="831429" y="157121"/>
                </a:lnTo>
                <a:lnTo>
                  <a:pt x="831846" y="157975"/>
                </a:lnTo>
                <a:lnTo>
                  <a:pt x="832347" y="158801"/>
                </a:lnTo>
                <a:lnTo>
                  <a:pt x="832604" y="159701"/>
                </a:lnTo>
                <a:close/>
              </a:path>
              <a:path w="964565" h="962025">
                <a:moveTo>
                  <a:pt x="831835" y="87378"/>
                </a:moveTo>
                <a:lnTo>
                  <a:pt x="830230" y="87378"/>
                </a:lnTo>
                <a:lnTo>
                  <a:pt x="830435" y="86645"/>
                </a:lnTo>
                <a:lnTo>
                  <a:pt x="830483" y="86474"/>
                </a:lnTo>
                <a:lnTo>
                  <a:pt x="831026" y="85538"/>
                </a:lnTo>
                <a:lnTo>
                  <a:pt x="832560" y="85538"/>
                </a:lnTo>
                <a:lnTo>
                  <a:pt x="832311" y="86474"/>
                </a:lnTo>
                <a:lnTo>
                  <a:pt x="832266" y="86645"/>
                </a:lnTo>
                <a:lnTo>
                  <a:pt x="831835" y="87378"/>
                </a:lnTo>
                <a:close/>
              </a:path>
              <a:path w="964565" h="962025">
                <a:moveTo>
                  <a:pt x="831528" y="88004"/>
                </a:moveTo>
                <a:lnTo>
                  <a:pt x="831376" y="88328"/>
                </a:lnTo>
                <a:lnTo>
                  <a:pt x="831823" y="87378"/>
                </a:lnTo>
                <a:lnTo>
                  <a:pt x="832266" y="86645"/>
                </a:lnTo>
                <a:lnTo>
                  <a:pt x="831835" y="87378"/>
                </a:lnTo>
                <a:lnTo>
                  <a:pt x="831528" y="88004"/>
                </a:lnTo>
                <a:close/>
              </a:path>
              <a:path w="964565" h="962025">
                <a:moveTo>
                  <a:pt x="831543" y="252951"/>
                </a:moveTo>
                <a:lnTo>
                  <a:pt x="830294" y="252015"/>
                </a:lnTo>
                <a:lnTo>
                  <a:pt x="830995" y="250343"/>
                </a:lnTo>
                <a:lnTo>
                  <a:pt x="832543" y="250343"/>
                </a:lnTo>
                <a:lnTo>
                  <a:pt x="832351" y="251243"/>
                </a:lnTo>
                <a:lnTo>
                  <a:pt x="831937" y="252015"/>
                </a:lnTo>
                <a:lnTo>
                  <a:pt x="831543" y="252951"/>
                </a:lnTo>
                <a:close/>
              </a:path>
              <a:path w="964565" h="962025">
                <a:moveTo>
                  <a:pt x="832618" y="141723"/>
                </a:moveTo>
                <a:lnTo>
                  <a:pt x="831038" y="141723"/>
                </a:lnTo>
                <a:lnTo>
                  <a:pt x="830326" y="140197"/>
                </a:lnTo>
                <a:lnTo>
                  <a:pt x="831490" y="139200"/>
                </a:lnTo>
                <a:lnTo>
                  <a:pt x="831888" y="140033"/>
                </a:lnTo>
                <a:lnTo>
                  <a:pt x="832379" y="140844"/>
                </a:lnTo>
                <a:lnTo>
                  <a:pt x="832618" y="141723"/>
                </a:lnTo>
                <a:close/>
              </a:path>
              <a:path w="964565" h="962025">
                <a:moveTo>
                  <a:pt x="834126" y="177024"/>
                </a:moveTo>
                <a:lnTo>
                  <a:pt x="832202" y="177024"/>
                </a:lnTo>
                <a:lnTo>
                  <a:pt x="833184" y="176632"/>
                </a:lnTo>
                <a:lnTo>
                  <a:pt x="834126" y="177024"/>
                </a:lnTo>
                <a:close/>
              </a:path>
              <a:path w="964565" h="962025">
                <a:moveTo>
                  <a:pt x="833636" y="180159"/>
                </a:moveTo>
                <a:lnTo>
                  <a:pt x="831141" y="180159"/>
                </a:lnTo>
                <a:lnTo>
                  <a:pt x="831009" y="179817"/>
                </a:lnTo>
                <a:lnTo>
                  <a:pt x="830106" y="178621"/>
                </a:lnTo>
                <a:lnTo>
                  <a:pt x="830643" y="177201"/>
                </a:lnTo>
                <a:lnTo>
                  <a:pt x="834554" y="177201"/>
                </a:lnTo>
                <a:lnTo>
                  <a:pt x="835130" y="178308"/>
                </a:lnTo>
                <a:lnTo>
                  <a:pt x="833636" y="180159"/>
                </a:lnTo>
                <a:close/>
              </a:path>
              <a:path w="964565" h="962025">
                <a:moveTo>
                  <a:pt x="831397" y="180820"/>
                </a:moveTo>
                <a:lnTo>
                  <a:pt x="831223" y="180369"/>
                </a:lnTo>
                <a:lnTo>
                  <a:pt x="832365" y="180369"/>
                </a:lnTo>
                <a:lnTo>
                  <a:pt x="831397" y="180820"/>
                </a:lnTo>
                <a:close/>
              </a:path>
              <a:path w="964565" h="962025">
                <a:moveTo>
                  <a:pt x="831956" y="71176"/>
                </a:moveTo>
                <a:lnTo>
                  <a:pt x="830842" y="70586"/>
                </a:lnTo>
                <a:lnTo>
                  <a:pt x="830241" y="69251"/>
                </a:lnTo>
                <a:lnTo>
                  <a:pt x="830564" y="68404"/>
                </a:lnTo>
                <a:lnTo>
                  <a:pt x="830622" y="68255"/>
                </a:lnTo>
                <a:lnTo>
                  <a:pt x="830713" y="67415"/>
                </a:lnTo>
                <a:lnTo>
                  <a:pt x="830800" y="66621"/>
                </a:lnTo>
                <a:lnTo>
                  <a:pt x="832262" y="66162"/>
                </a:lnTo>
                <a:lnTo>
                  <a:pt x="833447" y="67031"/>
                </a:lnTo>
                <a:lnTo>
                  <a:pt x="834479" y="67415"/>
                </a:lnTo>
                <a:lnTo>
                  <a:pt x="834077" y="68255"/>
                </a:lnTo>
                <a:lnTo>
                  <a:pt x="834006" y="68404"/>
                </a:lnTo>
                <a:lnTo>
                  <a:pt x="833848" y="69251"/>
                </a:lnTo>
                <a:lnTo>
                  <a:pt x="833767" y="69682"/>
                </a:lnTo>
                <a:lnTo>
                  <a:pt x="831956" y="71176"/>
                </a:lnTo>
                <a:close/>
              </a:path>
              <a:path w="964565" h="962025">
                <a:moveTo>
                  <a:pt x="832569" y="233813"/>
                </a:moveTo>
                <a:lnTo>
                  <a:pt x="830337" y="233813"/>
                </a:lnTo>
                <a:lnTo>
                  <a:pt x="830568" y="232895"/>
                </a:lnTo>
                <a:lnTo>
                  <a:pt x="831066" y="232045"/>
                </a:lnTo>
                <a:lnTo>
                  <a:pt x="831465" y="231169"/>
                </a:lnTo>
                <a:lnTo>
                  <a:pt x="831855" y="232045"/>
                </a:lnTo>
                <a:lnTo>
                  <a:pt x="832343" y="232895"/>
                </a:lnTo>
                <a:lnTo>
                  <a:pt x="832569" y="233813"/>
                </a:lnTo>
                <a:close/>
              </a:path>
              <a:path w="964565" h="962025">
                <a:moveTo>
                  <a:pt x="832928" y="50701"/>
                </a:moveTo>
                <a:lnTo>
                  <a:pt x="830835" y="50701"/>
                </a:lnTo>
                <a:lnTo>
                  <a:pt x="830709" y="49850"/>
                </a:lnTo>
                <a:lnTo>
                  <a:pt x="830600" y="49117"/>
                </a:lnTo>
                <a:lnTo>
                  <a:pt x="830173" y="48139"/>
                </a:lnTo>
                <a:lnTo>
                  <a:pt x="830743" y="46758"/>
                </a:lnTo>
                <a:lnTo>
                  <a:pt x="831849" y="46157"/>
                </a:lnTo>
                <a:lnTo>
                  <a:pt x="833739" y="47623"/>
                </a:lnTo>
                <a:lnTo>
                  <a:pt x="834009" y="48882"/>
                </a:lnTo>
                <a:lnTo>
                  <a:pt x="834507" y="49850"/>
                </a:lnTo>
                <a:lnTo>
                  <a:pt x="833493" y="50260"/>
                </a:lnTo>
                <a:lnTo>
                  <a:pt x="832928" y="50701"/>
                </a:lnTo>
                <a:close/>
              </a:path>
              <a:path w="964565" h="962025">
                <a:moveTo>
                  <a:pt x="832645" y="50921"/>
                </a:moveTo>
                <a:lnTo>
                  <a:pt x="832312" y="51181"/>
                </a:lnTo>
                <a:lnTo>
                  <a:pt x="832928" y="50701"/>
                </a:lnTo>
                <a:lnTo>
                  <a:pt x="832645" y="50921"/>
                </a:lnTo>
                <a:close/>
              </a:path>
              <a:path w="964565" h="962025">
                <a:moveTo>
                  <a:pt x="833233" y="15863"/>
                </a:moveTo>
                <a:lnTo>
                  <a:pt x="830426" y="15863"/>
                </a:lnTo>
                <a:lnTo>
                  <a:pt x="829415" y="15635"/>
                </a:lnTo>
                <a:lnTo>
                  <a:pt x="827878" y="14728"/>
                </a:lnTo>
                <a:lnTo>
                  <a:pt x="828946" y="11543"/>
                </a:lnTo>
                <a:lnTo>
                  <a:pt x="829992" y="10358"/>
                </a:lnTo>
                <a:lnTo>
                  <a:pt x="832846" y="9739"/>
                </a:lnTo>
                <a:lnTo>
                  <a:pt x="834180" y="11098"/>
                </a:lnTo>
                <a:lnTo>
                  <a:pt x="834703" y="14728"/>
                </a:lnTo>
                <a:lnTo>
                  <a:pt x="834746" y="15027"/>
                </a:lnTo>
                <a:lnTo>
                  <a:pt x="833233" y="15863"/>
                </a:lnTo>
                <a:close/>
              </a:path>
              <a:path w="964565" h="962025">
                <a:moveTo>
                  <a:pt x="831429" y="34090"/>
                </a:moveTo>
                <a:lnTo>
                  <a:pt x="829451" y="33791"/>
                </a:lnTo>
                <a:lnTo>
                  <a:pt x="828052" y="32798"/>
                </a:lnTo>
                <a:lnTo>
                  <a:pt x="828882" y="29716"/>
                </a:lnTo>
                <a:lnTo>
                  <a:pt x="829935" y="28549"/>
                </a:lnTo>
                <a:lnTo>
                  <a:pt x="832746" y="27834"/>
                </a:lnTo>
                <a:lnTo>
                  <a:pt x="834144" y="29122"/>
                </a:lnTo>
                <a:lnTo>
                  <a:pt x="834797" y="32798"/>
                </a:lnTo>
                <a:lnTo>
                  <a:pt x="834831" y="32994"/>
                </a:lnTo>
                <a:lnTo>
                  <a:pt x="833283" y="33791"/>
                </a:lnTo>
                <a:lnTo>
                  <a:pt x="831429" y="34090"/>
                </a:lnTo>
                <a:close/>
              </a:path>
              <a:path w="964565" h="962025">
                <a:moveTo>
                  <a:pt x="831646" y="327338"/>
                </a:moveTo>
                <a:lnTo>
                  <a:pt x="830853" y="326167"/>
                </a:lnTo>
                <a:lnTo>
                  <a:pt x="830074" y="325491"/>
                </a:lnTo>
                <a:lnTo>
                  <a:pt x="830216" y="325491"/>
                </a:lnTo>
                <a:lnTo>
                  <a:pt x="830586" y="324658"/>
                </a:lnTo>
                <a:lnTo>
                  <a:pt x="830785" y="323231"/>
                </a:lnTo>
                <a:lnTo>
                  <a:pt x="833016" y="322957"/>
                </a:lnTo>
                <a:lnTo>
                  <a:pt x="832109" y="322655"/>
                </a:lnTo>
                <a:lnTo>
                  <a:pt x="833838" y="323231"/>
                </a:lnTo>
                <a:lnTo>
                  <a:pt x="834817" y="325491"/>
                </a:lnTo>
                <a:lnTo>
                  <a:pt x="833867" y="326886"/>
                </a:lnTo>
                <a:lnTo>
                  <a:pt x="831646" y="327338"/>
                </a:lnTo>
                <a:close/>
              </a:path>
              <a:path w="964565" h="962025">
                <a:moveTo>
                  <a:pt x="840112" y="171426"/>
                </a:moveTo>
                <a:lnTo>
                  <a:pt x="839166" y="170134"/>
                </a:lnTo>
                <a:lnTo>
                  <a:pt x="838290" y="169465"/>
                </a:lnTo>
                <a:lnTo>
                  <a:pt x="838699" y="168473"/>
                </a:lnTo>
                <a:lnTo>
                  <a:pt x="838904" y="167060"/>
                </a:lnTo>
                <a:lnTo>
                  <a:pt x="838938" y="166828"/>
                </a:lnTo>
                <a:lnTo>
                  <a:pt x="840418" y="166437"/>
                </a:lnTo>
                <a:lnTo>
                  <a:pt x="841987" y="167060"/>
                </a:lnTo>
                <a:lnTo>
                  <a:pt x="843635" y="169465"/>
                </a:lnTo>
                <a:lnTo>
                  <a:pt x="843388" y="170134"/>
                </a:lnTo>
                <a:lnTo>
                  <a:pt x="842909" y="171116"/>
                </a:lnTo>
                <a:lnTo>
                  <a:pt x="840112" y="171426"/>
                </a:lnTo>
                <a:close/>
              </a:path>
              <a:path w="964565" h="962025">
                <a:moveTo>
                  <a:pt x="842248" y="299190"/>
                </a:moveTo>
                <a:lnTo>
                  <a:pt x="839553" y="299190"/>
                </a:lnTo>
                <a:lnTo>
                  <a:pt x="839005" y="298087"/>
                </a:lnTo>
                <a:lnTo>
                  <a:pt x="838934" y="297945"/>
                </a:lnTo>
                <a:lnTo>
                  <a:pt x="838283" y="297247"/>
                </a:lnTo>
                <a:lnTo>
                  <a:pt x="838845" y="296471"/>
                </a:lnTo>
                <a:lnTo>
                  <a:pt x="839311" y="295190"/>
                </a:lnTo>
                <a:lnTo>
                  <a:pt x="841420" y="295190"/>
                </a:lnTo>
                <a:lnTo>
                  <a:pt x="842322" y="295582"/>
                </a:lnTo>
                <a:lnTo>
                  <a:pt x="843171" y="297945"/>
                </a:lnTo>
                <a:lnTo>
                  <a:pt x="843222" y="298087"/>
                </a:lnTo>
                <a:lnTo>
                  <a:pt x="842248" y="299190"/>
                </a:lnTo>
                <a:close/>
              </a:path>
              <a:path w="964565" h="962025">
                <a:moveTo>
                  <a:pt x="842233" y="317057"/>
                </a:moveTo>
                <a:lnTo>
                  <a:pt x="839640" y="317057"/>
                </a:lnTo>
                <a:lnTo>
                  <a:pt x="838988" y="316139"/>
                </a:lnTo>
                <a:lnTo>
                  <a:pt x="838233" y="315555"/>
                </a:lnTo>
                <a:lnTo>
                  <a:pt x="838699" y="314698"/>
                </a:lnTo>
                <a:lnTo>
                  <a:pt x="838995" y="313367"/>
                </a:lnTo>
                <a:lnTo>
                  <a:pt x="840383" y="312872"/>
                </a:lnTo>
                <a:lnTo>
                  <a:pt x="841771" y="313367"/>
                </a:lnTo>
                <a:lnTo>
                  <a:pt x="841899" y="313367"/>
                </a:lnTo>
                <a:lnTo>
                  <a:pt x="843116" y="315555"/>
                </a:lnTo>
                <a:lnTo>
                  <a:pt x="843236" y="315773"/>
                </a:lnTo>
                <a:lnTo>
                  <a:pt x="842233" y="317057"/>
                </a:lnTo>
                <a:close/>
              </a:path>
              <a:path w="964565" h="962025">
                <a:moveTo>
                  <a:pt x="841687" y="353154"/>
                </a:moveTo>
                <a:lnTo>
                  <a:pt x="840450" y="353154"/>
                </a:lnTo>
                <a:lnTo>
                  <a:pt x="839593" y="352717"/>
                </a:lnTo>
                <a:lnTo>
                  <a:pt x="839023" y="351959"/>
                </a:lnTo>
                <a:lnTo>
                  <a:pt x="839087" y="351827"/>
                </a:lnTo>
                <a:lnTo>
                  <a:pt x="841966" y="352578"/>
                </a:lnTo>
                <a:lnTo>
                  <a:pt x="841687" y="353154"/>
                </a:lnTo>
                <a:close/>
              </a:path>
              <a:path w="964565" h="962025">
                <a:moveTo>
                  <a:pt x="841687" y="353154"/>
                </a:moveTo>
                <a:lnTo>
                  <a:pt x="841599" y="353336"/>
                </a:lnTo>
                <a:lnTo>
                  <a:pt x="841899" y="352717"/>
                </a:lnTo>
                <a:lnTo>
                  <a:pt x="841687" y="353154"/>
                </a:lnTo>
                <a:close/>
              </a:path>
              <a:path w="964565" h="962025">
                <a:moveTo>
                  <a:pt x="840180" y="42958"/>
                </a:moveTo>
                <a:lnTo>
                  <a:pt x="839155" y="41940"/>
                </a:lnTo>
                <a:lnTo>
                  <a:pt x="838297" y="41470"/>
                </a:lnTo>
                <a:lnTo>
                  <a:pt x="838533" y="40826"/>
                </a:lnTo>
                <a:lnTo>
                  <a:pt x="838635" y="40548"/>
                </a:lnTo>
                <a:lnTo>
                  <a:pt x="838731" y="39250"/>
                </a:lnTo>
                <a:lnTo>
                  <a:pt x="839498" y="38762"/>
                </a:lnTo>
                <a:lnTo>
                  <a:pt x="841567" y="38762"/>
                </a:lnTo>
                <a:lnTo>
                  <a:pt x="843244" y="40826"/>
                </a:lnTo>
                <a:lnTo>
                  <a:pt x="842468" y="42278"/>
                </a:lnTo>
                <a:lnTo>
                  <a:pt x="840180" y="42958"/>
                </a:lnTo>
                <a:close/>
              </a:path>
              <a:path w="964565" h="962025">
                <a:moveTo>
                  <a:pt x="842516" y="373616"/>
                </a:moveTo>
                <a:lnTo>
                  <a:pt x="839628" y="373616"/>
                </a:lnTo>
                <a:lnTo>
                  <a:pt x="839070" y="372409"/>
                </a:lnTo>
                <a:lnTo>
                  <a:pt x="839009" y="372278"/>
                </a:lnTo>
                <a:lnTo>
                  <a:pt x="838343" y="371520"/>
                </a:lnTo>
                <a:lnTo>
                  <a:pt x="838970" y="370740"/>
                </a:lnTo>
                <a:lnTo>
                  <a:pt x="839504" y="369456"/>
                </a:lnTo>
                <a:lnTo>
                  <a:pt x="841420" y="369324"/>
                </a:lnTo>
                <a:lnTo>
                  <a:pt x="841080" y="369178"/>
                </a:lnTo>
                <a:lnTo>
                  <a:pt x="842745" y="369894"/>
                </a:lnTo>
                <a:lnTo>
                  <a:pt x="843383" y="372278"/>
                </a:lnTo>
                <a:lnTo>
                  <a:pt x="843418" y="372409"/>
                </a:lnTo>
                <a:lnTo>
                  <a:pt x="842516" y="373616"/>
                </a:lnTo>
                <a:close/>
              </a:path>
              <a:path w="964565" h="962025">
                <a:moveTo>
                  <a:pt x="842516" y="373616"/>
                </a:moveTo>
                <a:lnTo>
                  <a:pt x="842354" y="373833"/>
                </a:lnTo>
                <a:lnTo>
                  <a:pt x="843418" y="372409"/>
                </a:lnTo>
                <a:lnTo>
                  <a:pt x="842516" y="373616"/>
                </a:lnTo>
                <a:close/>
              </a:path>
              <a:path w="964565" h="962025">
                <a:moveTo>
                  <a:pt x="841457" y="113366"/>
                </a:moveTo>
                <a:lnTo>
                  <a:pt x="839134" y="113366"/>
                </a:lnTo>
                <a:lnTo>
                  <a:pt x="839359" y="112917"/>
                </a:lnTo>
                <a:lnTo>
                  <a:pt x="840607" y="112917"/>
                </a:lnTo>
                <a:lnTo>
                  <a:pt x="841457" y="113366"/>
                </a:lnTo>
                <a:close/>
              </a:path>
              <a:path w="964565" h="962025">
                <a:moveTo>
                  <a:pt x="841734" y="114686"/>
                </a:moveTo>
                <a:lnTo>
                  <a:pt x="840489" y="114686"/>
                </a:lnTo>
                <a:lnTo>
                  <a:pt x="839439" y="114134"/>
                </a:lnTo>
                <a:lnTo>
                  <a:pt x="842012" y="114134"/>
                </a:lnTo>
                <a:lnTo>
                  <a:pt x="841734" y="114686"/>
                </a:lnTo>
                <a:close/>
              </a:path>
              <a:path w="964565" h="962025">
                <a:moveTo>
                  <a:pt x="841734" y="114686"/>
                </a:moveTo>
                <a:lnTo>
                  <a:pt x="841634" y="114885"/>
                </a:lnTo>
                <a:lnTo>
                  <a:pt x="842012" y="114134"/>
                </a:lnTo>
                <a:lnTo>
                  <a:pt x="841734" y="114686"/>
                </a:lnTo>
                <a:close/>
              </a:path>
              <a:path w="964565" h="962025">
                <a:moveTo>
                  <a:pt x="842503" y="153014"/>
                </a:moveTo>
                <a:lnTo>
                  <a:pt x="839758" y="153014"/>
                </a:lnTo>
                <a:lnTo>
                  <a:pt x="839080" y="152000"/>
                </a:lnTo>
                <a:lnTo>
                  <a:pt x="838301" y="151353"/>
                </a:lnTo>
                <a:lnTo>
                  <a:pt x="838806" y="150463"/>
                </a:lnTo>
                <a:lnTo>
                  <a:pt x="839141" y="149075"/>
                </a:lnTo>
                <a:lnTo>
                  <a:pt x="840625" y="148566"/>
                </a:lnTo>
                <a:lnTo>
                  <a:pt x="842126" y="149075"/>
                </a:lnTo>
                <a:lnTo>
                  <a:pt x="842275" y="149075"/>
                </a:lnTo>
                <a:lnTo>
                  <a:pt x="843372" y="151353"/>
                </a:lnTo>
                <a:lnTo>
                  <a:pt x="843471" y="151559"/>
                </a:lnTo>
                <a:lnTo>
                  <a:pt x="842503" y="153014"/>
                </a:lnTo>
                <a:close/>
              </a:path>
              <a:path w="964565" h="962025">
                <a:moveTo>
                  <a:pt x="842439" y="61070"/>
                </a:moveTo>
                <a:lnTo>
                  <a:pt x="839699" y="60896"/>
                </a:lnTo>
                <a:lnTo>
                  <a:pt x="839044" y="59586"/>
                </a:lnTo>
                <a:lnTo>
                  <a:pt x="838354" y="58850"/>
                </a:lnTo>
                <a:lnTo>
                  <a:pt x="838948" y="58031"/>
                </a:lnTo>
                <a:lnTo>
                  <a:pt x="839439" y="56690"/>
                </a:lnTo>
                <a:lnTo>
                  <a:pt x="840984" y="56380"/>
                </a:lnTo>
                <a:lnTo>
                  <a:pt x="842599" y="57095"/>
                </a:lnTo>
                <a:lnTo>
                  <a:pt x="843481" y="59586"/>
                </a:lnTo>
                <a:lnTo>
                  <a:pt x="842439" y="61070"/>
                </a:lnTo>
                <a:close/>
              </a:path>
              <a:path w="964565" h="962025">
                <a:moveTo>
                  <a:pt x="839728" y="79468"/>
                </a:moveTo>
                <a:lnTo>
                  <a:pt x="838308" y="78336"/>
                </a:lnTo>
                <a:lnTo>
                  <a:pt x="838401" y="77073"/>
                </a:lnTo>
                <a:lnTo>
                  <a:pt x="838520" y="75464"/>
                </a:lnTo>
                <a:lnTo>
                  <a:pt x="838773" y="75464"/>
                </a:lnTo>
                <a:lnTo>
                  <a:pt x="839918" y="74920"/>
                </a:lnTo>
                <a:lnTo>
                  <a:pt x="840646" y="74283"/>
                </a:lnTo>
                <a:lnTo>
                  <a:pt x="841439" y="74920"/>
                </a:lnTo>
                <a:lnTo>
                  <a:pt x="842749" y="75464"/>
                </a:lnTo>
                <a:lnTo>
                  <a:pt x="843037" y="77073"/>
                </a:lnTo>
                <a:lnTo>
                  <a:pt x="842311" y="78774"/>
                </a:lnTo>
                <a:lnTo>
                  <a:pt x="839728" y="79468"/>
                </a:lnTo>
                <a:close/>
              </a:path>
              <a:path w="964565" h="962025">
                <a:moveTo>
                  <a:pt x="842386" y="131204"/>
                </a:moveTo>
                <a:lnTo>
                  <a:pt x="839660" y="131204"/>
                </a:lnTo>
                <a:lnTo>
                  <a:pt x="840842" y="130418"/>
                </a:lnTo>
                <a:lnTo>
                  <a:pt x="842286" y="130984"/>
                </a:lnTo>
                <a:lnTo>
                  <a:pt x="842386" y="131204"/>
                </a:lnTo>
                <a:close/>
              </a:path>
              <a:path w="964565" h="962025">
                <a:moveTo>
                  <a:pt x="841283" y="135119"/>
                </a:moveTo>
                <a:lnTo>
                  <a:pt x="839482" y="133585"/>
                </a:lnTo>
                <a:lnTo>
                  <a:pt x="839165" y="132443"/>
                </a:lnTo>
                <a:lnTo>
                  <a:pt x="838660" y="131525"/>
                </a:lnTo>
                <a:lnTo>
                  <a:pt x="842532" y="131525"/>
                </a:lnTo>
                <a:lnTo>
                  <a:pt x="842949" y="132443"/>
                </a:lnTo>
                <a:lnTo>
                  <a:pt x="842841" y="133343"/>
                </a:lnTo>
                <a:lnTo>
                  <a:pt x="842624" y="134699"/>
                </a:lnTo>
                <a:lnTo>
                  <a:pt x="841283" y="135119"/>
                </a:lnTo>
                <a:close/>
              </a:path>
              <a:path w="964565" h="962025">
                <a:moveTo>
                  <a:pt x="841094" y="392639"/>
                </a:moveTo>
                <a:lnTo>
                  <a:pt x="838596" y="391931"/>
                </a:lnTo>
                <a:lnTo>
                  <a:pt x="837717" y="390387"/>
                </a:lnTo>
                <a:lnTo>
                  <a:pt x="837792" y="389526"/>
                </a:lnTo>
                <a:lnTo>
                  <a:pt x="837851" y="388857"/>
                </a:lnTo>
                <a:lnTo>
                  <a:pt x="837952" y="387707"/>
                </a:lnTo>
                <a:lnTo>
                  <a:pt x="839279" y="386451"/>
                </a:lnTo>
                <a:lnTo>
                  <a:pt x="841962" y="387433"/>
                </a:lnTo>
                <a:lnTo>
                  <a:pt x="842322" y="388857"/>
                </a:lnTo>
                <a:lnTo>
                  <a:pt x="842726" y="389526"/>
                </a:lnTo>
                <a:lnTo>
                  <a:pt x="842691" y="390387"/>
                </a:lnTo>
                <a:lnTo>
                  <a:pt x="842511" y="391789"/>
                </a:lnTo>
                <a:lnTo>
                  <a:pt x="841094" y="392639"/>
                </a:lnTo>
                <a:close/>
              </a:path>
              <a:path w="964565" h="962025">
                <a:moveTo>
                  <a:pt x="839671" y="556397"/>
                </a:moveTo>
                <a:lnTo>
                  <a:pt x="838810" y="555241"/>
                </a:lnTo>
                <a:lnTo>
                  <a:pt x="838020" y="554650"/>
                </a:lnTo>
                <a:lnTo>
                  <a:pt x="838461" y="553718"/>
                </a:lnTo>
                <a:lnTo>
                  <a:pt x="838699" y="552294"/>
                </a:lnTo>
                <a:lnTo>
                  <a:pt x="840105" y="551714"/>
                </a:lnTo>
                <a:lnTo>
                  <a:pt x="841742" y="552294"/>
                </a:lnTo>
                <a:lnTo>
                  <a:pt x="843128" y="554650"/>
                </a:lnTo>
                <a:lnTo>
                  <a:pt x="842757" y="555241"/>
                </a:lnTo>
                <a:lnTo>
                  <a:pt x="842162" y="556074"/>
                </a:lnTo>
                <a:lnTo>
                  <a:pt x="839671" y="556397"/>
                </a:lnTo>
                <a:close/>
              </a:path>
              <a:path w="964565" h="962025">
                <a:moveTo>
                  <a:pt x="842244" y="905019"/>
                </a:moveTo>
                <a:lnTo>
                  <a:pt x="839553" y="905019"/>
                </a:lnTo>
                <a:lnTo>
                  <a:pt x="839003" y="903912"/>
                </a:lnTo>
                <a:lnTo>
                  <a:pt x="838934" y="903773"/>
                </a:lnTo>
                <a:lnTo>
                  <a:pt x="838283" y="903076"/>
                </a:lnTo>
                <a:lnTo>
                  <a:pt x="838845" y="902300"/>
                </a:lnTo>
                <a:lnTo>
                  <a:pt x="839311" y="901019"/>
                </a:lnTo>
                <a:lnTo>
                  <a:pt x="841420" y="901019"/>
                </a:lnTo>
                <a:lnTo>
                  <a:pt x="842322" y="901411"/>
                </a:lnTo>
                <a:lnTo>
                  <a:pt x="843172" y="903773"/>
                </a:lnTo>
                <a:lnTo>
                  <a:pt x="843222" y="903912"/>
                </a:lnTo>
                <a:lnTo>
                  <a:pt x="842244" y="905019"/>
                </a:lnTo>
                <a:close/>
              </a:path>
              <a:path w="964565" h="962025">
                <a:moveTo>
                  <a:pt x="841462" y="241578"/>
                </a:moveTo>
                <a:lnTo>
                  <a:pt x="839116" y="241578"/>
                </a:lnTo>
                <a:lnTo>
                  <a:pt x="839380" y="241105"/>
                </a:lnTo>
                <a:lnTo>
                  <a:pt x="840642" y="241105"/>
                </a:lnTo>
                <a:lnTo>
                  <a:pt x="841462" y="241578"/>
                </a:lnTo>
                <a:close/>
              </a:path>
              <a:path w="964565" h="962025">
                <a:moveTo>
                  <a:pt x="841715" y="242838"/>
                </a:moveTo>
                <a:lnTo>
                  <a:pt x="840450" y="242838"/>
                </a:lnTo>
                <a:lnTo>
                  <a:pt x="839632" y="242357"/>
                </a:lnTo>
                <a:lnTo>
                  <a:pt x="841984" y="242357"/>
                </a:lnTo>
                <a:lnTo>
                  <a:pt x="841715" y="242838"/>
                </a:lnTo>
                <a:close/>
              </a:path>
              <a:path w="964565" h="962025">
                <a:moveTo>
                  <a:pt x="841715" y="242838"/>
                </a:moveTo>
                <a:lnTo>
                  <a:pt x="841585" y="243069"/>
                </a:lnTo>
                <a:lnTo>
                  <a:pt x="841984" y="242357"/>
                </a:lnTo>
                <a:lnTo>
                  <a:pt x="841715" y="242838"/>
                </a:lnTo>
                <a:close/>
              </a:path>
              <a:path w="964565" h="962025">
                <a:moveTo>
                  <a:pt x="840792" y="207424"/>
                </a:moveTo>
                <a:lnTo>
                  <a:pt x="839621" y="206609"/>
                </a:lnTo>
                <a:lnTo>
                  <a:pt x="838632" y="206267"/>
                </a:lnTo>
                <a:lnTo>
                  <a:pt x="839151" y="205353"/>
                </a:lnTo>
                <a:lnTo>
                  <a:pt x="839482" y="204207"/>
                </a:lnTo>
                <a:lnTo>
                  <a:pt x="841297" y="202712"/>
                </a:lnTo>
                <a:lnTo>
                  <a:pt x="842635" y="203168"/>
                </a:lnTo>
                <a:lnTo>
                  <a:pt x="842950" y="205353"/>
                </a:lnTo>
                <a:lnTo>
                  <a:pt x="842366" y="206609"/>
                </a:lnTo>
                <a:lnTo>
                  <a:pt x="842240" y="206876"/>
                </a:lnTo>
                <a:lnTo>
                  <a:pt x="840792" y="207424"/>
                </a:lnTo>
                <a:close/>
              </a:path>
              <a:path w="964565" h="962025">
                <a:moveTo>
                  <a:pt x="842400" y="259456"/>
                </a:moveTo>
                <a:lnTo>
                  <a:pt x="839657" y="259456"/>
                </a:lnTo>
                <a:lnTo>
                  <a:pt x="840859" y="258641"/>
                </a:lnTo>
                <a:lnTo>
                  <a:pt x="842304" y="259246"/>
                </a:lnTo>
                <a:lnTo>
                  <a:pt x="842400" y="259456"/>
                </a:lnTo>
                <a:close/>
              </a:path>
              <a:path w="964565" h="962025">
                <a:moveTo>
                  <a:pt x="841325" y="263449"/>
                </a:moveTo>
                <a:lnTo>
                  <a:pt x="839482" y="261858"/>
                </a:lnTo>
                <a:lnTo>
                  <a:pt x="839169" y="260712"/>
                </a:lnTo>
                <a:lnTo>
                  <a:pt x="838660" y="259783"/>
                </a:lnTo>
                <a:lnTo>
                  <a:pt x="842551" y="259783"/>
                </a:lnTo>
                <a:lnTo>
                  <a:pt x="842977" y="260712"/>
                </a:lnTo>
                <a:lnTo>
                  <a:pt x="842873" y="261619"/>
                </a:lnTo>
                <a:lnTo>
                  <a:pt x="842671" y="263029"/>
                </a:lnTo>
                <a:lnTo>
                  <a:pt x="841325" y="263449"/>
                </a:lnTo>
                <a:close/>
              </a:path>
              <a:path w="964565" h="962025">
                <a:moveTo>
                  <a:pt x="839852" y="281878"/>
                </a:moveTo>
                <a:lnTo>
                  <a:pt x="838408" y="280729"/>
                </a:lnTo>
                <a:lnTo>
                  <a:pt x="838390" y="278384"/>
                </a:lnTo>
                <a:lnTo>
                  <a:pt x="839582" y="277633"/>
                </a:lnTo>
                <a:lnTo>
                  <a:pt x="840212" y="276917"/>
                </a:lnTo>
                <a:lnTo>
                  <a:pt x="839789" y="277398"/>
                </a:lnTo>
                <a:lnTo>
                  <a:pt x="842387" y="277633"/>
                </a:lnTo>
                <a:lnTo>
                  <a:pt x="842794" y="279053"/>
                </a:lnTo>
                <a:lnTo>
                  <a:pt x="842254" y="280729"/>
                </a:lnTo>
                <a:lnTo>
                  <a:pt x="839852" y="281878"/>
                </a:lnTo>
                <a:close/>
              </a:path>
              <a:path w="964565" h="962025">
                <a:moveTo>
                  <a:pt x="841955" y="333907"/>
                </a:moveTo>
                <a:lnTo>
                  <a:pt x="839838" y="333907"/>
                </a:lnTo>
                <a:lnTo>
                  <a:pt x="840386" y="333529"/>
                </a:lnTo>
                <a:lnTo>
                  <a:pt x="841707" y="333529"/>
                </a:lnTo>
                <a:lnTo>
                  <a:pt x="841955" y="333907"/>
                </a:lnTo>
                <a:close/>
              </a:path>
              <a:path w="964565" h="962025">
                <a:moveTo>
                  <a:pt x="839806" y="335654"/>
                </a:moveTo>
                <a:lnTo>
                  <a:pt x="838785" y="334522"/>
                </a:lnTo>
                <a:lnTo>
                  <a:pt x="839227" y="334277"/>
                </a:lnTo>
                <a:lnTo>
                  <a:pt x="842318" y="334277"/>
                </a:lnTo>
                <a:lnTo>
                  <a:pt x="839806" y="335654"/>
                </a:lnTo>
                <a:close/>
              </a:path>
              <a:path w="964565" h="962025">
                <a:moveTo>
                  <a:pt x="839795" y="189816"/>
                </a:moveTo>
                <a:lnTo>
                  <a:pt x="838368" y="188759"/>
                </a:lnTo>
                <a:lnTo>
                  <a:pt x="838470" y="187489"/>
                </a:lnTo>
                <a:lnTo>
                  <a:pt x="838595" y="185913"/>
                </a:lnTo>
                <a:lnTo>
                  <a:pt x="838848" y="185913"/>
                </a:lnTo>
                <a:lnTo>
                  <a:pt x="839972" y="185375"/>
                </a:lnTo>
                <a:lnTo>
                  <a:pt x="840681" y="184753"/>
                </a:lnTo>
                <a:lnTo>
                  <a:pt x="841461" y="185375"/>
                </a:lnTo>
                <a:lnTo>
                  <a:pt x="842742" y="185913"/>
                </a:lnTo>
                <a:lnTo>
                  <a:pt x="843019" y="187489"/>
                </a:lnTo>
                <a:lnTo>
                  <a:pt x="842304" y="189151"/>
                </a:lnTo>
                <a:lnTo>
                  <a:pt x="839795" y="189816"/>
                </a:lnTo>
                <a:close/>
              </a:path>
              <a:path w="964565" h="962025">
                <a:moveTo>
                  <a:pt x="841422" y="223668"/>
                </a:moveTo>
                <a:lnTo>
                  <a:pt x="839086" y="223668"/>
                </a:lnTo>
                <a:lnTo>
                  <a:pt x="839312" y="223223"/>
                </a:lnTo>
                <a:lnTo>
                  <a:pt x="840568" y="223223"/>
                </a:lnTo>
                <a:lnTo>
                  <a:pt x="841422" y="223668"/>
                </a:lnTo>
                <a:close/>
              </a:path>
              <a:path w="964565" h="962025">
                <a:moveTo>
                  <a:pt x="841694" y="224985"/>
                </a:moveTo>
                <a:lnTo>
                  <a:pt x="840443" y="224985"/>
                </a:lnTo>
                <a:lnTo>
                  <a:pt x="839387" y="224426"/>
                </a:lnTo>
                <a:lnTo>
                  <a:pt x="841977" y="224426"/>
                </a:lnTo>
                <a:lnTo>
                  <a:pt x="841694" y="224985"/>
                </a:lnTo>
                <a:close/>
              </a:path>
              <a:path w="964565" h="962025">
                <a:moveTo>
                  <a:pt x="841694" y="224985"/>
                </a:moveTo>
                <a:lnTo>
                  <a:pt x="841598" y="225173"/>
                </a:lnTo>
                <a:lnTo>
                  <a:pt x="841977" y="224426"/>
                </a:lnTo>
                <a:lnTo>
                  <a:pt x="841694" y="224985"/>
                </a:lnTo>
                <a:close/>
              </a:path>
              <a:path w="964565" h="962025">
                <a:moveTo>
                  <a:pt x="834178" y="545370"/>
                </a:moveTo>
                <a:lnTo>
                  <a:pt x="830725" y="545370"/>
                </a:lnTo>
                <a:lnTo>
                  <a:pt x="830831" y="544822"/>
                </a:lnTo>
                <a:lnTo>
                  <a:pt x="830946" y="544231"/>
                </a:lnTo>
                <a:lnTo>
                  <a:pt x="830999" y="543957"/>
                </a:lnTo>
                <a:lnTo>
                  <a:pt x="832002" y="543455"/>
                </a:lnTo>
                <a:lnTo>
                  <a:pt x="833760" y="544231"/>
                </a:lnTo>
                <a:lnTo>
                  <a:pt x="834056" y="544822"/>
                </a:lnTo>
                <a:lnTo>
                  <a:pt x="834426" y="545238"/>
                </a:lnTo>
                <a:lnTo>
                  <a:pt x="834178" y="545370"/>
                </a:lnTo>
                <a:close/>
              </a:path>
              <a:path w="964565" h="962025">
                <a:moveTo>
                  <a:pt x="834178" y="545370"/>
                </a:moveTo>
                <a:lnTo>
                  <a:pt x="833516" y="545722"/>
                </a:lnTo>
                <a:lnTo>
                  <a:pt x="834426" y="545238"/>
                </a:lnTo>
                <a:lnTo>
                  <a:pt x="834178" y="545370"/>
                </a:lnTo>
                <a:close/>
              </a:path>
              <a:path w="964565" h="962025">
                <a:moveTo>
                  <a:pt x="831750" y="546661"/>
                </a:moveTo>
                <a:lnTo>
                  <a:pt x="831383" y="546224"/>
                </a:lnTo>
                <a:lnTo>
                  <a:pt x="830657" y="545722"/>
                </a:lnTo>
                <a:lnTo>
                  <a:pt x="833516" y="545722"/>
                </a:lnTo>
                <a:lnTo>
                  <a:pt x="831750" y="546661"/>
                </a:lnTo>
                <a:close/>
              </a:path>
              <a:path w="964565" h="962025">
                <a:moveTo>
                  <a:pt x="833127" y="382010"/>
                </a:moveTo>
                <a:lnTo>
                  <a:pt x="830127" y="380815"/>
                </a:lnTo>
                <a:lnTo>
                  <a:pt x="831078" y="378480"/>
                </a:lnTo>
                <a:lnTo>
                  <a:pt x="833643" y="378480"/>
                </a:lnTo>
                <a:lnTo>
                  <a:pt x="835112" y="380359"/>
                </a:lnTo>
                <a:lnTo>
                  <a:pt x="834500" y="381459"/>
                </a:lnTo>
                <a:lnTo>
                  <a:pt x="833127" y="382010"/>
                </a:lnTo>
                <a:close/>
              </a:path>
              <a:path w="964565" h="962025">
                <a:moveTo>
                  <a:pt x="832661" y="362453"/>
                </a:moveTo>
                <a:lnTo>
                  <a:pt x="831131" y="362453"/>
                </a:lnTo>
                <a:lnTo>
                  <a:pt x="830319" y="360681"/>
                </a:lnTo>
                <a:lnTo>
                  <a:pt x="831490" y="359666"/>
                </a:lnTo>
                <a:lnTo>
                  <a:pt x="831885" y="360517"/>
                </a:lnTo>
                <a:lnTo>
                  <a:pt x="832372" y="361343"/>
                </a:lnTo>
                <a:lnTo>
                  <a:pt x="832661" y="362453"/>
                </a:lnTo>
                <a:close/>
              </a:path>
              <a:path w="964565" h="962025">
                <a:moveTo>
                  <a:pt x="833344" y="345336"/>
                </a:moveTo>
                <a:lnTo>
                  <a:pt x="830614" y="345336"/>
                </a:lnTo>
                <a:lnTo>
                  <a:pt x="830066" y="343906"/>
                </a:lnTo>
                <a:lnTo>
                  <a:pt x="830490" y="342212"/>
                </a:lnTo>
                <a:lnTo>
                  <a:pt x="832810" y="341045"/>
                </a:lnTo>
                <a:lnTo>
                  <a:pt x="833904" y="342212"/>
                </a:lnTo>
                <a:lnTo>
                  <a:pt x="834279" y="343906"/>
                </a:lnTo>
                <a:lnTo>
                  <a:pt x="834386" y="344490"/>
                </a:lnTo>
                <a:lnTo>
                  <a:pt x="833344" y="345336"/>
                </a:lnTo>
                <a:close/>
              </a:path>
              <a:path w="964565" h="962025">
                <a:moveTo>
                  <a:pt x="833344" y="345336"/>
                </a:moveTo>
                <a:lnTo>
                  <a:pt x="833143" y="345625"/>
                </a:lnTo>
                <a:lnTo>
                  <a:pt x="833344" y="345336"/>
                </a:lnTo>
                <a:lnTo>
                  <a:pt x="834176" y="344660"/>
                </a:lnTo>
                <a:lnTo>
                  <a:pt x="833344" y="345336"/>
                </a:lnTo>
                <a:close/>
              </a:path>
              <a:path w="964565" h="962025">
                <a:moveTo>
                  <a:pt x="832824" y="346084"/>
                </a:moveTo>
                <a:lnTo>
                  <a:pt x="831956" y="345625"/>
                </a:lnTo>
                <a:lnTo>
                  <a:pt x="833143" y="345625"/>
                </a:lnTo>
                <a:lnTo>
                  <a:pt x="832824" y="346084"/>
                </a:lnTo>
                <a:close/>
              </a:path>
              <a:path w="964565" h="962025">
                <a:moveTo>
                  <a:pt x="824366" y="702683"/>
                </a:moveTo>
                <a:lnTo>
                  <a:pt x="821424" y="702683"/>
                </a:lnTo>
                <a:lnTo>
                  <a:pt x="820576" y="702338"/>
                </a:lnTo>
                <a:lnTo>
                  <a:pt x="819889" y="701014"/>
                </a:lnTo>
                <a:lnTo>
                  <a:pt x="820775" y="699787"/>
                </a:lnTo>
                <a:lnTo>
                  <a:pt x="820864" y="699552"/>
                </a:lnTo>
                <a:lnTo>
                  <a:pt x="823291" y="699552"/>
                </a:lnTo>
                <a:lnTo>
                  <a:pt x="824860" y="701381"/>
                </a:lnTo>
                <a:lnTo>
                  <a:pt x="824366" y="702683"/>
                </a:lnTo>
                <a:close/>
              </a:path>
              <a:path w="964565" h="962025">
                <a:moveTo>
                  <a:pt x="830643" y="508529"/>
                </a:moveTo>
                <a:lnTo>
                  <a:pt x="831181" y="507863"/>
                </a:lnTo>
                <a:lnTo>
                  <a:pt x="832568" y="507863"/>
                </a:lnTo>
                <a:lnTo>
                  <a:pt x="833461" y="508358"/>
                </a:lnTo>
                <a:lnTo>
                  <a:pt x="831181" y="507863"/>
                </a:lnTo>
                <a:lnTo>
                  <a:pt x="830643" y="508529"/>
                </a:lnTo>
                <a:close/>
              </a:path>
              <a:path w="964565" h="962025">
                <a:moveTo>
                  <a:pt x="833824" y="509849"/>
                </a:moveTo>
                <a:lnTo>
                  <a:pt x="830960" y="509849"/>
                </a:lnTo>
                <a:lnTo>
                  <a:pt x="830809" y="509219"/>
                </a:lnTo>
                <a:lnTo>
                  <a:pt x="830701" y="508771"/>
                </a:lnTo>
                <a:lnTo>
                  <a:pt x="834372" y="508771"/>
                </a:lnTo>
                <a:lnTo>
                  <a:pt x="834052" y="509219"/>
                </a:lnTo>
                <a:lnTo>
                  <a:pt x="833824" y="509849"/>
                </a:lnTo>
                <a:close/>
              </a:path>
              <a:path w="964565" h="962025">
                <a:moveTo>
                  <a:pt x="831014" y="510073"/>
                </a:moveTo>
                <a:lnTo>
                  <a:pt x="830809" y="509219"/>
                </a:lnTo>
                <a:lnTo>
                  <a:pt x="830960" y="509849"/>
                </a:lnTo>
                <a:lnTo>
                  <a:pt x="831014" y="510073"/>
                </a:lnTo>
                <a:close/>
              </a:path>
              <a:path w="964565" h="962025">
                <a:moveTo>
                  <a:pt x="832098" y="510735"/>
                </a:moveTo>
                <a:lnTo>
                  <a:pt x="831066" y="510290"/>
                </a:lnTo>
                <a:lnTo>
                  <a:pt x="831014" y="510073"/>
                </a:lnTo>
                <a:lnTo>
                  <a:pt x="833390" y="510073"/>
                </a:lnTo>
                <a:lnTo>
                  <a:pt x="832098" y="510735"/>
                </a:lnTo>
                <a:close/>
              </a:path>
              <a:path w="964565" h="962025">
                <a:moveTo>
                  <a:pt x="842393" y="20927"/>
                </a:moveTo>
                <a:lnTo>
                  <a:pt x="839660" y="20927"/>
                </a:lnTo>
                <a:lnTo>
                  <a:pt x="840852" y="20130"/>
                </a:lnTo>
                <a:lnTo>
                  <a:pt x="842297" y="20721"/>
                </a:lnTo>
                <a:lnTo>
                  <a:pt x="842393" y="20927"/>
                </a:lnTo>
                <a:close/>
              </a:path>
              <a:path w="964565" h="962025">
                <a:moveTo>
                  <a:pt x="841297" y="24863"/>
                </a:moveTo>
                <a:lnTo>
                  <a:pt x="839475" y="23293"/>
                </a:lnTo>
                <a:lnTo>
                  <a:pt x="839162" y="22162"/>
                </a:lnTo>
                <a:lnTo>
                  <a:pt x="838660" y="21247"/>
                </a:lnTo>
                <a:lnTo>
                  <a:pt x="842541" y="21247"/>
                </a:lnTo>
                <a:lnTo>
                  <a:pt x="842965" y="22162"/>
                </a:lnTo>
                <a:lnTo>
                  <a:pt x="842833" y="23293"/>
                </a:lnTo>
                <a:lnTo>
                  <a:pt x="842646" y="24461"/>
                </a:lnTo>
                <a:lnTo>
                  <a:pt x="841297" y="24863"/>
                </a:lnTo>
                <a:close/>
              </a:path>
              <a:path w="964565" h="962025">
                <a:moveTo>
                  <a:pt x="831850" y="418510"/>
                </a:moveTo>
                <a:lnTo>
                  <a:pt x="830195" y="418510"/>
                </a:lnTo>
                <a:lnTo>
                  <a:pt x="830410" y="417759"/>
                </a:lnTo>
                <a:lnTo>
                  <a:pt x="830461" y="417577"/>
                </a:lnTo>
                <a:lnTo>
                  <a:pt x="831025" y="416620"/>
                </a:lnTo>
                <a:lnTo>
                  <a:pt x="832609" y="416620"/>
                </a:lnTo>
                <a:lnTo>
                  <a:pt x="832347" y="417577"/>
                </a:lnTo>
                <a:lnTo>
                  <a:pt x="832298" y="417759"/>
                </a:lnTo>
                <a:lnTo>
                  <a:pt x="831850" y="418510"/>
                </a:lnTo>
                <a:close/>
              </a:path>
              <a:path w="964565" h="962025">
                <a:moveTo>
                  <a:pt x="831531" y="419157"/>
                </a:moveTo>
                <a:lnTo>
                  <a:pt x="831372" y="419492"/>
                </a:lnTo>
                <a:lnTo>
                  <a:pt x="831838" y="418510"/>
                </a:lnTo>
                <a:lnTo>
                  <a:pt x="832298" y="417759"/>
                </a:lnTo>
                <a:lnTo>
                  <a:pt x="831850" y="418510"/>
                </a:lnTo>
                <a:lnTo>
                  <a:pt x="831531" y="419157"/>
                </a:lnTo>
                <a:close/>
              </a:path>
              <a:path w="964565" h="962025">
                <a:moveTo>
                  <a:pt x="831873" y="528456"/>
                </a:moveTo>
                <a:lnTo>
                  <a:pt x="830330" y="528456"/>
                </a:lnTo>
                <a:lnTo>
                  <a:pt x="830542" y="527734"/>
                </a:lnTo>
                <a:lnTo>
                  <a:pt x="830582" y="527595"/>
                </a:lnTo>
                <a:lnTo>
                  <a:pt x="831092" y="526695"/>
                </a:lnTo>
                <a:lnTo>
                  <a:pt x="831433" y="525972"/>
                </a:lnTo>
                <a:lnTo>
                  <a:pt x="831287" y="526282"/>
                </a:lnTo>
                <a:lnTo>
                  <a:pt x="832587" y="526695"/>
                </a:lnTo>
                <a:lnTo>
                  <a:pt x="832339" y="527595"/>
                </a:lnTo>
                <a:lnTo>
                  <a:pt x="832301" y="527734"/>
                </a:lnTo>
                <a:lnTo>
                  <a:pt x="831873" y="528456"/>
                </a:lnTo>
                <a:close/>
              </a:path>
              <a:path w="964565" h="962025">
                <a:moveTo>
                  <a:pt x="831956" y="492462"/>
                </a:moveTo>
                <a:lnTo>
                  <a:pt x="831002" y="491444"/>
                </a:lnTo>
                <a:lnTo>
                  <a:pt x="830130" y="490943"/>
                </a:lnTo>
                <a:lnTo>
                  <a:pt x="831011" y="488324"/>
                </a:lnTo>
                <a:lnTo>
                  <a:pt x="831123" y="487989"/>
                </a:lnTo>
                <a:lnTo>
                  <a:pt x="832084" y="488324"/>
                </a:lnTo>
                <a:lnTo>
                  <a:pt x="833315" y="488324"/>
                </a:lnTo>
                <a:lnTo>
                  <a:pt x="835308" y="490605"/>
                </a:lnTo>
                <a:lnTo>
                  <a:pt x="834636" y="492028"/>
                </a:lnTo>
                <a:lnTo>
                  <a:pt x="831956" y="492462"/>
                </a:lnTo>
                <a:close/>
              </a:path>
              <a:path w="964565" h="962025">
                <a:moveTo>
                  <a:pt x="842714" y="428004"/>
                </a:moveTo>
                <a:lnTo>
                  <a:pt x="840076" y="428004"/>
                </a:lnTo>
                <a:lnTo>
                  <a:pt x="839528" y="427029"/>
                </a:lnTo>
                <a:lnTo>
                  <a:pt x="839454" y="426897"/>
                </a:lnTo>
                <a:lnTo>
                  <a:pt x="838806" y="426274"/>
                </a:lnTo>
                <a:lnTo>
                  <a:pt x="839429" y="425509"/>
                </a:lnTo>
                <a:lnTo>
                  <a:pt x="839838" y="424566"/>
                </a:lnTo>
                <a:lnTo>
                  <a:pt x="839934" y="424346"/>
                </a:lnTo>
                <a:lnTo>
                  <a:pt x="841400" y="423908"/>
                </a:lnTo>
                <a:lnTo>
                  <a:pt x="842962" y="424566"/>
                </a:lnTo>
                <a:lnTo>
                  <a:pt x="843703" y="426897"/>
                </a:lnTo>
                <a:lnTo>
                  <a:pt x="843745" y="427029"/>
                </a:lnTo>
                <a:lnTo>
                  <a:pt x="842714" y="428004"/>
                </a:lnTo>
                <a:close/>
              </a:path>
              <a:path w="964565" h="962025">
                <a:moveTo>
                  <a:pt x="831646" y="933166"/>
                </a:moveTo>
                <a:lnTo>
                  <a:pt x="830853" y="931996"/>
                </a:lnTo>
                <a:lnTo>
                  <a:pt x="830074" y="931320"/>
                </a:lnTo>
                <a:lnTo>
                  <a:pt x="830216" y="931320"/>
                </a:lnTo>
                <a:lnTo>
                  <a:pt x="830586" y="930487"/>
                </a:lnTo>
                <a:lnTo>
                  <a:pt x="830891" y="929056"/>
                </a:lnTo>
                <a:lnTo>
                  <a:pt x="832109" y="928484"/>
                </a:lnTo>
                <a:lnTo>
                  <a:pt x="833838" y="929056"/>
                </a:lnTo>
                <a:lnTo>
                  <a:pt x="834817" y="931320"/>
                </a:lnTo>
                <a:lnTo>
                  <a:pt x="833867" y="932715"/>
                </a:lnTo>
                <a:lnTo>
                  <a:pt x="831646" y="933166"/>
                </a:lnTo>
                <a:close/>
              </a:path>
              <a:path w="964565" h="962025">
                <a:moveTo>
                  <a:pt x="842753" y="592644"/>
                </a:moveTo>
                <a:lnTo>
                  <a:pt x="840034" y="592644"/>
                </a:lnTo>
                <a:lnTo>
                  <a:pt x="839497" y="591705"/>
                </a:lnTo>
                <a:lnTo>
                  <a:pt x="839397" y="591530"/>
                </a:lnTo>
                <a:lnTo>
                  <a:pt x="838731" y="590901"/>
                </a:lnTo>
                <a:lnTo>
                  <a:pt x="839365" y="590132"/>
                </a:lnTo>
                <a:lnTo>
                  <a:pt x="839779" y="589185"/>
                </a:lnTo>
                <a:lnTo>
                  <a:pt x="839884" y="588943"/>
                </a:lnTo>
                <a:lnTo>
                  <a:pt x="841386" y="588520"/>
                </a:lnTo>
                <a:lnTo>
                  <a:pt x="842970" y="589185"/>
                </a:lnTo>
                <a:lnTo>
                  <a:pt x="843738" y="591530"/>
                </a:lnTo>
                <a:lnTo>
                  <a:pt x="843795" y="591705"/>
                </a:lnTo>
                <a:lnTo>
                  <a:pt x="842753" y="592644"/>
                </a:lnTo>
                <a:close/>
              </a:path>
              <a:path w="964565" h="962025">
                <a:moveTo>
                  <a:pt x="841414" y="97114"/>
                </a:moveTo>
                <a:lnTo>
                  <a:pt x="838792" y="97114"/>
                </a:lnTo>
                <a:lnTo>
                  <a:pt x="838365" y="95951"/>
                </a:lnTo>
                <a:lnTo>
                  <a:pt x="838920" y="94620"/>
                </a:lnTo>
                <a:lnTo>
                  <a:pt x="841866" y="93018"/>
                </a:lnTo>
                <a:lnTo>
                  <a:pt x="843227" y="95951"/>
                </a:lnTo>
                <a:lnTo>
                  <a:pt x="842244" y="96420"/>
                </a:lnTo>
                <a:lnTo>
                  <a:pt x="841414" y="97114"/>
                </a:lnTo>
                <a:close/>
              </a:path>
              <a:path w="964565" h="962025">
                <a:moveTo>
                  <a:pt x="841454" y="7031"/>
                </a:moveTo>
                <a:lnTo>
                  <a:pt x="839557" y="5526"/>
                </a:lnTo>
                <a:lnTo>
                  <a:pt x="839228" y="4209"/>
                </a:lnTo>
                <a:lnTo>
                  <a:pt x="838742" y="3284"/>
                </a:lnTo>
                <a:lnTo>
                  <a:pt x="839799" y="2910"/>
                </a:lnTo>
                <a:lnTo>
                  <a:pt x="841009" y="2053"/>
                </a:lnTo>
                <a:lnTo>
                  <a:pt x="842535" y="2547"/>
                </a:lnTo>
                <a:lnTo>
                  <a:pt x="843233" y="4209"/>
                </a:lnTo>
                <a:lnTo>
                  <a:pt x="842881" y="6508"/>
                </a:lnTo>
                <a:lnTo>
                  <a:pt x="841454" y="7031"/>
                </a:lnTo>
                <a:close/>
              </a:path>
              <a:path w="964565" h="962025">
                <a:moveTo>
                  <a:pt x="830568" y="878739"/>
                </a:moveTo>
                <a:lnTo>
                  <a:pt x="829141" y="877917"/>
                </a:lnTo>
                <a:lnTo>
                  <a:pt x="828493" y="876220"/>
                </a:lnTo>
                <a:lnTo>
                  <a:pt x="828472" y="874085"/>
                </a:lnTo>
                <a:lnTo>
                  <a:pt x="829575" y="872697"/>
                </a:lnTo>
                <a:lnTo>
                  <a:pt x="832588" y="872697"/>
                </a:lnTo>
                <a:lnTo>
                  <a:pt x="833636" y="873505"/>
                </a:lnTo>
                <a:lnTo>
                  <a:pt x="835117" y="876092"/>
                </a:lnTo>
                <a:lnTo>
                  <a:pt x="835191" y="876220"/>
                </a:lnTo>
                <a:lnTo>
                  <a:pt x="834184" y="877686"/>
                </a:lnTo>
                <a:lnTo>
                  <a:pt x="830568" y="878739"/>
                </a:lnTo>
                <a:close/>
              </a:path>
              <a:path w="964565" h="962025">
                <a:moveTo>
                  <a:pt x="833344" y="951162"/>
                </a:moveTo>
                <a:lnTo>
                  <a:pt x="830614" y="951162"/>
                </a:lnTo>
                <a:lnTo>
                  <a:pt x="830066" y="949731"/>
                </a:lnTo>
                <a:lnTo>
                  <a:pt x="830490" y="948041"/>
                </a:lnTo>
                <a:lnTo>
                  <a:pt x="832810" y="946870"/>
                </a:lnTo>
                <a:lnTo>
                  <a:pt x="833907" y="948041"/>
                </a:lnTo>
                <a:lnTo>
                  <a:pt x="834279" y="949731"/>
                </a:lnTo>
                <a:lnTo>
                  <a:pt x="834386" y="950315"/>
                </a:lnTo>
                <a:lnTo>
                  <a:pt x="833344" y="951162"/>
                </a:lnTo>
                <a:close/>
              </a:path>
              <a:path w="964565" h="962025">
                <a:moveTo>
                  <a:pt x="833344" y="951162"/>
                </a:moveTo>
                <a:lnTo>
                  <a:pt x="833143" y="951450"/>
                </a:lnTo>
                <a:lnTo>
                  <a:pt x="833344" y="951162"/>
                </a:lnTo>
                <a:lnTo>
                  <a:pt x="834386" y="950315"/>
                </a:lnTo>
                <a:lnTo>
                  <a:pt x="833344" y="951162"/>
                </a:lnTo>
                <a:close/>
              </a:path>
              <a:path w="964565" h="962025">
                <a:moveTo>
                  <a:pt x="832824" y="951909"/>
                </a:moveTo>
                <a:lnTo>
                  <a:pt x="831956" y="951450"/>
                </a:lnTo>
                <a:lnTo>
                  <a:pt x="833143" y="951450"/>
                </a:lnTo>
                <a:lnTo>
                  <a:pt x="832824" y="951909"/>
                </a:lnTo>
                <a:close/>
              </a:path>
              <a:path w="964565" h="962025">
                <a:moveTo>
                  <a:pt x="831461" y="308922"/>
                </a:moveTo>
                <a:lnTo>
                  <a:pt x="830319" y="307915"/>
                </a:lnTo>
                <a:lnTo>
                  <a:pt x="831032" y="306421"/>
                </a:lnTo>
                <a:lnTo>
                  <a:pt x="832629" y="306421"/>
                </a:lnTo>
                <a:lnTo>
                  <a:pt x="832369" y="307293"/>
                </a:lnTo>
                <a:lnTo>
                  <a:pt x="831986" y="307915"/>
                </a:lnTo>
                <a:lnTo>
                  <a:pt x="831874" y="308097"/>
                </a:lnTo>
                <a:lnTo>
                  <a:pt x="831461" y="308922"/>
                </a:lnTo>
                <a:close/>
              </a:path>
              <a:path w="964565" h="962025">
                <a:moveTo>
                  <a:pt x="831461" y="914751"/>
                </a:moveTo>
                <a:lnTo>
                  <a:pt x="830319" y="913744"/>
                </a:lnTo>
                <a:lnTo>
                  <a:pt x="831032" y="912250"/>
                </a:lnTo>
                <a:lnTo>
                  <a:pt x="832629" y="912250"/>
                </a:lnTo>
                <a:lnTo>
                  <a:pt x="832369" y="913121"/>
                </a:lnTo>
                <a:lnTo>
                  <a:pt x="831986" y="913744"/>
                </a:lnTo>
                <a:lnTo>
                  <a:pt x="831874" y="913926"/>
                </a:lnTo>
                <a:lnTo>
                  <a:pt x="831461" y="914751"/>
                </a:lnTo>
                <a:close/>
              </a:path>
              <a:path w="964565" h="962025">
                <a:moveTo>
                  <a:pt x="831956" y="677005"/>
                </a:moveTo>
                <a:lnTo>
                  <a:pt x="830842" y="676415"/>
                </a:lnTo>
                <a:lnTo>
                  <a:pt x="830241" y="675080"/>
                </a:lnTo>
                <a:lnTo>
                  <a:pt x="830564" y="674233"/>
                </a:lnTo>
                <a:lnTo>
                  <a:pt x="830622" y="674084"/>
                </a:lnTo>
                <a:lnTo>
                  <a:pt x="830713" y="673244"/>
                </a:lnTo>
                <a:lnTo>
                  <a:pt x="830800" y="672450"/>
                </a:lnTo>
                <a:lnTo>
                  <a:pt x="832262" y="671991"/>
                </a:lnTo>
                <a:lnTo>
                  <a:pt x="833447" y="672860"/>
                </a:lnTo>
                <a:lnTo>
                  <a:pt x="834479" y="673244"/>
                </a:lnTo>
                <a:lnTo>
                  <a:pt x="834077" y="674084"/>
                </a:lnTo>
                <a:lnTo>
                  <a:pt x="834006" y="674233"/>
                </a:lnTo>
                <a:lnTo>
                  <a:pt x="833848" y="675080"/>
                </a:lnTo>
                <a:lnTo>
                  <a:pt x="833767" y="675511"/>
                </a:lnTo>
                <a:lnTo>
                  <a:pt x="831956" y="677005"/>
                </a:lnTo>
                <a:close/>
              </a:path>
              <a:path w="964565" h="962025">
                <a:moveTo>
                  <a:pt x="813651" y="473446"/>
                </a:moveTo>
                <a:lnTo>
                  <a:pt x="812434" y="472506"/>
                </a:lnTo>
                <a:lnTo>
                  <a:pt x="813117" y="470858"/>
                </a:lnTo>
                <a:lnTo>
                  <a:pt x="814640" y="470858"/>
                </a:lnTo>
                <a:lnTo>
                  <a:pt x="814448" y="471752"/>
                </a:lnTo>
                <a:lnTo>
                  <a:pt x="814047" y="472506"/>
                </a:lnTo>
                <a:lnTo>
                  <a:pt x="813651" y="473446"/>
                </a:lnTo>
                <a:close/>
              </a:path>
              <a:path w="964565" h="962025">
                <a:moveTo>
                  <a:pt x="813587" y="840674"/>
                </a:moveTo>
                <a:lnTo>
                  <a:pt x="812420" y="839660"/>
                </a:lnTo>
                <a:lnTo>
                  <a:pt x="813133" y="838105"/>
                </a:lnTo>
                <a:lnTo>
                  <a:pt x="814680" y="838105"/>
                </a:lnTo>
                <a:lnTo>
                  <a:pt x="814455" y="838998"/>
                </a:lnTo>
                <a:lnTo>
                  <a:pt x="814067" y="839660"/>
                </a:lnTo>
                <a:lnTo>
                  <a:pt x="813971" y="839824"/>
                </a:lnTo>
                <a:lnTo>
                  <a:pt x="813587" y="840674"/>
                </a:lnTo>
                <a:close/>
              </a:path>
              <a:path w="964565" h="962025">
                <a:moveTo>
                  <a:pt x="812178" y="929953"/>
                </a:moveTo>
                <a:lnTo>
                  <a:pt x="812079" y="930174"/>
                </a:lnTo>
                <a:lnTo>
                  <a:pt x="812178" y="929953"/>
                </a:lnTo>
                <a:lnTo>
                  <a:pt x="812246" y="929804"/>
                </a:lnTo>
                <a:lnTo>
                  <a:pt x="812178" y="929953"/>
                </a:lnTo>
                <a:close/>
              </a:path>
              <a:path w="964565" h="962025">
                <a:moveTo>
                  <a:pt x="814021" y="932540"/>
                </a:moveTo>
                <a:lnTo>
                  <a:pt x="812438" y="932081"/>
                </a:lnTo>
                <a:lnTo>
                  <a:pt x="811794" y="930807"/>
                </a:lnTo>
                <a:lnTo>
                  <a:pt x="812079" y="930174"/>
                </a:lnTo>
                <a:lnTo>
                  <a:pt x="814879" y="930174"/>
                </a:lnTo>
                <a:lnTo>
                  <a:pt x="814743" y="930807"/>
                </a:lnTo>
                <a:lnTo>
                  <a:pt x="814662" y="931188"/>
                </a:lnTo>
                <a:lnTo>
                  <a:pt x="814210" y="932081"/>
                </a:lnTo>
                <a:lnTo>
                  <a:pt x="814021" y="932540"/>
                </a:lnTo>
                <a:close/>
              </a:path>
              <a:path w="964565" h="962025">
                <a:moveTo>
                  <a:pt x="814021" y="932540"/>
                </a:moveTo>
                <a:lnTo>
                  <a:pt x="813925" y="932782"/>
                </a:lnTo>
                <a:lnTo>
                  <a:pt x="814203" y="932081"/>
                </a:lnTo>
                <a:lnTo>
                  <a:pt x="814021" y="932540"/>
                </a:lnTo>
                <a:close/>
              </a:path>
              <a:path w="964565" h="962025">
                <a:moveTo>
                  <a:pt x="813925" y="932782"/>
                </a:moveTo>
                <a:lnTo>
                  <a:pt x="813790" y="933124"/>
                </a:lnTo>
                <a:lnTo>
                  <a:pt x="813925" y="932782"/>
                </a:lnTo>
                <a:lnTo>
                  <a:pt x="814021" y="932540"/>
                </a:lnTo>
                <a:lnTo>
                  <a:pt x="813925" y="932782"/>
                </a:lnTo>
                <a:close/>
              </a:path>
              <a:path w="964565" h="962025">
                <a:moveTo>
                  <a:pt x="814183" y="896212"/>
                </a:moveTo>
                <a:lnTo>
                  <a:pt x="811666" y="896212"/>
                </a:lnTo>
                <a:lnTo>
                  <a:pt x="810235" y="894429"/>
                </a:lnTo>
                <a:lnTo>
                  <a:pt x="810840" y="893329"/>
                </a:lnTo>
                <a:lnTo>
                  <a:pt x="812142" y="892739"/>
                </a:lnTo>
                <a:lnTo>
                  <a:pt x="815085" y="893859"/>
                </a:lnTo>
                <a:lnTo>
                  <a:pt x="814183" y="896212"/>
                </a:lnTo>
                <a:close/>
              </a:path>
              <a:path w="964565" h="962025">
                <a:moveTo>
                  <a:pt x="814183" y="896212"/>
                </a:moveTo>
                <a:lnTo>
                  <a:pt x="814096" y="896439"/>
                </a:lnTo>
                <a:lnTo>
                  <a:pt x="814867" y="894429"/>
                </a:lnTo>
                <a:lnTo>
                  <a:pt x="814183" y="896212"/>
                </a:lnTo>
                <a:close/>
              </a:path>
              <a:path w="964565" h="962025">
                <a:moveTo>
                  <a:pt x="813918" y="896902"/>
                </a:moveTo>
                <a:lnTo>
                  <a:pt x="812939" y="896439"/>
                </a:lnTo>
                <a:lnTo>
                  <a:pt x="814096" y="896439"/>
                </a:lnTo>
                <a:lnTo>
                  <a:pt x="813918" y="896902"/>
                </a:lnTo>
                <a:close/>
              </a:path>
              <a:path w="964565" h="962025">
                <a:moveTo>
                  <a:pt x="814378" y="876238"/>
                </a:moveTo>
                <a:lnTo>
                  <a:pt x="810705" y="876238"/>
                </a:lnTo>
                <a:lnTo>
                  <a:pt x="811142" y="875316"/>
                </a:lnTo>
                <a:lnTo>
                  <a:pt x="811363" y="874145"/>
                </a:lnTo>
                <a:lnTo>
                  <a:pt x="813075" y="872672"/>
                </a:lnTo>
                <a:lnTo>
                  <a:pt x="814381" y="873131"/>
                </a:lnTo>
                <a:lnTo>
                  <a:pt x="814725" y="875316"/>
                </a:lnTo>
                <a:lnTo>
                  <a:pt x="814378" y="876238"/>
                </a:lnTo>
                <a:close/>
              </a:path>
              <a:path w="964565" h="962025">
                <a:moveTo>
                  <a:pt x="814378" y="876238"/>
                </a:moveTo>
                <a:lnTo>
                  <a:pt x="814250" y="876576"/>
                </a:lnTo>
                <a:lnTo>
                  <a:pt x="814729" y="875316"/>
                </a:lnTo>
                <a:lnTo>
                  <a:pt x="814378" y="876238"/>
                </a:lnTo>
                <a:close/>
              </a:path>
              <a:path w="964565" h="962025">
                <a:moveTo>
                  <a:pt x="812822" y="877405"/>
                </a:moveTo>
                <a:lnTo>
                  <a:pt x="811658" y="876576"/>
                </a:lnTo>
                <a:lnTo>
                  <a:pt x="814250" y="876576"/>
                </a:lnTo>
                <a:lnTo>
                  <a:pt x="814156" y="876821"/>
                </a:lnTo>
                <a:lnTo>
                  <a:pt x="812822" y="877405"/>
                </a:lnTo>
                <a:close/>
              </a:path>
              <a:path w="964565" h="962025">
                <a:moveTo>
                  <a:pt x="814299" y="858652"/>
                </a:moveTo>
                <a:lnTo>
                  <a:pt x="810364" y="858652"/>
                </a:lnTo>
                <a:lnTo>
                  <a:pt x="809932" y="857780"/>
                </a:lnTo>
                <a:lnTo>
                  <a:pt x="811354" y="855986"/>
                </a:lnTo>
                <a:lnTo>
                  <a:pt x="811459" y="855855"/>
                </a:lnTo>
                <a:lnTo>
                  <a:pt x="812637" y="855520"/>
                </a:lnTo>
                <a:lnTo>
                  <a:pt x="813569" y="854986"/>
                </a:lnTo>
                <a:lnTo>
                  <a:pt x="813769" y="855520"/>
                </a:lnTo>
                <a:lnTo>
                  <a:pt x="813894" y="855855"/>
                </a:lnTo>
                <a:lnTo>
                  <a:pt x="813943" y="855986"/>
                </a:lnTo>
                <a:lnTo>
                  <a:pt x="814818" y="857164"/>
                </a:lnTo>
                <a:lnTo>
                  <a:pt x="814299" y="858652"/>
                </a:lnTo>
                <a:close/>
              </a:path>
              <a:path w="964565" h="962025">
                <a:moveTo>
                  <a:pt x="811872" y="859399"/>
                </a:moveTo>
                <a:lnTo>
                  <a:pt x="810463" y="858851"/>
                </a:lnTo>
                <a:lnTo>
                  <a:pt x="812980" y="858851"/>
                </a:lnTo>
                <a:lnTo>
                  <a:pt x="811872" y="859399"/>
                </a:lnTo>
                <a:close/>
              </a:path>
              <a:path w="964565" h="962025">
                <a:moveTo>
                  <a:pt x="813919" y="491943"/>
                </a:moveTo>
                <a:lnTo>
                  <a:pt x="810787" y="491943"/>
                </a:lnTo>
                <a:lnTo>
                  <a:pt x="810506" y="490992"/>
                </a:lnTo>
                <a:lnTo>
                  <a:pt x="810431" y="490736"/>
                </a:lnTo>
                <a:lnTo>
                  <a:pt x="810968" y="489444"/>
                </a:lnTo>
                <a:lnTo>
                  <a:pt x="813890" y="487985"/>
                </a:lnTo>
                <a:lnTo>
                  <a:pt x="814299" y="489003"/>
                </a:lnTo>
                <a:lnTo>
                  <a:pt x="815192" y="490160"/>
                </a:lnTo>
                <a:lnTo>
                  <a:pt x="814772" y="491622"/>
                </a:lnTo>
                <a:lnTo>
                  <a:pt x="813919" y="491943"/>
                </a:lnTo>
                <a:close/>
              </a:path>
              <a:path w="964565" h="962025">
                <a:moveTo>
                  <a:pt x="813919" y="491943"/>
                </a:moveTo>
                <a:lnTo>
                  <a:pt x="813417" y="492131"/>
                </a:lnTo>
                <a:lnTo>
                  <a:pt x="814772" y="491622"/>
                </a:lnTo>
                <a:lnTo>
                  <a:pt x="813919" y="491943"/>
                </a:lnTo>
                <a:close/>
              </a:path>
              <a:path w="964565" h="962025">
                <a:moveTo>
                  <a:pt x="814857" y="658786"/>
                </a:moveTo>
                <a:lnTo>
                  <a:pt x="810900" y="658522"/>
                </a:lnTo>
                <a:lnTo>
                  <a:pt x="809789" y="657042"/>
                </a:lnTo>
                <a:lnTo>
                  <a:pt x="809857" y="655242"/>
                </a:lnTo>
                <a:lnTo>
                  <a:pt x="810292" y="653117"/>
                </a:lnTo>
                <a:lnTo>
                  <a:pt x="811861" y="652188"/>
                </a:lnTo>
                <a:lnTo>
                  <a:pt x="814455" y="652647"/>
                </a:lnTo>
                <a:lnTo>
                  <a:pt x="815363" y="654231"/>
                </a:lnTo>
                <a:lnTo>
                  <a:pt x="815690" y="657042"/>
                </a:lnTo>
                <a:lnTo>
                  <a:pt x="814983" y="658522"/>
                </a:lnTo>
                <a:lnTo>
                  <a:pt x="814857" y="658786"/>
                </a:lnTo>
                <a:close/>
              </a:path>
              <a:path w="964565" h="962025">
                <a:moveTo>
                  <a:pt x="814527" y="951916"/>
                </a:moveTo>
                <a:lnTo>
                  <a:pt x="811829" y="951916"/>
                </a:lnTo>
                <a:lnTo>
                  <a:pt x="811214" y="950681"/>
                </a:lnTo>
                <a:lnTo>
                  <a:pt x="810577" y="949998"/>
                </a:lnTo>
                <a:lnTo>
                  <a:pt x="811217" y="949176"/>
                </a:lnTo>
                <a:lnTo>
                  <a:pt x="811712" y="948148"/>
                </a:lnTo>
                <a:lnTo>
                  <a:pt x="813591" y="946870"/>
                </a:lnTo>
                <a:lnTo>
                  <a:pt x="814758" y="947408"/>
                </a:lnTo>
                <a:lnTo>
                  <a:pt x="815426" y="950681"/>
                </a:lnTo>
                <a:lnTo>
                  <a:pt x="814527" y="951916"/>
                </a:lnTo>
                <a:close/>
              </a:path>
              <a:path w="964565" h="962025">
                <a:moveTo>
                  <a:pt x="815004" y="822206"/>
                </a:moveTo>
                <a:lnTo>
                  <a:pt x="812552" y="822206"/>
                </a:lnTo>
                <a:lnTo>
                  <a:pt x="811808" y="820423"/>
                </a:lnTo>
                <a:lnTo>
                  <a:pt x="812189" y="819594"/>
                </a:lnTo>
                <a:lnTo>
                  <a:pt x="812295" y="819363"/>
                </a:lnTo>
                <a:lnTo>
                  <a:pt x="813975" y="818918"/>
                </a:lnTo>
                <a:lnTo>
                  <a:pt x="814712" y="819594"/>
                </a:lnTo>
                <a:lnTo>
                  <a:pt x="815448" y="821366"/>
                </a:lnTo>
                <a:lnTo>
                  <a:pt x="815004" y="822206"/>
                </a:lnTo>
                <a:close/>
              </a:path>
              <a:path w="964565" h="962025">
                <a:moveTo>
                  <a:pt x="815004" y="822206"/>
                </a:moveTo>
                <a:lnTo>
                  <a:pt x="814936" y="822334"/>
                </a:lnTo>
                <a:lnTo>
                  <a:pt x="815448" y="821366"/>
                </a:lnTo>
                <a:lnTo>
                  <a:pt x="815004" y="822206"/>
                </a:lnTo>
                <a:close/>
              </a:path>
              <a:path w="964565" h="962025">
                <a:moveTo>
                  <a:pt x="814544" y="822490"/>
                </a:moveTo>
                <a:lnTo>
                  <a:pt x="813619" y="822860"/>
                </a:lnTo>
                <a:lnTo>
                  <a:pt x="814936" y="822334"/>
                </a:lnTo>
                <a:lnTo>
                  <a:pt x="815004" y="822206"/>
                </a:lnTo>
                <a:lnTo>
                  <a:pt x="814936" y="822334"/>
                </a:lnTo>
                <a:lnTo>
                  <a:pt x="814544" y="822490"/>
                </a:lnTo>
                <a:close/>
              </a:path>
              <a:path w="964565" h="962025">
                <a:moveTo>
                  <a:pt x="814744" y="914915"/>
                </a:moveTo>
                <a:lnTo>
                  <a:pt x="811964" y="914492"/>
                </a:lnTo>
                <a:lnTo>
                  <a:pt x="811392" y="913271"/>
                </a:lnTo>
                <a:lnTo>
                  <a:pt x="810737" y="912552"/>
                </a:lnTo>
                <a:lnTo>
                  <a:pt x="811368" y="911737"/>
                </a:lnTo>
                <a:lnTo>
                  <a:pt x="811911" y="910503"/>
                </a:lnTo>
                <a:lnTo>
                  <a:pt x="813306" y="910503"/>
                </a:lnTo>
                <a:lnTo>
                  <a:pt x="814850" y="911143"/>
                </a:lnTo>
                <a:lnTo>
                  <a:pt x="815391" y="913271"/>
                </a:lnTo>
                <a:lnTo>
                  <a:pt x="814925" y="914492"/>
                </a:lnTo>
                <a:lnTo>
                  <a:pt x="814744" y="914915"/>
                </a:lnTo>
                <a:close/>
              </a:path>
              <a:path w="964565" h="962025">
                <a:moveTo>
                  <a:pt x="812794" y="767128"/>
                </a:moveTo>
                <a:lnTo>
                  <a:pt x="811651" y="766270"/>
                </a:lnTo>
                <a:lnTo>
                  <a:pt x="810705" y="765907"/>
                </a:lnTo>
                <a:lnTo>
                  <a:pt x="811160" y="764989"/>
                </a:lnTo>
                <a:lnTo>
                  <a:pt x="811402" y="763814"/>
                </a:lnTo>
                <a:lnTo>
                  <a:pt x="813132" y="762398"/>
                </a:lnTo>
                <a:lnTo>
                  <a:pt x="814423" y="762900"/>
                </a:lnTo>
                <a:lnTo>
                  <a:pt x="814716" y="764989"/>
                </a:lnTo>
                <a:lnTo>
                  <a:pt x="814407" y="765907"/>
                </a:lnTo>
                <a:lnTo>
                  <a:pt x="814264" y="766270"/>
                </a:lnTo>
                <a:lnTo>
                  <a:pt x="814139" y="766590"/>
                </a:lnTo>
                <a:lnTo>
                  <a:pt x="812794" y="767128"/>
                </a:lnTo>
                <a:close/>
              </a:path>
              <a:path w="964565" h="962025">
                <a:moveTo>
                  <a:pt x="813642" y="784589"/>
                </a:moveTo>
                <a:lnTo>
                  <a:pt x="811168" y="783297"/>
                </a:lnTo>
                <a:lnTo>
                  <a:pt x="811374" y="782870"/>
                </a:lnTo>
                <a:lnTo>
                  <a:pt x="813904" y="784055"/>
                </a:lnTo>
                <a:lnTo>
                  <a:pt x="813642" y="784589"/>
                </a:lnTo>
                <a:close/>
              </a:path>
              <a:path w="964565" h="962025">
                <a:moveTo>
                  <a:pt x="813642" y="784589"/>
                </a:moveTo>
                <a:lnTo>
                  <a:pt x="813540" y="784795"/>
                </a:lnTo>
                <a:lnTo>
                  <a:pt x="813904" y="784055"/>
                </a:lnTo>
                <a:lnTo>
                  <a:pt x="813642" y="784589"/>
                </a:lnTo>
                <a:close/>
              </a:path>
              <a:path w="964565" h="962025">
                <a:moveTo>
                  <a:pt x="814383" y="747944"/>
                </a:moveTo>
                <a:lnTo>
                  <a:pt x="810733" y="747944"/>
                </a:lnTo>
                <a:lnTo>
                  <a:pt x="811178" y="747008"/>
                </a:lnTo>
                <a:lnTo>
                  <a:pt x="811409" y="745826"/>
                </a:lnTo>
                <a:lnTo>
                  <a:pt x="813146" y="744289"/>
                </a:lnTo>
                <a:lnTo>
                  <a:pt x="814430" y="744759"/>
                </a:lnTo>
                <a:lnTo>
                  <a:pt x="814726" y="747008"/>
                </a:lnTo>
                <a:lnTo>
                  <a:pt x="814383" y="747944"/>
                </a:lnTo>
                <a:close/>
              </a:path>
              <a:path w="964565" h="962025">
                <a:moveTo>
                  <a:pt x="814383" y="747944"/>
                </a:moveTo>
                <a:lnTo>
                  <a:pt x="814250" y="748292"/>
                </a:lnTo>
                <a:lnTo>
                  <a:pt x="814740" y="747008"/>
                </a:lnTo>
                <a:lnTo>
                  <a:pt x="814383" y="747944"/>
                </a:lnTo>
                <a:close/>
              </a:path>
              <a:path w="964565" h="962025">
                <a:moveTo>
                  <a:pt x="812879" y="749150"/>
                </a:moveTo>
                <a:lnTo>
                  <a:pt x="811676" y="748292"/>
                </a:lnTo>
                <a:lnTo>
                  <a:pt x="814250" y="748292"/>
                </a:lnTo>
                <a:lnTo>
                  <a:pt x="814174" y="748492"/>
                </a:lnTo>
                <a:lnTo>
                  <a:pt x="812879" y="749150"/>
                </a:lnTo>
                <a:close/>
              </a:path>
              <a:path w="964565" h="962025">
                <a:moveTo>
                  <a:pt x="814415" y="730489"/>
                </a:moveTo>
                <a:lnTo>
                  <a:pt x="812349" y="730489"/>
                </a:lnTo>
                <a:lnTo>
                  <a:pt x="811872" y="729500"/>
                </a:lnTo>
                <a:lnTo>
                  <a:pt x="812267" y="728183"/>
                </a:lnTo>
                <a:lnTo>
                  <a:pt x="812715" y="727724"/>
                </a:lnTo>
                <a:lnTo>
                  <a:pt x="812996" y="727248"/>
                </a:lnTo>
                <a:lnTo>
                  <a:pt x="814879" y="727248"/>
                </a:lnTo>
                <a:lnTo>
                  <a:pt x="815392" y="728183"/>
                </a:lnTo>
                <a:lnTo>
                  <a:pt x="815015" y="729500"/>
                </a:lnTo>
                <a:lnTo>
                  <a:pt x="814811" y="730087"/>
                </a:lnTo>
                <a:lnTo>
                  <a:pt x="814415" y="730489"/>
                </a:lnTo>
                <a:close/>
              </a:path>
              <a:path w="964565" h="962025">
                <a:moveTo>
                  <a:pt x="814415" y="730489"/>
                </a:moveTo>
                <a:lnTo>
                  <a:pt x="814173" y="730735"/>
                </a:lnTo>
                <a:lnTo>
                  <a:pt x="814811" y="730087"/>
                </a:lnTo>
                <a:lnTo>
                  <a:pt x="814415" y="730489"/>
                </a:lnTo>
                <a:close/>
              </a:path>
              <a:path w="964565" h="962025">
                <a:moveTo>
                  <a:pt x="814066" y="29382"/>
                </a:moveTo>
                <a:lnTo>
                  <a:pt x="812911" y="29382"/>
                </a:lnTo>
                <a:lnTo>
                  <a:pt x="813872" y="28902"/>
                </a:lnTo>
                <a:lnTo>
                  <a:pt x="814066" y="29382"/>
                </a:lnTo>
                <a:close/>
              </a:path>
              <a:path w="964565" h="962025">
                <a:moveTo>
                  <a:pt x="813436" y="32930"/>
                </a:moveTo>
                <a:lnTo>
                  <a:pt x="810712" y="32930"/>
                </a:lnTo>
                <a:lnTo>
                  <a:pt x="810167" y="31535"/>
                </a:lnTo>
                <a:lnTo>
                  <a:pt x="811662" y="29631"/>
                </a:lnTo>
                <a:lnTo>
                  <a:pt x="814167" y="29631"/>
                </a:lnTo>
                <a:lnTo>
                  <a:pt x="815092" y="31919"/>
                </a:lnTo>
                <a:lnTo>
                  <a:pt x="814110" y="32357"/>
                </a:lnTo>
                <a:lnTo>
                  <a:pt x="813436" y="32930"/>
                </a:lnTo>
                <a:close/>
              </a:path>
              <a:path w="964565" h="962025">
                <a:moveTo>
                  <a:pt x="814857" y="52957"/>
                </a:moveTo>
                <a:lnTo>
                  <a:pt x="810900" y="52694"/>
                </a:lnTo>
                <a:lnTo>
                  <a:pt x="809789" y="51213"/>
                </a:lnTo>
                <a:lnTo>
                  <a:pt x="809857" y="49413"/>
                </a:lnTo>
                <a:lnTo>
                  <a:pt x="810292" y="47288"/>
                </a:lnTo>
                <a:lnTo>
                  <a:pt x="811861" y="46363"/>
                </a:lnTo>
                <a:lnTo>
                  <a:pt x="814455" y="46819"/>
                </a:lnTo>
                <a:lnTo>
                  <a:pt x="815363" y="48402"/>
                </a:lnTo>
                <a:lnTo>
                  <a:pt x="815690" y="51213"/>
                </a:lnTo>
                <a:lnTo>
                  <a:pt x="814983" y="52694"/>
                </a:lnTo>
                <a:lnTo>
                  <a:pt x="814857" y="52957"/>
                </a:lnTo>
                <a:close/>
              </a:path>
              <a:path w="964565" h="962025">
                <a:moveTo>
                  <a:pt x="815347" y="13625"/>
                </a:moveTo>
                <a:lnTo>
                  <a:pt x="812349" y="13625"/>
                </a:lnTo>
                <a:lnTo>
                  <a:pt x="813680" y="10864"/>
                </a:lnTo>
                <a:lnTo>
                  <a:pt x="813510" y="11216"/>
                </a:lnTo>
                <a:lnTo>
                  <a:pt x="814744" y="11483"/>
                </a:lnTo>
                <a:lnTo>
                  <a:pt x="815519" y="13251"/>
                </a:lnTo>
                <a:lnTo>
                  <a:pt x="815347" y="13625"/>
                </a:lnTo>
                <a:close/>
              </a:path>
              <a:path w="964565" h="962025">
                <a:moveTo>
                  <a:pt x="815035" y="14298"/>
                </a:moveTo>
                <a:lnTo>
                  <a:pt x="813020" y="14298"/>
                </a:lnTo>
                <a:lnTo>
                  <a:pt x="812794" y="13984"/>
                </a:lnTo>
                <a:lnTo>
                  <a:pt x="815180" y="13984"/>
                </a:lnTo>
                <a:lnTo>
                  <a:pt x="815035" y="14298"/>
                </a:lnTo>
                <a:close/>
              </a:path>
              <a:path w="964565" h="962025">
                <a:moveTo>
                  <a:pt x="814978" y="712231"/>
                </a:moveTo>
                <a:lnTo>
                  <a:pt x="812258" y="712231"/>
                </a:lnTo>
                <a:lnTo>
                  <a:pt x="811559" y="711056"/>
                </a:lnTo>
                <a:lnTo>
                  <a:pt x="810826" y="710384"/>
                </a:lnTo>
                <a:lnTo>
                  <a:pt x="811263" y="709562"/>
                </a:lnTo>
                <a:lnTo>
                  <a:pt x="811517" y="708455"/>
                </a:lnTo>
                <a:lnTo>
                  <a:pt x="811577" y="708195"/>
                </a:lnTo>
                <a:lnTo>
                  <a:pt x="813760" y="708195"/>
                </a:lnTo>
                <a:lnTo>
                  <a:pt x="814438" y="708455"/>
                </a:lnTo>
                <a:lnTo>
                  <a:pt x="815320" y="710384"/>
                </a:lnTo>
                <a:lnTo>
                  <a:pt x="815296" y="711056"/>
                </a:lnTo>
                <a:lnTo>
                  <a:pt x="814978" y="712231"/>
                </a:lnTo>
                <a:close/>
              </a:path>
              <a:path w="964565" h="962025">
                <a:moveTo>
                  <a:pt x="814159" y="675717"/>
                </a:moveTo>
                <a:lnTo>
                  <a:pt x="811637" y="675717"/>
                </a:lnTo>
                <a:lnTo>
                  <a:pt x="810207" y="673881"/>
                </a:lnTo>
                <a:lnTo>
                  <a:pt x="810769" y="672493"/>
                </a:lnTo>
                <a:lnTo>
                  <a:pt x="813050" y="672162"/>
                </a:lnTo>
                <a:lnTo>
                  <a:pt x="814690" y="672813"/>
                </a:lnTo>
                <a:lnTo>
                  <a:pt x="815167" y="674269"/>
                </a:lnTo>
                <a:lnTo>
                  <a:pt x="814267" y="675443"/>
                </a:lnTo>
                <a:lnTo>
                  <a:pt x="814159" y="675717"/>
                </a:lnTo>
                <a:close/>
              </a:path>
              <a:path w="964565" h="962025">
                <a:moveTo>
                  <a:pt x="814159" y="675717"/>
                </a:moveTo>
                <a:lnTo>
                  <a:pt x="814059" y="675970"/>
                </a:lnTo>
                <a:lnTo>
                  <a:pt x="814159" y="675717"/>
                </a:lnTo>
                <a:lnTo>
                  <a:pt x="814267" y="675443"/>
                </a:lnTo>
                <a:lnTo>
                  <a:pt x="814159" y="675717"/>
                </a:lnTo>
                <a:close/>
              </a:path>
              <a:path w="964565" h="962025">
                <a:moveTo>
                  <a:pt x="813868" y="676454"/>
                </a:moveTo>
                <a:lnTo>
                  <a:pt x="812897" y="675970"/>
                </a:lnTo>
                <a:lnTo>
                  <a:pt x="814059" y="675970"/>
                </a:lnTo>
                <a:lnTo>
                  <a:pt x="813868" y="676454"/>
                </a:lnTo>
                <a:close/>
              </a:path>
              <a:path w="964565" h="962025">
                <a:moveTo>
                  <a:pt x="813959" y="693609"/>
                </a:moveTo>
                <a:lnTo>
                  <a:pt x="811630" y="693609"/>
                </a:lnTo>
                <a:lnTo>
                  <a:pt x="810157" y="691865"/>
                </a:lnTo>
                <a:lnTo>
                  <a:pt x="810512" y="690826"/>
                </a:lnTo>
                <a:lnTo>
                  <a:pt x="810609" y="690545"/>
                </a:lnTo>
                <a:lnTo>
                  <a:pt x="812779" y="690193"/>
                </a:lnTo>
                <a:lnTo>
                  <a:pt x="814295" y="690826"/>
                </a:lnTo>
                <a:lnTo>
                  <a:pt x="814843" y="692218"/>
                </a:lnTo>
                <a:lnTo>
                  <a:pt x="814039" y="693374"/>
                </a:lnTo>
                <a:lnTo>
                  <a:pt x="813959" y="693609"/>
                </a:lnTo>
                <a:close/>
              </a:path>
              <a:path w="964565" h="962025">
                <a:moveTo>
                  <a:pt x="813959" y="693609"/>
                </a:moveTo>
                <a:lnTo>
                  <a:pt x="813868" y="693876"/>
                </a:lnTo>
                <a:lnTo>
                  <a:pt x="813959" y="693609"/>
                </a:lnTo>
                <a:lnTo>
                  <a:pt x="814039" y="693374"/>
                </a:lnTo>
                <a:lnTo>
                  <a:pt x="813959" y="693609"/>
                </a:lnTo>
                <a:close/>
              </a:path>
              <a:path w="964565" h="962025">
                <a:moveTo>
                  <a:pt x="813708" y="694346"/>
                </a:moveTo>
                <a:lnTo>
                  <a:pt x="812790" y="693876"/>
                </a:lnTo>
                <a:lnTo>
                  <a:pt x="813868" y="693876"/>
                </a:lnTo>
                <a:lnTo>
                  <a:pt x="813708" y="694346"/>
                </a:lnTo>
                <a:close/>
              </a:path>
              <a:path w="964565" h="962025">
                <a:moveTo>
                  <a:pt x="814006" y="803847"/>
                </a:moveTo>
                <a:lnTo>
                  <a:pt x="811644" y="803847"/>
                </a:lnTo>
                <a:lnTo>
                  <a:pt x="810192" y="802122"/>
                </a:lnTo>
                <a:lnTo>
                  <a:pt x="810410" y="801680"/>
                </a:lnTo>
                <a:lnTo>
                  <a:pt x="810770" y="801047"/>
                </a:lnTo>
                <a:lnTo>
                  <a:pt x="811968" y="800495"/>
                </a:lnTo>
                <a:lnTo>
                  <a:pt x="811157" y="800869"/>
                </a:lnTo>
                <a:lnTo>
                  <a:pt x="814398" y="801047"/>
                </a:lnTo>
                <a:lnTo>
                  <a:pt x="814786" y="802122"/>
                </a:lnTo>
                <a:lnTo>
                  <a:pt x="814900" y="802438"/>
                </a:lnTo>
                <a:lnTo>
                  <a:pt x="814096" y="803588"/>
                </a:lnTo>
                <a:lnTo>
                  <a:pt x="814006" y="803847"/>
                </a:lnTo>
                <a:close/>
              </a:path>
              <a:path w="964565" h="962025">
                <a:moveTo>
                  <a:pt x="814006" y="803847"/>
                </a:moveTo>
                <a:lnTo>
                  <a:pt x="813918" y="804100"/>
                </a:lnTo>
                <a:lnTo>
                  <a:pt x="814006" y="803847"/>
                </a:lnTo>
                <a:lnTo>
                  <a:pt x="814096" y="803588"/>
                </a:lnTo>
                <a:lnTo>
                  <a:pt x="814006" y="803847"/>
                </a:lnTo>
                <a:close/>
              </a:path>
              <a:path w="964565" h="962025">
                <a:moveTo>
                  <a:pt x="813754" y="804570"/>
                </a:moveTo>
                <a:lnTo>
                  <a:pt x="812826" y="804100"/>
                </a:lnTo>
                <a:lnTo>
                  <a:pt x="813918" y="804100"/>
                </a:lnTo>
                <a:lnTo>
                  <a:pt x="813754" y="804570"/>
                </a:lnTo>
                <a:close/>
              </a:path>
              <a:path w="964565" h="962025">
                <a:moveTo>
                  <a:pt x="815004" y="216377"/>
                </a:moveTo>
                <a:lnTo>
                  <a:pt x="812552" y="216377"/>
                </a:lnTo>
                <a:lnTo>
                  <a:pt x="811808" y="214594"/>
                </a:lnTo>
                <a:lnTo>
                  <a:pt x="812189" y="213765"/>
                </a:lnTo>
                <a:lnTo>
                  <a:pt x="812295" y="213534"/>
                </a:lnTo>
                <a:lnTo>
                  <a:pt x="813975" y="213089"/>
                </a:lnTo>
                <a:lnTo>
                  <a:pt x="814712" y="213765"/>
                </a:lnTo>
                <a:lnTo>
                  <a:pt x="815448" y="215537"/>
                </a:lnTo>
                <a:lnTo>
                  <a:pt x="815004" y="216377"/>
                </a:lnTo>
                <a:close/>
              </a:path>
              <a:path w="964565" h="962025">
                <a:moveTo>
                  <a:pt x="815004" y="216377"/>
                </a:moveTo>
                <a:lnTo>
                  <a:pt x="814936" y="216505"/>
                </a:lnTo>
                <a:lnTo>
                  <a:pt x="815448" y="215537"/>
                </a:lnTo>
                <a:lnTo>
                  <a:pt x="815004" y="216377"/>
                </a:lnTo>
                <a:close/>
              </a:path>
              <a:path w="964565" h="962025">
                <a:moveTo>
                  <a:pt x="814544" y="216662"/>
                </a:moveTo>
                <a:lnTo>
                  <a:pt x="813619" y="217032"/>
                </a:lnTo>
                <a:lnTo>
                  <a:pt x="814936" y="216505"/>
                </a:lnTo>
                <a:lnTo>
                  <a:pt x="815004" y="216377"/>
                </a:lnTo>
                <a:lnTo>
                  <a:pt x="814936" y="216505"/>
                </a:lnTo>
                <a:lnTo>
                  <a:pt x="814544" y="216662"/>
                </a:lnTo>
                <a:close/>
              </a:path>
              <a:path w="964565" h="962025">
                <a:moveTo>
                  <a:pt x="814378" y="270413"/>
                </a:moveTo>
                <a:lnTo>
                  <a:pt x="810705" y="270413"/>
                </a:lnTo>
                <a:lnTo>
                  <a:pt x="811142" y="269491"/>
                </a:lnTo>
                <a:lnTo>
                  <a:pt x="811363" y="268320"/>
                </a:lnTo>
                <a:lnTo>
                  <a:pt x="813075" y="266843"/>
                </a:lnTo>
                <a:lnTo>
                  <a:pt x="814381" y="267306"/>
                </a:lnTo>
                <a:lnTo>
                  <a:pt x="814725" y="269491"/>
                </a:lnTo>
                <a:lnTo>
                  <a:pt x="814378" y="270413"/>
                </a:lnTo>
                <a:close/>
              </a:path>
              <a:path w="964565" h="962025">
                <a:moveTo>
                  <a:pt x="814378" y="270413"/>
                </a:moveTo>
                <a:lnTo>
                  <a:pt x="814250" y="270751"/>
                </a:lnTo>
                <a:lnTo>
                  <a:pt x="814729" y="269491"/>
                </a:lnTo>
                <a:lnTo>
                  <a:pt x="814378" y="270413"/>
                </a:lnTo>
                <a:close/>
              </a:path>
              <a:path w="964565" h="962025">
                <a:moveTo>
                  <a:pt x="812822" y="271580"/>
                </a:moveTo>
                <a:lnTo>
                  <a:pt x="811658" y="270751"/>
                </a:lnTo>
                <a:lnTo>
                  <a:pt x="814250" y="270751"/>
                </a:lnTo>
                <a:lnTo>
                  <a:pt x="814156" y="270996"/>
                </a:lnTo>
                <a:lnTo>
                  <a:pt x="812822" y="271580"/>
                </a:lnTo>
                <a:close/>
              </a:path>
              <a:path w="964565" h="962025">
                <a:moveTo>
                  <a:pt x="814383" y="142115"/>
                </a:moveTo>
                <a:lnTo>
                  <a:pt x="810733" y="142115"/>
                </a:lnTo>
                <a:lnTo>
                  <a:pt x="811178" y="141179"/>
                </a:lnTo>
                <a:lnTo>
                  <a:pt x="811409" y="139997"/>
                </a:lnTo>
                <a:lnTo>
                  <a:pt x="813146" y="138460"/>
                </a:lnTo>
                <a:lnTo>
                  <a:pt x="814430" y="138934"/>
                </a:lnTo>
                <a:lnTo>
                  <a:pt x="814726" y="141179"/>
                </a:lnTo>
                <a:lnTo>
                  <a:pt x="814383" y="142115"/>
                </a:lnTo>
                <a:close/>
              </a:path>
              <a:path w="964565" h="962025">
                <a:moveTo>
                  <a:pt x="814383" y="142115"/>
                </a:moveTo>
                <a:lnTo>
                  <a:pt x="814250" y="142464"/>
                </a:lnTo>
                <a:lnTo>
                  <a:pt x="814740" y="141179"/>
                </a:lnTo>
                <a:lnTo>
                  <a:pt x="814383" y="142115"/>
                </a:lnTo>
                <a:close/>
              </a:path>
              <a:path w="964565" h="962025">
                <a:moveTo>
                  <a:pt x="812879" y="143321"/>
                </a:moveTo>
                <a:lnTo>
                  <a:pt x="811676" y="142464"/>
                </a:lnTo>
                <a:lnTo>
                  <a:pt x="814250" y="142464"/>
                </a:lnTo>
                <a:lnTo>
                  <a:pt x="814174" y="142663"/>
                </a:lnTo>
                <a:lnTo>
                  <a:pt x="812879" y="143321"/>
                </a:lnTo>
                <a:close/>
              </a:path>
              <a:path w="964565" h="962025">
                <a:moveTo>
                  <a:pt x="814183" y="290386"/>
                </a:moveTo>
                <a:lnTo>
                  <a:pt x="811666" y="290386"/>
                </a:lnTo>
                <a:lnTo>
                  <a:pt x="810235" y="288603"/>
                </a:lnTo>
                <a:lnTo>
                  <a:pt x="810840" y="287504"/>
                </a:lnTo>
                <a:lnTo>
                  <a:pt x="812142" y="286913"/>
                </a:lnTo>
                <a:lnTo>
                  <a:pt x="815085" y="288034"/>
                </a:lnTo>
                <a:lnTo>
                  <a:pt x="814183" y="290386"/>
                </a:lnTo>
                <a:close/>
              </a:path>
              <a:path w="964565" h="962025">
                <a:moveTo>
                  <a:pt x="814183" y="290386"/>
                </a:moveTo>
                <a:lnTo>
                  <a:pt x="814095" y="290614"/>
                </a:lnTo>
                <a:lnTo>
                  <a:pt x="814867" y="288603"/>
                </a:lnTo>
                <a:lnTo>
                  <a:pt x="814183" y="290386"/>
                </a:lnTo>
                <a:close/>
              </a:path>
              <a:path w="964565" h="962025">
                <a:moveTo>
                  <a:pt x="813918" y="291077"/>
                </a:moveTo>
                <a:lnTo>
                  <a:pt x="812939" y="290614"/>
                </a:lnTo>
                <a:lnTo>
                  <a:pt x="814095" y="290614"/>
                </a:lnTo>
                <a:lnTo>
                  <a:pt x="813918" y="291077"/>
                </a:lnTo>
                <a:close/>
              </a:path>
              <a:path w="964565" h="962025">
                <a:moveTo>
                  <a:pt x="814007" y="198019"/>
                </a:moveTo>
                <a:lnTo>
                  <a:pt x="811644" y="198019"/>
                </a:lnTo>
                <a:lnTo>
                  <a:pt x="810192" y="196293"/>
                </a:lnTo>
                <a:lnTo>
                  <a:pt x="810410" y="195852"/>
                </a:lnTo>
                <a:lnTo>
                  <a:pt x="810770" y="195218"/>
                </a:lnTo>
                <a:lnTo>
                  <a:pt x="811968" y="194667"/>
                </a:lnTo>
                <a:lnTo>
                  <a:pt x="811157" y="195040"/>
                </a:lnTo>
                <a:lnTo>
                  <a:pt x="814398" y="195218"/>
                </a:lnTo>
                <a:lnTo>
                  <a:pt x="814785" y="196293"/>
                </a:lnTo>
                <a:lnTo>
                  <a:pt x="814900" y="196613"/>
                </a:lnTo>
                <a:lnTo>
                  <a:pt x="814096" y="197762"/>
                </a:lnTo>
                <a:lnTo>
                  <a:pt x="814007" y="198019"/>
                </a:lnTo>
                <a:close/>
              </a:path>
              <a:path w="964565" h="962025">
                <a:moveTo>
                  <a:pt x="814007" y="198019"/>
                </a:moveTo>
                <a:lnTo>
                  <a:pt x="813918" y="198271"/>
                </a:lnTo>
                <a:lnTo>
                  <a:pt x="814007" y="198019"/>
                </a:lnTo>
                <a:lnTo>
                  <a:pt x="814096" y="197762"/>
                </a:lnTo>
                <a:lnTo>
                  <a:pt x="814007" y="198019"/>
                </a:lnTo>
                <a:close/>
              </a:path>
              <a:path w="964565" h="962025">
                <a:moveTo>
                  <a:pt x="813754" y="198741"/>
                </a:moveTo>
                <a:lnTo>
                  <a:pt x="812826" y="198271"/>
                </a:lnTo>
                <a:lnTo>
                  <a:pt x="813918" y="198271"/>
                </a:lnTo>
                <a:lnTo>
                  <a:pt x="813754" y="198741"/>
                </a:lnTo>
                <a:close/>
              </a:path>
              <a:path w="964565" h="962025">
                <a:moveTo>
                  <a:pt x="814744" y="309090"/>
                </a:moveTo>
                <a:lnTo>
                  <a:pt x="811964" y="308666"/>
                </a:lnTo>
                <a:lnTo>
                  <a:pt x="811392" y="307446"/>
                </a:lnTo>
                <a:lnTo>
                  <a:pt x="810737" y="306727"/>
                </a:lnTo>
                <a:lnTo>
                  <a:pt x="811368" y="305912"/>
                </a:lnTo>
                <a:lnTo>
                  <a:pt x="811911" y="304677"/>
                </a:lnTo>
                <a:lnTo>
                  <a:pt x="813306" y="304677"/>
                </a:lnTo>
                <a:lnTo>
                  <a:pt x="814850" y="305318"/>
                </a:lnTo>
                <a:lnTo>
                  <a:pt x="815391" y="307446"/>
                </a:lnTo>
                <a:lnTo>
                  <a:pt x="814925" y="308666"/>
                </a:lnTo>
                <a:lnTo>
                  <a:pt x="814744" y="309090"/>
                </a:lnTo>
                <a:close/>
              </a:path>
              <a:path w="964565" h="962025">
                <a:moveTo>
                  <a:pt x="812177" y="324128"/>
                </a:moveTo>
                <a:lnTo>
                  <a:pt x="812077" y="324348"/>
                </a:lnTo>
                <a:lnTo>
                  <a:pt x="812177" y="324128"/>
                </a:lnTo>
                <a:lnTo>
                  <a:pt x="812246" y="323975"/>
                </a:lnTo>
                <a:lnTo>
                  <a:pt x="812177" y="324128"/>
                </a:lnTo>
                <a:close/>
              </a:path>
              <a:path w="964565" h="962025">
                <a:moveTo>
                  <a:pt x="814021" y="326715"/>
                </a:moveTo>
                <a:lnTo>
                  <a:pt x="812438" y="326256"/>
                </a:lnTo>
                <a:lnTo>
                  <a:pt x="811794" y="324978"/>
                </a:lnTo>
                <a:lnTo>
                  <a:pt x="812077" y="324348"/>
                </a:lnTo>
                <a:lnTo>
                  <a:pt x="814879" y="324348"/>
                </a:lnTo>
                <a:lnTo>
                  <a:pt x="814744" y="324978"/>
                </a:lnTo>
                <a:lnTo>
                  <a:pt x="814662" y="325363"/>
                </a:lnTo>
                <a:lnTo>
                  <a:pt x="814210" y="326256"/>
                </a:lnTo>
                <a:lnTo>
                  <a:pt x="814021" y="326715"/>
                </a:lnTo>
                <a:close/>
              </a:path>
              <a:path w="964565" h="962025">
                <a:moveTo>
                  <a:pt x="814021" y="326715"/>
                </a:moveTo>
                <a:lnTo>
                  <a:pt x="813925" y="326957"/>
                </a:lnTo>
                <a:lnTo>
                  <a:pt x="814203" y="326256"/>
                </a:lnTo>
                <a:lnTo>
                  <a:pt x="814021" y="326715"/>
                </a:lnTo>
                <a:close/>
              </a:path>
              <a:path w="964565" h="962025">
                <a:moveTo>
                  <a:pt x="813925" y="326957"/>
                </a:moveTo>
                <a:lnTo>
                  <a:pt x="813790" y="327298"/>
                </a:lnTo>
                <a:lnTo>
                  <a:pt x="813925" y="326957"/>
                </a:lnTo>
                <a:lnTo>
                  <a:pt x="814021" y="326715"/>
                </a:lnTo>
                <a:lnTo>
                  <a:pt x="813925" y="326957"/>
                </a:lnTo>
                <a:close/>
              </a:path>
              <a:path w="964565" h="962025">
                <a:moveTo>
                  <a:pt x="814527" y="346087"/>
                </a:moveTo>
                <a:lnTo>
                  <a:pt x="811829" y="346087"/>
                </a:lnTo>
                <a:lnTo>
                  <a:pt x="811214" y="344853"/>
                </a:lnTo>
                <a:lnTo>
                  <a:pt x="810577" y="344169"/>
                </a:lnTo>
                <a:lnTo>
                  <a:pt x="811217" y="343347"/>
                </a:lnTo>
                <a:lnTo>
                  <a:pt x="811712" y="342319"/>
                </a:lnTo>
                <a:lnTo>
                  <a:pt x="813591" y="341045"/>
                </a:lnTo>
                <a:lnTo>
                  <a:pt x="814758" y="341579"/>
                </a:lnTo>
                <a:lnTo>
                  <a:pt x="815426" y="344853"/>
                </a:lnTo>
                <a:lnTo>
                  <a:pt x="814527" y="346087"/>
                </a:lnTo>
                <a:close/>
              </a:path>
              <a:path w="964565" h="962025">
                <a:moveTo>
                  <a:pt x="813587" y="234849"/>
                </a:moveTo>
                <a:lnTo>
                  <a:pt x="812420" y="233835"/>
                </a:lnTo>
                <a:lnTo>
                  <a:pt x="813133" y="232280"/>
                </a:lnTo>
                <a:lnTo>
                  <a:pt x="814680" y="232280"/>
                </a:lnTo>
                <a:lnTo>
                  <a:pt x="814455" y="233173"/>
                </a:lnTo>
                <a:lnTo>
                  <a:pt x="814067" y="233835"/>
                </a:lnTo>
                <a:lnTo>
                  <a:pt x="813971" y="233998"/>
                </a:lnTo>
                <a:lnTo>
                  <a:pt x="813587" y="234849"/>
                </a:lnTo>
                <a:close/>
              </a:path>
              <a:path w="964565" h="962025">
                <a:moveTo>
                  <a:pt x="813642" y="178764"/>
                </a:moveTo>
                <a:lnTo>
                  <a:pt x="811168" y="177472"/>
                </a:lnTo>
                <a:lnTo>
                  <a:pt x="811376" y="177041"/>
                </a:lnTo>
                <a:lnTo>
                  <a:pt x="813904" y="178230"/>
                </a:lnTo>
                <a:lnTo>
                  <a:pt x="813642" y="178764"/>
                </a:lnTo>
                <a:close/>
              </a:path>
              <a:path w="964565" h="962025">
                <a:moveTo>
                  <a:pt x="813642" y="178764"/>
                </a:moveTo>
                <a:lnTo>
                  <a:pt x="813540" y="178970"/>
                </a:lnTo>
                <a:lnTo>
                  <a:pt x="813904" y="178230"/>
                </a:lnTo>
                <a:lnTo>
                  <a:pt x="813642" y="178764"/>
                </a:lnTo>
                <a:close/>
              </a:path>
              <a:path w="964565" h="962025">
                <a:moveTo>
                  <a:pt x="813349" y="420058"/>
                </a:moveTo>
                <a:lnTo>
                  <a:pt x="811516" y="418559"/>
                </a:lnTo>
                <a:lnTo>
                  <a:pt x="811271" y="417282"/>
                </a:lnTo>
                <a:lnTo>
                  <a:pt x="810790" y="416289"/>
                </a:lnTo>
                <a:lnTo>
                  <a:pt x="813818" y="415061"/>
                </a:lnTo>
                <a:lnTo>
                  <a:pt x="814210" y="416065"/>
                </a:lnTo>
                <a:lnTo>
                  <a:pt x="815021" y="417122"/>
                </a:lnTo>
                <a:lnTo>
                  <a:pt x="814900" y="418061"/>
                </a:lnTo>
                <a:lnTo>
                  <a:pt x="814837" y="418559"/>
                </a:lnTo>
                <a:lnTo>
                  <a:pt x="814719" y="419488"/>
                </a:lnTo>
                <a:lnTo>
                  <a:pt x="813349" y="420058"/>
                </a:lnTo>
                <a:close/>
              </a:path>
              <a:path w="964565" h="962025">
                <a:moveTo>
                  <a:pt x="813623" y="603213"/>
                </a:moveTo>
                <a:lnTo>
                  <a:pt x="811605" y="602572"/>
                </a:lnTo>
                <a:lnTo>
                  <a:pt x="810634" y="601078"/>
                </a:lnTo>
                <a:lnTo>
                  <a:pt x="810673" y="598711"/>
                </a:lnTo>
                <a:lnTo>
                  <a:pt x="812335" y="597537"/>
                </a:lnTo>
                <a:lnTo>
                  <a:pt x="815466" y="598092"/>
                </a:lnTo>
                <a:lnTo>
                  <a:pt x="817099" y="599615"/>
                </a:lnTo>
                <a:lnTo>
                  <a:pt x="816145" y="602572"/>
                </a:lnTo>
                <a:lnTo>
                  <a:pt x="816053" y="602857"/>
                </a:lnTo>
                <a:lnTo>
                  <a:pt x="814715" y="602857"/>
                </a:lnTo>
                <a:lnTo>
                  <a:pt x="813623" y="603213"/>
                </a:lnTo>
                <a:close/>
              </a:path>
              <a:path w="964565" h="962025">
                <a:moveTo>
                  <a:pt x="814022" y="583663"/>
                </a:moveTo>
                <a:lnTo>
                  <a:pt x="812680" y="583663"/>
                </a:lnTo>
                <a:lnTo>
                  <a:pt x="811786" y="581947"/>
                </a:lnTo>
                <a:lnTo>
                  <a:pt x="812073" y="581300"/>
                </a:lnTo>
                <a:lnTo>
                  <a:pt x="814879" y="581300"/>
                </a:lnTo>
                <a:lnTo>
                  <a:pt x="814739" y="581947"/>
                </a:lnTo>
                <a:lnTo>
                  <a:pt x="814662" y="582307"/>
                </a:lnTo>
                <a:lnTo>
                  <a:pt x="814181" y="583260"/>
                </a:lnTo>
                <a:lnTo>
                  <a:pt x="814022" y="583663"/>
                </a:lnTo>
                <a:close/>
              </a:path>
              <a:path w="964565" h="962025">
                <a:moveTo>
                  <a:pt x="814022" y="583663"/>
                </a:moveTo>
                <a:lnTo>
                  <a:pt x="813929" y="583897"/>
                </a:lnTo>
                <a:lnTo>
                  <a:pt x="814181" y="583260"/>
                </a:lnTo>
                <a:lnTo>
                  <a:pt x="814022" y="583663"/>
                </a:lnTo>
                <a:close/>
              </a:path>
              <a:path w="964565" h="962025">
                <a:moveTo>
                  <a:pt x="813929" y="583897"/>
                </a:moveTo>
                <a:lnTo>
                  <a:pt x="813797" y="584232"/>
                </a:lnTo>
                <a:lnTo>
                  <a:pt x="813929" y="583897"/>
                </a:lnTo>
                <a:lnTo>
                  <a:pt x="814022" y="583663"/>
                </a:lnTo>
                <a:lnTo>
                  <a:pt x="813929" y="583897"/>
                </a:lnTo>
                <a:close/>
              </a:path>
              <a:path w="964565" h="962025">
                <a:moveTo>
                  <a:pt x="812794" y="161299"/>
                </a:moveTo>
                <a:lnTo>
                  <a:pt x="811651" y="160441"/>
                </a:lnTo>
                <a:lnTo>
                  <a:pt x="810705" y="160078"/>
                </a:lnTo>
                <a:lnTo>
                  <a:pt x="811160" y="159160"/>
                </a:lnTo>
                <a:lnTo>
                  <a:pt x="811402" y="157986"/>
                </a:lnTo>
                <a:lnTo>
                  <a:pt x="813132" y="156569"/>
                </a:lnTo>
                <a:lnTo>
                  <a:pt x="814423" y="157071"/>
                </a:lnTo>
                <a:lnTo>
                  <a:pt x="814716" y="159160"/>
                </a:lnTo>
                <a:lnTo>
                  <a:pt x="814407" y="160078"/>
                </a:lnTo>
                <a:lnTo>
                  <a:pt x="814264" y="160441"/>
                </a:lnTo>
                <a:lnTo>
                  <a:pt x="814139" y="160761"/>
                </a:lnTo>
                <a:lnTo>
                  <a:pt x="812794" y="161299"/>
                </a:lnTo>
                <a:close/>
              </a:path>
              <a:path w="964565" h="962025">
                <a:moveTo>
                  <a:pt x="814099" y="546224"/>
                </a:moveTo>
                <a:lnTo>
                  <a:pt x="812722" y="546224"/>
                </a:lnTo>
                <a:lnTo>
                  <a:pt x="811749" y="545644"/>
                </a:lnTo>
                <a:lnTo>
                  <a:pt x="811004" y="545266"/>
                </a:lnTo>
                <a:lnTo>
                  <a:pt x="811317" y="544825"/>
                </a:lnTo>
                <a:lnTo>
                  <a:pt x="811537" y="544188"/>
                </a:lnTo>
                <a:lnTo>
                  <a:pt x="813278" y="543377"/>
                </a:lnTo>
                <a:lnTo>
                  <a:pt x="814274" y="543861"/>
                </a:lnTo>
                <a:lnTo>
                  <a:pt x="814333" y="544188"/>
                </a:lnTo>
                <a:lnTo>
                  <a:pt x="814447" y="544825"/>
                </a:lnTo>
                <a:lnTo>
                  <a:pt x="814526" y="545266"/>
                </a:lnTo>
                <a:lnTo>
                  <a:pt x="814594" y="545644"/>
                </a:lnTo>
                <a:lnTo>
                  <a:pt x="814099" y="546224"/>
                </a:lnTo>
                <a:close/>
              </a:path>
              <a:path w="964565" h="962025">
                <a:moveTo>
                  <a:pt x="814099" y="546224"/>
                </a:moveTo>
                <a:lnTo>
                  <a:pt x="813853" y="546512"/>
                </a:lnTo>
                <a:lnTo>
                  <a:pt x="814594" y="545644"/>
                </a:lnTo>
                <a:lnTo>
                  <a:pt x="814099" y="546224"/>
                </a:lnTo>
                <a:close/>
              </a:path>
              <a:path w="964565" h="962025">
                <a:moveTo>
                  <a:pt x="814000" y="566059"/>
                </a:moveTo>
                <a:lnTo>
                  <a:pt x="811100" y="564892"/>
                </a:lnTo>
                <a:lnTo>
                  <a:pt x="810310" y="563614"/>
                </a:lnTo>
                <a:lnTo>
                  <a:pt x="810580" y="562611"/>
                </a:lnTo>
                <a:lnTo>
                  <a:pt x="812564" y="561678"/>
                </a:lnTo>
                <a:lnTo>
                  <a:pt x="814523" y="561678"/>
                </a:lnTo>
                <a:lnTo>
                  <a:pt x="814957" y="563614"/>
                </a:lnTo>
                <a:lnTo>
                  <a:pt x="815028" y="563931"/>
                </a:lnTo>
                <a:lnTo>
                  <a:pt x="814403" y="564892"/>
                </a:lnTo>
                <a:lnTo>
                  <a:pt x="814306" y="565041"/>
                </a:lnTo>
                <a:lnTo>
                  <a:pt x="814000" y="566059"/>
                </a:lnTo>
                <a:close/>
              </a:path>
              <a:path w="964565" h="962025">
                <a:moveTo>
                  <a:pt x="814066" y="635211"/>
                </a:moveTo>
                <a:lnTo>
                  <a:pt x="812911" y="635211"/>
                </a:lnTo>
                <a:lnTo>
                  <a:pt x="813872" y="634730"/>
                </a:lnTo>
                <a:lnTo>
                  <a:pt x="814066" y="635211"/>
                </a:lnTo>
                <a:close/>
              </a:path>
              <a:path w="964565" h="962025">
                <a:moveTo>
                  <a:pt x="813440" y="638755"/>
                </a:moveTo>
                <a:lnTo>
                  <a:pt x="810712" y="638755"/>
                </a:lnTo>
                <a:lnTo>
                  <a:pt x="810167" y="637364"/>
                </a:lnTo>
                <a:lnTo>
                  <a:pt x="811662" y="635460"/>
                </a:lnTo>
                <a:lnTo>
                  <a:pt x="814167" y="635460"/>
                </a:lnTo>
                <a:lnTo>
                  <a:pt x="815092" y="637748"/>
                </a:lnTo>
                <a:lnTo>
                  <a:pt x="814110" y="638186"/>
                </a:lnTo>
                <a:lnTo>
                  <a:pt x="813440" y="638755"/>
                </a:lnTo>
                <a:close/>
              </a:path>
              <a:path w="964565" h="962025">
                <a:moveTo>
                  <a:pt x="815347" y="619454"/>
                </a:moveTo>
                <a:lnTo>
                  <a:pt x="812349" y="619454"/>
                </a:lnTo>
                <a:lnTo>
                  <a:pt x="813680" y="616692"/>
                </a:lnTo>
                <a:lnTo>
                  <a:pt x="813510" y="617045"/>
                </a:lnTo>
                <a:lnTo>
                  <a:pt x="814744" y="617312"/>
                </a:lnTo>
                <a:lnTo>
                  <a:pt x="815519" y="619080"/>
                </a:lnTo>
                <a:lnTo>
                  <a:pt x="815347" y="619454"/>
                </a:lnTo>
                <a:close/>
              </a:path>
              <a:path w="964565" h="962025">
                <a:moveTo>
                  <a:pt x="815035" y="620126"/>
                </a:moveTo>
                <a:lnTo>
                  <a:pt x="813021" y="620126"/>
                </a:lnTo>
                <a:lnTo>
                  <a:pt x="812794" y="619813"/>
                </a:lnTo>
                <a:lnTo>
                  <a:pt x="815180" y="619813"/>
                </a:lnTo>
                <a:lnTo>
                  <a:pt x="815035" y="620126"/>
                </a:lnTo>
                <a:close/>
              </a:path>
              <a:path w="964565" h="962025">
                <a:moveTo>
                  <a:pt x="814722" y="401400"/>
                </a:moveTo>
                <a:lnTo>
                  <a:pt x="812650" y="401400"/>
                </a:lnTo>
                <a:lnTo>
                  <a:pt x="812242" y="401233"/>
                </a:lnTo>
                <a:lnTo>
                  <a:pt x="810826" y="398401"/>
                </a:lnTo>
                <a:lnTo>
                  <a:pt x="811804" y="397984"/>
                </a:lnTo>
                <a:lnTo>
                  <a:pt x="812943" y="397066"/>
                </a:lnTo>
                <a:lnTo>
                  <a:pt x="814363" y="397511"/>
                </a:lnTo>
                <a:lnTo>
                  <a:pt x="815003" y="399127"/>
                </a:lnTo>
                <a:lnTo>
                  <a:pt x="814743" y="401233"/>
                </a:lnTo>
                <a:lnTo>
                  <a:pt x="814722" y="401400"/>
                </a:lnTo>
                <a:close/>
              </a:path>
              <a:path w="964565" h="962025">
                <a:moveTo>
                  <a:pt x="813198" y="381555"/>
                </a:moveTo>
                <a:lnTo>
                  <a:pt x="810495" y="381555"/>
                </a:lnTo>
                <a:lnTo>
                  <a:pt x="810110" y="380391"/>
                </a:lnTo>
                <a:lnTo>
                  <a:pt x="810680" y="379096"/>
                </a:lnTo>
                <a:lnTo>
                  <a:pt x="813484" y="377416"/>
                </a:lnTo>
                <a:lnTo>
                  <a:pt x="813897" y="378402"/>
                </a:lnTo>
                <a:lnTo>
                  <a:pt x="814818" y="379548"/>
                </a:lnTo>
                <a:lnTo>
                  <a:pt x="814352" y="381017"/>
                </a:lnTo>
                <a:lnTo>
                  <a:pt x="813198" y="381555"/>
                </a:lnTo>
                <a:close/>
              </a:path>
              <a:path w="964565" h="962025">
                <a:moveTo>
                  <a:pt x="814303" y="526189"/>
                </a:moveTo>
                <a:lnTo>
                  <a:pt x="811690" y="526189"/>
                </a:lnTo>
                <a:lnTo>
                  <a:pt x="812865" y="525335"/>
                </a:lnTo>
                <a:lnTo>
                  <a:pt x="814199" y="525915"/>
                </a:lnTo>
                <a:lnTo>
                  <a:pt x="814303" y="526189"/>
                </a:lnTo>
                <a:close/>
              </a:path>
              <a:path w="964565" h="962025">
                <a:moveTo>
                  <a:pt x="813164" y="530147"/>
                </a:moveTo>
                <a:lnTo>
                  <a:pt x="811402" y="528648"/>
                </a:lnTo>
                <a:lnTo>
                  <a:pt x="811151" y="527421"/>
                </a:lnTo>
                <a:lnTo>
                  <a:pt x="810733" y="526545"/>
                </a:lnTo>
                <a:lnTo>
                  <a:pt x="814439" y="526545"/>
                </a:lnTo>
                <a:lnTo>
                  <a:pt x="814772" y="527421"/>
                </a:lnTo>
                <a:lnTo>
                  <a:pt x="814462" y="529673"/>
                </a:lnTo>
                <a:lnTo>
                  <a:pt x="813164" y="530147"/>
                </a:lnTo>
                <a:close/>
              </a:path>
              <a:path w="964565" h="962025">
                <a:moveTo>
                  <a:pt x="822451" y="317463"/>
                </a:moveTo>
                <a:lnTo>
                  <a:pt x="820868" y="316933"/>
                </a:lnTo>
                <a:lnTo>
                  <a:pt x="819782" y="314612"/>
                </a:lnTo>
                <a:lnTo>
                  <a:pt x="820775" y="313289"/>
                </a:lnTo>
                <a:lnTo>
                  <a:pt x="823317" y="313289"/>
                </a:lnTo>
                <a:lnTo>
                  <a:pt x="823964" y="314274"/>
                </a:lnTo>
                <a:lnTo>
                  <a:pt x="824690" y="314890"/>
                </a:lnTo>
                <a:lnTo>
                  <a:pt x="824209" y="315716"/>
                </a:lnTo>
                <a:lnTo>
                  <a:pt x="823898" y="316933"/>
                </a:lnTo>
                <a:lnTo>
                  <a:pt x="824176" y="316933"/>
                </a:lnTo>
                <a:lnTo>
                  <a:pt x="822451" y="317463"/>
                </a:lnTo>
                <a:close/>
              </a:path>
              <a:path w="964565" h="962025">
                <a:moveTo>
                  <a:pt x="750776" y="721497"/>
                </a:moveTo>
                <a:lnTo>
                  <a:pt x="749001" y="720735"/>
                </a:lnTo>
                <a:lnTo>
                  <a:pt x="748712" y="720098"/>
                </a:lnTo>
                <a:lnTo>
                  <a:pt x="748339" y="719657"/>
                </a:lnTo>
                <a:lnTo>
                  <a:pt x="748716" y="719223"/>
                </a:lnTo>
                <a:lnTo>
                  <a:pt x="749011" y="718590"/>
                </a:lnTo>
                <a:lnTo>
                  <a:pt x="750805" y="717860"/>
                </a:lnTo>
                <a:lnTo>
                  <a:pt x="752214" y="718376"/>
                </a:lnTo>
                <a:lnTo>
                  <a:pt x="752185" y="720999"/>
                </a:lnTo>
                <a:lnTo>
                  <a:pt x="750776" y="721497"/>
                </a:lnTo>
                <a:close/>
              </a:path>
              <a:path w="964565" h="962025">
                <a:moveTo>
                  <a:pt x="821245" y="483402"/>
                </a:moveTo>
                <a:lnTo>
                  <a:pt x="820843" y="482470"/>
                </a:lnTo>
                <a:lnTo>
                  <a:pt x="819896" y="481278"/>
                </a:lnTo>
                <a:lnTo>
                  <a:pt x="820530" y="479958"/>
                </a:lnTo>
                <a:lnTo>
                  <a:pt x="821957" y="479342"/>
                </a:lnTo>
                <a:lnTo>
                  <a:pt x="824233" y="479342"/>
                </a:lnTo>
                <a:lnTo>
                  <a:pt x="824658" y="480609"/>
                </a:lnTo>
                <a:lnTo>
                  <a:pt x="824046" y="481879"/>
                </a:lnTo>
                <a:lnTo>
                  <a:pt x="821245" y="483402"/>
                </a:lnTo>
                <a:close/>
              </a:path>
              <a:path w="964565" h="962025">
                <a:moveTo>
                  <a:pt x="822188" y="464403"/>
                </a:moveTo>
                <a:lnTo>
                  <a:pt x="821184" y="463870"/>
                </a:lnTo>
                <a:lnTo>
                  <a:pt x="820626" y="462532"/>
                </a:lnTo>
                <a:lnTo>
                  <a:pt x="821010" y="462087"/>
                </a:lnTo>
                <a:lnTo>
                  <a:pt x="821313" y="461436"/>
                </a:lnTo>
                <a:lnTo>
                  <a:pt x="823145" y="460692"/>
                </a:lnTo>
                <a:lnTo>
                  <a:pt x="824241" y="461197"/>
                </a:lnTo>
                <a:lnTo>
                  <a:pt x="824491" y="462087"/>
                </a:lnTo>
                <a:lnTo>
                  <a:pt x="824615" y="462532"/>
                </a:lnTo>
                <a:lnTo>
                  <a:pt x="824718" y="462898"/>
                </a:lnTo>
                <a:lnTo>
                  <a:pt x="824010" y="463670"/>
                </a:lnTo>
                <a:lnTo>
                  <a:pt x="822188" y="464403"/>
                </a:lnTo>
                <a:close/>
              </a:path>
              <a:path w="964565" h="962025">
                <a:moveTo>
                  <a:pt x="823034" y="608860"/>
                </a:moveTo>
                <a:lnTo>
                  <a:pt x="820722" y="608860"/>
                </a:lnTo>
                <a:lnTo>
                  <a:pt x="820992" y="608376"/>
                </a:lnTo>
                <a:lnTo>
                  <a:pt x="822256" y="608376"/>
                </a:lnTo>
                <a:lnTo>
                  <a:pt x="823034" y="608860"/>
                </a:lnTo>
                <a:close/>
              </a:path>
              <a:path w="964565" h="962025">
                <a:moveTo>
                  <a:pt x="823306" y="610188"/>
                </a:moveTo>
                <a:lnTo>
                  <a:pt x="822038" y="610188"/>
                </a:lnTo>
                <a:lnTo>
                  <a:pt x="821227" y="609689"/>
                </a:lnTo>
                <a:lnTo>
                  <a:pt x="823592" y="609689"/>
                </a:lnTo>
                <a:lnTo>
                  <a:pt x="823306" y="610188"/>
                </a:lnTo>
                <a:close/>
              </a:path>
              <a:path w="964565" h="962025">
                <a:moveTo>
                  <a:pt x="824263" y="591502"/>
                </a:moveTo>
                <a:lnTo>
                  <a:pt x="820582" y="591502"/>
                </a:lnTo>
                <a:lnTo>
                  <a:pt x="820444" y="590726"/>
                </a:lnTo>
                <a:lnTo>
                  <a:pt x="820003" y="589812"/>
                </a:lnTo>
                <a:lnTo>
                  <a:pt x="820565" y="588538"/>
                </a:lnTo>
                <a:lnTo>
                  <a:pt x="821612" y="588015"/>
                </a:lnTo>
                <a:lnTo>
                  <a:pt x="823437" y="589434"/>
                </a:lnTo>
                <a:lnTo>
                  <a:pt x="823750" y="590594"/>
                </a:lnTo>
                <a:lnTo>
                  <a:pt x="824263" y="591502"/>
                </a:lnTo>
                <a:close/>
              </a:path>
              <a:path w="964565" h="962025">
                <a:moveTo>
                  <a:pt x="822142" y="592673"/>
                </a:moveTo>
                <a:lnTo>
                  <a:pt x="820700" y="592171"/>
                </a:lnTo>
                <a:lnTo>
                  <a:pt x="820644" y="591851"/>
                </a:lnTo>
                <a:lnTo>
                  <a:pt x="823284" y="591851"/>
                </a:lnTo>
                <a:lnTo>
                  <a:pt x="822142" y="592673"/>
                </a:lnTo>
                <a:close/>
              </a:path>
              <a:path w="964565" h="962025">
                <a:moveTo>
                  <a:pt x="824072" y="427466"/>
                </a:moveTo>
                <a:lnTo>
                  <a:pt x="821533" y="427466"/>
                </a:lnTo>
                <a:lnTo>
                  <a:pt x="820980" y="426388"/>
                </a:lnTo>
                <a:lnTo>
                  <a:pt x="820903" y="426239"/>
                </a:lnTo>
                <a:lnTo>
                  <a:pt x="820259" y="425559"/>
                </a:lnTo>
                <a:lnTo>
                  <a:pt x="820814" y="424773"/>
                </a:lnTo>
                <a:lnTo>
                  <a:pt x="821139" y="423840"/>
                </a:lnTo>
                <a:lnTo>
                  <a:pt x="821263" y="423484"/>
                </a:lnTo>
                <a:lnTo>
                  <a:pt x="823443" y="423484"/>
                </a:lnTo>
                <a:lnTo>
                  <a:pt x="824270" y="423840"/>
                </a:lnTo>
                <a:lnTo>
                  <a:pt x="825171" y="426239"/>
                </a:lnTo>
                <a:lnTo>
                  <a:pt x="825227" y="426388"/>
                </a:lnTo>
                <a:lnTo>
                  <a:pt x="824072" y="427466"/>
                </a:lnTo>
                <a:close/>
              </a:path>
              <a:path w="964565" h="962025">
                <a:moveTo>
                  <a:pt x="824142" y="537587"/>
                </a:moveTo>
                <a:lnTo>
                  <a:pt x="821530" y="537587"/>
                </a:lnTo>
                <a:lnTo>
                  <a:pt x="820928" y="536779"/>
                </a:lnTo>
                <a:lnTo>
                  <a:pt x="820170" y="536217"/>
                </a:lnTo>
                <a:lnTo>
                  <a:pt x="820615" y="535317"/>
                </a:lnTo>
                <a:lnTo>
                  <a:pt x="820881" y="533947"/>
                </a:lnTo>
                <a:lnTo>
                  <a:pt x="822224" y="533378"/>
                </a:lnTo>
                <a:lnTo>
                  <a:pt x="823814" y="533947"/>
                </a:lnTo>
                <a:lnTo>
                  <a:pt x="825131" y="536217"/>
                </a:lnTo>
                <a:lnTo>
                  <a:pt x="825260" y="536217"/>
                </a:lnTo>
                <a:lnTo>
                  <a:pt x="824142" y="537587"/>
                </a:lnTo>
                <a:close/>
              </a:path>
              <a:path w="964565" h="962025">
                <a:moveTo>
                  <a:pt x="824184" y="555946"/>
                </a:moveTo>
                <a:lnTo>
                  <a:pt x="821665" y="555946"/>
                </a:lnTo>
                <a:lnTo>
                  <a:pt x="821014" y="554914"/>
                </a:lnTo>
                <a:lnTo>
                  <a:pt x="820306" y="554294"/>
                </a:lnTo>
                <a:lnTo>
                  <a:pt x="820772" y="553469"/>
                </a:lnTo>
                <a:lnTo>
                  <a:pt x="821054" y="552305"/>
                </a:lnTo>
                <a:lnTo>
                  <a:pt x="821095" y="552134"/>
                </a:lnTo>
                <a:lnTo>
                  <a:pt x="822494" y="551750"/>
                </a:lnTo>
                <a:lnTo>
                  <a:pt x="824017" y="552305"/>
                </a:lnTo>
                <a:lnTo>
                  <a:pt x="825174" y="554650"/>
                </a:lnTo>
                <a:lnTo>
                  <a:pt x="824184" y="555946"/>
                </a:lnTo>
                <a:close/>
              </a:path>
              <a:path w="964565" h="962025">
                <a:moveTo>
                  <a:pt x="824249" y="519517"/>
                </a:moveTo>
                <a:lnTo>
                  <a:pt x="821551" y="519517"/>
                </a:lnTo>
                <a:lnTo>
                  <a:pt x="821071" y="518475"/>
                </a:lnTo>
                <a:lnTo>
                  <a:pt x="820971" y="518258"/>
                </a:lnTo>
                <a:lnTo>
                  <a:pt x="820348" y="517546"/>
                </a:lnTo>
                <a:lnTo>
                  <a:pt x="820910" y="516806"/>
                </a:lnTo>
                <a:lnTo>
                  <a:pt x="821480" y="515347"/>
                </a:lnTo>
                <a:lnTo>
                  <a:pt x="822861" y="515347"/>
                </a:lnTo>
                <a:lnTo>
                  <a:pt x="824373" y="516005"/>
                </a:lnTo>
                <a:lnTo>
                  <a:pt x="825110" y="518258"/>
                </a:lnTo>
                <a:lnTo>
                  <a:pt x="825181" y="518475"/>
                </a:lnTo>
                <a:lnTo>
                  <a:pt x="824249" y="519517"/>
                </a:lnTo>
                <a:close/>
              </a:path>
              <a:path w="964565" h="962025">
                <a:moveTo>
                  <a:pt x="824249" y="519517"/>
                </a:moveTo>
                <a:lnTo>
                  <a:pt x="824078" y="519709"/>
                </a:lnTo>
                <a:lnTo>
                  <a:pt x="825181" y="518475"/>
                </a:lnTo>
                <a:lnTo>
                  <a:pt x="824249" y="519517"/>
                </a:lnTo>
                <a:close/>
              </a:path>
              <a:path w="964565" h="962025">
                <a:moveTo>
                  <a:pt x="823771" y="501426"/>
                </a:moveTo>
                <a:lnTo>
                  <a:pt x="820715" y="501426"/>
                </a:lnTo>
                <a:lnTo>
                  <a:pt x="820323" y="500526"/>
                </a:lnTo>
                <a:lnTo>
                  <a:pt x="820243" y="499800"/>
                </a:lnTo>
                <a:lnTo>
                  <a:pt x="820725" y="498408"/>
                </a:lnTo>
                <a:lnTo>
                  <a:pt x="823177" y="496956"/>
                </a:lnTo>
                <a:lnTo>
                  <a:pt x="824608" y="497960"/>
                </a:lnTo>
                <a:lnTo>
                  <a:pt x="824853" y="499800"/>
                </a:lnTo>
                <a:lnTo>
                  <a:pt x="824949" y="500526"/>
                </a:lnTo>
                <a:lnTo>
                  <a:pt x="823771" y="501426"/>
                </a:lnTo>
                <a:close/>
              </a:path>
              <a:path w="964565" h="962025">
                <a:moveTo>
                  <a:pt x="823771" y="501426"/>
                </a:moveTo>
                <a:lnTo>
                  <a:pt x="823507" y="501785"/>
                </a:lnTo>
                <a:lnTo>
                  <a:pt x="823771" y="501426"/>
                </a:lnTo>
                <a:lnTo>
                  <a:pt x="824949" y="500526"/>
                </a:lnTo>
                <a:lnTo>
                  <a:pt x="823771" y="501426"/>
                </a:lnTo>
                <a:close/>
              </a:path>
              <a:path w="964565" h="962025">
                <a:moveTo>
                  <a:pt x="823170" y="502244"/>
                </a:moveTo>
                <a:lnTo>
                  <a:pt x="822213" y="501785"/>
                </a:lnTo>
                <a:lnTo>
                  <a:pt x="823507" y="501785"/>
                </a:lnTo>
                <a:lnTo>
                  <a:pt x="823170" y="502244"/>
                </a:lnTo>
                <a:close/>
              </a:path>
              <a:path w="964565" h="962025">
                <a:moveTo>
                  <a:pt x="823951" y="830963"/>
                </a:moveTo>
                <a:lnTo>
                  <a:pt x="822565" y="830963"/>
                </a:lnTo>
                <a:lnTo>
                  <a:pt x="821608" y="830469"/>
                </a:lnTo>
                <a:lnTo>
                  <a:pt x="820633" y="830074"/>
                </a:lnTo>
                <a:lnTo>
                  <a:pt x="820978" y="829611"/>
                </a:lnTo>
                <a:lnTo>
                  <a:pt x="821285" y="828985"/>
                </a:lnTo>
                <a:lnTo>
                  <a:pt x="822672" y="828985"/>
                </a:lnTo>
                <a:lnTo>
                  <a:pt x="823629" y="829479"/>
                </a:lnTo>
                <a:lnTo>
                  <a:pt x="824611" y="829871"/>
                </a:lnTo>
                <a:lnTo>
                  <a:pt x="824263" y="830330"/>
                </a:lnTo>
                <a:lnTo>
                  <a:pt x="823951" y="830963"/>
                </a:lnTo>
                <a:close/>
              </a:path>
              <a:path w="964565" h="962025">
                <a:moveTo>
                  <a:pt x="823951" y="830963"/>
                </a:moveTo>
                <a:lnTo>
                  <a:pt x="823846" y="831177"/>
                </a:lnTo>
                <a:lnTo>
                  <a:pt x="824194" y="830469"/>
                </a:lnTo>
                <a:lnTo>
                  <a:pt x="823951" y="830963"/>
                </a:lnTo>
                <a:close/>
              </a:path>
              <a:path w="964565" h="962025">
                <a:moveTo>
                  <a:pt x="824498" y="777002"/>
                </a:moveTo>
                <a:lnTo>
                  <a:pt x="821633" y="777002"/>
                </a:lnTo>
                <a:lnTo>
                  <a:pt x="821066" y="775835"/>
                </a:lnTo>
                <a:lnTo>
                  <a:pt x="820985" y="775668"/>
                </a:lnTo>
                <a:lnTo>
                  <a:pt x="820302" y="774921"/>
                </a:lnTo>
                <a:lnTo>
                  <a:pt x="820907" y="774102"/>
                </a:lnTo>
                <a:lnTo>
                  <a:pt x="821412" y="772746"/>
                </a:lnTo>
                <a:lnTo>
                  <a:pt x="823651" y="772746"/>
                </a:lnTo>
                <a:lnTo>
                  <a:pt x="824626" y="773173"/>
                </a:lnTo>
                <a:lnTo>
                  <a:pt x="825486" y="775668"/>
                </a:lnTo>
                <a:lnTo>
                  <a:pt x="825544" y="775835"/>
                </a:lnTo>
                <a:lnTo>
                  <a:pt x="824498" y="777002"/>
                </a:lnTo>
                <a:close/>
              </a:path>
              <a:path w="964565" h="962025">
                <a:moveTo>
                  <a:pt x="823896" y="794773"/>
                </a:moveTo>
                <a:lnTo>
                  <a:pt x="821302" y="794773"/>
                </a:lnTo>
                <a:lnTo>
                  <a:pt x="820767" y="793620"/>
                </a:lnTo>
                <a:lnTo>
                  <a:pt x="820690" y="793453"/>
                </a:lnTo>
                <a:lnTo>
                  <a:pt x="820060" y="792724"/>
                </a:lnTo>
                <a:lnTo>
                  <a:pt x="820626" y="791923"/>
                </a:lnTo>
                <a:lnTo>
                  <a:pt x="821095" y="790596"/>
                </a:lnTo>
                <a:lnTo>
                  <a:pt x="823213" y="790596"/>
                </a:lnTo>
                <a:lnTo>
                  <a:pt x="824174" y="791023"/>
                </a:lnTo>
                <a:lnTo>
                  <a:pt x="824999" y="793453"/>
                </a:lnTo>
                <a:lnTo>
                  <a:pt x="825056" y="793620"/>
                </a:lnTo>
                <a:lnTo>
                  <a:pt x="823896" y="794773"/>
                </a:lnTo>
                <a:close/>
              </a:path>
              <a:path w="964565" h="962025">
                <a:moveTo>
                  <a:pt x="821811" y="887750"/>
                </a:moveTo>
                <a:lnTo>
                  <a:pt x="820526" y="886682"/>
                </a:lnTo>
                <a:lnTo>
                  <a:pt x="820515" y="886522"/>
                </a:lnTo>
                <a:lnTo>
                  <a:pt x="820398" y="884903"/>
                </a:lnTo>
                <a:lnTo>
                  <a:pt x="820348" y="884223"/>
                </a:lnTo>
                <a:lnTo>
                  <a:pt x="821519" y="883458"/>
                </a:lnTo>
                <a:lnTo>
                  <a:pt x="822135" y="882736"/>
                </a:lnTo>
                <a:lnTo>
                  <a:pt x="821728" y="883212"/>
                </a:lnTo>
                <a:lnTo>
                  <a:pt x="824332" y="883458"/>
                </a:lnTo>
                <a:lnTo>
                  <a:pt x="824800" y="884903"/>
                </a:lnTo>
                <a:lnTo>
                  <a:pt x="824234" y="886522"/>
                </a:lnTo>
                <a:lnTo>
                  <a:pt x="821811" y="887750"/>
                </a:lnTo>
                <a:close/>
              </a:path>
              <a:path w="964565" h="962025">
                <a:moveTo>
                  <a:pt x="821829" y="667223"/>
                </a:moveTo>
                <a:lnTo>
                  <a:pt x="820530" y="666180"/>
                </a:lnTo>
                <a:lnTo>
                  <a:pt x="820515" y="665992"/>
                </a:lnTo>
                <a:lnTo>
                  <a:pt x="820389" y="663686"/>
                </a:lnTo>
                <a:lnTo>
                  <a:pt x="821498" y="662942"/>
                </a:lnTo>
                <a:lnTo>
                  <a:pt x="822106" y="662206"/>
                </a:lnTo>
                <a:lnTo>
                  <a:pt x="821712" y="662682"/>
                </a:lnTo>
                <a:lnTo>
                  <a:pt x="824298" y="662942"/>
                </a:lnTo>
                <a:lnTo>
                  <a:pt x="824789" y="664412"/>
                </a:lnTo>
                <a:lnTo>
                  <a:pt x="824223" y="665992"/>
                </a:lnTo>
                <a:lnTo>
                  <a:pt x="821829" y="667223"/>
                </a:lnTo>
                <a:close/>
              </a:path>
              <a:path w="964565" h="962025">
                <a:moveTo>
                  <a:pt x="824503" y="648687"/>
                </a:moveTo>
                <a:lnTo>
                  <a:pt x="821601" y="648687"/>
                </a:lnTo>
                <a:lnTo>
                  <a:pt x="821057" y="647520"/>
                </a:lnTo>
                <a:lnTo>
                  <a:pt x="820971" y="647335"/>
                </a:lnTo>
                <a:lnTo>
                  <a:pt x="820298" y="646573"/>
                </a:lnTo>
                <a:lnTo>
                  <a:pt x="820914" y="645776"/>
                </a:lnTo>
                <a:lnTo>
                  <a:pt x="821488" y="644320"/>
                </a:lnTo>
                <a:lnTo>
                  <a:pt x="823342" y="644320"/>
                </a:lnTo>
                <a:lnTo>
                  <a:pt x="824675" y="644897"/>
                </a:lnTo>
                <a:lnTo>
                  <a:pt x="825436" y="647335"/>
                </a:lnTo>
                <a:lnTo>
                  <a:pt x="825494" y="647520"/>
                </a:lnTo>
                <a:lnTo>
                  <a:pt x="824503" y="648687"/>
                </a:lnTo>
                <a:close/>
              </a:path>
              <a:path w="964565" h="962025">
                <a:moveTo>
                  <a:pt x="824503" y="648687"/>
                </a:moveTo>
                <a:lnTo>
                  <a:pt x="824334" y="648886"/>
                </a:lnTo>
                <a:lnTo>
                  <a:pt x="825494" y="647520"/>
                </a:lnTo>
                <a:lnTo>
                  <a:pt x="824503" y="648687"/>
                </a:lnTo>
                <a:close/>
              </a:path>
              <a:path w="964565" h="962025">
                <a:moveTo>
                  <a:pt x="821519" y="869744"/>
                </a:moveTo>
                <a:lnTo>
                  <a:pt x="820338" y="868537"/>
                </a:lnTo>
                <a:lnTo>
                  <a:pt x="820402" y="866075"/>
                </a:lnTo>
                <a:lnTo>
                  <a:pt x="821756" y="865406"/>
                </a:lnTo>
                <a:lnTo>
                  <a:pt x="822384" y="864854"/>
                </a:lnTo>
                <a:lnTo>
                  <a:pt x="823167" y="865406"/>
                </a:lnTo>
                <a:lnTo>
                  <a:pt x="824469" y="865858"/>
                </a:lnTo>
                <a:lnTo>
                  <a:pt x="824593" y="866530"/>
                </a:lnTo>
                <a:lnTo>
                  <a:pt x="824628" y="866715"/>
                </a:lnTo>
                <a:lnTo>
                  <a:pt x="824739" y="867313"/>
                </a:lnTo>
                <a:lnTo>
                  <a:pt x="824056" y="868847"/>
                </a:lnTo>
                <a:lnTo>
                  <a:pt x="821519" y="869744"/>
                </a:lnTo>
                <a:close/>
              </a:path>
              <a:path w="964565" h="962025">
                <a:moveTo>
                  <a:pt x="822202" y="813235"/>
                </a:moveTo>
                <a:lnTo>
                  <a:pt x="820747" y="812754"/>
                </a:lnTo>
                <a:lnTo>
                  <a:pt x="820003" y="811281"/>
                </a:lnTo>
                <a:lnTo>
                  <a:pt x="820078" y="810424"/>
                </a:lnTo>
                <a:lnTo>
                  <a:pt x="820199" y="809064"/>
                </a:lnTo>
                <a:lnTo>
                  <a:pt x="822163" y="809064"/>
                </a:lnTo>
                <a:lnTo>
                  <a:pt x="822633" y="809274"/>
                </a:lnTo>
                <a:lnTo>
                  <a:pt x="824298" y="811993"/>
                </a:lnTo>
                <a:lnTo>
                  <a:pt x="823330" y="812374"/>
                </a:lnTo>
                <a:lnTo>
                  <a:pt x="822202" y="813235"/>
                </a:lnTo>
                <a:close/>
              </a:path>
              <a:path w="964565" h="962025">
                <a:moveTo>
                  <a:pt x="823732" y="904759"/>
                </a:moveTo>
                <a:lnTo>
                  <a:pt x="820646" y="904759"/>
                </a:lnTo>
                <a:lnTo>
                  <a:pt x="820103" y="903403"/>
                </a:lnTo>
                <a:lnTo>
                  <a:pt x="820740" y="901724"/>
                </a:lnTo>
                <a:lnTo>
                  <a:pt x="823252" y="900297"/>
                </a:lnTo>
                <a:lnTo>
                  <a:pt x="824633" y="901375"/>
                </a:lnTo>
                <a:lnTo>
                  <a:pt x="824875" y="903403"/>
                </a:lnTo>
                <a:lnTo>
                  <a:pt x="824935" y="903909"/>
                </a:lnTo>
                <a:lnTo>
                  <a:pt x="823732" y="904759"/>
                </a:lnTo>
                <a:close/>
              </a:path>
              <a:path w="964565" h="962025">
                <a:moveTo>
                  <a:pt x="823113" y="905542"/>
                </a:moveTo>
                <a:lnTo>
                  <a:pt x="822152" y="905086"/>
                </a:lnTo>
                <a:lnTo>
                  <a:pt x="823473" y="905086"/>
                </a:lnTo>
                <a:lnTo>
                  <a:pt x="823113" y="905542"/>
                </a:lnTo>
                <a:close/>
              </a:path>
              <a:path w="964565" h="962025">
                <a:moveTo>
                  <a:pt x="824145" y="574058"/>
                </a:moveTo>
                <a:lnTo>
                  <a:pt x="821532" y="574058"/>
                </a:lnTo>
                <a:lnTo>
                  <a:pt x="820928" y="573250"/>
                </a:lnTo>
                <a:lnTo>
                  <a:pt x="820174" y="572688"/>
                </a:lnTo>
                <a:lnTo>
                  <a:pt x="820619" y="571788"/>
                </a:lnTo>
                <a:lnTo>
                  <a:pt x="820881" y="570418"/>
                </a:lnTo>
                <a:lnTo>
                  <a:pt x="822227" y="569849"/>
                </a:lnTo>
                <a:lnTo>
                  <a:pt x="823818" y="570418"/>
                </a:lnTo>
                <a:lnTo>
                  <a:pt x="825134" y="572688"/>
                </a:lnTo>
                <a:lnTo>
                  <a:pt x="825263" y="572688"/>
                </a:lnTo>
                <a:lnTo>
                  <a:pt x="824145" y="574058"/>
                </a:lnTo>
                <a:close/>
              </a:path>
              <a:path w="964565" h="962025">
                <a:moveTo>
                  <a:pt x="824080" y="847830"/>
                </a:moveTo>
                <a:lnTo>
                  <a:pt x="820601" y="847830"/>
                </a:lnTo>
                <a:lnTo>
                  <a:pt x="821594" y="846674"/>
                </a:lnTo>
                <a:lnTo>
                  <a:pt x="824080" y="847830"/>
                </a:lnTo>
                <a:close/>
              </a:path>
              <a:path w="964565" h="962025">
                <a:moveTo>
                  <a:pt x="823510" y="848699"/>
                </a:moveTo>
                <a:lnTo>
                  <a:pt x="822263" y="848699"/>
                </a:lnTo>
                <a:lnTo>
                  <a:pt x="821444" y="848222"/>
                </a:lnTo>
                <a:lnTo>
                  <a:pt x="823773" y="848222"/>
                </a:lnTo>
                <a:lnTo>
                  <a:pt x="823510" y="848699"/>
                </a:lnTo>
                <a:close/>
              </a:path>
              <a:path w="964565" h="962025">
                <a:moveTo>
                  <a:pt x="823510" y="848699"/>
                </a:moveTo>
                <a:lnTo>
                  <a:pt x="823378" y="848937"/>
                </a:lnTo>
                <a:lnTo>
                  <a:pt x="823773" y="848222"/>
                </a:lnTo>
                <a:lnTo>
                  <a:pt x="823510" y="848699"/>
                </a:lnTo>
                <a:close/>
              </a:path>
              <a:path w="964565" h="962025">
                <a:moveTo>
                  <a:pt x="824060" y="630752"/>
                </a:moveTo>
                <a:lnTo>
                  <a:pt x="820978" y="630752"/>
                </a:lnTo>
                <a:lnTo>
                  <a:pt x="819956" y="629517"/>
                </a:lnTo>
                <a:lnTo>
                  <a:pt x="819850" y="629389"/>
                </a:lnTo>
                <a:lnTo>
                  <a:pt x="820718" y="626898"/>
                </a:lnTo>
                <a:lnTo>
                  <a:pt x="822187" y="626557"/>
                </a:lnTo>
                <a:lnTo>
                  <a:pt x="823031" y="626087"/>
                </a:lnTo>
                <a:lnTo>
                  <a:pt x="824839" y="626557"/>
                </a:lnTo>
                <a:lnTo>
                  <a:pt x="825832" y="627774"/>
                </a:lnTo>
                <a:lnTo>
                  <a:pt x="824949" y="630243"/>
                </a:lnTo>
                <a:lnTo>
                  <a:pt x="824060" y="630752"/>
                </a:lnTo>
                <a:close/>
              </a:path>
              <a:path w="964565" h="962025">
                <a:moveTo>
                  <a:pt x="824060" y="630752"/>
                </a:moveTo>
                <a:lnTo>
                  <a:pt x="823675" y="630973"/>
                </a:lnTo>
                <a:lnTo>
                  <a:pt x="824949" y="630243"/>
                </a:lnTo>
                <a:lnTo>
                  <a:pt x="824060" y="630752"/>
                </a:lnTo>
                <a:close/>
              </a:path>
              <a:path w="964565" h="962025">
                <a:moveTo>
                  <a:pt x="823951" y="225138"/>
                </a:moveTo>
                <a:lnTo>
                  <a:pt x="822565" y="225138"/>
                </a:lnTo>
                <a:lnTo>
                  <a:pt x="821608" y="224643"/>
                </a:lnTo>
                <a:lnTo>
                  <a:pt x="820633" y="224248"/>
                </a:lnTo>
                <a:lnTo>
                  <a:pt x="820978" y="223782"/>
                </a:lnTo>
                <a:lnTo>
                  <a:pt x="821283" y="223159"/>
                </a:lnTo>
                <a:lnTo>
                  <a:pt x="822672" y="223159"/>
                </a:lnTo>
                <a:lnTo>
                  <a:pt x="823629" y="223654"/>
                </a:lnTo>
                <a:lnTo>
                  <a:pt x="824611" y="224045"/>
                </a:lnTo>
                <a:lnTo>
                  <a:pt x="824263" y="224504"/>
                </a:lnTo>
                <a:lnTo>
                  <a:pt x="823951" y="225138"/>
                </a:lnTo>
                <a:close/>
              </a:path>
              <a:path w="964565" h="962025">
                <a:moveTo>
                  <a:pt x="823951" y="225138"/>
                </a:moveTo>
                <a:lnTo>
                  <a:pt x="823846" y="225351"/>
                </a:lnTo>
                <a:lnTo>
                  <a:pt x="824194" y="224643"/>
                </a:lnTo>
                <a:lnTo>
                  <a:pt x="823951" y="225138"/>
                </a:lnTo>
                <a:close/>
              </a:path>
              <a:path w="964565" h="962025">
                <a:moveTo>
                  <a:pt x="822202" y="207406"/>
                </a:moveTo>
                <a:lnTo>
                  <a:pt x="820747" y="206926"/>
                </a:lnTo>
                <a:lnTo>
                  <a:pt x="820003" y="205452"/>
                </a:lnTo>
                <a:lnTo>
                  <a:pt x="820078" y="204595"/>
                </a:lnTo>
                <a:lnTo>
                  <a:pt x="820199" y="203239"/>
                </a:lnTo>
                <a:lnTo>
                  <a:pt x="822168" y="203239"/>
                </a:lnTo>
                <a:lnTo>
                  <a:pt x="822633" y="203445"/>
                </a:lnTo>
                <a:lnTo>
                  <a:pt x="824298" y="206164"/>
                </a:lnTo>
                <a:lnTo>
                  <a:pt x="823330" y="206545"/>
                </a:lnTo>
                <a:lnTo>
                  <a:pt x="822202" y="207406"/>
                </a:lnTo>
                <a:close/>
              </a:path>
              <a:path w="964565" h="962025">
                <a:moveTo>
                  <a:pt x="822138" y="685026"/>
                </a:moveTo>
                <a:lnTo>
                  <a:pt x="821117" y="683987"/>
                </a:lnTo>
                <a:lnTo>
                  <a:pt x="820213" y="683492"/>
                </a:lnTo>
                <a:lnTo>
                  <a:pt x="820626" y="682521"/>
                </a:lnTo>
                <a:lnTo>
                  <a:pt x="820797" y="681144"/>
                </a:lnTo>
                <a:lnTo>
                  <a:pt x="822149" y="680340"/>
                </a:lnTo>
                <a:lnTo>
                  <a:pt x="823733" y="680710"/>
                </a:lnTo>
                <a:lnTo>
                  <a:pt x="824150" y="681144"/>
                </a:lnTo>
                <a:lnTo>
                  <a:pt x="825554" y="682994"/>
                </a:lnTo>
                <a:lnTo>
                  <a:pt x="824693" y="684467"/>
                </a:lnTo>
                <a:lnTo>
                  <a:pt x="822138" y="685026"/>
                </a:lnTo>
                <a:close/>
              </a:path>
              <a:path w="964565" h="962025">
                <a:moveTo>
                  <a:pt x="823896" y="188944"/>
                </a:moveTo>
                <a:lnTo>
                  <a:pt x="821302" y="188944"/>
                </a:lnTo>
                <a:lnTo>
                  <a:pt x="820767" y="187792"/>
                </a:lnTo>
                <a:lnTo>
                  <a:pt x="820690" y="187624"/>
                </a:lnTo>
                <a:lnTo>
                  <a:pt x="820060" y="186895"/>
                </a:lnTo>
                <a:lnTo>
                  <a:pt x="820626" y="186098"/>
                </a:lnTo>
                <a:lnTo>
                  <a:pt x="821095" y="184767"/>
                </a:lnTo>
                <a:lnTo>
                  <a:pt x="823213" y="184767"/>
                </a:lnTo>
                <a:lnTo>
                  <a:pt x="824174" y="185194"/>
                </a:lnTo>
                <a:lnTo>
                  <a:pt x="824999" y="187624"/>
                </a:lnTo>
                <a:lnTo>
                  <a:pt x="825056" y="187792"/>
                </a:lnTo>
                <a:lnTo>
                  <a:pt x="823896" y="188944"/>
                </a:lnTo>
                <a:close/>
              </a:path>
              <a:path w="964565" h="962025">
                <a:moveTo>
                  <a:pt x="824494" y="373626"/>
                </a:moveTo>
                <a:lnTo>
                  <a:pt x="821576" y="373626"/>
                </a:lnTo>
                <a:lnTo>
                  <a:pt x="821056" y="372481"/>
                </a:lnTo>
                <a:lnTo>
                  <a:pt x="820960" y="372271"/>
                </a:lnTo>
                <a:lnTo>
                  <a:pt x="820291" y="371506"/>
                </a:lnTo>
                <a:lnTo>
                  <a:pt x="820914" y="370726"/>
                </a:lnTo>
                <a:lnTo>
                  <a:pt x="821504" y="369310"/>
                </a:lnTo>
                <a:lnTo>
                  <a:pt x="823363" y="369310"/>
                </a:lnTo>
                <a:lnTo>
                  <a:pt x="824714" y="369883"/>
                </a:lnTo>
                <a:lnTo>
                  <a:pt x="825398" y="372271"/>
                </a:lnTo>
                <a:lnTo>
                  <a:pt x="825458" y="372481"/>
                </a:lnTo>
                <a:lnTo>
                  <a:pt x="824494" y="373626"/>
                </a:lnTo>
                <a:close/>
              </a:path>
              <a:path w="964565" h="962025">
                <a:moveTo>
                  <a:pt x="824494" y="373626"/>
                </a:moveTo>
                <a:lnTo>
                  <a:pt x="824305" y="373851"/>
                </a:lnTo>
                <a:lnTo>
                  <a:pt x="825458" y="372481"/>
                </a:lnTo>
                <a:lnTo>
                  <a:pt x="824494" y="373626"/>
                </a:lnTo>
                <a:close/>
              </a:path>
              <a:path w="964565" h="962025">
                <a:moveTo>
                  <a:pt x="822063" y="391782"/>
                </a:moveTo>
                <a:lnTo>
                  <a:pt x="821074" y="390757"/>
                </a:lnTo>
                <a:lnTo>
                  <a:pt x="820227" y="390277"/>
                </a:lnTo>
                <a:lnTo>
                  <a:pt x="820572" y="389348"/>
                </a:lnTo>
                <a:lnTo>
                  <a:pt x="820672" y="388028"/>
                </a:lnTo>
                <a:lnTo>
                  <a:pt x="821910" y="387248"/>
                </a:lnTo>
                <a:lnTo>
                  <a:pt x="823526" y="387597"/>
                </a:lnTo>
                <a:lnTo>
                  <a:pt x="825188" y="389707"/>
                </a:lnTo>
                <a:lnTo>
                  <a:pt x="824412" y="391148"/>
                </a:lnTo>
                <a:lnTo>
                  <a:pt x="822063" y="391782"/>
                </a:lnTo>
                <a:close/>
              </a:path>
              <a:path w="964565" h="962025">
                <a:moveTo>
                  <a:pt x="821829" y="61394"/>
                </a:moveTo>
                <a:lnTo>
                  <a:pt x="820530" y="60351"/>
                </a:lnTo>
                <a:lnTo>
                  <a:pt x="820515" y="60163"/>
                </a:lnTo>
                <a:lnTo>
                  <a:pt x="820389" y="57857"/>
                </a:lnTo>
                <a:lnTo>
                  <a:pt x="821498" y="57113"/>
                </a:lnTo>
                <a:lnTo>
                  <a:pt x="822106" y="56377"/>
                </a:lnTo>
                <a:lnTo>
                  <a:pt x="821712" y="56853"/>
                </a:lnTo>
                <a:lnTo>
                  <a:pt x="824298" y="57113"/>
                </a:lnTo>
                <a:lnTo>
                  <a:pt x="824789" y="58583"/>
                </a:lnTo>
                <a:lnTo>
                  <a:pt x="824223" y="60163"/>
                </a:lnTo>
                <a:lnTo>
                  <a:pt x="821829" y="61394"/>
                </a:lnTo>
                <a:close/>
              </a:path>
              <a:path w="964565" h="962025">
                <a:moveTo>
                  <a:pt x="824503" y="42861"/>
                </a:moveTo>
                <a:lnTo>
                  <a:pt x="821601" y="42861"/>
                </a:lnTo>
                <a:lnTo>
                  <a:pt x="821057" y="41694"/>
                </a:lnTo>
                <a:lnTo>
                  <a:pt x="820971" y="41509"/>
                </a:lnTo>
                <a:lnTo>
                  <a:pt x="820298" y="40748"/>
                </a:lnTo>
                <a:lnTo>
                  <a:pt x="820914" y="39947"/>
                </a:lnTo>
                <a:lnTo>
                  <a:pt x="821487" y="38495"/>
                </a:lnTo>
                <a:lnTo>
                  <a:pt x="823342" y="38495"/>
                </a:lnTo>
                <a:lnTo>
                  <a:pt x="824675" y="39072"/>
                </a:lnTo>
                <a:lnTo>
                  <a:pt x="825436" y="41509"/>
                </a:lnTo>
                <a:lnTo>
                  <a:pt x="825494" y="41694"/>
                </a:lnTo>
                <a:lnTo>
                  <a:pt x="824503" y="42861"/>
                </a:lnTo>
                <a:close/>
              </a:path>
              <a:path w="964565" h="962025">
                <a:moveTo>
                  <a:pt x="824503" y="42861"/>
                </a:moveTo>
                <a:lnTo>
                  <a:pt x="824334" y="43061"/>
                </a:lnTo>
                <a:lnTo>
                  <a:pt x="825494" y="41694"/>
                </a:lnTo>
                <a:lnTo>
                  <a:pt x="824503" y="42861"/>
                </a:lnTo>
                <a:close/>
              </a:path>
              <a:path w="964565" h="962025">
                <a:moveTo>
                  <a:pt x="822088" y="93474"/>
                </a:moveTo>
                <a:lnTo>
                  <a:pt x="820959" y="93474"/>
                </a:lnTo>
                <a:lnTo>
                  <a:pt x="821135" y="93008"/>
                </a:lnTo>
                <a:lnTo>
                  <a:pt x="822088" y="93474"/>
                </a:lnTo>
                <a:close/>
              </a:path>
              <a:path w="964565" h="962025">
                <a:moveTo>
                  <a:pt x="824369" y="96858"/>
                </a:moveTo>
                <a:lnTo>
                  <a:pt x="821435" y="96858"/>
                </a:lnTo>
                <a:lnTo>
                  <a:pt x="820580" y="96509"/>
                </a:lnTo>
                <a:lnTo>
                  <a:pt x="819889" y="95189"/>
                </a:lnTo>
                <a:lnTo>
                  <a:pt x="820775" y="93961"/>
                </a:lnTo>
                <a:lnTo>
                  <a:pt x="820865" y="93723"/>
                </a:lnTo>
                <a:lnTo>
                  <a:pt x="823291" y="93723"/>
                </a:lnTo>
                <a:lnTo>
                  <a:pt x="824864" y="95556"/>
                </a:lnTo>
                <a:lnTo>
                  <a:pt x="824369" y="96858"/>
                </a:lnTo>
                <a:close/>
              </a:path>
              <a:path w="964565" h="962025">
                <a:moveTo>
                  <a:pt x="822138" y="79197"/>
                </a:moveTo>
                <a:lnTo>
                  <a:pt x="821117" y="78158"/>
                </a:lnTo>
                <a:lnTo>
                  <a:pt x="820213" y="77663"/>
                </a:lnTo>
                <a:lnTo>
                  <a:pt x="820626" y="76692"/>
                </a:lnTo>
                <a:lnTo>
                  <a:pt x="820797" y="75315"/>
                </a:lnTo>
                <a:lnTo>
                  <a:pt x="822149" y="74514"/>
                </a:lnTo>
                <a:lnTo>
                  <a:pt x="823732" y="74881"/>
                </a:lnTo>
                <a:lnTo>
                  <a:pt x="824150" y="75315"/>
                </a:lnTo>
                <a:lnTo>
                  <a:pt x="825554" y="77165"/>
                </a:lnTo>
                <a:lnTo>
                  <a:pt x="824693" y="78639"/>
                </a:lnTo>
                <a:lnTo>
                  <a:pt x="822138" y="79197"/>
                </a:lnTo>
                <a:close/>
              </a:path>
              <a:path w="964565" h="962025">
                <a:moveTo>
                  <a:pt x="824233" y="113604"/>
                </a:moveTo>
                <a:lnTo>
                  <a:pt x="820658" y="113604"/>
                </a:lnTo>
                <a:lnTo>
                  <a:pt x="821268" y="112868"/>
                </a:lnTo>
                <a:lnTo>
                  <a:pt x="822747" y="112868"/>
                </a:lnTo>
                <a:lnTo>
                  <a:pt x="823690" y="113376"/>
                </a:lnTo>
                <a:lnTo>
                  <a:pt x="824233" y="113604"/>
                </a:lnTo>
                <a:close/>
              </a:path>
              <a:path w="964565" h="962025">
                <a:moveTo>
                  <a:pt x="822280" y="115689"/>
                </a:moveTo>
                <a:lnTo>
                  <a:pt x="821192" y="115241"/>
                </a:lnTo>
                <a:lnTo>
                  <a:pt x="820863" y="114238"/>
                </a:lnTo>
                <a:lnTo>
                  <a:pt x="820757" y="113914"/>
                </a:lnTo>
                <a:lnTo>
                  <a:pt x="824555" y="113914"/>
                </a:lnTo>
                <a:lnTo>
                  <a:pt x="824302" y="114238"/>
                </a:lnTo>
                <a:lnTo>
                  <a:pt x="824038" y="114896"/>
                </a:lnTo>
                <a:lnTo>
                  <a:pt x="822280" y="115689"/>
                </a:lnTo>
                <a:close/>
              </a:path>
              <a:path w="964565" h="962025">
                <a:moveTo>
                  <a:pt x="824498" y="171173"/>
                </a:moveTo>
                <a:lnTo>
                  <a:pt x="821633" y="171173"/>
                </a:lnTo>
                <a:lnTo>
                  <a:pt x="821066" y="170006"/>
                </a:lnTo>
                <a:lnTo>
                  <a:pt x="820985" y="169839"/>
                </a:lnTo>
                <a:lnTo>
                  <a:pt x="820302" y="169092"/>
                </a:lnTo>
                <a:lnTo>
                  <a:pt x="820907" y="168273"/>
                </a:lnTo>
                <a:lnTo>
                  <a:pt x="821412" y="166917"/>
                </a:lnTo>
                <a:lnTo>
                  <a:pt x="823651" y="166917"/>
                </a:lnTo>
                <a:lnTo>
                  <a:pt x="824626" y="167344"/>
                </a:lnTo>
                <a:lnTo>
                  <a:pt x="825486" y="169839"/>
                </a:lnTo>
                <a:lnTo>
                  <a:pt x="825544" y="170006"/>
                </a:lnTo>
                <a:lnTo>
                  <a:pt x="824498" y="171173"/>
                </a:lnTo>
                <a:close/>
              </a:path>
              <a:path w="964565" h="962025">
                <a:moveTo>
                  <a:pt x="823252" y="410617"/>
                </a:moveTo>
                <a:lnTo>
                  <a:pt x="820765" y="409905"/>
                </a:lnTo>
                <a:lnTo>
                  <a:pt x="819900" y="408364"/>
                </a:lnTo>
                <a:lnTo>
                  <a:pt x="819959" y="407752"/>
                </a:lnTo>
                <a:lnTo>
                  <a:pt x="820046" y="406852"/>
                </a:lnTo>
                <a:lnTo>
                  <a:pt x="820156" y="405713"/>
                </a:lnTo>
                <a:lnTo>
                  <a:pt x="821466" y="404439"/>
                </a:lnTo>
                <a:lnTo>
                  <a:pt x="824152" y="405425"/>
                </a:lnTo>
                <a:lnTo>
                  <a:pt x="824504" y="406852"/>
                </a:lnTo>
                <a:lnTo>
                  <a:pt x="825042" y="407752"/>
                </a:lnTo>
                <a:lnTo>
                  <a:pt x="824586" y="409656"/>
                </a:lnTo>
                <a:lnTo>
                  <a:pt x="823252" y="410617"/>
                </a:lnTo>
                <a:close/>
              </a:path>
              <a:path w="964565" h="962025">
                <a:moveTo>
                  <a:pt x="821519" y="263915"/>
                </a:moveTo>
                <a:lnTo>
                  <a:pt x="820338" y="262708"/>
                </a:lnTo>
                <a:lnTo>
                  <a:pt x="820402" y="260249"/>
                </a:lnTo>
                <a:lnTo>
                  <a:pt x="821756" y="259577"/>
                </a:lnTo>
                <a:lnTo>
                  <a:pt x="822384" y="259025"/>
                </a:lnTo>
                <a:lnTo>
                  <a:pt x="823167" y="259577"/>
                </a:lnTo>
                <a:lnTo>
                  <a:pt x="824469" y="260029"/>
                </a:lnTo>
                <a:lnTo>
                  <a:pt x="824593" y="260701"/>
                </a:lnTo>
                <a:lnTo>
                  <a:pt x="824628" y="260886"/>
                </a:lnTo>
                <a:lnTo>
                  <a:pt x="824739" y="261484"/>
                </a:lnTo>
                <a:lnTo>
                  <a:pt x="824056" y="263018"/>
                </a:lnTo>
                <a:lnTo>
                  <a:pt x="821519" y="263915"/>
                </a:lnTo>
                <a:close/>
              </a:path>
              <a:path w="964565" h="962025">
                <a:moveTo>
                  <a:pt x="823855" y="352635"/>
                </a:moveTo>
                <a:lnTo>
                  <a:pt x="821220" y="352635"/>
                </a:lnTo>
                <a:lnTo>
                  <a:pt x="821298" y="351727"/>
                </a:lnTo>
                <a:lnTo>
                  <a:pt x="823239" y="351582"/>
                </a:lnTo>
                <a:lnTo>
                  <a:pt x="822855" y="351354"/>
                </a:lnTo>
                <a:lnTo>
                  <a:pt x="823989" y="352026"/>
                </a:lnTo>
                <a:lnTo>
                  <a:pt x="823855" y="352635"/>
                </a:lnTo>
                <a:close/>
              </a:path>
              <a:path w="964565" h="962025">
                <a:moveTo>
                  <a:pt x="821705" y="131229"/>
                </a:moveTo>
                <a:lnTo>
                  <a:pt x="821487" y="131375"/>
                </a:lnTo>
                <a:lnTo>
                  <a:pt x="822273" y="130849"/>
                </a:lnTo>
                <a:lnTo>
                  <a:pt x="823593" y="130849"/>
                </a:lnTo>
                <a:lnTo>
                  <a:pt x="823843" y="131229"/>
                </a:lnTo>
                <a:lnTo>
                  <a:pt x="822273" y="130849"/>
                </a:lnTo>
                <a:lnTo>
                  <a:pt x="821705" y="131229"/>
                </a:lnTo>
                <a:close/>
              </a:path>
              <a:path w="964565" h="962025">
                <a:moveTo>
                  <a:pt x="821782" y="132891"/>
                </a:moveTo>
                <a:lnTo>
                  <a:pt x="820672" y="131806"/>
                </a:lnTo>
                <a:lnTo>
                  <a:pt x="823804" y="131806"/>
                </a:lnTo>
                <a:lnTo>
                  <a:pt x="821782" y="132891"/>
                </a:lnTo>
                <a:close/>
              </a:path>
              <a:path w="964565" h="962025">
                <a:moveTo>
                  <a:pt x="823990" y="335430"/>
                </a:moveTo>
                <a:lnTo>
                  <a:pt x="822597" y="335430"/>
                </a:lnTo>
                <a:lnTo>
                  <a:pt x="821402" y="334821"/>
                </a:lnTo>
                <a:lnTo>
                  <a:pt x="820683" y="334522"/>
                </a:lnTo>
                <a:lnTo>
                  <a:pt x="821092" y="333960"/>
                </a:lnTo>
                <a:lnTo>
                  <a:pt x="821347" y="333455"/>
                </a:lnTo>
                <a:lnTo>
                  <a:pt x="822743" y="333455"/>
                </a:lnTo>
                <a:lnTo>
                  <a:pt x="823690" y="333960"/>
                </a:lnTo>
                <a:lnTo>
                  <a:pt x="824658" y="334366"/>
                </a:lnTo>
                <a:lnTo>
                  <a:pt x="824302" y="334821"/>
                </a:lnTo>
                <a:lnTo>
                  <a:pt x="823990" y="335430"/>
                </a:lnTo>
                <a:close/>
              </a:path>
              <a:path w="964565" h="962025">
                <a:moveTo>
                  <a:pt x="823990" y="335430"/>
                </a:moveTo>
                <a:lnTo>
                  <a:pt x="823877" y="335650"/>
                </a:lnTo>
                <a:lnTo>
                  <a:pt x="824302" y="334821"/>
                </a:lnTo>
                <a:lnTo>
                  <a:pt x="823990" y="335430"/>
                </a:lnTo>
                <a:close/>
              </a:path>
              <a:path w="964565" h="962025">
                <a:moveTo>
                  <a:pt x="823732" y="298930"/>
                </a:moveTo>
                <a:lnTo>
                  <a:pt x="820646" y="298930"/>
                </a:lnTo>
                <a:lnTo>
                  <a:pt x="820103" y="297574"/>
                </a:lnTo>
                <a:lnTo>
                  <a:pt x="820740" y="295895"/>
                </a:lnTo>
                <a:lnTo>
                  <a:pt x="823252" y="294468"/>
                </a:lnTo>
                <a:lnTo>
                  <a:pt x="824633" y="295546"/>
                </a:lnTo>
                <a:lnTo>
                  <a:pt x="824875" y="297574"/>
                </a:lnTo>
                <a:lnTo>
                  <a:pt x="824935" y="298080"/>
                </a:lnTo>
                <a:lnTo>
                  <a:pt x="823732" y="298930"/>
                </a:lnTo>
                <a:close/>
              </a:path>
              <a:path w="964565" h="962025">
                <a:moveTo>
                  <a:pt x="823732" y="298930"/>
                </a:moveTo>
                <a:lnTo>
                  <a:pt x="823473" y="299258"/>
                </a:lnTo>
                <a:lnTo>
                  <a:pt x="823732" y="298930"/>
                </a:lnTo>
                <a:lnTo>
                  <a:pt x="824643" y="298286"/>
                </a:lnTo>
                <a:lnTo>
                  <a:pt x="823732" y="298930"/>
                </a:lnTo>
                <a:close/>
              </a:path>
              <a:path w="964565" h="962025">
                <a:moveTo>
                  <a:pt x="823113" y="299713"/>
                </a:moveTo>
                <a:lnTo>
                  <a:pt x="822152" y="299258"/>
                </a:lnTo>
                <a:lnTo>
                  <a:pt x="823473" y="299258"/>
                </a:lnTo>
                <a:lnTo>
                  <a:pt x="823113" y="299713"/>
                </a:lnTo>
                <a:close/>
              </a:path>
              <a:path w="964565" h="962025">
                <a:moveTo>
                  <a:pt x="824231" y="280693"/>
                </a:moveTo>
                <a:lnTo>
                  <a:pt x="820515" y="280693"/>
                </a:lnTo>
                <a:lnTo>
                  <a:pt x="820398" y="279117"/>
                </a:lnTo>
                <a:lnTo>
                  <a:pt x="820345" y="278398"/>
                </a:lnTo>
                <a:lnTo>
                  <a:pt x="821515" y="277633"/>
                </a:lnTo>
                <a:lnTo>
                  <a:pt x="822131" y="276907"/>
                </a:lnTo>
                <a:lnTo>
                  <a:pt x="821727" y="277384"/>
                </a:lnTo>
                <a:lnTo>
                  <a:pt x="824330" y="277633"/>
                </a:lnTo>
                <a:lnTo>
                  <a:pt x="824811" y="279117"/>
                </a:lnTo>
                <a:lnTo>
                  <a:pt x="824231" y="280693"/>
                </a:lnTo>
                <a:close/>
              </a:path>
              <a:path w="964565" h="962025">
                <a:moveTo>
                  <a:pt x="820526" y="280850"/>
                </a:moveTo>
                <a:lnTo>
                  <a:pt x="820515" y="280693"/>
                </a:lnTo>
                <a:lnTo>
                  <a:pt x="820398" y="279117"/>
                </a:lnTo>
                <a:lnTo>
                  <a:pt x="820515" y="280693"/>
                </a:lnTo>
                <a:lnTo>
                  <a:pt x="820526" y="280850"/>
                </a:lnTo>
                <a:close/>
              </a:path>
              <a:path w="964565" h="962025">
                <a:moveTo>
                  <a:pt x="820744" y="281031"/>
                </a:moveTo>
                <a:lnTo>
                  <a:pt x="820526" y="280850"/>
                </a:lnTo>
                <a:lnTo>
                  <a:pt x="820515" y="280693"/>
                </a:lnTo>
                <a:lnTo>
                  <a:pt x="820526" y="280850"/>
                </a:lnTo>
                <a:lnTo>
                  <a:pt x="820744" y="281031"/>
                </a:lnTo>
                <a:close/>
              </a:path>
              <a:path w="964565" h="962025">
                <a:moveTo>
                  <a:pt x="821811" y="281921"/>
                </a:moveTo>
                <a:lnTo>
                  <a:pt x="820744" y="281031"/>
                </a:lnTo>
                <a:lnTo>
                  <a:pt x="823565" y="281031"/>
                </a:lnTo>
                <a:lnTo>
                  <a:pt x="821811" y="281921"/>
                </a:lnTo>
                <a:close/>
              </a:path>
              <a:path w="964565" h="962025">
                <a:moveTo>
                  <a:pt x="824080" y="242005"/>
                </a:moveTo>
                <a:lnTo>
                  <a:pt x="820601" y="242005"/>
                </a:lnTo>
                <a:lnTo>
                  <a:pt x="821594" y="240849"/>
                </a:lnTo>
                <a:lnTo>
                  <a:pt x="824080" y="242005"/>
                </a:lnTo>
                <a:close/>
              </a:path>
              <a:path w="964565" h="962025">
                <a:moveTo>
                  <a:pt x="823510" y="242873"/>
                </a:moveTo>
                <a:lnTo>
                  <a:pt x="822263" y="242873"/>
                </a:lnTo>
                <a:lnTo>
                  <a:pt x="821444" y="242397"/>
                </a:lnTo>
                <a:lnTo>
                  <a:pt x="823773" y="242397"/>
                </a:lnTo>
                <a:lnTo>
                  <a:pt x="823510" y="242873"/>
                </a:lnTo>
                <a:close/>
              </a:path>
              <a:path w="964565" h="962025">
                <a:moveTo>
                  <a:pt x="823510" y="242873"/>
                </a:moveTo>
                <a:lnTo>
                  <a:pt x="823378" y="243112"/>
                </a:lnTo>
                <a:lnTo>
                  <a:pt x="823773" y="242397"/>
                </a:lnTo>
                <a:lnTo>
                  <a:pt x="823510" y="242873"/>
                </a:lnTo>
                <a:close/>
              </a:path>
              <a:path w="964565" h="962025">
                <a:moveTo>
                  <a:pt x="860018" y="313922"/>
                </a:moveTo>
                <a:lnTo>
                  <a:pt x="858894" y="313922"/>
                </a:lnTo>
                <a:lnTo>
                  <a:pt x="859826" y="313413"/>
                </a:lnTo>
                <a:lnTo>
                  <a:pt x="860018" y="313922"/>
                </a:lnTo>
                <a:close/>
              </a:path>
              <a:path w="964565" h="962025">
                <a:moveTo>
                  <a:pt x="859611" y="317363"/>
                </a:moveTo>
                <a:lnTo>
                  <a:pt x="856759" y="317363"/>
                </a:lnTo>
                <a:lnTo>
                  <a:pt x="856253" y="316057"/>
                </a:lnTo>
                <a:lnTo>
                  <a:pt x="857716" y="314228"/>
                </a:lnTo>
                <a:lnTo>
                  <a:pt x="860133" y="314228"/>
                </a:lnTo>
                <a:lnTo>
                  <a:pt x="860196" y="314395"/>
                </a:lnTo>
                <a:lnTo>
                  <a:pt x="861054" y="315548"/>
                </a:lnTo>
                <a:lnTo>
                  <a:pt x="860541" y="316968"/>
                </a:lnTo>
                <a:lnTo>
                  <a:pt x="859611" y="317363"/>
                </a:lnTo>
                <a:close/>
              </a:path>
              <a:path w="964565" h="962025">
                <a:moveTo>
                  <a:pt x="859611" y="317363"/>
                </a:moveTo>
                <a:lnTo>
                  <a:pt x="859242" y="317520"/>
                </a:lnTo>
                <a:lnTo>
                  <a:pt x="860541" y="316968"/>
                </a:lnTo>
                <a:lnTo>
                  <a:pt x="859611" y="317363"/>
                </a:lnTo>
                <a:close/>
              </a:path>
              <a:path w="964565" h="962025">
                <a:moveTo>
                  <a:pt x="860486" y="426879"/>
                </a:moveTo>
                <a:lnTo>
                  <a:pt x="856858" y="426879"/>
                </a:lnTo>
                <a:lnTo>
                  <a:pt x="857310" y="425918"/>
                </a:lnTo>
                <a:lnTo>
                  <a:pt x="857495" y="424958"/>
                </a:lnTo>
                <a:lnTo>
                  <a:pt x="857542" y="424716"/>
                </a:lnTo>
                <a:lnTo>
                  <a:pt x="859296" y="423136"/>
                </a:lnTo>
                <a:lnTo>
                  <a:pt x="860356" y="423627"/>
                </a:lnTo>
                <a:lnTo>
                  <a:pt x="860831" y="424716"/>
                </a:lnTo>
                <a:lnTo>
                  <a:pt x="860936" y="424958"/>
                </a:lnTo>
                <a:lnTo>
                  <a:pt x="860574" y="425918"/>
                </a:lnTo>
                <a:lnTo>
                  <a:pt x="860486" y="426879"/>
                </a:lnTo>
                <a:close/>
              </a:path>
              <a:path w="964565" h="962025">
                <a:moveTo>
                  <a:pt x="860486" y="426879"/>
                </a:moveTo>
                <a:lnTo>
                  <a:pt x="860457" y="427210"/>
                </a:lnTo>
                <a:lnTo>
                  <a:pt x="860571" y="425918"/>
                </a:lnTo>
                <a:lnTo>
                  <a:pt x="860486" y="426879"/>
                </a:lnTo>
                <a:close/>
              </a:path>
              <a:path w="964565" h="962025">
                <a:moveTo>
                  <a:pt x="859068" y="428043"/>
                </a:moveTo>
                <a:lnTo>
                  <a:pt x="857851" y="427210"/>
                </a:lnTo>
                <a:lnTo>
                  <a:pt x="860457" y="427210"/>
                </a:lnTo>
                <a:lnTo>
                  <a:pt x="860438" y="427427"/>
                </a:lnTo>
                <a:lnTo>
                  <a:pt x="859068" y="428043"/>
                </a:lnTo>
                <a:close/>
              </a:path>
              <a:path w="964565" h="962025">
                <a:moveTo>
                  <a:pt x="857901" y="410119"/>
                </a:moveTo>
                <a:lnTo>
                  <a:pt x="856599" y="409037"/>
                </a:lnTo>
                <a:lnTo>
                  <a:pt x="856488" y="407340"/>
                </a:lnTo>
                <a:lnTo>
                  <a:pt x="856445" y="406663"/>
                </a:lnTo>
                <a:lnTo>
                  <a:pt x="857609" y="405909"/>
                </a:lnTo>
                <a:lnTo>
                  <a:pt x="858228" y="405194"/>
                </a:lnTo>
                <a:lnTo>
                  <a:pt x="857809" y="405678"/>
                </a:lnTo>
                <a:lnTo>
                  <a:pt x="860327" y="405909"/>
                </a:lnTo>
                <a:lnTo>
                  <a:pt x="860737" y="407340"/>
                </a:lnTo>
                <a:lnTo>
                  <a:pt x="860242" y="409037"/>
                </a:lnTo>
                <a:lnTo>
                  <a:pt x="857901" y="410119"/>
                </a:lnTo>
                <a:close/>
              </a:path>
              <a:path w="964565" h="962025">
                <a:moveTo>
                  <a:pt x="860187" y="390444"/>
                </a:moveTo>
                <a:lnTo>
                  <a:pt x="857851" y="390444"/>
                </a:lnTo>
                <a:lnTo>
                  <a:pt x="856236" y="388665"/>
                </a:lnTo>
                <a:lnTo>
                  <a:pt x="856791" y="387529"/>
                </a:lnTo>
                <a:lnTo>
                  <a:pt x="857997" y="386949"/>
                </a:lnTo>
                <a:lnTo>
                  <a:pt x="857169" y="387348"/>
                </a:lnTo>
                <a:lnTo>
                  <a:pt x="860442" y="387529"/>
                </a:lnTo>
                <a:lnTo>
                  <a:pt x="861047" y="388967"/>
                </a:lnTo>
                <a:lnTo>
                  <a:pt x="860264" y="390188"/>
                </a:lnTo>
                <a:lnTo>
                  <a:pt x="860187" y="390444"/>
                </a:lnTo>
                <a:close/>
              </a:path>
              <a:path w="964565" h="962025">
                <a:moveTo>
                  <a:pt x="860187" y="390444"/>
                </a:moveTo>
                <a:lnTo>
                  <a:pt x="860105" y="390721"/>
                </a:lnTo>
                <a:lnTo>
                  <a:pt x="860187" y="390444"/>
                </a:lnTo>
                <a:lnTo>
                  <a:pt x="860264" y="390188"/>
                </a:lnTo>
                <a:lnTo>
                  <a:pt x="860187" y="390444"/>
                </a:lnTo>
                <a:close/>
              </a:path>
              <a:path w="964565" h="962025">
                <a:moveTo>
                  <a:pt x="859961" y="391202"/>
                </a:moveTo>
                <a:lnTo>
                  <a:pt x="859018" y="390721"/>
                </a:lnTo>
                <a:lnTo>
                  <a:pt x="860105" y="390721"/>
                </a:lnTo>
                <a:lnTo>
                  <a:pt x="859961" y="391202"/>
                </a:lnTo>
                <a:close/>
              </a:path>
              <a:path w="964565" h="962025">
                <a:moveTo>
                  <a:pt x="859713" y="242354"/>
                </a:moveTo>
                <a:lnTo>
                  <a:pt x="857349" y="242354"/>
                </a:lnTo>
                <a:lnTo>
                  <a:pt x="857415" y="241297"/>
                </a:lnTo>
                <a:lnTo>
                  <a:pt x="860159" y="241297"/>
                </a:lnTo>
                <a:lnTo>
                  <a:pt x="860239" y="242115"/>
                </a:lnTo>
                <a:lnTo>
                  <a:pt x="859713" y="242354"/>
                </a:lnTo>
                <a:close/>
              </a:path>
              <a:path w="964565" h="962025">
                <a:moveTo>
                  <a:pt x="859527" y="263769"/>
                </a:moveTo>
                <a:lnTo>
                  <a:pt x="857670" y="262167"/>
                </a:lnTo>
                <a:lnTo>
                  <a:pt x="857368" y="260780"/>
                </a:lnTo>
                <a:lnTo>
                  <a:pt x="856937" y="259879"/>
                </a:lnTo>
                <a:lnTo>
                  <a:pt x="859968" y="258680"/>
                </a:lnTo>
                <a:lnTo>
                  <a:pt x="860371" y="259705"/>
                </a:lnTo>
                <a:lnTo>
                  <a:pt x="861189" y="260780"/>
                </a:lnTo>
                <a:lnTo>
                  <a:pt x="860894" y="263224"/>
                </a:lnTo>
                <a:lnTo>
                  <a:pt x="859527" y="263769"/>
                </a:lnTo>
                <a:close/>
              </a:path>
              <a:path w="964565" h="962025">
                <a:moveTo>
                  <a:pt x="860149" y="500728"/>
                </a:moveTo>
                <a:lnTo>
                  <a:pt x="857787" y="500728"/>
                </a:lnTo>
                <a:lnTo>
                  <a:pt x="856257" y="498928"/>
                </a:lnTo>
                <a:lnTo>
                  <a:pt x="856588" y="497939"/>
                </a:lnTo>
                <a:lnTo>
                  <a:pt x="856705" y="497590"/>
                </a:lnTo>
                <a:lnTo>
                  <a:pt x="858926" y="497262"/>
                </a:lnTo>
                <a:lnTo>
                  <a:pt x="860445" y="497939"/>
                </a:lnTo>
                <a:lnTo>
                  <a:pt x="861018" y="499373"/>
                </a:lnTo>
                <a:lnTo>
                  <a:pt x="860207" y="500554"/>
                </a:lnTo>
                <a:lnTo>
                  <a:pt x="860149" y="500728"/>
                </a:lnTo>
                <a:close/>
              </a:path>
              <a:path w="964565" h="962025">
                <a:moveTo>
                  <a:pt x="859876" y="501547"/>
                </a:moveTo>
                <a:lnTo>
                  <a:pt x="858947" y="501038"/>
                </a:lnTo>
                <a:lnTo>
                  <a:pt x="860045" y="501038"/>
                </a:lnTo>
                <a:lnTo>
                  <a:pt x="859876" y="501547"/>
                </a:lnTo>
                <a:close/>
              </a:path>
              <a:path w="964565" h="962025">
                <a:moveTo>
                  <a:pt x="860598" y="444778"/>
                </a:moveTo>
                <a:lnTo>
                  <a:pt x="856862" y="444778"/>
                </a:lnTo>
                <a:lnTo>
                  <a:pt x="857310" y="443871"/>
                </a:lnTo>
                <a:lnTo>
                  <a:pt x="857489" y="443035"/>
                </a:lnTo>
                <a:lnTo>
                  <a:pt x="857556" y="442722"/>
                </a:lnTo>
                <a:lnTo>
                  <a:pt x="859321" y="441245"/>
                </a:lnTo>
                <a:lnTo>
                  <a:pt x="860645" y="441690"/>
                </a:lnTo>
                <a:lnTo>
                  <a:pt x="860800" y="442722"/>
                </a:lnTo>
                <a:lnTo>
                  <a:pt x="860847" y="443035"/>
                </a:lnTo>
                <a:lnTo>
                  <a:pt x="860974" y="443871"/>
                </a:lnTo>
                <a:lnTo>
                  <a:pt x="860598" y="444778"/>
                </a:lnTo>
                <a:close/>
              </a:path>
              <a:path w="964565" h="962025">
                <a:moveTo>
                  <a:pt x="860598" y="444778"/>
                </a:moveTo>
                <a:lnTo>
                  <a:pt x="860455" y="445120"/>
                </a:lnTo>
                <a:lnTo>
                  <a:pt x="860978" y="443871"/>
                </a:lnTo>
                <a:lnTo>
                  <a:pt x="860598" y="444778"/>
                </a:lnTo>
                <a:close/>
              </a:path>
              <a:path w="964565" h="962025">
                <a:moveTo>
                  <a:pt x="858983" y="445942"/>
                </a:moveTo>
                <a:lnTo>
                  <a:pt x="857819" y="445120"/>
                </a:lnTo>
                <a:lnTo>
                  <a:pt x="860455" y="445120"/>
                </a:lnTo>
                <a:lnTo>
                  <a:pt x="860349" y="445373"/>
                </a:lnTo>
                <a:lnTo>
                  <a:pt x="858983" y="445942"/>
                </a:lnTo>
                <a:close/>
              </a:path>
              <a:path w="964565" h="962025">
                <a:moveTo>
                  <a:pt x="857360" y="613568"/>
                </a:moveTo>
                <a:lnTo>
                  <a:pt x="856220" y="612305"/>
                </a:lnTo>
                <a:lnTo>
                  <a:pt x="855779" y="610871"/>
                </a:lnTo>
                <a:lnTo>
                  <a:pt x="855702" y="608711"/>
                </a:lnTo>
                <a:lnTo>
                  <a:pt x="856549" y="607362"/>
                </a:lnTo>
                <a:lnTo>
                  <a:pt x="860342" y="605928"/>
                </a:lnTo>
                <a:lnTo>
                  <a:pt x="861427" y="607181"/>
                </a:lnTo>
                <a:lnTo>
                  <a:pt x="861963" y="610526"/>
                </a:lnTo>
                <a:lnTo>
                  <a:pt x="862018" y="610871"/>
                </a:lnTo>
                <a:lnTo>
                  <a:pt x="860929" y="612305"/>
                </a:lnTo>
                <a:lnTo>
                  <a:pt x="857360" y="613568"/>
                </a:lnTo>
                <a:close/>
              </a:path>
              <a:path w="964565" h="962025">
                <a:moveTo>
                  <a:pt x="859571" y="555946"/>
                </a:moveTo>
                <a:lnTo>
                  <a:pt x="856951" y="555946"/>
                </a:lnTo>
                <a:lnTo>
                  <a:pt x="856517" y="555230"/>
                </a:lnTo>
                <a:lnTo>
                  <a:pt x="856158" y="554593"/>
                </a:lnTo>
                <a:lnTo>
                  <a:pt x="856531" y="552953"/>
                </a:lnTo>
                <a:lnTo>
                  <a:pt x="858741" y="551277"/>
                </a:lnTo>
                <a:lnTo>
                  <a:pt x="860214" y="552095"/>
                </a:lnTo>
                <a:lnTo>
                  <a:pt x="860794" y="554593"/>
                </a:lnTo>
                <a:lnTo>
                  <a:pt x="859758" y="555607"/>
                </a:lnTo>
                <a:lnTo>
                  <a:pt x="859571" y="555946"/>
                </a:lnTo>
                <a:close/>
              </a:path>
              <a:path w="964565" h="962025">
                <a:moveTo>
                  <a:pt x="859571" y="555946"/>
                </a:moveTo>
                <a:lnTo>
                  <a:pt x="859486" y="556099"/>
                </a:lnTo>
                <a:lnTo>
                  <a:pt x="859758" y="555607"/>
                </a:lnTo>
                <a:lnTo>
                  <a:pt x="859571" y="555946"/>
                </a:lnTo>
                <a:close/>
              </a:path>
              <a:path w="964565" h="962025">
                <a:moveTo>
                  <a:pt x="859267" y="556493"/>
                </a:moveTo>
                <a:lnTo>
                  <a:pt x="858307" y="556099"/>
                </a:lnTo>
                <a:lnTo>
                  <a:pt x="859486" y="556099"/>
                </a:lnTo>
                <a:lnTo>
                  <a:pt x="859267" y="556493"/>
                </a:lnTo>
                <a:close/>
              </a:path>
              <a:path w="964565" h="962025">
                <a:moveTo>
                  <a:pt x="859799" y="463460"/>
                </a:moveTo>
                <a:lnTo>
                  <a:pt x="857296" y="462147"/>
                </a:lnTo>
                <a:lnTo>
                  <a:pt x="857517" y="461706"/>
                </a:lnTo>
                <a:lnTo>
                  <a:pt x="860061" y="462920"/>
                </a:lnTo>
                <a:lnTo>
                  <a:pt x="859799" y="463460"/>
                </a:lnTo>
                <a:close/>
              </a:path>
              <a:path w="964565" h="962025">
                <a:moveTo>
                  <a:pt x="859799" y="463460"/>
                </a:moveTo>
                <a:lnTo>
                  <a:pt x="859690" y="463685"/>
                </a:lnTo>
                <a:lnTo>
                  <a:pt x="860061" y="462920"/>
                </a:lnTo>
                <a:lnTo>
                  <a:pt x="859799" y="463460"/>
                </a:lnTo>
                <a:close/>
              </a:path>
              <a:path w="964565" h="962025">
                <a:moveTo>
                  <a:pt x="857360" y="7739"/>
                </a:moveTo>
                <a:lnTo>
                  <a:pt x="856220" y="6476"/>
                </a:lnTo>
                <a:lnTo>
                  <a:pt x="855779" y="5042"/>
                </a:lnTo>
                <a:lnTo>
                  <a:pt x="855702" y="2882"/>
                </a:lnTo>
                <a:lnTo>
                  <a:pt x="856549" y="1533"/>
                </a:lnTo>
                <a:lnTo>
                  <a:pt x="860342" y="99"/>
                </a:lnTo>
                <a:lnTo>
                  <a:pt x="861427" y="1352"/>
                </a:lnTo>
                <a:lnTo>
                  <a:pt x="861963" y="4697"/>
                </a:lnTo>
                <a:lnTo>
                  <a:pt x="862018" y="5042"/>
                </a:lnTo>
                <a:lnTo>
                  <a:pt x="860929" y="6476"/>
                </a:lnTo>
                <a:lnTo>
                  <a:pt x="857360" y="7739"/>
                </a:lnTo>
                <a:close/>
              </a:path>
              <a:path w="964565" h="962025">
                <a:moveTo>
                  <a:pt x="860253" y="699342"/>
                </a:moveTo>
                <a:lnTo>
                  <a:pt x="859097" y="699342"/>
                </a:lnTo>
                <a:lnTo>
                  <a:pt x="860082" y="698890"/>
                </a:lnTo>
                <a:lnTo>
                  <a:pt x="860253" y="699342"/>
                </a:lnTo>
                <a:close/>
              </a:path>
              <a:path w="964565" h="962025">
                <a:moveTo>
                  <a:pt x="859577" y="703630"/>
                </a:moveTo>
                <a:lnTo>
                  <a:pt x="856837" y="702552"/>
                </a:lnTo>
                <a:lnTo>
                  <a:pt x="856282" y="701416"/>
                </a:lnTo>
                <a:lnTo>
                  <a:pt x="857826" y="699559"/>
                </a:lnTo>
                <a:lnTo>
                  <a:pt x="860335" y="699559"/>
                </a:lnTo>
                <a:lnTo>
                  <a:pt x="860467" y="699908"/>
                </a:lnTo>
                <a:lnTo>
                  <a:pt x="861289" y="701000"/>
                </a:lnTo>
                <a:lnTo>
                  <a:pt x="860883" y="703270"/>
                </a:lnTo>
                <a:lnTo>
                  <a:pt x="859577" y="703630"/>
                </a:lnTo>
                <a:close/>
              </a:path>
              <a:path w="964565" h="962025">
                <a:moveTo>
                  <a:pt x="857428" y="718764"/>
                </a:moveTo>
                <a:lnTo>
                  <a:pt x="857215" y="719198"/>
                </a:lnTo>
                <a:lnTo>
                  <a:pt x="857428" y="718764"/>
                </a:lnTo>
                <a:lnTo>
                  <a:pt x="857545" y="718526"/>
                </a:lnTo>
                <a:lnTo>
                  <a:pt x="857428" y="718764"/>
                </a:lnTo>
                <a:close/>
              </a:path>
              <a:path w="964565" h="962025">
                <a:moveTo>
                  <a:pt x="859759" y="720511"/>
                </a:moveTo>
                <a:lnTo>
                  <a:pt x="857215" y="719198"/>
                </a:lnTo>
                <a:lnTo>
                  <a:pt x="857428" y="718764"/>
                </a:lnTo>
                <a:lnTo>
                  <a:pt x="860029" y="719953"/>
                </a:lnTo>
                <a:lnTo>
                  <a:pt x="859759" y="720511"/>
                </a:lnTo>
                <a:close/>
              </a:path>
              <a:path w="964565" h="962025">
                <a:moveTo>
                  <a:pt x="859759" y="720511"/>
                </a:moveTo>
                <a:lnTo>
                  <a:pt x="859663" y="720711"/>
                </a:lnTo>
                <a:lnTo>
                  <a:pt x="860029" y="719953"/>
                </a:lnTo>
                <a:lnTo>
                  <a:pt x="859759" y="720511"/>
                </a:lnTo>
                <a:close/>
              </a:path>
              <a:path w="964565" h="962025">
                <a:moveTo>
                  <a:pt x="860627" y="684610"/>
                </a:moveTo>
                <a:lnTo>
                  <a:pt x="858330" y="684610"/>
                </a:lnTo>
                <a:lnTo>
                  <a:pt x="857961" y="684339"/>
                </a:lnTo>
                <a:lnTo>
                  <a:pt x="856958" y="683962"/>
                </a:lnTo>
                <a:lnTo>
                  <a:pt x="857424" y="682969"/>
                </a:lnTo>
                <a:lnTo>
                  <a:pt x="857652" y="681692"/>
                </a:lnTo>
                <a:lnTo>
                  <a:pt x="859559" y="680094"/>
                </a:lnTo>
                <a:lnTo>
                  <a:pt x="860936" y="680621"/>
                </a:lnTo>
                <a:lnTo>
                  <a:pt x="861219" y="682969"/>
                </a:lnTo>
                <a:lnTo>
                  <a:pt x="860731" y="684339"/>
                </a:lnTo>
                <a:lnTo>
                  <a:pt x="860627" y="684610"/>
                </a:lnTo>
                <a:close/>
              </a:path>
              <a:path w="964565" h="962025">
                <a:moveTo>
                  <a:pt x="857013" y="626339"/>
                </a:moveTo>
                <a:lnTo>
                  <a:pt x="856720" y="626468"/>
                </a:lnTo>
                <a:lnTo>
                  <a:pt x="857876" y="625962"/>
                </a:lnTo>
                <a:lnTo>
                  <a:pt x="857013" y="626339"/>
                </a:lnTo>
                <a:close/>
              </a:path>
              <a:path w="964565" h="962025">
                <a:moveTo>
                  <a:pt x="860103" y="629457"/>
                </a:moveTo>
                <a:lnTo>
                  <a:pt x="857613" y="629457"/>
                </a:lnTo>
                <a:lnTo>
                  <a:pt x="855972" y="627663"/>
                </a:lnTo>
                <a:lnTo>
                  <a:pt x="856539" y="626468"/>
                </a:lnTo>
                <a:lnTo>
                  <a:pt x="860438" y="626468"/>
                </a:lnTo>
                <a:lnTo>
                  <a:pt x="860992" y="627663"/>
                </a:lnTo>
                <a:lnTo>
                  <a:pt x="861089" y="627873"/>
                </a:lnTo>
                <a:lnTo>
                  <a:pt x="860210" y="629140"/>
                </a:lnTo>
                <a:lnTo>
                  <a:pt x="860103" y="629457"/>
                </a:lnTo>
                <a:close/>
              </a:path>
              <a:path w="964565" h="962025">
                <a:moveTo>
                  <a:pt x="859862" y="630165"/>
                </a:moveTo>
                <a:lnTo>
                  <a:pt x="858862" y="629695"/>
                </a:lnTo>
                <a:lnTo>
                  <a:pt x="860021" y="629695"/>
                </a:lnTo>
                <a:lnTo>
                  <a:pt x="859862" y="630165"/>
                </a:lnTo>
                <a:close/>
              </a:path>
              <a:path w="964565" h="962025">
                <a:moveTo>
                  <a:pt x="859392" y="776792"/>
                </a:moveTo>
                <a:lnTo>
                  <a:pt x="857492" y="775248"/>
                </a:lnTo>
                <a:lnTo>
                  <a:pt x="857109" y="773949"/>
                </a:lnTo>
                <a:lnTo>
                  <a:pt x="856623" y="773081"/>
                </a:lnTo>
                <a:lnTo>
                  <a:pt x="857645" y="772704"/>
                </a:lnTo>
                <a:lnTo>
                  <a:pt x="858844" y="771828"/>
                </a:lnTo>
                <a:lnTo>
                  <a:pt x="860335" y="772362"/>
                </a:lnTo>
                <a:lnTo>
                  <a:pt x="861015" y="773949"/>
                </a:lnTo>
                <a:lnTo>
                  <a:pt x="860911" y="774853"/>
                </a:lnTo>
                <a:lnTo>
                  <a:pt x="860865" y="775248"/>
                </a:lnTo>
                <a:lnTo>
                  <a:pt x="860744" y="776283"/>
                </a:lnTo>
                <a:lnTo>
                  <a:pt x="859392" y="776792"/>
                </a:lnTo>
                <a:close/>
              </a:path>
              <a:path w="964565" h="962025">
                <a:moveTo>
                  <a:pt x="860511" y="794104"/>
                </a:moveTo>
                <a:lnTo>
                  <a:pt x="856848" y="794104"/>
                </a:lnTo>
                <a:lnTo>
                  <a:pt x="857303" y="793112"/>
                </a:lnTo>
                <a:lnTo>
                  <a:pt x="857527" y="791955"/>
                </a:lnTo>
                <a:lnTo>
                  <a:pt x="859292" y="790343"/>
                </a:lnTo>
                <a:lnTo>
                  <a:pt x="860588" y="790799"/>
                </a:lnTo>
                <a:lnTo>
                  <a:pt x="860887" y="793112"/>
                </a:lnTo>
                <a:lnTo>
                  <a:pt x="860511" y="794104"/>
                </a:lnTo>
                <a:close/>
              </a:path>
              <a:path w="964565" h="962025">
                <a:moveTo>
                  <a:pt x="860335" y="794571"/>
                </a:moveTo>
                <a:lnTo>
                  <a:pt x="858018" y="794571"/>
                </a:lnTo>
                <a:lnTo>
                  <a:pt x="857805" y="794425"/>
                </a:lnTo>
                <a:lnTo>
                  <a:pt x="860390" y="794425"/>
                </a:lnTo>
                <a:lnTo>
                  <a:pt x="860335" y="794571"/>
                </a:lnTo>
                <a:close/>
              </a:path>
              <a:path w="964565" h="962025">
                <a:moveTo>
                  <a:pt x="860730" y="667052"/>
                </a:moveTo>
                <a:lnTo>
                  <a:pt x="857951" y="667052"/>
                </a:lnTo>
                <a:lnTo>
                  <a:pt x="857335" y="666234"/>
                </a:lnTo>
                <a:lnTo>
                  <a:pt x="856563" y="665661"/>
                </a:lnTo>
                <a:lnTo>
                  <a:pt x="857136" y="664760"/>
                </a:lnTo>
                <a:lnTo>
                  <a:pt x="857552" y="663689"/>
                </a:lnTo>
                <a:lnTo>
                  <a:pt x="859435" y="661988"/>
                </a:lnTo>
                <a:lnTo>
                  <a:pt x="860534" y="662362"/>
                </a:lnTo>
                <a:lnTo>
                  <a:pt x="861544" y="665661"/>
                </a:lnTo>
                <a:lnTo>
                  <a:pt x="860730" y="667052"/>
                </a:lnTo>
                <a:close/>
              </a:path>
              <a:path w="964565" h="962025">
                <a:moveTo>
                  <a:pt x="859415" y="537957"/>
                </a:moveTo>
                <a:lnTo>
                  <a:pt x="856830" y="537957"/>
                </a:lnTo>
                <a:lnTo>
                  <a:pt x="856660" y="537424"/>
                </a:lnTo>
                <a:lnTo>
                  <a:pt x="856501" y="536740"/>
                </a:lnTo>
                <a:lnTo>
                  <a:pt x="857018" y="535559"/>
                </a:lnTo>
                <a:lnTo>
                  <a:pt x="859723" y="533922"/>
                </a:lnTo>
                <a:lnTo>
                  <a:pt x="860111" y="534879"/>
                </a:lnTo>
                <a:lnTo>
                  <a:pt x="860990" y="535993"/>
                </a:lnTo>
                <a:lnTo>
                  <a:pt x="860520" y="537424"/>
                </a:lnTo>
                <a:lnTo>
                  <a:pt x="859415" y="537957"/>
                </a:lnTo>
                <a:close/>
              </a:path>
              <a:path w="964565" h="962025">
                <a:moveTo>
                  <a:pt x="860385" y="739841"/>
                </a:moveTo>
                <a:lnTo>
                  <a:pt x="857862" y="739841"/>
                </a:lnTo>
                <a:lnTo>
                  <a:pt x="856364" y="738015"/>
                </a:lnTo>
                <a:lnTo>
                  <a:pt x="856987" y="736884"/>
                </a:lnTo>
                <a:lnTo>
                  <a:pt x="858271" y="736300"/>
                </a:lnTo>
                <a:lnTo>
                  <a:pt x="857410" y="736692"/>
                </a:lnTo>
                <a:lnTo>
                  <a:pt x="860872" y="736884"/>
                </a:lnTo>
                <a:lnTo>
                  <a:pt x="861245" y="738015"/>
                </a:lnTo>
                <a:lnTo>
                  <a:pt x="861356" y="738354"/>
                </a:lnTo>
                <a:lnTo>
                  <a:pt x="860492" y="739549"/>
                </a:lnTo>
                <a:lnTo>
                  <a:pt x="860385" y="739841"/>
                </a:lnTo>
                <a:close/>
              </a:path>
              <a:path w="964565" h="962025">
                <a:moveTo>
                  <a:pt x="860114" y="740585"/>
                </a:moveTo>
                <a:lnTo>
                  <a:pt x="859129" y="740097"/>
                </a:lnTo>
                <a:lnTo>
                  <a:pt x="860292" y="740097"/>
                </a:lnTo>
                <a:lnTo>
                  <a:pt x="860114" y="740585"/>
                </a:lnTo>
                <a:close/>
              </a:path>
              <a:path w="964565" h="962025">
                <a:moveTo>
                  <a:pt x="859420" y="812971"/>
                </a:moveTo>
                <a:lnTo>
                  <a:pt x="856844" y="812971"/>
                </a:lnTo>
                <a:lnTo>
                  <a:pt x="856666" y="812448"/>
                </a:lnTo>
                <a:lnTo>
                  <a:pt x="856495" y="811779"/>
                </a:lnTo>
                <a:lnTo>
                  <a:pt x="856997" y="810605"/>
                </a:lnTo>
                <a:lnTo>
                  <a:pt x="859702" y="808997"/>
                </a:lnTo>
                <a:lnTo>
                  <a:pt x="860107" y="809940"/>
                </a:lnTo>
                <a:lnTo>
                  <a:pt x="861011" y="811043"/>
                </a:lnTo>
                <a:lnTo>
                  <a:pt x="860556" y="812448"/>
                </a:lnTo>
                <a:lnTo>
                  <a:pt x="859420" y="812971"/>
                </a:lnTo>
                <a:close/>
              </a:path>
              <a:path w="964565" h="962025">
                <a:moveTo>
                  <a:pt x="860438" y="755007"/>
                </a:moveTo>
                <a:lnTo>
                  <a:pt x="857773" y="755007"/>
                </a:lnTo>
                <a:lnTo>
                  <a:pt x="858976" y="754143"/>
                </a:lnTo>
                <a:lnTo>
                  <a:pt x="860342" y="754762"/>
                </a:lnTo>
                <a:lnTo>
                  <a:pt x="860438" y="755007"/>
                </a:lnTo>
                <a:close/>
              </a:path>
              <a:path w="964565" h="962025">
                <a:moveTo>
                  <a:pt x="859342" y="759036"/>
                </a:moveTo>
                <a:lnTo>
                  <a:pt x="857559" y="757491"/>
                </a:lnTo>
                <a:lnTo>
                  <a:pt x="857262" y="756271"/>
                </a:lnTo>
                <a:lnTo>
                  <a:pt x="856798" y="755363"/>
                </a:lnTo>
                <a:lnTo>
                  <a:pt x="860576" y="755363"/>
                </a:lnTo>
                <a:lnTo>
                  <a:pt x="860929" y="756271"/>
                </a:lnTo>
                <a:lnTo>
                  <a:pt x="860645" y="758555"/>
                </a:lnTo>
                <a:lnTo>
                  <a:pt x="859342" y="759036"/>
                </a:lnTo>
                <a:close/>
              </a:path>
              <a:path w="964565" h="962025">
                <a:moveTo>
                  <a:pt x="860627" y="78781"/>
                </a:moveTo>
                <a:lnTo>
                  <a:pt x="858327" y="78781"/>
                </a:lnTo>
                <a:lnTo>
                  <a:pt x="857961" y="78514"/>
                </a:lnTo>
                <a:lnTo>
                  <a:pt x="856958" y="78133"/>
                </a:lnTo>
                <a:lnTo>
                  <a:pt x="857424" y="77140"/>
                </a:lnTo>
                <a:lnTo>
                  <a:pt x="857652" y="75863"/>
                </a:lnTo>
                <a:lnTo>
                  <a:pt x="859559" y="74265"/>
                </a:lnTo>
                <a:lnTo>
                  <a:pt x="860936" y="74792"/>
                </a:lnTo>
                <a:lnTo>
                  <a:pt x="861219" y="77140"/>
                </a:lnTo>
                <a:lnTo>
                  <a:pt x="860729" y="78514"/>
                </a:lnTo>
                <a:lnTo>
                  <a:pt x="860627" y="78781"/>
                </a:lnTo>
                <a:close/>
              </a:path>
              <a:path w="964565" h="962025">
                <a:moveTo>
                  <a:pt x="860511" y="188275"/>
                </a:moveTo>
                <a:lnTo>
                  <a:pt x="856848" y="188275"/>
                </a:lnTo>
                <a:lnTo>
                  <a:pt x="857303" y="187283"/>
                </a:lnTo>
                <a:lnTo>
                  <a:pt x="857527" y="186126"/>
                </a:lnTo>
                <a:lnTo>
                  <a:pt x="859292" y="184514"/>
                </a:lnTo>
                <a:lnTo>
                  <a:pt x="860588" y="184970"/>
                </a:lnTo>
                <a:lnTo>
                  <a:pt x="860887" y="187283"/>
                </a:lnTo>
                <a:lnTo>
                  <a:pt x="860511" y="188275"/>
                </a:lnTo>
                <a:close/>
              </a:path>
              <a:path w="964565" h="962025">
                <a:moveTo>
                  <a:pt x="860335" y="188742"/>
                </a:moveTo>
                <a:lnTo>
                  <a:pt x="858014" y="188742"/>
                </a:lnTo>
                <a:lnTo>
                  <a:pt x="857805" y="188599"/>
                </a:lnTo>
                <a:lnTo>
                  <a:pt x="860389" y="188599"/>
                </a:lnTo>
                <a:lnTo>
                  <a:pt x="860335" y="188742"/>
                </a:lnTo>
                <a:close/>
              </a:path>
              <a:path w="964565" h="962025">
                <a:moveTo>
                  <a:pt x="859318" y="520240"/>
                </a:moveTo>
                <a:lnTo>
                  <a:pt x="856307" y="520240"/>
                </a:lnTo>
                <a:lnTo>
                  <a:pt x="855830" y="518884"/>
                </a:lnTo>
                <a:lnTo>
                  <a:pt x="857542" y="516927"/>
                </a:lnTo>
                <a:lnTo>
                  <a:pt x="858748" y="516549"/>
                </a:lnTo>
                <a:lnTo>
                  <a:pt x="859734" y="515980"/>
                </a:lnTo>
                <a:lnTo>
                  <a:pt x="860069" y="516927"/>
                </a:lnTo>
                <a:lnTo>
                  <a:pt x="861000" y="518290"/>
                </a:lnTo>
                <a:lnTo>
                  <a:pt x="860338" y="519781"/>
                </a:lnTo>
                <a:lnTo>
                  <a:pt x="859318" y="520240"/>
                </a:lnTo>
                <a:close/>
              </a:path>
              <a:path w="964565" h="962025">
                <a:moveTo>
                  <a:pt x="860385" y="134012"/>
                </a:moveTo>
                <a:lnTo>
                  <a:pt x="857862" y="134012"/>
                </a:lnTo>
                <a:lnTo>
                  <a:pt x="856364" y="132187"/>
                </a:lnTo>
                <a:lnTo>
                  <a:pt x="856987" y="131055"/>
                </a:lnTo>
                <a:lnTo>
                  <a:pt x="858271" y="130471"/>
                </a:lnTo>
                <a:lnTo>
                  <a:pt x="857410" y="130863"/>
                </a:lnTo>
                <a:lnTo>
                  <a:pt x="860872" y="131055"/>
                </a:lnTo>
                <a:lnTo>
                  <a:pt x="861245" y="132187"/>
                </a:lnTo>
                <a:lnTo>
                  <a:pt x="861356" y="132525"/>
                </a:lnTo>
                <a:lnTo>
                  <a:pt x="860492" y="133720"/>
                </a:lnTo>
                <a:lnTo>
                  <a:pt x="860385" y="134012"/>
                </a:lnTo>
                <a:close/>
              </a:path>
              <a:path w="964565" h="962025">
                <a:moveTo>
                  <a:pt x="860114" y="134756"/>
                </a:moveTo>
                <a:lnTo>
                  <a:pt x="859129" y="134268"/>
                </a:lnTo>
                <a:lnTo>
                  <a:pt x="860292" y="134268"/>
                </a:lnTo>
                <a:lnTo>
                  <a:pt x="860114" y="134756"/>
                </a:lnTo>
                <a:close/>
              </a:path>
              <a:path w="964565" h="962025">
                <a:moveTo>
                  <a:pt x="860253" y="93513"/>
                </a:moveTo>
                <a:lnTo>
                  <a:pt x="859097" y="93513"/>
                </a:lnTo>
                <a:lnTo>
                  <a:pt x="860082" y="93061"/>
                </a:lnTo>
                <a:lnTo>
                  <a:pt x="860253" y="93513"/>
                </a:lnTo>
                <a:close/>
              </a:path>
              <a:path w="964565" h="962025">
                <a:moveTo>
                  <a:pt x="859577" y="97805"/>
                </a:moveTo>
                <a:lnTo>
                  <a:pt x="856837" y="96723"/>
                </a:lnTo>
                <a:lnTo>
                  <a:pt x="856282" y="95588"/>
                </a:lnTo>
                <a:lnTo>
                  <a:pt x="857826" y="93730"/>
                </a:lnTo>
                <a:lnTo>
                  <a:pt x="860335" y="93730"/>
                </a:lnTo>
                <a:lnTo>
                  <a:pt x="860467" y="94079"/>
                </a:lnTo>
                <a:lnTo>
                  <a:pt x="861289" y="95171"/>
                </a:lnTo>
                <a:lnTo>
                  <a:pt x="860883" y="97442"/>
                </a:lnTo>
                <a:lnTo>
                  <a:pt x="859577" y="97805"/>
                </a:lnTo>
                <a:close/>
              </a:path>
              <a:path w="964565" h="962025">
                <a:moveTo>
                  <a:pt x="857428" y="112935"/>
                </a:moveTo>
                <a:lnTo>
                  <a:pt x="857215" y="113369"/>
                </a:lnTo>
                <a:lnTo>
                  <a:pt x="857428" y="112935"/>
                </a:lnTo>
                <a:lnTo>
                  <a:pt x="857545" y="112697"/>
                </a:lnTo>
                <a:lnTo>
                  <a:pt x="857428" y="112935"/>
                </a:lnTo>
                <a:close/>
              </a:path>
              <a:path w="964565" h="962025">
                <a:moveTo>
                  <a:pt x="859759" y="114682"/>
                </a:moveTo>
                <a:lnTo>
                  <a:pt x="857215" y="113369"/>
                </a:lnTo>
                <a:lnTo>
                  <a:pt x="857428" y="112935"/>
                </a:lnTo>
                <a:lnTo>
                  <a:pt x="860029" y="114124"/>
                </a:lnTo>
                <a:lnTo>
                  <a:pt x="859759" y="114682"/>
                </a:lnTo>
                <a:close/>
              </a:path>
              <a:path w="964565" h="962025">
                <a:moveTo>
                  <a:pt x="859759" y="114682"/>
                </a:moveTo>
                <a:lnTo>
                  <a:pt x="859663" y="114882"/>
                </a:lnTo>
                <a:lnTo>
                  <a:pt x="860029" y="114124"/>
                </a:lnTo>
                <a:lnTo>
                  <a:pt x="859759" y="114682"/>
                </a:lnTo>
                <a:close/>
              </a:path>
              <a:path w="964565" h="962025">
                <a:moveTo>
                  <a:pt x="860438" y="149178"/>
                </a:moveTo>
                <a:lnTo>
                  <a:pt x="857773" y="149178"/>
                </a:lnTo>
                <a:lnTo>
                  <a:pt x="858976" y="148314"/>
                </a:lnTo>
                <a:lnTo>
                  <a:pt x="860342" y="148933"/>
                </a:lnTo>
                <a:lnTo>
                  <a:pt x="860438" y="149178"/>
                </a:lnTo>
                <a:close/>
              </a:path>
              <a:path w="964565" h="962025">
                <a:moveTo>
                  <a:pt x="859342" y="153207"/>
                </a:moveTo>
                <a:lnTo>
                  <a:pt x="857559" y="151662"/>
                </a:lnTo>
                <a:lnTo>
                  <a:pt x="857262" y="150442"/>
                </a:lnTo>
                <a:lnTo>
                  <a:pt x="856798" y="149534"/>
                </a:lnTo>
                <a:lnTo>
                  <a:pt x="860576" y="149534"/>
                </a:lnTo>
                <a:lnTo>
                  <a:pt x="860929" y="150442"/>
                </a:lnTo>
                <a:lnTo>
                  <a:pt x="860645" y="152726"/>
                </a:lnTo>
                <a:lnTo>
                  <a:pt x="859342" y="153207"/>
                </a:lnTo>
                <a:close/>
              </a:path>
              <a:path w="964565" h="962025">
                <a:moveTo>
                  <a:pt x="857013" y="20511"/>
                </a:moveTo>
                <a:lnTo>
                  <a:pt x="856720" y="20639"/>
                </a:lnTo>
                <a:lnTo>
                  <a:pt x="857876" y="20133"/>
                </a:lnTo>
                <a:lnTo>
                  <a:pt x="857013" y="20511"/>
                </a:lnTo>
                <a:close/>
              </a:path>
              <a:path w="964565" h="962025">
                <a:moveTo>
                  <a:pt x="860103" y="23628"/>
                </a:moveTo>
                <a:lnTo>
                  <a:pt x="857613" y="23628"/>
                </a:lnTo>
                <a:lnTo>
                  <a:pt x="855972" y="21834"/>
                </a:lnTo>
                <a:lnTo>
                  <a:pt x="856539" y="20639"/>
                </a:lnTo>
                <a:lnTo>
                  <a:pt x="860438" y="20639"/>
                </a:lnTo>
                <a:lnTo>
                  <a:pt x="860992" y="21834"/>
                </a:lnTo>
                <a:lnTo>
                  <a:pt x="861089" y="22044"/>
                </a:lnTo>
                <a:lnTo>
                  <a:pt x="860210" y="23311"/>
                </a:lnTo>
                <a:lnTo>
                  <a:pt x="860103" y="23628"/>
                </a:lnTo>
                <a:close/>
              </a:path>
              <a:path w="964565" h="962025">
                <a:moveTo>
                  <a:pt x="859862" y="24336"/>
                </a:moveTo>
                <a:lnTo>
                  <a:pt x="858862" y="23866"/>
                </a:lnTo>
                <a:lnTo>
                  <a:pt x="860022" y="23866"/>
                </a:lnTo>
                <a:lnTo>
                  <a:pt x="859862" y="24336"/>
                </a:lnTo>
                <a:close/>
              </a:path>
              <a:path w="964565" h="962025">
                <a:moveTo>
                  <a:pt x="859730" y="42911"/>
                </a:moveTo>
                <a:lnTo>
                  <a:pt x="858840" y="42317"/>
                </a:lnTo>
                <a:lnTo>
                  <a:pt x="857787" y="41869"/>
                </a:lnTo>
                <a:lnTo>
                  <a:pt x="856157" y="39997"/>
                </a:lnTo>
                <a:lnTo>
                  <a:pt x="856486" y="38737"/>
                </a:lnTo>
                <a:lnTo>
                  <a:pt x="856702" y="38737"/>
                </a:lnTo>
                <a:lnTo>
                  <a:pt x="859716" y="37659"/>
                </a:lnTo>
                <a:lnTo>
                  <a:pt x="860947" y="38737"/>
                </a:lnTo>
                <a:lnTo>
                  <a:pt x="861114" y="39997"/>
                </a:lnTo>
                <a:lnTo>
                  <a:pt x="861182" y="40509"/>
                </a:lnTo>
                <a:lnTo>
                  <a:pt x="861278" y="41232"/>
                </a:lnTo>
                <a:lnTo>
                  <a:pt x="860249" y="42104"/>
                </a:lnTo>
                <a:lnTo>
                  <a:pt x="859730" y="42911"/>
                </a:lnTo>
                <a:close/>
              </a:path>
              <a:path w="964565" h="962025">
                <a:moveTo>
                  <a:pt x="860730" y="61223"/>
                </a:moveTo>
                <a:lnTo>
                  <a:pt x="857951" y="61223"/>
                </a:lnTo>
                <a:lnTo>
                  <a:pt x="857335" y="60405"/>
                </a:lnTo>
                <a:lnTo>
                  <a:pt x="856563" y="59832"/>
                </a:lnTo>
                <a:lnTo>
                  <a:pt x="857136" y="58932"/>
                </a:lnTo>
                <a:lnTo>
                  <a:pt x="857552" y="57861"/>
                </a:lnTo>
                <a:lnTo>
                  <a:pt x="859435" y="56160"/>
                </a:lnTo>
                <a:lnTo>
                  <a:pt x="860534" y="56533"/>
                </a:lnTo>
                <a:lnTo>
                  <a:pt x="861544" y="59832"/>
                </a:lnTo>
                <a:lnTo>
                  <a:pt x="860730" y="61223"/>
                </a:lnTo>
                <a:close/>
              </a:path>
              <a:path w="964565" h="962025">
                <a:moveTo>
                  <a:pt x="859392" y="170967"/>
                </a:moveTo>
                <a:lnTo>
                  <a:pt x="857492" y="169423"/>
                </a:lnTo>
                <a:lnTo>
                  <a:pt x="857109" y="168124"/>
                </a:lnTo>
                <a:lnTo>
                  <a:pt x="856623" y="167256"/>
                </a:lnTo>
                <a:lnTo>
                  <a:pt x="857645" y="166878"/>
                </a:lnTo>
                <a:lnTo>
                  <a:pt x="858844" y="165999"/>
                </a:lnTo>
                <a:lnTo>
                  <a:pt x="860335" y="166537"/>
                </a:lnTo>
                <a:lnTo>
                  <a:pt x="861015" y="168124"/>
                </a:lnTo>
                <a:lnTo>
                  <a:pt x="860911" y="169028"/>
                </a:lnTo>
                <a:lnTo>
                  <a:pt x="860865" y="169423"/>
                </a:lnTo>
                <a:lnTo>
                  <a:pt x="860744" y="170458"/>
                </a:lnTo>
                <a:lnTo>
                  <a:pt x="859392" y="170967"/>
                </a:lnTo>
                <a:close/>
              </a:path>
              <a:path w="964565" h="962025">
                <a:moveTo>
                  <a:pt x="860229" y="352265"/>
                </a:moveTo>
                <a:lnTo>
                  <a:pt x="856876" y="352265"/>
                </a:lnTo>
                <a:lnTo>
                  <a:pt x="857873" y="351133"/>
                </a:lnTo>
                <a:lnTo>
                  <a:pt x="860229" y="352265"/>
                </a:lnTo>
                <a:close/>
              </a:path>
              <a:path w="964565" h="962025">
                <a:moveTo>
                  <a:pt x="859721" y="353165"/>
                </a:moveTo>
                <a:lnTo>
                  <a:pt x="858492" y="353165"/>
                </a:lnTo>
                <a:lnTo>
                  <a:pt x="857698" y="352674"/>
                </a:lnTo>
                <a:lnTo>
                  <a:pt x="859997" y="352674"/>
                </a:lnTo>
                <a:lnTo>
                  <a:pt x="859721" y="353165"/>
                </a:lnTo>
                <a:close/>
              </a:path>
              <a:path w="964565" h="962025">
                <a:moveTo>
                  <a:pt x="859721" y="353165"/>
                </a:moveTo>
                <a:lnTo>
                  <a:pt x="859575" y="353425"/>
                </a:lnTo>
                <a:lnTo>
                  <a:pt x="859997" y="352674"/>
                </a:lnTo>
                <a:lnTo>
                  <a:pt x="859721" y="353165"/>
                </a:lnTo>
                <a:close/>
              </a:path>
              <a:path w="964565" h="962025">
                <a:moveTo>
                  <a:pt x="860683" y="334490"/>
                </a:moveTo>
                <a:lnTo>
                  <a:pt x="857029" y="334490"/>
                </a:lnTo>
                <a:lnTo>
                  <a:pt x="857349" y="334049"/>
                </a:lnTo>
                <a:lnTo>
                  <a:pt x="857577" y="333423"/>
                </a:lnTo>
                <a:lnTo>
                  <a:pt x="859285" y="332547"/>
                </a:lnTo>
                <a:lnTo>
                  <a:pt x="860310" y="332988"/>
                </a:lnTo>
                <a:lnTo>
                  <a:pt x="860574" y="334049"/>
                </a:lnTo>
                <a:lnTo>
                  <a:pt x="860683" y="334490"/>
                </a:lnTo>
                <a:close/>
              </a:path>
              <a:path w="964565" h="962025">
                <a:moveTo>
                  <a:pt x="860741" y="334721"/>
                </a:moveTo>
                <a:lnTo>
                  <a:pt x="860683" y="334490"/>
                </a:lnTo>
                <a:lnTo>
                  <a:pt x="860574" y="334049"/>
                </a:lnTo>
                <a:lnTo>
                  <a:pt x="860683" y="334490"/>
                </a:lnTo>
                <a:lnTo>
                  <a:pt x="860741" y="334721"/>
                </a:lnTo>
                <a:close/>
              </a:path>
              <a:path w="964565" h="962025">
                <a:moveTo>
                  <a:pt x="860741" y="334721"/>
                </a:moveTo>
                <a:lnTo>
                  <a:pt x="860599" y="334896"/>
                </a:lnTo>
                <a:lnTo>
                  <a:pt x="860683" y="334490"/>
                </a:lnTo>
                <a:lnTo>
                  <a:pt x="860741" y="334721"/>
                </a:lnTo>
                <a:close/>
              </a:path>
              <a:path w="964565" h="962025">
                <a:moveTo>
                  <a:pt x="860199" y="335387"/>
                </a:moveTo>
                <a:lnTo>
                  <a:pt x="858823" y="335387"/>
                </a:lnTo>
                <a:lnTo>
                  <a:pt x="857937" y="334896"/>
                </a:lnTo>
                <a:lnTo>
                  <a:pt x="860599" y="334896"/>
                </a:lnTo>
                <a:lnTo>
                  <a:pt x="860199" y="335387"/>
                </a:lnTo>
                <a:close/>
              </a:path>
              <a:path w="964565" h="962025">
                <a:moveTo>
                  <a:pt x="860199" y="335387"/>
                </a:moveTo>
                <a:lnTo>
                  <a:pt x="860002" y="335629"/>
                </a:lnTo>
                <a:lnTo>
                  <a:pt x="860599" y="334896"/>
                </a:lnTo>
                <a:lnTo>
                  <a:pt x="860199" y="335387"/>
                </a:lnTo>
                <a:close/>
              </a:path>
              <a:path w="964565" h="962025">
                <a:moveTo>
                  <a:pt x="860805" y="298685"/>
                </a:moveTo>
                <a:lnTo>
                  <a:pt x="856944" y="298685"/>
                </a:lnTo>
                <a:lnTo>
                  <a:pt x="857403" y="297674"/>
                </a:lnTo>
                <a:lnTo>
                  <a:pt x="857563" y="296767"/>
                </a:lnTo>
                <a:lnTo>
                  <a:pt x="857627" y="296404"/>
                </a:lnTo>
                <a:lnTo>
                  <a:pt x="859481" y="294753"/>
                </a:lnTo>
                <a:lnTo>
                  <a:pt x="860844" y="295265"/>
                </a:lnTo>
                <a:lnTo>
                  <a:pt x="860990" y="296404"/>
                </a:lnTo>
                <a:lnTo>
                  <a:pt x="861036" y="296767"/>
                </a:lnTo>
                <a:lnTo>
                  <a:pt x="861152" y="297674"/>
                </a:lnTo>
                <a:lnTo>
                  <a:pt x="860805" y="298685"/>
                </a:lnTo>
                <a:close/>
              </a:path>
              <a:path w="964565" h="962025">
                <a:moveTo>
                  <a:pt x="860805" y="298685"/>
                </a:moveTo>
                <a:lnTo>
                  <a:pt x="860673" y="299051"/>
                </a:lnTo>
                <a:lnTo>
                  <a:pt x="861170" y="297674"/>
                </a:lnTo>
                <a:lnTo>
                  <a:pt x="860805" y="298685"/>
                </a:lnTo>
                <a:close/>
              </a:path>
              <a:path w="964565" h="962025">
                <a:moveTo>
                  <a:pt x="859235" y="299969"/>
                </a:moveTo>
                <a:lnTo>
                  <a:pt x="857947" y="299051"/>
                </a:lnTo>
                <a:lnTo>
                  <a:pt x="860673" y="299051"/>
                </a:lnTo>
                <a:lnTo>
                  <a:pt x="860598" y="299258"/>
                </a:lnTo>
                <a:lnTo>
                  <a:pt x="859235" y="299969"/>
                </a:lnTo>
                <a:close/>
              </a:path>
              <a:path w="964565" h="962025">
                <a:moveTo>
                  <a:pt x="859869" y="483377"/>
                </a:moveTo>
                <a:lnTo>
                  <a:pt x="856908" y="482100"/>
                </a:lnTo>
                <a:lnTo>
                  <a:pt x="856036" y="480804"/>
                </a:lnTo>
                <a:lnTo>
                  <a:pt x="856259" y="479737"/>
                </a:lnTo>
                <a:lnTo>
                  <a:pt x="856285" y="479609"/>
                </a:lnTo>
                <a:lnTo>
                  <a:pt x="858702" y="479217"/>
                </a:lnTo>
                <a:lnTo>
                  <a:pt x="860246" y="479737"/>
                </a:lnTo>
                <a:lnTo>
                  <a:pt x="860979" y="481089"/>
                </a:lnTo>
                <a:lnTo>
                  <a:pt x="860168" y="482370"/>
                </a:lnTo>
                <a:lnTo>
                  <a:pt x="859869" y="483377"/>
                </a:lnTo>
                <a:close/>
              </a:path>
              <a:path w="964565" h="962025">
                <a:moveTo>
                  <a:pt x="857004" y="369310"/>
                </a:moveTo>
                <a:lnTo>
                  <a:pt x="856687" y="369449"/>
                </a:lnTo>
                <a:lnTo>
                  <a:pt x="857883" y="368926"/>
                </a:lnTo>
                <a:lnTo>
                  <a:pt x="857004" y="369310"/>
                </a:lnTo>
                <a:close/>
              </a:path>
              <a:path w="964565" h="962025">
                <a:moveTo>
                  <a:pt x="860122" y="372445"/>
                </a:moveTo>
                <a:lnTo>
                  <a:pt x="857623" y="372445"/>
                </a:lnTo>
                <a:lnTo>
                  <a:pt x="855976" y="370637"/>
                </a:lnTo>
                <a:lnTo>
                  <a:pt x="856532" y="369449"/>
                </a:lnTo>
                <a:lnTo>
                  <a:pt x="860452" y="369449"/>
                </a:lnTo>
                <a:lnTo>
                  <a:pt x="860992" y="370637"/>
                </a:lnTo>
                <a:lnTo>
                  <a:pt x="861100" y="370876"/>
                </a:lnTo>
                <a:lnTo>
                  <a:pt x="860225" y="372143"/>
                </a:lnTo>
                <a:lnTo>
                  <a:pt x="860122" y="372445"/>
                </a:lnTo>
                <a:close/>
              </a:path>
              <a:path w="964565" h="962025">
                <a:moveTo>
                  <a:pt x="860122" y="372445"/>
                </a:moveTo>
                <a:lnTo>
                  <a:pt x="860037" y="372698"/>
                </a:lnTo>
                <a:lnTo>
                  <a:pt x="860122" y="372445"/>
                </a:lnTo>
                <a:lnTo>
                  <a:pt x="860225" y="372143"/>
                </a:lnTo>
                <a:lnTo>
                  <a:pt x="860122" y="372445"/>
                </a:lnTo>
                <a:close/>
              </a:path>
              <a:path w="964565" h="962025">
                <a:moveTo>
                  <a:pt x="859876" y="373174"/>
                </a:moveTo>
                <a:lnTo>
                  <a:pt x="858872" y="372698"/>
                </a:lnTo>
                <a:lnTo>
                  <a:pt x="860037" y="372698"/>
                </a:lnTo>
                <a:lnTo>
                  <a:pt x="859876" y="373174"/>
                </a:lnTo>
                <a:close/>
              </a:path>
              <a:path w="964565" h="962025">
                <a:moveTo>
                  <a:pt x="860691" y="574948"/>
                </a:moveTo>
                <a:lnTo>
                  <a:pt x="858004" y="574948"/>
                </a:lnTo>
                <a:lnTo>
                  <a:pt x="857497" y="573887"/>
                </a:lnTo>
                <a:lnTo>
                  <a:pt x="857406" y="573699"/>
                </a:lnTo>
                <a:lnTo>
                  <a:pt x="856762" y="572987"/>
                </a:lnTo>
                <a:lnTo>
                  <a:pt x="857289" y="572339"/>
                </a:lnTo>
                <a:lnTo>
                  <a:pt x="857717" y="571343"/>
                </a:lnTo>
                <a:lnTo>
                  <a:pt x="857808" y="571130"/>
                </a:lnTo>
                <a:lnTo>
                  <a:pt x="859317" y="570646"/>
                </a:lnTo>
                <a:lnTo>
                  <a:pt x="860943" y="571343"/>
                </a:lnTo>
                <a:lnTo>
                  <a:pt x="861691" y="573699"/>
                </a:lnTo>
                <a:lnTo>
                  <a:pt x="861751" y="573887"/>
                </a:lnTo>
                <a:lnTo>
                  <a:pt x="860691" y="574948"/>
                </a:lnTo>
                <a:close/>
              </a:path>
              <a:path w="964565" h="962025">
                <a:moveTo>
                  <a:pt x="859419" y="207143"/>
                </a:moveTo>
                <a:lnTo>
                  <a:pt x="856844" y="207143"/>
                </a:lnTo>
                <a:lnTo>
                  <a:pt x="856666" y="206619"/>
                </a:lnTo>
                <a:lnTo>
                  <a:pt x="856495" y="205951"/>
                </a:lnTo>
                <a:lnTo>
                  <a:pt x="856997" y="204776"/>
                </a:lnTo>
                <a:lnTo>
                  <a:pt x="859702" y="203168"/>
                </a:lnTo>
                <a:lnTo>
                  <a:pt x="860107" y="204111"/>
                </a:lnTo>
                <a:lnTo>
                  <a:pt x="861011" y="205214"/>
                </a:lnTo>
                <a:lnTo>
                  <a:pt x="860556" y="206619"/>
                </a:lnTo>
                <a:lnTo>
                  <a:pt x="859419" y="207143"/>
                </a:lnTo>
                <a:close/>
              </a:path>
              <a:path w="964565" h="962025">
                <a:moveTo>
                  <a:pt x="857823" y="592843"/>
                </a:moveTo>
                <a:lnTo>
                  <a:pt x="856641" y="591715"/>
                </a:lnTo>
                <a:lnTo>
                  <a:pt x="857492" y="591231"/>
                </a:lnTo>
                <a:lnTo>
                  <a:pt x="858307" y="590659"/>
                </a:lnTo>
                <a:lnTo>
                  <a:pt x="859668" y="590659"/>
                </a:lnTo>
                <a:lnTo>
                  <a:pt x="859922" y="591050"/>
                </a:lnTo>
                <a:lnTo>
                  <a:pt x="858307" y="590659"/>
                </a:lnTo>
                <a:lnTo>
                  <a:pt x="857492" y="591231"/>
                </a:lnTo>
                <a:lnTo>
                  <a:pt x="860292" y="591441"/>
                </a:lnTo>
                <a:lnTo>
                  <a:pt x="857823" y="592843"/>
                </a:lnTo>
                <a:close/>
              </a:path>
              <a:path w="964565" h="962025">
                <a:moveTo>
                  <a:pt x="814299" y="252823"/>
                </a:moveTo>
                <a:lnTo>
                  <a:pt x="810364" y="252823"/>
                </a:lnTo>
                <a:lnTo>
                  <a:pt x="809932" y="251951"/>
                </a:lnTo>
                <a:lnTo>
                  <a:pt x="811354" y="250158"/>
                </a:lnTo>
                <a:lnTo>
                  <a:pt x="811459" y="250026"/>
                </a:lnTo>
                <a:lnTo>
                  <a:pt x="812637" y="249691"/>
                </a:lnTo>
                <a:lnTo>
                  <a:pt x="813569" y="249158"/>
                </a:lnTo>
                <a:lnTo>
                  <a:pt x="813769" y="249691"/>
                </a:lnTo>
                <a:lnTo>
                  <a:pt x="813894" y="250026"/>
                </a:lnTo>
                <a:lnTo>
                  <a:pt x="813943" y="250158"/>
                </a:lnTo>
                <a:lnTo>
                  <a:pt x="814818" y="251335"/>
                </a:lnTo>
                <a:lnTo>
                  <a:pt x="814299" y="252823"/>
                </a:lnTo>
                <a:close/>
              </a:path>
              <a:path w="964565" h="962025">
                <a:moveTo>
                  <a:pt x="811872" y="253570"/>
                </a:moveTo>
                <a:lnTo>
                  <a:pt x="810463" y="253022"/>
                </a:lnTo>
                <a:lnTo>
                  <a:pt x="812980" y="253022"/>
                </a:lnTo>
                <a:lnTo>
                  <a:pt x="811872" y="253570"/>
                </a:lnTo>
                <a:close/>
              </a:path>
              <a:path w="964565" h="962025">
                <a:moveTo>
                  <a:pt x="860192" y="280184"/>
                </a:moveTo>
                <a:lnTo>
                  <a:pt x="857865" y="280184"/>
                </a:lnTo>
                <a:lnTo>
                  <a:pt x="856239" y="278401"/>
                </a:lnTo>
                <a:lnTo>
                  <a:pt x="856792" y="277259"/>
                </a:lnTo>
                <a:lnTo>
                  <a:pt x="857990" y="276665"/>
                </a:lnTo>
                <a:lnTo>
                  <a:pt x="857172" y="277070"/>
                </a:lnTo>
                <a:lnTo>
                  <a:pt x="860427" y="277259"/>
                </a:lnTo>
                <a:lnTo>
                  <a:pt x="861039" y="278707"/>
                </a:lnTo>
                <a:lnTo>
                  <a:pt x="860267" y="279928"/>
                </a:lnTo>
                <a:lnTo>
                  <a:pt x="860192" y="280184"/>
                </a:lnTo>
                <a:close/>
              </a:path>
              <a:path w="964565" h="962025">
                <a:moveTo>
                  <a:pt x="860192" y="280184"/>
                </a:moveTo>
                <a:lnTo>
                  <a:pt x="860110" y="280465"/>
                </a:lnTo>
                <a:lnTo>
                  <a:pt x="860192" y="280184"/>
                </a:lnTo>
                <a:lnTo>
                  <a:pt x="860267" y="279928"/>
                </a:lnTo>
                <a:lnTo>
                  <a:pt x="860192" y="280184"/>
                </a:lnTo>
                <a:close/>
              </a:path>
              <a:path w="964565" h="962025">
                <a:moveTo>
                  <a:pt x="859968" y="280946"/>
                </a:moveTo>
                <a:lnTo>
                  <a:pt x="859029" y="280465"/>
                </a:lnTo>
                <a:lnTo>
                  <a:pt x="860110" y="280465"/>
                </a:lnTo>
                <a:lnTo>
                  <a:pt x="859968" y="280946"/>
                </a:lnTo>
                <a:close/>
              </a:path>
              <a:path w="964565" h="962025">
                <a:moveTo>
                  <a:pt x="859730" y="648737"/>
                </a:moveTo>
                <a:lnTo>
                  <a:pt x="858840" y="648142"/>
                </a:lnTo>
                <a:lnTo>
                  <a:pt x="857787" y="647694"/>
                </a:lnTo>
                <a:lnTo>
                  <a:pt x="856157" y="645822"/>
                </a:lnTo>
                <a:lnTo>
                  <a:pt x="856486" y="644563"/>
                </a:lnTo>
                <a:lnTo>
                  <a:pt x="856702" y="644563"/>
                </a:lnTo>
                <a:lnTo>
                  <a:pt x="859716" y="643484"/>
                </a:lnTo>
                <a:lnTo>
                  <a:pt x="860947" y="644563"/>
                </a:lnTo>
                <a:lnTo>
                  <a:pt x="861114" y="645822"/>
                </a:lnTo>
                <a:lnTo>
                  <a:pt x="861182" y="646335"/>
                </a:lnTo>
                <a:lnTo>
                  <a:pt x="861278" y="647061"/>
                </a:lnTo>
                <a:lnTo>
                  <a:pt x="860249" y="647932"/>
                </a:lnTo>
                <a:lnTo>
                  <a:pt x="859730" y="648737"/>
                </a:lnTo>
                <a:close/>
              </a:path>
              <a:path w="964565" h="962025">
                <a:moveTo>
                  <a:pt x="870625" y="199189"/>
                </a:moveTo>
                <a:lnTo>
                  <a:pt x="867726" y="199189"/>
                </a:lnTo>
                <a:lnTo>
                  <a:pt x="867230" y="198086"/>
                </a:lnTo>
                <a:lnTo>
                  <a:pt x="867117" y="197837"/>
                </a:lnTo>
                <a:lnTo>
                  <a:pt x="866459" y="197069"/>
                </a:lnTo>
                <a:lnTo>
                  <a:pt x="867078" y="196300"/>
                </a:lnTo>
                <a:lnTo>
                  <a:pt x="867718" y="194788"/>
                </a:lnTo>
                <a:lnTo>
                  <a:pt x="869213" y="194788"/>
                </a:lnTo>
                <a:lnTo>
                  <a:pt x="870861" y="195489"/>
                </a:lnTo>
                <a:lnTo>
                  <a:pt x="871534" y="197837"/>
                </a:lnTo>
                <a:lnTo>
                  <a:pt x="871605" y="198086"/>
                </a:lnTo>
                <a:lnTo>
                  <a:pt x="870625" y="199189"/>
                </a:lnTo>
                <a:close/>
              </a:path>
              <a:path w="964565" h="962025">
                <a:moveTo>
                  <a:pt x="870625" y="199189"/>
                </a:moveTo>
                <a:lnTo>
                  <a:pt x="870423" y="199417"/>
                </a:lnTo>
                <a:lnTo>
                  <a:pt x="871605" y="198086"/>
                </a:lnTo>
                <a:lnTo>
                  <a:pt x="870625" y="199189"/>
                </a:lnTo>
                <a:close/>
              </a:path>
              <a:path w="964565" h="962025">
                <a:moveTo>
                  <a:pt x="868014" y="89520"/>
                </a:moveTo>
                <a:lnTo>
                  <a:pt x="866659" y="88314"/>
                </a:lnTo>
                <a:lnTo>
                  <a:pt x="866523" y="86642"/>
                </a:lnTo>
                <a:lnTo>
                  <a:pt x="866456" y="85805"/>
                </a:lnTo>
                <a:lnTo>
                  <a:pt x="867762" y="85037"/>
                </a:lnTo>
                <a:lnTo>
                  <a:pt x="868452" y="84318"/>
                </a:lnTo>
                <a:lnTo>
                  <a:pt x="869373" y="84820"/>
                </a:lnTo>
                <a:lnTo>
                  <a:pt x="870335" y="85037"/>
                </a:lnTo>
                <a:lnTo>
                  <a:pt x="870805" y="85037"/>
                </a:lnTo>
                <a:lnTo>
                  <a:pt x="871241" y="86464"/>
                </a:lnTo>
                <a:lnTo>
                  <a:pt x="871295" y="86642"/>
                </a:lnTo>
                <a:lnTo>
                  <a:pt x="870623" y="88314"/>
                </a:lnTo>
                <a:lnTo>
                  <a:pt x="868014" y="89520"/>
                </a:lnTo>
                <a:close/>
              </a:path>
              <a:path w="964565" h="962025">
                <a:moveTo>
                  <a:pt x="867847" y="236052"/>
                </a:moveTo>
                <a:lnTo>
                  <a:pt x="866495" y="234920"/>
                </a:lnTo>
                <a:lnTo>
                  <a:pt x="866586" y="233525"/>
                </a:lnTo>
                <a:lnTo>
                  <a:pt x="866673" y="232194"/>
                </a:lnTo>
                <a:lnTo>
                  <a:pt x="868086" y="231465"/>
                </a:lnTo>
                <a:lnTo>
                  <a:pt x="868737" y="230867"/>
                </a:lnTo>
                <a:lnTo>
                  <a:pt x="869548" y="231465"/>
                </a:lnTo>
                <a:lnTo>
                  <a:pt x="870893" y="231967"/>
                </a:lnTo>
                <a:lnTo>
                  <a:pt x="871181" y="233525"/>
                </a:lnTo>
                <a:lnTo>
                  <a:pt x="870566" y="234920"/>
                </a:lnTo>
                <a:lnTo>
                  <a:pt x="870466" y="235148"/>
                </a:lnTo>
                <a:lnTo>
                  <a:pt x="867847" y="236052"/>
                </a:lnTo>
                <a:close/>
              </a:path>
              <a:path w="964565" h="962025">
                <a:moveTo>
                  <a:pt x="870409" y="638203"/>
                </a:moveTo>
                <a:lnTo>
                  <a:pt x="866619" y="638203"/>
                </a:lnTo>
                <a:lnTo>
                  <a:pt x="866018" y="636823"/>
                </a:lnTo>
                <a:lnTo>
                  <a:pt x="866883" y="635624"/>
                </a:lnTo>
                <a:lnTo>
                  <a:pt x="866963" y="635403"/>
                </a:lnTo>
                <a:lnTo>
                  <a:pt x="869366" y="635403"/>
                </a:lnTo>
                <a:lnTo>
                  <a:pt x="870900" y="637204"/>
                </a:lnTo>
                <a:lnTo>
                  <a:pt x="870409" y="638203"/>
                </a:lnTo>
                <a:close/>
              </a:path>
              <a:path w="964565" h="962025">
                <a:moveTo>
                  <a:pt x="869046" y="638780"/>
                </a:moveTo>
                <a:lnTo>
                  <a:pt x="868089" y="638381"/>
                </a:lnTo>
                <a:lnTo>
                  <a:pt x="870048" y="638381"/>
                </a:lnTo>
                <a:lnTo>
                  <a:pt x="869046" y="638780"/>
                </a:lnTo>
                <a:close/>
              </a:path>
              <a:path w="964565" h="962025">
                <a:moveTo>
                  <a:pt x="870591" y="455845"/>
                </a:moveTo>
                <a:lnTo>
                  <a:pt x="867779" y="455845"/>
                </a:lnTo>
                <a:lnTo>
                  <a:pt x="867224" y="454696"/>
                </a:lnTo>
                <a:lnTo>
                  <a:pt x="867135" y="454511"/>
                </a:lnTo>
                <a:lnTo>
                  <a:pt x="866463" y="453764"/>
                </a:lnTo>
                <a:lnTo>
                  <a:pt x="867060" y="452949"/>
                </a:lnTo>
                <a:lnTo>
                  <a:pt x="867562" y="451589"/>
                </a:lnTo>
                <a:lnTo>
                  <a:pt x="869772" y="451589"/>
                </a:lnTo>
                <a:lnTo>
                  <a:pt x="870761" y="452023"/>
                </a:lnTo>
                <a:lnTo>
                  <a:pt x="871619" y="454511"/>
                </a:lnTo>
                <a:lnTo>
                  <a:pt x="871683" y="454696"/>
                </a:lnTo>
                <a:lnTo>
                  <a:pt x="870591" y="455845"/>
                </a:lnTo>
                <a:close/>
              </a:path>
              <a:path w="964565" h="962025">
                <a:moveTo>
                  <a:pt x="868438" y="309787"/>
                </a:moveTo>
                <a:lnTo>
                  <a:pt x="867377" y="308727"/>
                </a:lnTo>
                <a:lnTo>
                  <a:pt x="866484" y="308239"/>
                </a:lnTo>
                <a:lnTo>
                  <a:pt x="866715" y="307613"/>
                </a:lnTo>
                <a:lnTo>
                  <a:pt x="866836" y="307282"/>
                </a:lnTo>
                <a:lnTo>
                  <a:pt x="866936" y="305908"/>
                </a:lnTo>
                <a:lnTo>
                  <a:pt x="868249" y="305115"/>
                </a:lnTo>
                <a:lnTo>
                  <a:pt x="869911" y="305424"/>
                </a:lnTo>
                <a:lnTo>
                  <a:pt x="871711" y="307613"/>
                </a:lnTo>
                <a:lnTo>
                  <a:pt x="870829" y="309093"/>
                </a:lnTo>
                <a:lnTo>
                  <a:pt x="868438" y="309787"/>
                </a:lnTo>
                <a:close/>
              </a:path>
              <a:path w="964565" h="962025">
                <a:moveTo>
                  <a:pt x="867013" y="655167"/>
                </a:moveTo>
                <a:lnTo>
                  <a:pt x="867168" y="654476"/>
                </a:lnTo>
                <a:lnTo>
                  <a:pt x="867203" y="654323"/>
                </a:lnTo>
                <a:lnTo>
                  <a:pt x="868231" y="653793"/>
                </a:lnTo>
                <a:lnTo>
                  <a:pt x="870046" y="654476"/>
                </a:lnTo>
                <a:lnTo>
                  <a:pt x="870768" y="655167"/>
                </a:lnTo>
                <a:lnTo>
                  <a:pt x="867168" y="654476"/>
                </a:lnTo>
                <a:lnTo>
                  <a:pt x="867013" y="655167"/>
                </a:lnTo>
                <a:close/>
              </a:path>
              <a:path w="964565" h="962025">
                <a:moveTo>
                  <a:pt x="870651" y="655711"/>
                </a:moveTo>
                <a:lnTo>
                  <a:pt x="866890" y="655711"/>
                </a:lnTo>
                <a:lnTo>
                  <a:pt x="866943" y="655476"/>
                </a:lnTo>
                <a:lnTo>
                  <a:pt x="870701" y="655476"/>
                </a:lnTo>
                <a:lnTo>
                  <a:pt x="870651" y="655711"/>
                </a:lnTo>
                <a:close/>
              </a:path>
              <a:path w="964565" h="962025">
                <a:moveTo>
                  <a:pt x="870651" y="655711"/>
                </a:moveTo>
                <a:lnTo>
                  <a:pt x="870590" y="655996"/>
                </a:lnTo>
                <a:lnTo>
                  <a:pt x="870701" y="655476"/>
                </a:lnTo>
                <a:lnTo>
                  <a:pt x="870651" y="655711"/>
                </a:lnTo>
                <a:close/>
              </a:path>
              <a:path w="964565" h="962025">
                <a:moveTo>
                  <a:pt x="870405" y="656857"/>
                </a:moveTo>
                <a:lnTo>
                  <a:pt x="868050" y="656857"/>
                </a:lnTo>
                <a:lnTo>
                  <a:pt x="867655" y="656483"/>
                </a:lnTo>
                <a:lnTo>
                  <a:pt x="866826" y="655996"/>
                </a:lnTo>
                <a:lnTo>
                  <a:pt x="870590" y="655996"/>
                </a:lnTo>
                <a:lnTo>
                  <a:pt x="870485" y="656483"/>
                </a:lnTo>
                <a:lnTo>
                  <a:pt x="870405" y="656857"/>
                </a:lnTo>
                <a:close/>
              </a:path>
              <a:path w="964565" h="962025">
                <a:moveTo>
                  <a:pt x="870405" y="656857"/>
                </a:moveTo>
                <a:lnTo>
                  <a:pt x="869402" y="657316"/>
                </a:lnTo>
                <a:lnTo>
                  <a:pt x="870405" y="656857"/>
                </a:lnTo>
                <a:lnTo>
                  <a:pt x="870485" y="656483"/>
                </a:lnTo>
                <a:lnTo>
                  <a:pt x="870405" y="656857"/>
                </a:lnTo>
                <a:close/>
              </a:path>
              <a:path w="964565" h="962025">
                <a:moveTo>
                  <a:pt x="870260" y="620201"/>
                </a:moveTo>
                <a:lnTo>
                  <a:pt x="867683" y="620201"/>
                </a:lnTo>
                <a:lnTo>
                  <a:pt x="867085" y="619368"/>
                </a:lnTo>
                <a:lnTo>
                  <a:pt x="866352" y="618792"/>
                </a:lnTo>
                <a:lnTo>
                  <a:pt x="866783" y="617892"/>
                </a:lnTo>
                <a:lnTo>
                  <a:pt x="867021" y="616522"/>
                </a:lnTo>
                <a:lnTo>
                  <a:pt x="868366" y="615963"/>
                </a:lnTo>
                <a:lnTo>
                  <a:pt x="869867" y="616522"/>
                </a:lnTo>
                <a:lnTo>
                  <a:pt x="870707" y="617892"/>
                </a:lnTo>
                <a:lnTo>
                  <a:pt x="871215" y="618792"/>
                </a:lnTo>
                <a:lnTo>
                  <a:pt x="871374" y="618792"/>
                </a:lnTo>
                <a:lnTo>
                  <a:pt x="870260" y="620201"/>
                </a:lnTo>
                <a:close/>
              </a:path>
              <a:path w="964565" h="962025">
                <a:moveTo>
                  <a:pt x="868640" y="473873"/>
                </a:moveTo>
                <a:lnTo>
                  <a:pt x="867064" y="473342"/>
                </a:lnTo>
                <a:lnTo>
                  <a:pt x="866037" y="471246"/>
                </a:lnTo>
                <a:lnTo>
                  <a:pt x="865947" y="471061"/>
                </a:lnTo>
                <a:lnTo>
                  <a:pt x="866868" y="469709"/>
                </a:lnTo>
                <a:lnTo>
                  <a:pt x="869442" y="469709"/>
                </a:lnTo>
                <a:lnTo>
                  <a:pt x="870075" y="470645"/>
                </a:lnTo>
                <a:lnTo>
                  <a:pt x="870808" y="471246"/>
                </a:lnTo>
                <a:lnTo>
                  <a:pt x="870338" y="472086"/>
                </a:lnTo>
                <a:lnTo>
                  <a:pt x="870043" y="473342"/>
                </a:lnTo>
                <a:lnTo>
                  <a:pt x="868640" y="473873"/>
                </a:lnTo>
                <a:close/>
              </a:path>
              <a:path w="964565" h="962025">
                <a:moveTo>
                  <a:pt x="867359" y="495764"/>
                </a:moveTo>
                <a:lnTo>
                  <a:pt x="865719" y="494177"/>
                </a:lnTo>
                <a:lnTo>
                  <a:pt x="865292" y="491683"/>
                </a:lnTo>
                <a:lnTo>
                  <a:pt x="865505" y="488808"/>
                </a:lnTo>
                <a:lnTo>
                  <a:pt x="867025" y="486907"/>
                </a:lnTo>
                <a:lnTo>
                  <a:pt x="872024" y="486907"/>
                </a:lnTo>
                <a:lnTo>
                  <a:pt x="873949" y="488808"/>
                </a:lnTo>
                <a:lnTo>
                  <a:pt x="873412" y="491683"/>
                </a:lnTo>
                <a:lnTo>
                  <a:pt x="873153" y="492875"/>
                </a:lnTo>
                <a:lnTo>
                  <a:pt x="871420" y="494473"/>
                </a:lnTo>
                <a:lnTo>
                  <a:pt x="867359" y="495764"/>
                </a:lnTo>
                <a:close/>
              </a:path>
              <a:path w="964565" h="962025">
                <a:moveTo>
                  <a:pt x="870334" y="216551"/>
                </a:moveTo>
                <a:lnTo>
                  <a:pt x="866688" y="216551"/>
                </a:lnTo>
                <a:lnTo>
                  <a:pt x="866563" y="214985"/>
                </a:lnTo>
                <a:lnTo>
                  <a:pt x="866505" y="214270"/>
                </a:lnTo>
                <a:lnTo>
                  <a:pt x="867648" y="213512"/>
                </a:lnTo>
                <a:lnTo>
                  <a:pt x="868245" y="212797"/>
                </a:lnTo>
                <a:lnTo>
                  <a:pt x="867847" y="213274"/>
                </a:lnTo>
                <a:lnTo>
                  <a:pt x="870405" y="213512"/>
                </a:lnTo>
                <a:lnTo>
                  <a:pt x="870907" y="214985"/>
                </a:lnTo>
                <a:lnTo>
                  <a:pt x="870334" y="216551"/>
                </a:lnTo>
                <a:close/>
              </a:path>
              <a:path w="964565" h="962025">
                <a:moveTo>
                  <a:pt x="866932" y="216882"/>
                </a:moveTo>
                <a:lnTo>
                  <a:pt x="866688" y="216551"/>
                </a:lnTo>
                <a:lnTo>
                  <a:pt x="866563" y="214985"/>
                </a:lnTo>
                <a:lnTo>
                  <a:pt x="866562" y="216551"/>
                </a:lnTo>
                <a:lnTo>
                  <a:pt x="866932" y="216882"/>
                </a:lnTo>
                <a:close/>
              </a:path>
              <a:path w="964565" h="962025">
                <a:moveTo>
                  <a:pt x="867929" y="217775"/>
                </a:moveTo>
                <a:lnTo>
                  <a:pt x="866932" y="216882"/>
                </a:lnTo>
                <a:lnTo>
                  <a:pt x="869683" y="216882"/>
                </a:lnTo>
                <a:lnTo>
                  <a:pt x="867929" y="217775"/>
                </a:lnTo>
                <a:close/>
              </a:path>
              <a:path w="964565" h="962025">
                <a:moveTo>
                  <a:pt x="868132" y="363584"/>
                </a:moveTo>
                <a:lnTo>
                  <a:pt x="867185" y="362592"/>
                </a:lnTo>
                <a:lnTo>
                  <a:pt x="866363" y="362122"/>
                </a:lnTo>
                <a:lnTo>
                  <a:pt x="866737" y="361204"/>
                </a:lnTo>
                <a:lnTo>
                  <a:pt x="866879" y="359916"/>
                </a:lnTo>
                <a:lnTo>
                  <a:pt x="868121" y="359136"/>
                </a:lnTo>
                <a:lnTo>
                  <a:pt x="869733" y="359506"/>
                </a:lnTo>
                <a:lnTo>
                  <a:pt x="871302" y="361638"/>
                </a:lnTo>
                <a:lnTo>
                  <a:pt x="870469" y="363026"/>
                </a:lnTo>
                <a:lnTo>
                  <a:pt x="868132" y="363584"/>
                </a:lnTo>
                <a:close/>
              </a:path>
              <a:path w="964565" h="962025">
                <a:moveTo>
                  <a:pt x="870526" y="398216"/>
                </a:moveTo>
                <a:lnTo>
                  <a:pt x="866751" y="398216"/>
                </a:lnTo>
                <a:lnTo>
                  <a:pt x="867516" y="397678"/>
                </a:lnTo>
                <a:lnTo>
                  <a:pt x="867923" y="397237"/>
                </a:lnTo>
                <a:lnTo>
                  <a:pt x="869228" y="396821"/>
                </a:lnTo>
                <a:lnTo>
                  <a:pt x="870249" y="397237"/>
                </a:lnTo>
                <a:lnTo>
                  <a:pt x="870526" y="398216"/>
                </a:lnTo>
                <a:close/>
              </a:path>
              <a:path w="964565" h="962025">
                <a:moveTo>
                  <a:pt x="868267" y="400347"/>
                </a:moveTo>
                <a:lnTo>
                  <a:pt x="867210" y="399860"/>
                </a:lnTo>
                <a:lnTo>
                  <a:pt x="866937" y="398881"/>
                </a:lnTo>
                <a:lnTo>
                  <a:pt x="866836" y="398518"/>
                </a:lnTo>
                <a:lnTo>
                  <a:pt x="870612" y="398518"/>
                </a:lnTo>
                <a:lnTo>
                  <a:pt x="870715" y="398881"/>
                </a:lnTo>
                <a:lnTo>
                  <a:pt x="870039" y="399621"/>
                </a:lnTo>
                <a:lnTo>
                  <a:pt x="868267" y="400347"/>
                </a:lnTo>
                <a:close/>
              </a:path>
              <a:path w="964565" h="962025">
                <a:moveTo>
                  <a:pt x="867180" y="380124"/>
                </a:moveTo>
                <a:lnTo>
                  <a:pt x="867410" y="379644"/>
                </a:lnTo>
                <a:lnTo>
                  <a:pt x="868765" y="379644"/>
                </a:lnTo>
                <a:lnTo>
                  <a:pt x="869712" y="380124"/>
                </a:lnTo>
                <a:lnTo>
                  <a:pt x="867410" y="379644"/>
                </a:lnTo>
                <a:lnTo>
                  <a:pt x="867180" y="380124"/>
                </a:lnTo>
                <a:close/>
              </a:path>
              <a:path w="964565" h="962025">
                <a:moveTo>
                  <a:pt x="870341" y="380964"/>
                </a:moveTo>
                <a:lnTo>
                  <a:pt x="866769" y="380740"/>
                </a:lnTo>
                <a:lnTo>
                  <a:pt x="867107" y="380277"/>
                </a:lnTo>
                <a:lnTo>
                  <a:pt x="867180" y="380124"/>
                </a:lnTo>
                <a:lnTo>
                  <a:pt x="867107" y="380277"/>
                </a:lnTo>
                <a:lnTo>
                  <a:pt x="870679" y="380509"/>
                </a:lnTo>
                <a:lnTo>
                  <a:pt x="870341" y="380964"/>
                </a:lnTo>
                <a:close/>
              </a:path>
              <a:path w="964565" h="962025">
                <a:moveTo>
                  <a:pt x="870341" y="380964"/>
                </a:moveTo>
                <a:lnTo>
                  <a:pt x="870266" y="381121"/>
                </a:lnTo>
                <a:lnTo>
                  <a:pt x="870341" y="380964"/>
                </a:lnTo>
                <a:lnTo>
                  <a:pt x="870508" y="380740"/>
                </a:lnTo>
                <a:lnTo>
                  <a:pt x="870341" y="380964"/>
                </a:lnTo>
                <a:close/>
              </a:path>
              <a:path w="964565" h="962025">
                <a:moveTo>
                  <a:pt x="870034" y="381601"/>
                </a:moveTo>
                <a:lnTo>
                  <a:pt x="868680" y="381601"/>
                </a:lnTo>
                <a:lnTo>
                  <a:pt x="867733" y="381121"/>
                </a:lnTo>
                <a:lnTo>
                  <a:pt x="870266" y="381121"/>
                </a:lnTo>
                <a:lnTo>
                  <a:pt x="870034" y="381601"/>
                </a:lnTo>
                <a:close/>
              </a:path>
              <a:path w="964565" h="962025">
                <a:moveTo>
                  <a:pt x="870034" y="381601"/>
                </a:moveTo>
                <a:lnTo>
                  <a:pt x="869937" y="381804"/>
                </a:lnTo>
                <a:lnTo>
                  <a:pt x="870266" y="381121"/>
                </a:lnTo>
                <a:lnTo>
                  <a:pt x="870034" y="381601"/>
                </a:lnTo>
                <a:close/>
              </a:path>
              <a:path w="964565" h="962025">
                <a:moveTo>
                  <a:pt x="869896" y="177547"/>
                </a:moveTo>
                <a:lnTo>
                  <a:pt x="866146" y="177547"/>
                </a:lnTo>
                <a:lnTo>
                  <a:pt x="866744" y="176771"/>
                </a:lnTo>
                <a:lnTo>
                  <a:pt x="868473" y="175992"/>
                </a:lnTo>
                <a:lnTo>
                  <a:pt x="869452" y="176497"/>
                </a:lnTo>
                <a:lnTo>
                  <a:pt x="869896" y="177547"/>
                </a:lnTo>
                <a:close/>
              </a:path>
              <a:path w="964565" h="962025">
                <a:moveTo>
                  <a:pt x="867651" y="179842"/>
                </a:moveTo>
                <a:lnTo>
                  <a:pt x="866580" y="179372"/>
                </a:lnTo>
                <a:lnTo>
                  <a:pt x="866317" y="178273"/>
                </a:lnTo>
                <a:lnTo>
                  <a:pt x="866207" y="177810"/>
                </a:lnTo>
                <a:lnTo>
                  <a:pt x="870007" y="177810"/>
                </a:lnTo>
                <a:lnTo>
                  <a:pt x="869676" y="178273"/>
                </a:lnTo>
                <a:lnTo>
                  <a:pt x="869445" y="178934"/>
                </a:lnTo>
                <a:lnTo>
                  <a:pt x="867651" y="179842"/>
                </a:lnTo>
                <a:close/>
              </a:path>
              <a:path w="964565" h="962025">
                <a:moveTo>
                  <a:pt x="870052" y="161032"/>
                </a:moveTo>
                <a:lnTo>
                  <a:pt x="868669" y="161032"/>
                </a:lnTo>
                <a:lnTo>
                  <a:pt x="867486" y="160423"/>
                </a:lnTo>
                <a:lnTo>
                  <a:pt x="866772" y="160124"/>
                </a:lnTo>
                <a:lnTo>
                  <a:pt x="867175" y="159573"/>
                </a:lnTo>
                <a:lnTo>
                  <a:pt x="867429" y="159071"/>
                </a:lnTo>
                <a:lnTo>
                  <a:pt x="868811" y="159071"/>
                </a:lnTo>
                <a:lnTo>
                  <a:pt x="869751" y="159573"/>
                </a:lnTo>
                <a:lnTo>
                  <a:pt x="870712" y="159971"/>
                </a:lnTo>
                <a:lnTo>
                  <a:pt x="870359" y="160423"/>
                </a:lnTo>
                <a:lnTo>
                  <a:pt x="870052" y="161032"/>
                </a:lnTo>
                <a:close/>
              </a:path>
              <a:path w="964565" h="962025">
                <a:moveTo>
                  <a:pt x="869349" y="326267"/>
                </a:moveTo>
                <a:lnTo>
                  <a:pt x="866950" y="326267"/>
                </a:lnTo>
                <a:lnTo>
                  <a:pt x="866872" y="326046"/>
                </a:lnTo>
                <a:lnTo>
                  <a:pt x="866029" y="324850"/>
                </a:lnTo>
                <a:lnTo>
                  <a:pt x="866637" y="323470"/>
                </a:lnTo>
                <a:lnTo>
                  <a:pt x="867405" y="323160"/>
                </a:lnTo>
                <a:lnTo>
                  <a:pt x="870405" y="323160"/>
                </a:lnTo>
                <a:lnTo>
                  <a:pt x="870875" y="324480"/>
                </a:lnTo>
                <a:lnTo>
                  <a:pt x="869349" y="326267"/>
                </a:lnTo>
                <a:close/>
              </a:path>
              <a:path w="964565" h="962025">
                <a:moveTo>
                  <a:pt x="867047" y="326541"/>
                </a:moveTo>
                <a:lnTo>
                  <a:pt x="866950" y="326267"/>
                </a:lnTo>
                <a:lnTo>
                  <a:pt x="866872" y="326046"/>
                </a:lnTo>
                <a:lnTo>
                  <a:pt x="866950" y="326267"/>
                </a:lnTo>
                <a:lnTo>
                  <a:pt x="867047" y="326541"/>
                </a:lnTo>
                <a:close/>
              </a:path>
              <a:path w="964565" h="962025">
                <a:moveTo>
                  <a:pt x="867217" y="327021"/>
                </a:moveTo>
                <a:lnTo>
                  <a:pt x="867047" y="326541"/>
                </a:lnTo>
                <a:lnTo>
                  <a:pt x="868160" y="326541"/>
                </a:lnTo>
                <a:lnTo>
                  <a:pt x="867217" y="327021"/>
                </a:lnTo>
                <a:close/>
              </a:path>
              <a:path w="964565" h="962025">
                <a:moveTo>
                  <a:pt x="870292" y="345205"/>
                </a:moveTo>
                <a:lnTo>
                  <a:pt x="867704" y="345205"/>
                </a:lnTo>
                <a:lnTo>
                  <a:pt x="867100" y="344354"/>
                </a:lnTo>
                <a:lnTo>
                  <a:pt x="866363" y="343771"/>
                </a:lnTo>
                <a:lnTo>
                  <a:pt x="866786" y="342870"/>
                </a:lnTo>
                <a:lnTo>
                  <a:pt x="866896" y="342216"/>
                </a:lnTo>
                <a:lnTo>
                  <a:pt x="867018" y="341483"/>
                </a:lnTo>
                <a:lnTo>
                  <a:pt x="868366" y="340949"/>
                </a:lnTo>
                <a:lnTo>
                  <a:pt x="869776" y="341483"/>
                </a:lnTo>
                <a:lnTo>
                  <a:pt x="870320" y="342216"/>
                </a:lnTo>
                <a:lnTo>
                  <a:pt x="871208" y="343771"/>
                </a:lnTo>
                <a:lnTo>
                  <a:pt x="871368" y="343771"/>
                </a:lnTo>
                <a:lnTo>
                  <a:pt x="870292" y="345205"/>
                </a:lnTo>
                <a:close/>
              </a:path>
              <a:path w="964565" h="962025">
                <a:moveTo>
                  <a:pt x="870427" y="253253"/>
                </a:moveTo>
                <a:lnTo>
                  <a:pt x="867516" y="253253"/>
                </a:lnTo>
                <a:lnTo>
                  <a:pt x="866698" y="252898"/>
                </a:lnTo>
                <a:lnTo>
                  <a:pt x="866082" y="251520"/>
                </a:lnTo>
                <a:lnTo>
                  <a:pt x="866918" y="250336"/>
                </a:lnTo>
                <a:lnTo>
                  <a:pt x="866995" y="250118"/>
                </a:lnTo>
                <a:lnTo>
                  <a:pt x="869352" y="250118"/>
                </a:lnTo>
                <a:lnTo>
                  <a:pt x="870882" y="251933"/>
                </a:lnTo>
                <a:lnTo>
                  <a:pt x="870550" y="252898"/>
                </a:lnTo>
                <a:lnTo>
                  <a:pt x="870427" y="253253"/>
                </a:lnTo>
                <a:close/>
              </a:path>
              <a:path w="964565" h="962025">
                <a:moveTo>
                  <a:pt x="869200" y="287700"/>
                </a:moveTo>
                <a:lnTo>
                  <a:pt x="866865" y="287700"/>
                </a:lnTo>
                <a:lnTo>
                  <a:pt x="867138" y="287205"/>
                </a:lnTo>
                <a:lnTo>
                  <a:pt x="868413" y="287205"/>
                </a:lnTo>
                <a:lnTo>
                  <a:pt x="869200" y="287700"/>
                </a:lnTo>
                <a:close/>
              </a:path>
              <a:path w="964565" h="962025">
                <a:moveTo>
                  <a:pt x="869484" y="289059"/>
                </a:moveTo>
                <a:lnTo>
                  <a:pt x="868196" y="289059"/>
                </a:lnTo>
                <a:lnTo>
                  <a:pt x="867377" y="288550"/>
                </a:lnTo>
                <a:lnTo>
                  <a:pt x="869776" y="288550"/>
                </a:lnTo>
                <a:lnTo>
                  <a:pt x="869484" y="289059"/>
                </a:lnTo>
                <a:close/>
              </a:path>
              <a:path w="964565" h="962025">
                <a:moveTo>
                  <a:pt x="869484" y="289059"/>
                </a:moveTo>
                <a:lnTo>
                  <a:pt x="869337" y="289315"/>
                </a:lnTo>
                <a:lnTo>
                  <a:pt x="869776" y="288550"/>
                </a:lnTo>
                <a:lnTo>
                  <a:pt x="869484" y="289059"/>
                </a:lnTo>
                <a:close/>
              </a:path>
              <a:path w="964565" h="962025">
                <a:moveTo>
                  <a:pt x="867013" y="269918"/>
                </a:moveTo>
                <a:lnTo>
                  <a:pt x="867169" y="269231"/>
                </a:lnTo>
                <a:lnTo>
                  <a:pt x="867203" y="269082"/>
                </a:lnTo>
                <a:lnTo>
                  <a:pt x="868228" y="268555"/>
                </a:lnTo>
                <a:lnTo>
                  <a:pt x="870032" y="269231"/>
                </a:lnTo>
                <a:lnTo>
                  <a:pt x="870747" y="269918"/>
                </a:lnTo>
                <a:lnTo>
                  <a:pt x="867169" y="269231"/>
                </a:lnTo>
                <a:lnTo>
                  <a:pt x="867013" y="269918"/>
                </a:lnTo>
                <a:close/>
              </a:path>
              <a:path w="964565" h="962025">
                <a:moveTo>
                  <a:pt x="870630" y="270462"/>
                </a:moveTo>
                <a:lnTo>
                  <a:pt x="866890" y="270462"/>
                </a:lnTo>
                <a:lnTo>
                  <a:pt x="866942" y="270231"/>
                </a:lnTo>
                <a:lnTo>
                  <a:pt x="870679" y="270231"/>
                </a:lnTo>
                <a:lnTo>
                  <a:pt x="870630" y="270462"/>
                </a:lnTo>
                <a:close/>
              </a:path>
              <a:path w="964565" h="962025">
                <a:moveTo>
                  <a:pt x="869391" y="272064"/>
                </a:moveTo>
                <a:lnTo>
                  <a:pt x="868047" y="271608"/>
                </a:lnTo>
                <a:lnTo>
                  <a:pt x="867648" y="271231"/>
                </a:lnTo>
                <a:lnTo>
                  <a:pt x="866822" y="270747"/>
                </a:lnTo>
                <a:lnTo>
                  <a:pt x="870570" y="270747"/>
                </a:lnTo>
                <a:lnTo>
                  <a:pt x="870468" y="271231"/>
                </a:lnTo>
                <a:lnTo>
                  <a:pt x="870388" y="271608"/>
                </a:lnTo>
                <a:lnTo>
                  <a:pt x="869391" y="272064"/>
                </a:lnTo>
                <a:close/>
              </a:path>
              <a:path w="964565" h="962025">
                <a:moveTo>
                  <a:pt x="867847" y="749396"/>
                </a:moveTo>
                <a:lnTo>
                  <a:pt x="866523" y="748374"/>
                </a:lnTo>
                <a:lnTo>
                  <a:pt x="866492" y="747972"/>
                </a:lnTo>
                <a:lnTo>
                  <a:pt x="866381" y="746563"/>
                </a:lnTo>
                <a:lnTo>
                  <a:pt x="866324" y="745823"/>
                </a:lnTo>
                <a:lnTo>
                  <a:pt x="867486" y="744969"/>
                </a:lnTo>
                <a:lnTo>
                  <a:pt x="868068" y="744200"/>
                </a:lnTo>
                <a:lnTo>
                  <a:pt x="867712" y="744670"/>
                </a:lnTo>
                <a:lnTo>
                  <a:pt x="870345" y="744969"/>
                </a:lnTo>
                <a:lnTo>
                  <a:pt x="870840" y="746399"/>
                </a:lnTo>
                <a:lnTo>
                  <a:pt x="870270" y="747972"/>
                </a:lnTo>
                <a:lnTo>
                  <a:pt x="867847" y="749396"/>
                </a:lnTo>
                <a:close/>
              </a:path>
              <a:path w="964565" h="962025">
                <a:moveTo>
                  <a:pt x="870427" y="859082"/>
                </a:moveTo>
                <a:lnTo>
                  <a:pt x="867516" y="859082"/>
                </a:lnTo>
                <a:lnTo>
                  <a:pt x="866698" y="858727"/>
                </a:lnTo>
                <a:lnTo>
                  <a:pt x="866082" y="857346"/>
                </a:lnTo>
                <a:lnTo>
                  <a:pt x="866918" y="856161"/>
                </a:lnTo>
                <a:lnTo>
                  <a:pt x="866994" y="855947"/>
                </a:lnTo>
                <a:lnTo>
                  <a:pt x="869352" y="855947"/>
                </a:lnTo>
                <a:lnTo>
                  <a:pt x="870882" y="857762"/>
                </a:lnTo>
                <a:lnTo>
                  <a:pt x="870550" y="858727"/>
                </a:lnTo>
                <a:lnTo>
                  <a:pt x="870427" y="859082"/>
                </a:lnTo>
                <a:close/>
              </a:path>
              <a:path w="964565" h="962025">
                <a:moveTo>
                  <a:pt x="867847" y="841877"/>
                </a:moveTo>
                <a:lnTo>
                  <a:pt x="866495" y="840746"/>
                </a:lnTo>
                <a:lnTo>
                  <a:pt x="866585" y="839354"/>
                </a:lnTo>
                <a:lnTo>
                  <a:pt x="866673" y="838020"/>
                </a:lnTo>
                <a:lnTo>
                  <a:pt x="868082" y="837294"/>
                </a:lnTo>
                <a:lnTo>
                  <a:pt x="868736" y="836692"/>
                </a:lnTo>
                <a:lnTo>
                  <a:pt x="869548" y="837294"/>
                </a:lnTo>
                <a:lnTo>
                  <a:pt x="870889" y="837795"/>
                </a:lnTo>
                <a:lnTo>
                  <a:pt x="871178" y="839354"/>
                </a:lnTo>
                <a:lnTo>
                  <a:pt x="870567" y="840746"/>
                </a:lnTo>
                <a:lnTo>
                  <a:pt x="870466" y="840977"/>
                </a:lnTo>
                <a:lnTo>
                  <a:pt x="867847" y="841877"/>
                </a:lnTo>
                <a:close/>
              </a:path>
              <a:path w="964565" h="962025">
                <a:moveTo>
                  <a:pt x="867929" y="823604"/>
                </a:moveTo>
                <a:lnTo>
                  <a:pt x="866688" y="822380"/>
                </a:lnTo>
                <a:lnTo>
                  <a:pt x="866559" y="820765"/>
                </a:lnTo>
                <a:lnTo>
                  <a:pt x="866505" y="820103"/>
                </a:lnTo>
                <a:lnTo>
                  <a:pt x="867648" y="819345"/>
                </a:lnTo>
                <a:lnTo>
                  <a:pt x="868246" y="818626"/>
                </a:lnTo>
                <a:lnTo>
                  <a:pt x="867849" y="819103"/>
                </a:lnTo>
                <a:lnTo>
                  <a:pt x="870406" y="819345"/>
                </a:lnTo>
                <a:lnTo>
                  <a:pt x="870890" y="820765"/>
                </a:lnTo>
                <a:lnTo>
                  <a:pt x="870334" y="822380"/>
                </a:lnTo>
                <a:lnTo>
                  <a:pt x="867929" y="823604"/>
                </a:lnTo>
                <a:close/>
              </a:path>
              <a:path w="964565" h="962025">
                <a:moveTo>
                  <a:pt x="867431" y="511824"/>
                </a:moveTo>
                <a:lnTo>
                  <a:pt x="866637" y="510607"/>
                </a:lnTo>
                <a:lnTo>
                  <a:pt x="865929" y="509981"/>
                </a:lnTo>
                <a:lnTo>
                  <a:pt x="866459" y="509130"/>
                </a:lnTo>
                <a:lnTo>
                  <a:pt x="866843" y="507778"/>
                </a:lnTo>
                <a:lnTo>
                  <a:pt x="868402" y="507315"/>
                </a:lnTo>
                <a:lnTo>
                  <a:pt x="870049" y="507778"/>
                </a:lnTo>
                <a:lnTo>
                  <a:pt x="870197" y="507778"/>
                </a:lnTo>
                <a:lnTo>
                  <a:pt x="870965" y="509981"/>
                </a:lnTo>
                <a:lnTo>
                  <a:pt x="871064" y="510265"/>
                </a:lnTo>
                <a:lnTo>
                  <a:pt x="869744" y="511497"/>
                </a:lnTo>
                <a:lnTo>
                  <a:pt x="867431" y="511824"/>
                </a:lnTo>
                <a:close/>
              </a:path>
              <a:path w="964565" h="962025">
                <a:moveTo>
                  <a:pt x="867013" y="875747"/>
                </a:moveTo>
                <a:lnTo>
                  <a:pt x="867169" y="875060"/>
                </a:lnTo>
                <a:lnTo>
                  <a:pt x="867203" y="874911"/>
                </a:lnTo>
                <a:lnTo>
                  <a:pt x="868228" y="874384"/>
                </a:lnTo>
                <a:lnTo>
                  <a:pt x="870032" y="875060"/>
                </a:lnTo>
                <a:lnTo>
                  <a:pt x="870747" y="875747"/>
                </a:lnTo>
                <a:lnTo>
                  <a:pt x="867169" y="875060"/>
                </a:lnTo>
                <a:lnTo>
                  <a:pt x="867013" y="875747"/>
                </a:lnTo>
                <a:close/>
              </a:path>
              <a:path w="964565" h="962025">
                <a:moveTo>
                  <a:pt x="870630" y="876291"/>
                </a:moveTo>
                <a:lnTo>
                  <a:pt x="866890" y="876291"/>
                </a:lnTo>
                <a:lnTo>
                  <a:pt x="866942" y="876060"/>
                </a:lnTo>
                <a:lnTo>
                  <a:pt x="870679" y="876060"/>
                </a:lnTo>
                <a:lnTo>
                  <a:pt x="870630" y="876291"/>
                </a:lnTo>
                <a:close/>
              </a:path>
              <a:path w="964565" h="962025">
                <a:moveTo>
                  <a:pt x="869391" y="877893"/>
                </a:moveTo>
                <a:lnTo>
                  <a:pt x="868047" y="877437"/>
                </a:lnTo>
                <a:lnTo>
                  <a:pt x="867648" y="877060"/>
                </a:lnTo>
                <a:lnTo>
                  <a:pt x="866822" y="876576"/>
                </a:lnTo>
                <a:lnTo>
                  <a:pt x="870570" y="876576"/>
                </a:lnTo>
                <a:lnTo>
                  <a:pt x="870468" y="877060"/>
                </a:lnTo>
                <a:lnTo>
                  <a:pt x="870388" y="877437"/>
                </a:lnTo>
                <a:lnTo>
                  <a:pt x="869391" y="877893"/>
                </a:lnTo>
                <a:close/>
              </a:path>
              <a:path w="964565" h="962025">
                <a:moveTo>
                  <a:pt x="869349" y="932095"/>
                </a:moveTo>
                <a:lnTo>
                  <a:pt x="866953" y="932095"/>
                </a:lnTo>
                <a:lnTo>
                  <a:pt x="866875" y="931875"/>
                </a:lnTo>
                <a:lnTo>
                  <a:pt x="866029" y="930676"/>
                </a:lnTo>
                <a:lnTo>
                  <a:pt x="866641" y="929298"/>
                </a:lnTo>
                <a:lnTo>
                  <a:pt x="867404" y="928989"/>
                </a:lnTo>
                <a:lnTo>
                  <a:pt x="870405" y="928989"/>
                </a:lnTo>
                <a:lnTo>
                  <a:pt x="870761" y="929989"/>
                </a:lnTo>
                <a:lnTo>
                  <a:pt x="870875" y="930309"/>
                </a:lnTo>
                <a:lnTo>
                  <a:pt x="869349" y="932095"/>
                </a:lnTo>
                <a:close/>
              </a:path>
              <a:path w="964565" h="962025">
                <a:moveTo>
                  <a:pt x="867217" y="932850"/>
                </a:moveTo>
                <a:lnTo>
                  <a:pt x="867049" y="932369"/>
                </a:lnTo>
                <a:lnTo>
                  <a:pt x="868160" y="932369"/>
                </a:lnTo>
                <a:lnTo>
                  <a:pt x="867217" y="932850"/>
                </a:lnTo>
                <a:close/>
              </a:path>
              <a:path w="964565" h="962025">
                <a:moveTo>
                  <a:pt x="870625" y="805018"/>
                </a:moveTo>
                <a:lnTo>
                  <a:pt x="867726" y="805018"/>
                </a:lnTo>
                <a:lnTo>
                  <a:pt x="867230" y="803915"/>
                </a:lnTo>
                <a:lnTo>
                  <a:pt x="867117" y="803666"/>
                </a:lnTo>
                <a:lnTo>
                  <a:pt x="866459" y="802897"/>
                </a:lnTo>
                <a:lnTo>
                  <a:pt x="867078" y="802129"/>
                </a:lnTo>
                <a:lnTo>
                  <a:pt x="867718" y="800616"/>
                </a:lnTo>
                <a:lnTo>
                  <a:pt x="869213" y="800616"/>
                </a:lnTo>
                <a:lnTo>
                  <a:pt x="870861" y="801317"/>
                </a:lnTo>
                <a:lnTo>
                  <a:pt x="871534" y="803666"/>
                </a:lnTo>
                <a:lnTo>
                  <a:pt x="871605" y="803915"/>
                </a:lnTo>
                <a:lnTo>
                  <a:pt x="870625" y="805018"/>
                </a:lnTo>
                <a:close/>
              </a:path>
              <a:path w="964565" h="962025">
                <a:moveTo>
                  <a:pt x="870625" y="805018"/>
                </a:moveTo>
                <a:lnTo>
                  <a:pt x="870423" y="805246"/>
                </a:lnTo>
                <a:lnTo>
                  <a:pt x="871605" y="803915"/>
                </a:lnTo>
                <a:lnTo>
                  <a:pt x="870625" y="805018"/>
                </a:lnTo>
                <a:close/>
              </a:path>
              <a:path w="964565" h="962025">
                <a:moveTo>
                  <a:pt x="869896" y="783376"/>
                </a:moveTo>
                <a:lnTo>
                  <a:pt x="866146" y="783376"/>
                </a:lnTo>
                <a:lnTo>
                  <a:pt x="866744" y="782600"/>
                </a:lnTo>
                <a:lnTo>
                  <a:pt x="868473" y="781820"/>
                </a:lnTo>
                <a:lnTo>
                  <a:pt x="869452" y="782326"/>
                </a:lnTo>
                <a:lnTo>
                  <a:pt x="869896" y="783376"/>
                </a:lnTo>
                <a:close/>
              </a:path>
              <a:path w="964565" h="962025">
                <a:moveTo>
                  <a:pt x="867651" y="785671"/>
                </a:moveTo>
                <a:lnTo>
                  <a:pt x="866580" y="785201"/>
                </a:lnTo>
                <a:lnTo>
                  <a:pt x="866317" y="784101"/>
                </a:lnTo>
                <a:lnTo>
                  <a:pt x="866207" y="783639"/>
                </a:lnTo>
                <a:lnTo>
                  <a:pt x="870007" y="783639"/>
                </a:lnTo>
                <a:lnTo>
                  <a:pt x="869676" y="784101"/>
                </a:lnTo>
                <a:lnTo>
                  <a:pt x="869445" y="784763"/>
                </a:lnTo>
                <a:lnTo>
                  <a:pt x="867651" y="785671"/>
                </a:lnTo>
                <a:close/>
              </a:path>
              <a:path w="964565" h="962025">
                <a:moveTo>
                  <a:pt x="870292" y="951034"/>
                </a:moveTo>
                <a:lnTo>
                  <a:pt x="867701" y="951034"/>
                </a:lnTo>
                <a:lnTo>
                  <a:pt x="867100" y="950187"/>
                </a:lnTo>
                <a:lnTo>
                  <a:pt x="866363" y="949603"/>
                </a:lnTo>
                <a:lnTo>
                  <a:pt x="866786" y="948703"/>
                </a:lnTo>
                <a:lnTo>
                  <a:pt x="867014" y="947315"/>
                </a:lnTo>
                <a:lnTo>
                  <a:pt x="868363" y="946778"/>
                </a:lnTo>
                <a:lnTo>
                  <a:pt x="869782" y="947315"/>
                </a:lnTo>
                <a:lnTo>
                  <a:pt x="870694" y="948703"/>
                </a:lnTo>
                <a:lnTo>
                  <a:pt x="871210" y="949603"/>
                </a:lnTo>
                <a:lnTo>
                  <a:pt x="871365" y="949603"/>
                </a:lnTo>
                <a:lnTo>
                  <a:pt x="870292" y="951034"/>
                </a:lnTo>
                <a:close/>
              </a:path>
              <a:path w="964565" h="962025">
                <a:moveTo>
                  <a:pt x="868438" y="915616"/>
                </a:moveTo>
                <a:lnTo>
                  <a:pt x="867377" y="914555"/>
                </a:lnTo>
                <a:lnTo>
                  <a:pt x="866484" y="914068"/>
                </a:lnTo>
                <a:lnTo>
                  <a:pt x="866715" y="913442"/>
                </a:lnTo>
                <a:lnTo>
                  <a:pt x="866836" y="913111"/>
                </a:lnTo>
                <a:lnTo>
                  <a:pt x="866936" y="911737"/>
                </a:lnTo>
                <a:lnTo>
                  <a:pt x="868249" y="910944"/>
                </a:lnTo>
                <a:lnTo>
                  <a:pt x="869911" y="911253"/>
                </a:lnTo>
                <a:lnTo>
                  <a:pt x="871711" y="913442"/>
                </a:lnTo>
                <a:lnTo>
                  <a:pt x="870829" y="914922"/>
                </a:lnTo>
                <a:lnTo>
                  <a:pt x="868438" y="915616"/>
                </a:lnTo>
                <a:close/>
              </a:path>
              <a:path w="964565" h="962025">
                <a:moveTo>
                  <a:pt x="869200" y="893529"/>
                </a:moveTo>
                <a:lnTo>
                  <a:pt x="866865" y="893529"/>
                </a:lnTo>
                <a:lnTo>
                  <a:pt x="867138" y="893034"/>
                </a:lnTo>
                <a:lnTo>
                  <a:pt x="868413" y="893034"/>
                </a:lnTo>
                <a:lnTo>
                  <a:pt x="869200" y="893529"/>
                </a:lnTo>
                <a:close/>
              </a:path>
              <a:path w="964565" h="962025">
                <a:moveTo>
                  <a:pt x="869482" y="894888"/>
                </a:moveTo>
                <a:lnTo>
                  <a:pt x="868196" y="894888"/>
                </a:lnTo>
                <a:lnTo>
                  <a:pt x="867377" y="894379"/>
                </a:lnTo>
                <a:lnTo>
                  <a:pt x="869774" y="894379"/>
                </a:lnTo>
                <a:lnTo>
                  <a:pt x="869482" y="894888"/>
                </a:lnTo>
                <a:close/>
              </a:path>
              <a:path w="964565" h="962025">
                <a:moveTo>
                  <a:pt x="869482" y="894888"/>
                </a:moveTo>
                <a:lnTo>
                  <a:pt x="869335" y="895144"/>
                </a:lnTo>
                <a:lnTo>
                  <a:pt x="869774" y="894379"/>
                </a:lnTo>
                <a:lnTo>
                  <a:pt x="869482" y="894888"/>
                </a:lnTo>
                <a:close/>
              </a:path>
              <a:path w="964565" h="962025">
                <a:moveTo>
                  <a:pt x="870551" y="584453"/>
                </a:moveTo>
                <a:lnTo>
                  <a:pt x="867873" y="584453"/>
                </a:lnTo>
                <a:lnTo>
                  <a:pt x="867178" y="583353"/>
                </a:lnTo>
                <a:lnTo>
                  <a:pt x="866423" y="582688"/>
                </a:lnTo>
                <a:lnTo>
                  <a:pt x="866929" y="581812"/>
                </a:lnTo>
                <a:lnTo>
                  <a:pt x="867246" y="580563"/>
                </a:lnTo>
                <a:lnTo>
                  <a:pt x="867288" y="580396"/>
                </a:lnTo>
                <a:lnTo>
                  <a:pt x="868793" y="579980"/>
                </a:lnTo>
                <a:lnTo>
                  <a:pt x="870452" y="580563"/>
                </a:lnTo>
                <a:lnTo>
                  <a:pt x="871633" y="583072"/>
                </a:lnTo>
                <a:lnTo>
                  <a:pt x="870551" y="584453"/>
                </a:lnTo>
                <a:close/>
              </a:path>
              <a:path w="964565" h="962025">
                <a:moveTo>
                  <a:pt x="870714" y="602391"/>
                </a:moveTo>
                <a:lnTo>
                  <a:pt x="867697" y="602391"/>
                </a:lnTo>
                <a:lnTo>
                  <a:pt x="867192" y="601277"/>
                </a:lnTo>
                <a:lnTo>
                  <a:pt x="867068" y="601003"/>
                </a:lnTo>
                <a:lnTo>
                  <a:pt x="866384" y="600217"/>
                </a:lnTo>
                <a:lnTo>
                  <a:pt x="867004" y="599412"/>
                </a:lnTo>
                <a:lnTo>
                  <a:pt x="867633" y="597840"/>
                </a:lnTo>
                <a:lnTo>
                  <a:pt x="869156" y="597840"/>
                </a:lnTo>
                <a:lnTo>
                  <a:pt x="870808" y="598562"/>
                </a:lnTo>
                <a:lnTo>
                  <a:pt x="871604" y="601003"/>
                </a:lnTo>
                <a:lnTo>
                  <a:pt x="871694" y="601277"/>
                </a:lnTo>
                <a:lnTo>
                  <a:pt x="870714" y="602391"/>
                </a:lnTo>
                <a:close/>
              </a:path>
              <a:path w="964565" h="962025">
                <a:moveTo>
                  <a:pt x="870714" y="602391"/>
                </a:moveTo>
                <a:lnTo>
                  <a:pt x="870494" y="602640"/>
                </a:lnTo>
                <a:lnTo>
                  <a:pt x="871694" y="601277"/>
                </a:lnTo>
                <a:lnTo>
                  <a:pt x="870714" y="602391"/>
                </a:lnTo>
                <a:close/>
              </a:path>
              <a:path w="964565" h="962025">
                <a:moveTo>
                  <a:pt x="870512" y="566404"/>
                </a:moveTo>
                <a:lnTo>
                  <a:pt x="867879" y="566404"/>
                </a:lnTo>
                <a:lnTo>
                  <a:pt x="867174" y="565283"/>
                </a:lnTo>
                <a:lnTo>
                  <a:pt x="866427" y="564621"/>
                </a:lnTo>
                <a:lnTo>
                  <a:pt x="866939" y="563774"/>
                </a:lnTo>
                <a:lnTo>
                  <a:pt x="867270" y="562575"/>
                </a:lnTo>
                <a:lnTo>
                  <a:pt x="867320" y="562393"/>
                </a:lnTo>
                <a:lnTo>
                  <a:pt x="868833" y="562020"/>
                </a:lnTo>
                <a:lnTo>
                  <a:pt x="870477" y="562575"/>
                </a:lnTo>
                <a:lnTo>
                  <a:pt x="871612" y="565055"/>
                </a:lnTo>
                <a:lnTo>
                  <a:pt x="870512" y="566404"/>
                </a:lnTo>
                <a:close/>
              </a:path>
              <a:path w="964565" h="962025">
                <a:moveTo>
                  <a:pt x="868327" y="547085"/>
                </a:moveTo>
                <a:lnTo>
                  <a:pt x="867356" y="546572"/>
                </a:lnTo>
                <a:lnTo>
                  <a:pt x="866815" y="545270"/>
                </a:lnTo>
                <a:lnTo>
                  <a:pt x="867192" y="544836"/>
                </a:lnTo>
                <a:lnTo>
                  <a:pt x="867496" y="544309"/>
                </a:lnTo>
                <a:lnTo>
                  <a:pt x="868918" y="544309"/>
                </a:lnTo>
                <a:lnTo>
                  <a:pt x="869802" y="544836"/>
                </a:lnTo>
                <a:lnTo>
                  <a:pt x="870719" y="545270"/>
                </a:lnTo>
                <a:lnTo>
                  <a:pt x="870395" y="545729"/>
                </a:lnTo>
                <a:lnTo>
                  <a:pt x="870099" y="546359"/>
                </a:lnTo>
                <a:lnTo>
                  <a:pt x="868327" y="547085"/>
                </a:lnTo>
                <a:close/>
              </a:path>
              <a:path w="964565" h="962025">
                <a:moveTo>
                  <a:pt x="869384" y="526264"/>
                </a:moveTo>
                <a:lnTo>
                  <a:pt x="867125" y="526264"/>
                </a:lnTo>
                <a:lnTo>
                  <a:pt x="867387" y="525794"/>
                </a:lnTo>
                <a:lnTo>
                  <a:pt x="868612" y="525794"/>
                </a:lnTo>
                <a:lnTo>
                  <a:pt x="869384" y="526264"/>
                </a:lnTo>
                <a:close/>
              </a:path>
              <a:path w="964565" h="962025">
                <a:moveTo>
                  <a:pt x="869625" y="527503"/>
                </a:moveTo>
                <a:lnTo>
                  <a:pt x="868395" y="527503"/>
                </a:lnTo>
                <a:lnTo>
                  <a:pt x="867608" y="527033"/>
                </a:lnTo>
                <a:lnTo>
                  <a:pt x="869894" y="527033"/>
                </a:lnTo>
                <a:lnTo>
                  <a:pt x="869625" y="527503"/>
                </a:lnTo>
                <a:close/>
              </a:path>
              <a:path w="964565" h="962025">
                <a:moveTo>
                  <a:pt x="869625" y="527503"/>
                </a:moveTo>
                <a:lnTo>
                  <a:pt x="869499" y="527723"/>
                </a:lnTo>
                <a:lnTo>
                  <a:pt x="869894" y="527033"/>
                </a:lnTo>
                <a:lnTo>
                  <a:pt x="869625" y="527503"/>
                </a:lnTo>
                <a:close/>
              </a:path>
              <a:path w="964565" h="962025">
                <a:moveTo>
                  <a:pt x="867979" y="731333"/>
                </a:moveTo>
                <a:lnTo>
                  <a:pt x="866708" y="730311"/>
                </a:lnTo>
                <a:lnTo>
                  <a:pt x="866628" y="727792"/>
                </a:lnTo>
                <a:lnTo>
                  <a:pt x="867637" y="727087"/>
                </a:lnTo>
                <a:lnTo>
                  <a:pt x="868228" y="726344"/>
                </a:lnTo>
                <a:lnTo>
                  <a:pt x="867857" y="726810"/>
                </a:lnTo>
                <a:lnTo>
                  <a:pt x="870408" y="727087"/>
                </a:lnTo>
                <a:lnTo>
                  <a:pt x="870900" y="728504"/>
                </a:lnTo>
                <a:lnTo>
                  <a:pt x="870345" y="730052"/>
                </a:lnTo>
                <a:lnTo>
                  <a:pt x="867979" y="731333"/>
                </a:lnTo>
                <a:close/>
              </a:path>
              <a:path w="964565" h="962025">
                <a:moveTo>
                  <a:pt x="868014" y="695349"/>
                </a:moveTo>
                <a:lnTo>
                  <a:pt x="866659" y="694143"/>
                </a:lnTo>
                <a:lnTo>
                  <a:pt x="866523" y="692470"/>
                </a:lnTo>
                <a:lnTo>
                  <a:pt x="866456" y="691634"/>
                </a:lnTo>
                <a:lnTo>
                  <a:pt x="867762" y="690866"/>
                </a:lnTo>
                <a:lnTo>
                  <a:pt x="868452" y="690147"/>
                </a:lnTo>
                <a:lnTo>
                  <a:pt x="869373" y="690648"/>
                </a:lnTo>
                <a:lnTo>
                  <a:pt x="870335" y="690866"/>
                </a:lnTo>
                <a:lnTo>
                  <a:pt x="870805" y="690866"/>
                </a:lnTo>
                <a:lnTo>
                  <a:pt x="871241" y="692292"/>
                </a:lnTo>
                <a:lnTo>
                  <a:pt x="871295" y="692470"/>
                </a:lnTo>
                <a:lnTo>
                  <a:pt x="870623" y="694143"/>
                </a:lnTo>
                <a:lnTo>
                  <a:pt x="868014" y="695349"/>
                </a:lnTo>
                <a:close/>
              </a:path>
              <a:path w="964565" h="962025">
                <a:moveTo>
                  <a:pt x="868697" y="712910"/>
                </a:moveTo>
                <a:lnTo>
                  <a:pt x="867146" y="712362"/>
                </a:lnTo>
                <a:lnTo>
                  <a:pt x="865994" y="710231"/>
                </a:lnTo>
                <a:lnTo>
                  <a:pt x="865904" y="710064"/>
                </a:lnTo>
                <a:lnTo>
                  <a:pt x="866815" y="708719"/>
                </a:lnTo>
                <a:lnTo>
                  <a:pt x="869423" y="708719"/>
                </a:lnTo>
                <a:lnTo>
                  <a:pt x="870067" y="709637"/>
                </a:lnTo>
                <a:lnTo>
                  <a:pt x="870818" y="710231"/>
                </a:lnTo>
                <a:lnTo>
                  <a:pt x="870359" y="711085"/>
                </a:lnTo>
                <a:lnTo>
                  <a:pt x="870082" y="712362"/>
                </a:lnTo>
                <a:lnTo>
                  <a:pt x="868697" y="712910"/>
                </a:lnTo>
                <a:close/>
              </a:path>
              <a:path w="964565" h="962025">
                <a:moveTo>
                  <a:pt x="870054" y="766857"/>
                </a:moveTo>
                <a:lnTo>
                  <a:pt x="868672" y="766857"/>
                </a:lnTo>
                <a:lnTo>
                  <a:pt x="867486" y="766252"/>
                </a:lnTo>
                <a:lnTo>
                  <a:pt x="866772" y="765953"/>
                </a:lnTo>
                <a:lnTo>
                  <a:pt x="867174" y="765402"/>
                </a:lnTo>
                <a:lnTo>
                  <a:pt x="867431" y="764900"/>
                </a:lnTo>
                <a:lnTo>
                  <a:pt x="868811" y="764900"/>
                </a:lnTo>
                <a:lnTo>
                  <a:pt x="869751" y="765402"/>
                </a:lnTo>
                <a:lnTo>
                  <a:pt x="870712" y="765800"/>
                </a:lnTo>
                <a:lnTo>
                  <a:pt x="870359" y="766252"/>
                </a:lnTo>
                <a:lnTo>
                  <a:pt x="870054" y="766857"/>
                </a:lnTo>
                <a:close/>
              </a:path>
              <a:path w="964565" h="962025">
                <a:moveTo>
                  <a:pt x="870054" y="766857"/>
                </a:moveTo>
                <a:lnTo>
                  <a:pt x="869941" y="767081"/>
                </a:lnTo>
                <a:lnTo>
                  <a:pt x="870359" y="766252"/>
                </a:lnTo>
                <a:lnTo>
                  <a:pt x="870054" y="766857"/>
                </a:lnTo>
                <a:close/>
              </a:path>
              <a:path w="964565" h="962025">
                <a:moveTo>
                  <a:pt x="869551" y="676450"/>
                </a:moveTo>
                <a:lnTo>
                  <a:pt x="867093" y="676450"/>
                </a:lnTo>
                <a:lnTo>
                  <a:pt x="866057" y="675468"/>
                </a:lnTo>
                <a:lnTo>
                  <a:pt x="865466" y="672831"/>
                </a:lnTo>
                <a:lnTo>
                  <a:pt x="866888" y="671845"/>
                </a:lnTo>
                <a:lnTo>
                  <a:pt x="868534" y="671845"/>
                </a:lnTo>
                <a:lnTo>
                  <a:pt x="869302" y="672401"/>
                </a:lnTo>
                <a:lnTo>
                  <a:pt x="870522" y="672831"/>
                </a:lnTo>
                <a:lnTo>
                  <a:pt x="870736" y="673532"/>
                </a:lnTo>
                <a:lnTo>
                  <a:pt x="870930" y="674760"/>
                </a:lnTo>
                <a:lnTo>
                  <a:pt x="871042" y="675468"/>
                </a:lnTo>
                <a:lnTo>
                  <a:pt x="869551" y="676450"/>
                </a:lnTo>
                <a:close/>
              </a:path>
              <a:path w="964565" h="962025">
                <a:moveTo>
                  <a:pt x="849289" y="308944"/>
                </a:moveTo>
                <a:lnTo>
                  <a:pt x="848101" y="307890"/>
                </a:lnTo>
                <a:lnTo>
                  <a:pt x="848851" y="306335"/>
                </a:lnTo>
                <a:lnTo>
                  <a:pt x="850521" y="306335"/>
                </a:lnTo>
                <a:lnTo>
                  <a:pt x="850243" y="307243"/>
                </a:lnTo>
                <a:lnTo>
                  <a:pt x="849842" y="307890"/>
                </a:lnTo>
                <a:lnTo>
                  <a:pt x="849724" y="308083"/>
                </a:lnTo>
                <a:lnTo>
                  <a:pt x="849289" y="308944"/>
                </a:lnTo>
                <a:close/>
              </a:path>
              <a:path w="964565" h="962025">
                <a:moveTo>
                  <a:pt x="851256" y="67191"/>
                </a:moveTo>
                <a:lnTo>
                  <a:pt x="849069" y="67191"/>
                </a:lnTo>
                <a:lnTo>
                  <a:pt x="849325" y="66721"/>
                </a:lnTo>
                <a:lnTo>
                  <a:pt x="850503" y="66721"/>
                </a:lnTo>
                <a:lnTo>
                  <a:pt x="851256" y="67191"/>
                </a:lnTo>
                <a:close/>
              </a:path>
              <a:path w="964565" h="962025">
                <a:moveTo>
                  <a:pt x="851500" y="68447"/>
                </a:moveTo>
                <a:lnTo>
                  <a:pt x="850307" y="68447"/>
                </a:lnTo>
                <a:lnTo>
                  <a:pt x="849542" y="67977"/>
                </a:lnTo>
                <a:lnTo>
                  <a:pt x="851765" y="67977"/>
                </a:lnTo>
                <a:lnTo>
                  <a:pt x="851500" y="68447"/>
                </a:lnTo>
                <a:close/>
              </a:path>
              <a:path w="964565" h="962025">
                <a:moveTo>
                  <a:pt x="851500" y="68447"/>
                </a:moveTo>
                <a:lnTo>
                  <a:pt x="851371" y="68675"/>
                </a:lnTo>
                <a:lnTo>
                  <a:pt x="851765" y="67977"/>
                </a:lnTo>
                <a:lnTo>
                  <a:pt x="851500" y="68447"/>
                </a:lnTo>
                <a:close/>
              </a:path>
              <a:path w="964565" h="962025">
                <a:moveTo>
                  <a:pt x="851339" y="89890"/>
                </a:moveTo>
                <a:lnTo>
                  <a:pt x="848966" y="88332"/>
                </a:lnTo>
                <a:lnTo>
                  <a:pt x="848845" y="87357"/>
                </a:lnTo>
                <a:lnTo>
                  <a:pt x="848798" y="86976"/>
                </a:lnTo>
                <a:lnTo>
                  <a:pt x="848378" y="86022"/>
                </a:lnTo>
                <a:lnTo>
                  <a:pt x="849321" y="84446"/>
                </a:lnTo>
                <a:lnTo>
                  <a:pt x="850752" y="83688"/>
                </a:lnTo>
                <a:lnTo>
                  <a:pt x="853047" y="85054"/>
                </a:lnTo>
                <a:lnTo>
                  <a:pt x="853698" y="86624"/>
                </a:lnTo>
                <a:lnTo>
                  <a:pt x="852887" y="89008"/>
                </a:lnTo>
                <a:lnTo>
                  <a:pt x="851339" y="89890"/>
                </a:lnTo>
                <a:close/>
              </a:path>
              <a:path w="964565" h="962025">
                <a:moveTo>
                  <a:pt x="850000" y="50231"/>
                </a:moveTo>
                <a:lnTo>
                  <a:pt x="848079" y="50231"/>
                </a:lnTo>
                <a:lnTo>
                  <a:pt x="847617" y="49320"/>
                </a:lnTo>
                <a:lnTo>
                  <a:pt x="848055" y="47868"/>
                </a:lnTo>
                <a:lnTo>
                  <a:pt x="849140" y="46854"/>
                </a:lnTo>
                <a:lnTo>
                  <a:pt x="849631" y="47687"/>
                </a:lnTo>
                <a:lnTo>
                  <a:pt x="850207" y="48487"/>
                </a:lnTo>
                <a:lnTo>
                  <a:pt x="850518" y="49320"/>
                </a:lnTo>
                <a:lnTo>
                  <a:pt x="850617" y="49583"/>
                </a:lnTo>
                <a:lnTo>
                  <a:pt x="850000" y="50231"/>
                </a:lnTo>
                <a:close/>
              </a:path>
              <a:path w="964565" h="962025">
                <a:moveTo>
                  <a:pt x="851254" y="673016"/>
                </a:moveTo>
                <a:lnTo>
                  <a:pt x="849065" y="673016"/>
                </a:lnTo>
                <a:lnTo>
                  <a:pt x="849320" y="672550"/>
                </a:lnTo>
                <a:lnTo>
                  <a:pt x="850506" y="672550"/>
                </a:lnTo>
                <a:lnTo>
                  <a:pt x="851254" y="673016"/>
                </a:lnTo>
                <a:close/>
              </a:path>
              <a:path w="964565" h="962025">
                <a:moveTo>
                  <a:pt x="851503" y="674276"/>
                </a:moveTo>
                <a:lnTo>
                  <a:pt x="850307" y="674276"/>
                </a:lnTo>
                <a:lnTo>
                  <a:pt x="849546" y="673803"/>
                </a:lnTo>
                <a:lnTo>
                  <a:pt x="851771" y="673803"/>
                </a:lnTo>
                <a:lnTo>
                  <a:pt x="851503" y="674276"/>
                </a:lnTo>
                <a:close/>
              </a:path>
              <a:path w="964565" h="962025">
                <a:moveTo>
                  <a:pt x="850845" y="638716"/>
                </a:moveTo>
                <a:lnTo>
                  <a:pt x="848097" y="638716"/>
                </a:lnTo>
                <a:lnTo>
                  <a:pt x="847795" y="637823"/>
                </a:lnTo>
                <a:lnTo>
                  <a:pt x="847677" y="637474"/>
                </a:lnTo>
                <a:lnTo>
                  <a:pt x="848126" y="636090"/>
                </a:lnTo>
                <a:lnTo>
                  <a:pt x="848684" y="634656"/>
                </a:lnTo>
                <a:lnTo>
                  <a:pt x="849788" y="634104"/>
                </a:lnTo>
                <a:lnTo>
                  <a:pt x="851731" y="635652"/>
                </a:lnTo>
                <a:lnTo>
                  <a:pt x="852033" y="636873"/>
                </a:lnTo>
                <a:lnTo>
                  <a:pt x="852549" y="637823"/>
                </a:lnTo>
                <a:lnTo>
                  <a:pt x="851528" y="638211"/>
                </a:lnTo>
                <a:lnTo>
                  <a:pt x="850845" y="638716"/>
                </a:lnTo>
                <a:close/>
              </a:path>
              <a:path w="964565" h="962025">
                <a:moveTo>
                  <a:pt x="849699" y="419659"/>
                </a:moveTo>
                <a:lnTo>
                  <a:pt x="848652" y="418545"/>
                </a:lnTo>
                <a:lnTo>
                  <a:pt x="847777" y="418026"/>
                </a:lnTo>
                <a:lnTo>
                  <a:pt x="848172" y="417011"/>
                </a:lnTo>
                <a:lnTo>
                  <a:pt x="848311" y="415538"/>
                </a:lnTo>
                <a:lnTo>
                  <a:pt x="849748" y="414727"/>
                </a:lnTo>
                <a:lnTo>
                  <a:pt x="851581" y="415086"/>
                </a:lnTo>
                <a:lnTo>
                  <a:pt x="853257" y="417513"/>
                </a:lnTo>
                <a:lnTo>
                  <a:pt x="852076" y="418962"/>
                </a:lnTo>
                <a:lnTo>
                  <a:pt x="849699" y="419659"/>
                </a:lnTo>
                <a:close/>
              </a:path>
              <a:path w="964565" h="962025">
                <a:moveTo>
                  <a:pt x="842233" y="922886"/>
                </a:moveTo>
                <a:lnTo>
                  <a:pt x="839640" y="922886"/>
                </a:lnTo>
                <a:lnTo>
                  <a:pt x="838988" y="921968"/>
                </a:lnTo>
                <a:lnTo>
                  <a:pt x="838233" y="921384"/>
                </a:lnTo>
                <a:lnTo>
                  <a:pt x="838699" y="920527"/>
                </a:lnTo>
                <a:lnTo>
                  <a:pt x="838995" y="919192"/>
                </a:lnTo>
                <a:lnTo>
                  <a:pt x="840383" y="918701"/>
                </a:lnTo>
                <a:lnTo>
                  <a:pt x="841761" y="919192"/>
                </a:lnTo>
                <a:lnTo>
                  <a:pt x="841897" y="919192"/>
                </a:lnTo>
                <a:lnTo>
                  <a:pt x="843116" y="921384"/>
                </a:lnTo>
                <a:lnTo>
                  <a:pt x="843236" y="921601"/>
                </a:lnTo>
                <a:lnTo>
                  <a:pt x="842233" y="922886"/>
                </a:lnTo>
                <a:close/>
              </a:path>
              <a:path w="964565" h="962025">
                <a:moveTo>
                  <a:pt x="851339" y="695716"/>
                </a:moveTo>
                <a:lnTo>
                  <a:pt x="848966" y="694157"/>
                </a:lnTo>
                <a:lnTo>
                  <a:pt x="848845" y="693182"/>
                </a:lnTo>
                <a:lnTo>
                  <a:pt x="848798" y="692801"/>
                </a:lnTo>
                <a:lnTo>
                  <a:pt x="848378" y="691848"/>
                </a:lnTo>
                <a:lnTo>
                  <a:pt x="849321" y="690271"/>
                </a:lnTo>
                <a:lnTo>
                  <a:pt x="850752" y="689513"/>
                </a:lnTo>
                <a:lnTo>
                  <a:pt x="853047" y="690880"/>
                </a:lnTo>
                <a:lnTo>
                  <a:pt x="853698" y="692449"/>
                </a:lnTo>
                <a:lnTo>
                  <a:pt x="852887" y="694837"/>
                </a:lnTo>
                <a:lnTo>
                  <a:pt x="851339" y="695716"/>
                </a:lnTo>
                <a:close/>
              </a:path>
              <a:path w="964565" h="962025">
                <a:moveTo>
                  <a:pt x="839803" y="941479"/>
                </a:moveTo>
                <a:lnTo>
                  <a:pt x="838781" y="940351"/>
                </a:lnTo>
                <a:lnTo>
                  <a:pt x="839596" y="939899"/>
                </a:lnTo>
                <a:lnTo>
                  <a:pt x="840383" y="939358"/>
                </a:lnTo>
                <a:lnTo>
                  <a:pt x="841708" y="939358"/>
                </a:lnTo>
                <a:lnTo>
                  <a:pt x="841955" y="939736"/>
                </a:lnTo>
                <a:lnTo>
                  <a:pt x="840383" y="939358"/>
                </a:lnTo>
                <a:lnTo>
                  <a:pt x="839596" y="939899"/>
                </a:lnTo>
                <a:lnTo>
                  <a:pt x="842315" y="940102"/>
                </a:lnTo>
                <a:lnTo>
                  <a:pt x="839803" y="941479"/>
                </a:lnTo>
                <a:close/>
              </a:path>
              <a:path w="964565" h="962025">
                <a:moveTo>
                  <a:pt x="839090" y="957652"/>
                </a:moveTo>
                <a:lnTo>
                  <a:pt x="839298" y="957222"/>
                </a:lnTo>
                <a:lnTo>
                  <a:pt x="839407" y="956994"/>
                </a:lnTo>
                <a:lnTo>
                  <a:pt x="839090" y="957652"/>
                </a:lnTo>
                <a:close/>
              </a:path>
              <a:path w="964565" h="962025">
                <a:moveTo>
                  <a:pt x="841687" y="958983"/>
                </a:moveTo>
                <a:lnTo>
                  <a:pt x="840450" y="958983"/>
                </a:lnTo>
                <a:lnTo>
                  <a:pt x="839593" y="958546"/>
                </a:lnTo>
                <a:lnTo>
                  <a:pt x="839023" y="957791"/>
                </a:lnTo>
                <a:lnTo>
                  <a:pt x="839090" y="957652"/>
                </a:lnTo>
                <a:lnTo>
                  <a:pt x="841966" y="958407"/>
                </a:lnTo>
                <a:lnTo>
                  <a:pt x="841687" y="958983"/>
                </a:lnTo>
                <a:close/>
              </a:path>
              <a:path w="964565" h="962025">
                <a:moveTo>
                  <a:pt x="841687" y="958983"/>
                </a:moveTo>
                <a:lnTo>
                  <a:pt x="841599" y="959165"/>
                </a:lnTo>
                <a:lnTo>
                  <a:pt x="841899" y="958546"/>
                </a:lnTo>
                <a:lnTo>
                  <a:pt x="841687" y="958983"/>
                </a:lnTo>
                <a:close/>
              </a:path>
              <a:path w="964565" h="962025">
                <a:moveTo>
                  <a:pt x="850272" y="602864"/>
                </a:moveTo>
                <a:lnTo>
                  <a:pt x="849261" y="601786"/>
                </a:lnTo>
                <a:lnTo>
                  <a:pt x="848389" y="601274"/>
                </a:lnTo>
                <a:lnTo>
                  <a:pt x="848763" y="600288"/>
                </a:lnTo>
                <a:lnTo>
                  <a:pt x="848884" y="598911"/>
                </a:lnTo>
                <a:lnTo>
                  <a:pt x="850175" y="598078"/>
                </a:lnTo>
                <a:lnTo>
                  <a:pt x="851887" y="598487"/>
                </a:lnTo>
                <a:lnTo>
                  <a:pt x="853588" y="600743"/>
                </a:lnTo>
                <a:lnTo>
                  <a:pt x="852748" y="602241"/>
                </a:lnTo>
                <a:lnTo>
                  <a:pt x="850272" y="602864"/>
                </a:lnTo>
                <a:close/>
              </a:path>
              <a:path w="964565" h="962025">
                <a:moveTo>
                  <a:pt x="851752" y="584082"/>
                </a:moveTo>
                <a:lnTo>
                  <a:pt x="848926" y="584082"/>
                </a:lnTo>
                <a:lnTo>
                  <a:pt x="848297" y="582663"/>
                </a:lnTo>
                <a:lnTo>
                  <a:pt x="848809" y="580976"/>
                </a:lnTo>
                <a:lnTo>
                  <a:pt x="851168" y="579588"/>
                </a:lnTo>
                <a:lnTo>
                  <a:pt x="852595" y="580574"/>
                </a:lnTo>
                <a:lnTo>
                  <a:pt x="852946" y="582663"/>
                </a:lnTo>
                <a:lnTo>
                  <a:pt x="853008" y="583033"/>
                </a:lnTo>
                <a:lnTo>
                  <a:pt x="851848" y="583947"/>
                </a:lnTo>
                <a:lnTo>
                  <a:pt x="851752" y="584082"/>
                </a:lnTo>
                <a:close/>
              </a:path>
              <a:path w="964565" h="962025">
                <a:moveTo>
                  <a:pt x="851264" y="584766"/>
                </a:moveTo>
                <a:lnTo>
                  <a:pt x="850332" y="584321"/>
                </a:lnTo>
                <a:lnTo>
                  <a:pt x="851582" y="584321"/>
                </a:lnTo>
                <a:lnTo>
                  <a:pt x="851264" y="584766"/>
                </a:lnTo>
                <a:close/>
              </a:path>
              <a:path w="964565" h="962025">
                <a:moveTo>
                  <a:pt x="849035" y="508287"/>
                </a:moveTo>
                <a:lnTo>
                  <a:pt x="849246" y="507817"/>
                </a:lnTo>
                <a:lnTo>
                  <a:pt x="850567" y="507817"/>
                </a:lnTo>
                <a:lnTo>
                  <a:pt x="851513" y="508287"/>
                </a:lnTo>
                <a:lnTo>
                  <a:pt x="849246" y="507817"/>
                </a:lnTo>
                <a:lnTo>
                  <a:pt x="849035" y="508287"/>
                </a:lnTo>
                <a:close/>
              </a:path>
              <a:path w="964565" h="962025">
                <a:moveTo>
                  <a:pt x="850229" y="510682"/>
                </a:moveTo>
                <a:lnTo>
                  <a:pt x="849240" y="510244"/>
                </a:lnTo>
                <a:lnTo>
                  <a:pt x="848725" y="509134"/>
                </a:lnTo>
                <a:lnTo>
                  <a:pt x="848638" y="508945"/>
                </a:lnTo>
                <a:lnTo>
                  <a:pt x="848951" y="508472"/>
                </a:lnTo>
                <a:lnTo>
                  <a:pt x="849035" y="508287"/>
                </a:lnTo>
                <a:lnTo>
                  <a:pt x="848951" y="508472"/>
                </a:lnTo>
                <a:lnTo>
                  <a:pt x="852481" y="508671"/>
                </a:lnTo>
                <a:lnTo>
                  <a:pt x="852154" y="509134"/>
                </a:lnTo>
                <a:lnTo>
                  <a:pt x="851930" y="509788"/>
                </a:lnTo>
                <a:lnTo>
                  <a:pt x="850229" y="510682"/>
                </a:lnTo>
                <a:close/>
              </a:path>
              <a:path w="964565" h="962025">
                <a:moveTo>
                  <a:pt x="852150" y="490886"/>
                </a:moveTo>
                <a:lnTo>
                  <a:pt x="848672" y="490886"/>
                </a:lnTo>
                <a:lnTo>
                  <a:pt x="848545" y="489960"/>
                </a:lnTo>
                <a:lnTo>
                  <a:pt x="848211" y="489121"/>
                </a:lnTo>
                <a:lnTo>
                  <a:pt x="848727" y="487779"/>
                </a:lnTo>
                <a:lnTo>
                  <a:pt x="849756" y="487267"/>
                </a:lnTo>
                <a:lnTo>
                  <a:pt x="851510" y="488772"/>
                </a:lnTo>
                <a:lnTo>
                  <a:pt x="851720" y="489960"/>
                </a:lnTo>
                <a:lnTo>
                  <a:pt x="852150" y="490886"/>
                </a:lnTo>
                <a:close/>
              </a:path>
              <a:path w="964565" h="962025">
                <a:moveTo>
                  <a:pt x="848710" y="491238"/>
                </a:moveTo>
                <a:lnTo>
                  <a:pt x="848672" y="490886"/>
                </a:lnTo>
                <a:lnTo>
                  <a:pt x="848574" y="489960"/>
                </a:lnTo>
                <a:lnTo>
                  <a:pt x="848672" y="490886"/>
                </a:lnTo>
                <a:lnTo>
                  <a:pt x="848710" y="491238"/>
                </a:lnTo>
                <a:close/>
              </a:path>
              <a:path w="964565" h="962025">
                <a:moveTo>
                  <a:pt x="850897" y="491469"/>
                </a:moveTo>
                <a:lnTo>
                  <a:pt x="848734" y="491469"/>
                </a:lnTo>
                <a:lnTo>
                  <a:pt x="848710" y="491238"/>
                </a:lnTo>
                <a:lnTo>
                  <a:pt x="851215" y="491238"/>
                </a:lnTo>
                <a:lnTo>
                  <a:pt x="850897" y="491469"/>
                </a:lnTo>
                <a:close/>
              </a:path>
              <a:path w="964565" h="962025">
                <a:moveTo>
                  <a:pt x="850442" y="491800"/>
                </a:moveTo>
                <a:lnTo>
                  <a:pt x="850026" y="492103"/>
                </a:lnTo>
                <a:lnTo>
                  <a:pt x="850897" y="491469"/>
                </a:lnTo>
                <a:lnTo>
                  <a:pt x="850442" y="491800"/>
                </a:lnTo>
                <a:close/>
              </a:path>
              <a:path w="964565" h="962025">
                <a:moveTo>
                  <a:pt x="852585" y="455571"/>
                </a:moveTo>
                <a:lnTo>
                  <a:pt x="849783" y="455571"/>
                </a:lnTo>
                <a:lnTo>
                  <a:pt x="849119" y="454607"/>
                </a:lnTo>
                <a:lnTo>
                  <a:pt x="848325" y="453963"/>
                </a:lnTo>
                <a:lnTo>
                  <a:pt x="848770" y="452995"/>
                </a:lnTo>
                <a:lnTo>
                  <a:pt x="848998" y="451604"/>
                </a:lnTo>
                <a:lnTo>
                  <a:pt x="849022" y="451454"/>
                </a:lnTo>
                <a:lnTo>
                  <a:pt x="850492" y="450949"/>
                </a:lnTo>
                <a:lnTo>
                  <a:pt x="852147" y="451604"/>
                </a:lnTo>
                <a:lnTo>
                  <a:pt x="853518" y="453963"/>
                </a:lnTo>
                <a:lnTo>
                  <a:pt x="853627" y="454151"/>
                </a:lnTo>
                <a:lnTo>
                  <a:pt x="852585" y="455571"/>
                </a:lnTo>
                <a:close/>
              </a:path>
              <a:path w="964565" h="962025">
                <a:moveTo>
                  <a:pt x="849439" y="620151"/>
                </a:moveTo>
                <a:lnTo>
                  <a:pt x="848222" y="619201"/>
                </a:lnTo>
                <a:lnTo>
                  <a:pt x="848897" y="617529"/>
                </a:lnTo>
                <a:lnTo>
                  <a:pt x="850421" y="617529"/>
                </a:lnTo>
                <a:lnTo>
                  <a:pt x="850236" y="618433"/>
                </a:lnTo>
                <a:lnTo>
                  <a:pt x="849831" y="619201"/>
                </a:lnTo>
                <a:lnTo>
                  <a:pt x="849439" y="620151"/>
                </a:lnTo>
                <a:close/>
              </a:path>
              <a:path w="964565" h="962025">
                <a:moveTo>
                  <a:pt x="851926" y="565920"/>
                </a:moveTo>
                <a:lnTo>
                  <a:pt x="849291" y="565920"/>
                </a:lnTo>
                <a:lnTo>
                  <a:pt x="848649" y="564888"/>
                </a:lnTo>
                <a:lnTo>
                  <a:pt x="847912" y="564219"/>
                </a:lnTo>
                <a:lnTo>
                  <a:pt x="848446" y="563347"/>
                </a:lnTo>
                <a:lnTo>
                  <a:pt x="848841" y="561927"/>
                </a:lnTo>
                <a:lnTo>
                  <a:pt x="850439" y="561518"/>
                </a:lnTo>
                <a:lnTo>
                  <a:pt x="851827" y="561927"/>
                </a:lnTo>
                <a:lnTo>
                  <a:pt x="852202" y="561927"/>
                </a:lnTo>
                <a:lnTo>
                  <a:pt x="853225" y="564603"/>
                </a:lnTo>
                <a:lnTo>
                  <a:pt x="851926" y="565920"/>
                </a:lnTo>
                <a:close/>
              </a:path>
              <a:path w="964565" h="962025">
                <a:moveTo>
                  <a:pt x="842916" y="465613"/>
                </a:moveTo>
                <a:lnTo>
                  <a:pt x="840924" y="465613"/>
                </a:lnTo>
                <a:lnTo>
                  <a:pt x="840336" y="465343"/>
                </a:lnTo>
                <a:lnTo>
                  <a:pt x="838728" y="462475"/>
                </a:lnTo>
                <a:lnTo>
                  <a:pt x="839763" y="462080"/>
                </a:lnTo>
                <a:lnTo>
                  <a:pt x="840955" y="461190"/>
                </a:lnTo>
                <a:lnTo>
                  <a:pt x="842478" y="461663"/>
                </a:lnTo>
                <a:lnTo>
                  <a:pt x="843211" y="463293"/>
                </a:lnTo>
                <a:lnTo>
                  <a:pt x="842951" y="465343"/>
                </a:lnTo>
                <a:lnTo>
                  <a:pt x="842916" y="465613"/>
                </a:lnTo>
                <a:close/>
              </a:path>
              <a:path w="964565" h="962025">
                <a:moveTo>
                  <a:pt x="850321" y="474378"/>
                </a:moveTo>
                <a:lnTo>
                  <a:pt x="848848" y="473766"/>
                </a:lnTo>
                <a:lnTo>
                  <a:pt x="848752" y="473086"/>
                </a:lnTo>
                <a:lnTo>
                  <a:pt x="848631" y="472225"/>
                </a:lnTo>
                <a:lnTo>
                  <a:pt x="848193" y="471225"/>
                </a:lnTo>
                <a:lnTo>
                  <a:pt x="848756" y="469773"/>
                </a:lnTo>
                <a:lnTo>
                  <a:pt x="849866" y="469222"/>
                </a:lnTo>
                <a:lnTo>
                  <a:pt x="851798" y="470848"/>
                </a:lnTo>
                <a:lnTo>
                  <a:pt x="852086" y="472097"/>
                </a:lnTo>
                <a:lnTo>
                  <a:pt x="852595" y="473086"/>
                </a:lnTo>
                <a:lnTo>
                  <a:pt x="851570" y="473463"/>
                </a:lnTo>
                <a:lnTo>
                  <a:pt x="850321" y="474378"/>
                </a:lnTo>
                <a:close/>
              </a:path>
              <a:path w="964565" h="962025">
                <a:moveTo>
                  <a:pt x="851229" y="526197"/>
                </a:moveTo>
                <a:lnTo>
                  <a:pt x="848681" y="526197"/>
                </a:lnTo>
                <a:lnTo>
                  <a:pt x="848727" y="525802"/>
                </a:lnTo>
                <a:lnTo>
                  <a:pt x="850097" y="525328"/>
                </a:lnTo>
                <a:lnTo>
                  <a:pt x="851229" y="526197"/>
                </a:lnTo>
                <a:close/>
              </a:path>
              <a:path w="964565" h="962025">
                <a:moveTo>
                  <a:pt x="848681" y="526197"/>
                </a:moveTo>
                <a:lnTo>
                  <a:pt x="848636" y="526577"/>
                </a:lnTo>
                <a:lnTo>
                  <a:pt x="848727" y="525802"/>
                </a:lnTo>
                <a:lnTo>
                  <a:pt x="848681" y="526197"/>
                </a:lnTo>
                <a:close/>
              </a:path>
              <a:path w="964565" h="962025">
                <a:moveTo>
                  <a:pt x="849727" y="530100"/>
                </a:moveTo>
                <a:lnTo>
                  <a:pt x="848695" y="529549"/>
                </a:lnTo>
                <a:lnTo>
                  <a:pt x="848172" y="528257"/>
                </a:lnTo>
                <a:lnTo>
                  <a:pt x="848475" y="527499"/>
                </a:lnTo>
                <a:lnTo>
                  <a:pt x="848549" y="527314"/>
                </a:lnTo>
                <a:lnTo>
                  <a:pt x="848636" y="526577"/>
                </a:lnTo>
                <a:lnTo>
                  <a:pt x="852190" y="526577"/>
                </a:lnTo>
                <a:lnTo>
                  <a:pt x="851823" y="527314"/>
                </a:lnTo>
                <a:lnTo>
                  <a:pt x="851731" y="527499"/>
                </a:lnTo>
                <a:lnTo>
                  <a:pt x="851577" y="528257"/>
                </a:lnTo>
                <a:lnTo>
                  <a:pt x="851489" y="528691"/>
                </a:lnTo>
                <a:lnTo>
                  <a:pt x="849727" y="530100"/>
                </a:lnTo>
                <a:close/>
              </a:path>
              <a:path w="964565" h="962025">
                <a:moveTo>
                  <a:pt x="851937" y="546306"/>
                </a:moveTo>
                <a:lnTo>
                  <a:pt x="849019" y="546306"/>
                </a:lnTo>
                <a:lnTo>
                  <a:pt x="848708" y="545227"/>
                </a:lnTo>
                <a:lnTo>
                  <a:pt x="848649" y="545024"/>
                </a:lnTo>
                <a:lnTo>
                  <a:pt x="849227" y="544320"/>
                </a:lnTo>
                <a:lnTo>
                  <a:pt x="850663" y="544320"/>
                </a:lnTo>
                <a:lnTo>
                  <a:pt x="851581" y="544822"/>
                </a:lnTo>
                <a:lnTo>
                  <a:pt x="852520" y="545227"/>
                </a:lnTo>
                <a:lnTo>
                  <a:pt x="852182" y="545676"/>
                </a:lnTo>
                <a:lnTo>
                  <a:pt x="851937" y="546306"/>
                </a:lnTo>
                <a:close/>
              </a:path>
              <a:path w="964565" h="962025">
                <a:moveTo>
                  <a:pt x="849083" y="546526"/>
                </a:moveTo>
                <a:lnTo>
                  <a:pt x="848837" y="545676"/>
                </a:lnTo>
                <a:lnTo>
                  <a:pt x="849019" y="546306"/>
                </a:lnTo>
                <a:lnTo>
                  <a:pt x="849083" y="546526"/>
                </a:lnTo>
                <a:close/>
              </a:path>
              <a:path w="964565" h="962025">
                <a:moveTo>
                  <a:pt x="850200" y="547160"/>
                </a:moveTo>
                <a:lnTo>
                  <a:pt x="849140" y="546722"/>
                </a:lnTo>
                <a:lnTo>
                  <a:pt x="849083" y="546526"/>
                </a:lnTo>
                <a:lnTo>
                  <a:pt x="851489" y="546526"/>
                </a:lnTo>
                <a:lnTo>
                  <a:pt x="850200" y="547160"/>
                </a:lnTo>
                <a:close/>
              </a:path>
              <a:path w="964565" h="962025">
                <a:moveTo>
                  <a:pt x="852620" y="106840"/>
                </a:moveTo>
                <a:lnTo>
                  <a:pt x="849638" y="106840"/>
                </a:lnTo>
                <a:lnTo>
                  <a:pt x="849030" y="105427"/>
                </a:lnTo>
                <a:lnTo>
                  <a:pt x="848364" y="104630"/>
                </a:lnTo>
                <a:lnTo>
                  <a:pt x="848969" y="103829"/>
                </a:lnTo>
                <a:lnTo>
                  <a:pt x="849578" y="102292"/>
                </a:lnTo>
                <a:lnTo>
                  <a:pt x="851104" y="102292"/>
                </a:lnTo>
                <a:lnTo>
                  <a:pt x="852709" y="103021"/>
                </a:lnTo>
                <a:lnTo>
                  <a:pt x="853521" y="105427"/>
                </a:lnTo>
                <a:lnTo>
                  <a:pt x="853638" y="105772"/>
                </a:lnTo>
                <a:lnTo>
                  <a:pt x="852620" y="106840"/>
                </a:lnTo>
                <a:close/>
              </a:path>
              <a:path w="964565" h="962025">
                <a:moveTo>
                  <a:pt x="852620" y="106840"/>
                </a:moveTo>
                <a:lnTo>
                  <a:pt x="852389" y="107081"/>
                </a:lnTo>
                <a:lnTo>
                  <a:pt x="853638" y="105772"/>
                </a:lnTo>
                <a:lnTo>
                  <a:pt x="852620" y="106840"/>
                </a:lnTo>
                <a:close/>
              </a:path>
              <a:path w="964565" h="962025">
                <a:moveTo>
                  <a:pt x="841457" y="612860"/>
                </a:moveTo>
                <a:lnTo>
                  <a:pt x="839557" y="611355"/>
                </a:lnTo>
                <a:lnTo>
                  <a:pt x="839228" y="610038"/>
                </a:lnTo>
                <a:lnTo>
                  <a:pt x="838742" y="609113"/>
                </a:lnTo>
                <a:lnTo>
                  <a:pt x="839795" y="608739"/>
                </a:lnTo>
                <a:lnTo>
                  <a:pt x="841009" y="607882"/>
                </a:lnTo>
                <a:lnTo>
                  <a:pt x="842535" y="608376"/>
                </a:lnTo>
                <a:lnTo>
                  <a:pt x="843233" y="610038"/>
                </a:lnTo>
                <a:lnTo>
                  <a:pt x="842881" y="612337"/>
                </a:lnTo>
                <a:lnTo>
                  <a:pt x="841457" y="612860"/>
                </a:lnTo>
                <a:close/>
              </a:path>
              <a:path w="964565" h="962025">
                <a:moveTo>
                  <a:pt x="841414" y="702943"/>
                </a:moveTo>
                <a:lnTo>
                  <a:pt x="838792" y="702943"/>
                </a:lnTo>
                <a:lnTo>
                  <a:pt x="838365" y="701779"/>
                </a:lnTo>
                <a:lnTo>
                  <a:pt x="838920" y="700449"/>
                </a:lnTo>
                <a:lnTo>
                  <a:pt x="841866" y="698847"/>
                </a:lnTo>
                <a:lnTo>
                  <a:pt x="843227" y="701779"/>
                </a:lnTo>
                <a:lnTo>
                  <a:pt x="842244" y="702249"/>
                </a:lnTo>
                <a:lnTo>
                  <a:pt x="841414" y="702943"/>
                </a:lnTo>
                <a:close/>
              </a:path>
              <a:path w="964565" h="962025">
                <a:moveTo>
                  <a:pt x="842393" y="626752"/>
                </a:moveTo>
                <a:lnTo>
                  <a:pt x="839660" y="626752"/>
                </a:lnTo>
                <a:lnTo>
                  <a:pt x="840852" y="625955"/>
                </a:lnTo>
                <a:lnTo>
                  <a:pt x="842297" y="626546"/>
                </a:lnTo>
                <a:lnTo>
                  <a:pt x="842393" y="626752"/>
                </a:lnTo>
                <a:close/>
              </a:path>
              <a:path w="964565" h="962025">
                <a:moveTo>
                  <a:pt x="841297" y="630688"/>
                </a:moveTo>
                <a:lnTo>
                  <a:pt x="839475" y="629119"/>
                </a:lnTo>
                <a:lnTo>
                  <a:pt x="839162" y="627987"/>
                </a:lnTo>
                <a:lnTo>
                  <a:pt x="838660" y="627073"/>
                </a:lnTo>
                <a:lnTo>
                  <a:pt x="842541" y="627073"/>
                </a:lnTo>
                <a:lnTo>
                  <a:pt x="842965" y="627987"/>
                </a:lnTo>
                <a:lnTo>
                  <a:pt x="842833" y="629119"/>
                </a:lnTo>
                <a:lnTo>
                  <a:pt x="842646" y="630286"/>
                </a:lnTo>
                <a:lnTo>
                  <a:pt x="841297" y="630688"/>
                </a:lnTo>
                <a:close/>
              </a:path>
              <a:path w="964565" h="962025">
                <a:moveTo>
                  <a:pt x="840112" y="777251"/>
                </a:moveTo>
                <a:lnTo>
                  <a:pt x="839166" y="775960"/>
                </a:lnTo>
                <a:lnTo>
                  <a:pt x="838290" y="775291"/>
                </a:lnTo>
                <a:lnTo>
                  <a:pt x="838699" y="774301"/>
                </a:lnTo>
                <a:lnTo>
                  <a:pt x="838794" y="773650"/>
                </a:lnTo>
                <a:lnTo>
                  <a:pt x="838904" y="772885"/>
                </a:lnTo>
                <a:lnTo>
                  <a:pt x="838938" y="772654"/>
                </a:lnTo>
                <a:lnTo>
                  <a:pt x="840422" y="772262"/>
                </a:lnTo>
                <a:lnTo>
                  <a:pt x="841991" y="772885"/>
                </a:lnTo>
                <a:lnTo>
                  <a:pt x="843635" y="775291"/>
                </a:lnTo>
                <a:lnTo>
                  <a:pt x="843390" y="775960"/>
                </a:lnTo>
                <a:lnTo>
                  <a:pt x="842913" y="776945"/>
                </a:lnTo>
                <a:lnTo>
                  <a:pt x="840112" y="777251"/>
                </a:lnTo>
                <a:close/>
              </a:path>
              <a:path w="964565" h="962025">
                <a:moveTo>
                  <a:pt x="840180" y="648786"/>
                </a:moveTo>
                <a:lnTo>
                  <a:pt x="839155" y="647769"/>
                </a:lnTo>
                <a:lnTo>
                  <a:pt x="838297" y="647299"/>
                </a:lnTo>
                <a:lnTo>
                  <a:pt x="838531" y="646655"/>
                </a:lnTo>
                <a:lnTo>
                  <a:pt x="838632" y="646377"/>
                </a:lnTo>
                <a:lnTo>
                  <a:pt x="838728" y="645075"/>
                </a:lnTo>
                <a:lnTo>
                  <a:pt x="839499" y="644591"/>
                </a:lnTo>
                <a:lnTo>
                  <a:pt x="841568" y="644591"/>
                </a:lnTo>
                <a:lnTo>
                  <a:pt x="843244" y="646655"/>
                </a:lnTo>
                <a:lnTo>
                  <a:pt x="842468" y="648107"/>
                </a:lnTo>
                <a:lnTo>
                  <a:pt x="840180" y="648786"/>
                </a:lnTo>
                <a:close/>
              </a:path>
              <a:path w="964565" h="962025">
                <a:moveTo>
                  <a:pt x="842503" y="758843"/>
                </a:moveTo>
                <a:lnTo>
                  <a:pt x="839758" y="758843"/>
                </a:lnTo>
                <a:lnTo>
                  <a:pt x="839080" y="757829"/>
                </a:lnTo>
                <a:lnTo>
                  <a:pt x="838301" y="757182"/>
                </a:lnTo>
                <a:lnTo>
                  <a:pt x="838806" y="756292"/>
                </a:lnTo>
                <a:lnTo>
                  <a:pt x="839141" y="754904"/>
                </a:lnTo>
                <a:lnTo>
                  <a:pt x="840625" y="754395"/>
                </a:lnTo>
                <a:lnTo>
                  <a:pt x="842126" y="754904"/>
                </a:lnTo>
                <a:lnTo>
                  <a:pt x="842275" y="754904"/>
                </a:lnTo>
                <a:lnTo>
                  <a:pt x="843373" y="757182"/>
                </a:lnTo>
                <a:lnTo>
                  <a:pt x="843471" y="757384"/>
                </a:lnTo>
                <a:lnTo>
                  <a:pt x="842503" y="758843"/>
                </a:lnTo>
                <a:close/>
              </a:path>
              <a:path w="964565" h="962025">
                <a:moveTo>
                  <a:pt x="839795" y="795649"/>
                </a:moveTo>
                <a:lnTo>
                  <a:pt x="838368" y="794592"/>
                </a:lnTo>
                <a:lnTo>
                  <a:pt x="838470" y="793318"/>
                </a:lnTo>
                <a:lnTo>
                  <a:pt x="838595" y="791745"/>
                </a:lnTo>
                <a:lnTo>
                  <a:pt x="838846" y="791745"/>
                </a:lnTo>
                <a:lnTo>
                  <a:pt x="839965" y="791208"/>
                </a:lnTo>
                <a:lnTo>
                  <a:pt x="840678" y="790585"/>
                </a:lnTo>
                <a:lnTo>
                  <a:pt x="841457" y="791208"/>
                </a:lnTo>
                <a:lnTo>
                  <a:pt x="842738" y="791745"/>
                </a:lnTo>
                <a:lnTo>
                  <a:pt x="843019" y="793318"/>
                </a:lnTo>
                <a:lnTo>
                  <a:pt x="842301" y="794983"/>
                </a:lnTo>
                <a:lnTo>
                  <a:pt x="839795" y="795649"/>
                </a:lnTo>
                <a:close/>
              </a:path>
              <a:path w="964565" h="962025">
                <a:moveTo>
                  <a:pt x="840792" y="813253"/>
                </a:moveTo>
                <a:lnTo>
                  <a:pt x="839621" y="812438"/>
                </a:lnTo>
                <a:lnTo>
                  <a:pt x="838632" y="812096"/>
                </a:lnTo>
                <a:lnTo>
                  <a:pt x="839151" y="811178"/>
                </a:lnTo>
                <a:lnTo>
                  <a:pt x="839482" y="810036"/>
                </a:lnTo>
                <a:lnTo>
                  <a:pt x="841297" y="808541"/>
                </a:lnTo>
                <a:lnTo>
                  <a:pt x="842635" y="808997"/>
                </a:lnTo>
                <a:lnTo>
                  <a:pt x="842949" y="811178"/>
                </a:lnTo>
                <a:lnTo>
                  <a:pt x="842366" y="812438"/>
                </a:lnTo>
                <a:lnTo>
                  <a:pt x="842240" y="812705"/>
                </a:lnTo>
                <a:lnTo>
                  <a:pt x="840792" y="813253"/>
                </a:lnTo>
                <a:close/>
              </a:path>
              <a:path w="964565" h="962025">
                <a:moveTo>
                  <a:pt x="839813" y="445938"/>
                </a:moveTo>
                <a:lnTo>
                  <a:pt x="838788" y="444814"/>
                </a:lnTo>
                <a:lnTo>
                  <a:pt x="839603" y="444362"/>
                </a:lnTo>
                <a:lnTo>
                  <a:pt x="840386" y="443825"/>
                </a:lnTo>
                <a:lnTo>
                  <a:pt x="841703" y="443825"/>
                </a:lnTo>
                <a:lnTo>
                  <a:pt x="841948" y="444202"/>
                </a:lnTo>
                <a:lnTo>
                  <a:pt x="840386" y="443825"/>
                </a:lnTo>
                <a:lnTo>
                  <a:pt x="839603" y="444362"/>
                </a:lnTo>
                <a:lnTo>
                  <a:pt x="842308" y="444568"/>
                </a:lnTo>
                <a:lnTo>
                  <a:pt x="839813" y="445938"/>
                </a:lnTo>
                <a:close/>
              </a:path>
              <a:path w="964565" h="962025">
                <a:moveTo>
                  <a:pt x="841462" y="847407"/>
                </a:moveTo>
                <a:lnTo>
                  <a:pt x="839116" y="847407"/>
                </a:lnTo>
                <a:lnTo>
                  <a:pt x="839382" y="846930"/>
                </a:lnTo>
                <a:lnTo>
                  <a:pt x="840642" y="846930"/>
                </a:lnTo>
                <a:lnTo>
                  <a:pt x="841462" y="847407"/>
                </a:lnTo>
                <a:close/>
              </a:path>
              <a:path w="964565" h="962025">
                <a:moveTo>
                  <a:pt x="841715" y="848667"/>
                </a:moveTo>
                <a:lnTo>
                  <a:pt x="840450" y="848667"/>
                </a:lnTo>
                <a:lnTo>
                  <a:pt x="839632" y="848186"/>
                </a:lnTo>
                <a:lnTo>
                  <a:pt x="841984" y="848186"/>
                </a:lnTo>
                <a:lnTo>
                  <a:pt x="841715" y="848667"/>
                </a:lnTo>
                <a:close/>
              </a:path>
              <a:path w="964565" h="962025">
                <a:moveTo>
                  <a:pt x="841715" y="848667"/>
                </a:moveTo>
                <a:lnTo>
                  <a:pt x="841585" y="848898"/>
                </a:lnTo>
                <a:lnTo>
                  <a:pt x="841984" y="848186"/>
                </a:lnTo>
                <a:lnTo>
                  <a:pt x="841715" y="848667"/>
                </a:lnTo>
                <a:close/>
              </a:path>
              <a:path w="964565" h="962025">
                <a:moveTo>
                  <a:pt x="841422" y="829493"/>
                </a:moveTo>
                <a:lnTo>
                  <a:pt x="839086" y="829493"/>
                </a:lnTo>
                <a:lnTo>
                  <a:pt x="839313" y="829049"/>
                </a:lnTo>
                <a:lnTo>
                  <a:pt x="840568" y="829049"/>
                </a:lnTo>
                <a:lnTo>
                  <a:pt x="841422" y="829493"/>
                </a:lnTo>
                <a:close/>
              </a:path>
              <a:path w="964565" h="962025">
                <a:moveTo>
                  <a:pt x="841694" y="830810"/>
                </a:moveTo>
                <a:lnTo>
                  <a:pt x="840443" y="830810"/>
                </a:lnTo>
                <a:lnTo>
                  <a:pt x="839387" y="830251"/>
                </a:lnTo>
                <a:lnTo>
                  <a:pt x="841977" y="830251"/>
                </a:lnTo>
                <a:lnTo>
                  <a:pt x="841694" y="830810"/>
                </a:lnTo>
                <a:close/>
              </a:path>
              <a:path w="964565" h="962025">
                <a:moveTo>
                  <a:pt x="841694" y="830810"/>
                </a:moveTo>
                <a:lnTo>
                  <a:pt x="841598" y="830999"/>
                </a:lnTo>
                <a:lnTo>
                  <a:pt x="841977" y="830251"/>
                </a:lnTo>
                <a:lnTo>
                  <a:pt x="841694" y="830810"/>
                </a:lnTo>
                <a:close/>
              </a:path>
              <a:path w="964565" h="962025">
                <a:moveTo>
                  <a:pt x="839952" y="538384"/>
                </a:moveTo>
                <a:lnTo>
                  <a:pt x="838593" y="537448"/>
                </a:lnTo>
                <a:lnTo>
                  <a:pt x="838576" y="537253"/>
                </a:lnTo>
                <a:lnTo>
                  <a:pt x="838465" y="534950"/>
                </a:lnTo>
                <a:lnTo>
                  <a:pt x="839543" y="534221"/>
                </a:lnTo>
                <a:lnTo>
                  <a:pt x="840151" y="533484"/>
                </a:lnTo>
                <a:lnTo>
                  <a:pt x="839760" y="533958"/>
                </a:lnTo>
                <a:lnTo>
                  <a:pt x="842295" y="534221"/>
                </a:lnTo>
                <a:lnTo>
                  <a:pt x="842792" y="535669"/>
                </a:lnTo>
                <a:lnTo>
                  <a:pt x="842254" y="537253"/>
                </a:lnTo>
                <a:lnTo>
                  <a:pt x="839952" y="538384"/>
                </a:lnTo>
                <a:close/>
              </a:path>
              <a:path w="964565" h="962025">
                <a:moveTo>
                  <a:pt x="842576" y="666725"/>
                </a:moveTo>
                <a:lnTo>
                  <a:pt x="839703" y="666725"/>
                </a:lnTo>
                <a:lnTo>
                  <a:pt x="839048" y="665415"/>
                </a:lnTo>
                <a:lnTo>
                  <a:pt x="838358" y="664679"/>
                </a:lnTo>
                <a:lnTo>
                  <a:pt x="838952" y="663860"/>
                </a:lnTo>
                <a:lnTo>
                  <a:pt x="839443" y="662519"/>
                </a:lnTo>
                <a:lnTo>
                  <a:pt x="840987" y="662209"/>
                </a:lnTo>
                <a:lnTo>
                  <a:pt x="842603" y="662924"/>
                </a:lnTo>
                <a:lnTo>
                  <a:pt x="843481" y="665415"/>
                </a:lnTo>
                <a:lnTo>
                  <a:pt x="842576" y="666725"/>
                </a:lnTo>
                <a:close/>
              </a:path>
              <a:path w="964565" h="962025">
                <a:moveTo>
                  <a:pt x="842576" y="666725"/>
                </a:moveTo>
                <a:lnTo>
                  <a:pt x="842439" y="666899"/>
                </a:lnTo>
                <a:lnTo>
                  <a:pt x="843598" y="665415"/>
                </a:lnTo>
                <a:lnTo>
                  <a:pt x="842576" y="666725"/>
                </a:lnTo>
                <a:close/>
              </a:path>
              <a:path w="964565" h="962025">
                <a:moveTo>
                  <a:pt x="841840" y="519702"/>
                </a:moveTo>
                <a:lnTo>
                  <a:pt x="839155" y="519702"/>
                </a:lnTo>
                <a:lnTo>
                  <a:pt x="838340" y="518357"/>
                </a:lnTo>
                <a:lnTo>
                  <a:pt x="838742" y="516642"/>
                </a:lnTo>
                <a:lnTo>
                  <a:pt x="841027" y="514945"/>
                </a:lnTo>
                <a:lnTo>
                  <a:pt x="842493" y="515845"/>
                </a:lnTo>
                <a:lnTo>
                  <a:pt x="843057" y="518357"/>
                </a:lnTo>
                <a:lnTo>
                  <a:pt x="842016" y="519389"/>
                </a:lnTo>
                <a:lnTo>
                  <a:pt x="841840" y="519702"/>
                </a:lnTo>
                <a:close/>
              </a:path>
              <a:path w="964565" h="962025">
                <a:moveTo>
                  <a:pt x="841518" y="520279"/>
                </a:moveTo>
                <a:lnTo>
                  <a:pt x="840536" y="519870"/>
                </a:lnTo>
                <a:lnTo>
                  <a:pt x="841747" y="519870"/>
                </a:lnTo>
                <a:lnTo>
                  <a:pt x="841518" y="520279"/>
                </a:lnTo>
                <a:close/>
              </a:path>
              <a:path w="964565" h="962025">
                <a:moveTo>
                  <a:pt x="842512" y="483875"/>
                </a:moveTo>
                <a:lnTo>
                  <a:pt x="839628" y="483875"/>
                </a:lnTo>
                <a:lnTo>
                  <a:pt x="839075" y="482676"/>
                </a:lnTo>
                <a:lnTo>
                  <a:pt x="839013" y="482541"/>
                </a:lnTo>
                <a:lnTo>
                  <a:pt x="838351" y="481783"/>
                </a:lnTo>
                <a:lnTo>
                  <a:pt x="838977" y="481011"/>
                </a:lnTo>
                <a:lnTo>
                  <a:pt x="839518" y="479737"/>
                </a:lnTo>
                <a:lnTo>
                  <a:pt x="841744" y="479737"/>
                </a:lnTo>
                <a:lnTo>
                  <a:pt x="842760" y="480171"/>
                </a:lnTo>
                <a:lnTo>
                  <a:pt x="843376" y="482541"/>
                </a:lnTo>
                <a:lnTo>
                  <a:pt x="843411" y="482676"/>
                </a:lnTo>
                <a:lnTo>
                  <a:pt x="842512" y="483875"/>
                </a:lnTo>
                <a:close/>
              </a:path>
              <a:path w="964565" h="962025">
                <a:moveTo>
                  <a:pt x="842512" y="483875"/>
                </a:moveTo>
                <a:lnTo>
                  <a:pt x="842347" y="484096"/>
                </a:lnTo>
                <a:lnTo>
                  <a:pt x="843411" y="482676"/>
                </a:lnTo>
                <a:lnTo>
                  <a:pt x="842512" y="483875"/>
                </a:lnTo>
                <a:close/>
              </a:path>
              <a:path w="964565" h="962025">
                <a:moveTo>
                  <a:pt x="842052" y="409147"/>
                </a:moveTo>
                <a:lnTo>
                  <a:pt x="839336" y="409147"/>
                </a:lnTo>
                <a:lnTo>
                  <a:pt x="838855" y="408087"/>
                </a:lnTo>
                <a:lnTo>
                  <a:pt x="838756" y="407870"/>
                </a:lnTo>
                <a:lnTo>
                  <a:pt x="838130" y="407151"/>
                </a:lnTo>
                <a:lnTo>
                  <a:pt x="838706" y="406411"/>
                </a:lnTo>
                <a:lnTo>
                  <a:pt x="839294" y="404952"/>
                </a:lnTo>
                <a:lnTo>
                  <a:pt x="840696" y="404952"/>
                </a:lnTo>
                <a:lnTo>
                  <a:pt x="842240" y="405614"/>
                </a:lnTo>
                <a:lnTo>
                  <a:pt x="842932" y="407870"/>
                </a:lnTo>
                <a:lnTo>
                  <a:pt x="842998" y="408087"/>
                </a:lnTo>
                <a:lnTo>
                  <a:pt x="842052" y="409147"/>
                </a:lnTo>
                <a:close/>
              </a:path>
              <a:path w="964565" h="962025">
                <a:moveTo>
                  <a:pt x="842052" y="409147"/>
                </a:moveTo>
                <a:lnTo>
                  <a:pt x="841881" y="409339"/>
                </a:lnTo>
                <a:lnTo>
                  <a:pt x="842998" y="408087"/>
                </a:lnTo>
                <a:lnTo>
                  <a:pt x="842052" y="409147"/>
                </a:lnTo>
                <a:close/>
              </a:path>
              <a:path w="964565" h="962025">
                <a:moveTo>
                  <a:pt x="842565" y="501949"/>
                </a:moveTo>
                <a:lnTo>
                  <a:pt x="839667" y="501949"/>
                </a:lnTo>
                <a:lnTo>
                  <a:pt x="839030" y="500615"/>
                </a:lnTo>
                <a:lnTo>
                  <a:pt x="838354" y="499864"/>
                </a:lnTo>
                <a:lnTo>
                  <a:pt x="838966" y="499060"/>
                </a:lnTo>
                <a:lnTo>
                  <a:pt x="839479" y="497739"/>
                </a:lnTo>
                <a:lnTo>
                  <a:pt x="841706" y="497739"/>
                </a:lnTo>
                <a:lnTo>
                  <a:pt x="842678" y="498166"/>
                </a:lnTo>
                <a:lnTo>
                  <a:pt x="843435" y="500615"/>
                </a:lnTo>
                <a:lnTo>
                  <a:pt x="842565" y="501949"/>
                </a:lnTo>
                <a:close/>
              </a:path>
              <a:path w="964565" h="962025">
                <a:moveTo>
                  <a:pt x="842565" y="501949"/>
                </a:moveTo>
                <a:lnTo>
                  <a:pt x="842418" y="502148"/>
                </a:lnTo>
                <a:lnTo>
                  <a:pt x="843546" y="500615"/>
                </a:lnTo>
                <a:lnTo>
                  <a:pt x="842565" y="501949"/>
                </a:lnTo>
                <a:close/>
              </a:path>
              <a:path w="964565" h="962025">
                <a:moveTo>
                  <a:pt x="841457" y="719195"/>
                </a:moveTo>
                <a:lnTo>
                  <a:pt x="839134" y="719195"/>
                </a:lnTo>
                <a:lnTo>
                  <a:pt x="839359" y="718746"/>
                </a:lnTo>
                <a:lnTo>
                  <a:pt x="840607" y="718746"/>
                </a:lnTo>
                <a:lnTo>
                  <a:pt x="841457" y="719195"/>
                </a:lnTo>
                <a:close/>
              </a:path>
              <a:path w="964565" h="962025">
                <a:moveTo>
                  <a:pt x="841734" y="720515"/>
                </a:moveTo>
                <a:lnTo>
                  <a:pt x="840489" y="720515"/>
                </a:lnTo>
                <a:lnTo>
                  <a:pt x="839439" y="719963"/>
                </a:lnTo>
                <a:lnTo>
                  <a:pt x="842012" y="719963"/>
                </a:lnTo>
                <a:lnTo>
                  <a:pt x="841734" y="720515"/>
                </a:lnTo>
                <a:close/>
              </a:path>
              <a:path w="964565" h="962025">
                <a:moveTo>
                  <a:pt x="841734" y="720515"/>
                </a:moveTo>
                <a:lnTo>
                  <a:pt x="841633" y="720714"/>
                </a:lnTo>
                <a:lnTo>
                  <a:pt x="842012" y="719963"/>
                </a:lnTo>
                <a:lnTo>
                  <a:pt x="841734" y="720515"/>
                </a:lnTo>
                <a:close/>
              </a:path>
              <a:path w="964565" h="962025">
                <a:moveTo>
                  <a:pt x="839728" y="685296"/>
                </a:moveTo>
                <a:lnTo>
                  <a:pt x="838308" y="684165"/>
                </a:lnTo>
                <a:lnTo>
                  <a:pt x="838401" y="682902"/>
                </a:lnTo>
                <a:lnTo>
                  <a:pt x="838520" y="681293"/>
                </a:lnTo>
                <a:lnTo>
                  <a:pt x="838773" y="681293"/>
                </a:lnTo>
                <a:lnTo>
                  <a:pt x="839918" y="680749"/>
                </a:lnTo>
                <a:lnTo>
                  <a:pt x="840646" y="680112"/>
                </a:lnTo>
                <a:lnTo>
                  <a:pt x="841439" y="680749"/>
                </a:lnTo>
                <a:lnTo>
                  <a:pt x="842749" y="681293"/>
                </a:lnTo>
                <a:lnTo>
                  <a:pt x="843037" y="682902"/>
                </a:lnTo>
                <a:lnTo>
                  <a:pt x="842311" y="684603"/>
                </a:lnTo>
                <a:lnTo>
                  <a:pt x="839728" y="685296"/>
                </a:lnTo>
                <a:close/>
              </a:path>
              <a:path w="964565" h="962025">
                <a:moveTo>
                  <a:pt x="839948" y="574855"/>
                </a:moveTo>
                <a:lnTo>
                  <a:pt x="838589" y="573919"/>
                </a:lnTo>
                <a:lnTo>
                  <a:pt x="838439" y="572140"/>
                </a:lnTo>
                <a:lnTo>
                  <a:pt x="838383" y="571471"/>
                </a:lnTo>
                <a:lnTo>
                  <a:pt x="839539" y="570692"/>
                </a:lnTo>
                <a:lnTo>
                  <a:pt x="840144" y="569955"/>
                </a:lnTo>
                <a:lnTo>
                  <a:pt x="839755" y="570429"/>
                </a:lnTo>
                <a:lnTo>
                  <a:pt x="842292" y="570692"/>
                </a:lnTo>
                <a:lnTo>
                  <a:pt x="842792" y="572140"/>
                </a:lnTo>
                <a:lnTo>
                  <a:pt x="842251" y="573720"/>
                </a:lnTo>
                <a:lnTo>
                  <a:pt x="839948" y="574855"/>
                </a:lnTo>
                <a:close/>
              </a:path>
              <a:path w="964565" h="962025">
                <a:moveTo>
                  <a:pt x="842386" y="737033"/>
                </a:moveTo>
                <a:lnTo>
                  <a:pt x="839660" y="737033"/>
                </a:lnTo>
                <a:lnTo>
                  <a:pt x="840842" y="736247"/>
                </a:lnTo>
                <a:lnTo>
                  <a:pt x="842286" y="736813"/>
                </a:lnTo>
                <a:lnTo>
                  <a:pt x="842386" y="737033"/>
                </a:lnTo>
                <a:close/>
              </a:path>
              <a:path w="964565" h="962025">
                <a:moveTo>
                  <a:pt x="841283" y="740948"/>
                </a:moveTo>
                <a:lnTo>
                  <a:pt x="839482" y="739414"/>
                </a:lnTo>
                <a:lnTo>
                  <a:pt x="839165" y="738272"/>
                </a:lnTo>
                <a:lnTo>
                  <a:pt x="838660" y="737354"/>
                </a:lnTo>
                <a:lnTo>
                  <a:pt x="842532" y="737354"/>
                </a:lnTo>
                <a:lnTo>
                  <a:pt x="842949" y="738272"/>
                </a:lnTo>
                <a:lnTo>
                  <a:pt x="842841" y="739172"/>
                </a:lnTo>
                <a:lnTo>
                  <a:pt x="842624" y="740528"/>
                </a:lnTo>
                <a:lnTo>
                  <a:pt x="841283" y="740948"/>
                </a:lnTo>
                <a:close/>
              </a:path>
              <a:path w="964565" h="962025">
                <a:moveTo>
                  <a:pt x="861445" y="833927"/>
                </a:moveTo>
                <a:lnTo>
                  <a:pt x="856982" y="832422"/>
                </a:lnTo>
                <a:lnTo>
                  <a:pt x="857145" y="832422"/>
                </a:lnTo>
                <a:lnTo>
                  <a:pt x="856175" y="831184"/>
                </a:lnTo>
                <a:lnTo>
                  <a:pt x="856296" y="829323"/>
                </a:lnTo>
                <a:lnTo>
                  <a:pt x="856933" y="827625"/>
                </a:lnTo>
                <a:lnTo>
                  <a:pt x="858207" y="826561"/>
                </a:lnTo>
                <a:lnTo>
                  <a:pt x="861762" y="826835"/>
                </a:lnTo>
                <a:lnTo>
                  <a:pt x="863278" y="828095"/>
                </a:lnTo>
                <a:lnTo>
                  <a:pt x="863185" y="829892"/>
                </a:lnTo>
                <a:lnTo>
                  <a:pt x="863118" y="831184"/>
                </a:lnTo>
                <a:lnTo>
                  <a:pt x="863054" y="832422"/>
                </a:lnTo>
                <a:lnTo>
                  <a:pt x="861445" y="833927"/>
                </a:lnTo>
                <a:close/>
              </a:path>
              <a:path w="964565" h="962025">
                <a:moveTo>
                  <a:pt x="849955" y="731034"/>
                </a:moveTo>
                <a:lnTo>
                  <a:pt x="849119" y="729849"/>
                </a:lnTo>
                <a:lnTo>
                  <a:pt x="848346" y="729237"/>
                </a:lnTo>
                <a:lnTo>
                  <a:pt x="848813" y="728287"/>
                </a:lnTo>
                <a:lnTo>
                  <a:pt x="849069" y="726838"/>
                </a:lnTo>
                <a:lnTo>
                  <a:pt x="850496" y="726244"/>
                </a:lnTo>
                <a:lnTo>
                  <a:pt x="852051" y="726838"/>
                </a:lnTo>
                <a:lnTo>
                  <a:pt x="852567" y="727593"/>
                </a:lnTo>
                <a:lnTo>
                  <a:pt x="853487" y="729237"/>
                </a:lnTo>
                <a:lnTo>
                  <a:pt x="853581" y="729404"/>
                </a:lnTo>
                <a:lnTo>
                  <a:pt x="852456" y="730735"/>
                </a:lnTo>
                <a:lnTo>
                  <a:pt x="849955" y="731034"/>
                </a:lnTo>
                <a:close/>
              </a:path>
              <a:path w="964565" h="962025">
                <a:moveTo>
                  <a:pt x="852620" y="712665"/>
                </a:moveTo>
                <a:lnTo>
                  <a:pt x="849642" y="712665"/>
                </a:lnTo>
                <a:lnTo>
                  <a:pt x="849033" y="711252"/>
                </a:lnTo>
                <a:lnTo>
                  <a:pt x="848368" y="710455"/>
                </a:lnTo>
                <a:lnTo>
                  <a:pt x="849002" y="709580"/>
                </a:lnTo>
                <a:lnTo>
                  <a:pt x="849583" y="708117"/>
                </a:lnTo>
                <a:lnTo>
                  <a:pt x="851104" y="708117"/>
                </a:lnTo>
                <a:lnTo>
                  <a:pt x="852709" y="708847"/>
                </a:lnTo>
                <a:lnTo>
                  <a:pt x="853522" y="711252"/>
                </a:lnTo>
                <a:lnTo>
                  <a:pt x="853638" y="711597"/>
                </a:lnTo>
                <a:lnTo>
                  <a:pt x="852620" y="712665"/>
                </a:lnTo>
                <a:close/>
              </a:path>
              <a:path w="964565" h="962025">
                <a:moveTo>
                  <a:pt x="852620" y="712665"/>
                </a:moveTo>
                <a:lnTo>
                  <a:pt x="852389" y="712907"/>
                </a:lnTo>
                <a:lnTo>
                  <a:pt x="853638" y="711597"/>
                </a:lnTo>
                <a:lnTo>
                  <a:pt x="852620" y="712665"/>
                </a:lnTo>
                <a:close/>
              </a:path>
              <a:path w="964565" h="962025">
                <a:moveTo>
                  <a:pt x="849820" y="949955"/>
                </a:moveTo>
                <a:lnTo>
                  <a:pt x="848151" y="949955"/>
                </a:lnTo>
                <a:lnTo>
                  <a:pt x="848328" y="949119"/>
                </a:lnTo>
                <a:lnTo>
                  <a:pt x="848357" y="948980"/>
                </a:lnTo>
                <a:lnTo>
                  <a:pt x="848845" y="948066"/>
                </a:lnTo>
                <a:lnTo>
                  <a:pt x="850492" y="948066"/>
                </a:lnTo>
                <a:lnTo>
                  <a:pt x="850291" y="948980"/>
                </a:lnTo>
                <a:lnTo>
                  <a:pt x="850261" y="949119"/>
                </a:lnTo>
                <a:lnTo>
                  <a:pt x="849820" y="949955"/>
                </a:lnTo>
                <a:close/>
              </a:path>
              <a:path w="964565" h="962025">
                <a:moveTo>
                  <a:pt x="849820" y="949955"/>
                </a:moveTo>
                <a:lnTo>
                  <a:pt x="849711" y="950197"/>
                </a:lnTo>
                <a:lnTo>
                  <a:pt x="849811" y="949955"/>
                </a:lnTo>
                <a:lnTo>
                  <a:pt x="850261" y="949119"/>
                </a:lnTo>
                <a:lnTo>
                  <a:pt x="849820" y="949955"/>
                </a:lnTo>
                <a:close/>
              </a:path>
              <a:path w="964565" h="962025">
                <a:moveTo>
                  <a:pt x="849532" y="950632"/>
                </a:moveTo>
                <a:lnTo>
                  <a:pt x="849389" y="950977"/>
                </a:lnTo>
                <a:lnTo>
                  <a:pt x="849711" y="950197"/>
                </a:lnTo>
                <a:lnTo>
                  <a:pt x="849811" y="949955"/>
                </a:lnTo>
                <a:lnTo>
                  <a:pt x="849532" y="950632"/>
                </a:lnTo>
                <a:close/>
              </a:path>
              <a:path w="964565" h="962025">
                <a:moveTo>
                  <a:pt x="852460" y="124910"/>
                </a:moveTo>
                <a:lnTo>
                  <a:pt x="849746" y="124910"/>
                </a:lnTo>
                <a:lnTo>
                  <a:pt x="849119" y="124020"/>
                </a:lnTo>
                <a:lnTo>
                  <a:pt x="848346" y="123408"/>
                </a:lnTo>
                <a:lnTo>
                  <a:pt x="848813" y="122458"/>
                </a:lnTo>
                <a:lnTo>
                  <a:pt x="849069" y="121009"/>
                </a:lnTo>
                <a:lnTo>
                  <a:pt x="850496" y="120415"/>
                </a:lnTo>
                <a:lnTo>
                  <a:pt x="852051" y="121009"/>
                </a:lnTo>
                <a:lnTo>
                  <a:pt x="852958" y="122458"/>
                </a:lnTo>
                <a:lnTo>
                  <a:pt x="853491" y="123408"/>
                </a:lnTo>
                <a:lnTo>
                  <a:pt x="853585" y="123575"/>
                </a:lnTo>
                <a:lnTo>
                  <a:pt x="852460" y="124910"/>
                </a:lnTo>
                <a:close/>
              </a:path>
              <a:path w="964565" h="962025">
                <a:moveTo>
                  <a:pt x="850538" y="931989"/>
                </a:moveTo>
                <a:lnTo>
                  <a:pt x="849016" y="931989"/>
                </a:lnTo>
                <a:lnTo>
                  <a:pt x="848186" y="930405"/>
                </a:lnTo>
                <a:lnTo>
                  <a:pt x="849272" y="929284"/>
                </a:lnTo>
                <a:lnTo>
                  <a:pt x="849692" y="930103"/>
                </a:lnTo>
                <a:lnTo>
                  <a:pt x="850207" y="930896"/>
                </a:lnTo>
                <a:lnTo>
                  <a:pt x="850538" y="931989"/>
                </a:lnTo>
                <a:close/>
              </a:path>
              <a:path w="964565" h="962025">
                <a:moveTo>
                  <a:pt x="852340" y="782849"/>
                </a:moveTo>
                <a:lnTo>
                  <a:pt x="850236" y="782849"/>
                </a:lnTo>
                <a:lnTo>
                  <a:pt x="851239" y="782443"/>
                </a:lnTo>
                <a:lnTo>
                  <a:pt x="852340" y="782849"/>
                </a:lnTo>
                <a:close/>
              </a:path>
              <a:path w="964565" h="962025">
                <a:moveTo>
                  <a:pt x="851684" y="785952"/>
                </a:moveTo>
                <a:lnTo>
                  <a:pt x="849139" y="785952"/>
                </a:lnTo>
                <a:lnTo>
                  <a:pt x="849019" y="785649"/>
                </a:lnTo>
                <a:lnTo>
                  <a:pt x="848062" y="784386"/>
                </a:lnTo>
                <a:lnTo>
                  <a:pt x="848752" y="782977"/>
                </a:lnTo>
                <a:lnTo>
                  <a:pt x="852688" y="782977"/>
                </a:lnTo>
                <a:lnTo>
                  <a:pt x="853264" y="784073"/>
                </a:lnTo>
                <a:lnTo>
                  <a:pt x="851684" y="785952"/>
                </a:lnTo>
                <a:close/>
              </a:path>
              <a:path w="964565" h="962025">
                <a:moveTo>
                  <a:pt x="849414" y="786642"/>
                </a:moveTo>
                <a:lnTo>
                  <a:pt x="849230" y="786180"/>
                </a:lnTo>
                <a:lnTo>
                  <a:pt x="850407" y="786180"/>
                </a:lnTo>
                <a:lnTo>
                  <a:pt x="849414" y="786642"/>
                </a:lnTo>
                <a:close/>
              </a:path>
              <a:path w="964565" h="962025">
                <a:moveTo>
                  <a:pt x="850549" y="821736"/>
                </a:moveTo>
                <a:lnTo>
                  <a:pt x="849020" y="821736"/>
                </a:lnTo>
                <a:lnTo>
                  <a:pt x="848172" y="820113"/>
                </a:lnTo>
                <a:lnTo>
                  <a:pt x="849268" y="819017"/>
                </a:lnTo>
                <a:lnTo>
                  <a:pt x="849692" y="819839"/>
                </a:lnTo>
                <a:lnTo>
                  <a:pt x="850215" y="820636"/>
                </a:lnTo>
                <a:lnTo>
                  <a:pt x="850549" y="821736"/>
                </a:lnTo>
                <a:close/>
              </a:path>
              <a:path w="964565" h="962025">
                <a:moveTo>
                  <a:pt x="849467" y="804862"/>
                </a:moveTo>
                <a:lnTo>
                  <a:pt x="849037" y="803844"/>
                </a:lnTo>
                <a:lnTo>
                  <a:pt x="848069" y="802648"/>
                </a:lnTo>
                <a:lnTo>
                  <a:pt x="848567" y="801150"/>
                </a:lnTo>
                <a:lnTo>
                  <a:pt x="850175" y="800442"/>
                </a:lnTo>
                <a:lnTo>
                  <a:pt x="852522" y="800442"/>
                </a:lnTo>
                <a:lnTo>
                  <a:pt x="852983" y="801833"/>
                </a:lnTo>
                <a:lnTo>
                  <a:pt x="852389" y="803178"/>
                </a:lnTo>
                <a:lnTo>
                  <a:pt x="849467" y="804862"/>
                </a:lnTo>
                <a:close/>
              </a:path>
              <a:path w="964565" h="962025">
                <a:moveTo>
                  <a:pt x="849830" y="839671"/>
                </a:moveTo>
                <a:lnTo>
                  <a:pt x="848282" y="839671"/>
                </a:lnTo>
                <a:lnTo>
                  <a:pt x="848447" y="838892"/>
                </a:lnTo>
                <a:lnTo>
                  <a:pt x="848474" y="838760"/>
                </a:lnTo>
                <a:lnTo>
                  <a:pt x="848926" y="837902"/>
                </a:lnTo>
                <a:lnTo>
                  <a:pt x="850444" y="837902"/>
                </a:lnTo>
                <a:lnTo>
                  <a:pt x="850267" y="838760"/>
                </a:lnTo>
                <a:lnTo>
                  <a:pt x="850240" y="838892"/>
                </a:lnTo>
                <a:lnTo>
                  <a:pt x="849830" y="839671"/>
                </a:lnTo>
                <a:close/>
              </a:path>
              <a:path w="964565" h="962025">
                <a:moveTo>
                  <a:pt x="850517" y="857673"/>
                </a:moveTo>
                <a:lnTo>
                  <a:pt x="848900" y="857673"/>
                </a:lnTo>
                <a:lnTo>
                  <a:pt x="848158" y="856342"/>
                </a:lnTo>
                <a:lnTo>
                  <a:pt x="849215" y="855236"/>
                </a:lnTo>
                <a:lnTo>
                  <a:pt x="849670" y="856040"/>
                </a:lnTo>
                <a:lnTo>
                  <a:pt x="850215" y="856816"/>
                </a:lnTo>
                <a:lnTo>
                  <a:pt x="850517" y="857673"/>
                </a:lnTo>
                <a:close/>
              </a:path>
              <a:path w="964565" h="962025">
                <a:moveTo>
                  <a:pt x="859713" y="848183"/>
                </a:moveTo>
                <a:lnTo>
                  <a:pt x="857349" y="848183"/>
                </a:lnTo>
                <a:lnTo>
                  <a:pt x="857415" y="847126"/>
                </a:lnTo>
                <a:lnTo>
                  <a:pt x="860159" y="847126"/>
                </a:lnTo>
                <a:lnTo>
                  <a:pt x="860239" y="847944"/>
                </a:lnTo>
                <a:lnTo>
                  <a:pt x="859713" y="848183"/>
                </a:lnTo>
                <a:close/>
              </a:path>
              <a:path w="964565" h="962025">
                <a:moveTo>
                  <a:pt x="860655" y="940205"/>
                </a:moveTo>
                <a:lnTo>
                  <a:pt x="857112" y="940205"/>
                </a:lnTo>
                <a:lnTo>
                  <a:pt x="857349" y="939878"/>
                </a:lnTo>
                <a:lnTo>
                  <a:pt x="857577" y="939252"/>
                </a:lnTo>
                <a:lnTo>
                  <a:pt x="859285" y="938376"/>
                </a:lnTo>
                <a:lnTo>
                  <a:pt x="860310" y="938817"/>
                </a:lnTo>
                <a:lnTo>
                  <a:pt x="860574" y="939878"/>
                </a:lnTo>
                <a:lnTo>
                  <a:pt x="860655" y="940205"/>
                </a:lnTo>
                <a:close/>
              </a:path>
              <a:path w="964565" h="962025">
                <a:moveTo>
                  <a:pt x="860201" y="941216"/>
                </a:moveTo>
                <a:lnTo>
                  <a:pt x="858823" y="941216"/>
                </a:lnTo>
                <a:lnTo>
                  <a:pt x="857937" y="940725"/>
                </a:lnTo>
                <a:lnTo>
                  <a:pt x="857112" y="940205"/>
                </a:lnTo>
                <a:lnTo>
                  <a:pt x="857349" y="939878"/>
                </a:lnTo>
                <a:lnTo>
                  <a:pt x="860741" y="940550"/>
                </a:lnTo>
                <a:lnTo>
                  <a:pt x="860201" y="941216"/>
                </a:lnTo>
                <a:close/>
              </a:path>
              <a:path w="964565" h="962025">
                <a:moveTo>
                  <a:pt x="860201" y="941216"/>
                </a:moveTo>
                <a:lnTo>
                  <a:pt x="860005" y="941458"/>
                </a:lnTo>
                <a:lnTo>
                  <a:pt x="860599" y="940725"/>
                </a:lnTo>
                <a:lnTo>
                  <a:pt x="860201" y="941216"/>
                </a:lnTo>
                <a:close/>
              </a:path>
              <a:path w="964565" h="962025">
                <a:moveTo>
                  <a:pt x="860016" y="919748"/>
                </a:moveTo>
                <a:lnTo>
                  <a:pt x="858894" y="919748"/>
                </a:lnTo>
                <a:lnTo>
                  <a:pt x="859826" y="919242"/>
                </a:lnTo>
                <a:lnTo>
                  <a:pt x="860016" y="919748"/>
                </a:lnTo>
                <a:close/>
              </a:path>
              <a:path w="964565" h="962025">
                <a:moveTo>
                  <a:pt x="859611" y="923192"/>
                </a:moveTo>
                <a:lnTo>
                  <a:pt x="856759" y="923192"/>
                </a:lnTo>
                <a:lnTo>
                  <a:pt x="856253" y="921886"/>
                </a:lnTo>
                <a:lnTo>
                  <a:pt x="857716" y="920057"/>
                </a:lnTo>
                <a:lnTo>
                  <a:pt x="860133" y="920057"/>
                </a:lnTo>
                <a:lnTo>
                  <a:pt x="860196" y="920224"/>
                </a:lnTo>
                <a:lnTo>
                  <a:pt x="861054" y="921377"/>
                </a:lnTo>
                <a:lnTo>
                  <a:pt x="860541" y="922797"/>
                </a:lnTo>
                <a:lnTo>
                  <a:pt x="859611" y="923192"/>
                </a:lnTo>
                <a:close/>
              </a:path>
              <a:path w="964565" h="962025">
                <a:moveTo>
                  <a:pt x="859611" y="923192"/>
                </a:moveTo>
                <a:lnTo>
                  <a:pt x="859242" y="923349"/>
                </a:lnTo>
                <a:lnTo>
                  <a:pt x="860541" y="922797"/>
                </a:lnTo>
                <a:lnTo>
                  <a:pt x="859611" y="923192"/>
                </a:lnTo>
                <a:close/>
              </a:path>
              <a:path w="964565" h="962025">
                <a:moveTo>
                  <a:pt x="861445" y="228099"/>
                </a:moveTo>
                <a:lnTo>
                  <a:pt x="856982" y="226593"/>
                </a:lnTo>
                <a:lnTo>
                  <a:pt x="857145" y="226593"/>
                </a:lnTo>
                <a:lnTo>
                  <a:pt x="856175" y="225355"/>
                </a:lnTo>
                <a:lnTo>
                  <a:pt x="856296" y="223494"/>
                </a:lnTo>
                <a:lnTo>
                  <a:pt x="856929" y="221796"/>
                </a:lnTo>
                <a:lnTo>
                  <a:pt x="858207" y="220732"/>
                </a:lnTo>
                <a:lnTo>
                  <a:pt x="861762" y="221006"/>
                </a:lnTo>
                <a:lnTo>
                  <a:pt x="863278" y="222266"/>
                </a:lnTo>
                <a:lnTo>
                  <a:pt x="863185" y="224063"/>
                </a:lnTo>
                <a:lnTo>
                  <a:pt x="863118" y="225355"/>
                </a:lnTo>
                <a:lnTo>
                  <a:pt x="863054" y="226593"/>
                </a:lnTo>
                <a:lnTo>
                  <a:pt x="861445" y="228099"/>
                </a:lnTo>
                <a:close/>
              </a:path>
              <a:path w="964565" h="962025">
                <a:moveTo>
                  <a:pt x="860218" y="958094"/>
                </a:moveTo>
                <a:lnTo>
                  <a:pt x="856876" y="958094"/>
                </a:lnTo>
                <a:lnTo>
                  <a:pt x="857872" y="956962"/>
                </a:lnTo>
                <a:lnTo>
                  <a:pt x="860218" y="958094"/>
                </a:lnTo>
                <a:close/>
              </a:path>
              <a:path w="964565" h="962025">
                <a:moveTo>
                  <a:pt x="859718" y="958994"/>
                </a:moveTo>
                <a:lnTo>
                  <a:pt x="858492" y="958994"/>
                </a:lnTo>
                <a:lnTo>
                  <a:pt x="857698" y="958503"/>
                </a:lnTo>
                <a:lnTo>
                  <a:pt x="859993" y="958503"/>
                </a:lnTo>
                <a:lnTo>
                  <a:pt x="859718" y="958994"/>
                </a:lnTo>
                <a:close/>
              </a:path>
              <a:path w="964565" h="962025">
                <a:moveTo>
                  <a:pt x="859718" y="958994"/>
                </a:moveTo>
                <a:lnTo>
                  <a:pt x="859573" y="959254"/>
                </a:lnTo>
                <a:lnTo>
                  <a:pt x="859993" y="958503"/>
                </a:lnTo>
                <a:lnTo>
                  <a:pt x="859718" y="958994"/>
                </a:lnTo>
                <a:close/>
              </a:path>
              <a:path w="964565" h="962025">
                <a:moveTo>
                  <a:pt x="859527" y="869594"/>
                </a:moveTo>
                <a:lnTo>
                  <a:pt x="857670" y="867993"/>
                </a:lnTo>
                <a:lnTo>
                  <a:pt x="857368" y="866605"/>
                </a:lnTo>
                <a:lnTo>
                  <a:pt x="856937" y="865705"/>
                </a:lnTo>
                <a:lnTo>
                  <a:pt x="859968" y="864505"/>
                </a:lnTo>
                <a:lnTo>
                  <a:pt x="860371" y="865530"/>
                </a:lnTo>
                <a:lnTo>
                  <a:pt x="861189" y="866605"/>
                </a:lnTo>
                <a:lnTo>
                  <a:pt x="860894" y="869050"/>
                </a:lnTo>
                <a:lnTo>
                  <a:pt x="859527" y="869594"/>
                </a:lnTo>
                <a:close/>
              </a:path>
              <a:path w="964565" h="962025">
                <a:moveTo>
                  <a:pt x="849439" y="14326"/>
                </a:moveTo>
                <a:lnTo>
                  <a:pt x="848222" y="13376"/>
                </a:lnTo>
                <a:lnTo>
                  <a:pt x="848897" y="11703"/>
                </a:lnTo>
                <a:lnTo>
                  <a:pt x="850421" y="11703"/>
                </a:lnTo>
                <a:lnTo>
                  <a:pt x="850236" y="12607"/>
                </a:lnTo>
                <a:lnTo>
                  <a:pt x="849831" y="13376"/>
                </a:lnTo>
                <a:lnTo>
                  <a:pt x="849439" y="14326"/>
                </a:lnTo>
                <a:close/>
              </a:path>
              <a:path w="964565" h="962025">
                <a:moveTo>
                  <a:pt x="860805" y="904514"/>
                </a:moveTo>
                <a:lnTo>
                  <a:pt x="856944" y="904514"/>
                </a:lnTo>
                <a:lnTo>
                  <a:pt x="857403" y="903503"/>
                </a:lnTo>
                <a:lnTo>
                  <a:pt x="857563" y="902596"/>
                </a:lnTo>
                <a:lnTo>
                  <a:pt x="857627" y="902233"/>
                </a:lnTo>
                <a:lnTo>
                  <a:pt x="859481" y="900581"/>
                </a:lnTo>
                <a:lnTo>
                  <a:pt x="860844" y="901094"/>
                </a:lnTo>
                <a:lnTo>
                  <a:pt x="860990" y="902233"/>
                </a:lnTo>
                <a:lnTo>
                  <a:pt x="861036" y="902596"/>
                </a:lnTo>
                <a:lnTo>
                  <a:pt x="861152" y="903503"/>
                </a:lnTo>
                <a:lnTo>
                  <a:pt x="860805" y="904514"/>
                </a:lnTo>
                <a:close/>
              </a:path>
              <a:path w="964565" h="962025">
                <a:moveTo>
                  <a:pt x="860805" y="904514"/>
                </a:moveTo>
                <a:lnTo>
                  <a:pt x="860673" y="904880"/>
                </a:lnTo>
                <a:lnTo>
                  <a:pt x="861170" y="903503"/>
                </a:lnTo>
                <a:lnTo>
                  <a:pt x="860805" y="904514"/>
                </a:lnTo>
                <a:close/>
              </a:path>
              <a:path w="964565" h="962025">
                <a:moveTo>
                  <a:pt x="859235" y="905798"/>
                </a:moveTo>
                <a:lnTo>
                  <a:pt x="857947" y="904880"/>
                </a:lnTo>
                <a:lnTo>
                  <a:pt x="860673" y="904880"/>
                </a:lnTo>
                <a:lnTo>
                  <a:pt x="860598" y="905086"/>
                </a:lnTo>
                <a:lnTo>
                  <a:pt x="859235" y="905798"/>
                </a:lnTo>
                <a:close/>
              </a:path>
              <a:path w="964565" h="962025">
                <a:moveTo>
                  <a:pt x="850845" y="32887"/>
                </a:moveTo>
                <a:lnTo>
                  <a:pt x="848097" y="32887"/>
                </a:lnTo>
                <a:lnTo>
                  <a:pt x="847795" y="31994"/>
                </a:lnTo>
                <a:lnTo>
                  <a:pt x="847677" y="31645"/>
                </a:lnTo>
                <a:lnTo>
                  <a:pt x="848126" y="30257"/>
                </a:lnTo>
                <a:lnTo>
                  <a:pt x="848688" y="28827"/>
                </a:lnTo>
                <a:lnTo>
                  <a:pt x="849788" y="28275"/>
                </a:lnTo>
                <a:lnTo>
                  <a:pt x="851731" y="29823"/>
                </a:lnTo>
                <a:lnTo>
                  <a:pt x="852033" y="31044"/>
                </a:lnTo>
                <a:lnTo>
                  <a:pt x="852549" y="31994"/>
                </a:lnTo>
                <a:lnTo>
                  <a:pt x="851528" y="32382"/>
                </a:lnTo>
                <a:lnTo>
                  <a:pt x="850845" y="32887"/>
                </a:lnTo>
                <a:close/>
              </a:path>
              <a:path w="964565" h="962025">
                <a:moveTo>
                  <a:pt x="850845" y="32887"/>
                </a:moveTo>
                <a:lnTo>
                  <a:pt x="850614" y="33058"/>
                </a:lnTo>
                <a:lnTo>
                  <a:pt x="851528" y="32382"/>
                </a:lnTo>
                <a:lnTo>
                  <a:pt x="850845" y="32887"/>
                </a:lnTo>
                <a:close/>
              </a:path>
              <a:path w="964565" h="962025">
                <a:moveTo>
                  <a:pt x="850193" y="763434"/>
                </a:moveTo>
                <a:lnTo>
                  <a:pt x="849092" y="763434"/>
                </a:lnTo>
                <a:lnTo>
                  <a:pt x="849272" y="762968"/>
                </a:lnTo>
                <a:lnTo>
                  <a:pt x="850193" y="763434"/>
                </a:lnTo>
                <a:close/>
              </a:path>
              <a:path w="964565" h="962025">
                <a:moveTo>
                  <a:pt x="852271" y="766455"/>
                </a:moveTo>
                <a:lnTo>
                  <a:pt x="848510" y="766455"/>
                </a:lnTo>
                <a:lnTo>
                  <a:pt x="848040" y="765067"/>
                </a:lnTo>
                <a:lnTo>
                  <a:pt x="848898" y="763936"/>
                </a:lnTo>
                <a:lnTo>
                  <a:pt x="848994" y="763686"/>
                </a:lnTo>
                <a:lnTo>
                  <a:pt x="851382" y="763686"/>
                </a:lnTo>
                <a:lnTo>
                  <a:pt x="852798" y="765459"/>
                </a:lnTo>
                <a:lnTo>
                  <a:pt x="852271" y="766455"/>
                </a:lnTo>
                <a:close/>
              </a:path>
              <a:path w="964565" h="962025">
                <a:moveTo>
                  <a:pt x="852271" y="766455"/>
                </a:moveTo>
                <a:lnTo>
                  <a:pt x="851881" y="766647"/>
                </a:lnTo>
                <a:lnTo>
                  <a:pt x="852345" y="766455"/>
                </a:lnTo>
                <a:lnTo>
                  <a:pt x="852798" y="765459"/>
                </a:lnTo>
                <a:lnTo>
                  <a:pt x="852271" y="766455"/>
                </a:lnTo>
                <a:close/>
              </a:path>
              <a:path w="964565" h="962025">
                <a:moveTo>
                  <a:pt x="850962" y="767028"/>
                </a:moveTo>
                <a:lnTo>
                  <a:pt x="850022" y="766647"/>
                </a:lnTo>
                <a:lnTo>
                  <a:pt x="851881" y="766647"/>
                </a:lnTo>
                <a:lnTo>
                  <a:pt x="850962" y="767028"/>
                </a:lnTo>
                <a:close/>
              </a:path>
              <a:path w="964565" h="962025">
                <a:moveTo>
                  <a:pt x="858947" y="882903"/>
                </a:moveTo>
                <a:lnTo>
                  <a:pt x="857158" y="882903"/>
                </a:lnTo>
                <a:lnTo>
                  <a:pt x="857990" y="882494"/>
                </a:lnTo>
                <a:lnTo>
                  <a:pt x="858947" y="882903"/>
                </a:lnTo>
                <a:close/>
              </a:path>
              <a:path w="964565" h="962025">
                <a:moveTo>
                  <a:pt x="860188" y="886009"/>
                </a:moveTo>
                <a:lnTo>
                  <a:pt x="857862" y="886009"/>
                </a:lnTo>
                <a:lnTo>
                  <a:pt x="856239" y="884227"/>
                </a:lnTo>
                <a:lnTo>
                  <a:pt x="856695" y="883088"/>
                </a:lnTo>
                <a:lnTo>
                  <a:pt x="860427" y="883088"/>
                </a:lnTo>
                <a:lnTo>
                  <a:pt x="861036" y="884533"/>
                </a:lnTo>
                <a:lnTo>
                  <a:pt x="860264" y="885753"/>
                </a:lnTo>
                <a:lnTo>
                  <a:pt x="860188" y="886009"/>
                </a:lnTo>
                <a:close/>
              </a:path>
              <a:path w="964565" h="962025">
                <a:moveTo>
                  <a:pt x="860188" y="886009"/>
                </a:moveTo>
                <a:lnTo>
                  <a:pt x="860106" y="886291"/>
                </a:lnTo>
                <a:lnTo>
                  <a:pt x="860188" y="886009"/>
                </a:lnTo>
                <a:lnTo>
                  <a:pt x="860264" y="885753"/>
                </a:lnTo>
                <a:lnTo>
                  <a:pt x="860188" y="886009"/>
                </a:lnTo>
                <a:close/>
              </a:path>
              <a:path w="964565" h="962025">
                <a:moveTo>
                  <a:pt x="859965" y="886771"/>
                </a:moveTo>
                <a:lnTo>
                  <a:pt x="859025" y="886291"/>
                </a:lnTo>
                <a:lnTo>
                  <a:pt x="860106" y="886291"/>
                </a:lnTo>
                <a:lnTo>
                  <a:pt x="859965" y="886771"/>
                </a:lnTo>
                <a:close/>
              </a:path>
              <a:path w="964565" h="962025">
                <a:moveTo>
                  <a:pt x="849289" y="914773"/>
                </a:moveTo>
                <a:lnTo>
                  <a:pt x="848101" y="913719"/>
                </a:lnTo>
                <a:lnTo>
                  <a:pt x="848851" y="912164"/>
                </a:lnTo>
                <a:lnTo>
                  <a:pt x="850521" y="912164"/>
                </a:lnTo>
                <a:lnTo>
                  <a:pt x="850243" y="913072"/>
                </a:lnTo>
                <a:lnTo>
                  <a:pt x="849842" y="913719"/>
                </a:lnTo>
                <a:lnTo>
                  <a:pt x="849723" y="913911"/>
                </a:lnTo>
                <a:lnTo>
                  <a:pt x="849289" y="914773"/>
                </a:lnTo>
                <a:close/>
              </a:path>
              <a:path w="964565" h="962025">
                <a:moveTo>
                  <a:pt x="850076" y="400404"/>
                </a:moveTo>
                <a:lnTo>
                  <a:pt x="849044" y="399924"/>
                </a:lnTo>
                <a:lnTo>
                  <a:pt x="848829" y="398998"/>
                </a:lnTo>
                <a:lnTo>
                  <a:pt x="848728" y="398564"/>
                </a:lnTo>
                <a:lnTo>
                  <a:pt x="848645" y="398208"/>
                </a:lnTo>
                <a:lnTo>
                  <a:pt x="849357" y="397689"/>
                </a:lnTo>
                <a:lnTo>
                  <a:pt x="849709" y="397255"/>
                </a:lnTo>
                <a:lnTo>
                  <a:pt x="852428" y="398564"/>
                </a:lnTo>
                <a:lnTo>
                  <a:pt x="852086" y="398998"/>
                </a:lnTo>
                <a:lnTo>
                  <a:pt x="851830" y="399625"/>
                </a:lnTo>
                <a:lnTo>
                  <a:pt x="850076" y="400404"/>
                </a:lnTo>
                <a:close/>
              </a:path>
              <a:path w="964565" h="962025">
                <a:moveTo>
                  <a:pt x="850193" y="157608"/>
                </a:moveTo>
                <a:lnTo>
                  <a:pt x="849090" y="157608"/>
                </a:lnTo>
                <a:lnTo>
                  <a:pt x="849272" y="157139"/>
                </a:lnTo>
                <a:lnTo>
                  <a:pt x="850193" y="157608"/>
                </a:lnTo>
                <a:close/>
              </a:path>
              <a:path w="964565" h="962025">
                <a:moveTo>
                  <a:pt x="852271" y="160626"/>
                </a:moveTo>
                <a:lnTo>
                  <a:pt x="848510" y="160626"/>
                </a:lnTo>
                <a:lnTo>
                  <a:pt x="848040" y="159238"/>
                </a:lnTo>
                <a:lnTo>
                  <a:pt x="848898" y="158107"/>
                </a:lnTo>
                <a:lnTo>
                  <a:pt x="848993" y="157861"/>
                </a:lnTo>
                <a:lnTo>
                  <a:pt x="851382" y="157861"/>
                </a:lnTo>
                <a:lnTo>
                  <a:pt x="852798" y="159630"/>
                </a:lnTo>
                <a:lnTo>
                  <a:pt x="852271" y="160626"/>
                </a:lnTo>
                <a:close/>
              </a:path>
              <a:path w="964565" h="962025">
                <a:moveTo>
                  <a:pt x="852271" y="160626"/>
                </a:moveTo>
                <a:lnTo>
                  <a:pt x="851881" y="160818"/>
                </a:lnTo>
                <a:lnTo>
                  <a:pt x="852344" y="160626"/>
                </a:lnTo>
                <a:lnTo>
                  <a:pt x="852798" y="159630"/>
                </a:lnTo>
                <a:lnTo>
                  <a:pt x="852271" y="160626"/>
                </a:lnTo>
                <a:close/>
              </a:path>
              <a:path w="964565" h="962025">
                <a:moveTo>
                  <a:pt x="850962" y="161199"/>
                </a:moveTo>
                <a:lnTo>
                  <a:pt x="850022" y="160818"/>
                </a:lnTo>
                <a:lnTo>
                  <a:pt x="851881" y="160818"/>
                </a:lnTo>
                <a:lnTo>
                  <a:pt x="850962" y="161199"/>
                </a:lnTo>
                <a:close/>
              </a:path>
              <a:path w="964565" h="962025">
                <a:moveTo>
                  <a:pt x="850108" y="381786"/>
                </a:moveTo>
                <a:lnTo>
                  <a:pt x="849101" y="381007"/>
                </a:lnTo>
                <a:lnTo>
                  <a:pt x="848158" y="380637"/>
                </a:lnTo>
                <a:lnTo>
                  <a:pt x="848944" y="378363"/>
                </a:lnTo>
                <a:lnTo>
                  <a:pt x="851311" y="378363"/>
                </a:lnTo>
                <a:lnTo>
                  <a:pt x="852762" y="380103"/>
                </a:lnTo>
                <a:lnTo>
                  <a:pt x="852286" y="381430"/>
                </a:lnTo>
                <a:lnTo>
                  <a:pt x="850108" y="381786"/>
                </a:lnTo>
                <a:close/>
              </a:path>
              <a:path w="964565" h="962025">
                <a:moveTo>
                  <a:pt x="852348" y="177020"/>
                </a:moveTo>
                <a:lnTo>
                  <a:pt x="850236" y="177020"/>
                </a:lnTo>
                <a:lnTo>
                  <a:pt x="851239" y="176614"/>
                </a:lnTo>
                <a:lnTo>
                  <a:pt x="852348" y="177020"/>
                </a:lnTo>
                <a:close/>
              </a:path>
              <a:path w="964565" h="962025">
                <a:moveTo>
                  <a:pt x="851684" y="180119"/>
                </a:moveTo>
                <a:lnTo>
                  <a:pt x="849138" y="180119"/>
                </a:lnTo>
                <a:lnTo>
                  <a:pt x="849019" y="179821"/>
                </a:lnTo>
                <a:lnTo>
                  <a:pt x="848062" y="178557"/>
                </a:lnTo>
                <a:lnTo>
                  <a:pt x="848814" y="177020"/>
                </a:lnTo>
                <a:lnTo>
                  <a:pt x="852622" y="177020"/>
                </a:lnTo>
                <a:lnTo>
                  <a:pt x="853264" y="178241"/>
                </a:lnTo>
                <a:lnTo>
                  <a:pt x="851684" y="180119"/>
                </a:lnTo>
                <a:close/>
              </a:path>
              <a:path w="964565" h="962025">
                <a:moveTo>
                  <a:pt x="849414" y="180813"/>
                </a:moveTo>
                <a:lnTo>
                  <a:pt x="849228" y="180347"/>
                </a:lnTo>
                <a:lnTo>
                  <a:pt x="850407" y="180347"/>
                </a:lnTo>
                <a:lnTo>
                  <a:pt x="849414" y="180813"/>
                </a:lnTo>
                <a:close/>
              </a:path>
              <a:path w="964565" h="962025">
                <a:moveTo>
                  <a:pt x="852524" y="437665"/>
                </a:moveTo>
                <a:lnTo>
                  <a:pt x="849799" y="437665"/>
                </a:lnTo>
                <a:lnTo>
                  <a:pt x="849158" y="436736"/>
                </a:lnTo>
                <a:lnTo>
                  <a:pt x="848386" y="436106"/>
                </a:lnTo>
                <a:lnTo>
                  <a:pt x="848823" y="435163"/>
                </a:lnTo>
                <a:lnTo>
                  <a:pt x="849069" y="433665"/>
                </a:lnTo>
                <a:lnTo>
                  <a:pt x="850503" y="433160"/>
                </a:lnTo>
                <a:lnTo>
                  <a:pt x="851813" y="433665"/>
                </a:lnTo>
                <a:lnTo>
                  <a:pt x="852065" y="433665"/>
                </a:lnTo>
                <a:lnTo>
                  <a:pt x="853457" y="436106"/>
                </a:lnTo>
                <a:lnTo>
                  <a:pt x="853552" y="436274"/>
                </a:lnTo>
                <a:lnTo>
                  <a:pt x="852524" y="437665"/>
                </a:lnTo>
                <a:close/>
              </a:path>
              <a:path w="964565" h="962025">
                <a:moveTo>
                  <a:pt x="850300" y="364086"/>
                </a:moveTo>
                <a:lnTo>
                  <a:pt x="848830" y="363485"/>
                </a:lnTo>
                <a:lnTo>
                  <a:pt x="848734" y="362791"/>
                </a:lnTo>
                <a:lnTo>
                  <a:pt x="848617" y="361944"/>
                </a:lnTo>
                <a:lnTo>
                  <a:pt x="848179" y="360948"/>
                </a:lnTo>
                <a:lnTo>
                  <a:pt x="848741" y="359499"/>
                </a:lnTo>
                <a:lnTo>
                  <a:pt x="849845" y="358948"/>
                </a:lnTo>
                <a:lnTo>
                  <a:pt x="851770" y="360556"/>
                </a:lnTo>
                <a:lnTo>
                  <a:pt x="852058" y="361805"/>
                </a:lnTo>
                <a:lnTo>
                  <a:pt x="852567" y="362791"/>
                </a:lnTo>
                <a:lnTo>
                  <a:pt x="851545" y="363172"/>
                </a:lnTo>
                <a:lnTo>
                  <a:pt x="850300" y="364086"/>
                </a:lnTo>
                <a:close/>
              </a:path>
              <a:path w="964565" h="962025">
                <a:moveTo>
                  <a:pt x="850860" y="143150"/>
                </a:moveTo>
                <a:lnTo>
                  <a:pt x="848108" y="143150"/>
                </a:lnTo>
                <a:lnTo>
                  <a:pt x="847813" y="142264"/>
                </a:lnTo>
                <a:lnTo>
                  <a:pt x="847692" y="141898"/>
                </a:lnTo>
                <a:lnTo>
                  <a:pt x="848136" y="140513"/>
                </a:lnTo>
                <a:lnTo>
                  <a:pt x="848684" y="139065"/>
                </a:lnTo>
                <a:lnTo>
                  <a:pt x="849784" y="138514"/>
                </a:lnTo>
                <a:lnTo>
                  <a:pt x="851734" y="140079"/>
                </a:lnTo>
                <a:lnTo>
                  <a:pt x="852033" y="141307"/>
                </a:lnTo>
                <a:lnTo>
                  <a:pt x="852549" y="142264"/>
                </a:lnTo>
                <a:lnTo>
                  <a:pt x="851531" y="142652"/>
                </a:lnTo>
                <a:lnTo>
                  <a:pt x="850860" y="143150"/>
                </a:lnTo>
                <a:close/>
              </a:path>
              <a:path w="964565" h="962025">
                <a:moveTo>
                  <a:pt x="849711" y="344369"/>
                </a:moveTo>
                <a:lnTo>
                  <a:pt x="848151" y="344127"/>
                </a:lnTo>
                <a:lnTo>
                  <a:pt x="848328" y="343290"/>
                </a:lnTo>
                <a:lnTo>
                  <a:pt x="848357" y="343152"/>
                </a:lnTo>
                <a:lnTo>
                  <a:pt x="848845" y="342237"/>
                </a:lnTo>
                <a:lnTo>
                  <a:pt x="850492" y="342237"/>
                </a:lnTo>
                <a:lnTo>
                  <a:pt x="850291" y="343152"/>
                </a:lnTo>
                <a:lnTo>
                  <a:pt x="850261" y="343290"/>
                </a:lnTo>
                <a:lnTo>
                  <a:pt x="849820" y="344127"/>
                </a:lnTo>
                <a:lnTo>
                  <a:pt x="849711" y="344369"/>
                </a:lnTo>
                <a:close/>
              </a:path>
              <a:path w="964565" h="962025">
                <a:moveTo>
                  <a:pt x="849532" y="344803"/>
                </a:moveTo>
                <a:lnTo>
                  <a:pt x="849389" y="345148"/>
                </a:lnTo>
                <a:lnTo>
                  <a:pt x="849711" y="344369"/>
                </a:lnTo>
                <a:lnTo>
                  <a:pt x="849811" y="344127"/>
                </a:lnTo>
                <a:lnTo>
                  <a:pt x="849532" y="344803"/>
                </a:lnTo>
                <a:close/>
              </a:path>
              <a:path w="964565" h="962025">
                <a:moveTo>
                  <a:pt x="839852" y="887707"/>
                </a:moveTo>
                <a:lnTo>
                  <a:pt x="838408" y="886557"/>
                </a:lnTo>
                <a:lnTo>
                  <a:pt x="838390" y="884209"/>
                </a:lnTo>
                <a:lnTo>
                  <a:pt x="839582" y="883458"/>
                </a:lnTo>
                <a:lnTo>
                  <a:pt x="840212" y="882746"/>
                </a:lnTo>
                <a:lnTo>
                  <a:pt x="839787" y="883227"/>
                </a:lnTo>
                <a:lnTo>
                  <a:pt x="842386" y="883458"/>
                </a:lnTo>
                <a:lnTo>
                  <a:pt x="842794" y="884881"/>
                </a:lnTo>
                <a:lnTo>
                  <a:pt x="842254" y="886557"/>
                </a:lnTo>
                <a:lnTo>
                  <a:pt x="839852" y="887707"/>
                </a:lnTo>
                <a:close/>
              </a:path>
              <a:path w="964565" h="962025">
                <a:moveTo>
                  <a:pt x="850538" y="326163"/>
                </a:moveTo>
                <a:lnTo>
                  <a:pt x="849015" y="326163"/>
                </a:lnTo>
                <a:lnTo>
                  <a:pt x="848186" y="324580"/>
                </a:lnTo>
                <a:lnTo>
                  <a:pt x="849272" y="323459"/>
                </a:lnTo>
                <a:lnTo>
                  <a:pt x="849692" y="324277"/>
                </a:lnTo>
                <a:lnTo>
                  <a:pt x="850207" y="325071"/>
                </a:lnTo>
                <a:lnTo>
                  <a:pt x="850538" y="326163"/>
                </a:lnTo>
                <a:close/>
              </a:path>
              <a:path w="964565" h="962025">
                <a:moveTo>
                  <a:pt x="850001" y="656060"/>
                </a:moveTo>
                <a:lnTo>
                  <a:pt x="848080" y="656060"/>
                </a:lnTo>
                <a:lnTo>
                  <a:pt x="847617" y="655149"/>
                </a:lnTo>
                <a:lnTo>
                  <a:pt x="848055" y="653701"/>
                </a:lnTo>
                <a:lnTo>
                  <a:pt x="849140" y="652683"/>
                </a:lnTo>
                <a:lnTo>
                  <a:pt x="849631" y="653516"/>
                </a:lnTo>
                <a:lnTo>
                  <a:pt x="850208" y="654316"/>
                </a:lnTo>
                <a:lnTo>
                  <a:pt x="850518" y="655149"/>
                </a:lnTo>
                <a:lnTo>
                  <a:pt x="850617" y="655412"/>
                </a:lnTo>
                <a:lnTo>
                  <a:pt x="850001" y="656060"/>
                </a:lnTo>
                <a:close/>
              </a:path>
              <a:path w="964565" h="962025">
                <a:moveTo>
                  <a:pt x="850001" y="656060"/>
                </a:moveTo>
                <a:lnTo>
                  <a:pt x="849825" y="656245"/>
                </a:lnTo>
                <a:lnTo>
                  <a:pt x="850617" y="655412"/>
                </a:lnTo>
                <a:lnTo>
                  <a:pt x="850001" y="656060"/>
                </a:lnTo>
                <a:close/>
              </a:path>
              <a:path w="964565" h="962025">
                <a:moveTo>
                  <a:pt x="850860" y="748979"/>
                </a:moveTo>
                <a:lnTo>
                  <a:pt x="848108" y="748979"/>
                </a:lnTo>
                <a:lnTo>
                  <a:pt x="847813" y="748093"/>
                </a:lnTo>
                <a:lnTo>
                  <a:pt x="847692" y="747727"/>
                </a:lnTo>
                <a:lnTo>
                  <a:pt x="848136" y="746342"/>
                </a:lnTo>
                <a:lnTo>
                  <a:pt x="848688" y="744894"/>
                </a:lnTo>
                <a:lnTo>
                  <a:pt x="849788" y="744342"/>
                </a:lnTo>
                <a:lnTo>
                  <a:pt x="851734" y="745908"/>
                </a:lnTo>
                <a:lnTo>
                  <a:pt x="852033" y="747136"/>
                </a:lnTo>
                <a:lnTo>
                  <a:pt x="852549" y="748093"/>
                </a:lnTo>
                <a:lnTo>
                  <a:pt x="851531" y="748481"/>
                </a:lnTo>
                <a:lnTo>
                  <a:pt x="850860" y="748979"/>
                </a:lnTo>
                <a:close/>
              </a:path>
              <a:path w="964565" h="962025">
                <a:moveTo>
                  <a:pt x="850860" y="748979"/>
                </a:moveTo>
                <a:lnTo>
                  <a:pt x="850620" y="749157"/>
                </a:lnTo>
                <a:lnTo>
                  <a:pt x="851531" y="748481"/>
                </a:lnTo>
                <a:lnTo>
                  <a:pt x="850860" y="748979"/>
                </a:lnTo>
                <a:close/>
              </a:path>
              <a:path w="964565" h="962025">
                <a:moveTo>
                  <a:pt x="851011" y="877231"/>
                </a:moveTo>
                <a:lnTo>
                  <a:pt x="849005" y="877231"/>
                </a:lnTo>
                <a:lnTo>
                  <a:pt x="848211" y="875640"/>
                </a:lnTo>
                <a:lnTo>
                  <a:pt x="848289" y="874758"/>
                </a:lnTo>
                <a:lnTo>
                  <a:pt x="848410" y="873370"/>
                </a:lnTo>
                <a:lnTo>
                  <a:pt x="849620" y="872971"/>
                </a:lnTo>
                <a:lnTo>
                  <a:pt x="850674" y="873370"/>
                </a:lnTo>
                <a:lnTo>
                  <a:pt x="850875" y="873370"/>
                </a:lnTo>
                <a:lnTo>
                  <a:pt x="852695" y="876277"/>
                </a:lnTo>
                <a:lnTo>
                  <a:pt x="851677" y="876700"/>
                </a:lnTo>
                <a:lnTo>
                  <a:pt x="851011" y="877231"/>
                </a:lnTo>
                <a:close/>
              </a:path>
              <a:path w="964565" h="962025">
                <a:moveTo>
                  <a:pt x="850806" y="877394"/>
                </a:moveTo>
                <a:lnTo>
                  <a:pt x="850542" y="877604"/>
                </a:lnTo>
                <a:lnTo>
                  <a:pt x="851011" y="877231"/>
                </a:lnTo>
                <a:lnTo>
                  <a:pt x="850806" y="877394"/>
                </a:lnTo>
                <a:close/>
              </a:path>
              <a:path w="964565" h="962025">
                <a:moveTo>
                  <a:pt x="850538" y="271775"/>
                </a:moveTo>
                <a:lnTo>
                  <a:pt x="849005" y="271405"/>
                </a:lnTo>
                <a:lnTo>
                  <a:pt x="848211" y="269815"/>
                </a:lnTo>
                <a:lnTo>
                  <a:pt x="848289" y="268929"/>
                </a:lnTo>
                <a:lnTo>
                  <a:pt x="848410" y="267541"/>
                </a:lnTo>
                <a:lnTo>
                  <a:pt x="849620" y="267142"/>
                </a:lnTo>
                <a:lnTo>
                  <a:pt x="850674" y="267541"/>
                </a:lnTo>
                <a:lnTo>
                  <a:pt x="850875" y="267541"/>
                </a:lnTo>
                <a:lnTo>
                  <a:pt x="852695" y="270448"/>
                </a:lnTo>
                <a:lnTo>
                  <a:pt x="851674" y="270872"/>
                </a:lnTo>
                <a:lnTo>
                  <a:pt x="850538" y="271775"/>
                </a:lnTo>
                <a:close/>
              </a:path>
              <a:path w="964565" h="962025">
                <a:moveTo>
                  <a:pt x="849941" y="897535"/>
                </a:moveTo>
                <a:lnTo>
                  <a:pt x="848798" y="896973"/>
                </a:lnTo>
                <a:lnTo>
                  <a:pt x="848158" y="895649"/>
                </a:lnTo>
                <a:lnTo>
                  <a:pt x="848563" y="894660"/>
                </a:lnTo>
                <a:lnTo>
                  <a:pt x="848678" y="893763"/>
                </a:lnTo>
                <a:lnTo>
                  <a:pt x="848770" y="893041"/>
                </a:lnTo>
                <a:lnTo>
                  <a:pt x="850286" y="892564"/>
                </a:lnTo>
                <a:lnTo>
                  <a:pt x="851496" y="893400"/>
                </a:lnTo>
                <a:lnTo>
                  <a:pt x="852556" y="893763"/>
                </a:lnTo>
                <a:lnTo>
                  <a:pt x="852113" y="894660"/>
                </a:lnTo>
                <a:lnTo>
                  <a:pt x="851887" y="895649"/>
                </a:lnTo>
                <a:lnTo>
                  <a:pt x="851812" y="896023"/>
                </a:lnTo>
                <a:lnTo>
                  <a:pt x="849941" y="897535"/>
                </a:lnTo>
                <a:close/>
              </a:path>
              <a:path w="964565" h="962025">
                <a:moveTo>
                  <a:pt x="849830" y="233842"/>
                </a:moveTo>
                <a:lnTo>
                  <a:pt x="848282" y="233842"/>
                </a:lnTo>
                <a:lnTo>
                  <a:pt x="848447" y="233063"/>
                </a:lnTo>
                <a:lnTo>
                  <a:pt x="848474" y="232931"/>
                </a:lnTo>
                <a:lnTo>
                  <a:pt x="848926" y="232073"/>
                </a:lnTo>
                <a:lnTo>
                  <a:pt x="850444" y="232073"/>
                </a:lnTo>
                <a:lnTo>
                  <a:pt x="850267" y="232931"/>
                </a:lnTo>
                <a:lnTo>
                  <a:pt x="850240" y="233063"/>
                </a:lnTo>
                <a:lnTo>
                  <a:pt x="849830" y="233842"/>
                </a:lnTo>
                <a:close/>
              </a:path>
              <a:path w="964565" h="962025">
                <a:moveTo>
                  <a:pt x="850588" y="252047"/>
                </a:moveTo>
                <a:lnTo>
                  <a:pt x="849013" y="252047"/>
                </a:lnTo>
                <a:lnTo>
                  <a:pt x="848158" y="250513"/>
                </a:lnTo>
                <a:lnTo>
                  <a:pt x="849215" y="249407"/>
                </a:lnTo>
                <a:lnTo>
                  <a:pt x="849670" y="250211"/>
                </a:lnTo>
                <a:lnTo>
                  <a:pt x="850215" y="250987"/>
                </a:lnTo>
                <a:lnTo>
                  <a:pt x="850588" y="252047"/>
                </a:lnTo>
                <a:close/>
              </a:path>
              <a:path w="964565" h="962025">
                <a:moveTo>
                  <a:pt x="849467" y="199033"/>
                </a:moveTo>
                <a:lnTo>
                  <a:pt x="849037" y="198015"/>
                </a:lnTo>
                <a:lnTo>
                  <a:pt x="848069" y="196819"/>
                </a:lnTo>
                <a:lnTo>
                  <a:pt x="848567" y="195321"/>
                </a:lnTo>
                <a:lnTo>
                  <a:pt x="850175" y="194613"/>
                </a:lnTo>
                <a:lnTo>
                  <a:pt x="852522" y="194613"/>
                </a:lnTo>
                <a:lnTo>
                  <a:pt x="852983" y="196005"/>
                </a:lnTo>
                <a:lnTo>
                  <a:pt x="852389" y="197350"/>
                </a:lnTo>
                <a:lnTo>
                  <a:pt x="849467" y="199033"/>
                </a:lnTo>
                <a:close/>
              </a:path>
              <a:path w="964565" h="962025">
                <a:moveTo>
                  <a:pt x="850549" y="215907"/>
                </a:moveTo>
                <a:lnTo>
                  <a:pt x="849020" y="215907"/>
                </a:lnTo>
                <a:lnTo>
                  <a:pt x="848172" y="214284"/>
                </a:lnTo>
                <a:lnTo>
                  <a:pt x="849268" y="213188"/>
                </a:lnTo>
                <a:lnTo>
                  <a:pt x="849692" y="214014"/>
                </a:lnTo>
                <a:lnTo>
                  <a:pt x="850215" y="214808"/>
                </a:lnTo>
                <a:lnTo>
                  <a:pt x="850549" y="215907"/>
                </a:lnTo>
                <a:close/>
              </a:path>
              <a:path w="964565" h="962025">
                <a:moveTo>
                  <a:pt x="849941" y="291706"/>
                </a:moveTo>
                <a:lnTo>
                  <a:pt x="848798" y="291144"/>
                </a:lnTo>
                <a:lnTo>
                  <a:pt x="848158" y="289820"/>
                </a:lnTo>
                <a:lnTo>
                  <a:pt x="848563" y="288831"/>
                </a:lnTo>
                <a:lnTo>
                  <a:pt x="848678" y="287935"/>
                </a:lnTo>
                <a:lnTo>
                  <a:pt x="848770" y="287212"/>
                </a:lnTo>
                <a:lnTo>
                  <a:pt x="850286" y="286735"/>
                </a:lnTo>
                <a:lnTo>
                  <a:pt x="851496" y="287572"/>
                </a:lnTo>
                <a:lnTo>
                  <a:pt x="852556" y="287935"/>
                </a:lnTo>
                <a:lnTo>
                  <a:pt x="852113" y="288831"/>
                </a:lnTo>
                <a:lnTo>
                  <a:pt x="851887" y="289820"/>
                </a:lnTo>
                <a:lnTo>
                  <a:pt x="851812" y="290194"/>
                </a:lnTo>
                <a:lnTo>
                  <a:pt x="849941" y="291706"/>
                </a:lnTo>
                <a:close/>
              </a:path>
              <a:path w="964565" h="962025">
                <a:moveTo>
                  <a:pt x="757594" y="51363"/>
                </a:moveTo>
                <a:lnTo>
                  <a:pt x="756171" y="50786"/>
                </a:lnTo>
                <a:lnTo>
                  <a:pt x="755828" y="48338"/>
                </a:lnTo>
                <a:lnTo>
                  <a:pt x="756947" y="47541"/>
                </a:lnTo>
                <a:lnTo>
                  <a:pt x="757523" y="46811"/>
                </a:lnTo>
                <a:lnTo>
                  <a:pt x="758413" y="47306"/>
                </a:lnTo>
                <a:lnTo>
                  <a:pt x="759206" y="47541"/>
                </a:lnTo>
                <a:lnTo>
                  <a:pt x="759417" y="47541"/>
                </a:lnTo>
                <a:lnTo>
                  <a:pt x="761117" y="49409"/>
                </a:lnTo>
                <a:lnTo>
                  <a:pt x="760715" y="50452"/>
                </a:lnTo>
                <a:lnTo>
                  <a:pt x="757594" y="51363"/>
                </a:lnTo>
                <a:close/>
              </a:path>
              <a:path w="964565" h="962025">
                <a:moveTo>
                  <a:pt x="776376" y="602693"/>
                </a:moveTo>
                <a:lnTo>
                  <a:pt x="774782" y="602117"/>
                </a:lnTo>
                <a:lnTo>
                  <a:pt x="773540" y="599701"/>
                </a:lnTo>
                <a:lnTo>
                  <a:pt x="774579" y="598380"/>
                </a:lnTo>
                <a:lnTo>
                  <a:pt x="777198" y="598380"/>
                </a:lnTo>
                <a:lnTo>
                  <a:pt x="777860" y="599366"/>
                </a:lnTo>
                <a:lnTo>
                  <a:pt x="778604" y="599982"/>
                </a:lnTo>
                <a:lnTo>
                  <a:pt x="778123" y="600850"/>
                </a:lnTo>
                <a:lnTo>
                  <a:pt x="777829" y="602117"/>
                </a:lnTo>
                <a:lnTo>
                  <a:pt x="778093" y="602117"/>
                </a:lnTo>
                <a:lnTo>
                  <a:pt x="776376" y="602693"/>
                </a:lnTo>
                <a:close/>
              </a:path>
              <a:path w="964565" h="962025">
                <a:moveTo>
                  <a:pt x="776084" y="400351"/>
                </a:moveTo>
                <a:lnTo>
                  <a:pt x="775102" y="399824"/>
                </a:lnTo>
                <a:lnTo>
                  <a:pt x="774554" y="398511"/>
                </a:lnTo>
                <a:lnTo>
                  <a:pt x="774928" y="398073"/>
                </a:lnTo>
                <a:lnTo>
                  <a:pt x="775216" y="397440"/>
                </a:lnTo>
                <a:lnTo>
                  <a:pt x="777024" y="396671"/>
                </a:lnTo>
                <a:lnTo>
                  <a:pt x="778095" y="397162"/>
                </a:lnTo>
                <a:lnTo>
                  <a:pt x="778338" y="398073"/>
                </a:lnTo>
                <a:lnTo>
                  <a:pt x="778454" y="398511"/>
                </a:lnTo>
                <a:lnTo>
                  <a:pt x="778550" y="398870"/>
                </a:lnTo>
                <a:lnTo>
                  <a:pt x="777867" y="399628"/>
                </a:lnTo>
                <a:lnTo>
                  <a:pt x="776084" y="400351"/>
                </a:lnTo>
                <a:close/>
              </a:path>
              <a:path w="964565" h="962025">
                <a:moveTo>
                  <a:pt x="775992" y="420787"/>
                </a:moveTo>
                <a:lnTo>
                  <a:pt x="774650" y="420168"/>
                </a:lnTo>
                <a:lnTo>
                  <a:pt x="773803" y="418559"/>
                </a:lnTo>
                <a:lnTo>
                  <a:pt x="774170" y="417648"/>
                </a:lnTo>
                <a:lnTo>
                  <a:pt x="774287" y="416360"/>
                </a:lnTo>
                <a:lnTo>
                  <a:pt x="776469" y="414851"/>
                </a:lnTo>
                <a:lnTo>
                  <a:pt x="778048" y="415520"/>
                </a:lnTo>
                <a:lnTo>
                  <a:pt x="778887" y="417648"/>
                </a:lnTo>
                <a:lnTo>
                  <a:pt x="778512" y="418559"/>
                </a:lnTo>
                <a:lnTo>
                  <a:pt x="778184" y="419221"/>
                </a:lnTo>
                <a:lnTo>
                  <a:pt x="775992" y="420787"/>
                </a:lnTo>
                <a:close/>
              </a:path>
              <a:path w="964565" h="962025">
                <a:moveTo>
                  <a:pt x="778899" y="565902"/>
                </a:moveTo>
                <a:lnTo>
                  <a:pt x="776165" y="565902"/>
                </a:lnTo>
                <a:lnTo>
                  <a:pt x="775444" y="564913"/>
                </a:lnTo>
                <a:lnTo>
                  <a:pt x="774647" y="564312"/>
                </a:lnTo>
                <a:lnTo>
                  <a:pt x="775059" y="563482"/>
                </a:lnTo>
                <a:lnTo>
                  <a:pt x="775319" y="562233"/>
                </a:lnTo>
                <a:lnTo>
                  <a:pt x="775348" y="562095"/>
                </a:lnTo>
                <a:lnTo>
                  <a:pt x="776743" y="561774"/>
                </a:lnTo>
                <a:lnTo>
                  <a:pt x="778226" y="562233"/>
                </a:lnTo>
                <a:lnTo>
                  <a:pt x="779471" y="564312"/>
                </a:lnTo>
                <a:lnTo>
                  <a:pt x="779328" y="564913"/>
                </a:lnTo>
                <a:lnTo>
                  <a:pt x="778899" y="565902"/>
                </a:lnTo>
                <a:close/>
              </a:path>
              <a:path w="964565" h="962025">
                <a:moveTo>
                  <a:pt x="776113" y="584894"/>
                </a:moveTo>
                <a:lnTo>
                  <a:pt x="775024" y="583805"/>
                </a:lnTo>
                <a:lnTo>
                  <a:pt x="774109" y="583303"/>
                </a:lnTo>
                <a:lnTo>
                  <a:pt x="774363" y="582631"/>
                </a:lnTo>
                <a:lnTo>
                  <a:pt x="774479" y="582321"/>
                </a:lnTo>
                <a:lnTo>
                  <a:pt x="774590" y="580937"/>
                </a:lnTo>
                <a:lnTo>
                  <a:pt x="775917" y="580100"/>
                </a:lnTo>
                <a:lnTo>
                  <a:pt x="777632" y="580421"/>
                </a:lnTo>
                <a:lnTo>
                  <a:pt x="779397" y="582631"/>
                </a:lnTo>
                <a:lnTo>
                  <a:pt x="778557" y="584175"/>
                </a:lnTo>
                <a:lnTo>
                  <a:pt x="776113" y="584894"/>
                </a:lnTo>
                <a:close/>
              </a:path>
              <a:path w="964565" h="962025">
                <a:moveTo>
                  <a:pt x="776081" y="657405"/>
                </a:moveTo>
                <a:lnTo>
                  <a:pt x="775098" y="656878"/>
                </a:lnTo>
                <a:lnTo>
                  <a:pt x="774554" y="655558"/>
                </a:lnTo>
                <a:lnTo>
                  <a:pt x="774928" y="655121"/>
                </a:lnTo>
                <a:lnTo>
                  <a:pt x="775219" y="654480"/>
                </a:lnTo>
                <a:lnTo>
                  <a:pt x="777027" y="653718"/>
                </a:lnTo>
                <a:lnTo>
                  <a:pt x="778105" y="654210"/>
                </a:lnTo>
                <a:lnTo>
                  <a:pt x="778346" y="655121"/>
                </a:lnTo>
                <a:lnTo>
                  <a:pt x="778462" y="655558"/>
                </a:lnTo>
                <a:lnTo>
                  <a:pt x="778557" y="655918"/>
                </a:lnTo>
                <a:lnTo>
                  <a:pt x="777871" y="656672"/>
                </a:lnTo>
                <a:lnTo>
                  <a:pt x="776081" y="657405"/>
                </a:lnTo>
                <a:close/>
              </a:path>
              <a:path w="964565" h="962025">
                <a:moveTo>
                  <a:pt x="778318" y="363602"/>
                </a:moveTo>
                <a:lnTo>
                  <a:pt x="775515" y="363602"/>
                </a:lnTo>
                <a:lnTo>
                  <a:pt x="774921" y="362495"/>
                </a:lnTo>
                <a:lnTo>
                  <a:pt x="774832" y="362328"/>
                </a:lnTo>
                <a:lnTo>
                  <a:pt x="774120" y="361624"/>
                </a:lnTo>
                <a:lnTo>
                  <a:pt x="774711" y="360795"/>
                </a:lnTo>
                <a:lnTo>
                  <a:pt x="775191" y="359432"/>
                </a:lnTo>
                <a:lnTo>
                  <a:pt x="776750" y="359104"/>
                </a:lnTo>
                <a:lnTo>
                  <a:pt x="778358" y="359802"/>
                </a:lnTo>
                <a:lnTo>
                  <a:pt x="779379" y="362328"/>
                </a:lnTo>
                <a:lnTo>
                  <a:pt x="779447" y="362495"/>
                </a:lnTo>
                <a:lnTo>
                  <a:pt x="778318" y="363602"/>
                </a:lnTo>
                <a:close/>
              </a:path>
              <a:path w="964565" h="962025">
                <a:moveTo>
                  <a:pt x="774741" y="544843"/>
                </a:moveTo>
                <a:lnTo>
                  <a:pt x="774913" y="544042"/>
                </a:lnTo>
                <a:lnTo>
                  <a:pt x="775960" y="543480"/>
                </a:lnTo>
                <a:lnTo>
                  <a:pt x="777557" y="544042"/>
                </a:lnTo>
                <a:lnTo>
                  <a:pt x="777719" y="544042"/>
                </a:lnTo>
                <a:lnTo>
                  <a:pt x="778536" y="544843"/>
                </a:lnTo>
                <a:lnTo>
                  <a:pt x="774913" y="544042"/>
                </a:lnTo>
                <a:lnTo>
                  <a:pt x="774741" y="544843"/>
                </a:lnTo>
                <a:close/>
              </a:path>
              <a:path w="964565" h="962025">
                <a:moveTo>
                  <a:pt x="777187" y="547096"/>
                </a:moveTo>
                <a:lnTo>
                  <a:pt x="775736" y="546619"/>
                </a:lnTo>
                <a:lnTo>
                  <a:pt x="774611" y="545444"/>
                </a:lnTo>
                <a:lnTo>
                  <a:pt x="774669" y="545178"/>
                </a:lnTo>
                <a:lnTo>
                  <a:pt x="778472" y="545178"/>
                </a:lnTo>
                <a:lnTo>
                  <a:pt x="778364" y="545750"/>
                </a:lnTo>
                <a:lnTo>
                  <a:pt x="778271" y="546249"/>
                </a:lnTo>
                <a:lnTo>
                  <a:pt x="778201" y="546619"/>
                </a:lnTo>
                <a:lnTo>
                  <a:pt x="777187" y="547096"/>
                </a:lnTo>
                <a:close/>
              </a:path>
              <a:path w="964565" h="962025">
                <a:moveTo>
                  <a:pt x="778508" y="638752"/>
                </a:moveTo>
                <a:lnTo>
                  <a:pt x="775862" y="638752"/>
                </a:lnTo>
                <a:lnTo>
                  <a:pt x="775237" y="638026"/>
                </a:lnTo>
                <a:lnTo>
                  <a:pt x="774447" y="637527"/>
                </a:lnTo>
                <a:lnTo>
                  <a:pt x="774985" y="636673"/>
                </a:lnTo>
                <a:lnTo>
                  <a:pt x="775239" y="635812"/>
                </a:lnTo>
                <a:lnTo>
                  <a:pt x="775348" y="635446"/>
                </a:lnTo>
                <a:lnTo>
                  <a:pt x="776764" y="634794"/>
                </a:lnTo>
                <a:lnTo>
                  <a:pt x="778390" y="635232"/>
                </a:lnTo>
                <a:lnTo>
                  <a:pt x="779599" y="637527"/>
                </a:lnTo>
                <a:lnTo>
                  <a:pt x="779179" y="638026"/>
                </a:lnTo>
                <a:lnTo>
                  <a:pt x="778508" y="638752"/>
                </a:lnTo>
                <a:close/>
              </a:path>
              <a:path w="964565" h="962025">
                <a:moveTo>
                  <a:pt x="775846" y="474474"/>
                </a:moveTo>
                <a:lnTo>
                  <a:pt x="774437" y="473631"/>
                </a:lnTo>
                <a:lnTo>
                  <a:pt x="774409" y="473321"/>
                </a:lnTo>
                <a:lnTo>
                  <a:pt x="774295" y="470958"/>
                </a:lnTo>
                <a:lnTo>
                  <a:pt x="775447" y="470182"/>
                </a:lnTo>
                <a:lnTo>
                  <a:pt x="776098" y="469396"/>
                </a:lnTo>
                <a:lnTo>
                  <a:pt x="776995" y="469901"/>
                </a:lnTo>
                <a:lnTo>
                  <a:pt x="778106" y="470182"/>
                </a:lnTo>
                <a:lnTo>
                  <a:pt x="778721" y="470958"/>
                </a:lnTo>
                <a:lnTo>
                  <a:pt x="779518" y="472072"/>
                </a:lnTo>
                <a:lnTo>
                  <a:pt x="779020" y="473321"/>
                </a:lnTo>
                <a:lnTo>
                  <a:pt x="775846" y="474474"/>
                </a:lnTo>
                <a:close/>
              </a:path>
              <a:path w="964565" h="962025">
                <a:moveTo>
                  <a:pt x="778105" y="491092"/>
                </a:moveTo>
                <a:lnTo>
                  <a:pt x="774393" y="491092"/>
                </a:lnTo>
                <a:lnTo>
                  <a:pt x="774240" y="489509"/>
                </a:lnTo>
                <a:lnTo>
                  <a:pt x="774184" y="488925"/>
                </a:lnTo>
                <a:lnTo>
                  <a:pt x="775344" y="488121"/>
                </a:lnTo>
                <a:lnTo>
                  <a:pt x="775949" y="487366"/>
                </a:lnTo>
                <a:lnTo>
                  <a:pt x="775575" y="487832"/>
                </a:lnTo>
                <a:lnTo>
                  <a:pt x="778133" y="488121"/>
                </a:lnTo>
                <a:lnTo>
                  <a:pt x="778650" y="489509"/>
                </a:lnTo>
                <a:lnTo>
                  <a:pt x="778105" y="491092"/>
                </a:lnTo>
                <a:close/>
              </a:path>
              <a:path w="964565" h="962025">
                <a:moveTo>
                  <a:pt x="774422" y="491391"/>
                </a:moveTo>
                <a:lnTo>
                  <a:pt x="774240" y="489509"/>
                </a:lnTo>
                <a:lnTo>
                  <a:pt x="774393" y="491092"/>
                </a:lnTo>
                <a:lnTo>
                  <a:pt x="774422" y="491391"/>
                </a:lnTo>
                <a:close/>
              </a:path>
              <a:path w="964565" h="962025">
                <a:moveTo>
                  <a:pt x="775817" y="492277"/>
                </a:moveTo>
                <a:lnTo>
                  <a:pt x="774422" y="491391"/>
                </a:lnTo>
                <a:lnTo>
                  <a:pt x="777530" y="491391"/>
                </a:lnTo>
                <a:lnTo>
                  <a:pt x="775817" y="492277"/>
                </a:lnTo>
                <a:close/>
              </a:path>
              <a:path w="964565" h="962025">
                <a:moveTo>
                  <a:pt x="777234" y="526236"/>
                </a:moveTo>
                <a:lnTo>
                  <a:pt x="774873" y="526236"/>
                </a:lnTo>
                <a:lnTo>
                  <a:pt x="775101" y="525784"/>
                </a:lnTo>
                <a:lnTo>
                  <a:pt x="776369" y="525784"/>
                </a:lnTo>
                <a:lnTo>
                  <a:pt x="777234" y="526236"/>
                </a:lnTo>
                <a:close/>
              </a:path>
              <a:path w="964565" h="962025">
                <a:moveTo>
                  <a:pt x="777512" y="527570"/>
                </a:moveTo>
                <a:lnTo>
                  <a:pt x="776244" y="527570"/>
                </a:lnTo>
                <a:lnTo>
                  <a:pt x="775162" y="527004"/>
                </a:lnTo>
                <a:lnTo>
                  <a:pt x="777796" y="527004"/>
                </a:lnTo>
                <a:lnTo>
                  <a:pt x="777512" y="527570"/>
                </a:lnTo>
                <a:close/>
              </a:path>
              <a:path w="964565" h="962025">
                <a:moveTo>
                  <a:pt x="777512" y="527570"/>
                </a:moveTo>
                <a:lnTo>
                  <a:pt x="777413" y="527766"/>
                </a:lnTo>
                <a:lnTo>
                  <a:pt x="777796" y="527004"/>
                </a:lnTo>
                <a:lnTo>
                  <a:pt x="777512" y="527570"/>
                </a:lnTo>
                <a:close/>
              </a:path>
              <a:path w="964565" h="962025">
                <a:moveTo>
                  <a:pt x="775707" y="731347"/>
                </a:moveTo>
                <a:lnTo>
                  <a:pt x="774365" y="730347"/>
                </a:lnTo>
                <a:lnTo>
                  <a:pt x="774350" y="730133"/>
                </a:lnTo>
                <a:lnTo>
                  <a:pt x="774234" y="728539"/>
                </a:lnTo>
                <a:lnTo>
                  <a:pt x="774184" y="727845"/>
                </a:lnTo>
                <a:lnTo>
                  <a:pt x="775362" y="727062"/>
                </a:lnTo>
                <a:lnTo>
                  <a:pt x="775985" y="726319"/>
                </a:lnTo>
                <a:lnTo>
                  <a:pt x="775582" y="726799"/>
                </a:lnTo>
                <a:lnTo>
                  <a:pt x="778195" y="727062"/>
                </a:lnTo>
                <a:lnTo>
                  <a:pt x="778669" y="728539"/>
                </a:lnTo>
                <a:lnTo>
                  <a:pt x="778105" y="730133"/>
                </a:lnTo>
                <a:lnTo>
                  <a:pt x="775707" y="731347"/>
                </a:lnTo>
                <a:close/>
              </a:path>
              <a:path w="964565" h="962025">
                <a:moveTo>
                  <a:pt x="776533" y="805420"/>
                </a:moveTo>
                <a:lnTo>
                  <a:pt x="774871" y="804805"/>
                </a:lnTo>
                <a:lnTo>
                  <a:pt x="773497" y="802214"/>
                </a:lnTo>
                <a:lnTo>
                  <a:pt x="774704" y="800922"/>
                </a:lnTo>
                <a:lnTo>
                  <a:pt x="777412" y="800922"/>
                </a:lnTo>
                <a:lnTo>
                  <a:pt x="778098" y="801930"/>
                </a:lnTo>
                <a:lnTo>
                  <a:pt x="778874" y="802563"/>
                </a:lnTo>
                <a:lnTo>
                  <a:pt x="778365" y="803477"/>
                </a:lnTo>
                <a:lnTo>
                  <a:pt x="778055" y="804805"/>
                </a:lnTo>
                <a:lnTo>
                  <a:pt x="778332" y="804805"/>
                </a:lnTo>
                <a:lnTo>
                  <a:pt x="776533" y="805420"/>
                </a:lnTo>
                <a:close/>
              </a:path>
              <a:path w="964565" h="962025">
                <a:moveTo>
                  <a:pt x="775444" y="695559"/>
                </a:moveTo>
                <a:lnTo>
                  <a:pt x="774138" y="694310"/>
                </a:lnTo>
                <a:lnTo>
                  <a:pt x="774214" y="693058"/>
                </a:lnTo>
                <a:lnTo>
                  <a:pt x="774301" y="691627"/>
                </a:lnTo>
                <a:lnTo>
                  <a:pt x="775760" y="690958"/>
                </a:lnTo>
                <a:lnTo>
                  <a:pt x="776479" y="690360"/>
                </a:lnTo>
                <a:lnTo>
                  <a:pt x="777283" y="690958"/>
                </a:lnTo>
                <a:lnTo>
                  <a:pt x="778657" y="691485"/>
                </a:lnTo>
                <a:lnTo>
                  <a:pt x="778770" y="692328"/>
                </a:lnTo>
                <a:lnTo>
                  <a:pt x="778867" y="693058"/>
                </a:lnTo>
                <a:lnTo>
                  <a:pt x="778141" y="694684"/>
                </a:lnTo>
                <a:lnTo>
                  <a:pt x="775444" y="695559"/>
                </a:lnTo>
                <a:close/>
              </a:path>
              <a:path w="964565" h="962025">
                <a:moveTo>
                  <a:pt x="776497" y="713234"/>
                </a:moveTo>
                <a:lnTo>
                  <a:pt x="774828" y="712608"/>
                </a:lnTo>
                <a:lnTo>
                  <a:pt x="773547" y="710024"/>
                </a:lnTo>
                <a:lnTo>
                  <a:pt x="774808" y="708480"/>
                </a:lnTo>
                <a:lnTo>
                  <a:pt x="777291" y="708480"/>
                </a:lnTo>
                <a:lnTo>
                  <a:pt x="778095" y="709743"/>
                </a:lnTo>
                <a:lnTo>
                  <a:pt x="778860" y="710412"/>
                </a:lnTo>
                <a:lnTo>
                  <a:pt x="778351" y="711323"/>
                </a:lnTo>
                <a:lnTo>
                  <a:pt x="778050" y="712608"/>
                </a:lnTo>
                <a:lnTo>
                  <a:pt x="778009" y="712782"/>
                </a:lnTo>
                <a:lnTo>
                  <a:pt x="776497" y="713234"/>
                </a:lnTo>
                <a:close/>
              </a:path>
              <a:path w="964565" h="962025">
                <a:moveTo>
                  <a:pt x="777878" y="620254"/>
                </a:moveTo>
                <a:lnTo>
                  <a:pt x="775175" y="620254"/>
                </a:lnTo>
                <a:lnTo>
                  <a:pt x="774550" y="619386"/>
                </a:lnTo>
                <a:lnTo>
                  <a:pt x="773778" y="618785"/>
                </a:lnTo>
                <a:lnTo>
                  <a:pt x="774223" y="617845"/>
                </a:lnTo>
                <a:lnTo>
                  <a:pt x="774469" y="616411"/>
                </a:lnTo>
                <a:lnTo>
                  <a:pt x="775881" y="615838"/>
                </a:lnTo>
                <a:lnTo>
                  <a:pt x="777412" y="616411"/>
                </a:lnTo>
                <a:lnTo>
                  <a:pt x="778322" y="617845"/>
                </a:lnTo>
                <a:lnTo>
                  <a:pt x="778860" y="618785"/>
                </a:lnTo>
                <a:lnTo>
                  <a:pt x="779019" y="618785"/>
                </a:lnTo>
                <a:lnTo>
                  <a:pt x="777878" y="620254"/>
                </a:lnTo>
                <a:close/>
              </a:path>
              <a:path w="964565" h="962025">
                <a:moveTo>
                  <a:pt x="777130" y="510130"/>
                </a:moveTo>
                <a:lnTo>
                  <a:pt x="775671" y="510130"/>
                </a:lnTo>
                <a:lnTo>
                  <a:pt x="774997" y="509123"/>
                </a:lnTo>
                <a:lnTo>
                  <a:pt x="774294" y="508507"/>
                </a:lnTo>
                <a:lnTo>
                  <a:pt x="775490" y="508020"/>
                </a:lnTo>
                <a:lnTo>
                  <a:pt x="776426" y="507518"/>
                </a:lnTo>
                <a:lnTo>
                  <a:pt x="777839" y="507518"/>
                </a:lnTo>
                <a:lnTo>
                  <a:pt x="778114" y="508020"/>
                </a:lnTo>
                <a:lnTo>
                  <a:pt x="778519" y="508507"/>
                </a:lnTo>
                <a:lnTo>
                  <a:pt x="777810" y="509123"/>
                </a:lnTo>
                <a:lnTo>
                  <a:pt x="777130" y="510130"/>
                </a:lnTo>
                <a:close/>
              </a:path>
              <a:path w="964565" h="962025">
                <a:moveTo>
                  <a:pt x="775654" y="455792"/>
                </a:moveTo>
                <a:lnTo>
                  <a:pt x="774800" y="454660"/>
                </a:lnTo>
                <a:lnTo>
                  <a:pt x="774024" y="454080"/>
                </a:lnTo>
                <a:lnTo>
                  <a:pt x="774458" y="453166"/>
                </a:lnTo>
                <a:lnTo>
                  <a:pt x="774743" y="451753"/>
                </a:lnTo>
                <a:lnTo>
                  <a:pt x="776070" y="451191"/>
                </a:lnTo>
                <a:lnTo>
                  <a:pt x="777689" y="451753"/>
                </a:lnTo>
                <a:lnTo>
                  <a:pt x="779052" y="454080"/>
                </a:lnTo>
                <a:lnTo>
                  <a:pt x="778088" y="455461"/>
                </a:lnTo>
                <a:lnTo>
                  <a:pt x="775654" y="455792"/>
                </a:lnTo>
                <a:close/>
              </a:path>
              <a:path w="964565" h="962025">
                <a:moveTo>
                  <a:pt x="778016" y="675664"/>
                </a:moveTo>
                <a:lnTo>
                  <a:pt x="775372" y="675664"/>
                </a:lnTo>
                <a:lnTo>
                  <a:pt x="773882" y="673998"/>
                </a:lnTo>
                <a:lnTo>
                  <a:pt x="774273" y="672938"/>
                </a:lnTo>
                <a:lnTo>
                  <a:pt x="777209" y="671835"/>
                </a:lnTo>
                <a:lnTo>
                  <a:pt x="778597" y="672411"/>
                </a:lnTo>
                <a:lnTo>
                  <a:pt x="779088" y="674774"/>
                </a:lnTo>
                <a:lnTo>
                  <a:pt x="778016" y="675664"/>
                </a:lnTo>
                <a:close/>
              </a:path>
              <a:path w="964565" h="962025">
                <a:moveTo>
                  <a:pt x="777490" y="676443"/>
                </a:moveTo>
                <a:lnTo>
                  <a:pt x="776572" y="675984"/>
                </a:lnTo>
                <a:lnTo>
                  <a:pt x="777800" y="675984"/>
                </a:lnTo>
                <a:lnTo>
                  <a:pt x="777490" y="676443"/>
                </a:lnTo>
                <a:close/>
              </a:path>
              <a:path w="964565" h="962025">
                <a:moveTo>
                  <a:pt x="778312" y="437740"/>
                </a:moveTo>
                <a:lnTo>
                  <a:pt x="775557" y="437740"/>
                </a:lnTo>
                <a:lnTo>
                  <a:pt x="774857" y="436676"/>
                </a:lnTo>
                <a:lnTo>
                  <a:pt x="774077" y="436014"/>
                </a:lnTo>
                <a:lnTo>
                  <a:pt x="774586" y="435121"/>
                </a:lnTo>
                <a:lnTo>
                  <a:pt x="774935" y="433701"/>
                </a:lnTo>
                <a:lnTo>
                  <a:pt x="776447" y="433228"/>
                </a:lnTo>
                <a:lnTo>
                  <a:pt x="777815" y="433701"/>
                </a:lnTo>
                <a:lnTo>
                  <a:pt x="778081" y="433701"/>
                </a:lnTo>
                <a:lnTo>
                  <a:pt x="779333" y="436298"/>
                </a:lnTo>
                <a:lnTo>
                  <a:pt x="778312" y="437740"/>
                </a:lnTo>
                <a:close/>
              </a:path>
              <a:path w="964565" h="962025">
                <a:moveTo>
                  <a:pt x="813959" y="87784"/>
                </a:moveTo>
                <a:lnTo>
                  <a:pt x="811630" y="87784"/>
                </a:lnTo>
                <a:lnTo>
                  <a:pt x="810157" y="86037"/>
                </a:lnTo>
                <a:lnTo>
                  <a:pt x="810511" y="85001"/>
                </a:lnTo>
                <a:lnTo>
                  <a:pt x="810609" y="84716"/>
                </a:lnTo>
                <a:lnTo>
                  <a:pt x="812779" y="84368"/>
                </a:lnTo>
                <a:lnTo>
                  <a:pt x="814295" y="85001"/>
                </a:lnTo>
                <a:lnTo>
                  <a:pt x="814843" y="86392"/>
                </a:lnTo>
                <a:lnTo>
                  <a:pt x="814039" y="87549"/>
                </a:lnTo>
                <a:lnTo>
                  <a:pt x="813959" y="87784"/>
                </a:lnTo>
                <a:close/>
              </a:path>
              <a:path w="964565" h="962025">
                <a:moveTo>
                  <a:pt x="813959" y="87784"/>
                </a:moveTo>
                <a:lnTo>
                  <a:pt x="813868" y="88051"/>
                </a:lnTo>
                <a:lnTo>
                  <a:pt x="813959" y="87784"/>
                </a:lnTo>
                <a:lnTo>
                  <a:pt x="814039" y="87549"/>
                </a:lnTo>
                <a:lnTo>
                  <a:pt x="813959" y="87784"/>
                </a:lnTo>
                <a:close/>
              </a:path>
              <a:path w="964565" h="962025">
                <a:moveTo>
                  <a:pt x="813708" y="88520"/>
                </a:moveTo>
                <a:lnTo>
                  <a:pt x="812790" y="88051"/>
                </a:lnTo>
                <a:lnTo>
                  <a:pt x="813868" y="88051"/>
                </a:lnTo>
                <a:lnTo>
                  <a:pt x="813708" y="88520"/>
                </a:lnTo>
                <a:close/>
              </a:path>
              <a:path w="964565" h="962025">
                <a:moveTo>
                  <a:pt x="778646" y="217398"/>
                </a:moveTo>
                <a:lnTo>
                  <a:pt x="775713" y="217398"/>
                </a:lnTo>
                <a:lnTo>
                  <a:pt x="774921" y="216153"/>
                </a:lnTo>
                <a:lnTo>
                  <a:pt x="774091" y="215441"/>
                </a:lnTo>
                <a:lnTo>
                  <a:pt x="774558" y="214512"/>
                </a:lnTo>
                <a:lnTo>
                  <a:pt x="774836" y="213285"/>
                </a:lnTo>
                <a:lnTo>
                  <a:pt x="774940" y="212822"/>
                </a:lnTo>
                <a:lnTo>
                  <a:pt x="776827" y="212822"/>
                </a:lnTo>
                <a:lnTo>
                  <a:pt x="777999" y="213285"/>
                </a:lnTo>
                <a:lnTo>
                  <a:pt x="779486" y="215843"/>
                </a:lnTo>
                <a:lnTo>
                  <a:pt x="778646" y="217398"/>
                </a:lnTo>
                <a:close/>
              </a:path>
              <a:path w="964565" h="962025">
                <a:moveTo>
                  <a:pt x="775444" y="89730"/>
                </a:moveTo>
                <a:lnTo>
                  <a:pt x="774138" y="88481"/>
                </a:lnTo>
                <a:lnTo>
                  <a:pt x="774214" y="87229"/>
                </a:lnTo>
                <a:lnTo>
                  <a:pt x="774301" y="85802"/>
                </a:lnTo>
                <a:lnTo>
                  <a:pt x="775764" y="85129"/>
                </a:lnTo>
                <a:lnTo>
                  <a:pt x="776479" y="84531"/>
                </a:lnTo>
                <a:lnTo>
                  <a:pt x="777283" y="85129"/>
                </a:lnTo>
                <a:lnTo>
                  <a:pt x="778657" y="85656"/>
                </a:lnTo>
                <a:lnTo>
                  <a:pt x="778770" y="86499"/>
                </a:lnTo>
                <a:lnTo>
                  <a:pt x="778867" y="87229"/>
                </a:lnTo>
                <a:lnTo>
                  <a:pt x="778141" y="88855"/>
                </a:lnTo>
                <a:lnTo>
                  <a:pt x="775444" y="89730"/>
                </a:lnTo>
                <a:close/>
              </a:path>
              <a:path w="964565" h="962025">
                <a:moveTo>
                  <a:pt x="774735" y="159598"/>
                </a:moveTo>
                <a:lnTo>
                  <a:pt x="774910" y="158801"/>
                </a:lnTo>
                <a:lnTo>
                  <a:pt x="775956" y="158238"/>
                </a:lnTo>
                <a:lnTo>
                  <a:pt x="777568" y="158801"/>
                </a:lnTo>
                <a:lnTo>
                  <a:pt x="777720" y="158801"/>
                </a:lnTo>
                <a:lnTo>
                  <a:pt x="778525" y="159598"/>
                </a:lnTo>
                <a:lnTo>
                  <a:pt x="774910" y="158801"/>
                </a:lnTo>
                <a:lnTo>
                  <a:pt x="774735" y="159598"/>
                </a:lnTo>
                <a:close/>
              </a:path>
              <a:path w="964565" h="962025">
                <a:moveTo>
                  <a:pt x="777180" y="161847"/>
                </a:moveTo>
                <a:lnTo>
                  <a:pt x="775719" y="161370"/>
                </a:lnTo>
                <a:lnTo>
                  <a:pt x="774604" y="160199"/>
                </a:lnTo>
                <a:lnTo>
                  <a:pt x="774661" y="159936"/>
                </a:lnTo>
                <a:lnTo>
                  <a:pt x="778461" y="159936"/>
                </a:lnTo>
                <a:lnTo>
                  <a:pt x="778353" y="160509"/>
                </a:lnTo>
                <a:lnTo>
                  <a:pt x="778259" y="161007"/>
                </a:lnTo>
                <a:lnTo>
                  <a:pt x="778191" y="161370"/>
                </a:lnTo>
                <a:lnTo>
                  <a:pt x="777180" y="161847"/>
                </a:lnTo>
                <a:close/>
              </a:path>
              <a:path w="964565" h="962025">
                <a:moveTo>
                  <a:pt x="775703" y="125518"/>
                </a:moveTo>
                <a:lnTo>
                  <a:pt x="774362" y="124518"/>
                </a:lnTo>
                <a:lnTo>
                  <a:pt x="774245" y="121974"/>
                </a:lnTo>
                <a:lnTo>
                  <a:pt x="775358" y="121234"/>
                </a:lnTo>
                <a:lnTo>
                  <a:pt x="775981" y="120490"/>
                </a:lnTo>
                <a:lnTo>
                  <a:pt x="775579" y="120970"/>
                </a:lnTo>
                <a:lnTo>
                  <a:pt x="778191" y="121234"/>
                </a:lnTo>
                <a:lnTo>
                  <a:pt x="778671" y="122717"/>
                </a:lnTo>
                <a:lnTo>
                  <a:pt x="778102" y="124305"/>
                </a:lnTo>
                <a:lnTo>
                  <a:pt x="775703" y="125518"/>
                </a:lnTo>
                <a:close/>
              </a:path>
              <a:path w="964565" h="962025">
                <a:moveTo>
                  <a:pt x="776497" y="107405"/>
                </a:moveTo>
                <a:lnTo>
                  <a:pt x="774828" y="106779"/>
                </a:lnTo>
                <a:lnTo>
                  <a:pt x="773547" y="104196"/>
                </a:lnTo>
                <a:lnTo>
                  <a:pt x="774808" y="102651"/>
                </a:lnTo>
                <a:lnTo>
                  <a:pt x="777291" y="102651"/>
                </a:lnTo>
                <a:lnTo>
                  <a:pt x="778095" y="103914"/>
                </a:lnTo>
                <a:lnTo>
                  <a:pt x="778860" y="104583"/>
                </a:lnTo>
                <a:lnTo>
                  <a:pt x="778351" y="105494"/>
                </a:lnTo>
                <a:lnTo>
                  <a:pt x="778050" y="106779"/>
                </a:lnTo>
                <a:lnTo>
                  <a:pt x="778009" y="106953"/>
                </a:lnTo>
                <a:lnTo>
                  <a:pt x="776497" y="107405"/>
                </a:lnTo>
                <a:close/>
              </a:path>
              <a:path w="964565" h="962025">
                <a:moveTo>
                  <a:pt x="776536" y="199591"/>
                </a:moveTo>
                <a:lnTo>
                  <a:pt x="774874" y="198976"/>
                </a:lnTo>
                <a:lnTo>
                  <a:pt x="773501" y="196385"/>
                </a:lnTo>
                <a:lnTo>
                  <a:pt x="774707" y="195094"/>
                </a:lnTo>
                <a:lnTo>
                  <a:pt x="777416" y="195094"/>
                </a:lnTo>
                <a:lnTo>
                  <a:pt x="778102" y="196101"/>
                </a:lnTo>
                <a:lnTo>
                  <a:pt x="778878" y="196734"/>
                </a:lnTo>
                <a:lnTo>
                  <a:pt x="778365" y="197649"/>
                </a:lnTo>
                <a:lnTo>
                  <a:pt x="778055" y="198976"/>
                </a:lnTo>
                <a:lnTo>
                  <a:pt x="778332" y="198976"/>
                </a:lnTo>
                <a:lnTo>
                  <a:pt x="776536" y="199591"/>
                </a:lnTo>
                <a:close/>
              </a:path>
              <a:path w="964565" h="962025">
                <a:moveTo>
                  <a:pt x="777263" y="269879"/>
                </a:moveTo>
                <a:lnTo>
                  <a:pt x="774903" y="269879"/>
                </a:lnTo>
                <a:lnTo>
                  <a:pt x="775175" y="269398"/>
                </a:lnTo>
                <a:lnTo>
                  <a:pt x="776458" y="269398"/>
                </a:lnTo>
                <a:lnTo>
                  <a:pt x="777263" y="269879"/>
                </a:lnTo>
                <a:close/>
              </a:path>
              <a:path w="964565" h="962025">
                <a:moveTo>
                  <a:pt x="777530" y="271167"/>
                </a:moveTo>
                <a:lnTo>
                  <a:pt x="776244" y="271167"/>
                </a:lnTo>
                <a:lnTo>
                  <a:pt x="775415" y="270672"/>
                </a:lnTo>
                <a:lnTo>
                  <a:pt x="777811" y="270672"/>
                </a:lnTo>
                <a:lnTo>
                  <a:pt x="777530" y="271167"/>
                </a:lnTo>
                <a:close/>
              </a:path>
              <a:path w="964565" h="962025">
                <a:moveTo>
                  <a:pt x="777530" y="271167"/>
                </a:moveTo>
                <a:lnTo>
                  <a:pt x="777396" y="271402"/>
                </a:lnTo>
                <a:lnTo>
                  <a:pt x="777811" y="270672"/>
                </a:lnTo>
                <a:lnTo>
                  <a:pt x="777530" y="271167"/>
                </a:lnTo>
                <a:close/>
              </a:path>
              <a:path w="964565" h="962025">
                <a:moveTo>
                  <a:pt x="777641" y="235052"/>
                </a:moveTo>
                <a:lnTo>
                  <a:pt x="774938" y="235052"/>
                </a:lnTo>
                <a:lnTo>
                  <a:pt x="774112" y="233671"/>
                </a:lnTo>
                <a:lnTo>
                  <a:pt x="774504" y="231981"/>
                </a:lnTo>
                <a:lnTo>
                  <a:pt x="776796" y="230259"/>
                </a:lnTo>
                <a:lnTo>
                  <a:pt x="778308" y="231127"/>
                </a:lnTo>
                <a:lnTo>
                  <a:pt x="778913" y="233671"/>
                </a:lnTo>
                <a:lnTo>
                  <a:pt x="777839" y="234703"/>
                </a:lnTo>
                <a:lnTo>
                  <a:pt x="777641" y="235052"/>
                </a:lnTo>
                <a:close/>
              </a:path>
              <a:path w="964565" h="962025">
                <a:moveTo>
                  <a:pt x="777330" y="235600"/>
                </a:moveTo>
                <a:lnTo>
                  <a:pt x="776337" y="235201"/>
                </a:lnTo>
                <a:lnTo>
                  <a:pt x="777556" y="235201"/>
                </a:lnTo>
                <a:lnTo>
                  <a:pt x="777330" y="235600"/>
                </a:lnTo>
                <a:close/>
              </a:path>
              <a:path w="964565" h="962025">
                <a:moveTo>
                  <a:pt x="777269" y="305638"/>
                </a:moveTo>
                <a:lnTo>
                  <a:pt x="774931" y="305638"/>
                </a:lnTo>
                <a:lnTo>
                  <a:pt x="775157" y="305186"/>
                </a:lnTo>
                <a:lnTo>
                  <a:pt x="776415" y="305186"/>
                </a:lnTo>
                <a:lnTo>
                  <a:pt x="777269" y="305638"/>
                </a:lnTo>
                <a:close/>
              </a:path>
              <a:path w="964565" h="962025">
                <a:moveTo>
                  <a:pt x="777542" y="306965"/>
                </a:moveTo>
                <a:lnTo>
                  <a:pt x="776287" y="306965"/>
                </a:lnTo>
                <a:lnTo>
                  <a:pt x="775245" y="306414"/>
                </a:lnTo>
                <a:lnTo>
                  <a:pt x="777824" y="306414"/>
                </a:lnTo>
                <a:lnTo>
                  <a:pt x="777542" y="306965"/>
                </a:lnTo>
                <a:close/>
              </a:path>
              <a:path w="964565" h="962025">
                <a:moveTo>
                  <a:pt x="777542" y="306965"/>
                </a:moveTo>
                <a:lnTo>
                  <a:pt x="777442" y="307161"/>
                </a:lnTo>
                <a:lnTo>
                  <a:pt x="777824" y="306414"/>
                </a:lnTo>
                <a:lnTo>
                  <a:pt x="777542" y="306965"/>
                </a:lnTo>
                <a:close/>
              </a:path>
              <a:path w="964565" h="962025">
                <a:moveTo>
                  <a:pt x="774735" y="765427"/>
                </a:moveTo>
                <a:lnTo>
                  <a:pt x="774910" y="764629"/>
                </a:lnTo>
                <a:lnTo>
                  <a:pt x="775956" y="764067"/>
                </a:lnTo>
                <a:lnTo>
                  <a:pt x="777568" y="764629"/>
                </a:lnTo>
                <a:lnTo>
                  <a:pt x="777720" y="764629"/>
                </a:lnTo>
                <a:lnTo>
                  <a:pt x="778525" y="765427"/>
                </a:lnTo>
                <a:lnTo>
                  <a:pt x="774910" y="764629"/>
                </a:lnTo>
                <a:lnTo>
                  <a:pt x="774735" y="765427"/>
                </a:lnTo>
                <a:close/>
              </a:path>
              <a:path w="964565" h="962025">
                <a:moveTo>
                  <a:pt x="777180" y="767675"/>
                </a:moveTo>
                <a:lnTo>
                  <a:pt x="775719" y="767199"/>
                </a:lnTo>
                <a:lnTo>
                  <a:pt x="774604" y="766028"/>
                </a:lnTo>
                <a:lnTo>
                  <a:pt x="774661" y="765765"/>
                </a:lnTo>
                <a:lnTo>
                  <a:pt x="778461" y="765765"/>
                </a:lnTo>
                <a:lnTo>
                  <a:pt x="778353" y="766338"/>
                </a:lnTo>
                <a:lnTo>
                  <a:pt x="778259" y="766836"/>
                </a:lnTo>
                <a:lnTo>
                  <a:pt x="778191" y="767199"/>
                </a:lnTo>
                <a:lnTo>
                  <a:pt x="777180" y="767675"/>
                </a:lnTo>
                <a:close/>
              </a:path>
              <a:path w="964565" h="962025">
                <a:moveTo>
                  <a:pt x="778442" y="288230"/>
                </a:moveTo>
                <a:lnTo>
                  <a:pt x="774558" y="288230"/>
                </a:lnTo>
                <a:lnTo>
                  <a:pt x="774931" y="287789"/>
                </a:lnTo>
                <a:lnTo>
                  <a:pt x="775219" y="287155"/>
                </a:lnTo>
                <a:lnTo>
                  <a:pt x="777013" y="286394"/>
                </a:lnTo>
                <a:lnTo>
                  <a:pt x="778084" y="286881"/>
                </a:lnTo>
                <a:lnTo>
                  <a:pt x="778325" y="287789"/>
                </a:lnTo>
                <a:lnTo>
                  <a:pt x="778442" y="288230"/>
                </a:lnTo>
                <a:close/>
              </a:path>
              <a:path w="964565" h="962025">
                <a:moveTo>
                  <a:pt x="777954" y="289230"/>
                </a:moveTo>
                <a:lnTo>
                  <a:pt x="776426" y="289230"/>
                </a:lnTo>
                <a:lnTo>
                  <a:pt x="775337" y="288582"/>
                </a:lnTo>
                <a:lnTo>
                  <a:pt x="778536" y="288582"/>
                </a:lnTo>
                <a:lnTo>
                  <a:pt x="777954" y="289230"/>
                </a:lnTo>
                <a:close/>
              </a:path>
              <a:path w="964565" h="962025">
                <a:moveTo>
                  <a:pt x="777954" y="289230"/>
                </a:moveTo>
                <a:lnTo>
                  <a:pt x="777711" y="289500"/>
                </a:lnTo>
                <a:lnTo>
                  <a:pt x="778536" y="288582"/>
                </a:lnTo>
                <a:lnTo>
                  <a:pt x="777954" y="289230"/>
                </a:lnTo>
                <a:close/>
              </a:path>
              <a:path w="964565" h="962025">
                <a:moveTo>
                  <a:pt x="777263" y="875708"/>
                </a:moveTo>
                <a:lnTo>
                  <a:pt x="774903" y="875708"/>
                </a:lnTo>
                <a:lnTo>
                  <a:pt x="775175" y="875227"/>
                </a:lnTo>
                <a:lnTo>
                  <a:pt x="776458" y="875227"/>
                </a:lnTo>
                <a:lnTo>
                  <a:pt x="777263" y="875708"/>
                </a:lnTo>
                <a:close/>
              </a:path>
              <a:path w="964565" h="962025">
                <a:moveTo>
                  <a:pt x="777528" y="876996"/>
                </a:moveTo>
                <a:lnTo>
                  <a:pt x="776244" y="876996"/>
                </a:lnTo>
                <a:lnTo>
                  <a:pt x="775415" y="876501"/>
                </a:lnTo>
                <a:lnTo>
                  <a:pt x="777811" y="876501"/>
                </a:lnTo>
                <a:lnTo>
                  <a:pt x="777528" y="876996"/>
                </a:lnTo>
                <a:close/>
              </a:path>
              <a:path w="964565" h="962025">
                <a:moveTo>
                  <a:pt x="777528" y="876996"/>
                </a:moveTo>
                <a:lnTo>
                  <a:pt x="777394" y="877231"/>
                </a:lnTo>
                <a:lnTo>
                  <a:pt x="777811" y="876501"/>
                </a:lnTo>
                <a:lnTo>
                  <a:pt x="777528" y="876996"/>
                </a:lnTo>
                <a:close/>
              </a:path>
              <a:path w="964565" h="962025">
                <a:moveTo>
                  <a:pt x="777269" y="911467"/>
                </a:moveTo>
                <a:lnTo>
                  <a:pt x="774931" y="911467"/>
                </a:lnTo>
                <a:lnTo>
                  <a:pt x="775159" y="911011"/>
                </a:lnTo>
                <a:lnTo>
                  <a:pt x="776415" y="911011"/>
                </a:lnTo>
                <a:lnTo>
                  <a:pt x="777269" y="911467"/>
                </a:lnTo>
                <a:close/>
              </a:path>
              <a:path w="964565" h="962025">
                <a:moveTo>
                  <a:pt x="777542" y="912794"/>
                </a:moveTo>
                <a:lnTo>
                  <a:pt x="776287" y="912794"/>
                </a:lnTo>
                <a:lnTo>
                  <a:pt x="775245" y="912243"/>
                </a:lnTo>
                <a:lnTo>
                  <a:pt x="777824" y="912243"/>
                </a:lnTo>
                <a:lnTo>
                  <a:pt x="777542" y="912794"/>
                </a:lnTo>
                <a:close/>
              </a:path>
              <a:path w="964565" h="962025">
                <a:moveTo>
                  <a:pt x="777542" y="912794"/>
                </a:moveTo>
                <a:lnTo>
                  <a:pt x="777442" y="912990"/>
                </a:lnTo>
                <a:lnTo>
                  <a:pt x="777824" y="912243"/>
                </a:lnTo>
                <a:lnTo>
                  <a:pt x="777542" y="912794"/>
                </a:lnTo>
                <a:close/>
              </a:path>
              <a:path w="964565" h="962025">
                <a:moveTo>
                  <a:pt x="778442" y="894055"/>
                </a:moveTo>
                <a:lnTo>
                  <a:pt x="774558" y="894055"/>
                </a:lnTo>
                <a:lnTo>
                  <a:pt x="774931" y="893614"/>
                </a:lnTo>
                <a:lnTo>
                  <a:pt x="775219" y="892980"/>
                </a:lnTo>
                <a:lnTo>
                  <a:pt x="777013" y="892219"/>
                </a:lnTo>
                <a:lnTo>
                  <a:pt x="778084" y="892706"/>
                </a:lnTo>
                <a:lnTo>
                  <a:pt x="778325" y="893614"/>
                </a:lnTo>
                <a:lnTo>
                  <a:pt x="778442" y="894055"/>
                </a:lnTo>
                <a:close/>
              </a:path>
              <a:path w="964565" h="962025">
                <a:moveTo>
                  <a:pt x="777955" y="895055"/>
                </a:moveTo>
                <a:lnTo>
                  <a:pt x="776426" y="895055"/>
                </a:lnTo>
                <a:lnTo>
                  <a:pt x="775343" y="894411"/>
                </a:lnTo>
                <a:lnTo>
                  <a:pt x="778536" y="894411"/>
                </a:lnTo>
                <a:lnTo>
                  <a:pt x="777955" y="895055"/>
                </a:lnTo>
                <a:close/>
              </a:path>
              <a:path w="964565" h="962025">
                <a:moveTo>
                  <a:pt x="777955" y="895055"/>
                </a:moveTo>
                <a:lnTo>
                  <a:pt x="777712" y="895326"/>
                </a:lnTo>
                <a:lnTo>
                  <a:pt x="778536" y="894411"/>
                </a:lnTo>
                <a:lnTo>
                  <a:pt x="777955" y="895055"/>
                </a:lnTo>
                <a:close/>
              </a:path>
              <a:path w="964565" h="962025">
                <a:moveTo>
                  <a:pt x="775764" y="934131"/>
                </a:moveTo>
                <a:lnTo>
                  <a:pt x="774230" y="932907"/>
                </a:lnTo>
                <a:lnTo>
                  <a:pt x="774216" y="930402"/>
                </a:lnTo>
                <a:lnTo>
                  <a:pt x="775490" y="929604"/>
                </a:lnTo>
                <a:lnTo>
                  <a:pt x="776166" y="928846"/>
                </a:lnTo>
                <a:lnTo>
                  <a:pt x="777066" y="929355"/>
                </a:lnTo>
                <a:lnTo>
                  <a:pt x="778083" y="929604"/>
                </a:lnTo>
                <a:lnTo>
                  <a:pt x="778489" y="929604"/>
                </a:lnTo>
                <a:lnTo>
                  <a:pt x="778906" y="931117"/>
                </a:lnTo>
                <a:lnTo>
                  <a:pt x="778326" y="932907"/>
                </a:lnTo>
                <a:lnTo>
                  <a:pt x="775764" y="934131"/>
                </a:lnTo>
                <a:close/>
              </a:path>
              <a:path w="964565" h="962025">
                <a:moveTo>
                  <a:pt x="777639" y="840881"/>
                </a:moveTo>
                <a:lnTo>
                  <a:pt x="774938" y="840881"/>
                </a:lnTo>
                <a:lnTo>
                  <a:pt x="774112" y="839496"/>
                </a:lnTo>
                <a:lnTo>
                  <a:pt x="774504" y="837806"/>
                </a:lnTo>
                <a:lnTo>
                  <a:pt x="776796" y="836084"/>
                </a:lnTo>
                <a:lnTo>
                  <a:pt x="778308" y="836952"/>
                </a:lnTo>
                <a:lnTo>
                  <a:pt x="778913" y="839496"/>
                </a:lnTo>
                <a:lnTo>
                  <a:pt x="777839" y="840528"/>
                </a:lnTo>
                <a:lnTo>
                  <a:pt x="777639" y="840881"/>
                </a:lnTo>
                <a:close/>
              </a:path>
              <a:path w="964565" h="962025">
                <a:moveTo>
                  <a:pt x="777330" y="841425"/>
                </a:moveTo>
                <a:lnTo>
                  <a:pt x="776337" y="841027"/>
                </a:lnTo>
                <a:lnTo>
                  <a:pt x="777556" y="841027"/>
                </a:lnTo>
                <a:lnTo>
                  <a:pt x="777330" y="841425"/>
                </a:lnTo>
                <a:close/>
              </a:path>
              <a:path w="964565" h="962025">
                <a:moveTo>
                  <a:pt x="778312" y="142944"/>
                </a:moveTo>
                <a:lnTo>
                  <a:pt x="775558" y="142944"/>
                </a:lnTo>
                <a:lnTo>
                  <a:pt x="774857" y="141997"/>
                </a:lnTo>
                <a:lnTo>
                  <a:pt x="774045" y="141392"/>
                </a:lnTo>
                <a:lnTo>
                  <a:pt x="774543" y="140481"/>
                </a:lnTo>
                <a:lnTo>
                  <a:pt x="774864" y="139076"/>
                </a:lnTo>
                <a:lnTo>
                  <a:pt x="776344" y="138535"/>
                </a:lnTo>
                <a:lnTo>
                  <a:pt x="777880" y="139076"/>
                </a:lnTo>
                <a:lnTo>
                  <a:pt x="778770" y="140481"/>
                </a:lnTo>
                <a:lnTo>
                  <a:pt x="779429" y="141627"/>
                </a:lnTo>
                <a:lnTo>
                  <a:pt x="778312" y="142944"/>
                </a:lnTo>
                <a:close/>
              </a:path>
              <a:path w="964565" h="962025">
                <a:moveTo>
                  <a:pt x="778016" y="69835"/>
                </a:moveTo>
                <a:lnTo>
                  <a:pt x="775372" y="69835"/>
                </a:lnTo>
                <a:lnTo>
                  <a:pt x="773878" y="68169"/>
                </a:lnTo>
                <a:lnTo>
                  <a:pt x="774269" y="67109"/>
                </a:lnTo>
                <a:lnTo>
                  <a:pt x="777205" y="66009"/>
                </a:lnTo>
                <a:lnTo>
                  <a:pt x="778593" y="66586"/>
                </a:lnTo>
                <a:lnTo>
                  <a:pt x="779088" y="68945"/>
                </a:lnTo>
                <a:lnTo>
                  <a:pt x="778016" y="69835"/>
                </a:lnTo>
                <a:close/>
              </a:path>
              <a:path w="964565" h="962025">
                <a:moveTo>
                  <a:pt x="778016" y="69835"/>
                </a:moveTo>
                <a:lnTo>
                  <a:pt x="777800" y="70155"/>
                </a:lnTo>
                <a:lnTo>
                  <a:pt x="778016" y="69835"/>
                </a:lnTo>
                <a:lnTo>
                  <a:pt x="779088" y="68945"/>
                </a:lnTo>
                <a:lnTo>
                  <a:pt x="778016" y="69835"/>
                </a:lnTo>
                <a:close/>
              </a:path>
              <a:path w="964565" h="962025">
                <a:moveTo>
                  <a:pt x="777490" y="70614"/>
                </a:moveTo>
                <a:lnTo>
                  <a:pt x="776572" y="70155"/>
                </a:lnTo>
                <a:lnTo>
                  <a:pt x="777800" y="70155"/>
                </a:lnTo>
                <a:lnTo>
                  <a:pt x="777490" y="70614"/>
                </a:lnTo>
                <a:close/>
              </a:path>
              <a:path w="964565" h="962025">
                <a:moveTo>
                  <a:pt x="777871" y="50847"/>
                </a:moveTo>
                <a:lnTo>
                  <a:pt x="775014" y="50847"/>
                </a:lnTo>
                <a:lnTo>
                  <a:pt x="774554" y="49729"/>
                </a:lnTo>
                <a:lnTo>
                  <a:pt x="774928" y="49292"/>
                </a:lnTo>
                <a:lnTo>
                  <a:pt x="775219" y="48651"/>
                </a:lnTo>
                <a:lnTo>
                  <a:pt x="777027" y="47886"/>
                </a:lnTo>
                <a:lnTo>
                  <a:pt x="778105" y="48381"/>
                </a:lnTo>
                <a:lnTo>
                  <a:pt x="778346" y="49292"/>
                </a:lnTo>
                <a:lnTo>
                  <a:pt x="778461" y="49729"/>
                </a:lnTo>
                <a:lnTo>
                  <a:pt x="778557" y="50092"/>
                </a:lnTo>
                <a:lnTo>
                  <a:pt x="777871" y="50847"/>
                </a:lnTo>
                <a:close/>
              </a:path>
              <a:path w="964565" h="962025">
                <a:moveTo>
                  <a:pt x="775094" y="51042"/>
                </a:moveTo>
                <a:lnTo>
                  <a:pt x="774703" y="50092"/>
                </a:lnTo>
                <a:lnTo>
                  <a:pt x="775014" y="50847"/>
                </a:lnTo>
                <a:lnTo>
                  <a:pt x="775094" y="51042"/>
                </a:lnTo>
                <a:close/>
              </a:path>
              <a:path w="964565" h="962025">
                <a:moveTo>
                  <a:pt x="776081" y="51580"/>
                </a:moveTo>
                <a:lnTo>
                  <a:pt x="775079" y="51042"/>
                </a:lnTo>
                <a:lnTo>
                  <a:pt x="777394" y="51042"/>
                </a:lnTo>
                <a:lnTo>
                  <a:pt x="776081" y="51580"/>
                </a:lnTo>
                <a:close/>
              </a:path>
              <a:path w="964565" h="962025">
                <a:moveTo>
                  <a:pt x="775636" y="859207"/>
                </a:moveTo>
                <a:lnTo>
                  <a:pt x="774647" y="858178"/>
                </a:lnTo>
                <a:lnTo>
                  <a:pt x="773785" y="857687"/>
                </a:lnTo>
                <a:lnTo>
                  <a:pt x="774180" y="856730"/>
                </a:lnTo>
                <a:lnTo>
                  <a:pt x="774330" y="855382"/>
                </a:lnTo>
                <a:lnTo>
                  <a:pt x="775625" y="854574"/>
                </a:lnTo>
                <a:lnTo>
                  <a:pt x="777305" y="854965"/>
                </a:lnTo>
                <a:lnTo>
                  <a:pt x="778952" y="857189"/>
                </a:lnTo>
                <a:lnTo>
                  <a:pt x="778088" y="858634"/>
                </a:lnTo>
                <a:lnTo>
                  <a:pt x="775636" y="859207"/>
                </a:lnTo>
                <a:close/>
              </a:path>
              <a:path w="964565" h="962025">
                <a:moveTo>
                  <a:pt x="777073" y="787831"/>
                </a:moveTo>
                <a:lnTo>
                  <a:pt x="774543" y="787212"/>
                </a:lnTo>
                <a:lnTo>
                  <a:pt x="773604" y="785646"/>
                </a:lnTo>
                <a:lnTo>
                  <a:pt x="773681" y="784760"/>
                </a:lnTo>
                <a:lnTo>
                  <a:pt x="773744" y="784037"/>
                </a:lnTo>
                <a:lnTo>
                  <a:pt x="773835" y="782981"/>
                </a:lnTo>
                <a:lnTo>
                  <a:pt x="775184" y="781778"/>
                </a:lnTo>
                <a:lnTo>
                  <a:pt x="777853" y="782714"/>
                </a:lnTo>
                <a:lnTo>
                  <a:pt x="778258" y="784037"/>
                </a:lnTo>
                <a:lnTo>
                  <a:pt x="778750" y="784760"/>
                </a:lnTo>
                <a:lnTo>
                  <a:pt x="778461" y="786888"/>
                </a:lnTo>
                <a:lnTo>
                  <a:pt x="777073" y="787831"/>
                </a:lnTo>
                <a:close/>
              </a:path>
              <a:path w="964565" h="962025">
                <a:moveTo>
                  <a:pt x="767405" y="851051"/>
                </a:moveTo>
                <a:lnTo>
                  <a:pt x="766533" y="850528"/>
                </a:lnTo>
                <a:lnTo>
                  <a:pt x="765462" y="850175"/>
                </a:lnTo>
                <a:lnTo>
                  <a:pt x="763978" y="848421"/>
                </a:lnTo>
                <a:lnTo>
                  <a:pt x="764330" y="847293"/>
                </a:lnTo>
                <a:lnTo>
                  <a:pt x="767341" y="846044"/>
                </a:lnTo>
                <a:lnTo>
                  <a:pt x="768569" y="846948"/>
                </a:lnTo>
                <a:lnTo>
                  <a:pt x="768900" y="849375"/>
                </a:lnTo>
                <a:lnTo>
                  <a:pt x="767988" y="850175"/>
                </a:lnTo>
                <a:lnTo>
                  <a:pt x="767731" y="850528"/>
                </a:lnTo>
                <a:lnTo>
                  <a:pt x="767405" y="851051"/>
                </a:lnTo>
                <a:close/>
              </a:path>
              <a:path w="964565" h="962025">
                <a:moveTo>
                  <a:pt x="768201" y="280946"/>
                </a:moveTo>
                <a:lnTo>
                  <a:pt x="766142" y="280946"/>
                </a:lnTo>
                <a:lnTo>
                  <a:pt x="765746" y="280088"/>
                </a:lnTo>
                <a:lnTo>
                  <a:pt x="765676" y="279935"/>
                </a:lnTo>
                <a:lnTo>
                  <a:pt x="766031" y="278704"/>
                </a:lnTo>
                <a:lnTo>
                  <a:pt x="766526" y="278174"/>
                </a:lnTo>
                <a:lnTo>
                  <a:pt x="766799" y="277704"/>
                </a:lnTo>
                <a:lnTo>
                  <a:pt x="768700" y="277704"/>
                </a:lnTo>
                <a:lnTo>
                  <a:pt x="769221" y="278704"/>
                </a:lnTo>
                <a:lnTo>
                  <a:pt x="768558" y="280576"/>
                </a:lnTo>
                <a:lnTo>
                  <a:pt x="768201" y="280946"/>
                </a:lnTo>
                <a:close/>
              </a:path>
              <a:path w="964565" h="962025">
                <a:moveTo>
                  <a:pt x="768201" y="280946"/>
                </a:moveTo>
                <a:lnTo>
                  <a:pt x="767922" y="281234"/>
                </a:lnTo>
                <a:lnTo>
                  <a:pt x="768558" y="280576"/>
                </a:lnTo>
                <a:lnTo>
                  <a:pt x="768201" y="280946"/>
                </a:lnTo>
                <a:close/>
              </a:path>
              <a:path w="964565" h="962025">
                <a:moveTo>
                  <a:pt x="766729" y="264904"/>
                </a:moveTo>
                <a:lnTo>
                  <a:pt x="765291" y="263121"/>
                </a:lnTo>
                <a:lnTo>
                  <a:pt x="764505" y="260228"/>
                </a:lnTo>
                <a:lnTo>
                  <a:pt x="765668" y="259274"/>
                </a:lnTo>
                <a:lnTo>
                  <a:pt x="766217" y="258502"/>
                </a:lnTo>
                <a:lnTo>
                  <a:pt x="768406" y="258502"/>
                </a:lnTo>
                <a:lnTo>
                  <a:pt x="769508" y="259274"/>
                </a:lnTo>
                <a:lnTo>
                  <a:pt x="770298" y="261815"/>
                </a:lnTo>
                <a:lnTo>
                  <a:pt x="770059" y="263121"/>
                </a:lnTo>
                <a:lnTo>
                  <a:pt x="769967" y="263619"/>
                </a:lnTo>
                <a:lnTo>
                  <a:pt x="766729" y="264904"/>
                </a:lnTo>
                <a:close/>
              </a:path>
              <a:path w="964565" h="962025">
                <a:moveTo>
                  <a:pt x="767075" y="225109"/>
                </a:moveTo>
                <a:lnTo>
                  <a:pt x="764469" y="225109"/>
                </a:lnTo>
                <a:lnTo>
                  <a:pt x="764064" y="223967"/>
                </a:lnTo>
                <a:lnTo>
                  <a:pt x="764544" y="222700"/>
                </a:lnTo>
                <a:lnTo>
                  <a:pt x="767288" y="221038"/>
                </a:lnTo>
                <a:lnTo>
                  <a:pt x="767718" y="222010"/>
                </a:lnTo>
                <a:lnTo>
                  <a:pt x="768629" y="223095"/>
                </a:lnTo>
                <a:lnTo>
                  <a:pt x="768266" y="224551"/>
                </a:lnTo>
                <a:lnTo>
                  <a:pt x="767075" y="225109"/>
                </a:lnTo>
                <a:close/>
              </a:path>
              <a:path w="964565" h="962025">
                <a:moveTo>
                  <a:pt x="767405" y="245222"/>
                </a:moveTo>
                <a:lnTo>
                  <a:pt x="766533" y="244699"/>
                </a:lnTo>
                <a:lnTo>
                  <a:pt x="765462" y="244347"/>
                </a:lnTo>
                <a:lnTo>
                  <a:pt x="763978" y="242592"/>
                </a:lnTo>
                <a:lnTo>
                  <a:pt x="764330" y="241464"/>
                </a:lnTo>
                <a:lnTo>
                  <a:pt x="767341" y="240215"/>
                </a:lnTo>
                <a:lnTo>
                  <a:pt x="768569" y="241123"/>
                </a:lnTo>
                <a:lnTo>
                  <a:pt x="768900" y="243546"/>
                </a:lnTo>
                <a:lnTo>
                  <a:pt x="767988" y="244347"/>
                </a:lnTo>
                <a:lnTo>
                  <a:pt x="767731" y="244699"/>
                </a:lnTo>
                <a:lnTo>
                  <a:pt x="767405" y="245222"/>
                </a:lnTo>
                <a:close/>
              </a:path>
              <a:path w="964565" h="962025">
                <a:moveTo>
                  <a:pt x="766871" y="172333"/>
                </a:moveTo>
                <a:lnTo>
                  <a:pt x="765615" y="171031"/>
                </a:lnTo>
                <a:lnTo>
                  <a:pt x="764800" y="169423"/>
                </a:lnTo>
                <a:lnTo>
                  <a:pt x="764014" y="168238"/>
                </a:lnTo>
                <a:lnTo>
                  <a:pt x="764121" y="167063"/>
                </a:lnTo>
                <a:lnTo>
                  <a:pt x="767181" y="165619"/>
                </a:lnTo>
                <a:lnTo>
                  <a:pt x="768661" y="166498"/>
                </a:lnTo>
                <a:lnTo>
                  <a:pt x="770667" y="169423"/>
                </a:lnTo>
                <a:lnTo>
                  <a:pt x="770711" y="171216"/>
                </a:lnTo>
                <a:lnTo>
                  <a:pt x="766871" y="172333"/>
                </a:lnTo>
                <a:close/>
              </a:path>
              <a:path w="964565" h="962025">
                <a:moveTo>
                  <a:pt x="767808" y="354638"/>
                </a:moveTo>
                <a:lnTo>
                  <a:pt x="766480" y="354638"/>
                </a:lnTo>
                <a:lnTo>
                  <a:pt x="765544" y="352973"/>
                </a:lnTo>
                <a:lnTo>
                  <a:pt x="765850" y="352283"/>
                </a:lnTo>
                <a:lnTo>
                  <a:pt x="768679" y="352283"/>
                </a:lnTo>
                <a:lnTo>
                  <a:pt x="768517" y="352973"/>
                </a:lnTo>
                <a:lnTo>
                  <a:pt x="768448" y="353268"/>
                </a:lnTo>
                <a:lnTo>
                  <a:pt x="767985" y="354201"/>
                </a:lnTo>
                <a:lnTo>
                  <a:pt x="767808" y="354638"/>
                </a:lnTo>
                <a:close/>
              </a:path>
              <a:path w="964565" h="962025">
                <a:moveTo>
                  <a:pt x="767174" y="391280"/>
                </a:moveTo>
                <a:lnTo>
                  <a:pt x="766597" y="390551"/>
                </a:lnTo>
                <a:lnTo>
                  <a:pt x="766145" y="390205"/>
                </a:lnTo>
                <a:lnTo>
                  <a:pt x="765608" y="388850"/>
                </a:lnTo>
                <a:lnTo>
                  <a:pt x="765939" y="387928"/>
                </a:lnTo>
                <a:lnTo>
                  <a:pt x="765985" y="387800"/>
                </a:lnTo>
                <a:lnTo>
                  <a:pt x="767704" y="387295"/>
                </a:lnTo>
                <a:lnTo>
                  <a:pt x="768480" y="387928"/>
                </a:lnTo>
                <a:lnTo>
                  <a:pt x="769280" y="389668"/>
                </a:lnTo>
                <a:lnTo>
                  <a:pt x="768908" y="390551"/>
                </a:lnTo>
                <a:lnTo>
                  <a:pt x="768825" y="390746"/>
                </a:lnTo>
                <a:lnTo>
                  <a:pt x="767174" y="391280"/>
                </a:lnTo>
                <a:close/>
              </a:path>
              <a:path w="964565" h="962025">
                <a:moveTo>
                  <a:pt x="768174" y="592776"/>
                </a:moveTo>
                <a:lnTo>
                  <a:pt x="765914" y="592424"/>
                </a:lnTo>
                <a:lnTo>
                  <a:pt x="765782" y="591964"/>
                </a:lnTo>
                <a:lnTo>
                  <a:pt x="765672" y="591580"/>
                </a:lnTo>
                <a:lnTo>
                  <a:pt x="765551" y="591160"/>
                </a:lnTo>
                <a:lnTo>
                  <a:pt x="766014" y="589808"/>
                </a:lnTo>
                <a:lnTo>
                  <a:pt x="766562" y="588381"/>
                </a:lnTo>
                <a:lnTo>
                  <a:pt x="767668" y="587808"/>
                </a:lnTo>
                <a:lnTo>
                  <a:pt x="769554" y="589345"/>
                </a:lnTo>
                <a:lnTo>
                  <a:pt x="769768" y="590609"/>
                </a:lnTo>
                <a:lnTo>
                  <a:pt x="770220" y="591580"/>
                </a:lnTo>
                <a:lnTo>
                  <a:pt x="769231" y="591964"/>
                </a:lnTo>
                <a:lnTo>
                  <a:pt x="768174" y="592776"/>
                </a:lnTo>
                <a:close/>
              </a:path>
              <a:path w="964565" h="962025">
                <a:moveTo>
                  <a:pt x="767221" y="424242"/>
                </a:moveTo>
                <a:lnTo>
                  <a:pt x="767118" y="424474"/>
                </a:lnTo>
                <a:lnTo>
                  <a:pt x="767366" y="423915"/>
                </a:lnTo>
                <a:lnTo>
                  <a:pt x="767221" y="424242"/>
                </a:lnTo>
                <a:close/>
              </a:path>
              <a:path w="964565" h="962025">
                <a:moveTo>
                  <a:pt x="769104" y="426701"/>
                </a:moveTo>
                <a:lnTo>
                  <a:pt x="766217" y="426701"/>
                </a:lnTo>
                <a:lnTo>
                  <a:pt x="766344" y="426200"/>
                </a:lnTo>
                <a:lnTo>
                  <a:pt x="766462" y="425737"/>
                </a:lnTo>
                <a:lnTo>
                  <a:pt x="766957" y="424837"/>
                </a:lnTo>
                <a:lnTo>
                  <a:pt x="767118" y="424474"/>
                </a:lnTo>
                <a:lnTo>
                  <a:pt x="767221" y="424242"/>
                </a:lnTo>
                <a:lnTo>
                  <a:pt x="767118" y="424474"/>
                </a:lnTo>
                <a:lnTo>
                  <a:pt x="768631" y="424837"/>
                </a:lnTo>
                <a:lnTo>
                  <a:pt x="769316" y="426200"/>
                </a:lnTo>
                <a:lnTo>
                  <a:pt x="769104" y="426701"/>
                </a:lnTo>
                <a:close/>
              </a:path>
              <a:path w="964565" h="962025">
                <a:moveTo>
                  <a:pt x="769104" y="426701"/>
                </a:moveTo>
                <a:lnTo>
                  <a:pt x="769019" y="426901"/>
                </a:lnTo>
                <a:lnTo>
                  <a:pt x="769316" y="426200"/>
                </a:lnTo>
                <a:lnTo>
                  <a:pt x="769104" y="426701"/>
                </a:lnTo>
                <a:close/>
              </a:path>
              <a:path w="964565" h="962025">
                <a:moveTo>
                  <a:pt x="768875" y="427242"/>
                </a:moveTo>
                <a:lnTo>
                  <a:pt x="766585" y="427242"/>
                </a:lnTo>
                <a:lnTo>
                  <a:pt x="766167" y="426901"/>
                </a:lnTo>
                <a:lnTo>
                  <a:pt x="769019" y="426901"/>
                </a:lnTo>
                <a:lnTo>
                  <a:pt x="768875" y="427242"/>
                </a:lnTo>
                <a:close/>
              </a:path>
              <a:path w="964565" h="962025">
                <a:moveTo>
                  <a:pt x="767851" y="408247"/>
                </a:moveTo>
                <a:lnTo>
                  <a:pt x="766216" y="408247"/>
                </a:lnTo>
                <a:lnTo>
                  <a:pt x="766395" y="407557"/>
                </a:lnTo>
                <a:lnTo>
                  <a:pt x="766455" y="407325"/>
                </a:lnTo>
                <a:lnTo>
                  <a:pt x="766863" y="406635"/>
                </a:lnTo>
                <a:lnTo>
                  <a:pt x="768494" y="406635"/>
                </a:lnTo>
                <a:lnTo>
                  <a:pt x="768318" y="407325"/>
                </a:lnTo>
                <a:lnTo>
                  <a:pt x="768259" y="407557"/>
                </a:lnTo>
                <a:lnTo>
                  <a:pt x="767851" y="408247"/>
                </a:lnTo>
                <a:close/>
              </a:path>
              <a:path w="964565" h="962025">
                <a:moveTo>
                  <a:pt x="767851" y="408247"/>
                </a:moveTo>
                <a:lnTo>
                  <a:pt x="767754" y="408411"/>
                </a:lnTo>
                <a:lnTo>
                  <a:pt x="768259" y="407557"/>
                </a:lnTo>
                <a:lnTo>
                  <a:pt x="767851" y="408247"/>
                </a:lnTo>
                <a:close/>
              </a:path>
              <a:path w="964565" h="962025">
                <a:moveTo>
                  <a:pt x="767511" y="408934"/>
                </a:moveTo>
                <a:lnTo>
                  <a:pt x="767348" y="409286"/>
                </a:lnTo>
                <a:lnTo>
                  <a:pt x="767754" y="408411"/>
                </a:lnTo>
                <a:lnTo>
                  <a:pt x="767851" y="408247"/>
                </a:lnTo>
                <a:lnTo>
                  <a:pt x="767754" y="408411"/>
                </a:lnTo>
                <a:lnTo>
                  <a:pt x="767511" y="408934"/>
                </a:lnTo>
                <a:close/>
              </a:path>
              <a:path w="964565" h="962025">
                <a:moveTo>
                  <a:pt x="768522" y="536651"/>
                </a:moveTo>
                <a:lnTo>
                  <a:pt x="766932" y="536651"/>
                </a:lnTo>
                <a:lnTo>
                  <a:pt x="766217" y="535100"/>
                </a:lnTo>
                <a:lnTo>
                  <a:pt x="767394" y="534082"/>
                </a:lnTo>
                <a:lnTo>
                  <a:pt x="767793" y="534933"/>
                </a:lnTo>
                <a:lnTo>
                  <a:pt x="768288" y="535758"/>
                </a:lnTo>
                <a:lnTo>
                  <a:pt x="768522" y="536651"/>
                </a:lnTo>
                <a:close/>
              </a:path>
              <a:path w="964565" h="962025">
                <a:moveTo>
                  <a:pt x="767451" y="519588"/>
                </a:moveTo>
                <a:lnTo>
                  <a:pt x="766202" y="518589"/>
                </a:lnTo>
                <a:lnTo>
                  <a:pt x="766899" y="516863"/>
                </a:lnTo>
                <a:lnTo>
                  <a:pt x="768483" y="516863"/>
                </a:lnTo>
                <a:lnTo>
                  <a:pt x="768284" y="517802"/>
                </a:lnTo>
                <a:lnTo>
                  <a:pt x="767869" y="518589"/>
                </a:lnTo>
                <a:lnTo>
                  <a:pt x="767451" y="519588"/>
                </a:lnTo>
                <a:close/>
              </a:path>
              <a:path w="964565" h="962025">
                <a:moveTo>
                  <a:pt x="767434" y="483349"/>
                </a:moveTo>
                <a:lnTo>
                  <a:pt x="766213" y="482424"/>
                </a:lnTo>
                <a:lnTo>
                  <a:pt x="766907" y="480751"/>
                </a:lnTo>
                <a:lnTo>
                  <a:pt x="768448" y="480751"/>
                </a:lnTo>
                <a:lnTo>
                  <a:pt x="768245" y="481648"/>
                </a:lnTo>
                <a:lnTo>
                  <a:pt x="767827" y="482424"/>
                </a:lnTo>
                <a:lnTo>
                  <a:pt x="767434" y="483349"/>
                </a:lnTo>
                <a:close/>
              </a:path>
              <a:path w="964565" h="962025">
                <a:moveTo>
                  <a:pt x="768526" y="444643"/>
                </a:moveTo>
                <a:lnTo>
                  <a:pt x="766442" y="444643"/>
                </a:lnTo>
                <a:lnTo>
                  <a:pt x="767337" y="443622"/>
                </a:lnTo>
                <a:lnTo>
                  <a:pt x="768526" y="444643"/>
                </a:lnTo>
                <a:close/>
              </a:path>
              <a:path w="964565" h="962025">
                <a:moveTo>
                  <a:pt x="768611" y="187962"/>
                </a:moveTo>
                <a:lnTo>
                  <a:pt x="767009" y="187962"/>
                </a:lnTo>
                <a:lnTo>
                  <a:pt x="766071" y="186236"/>
                </a:lnTo>
                <a:lnTo>
                  <a:pt x="767234" y="185190"/>
                </a:lnTo>
                <a:lnTo>
                  <a:pt x="767690" y="186030"/>
                </a:lnTo>
                <a:lnTo>
                  <a:pt x="768245" y="186838"/>
                </a:lnTo>
                <a:lnTo>
                  <a:pt x="768611" y="187962"/>
                </a:lnTo>
                <a:close/>
              </a:path>
              <a:path w="964565" h="962025">
                <a:moveTo>
                  <a:pt x="767845" y="573055"/>
                </a:moveTo>
                <a:lnTo>
                  <a:pt x="766213" y="573055"/>
                </a:lnTo>
                <a:lnTo>
                  <a:pt x="766402" y="572382"/>
                </a:lnTo>
                <a:lnTo>
                  <a:pt x="766466" y="572154"/>
                </a:lnTo>
                <a:lnTo>
                  <a:pt x="766872" y="571485"/>
                </a:lnTo>
                <a:lnTo>
                  <a:pt x="768483" y="571485"/>
                </a:lnTo>
                <a:lnTo>
                  <a:pt x="768308" y="572154"/>
                </a:lnTo>
                <a:lnTo>
                  <a:pt x="768248" y="572382"/>
                </a:lnTo>
                <a:lnTo>
                  <a:pt x="767845" y="573055"/>
                </a:lnTo>
                <a:close/>
              </a:path>
              <a:path w="964565" h="962025">
                <a:moveTo>
                  <a:pt x="767845" y="573055"/>
                </a:moveTo>
                <a:lnTo>
                  <a:pt x="767754" y="573208"/>
                </a:lnTo>
                <a:lnTo>
                  <a:pt x="768248" y="572382"/>
                </a:lnTo>
                <a:lnTo>
                  <a:pt x="767845" y="573055"/>
                </a:lnTo>
                <a:close/>
              </a:path>
              <a:path w="964565" h="962025">
                <a:moveTo>
                  <a:pt x="767513" y="573717"/>
                </a:moveTo>
                <a:lnTo>
                  <a:pt x="767352" y="574058"/>
                </a:lnTo>
                <a:lnTo>
                  <a:pt x="767754" y="573208"/>
                </a:lnTo>
                <a:lnTo>
                  <a:pt x="767845" y="573055"/>
                </a:lnTo>
                <a:lnTo>
                  <a:pt x="767754" y="573208"/>
                </a:lnTo>
                <a:lnTo>
                  <a:pt x="767513" y="573717"/>
                </a:lnTo>
                <a:close/>
              </a:path>
              <a:path w="964565" h="962025">
                <a:moveTo>
                  <a:pt x="766547" y="704231"/>
                </a:moveTo>
                <a:lnTo>
                  <a:pt x="765099" y="703509"/>
                </a:lnTo>
                <a:lnTo>
                  <a:pt x="764494" y="702068"/>
                </a:lnTo>
                <a:lnTo>
                  <a:pt x="764303" y="700046"/>
                </a:lnTo>
                <a:lnTo>
                  <a:pt x="764263" y="699627"/>
                </a:lnTo>
                <a:lnTo>
                  <a:pt x="765633" y="698506"/>
                </a:lnTo>
                <a:lnTo>
                  <a:pt x="768245" y="698246"/>
                </a:lnTo>
                <a:lnTo>
                  <a:pt x="769590" y="699199"/>
                </a:lnTo>
                <a:lnTo>
                  <a:pt x="771127" y="701868"/>
                </a:lnTo>
                <a:lnTo>
                  <a:pt x="770077" y="703260"/>
                </a:lnTo>
                <a:lnTo>
                  <a:pt x="766547" y="704231"/>
                </a:lnTo>
                <a:close/>
              </a:path>
              <a:path w="964565" h="962025">
                <a:moveTo>
                  <a:pt x="767221" y="203751"/>
                </a:moveTo>
                <a:lnTo>
                  <a:pt x="767119" y="203976"/>
                </a:lnTo>
                <a:lnTo>
                  <a:pt x="767366" y="203431"/>
                </a:lnTo>
                <a:lnTo>
                  <a:pt x="767221" y="203751"/>
                </a:lnTo>
                <a:close/>
              </a:path>
              <a:path w="964565" h="962025">
                <a:moveTo>
                  <a:pt x="769120" y="206185"/>
                </a:moveTo>
                <a:lnTo>
                  <a:pt x="766209" y="206185"/>
                </a:lnTo>
                <a:lnTo>
                  <a:pt x="766337" y="205698"/>
                </a:lnTo>
                <a:lnTo>
                  <a:pt x="766458" y="205232"/>
                </a:lnTo>
                <a:lnTo>
                  <a:pt x="766953" y="204342"/>
                </a:lnTo>
                <a:lnTo>
                  <a:pt x="767119" y="203976"/>
                </a:lnTo>
                <a:lnTo>
                  <a:pt x="767221" y="203751"/>
                </a:lnTo>
                <a:lnTo>
                  <a:pt x="767119" y="203976"/>
                </a:lnTo>
                <a:lnTo>
                  <a:pt x="768634" y="204342"/>
                </a:lnTo>
                <a:lnTo>
                  <a:pt x="769330" y="205698"/>
                </a:lnTo>
                <a:lnTo>
                  <a:pt x="769120" y="206185"/>
                </a:lnTo>
                <a:close/>
              </a:path>
              <a:path w="964565" h="962025">
                <a:moveTo>
                  <a:pt x="769120" y="206185"/>
                </a:moveTo>
                <a:lnTo>
                  <a:pt x="769039" y="206374"/>
                </a:lnTo>
                <a:lnTo>
                  <a:pt x="769330" y="205698"/>
                </a:lnTo>
                <a:lnTo>
                  <a:pt x="769120" y="206185"/>
                </a:lnTo>
                <a:close/>
              </a:path>
              <a:path w="964565" h="962025">
                <a:moveTo>
                  <a:pt x="768885" y="206730"/>
                </a:moveTo>
                <a:lnTo>
                  <a:pt x="766600" y="206730"/>
                </a:lnTo>
                <a:lnTo>
                  <a:pt x="766160" y="206374"/>
                </a:lnTo>
                <a:lnTo>
                  <a:pt x="769039" y="206374"/>
                </a:lnTo>
                <a:lnTo>
                  <a:pt x="768885" y="206730"/>
                </a:lnTo>
                <a:close/>
              </a:path>
              <a:path w="964565" h="962025">
                <a:moveTo>
                  <a:pt x="767840" y="316164"/>
                </a:moveTo>
                <a:lnTo>
                  <a:pt x="766273" y="316164"/>
                </a:lnTo>
                <a:lnTo>
                  <a:pt x="766473" y="315246"/>
                </a:lnTo>
                <a:lnTo>
                  <a:pt x="766928" y="314388"/>
                </a:lnTo>
                <a:lnTo>
                  <a:pt x="768468" y="314388"/>
                </a:lnTo>
                <a:lnTo>
                  <a:pt x="768283" y="315246"/>
                </a:lnTo>
                <a:lnTo>
                  <a:pt x="767840" y="316164"/>
                </a:lnTo>
                <a:close/>
              </a:path>
              <a:path w="964565" h="962025">
                <a:moveTo>
                  <a:pt x="767708" y="465937"/>
                </a:moveTo>
                <a:lnTo>
                  <a:pt x="765071" y="465937"/>
                </a:lnTo>
                <a:lnTo>
                  <a:pt x="764452" y="465033"/>
                </a:lnTo>
                <a:lnTo>
                  <a:pt x="763704" y="464418"/>
                </a:lnTo>
                <a:lnTo>
                  <a:pt x="764217" y="463549"/>
                </a:lnTo>
                <a:lnTo>
                  <a:pt x="764540" y="462439"/>
                </a:lnTo>
                <a:lnTo>
                  <a:pt x="766359" y="461044"/>
                </a:lnTo>
                <a:lnTo>
                  <a:pt x="767576" y="461475"/>
                </a:lnTo>
                <a:lnTo>
                  <a:pt x="768556" y="464418"/>
                </a:lnTo>
                <a:lnTo>
                  <a:pt x="768615" y="464596"/>
                </a:lnTo>
                <a:lnTo>
                  <a:pt x="767708" y="465937"/>
                </a:lnTo>
                <a:close/>
              </a:path>
              <a:path w="964565" h="962025">
                <a:moveTo>
                  <a:pt x="768031" y="298937"/>
                </a:moveTo>
                <a:lnTo>
                  <a:pt x="764202" y="298937"/>
                </a:lnTo>
                <a:lnTo>
                  <a:pt x="764693" y="297941"/>
                </a:lnTo>
                <a:lnTo>
                  <a:pt x="764917" y="296927"/>
                </a:lnTo>
                <a:lnTo>
                  <a:pt x="764967" y="296695"/>
                </a:lnTo>
                <a:lnTo>
                  <a:pt x="766825" y="295009"/>
                </a:lnTo>
                <a:lnTo>
                  <a:pt x="767921" y="295511"/>
                </a:lnTo>
                <a:lnTo>
                  <a:pt x="768418" y="296695"/>
                </a:lnTo>
                <a:lnTo>
                  <a:pt x="768515" y="296927"/>
                </a:lnTo>
                <a:lnTo>
                  <a:pt x="768129" y="297941"/>
                </a:lnTo>
                <a:lnTo>
                  <a:pt x="768031" y="298937"/>
                </a:lnTo>
                <a:close/>
              </a:path>
              <a:path w="964565" h="962025">
                <a:moveTo>
                  <a:pt x="768031" y="298937"/>
                </a:moveTo>
                <a:lnTo>
                  <a:pt x="767998" y="299282"/>
                </a:lnTo>
                <a:lnTo>
                  <a:pt x="768031" y="298937"/>
                </a:lnTo>
                <a:lnTo>
                  <a:pt x="768128" y="297941"/>
                </a:lnTo>
                <a:lnTo>
                  <a:pt x="768031" y="298937"/>
                </a:lnTo>
                <a:close/>
              </a:path>
              <a:path w="964565" h="962025">
                <a:moveTo>
                  <a:pt x="766519" y="300151"/>
                </a:moveTo>
                <a:lnTo>
                  <a:pt x="765249" y="299282"/>
                </a:lnTo>
                <a:lnTo>
                  <a:pt x="767998" y="299282"/>
                </a:lnTo>
                <a:lnTo>
                  <a:pt x="767974" y="299521"/>
                </a:lnTo>
                <a:lnTo>
                  <a:pt x="766519" y="300151"/>
                </a:lnTo>
                <a:close/>
              </a:path>
              <a:path w="964565" h="962025">
                <a:moveTo>
                  <a:pt x="768611" y="793791"/>
                </a:moveTo>
                <a:lnTo>
                  <a:pt x="767009" y="793791"/>
                </a:lnTo>
                <a:lnTo>
                  <a:pt x="766071" y="792065"/>
                </a:lnTo>
                <a:lnTo>
                  <a:pt x="767234" y="791019"/>
                </a:lnTo>
                <a:lnTo>
                  <a:pt x="767690" y="791859"/>
                </a:lnTo>
                <a:lnTo>
                  <a:pt x="768245" y="792667"/>
                </a:lnTo>
                <a:lnTo>
                  <a:pt x="768611" y="793791"/>
                </a:lnTo>
                <a:close/>
              </a:path>
              <a:path w="964565" h="962025">
                <a:moveTo>
                  <a:pt x="766888" y="43260"/>
                </a:moveTo>
                <a:lnTo>
                  <a:pt x="764092" y="43260"/>
                </a:lnTo>
                <a:lnTo>
                  <a:pt x="763754" y="42025"/>
                </a:lnTo>
                <a:lnTo>
                  <a:pt x="764459" y="40684"/>
                </a:lnTo>
                <a:lnTo>
                  <a:pt x="767309" y="38862"/>
                </a:lnTo>
                <a:lnTo>
                  <a:pt x="767679" y="39897"/>
                </a:lnTo>
                <a:lnTo>
                  <a:pt x="768554" y="41114"/>
                </a:lnTo>
                <a:lnTo>
                  <a:pt x="768006" y="42676"/>
                </a:lnTo>
                <a:lnTo>
                  <a:pt x="766888" y="43260"/>
                </a:lnTo>
                <a:close/>
              </a:path>
              <a:path w="964565" h="962025">
                <a:moveTo>
                  <a:pt x="766888" y="43260"/>
                </a:moveTo>
                <a:lnTo>
                  <a:pt x="766622" y="43399"/>
                </a:lnTo>
                <a:lnTo>
                  <a:pt x="768006" y="42676"/>
                </a:lnTo>
                <a:lnTo>
                  <a:pt x="766888" y="43260"/>
                </a:lnTo>
                <a:close/>
              </a:path>
              <a:path w="964565" h="962025">
                <a:moveTo>
                  <a:pt x="767197" y="57213"/>
                </a:moveTo>
                <a:lnTo>
                  <a:pt x="767086" y="57476"/>
                </a:lnTo>
                <a:lnTo>
                  <a:pt x="767345" y="56861"/>
                </a:lnTo>
                <a:lnTo>
                  <a:pt x="767197" y="57213"/>
                </a:lnTo>
                <a:close/>
              </a:path>
              <a:path w="964565" h="962025">
                <a:moveTo>
                  <a:pt x="769035" y="59754"/>
                </a:moveTo>
                <a:lnTo>
                  <a:pt x="766131" y="59754"/>
                </a:lnTo>
                <a:lnTo>
                  <a:pt x="767086" y="57476"/>
                </a:lnTo>
                <a:lnTo>
                  <a:pt x="767197" y="57213"/>
                </a:lnTo>
                <a:lnTo>
                  <a:pt x="767086" y="57476"/>
                </a:lnTo>
                <a:lnTo>
                  <a:pt x="768665" y="57939"/>
                </a:lnTo>
                <a:lnTo>
                  <a:pt x="769255" y="59216"/>
                </a:lnTo>
                <a:lnTo>
                  <a:pt x="769035" y="59754"/>
                </a:lnTo>
                <a:close/>
              </a:path>
              <a:path w="964565" h="962025">
                <a:moveTo>
                  <a:pt x="769035" y="59754"/>
                </a:moveTo>
                <a:lnTo>
                  <a:pt x="768891" y="60106"/>
                </a:lnTo>
                <a:lnTo>
                  <a:pt x="769255" y="59216"/>
                </a:lnTo>
                <a:lnTo>
                  <a:pt x="769035" y="59754"/>
                </a:lnTo>
                <a:close/>
              </a:path>
              <a:path w="964565" h="962025">
                <a:moveTo>
                  <a:pt x="767174" y="60839"/>
                </a:moveTo>
                <a:lnTo>
                  <a:pt x="766590" y="60106"/>
                </a:lnTo>
                <a:lnTo>
                  <a:pt x="768891" y="60106"/>
                </a:lnTo>
                <a:lnTo>
                  <a:pt x="768811" y="60302"/>
                </a:lnTo>
                <a:lnTo>
                  <a:pt x="767174" y="60839"/>
                </a:lnTo>
                <a:close/>
              </a:path>
              <a:path w="964565" h="962025">
                <a:moveTo>
                  <a:pt x="767875" y="133578"/>
                </a:moveTo>
                <a:lnTo>
                  <a:pt x="766333" y="133578"/>
                </a:lnTo>
                <a:lnTo>
                  <a:pt x="766496" y="132713"/>
                </a:lnTo>
                <a:lnTo>
                  <a:pt x="766930" y="131802"/>
                </a:lnTo>
                <a:lnTo>
                  <a:pt x="768480" y="131802"/>
                </a:lnTo>
                <a:lnTo>
                  <a:pt x="768288" y="132713"/>
                </a:lnTo>
                <a:lnTo>
                  <a:pt x="767875" y="133578"/>
                </a:lnTo>
                <a:close/>
              </a:path>
              <a:path w="964565" h="962025">
                <a:moveTo>
                  <a:pt x="767875" y="133578"/>
                </a:moveTo>
                <a:lnTo>
                  <a:pt x="767783" y="133816"/>
                </a:lnTo>
                <a:lnTo>
                  <a:pt x="767875" y="133578"/>
                </a:lnTo>
                <a:lnTo>
                  <a:pt x="768288" y="132713"/>
                </a:lnTo>
                <a:lnTo>
                  <a:pt x="767875" y="133578"/>
                </a:lnTo>
                <a:close/>
              </a:path>
              <a:path w="964565" h="962025">
                <a:moveTo>
                  <a:pt x="767646" y="134176"/>
                </a:moveTo>
                <a:lnTo>
                  <a:pt x="767783" y="133816"/>
                </a:lnTo>
                <a:lnTo>
                  <a:pt x="767875" y="133578"/>
                </a:lnTo>
                <a:lnTo>
                  <a:pt x="767646" y="134176"/>
                </a:lnTo>
                <a:close/>
              </a:path>
              <a:path w="964565" h="962025">
                <a:moveTo>
                  <a:pt x="767345" y="154182"/>
                </a:moveTo>
                <a:lnTo>
                  <a:pt x="764519" y="153096"/>
                </a:lnTo>
                <a:lnTo>
                  <a:pt x="764160" y="151723"/>
                </a:lnTo>
                <a:lnTo>
                  <a:pt x="763615" y="150844"/>
                </a:lnTo>
                <a:lnTo>
                  <a:pt x="764071" y="148947"/>
                </a:lnTo>
                <a:lnTo>
                  <a:pt x="765412" y="147936"/>
                </a:lnTo>
                <a:lnTo>
                  <a:pt x="767861" y="148460"/>
                </a:lnTo>
                <a:lnTo>
                  <a:pt x="768736" y="150072"/>
                </a:lnTo>
                <a:lnTo>
                  <a:pt x="768655" y="150844"/>
                </a:lnTo>
                <a:lnTo>
                  <a:pt x="768563" y="151723"/>
                </a:lnTo>
                <a:lnTo>
                  <a:pt x="768462" y="152680"/>
                </a:lnTo>
                <a:lnTo>
                  <a:pt x="767345" y="154182"/>
                </a:lnTo>
                <a:close/>
              </a:path>
              <a:path w="964565" h="962025">
                <a:moveTo>
                  <a:pt x="767387" y="78560"/>
                </a:moveTo>
                <a:lnTo>
                  <a:pt x="766192" y="77542"/>
                </a:lnTo>
                <a:lnTo>
                  <a:pt x="766937" y="75938"/>
                </a:lnTo>
                <a:lnTo>
                  <a:pt x="768512" y="75938"/>
                </a:lnTo>
                <a:lnTo>
                  <a:pt x="768273" y="76849"/>
                </a:lnTo>
                <a:lnTo>
                  <a:pt x="767872" y="77542"/>
                </a:lnTo>
                <a:lnTo>
                  <a:pt x="767786" y="77692"/>
                </a:lnTo>
                <a:lnTo>
                  <a:pt x="767387" y="78560"/>
                </a:lnTo>
                <a:close/>
              </a:path>
              <a:path w="964565" h="962025">
                <a:moveTo>
                  <a:pt x="772622" y="375238"/>
                </a:moveTo>
                <a:lnTo>
                  <a:pt x="770540" y="374972"/>
                </a:lnTo>
                <a:lnTo>
                  <a:pt x="767732" y="374420"/>
                </a:lnTo>
                <a:lnTo>
                  <a:pt x="766270" y="373488"/>
                </a:lnTo>
                <a:lnTo>
                  <a:pt x="766362" y="371552"/>
                </a:lnTo>
                <a:lnTo>
                  <a:pt x="766469" y="370641"/>
                </a:lnTo>
                <a:lnTo>
                  <a:pt x="767511" y="369282"/>
                </a:lnTo>
                <a:lnTo>
                  <a:pt x="768152" y="369282"/>
                </a:lnTo>
                <a:lnTo>
                  <a:pt x="770141" y="368983"/>
                </a:lnTo>
                <a:lnTo>
                  <a:pt x="771067" y="370641"/>
                </a:lnTo>
                <a:lnTo>
                  <a:pt x="772159" y="373167"/>
                </a:lnTo>
                <a:lnTo>
                  <a:pt x="772355" y="374221"/>
                </a:lnTo>
                <a:lnTo>
                  <a:pt x="772407" y="374420"/>
                </a:lnTo>
                <a:lnTo>
                  <a:pt x="772499" y="374769"/>
                </a:lnTo>
                <a:lnTo>
                  <a:pt x="772622" y="375238"/>
                </a:lnTo>
                <a:close/>
              </a:path>
              <a:path w="964565" h="962025">
                <a:moveTo>
                  <a:pt x="767345" y="760010"/>
                </a:moveTo>
                <a:lnTo>
                  <a:pt x="764519" y="758925"/>
                </a:lnTo>
                <a:lnTo>
                  <a:pt x="764160" y="757552"/>
                </a:lnTo>
                <a:lnTo>
                  <a:pt x="763615" y="756673"/>
                </a:lnTo>
                <a:lnTo>
                  <a:pt x="764071" y="754776"/>
                </a:lnTo>
                <a:lnTo>
                  <a:pt x="765412" y="753765"/>
                </a:lnTo>
                <a:lnTo>
                  <a:pt x="767861" y="754288"/>
                </a:lnTo>
                <a:lnTo>
                  <a:pt x="768736" y="755900"/>
                </a:lnTo>
                <a:lnTo>
                  <a:pt x="768655" y="756673"/>
                </a:lnTo>
                <a:lnTo>
                  <a:pt x="768563" y="757552"/>
                </a:lnTo>
                <a:lnTo>
                  <a:pt x="768462" y="758509"/>
                </a:lnTo>
                <a:lnTo>
                  <a:pt x="767345" y="760010"/>
                </a:lnTo>
                <a:close/>
              </a:path>
              <a:path w="964565" h="962025">
                <a:moveTo>
                  <a:pt x="766547" y="98406"/>
                </a:moveTo>
                <a:lnTo>
                  <a:pt x="765099" y="97684"/>
                </a:lnTo>
                <a:lnTo>
                  <a:pt x="764494" y="96242"/>
                </a:lnTo>
                <a:lnTo>
                  <a:pt x="764303" y="94221"/>
                </a:lnTo>
                <a:lnTo>
                  <a:pt x="764263" y="93801"/>
                </a:lnTo>
                <a:lnTo>
                  <a:pt x="765633" y="92680"/>
                </a:lnTo>
                <a:lnTo>
                  <a:pt x="768245" y="92421"/>
                </a:lnTo>
                <a:lnTo>
                  <a:pt x="769590" y="93374"/>
                </a:lnTo>
                <a:lnTo>
                  <a:pt x="771127" y="96040"/>
                </a:lnTo>
                <a:lnTo>
                  <a:pt x="770077" y="97434"/>
                </a:lnTo>
                <a:lnTo>
                  <a:pt x="766547" y="98406"/>
                </a:lnTo>
                <a:close/>
              </a:path>
              <a:path w="964565" h="962025">
                <a:moveTo>
                  <a:pt x="777451" y="381210"/>
                </a:moveTo>
                <a:lnTo>
                  <a:pt x="772918" y="381210"/>
                </a:lnTo>
                <a:lnTo>
                  <a:pt x="773483" y="378014"/>
                </a:lnTo>
                <a:lnTo>
                  <a:pt x="773073" y="376206"/>
                </a:lnTo>
                <a:lnTo>
                  <a:pt x="773039" y="376057"/>
                </a:lnTo>
                <a:lnTo>
                  <a:pt x="772921" y="375534"/>
                </a:lnTo>
                <a:lnTo>
                  <a:pt x="775394" y="376206"/>
                </a:lnTo>
                <a:lnTo>
                  <a:pt x="778561" y="376206"/>
                </a:lnTo>
                <a:lnTo>
                  <a:pt x="778162" y="380501"/>
                </a:lnTo>
                <a:lnTo>
                  <a:pt x="777451" y="381210"/>
                </a:lnTo>
                <a:close/>
              </a:path>
              <a:path w="964565" h="962025">
                <a:moveTo>
                  <a:pt x="767875" y="739407"/>
                </a:moveTo>
                <a:lnTo>
                  <a:pt x="766333" y="739407"/>
                </a:lnTo>
                <a:lnTo>
                  <a:pt x="766496" y="738542"/>
                </a:lnTo>
                <a:lnTo>
                  <a:pt x="766930" y="737631"/>
                </a:lnTo>
                <a:lnTo>
                  <a:pt x="768480" y="737631"/>
                </a:lnTo>
                <a:lnTo>
                  <a:pt x="768288" y="738542"/>
                </a:lnTo>
                <a:lnTo>
                  <a:pt x="767875" y="739407"/>
                </a:lnTo>
                <a:close/>
              </a:path>
              <a:path w="964565" h="962025">
                <a:moveTo>
                  <a:pt x="767875" y="739407"/>
                </a:moveTo>
                <a:lnTo>
                  <a:pt x="767783" y="739645"/>
                </a:lnTo>
                <a:lnTo>
                  <a:pt x="767875" y="739407"/>
                </a:lnTo>
                <a:lnTo>
                  <a:pt x="768288" y="738542"/>
                </a:lnTo>
                <a:lnTo>
                  <a:pt x="767875" y="739407"/>
                </a:lnTo>
                <a:close/>
              </a:path>
              <a:path w="964565" h="962025">
                <a:moveTo>
                  <a:pt x="767646" y="740005"/>
                </a:moveTo>
                <a:lnTo>
                  <a:pt x="767783" y="739645"/>
                </a:lnTo>
                <a:lnTo>
                  <a:pt x="767875" y="739407"/>
                </a:lnTo>
                <a:lnTo>
                  <a:pt x="767646" y="740005"/>
                </a:lnTo>
                <a:close/>
              </a:path>
              <a:path w="964565" h="962025">
                <a:moveTo>
                  <a:pt x="767075" y="830935"/>
                </a:moveTo>
                <a:lnTo>
                  <a:pt x="764469" y="830935"/>
                </a:lnTo>
                <a:lnTo>
                  <a:pt x="764064" y="829792"/>
                </a:lnTo>
                <a:lnTo>
                  <a:pt x="764544" y="828526"/>
                </a:lnTo>
                <a:lnTo>
                  <a:pt x="767288" y="826864"/>
                </a:lnTo>
                <a:lnTo>
                  <a:pt x="767718" y="827835"/>
                </a:lnTo>
                <a:lnTo>
                  <a:pt x="768629" y="828921"/>
                </a:lnTo>
                <a:lnTo>
                  <a:pt x="768266" y="830376"/>
                </a:lnTo>
                <a:lnTo>
                  <a:pt x="767075" y="830935"/>
                </a:lnTo>
                <a:close/>
              </a:path>
              <a:path w="964565" h="962025">
                <a:moveTo>
                  <a:pt x="775764" y="328306"/>
                </a:moveTo>
                <a:lnTo>
                  <a:pt x="774225" y="327078"/>
                </a:lnTo>
                <a:lnTo>
                  <a:pt x="774216" y="324576"/>
                </a:lnTo>
                <a:lnTo>
                  <a:pt x="775490" y="323779"/>
                </a:lnTo>
                <a:lnTo>
                  <a:pt x="776166" y="323021"/>
                </a:lnTo>
                <a:lnTo>
                  <a:pt x="777066" y="323530"/>
                </a:lnTo>
                <a:lnTo>
                  <a:pt x="778083" y="323779"/>
                </a:lnTo>
                <a:lnTo>
                  <a:pt x="778489" y="323779"/>
                </a:lnTo>
                <a:lnTo>
                  <a:pt x="778906" y="325291"/>
                </a:lnTo>
                <a:lnTo>
                  <a:pt x="778326" y="327078"/>
                </a:lnTo>
                <a:lnTo>
                  <a:pt x="775764" y="328306"/>
                </a:lnTo>
                <a:close/>
              </a:path>
              <a:path w="964565" h="962025">
                <a:moveTo>
                  <a:pt x="778312" y="748773"/>
                </a:moveTo>
                <a:lnTo>
                  <a:pt x="775558" y="748773"/>
                </a:lnTo>
                <a:lnTo>
                  <a:pt x="774857" y="747826"/>
                </a:lnTo>
                <a:lnTo>
                  <a:pt x="774045" y="747221"/>
                </a:lnTo>
                <a:lnTo>
                  <a:pt x="774543" y="746310"/>
                </a:lnTo>
                <a:lnTo>
                  <a:pt x="774864" y="744905"/>
                </a:lnTo>
                <a:lnTo>
                  <a:pt x="776344" y="744364"/>
                </a:lnTo>
                <a:lnTo>
                  <a:pt x="777880" y="744905"/>
                </a:lnTo>
                <a:lnTo>
                  <a:pt x="778770" y="746310"/>
                </a:lnTo>
                <a:lnTo>
                  <a:pt x="779429" y="747456"/>
                </a:lnTo>
                <a:lnTo>
                  <a:pt x="778312" y="748773"/>
                </a:lnTo>
                <a:close/>
              </a:path>
              <a:path w="964565" h="962025">
                <a:moveTo>
                  <a:pt x="768031" y="904763"/>
                </a:moveTo>
                <a:lnTo>
                  <a:pt x="764202" y="904763"/>
                </a:lnTo>
                <a:lnTo>
                  <a:pt x="764693" y="903766"/>
                </a:lnTo>
                <a:lnTo>
                  <a:pt x="764917" y="902752"/>
                </a:lnTo>
                <a:lnTo>
                  <a:pt x="764967" y="902521"/>
                </a:lnTo>
                <a:lnTo>
                  <a:pt x="766825" y="900834"/>
                </a:lnTo>
                <a:lnTo>
                  <a:pt x="767921" y="901336"/>
                </a:lnTo>
                <a:lnTo>
                  <a:pt x="768418" y="902521"/>
                </a:lnTo>
                <a:lnTo>
                  <a:pt x="768515" y="902752"/>
                </a:lnTo>
                <a:lnTo>
                  <a:pt x="768129" y="903766"/>
                </a:lnTo>
                <a:lnTo>
                  <a:pt x="768031" y="904763"/>
                </a:lnTo>
                <a:close/>
              </a:path>
              <a:path w="964565" h="962025">
                <a:moveTo>
                  <a:pt x="768031" y="904763"/>
                </a:moveTo>
                <a:lnTo>
                  <a:pt x="767998" y="905108"/>
                </a:lnTo>
                <a:lnTo>
                  <a:pt x="768031" y="904763"/>
                </a:lnTo>
                <a:lnTo>
                  <a:pt x="768128" y="903766"/>
                </a:lnTo>
                <a:lnTo>
                  <a:pt x="768031" y="904763"/>
                </a:lnTo>
                <a:close/>
              </a:path>
              <a:path w="964565" h="962025">
                <a:moveTo>
                  <a:pt x="766519" y="905976"/>
                </a:moveTo>
                <a:lnTo>
                  <a:pt x="765249" y="905108"/>
                </a:lnTo>
                <a:lnTo>
                  <a:pt x="767998" y="905108"/>
                </a:lnTo>
                <a:lnTo>
                  <a:pt x="767974" y="905346"/>
                </a:lnTo>
                <a:lnTo>
                  <a:pt x="766519" y="905976"/>
                </a:lnTo>
                <a:close/>
              </a:path>
              <a:path w="964565" h="962025">
                <a:moveTo>
                  <a:pt x="767221" y="809580"/>
                </a:moveTo>
                <a:lnTo>
                  <a:pt x="767119" y="809804"/>
                </a:lnTo>
                <a:lnTo>
                  <a:pt x="767366" y="809260"/>
                </a:lnTo>
                <a:lnTo>
                  <a:pt x="767221" y="809580"/>
                </a:lnTo>
                <a:close/>
              </a:path>
              <a:path w="964565" h="962025">
                <a:moveTo>
                  <a:pt x="769120" y="812014"/>
                </a:moveTo>
                <a:lnTo>
                  <a:pt x="766209" y="812014"/>
                </a:lnTo>
                <a:lnTo>
                  <a:pt x="766337" y="811527"/>
                </a:lnTo>
                <a:lnTo>
                  <a:pt x="766458" y="811061"/>
                </a:lnTo>
                <a:lnTo>
                  <a:pt x="766953" y="810171"/>
                </a:lnTo>
                <a:lnTo>
                  <a:pt x="767119" y="809804"/>
                </a:lnTo>
                <a:lnTo>
                  <a:pt x="767221" y="809580"/>
                </a:lnTo>
                <a:lnTo>
                  <a:pt x="767119" y="809804"/>
                </a:lnTo>
                <a:lnTo>
                  <a:pt x="768634" y="810171"/>
                </a:lnTo>
                <a:lnTo>
                  <a:pt x="769330" y="811527"/>
                </a:lnTo>
                <a:lnTo>
                  <a:pt x="769120" y="812014"/>
                </a:lnTo>
                <a:close/>
              </a:path>
              <a:path w="964565" h="962025">
                <a:moveTo>
                  <a:pt x="769120" y="812014"/>
                </a:moveTo>
                <a:lnTo>
                  <a:pt x="769039" y="812203"/>
                </a:lnTo>
                <a:lnTo>
                  <a:pt x="769330" y="811527"/>
                </a:lnTo>
                <a:lnTo>
                  <a:pt x="769120" y="812014"/>
                </a:lnTo>
                <a:close/>
              </a:path>
              <a:path w="964565" h="962025">
                <a:moveTo>
                  <a:pt x="768885" y="812559"/>
                </a:moveTo>
                <a:lnTo>
                  <a:pt x="766600" y="812559"/>
                </a:lnTo>
                <a:lnTo>
                  <a:pt x="766160" y="812203"/>
                </a:lnTo>
                <a:lnTo>
                  <a:pt x="769039" y="812203"/>
                </a:lnTo>
                <a:lnTo>
                  <a:pt x="768885" y="812559"/>
                </a:lnTo>
                <a:close/>
              </a:path>
              <a:path w="964565" h="962025">
                <a:moveTo>
                  <a:pt x="766875" y="778162"/>
                </a:moveTo>
                <a:lnTo>
                  <a:pt x="765619" y="776860"/>
                </a:lnTo>
                <a:lnTo>
                  <a:pt x="764804" y="775252"/>
                </a:lnTo>
                <a:lnTo>
                  <a:pt x="764014" y="774067"/>
                </a:lnTo>
                <a:lnTo>
                  <a:pt x="764124" y="772889"/>
                </a:lnTo>
                <a:lnTo>
                  <a:pt x="767184" y="771448"/>
                </a:lnTo>
                <a:lnTo>
                  <a:pt x="768665" y="772326"/>
                </a:lnTo>
                <a:lnTo>
                  <a:pt x="770665" y="775252"/>
                </a:lnTo>
                <a:lnTo>
                  <a:pt x="770711" y="777045"/>
                </a:lnTo>
                <a:lnTo>
                  <a:pt x="766875" y="778162"/>
                </a:lnTo>
                <a:close/>
              </a:path>
              <a:path w="964565" h="962025">
                <a:moveTo>
                  <a:pt x="767808" y="960464"/>
                </a:moveTo>
                <a:lnTo>
                  <a:pt x="766236" y="960026"/>
                </a:lnTo>
                <a:lnTo>
                  <a:pt x="765544" y="958798"/>
                </a:lnTo>
                <a:lnTo>
                  <a:pt x="765850" y="958108"/>
                </a:lnTo>
                <a:lnTo>
                  <a:pt x="768679" y="958108"/>
                </a:lnTo>
                <a:lnTo>
                  <a:pt x="768517" y="958798"/>
                </a:lnTo>
                <a:lnTo>
                  <a:pt x="768448" y="959094"/>
                </a:lnTo>
                <a:lnTo>
                  <a:pt x="767985" y="960026"/>
                </a:lnTo>
                <a:lnTo>
                  <a:pt x="767808" y="960464"/>
                </a:lnTo>
                <a:close/>
              </a:path>
              <a:path w="964565" h="962025">
                <a:moveTo>
                  <a:pt x="767808" y="960464"/>
                </a:moveTo>
                <a:lnTo>
                  <a:pt x="767726" y="960666"/>
                </a:lnTo>
                <a:lnTo>
                  <a:pt x="767985" y="960026"/>
                </a:lnTo>
                <a:lnTo>
                  <a:pt x="767808" y="960464"/>
                </a:lnTo>
                <a:close/>
              </a:path>
              <a:path w="964565" h="962025">
                <a:moveTo>
                  <a:pt x="767726" y="960666"/>
                </a:moveTo>
                <a:lnTo>
                  <a:pt x="767601" y="960976"/>
                </a:lnTo>
                <a:lnTo>
                  <a:pt x="767726" y="960666"/>
                </a:lnTo>
                <a:lnTo>
                  <a:pt x="767808" y="960464"/>
                </a:lnTo>
                <a:lnTo>
                  <a:pt x="767726" y="960666"/>
                </a:lnTo>
                <a:close/>
              </a:path>
              <a:path w="964565" h="962025">
                <a:moveTo>
                  <a:pt x="767840" y="921993"/>
                </a:moveTo>
                <a:lnTo>
                  <a:pt x="766273" y="921993"/>
                </a:lnTo>
                <a:lnTo>
                  <a:pt x="766473" y="921075"/>
                </a:lnTo>
                <a:lnTo>
                  <a:pt x="766928" y="920217"/>
                </a:lnTo>
                <a:lnTo>
                  <a:pt x="768468" y="920217"/>
                </a:lnTo>
                <a:lnTo>
                  <a:pt x="768283" y="921075"/>
                </a:lnTo>
                <a:lnTo>
                  <a:pt x="767840" y="921993"/>
                </a:lnTo>
                <a:close/>
              </a:path>
              <a:path w="964565" h="962025">
                <a:moveTo>
                  <a:pt x="768202" y="886771"/>
                </a:moveTo>
                <a:lnTo>
                  <a:pt x="766142" y="886771"/>
                </a:lnTo>
                <a:lnTo>
                  <a:pt x="765746" y="885913"/>
                </a:lnTo>
                <a:lnTo>
                  <a:pt x="765676" y="885760"/>
                </a:lnTo>
                <a:lnTo>
                  <a:pt x="766031" y="884529"/>
                </a:lnTo>
                <a:lnTo>
                  <a:pt x="766526" y="883999"/>
                </a:lnTo>
                <a:lnTo>
                  <a:pt x="766799" y="883529"/>
                </a:lnTo>
                <a:lnTo>
                  <a:pt x="768700" y="883529"/>
                </a:lnTo>
                <a:lnTo>
                  <a:pt x="769221" y="884529"/>
                </a:lnTo>
                <a:lnTo>
                  <a:pt x="768558" y="886401"/>
                </a:lnTo>
                <a:lnTo>
                  <a:pt x="768202" y="886771"/>
                </a:lnTo>
                <a:close/>
              </a:path>
              <a:path w="964565" h="962025">
                <a:moveTo>
                  <a:pt x="768202" y="886771"/>
                </a:moveTo>
                <a:lnTo>
                  <a:pt x="767925" y="887059"/>
                </a:lnTo>
                <a:lnTo>
                  <a:pt x="768558" y="886401"/>
                </a:lnTo>
                <a:lnTo>
                  <a:pt x="768202" y="886771"/>
                </a:lnTo>
                <a:close/>
              </a:path>
              <a:path w="964565" h="962025">
                <a:moveTo>
                  <a:pt x="769967" y="869448"/>
                </a:moveTo>
                <a:lnTo>
                  <a:pt x="765696" y="869448"/>
                </a:lnTo>
                <a:lnTo>
                  <a:pt x="765295" y="868950"/>
                </a:lnTo>
                <a:lnTo>
                  <a:pt x="764508" y="866057"/>
                </a:lnTo>
                <a:lnTo>
                  <a:pt x="765669" y="865107"/>
                </a:lnTo>
                <a:lnTo>
                  <a:pt x="766220" y="864331"/>
                </a:lnTo>
                <a:lnTo>
                  <a:pt x="768408" y="864331"/>
                </a:lnTo>
                <a:lnTo>
                  <a:pt x="769508" y="865107"/>
                </a:lnTo>
                <a:lnTo>
                  <a:pt x="770298" y="867644"/>
                </a:lnTo>
                <a:lnTo>
                  <a:pt x="770059" y="868950"/>
                </a:lnTo>
                <a:lnTo>
                  <a:pt x="769967" y="869448"/>
                </a:lnTo>
                <a:close/>
              </a:path>
              <a:path w="964565" h="962025">
                <a:moveTo>
                  <a:pt x="766729" y="870733"/>
                </a:moveTo>
                <a:lnTo>
                  <a:pt x="765862" y="869655"/>
                </a:lnTo>
                <a:lnTo>
                  <a:pt x="769444" y="869655"/>
                </a:lnTo>
                <a:lnTo>
                  <a:pt x="766729" y="870733"/>
                </a:lnTo>
                <a:close/>
              </a:path>
              <a:path w="964565" h="962025">
                <a:moveTo>
                  <a:pt x="757381" y="952002"/>
                </a:moveTo>
                <a:lnTo>
                  <a:pt x="756160" y="950809"/>
                </a:lnTo>
                <a:lnTo>
                  <a:pt x="756012" y="949027"/>
                </a:lnTo>
                <a:lnTo>
                  <a:pt x="755954" y="948333"/>
                </a:lnTo>
                <a:lnTo>
                  <a:pt x="757075" y="947518"/>
                </a:lnTo>
                <a:lnTo>
                  <a:pt x="757662" y="946746"/>
                </a:lnTo>
                <a:lnTo>
                  <a:pt x="757280" y="947247"/>
                </a:lnTo>
                <a:lnTo>
                  <a:pt x="759876" y="947518"/>
                </a:lnTo>
                <a:lnTo>
                  <a:pt x="760427" y="949027"/>
                </a:lnTo>
                <a:lnTo>
                  <a:pt x="759868" y="950642"/>
                </a:lnTo>
                <a:lnTo>
                  <a:pt x="757381" y="952002"/>
                </a:lnTo>
                <a:close/>
              </a:path>
              <a:path w="964565" h="962025">
                <a:moveTo>
                  <a:pt x="760418" y="511763"/>
                </a:moveTo>
                <a:lnTo>
                  <a:pt x="757409" y="511763"/>
                </a:lnTo>
                <a:lnTo>
                  <a:pt x="755548" y="510472"/>
                </a:lnTo>
                <a:lnTo>
                  <a:pt x="755593" y="509724"/>
                </a:lnTo>
                <a:lnTo>
                  <a:pt x="755709" y="507799"/>
                </a:lnTo>
                <a:lnTo>
                  <a:pt x="755755" y="507045"/>
                </a:lnTo>
                <a:lnTo>
                  <a:pt x="757085" y="506461"/>
                </a:lnTo>
                <a:lnTo>
                  <a:pt x="758121" y="505593"/>
                </a:lnTo>
                <a:lnTo>
                  <a:pt x="759206" y="506757"/>
                </a:lnTo>
                <a:lnTo>
                  <a:pt x="760559" y="507799"/>
                </a:lnTo>
                <a:lnTo>
                  <a:pt x="761544" y="509724"/>
                </a:lnTo>
                <a:lnTo>
                  <a:pt x="760418" y="511763"/>
                </a:lnTo>
                <a:close/>
              </a:path>
              <a:path w="964565" h="962025">
                <a:moveTo>
                  <a:pt x="751770" y="20592"/>
                </a:moveTo>
                <a:lnTo>
                  <a:pt x="749691" y="20592"/>
                </a:lnTo>
                <a:lnTo>
                  <a:pt x="750677" y="20205"/>
                </a:lnTo>
                <a:lnTo>
                  <a:pt x="751770" y="20592"/>
                </a:lnTo>
                <a:close/>
              </a:path>
              <a:path w="964565" h="962025">
                <a:moveTo>
                  <a:pt x="750979" y="23621"/>
                </a:moveTo>
                <a:lnTo>
                  <a:pt x="748529" y="23621"/>
                </a:lnTo>
                <a:lnTo>
                  <a:pt x="748421" y="23318"/>
                </a:lnTo>
                <a:lnTo>
                  <a:pt x="747531" y="22048"/>
                </a:lnTo>
                <a:lnTo>
                  <a:pt x="748346" y="20592"/>
                </a:lnTo>
                <a:lnTo>
                  <a:pt x="752062" y="20592"/>
                </a:lnTo>
                <a:lnTo>
                  <a:pt x="752630" y="21781"/>
                </a:lnTo>
                <a:lnTo>
                  <a:pt x="750979" y="23621"/>
                </a:lnTo>
                <a:close/>
              </a:path>
              <a:path w="964565" h="962025">
                <a:moveTo>
                  <a:pt x="748769" y="24290"/>
                </a:moveTo>
                <a:lnTo>
                  <a:pt x="748608" y="23841"/>
                </a:lnTo>
                <a:lnTo>
                  <a:pt x="749744" y="23841"/>
                </a:lnTo>
                <a:lnTo>
                  <a:pt x="748769" y="24290"/>
                </a:lnTo>
                <a:close/>
              </a:path>
              <a:path w="964565" h="962025">
                <a:moveTo>
                  <a:pt x="760259" y="437793"/>
                </a:moveTo>
                <a:lnTo>
                  <a:pt x="757367" y="437793"/>
                </a:lnTo>
                <a:lnTo>
                  <a:pt x="756860" y="436669"/>
                </a:lnTo>
                <a:lnTo>
                  <a:pt x="756751" y="436427"/>
                </a:lnTo>
                <a:lnTo>
                  <a:pt x="756085" y="435654"/>
                </a:lnTo>
                <a:lnTo>
                  <a:pt x="756698" y="434861"/>
                </a:lnTo>
                <a:lnTo>
                  <a:pt x="757315" y="433302"/>
                </a:lnTo>
                <a:lnTo>
                  <a:pt x="758808" y="433302"/>
                </a:lnTo>
                <a:lnTo>
                  <a:pt x="760448" y="434014"/>
                </a:lnTo>
                <a:lnTo>
                  <a:pt x="761205" y="436427"/>
                </a:lnTo>
                <a:lnTo>
                  <a:pt x="761281" y="436669"/>
                </a:lnTo>
                <a:lnTo>
                  <a:pt x="760259" y="437793"/>
                </a:lnTo>
                <a:close/>
              </a:path>
              <a:path w="964565" h="962025">
                <a:moveTo>
                  <a:pt x="760259" y="437793"/>
                </a:moveTo>
                <a:lnTo>
                  <a:pt x="760075" y="437996"/>
                </a:lnTo>
                <a:lnTo>
                  <a:pt x="761281" y="436669"/>
                </a:lnTo>
                <a:lnTo>
                  <a:pt x="760259" y="437793"/>
                </a:lnTo>
                <a:close/>
              </a:path>
              <a:path w="964565" h="962025">
                <a:moveTo>
                  <a:pt x="750985" y="3085"/>
                </a:moveTo>
                <a:lnTo>
                  <a:pt x="748559" y="3085"/>
                </a:lnTo>
                <a:lnTo>
                  <a:pt x="748840" y="2590"/>
                </a:lnTo>
                <a:lnTo>
                  <a:pt x="750164" y="2590"/>
                </a:lnTo>
                <a:lnTo>
                  <a:pt x="750985" y="3085"/>
                </a:lnTo>
                <a:close/>
              </a:path>
              <a:path w="964565" h="962025">
                <a:moveTo>
                  <a:pt x="751256" y="4412"/>
                </a:moveTo>
                <a:lnTo>
                  <a:pt x="749929" y="4412"/>
                </a:lnTo>
                <a:lnTo>
                  <a:pt x="749079" y="3907"/>
                </a:lnTo>
                <a:lnTo>
                  <a:pt x="751547" y="3907"/>
                </a:lnTo>
                <a:lnTo>
                  <a:pt x="751256" y="4412"/>
                </a:lnTo>
                <a:close/>
              </a:path>
              <a:path w="964565" h="962025">
                <a:moveTo>
                  <a:pt x="751256" y="4412"/>
                </a:moveTo>
                <a:lnTo>
                  <a:pt x="751121" y="4647"/>
                </a:lnTo>
                <a:lnTo>
                  <a:pt x="751547" y="3907"/>
                </a:lnTo>
                <a:lnTo>
                  <a:pt x="751256" y="4412"/>
                </a:lnTo>
                <a:close/>
              </a:path>
              <a:path w="964565" h="962025">
                <a:moveTo>
                  <a:pt x="759376" y="14881"/>
                </a:moveTo>
                <a:lnTo>
                  <a:pt x="756278" y="14881"/>
                </a:lnTo>
                <a:lnTo>
                  <a:pt x="755634" y="14219"/>
                </a:lnTo>
                <a:lnTo>
                  <a:pt x="755023" y="13500"/>
                </a:lnTo>
                <a:lnTo>
                  <a:pt x="755925" y="10878"/>
                </a:lnTo>
                <a:lnTo>
                  <a:pt x="757320" y="10504"/>
                </a:lnTo>
                <a:lnTo>
                  <a:pt x="758064" y="10038"/>
                </a:lnTo>
                <a:lnTo>
                  <a:pt x="760206" y="10319"/>
                </a:lnTo>
                <a:lnTo>
                  <a:pt x="761163" y="11703"/>
                </a:lnTo>
                <a:lnTo>
                  <a:pt x="760555" y="14219"/>
                </a:lnTo>
                <a:lnTo>
                  <a:pt x="759376" y="14881"/>
                </a:lnTo>
                <a:close/>
              </a:path>
              <a:path w="964565" h="962025">
                <a:moveTo>
                  <a:pt x="759376" y="14881"/>
                </a:moveTo>
                <a:lnTo>
                  <a:pt x="759090" y="15041"/>
                </a:lnTo>
                <a:lnTo>
                  <a:pt x="760555" y="14219"/>
                </a:lnTo>
                <a:lnTo>
                  <a:pt x="759376" y="14881"/>
                </a:lnTo>
                <a:close/>
              </a:path>
              <a:path w="964565" h="962025">
                <a:moveTo>
                  <a:pt x="750452" y="43854"/>
                </a:moveTo>
                <a:lnTo>
                  <a:pt x="748015" y="42313"/>
                </a:lnTo>
                <a:lnTo>
                  <a:pt x="747906" y="41228"/>
                </a:lnTo>
                <a:lnTo>
                  <a:pt x="747872" y="40897"/>
                </a:lnTo>
                <a:lnTo>
                  <a:pt x="747460" y="39915"/>
                </a:lnTo>
                <a:lnTo>
                  <a:pt x="748378" y="38253"/>
                </a:lnTo>
                <a:lnTo>
                  <a:pt x="749815" y="37453"/>
                </a:lnTo>
                <a:lnTo>
                  <a:pt x="752185" y="38876"/>
                </a:lnTo>
                <a:lnTo>
                  <a:pt x="752862" y="40484"/>
                </a:lnTo>
                <a:lnTo>
                  <a:pt x="752025" y="42894"/>
                </a:lnTo>
                <a:lnTo>
                  <a:pt x="750452" y="43854"/>
                </a:lnTo>
                <a:close/>
              </a:path>
              <a:path w="964565" h="962025">
                <a:moveTo>
                  <a:pt x="750997" y="957688"/>
                </a:moveTo>
                <a:lnTo>
                  <a:pt x="748574" y="957688"/>
                </a:lnTo>
                <a:lnTo>
                  <a:pt x="748857" y="957186"/>
                </a:lnTo>
                <a:lnTo>
                  <a:pt x="750168" y="957186"/>
                </a:lnTo>
                <a:lnTo>
                  <a:pt x="750997" y="957688"/>
                </a:lnTo>
                <a:close/>
              </a:path>
              <a:path w="964565" h="962025">
                <a:moveTo>
                  <a:pt x="751251" y="959008"/>
                </a:moveTo>
                <a:lnTo>
                  <a:pt x="749940" y="959008"/>
                </a:lnTo>
                <a:lnTo>
                  <a:pt x="749093" y="958503"/>
                </a:lnTo>
                <a:lnTo>
                  <a:pt x="751540" y="958503"/>
                </a:lnTo>
                <a:lnTo>
                  <a:pt x="751251" y="959008"/>
                </a:lnTo>
                <a:close/>
              </a:path>
              <a:path w="964565" h="962025">
                <a:moveTo>
                  <a:pt x="751251" y="959008"/>
                </a:moveTo>
                <a:lnTo>
                  <a:pt x="751117" y="959243"/>
                </a:lnTo>
                <a:lnTo>
                  <a:pt x="751540" y="958503"/>
                </a:lnTo>
                <a:lnTo>
                  <a:pt x="751251" y="959008"/>
                </a:lnTo>
                <a:close/>
              </a:path>
              <a:path w="964565" h="962025">
                <a:moveTo>
                  <a:pt x="749509" y="920018"/>
                </a:moveTo>
                <a:lnTo>
                  <a:pt x="748358" y="920018"/>
                </a:lnTo>
                <a:lnTo>
                  <a:pt x="748520" y="919573"/>
                </a:lnTo>
                <a:lnTo>
                  <a:pt x="749509" y="920018"/>
                </a:lnTo>
                <a:close/>
              </a:path>
              <a:path w="964565" h="962025">
                <a:moveTo>
                  <a:pt x="749456" y="923765"/>
                </a:moveTo>
                <a:lnTo>
                  <a:pt x="748399" y="922996"/>
                </a:lnTo>
                <a:lnTo>
                  <a:pt x="747406" y="922633"/>
                </a:lnTo>
                <a:lnTo>
                  <a:pt x="748284" y="920221"/>
                </a:lnTo>
                <a:lnTo>
                  <a:pt x="750790" y="920221"/>
                </a:lnTo>
                <a:lnTo>
                  <a:pt x="752285" y="922014"/>
                </a:lnTo>
                <a:lnTo>
                  <a:pt x="751751" y="923395"/>
                </a:lnTo>
                <a:lnTo>
                  <a:pt x="749456" y="923765"/>
                </a:lnTo>
                <a:close/>
              </a:path>
              <a:path w="964565" h="962025">
                <a:moveTo>
                  <a:pt x="758594" y="603384"/>
                </a:moveTo>
                <a:lnTo>
                  <a:pt x="756174" y="602498"/>
                </a:lnTo>
                <a:lnTo>
                  <a:pt x="755908" y="601060"/>
                </a:lnTo>
                <a:lnTo>
                  <a:pt x="755664" y="600580"/>
                </a:lnTo>
                <a:lnTo>
                  <a:pt x="755554" y="599761"/>
                </a:lnTo>
                <a:lnTo>
                  <a:pt x="755982" y="598324"/>
                </a:lnTo>
                <a:lnTo>
                  <a:pt x="756936" y="597256"/>
                </a:lnTo>
                <a:lnTo>
                  <a:pt x="759462" y="598324"/>
                </a:lnTo>
                <a:lnTo>
                  <a:pt x="760228" y="599761"/>
                </a:lnTo>
                <a:lnTo>
                  <a:pt x="759922" y="602263"/>
                </a:lnTo>
                <a:lnTo>
                  <a:pt x="758594" y="603384"/>
                </a:lnTo>
                <a:close/>
              </a:path>
              <a:path w="964565" h="962025">
                <a:moveTo>
                  <a:pt x="748312" y="940141"/>
                </a:moveTo>
                <a:lnTo>
                  <a:pt x="748572" y="939771"/>
                </a:lnTo>
                <a:lnTo>
                  <a:pt x="748808" y="939301"/>
                </a:lnTo>
                <a:lnTo>
                  <a:pt x="750093" y="939301"/>
                </a:lnTo>
                <a:lnTo>
                  <a:pt x="750968" y="939771"/>
                </a:lnTo>
                <a:lnTo>
                  <a:pt x="748808" y="939301"/>
                </a:lnTo>
                <a:lnTo>
                  <a:pt x="748572" y="939771"/>
                </a:lnTo>
                <a:lnTo>
                  <a:pt x="748312" y="940141"/>
                </a:lnTo>
                <a:close/>
              </a:path>
              <a:path w="964565" h="962025">
                <a:moveTo>
                  <a:pt x="751261" y="941123"/>
                </a:moveTo>
                <a:lnTo>
                  <a:pt x="749976" y="941123"/>
                </a:lnTo>
                <a:lnTo>
                  <a:pt x="748895" y="940561"/>
                </a:lnTo>
                <a:lnTo>
                  <a:pt x="751541" y="940561"/>
                </a:lnTo>
                <a:lnTo>
                  <a:pt x="751261" y="941123"/>
                </a:lnTo>
                <a:close/>
              </a:path>
              <a:path w="964565" h="962025">
                <a:moveTo>
                  <a:pt x="751261" y="941123"/>
                </a:moveTo>
                <a:lnTo>
                  <a:pt x="751159" y="941330"/>
                </a:lnTo>
                <a:lnTo>
                  <a:pt x="751541" y="940561"/>
                </a:lnTo>
                <a:lnTo>
                  <a:pt x="751261" y="941123"/>
                </a:lnTo>
                <a:close/>
              </a:path>
              <a:path w="964565" h="962025">
                <a:moveTo>
                  <a:pt x="756982" y="584538"/>
                </a:moveTo>
                <a:lnTo>
                  <a:pt x="756192" y="583389"/>
                </a:lnTo>
                <a:lnTo>
                  <a:pt x="755541" y="582819"/>
                </a:lnTo>
                <a:lnTo>
                  <a:pt x="755954" y="581901"/>
                </a:lnTo>
                <a:lnTo>
                  <a:pt x="756081" y="581019"/>
                </a:lnTo>
                <a:lnTo>
                  <a:pt x="756162" y="580453"/>
                </a:lnTo>
                <a:lnTo>
                  <a:pt x="756365" y="580453"/>
                </a:lnTo>
                <a:lnTo>
                  <a:pt x="757448" y="579891"/>
                </a:lnTo>
                <a:lnTo>
                  <a:pt x="759228" y="580453"/>
                </a:lnTo>
                <a:lnTo>
                  <a:pt x="760050" y="582648"/>
                </a:lnTo>
                <a:lnTo>
                  <a:pt x="759096" y="584026"/>
                </a:lnTo>
                <a:lnTo>
                  <a:pt x="756982" y="584538"/>
                </a:lnTo>
                <a:close/>
              </a:path>
              <a:path w="964565" h="962025">
                <a:moveTo>
                  <a:pt x="757680" y="420481"/>
                </a:moveTo>
                <a:lnTo>
                  <a:pt x="756354" y="419246"/>
                </a:lnTo>
                <a:lnTo>
                  <a:pt x="756231" y="417613"/>
                </a:lnTo>
                <a:lnTo>
                  <a:pt x="756171" y="416805"/>
                </a:lnTo>
                <a:lnTo>
                  <a:pt x="757445" y="416044"/>
                </a:lnTo>
                <a:lnTo>
                  <a:pt x="758117" y="415328"/>
                </a:lnTo>
                <a:lnTo>
                  <a:pt x="757656" y="415819"/>
                </a:lnTo>
                <a:lnTo>
                  <a:pt x="760435" y="416044"/>
                </a:lnTo>
                <a:lnTo>
                  <a:pt x="760907" y="417613"/>
                </a:lnTo>
                <a:lnTo>
                  <a:pt x="760252" y="419246"/>
                </a:lnTo>
                <a:lnTo>
                  <a:pt x="757680" y="420481"/>
                </a:lnTo>
                <a:close/>
              </a:path>
              <a:path w="964565" h="962025">
                <a:moveTo>
                  <a:pt x="760113" y="381249"/>
                </a:moveTo>
                <a:lnTo>
                  <a:pt x="756206" y="381249"/>
                </a:lnTo>
                <a:lnTo>
                  <a:pt x="755626" y="379847"/>
                </a:lnTo>
                <a:lnTo>
                  <a:pt x="756534" y="378633"/>
                </a:lnTo>
                <a:lnTo>
                  <a:pt x="756627" y="378391"/>
                </a:lnTo>
                <a:lnTo>
                  <a:pt x="759107" y="378391"/>
                </a:lnTo>
                <a:lnTo>
                  <a:pt x="760644" y="380224"/>
                </a:lnTo>
                <a:lnTo>
                  <a:pt x="760113" y="381249"/>
                </a:lnTo>
                <a:close/>
              </a:path>
              <a:path w="964565" h="962025">
                <a:moveTo>
                  <a:pt x="760113" y="381249"/>
                </a:moveTo>
                <a:lnTo>
                  <a:pt x="759742" y="381423"/>
                </a:lnTo>
                <a:lnTo>
                  <a:pt x="760194" y="381249"/>
                </a:lnTo>
                <a:lnTo>
                  <a:pt x="760469" y="380562"/>
                </a:lnTo>
                <a:lnTo>
                  <a:pt x="760113" y="381249"/>
                </a:lnTo>
                <a:close/>
              </a:path>
              <a:path w="964565" h="962025">
                <a:moveTo>
                  <a:pt x="758719" y="381818"/>
                </a:moveTo>
                <a:lnTo>
                  <a:pt x="757737" y="381423"/>
                </a:lnTo>
                <a:lnTo>
                  <a:pt x="759742" y="381423"/>
                </a:lnTo>
                <a:lnTo>
                  <a:pt x="758719" y="381818"/>
                </a:lnTo>
                <a:close/>
              </a:path>
              <a:path w="964565" h="962025">
                <a:moveTo>
                  <a:pt x="759797" y="527720"/>
                </a:moveTo>
                <a:lnTo>
                  <a:pt x="756778" y="527720"/>
                </a:lnTo>
                <a:lnTo>
                  <a:pt x="756410" y="526599"/>
                </a:lnTo>
                <a:lnTo>
                  <a:pt x="756345" y="526403"/>
                </a:lnTo>
                <a:lnTo>
                  <a:pt x="757011" y="525599"/>
                </a:lnTo>
                <a:lnTo>
                  <a:pt x="758790" y="524802"/>
                </a:lnTo>
                <a:lnTo>
                  <a:pt x="759811" y="525300"/>
                </a:lnTo>
                <a:lnTo>
                  <a:pt x="760337" y="526403"/>
                </a:lnTo>
                <a:lnTo>
                  <a:pt x="760430" y="526599"/>
                </a:lnTo>
                <a:lnTo>
                  <a:pt x="760067" y="527058"/>
                </a:lnTo>
                <a:lnTo>
                  <a:pt x="759797" y="527720"/>
                </a:lnTo>
                <a:close/>
              </a:path>
              <a:path w="964565" h="962025">
                <a:moveTo>
                  <a:pt x="756849" y="527937"/>
                </a:moveTo>
                <a:lnTo>
                  <a:pt x="756560" y="527058"/>
                </a:lnTo>
                <a:lnTo>
                  <a:pt x="756778" y="527720"/>
                </a:lnTo>
                <a:lnTo>
                  <a:pt x="756849" y="527937"/>
                </a:lnTo>
                <a:close/>
              </a:path>
              <a:path w="964565" h="962025">
                <a:moveTo>
                  <a:pt x="758007" y="528538"/>
                </a:moveTo>
                <a:lnTo>
                  <a:pt x="756897" y="528083"/>
                </a:lnTo>
                <a:lnTo>
                  <a:pt x="756849" y="527937"/>
                </a:lnTo>
                <a:lnTo>
                  <a:pt x="759324" y="527937"/>
                </a:lnTo>
                <a:lnTo>
                  <a:pt x="758007" y="528538"/>
                </a:lnTo>
                <a:close/>
              </a:path>
              <a:path w="964565" h="962025">
                <a:moveTo>
                  <a:pt x="757406" y="199997"/>
                </a:moveTo>
                <a:lnTo>
                  <a:pt x="756164" y="198709"/>
                </a:lnTo>
                <a:lnTo>
                  <a:pt x="756239" y="196111"/>
                </a:lnTo>
                <a:lnTo>
                  <a:pt x="757683" y="195407"/>
                </a:lnTo>
                <a:lnTo>
                  <a:pt x="758352" y="194827"/>
                </a:lnTo>
                <a:lnTo>
                  <a:pt x="759181" y="195407"/>
                </a:lnTo>
                <a:lnTo>
                  <a:pt x="760562" y="195891"/>
                </a:lnTo>
                <a:lnTo>
                  <a:pt x="760833" y="197431"/>
                </a:lnTo>
                <a:lnTo>
                  <a:pt x="760107" y="199040"/>
                </a:lnTo>
                <a:lnTo>
                  <a:pt x="757406" y="199997"/>
                </a:lnTo>
                <a:close/>
              </a:path>
              <a:path w="964565" h="962025">
                <a:moveTo>
                  <a:pt x="757655" y="33246"/>
                </a:moveTo>
                <a:lnTo>
                  <a:pt x="756701" y="32335"/>
                </a:lnTo>
                <a:lnTo>
                  <a:pt x="755826" y="31894"/>
                </a:lnTo>
                <a:lnTo>
                  <a:pt x="756160" y="30955"/>
                </a:lnTo>
                <a:lnTo>
                  <a:pt x="756249" y="29553"/>
                </a:lnTo>
                <a:lnTo>
                  <a:pt x="757527" y="28884"/>
                </a:lnTo>
                <a:lnTo>
                  <a:pt x="759050" y="29350"/>
                </a:lnTo>
                <a:lnTo>
                  <a:pt x="760957" y="31474"/>
                </a:lnTo>
                <a:lnTo>
                  <a:pt x="760235" y="32819"/>
                </a:lnTo>
                <a:lnTo>
                  <a:pt x="757655" y="33246"/>
                </a:lnTo>
                <a:close/>
              </a:path>
              <a:path w="964565" h="962025">
                <a:moveTo>
                  <a:pt x="757214" y="492597"/>
                </a:moveTo>
                <a:lnTo>
                  <a:pt x="755964" y="492138"/>
                </a:lnTo>
                <a:lnTo>
                  <a:pt x="755705" y="490377"/>
                </a:lnTo>
                <a:lnTo>
                  <a:pt x="755626" y="489843"/>
                </a:lnTo>
                <a:lnTo>
                  <a:pt x="756367" y="488775"/>
                </a:lnTo>
                <a:lnTo>
                  <a:pt x="756456" y="488519"/>
                </a:lnTo>
                <a:lnTo>
                  <a:pt x="758865" y="488519"/>
                </a:lnTo>
                <a:lnTo>
                  <a:pt x="760377" y="490377"/>
                </a:lnTo>
                <a:lnTo>
                  <a:pt x="759886" y="491544"/>
                </a:lnTo>
                <a:lnTo>
                  <a:pt x="757214" y="492597"/>
                </a:lnTo>
                <a:close/>
              </a:path>
              <a:path w="964565" h="962025">
                <a:moveTo>
                  <a:pt x="757491" y="363908"/>
                </a:moveTo>
                <a:lnTo>
                  <a:pt x="756174" y="363193"/>
                </a:lnTo>
                <a:lnTo>
                  <a:pt x="756107" y="362588"/>
                </a:lnTo>
                <a:lnTo>
                  <a:pt x="756014" y="361752"/>
                </a:lnTo>
                <a:lnTo>
                  <a:pt x="755612" y="360762"/>
                </a:lnTo>
                <a:lnTo>
                  <a:pt x="756068" y="359264"/>
                </a:lnTo>
                <a:lnTo>
                  <a:pt x="757128" y="358709"/>
                </a:lnTo>
                <a:lnTo>
                  <a:pt x="759039" y="360343"/>
                </a:lnTo>
                <a:lnTo>
                  <a:pt x="759270" y="361602"/>
                </a:lnTo>
                <a:lnTo>
                  <a:pt x="759733" y="362588"/>
                </a:lnTo>
                <a:lnTo>
                  <a:pt x="758765" y="362969"/>
                </a:lnTo>
                <a:lnTo>
                  <a:pt x="757491" y="363908"/>
                </a:lnTo>
                <a:close/>
              </a:path>
              <a:path w="964565" h="962025">
                <a:moveTo>
                  <a:pt x="750837" y="906076"/>
                </a:moveTo>
                <a:lnTo>
                  <a:pt x="748260" y="905528"/>
                </a:lnTo>
                <a:lnTo>
                  <a:pt x="747826" y="904122"/>
                </a:lnTo>
                <a:lnTo>
                  <a:pt x="747268" y="903290"/>
                </a:lnTo>
                <a:lnTo>
                  <a:pt x="747759" y="902368"/>
                </a:lnTo>
                <a:lnTo>
                  <a:pt x="748000" y="901197"/>
                </a:lnTo>
                <a:lnTo>
                  <a:pt x="748068" y="900866"/>
                </a:lnTo>
                <a:lnTo>
                  <a:pt x="750556" y="900094"/>
                </a:lnTo>
                <a:lnTo>
                  <a:pt x="752039" y="901197"/>
                </a:lnTo>
                <a:lnTo>
                  <a:pt x="752164" y="904802"/>
                </a:lnTo>
                <a:lnTo>
                  <a:pt x="750837" y="906076"/>
                </a:lnTo>
                <a:close/>
              </a:path>
              <a:path w="964565" h="962025">
                <a:moveTo>
                  <a:pt x="757915" y="547092"/>
                </a:moveTo>
                <a:lnTo>
                  <a:pt x="756943" y="546576"/>
                </a:lnTo>
                <a:lnTo>
                  <a:pt x="756409" y="545266"/>
                </a:lnTo>
                <a:lnTo>
                  <a:pt x="756787" y="544832"/>
                </a:lnTo>
                <a:lnTo>
                  <a:pt x="757093" y="544299"/>
                </a:lnTo>
                <a:lnTo>
                  <a:pt x="758516" y="544299"/>
                </a:lnTo>
                <a:lnTo>
                  <a:pt x="759401" y="544832"/>
                </a:lnTo>
                <a:lnTo>
                  <a:pt x="760313" y="545266"/>
                </a:lnTo>
                <a:lnTo>
                  <a:pt x="759993" y="545726"/>
                </a:lnTo>
                <a:lnTo>
                  <a:pt x="759694" y="546355"/>
                </a:lnTo>
                <a:lnTo>
                  <a:pt x="757915" y="547092"/>
                </a:lnTo>
                <a:close/>
              </a:path>
              <a:path w="964565" h="962025">
                <a:moveTo>
                  <a:pt x="756915" y="566955"/>
                </a:moveTo>
                <a:lnTo>
                  <a:pt x="756021" y="566365"/>
                </a:lnTo>
                <a:lnTo>
                  <a:pt x="755566" y="565016"/>
                </a:lnTo>
                <a:lnTo>
                  <a:pt x="755972" y="564038"/>
                </a:lnTo>
                <a:lnTo>
                  <a:pt x="756135" y="562632"/>
                </a:lnTo>
                <a:lnTo>
                  <a:pt x="757051" y="562098"/>
                </a:lnTo>
                <a:lnTo>
                  <a:pt x="759384" y="562098"/>
                </a:lnTo>
                <a:lnTo>
                  <a:pt x="760879" y="564454"/>
                </a:lnTo>
                <a:lnTo>
                  <a:pt x="759573" y="565660"/>
                </a:lnTo>
                <a:lnTo>
                  <a:pt x="756915" y="566955"/>
                </a:lnTo>
                <a:close/>
              </a:path>
              <a:path w="964565" h="962025">
                <a:moveTo>
                  <a:pt x="749452" y="428384"/>
                </a:moveTo>
                <a:lnTo>
                  <a:pt x="747997" y="427409"/>
                </a:lnTo>
                <a:lnTo>
                  <a:pt x="748090" y="425979"/>
                </a:lnTo>
                <a:lnTo>
                  <a:pt x="748179" y="424673"/>
                </a:lnTo>
                <a:lnTo>
                  <a:pt x="749581" y="423961"/>
                </a:lnTo>
                <a:lnTo>
                  <a:pt x="750239" y="423363"/>
                </a:lnTo>
                <a:lnTo>
                  <a:pt x="751047" y="423961"/>
                </a:lnTo>
                <a:lnTo>
                  <a:pt x="752360" y="424449"/>
                </a:lnTo>
                <a:lnTo>
                  <a:pt x="752559" y="425392"/>
                </a:lnTo>
                <a:lnTo>
                  <a:pt x="752684" y="425979"/>
                </a:lnTo>
                <a:lnTo>
                  <a:pt x="752042" y="427409"/>
                </a:lnTo>
                <a:lnTo>
                  <a:pt x="751958" y="427598"/>
                </a:lnTo>
                <a:lnTo>
                  <a:pt x="749452" y="428384"/>
                </a:lnTo>
                <a:close/>
              </a:path>
              <a:path w="964565" h="962025">
                <a:moveTo>
                  <a:pt x="750985" y="608910"/>
                </a:moveTo>
                <a:lnTo>
                  <a:pt x="748559" y="608910"/>
                </a:lnTo>
                <a:lnTo>
                  <a:pt x="748840" y="608415"/>
                </a:lnTo>
                <a:lnTo>
                  <a:pt x="750164" y="608415"/>
                </a:lnTo>
                <a:lnTo>
                  <a:pt x="750985" y="608910"/>
                </a:lnTo>
                <a:close/>
              </a:path>
              <a:path w="964565" h="962025">
                <a:moveTo>
                  <a:pt x="751258" y="610237"/>
                </a:moveTo>
                <a:lnTo>
                  <a:pt x="749929" y="610237"/>
                </a:lnTo>
                <a:lnTo>
                  <a:pt x="749079" y="609732"/>
                </a:lnTo>
                <a:lnTo>
                  <a:pt x="751550" y="609732"/>
                </a:lnTo>
                <a:lnTo>
                  <a:pt x="751258" y="610237"/>
                </a:lnTo>
                <a:close/>
              </a:path>
              <a:path w="964565" h="962025">
                <a:moveTo>
                  <a:pt x="751258" y="610237"/>
                </a:moveTo>
                <a:lnTo>
                  <a:pt x="751123" y="610472"/>
                </a:lnTo>
                <a:lnTo>
                  <a:pt x="751550" y="609732"/>
                </a:lnTo>
                <a:lnTo>
                  <a:pt x="751258" y="610237"/>
                </a:lnTo>
                <a:close/>
              </a:path>
              <a:path w="964565" h="962025">
                <a:moveTo>
                  <a:pt x="751577" y="574300"/>
                </a:moveTo>
                <a:lnTo>
                  <a:pt x="748965" y="574300"/>
                </a:lnTo>
                <a:lnTo>
                  <a:pt x="748413" y="573137"/>
                </a:lnTo>
                <a:lnTo>
                  <a:pt x="748332" y="572966"/>
                </a:lnTo>
                <a:lnTo>
                  <a:pt x="747684" y="572233"/>
                </a:lnTo>
                <a:lnTo>
                  <a:pt x="748257" y="571407"/>
                </a:lnTo>
                <a:lnTo>
                  <a:pt x="748730" y="570044"/>
                </a:lnTo>
                <a:lnTo>
                  <a:pt x="750903" y="570044"/>
                </a:lnTo>
                <a:lnTo>
                  <a:pt x="751854" y="570471"/>
                </a:lnTo>
                <a:lnTo>
                  <a:pt x="752747" y="572966"/>
                </a:lnTo>
                <a:lnTo>
                  <a:pt x="752808" y="573137"/>
                </a:lnTo>
                <a:lnTo>
                  <a:pt x="751577" y="574300"/>
                </a:lnTo>
                <a:close/>
              </a:path>
              <a:path w="964565" h="962025">
                <a:moveTo>
                  <a:pt x="751692" y="591897"/>
                </a:moveTo>
                <a:lnTo>
                  <a:pt x="747905" y="591897"/>
                </a:lnTo>
                <a:lnTo>
                  <a:pt x="747353" y="590477"/>
                </a:lnTo>
                <a:lnTo>
                  <a:pt x="748193" y="589292"/>
                </a:lnTo>
                <a:lnTo>
                  <a:pt x="748271" y="589071"/>
                </a:lnTo>
                <a:lnTo>
                  <a:pt x="750659" y="589071"/>
                </a:lnTo>
                <a:lnTo>
                  <a:pt x="752178" y="590883"/>
                </a:lnTo>
                <a:lnTo>
                  <a:pt x="751692" y="591897"/>
                </a:lnTo>
                <a:close/>
              </a:path>
              <a:path w="964565" h="962025">
                <a:moveTo>
                  <a:pt x="751692" y="591897"/>
                </a:moveTo>
                <a:lnTo>
                  <a:pt x="751301" y="592100"/>
                </a:lnTo>
                <a:lnTo>
                  <a:pt x="751778" y="591897"/>
                </a:lnTo>
                <a:lnTo>
                  <a:pt x="752016" y="591221"/>
                </a:lnTo>
                <a:lnTo>
                  <a:pt x="751692" y="591897"/>
                </a:lnTo>
                <a:close/>
              </a:path>
              <a:path w="964565" h="962025">
                <a:moveTo>
                  <a:pt x="750346" y="592505"/>
                </a:moveTo>
                <a:lnTo>
                  <a:pt x="749396" y="592100"/>
                </a:lnTo>
                <a:lnTo>
                  <a:pt x="751301" y="592100"/>
                </a:lnTo>
                <a:lnTo>
                  <a:pt x="750346" y="592505"/>
                </a:lnTo>
                <a:close/>
              </a:path>
              <a:path w="964565" h="962025">
                <a:moveTo>
                  <a:pt x="751767" y="626421"/>
                </a:moveTo>
                <a:lnTo>
                  <a:pt x="749691" y="626421"/>
                </a:lnTo>
                <a:lnTo>
                  <a:pt x="750677" y="626033"/>
                </a:lnTo>
                <a:lnTo>
                  <a:pt x="751767" y="626421"/>
                </a:lnTo>
                <a:close/>
              </a:path>
              <a:path w="964565" h="962025">
                <a:moveTo>
                  <a:pt x="750976" y="629450"/>
                </a:moveTo>
                <a:lnTo>
                  <a:pt x="748529" y="629450"/>
                </a:lnTo>
                <a:lnTo>
                  <a:pt x="748421" y="629147"/>
                </a:lnTo>
                <a:lnTo>
                  <a:pt x="747531" y="627877"/>
                </a:lnTo>
                <a:lnTo>
                  <a:pt x="748346" y="626421"/>
                </a:lnTo>
                <a:lnTo>
                  <a:pt x="752058" y="626421"/>
                </a:lnTo>
                <a:lnTo>
                  <a:pt x="752630" y="627610"/>
                </a:lnTo>
                <a:lnTo>
                  <a:pt x="750976" y="629450"/>
                </a:lnTo>
                <a:close/>
              </a:path>
              <a:path w="964565" h="962025">
                <a:moveTo>
                  <a:pt x="748769" y="630119"/>
                </a:moveTo>
                <a:lnTo>
                  <a:pt x="748608" y="629670"/>
                </a:lnTo>
                <a:lnTo>
                  <a:pt x="749744" y="629670"/>
                </a:lnTo>
                <a:lnTo>
                  <a:pt x="748769" y="630119"/>
                </a:lnTo>
                <a:close/>
              </a:path>
              <a:path w="964565" h="962025">
                <a:moveTo>
                  <a:pt x="748533" y="223604"/>
                </a:moveTo>
                <a:lnTo>
                  <a:pt x="748738" y="223156"/>
                </a:lnTo>
                <a:lnTo>
                  <a:pt x="750011" y="223156"/>
                </a:lnTo>
                <a:lnTo>
                  <a:pt x="750911" y="223604"/>
                </a:lnTo>
                <a:lnTo>
                  <a:pt x="748738" y="223156"/>
                </a:lnTo>
                <a:lnTo>
                  <a:pt x="748533" y="223604"/>
                </a:lnTo>
                <a:close/>
              </a:path>
              <a:path w="964565" h="962025">
                <a:moveTo>
                  <a:pt x="751646" y="224216"/>
                </a:moveTo>
                <a:lnTo>
                  <a:pt x="748146" y="224216"/>
                </a:lnTo>
                <a:lnTo>
                  <a:pt x="748456" y="223771"/>
                </a:lnTo>
                <a:lnTo>
                  <a:pt x="748533" y="223604"/>
                </a:lnTo>
                <a:lnTo>
                  <a:pt x="748456" y="223771"/>
                </a:lnTo>
                <a:lnTo>
                  <a:pt x="751830" y="223960"/>
                </a:lnTo>
                <a:lnTo>
                  <a:pt x="751646" y="224216"/>
                </a:lnTo>
                <a:close/>
              </a:path>
              <a:path w="964565" h="962025">
                <a:moveTo>
                  <a:pt x="751231" y="225013"/>
                </a:moveTo>
                <a:lnTo>
                  <a:pt x="749958" y="225013"/>
                </a:lnTo>
                <a:lnTo>
                  <a:pt x="749061" y="224572"/>
                </a:lnTo>
                <a:lnTo>
                  <a:pt x="751435" y="224572"/>
                </a:lnTo>
                <a:lnTo>
                  <a:pt x="751231" y="225013"/>
                </a:lnTo>
                <a:close/>
              </a:path>
              <a:path w="964565" h="962025">
                <a:moveTo>
                  <a:pt x="751410" y="555924"/>
                </a:moveTo>
                <a:lnTo>
                  <a:pt x="748336" y="555924"/>
                </a:lnTo>
                <a:lnTo>
                  <a:pt x="747780" y="554565"/>
                </a:lnTo>
                <a:lnTo>
                  <a:pt x="748392" y="552875"/>
                </a:lnTo>
                <a:lnTo>
                  <a:pt x="750887" y="551444"/>
                </a:lnTo>
                <a:lnTo>
                  <a:pt x="752285" y="552512"/>
                </a:lnTo>
                <a:lnTo>
                  <a:pt x="752543" y="554565"/>
                </a:lnTo>
                <a:lnTo>
                  <a:pt x="752605" y="555056"/>
                </a:lnTo>
                <a:lnTo>
                  <a:pt x="751410" y="555924"/>
                </a:lnTo>
                <a:close/>
              </a:path>
              <a:path w="964565" h="962025">
                <a:moveTo>
                  <a:pt x="750798" y="556721"/>
                </a:moveTo>
                <a:lnTo>
                  <a:pt x="749837" y="556262"/>
                </a:lnTo>
                <a:lnTo>
                  <a:pt x="751150" y="556262"/>
                </a:lnTo>
                <a:lnTo>
                  <a:pt x="750798" y="556721"/>
                </a:lnTo>
                <a:close/>
              </a:path>
              <a:path w="964565" h="962025">
                <a:moveTo>
                  <a:pt x="750961" y="739688"/>
                </a:moveTo>
                <a:lnTo>
                  <a:pt x="748468" y="739688"/>
                </a:lnTo>
                <a:lnTo>
                  <a:pt x="748367" y="739432"/>
                </a:lnTo>
                <a:lnTo>
                  <a:pt x="747428" y="738144"/>
                </a:lnTo>
                <a:lnTo>
                  <a:pt x="748161" y="736845"/>
                </a:lnTo>
                <a:lnTo>
                  <a:pt x="748895" y="736574"/>
                </a:lnTo>
                <a:lnTo>
                  <a:pt x="752029" y="736574"/>
                </a:lnTo>
                <a:lnTo>
                  <a:pt x="752417" y="737571"/>
                </a:lnTo>
                <a:lnTo>
                  <a:pt x="752541" y="737891"/>
                </a:lnTo>
                <a:lnTo>
                  <a:pt x="750961" y="739688"/>
                </a:lnTo>
                <a:close/>
              </a:path>
              <a:path w="964565" h="962025">
                <a:moveTo>
                  <a:pt x="748751" y="740403"/>
                </a:moveTo>
                <a:lnTo>
                  <a:pt x="748566" y="739933"/>
                </a:lnTo>
                <a:lnTo>
                  <a:pt x="749730" y="739933"/>
                </a:lnTo>
                <a:lnTo>
                  <a:pt x="748751" y="740403"/>
                </a:lnTo>
                <a:close/>
              </a:path>
              <a:path w="964565" h="962025">
                <a:moveTo>
                  <a:pt x="749744" y="699281"/>
                </a:moveTo>
                <a:lnTo>
                  <a:pt x="748576" y="699281"/>
                </a:lnTo>
                <a:lnTo>
                  <a:pt x="748766" y="698794"/>
                </a:lnTo>
                <a:lnTo>
                  <a:pt x="749744" y="699281"/>
                </a:lnTo>
                <a:close/>
              </a:path>
              <a:path w="964565" h="962025">
                <a:moveTo>
                  <a:pt x="750613" y="702986"/>
                </a:moveTo>
                <a:lnTo>
                  <a:pt x="749215" y="702431"/>
                </a:lnTo>
                <a:lnTo>
                  <a:pt x="748097" y="702431"/>
                </a:lnTo>
                <a:lnTo>
                  <a:pt x="747438" y="701050"/>
                </a:lnTo>
                <a:lnTo>
                  <a:pt x="748378" y="699790"/>
                </a:lnTo>
                <a:lnTo>
                  <a:pt x="748471" y="699552"/>
                </a:lnTo>
                <a:lnTo>
                  <a:pt x="750986" y="699552"/>
                </a:lnTo>
                <a:lnTo>
                  <a:pt x="752577" y="701402"/>
                </a:lnTo>
                <a:lnTo>
                  <a:pt x="752047" y="702431"/>
                </a:lnTo>
                <a:lnTo>
                  <a:pt x="750613" y="702986"/>
                </a:lnTo>
                <a:close/>
              </a:path>
              <a:path w="964565" h="962025">
                <a:moveTo>
                  <a:pt x="752032" y="245247"/>
                </a:moveTo>
                <a:lnTo>
                  <a:pt x="749378" y="245247"/>
                </a:lnTo>
                <a:lnTo>
                  <a:pt x="748677" y="244140"/>
                </a:lnTo>
                <a:lnTo>
                  <a:pt x="747919" y="243478"/>
                </a:lnTo>
                <a:lnTo>
                  <a:pt x="748435" y="242628"/>
                </a:lnTo>
                <a:lnTo>
                  <a:pt x="748772" y="241404"/>
                </a:lnTo>
                <a:lnTo>
                  <a:pt x="748816" y="241244"/>
                </a:lnTo>
                <a:lnTo>
                  <a:pt x="750339" y="240856"/>
                </a:lnTo>
                <a:lnTo>
                  <a:pt x="751993" y="241404"/>
                </a:lnTo>
                <a:lnTo>
                  <a:pt x="753125" y="243884"/>
                </a:lnTo>
                <a:lnTo>
                  <a:pt x="752032" y="245247"/>
                </a:lnTo>
                <a:close/>
              </a:path>
              <a:path w="964565" h="962025">
                <a:moveTo>
                  <a:pt x="750452" y="649680"/>
                </a:moveTo>
                <a:lnTo>
                  <a:pt x="748015" y="648142"/>
                </a:lnTo>
                <a:lnTo>
                  <a:pt x="747906" y="647057"/>
                </a:lnTo>
                <a:lnTo>
                  <a:pt x="747872" y="646726"/>
                </a:lnTo>
                <a:lnTo>
                  <a:pt x="747460" y="645744"/>
                </a:lnTo>
                <a:lnTo>
                  <a:pt x="748378" y="644082"/>
                </a:lnTo>
                <a:lnTo>
                  <a:pt x="749815" y="643281"/>
                </a:lnTo>
                <a:lnTo>
                  <a:pt x="752185" y="644705"/>
                </a:lnTo>
                <a:lnTo>
                  <a:pt x="752862" y="646313"/>
                </a:lnTo>
                <a:lnTo>
                  <a:pt x="752025" y="648719"/>
                </a:lnTo>
                <a:lnTo>
                  <a:pt x="750452" y="649680"/>
                </a:lnTo>
                <a:close/>
              </a:path>
              <a:path w="964565" h="962025">
                <a:moveTo>
                  <a:pt x="750267" y="79204"/>
                </a:moveTo>
                <a:lnTo>
                  <a:pt x="748613" y="78635"/>
                </a:lnTo>
                <a:lnTo>
                  <a:pt x="747445" y="76137"/>
                </a:lnTo>
                <a:lnTo>
                  <a:pt x="748622" y="74621"/>
                </a:lnTo>
                <a:lnTo>
                  <a:pt x="751121" y="74621"/>
                </a:lnTo>
                <a:lnTo>
                  <a:pt x="751908" y="75870"/>
                </a:lnTo>
                <a:lnTo>
                  <a:pt x="752669" y="76535"/>
                </a:lnTo>
                <a:lnTo>
                  <a:pt x="752157" y="77400"/>
                </a:lnTo>
                <a:lnTo>
                  <a:pt x="751836" y="78635"/>
                </a:lnTo>
                <a:lnTo>
                  <a:pt x="751790" y="78809"/>
                </a:lnTo>
                <a:lnTo>
                  <a:pt x="750267" y="79204"/>
                </a:lnTo>
                <a:close/>
              </a:path>
              <a:path w="964565" h="962025">
                <a:moveTo>
                  <a:pt x="749442" y="171729"/>
                </a:moveTo>
                <a:lnTo>
                  <a:pt x="748136" y="170643"/>
                </a:lnTo>
                <a:lnTo>
                  <a:pt x="748121" y="170444"/>
                </a:lnTo>
                <a:lnTo>
                  <a:pt x="748004" y="168099"/>
                </a:lnTo>
                <a:lnTo>
                  <a:pt x="749132" y="167344"/>
                </a:lnTo>
                <a:lnTo>
                  <a:pt x="749755" y="166594"/>
                </a:lnTo>
                <a:lnTo>
                  <a:pt x="749354" y="167078"/>
                </a:lnTo>
                <a:lnTo>
                  <a:pt x="752004" y="167344"/>
                </a:lnTo>
                <a:lnTo>
                  <a:pt x="752499" y="168843"/>
                </a:lnTo>
                <a:lnTo>
                  <a:pt x="751908" y="170444"/>
                </a:lnTo>
                <a:lnTo>
                  <a:pt x="749442" y="171729"/>
                </a:lnTo>
                <a:close/>
              </a:path>
              <a:path w="964565" h="962025">
                <a:moveTo>
                  <a:pt x="749413" y="445896"/>
                </a:moveTo>
                <a:lnTo>
                  <a:pt x="748211" y="444782"/>
                </a:lnTo>
                <a:lnTo>
                  <a:pt x="749251" y="444216"/>
                </a:lnTo>
                <a:lnTo>
                  <a:pt x="749887" y="443800"/>
                </a:lnTo>
                <a:lnTo>
                  <a:pt x="751246" y="443800"/>
                </a:lnTo>
                <a:lnTo>
                  <a:pt x="751509" y="444216"/>
                </a:lnTo>
                <a:lnTo>
                  <a:pt x="749887" y="443800"/>
                </a:lnTo>
                <a:lnTo>
                  <a:pt x="749251" y="444216"/>
                </a:lnTo>
                <a:lnTo>
                  <a:pt x="751879" y="444597"/>
                </a:lnTo>
                <a:lnTo>
                  <a:pt x="749413" y="445896"/>
                </a:lnTo>
                <a:close/>
              </a:path>
              <a:path w="964565" h="962025">
                <a:moveTo>
                  <a:pt x="751538" y="462108"/>
                </a:moveTo>
                <a:lnTo>
                  <a:pt x="749274" y="462108"/>
                </a:lnTo>
                <a:lnTo>
                  <a:pt x="749904" y="461692"/>
                </a:lnTo>
                <a:lnTo>
                  <a:pt x="751272" y="461692"/>
                </a:lnTo>
                <a:lnTo>
                  <a:pt x="751538" y="462108"/>
                </a:lnTo>
                <a:close/>
              </a:path>
              <a:path w="964565" h="962025">
                <a:moveTo>
                  <a:pt x="749438" y="463798"/>
                </a:moveTo>
                <a:lnTo>
                  <a:pt x="748218" y="462685"/>
                </a:lnTo>
                <a:lnTo>
                  <a:pt x="748595" y="462489"/>
                </a:lnTo>
                <a:lnTo>
                  <a:pt x="751911" y="462489"/>
                </a:lnTo>
                <a:lnTo>
                  <a:pt x="749438" y="463798"/>
                </a:lnTo>
                <a:close/>
              </a:path>
              <a:path w="964565" h="962025">
                <a:moveTo>
                  <a:pt x="868697" y="107081"/>
                </a:moveTo>
                <a:lnTo>
                  <a:pt x="867146" y="106533"/>
                </a:lnTo>
                <a:lnTo>
                  <a:pt x="865994" y="104402"/>
                </a:lnTo>
                <a:lnTo>
                  <a:pt x="865904" y="104235"/>
                </a:lnTo>
                <a:lnTo>
                  <a:pt x="866815" y="102890"/>
                </a:lnTo>
                <a:lnTo>
                  <a:pt x="869423" y="102890"/>
                </a:lnTo>
                <a:lnTo>
                  <a:pt x="870067" y="103808"/>
                </a:lnTo>
                <a:lnTo>
                  <a:pt x="870818" y="104402"/>
                </a:lnTo>
                <a:lnTo>
                  <a:pt x="870359" y="105256"/>
                </a:lnTo>
                <a:lnTo>
                  <a:pt x="870082" y="106533"/>
                </a:lnTo>
                <a:lnTo>
                  <a:pt x="868697" y="107081"/>
                </a:lnTo>
                <a:close/>
              </a:path>
              <a:path w="964565" h="962025">
                <a:moveTo>
                  <a:pt x="749741" y="153249"/>
                </a:moveTo>
                <a:lnTo>
                  <a:pt x="748727" y="152210"/>
                </a:lnTo>
                <a:lnTo>
                  <a:pt x="747869" y="151726"/>
                </a:lnTo>
                <a:lnTo>
                  <a:pt x="748207" y="150790"/>
                </a:lnTo>
                <a:lnTo>
                  <a:pt x="748300" y="149449"/>
                </a:lnTo>
                <a:lnTo>
                  <a:pt x="749563" y="148673"/>
                </a:lnTo>
                <a:lnTo>
                  <a:pt x="751185" y="149011"/>
                </a:lnTo>
                <a:lnTo>
                  <a:pt x="752908" y="151143"/>
                </a:lnTo>
                <a:lnTo>
                  <a:pt x="752100" y="152595"/>
                </a:lnTo>
                <a:lnTo>
                  <a:pt x="749741" y="153249"/>
                </a:lnTo>
                <a:close/>
              </a:path>
              <a:path w="964565" h="962025">
                <a:moveTo>
                  <a:pt x="749709" y="410446"/>
                </a:moveTo>
                <a:lnTo>
                  <a:pt x="748268" y="409446"/>
                </a:lnTo>
                <a:lnTo>
                  <a:pt x="748113" y="407539"/>
                </a:lnTo>
                <a:lnTo>
                  <a:pt x="748054" y="406834"/>
                </a:lnTo>
                <a:lnTo>
                  <a:pt x="749285" y="406005"/>
                </a:lnTo>
                <a:lnTo>
                  <a:pt x="749933" y="405222"/>
                </a:lnTo>
                <a:lnTo>
                  <a:pt x="749515" y="405728"/>
                </a:lnTo>
                <a:lnTo>
                  <a:pt x="752221" y="406005"/>
                </a:lnTo>
                <a:lnTo>
                  <a:pt x="752758" y="407539"/>
                </a:lnTo>
                <a:lnTo>
                  <a:pt x="752171" y="409218"/>
                </a:lnTo>
                <a:lnTo>
                  <a:pt x="749709" y="410446"/>
                </a:lnTo>
                <a:close/>
              </a:path>
              <a:path w="964565" h="962025">
                <a:moveTo>
                  <a:pt x="749744" y="93456"/>
                </a:moveTo>
                <a:lnTo>
                  <a:pt x="748575" y="93456"/>
                </a:lnTo>
                <a:lnTo>
                  <a:pt x="748766" y="92965"/>
                </a:lnTo>
                <a:lnTo>
                  <a:pt x="749744" y="93456"/>
                </a:lnTo>
                <a:close/>
              </a:path>
              <a:path w="964565" h="962025">
                <a:moveTo>
                  <a:pt x="750613" y="97157"/>
                </a:moveTo>
                <a:lnTo>
                  <a:pt x="749215" y="96602"/>
                </a:lnTo>
                <a:lnTo>
                  <a:pt x="748097" y="96602"/>
                </a:lnTo>
                <a:lnTo>
                  <a:pt x="747438" y="95221"/>
                </a:lnTo>
                <a:lnTo>
                  <a:pt x="748378" y="93961"/>
                </a:lnTo>
                <a:lnTo>
                  <a:pt x="748471" y="93723"/>
                </a:lnTo>
                <a:lnTo>
                  <a:pt x="750986" y="93723"/>
                </a:lnTo>
                <a:lnTo>
                  <a:pt x="752577" y="95573"/>
                </a:lnTo>
                <a:lnTo>
                  <a:pt x="752047" y="96602"/>
                </a:lnTo>
                <a:lnTo>
                  <a:pt x="750613" y="97157"/>
                </a:lnTo>
                <a:close/>
              </a:path>
              <a:path w="964565" h="962025">
                <a:moveTo>
                  <a:pt x="749645" y="189275"/>
                </a:moveTo>
                <a:lnTo>
                  <a:pt x="748659" y="188254"/>
                </a:lnTo>
                <a:lnTo>
                  <a:pt x="747801" y="187770"/>
                </a:lnTo>
                <a:lnTo>
                  <a:pt x="748186" y="186820"/>
                </a:lnTo>
                <a:lnTo>
                  <a:pt x="748312" y="185664"/>
                </a:lnTo>
                <a:lnTo>
                  <a:pt x="748332" y="185486"/>
                </a:lnTo>
                <a:lnTo>
                  <a:pt x="749620" y="184685"/>
                </a:lnTo>
                <a:lnTo>
                  <a:pt x="751282" y="185066"/>
                </a:lnTo>
                <a:lnTo>
                  <a:pt x="752915" y="187258"/>
                </a:lnTo>
                <a:lnTo>
                  <a:pt x="752068" y="188695"/>
                </a:lnTo>
                <a:lnTo>
                  <a:pt x="749645" y="189275"/>
                </a:lnTo>
                <a:close/>
              </a:path>
              <a:path w="964565" h="962025">
                <a:moveTo>
                  <a:pt x="750776" y="115668"/>
                </a:moveTo>
                <a:lnTo>
                  <a:pt x="749001" y="114907"/>
                </a:lnTo>
                <a:lnTo>
                  <a:pt x="748712" y="114270"/>
                </a:lnTo>
                <a:lnTo>
                  <a:pt x="748339" y="113828"/>
                </a:lnTo>
                <a:lnTo>
                  <a:pt x="748716" y="113394"/>
                </a:lnTo>
                <a:lnTo>
                  <a:pt x="749011" y="112761"/>
                </a:lnTo>
                <a:lnTo>
                  <a:pt x="750805" y="112031"/>
                </a:lnTo>
                <a:lnTo>
                  <a:pt x="752214" y="112547"/>
                </a:lnTo>
                <a:lnTo>
                  <a:pt x="752185" y="115170"/>
                </a:lnTo>
                <a:lnTo>
                  <a:pt x="750776" y="115668"/>
                </a:lnTo>
                <a:close/>
              </a:path>
              <a:path w="964565" h="962025">
                <a:moveTo>
                  <a:pt x="750961" y="133859"/>
                </a:moveTo>
                <a:lnTo>
                  <a:pt x="748471" y="133859"/>
                </a:lnTo>
                <a:lnTo>
                  <a:pt x="748371" y="133603"/>
                </a:lnTo>
                <a:lnTo>
                  <a:pt x="747428" y="132315"/>
                </a:lnTo>
                <a:lnTo>
                  <a:pt x="748161" y="131019"/>
                </a:lnTo>
                <a:lnTo>
                  <a:pt x="748900" y="130745"/>
                </a:lnTo>
                <a:lnTo>
                  <a:pt x="752029" y="130745"/>
                </a:lnTo>
                <a:lnTo>
                  <a:pt x="752541" y="132062"/>
                </a:lnTo>
                <a:lnTo>
                  <a:pt x="750961" y="133859"/>
                </a:lnTo>
                <a:close/>
              </a:path>
              <a:path w="964565" h="962025">
                <a:moveTo>
                  <a:pt x="748567" y="134105"/>
                </a:moveTo>
                <a:lnTo>
                  <a:pt x="748471" y="133859"/>
                </a:lnTo>
                <a:lnTo>
                  <a:pt x="748371" y="133603"/>
                </a:lnTo>
                <a:lnTo>
                  <a:pt x="748471" y="133859"/>
                </a:lnTo>
                <a:lnTo>
                  <a:pt x="748567" y="134105"/>
                </a:lnTo>
                <a:close/>
              </a:path>
              <a:path w="964565" h="962025">
                <a:moveTo>
                  <a:pt x="748751" y="134574"/>
                </a:moveTo>
                <a:lnTo>
                  <a:pt x="748567" y="134105"/>
                </a:lnTo>
                <a:lnTo>
                  <a:pt x="749730" y="134105"/>
                </a:lnTo>
                <a:lnTo>
                  <a:pt x="748751" y="134574"/>
                </a:lnTo>
                <a:close/>
              </a:path>
              <a:path w="964565" h="962025">
                <a:moveTo>
                  <a:pt x="757228" y="713135"/>
                </a:moveTo>
                <a:lnTo>
                  <a:pt x="756139" y="712597"/>
                </a:lnTo>
                <a:lnTo>
                  <a:pt x="755739" y="711473"/>
                </a:lnTo>
                <a:lnTo>
                  <a:pt x="755619" y="711135"/>
                </a:lnTo>
                <a:lnTo>
                  <a:pt x="756000" y="710113"/>
                </a:lnTo>
                <a:lnTo>
                  <a:pt x="756125" y="708622"/>
                </a:lnTo>
                <a:lnTo>
                  <a:pt x="757459" y="707882"/>
                </a:lnTo>
                <a:lnTo>
                  <a:pt x="758772" y="708825"/>
                </a:lnTo>
                <a:lnTo>
                  <a:pt x="759772" y="709199"/>
                </a:lnTo>
                <a:lnTo>
                  <a:pt x="759354" y="710113"/>
                </a:lnTo>
                <a:lnTo>
                  <a:pt x="759151" y="711135"/>
                </a:lnTo>
                <a:lnTo>
                  <a:pt x="759092" y="711473"/>
                </a:lnTo>
                <a:lnTo>
                  <a:pt x="757228" y="713135"/>
                </a:lnTo>
                <a:close/>
              </a:path>
              <a:path w="964565" h="962025">
                <a:moveTo>
                  <a:pt x="760018" y="765925"/>
                </a:moveTo>
                <a:lnTo>
                  <a:pt x="756346" y="765925"/>
                </a:lnTo>
                <a:lnTo>
                  <a:pt x="756228" y="765153"/>
                </a:lnTo>
                <a:lnTo>
                  <a:pt x="755812" y="764217"/>
                </a:lnTo>
                <a:lnTo>
                  <a:pt x="756374" y="762928"/>
                </a:lnTo>
                <a:lnTo>
                  <a:pt x="757438" y="762384"/>
                </a:lnTo>
                <a:lnTo>
                  <a:pt x="759260" y="763811"/>
                </a:lnTo>
                <a:lnTo>
                  <a:pt x="759534" y="765003"/>
                </a:lnTo>
                <a:lnTo>
                  <a:pt x="760018" y="765925"/>
                </a:lnTo>
                <a:close/>
              </a:path>
              <a:path w="964565" h="962025">
                <a:moveTo>
                  <a:pt x="757882" y="767138"/>
                </a:moveTo>
                <a:lnTo>
                  <a:pt x="756456" y="766640"/>
                </a:lnTo>
                <a:lnTo>
                  <a:pt x="756402" y="766291"/>
                </a:lnTo>
                <a:lnTo>
                  <a:pt x="759035" y="766291"/>
                </a:lnTo>
                <a:lnTo>
                  <a:pt x="757882" y="767138"/>
                </a:lnTo>
                <a:close/>
              </a:path>
              <a:path w="964565" h="962025">
                <a:moveTo>
                  <a:pt x="758438" y="748751"/>
                </a:moveTo>
                <a:lnTo>
                  <a:pt x="757598" y="748751"/>
                </a:lnTo>
                <a:lnTo>
                  <a:pt x="756794" y="747912"/>
                </a:lnTo>
                <a:lnTo>
                  <a:pt x="755957" y="747435"/>
                </a:lnTo>
                <a:lnTo>
                  <a:pt x="756352" y="746502"/>
                </a:lnTo>
                <a:lnTo>
                  <a:pt x="756520" y="745193"/>
                </a:lnTo>
                <a:lnTo>
                  <a:pt x="757801" y="744396"/>
                </a:lnTo>
                <a:lnTo>
                  <a:pt x="759452" y="744770"/>
                </a:lnTo>
                <a:lnTo>
                  <a:pt x="761025" y="746965"/>
                </a:lnTo>
                <a:lnTo>
                  <a:pt x="760131" y="748356"/>
                </a:lnTo>
                <a:lnTo>
                  <a:pt x="758438" y="748751"/>
                </a:lnTo>
                <a:close/>
              </a:path>
              <a:path w="964565" h="962025">
                <a:moveTo>
                  <a:pt x="759245" y="822498"/>
                </a:moveTo>
                <a:lnTo>
                  <a:pt x="756495" y="822498"/>
                </a:lnTo>
                <a:lnTo>
                  <a:pt x="755900" y="821120"/>
                </a:lnTo>
                <a:lnTo>
                  <a:pt x="756413" y="819498"/>
                </a:lnTo>
                <a:lnTo>
                  <a:pt x="758701" y="818135"/>
                </a:lnTo>
                <a:lnTo>
                  <a:pt x="760089" y="819071"/>
                </a:lnTo>
                <a:lnTo>
                  <a:pt x="760413" y="821120"/>
                </a:lnTo>
                <a:lnTo>
                  <a:pt x="760470" y="821476"/>
                </a:lnTo>
                <a:lnTo>
                  <a:pt x="759345" y="822359"/>
                </a:lnTo>
                <a:lnTo>
                  <a:pt x="759245" y="822498"/>
                </a:lnTo>
                <a:close/>
              </a:path>
              <a:path w="964565" h="962025">
                <a:moveTo>
                  <a:pt x="758776" y="823149"/>
                </a:moveTo>
                <a:lnTo>
                  <a:pt x="757868" y="822722"/>
                </a:lnTo>
                <a:lnTo>
                  <a:pt x="759084" y="822722"/>
                </a:lnTo>
                <a:lnTo>
                  <a:pt x="758776" y="823149"/>
                </a:lnTo>
                <a:close/>
              </a:path>
              <a:path w="964565" h="962025">
                <a:moveTo>
                  <a:pt x="756461" y="783169"/>
                </a:moveTo>
                <a:lnTo>
                  <a:pt x="756645" y="782735"/>
                </a:lnTo>
                <a:lnTo>
                  <a:pt x="756754" y="782479"/>
                </a:lnTo>
                <a:lnTo>
                  <a:pt x="756461" y="783169"/>
                </a:lnTo>
                <a:close/>
              </a:path>
              <a:path w="964565" h="962025">
                <a:moveTo>
                  <a:pt x="756377" y="783365"/>
                </a:moveTo>
                <a:lnTo>
                  <a:pt x="756277" y="783532"/>
                </a:lnTo>
                <a:lnTo>
                  <a:pt x="756377" y="783365"/>
                </a:lnTo>
                <a:lnTo>
                  <a:pt x="756461" y="783169"/>
                </a:lnTo>
                <a:lnTo>
                  <a:pt x="756377" y="783365"/>
                </a:lnTo>
                <a:close/>
              </a:path>
              <a:path w="964565" h="962025">
                <a:moveTo>
                  <a:pt x="759153" y="784607"/>
                </a:moveTo>
                <a:lnTo>
                  <a:pt x="756448" y="784607"/>
                </a:lnTo>
                <a:lnTo>
                  <a:pt x="756171" y="783977"/>
                </a:lnTo>
                <a:lnTo>
                  <a:pt x="756103" y="783824"/>
                </a:lnTo>
                <a:lnTo>
                  <a:pt x="756277" y="783532"/>
                </a:lnTo>
                <a:lnTo>
                  <a:pt x="759623" y="783532"/>
                </a:lnTo>
                <a:lnTo>
                  <a:pt x="759436" y="783824"/>
                </a:lnTo>
                <a:lnTo>
                  <a:pt x="759338" y="783977"/>
                </a:lnTo>
                <a:lnTo>
                  <a:pt x="759153" y="784607"/>
                </a:lnTo>
                <a:close/>
              </a:path>
              <a:path w="964565" h="962025">
                <a:moveTo>
                  <a:pt x="756548" y="784835"/>
                </a:moveTo>
                <a:lnTo>
                  <a:pt x="756171" y="783977"/>
                </a:lnTo>
                <a:lnTo>
                  <a:pt x="756448" y="784607"/>
                </a:lnTo>
                <a:lnTo>
                  <a:pt x="756548" y="784835"/>
                </a:lnTo>
                <a:close/>
              </a:path>
              <a:path w="964565" h="962025">
                <a:moveTo>
                  <a:pt x="758320" y="785069"/>
                </a:moveTo>
                <a:lnTo>
                  <a:pt x="756651" y="785069"/>
                </a:lnTo>
                <a:lnTo>
                  <a:pt x="756548" y="784835"/>
                </a:lnTo>
                <a:lnTo>
                  <a:pt x="758744" y="784835"/>
                </a:lnTo>
                <a:lnTo>
                  <a:pt x="758320" y="785069"/>
                </a:lnTo>
                <a:close/>
              </a:path>
              <a:path w="964565" h="962025">
                <a:moveTo>
                  <a:pt x="758320" y="785069"/>
                </a:moveTo>
                <a:lnTo>
                  <a:pt x="757577" y="785482"/>
                </a:lnTo>
                <a:lnTo>
                  <a:pt x="758744" y="784835"/>
                </a:lnTo>
                <a:lnTo>
                  <a:pt x="758320" y="785069"/>
                </a:lnTo>
                <a:close/>
              </a:path>
              <a:path w="964565" h="962025">
                <a:moveTo>
                  <a:pt x="758320" y="730952"/>
                </a:moveTo>
                <a:lnTo>
                  <a:pt x="756701" y="730400"/>
                </a:lnTo>
                <a:lnTo>
                  <a:pt x="755631" y="728230"/>
                </a:lnTo>
                <a:lnTo>
                  <a:pt x="755548" y="728062"/>
                </a:lnTo>
                <a:lnTo>
                  <a:pt x="756488" y="726671"/>
                </a:lnTo>
                <a:lnTo>
                  <a:pt x="759133" y="726671"/>
                </a:lnTo>
                <a:lnTo>
                  <a:pt x="759779" y="727614"/>
                </a:lnTo>
                <a:lnTo>
                  <a:pt x="760530" y="728230"/>
                </a:lnTo>
                <a:lnTo>
                  <a:pt x="760050" y="729094"/>
                </a:lnTo>
                <a:lnTo>
                  <a:pt x="759743" y="730400"/>
                </a:lnTo>
                <a:lnTo>
                  <a:pt x="758320" y="730952"/>
                </a:lnTo>
                <a:close/>
              </a:path>
              <a:path w="964565" h="962025">
                <a:moveTo>
                  <a:pt x="757470" y="674689"/>
                </a:moveTo>
                <a:lnTo>
                  <a:pt x="756384" y="673532"/>
                </a:lnTo>
                <a:lnTo>
                  <a:pt x="757411" y="672970"/>
                </a:lnTo>
                <a:lnTo>
                  <a:pt x="758032" y="672557"/>
                </a:lnTo>
                <a:lnTo>
                  <a:pt x="759365" y="672557"/>
                </a:lnTo>
                <a:lnTo>
                  <a:pt x="759626" y="672970"/>
                </a:lnTo>
                <a:lnTo>
                  <a:pt x="758032" y="672557"/>
                </a:lnTo>
                <a:lnTo>
                  <a:pt x="757411" y="672970"/>
                </a:lnTo>
                <a:lnTo>
                  <a:pt x="759989" y="673347"/>
                </a:lnTo>
                <a:lnTo>
                  <a:pt x="757470" y="674689"/>
                </a:lnTo>
                <a:close/>
              </a:path>
              <a:path w="964565" h="962025">
                <a:moveTo>
                  <a:pt x="769030" y="555241"/>
                </a:moveTo>
                <a:lnTo>
                  <a:pt x="766160" y="555241"/>
                </a:lnTo>
                <a:lnTo>
                  <a:pt x="766434" y="554252"/>
                </a:lnTo>
                <a:lnTo>
                  <a:pt x="766985" y="553341"/>
                </a:lnTo>
                <a:lnTo>
                  <a:pt x="767434" y="552401"/>
                </a:lnTo>
                <a:lnTo>
                  <a:pt x="766985" y="553341"/>
                </a:lnTo>
                <a:lnTo>
                  <a:pt x="768690" y="553551"/>
                </a:lnTo>
                <a:lnTo>
                  <a:pt x="769234" y="554857"/>
                </a:lnTo>
                <a:lnTo>
                  <a:pt x="769030" y="555241"/>
                </a:lnTo>
                <a:close/>
              </a:path>
              <a:path w="964565" h="962025">
                <a:moveTo>
                  <a:pt x="769030" y="555241"/>
                </a:moveTo>
                <a:lnTo>
                  <a:pt x="768905" y="555476"/>
                </a:lnTo>
                <a:lnTo>
                  <a:pt x="769234" y="554857"/>
                </a:lnTo>
                <a:lnTo>
                  <a:pt x="769030" y="555241"/>
                </a:lnTo>
                <a:close/>
              </a:path>
              <a:path w="964565" h="962025">
                <a:moveTo>
                  <a:pt x="768352" y="555967"/>
                </a:moveTo>
                <a:lnTo>
                  <a:pt x="767405" y="556341"/>
                </a:lnTo>
                <a:lnTo>
                  <a:pt x="768722" y="555821"/>
                </a:lnTo>
                <a:lnTo>
                  <a:pt x="768905" y="555476"/>
                </a:lnTo>
                <a:lnTo>
                  <a:pt x="769030" y="555241"/>
                </a:lnTo>
                <a:lnTo>
                  <a:pt x="768722" y="555821"/>
                </a:lnTo>
                <a:lnTo>
                  <a:pt x="768352" y="555967"/>
                </a:lnTo>
                <a:close/>
              </a:path>
              <a:path w="964565" h="962025">
                <a:moveTo>
                  <a:pt x="757708" y="934152"/>
                </a:moveTo>
                <a:lnTo>
                  <a:pt x="756359" y="933017"/>
                </a:lnTo>
                <a:lnTo>
                  <a:pt x="756349" y="932864"/>
                </a:lnTo>
                <a:lnTo>
                  <a:pt x="756229" y="931199"/>
                </a:lnTo>
                <a:lnTo>
                  <a:pt x="756185" y="930423"/>
                </a:lnTo>
                <a:lnTo>
                  <a:pt x="757409" y="929626"/>
                </a:lnTo>
                <a:lnTo>
                  <a:pt x="758064" y="928861"/>
                </a:lnTo>
                <a:lnTo>
                  <a:pt x="758975" y="929366"/>
                </a:lnTo>
                <a:lnTo>
                  <a:pt x="760092" y="929626"/>
                </a:lnTo>
                <a:lnTo>
                  <a:pt x="760389" y="929626"/>
                </a:lnTo>
                <a:lnTo>
                  <a:pt x="760893" y="931199"/>
                </a:lnTo>
                <a:lnTo>
                  <a:pt x="760274" y="932864"/>
                </a:lnTo>
                <a:lnTo>
                  <a:pt x="757708" y="934152"/>
                </a:lnTo>
                <a:close/>
              </a:path>
              <a:path w="964565" h="962025">
                <a:moveTo>
                  <a:pt x="757801" y="841898"/>
                </a:moveTo>
                <a:lnTo>
                  <a:pt x="756384" y="840877"/>
                </a:lnTo>
                <a:lnTo>
                  <a:pt x="756286" y="838180"/>
                </a:lnTo>
                <a:lnTo>
                  <a:pt x="757402" y="837418"/>
                </a:lnTo>
                <a:lnTo>
                  <a:pt x="758043" y="836628"/>
                </a:lnTo>
                <a:lnTo>
                  <a:pt x="757636" y="837130"/>
                </a:lnTo>
                <a:lnTo>
                  <a:pt x="760359" y="837418"/>
                </a:lnTo>
                <a:lnTo>
                  <a:pt x="760886" y="838934"/>
                </a:lnTo>
                <a:lnTo>
                  <a:pt x="760292" y="840596"/>
                </a:lnTo>
                <a:lnTo>
                  <a:pt x="757801" y="841898"/>
                </a:lnTo>
                <a:close/>
              </a:path>
              <a:path w="964565" h="962025">
                <a:moveTo>
                  <a:pt x="759035" y="911421"/>
                </a:moveTo>
                <a:lnTo>
                  <a:pt x="756343" y="911421"/>
                </a:lnTo>
                <a:lnTo>
                  <a:pt x="756384" y="911118"/>
                </a:lnTo>
                <a:lnTo>
                  <a:pt x="757833" y="910563"/>
                </a:lnTo>
                <a:lnTo>
                  <a:pt x="759035" y="911421"/>
                </a:lnTo>
                <a:close/>
              </a:path>
              <a:path w="964565" h="962025">
                <a:moveTo>
                  <a:pt x="756343" y="911421"/>
                </a:moveTo>
                <a:lnTo>
                  <a:pt x="756295" y="911776"/>
                </a:lnTo>
                <a:lnTo>
                  <a:pt x="756384" y="911118"/>
                </a:lnTo>
                <a:lnTo>
                  <a:pt x="756343" y="911421"/>
                </a:lnTo>
                <a:close/>
              </a:path>
              <a:path w="964565" h="962025">
                <a:moveTo>
                  <a:pt x="757416" y="915467"/>
                </a:moveTo>
                <a:lnTo>
                  <a:pt x="756338" y="914954"/>
                </a:lnTo>
                <a:lnTo>
                  <a:pt x="755762" y="913605"/>
                </a:lnTo>
                <a:lnTo>
                  <a:pt x="756178" y="912638"/>
                </a:lnTo>
                <a:lnTo>
                  <a:pt x="756295" y="911776"/>
                </a:lnTo>
                <a:lnTo>
                  <a:pt x="760046" y="911776"/>
                </a:lnTo>
                <a:lnTo>
                  <a:pt x="759593" y="912638"/>
                </a:lnTo>
                <a:lnTo>
                  <a:pt x="759339" y="913605"/>
                </a:lnTo>
                <a:lnTo>
                  <a:pt x="759263" y="913926"/>
                </a:lnTo>
                <a:lnTo>
                  <a:pt x="757416" y="915467"/>
                </a:lnTo>
                <a:close/>
              </a:path>
              <a:path w="964565" h="962025">
                <a:moveTo>
                  <a:pt x="757406" y="805826"/>
                </a:moveTo>
                <a:lnTo>
                  <a:pt x="756164" y="804538"/>
                </a:lnTo>
                <a:lnTo>
                  <a:pt x="756239" y="801940"/>
                </a:lnTo>
                <a:lnTo>
                  <a:pt x="757683" y="801236"/>
                </a:lnTo>
                <a:lnTo>
                  <a:pt x="758352" y="800656"/>
                </a:lnTo>
                <a:lnTo>
                  <a:pt x="759181" y="801236"/>
                </a:lnTo>
                <a:lnTo>
                  <a:pt x="760562" y="801720"/>
                </a:lnTo>
                <a:lnTo>
                  <a:pt x="760833" y="803260"/>
                </a:lnTo>
                <a:lnTo>
                  <a:pt x="760107" y="804869"/>
                </a:lnTo>
                <a:lnTo>
                  <a:pt x="757406" y="805826"/>
                </a:lnTo>
                <a:close/>
              </a:path>
              <a:path w="964565" h="962025">
                <a:moveTo>
                  <a:pt x="778657" y="954300"/>
                </a:moveTo>
                <a:lnTo>
                  <a:pt x="774332" y="952816"/>
                </a:lnTo>
                <a:lnTo>
                  <a:pt x="774586" y="952816"/>
                </a:lnTo>
                <a:lnTo>
                  <a:pt x="773775" y="951489"/>
                </a:lnTo>
                <a:lnTo>
                  <a:pt x="773871" y="949076"/>
                </a:lnTo>
                <a:lnTo>
                  <a:pt x="774191" y="947692"/>
                </a:lnTo>
                <a:lnTo>
                  <a:pt x="775262" y="946304"/>
                </a:lnTo>
                <a:lnTo>
                  <a:pt x="779102" y="947429"/>
                </a:lnTo>
                <a:lnTo>
                  <a:pt x="779956" y="949076"/>
                </a:lnTo>
                <a:lnTo>
                  <a:pt x="779731" y="951489"/>
                </a:lnTo>
                <a:lnTo>
                  <a:pt x="779607" y="952816"/>
                </a:lnTo>
                <a:lnTo>
                  <a:pt x="778657" y="954300"/>
                </a:lnTo>
                <a:close/>
              </a:path>
              <a:path w="964565" h="962025">
                <a:moveTo>
                  <a:pt x="778508" y="32923"/>
                </a:moveTo>
                <a:lnTo>
                  <a:pt x="775862" y="32923"/>
                </a:lnTo>
                <a:lnTo>
                  <a:pt x="775237" y="32197"/>
                </a:lnTo>
                <a:lnTo>
                  <a:pt x="774447" y="31699"/>
                </a:lnTo>
                <a:lnTo>
                  <a:pt x="774985" y="30844"/>
                </a:lnTo>
                <a:lnTo>
                  <a:pt x="775239" y="29983"/>
                </a:lnTo>
                <a:lnTo>
                  <a:pt x="775348" y="29617"/>
                </a:lnTo>
                <a:lnTo>
                  <a:pt x="776764" y="28966"/>
                </a:lnTo>
                <a:lnTo>
                  <a:pt x="778390" y="29403"/>
                </a:lnTo>
                <a:lnTo>
                  <a:pt x="779599" y="31699"/>
                </a:lnTo>
                <a:lnTo>
                  <a:pt x="779179" y="32197"/>
                </a:lnTo>
                <a:lnTo>
                  <a:pt x="778508" y="32923"/>
                </a:lnTo>
                <a:close/>
              </a:path>
              <a:path w="964565" h="962025">
                <a:moveTo>
                  <a:pt x="757882" y="859406"/>
                </a:moveTo>
                <a:lnTo>
                  <a:pt x="756879" y="858381"/>
                </a:lnTo>
                <a:lnTo>
                  <a:pt x="755989" y="857894"/>
                </a:lnTo>
                <a:lnTo>
                  <a:pt x="756409" y="856926"/>
                </a:lnTo>
                <a:lnTo>
                  <a:pt x="756565" y="855769"/>
                </a:lnTo>
                <a:lnTo>
                  <a:pt x="756594" y="855556"/>
                </a:lnTo>
                <a:lnTo>
                  <a:pt x="757954" y="854755"/>
                </a:lnTo>
                <a:lnTo>
                  <a:pt x="759651" y="855147"/>
                </a:lnTo>
                <a:lnTo>
                  <a:pt x="761352" y="857438"/>
                </a:lnTo>
                <a:lnTo>
                  <a:pt x="760420" y="858872"/>
                </a:lnTo>
                <a:lnTo>
                  <a:pt x="757882" y="859406"/>
                </a:lnTo>
                <a:close/>
              </a:path>
              <a:path w="964565" h="962025">
                <a:moveTo>
                  <a:pt x="777073" y="182005"/>
                </a:moveTo>
                <a:lnTo>
                  <a:pt x="774543" y="181386"/>
                </a:lnTo>
                <a:lnTo>
                  <a:pt x="773604" y="179821"/>
                </a:lnTo>
                <a:lnTo>
                  <a:pt x="773681" y="178934"/>
                </a:lnTo>
                <a:lnTo>
                  <a:pt x="773744" y="178212"/>
                </a:lnTo>
                <a:lnTo>
                  <a:pt x="773835" y="177155"/>
                </a:lnTo>
                <a:lnTo>
                  <a:pt x="775184" y="175952"/>
                </a:lnTo>
                <a:lnTo>
                  <a:pt x="777853" y="176888"/>
                </a:lnTo>
                <a:lnTo>
                  <a:pt x="778258" y="178212"/>
                </a:lnTo>
                <a:lnTo>
                  <a:pt x="778750" y="178934"/>
                </a:lnTo>
                <a:lnTo>
                  <a:pt x="778461" y="181062"/>
                </a:lnTo>
                <a:lnTo>
                  <a:pt x="777073" y="182005"/>
                </a:lnTo>
                <a:close/>
              </a:path>
              <a:path w="964565" h="962025">
                <a:moveTo>
                  <a:pt x="777878" y="14426"/>
                </a:moveTo>
                <a:lnTo>
                  <a:pt x="775175" y="14426"/>
                </a:lnTo>
                <a:lnTo>
                  <a:pt x="774550" y="13557"/>
                </a:lnTo>
                <a:lnTo>
                  <a:pt x="773778" y="12956"/>
                </a:lnTo>
                <a:lnTo>
                  <a:pt x="774223" y="12020"/>
                </a:lnTo>
                <a:lnTo>
                  <a:pt x="774469" y="10582"/>
                </a:lnTo>
                <a:lnTo>
                  <a:pt x="775881" y="10010"/>
                </a:lnTo>
                <a:lnTo>
                  <a:pt x="777411" y="10582"/>
                </a:lnTo>
                <a:lnTo>
                  <a:pt x="778324" y="12020"/>
                </a:lnTo>
                <a:lnTo>
                  <a:pt x="778860" y="12956"/>
                </a:lnTo>
                <a:lnTo>
                  <a:pt x="779019" y="12956"/>
                </a:lnTo>
                <a:lnTo>
                  <a:pt x="777878" y="14426"/>
                </a:lnTo>
                <a:close/>
              </a:path>
              <a:path w="964565" h="962025">
                <a:moveTo>
                  <a:pt x="778657" y="348475"/>
                </a:moveTo>
                <a:lnTo>
                  <a:pt x="774343" y="346991"/>
                </a:lnTo>
                <a:lnTo>
                  <a:pt x="774588" y="346991"/>
                </a:lnTo>
                <a:lnTo>
                  <a:pt x="773775" y="345660"/>
                </a:lnTo>
                <a:lnTo>
                  <a:pt x="773871" y="343251"/>
                </a:lnTo>
                <a:lnTo>
                  <a:pt x="774191" y="341863"/>
                </a:lnTo>
                <a:lnTo>
                  <a:pt x="775262" y="340476"/>
                </a:lnTo>
                <a:lnTo>
                  <a:pt x="779105" y="341604"/>
                </a:lnTo>
                <a:lnTo>
                  <a:pt x="779959" y="343251"/>
                </a:lnTo>
                <a:lnTo>
                  <a:pt x="779910" y="343774"/>
                </a:lnTo>
                <a:lnTo>
                  <a:pt x="779789" y="345077"/>
                </a:lnTo>
                <a:lnTo>
                  <a:pt x="779733" y="345660"/>
                </a:lnTo>
                <a:lnTo>
                  <a:pt x="779607" y="346991"/>
                </a:lnTo>
                <a:lnTo>
                  <a:pt x="778657" y="348475"/>
                </a:lnTo>
                <a:close/>
              </a:path>
              <a:path w="964565" h="962025">
                <a:moveTo>
                  <a:pt x="758907" y="87720"/>
                </a:moveTo>
                <a:lnTo>
                  <a:pt x="756445" y="87720"/>
                </a:lnTo>
                <a:lnTo>
                  <a:pt x="755717" y="85834"/>
                </a:lnTo>
                <a:lnTo>
                  <a:pt x="755591" y="85506"/>
                </a:lnTo>
                <a:lnTo>
                  <a:pt x="756128" y="84208"/>
                </a:lnTo>
                <a:lnTo>
                  <a:pt x="757096" y="83713"/>
                </a:lnTo>
                <a:lnTo>
                  <a:pt x="759829" y="84691"/>
                </a:lnTo>
                <a:lnTo>
                  <a:pt x="760377" y="85834"/>
                </a:lnTo>
                <a:lnTo>
                  <a:pt x="758907" y="87720"/>
                </a:lnTo>
                <a:close/>
              </a:path>
              <a:path w="964565" h="962025">
                <a:moveTo>
                  <a:pt x="756744" y="88496"/>
                </a:moveTo>
                <a:lnTo>
                  <a:pt x="756553" y="88001"/>
                </a:lnTo>
                <a:lnTo>
                  <a:pt x="757687" y="88001"/>
                </a:lnTo>
                <a:lnTo>
                  <a:pt x="756744" y="88496"/>
                </a:lnTo>
                <a:close/>
              </a:path>
              <a:path w="964565" h="962025">
                <a:moveTo>
                  <a:pt x="757594" y="657192"/>
                </a:moveTo>
                <a:lnTo>
                  <a:pt x="756171" y="656615"/>
                </a:lnTo>
                <a:lnTo>
                  <a:pt x="755828" y="654167"/>
                </a:lnTo>
                <a:lnTo>
                  <a:pt x="756947" y="653370"/>
                </a:lnTo>
                <a:lnTo>
                  <a:pt x="757523" y="652640"/>
                </a:lnTo>
                <a:lnTo>
                  <a:pt x="758413" y="653135"/>
                </a:lnTo>
                <a:lnTo>
                  <a:pt x="759206" y="653370"/>
                </a:lnTo>
                <a:lnTo>
                  <a:pt x="759417" y="653370"/>
                </a:lnTo>
                <a:lnTo>
                  <a:pt x="761117" y="655238"/>
                </a:lnTo>
                <a:lnTo>
                  <a:pt x="760715" y="656281"/>
                </a:lnTo>
                <a:lnTo>
                  <a:pt x="757594" y="657192"/>
                </a:lnTo>
                <a:close/>
              </a:path>
              <a:path w="964565" h="962025">
                <a:moveTo>
                  <a:pt x="757918" y="877964"/>
                </a:moveTo>
                <a:lnTo>
                  <a:pt x="756954" y="877448"/>
                </a:lnTo>
                <a:lnTo>
                  <a:pt x="756431" y="876138"/>
                </a:lnTo>
                <a:lnTo>
                  <a:pt x="756804" y="875701"/>
                </a:lnTo>
                <a:lnTo>
                  <a:pt x="757105" y="875174"/>
                </a:lnTo>
                <a:lnTo>
                  <a:pt x="758520" y="875174"/>
                </a:lnTo>
                <a:lnTo>
                  <a:pt x="759389" y="875701"/>
                </a:lnTo>
                <a:lnTo>
                  <a:pt x="760295" y="876138"/>
                </a:lnTo>
                <a:lnTo>
                  <a:pt x="759993" y="876604"/>
                </a:lnTo>
                <a:lnTo>
                  <a:pt x="759694" y="877231"/>
                </a:lnTo>
                <a:lnTo>
                  <a:pt x="757918" y="877964"/>
                </a:lnTo>
                <a:close/>
              </a:path>
              <a:path w="964565" h="962025">
                <a:moveTo>
                  <a:pt x="757655" y="639075"/>
                </a:moveTo>
                <a:lnTo>
                  <a:pt x="756701" y="638164"/>
                </a:lnTo>
                <a:lnTo>
                  <a:pt x="755826" y="637723"/>
                </a:lnTo>
                <a:lnTo>
                  <a:pt x="756160" y="636784"/>
                </a:lnTo>
                <a:lnTo>
                  <a:pt x="756249" y="635382"/>
                </a:lnTo>
                <a:lnTo>
                  <a:pt x="757527" y="634713"/>
                </a:lnTo>
                <a:lnTo>
                  <a:pt x="759050" y="635179"/>
                </a:lnTo>
                <a:lnTo>
                  <a:pt x="760957" y="637303"/>
                </a:lnTo>
                <a:lnTo>
                  <a:pt x="760235" y="638648"/>
                </a:lnTo>
                <a:lnTo>
                  <a:pt x="757655" y="639075"/>
                </a:lnTo>
                <a:close/>
              </a:path>
              <a:path w="964565" h="962025">
                <a:moveTo>
                  <a:pt x="756795" y="893564"/>
                </a:moveTo>
                <a:lnTo>
                  <a:pt x="757026" y="893080"/>
                </a:lnTo>
                <a:lnTo>
                  <a:pt x="758388" y="893080"/>
                </a:lnTo>
                <a:lnTo>
                  <a:pt x="759342" y="893564"/>
                </a:lnTo>
                <a:lnTo>
                  <a:pt x="757026" y="893080"/>
                </a:lnTo>
                <a:lnTo>
                  <a:pt x="756795" y="893564"/>
                </a:lnTo>
                <a:close/>
              </a:path>
              <a:path w="964565" h="962025">
                <a:moveTo>
                  <a:pt x="759733" y="895062"/>
                </a:moveTo>
                <a:lnTo>
                  <a:pt x="756809" y="895062"/>
                </a:lnTo>
                <a:lnTo>
                  <a:pt x="756498" y="894407"/>
                </a:lnTo>
                <a:lnTo>
                  <a:pt x="756392" y="894183"/>
                </a:lnTo>
                <a:lnTo>
                  <a:pt x="756723" y="893717"/>
                </a:lnTo>
                <a:lnTo>
                  <a:pt x="756795" y="893564"/>
                </a:lnTo>
                <a:lnTo>
                  <a:pt x="756723" y="893717"/>
                </a:lnTo>
                <a:lnTo>
                  <a:pt x="760320" y="893948"/>
                </a:lnTo>
                <a:lnTo>
                  <a:pt x="759978" y="894407"/>
                </a:lnTo>
                <a:lnTo>
                  <a:pt x="759733" y="895062"/>
                </a:lnTo>
                <a:close/>
              </a:path>
              <a:path w="964565" h="962025">
                <a:moveTo>
                  <a:pt x="756917" y="895290"/>
                </a:moveTo>
                <a:lnTo>
                  <a:pt x="756498" y="894407"/>
                </a:lnTo>
                <a:lnTo>
                  <a:pt x="756809" y="895062"/>
                </a:lnTo>
                <a:lnTo>
                  <a:pt x="756917" y="895290"/>
                </a:lnTo>
                <a:close/>
              </a:path>
              <a:path w="964565" h="962025">
                <a:moveTo>
                  <a:pt x="758004" y="895920"/>
                </a:moveTo>
                <a:lnTo>
                  <a:pt x="757000" y="895464"/>
                </a:lnTo>
                <a:lnTo>
                  <a:pt x="756917" y="895290"/>
                </a:lnTo>
                <a:lnTo>
                  <a:pt x="759274" y="895290"/>
                </a:lnTo>
                <a:lnTo>
                  <a:pt x="758004" y="895920"/>
                </a:lnTo>
                <a:close/>
              </a:path>
              <a:path w="964565" h="962025">
                <a:moveTo>
                  <a:pt x="759248" y="216669"/>
                </a:moveTo>
                <a:lnTo>
                  <a:pt x="756495" y="216669"/>
                </a:lnTo>
                <a:lnTo>
                  <a:pt x="755897" y="215295"/>
                </a:lnTo>
                <a:lnTo>
                  <a:pt x="756409" y="213672"/>
                </a:lnTo>
                <a:lnTo>
                  <a:pt x="758701" y="212310"/>
                </a:lnTo>
                <a:lnTo>
                  <a:pt x="760085" y="213245"/>
                </a:lnTo>
                <a:lnTo>
                  <a:pt x="760413" y="215295"/>
                </a:lnTo>
                <a:lnTo>
                  <a:pt x="760470" y="215651"/>
                </a:lnTo>
                <a:lnTo>
                  <a:pt x="759345" y="216533"/>
                </a:lnTo>
                <a:lnTo>
                  <a:pt x="759248" y="216669"/>
                </a:lnTo>
                <a:close/>
              </a:path>
              <a:path w="964565" h="962025">
                <a:moveTo>
                  <a:pt x="759248" y="216669"/>
                </a:moveTo>
                <a:lnTo>
                  <a:pt x="759083" y="216896"/>
                </a:lnTo>
                <a:lnTo>
                  <a:pt x="759248" y="216669"/>
                </a:lnTo>
                <a:lnTo>
                  <a:pt x="759345" y="216533"/>
                </a:lnTo>
                <a:lnTo>
                  <a:pt x="759248" y="216669"/>
                </a:lnTo>
                <a:close/>
              </a:path>
              <a:path w="964565" h="962025">
                <a:moveTo>
                  <a:pt x="758776" y="217323"/>
                </a:moveTo>
                <a:lnTo>
                  <a:pt x="757868" y="216896"/>
                </a:lnTo>
                <a:lnTo>
                  <a:pt x="759083" y="216896"/>
                </a:lnTo>
                <a:lnTo>
                  <a:pt x="758776" y="217323"/>
                </a:lnTo>
                <a:close/>
              </a:path>
              <a:path w="964565" h="962025">
                <a:moveTo>
                  <a:pt x="757801" y="236070"/>
                </a:moveTo>
                <a:lnTo>
                  <a:pt x="756384" y="235048"/>
                </a:lnTo>
                <a:lnTo>
                  <a:pt x="756286" y="232351"/>
                </a:lnTo>
                <a:lnTo>
                  <a:pt x="757402" y="231589"/>
                </a:lnTo>
                <a:lnTo>
                  <a:pt x="758043" y="230799"/>
                </a:lnTo>
                <a:lnTo>
                  <a:pt x="757636" y="231301"/>
                </a:lnTo>
                <a:lnTo>
                  <a:pt x="760359" y="231589"/>
                </a:lnTo>
                <a:lnTo>
                  <a:pt x="760886" y="233105"/>
                </a:lnTo>
                <a:lnTo>
                  <a:pt x="760292" y="234771"/>
                </a:lnTo>
                <a:lnTo>
                  <a:pt x="757801" y="236070"/>
                </a:lnTo>
                <a:close/>
              </a:path>
              <a:path w="964565" h="962025">
                <a:moveTo>
                  <a:pt x="757708" y="328327"/>
                </a:moveTo>
                <a:lnTo>
                  <a:pt x="756359" y="327192"/>
                </a:lnTo>
                <a:lnTo>
                  <a:pt x="756348" y="327035"/>
                </a:lnTo>
                <a:lnTo>
                  <a:pt x="756229" y="325373"/>
                </a:lnTo>
                <a:lnTo>
                  <a:pt x="756185" y="324598"/>
                </a:lnTo>
                <a:lnTo>
                  <a:pt x="757409" y="323800"/>
                </a:lnTo>
                <a:lnTo>
                  <a:pt x="758064" y="323035"/>
                </a:lnTo>
                <a:lnTo>
                  <a:pt x="758975" y="323541"/>
                </a:lnTo>
                <a:lnTo>
                  <a:pt x="760091" y="323800"/>
                </a:lnTo>
                <a:lnTo>
                  <a:pt x="760389" y="323800"/>
                </a:lnTo>
                <a:lnTo>
                  <a:pt x="760893" y="325373"/>
                </a:lnTo>
                <a:lnTo>
                  <a:pt x="760274" y="327035"/>
                </a:lnTo>
                <a:lnTo>
                  <a:pt x="757708" y="328327"/>
                </a:lnTo>
                <a:close/>
              </a:path>
              <a:path w="964565" h="962025">
                <a:moveTo>
                  <a:pt x="756461" y="177340"/>
                </a:moveTo>
                <a:lnTo>
                  <a:pt x="756645" y="176906"/>
                </a:lnTo>
                <a:lnTo>
                  <a:pt x="756754" y="176650"/>
                </a:lnTo>
                <a:lnTo>
                  <a:pt x="756461" y="177340"/>
                </a:lnTo>
                <a:close/>
              </a:path>
              <a:path w="964565" h="962025">
                <a:moveTo>
                  <a:pt x="756377" y="177536"/>
                </a:moveTo>
                <a:lnTo>
                  <a:pt x="756277" y="177703"/>
                </a:lnTo>
                <a:lnTo>
                  <a:pt x="756377" y="177536"/>
                </a:lnTo>
                <a:lnTo>
                  <a:pt x="756461" y="177340"/>
                </a:lnTo>
                <a:lnTo>
                  <a:pt x="756377" y="177536"/>
                </a:lnTo>
                <a:close/>
              </a:path>
              <a:path w="964565" h="962025">
                <a:moveTo>
                  <a:pt x="759153" y="178778"/>
                </a:moveTo>
                <a:lnTo>
                  <a:pt x="756448" y="178778"/>
                </a:lnTo>
                <a:lnTo>
                  <a:pt x="756171" y="178148"/>
                </a:lnTo>
                <a:lnTo>
                  <a:pt x="756103" y="177995"/>
                </a:lnTo>
                <a:lnTo>
                  <a:pt x="756277" y="177703"/>
                </a:lnTo>
                <a:lnTo>
                  <a:pt x="759623" y="177703"/>
                </a:lnTo>
                <a:lnTo>
                  <a:pt x="759436" y="177995"/>
                </a:lnTo>
                <a:lnTo>
                  <a:pt x="759338" y="178148"/>
                </a:lnTo>
                <a:lnTo>
                  <a:pt x="759153" y="178778"/>
                </a:lnTo>
                <a:close/>
              </a:path>
              <a:path w="964565" h="962025">
                <a:moveTo>
                  <a:pt x="756548" y="179006"/>
                </a:moveTo>
                <a:lnTo>
                  <a:pt x="756171" y="178148"/>
                </a:lnTo>
                <a:lnTo>
                  <a:pt x="756448" y="178778"/>
                </a:lnTo>
                <a:lnTo>
                  <a:pt x="756548" y="179006"/>
                </a:lnTo>
                <a:close/>
              </a:path>
              <a:path w="964565" h="962025">
                <a:moveTo>
                  <a:pt x="758320" y="179240"/>
                </a:moveTo>
                <a:lnTo>
                  <a:pt x="756651" y="179240"/>
                </a:lnTo>
                <a:lnTo>
                  <a:pt x="756548" y="179006"/>
                </a:lnTo>
                <a:lnTo>
                  <a:pt x="758744" y="179006"/>
                </a:lnTo>
                <a:lnTo>
                  <a:pt x="758320" y="179240"/>
                </a:lnTo>
                <a:close/>
              </a:path>
              <a:path w="964565" h="962025">
                <a:moveTo>
                  <a:pt x="758320" y="179240"/>
                </a:moveTo>
                <a:lnTo>
                  <a:pt x="757577" y="179653"/>
                </a:lnTo>
                <a:lnTo>
                  <a:pt x="758744" y="179006"/>
                </a:lnTo>
                <a:lnTo>
                  <a:pt x="758320" y="179240"/>
                </a:lnTo>
                <a:close/>
              </a:path>
              <a:path w="964565" h="962025">
                <a:moveTo>
                  <a:pt x="757882" y="253577"/>
                </a:moveTo>
                <a:lnTo>
                  <a:pt x="756879" y="252552"/>
                </a:lnTo>
                <a:lnTo>
                  <a:pt x="755989" y="252065"/>
                </a:lnTo>
                <a:lnTo>
                  <a:pt x="756409" y="251097"/>
                </a:lnTo>
                <a:lnTo>
                  <a:pt x="756594" y="249727"/>
                </a:lnTo>
                <a:lnTo>
                  <a:pt x="757954" y="248923"/>
                </a:lnTo>
                <a:lnTo>
                  <a:pt x="759651" y="249314"/>
                </a:lnTo>
                <a:lnTo>
                  <a:pt x="761352" y="251606"/>
                </a:lnTo>
                <a:lnTo>
                  <a:pt x="760420" y="253040"/>
                </a:lnTo>
                <a:lnTo>
                  <a:pt x="757882" y="253577"/>
                </a:lnTo>
                <a:close/>
              </a:path>
              <a:path w="964565" h="962025">
                <a:moveTo>
                  <a:pt x="757228" y="107306"/>
                </a:moveTo>
                <a:lnTo>
                  <a:pt x="756139" y="106768"/>
                </a:lnTo>
                <a:lnTo>
                  <a:pt x="755739" y="105644"/>
                </a:lnTo>
                <a:lnTo>
                  <a:pt x="755619" y="105306"/>
                </a:lnTo>
                <a:lnTo>
                  <a:pt x="756000" y="104285"/>
                </a:lnTo>
                <a:lnTo>
                  <a:pt x="756125" y="102794"/>
                </a:lnTo>
                <a:lnTo>
                  <a:pt x="757459" y="102053"/>
                </a:lnTo>
                <a:lnTo>
                  <a:pt x="758772" y="102996"/>
                </a:lnTo>
                <a:lnTo>
                  <a:pt x="759772" y="103370"/>
                </a:lnTo>
                <a:lnTo>
                  <a:pt x="759354" y="104285"/>
                </a:lnTo>
                <a:lnTo>
                  <a:pt x="759151" y="105306"/>
                </a:lnTo>
                <a:lnTo>
                  <a:pt x="759092" y="105644"/>
                </a:lnTo>
                <a:lnTo>
                  <a:pt x="757228" y="107306"/>
                </a:lnTo>
                <a:close/>
              </a:path>
              <a:path w="964565" h="962025">
                <a:moveTo>
                  <a:pt x="756604" y="398119"/>
                </a:moveTo>
                <a:lnTo>
                  <a:pt x="756761" y="397429"/>
                </a:lnTo>
                <a:lnTo>
                  <a:pt x="756801" y="397255"/>
                </a:lnTo>
                <a:lnTo>
                  <a:pt x="757833" y="396728"/>
                </a:lnTo>
                <a:lnTo>
                  <a:pt x="759655" y="397429"/>
                </a:lnTo>
                <a:lnTo>
                  <a:pt x="760384" y="398119"/>
                </a:lnTo>
                <a:lnTo>
                  <a:pt x="756761" y="397429"/>
                </a:lnTo>
                <a:lnTo>
                  <a:pt x="756604" y="398119"/>
                </a:lnTo>
                <a:close/>
              </a:path>
              <a:path w="964565" h="962025">
                <a:moveTo>
                  <a:pt x="760262" y="398650"/>
                </a:moveTo>
                <a:lnTo>
                  <a:pt x="756484" y="398650"/>
                </a:lnTo>
                <a:lnTo>
                  <a:pt x="756535" y="398426"/>
                </a:lnTo>
                <a:lnTo>
                  <a:pt x="760313" y="398426"/>
                </a:lnTo>
                <a:lnTo>
                  <a:pt x="760262" y="398650"/>
                </a:lnTo>
                <a:close/>
              </a:path>
              <a:path w="964565" h="962025">
                <a:moveTo>
                  <a:pt x="760262" y="398650"/>
                </a:moveTo>
                <a:lnTo>
                  <a:pt x="760200" y="398924"/>
                </a:lnTo>
                <a:lnTo>
                  <a:pt x="760313" y="398426"/>
                </a:lnTo>
                <a:lnTo>
                  <a:pt x="760262" y="398650"/>
                </a:lnTo>
                <a:close/>
              </a:path>
              <a:path w="964565" h="962025">
                <a:moveTo>
                  <a:pt x="759655" y="399959"/>
                </a:moveTo>
                <a:lnTo>
                  <a:pt x="757904" y="399959"/>
                </a:lnTo>
                <a:lnTo>
                  <a:pt x="757274" y="399401"/>
                </a:lnTo>
                <a:lnTo>
                  <a:pt x="756424" y="398924"/>
                </a:lnTo>
                <a:lnTo>
                  <a:pt x="760200" y="398924"/>
                </a:lnTo>
                <a:lnTo>
                  <a:pt x="760091" y="399401"/>
                </a:lnTo>
                <a:lnTo>
                  <a:pt x="760000" y="399803"/>
                </a:lnTo>
                <a:lnTo>
                  <a:pt x="759655" y="399959"/>
                </a:lnTo>
                <a:close/>
              </a:path>
              <a:path w="964565" h="962025">
                <a:moveTo>
                  <a:pt x="759655" y="399959"/>
                </a:moveTo>
                <a:lnTo>
                  <a:pt x="758989" y="400262"/>
                </a:lnTo>
                <a:lnTo>
                  <a:pt x="760000" y="399803"/>
                </a:lnTo>
                <a:lnTo>
                  <a:pt x="759655" y="399959"/>
                </a:lnTo>
                <a:close/>
              </a:path>
              <a:path w="964565" h="962025">
                <a:moveTo>
                  <a:pt x="759032" y="305592"/>
                </a:moveTo>
                <a:lnTo>
                  <a:pt x="756340" y="305592"/>
                </a:lnTo>
                <a:lnTo>
                  <a:pt x="756381" y="305289"/>
                </a:lnTo>
                <a:lnTo>
                  <a:pt x="757829" y="304734"/>
                </a:lnTo>
                <a:lnTo>
                  <a:pt x="759032" y="305592"/>
                </a:lnTo>
                <a:close/>
              </a:path>
              <a:path w="964565" h="962025">
                <a:moveTo>
                  <a:pt x="756340" y="305592"/>
                </a:moveTo>
                <a:lnTo>
                  <a:pt x="756291" y="305948"/>
                </a:lnTo>
                <a:lnTo>
                  <a:pt x="756381" y="305289"/>
                </a:lnTo>
                <a:lnTo>
                  <a:pt x="756340" y="305592"/>
                </a:lnTo>
                <a:close/>
              </a:path>
              <a:path w="964565" h="962025">
                <a:moveTo>
                  <a:pt x="757413" y="309638"/>
                </a:moveTo>
                <a:lnTo>
                  <a:pt x="756335" y="309125"/>
                </a:lnTo>
                <a:lnTo>
                  <a:pt x="755758" y="307777"/>
                </a:lnTo>
                <a:lnTo>
                  <a:pt x="756174" y="306809"/>
                </a:lnTo>
                <a:lnTo>
                  <a:pt x="756291" y="305948"/>
                </a:lnTo>
                <a:lnTo>
                  <a:pt x="760043" y="305948"/>
                </a:lnTo>
                <a:lnTo>
                  <a:pt x="759589" y="306809"/>
                </a:lnTo>
                <a:lnTo>
                  <a:pt x="759335" y="307777"/>
                </a:lnTo>
                <a:lnTo>
                  <a:pt x="759260" y="308097"/>
                </a:lnTo>
                <a:lnTo>
                  <a:pt x="757413" y="309638"/>
                </a:lnTo>
                <a:close/>
              </a:path>
              <a:path w="964565" h="962025">
                <a:moveTo>
                  <a:pt x="775636" y="253378"/>
                </a:moveTo>
                <a:lnTo>
                  <a:pt x="774647" y="252350"/>
                </a:lnTo>
                <a:lnTo>
                  <a:pt x="773785" y="251859"/>
                </a:lnTo>
                <a:lnTo>
                  <a:pt x="774180" y="250901"/>
                </a:lnTo>
                <a:lnTo>
                  <a:pt x="774330" y="249556"/>
                </a:lnTo>
                <a:lnTo>
                  <a:pt x="775625" y="248745"/>
                </a:lnTo>
                <a:lnTo>
                  <a:pt x="777305" y="249136"/>
                </a:lnTo>
                <a:lnTo>
                  <a:pt x="778952" y="251360"/>
                </a:lnTo>
                <a:lnTo>
                  <a:pt x="778088" y="252805"/>
                </a:lnTo>
                <a:lnTo>
                  <a:pt x="775636" y="253378"/>
                </a:lnTo>
                <a:close/>
              </a:path>
              <a:path w="964565" h="962025">
                <a:moveTo>
                  <a:pt x="757381" y="346173"/>
                </a:moveTo>
                <a:lnTo>
                  <a:pt x="756160" y="344981"/>
                </a:lnTo>
                <a:lnTo>
                  <a:pt x="756012" y="343201"/>
                </a:lnTo>
                <a:lnTo>
                  <a:pt x="755954" y="342507"/>
                </a:lnTo>
                <a:lnTo>
                  <a:pt x="757075" y="341693"/>
                </a:lnTo>
                <a:lnTo>
                  <a:pt x="757662" y="340920"/>
                </a:lnTo>
                <a:lnTo>
                  <a:pt x="757280" y="341422"/>
                </a:lnTo>
                <a:lnTo>
                  <a:pt x="759876" y="341693"/>
                </a:lnTo>
                <a:lnTo>
                  <a:pt x="760427" y="343201"/>
                </a:lnTo>
                <a:lnTo>
                  <a:pt x="759868" y="344817"/>
                </a:lnTo>
                <a:lnTo>
                  <a:pt x="757381" y="346173"/>
                </a:lnTo>
                <a:close/>
              </a:path>
              <a:path w="964565" h="962025">
                <a:moveTo>
                  <a:pt x="759694" y="271405"/>
                </a:moveTo>
                <a:lnTo>
                  <a:pt x="756865" y="271405"/>
                </a:lnTo>
                <a:lnTo>
                  <a:pt x="756431" y="270313"/>
                </a:lnTo>
                <a:lnTo>
                  <a:pt x="756804" y="269875"/>
                </a:lnTo>
                <a:lnTo>
                  <a:pt x="757105" y="269349"/>
                </a:lnTo>
                <a:lnTo>
                  <a:pt x="758520" y="269349"/>
                </a:lnTo>
                <a:lnTo>
                  <a:pt x="759389" y="269875"/>
                </a:lnTo>
                <a:lnTo>
                  <a:pt x="760295" y="270313"/>
                </a:lnTo>
                <a:lnTo>
                  <a:pt x="759993" y="270779"/>
                </a:lnTo>
                <a:lnTo>
                  <a:pt x="759694" y="271405"/>
                </a:lnTo>
                <a:close/>
              </a:path>
              <a:path w="964565" h="962025">
                <a:moveTo>
                  <a:pt x="756943" y="271601"/>
                </a:moveTo>
                <a:lnTo>
                  <a:pt x="756616" y="270779"/>
                </a:lnTo>
                <a:lnTo>
                  <a:pt x="756865" y="271405"/>
                </a:lnTo>
                <a:lnTo>
                  <a:pt x="756943" y="271601"/>
                </a:lnTo>
                <a:close/>
              </a:path>
              <a:path w="964565" h="962025">
                <a:moveTo>
                  <a:pt x="757918" y="272135"/>
                </a:moveTo>
                <a:lnTo>
                  <a:pt x="756917" y="271601"/>
                </a:lnTo>
                <a:lnTo>
                  <a:pt x="759221" y="271601"/>
                </a:lnTo>
                <a:lnTo>
                  <a:pt x="757918" y="272135"/>
                </a:lnTo>
                <a:close/>
              </a:path>
              <a:path w="964565" h="962025">
                <a:moveTo>
                  <a:pt x="757673" y="474670"/>
                </a:moveTo>
                <a:lnTo>
                  <a:pt x="756502" y="473744"/>
                </a:lnTo>
                <a:lnTo>
                  <a:pt x="755840" y="472022"/>
                </a:lnTo>
                <a:lnTo>
                  <a:pt x="756258" y="471364"/>
                </a:lnTo>
                <a:lnTo>
                  <a:pt x="756349" y="471221"/>
                </a:lnTo>
                <a:lnTo>
                  <a:pt x="756886" y="469916"/>
                </a:lnTo>
                <a:lnTo>
                  <a:pt x="758356" y="469916"/>
                </a:lnTo>
                <a:lnTo>
                  <a:pt x="759427" y="470592"/>
                </a:lnTo>
                <a:lnTo>
                  <a:pt x="761174" y="472456"/>
                </a:lnTo>
                <a:lnTo>
                  <a:pt x="760872" y="473606"/>
                </a:lnTo>
                <a:lnTo>
                  <a:pt x="757673" y="474670"/>
                </a:lnTo>
                <a:close/>
              </a:path>
              <a:path w="964565" h="962025">
                <a:moveTo>
                  <a:pt x="757758" y="456457"/>
                </a:moveTo>
                <a:lnTo>
                  <a:pt x="756374" y="455215"/>
                </a:lnTo>
                <a:lnTo>
                  <a:pt x="756233" y="453497"/>
                </a:lnTo>
                <a:lnTo>
                  <a:pt x="756167" y="452696"/>
                </a:lnTo>
                <a:lnTo>
                  <a:pt x="757427" y="451878"/>
                </a:lnTo>
                <a:lnTo>
                  <a:pt x="758085" y="451109"/>
                </a:lnTo>
                <a:lnTo>
                  <a:pt x="759007" y="451628"/>
                </a:lnTo>
                <a:lnTo>
                  <a:pt x="760045" y="451878"/>
                </a:lnTo>
                <a:lnTo>
                  <a:pt x="760412" y="451878"/>
                </a:lnTo>
                <a:lnTo>
                  <a:pt x="760961" y="453497"/>
                </a:lnTo>
                <a:lnTo>
                  <a:pt x="760341" y="455215"/>
                </a:lnTo>
                <a:lnTo>
                  <a:pt x="757758" y="456457"/>
                </a:lnTo>
                <a:close/>
              </a:path>
              <a:path w="964565" h="962025">
                <a:moveTo>
                  <a:pt x="759385" y="620710"/>
                </a:moveTo>
                <a:lnTo>
                  <a:pt x="756278" y="620710"/>
                </a:lnTo>
                <a:lnTo>
                  <a:pt x="755000" y="619397"/>
                </a:lnTo>
                <a:lnTo>
                  <a:pt x="755925" y="616707"/>
                </a:lnTo>
                <a:lnTo>
                  <a:pt x="757320" y="616333"/>
                </a:lnTo>
                <a:lnTo>
                  <a:pt x="758064" y="615870"/>
                </a:lnTo>
                <a:lnTo>
                  <a:pt x="760206" y="616152"/>
                </a:lnTo>
                <a:lnTo>
                  <a:pt x="761119" y="617472"/>
                </a:lnTo>
                <a:lnTo>
                  <a:pt x="760713" y="619397"/>
                </a:lnTo>
                <a:lnTo>
                  <a:pt x="760555" y="620052"/>
                </a:lnTo>
                <a:lnTo>
                  <a:pt x="759385" y="620710"/>
                </a:lnTo>
                <a:close/>
              </a:path>
              <a:path w="964565" h="962025">
                <a:moveTo>
                  <a:pt x="759385" y="620710"/>
                </a:moveTo>
                <a:lnTo>
                  <a:pt x="759100" y="620870"/>
                </a:lnTo>
                <a:lnTo>
                  <a:pt x="760555" y="620052"/>
                </a:lnTo>
                <a:lnTo>
                  <a:pt x="759385" y="620710"/>
                </a:lnTo>
                <a:close/>
              </a:path>
              <a:path w="964565" h="962025">
                <a:moveTo>
                  <a:pt x="758907" y="693549"/>
                </a:moveTo>
                <a:lnTo>
                  <a:pt x="756445" y="693549"/>
                </a:lnTo>
                <a:lnTo>
                  <a:pt x="755717" y="691663"/>
                </a:lnTo>
                <a:lnTo>
                  <a:pt x="755591" y="691335"/>
                </a:lnTo>
                <a:lnTo>
                  <a:pt x="756128" y="690036"/>
                </a:lnTo>
                <a:lnTo>
                  <a:pt x="757096" y="689542"/>
                </a:lnTo>
                <a:lnTo>
                  <a:pt x="759829" y="690520"/>
                </a:lnTo>
                <a:lnTo>
                  <a:pt x="760377" y="691663"/>
                </a:lnTo>
                <a:lnTo>
                  <a:pt x="758907" y="693549"/>
                </a:lnTo>
                <a:close/>
              </a:path>
              <a:path w="964565" h="962025">
                <a:moveTo>
                  <a:pt x="756744" y="694324"/>
                </a:moveTo>
                <a:lnTo>
                  <a:pt x="756553" y="693830"/>
                </a:lnTo>
                <a:lnTo>
                  <a:pt x="757687" y="693830"/>
                </a:lnTo>
                <a:lnTo>
                  <a:pt x="756744" y="694324"/>
                </a:lnTo>
                <a:close/>
              </a:path>
              <a:path w="964565" h="962025">
                <a:moveTo>
                  <a:pt x="758324" y="125123"/>
                </a:moveTo>
                <a:lnTo>
                  <a:pt x="756705" y="124571"/>
                </a:lnTo>
                <a:lnTo>
                  <a:pt x="755634" y="122401"/>
                </a:lnTo>
                <a:lnTo>
                  <a:pt x="755552" y="122234"/>
                </a:lnTo>
                <a:lnTo>
                  <a:pt x="756491" y="120842"/>
                </a:lnTo>
                <a:lnTo>
                  <a:pt x="759134" y="120842"/>
                </a:lnTo>
                <a:lnTo>
                  <a:pt x="759783" y="121789"/>
                </a:lnTo>
                <a:lnTo>
                  <a:pt x="760534" y="122401"/>
                </a:lnTo>
                <a:lnTo>
                  <a:pt x="760050" y="123265"/>
                </a:lnTo>
                <a:lnTo>
                  <a:pt x="759747" y="124571"/>
                </a:lnTo>
                <a:lnTo>
                  <a:pt x="758324" y="125123"/>
                </a:lnTo>
                <a:close/>
              </a:path>
              <a:path w="964565" h="962025">
                <a:moveTo>
                  <a:pt x="760018" y="160096"/>
                </a:moveTo>
                <a:lnTo>
                  <a:pt x="756346" y="160096"/>
                </a:lnTo>
                <a:lnTo>
                  <a:pt x="756228" y="159324"/>
                </a:lnTo>
                <a:lnTo>
                  <a:pt x="755812" y="158388"/>
                </a:lnTo>
                <a:lnTo>
                  <a:pt x="756374" y="157100"/>
                </a:lnTo>
                <a:lnTo>
                  <a:pt x="757438" y="156555"/>
                </a:lnTo>
                <a:lnTo>
                  <a:pt x="759260" y="157982"/>
                </a:lnTo>
                <a:lnTo>
                  <a:pt x="759534" y="159174"/>
                </a:lnTo>
                <a:lnTo>
                  <a:pt x="760018" y="160096"/>
                </a:lnTo>
                <a:close/>
              </a:path>
              <a:path w="964565" h="962025">
                <a:moveTo>
                  <a:pt x="757882" y="161313"/>
                </a:moveTo>
                <a:lnTo>
                  <a:pt x="756456" y="160811"/>
                </a:lnTo>
                <a:lnTo>
                  <a:pt x="756402" y="160462"/>
                </a:lnTo>
                <a:lnTo>
                  <a:pt x="759035" y="160462"/>
                </a:lnTo>
                <a:lnTo>
                  <a:pt x="757882" y="161313"/>
                </a:lnTo>
                <a:close/>
              </a:path>
              <a:path w="964565" h="962025">
                <a:moveTo>
                  <a:pt x="756795" y="287735"/>
                </a:moveTo>
                <a:lnTo>
                  <a:pt x="757026" y="287251"/>
                </a:lnTo>
                <a:lnTo>
                  <a:pt x="758388" y="287251"/>
                </a:lnTo>
                <a:lnTo>
                  <a:pt x="759342" y="287735"/>
                </a:lnTo>
                <a:lnTo>
                  <a:pt x="757026" y="287251"/>
                </a:lnTo>
                <a:lnTo>
                  <a:pt x="756795" y="287735"/>
                </a:lnTo>
                <a:close/>
              </a:path>
              <a:path w="964565" h="962025">
                <a:moveTo>
                  <a:pt x="759733" y="289233"/>
                </a:moveTo>
                <a:lnTo>
                  <a:pt x="756808" y="289233"/>
                </a:lnTo>
                <a:lnTo>
                  <a:pt x="756498" y="288579"/>
                </a:lnTo>
                <a:lnTo>
                  <a:pt x="756392" y="288354"/>
                </a:lnTo>
                <a:lnTo>
                  <a:pt x="756723" y="287888"/>
                </a:lnTo>
                <a:lnTo>
                  <a:pt x="756795" y="287735"/>
                </a:lnTo>
                <a:lnTo>
                  <a:pt x="756723" y="287888"/>
                </a:lnTo>
                <a:lnTo>
                  <a:pt x="760320" y="288120"/>
                </a:lnTo>
                <a:lnTo>
                  <a:pt x="759978" y="288579"/>
                </a:lnTo>
                <a:lnTo>
                  <a:pt x="759733" y="289233"/>
                </a:lnTo>
                <a:close/>
              </a:path>
              <a:path w="964565" h="962025">
                <a:moveTo>
                  <a:pt x="756916" y="289461"/>
                </a:moveTo>
                <a:lnTo>
                  <a:pt x="756498" y="288579"/>
                </a:lnTo>
                <a:lnTo>
                  <a:pt x="756808" y="289233"/>
                </a:lnTo>
                <a:lnTo>
                  <a:pt x="756916" y="289461"/>
                </a:lnTo>
                <a:close/>
              </a:path>
              <a:path w="964565" h="962025">
                <a:moveTo>
                  <a:pt x="758004" y="290091"/>
                </a:moveTo>
                <a:lnTo>
                  <a:pt x="757000" y="289639"/>
                </a:lnTo>
                <a:lnTo>
                  <a:pt x="756916" y="289461"/>
                </a:lnTo>
                <a:lnTo>
                  <a:pt x="759274" y="289461"/>
                </a:lnTo>
                <a:lnTo>
                  <a:pt x="758004" y="290091"/>
                </a:lnTo>
                <a:close/>
              </a:path>
              <a:path w="964565" h="962025">
                <a:moveTo>
                  <a:pt x="757751" y="143083"/>
                </a:moveTo>
                <a:lnTo>
                  <a:pt x="756794" y="142083"/>
                </a:lnTo>
                <a:lnTo>
                  <a:pt x="755957" y="141606"/>
                </a:lnTo>
                <a:lnTo>
                  <a:pt x="756352" y="140674"/>
                </a:lnTo>
                <a:lnTo>
                  <a:pt x="756498" y="139531"/>
                </a:lnTo>
                <a:lnTo>
                  <a:pt x="756520" y="139364"/>
                </a:lnTo>
                <a:lnTo>
                  <a:pt x="757801" y="138567"/>
                </a:lnTo>
                <a:lnTo>
                  <a:pt x="759452" y="138941"/>
                </a:lnTo>
                <a:lnTo>
                  <a:pt x="761025" y="141136"/>
                </a:lnTo>
                <a:lnTo>
                  <a:pt x="760131" y="142528"/>
                </a:lnTo>
                <a:lnTo>
                  <a:pt x="757751" y="143083"/>
                </a:lnTo>
                <a:close/>
              </a:path>
              <a:path w="964565" h="962025">
                <a:moveTo>
                  <a:pt x="757470" y="68860"/>
                </a:moveTo>
                <a:lnTo>
                  <a:pt x="756384" y="67703"/>
                </a:lnTo>
                <a:lnTo>
                  <a:pt x="757411" y="67141"/>
                </a:lnTo>
                <a:lnTo>
                  <a:pt x="758032" y="66728"/>
                </a:lnTo>
                <a:lnTo>
                  <a:pt x="759365" y="66728"/>
                </a:lnTo>
                <a:lnTo>
                  <a:pt x="759626" y="67141"/>
                </a:lnTo>
                <a:lnTo>
                  <a:pt x="758032" y="66728"/>
                </a:lnTo>
                <a:lnTo>
                  <a:pt x="757411" y="67141"/>
                </a:lnTo>
                <a:lnTo>
                  <a:pt x="759989" y="67518"/>
                </a:lnTo>
                <a:lnTo>
                  <a:pt x="757470" y="68860"/>
                </a:lnTo>
                <a:close/>
              </a:path>
              <a:path w="964565" h="962025">
                <a:moveTo>
                  <a:pt x="778646" y="823227"/>
                </a:moveTo>
                <a:lnTo>
                  <a:pt x="775713" y="823227"/>
                </a:lnTo>
                <a:lnTo>
                  <a:pt x="774921" y="821982"/>
                </a:lnTo>
                <a:lnTo>
                  <a:pt x="774091" y="821270"/>
                </a:lnTo>
                <a:lnTo>
                  <a:pt x="774561" y="820341"/>
                </a:lnTo>
                <a:lnTo>
                  <a:pt x="774836" y="819113"/>
                </a:lnTo>
                <a:lnTo>
                  <a:pt x="774940" y="818651"/>
                </a:lnTo>
                <a:lnTo>
                  <a:pt x="776827" y="818651"/>
                </a:lnTo>
                <a:lnTo>
                  <a:pt x="777999" y="819113"/>
                </a:lnTo>
                <a:lnTo>
                  <a:pt x="779486" y="821672"/>
                </a:lnTo>
                <a:lnTo>
                  <a:pt x="778646" y="823227"/>
                </a:lnTo>
                <a:close/>
              </a:path>
              <a:path w="964565" h="962025">
                <a:moveTo>
                  <a:pt x="796097" y="67586"/>
                </a:moveTo>
                <a:lnTo>
                  <a:pt x="792653" y="67586"/>
                </a:lnTo>
                <a:lnTo>
                  <a:pt x="793670" y="66436"/>
                </a:lnTo>
                <a:lnTo>
                  <a:pt x="796097" y="67586"/>
                </a:lnTo>
                <a:close/>
              </a:path>
              <a:path w="964565" h="962025">
                <a:moveTo>
                  <a:pt x="795565" y="68490"/>
                </a:moveTo>
                <a:lnTo>
                  <a:pt x="794307" y="68490"/>
                </a:lnTo>
                <a:lnTo>
                  <a:pt x="793492" y="67992"/>
                </a:lnTo>
                <a:lnTo>
                  <a:pt x="795846" y="67992"/>
                </a:lnTo>
                <a:lnTo>
                  <a:pt x="795565" y="68490"/>
                </a:lnTo>
                <a:close/>
              </a:path>
              <a:path w="964565" h="962025">
                <a:moveTo>
                  <a:pt x="795565" y="68490"/>
                </a:moveTo>
                <a:lnTo>
                  <a:pt x="795425" y="68739"/>
                </a:lnTo>
                <a:lnTo>
                  <a:pt x="795846" y="67992"/>
                </a:lnTo>
                <a:lnTo>
                  <a:pt x="795565" y="68490"/>
                </a:lnTo>
                <a:close/>
              </a:path>
              <a:path w="964565" h="962025">
                <a:moveTo>
                  <a:pt x="796681" y="50836"/>
                </a:moveTo>
                <a:lnTo>
                  <a:pt x="794033" y="50836"/>
                </a:lnTo>
                <a:lnTo>
                  <a:pt x="793386" y="50050"/>
                </a:lnTo>
                <a:lnTo>
                  <a:pt x="792603" y="49530"/>
                </a:lnTo>
                <a:lnTo>
                  <a:pt x="793126" y="48690"/>
                </a:lnTo>
                <a:lnTo>
                  <a:pt x="793485" y="47655"/>
                </a:lnTo>
                <a:lnTo>
                  <a:pt x="795232" y="46214"/>
                </a:lnTo>
                <a:lnTo>
                  <a:pt x="796336" y="46587"/>
                </a:lnTo>
                <a:lnTo>
                  <a:pt x="797518" y="49530"/>
                </a:lnTo>
                <a:lnTo>
                  <a:pt x="797255" y="50050"/>
                </a:lnTo>
                <a:lnTo>
                  <a:pt x="796681" y="50836"/>
                </a:lnTo>
                <a:close/>
              </a:path>
              <a:path w="964565" h="962025">
                <a:moveTo>
                  <a:pt x="805163" y="113387"/>
                </a:moveTo>
                <a:lnTo>
                  <a:pt x="802922" y="113387"/>
                </a:lnTo>
                <a:lnTo>
                  <a:pt x="803182" y="112921"/>
                </a:lnTo>
                <a:lnTo>
                  <a:pt x="804406" y="112921"/>
                </a:lnTo>
                <a:lnTo>
                  <a:pt x="805163" y="113387"/>
                </a:lnTo>
                <a:close/>
              </a:path>
              <a:path w="964565" h="962025">
                <a:moveTo>
                  <a:pt x="805426" y="114661"/>
                </a:moveTo>
                <a:lnTo>
                  <a:pt x="804196" y="114661"/>
                </a:lnTo>
                <a:lnTo>
                  <a:pt x="803410" y="114181"/>
                </a:lnTo>
                <a:lnTo>
                  <a:pt x="805701" y="114181"/>
                </a:lnTo>
                <a:lnTo>
                  <a:pt x="805426" y="114661"/>
                </a:lnTo>
                <a:close/>
              </a:path>
              <a:path w="964565" h="962025">
                <a:moveTo>
                  <a:pt x="805426" y="114661"/>
                </a:moveTo>
                <a:lnTo>
                  <a:pt x="805295" y="114889"/>
                </a:lnTo>
                <a:lnTo>
                  <a:pt x="805701" y="114181"/>
                </a:lnTo>
                <a:lnTo>
                  <a:pt x="805426" y="114661"/>
                </a:lnTo>
                <a:close/>
              </a:path>
              <a:path w="964565" h="962025">
                <a:moveTo>
                  <a:pt x="795449" y="89777"/>
                </a:moveTo>
                <a:lnTo>
                  <a:pt x="792791" y="88794"/>
                </a:lnTo>
                <a:lnTo>
                  <a:pt x="792435" y="87435"/>
                </a:lnTo>
                <a:lnTo>
                  <a:pt x="792003" y="86734"/>
                </a:lnTo>
                <a:lnTo>
                  <a:pt x="791902" y="86570"/>
                </a:lnTo>
                <a:lnTo>
                  <a:pt x="792361" y="84706"/>
                </a:lnTo>
                <a:lnTo>
                  <a:pt x="793738" y="83873"/>
                </a:lnTo>
                <a:lnTo>
                  <a:pt x="796090" y="84439"/>
                </a:lnTo>
                <a:lnTo>
                  <a:pt x="796969" y="85941"/>
                </a:lnTo>
                <a:lnTo>
                  <a:pt x="796876" y="86734"/>
                </a:lnTo>
                <a:lnTo>
                  <a:pt x="796794" y="87435"/>
                </a:lnTo>
                <a:lnTo>
                  <a:pt x="796674" y="88467"/>
                </a:lnTo>
                <a:lnTo>
                  <a:pt x="795449" y="89777"/>
                </a:lnTo>
                <a:close/>
              </a:path>
              <a:path w="964565" h="962025">
                <a:moveTo>
                  <a:pt x="794866" y="182404"/>
                </a:moveTo>
                <a:lnTo>
                  <a:pt x="792464" y="180920"/>
                </a:lnTo>
                <a:lnTo>
                  <a:pt x="792339" y="179518"/>
                </a:lnTo>
                <a:lnTo>
                  <a:pt x="791948" y="178557"/>
                </a:lnTo>
                <a:lnTo>
                  <a:pt x="792905" y="177034"/>
                </a:lnTo>
                <a:lnTo>
                  <a:pt x="794222" y="176266"/>
                </a:lnTo>
                <a:lnTo>
                  <a:pt x="797282" y="177458"/>
                </a:lnTo>
                <a:lnTo>
                  <a:pt x="797658" y="178557"/>
                </a:lnTo>
                <a:lnTo>
                  <a:pt x="796200" y="181379"/>
                </a:lnTo>
                <a:lnTo>
                  <a:pt x="794866" y="182404"/>
                </a:lnTo>
                <a:close/>
              </a:path>
              <a:path w="964565" h="962025">
                <a:moveTo>
                  <a:pt x="795701" y="124739"/>
                </a:moveTo>
                <a:lnTo>
                  <a:pt x="793001" y="124739"/>
                </a:lnTo>
                <a:lnTo>
                  <a:pt x="792186" y="123379"/>
                </a:lnTo>
                <a:lnTo>
                  <a:pt x="792592" y="121664"/>
                </a:lnTo>
                <a:lnTo>
                  <a:pt x="794912" y="119967"/>
                </a:lnTo>
                <a:lnTo>
                  <a:pt x="796353" y="120920"/>
                </a:lnTo>
                <a:lnTo>
                  <a:pt x="796882" y="123379"/>
                </a:lnTo>
                <a:lnTo>
                  <a:pt x="796334" y="123999"/>
                </a:lnTo>
                <a:lnTo>
                  <a:pt x="795859" y="124458"/>
                </a:lnTo>
                <a:lnTo>
                  <a:pt x="795701" y="124739"/>
                </a:lnTo>
                <a:close/>
              </a:path>
              <a:path w="964565" h="962025">
                <a:moveTo>
                  <a:pt x="795701" y="124739"/>
                </a:moveTo>
                <a:lnTo>
                  <a:pt x="795599" y="124920"/>
                </a:lnTo>
                <a:lnTo>
                  <a:pt x="795859" y="124458"/>
                </a:lnTo>
                <a:lnTo>
                  <a:pt x="795701" y="124739"/>
                </a:lnTo>
                <a:close/>
              </a:path>
              <a:path w="964565" h="962025">
                <a:moveTo>
                  <a:pt x="795360" y="125344"/>
                </a:moveTo>
                <a:lnTo>
                  <a:pt x="794382" y="124920"/>
                </a:lnTo>
                <a:lnTo>
                  <a:pt x="795599" y="124920"/>
                </a:lnTo>
                <a:lnTo>
                  <a:pt x="795360" y="125344"/>
                </a:lnTo>
                <a:close/>
              </a:path>
              <a:path w="964565" h="962025">
                <a:moveTo>
                  <a:pt x="795450" y="858602"/>
                </a:moveTo>
                <a:lnTo>
                  <a:pt x="792923" y="858602"/>
                </a:lnTo>
                <a:lnTo>
                  <a:pt x="792144" y="857342"/>
                </a:lnTo>
                <a:lnTo>
                  <a:pt x="792524" y="855720"/>
                </a:lnTo>
                <a:lnTo>
                  <a:pt x="794677" y="854129"/>
                </a:lnTo>
                <a:lnTo>
                  <a:pt x="796072" y="854969"/>
                </a:lnTo>
                <a:lnTo>
                  <a:pt x="796624" y="857342"/>
                </a:lnTo>
                <a:lnTo>
                  <a:pt x="795624" y="858296"/>
                </a:lnTo>
                <a:lnTo>
                  <a:pt x="795450" y="858602"/>
                </a:lnTo>
                <a:close/>
              </a:path>
              <a:path w="964565" h="962025">
                <a:moveTo>
                  <a:pt x="795450" y="858602"/>
                </a:moveTo>
                <a:lnTo>
                  <a:pt x="795367" y="858748"/>
                </a:lnTo>
                <a:lnTo>
                  <a:pt x="795624" y="858296"/>
                </a:lnTo>
                <a:lnTo>
                  <a:pt x="795450" y="858602"/>
                </a:lnTo>
                <a:close/>
              </a:path>
              <a:path w="964565" h="962025">
                <a:moveTo>
                  <a:pt x="795151" y="859129"/>
                </a:moveTo>
                <a:lnTo>
                  <a:pt x="794225" y="858748"/>
                </a:lnTo>
                <a:lnTo>
                  <a:pt x="795367" y="858748"/>
                </a:lnTo>
                <a:lnTo>
                  <a:pt x="795151" y="859129"/>
                </a:lnTo>
                <a:close/>
              </a:path>
              <a:path w="964565" h="962025">
                <a:moveTo>
                  <a:pt x="797563" y="421477"/>
                </a:moveTo>
                <a:lnTo>
                  <a:pt x="796617" y="421018"/>
                </a:lnTo>
                <a:lnTo>
                  <a:pt x="795613" y="420645"/>
                </a:lnTo>
                <a:lnTo>
                  <a:pt x="793514" y="419061"/>
                </a:lnTo>
                <a:lnTo>
                  <a:pt x="792290" y="417887"/>
                </a:lnTo>
                <a:lnTo>
                  <a:pt x="793304" y="415634"/>
                </a:lnTo>
                <a:lnTo>
                  <a:pt x="794076" y="415204"/>
                </a:lnTo>
                <a:lnTo>
                  <a:pt x="796841" y="415204"/>
                </a:lnTo>
                <a:lnTo>
                  <a:pt x="797143" y="416723"/>
                </a:lnTo>
                <a:lnTo>
                  <a:pt x="797533" y="419061"/>
                </a:lnTo>
                <a:lnTo>
                  <a:pt x="797563" y="421477"/>
                </a:lnTo>
                <a:close/>
              </a:path>
              <a:path w="964565" h="962025">
                <a:moveTo>
                  <a:pt x="800193" y="428050"/>
                </a:moveTo>
                <a:lnTo>
                  <a:pt x="799155" y="426345"/>
                </a:lnTo>
                <a:lnTo>
                  <a:pt x="798157" y="423887"/>
                </a:lnTo>
                <a:lnTo>
                  <a:pt x="798123" y="423602"/>
                </a:lnTo>
                <a:lnTo>
                  <a:pt x="798026" y="422812"/>
                </a:lnTo>
                <a:lnTo>
                  <a:pt x="797903" y="422232"/>
                </a:lnTo>
                <a:lnTo>
                  <a:pt x="800919" y="422232"/>
                </a:lnTo>
                <a:lnTo>
                  <a:pt x="802659" y="422641"/>
                </a:lnTo>
                <a:lnTo>
                  <a:pt x="804146" y="423602"/>
                </a:lnTo>
                <a:lnTo>
                  <a:pt x="804022" y="425541"/>
                </a:lnTo>
                <a:lnTo>
                  <a:pt x="803972" y="426345"/>
                </a:lnTo>
                <a:lnTo>
                  <a:pt x="802912" y="427626"/>
                </a:lnTo>
                <a:lnTo>
                  <a:pt x="800193" y="428050"/>
                </a:lnTo>
                <a:close/>
              </a:path>
              <a:path w="964565" h="962025">
                <a:moveTo>
                  <a:pt x="793692" y="107459"/>
                </a:moveTo>
                <a:lnTo>
                  <a:pt x="792251" y="106313"/>
                </a:lnTo>
                <a:lnTo>
                  <a:pt x="792265" y="103950"/>
                </a:lnTo>
                <a:lnTo>
                  <a:pt x="793467" y="103213"/>
                </a:lnTo>
                <a:lnTo>
                  <a:pt x="794112" y="102509"/>
                </a:lnTo>
                <a:lnTo>
                  <a:pt x="793676" y="102986"/>
                </a:lnTo>
                <a:lnTo>
                  <a:pt x="796278" y="103213"/>
                </a:lnTo>
                <a:lnTo>
                  <a:pt x="796637" y="104626"/>
                </a:lnTo>
                <a:lnTo>
                  <a:pt x="796670" y="104758"/>
                </a:lnTo>
                <a:lnTo>
                  <a:pt x="796101" y="106313"/>
                </a:lnTo>
                <a:lnTo>
                  <a:pt x="793692" y="107459"/>
                </a:lnTo>
                <a:close/>
              </a:path>
              <a:path w="964565" h="962025">
                <a:moveTo>
                  <a:pt x="794322" y="897279"/>
                </a:moveTo>
                <a:lnTo>
                  <a:pt x="792973" y="896254"/>
                </a:lnTo>
                <a:lnTo>
                  <a:pt x="792781" y="894778"/>
                </a:lnTo>
                <a:lnTo>
                  <a:pt x="792677" y="893977"/>
                </a:lnTo>
                <a:lnTo>
                  <a:pt x="793909" y="893251"/>
                </a:lnTo>
                <a:lnTo>
                  <a:pt x="794542" y="892607"/>
                </a:lnTo>
                <a:lnTo>
                  <a:pt x="794084" y="893073"/>
                </a:lnTo>
                <a:lnTo>
                  <a:pt x="796723" y="893251"/>
                </a:lnTo>
                <a:lnTo>
                  <a:pt x="797168" y="894778"/>
                </a:lnTo>
                <a:lnTo>
                  <a:pt x="796675" y="896254"/>
                </a:lnTo>
                <a:lnTo>
                  <a:pt x="796617" y="896429"/>
                </a:lnTo>
                <a:lnTo>
                  <a:pt x="794322" y="897279"/>
                </a:lnTo>
                <a:close/>
              </a:path>
              <a:path w="964565" h="962025">
                <a:moveTo>
                  <a:pt x="794845" y="877597"/>
                </a:moveTo>
                <a:lnTo>
                  <a:pt x="793165" y="877078"/>
                </a:lnTo>
                <a:lnTo>
                  <a:pt x="792394" y="875042"/>
                </a:lnTo>
                <a:lnTo>
                  <a:pt x="792268" y="874711"/>
                </a:lnTo>
                <a:lnTo>
                  <a:pt x="793425" y="873441"/>
                </a:lnTo>
                <a:lnTo>
                  <a:pt x="795881" y="873441"/>
                </a:lnTo>
                <a:lnTo>
                  <a:pt x="796467" y="874409"/>
                </a:lnTo>
                <a:lnTo>
                  <a:pt x="797140" y="875042"/>
                </a:lnTo>
                <a:lnTo>
                  <a:pt x="796659" y="875871"/>
                </a:lnTo>
                <a:lnTo>
                  <a:pt x="796349" y="877078"/>
                </a:lnTo>
                <a:lnTo>
                  <a:pt x="796314" y="877213"/>
                </a:lnTo>
                <a:lnTo>
                  <a:pt x="794845" y="877597"/>
                </a:lnTo>
                <a:close/>
              </a:path>
              <a:path w="964565" h="962025">
                <a:moveTo>
                  <a:pt x="795716" y="806000"/>
                </a:moveTo>
                <a:lnTo>
                  <a:pt x="793008" y="805289"/>
                </a:lnTo>
                <a:lnTo>
                  <a:pt x="792033" y="804040"/>
                </a:lnTo>
                <a:lnTo>
                  <a:pt x="792105" y="801563"/>
                </a:lnTo>
                <a:lnTo>
                  <a:pt x="793211" y="800446"/>
                </a:lnTo>
                <a:lnTo>
                  <a:pt x="795071" y="800446"/>
                </a:lnTo>
                <a:lnTo>
                  <a:pt x="795731" y="801328"/>
                </a:lnTo>
                <a:lnTo>
                  <a:pt x="796784" y="802100"/>
                </a:lnTo>
                <a:lnTo>
                  <a:pt x="796759" y="804609"/>
                </a:lnTo>
                <a:lnTo>
                  <a:pt x="795716" y="806000"/>
                </a:lnTo>
                <a:close/>
              </a:path>
              <a:path w="964565" h="962025">
                <a:moveTo>
                  <a:pt x="796820" y="822526"/>
                </a:moveTo>
                <a:lnTo>
                  <a:pt x="793673" y="822526"/>
                </a:lnTo>
                <a:lnTo>
                  <a:pt x="793386" y="822117"/>
                </a:lnTo>
                <a:lnTo>
                  <a:pt x="792645" y="820587"/>
                </a:lnTo>
                <a:lnTo>
                  <a:pt x="793161" y="819822"/>
                </a:lnTo>
                <a:lnTo>
                  <a:pt x="793709" y="818412"/>
                </a:lnTo>
                <a:lnTo>
                  <a:pt x="795035" y="818412"/>
                </a:lnTo>
                <a:lnTo>
                  <a:pt x="796542" y="819092"/>
                </a:lnTo>
                <a:lnTo>
                  <a:pt x="797239" y="820587"/>
                </a:lnTo>
                <a:lnTo>
                  <a:pt x="796913" y="822117"/>
                </a:lnTo>
                <a:lnTo>
                  <a:pt x="796820" y="822526"/>
                </a:lnTo>
                <a:close/>
              </a:path>
              <a:path w="964565" h="962025">
                <a:moveTo>
                  <a:pt x="794396" y="823554"/>
                </a:moveTo>
                <a:lnTo>
                  <a:pt x="793846" y="822772"/>
                </a:lnTo>
                <a:lnTo>
                  <a:pt x="796243" y="822772"/>
                </a:lnTo>
                <a:lnTo>
                  <a:pt x="794396" y="823554"/>
                </a:lnTo>
                <a:close/>
              </a:path>
              <a:path w="964565" h="962025">
                <a:moveTo>
                  <a:pt x="795675" y="933067"/>
                </a:moveTo>
                <a:lnTo>
                  <a:pt x="792998" y="933067"/>
                </a:lnTo>
                <a:lnTo>
                  <a:pt x="792199" y="931693"/>
                </a:lnTo>
                <a:lnTo>
                  <a:pt x="792596" y="930017"/>
                </a:lnTo>
                <a:lnTo>
                  <a:pt x="794852" y="928291"/>
                </a:lnTo>
                <a:lnTo>
                  <a:pt x="796353" y="929117"/>
                </a:lnTo>
                <a:lnTo>
                  <a:pt x="796919" y="931693"/>
                </a:lnTo>
                <a:lnTo>
                  <a:pt x="795862" y="932725"/>
                </a:lnTo>
                <a:lnTo>
                  <a:pt x="795675" y="933067"/>
                </a:lnTo>
                <a:close/>
              </a:path>
              <a:path w="964565" h="962025">
                <a:moveTo>
                  <a:pt x="795361" y="933640"/>
                </a:moveTo>
                <a:lnTo>
                  <a:pt x="794386" y="933231"/>
                </a:lnTo>
                <a:lnTo>
                  <a:pt x="795585" y="933231"/>
                </a:lnTo>
                <a:lnTo>
                  <a:pt x="795361" y="933640"/>
                </a:lnTo>
                <a:close/>
              </a:path>
              <a:path w="964565" h="962025">
                <a:moveTo>
                  <a:pt x="795973" y="157850"/>
                </a:moveTo>
                <a:lnTo>
                  <a:pt x="795645" y="157050"/>
                </a:lnTo>
                <a:lnTo>
                  <a:pt x="795851" y="157552"/>
                </a:lnTo>
                <a:lnTo>
                  <a:pt x="795973" y="157850"/>
                </a:lnTo>
                <a:close/>
              </a:path>
              <a:path w="964565" h="962025">
                <a:moveTo>
                  <a:pt x="795427" y="160946"/>
                </a:moveTo>
                <a:lnTo>
                  <a:pt x="792553" y="160946"/>
                </a:lnTo>
                <a:lnTo>
                  <a:pt x="792023" y="159665"/>
                </a:lnTo>
                <a:lnTo>
                  <a:pt x="793514" y="157850"/>
                </a:lnTo>
                <a:lnTo>
                  <a:pt x="795973" y="157850"/>
                </a:lnTo>
                <a:lnTo>
                  <a:pt x="796040" y="158014"/>
                </a:lnTo>
                <a:lnTo>
                  <a:pt x="796962" y="159199"/>
                </a:lnTo>
                <a:lnTo>
                  <a:pt x="796389" y="160569"/>
                </a:lnTo>
                <a:lnTo>
                  <a:pt x="795427" y="160946"/>
                </a:lnTo>
                <a:close/>
              </a:path>
              <a:path w="964565" h="962025">
                <a:moveTo>
                  <a:pt x="795427" y="160946"/>
                </a:moveTo>
                <a:lnTo>
                  <a:pt x="795091" y="161078"/>
                </a:lnTo>
                <a:lnTo>
                  <a:pt x="796389" y="160569"/>
                </a:lnTo>
                <a:lnTo>
                  <a:pt x="795427" y="160946"/>
                </a:lnTo>
                <a:close/>
              </a:path>
              <a:path w="964565" h="962025">
                <a:moveTo>
                  <a:pt x="796389" y="142129"/>
                </a:moveTo>
                <a:lnTo>
                  <a:pt x="792588" y="142129"/>
                </a:lnTo>
                <a:lnTo>
                  <a:pt x="793080" y="141154"/>
                </a:lnTo>
                <a:lnTo>
                  <a:pt x="793354" y="140012"/>
                </a:lnTo>
                <a:lnTo>
                  <a:pt x="795140" y="138450"/>
                </a:lnTo>
                <a:lnTo>
                  <a:pt x="796471" y="138901"/>
                </a:lnTo>
                <a:lnTo>
                  <a:pt x="796802" y="141154"/>
                </a:lnTo>
                <a:lnTo>
                  <a:pt x="796389" y="142129"/>
                </a:lnTo>
                <a:close/>
              </a:path>
              <a:path w="964565" h="962025">
                <a:moveTo>
                  <a:pt x="796165" y="142659"/>
                </a:moveTo>
                <a:lnTo>
                  <a:pt x="793866" y="142659"/>
                </a:lnTo>
                <a:lnTo>
                  <a:pt x="793571" y="142456"/>
                </a:lnTo>
                <a:lnTo>
                  <a:pt x="796251" y="142456"/>
                </a:lnTo>
                <a:lnTo>
                  <a:pt x="796165" y="142659"/>
                </a:lnTo>
                <a:close/>
              </a:path>
              <a:path w="964565" h="962025">
                <a:moveTo>
                  <a:pt x="804630" y="630133"/>
                </a:moveTo>
                <a:lnTo>
                  <a:pt x="803172" y="630133"/>
                </a:lnTo>
                <a:lnTo>
                  <a:pt x="802577" y="628916"/>
                </a:lnTo>
                <a:lnTo>
                  <a:pt x="801976" y="628222"/>
                </a:lnTo>
                <a:lnTo>
                  <a:pt x="802549" y="627475"/>
                </a:lnTo>
                <a:lnTo>
                  <a:pt x="803082" y="626094"/>
                </a:lnTo>
                <a:lnTo>
                  <a:pt x="807204" y="626094"/>
                </a:lnTo>
                <a:lnTo>
                  <a:pt x="805897" y="629368"/>
                </a:lnTo>
                <a:lnTo>
                  <a:pt x="804630" y="630133"/>
                </a:lnTo>
                <a:close/>
              </a:path>
              <a:path w="964565" h="962025">
                <a:moveTo>
                  <a:pt x="795766" y="309570"/>
                </a:moveTo>
                <a:lnTo>
                  <a:pt x="793140" y="309570"/>
                </a:lnTo>
                <a:lnTo>
                  <a:pt x="792503" y="308595"/>
                </a:lnTo>
                <a:lnTo>
                  <a:pt x="791766" y="307962"/>
                </a:lnTo>
                <a:lnTo>
                  <a:pt x="792279" y="307086"/>
                </a:lnTo>
                <a:lnTo>
                  <a:pt x="792624" y="305727"/>
                </a:lnTo>
                <a:lnTo>
                  <a:pt x="794101" y="305222"/>
                </a:lnTo>
                <a:lnTo>
                  <a:pt x="795595" y="305727"/>
                </a:lnTo>
                <a:lnTo>
                  <a:pt x="795755" y="305727"/>
                </a:lnTo>
                <a:lnTo>
                  <a:pt x="796750" y="307962"/>
                </a:lnTo>
                <a:lnTo>
                  <a:pt x="796869" y="308229"/>
                </a:lnTo>
                <a:lnTo>
                  <a:pt x="795766" y="309570"/>
                </a:lnTo>
                <a:close/>
              </a:path>
              <a:path w="964565" h="962025">
                <a:moveTo>
                  <a:pt x="795766" y="915395"/>
                </a:moveTo>
                <a:lnTo>
                  <a:pt x="793140" y="915395"/>
                </a:lnTo>
                <a:lnTo>
                  <a:pt x="792503" y="914420"/>
                </a:lnTo>
                <a:lnTo>
                  <a:pt x="791766" y="913787"/>
                </a:lnTo>
                <a:lnTo>
                  <a:pt x="792279" y="912915"/>
                </a:lnTo>
                <a:lnTo>
                  <a:pt x="792624" y="911556"/>
                </a:lnTo>
                <a:lnTo>
                  <a:pt x="794101" y="911047"/>
                </a:lnTo>
                <a:lnTo>
                  <a:pt x="795605" y="911556"/>
                </a:lnTo>
                <a:lnTo>
                  <a:pt x="795757" y="911556"/>
                </a:lnTo>
                <a:lnTo>
                  <a:pt x="796750" y="913787"/>
                </a:lnTo>
                <a:lnTo>
                  <a:pt x="796869" y="914054"/>
                </a:lnTo>
                <a:lnTo>
                  <a:pt x="795766" y="915395"/>
                </a:lnTo>
                <a:close/>
              </a:path>
              <a:path w="964565" h="962025">
                <a:moveTo>
                  <a:pt x="803267" y="134628"/>
                </a:moveTo>
                <a:lnTo>
                  <a:pt x="802848" y="133699"/>
                </a:lnTo>
                <a:lnTo>
                  <a:pt x="801919" y="132610"/>
                </a:lnTo>
                <a:lnTo>
                  <a:pt x="802360" y="131233"/>
                </a:lnTo>
                <a:lnTo>
                  <a:pt x="803848" y="130571"/>
                </a:lnTo>
                <a:lnTo>
                  <a:pt x="806013" y="130571"/>
                </a:lnTo>
                <a:lnTo>
                  <a:pt x="806459" y="131824"/>
                </a:lnTo>
                <a:lnTo>
                  <a:pt x="805965" y="133058"/>
                </a:lnTo>
                <a:lnTo>
                  <a:pt x="803267" y="134628"/>
                </a:lnTo>
                <a:close/>
              </a:path>
              <a:path w="964565" h="962025">
                <a:moveTo>
                  <a:pt x="804620" y="244823"/>
                </a:moveTo>
                <a:lnTo>
                  <a:pt x="803165" y="244823"/>
                </a:lnTo>
                <a:lnTo>
                  <a:pt x="802566" y="243589"/>
                </a:lnTo>
                <a:lnTo>
                  <a:pt x="801965" y="242895"/>
                </a:lnTo>
                <a:lnTo>
                  <a:pt x="802545" y="242162"/>
                </a:lnTo>
                <a:lnTo>
                  <a:pt x="803091" y="240809"/>
                </a:lnTo>
                <a:lnTo>
                  <a:pt x="807211" y="240809"/>
                </a:lnTo>
                <a:lnTo>
                  <a:pt x="805904" y="244065"/>
                </a:lnTo>
                <a:lnTo>
                  <a:pt x="804620" y="244823"/>
                </a:lnTo>
                <a:close/>
              </a:path>
              <a:path w="964565" h="962025">
                <a:moveTo>
                  <a:pt x="803481" y="316328"/>
                </a:moveTo>
                <a:lnTo>
                  <a:pt x="801965" y="316100"/>
                </a:lnTo>
                <a:lnTo>
                  <a:pt x="802175" y="315157"/>
                </a:lnTo>
                <a:lnTo>
                  <a:pt x="802648" y="314271"/>
                </a:lnTo>
                <a:lnTo>
                  <a:pt x="804240" y="314271"/>
                </a:lnTo>
                <a:lnTo>
                  <a:pt x="804042" y="315157"/>
                </a:lnTo>
                <a:lnTo>
                  <a:pt x="803583" y="316100"/>
                </a:lnTo>
                <a:lnTo>
                  <a:pt x="803481" y="316328"/>
                </a:lnTo>
                <a:close/>
              </a:path>
              <a:path w="964565" h="962025">
                <a:moveTo>
                  <a:pt x="803308" y="316748"/>
                </a:moveTo>
                <a:lnTo>
                  <a:pt x="803171" y="317078"/>
                </a:lnTo>
                <a:lnTo>
                  <a:pt x="803481" y="316328"/>
                </a:lnTo>
                <a:lnTo>
                  <a:pt x="803574" y="316100"/>
                </a:lnTo>
                <a:lnTo>
                  <a:pt x="803308" y="316748"/>
                </a:lnTo>
                <a:close/>
              </a:path>
              <a:path w="964565" h="962025">
                <a:moveTo>
                  <a:pt x="805107" y="369709"/>
                </a:moveTo>
                <a:lnTo>
                  <a:pt x="802498" y="369709"/>
                </a:lnTo>
                <a:lnTo>
                  <a:pt x="802524" y="369449"/>
                </a:lnTo>
                <a:lnTo>
                  <a:pt x="803915" y="368887"/>
                </a:lnTo>
                <a:lnTo>
                  <a:pt x="805107" y="369709"/>
                </a:lnTo>
                <a:close/>
              </a:path>
              <a:path w="964565" h="962025">
                <a:moveTo>
                  <a:pt x="802498" y="369709"/>
                </a:moveTo>
                <a:lnTo>
                  <a:pt x="802465" y="370043"/>
                </a:lnTo>
                <a:lnTo>
                  <a:pt x="802524" y="369449"/>
                </a:lnTo>
                <a:lnTo>
                  <a:pt x="802498" y="369709"/>
                </a:lnTo>
                <a:close/>
              </a:path>
              <a:path w="964565" h="962025">
                <a:moveTo>
                  <a:pt x="803655" y="373737"/>
                </a:moveTo>
                <a:lnTo>
                  <a:pt x="802588" y="373231"/>
                </a:lnTo>
                <a:lnTo>
                  <a:pt x="802128" y="372203"/>
                </a:lnTo>
                <a:lnTo>
                  <a:pt x="802004" y="371925"/>
                </a:lnTo>
                <a:lnTo>
                  <a:pt x="802374" y="370961"/>
                </a:lnTo>
                <a:lnTo>
                  <a:pt x="802465" y="370043"/>
                </a:lnTo>
                <a:lnTo>
                  <a:pt x="806104" y="370043"/>
                </a:lnTo>
                <a:lnTo>
                  <a:pt x="805665" y="370961"/>
                </a:lnTo>
                <a:lnTo>
                  <a:pt x="805467" y="371925"/>
                </a:lnTo>
                <a:lnTo>
                  <a:pt x="805413" y="372203"/>
                </a:lnTo>
                <a:lnTo>
                  <a:pt x="803655" y="373737"/>
                </a:lnTo>
                <a:close/>
              </a:path>
              <a:path w="964565" h="962025">
                <a:moveTo>
                  <a:pt x="805132" y="390462"/>
                </a:moveTo>
                <a:lnTo>
                  <a:pt x="802762" y="390462"/>
                </a:lnTo>
                <a:lnTo>
                  <a:pt x="802695" y="390259"/>
                </a:lnTo>
                <a:lnTo>
                  <a:pt x="801883" y="389067"/>
                </a:lnTo>
                <a:lnTo>
                  <a:pt x="802449" y="387626"/>
                </a:lnTo>
                <a:lnTo>
                  <a:pt x="803990" y="386957"/>
                </a:lnTo>
                <a:lnTo>
                  <a:pt x="806214" y="387302"/>
                </a:lnTo>
                <a:lnTo>
                  <a:pt x="806662" y="388650"/>
                </a:lnTo>
                <a:lnTo>
                  <a:pt x="805132" y="390462"/>
                </a:lnTo>
                <a:close/>
              </a:path>
              <a:path w="964565" h="962025">
                <a:moveTo>
                  <a:pt x="802861" y="390761"/>
                </a:moveTo>
                <a:lnTo>
                  <a:pt x="802762" y="390462"/>
                </a:lnTo>
                <a:lnTo>
                  <a:pt x="802695" y="390259"/>
                </a:lnTo>
                <a:lnTo>
                  <a:pt x="802762" y="390462"/>
                </a:lnTo>
                <a:lnTo>
                  <a:pt x="802861" y="390761"/>
                </a:lnTo>
                <a:close/>
              </a:path>
              <a:path w="964565" h="962025">
                <a:moveTo>
                  <a:pt x="803026" y="391259"/>
                </a:moveTo>
                <a:lnTo>
                  <a:pt x="802861" y="390761"/>
                </a:lnTo>
                <a:lnTo>
                  <a:pt x="803961" y="390761"/>
                </a:lnTo>
                <a:lnTo>
                  <a:pt x="803026" y="391259"/>
                </a:lnTo>
                <a:close/>
              </a:path>
              <a:path w="964565" h="962025">
                <a:moveTo>
                  <a:pt x="804004" y="225953"/>
                </a:moveTo>
                <a:lnTo>
                  <a:pt x="803043" y="225444"/>
                </a:lnTo>
                <a:lnTo>
                  <a:pt x="802534" y="224117"/>
                </a:lnTo>
                <a:lnTo>
                  <a:pt x="802904" y="223675"/>
                </a:lnTo>
                <a:lnTo>
                  <a:pt x="803207" y="223138"/>
                </a:lnTo>
                <a:lnTo>
                  <a:pt x="804616" y="223138"/>
                </a:lnTo>
                <a:lnTo>
                  <a:pt x="805498" y="223675"/>
                </a:lnTo>
                <a:lnTo>
                  <a:pt x="806400" y="224117"/>
                </a:lnTo>
                <a:lnTo>
                  <a:pt x="806086" y="224576"/>
                </a:lnTo>
                <a:lnTo>
                  <a:pt x="805787" y="225198"/>
                </a:lnTo>
                <a:lnTo>
                  <a:pt x="804004" y="225953"/>
                </a:lnTo>
                <a:close/>
              </a:path>
              <a:path w="964565" h="962025">
                <a:moveTo>
                  <a:pt x="803837" y="263541"/>
                </a:moveTo>
                <a:lnTo>
                  <a:pt x="802979" y="262331"/>
                </a:lnTo>
                <a:lnTo>
                  <a:pt x="802193" y="261708"/>
                </a:lnTo>
                <a:lnTo>
                  <a:pt x="802638" y="260762"/>
                </a:lnTo>
                <a:lnTo>
                  <a:pt x="802887" y="259274"/>
                </a:lnTo>
                <a:lnTo>
                  <a:pt x="804335" y="258748"/>
                </a:lnTo>
                <a:lnTo>
                  <a:pt x="805779" y="259274"/>
                </a:lnTo>
                <a:lnTo>
                  <a:pt x="805949" y="259274"/>
                </a:lnTo>
                <a:lnTo>
                  <a:pt x="807335" y="261708"/>
                </a:lnTo>
                <a:lnTo>
                  <a:pt x="807499" y="261708"/>
                </a:lnTo>
                <a:lnTo>
                  <a:pt x="806360" y="263231"/>
                </a:lnTo>
                <a:lnTo>
                  <a:pt x="803837" y="263541"/>
                </a:lnTo>
                <a:close/>
              </a:path>
              <a:path w="964565" h="962025">
                <a:moveTo>
                  <a:pt x="803801" y="410222"/>
                </a:moveTo>
                <a:lnTo>
                  <a:pt x="802559" y="409161"/>
                </a:lnTo>
                <a:lnTo>
                  <a:pt x="802537" y="408884"/>
                </a:lnTo>
                <a:lnTo>
                  <a:pt x="802416" y="407340"/>
                </a:lnTo>
                <a:lnTo>
                  <a:pt x="802367" y="406720"/>
                </a:lnTo>
                <a:lnTo>
                  <a:pt x="803474" y="405927"/>
                </a:lnTo>
                <a:lnTo>
                  <a:pt x="804054" y="405172"/>
                </a:lnTo>
                <a:lnTo>
                  <a:pt x="803693" y="405642"/>
                </a:lnTo>
                <a:lnTo>
                  <a:pt x="806240" y="405927"/>
                </a:lnTo>
                <a:lnTo>
                  <a:pt x="806733" y="407340"/>
                </a:lnTo>
                <a:lnTo>
                  <a:pt x="806185" y="408884"/>
                </a:lnTo>
                <a:lnTo>
                  <a:pt x="803801" y="410222"/>
                </a:lnTo>
                <a:close/>
              </a:path>
              <a:path w="964565" h="962025">
                <a:moveTo>
                  <a:pt x="805143" y="149203"/>
                </a:moveTo>
                <a:lnTo>
                  <a:pt x="802522" y="149203"/>
                </a:lnTo>
                <a:lnTo>
                  <a:pt x="802556" y="148915"/>
                </a:lnTo>
                <a:lnTo>
                  <a:pt x="803936" y="148317"/>
                </a:lnTo>
                <a:lnTo>
                  <a:pt x="805143" y="149203"/>
                </a:lnTo>
                <a:close/>
              </a:path>
              <a:path w="964565" h="962025">
                <a:moveTo>
                  <a:pt x="802522" y="149203"/>
                </a:moveTo>
                <a:lnTo>
                  <a:pt x="802479" y="149570"/>
                </a:lnTo>
                <a:lnTo>
                  <a:pt x="802556" y="148915"/>
                </a:lnTo>
                <a:lnTo>
                  <a:pt x="802522" y="149203"/>
                </a:lnTo>
                <a:close/>
              </a:path>
              <a:path w="964565" h="962025">
                <a:moveTo>
                  <a:pt x="803556" y="153264"/>
                </a:moveTo>
                <a:lnTo>
                  <a:pt x="802513" y="152740"/>
                </a:lnTo>
                <a:lnTo>
                  <a:pt x="801986" y="151378"/>
                </a:lnTo>
                <a:lnTo>
                  <a:pt x="802381" y="150410"/>
                </a:lnTo>
                <a:lnTo>
                  <a:pt x="802479" y="149570"/>
                </a:lnTo>
                <a:lnTo>
                  <a:pt x="806125" y="149570"/>
                </a:lnTo>
                <a:lnTo>
                  <a:pt x="805697" y="150410"/>
                </a:lnTo>
                <a:lnTo>
                  <a:pt x="805448" y="151378"/>
                </a:lnTo>
                <a:lnTo>
                  <a:pt x="805371" y="151723"/>
                </a:lnTo>
                <a:lnTo>
                  <a:pt x="803556" y="153264"/>
                </a:lnTo>
                <a:close/>
              </a:path>
              <a:path w="964565" h="962025">
                <a:moveTo>
                  <a:pt x="806281" y="189073"/>
                </a:moveTo>
                <a:lnTo>
                  <a:pt x="803601" y="189073"/>
                </a:lnTo>
                <a:lnTo>
                  <a:pt x="802933" y="188062"/>
                </a:lnTo>
                <a:lnTo>
                  <a:pt x="802175" y="187425"/>
                </a:lnTo>
                <a:lnTo>
                  <a:pt x="802684" y="186514"/>
                </a:lnTo>
                <a:lnTo>
                  <a:pt x="803018" y="185094"/>
                </a:lnTo>
                <a:lnTo>
                  <a:pt x="804506" y="184585"/>
                </a:lnTo>
                <a:lnTo>
                  <a:pt x="805874" y="185094"/>
                </a:lnTo>
                <a:lnTo>
                  <a:pt x="806115" y="185094"/>
                </a:lnTo>
                <a:lnTo>
                  <a:pt x="807488" y="187784"/>
                </a:lnTo>
                <a:lnTo>
                  <a:pt x="806281" y="189073"/>
                </a:lnTo>
                <a:close/>
              </a:path>
              <a:path w="964565" h="962025">
                <a:moveTo>
                  <a:pt x="804927" y="207185"/>
                </a:moveTo>
                <a:lnTo>
                  <a:pt x="802727" y="207185"/>
                </a:lnTo>
                <a:lnTo>
                  <a:pt x="802463" y="205605"/>
                </a:lnTo>
                <a:lnTo>
                  <a:pt x="802015" y="204627"/>
                </a:lnTo>
                <a:lnTo>
                  <a:pt x="802616" y="203271"/>
                </a:lnTo>
                <a:lnTo>
                  <a:pt x="803737" y="202698"/>
                </a:lnTo>
                <a:lnTo>
                  <a:pt x="805673" y="204189"/>
                </a:lnTo>
                <a:lnTo>
                  <a:pt x="805983" y="205438"/>
                </a:lnTo>
                <a:lnTo>
                  <a:pt x="806513" y="206406"/>
                </a:lnTo>
                <a:lnTo>
                  <a:pt x="805467" y="206790"/>
                </a:lnTo>
                <a:lnTo>
                  <a:pt x="804927" y="207185"/>
                </a:lnTo>
                <a:close/>
              </a:path>
              <a:path w="964565" h="962025">
                <a:moveTo>
                  <a:pt x="804625" y="207406"/>
                </a:moveTo>
                <a:lnTo>
                  <a:pt x="804260" y="207673"/>
                </a:lnTo>
                <a:lnTo>
                  <a:pt x="804927" y="207185"/>
                </a:lnTo>
                <a:lnTo>
                  <a:pt x="804625" y="207406"/>
                </a:lnTo>
                <a:close/>
              </a:path>
              <a:path w="964565" h="962025">
                <a:moveTo>
                  <a:pt x="804079" y="556750"/>
                </a:moveTo>
                <a:lnTo>
                  <a:pt x="803061" y="555682"/>
                </a:lnTo>
                <a:lnTo>
                  <a:pt x="802175" y="555177"/>
                </a:lnTo>
                <a:lnTo>
                  <a:pt x="802570" y="554188"/>
                </a:lnTo>
                <a:lnTo>
                  <a:pt x="802699" y="552992"/>
                </a:lnTo>
                <a:lnTo>
                  <a:pt x="802719" y="552803"/>
                </a:lnTo>
                <a:lnTo>
                  <a:pt x="804047" y="551967"/>
                </a:lnTo>
                <a:lnTo>
                  <a:pt x="805776" y="552369"/>
                </a:lnTo>
                <a:lnTo>
                  <a:pt x="807474" y="554650"/>
                </a:lnTo>
                <a:lnTo>
                  <a:pt x="806588" y="556145"/>
                </a:lnTo>
                <a:lnTo>
                  <a:pt x="804079" y="556750"/>
                </a:lnTo>
                <a:close/>
              </a:path>
              <a:path w="964565" h="962025">
                <a:moveTo>
                  <a:pt x="805036" y="354539"/>
                </a:moveTo>
                <a:lnTo>
                  <a:pt x="802300" y="354539"/>
                </a:lnTo>
                <a:lnTo>
                  <a:pt x="801949" y="353510"/>
                </a:lnTo>
                <a:lnTo>
                  <a:pt x="801858" y="353243"/>
                </a:lnTo>
                <a:lnTo>
                  <a:pt x="802428" y="351752"/>
                </a:lnTo>
                <a:lnTo>
                  <a:pt x="804517" y="350592"/>
                </a:lnTo>
                <a:lnTo>
                  <a:pt x="806104" y="351023"/>
                </a:lnTo>
                <a:lnTo>
                  <a:pt x="806399" y="353243"/>
                </a:lnTo>
                <a:lnTo>
                  <a:pt x="806435" y="353510"/>
                </a:lnTo>
                <a:lnTo>
                  <a:pt x="805200" y="354343"/>
                </a:lnTo>
                <a:lnTo>
                  <a:pt x="805036" y="354539"/>
                </a:lnTo>
                <a:close/>
              </a:path>
              <a:path w="964565" h="962025">
                <a:moveTo>
                  <a:pt x="805036" y="354539"/>
                </a:moveTo>
                <a:lnTo>
                  <a:pt x="804876" y="354731"/>
                </a:lnTo>
                <a:lnTo>
                  <a:pt x="805200" y="354343"/>
                </a:lnTo>
                <a:lnTo>
                  <a:pt x="805036" y="354539"/>
                </a:lnTo>
                <a:close/>
              </a:path>
              <a:path w="964565" h="962025">
                <a:moveTo>
                  <a:pt x="804566" y="355101"/>
                </a:moveTo>
                <a:lnTo>
                  <a:pt x="803694" y="354731"/>
                </a:lnTo>
                <a:lnTo>
                  <a:pt x="804876" y="354731"/>
                </a:lnTo>
                <a:lnTo>
                  <a:pt x="804566" y="355101"/>
                </a:lnTo>
                <a:close/>
              </a:path>
              <a:path w="964565" h="962025">
                <a:moveTo>
                  <a:pt x="804001" y="336241"/>
                </a:moveTo>
                <a:lnTo>
                  <a:pt x="803043" y="335729"/>
                </a:lnTo>
                <a:lnTo>
                  <a:pt x="802538" y="334405"/>
                </a:lnTo>
                <a:lnTo>
                  <a:pt x="802908" y="333960"/>
                </a:lnTo>
                <a:lnTo>
                  <a:pt x="803208" y="333430"/>
                </a:lnTo>
                <a:lnTo>
                  <a:pt x="804616" y="333430"/>
                </a:lnTo>
                <a:lnTo>
                  <a:pt x="805483" y="333960"/>
                </a:lnTo>
                <a:lnTo>
                  <a:pt x="806390" y="334405"/>
                </a:lnTo>
                <a:lnTo>
                  <a:pt x="806086" y="334867"/>
                </a:lnTo>
                <a:lnTo>
                  <a:pt x="805787" y="335490"/>
                </a:lnTo>
                <a:lnTo>
                  <a:pt x="804001" y="336241"/>
                </a:lnTo>
                <a:close/>
              </a:path>
              <a:path w="964565" h="962025">
                <a:moveTo>
                  <a:pt x="804114" y="281736"/>
                </a:moveTo>
                <a:lnTo>
                  <a:pt x="803082" y="280650"/>
                </a:lnTo>
                <a:lnTo>
                  <a:pt x="802196" y="280138"/>
                </a:lnTo>
                <a:lnTo>
                  <a:pt x="802577" y="279149"/>
                </a:lnTo>
                <a:lnTo>
                  <a:pt x="802702" y="277754"/>
                </a:lnTo>
                <a:lnTo>
                  <a:pt x="804018" y="276921"/>
                </a:lnTo>
                <a:lnTo>
                  <a:pt x="805741" y="277320"/>
                </a:lnTo>
                <a:lnTo>
                  <a:pt x="807466" y="279586"/>
                </a:lnTo>
                <a:lnTo>
                  <a:pt x="806620" y="281102"/>
                </a:lnTo>
                <a:lnTo>
                  <a:pt x="804114" y="281736"/>
                </a:lnTo>
                <a:close/>
              </a:path>
              <a:path w="964565" h="962025">
                <a:moveTo>
                  <a:pt x="804050" y="299724"/>
                </a:moveTo>
                <a:lnTo>
                  <a:pt x="803040" y="298670"/>
                </a:lnTo>
                <a:lnTo>
                  <a:pt x="802157" y="298169"/>
                </a:lnTo>
                <a:lnTo>
                  <a:pt x="802563" y="297187"/>
                </a:lnTo>
                <a:lnTo>
                  <a:pt x="802723" y="295806"/>
                </a:lnTo>
                <a:lnTo>
                  <a:pt x="804061" y="294977"/>
                </a:lnTo>
                <a:lnTo>
                  <a:pt x="805783" y="295379"/>
                </a:lnTo>
                <a:lnTo>
                  <a:pt x="807470" y="297670"/>
                </a:lnTo>
                <a:lnTo>
                  <a:pt x="806563" y="299140"/>
                </a:lnTo>
                <a:lnTo>
                  <a:pt x="804050" y="299724"/>
                </a:lnTo>
                <a:close/>
              </a:path>
              <a:path w="964565" h="962025">
                <a:moveTo>
                  <a:pt x="802328" y="535217"/>
                </a:moveTo>
                <a:lnTo>
                  <a:pt x="802161" y="535466"/>
                </a:lnTo>
                <a:lnTo>
                  <a:pt x="802926" y="534328"/>
                </a:lnTo>
                <a:lnTo>
                  <a:pt x="802328" y="535217"/>
                </a:lnTo>
                <a:close/>
              </a:path>
              <a:path w="964565" h="962025">
                <a:moveTo>
                  <a:pt x="804171" y="445942"/>
                </a:moveTo>
                <a:lnTo>
                  <a:pt x="802762" y="445551"/>
                </a:lnTo>
                <a:lnTo>
                  <a:pt x="802061" y="444060"/>
                </a:lnTo>
                <a:lnTo>
                  <a:pt x="802122" y="443202"/>
                </a:lnTo>
                <a:lnTo>
                  <a:pt x="802214" y="441878"/>
                </a:lnTo>
                <a:lnTo>
                  <a:pt x="803324" y="441490"/>
                </a:lnTo>
                <a:lnTo>
                  <a:pt x="804324" y="441878"/>
                </a:lnTo>
                <a:lnTo>
                  <a:pt x="804507" y="441878"/>
                </a:lnTo>
                <a:lnTo>
                  <a:pt x="806178" y="444636"/>
                </a:lnTo>
                <a:lnTo>
                  <a:pt x="805242" y="445049"/>
                </a:lnTo>
                <a:lnTo>
                  <a:pt x="804171" y="445942"/>
                </a:lnTo>
                <a:close/>
              </a:path>
              <a:path w="964565" h="962025">
                <a:moveTo>
                  <a:pt x="805169" y="462162"/>
                </a:moveTo>
                <a:lnTo>
                  <a:pt x="802926" y="462162"/>
                </a:lnTo>
                <a:lnTo>
                  <a:pt x="803187" y="461692"/>
                </a:lnTo>
                <a:lnTo>
                  <a:pt x="804410" y="461692"/>
                </a:lnTo>
                <a:lnTo>
                  <a:pt x="805169" y="462162"/>
                </a:lnTo>
                <a:close/>
              </a:path>
              <a:path w="964565" h="962025">
                <a:moveTo>
                  <a:pt x="805426" y="463432"/>
                </a:moveTo>
                <a:lnTo>
                  <a:pt x="804200" y="463432"/>
                </a:lnTo>
                <a:lnTo>
                  <a:pt x="803413" y="462952"/>
                </a:lnTo>
                <a:lnTo>
                  <a:pt x="805699" y="462952"/>
                </a:lnTo>
                <a:lnTo>
                  <a:pt x="805426" y="463432"/>
                </a:lnTo>
                <a:close/>
              </a:path>
              <a:path w="964565" h="962025">
                <a:moveTo>
                  <a:pt x="805426" y="463432"/>
                </a:moveTo>
                <a:lnTo>
                  <a:pt x="805296" y="463660"/>
                </a:lnTo>
                <a:lnTo>
                  <a:pt x="805699" y="462952"/>
                </a:lnTo>
                <a:lnTo>
                  <a:pt x="805426" y="463432"/>
                </a:lnTo>
                <a:close/>
              </a:path>
              <a:path w="964565" h="962025">
                <a:moveTo>
                  <a:pt x="805189" y="482694"/>
                </a:moveTo>
                <a:lnTo>
                  <a:pt x="802788" y="482694"/>
                </a:lnTo>
                <a:lnTo>
                  <a:pt x="802705" y="482473"/>
                </a:lnTo>
                <a:lnTo>
                  <a:pt x="801851" y="481306"/>
                </a:lnTo>
                <a:lnTo>
                  <a:pt x="802392" y="479929"/>
                </a:lnTo>
                <a:lnTo>
                  <a:pt x="803177" y="479623"/>
                </a:lnTo>
                <a:lnTo>
                  <a:pt x="806157" y="479623"/>
                </a:lnTo>
                <a:lnTo>
                  <a:pt x="806655" y="480929"/>
                </a:lnTo>
                <a:lnTo>
                  <a:pt x="805189" y="482694"/>
                </a:lnTo>
                <a:close/>
              </a:path>
              <a:path w="964565" h="962025">
                <a:moveTo>
                  <a:pt x="803068" y="483441"/>
                </a:moveTo>
                <a:lnTo>
                  <a:pt x="802889" y="482964"/>
                </a:lnTo>
                <a:lnTo>
                  <a:pt x="804004" y="482964"/>
                </a:lnTo>
                <a:lnTo>
                  <a:pt x="803068" y="483441"/>
                </a:lnTo>
                <a:close/>
              </a:path>
              <a:path w="964565" h="962025">
                <a:moveTo>
                  <a:pt x="806055" y="519759"/>
                </a:moveTo>
                <a:lnTo>
                  <a:pt x="803477" y="519759"/>
                </a:lnTo>
                <a:lnTo>
                  <a:pt x="802983" y="518660"/>
                </a:lnTo>
                <a:lnTo>
                  <a:pt x="802890" y="518453"/>
                </a:lnTo>
                <a:lnTo>
                  <a:pt x="802282" y="517731"/>
                </a:lnTo>
                <a:lnTo>
                  <a:pt x="802826" y="516955"/>
                </a:lnTo>
                <a:lnTo>
                  <a:pt x="803371" y="515429"/>
                </a:lnTo>
                <a:lnTo>
                  <a:pt x="804748" y="515429"/>
                </a:lnTo>
                <a:lnTo>
                  <a:pt x="806253" y="516115"/>
                </a:lnTo>
                <a:lnTo>
                  <a:pt x="807064" y="518453"/>
                </a:lnTo>
                <a:lnTo>
                  <a:pt x="807136" y="518660"/>
                </a:lnTo>
                <a:lnTo>
                  <a:pt x="806055" y="519759"/>
                </a:lnTo>
                <a:close/>
              </a:path>
              <a:path w="964565" h="962025">
                <a:moveTo>
                  <a:pt x="805079" y="497953"/>
                </a:moveTo>
                <a:lnTo>
                  <a:pt x="802455" y="497953"/>
                </a:lnTo>
                <a:lnTo>
                  <a:pt x="802470" y="497761"/>
                </a:lnTo>
                <a:lnTo>
                  <a:pt x="803826" y="497095"/>
                </a:lnTo>
                <a:lnTo>
                  <a:pt x="805079" y="497953"/>
                </a:lnTo>
                <a:close/>
              </a:path>
              <a:path w="964565" h="962025">
                <a:moveTo>
                  <a:pt x="802455" y="497953"/>
                </a:moveTo>
                <a:lnTo>
                  <a:pt x="802429" y="498291"/>
                </a:lnTo>
                <a:lnTo>
                  <a:pt x="802470" y="497761"/>
                </a:lnTo>
                <a:lnTo>
                  <a:pt x="802455" y="497953"/>
                </a:lnTo>
                <a:close/>
              </a:path>
              <a:path w="964565" h="962025">
                <a:moveTo>
                  <a:pt x="803638" y="502113"/>
                </a:moveTo>
                <a:lnTo>
                  <a:pt x="802566" y="501618"/>
                </a:lnTo>
                <a:lnTo>
                  <a:pt x="802089" y="500490"/>
                </a:lnTo>
                <a:lnTo>
                  <a:pt x="801990" y="500255"/>
                </a:lnTo>
                <a:lnTo>
                  <a:pt x="802353" y="499262"/>
                </a:lnTo>
                <a:lnTo>
                  <a:pt x="802429" y="498291"/>
                </a:lnTo>
                <a:lnTo>
                  <a:pt x="806079" y="498291"/>
                </a:lnTo>
                <a:lnTo>
                  <a:pt x="805634" y="499262"/>
                </a:lnTo>
                <a:lnTo>
                  <a:pt x="805449" y="500255"/>
                </a:lnTo>
                <a:lnTo>
                  <a:pt x="805406" y="500490"/>
                </a:lnTo>
                <a:lnTo>
                  <a:pt x="803638" y="502113"/>
                </a:lnTo>
                <a:close/>
              </a:path>
              <a:path w="964565" h="962025">
                <a:moveTo>
                  <a:pt x="793749" y="951329"/>
                </a:moveTo>
                <a:lnTo>
                  <a:pt x="792877" y="950215"/>
                </a:lnTo>
                <a:lnTo>
                  <a:pt x="791956" y="949557"/>
                </a:lnTo>
                <a:lnTo>
                  <a:pt x="792135" y="949557"/>
                </a:lnTo>
                <a:lnTo>
                  <a:pt x="792514" y="948746"/>
                </a:lnTo>
                <a:lnTo>
                  <a:pt x="792751" y="947294"/>
                </a:lnTo>
                <a:lnTo>
                  <a:pt x="792954" y="947294"/>
                </a:lnTo>
                <a:lnTo>
                  <a:pt x="794072" y="946767"/>
                </a:lnTo>
                <a:lnTo>
                  <a:pt x="795688" y="947294"/>
                </a:lnTo>
                <a:lnTo>
                  <a:pt x="797040" y="949557"/>
                </a:lnTo>
                <a:lnTo>
                  <a:pt x="796147" y="950945"/>
                </a:lnTo>
                <a:lnTo>
                  <a:pt x="793749" y="951329"/>
                </a:lnTo>
                <a:close/>
              </a:path>
              <a:path w="964565" h="962025">
                <a:moveTo>
                  <a:pt x="796286" y="547540"/>
                </a:moveTo>
                <a:lnTo>
                  <a:pt x="793562" y="547540"/>
                </a:lnTo>
                <a:lnTo>
                  <a:pt x="792080" y="545790"/>
                </a:lnTo>
                <a:lnTo>
                  <a:pt x="792521" y="544654"/>
                </a:lnTo>
                <a:lnTo>
                  <a:pt x="795602" y="543363"/>
                </a:lnTo>
                <a:lnTo>
                  <a:pt x="796980" y="544074"/>
                </a:lnTo>
                <a:lnTo>
                  <a:pt x="797385" y="546615"/>
                </a:lnTo>
                <a:lnTo>
                  <a:pt x="796286" y="547540"/>
                </a:lnTo>
                <a:close/>
              </a:path>
              <a:path w="964565" h="962025">
                <a:moveTo>
                  <a:pt x="796286" y="547540"/>
                </a:moveTo>
                <a:lnTo>
                  <a:pt x="796060" y="547886"/>
                </a:lnTo>
                <a:lnTo>
                  <a:pt x="796286" y="547540"/>
                </a:lnTo>
                <a:lnTo>
                  <a:pt x="797106" y="546850"/>
                </a:lnTo>
                <a:lnTo>
                  <a:pt x="796286" y="547540"/>
                </a:lnTo>
                <a:close/>
              </a:path>
              <a:path w="964565" h="962025">
                <a:moveTo>
                  <a:pt x="795738" y="548377"/>
                </a:moveTo>
                <a:lnTo>
                  <a:pt x="794798" y="547886"/>
                </a:lnTo>
                <a:lnTo>
                  <a:pt x="796060" y="547886"/>
                </a:lnTo>
                <a:lnTo>
                  <a:pt x="795738" y="548377"/>
                </a:lnTo>
                <a:close/>
              </a:path>
              <a:path w="964565" h="962025">
                <a:moveTo>
                  <a:pt x="795701" y="730568"/>
                </a:moveTo>
                <a:lnTo>
                  <a:pt x="793001" y="730568"/>
                </a:lnTo>
                <a:lnTo>
                  <a:pt x="792186" y="729208"/>
                </a:lnTo>
                <a:lnTo>
                  <a:pt x="792592" y="727489"/>
                </a:lnTo>
                <a:lnTo>
                  <a:pt x="794912" y="725796"/>
                </a:lnTo>
                <a:lnTo>
                  <a:pt x="796353" y="726749"/>
                </a:lnTo>
                <a:lnTo>
                  <a:pt x="796882" y="729208"/>
                </a:lnTo>
                <a:lnTo>
                  <a:pt x="796334" y="729827"/>
                </a:lnTo>
                <a:lnTo>
                  <a:pt x="795859" y="730287"/>
                </a:lnTo>
                <a:lnTo>
                  <a:pt x="795701" y="730568"/>
                </a:lnTo>
                <a:close/>
              </a:path>
              <a:path w="964565" h="962025">
                <a:moveTo>
                  <a:pt x="795701" y="730568"/>
                </a:moveTo>
                <a:lnTo>
                  <a:pt x="795599" y="730749"/>
                </a:lnTo>
                <a:lnTo>
                  <a:pt x="795859" y="730287"/>
                </a:lnTo>
                <a:lnTo>
                  <a:pt x="795701" y="730568"/>
                </a:lnTo>
                <a:close/>
              </a:path>
              <a:path w="964565" h="962025">
                <a:moveTo>
                  <a:pt x="795360" y="731173"/>
                </a:moveTo>
                <a:lnTo>
                  <a:pt x="794382" y="730749"/>
                </a:lnTo>
                <a:lnTo>
                  <a:pt x="795599" y="730749"/>
                </a:lnTo>
                <a:lnTo>
                  <a:pt x="795360" y="731173"/>
                </a:lnTo>
                <a:close/>
              </a:path>
              <a:path w="964565" h="962025">
                <a:moveTo>
                  <a:pt x="794151" y="841493"/>
                </a:moveTo>
                <a:lnTo>
                  <a:pt x="793072" y="840393"/>
                </a:lnTo>
                <a:lnTo>
                  <a:pt x="792158" y="839881"/>
                </a:lnTo>
                <a:lnTo>
                  <a:pt x="792412" y="839226"/>
                </a:lnTo>
                <a:lnTo>
                  <a:pt x="792539" y="838899"/>
                </a:lnTo>
                <a:lnTo>
                  <a:pt x="792663" y="837532"/>
                </a:lnTo>
                <a:lnTo>
                  <a:pt x="793962" y="836682"/>
                </a:lnTo>
                <a:lnTo>
                  <a:pt x="795670" y="837045"/>
                </a:lnTo>
                <a:lnTo>
                  <a:pt x="797353" y="839226"/>
                </a:lnTo>
                <a:lnTo>
                  <a:pt x="796638" y="840802"/>
                </a:lnTo>
                <a:lnTo>
                  <a:pt x="794151" y="841493"/>
                </a:lnTo>
                <a:close/>
              </a:path>
              <a:path w="964565" h="962025">
                <a:moveTo>
                  <a:pt x="795973" y="763679"/>
                </a:moveTo>
                <a:lnTo>
                  <a:pt x="795645" y="762879"/>
                </a:lnTo>
                <a:lnTo>
                  <a:pt x="795851" y="763380"/>
                </a:lnTo>
                <a:lnTo>
                  <a:pt x="795973" y="763679"/>
                </a:lnTo>
                <a:close/>
              </a:path>
              <a:path w="964565" h="962025">
                <a:moveTo>
                  <a:pt x="795427" y="766775"/>
                </a:moveTo>
                <a:lnTo>
                  <a:pt x="792553" y="766775"/>
                </a:lnTo>
                <a:lnTo>
                  <a:pt x="792023" y="765494"/>
                </a:lnTo>
                <a:lnTo>
                  <a:pt x="793514" y="763679"/>
                </a:lnTo>
                <a:lnTo>
                  <a:pt x="795973" y="763679"/>
                </a:lnTo>
                <a:lnTo>
                  <a:pt x="796040" y="763843"/>
                </a:lnTo>
                <a:lnTo>
                  <a:pt x="796962" y="765024"/>
                </a:lnTo>
                <a:lnTo>
                  <a:pt x="796389" y="766398"/>
                </a:lnTo>
                <a:lnTo>
                  <a:pt x="795427" y="766775"/>
                </a:lnTo>
                <a:close/>
              </a:path>
              <a:path w="964565" h="962025">
                <a:moveTo>
                  <a:pt x="795427" y="766775"/>
                </a:moveTo>
                <a:lnTo>
                  <a:pt x="795091" y="766907"/>
                </a:lnTo>
                <a:lnTo>
                  <a:pt x="796389" y="766398"/>
                </a:lnTo>
                <a:lnTo>
                  <a:pt x="795427" y="766775"/>
                </a:lnTo>
                <a:close/>
              </a:path>
              <a:path w="964565" h="962025">
                <a:moveTo>
                  <a:pt x="796389" y="747954"/>
                </a:moveTo>
                <a:lnTo>
                  <a:pt x="792588" y="747954"/>
                </a:lnTo>
                <a:lnTo>
                  <a:pt x="793080" y="746979"/>
                </a:lnTo>
                <a:lnTo>
                  <a:pt x="793354" y="745837"/>
                </a:lnTo>
                <a:lnTo>
                  <a:pt x="795140" y="744275"/>
                </a:lnTo>
                <a:lnTo>
                  <a:pt x="796471" y="744727"/>
                </a:lnTo>
                <a:lnTo>
                  <a:pt x="796802" y="746979"/>
                </a:lnTo>
                <a:lnTo>
                  <a:pt x="796389" y="747954"/>
                </a:lnTo>
                <a:close/>
              </a:path>
              <a:path w="964565" h="962025">
                <a:moveTo>
                  <a:pt x="796165" y="748485"/>
                </a:moveTo>
                <a:lnTo>
                  <a:pt x="793861" y="748485"/>
                </a:lnTo>
                <a:lnTo>
                  <a:pt x="793571" y="748285"/>
                </a:lnTo>
                <a:lnTo>
                  <a:pt x="796249" y="748285"/>
                </a:lnTo>
                <a:lnTo>
                  <a:pt x="796165" y="748485"/>
                </a:lnTo>
                <a:close/>
              </a:path>
              <a:path w="964565" h="962025">
                <a:moveTo>
                  <a:pt x="795449" y="695605"/>
                </a:moveTo>
                <a:lnTo>
                  <a:pt x="792791" y="694623"/>
                </a:lnTo>
                <a:lnTo>
                  <a:pt x="792435" y="693264"/>
                </a:lnTo>
                <a:lnTo>
                  <a:pt x="792003" y="692563"/>
                </a:lnTo>
                <a:lnTo>
                  <a:pt x="791902" y="692399"/>
                </a:lnTo>
                <a:lnTo>
                  <a:pt x="792361" y="690535"/>
                </a:lnTo>
                <a:lnTo>
                  <a:pt x="793738" y="689702"/>
                </a:lnTo>
                <a:lnTo>
                  <a:pt x="796090" y="690268"/>
                </a:lnTo>
                <a:lnTo>
                  <a:pt x="796969" y="691769"/>
                </a:lnTo>
                <a:lnTo>
                  <a:pt x="796876" y="692563"/>
                </a:lnTo>
                <a:lnTo>
                  <a:pt x="796794" y="693264"/>
                </a:lnTo>
                <a:lnTo>
                  <a:pt x="796674" y="694296"/>
                </a:lnTo>
                <a:lnTo>
                  <a:pt x="795449" y="695605"/>
                </a:lnTo>
                <a:close/>
              </a:path>
              <a:path w="964565" h="962025">
                <a:moveTo>
                  <a:pt x="796152" y="565472"/>
                </a:moveTo>
                <a:lnTo>
                  <a:pt x="793613" y="565472"/>
                </a:lnTo>
                <a:lnTo>
                  <a:pt x="791980" y="563607"/>
                </a:lnTo>
                <a:lnTo>
                  <a:pt x="792404" y="562440"/>
                </a:lnTo>
                <a:lnTo>
                  <a:pt x="792489" y="562205"/>
                </a:lnTo>
                <a:lnTo>
                  <a:pt x="794909" y="561849"/>
                </a:lnTo>
                <a:lnTo>
                  <a:pt x="796528" y="562440"/>
                </a:lnTo>
                <a:lnTo>
                  <a:pt x="797060" y="563607"/>
                </a:lnTo>
                <a:lnTo>
                  <a:pt x="797179" y="563867"/>
                </a:lnTo>
                <a:lnTo>
                  <a:pt x="796271" y="565141"/>
                </a:lnTo>
                <a:lnTo>
                  <a:pt x="796152" y="565472"/>
                </a:lnTo>
                <a:close/>
              </a:path>
              <a:path w="964565" h="962025">
                <a:moveTo>
                  <a:pt x="796152" y="565472"/>
                </a:moveTo>
                <a:lnTo>
                  <a:pt x="796070" y="565699"/>
                </a:lnTo>
                <a:lnTo>
                  <a:pt x="796152" y="565472"/>
                </a:lnTo>
                <a:lnTo>
                  <a:pt x="796271" y="565141"/>
                </a:lnTo>
                <a:lnTo>
                  <a:pt x="796152" y="565472"/>
                </a:lnTo>
                <a:close/>
              </a:path>
              <a:path w="964565" h="962025">
                <a:moveTo>
                  <a:pt x="795901" y="566169"/>
                </a:moveTo>
                <a:lnTo>
                  <a:pt x="794891" y="565699"/>
                </a:lnTo>
                <a:lnTo>
                  <a:pt x="796070" y="565699"/>
                </a:lnTo>
                <a:lnTo>
                  <a:pt x="795901" y="566169"/>
                </a:lnTo>
                <a:close/>
              </a:path>
              <a:path w="964565" h="962025">
                <a:moveTo>
                  <a:pt x="796579" y="620916"/>
                </a:moveTo>
                <a:lnTo>
                  <a:pt x="793937" y="620916"/>
                </a:lnTo>
                <a:lnTo>
                  <a:pt x="793339" y="619735"/>
                </a:lnTo>
                <a:lnTo>
                  <a:pt x="792717" y="619073"/>
                </a:lnTo>
                <a:lnTo>
                  <a:pt x="793329" y="618287"/>
                </a:lnTo>
                <a:lnTo>
                  <a:pt x="793707" y="617361"/>
                </a:lnTo>
                <a:lnTo>
                  <a:pt x="793809" y="617112"/>
                </a:lnTo>
                <a:lnTo>
                  <a:pt x="795229" y="616635"/>
                </a:lnTo>
                <a:lnTo>
                  <a:pt x="796791" y="617361"/>
                </a:lnTo>
                <a:lnTo>
                  <a:pt x="797488" y="619735"/>
                </a:lnTo>
                <a:lnTo>
                  <a:pt x="796579" y="620916"/>
                </a:lnTo>
                <a:close/>
              </a:path>
              <a:path w="964565" h="962025">
                <a:moveTo>
                  <a:pt x="796058" y="602337"/>
                </a:moveTo>
                <a:lnTo>
                  <a:pt x="793190" y="602337"/>
                </a:lnTo>
                <a:lnTo>
                  <a:pt x="792662" y="601206"/>
                </a:lnTo>
                <a:lnTo>
                  <a:pt x="792574" y="601017"/>
                </a:lnTo>
                <a:lnTo>
                  <a:pt x="791912" y="600270"/>
                </a:lnTo>
                <a:lnTo>
                  <a:pt x="792514" y="599491"/>
                </a:lnTo>
                <a:lnTo>
                  <a:pt x="793073" y="598078"/>
                </a:lnTo>
                <a:lnTo>
                  <a:pt x="794888" y="598078"/>
                </a:lnTo>
                <a:lnTo>
                  <a:pt x="796186" y="598644"/>
                </a:lnTo>
                <a:lnTo>
                  <a:pt x="796928" y="601017"/>
                </a:lnTo>
                <a:lnTo>
                  <a:pt x="796987" y="601206"/>
                </a:lnTo>
                <a:lnTo>
                  <a:pt x="796058" y="602337"/>
                </a:lnTo>
                <a:close/>
              </a:path>
              <a:path w="964565" h="962025">
                <a:moveTo>
                  <a:pt x="796058" y="602337"/>
                </a:moveTo>
                <a:lnTo>
                  <a:pt x="795880" y="602555"/>
                </a:lnTo>
                <a:lnTo>
                  <a:pt x="796987" y="601206"/>
                </a:lnTo>
                <a:lnTo>
                  <a:pt x="796058" y="602337"/>
                </a:lnTo>
                <a:close/>
              </a:path>
              <a:path w="964565" h="962025">
                <a:moveTo>
                  <a:pt x="792980" y="580236"/>
                </a:moveTo>
                <a:lnTo>
                  <a:pt x="792667" y="580371"/>
                </a:lnTo>
                <a:lnTo>
                  <a:pt x="793837" y="579866"/>
                </a:lnTo>
                <a:lnTo>
                  <a:pt x="792980" y="580236"/>
                </a:lnTo>
                <a:close/>
              </a:path>
              <a:path w="964565" h="962025">
                <a:moveTo>
                  <a:pt x="796020" y="583296"/>
                </a:moveTo>
                <a:lnTo>
                  <a:pt x="793606" y="583296"/>
                </a:lnTo>
                <a:lnTo>
                  <a:pt x="791994" y="581524"/>
                </a:lnTo>
                <a:lnTo>
                  <a:pt x="792521" y="580371"/>
                </a:lnTo>
                <a:lnTo>
                  <a:pt x="796328" y="580371"/>
                </a:lnTo>
                <a:lnTo>
                  <a:pt x="796857" y="581524"/>
                </a:lnTo>
                <a:lnTo>
                  <a:pt x="796962" y="581752"/>
                </a:lnTo>
                <a:lnTo>
                  <a:pt x="796122" y="582986"/>
                </a:lnTo>
                <a:lnTo>
                  <a:pt x="796020" y="583296"/>
                </a:lnTo>
                <a:close/>
              </a:path>
              <a:path w="964565" h="962025">
                <a:moveTo>
                  <a:pt x="795791" y="583990"/>
                </a:moveTo>
                <a:lnTo>
                  <a:pt x="794820" y="583534"/>
                </a:lnTo>
                <a:lnTo>
                  <a:pt x="795941" y="583534"/>
                </a:lnTo>
                <a:lnTo>
                  <a:pt x="795791" y="583990"/>
                </a:lnTo>
                <a:close/>
              </a:path>
              <a:path w="964565" h="962025">
                <a:moveTo>
                  <a:pt x="793692" y="713284"/>
                </a:moveTo>
                <a:lnTo>
                  <a:pt x="792251" y="712138"/>
                </a:lnTo>
                <a:lnTo>
                  <a:pt x="792265" y="709775"/>
                </a:lnTo>
                <a:lnTo>
                  <a:pt x="793467" y="709042"/>
                </a:lnTo>
                <a:lnTo>
                  <a:pt x="794112" y="708334"/>
                </a:lnTo>
                <a:lnTo>
                  <a:pt x="793678" y="708811"/>
                </a:lnTo>
                <a:lnTo>
                  <a:pt x="796279" y="709042"/>
                </a:lnTo>
                <a:lnTo>
                  <a:pt x="796637" y="710451"/>
                </a:lnTo>
                <a:lnTo>
                  <a:pt x="796670" y="710583"/>
                </a:lnTo>
                <a:lnTo>
                  <a:pt x="796101" y="712138"/>
                </a:lnTo>
                <a:lnTo>
                  <a:pt x="793692" y="713284"/>
                </a:lnTo>
                <a:close/>
              </a:path>
              <a:path w="964565" h="962025">
                <a:moveTo>
                  <a:pt x="811772" y="438434"/>
                </a:moveTo>
                <a:lnTo>
                  <a:pt x="810434" y="437893"/>
                </a:lnTo>
                <a:lnTo>
                  <a:pt x="809954" y="436886"/>
                </a:lnTo>
                <a:lnTo>
                  <a:pt x="811356" y="434889"/>
                </a:lnTo>
                <a:lnTo>
                  <a:pt x="812477" y="433690"/>
                </a:lnTo>
                <a:lnTo>
                  <a:pt x="815032" y="434163"/>
                </a:lnTo>
                <a:lnTo>
                  <a:pt x="815445" y="435818"/>
                </a:lnTo>
                <a:lnTo>
                  <a:pt x="814115" y="437893"/>
                </a:lnTo>
                <a:lnTo>
                  <a:pt x="813189" y="437893"/>
                </a:lnTo>
                <a:lnTo>
                  <a:pt x="811772" y="438434"/>
                </a:lnTo>
                <a:close/>
              </a:path>
              <a:path w="964565" h="962025">
                <a:moveTo>
                  <a:pt x="813424" y="360001"/>
                </a:moveTo>
                <a:lnTo>
                  <a:pt x="813317" y="360247"/>
                </a:lnTo>
                <a:lnTo>
                  <a:pt x="813573" y="359659"/>
                </a:lnTo>
                <a:lnTo>
                  <a:pt x="813424" y="360001"/>
                </a:lnTo>
                <a:close/>
              </a:path>
              <a:path w="964565" h="962025">
                <a:moveTo>
                  <a:pt x="815268" y="362517"/>
                </a:moveTo>
                <a:lnTo>
                  <a:pt x="812420" y="362517"/>
                </a:lnTo>
                <a:lnTo>
                  <a:pt x="812554" y="361958"/>
                </a:lnTo>
                <a:lnTo>
                  <a:pt x="812658" y="361528"/>
                </a:lnTo>
                <a:lnTo>
                  <a:pt x="813160" y="360606"/>
                </a:lnTo>
                <a:lnTo>
                  <a:pt x="813317" y="360247"/>
                </a:lnTo>
                <a:lnTo>
                  <a:pt x="813424" y="360001"/>
                </a:lnTo>
                <a:lnTo>
                  <a:pt x="813317" y="360247"/>
                </a:lnTo>
                <a:lnTo>
                  <a:pt x="814833" y="360606"/>
                </a:lnTo>
                <a:lnTo>
                  <a:pt x="815498" y="361958"/>
                </a:lnTo>
                <a:lnTo>
                  <a:pt x="815268" y="362517"/>
                </a:lnTo>
                <a:close/>
              </a:path>
              <a:path w="964565" h="962025">
                <a:moveTo>
                  <a:pt x="815268" y="362517"/>
                </a:moveTo>
                <a:lnTo>
                  <a:pt x="815182" y="362727"/>
                </a:lnTo>
                <a:lnTo>
                  <a:pt x="815498" y="361958"/>
                </a:lnTo>
                <a:lnTo>
                  <a:pt x="815268" y="362517"/>
                </a:lnTo>
                <a:close/>
              </a:path>
              <a:path w="964565" h="962025">
                <a:moveTo>
                  <a:pt x="813381" y="363542"/>
                </a:moveTo>
                <a:lnTo>
                  <a:pt x="812366" y="362727"/>
                </a:lnTo>
                <a:lnTo>
                  <a:pt x="815182" y="362727"/>
                </a:lnTo>
                <a:lnTo>
                  <a:pt x="815060" y="363022"/>
                </a:lnTo>
                <a:lnTo>
                  <a:pt x="813381" y="363542"/>
                </a:lnTo>
                <a:close/>
              </a:path>
              <a:path w="964565" h="962025">
                <a:moveTo>
                  <a:pt x="814415" y="124664"/>
                </a:moveTo>
                <a:lnTo>
                  <a:pt x="812349" y="124664"/>
                </a:lnTo>
                <a:lnTo>
                  <a:pt x="811872" y="123675"/>
                </a:lnTo>
                <a:lnTo>
                  <a:pt x="812267" y="122358"/>
                </a:lnTo>
                <a:lnTo>
                  <a:pt x="812715" y="121899"/>
                </a:lnTo>
                <a:lnTo>
                  <a:pt x="812996" y="121422"/>
                </a:lnTo>
                <a:lnTo>
                  <a:pt x="814879" y="121422"/>
                </a:lnTo>
                <a:lnTo>
                  <a:pt x="815394" y="122358"/>
                </a:lnTo>
                <a:lnTo>
                  <a:pt x="815015" y="123675"/>
                </a:lnTo>
                <a:lnTo>
                  <a:pt x="814811" y="124262"/>
                </a:lnTo>
                <a:lnTo>
                  <a:pt x="814415" y="124664"/>
                </a:lnTo>
                <a:close/>
              </a:path>
              <a:path w="964565" h="962025">
                <a:moveTo>
                  <a:pt x="814415" y="124664"/>
                </a:moveTo>
                <a:lnTo>
                  <a:pt x="814173" y="124910"/>
                </a:lnTo>
                <a:lnTo>
                  <a:pt x="814811" y="124262"/>
                </a:lnTo>
                <a:lnTo>
                  <a:pt x="814415" y="124664"/>
                </a:lnTo>
                <a:close/>
              </a:path>
              <a:path w="964565" h="962025">
                <a:moveTo>
                  <a:pt x="814159" y="69888"/>
                </a:moveTo>
                <a:lnTo>
                  <a:pt x="811637" y="69888"/>
                </a:lnTo>
                <a:lnTo>
                  <a:pt x="810207" y="68052"/>
                </a:lnTo>
                <a:lnTo>
                  <a:pt x="810769" y="66664"/>
                </a:lnTo>
                <a:lnTo>
                  <a:pt x="813050" y="66333"/>
                </a:lnTo>
                <a:lnTo>
                  <a:pt x="814690" y="66984"/>
                </a:lnTo>
                <a:lnTo>
                  <a:pt x="815167" y="68440"/>
                </a:lnTo>
                <a:lnTo>
                  <a:pt x="814267" y="69614"/>
                </a:lnTo>
                <a:lnTo>
                  <a:pt x="814159" y="69888"/>
                </a:lnTo>
                <a:close/>
              </a:path>
              <a:path w="964565" h="962025">
                <a:moveTo>
                  <a:pt x="814159" y="69888"/>
                </a:moveTo>
                <a:lnTo>
                  <a:pt x="814059" y="70141"/>
                </a:lnTo>
                <a:lnTo>
                  <a:pt x="814159" y="69888"/>
                </a:lnTo>
                <a:lnTo>
                  <a:pt x="814267" y="69614"/>
                </a:lnTo>
                <a:lnTo>
                  <a:pt x="814159" y="69888"/>
                </a:lnTo>
                <a:close/>
              </a:path>
              <a:path w="964565" h="962025">
                <a:moveTo>
                  <a:pt x="813868" y="70625"/>
                </a:moveTo>
                <a:lnTo>
                  <a:pt x="812897" y="70141"/>
                </a:lnTo>
                <a:lnTo>
                  <a:pt x="814059" y="70141"/>
                </a:lnTo>
                <a:lnTo>
                  <a:pt x="813868" y="70625"/>
                </a:lnTo>
                <a:close/>
              </a:path>
              <a:path w="964565" h="962025">
                <a:moveTo>
                  <a:pt x="814978" y="106402"/>
                </a:moveTo>
                <a:lnTo>
                  <a:pt x="812258" y="106402"/>
                </a:lnTo>
                <a:lnTo>
                  <a:pt x="811559" y="105228"/>
                </a:lnTo>
                <a:lnTo>
                  <a:pt x="810826" y="104555"/>
                </a:lnTo>
                <a:lnTo>
                  <a:pt x="811263" y="103733"/>
                </a:lnTo>
                <a:lnTo>
                  <a:pt x="811517" y="102626"/>
                </a:lnTo>
                <a:lnTo>
                  <a:pt x="811577" y="102366"/>
                </a:lnTo>
                <a:lnTo>
                  <a:pt x="813760" y="102366"/>
                </a:lnTo>
                <a:lnTo>
                  <a:pt x="814438" y="102626"/>
                </a:lnTo>
                <a:lnTo>
                  <a:pt x="815319" y="104555"/>
                </a:lnTo>
                <a:lnTo>
                  <a:pt x="815297" y="105228"/>
                </a:lnTo>
                <a:lnTo>
                  <a:pt x="814978" y="106402"/>
                </a:lnTo>
                <a:close/>
              </a:path>
              <a:path w="964565" h="962025">
                <a:moveTo>
                  <a:pt x="814779" y="456400"/>
                </a:moveTo>
                <a:lnTo>
                  <a:pt x="810548" y="456400"/>
                </a:lnTo>
                <a:lnTo>
                  <a:pt x="809833" y="455297"/>
                </a:lnTo>
                <a:lnTo>
                  <a:pt x="809740" y="455155"/>
                </a:lnTo>
                <a:lnTo>
                  <a:pt x="810288" y="451351"/>
                </a:lnTo>
                <a:lnTo>
                  <a:pt x="811786" y="450241"/>
                </a:lnTo>
                <a:lnTo>
                  <a:pt x="815566" y="450241"/>
                </a:lnTo>
                <a:lnTo>
                  <a:pt x="816836" y="451351"/>
                </a:lnTo>
                <a:lnTo>
                  <a:pt x="816064" y="455155"/>
                </a:lnTo>
                <a:lnTo>
                  <a:pt x="816035" y="455297"/>
                </a:lnTo>
                <a:lnTo>
                  <a:pt x="814779" y="456400"/>
                </a:lnTo>
                <a:close/>
              </a:path>
              <a:path w="964565" h="962025">
                <a:moveTo>
                  <a:pt x="796600" y="33065"/>
                </a:moveTo>
                <a:lnTo>
                  <a:pt x="793941" y="33065"/>
                </a:lnTo>
                <a:lnTo>
                  <a:pt x="793314" y="31951"/>
                </a:lnTo>
                <a:lnTo>
                  <a:pt x="792660" y="31325"/>
                </a:lnTo>
                <a:lnTo>
                  <a:pt x="793279" y="30556"/>
                </a:lnTo>
                <a:lnTo>
                  <a:pt x="793678" y="29610"/>
                </a:lnTo>
                <a:lnTo>
                  <a:pt x="793773" y="29382"/>
                </a:lnTo>
                <a:lnTo>
                  <a:pt x="795232" y="28941"/>
                </a:lnTo>
                <a:lnTo>
                  <a:pt x="796784" y="29610"/>
                </a:lnTo>
                <a:lnTo>
                  <a:pt x="797557" y="31951"/>
                </a:lnTo>
                <a:lnTo>
                  <a:pt x="797697" y="31951"/>
                </a:lnTo>
                <a:lnTo>
                  <a:pt x="796600" y="33065"/>
                </a:lnTo>
                <a:close/>
              </a:path>
              <a:path w="964565" h="962025">
                <a:moveTo>
                  <a:pt x="804630" y="24304"/>
                </a:moveTo>
                <a:lnTo>
                  <a:pt x="803172" y="24304"/>
                </a:lnTo>
                <a:lnTo>
                  <a:pt x="802577" y="23087"/>
                </a:lnTo>
                <a:lnTo>
                  <a:pt x="801976" y="22393"/>
                </a:lnTo>
                <a:lnTo>
                  <a:pt x="802549" y="21646"/>
                </a:lnTo>
                <a:lnTo>
                  <a:pt x="803082" y="20265"/>
                </a:lnTo>
                <a:lnTo>
                  <a:pt x="807204" y="20265"/>
                </a:lnTo>
                <a:lnTo>
                  <a:pt x="805897" y="23535"/>
                </a:lnTo>
                <a:lnTo>
                  <a:pt x="804630" y="24304"/>
                </a:lnTo>
                <a:close/>
              </a:path>
              <a:path w="964565" h="962025">
                <a:moveTo>
                  <a:pt x="815553" y="511881"/>
                </a:moveTo>
                <a:lnTo>
                  <a:pt x="811662" y="511881"/>
                </a:lnTo>
                <a:lnTo>
                  <a:pt x="810616" y="510578"/>
                </a:lnTo>
                <a:lnTo>
                  <a:pt x="810932" y="508030"/>
                </a:lnTo>
                <a:lnTo>
                  <a:pt x="812181" y="507048"/>
                </a:lnTo>
                <a:lnTo>
                  <a:pt x="814736" y="506511"/>
                </a:lnTo>
                <a:lnTo>
                  <a:pt x="816370" y="507329"/>
                </a:lnTo>
                <a:lnTo>
                  <a:pt x="816741" y="510578"/>
                </a:lnTo>
                <a:lnTo>
                  <a:pt x="816783" y="510945"/>
                </a:lnTo>
                <a:lnTo>
                  <a:pt x="815553" y="511881"/>
                </a:lnTo>
                <a:close/>
              </a:path>
              <a:path w="964565" h="962025">
                <a:moveTo>
                  <a:pt x="796579" y="15087"/>
                </a:moveTo>
                <a:lnTo>
                  <a:pt x="793937" y="15087"/>
                </a:lnTo>
                <a:lnTo>
                  <a:pt x="793339" y="13906"/>
                </a:lnTo>
                <a:lnTo>
                  <a:pt x="792717" y="13244"/>
                </a:lnTo>
                <a:lnTo>
                  <a:pt x="793329" y="12458"/>
                </a:lnTo>
                <a:lnTo>
                  <a:pt x="793707" y="11533"/>
                </a:lnTo>
                <a:lnTo>
                  <a:pt x="793809" y="11283"/>
                </a:lnTo>
                <a:lnTo>
                  <a:pt x="795229" y="10807"/>
                </a:lnTo>
                <a:lnTo>
                  <a:pt x="796791" y="11533"/>
                </a:lnTo>
                <a:lnTo>
                  <a:pt x="797488" y="13906"/>
                </a:lnTo>
                <a:lnTo>
                  <a:pt x="796579" y="15087"/>
                </a:lnTo>
                <a:close/>
              </a:path>
              <a:path w="964565" h="962025">
                <a:moveTo>
                  <a:pt x="795446" y="252777"/>
                </a:moveTo>
                <a:lnTo>
                  <a:pt x="792919" y="252777"/>
                </a:lnTo>
                <a:lnTo>
                  <a:pt x="792140" y="251513"/>
                </a:lnTo>
                <a:lnTo>
                  <a:pt x="792521" y="249894"/>
                </a:lnTo>
                <a:lnTo>
                  <a:pt x="794674" y="248304"/>
                </a:lnTo>
                <a:lnTo>
                  <a:pt x="796069" y="249143"/>
                </a:lnTo>
                <a:lnTo>
                  <a:pt x="796619" y="251513"/>
                </a:lnTo>
                <a:lnTo>
                  <a:pt x="795620" y="252471"/>
                </a:lnTo>
                <a:lnTo>
                  <a:pt x="795446" y="252777"/>
                </a:lnTo>
                <a:close/>
              </a:path>
              <a:path w="964565" h="962025">
                <a:moveTo>
                  <a:pt x="795446" y="252777"/>
                </a:moveTo>
                <a:lnTo>
                  <a:pt x="795363" y="252923"/>
                </a:lnTo>
                <a:lnTo>
                  <a:pt x="795620" y="252471"/>
                </a:lnTo>
                <a:lnTo>
                  <a:pt x="795446" y="252777"/>
                </a:lnTo>
                <a:close/>
              </a:path>
              <a:path w="964565" h="962025">
                <a:moveTo>
                  <a:pt x="795147" y="253303"/>
                </a:moveTo>
                <a:lnTo>
                  <a:pt x="794222" y="252923"/>
                </a:lnTo>
                <a:lnTo>
                  <a:pt x="795363" y="252923"/>
                </a:lnTo>
                <a:lnTo>
                  <a:pt x="795147" y="253303"/>
                </a:lnTo>
                <a:close/>
              </a:path>
              <a:path w="964565" h="962025">
                <a:moveTo>
                  <a:pt x="795294" y="381793"/>
                </a:moveTo>
                <a:lnTo>
                  <a:pt x="792688" y="381793"/>
                </a:lnTo>
                <a:lnTo>
                  <a:pt x="792254" y="380626"/>
                </a:lnTo>
                <a:lnTo>
                  <a:pt x="792784" y="379295"/>
                </a:lnTo>
                <a:lnTo>
                  <a:pt x="795713" y="377655"/>
                </a:lnTo>
                <a:lnTo>
                  <a:pt x="797105" y="380626"/>
                </a:lnTo>
                <a:lnTo>
                  <a:pt x="796122" y="381092"/>
                </a:lnTo>
                <a:lnTo>
                  <a:pt x="795294" y="381793"/>
                </a:lnTo>
                <a:close/>
              </a:path>
              <a:path w="964565" h="962025">
                <a:moveTo>
                  <a:pt x="794845" y="271772"/>
                </a:moveTo>
                <a:lnTo>
                  <a:pt x="793165" y="271252"/>
                </a:lnTo>
                <a:lnTo>
                  <a:pt x="792394" y="269217"/>
                </a:lnTo>
                <a:lnTo>
                  <a:pt x="792268" y="268886"/>
                </a:lnTo>
                <a:lnTo>
                  <a:pt x="793425" y="267616"/>
                </a:lnTo>
                <a:lnTo>
                  <a:pt x="795881" y="267616"/>
                </a:lnTo>
                <a:lnTo>
                  <a:pt x="796467" y="268583"/>
                </a:lnTo>
                <a:lnTo>
                  <a:pt x="797140" y="269217"/>
                </a:lnTo>
                <a:lnTo>
                  <a:pt x="796659" y="270042"/>
                </a:lnTo>
                <a:lnTo>
                  <a:pt x="796348" y="271252"/>
                </a:lnTo>
                <a:lnTo>
                  <a:pt x="796314" y="271384"/>
                </a:lnTo>
                <a:lnTo>
                  <a:pt x="794845" y="271772"/>
                </a:lnTo>
                <a:close/>
              </a:path>
              <a:path w="964565" h="962025">
                <a:moveTo>
                  <a:pt x="795716" y="200175"/>
                </a:moveTo>
                <a:lnTo>
                  <a:pt x="793008" y="199463"/>
                </a:lnTo>
                <a:lnTo>
                  <a:pt x="792033" y="198214"/>
                </a:lnTo>
                <a:lnTo>
                  <a:pt x="792105" y="195734"/>
                </a:lnTo>
                <a:lnTo>
                  <a:pt x="793211" y="194620"/>
                </a:lnTo>
                <a:lnTo>
                  <a:pt x="795071" y="194620"/>
                </a:lnTo>
                <a:lnTo>
                  <a:pt x="795731" y="195503"/>
                </a:lnTo>
                <a:lnTo>
                  <a:pt x="796784" y="196275"/>
                </a:lnTo>
                <a:lnTo>
                  <a:pt x="796759" y="198784"/>
                </a:lnTo>
                <a:lnTo>
                  <a:pt x="795716" y="200175"/>
                </a:lnTo>
                <a:close/>
              </a:path>
              <a:path w="964565" h="962025">
                <a:moveTo>
                  <a:pt x="796820" y="216697"/>
                </a:moveTo>
                <a:lnTo>
                  <a:pt x="793673" y="216697"/>
                </a:lnTo>
                <a:lnTo>
                  <a:pt x="793386" y="216288"/>
                </a:lnTo>
                <a:lnTo>
                  <a:pt x="792645" y="214758"/>
                </a:lnTo>
                <a:lnTo>
                  <a:pt x="793161" y="213993"/>
                </a:lnTo>
                <a:lnTo>
                  <a:pt x="793709" y="212584"/>
                </a:lnTo>
                <a:lnTo>
                  <a:pt x="795035" y="212584"/>
                </a:lnTo>
                <a:lnTo>
                  <a:pt x="796542" y="213263"/>
                </a:lnTo>
                <a:lnTo>
                  <a:pt x="797239" y="214758"/>
                </a:lnTo>
                <a:lnTo>
                  <a:pt x="796913" y="216288"/>
                </a:lnTo>
                <a:lnTo>
                  <a:pt x="796820" y="216697"/>
                </a:lnTo>
                <a:close/>
              </a:path>
              <a:path w="964565" h="962025">
                <a:moveTo>
                  <a:pt x="794396" y="217726"/>
                </a:moveTo>
                <a:lnTo>
                  <a:pt x="793846" y="216943"/>
                </a:lnTo>
                <a:lnTo>
                  <a:pt x="796243" y="216943"/>
                </a:lnTo>
                <a:lnTo>
                  <a:pt x="794396" y="217726"/>
                </a:lnTo>
                <a:close/>
              </a:path>
              <a:path w="964565" h="962025">
                <a:moveTo>
                  <a:pt x="795610" y="399888"/>
                </a:moveTo>
                <a:lnTo>
                  <a:pt x="792759" y="398614"/>
                </a:lnTo>
                <a:lnTo>
                  <a:pt x="793101" y="398162"/>
                </a:lnTo>
                <a:lnTo>
                  <a:pt x="793350" y="397511"/>
                </a:lnTo>
                <a:lnTo>
                  <a:pt x="795079" y="396689"/>
                </a:lnTo>
                <a:lnTo>
                  <a:pt x="796136" y="397141"/>
                </a:lnTo>
                <a:lnTo>
                  <a:pt x="796423" y="398162"/>
                </a:lnTo>
                <a:lnTo>
                  <a:pt x="796550" y="398614"/>
                </a:lnTo>
                <a:lnTo>
                  <a:pt x="796613" y="398838"/>
                </a:lnTo>
                <a:lnTo>
                  <a:pt x="795933" y="399411"/>
                </a:lnTo>
                <a:lnTo>
                  <a:pt x="795610" y="399888"/>
                </a:lnTo>
                <a:close/>
              </a:path>
              <a:path w="964565" h="962025">
                <a:moveTo>
                  <a:pt x="796295" y="433836"/>
                </a:moveTo>
                <a:lnTo>
                  <a:pt x="793581" y="433836"/>
                </a:lnTo>
                <a:lnTo>
                  <a:pt x="794784" y="432993"/>
                </a:lnTo>
                <a:lnTo>
                  <a:pt x="796193" y="433587"/>
                </a:lnTo>
                <a:lnTo>
                  <a:pt x="796295" y="433836"/>
                </a:lnTo>
                <a:close/>
              </a:path>
              <a:path w="964565" h="962025">
                <a:moveTo>
                  <a:pt x="795172" y="437864"/>
                </a:moveTo>
                <a:lnTo>
                  <a:pt x="793361" y="436323"/>
                </a:lnTo>
                <a:lnTo>
                  <a:pt x="793074" y="435121"/>
                </a:lnTo>
                <a:lnTo>
                  <a:pt x="792588" y="434181"/>
                </a:lnTo>
                <a:lnTo>
                  <a:pt x="796436" y="434181"/>
                </a:lnTo>
                <a:lnTo>
                  <a:pt x="796820" y="435121"/>
                </a:lnTo>
                <a:lnTo>
                  <a:pt x="796506" y="437391"/>
                </a:lnTo>
                <a:lnTo>
                  <a:pt x="795172" y="437864"/>
                </a:lnTo>
                <a:close/>
              </a:path>
              <a:path w="964565" h="962025">
                <a:moveTo>
                  <a:pt x="794435" y="492540"/>
                </a:moveTo>
                <a:lnTo>
                  <a:pt x="793521" y="491476"/>
                </a:lnTo>
                <a:lnTo>
                  <a:pt x="792494" y="490825"/>
                </a:lnTo>
                <a:lnTo>
                  <a:pt x="792735" y="490825"/>
                </a:lnTo>
                <a:lnTo>
                  <a:pt x="793172" y="490017"/>
                </a:lnTo>
                <a:lnTo>
                  <a:pt x="793372" y="489124"/>
                </a:lnTo>
                <a:lnTo>
                  <a:pt x="793467" y="488697"/>
                </a:lnTo>
                <a:lnTo>
                  <a:pt x="794869" y="487989"/>
                </a:lnTo>
                <a:lnTo>
                  <a:pt x="796528" y="488491"/>
                </a:lnTo>
                <a:lnTo>
                  <a:pt x="797944" y="490825"/>
                </a:lnTo>
                <a:lnTo>
                  <a:pt x="796997" y="492209"/>
                </a:lnTo>
                <a:lnTo>
                  <a:pt x="794435" y="492540"/>
                </a:lnTo>
                <a:close/>
              </a:path>
              <a:path w="964565" h="962025">
                <a:moveTo>
                  <a:pt x="794866" y="788233"/>
                </a:moveTo>
                <a:lnTo>
                  <a:pt x="792464" y="786749"/>
                </a:lnTo>
                <a:lnTo>
                  <a:pt x="792339" y="785347"/>
                </a:lnTo>
                <a:lnTo>
                  <a:pt x="791948" y="784386"/>
                </a:lnTo>
                <a:lnTo>
                  <a:pt x="792905" y="782863"/>
                </a:lnTo>
                <a:lnTo>
                  <a:pt x="794222" y="782095"/>
                </a:lnTo>
                <a:lnTo>
                  <a:pt x="797282" y="783287"/>
                </a:lnTo>
                <a:lnTo>
                  <a:pt x="797658" y="784386"/>
                </a:lnTo>
                <a:lnTo>
                  <a:pt x="796200" y="787208"/>
                </a:lnTo>
                <a:lnTo>
                  <a:pt x="794866" y="788233"/>
                </a:lnTo>
                <a:close/>
              </a:path>
              <a:path w="964565" h="962025">
                <a:moveTo>
                  <a:pt x="793905" y="456052"/>
                </a:moveTo>
                <a:lnTo>
                  <a:pt x="792969" y="454867"/>
                </a:lnTo>
                <a:lnTo>
                  <a:pt x="792129" y="454272"/>
                </a:lnTo>
                <a:lnTo>
                  <a:pt x="792578" y="453312"/>
                </a:lnTo>
                <a:lnTo>
                  <a:pt x="792713" y="452447"/>
                </a:lnTo>
                <a:lnTo>
                  <a:pt x="792818" y="451771"/>
                </a:lnTo>
                <a:lnTo>
                  <a:pt x="793051" y="451771"/>
                </a:lnTo>
                <a:lnTo>
                  <a:pt x="794190" y="451208"/>
                </a:lnTo>
                <a:lnTo>
                  <a:pt x="795891" y="451771"/>
                </a:lnTo>
                <a:lnTo>
                  <a:pt x="797335" y="454134"/>
                </a:lnTo>
                <a:lnTo>
                  <a:pt x="796449" y="455628"/>
                </a:lnTo>
                <a:lnTo>
                  <a:pt x="793905" y="456052"/>
                </a:lnTo>
                <a:close/>
              </a:path>
              <a:path w="964565" h="962025">
                <a:moveTo>
                  <a:pt x="795916" y="363261"/>
                </a:moveTo>
                <a:lnTo>
                  <a:pt x="792617" y="363261"/>
                </a:lnTo>
                <a:lnTo>
                  <a:pt x="792172" y="362901"/>
                </a:lnTo>
                <a:lnTo>
                  <a:pt x="792266" y="361688"/>
                </a:lnTo>
                <a:lnTo>
                  <a:pt x="792371" y="360321"/>
                </a:lnTo>
                <a:lnTo>
                  <a:pt x="793690" y="359688"/>
                </a:lnTo>
                <a:lnTo>
                  <a:pt x="794361" y="359097"/>
                </a:lnTo>
                <a:lnTo>
                  <a:pt x="795101" y="359688"/>
                </a:lnTo>
                <a:lnTo>
                  <a:pt x="796336" y="360190"/>
                </a:lnTo>
                <a:lnTo>
                  <a:pt x="796588" y="361688"/>
                </a:lnTo>
                <a:lnTo>
                  <a:pt x="795916" y="363261"/>
                </a:lnTo>
                <a:close/>
              </a:path>
              <a:path w="964565" h="962025">
                <a:moveTo>
                  <a:pt x="793485" y="363962"/>
                </a:moveTo>
                <a:lnTo>
                  <a:pt x="792842" y="363442"/>
                </a:lnTo>
                <a:lnTo>
                  <a:pt x="795289" y="363442"/>
                </a:lnTo>
                <a:lnTo>
                  <a:pt x="793485" y="363962"/>
                </a:lnTo>
                <a:close/>
              </a:path>
              <a:path w="964565" h="962025">
                <a:moveTo>
                  <a:pt x="796526" y="508792"/>
                </a:moveTo>
                <a:lnTo>
                  <a:pt x="792784" y="508792"/>
                </a:lnTo>
                <a:lnTo>
                  <a:pt x="793129" y="508351"/>
                </a:lnTo>
                <a:lnTo>
                  <a:pt x="793386" y="507710"/>
                </a:lnTo>
                <a:lnTo>
                  <a:pt x="795172" y="506906"/>
                </a:lnTo>
                <a:lnTo>
                  <a:pt x="796215" y="507397"/>
                </a:lnTo>
                <a:lnTo>
                  <a:pt x="796428" y="508351"/>
                </a:lnTo>
                <a:lnTo>
                  <a:pt x="796526" y="508792"/>
                </a:lnTo>
                <a:close/>
              </a:path>
              <a:path w="964565" h="962025">
                <a:moveTo>
                  <a:pt x="796069" y="509778"/>
                </a:moveTo>
                <a:lnTo>
                  <a:pt x="794595" y="509778"/>
                </a:lnTo>
                <a:lnTo>
                  <a:pt x="793572" y="509162"/>
                </a:lnTo>
                <a:lnTo>
                  <a:pt x="796610" y="509162"/>
                </a:lnTo>
                <a:lnTo>
                  <a:pt x="796069" y="509778"/>
                </a:lnTo>
                <a:close/>
              </a:path>
              <a:path w="964565" h="962025">
                <a:moveTo>
                  <a:pt x="796069" y="509778"/>
                </a:moveTo>
                <a:lnTo>
                  <a:pt x="795823" y="510059"/>
                </a:lnTo>
                <a:lnTo>
                  <a:pt x="796610" y="509162"/>
                </a:lnTo>
                <a:lnTo>
                  <a:pt x="796069" y="509778"/>
                </a:lnTo>
                <a:close/>
              </a:path>
              <a:path w="964565" h="962025">
                <a:moveTo>
                  <a:pt x="795462" y="473314"/>
                </a:moveTo>
                <a:lnTo>
                  <a:pt x="792930" y="473314"/>
                </a:lnTo>
                <a:lnTo>
                  <a:pt x="792156" y="472036"/>
                </a:lnTo>
                <a:lnTo>
                  <a:pt x="792528" y="470421"/>
                </a:lnTo>
                <a:lnTo>
                  <a:pt x="794681" y="468812"/>
                </a:lnTo>
                <a:lnTo>
                  <a:pt x="796083" y="469641"/>
                </a:lnTo>
                <a:lnTo>
                  <a:pt x="796634" y="472036"/>
                </a:lnTo>
                <a:lnTo>
                  <a:pt x="795638" y="473001"/>
                </a:lnTo>
                <a:lnTo>
                  <a:pt x="795462" y="473314"/>
                </a:lnTo>
                <a:close/>
              </a:path>
              <a:path w="964565" h="962025">
                <a:moveTo>
                  <a:pt x="795165" y="473844"/>
                </a:moveTo>
                <a:lnTo>
                  <a:pt x="794236" y="473463"/>
                </a:lnTo>
                <a:lnTo>
                  <a:pt x="795378" y="473463"/>
                </a:lnTo>
                <a:lnTo>
                  <a:pt x="795165" y="473844"/>
                </a:lnTo>
                <a:close/>
              </a:path>
              <a:path w="964565" h="962025">
                <a:moveTo>
                  <a:pt x="793702" y="530534"/>
                </a:moveTo>
                <a:lnTo>
                  <a:pt x="792660" y="529513"/>
                </a:lnTo>
                <a:lnTo>
                  <a:pt x="791784" y="529043"/>
                </a:lnTo>
                <a:lnTo>
                  <a:pt x="792045" y="528385"/>
                </a:lnTo>
                <a:lnTo>
                  <a:pt x="792161" y="528090"/>
                </a:lnTo>
                <a:lnTo>
                  <a:pt x="792290" y="526759"/>
                </a:lnTo>
                <a:lnTo>
                  <a:pt x="793150" y="526204"/>
                </a:lnTo>
                <a:lnTo>
                  <a:pt x="795279" y="526204"/>
                </a:lnTo>
                <a:lnTo>
                  <a:pt x="796951" y="528385"/>
                </a:lnTo>
                <a:lnTo>
                  <a:pt x="796022" y="529833"/>
                </a:lnTo>
                <a:lnTo>
                  <a:pt x="793702" y="530534"/>
                </a:lnTo>
                <a:close/>
              </a:path>
              <a:path w="964565" h="962025">
                <a:moveTo>
                  <a:pt x="796097" y="673415"/>
                </a:moveTo>
                <a:lnTo>
                  <a:pt x="792653" y="673415"/>
                </a:lnTo>
                <a:lnTo>
                  <a:pt x="793670" y="672265"/>
                </a:lnTo>
                <a:lnTo>
                  <a:pt x="796097" y="673415"/>
                </a:lnTo>
                <a:close/>
              </a:path>
              <a:path w="964565" h="962025">
                <a:moveTo>
                  <a:pt x="795565" y="674319"/>
                </a:moveTo>
                <a:lnTo>
                  <a:pt x="794307" y="674319"/>
                </a:lnTo>
                <a:lnTo>
                  <a:pt x="793492" y="673820"/>
                </a:lnTo>
                <a:lnTo>
                  <a:pt x="795846" y="673820"/>
                </a:lnTo>
                <a:lnTo>
                  <a:pt x="795565" y="674319"/>
                </a:lnTo>
                <a:close/>
              </a:path>
              <a:path w="964565" h="962025">
                <a:moveTo>
                  <a:pt x="795565" y="674319"/>
                </a:moveTo>
                <a:lnTo>
                  <a:pt x="795425" y="674568"/>
                </a:lnTo>
                <a:lnTo>
                  <a:pt x="795846" y="673820"/>
                </a:lnTo>
                <a:lnTo>
                  <a:pt x="795565" y="674319"/>
                </a:lnTo>
                <a:close/>
              </a:path>
              <a:path w="964565" h="962025">
                <a:moveTo>
                  <a:pt x="796681" y="656661"/>
                </a:moveTo>
                <a:lnTo>
                  <a:pt x="794030" y="656661"/>
                </a:lnTo>
                <a:lnTo>
                  <a:pt x="793389" y="655882"/>
                </a:lnTo>
                <a:lnTo>
                  <a:pt x="792606" y="655363"/>
                </a:lnTo>
                <a:lnTo>
                  <a:pt x="793126" y="654519"/>
                </a:lnTo>
                <a:lnTo>
                  <a:pt x="793422" y="653665"/>
                </a:lnTo>
                <a:lnTo>
                  <a:pt x="793485" y="653484"/>
                </a:lnTo>
                <a:lnTo>
                  <a:pt x="795232" y="652042"/>
                </a:lnTo>
                <a:lnTo>
                  <a:pt x="796336" y="652416"/>
                </a:lnTo>
                <a:lnTo>
                  <a:pt x="797520" y="655363"/>
                </a:lnTo>
                <a:lnTo>
                  <a:pt x="797252" y="655882"/>
                </a:lnTo>
                <a:lnTo>
                  <a:pt x="796681" y="656661"/>
                </a:lnTo>
                <a:close/>
              </a:path>
              <a:path w="964565" h="962025">
                <a:moveTo>
                  <a:pt x="796617" y="290600"/>
                </a:moveTo>
                <a:lnTo>
                  <a:pt x="793195" y="290600"/>
                </a:lnTo>
                <a:lnTo>
                  <a:pt x="792969" y="290429"/>
                </a:lnTo>
                <a:lnTo>
                  <a:pt x="792780" y="288952"/>
                </a:lnTo>
                <a:lnTo>
                  <a:pt x="792677" y="288152"/>
                </a:lnTo>
                <a:lnTo>
                  <a:pt x="793909" y="287426"/>
                </a:lnTo>
                <a:lnTo>
                  <a:pt x="794542" y="286782"/>
                </a:lnTo>
                <a:lnTo>
                  <a:pt x="794084" y="287248"/>
                </a:lnTo>
                <a:lnTo>
                  <a:pt x="796723" y="287426"/>
                </a:lnTo>
                <a:lnTo>
                  <a:pt x="797172" y="288952"/>
                </a:lnTo>
                <a:lnTo>
                  <a:pt x="796674" y="290429"/>
                </a:lnTo>
                <a:lnTo>
                  <a:pt x="796617" y="290600"/>
                </a:lnTo>
                <a:close/>
              </a:path>
              <a:path w="964565" h="962025">
                <a:moveTo>
                  <a:pt x="794318" y="291450"/>
                </a:moveTo>
                <a:lnTo>
                  <a:pt x="793491" y="290824"/>
                </a:lnTo>
                <a:lnTo>
                  <a:pt x="796015" y="290824"/>
                </a:lnTo>
                <a:lnTo>
                  <a:pt x="794318" y="291450"/>
                </a:lnTo>
                <a:close/>
              </a:path>
              <a:path w="964565" h="962025">
                <a:moveTo>
                  <a:pt x="794151" y="235664"/>
                </a:moveTo>
                <a:lnTo>
                  <a:pt x="793072" y="234564"/>
                </a:lnTo>
                <a:lnTo>
                  <a:pt x="792158" y="234052"/>
                </a:lnTo>
                <a:lnTo>
                  <a:pt x="792413" y="233397"/>
                </a:lnTo>
                <a:lnTo>
                  <a:pt x="792539" y="233073"/>
                </a:lnTo>
                <a:lnTo>
                  <a:pt x="792663" y="231707"/>
                </a:lnTo>
                <a:lnTo>
                  <a:pt x="793962" y="230853"/>
                </a:lnTo>
                <a:lnTo>
                  <a:pt x="795670" y="231216"/>
                </a:lnTo>
                <a:lnTo>
                  <a:pt x="797353" y="233397"/>
                </a:lnTo>
                <a:lnTo>
                  <a:pt x="796638" y="234974"/>
                </a:lnTo>
                <a:lnTo>
                  <a:pt x="794151" y="235664"/>
                </a:lnTo>
                <a:close/>
              </a:path>
              <a:path w="964565" h="962025">
                <a:moveTo>
                  <a:pt x="793749" y="345500"/>
                </a:moveTo>
                <a:lnTo>
                  <a:pt x="792877" y="344386"/>
                </a:lnTo>
                <a:lnTo>
                  <a:pt x="791956" y="343728"/>
                </a:lnTo>
                <a:lnTo>
                  <a:pt x="792135" y="343728"/>
                </a:lnTo>
                <a:lnTo>
                  <a:pt x="792514" y="342920"/>
                </a:lnTo>
                <a:lnTo>
                  <a:pt x="792751" y="341465"/>
                </a:lnTo>
                <a:lnTo>
                  <a:pt x="792954" y="341465"/>
                </a:lnTo>
                <a:lnTo>
                  <a:pt x="794072" y="340938"/>
                </a:lnTo>
                <a:lnTo>
                  <a:pt x="795688" y="341465"/>
                </a:lnTo>
                <a:lnTo>
                  <a:pt x="797040" y="343728"/>
                </a:lnTo>
                <a:lnTo>
                  <a:pt x="796147" y="345116"/>
                </a:lnTo>
                <a:lnTo>
                  <a:pt x="793749" y="345500"/>
                </a:lnTo>
                <a:close/>
              </a:path>
              <a:path w="964565" h="962025">
                <a:moveTo>
                  <a:pt x="795675" y="327238"/>
                </a:moveTo>
                <a:lnTo>
                  <a:pt x="792998" y="327238"/>
                </a:lnTo>
                <a:lnTo>
                  <a:pt x="792198" y="325864"/>
                </a:lnTo>
                <a:lnTo>
                  <a:pt x="792596" y="324188"/>
                </a:lnTo>
                <a:lnTo>
                  <a:pt x="794852" y="322462"/>
                </a:lnTo>
                <a:lnTo>
                  <a:pt x="796353" y="323288"/>
                </a:lnTo>
                <a:lnTo>
                  <a:pt x="796919" y="325864"/>
                </a:lnTo>
                <a:lnTo>
                  <a:pt x="795862" y="326896"/>
                </a:lnTo>
                <a:lnTo>
                  <a:pt x="795675" y="327238"/>
                </a:lnTo>
                <a:close/>
              </a:path>
              <a:path w="964565" h="962025">
                <a:moveTo>
                  <a:pt x="795675" y="327238"/>
                </a:moveTo>
                <a:lnTo>
                  <a:pt x="795585" y="327402"/>
                </a:lnTo>
                <a:lnTo>
                  <a:pt x="795862" y="326896"/>
                </a:lnTo>
                <a:lnTo>
                  <a:pt x="795675" y="327238"/>
                </a:lnTo>
                <a:close/>
              </a:path>
              <a:path w="964565" h="962025">
                <a:moveTo>
                  <a:pt x="795360" y="327811"/>
                </a:moveTo>
                <a:lnTo>
                  <a:pt x="794385" y="327402"/>
                </a:lnTo>
                <a:lnTo>
                  <a:pt x="795585" y="327402"/>
                </a:lnTo>
                <a:lnTo>
                  <a:pt x="795360" y="327811"/>
                </a:lnTo>
                <a:close/>
              </a:path>
              <a:path w="964565" h="962025">
                <a:moveTo>
                  <a:pt x="796597" y="638894"/>
                </a:moveTo>
                <a:lnTo>
                  <a:pt x="793941" y="638894"/>
                </a:lnTo>
                <a:lnTo>
                  <a:pt x="793314" y="637780"/>
                </a:lnTo>
                <a:lnTo>
                  <a:pt x="792660" y="637154"/>
                </a:lnTo>
                <a:lnTo>
                  <a:pt x="793279" y="636385"/>
                </a:lnTo>
                <a:lnTo>
                  <a:pt x="793678" y="635439"/>
                </a:lnTo>
                <a:lnTo>
                  <a:pt x="793773" y="635211"/>
                </a:lnTo>
                <a:lnTo>
                  <a:pt x="795232" y="634770"/>
                </a:lnTo>
                <a:lnTo>
                  <a:pt x="796784" y="635439"/>
                </a:lnTo>
                <a:lnTo>
                  <a:pt x="797557" y="637780"/>
                </a:lnTo>
                <a:lnTo>
                  <a:pt x="797697" y="637780"/>
                </a:lnTo>
                <a:lnTo>
                  <a:pt x="796597" y="638894"/>
                </a:lnTo>
                <a:close/>
              </a:path>
              <a:path w="964565" h="962025">
                <a:moveTo>
                  <a:pt x="785735" y="811651"/>
                </a:moveTo>
                <a:lnTo>
                  <a:pt x="784119" y="811651"/>
                </a:lnTo>
                <a:lnTo>
                  <a:pt x="784309" y="810989"/>
                </a:lnTo>
                <a:lnTo>
                  <a:pt x="784372" y="810769"/>
                </a:lnTo>
                <a:lnTo>
                  <a:pt x="784901" y="809890"/>
                </a:lnTo>
                <a:lnTo>
                  <a:pt x="785279" y="809114"/>
                </a:lnTo>
                <a:lnTo>
                  <a:pt x="784901" y="809890"/>
                </a:lnTo>
                <a:lnTo>
                  <a:pt x="786361" y="810114"/>
                </a:lnTo>
                <a:lnTo>
                  <a:pt x="786191" y="810769"/>
                </a:lnTo>
                <a:lnTo>
                  <a:pt x="786133" y="810989"/>
                </a:lnTo>
                <a:lnTo>
                  <a:pt x="785735" y="811651"/>
                </a:lnTo>
                <a:close/>
              </a:path>
              <a:path w="964565" h="962025">
                <a:moveTo>
                  <a:pt x="787486" y="721821"/>
                </a:moveTo>
                <a:lnTo>
                  <a:pt x="784937" y="721821"/>
                </a:lnTo>
                <a:lnTo>
                  <a:pt x="784817" y="721533"/>
                </a:lnTo>
                <a:lnTo>
                  <a:pt x="783867" y="720330"/>
                </a:lnTo>
                <a:lnTo>
                  <a:pt x="784437" y="718857"/>
                </a:lnTo>
                <a:lnTo>
                  <a:pt x="788010" y="718721"/>
                </a:lnTo>
                <a:lnTo>
                  <a:pt x="786959" y="718316"/>
                </a:lnTo>
                <a:lnTo>
                  <a:pt x="788361" y="718857"/>
                </a:lnTo>
                <a:lnTo>
                  <a:pt x="788969" y="719953"/>
                </a:lnTo>
                <a:lnTo>
                  <a:pt x="787486" y="721821"/>
                </a:lnTo>
                <a:close/>
              </a:path>
              <a:path w="964565" h="962025">
                <a:moveTo>
                  <a:pt x="785230" y="722525"/>
                </a:moveTo>
                <a:lnTo>
                  <a:pt x="785034" y="722056"/>
                </a:lnTo>
                <a:lnTo>
                  <a:pt x="786208" y="722056"/>
                </a:lnTo>
                <a:lnTo>
                  <a:pt x="785230" y="722525"/>
                </a:lnTo>
                <a:close/>
              </a:path>
              <a:path w="964565" h="962025">
                <a:moveTo>
                  <a:pt x="786471" y="683293"/>
                </a:moveTo>
                <a:lnTo>
                  <a:pt x="784914" y="683293"/>
                </a:lnTo>
                <a:lnTo>
                  <a:pt x="784005" y="681613"/>
                </a:lnTo>
                <a:lnTo>
                  <a:pt x="785133" y="680592"/>
                </a:lnTo>
                <a:lnTo>
                  <a:pt x="785575" y="681414"/>
                </a:lnTo>
                <a:lnTo>
                  <a:pt x="786112" y="682204"/>
                </a:lnTo>
                <a:lnTo>
                  <a:pt x="786471" y="683293"/>
                </a:lnTo>
                <a:close/>
              </a:path>
              <a:path w="964565" h="962025">
                <a:moveTo>
                  <a:pt x="785336" y="702224"/>
                </a:moveTo>
                <a:lnTo>
                  <a:pt x="784098" y="701335"/>
                </a:lnTo>
                <a:lnTo>
                  <a:pt x="784796" y="699701"/>
                </a:lnTo>
                <a:lnTo>
                  <a:pt x="786315" y="699701"/>
                </a:lnTo>
                <a:lnTo>
                  <a:pt x="786123" y="700573"/>
                </a:lnTo>
                <a:lnTo>
                  <a:pt x="785714" y="701335"/>
                </a:lnTo>
                <a:lnTo>
                  <a:pt x="785336" y="702224"/>
                </a:lnTo>
                <a:close/>
              </a:path>
              <a:path w="964565" h="962025">
                <a:moveTo>
                  <a:pt x="786486" y="922185"/>
                </a:moveTo>
                <a:lnTo>
                  <a:pt x="784931" y="922185"/>
                </a:lnTo>
                <a:lnTo>
                  <a:pt x="784116" y="920445"/>
                </a:lnTo>
                <a:lnTo>
                  <a:pt x="785290" y="919456"/>
                </a:lnTo>
                <a:lnTo>
                  <a:pt x="785692" y="920292"/>
                </a:lnTo>
                <a:lnTo>
                  <a:pt x="786183" y="921107"/>
                </a:lnTo>
                <a:lnTo>
                  <a:pt x="786486" y="922185"/>
                </a:lnTo>
                <a:close/>
              </a:path>
              <a:path w="964565" h="962025">
                <a:moveTo>
                  <a:pt x="785447" y="648509"/>
                </a:moveTo>
                <a:lnTo>
                  <a:pt x="784639" y="647335"/>
                </a:lnTo>
                <a:lnTo>
                  <a:pt x="783840" y="646651"/>
                </a:lnTo>
                <a:lnTo>
                  <a:pt x="783995" y="646651"/>
                </a:lnTo>
                <a:lnTo>
                  <a:pt x="784368" y="645819"/>
                </a:lnTo>
                <a:lnTo>
                  <a:pt x="784573" y="644363"/>
                </a:lnTo>
                <a:lnTo>
                  <a:pt x="786868" y="644100"/>
                </a:lnTo>
                <a:lnTo>
                  <a:pt x="785920" y="643790"/>
                </a:lnTo>
                <a:lnTo>
                  <a:pt x="787674" y="644363"/>
                </a:lnTo>
                <a:lnTo>
                  <a:pt x="788663" y="646651"/>
                </a:lnTo>
                <a:lnTo>
                  <a:pt x="787681" y="648050"/>
                </a:lnTo>
                <a:lnTo>
                  <a:pt x="785447" y="648509"/>
                </a:lnTo>
                <a:close/>
              </a:path>
              <a:path w="964565" h="962025">
                <a:moveTo>
                  <a:pt x="786441" y="591032"/>
                </a:moveTo>
                <a:lnTo>
                  <a:pt x="783657" y="591032"/>
                </a:lnTo>
                <a:lnTo>
                  <a:pt x="784077" y="589595"/>
                </a:lnTo>
                <a:lnTo>
                  <a:pt x="785101" y="588662"/>
                </a:lnTo>
                <a:lnTo>
                  <a:pt x="785575" y="589463"/>
                </a:lnTo>
                <a:lnTo>
                  <a:pt x="786137" y="590228"/>
                </a:lnTo>
                <a:lnTo>
                  <a:pt x="786441" y="591032"/>
                </a:lnTo>
                <a:close/>
              </a:path>
              <a:path w="964565" h="962025">
                <a:moveTo>
                  <a:pt x="785934" y="591904"/>
                </a:moveTo>
                <a:lnTo>
                  <a:pt x="784105" y="591904"/>
                </a:lnTo>
                <a:lnTo>
                  <a:pt x="783781" y="591274"/>
                </a:lnTo>
                <a:lnTo>
                  <a:pt x="786532" y="591274"/>
                </a:lnTo>
                <a:lnTo>
                  <a:pt x="785934" y="591904"/>
                </a:lnTo>
                <a:close/>
              </a:path>
              <a:path w="964565" h="962025">
                <a:moveTo>
                  <a:pt x="785934" y="591904"/>
                </a:moveTo>
                <a:lnTo>
                  <a:pt x="785765" y="592082"/>
                </a:lnTo>
                <a:lnTo>
                  <a:pt x="786532" y="591274"/>
                </a:lnTo>
                <a:lnTo>
                  <a:pt x="785934" y="591904"/>
                </a:lnTo>
                <a:close/>
              </a:path>
              <a:path w="964565" h="962025">
                <a:moveTo>
                  <a:pt x="788033" y="846959"/>
                </a:moveTo>
                <a:lnTo>
                  <a:pt x="786023" y="846959"/>
                </a:lnTo>
                <a:lnTo>
                  <a:pt x="787027" y="846553"/>
                </a:lnTo>
                <a:lnTo>
                  <a:pt x="788033" y="846959"/>
                </a:lnTo>
                <a:close/>
              </a:path>
              <a:path w="964565" h="962025">
                <a:moveTo>
                  <a:pt x="787454" y="850133"/>
                </a:moveTo>
                <a:lnTo>
                  <a:pt x="784918" y="850133"/>
                </a:lnTo>
                <a:lnTo>
                  <a:pt x="784799" y="849820"/>
                </a:lnTo>
                <a:lnTo>
                  <a:pt x="783881" y="848592"/>
                </a:lnTo>
                <a:lnTo>
                  <a:pt x="784457" y="847122"/>
                </a:lnTo>
                <a:lnTo>
                  <a:pt x="788439" y="847122"/>
                </a:lnTo>
                <a:lnTo>
                  <a:pt x="789012" y="848240"/>
                </a:lnTo>
                <a:lnTo>
                  <a:pt x="787454" y="850133"/>
                </a:lnTo>
                <a:close/>
              </a:path>
              <a:path w="964565" h="962025">
                <a:moveTo>
                  <a:pt x="785187" y="850841"/>
                </a:moveTo>
                <a:lnTo>
                  <a:pt x="785007" y="850368"/>
                </a:lnTo>
                <a:lnTo>
                  <a:pt x="786173" y="850368"/>
                </a:lnTo>
                <a:lnTo>
                  <a:pt x="785187" y="850841"/>
                </a:lnTo>
                <a:close/>
              </a:path>
              <a:path w="964565" h="962025">
                <a:moveTo>
                  <a:pt x="787443" y="905489"/>
                </a:moveTo>
                <a:lnTo>
                  <a:pt x="785253" y="905489"/>
                </a:lnTo>
                <a:lnTo>
                  <a:pt x="784564" y="905232"/>
                </a:lnTo>
                <a:lnTo>
                  <a:pt x="783708" y="903325"/>
                </a:lnTo>
                <a:lnTo>
                  <a:pt x="783722" y="902656"/>
                </a:lnTo>
                <a:lnTo>
                  <a:pt x="784060" y="901425"/>
                </a:lnTo>
                <a:lnTo>
                  <a:pt x="786742" y="901425"/>
                </a:lnTo>
                <a:lnTo>
                  <a:pt x="787478" y="902656"/>
                </a:lnTo>
                <a:lnTo>
                  <a:pt x="788211" y="903325"/>
                </a:lnTo>
                <a:lnTo>
                  <a:pt x="787767" y="904136"/>
                </a:lnTo>
                <a:lnTo>
                  <a:pt x="787504" y="905232"/>
                </a:lnTo>
                <a:lnTo>
                  <a:pt x="787443" y="905489"/>
                </a:lnTo>
                <a:close/>
              </a:path>
              <a:path w="964565" h="962025">
                <a:moveTo>
                  <a:pt x="786482" y="573044"/>
                </a:moveTo>
                <a:lnTo>
                  <a:pt x="784916" y="573044"/>
                </a:lnTo>
                <a:lnTo>
                  <a:pt x="784009" y="571382"/>
                </a:lnTo>
                <a:lnTo>
                  <a:pt x="785133" y="570357"/>
                </a:lnTo>
                <a:lnTo>
                  <a:pt x="785582" y="571176"/>
                </a:lnTo>
                <a:lnTo>
                  <a:pt x="786119" y="571962"/>
                </a:lnTo>
                <a:lnTo>
                  <a:pt x="786482" y="573044"/>
                </a:lnTo>
                <a:close/>
              </a:path>
              <a:path w="964565" h="962025">
                <a:moveTo>
                  <a:pt x="786023" y="777315"/>
                </a:moveTo>
                <a:lnTo>
                  <a:pt x="785023" y="776227"/>
                </a:lnTo>
                <a:lnTo>
                  <a:pt x="784166" y="775707"/>
                </a:lnTo>
                <a:lnTo>
                  <a:pt x="784546" y="774714"/>
                </a:lnTo>
                <a:lnTo>
                  <a:pt x="784655" y="773547"/>
                </a:lnTo>
                <a:lnTo>
                  <a:pt x="784674" y="773341"/>
                </a:lnTo>
                <a:lnTo>
                  <a:pt x="785955" y="772490"/>
                </a:lnTo>
                <a:lnTo>
                  <a:pt x="787692" y="772921"/>
                </a:lnTo>
                <a:lnTo>
                  <a:pt x="789354" y="775205"/>
                </a:lnTo>
                <a:lnTo>
                  <a:pt x="788500" y="776703"/>
                </a:lnTo>
                <a:lnTo>
                  <a:pt x="786023" y="777315"/>
                </a:lnTo>
                <a:close/>
              </a:path>
              <a:path w="964565" h="962025">
                <a:moveTo>
                  <a:pt x="788005" y="666938"/>
                </a:moveTo>
                <a:lnTo>
                  <a:pt x="785325" y="666938"/>
                </a:lnTo>
                <a:lnTo>
                  <a:pt x="784713" y="666034"/>
                </a:lnTo>
                <a:lnTo>
                  <a:pt x="783980" y="665437"/>
                </a:lnTo>
                <a:lnTo>
                  <a:pt x="784804" y="663237"/>
                </a:lnTo>
                <a:lnTo>
                  <a:pt x="787204" y="663237"/>
                </a:lnTo>
                <a:lnTo>
                  <a:pt x="788695" y="665437"/>
                </a:lnTo>
                <a:lnTo>
                  <a:pt x="788799" y="665590"/>
                </a:lnTo>
                <a:lnTo>
                  <a:pt x="788005" y="666938"/>
                </a:lnTo>
                <a:close/>
              </a:path>
              <a:path w="964565" h="962025">
                <a:moveTo>
                  <a:pt x="787642" y="483121"/>
                </a:moveTo>
                <a:lnTo>
                  <a:pt x="785185" y="483121"/>
                </a:lnTo>
                <a:lnTo>
                  <a:pt x="784589" y="482118"/>
                </a:lnTo>
                <a:lnTo>
                  <a:pt x="783916" y="481481"/>
                </a:lnTo>
                <a:lnTo>
                  <a:pt x="784393" y="480666"/>
                </a:lnTo>
                <a:lnTo>
                  <a:pt x="784700" y="479488"/>
                </a:lnTo>
                <a:lnTo>
                  <a:pt x="784742" y="479328"/>
                </a:lnTo>
                <a:lnTo>
                  <a:pt x="786197" y="478968"/>
                </a:lnTo>
                <a:lnTo>
                  <a:pt x="787842" y="479488"/>
                </a:lnTo>
                <a:lnTo>
                  <a:pt x="788767" y="481844"/>
                </a:lnTo>
                <a:lnTo>
                  <a:pt x="787642" y="483121"/>
                </a:lnTo>
                <a:close/>
              </a:path>
              <a:path w="964565" h="962025">
                <a:moveTo>
                  <a:pt x="785770" y="261897"/>
                </a:moveTo>
                <a:lnTo>
                  <a:pt x="784221" y="261897"/>
                </a:lnTo>
                <a:lnTo>
                  <a:pt x="784386" y="260986"/>
                </a:lnTo>
                <a:lnTo>
                  <a:pt x="784822" y="260089"/>
                </a:lnTo>
                <a:lnTo>
                  <a:pt x="786386" y="260089"/>
                </a:lnTo>
                <a:lnTo>
                  <a:pt x="786204" y="260986"/>
                </a:lnTo>
                <a:lnTo>
                  <a:pt x="785770" y="261897"/>
                </a:lnTo>
                <a:close/>
              </a:path>
              <a:path w="964565" h="962025">
                <a:moveTo>
                  <a:pt x="785770" y="261897"/>
                </a:moveTo>
                <a:lnTo>
                  <a:pt x="785685" y="262121"/>
                </a:lnTo>
                <a:lnTo>
                  <a:pt x="785770" y="261897"/>
                </a:lnTo>
                <a:lnTo>
                  <a:pt x="786213" y="260986"/>
                </a:lnTo>
                <a:lnTo>
                  <a:pt x="785770" y="261897"/>
                </a:lnTo>
                <a:close/>
              </a:path>
              <a:path w="964565" h="962025">
                <a:moveTo>
                  <a:pt x="785543" y="262495"/>
                </a:moveTo>
                <a:lnTo>
                  <a:pt x="785685" y="262121"/>
                </a:lnTo>
                <a:lnTo>
                  <a:pt x="785770" y="261897"/>
                </a:lnTo>
                <a:lnTo>
                  <a:pt x="785543" y="262495"/>
                </a:lnTo>
                <a:close/>
              </a:path>
              <a:path w="964565" h="962025">
                <a:moveTo>
                  <a:pt x="785902" y="831910"/>
                </a:moveTo>
                <a:lnTo>
                  <a:pt x="784849" y="831461"/>
                </a:lnTo>
                <a:lnTo>
                  <a:pt x="784579" y="830372"/>
                </a:lnTo>
                <a:lnTo>
                  <a:pt x="784467" y="829921"/>
                </a:lnTo>
                <a:lnTo>
                  <a:pt x="784407" y="829679"/>
                </a:lnTo>
                <a:lnTo>
                  <a:pt x="784962" y="828999"/>
                </a:lnTo>
                <a:lnTo>
                  <a:pt x="786382" y="828999"/>
                </a:lnTo>
                <a:lnTo>
                  <a:pt x="787293" y="829501"/>
                </a:lnTo>
                <a:lnTo>
                  <a:pt x="788229" y="829921"/>
                </a:lnTo>
                <a:lnTo>
                  <a:pt x="787895" y="830372"/>
                </a:lnTo>
                <a:lnTo>
                  <a:pt x="787660" y="831013"/>
                </a:lnTo>
                <a:lnTo>
                  <a:pt x="785902" y="831910"/>
                </a:lnTo>
                <a:close/>
              </a:path>
              <a:path w="964565" h="962025">
                <a:moveTo>
                  <a:pt x="767906" y="501935"/>
                </a:moveTo>
                <a:lnTo>
                  <a:pt x="764551" y="501935"/>
                </a:lnTo>
                <a:lnTo>
                  <a:pt x="763085" y="499501"/>
                </a:lnTo>
                <a:lnTo>
                  <a:pt x="764053" y="497956"/>
                </a:lnTo>
                <a:lnTo>
                  <a:pt x="766458" y="497149"/>
                </a:lnTo>
                <a:lnTo>
                  <a:pt x="768067" y="497803"/>
                </a:lnTo>
                <a:lnTo>
                  <a:pt x="769309" y="500113"/>
                </a:lnTo>
                <a:lnTo>
                  <a:pt x="768547" y="501565"/>
                </a:lnTo>
                <a:lnTo>
                  <a:pt x="767906" y="501935"/>
                </a:lnTo>
                <a:close/>
              </a:path>
              <a:path w="964565" h="962025">
                <a:moveTo>
                  <a:pt x="767906" y="501935"/>
                </a:moveTo>
                <a:lnTo>
                  <a:pt x="767654" y="502081"/>
                </a:lnTo>
                <a:lnTo>
                  <a:pt x="768547" y="501565"/>
                </a:lnTo>
                <a:lnTo>
                  <a:pt x="767906" y="501935"/>
                </a:lnTo>
                <a:close/>
              </a:path>
              <a:path w="964565" h="962025">
                <a:moveTo>
                  <a:pt x="766939" y="502493"/>
                </a:moveTo>
                <a:lnTo>
                  <a:pt x="765967" y="502081"/>
                </a:lnTo>
                <a:lnTo>
                  <a:pt x="767654" y="502081"/>
                </a:lnTo>
                <a:lnTo>
                  <a:pt x="766939" y="502493"/>
                </a:lnTo>
                <a:close/>
              </a:path>
              <a:path w="964565" h="962025">
                <a:moveTo>
                  <a:pt x="787151" y="794788"/>
                </a:moveTo>
                <a:lnTo>
                  <a:pt x="784319" y="794788"/>
                </a:lnTo>
                <a:lnTo>
                  <a:pt x="783803" y="793403"/>
                </a:lnTo>
                <a:lnTo>
                  <a:pt x="784283" y="791720"/>
                </a:lnTo>
                <a:lnTo>
                  <a:pt x="786607" y="790585"/>
                </a:lnTo>
                <a:lnTo>
                  <a:pt x="787818" y="791720"/>
                </a:lnTo>
                <a:lnTo>
                  <a:pt x="788152" y="793403"/>
                </a:lnTo>
                <a:lnTo>
                  <a:pt x="788254" y="793966"/>
                </a:lnTo>
                <a:lnTo>
                  <a:pt x="787151" y="794788"/>
                </a:lnTo>
                <a:close/>
              </a:path>
              <a:path w="964565" h="962025">
                <a:moveTo>
                  <a:pt x="787151" y="794788"/>
                </a:moveTo>
                <a:lnTo>
                  <a:pt x="786934" y="795072"/>
                </a:lnTo>
                <a:lnTo>
                  <a:pt x="787151" y="794788"/>
                </a:lnTo>
                <a:lnTo>
                  <a:pt x="788006" y="794151"/>
                </a:lnTo>
                <a:lnTo>
                  <a:pt x="787151" y="794788"/>
                </a:lnTo>
                <a:close/>
              </a:path>
              <a:path w="964565" h="962025">
                <a:moveTo>
                  <a:pt x="786599" y="795510"/>
                </a:moveTo>
                <a:lnTo>
                  <a:pt x="785713" y="795072"/>
                </a:lnTo>
                <a:lnTo>
                  <a:pt x="786934" y="795072"/>
                </a:lnTo>
                <a:lnTo>
                  <a:pt x="786599" y="795510"/>
                </a:lnTo>
                <a:close/>
              </a:path>
              <a:path w="964565" h="962025">
                <a:moveTo>
                  <a:pt x="786585" y="758534"/>
                </a:moveTo>
                <a:lnTo>
                  <a:pt x="785148" y="758534"/>
                </a:lnTo>
                <a:lnTo>
                  <a:pt x="784568" y="757363"/>
                </a:lnTo>
                <a:lnTo>
                  <a:pt x="783984" y="756648"/>
                </a:lnTo>
                <a:lnTo>
                  <a:pt x="784496" y="755836"/>
                </a:lnTo>
                <a:lnTo>
                  <a:pt x="784818" y="754748"/>
                </a:lnTo>
                <a:lnTo>
                  <a:pt x="784940" y="754331"/>
                </a:lnTo>
                <a:lnTo>
                  <a:pt x="785546" y="754331"/>
                </a:lnTo>
                <a:lnTo>
                  <a:pt x="787318" y="754007"/>
                </a:lnTo>
                <a:lnTo>
                  <a:pt x="788845" y="754748"/>
                </a:lnTo>
                <a:lnTo>
                  <a:pt x="787767" y="757730"/>
                </a:lnTo>
                <a:lnTo>
                  <a:pt x="786585" y="758534"/>
                </a:lnTo>
                <a:close/>
              </a:path>
              <a:path w="964565" h="962025">
                <a:moveTo>
                  <a:pt x="784706" y="608931"/>
                </a:moveTo>
                <a:lnTo>
                  <a:pt x="784304" y="609419"/>
                </a:lnTo>
                <a:lnTo>
                  <a:pt x="785183" y="608351"/>
                </a:lnTo>
                <a:lnTo>
                  <a:pt x="784706" y="608931"/>
                </a:lnTo>
                <a:close/>
              </a:path>
              <a:path w="964565" h="962025">
                <a:moveTo>
                  <a:pt x="785350" y="740450"/>
                </a:moveTo>
                <a:lnTo>
                  <a:pt x="783895" y="737460"/>
                </a:lnTo>
                <a:lnTo>
                  <a:pt x="784884" y="737019"/>
                </a:lnTo>
                <a:lnTo>
                  <a:pt x="785902" y="736162"/>
                </a:lnTo>
                <a:lnTo>
                  <a:pt x="788218" y="736162"/>
                </a:lnTo>
                <a:lnTo>
                  <a:pt x="788712" y="737460"/>
                </a:lnTo>
                <a:lnTo>
                  <a:pt x="788268" y="738838"/>
                </a:lnTo>
                <a:lnTo>
                  <a:pt x="785350" y="740450"/>
                </a:lnTo>
                <a:close/>
              </a:path>
              <a:path w="964565" h="962025">
                <a:moveTo>
                  <a:pt x="785866" y="959933"/>
                </a:moveTo>
                <a:lnTo>
                  <a:pt x="784931" y="959418"/>
                </a:lnTo>
                <a:lnTo>
                  <a:pt x="784464" y="958076"/>
                </a:lnTo>
                <a:lnTo>
                  <a:pt x="784820" y="957617"/>
                </a:lnTo>
                <a:lnTo>
                  <a:pt x="785130" y="956791"/>
                </a:lnTo>
                <a:lnTo>
                  <a:pt x="785426" y="956791"/>
                </a:lnTo>
                <a:lnTo>
                  <a:pt x="786891" y="956257"/>
                </a:lnTo>
                <a:lnTo>
                  <a:pt x="787941" y="956791"/>
                </a:lnTo>
                <a:lnTo>
                  <a:pt x="788120" y="957617"/>
                </a:lnTo>
                <a:lnTo>
                  <a:pt x="788219" y="958076"/>
                </a:lnTo>
                <a:lnTo>
                  <a:pt x="788304" y="958467"/>
                </a:lnTo>
                <a:lnTo>
                  <a:pt x="787642" y="959175"/>
                </a:lnTo>
                <a:lnTo>
                  <a:pt x="785866" y="959933"/>
                </a:lnTo>
                <a:close/>
              </a:path>
              <a:path w="964565" h="962025">
                <a:moveTo>
                  <a:pt x="766834" y="3131"/>
                </a:moveTo>
                <a:lnTo>
                  <a:pt x="766426" y="3636"/>
                </a:lnTo>
                <a:lnTo>
                  <a:pt x="767291" y="2565"/>
                </a:lnTo>
                <a:lnTo>
                  <a:pt x="766834" y="3131"/>
                </a:lnTo>
                <a:close/>
              </a:path>
              <a:path w="964565" h="962025">
                <a:moveTo>
                  <a:pt x="767476" y="4522"/>
                </a:moveTo>
                <a:lnTo>
                  <a:pt x="766426" y="3636"/>
                </a:lnTo>
                <a:lnTo>
                  <a:pt x="766834" y="3131"/>
                </a:lnTo>
                <a:lnTo>
                  <a:pt x="766426" y="3636"/>
                </a:lnTo>
                <a:lnTo>
                  <a:pt x="767476" y="4522"/>
                </a:lnTo>
                <a:close/>
              </a:path>
              <a:path w="964565" h="962025">
                <a:moveTo>
                  <a:pt x="767196" y="663042"/>
                </a:moveTo>
                <a:lnTo>
                  <a:pt x="767086" y="663305"/>
                </a:lnTo>
                <a:lnTo>
                  <a:pt x="767345" y="662689"/>
                </a:lnTo>
                <a:lnTo>
                  <a:pt x="767196" y="663042"/>
                </a:lnTo>
                <a:close/>
              </a:path>
              <a:path w="964565" h="962025">
                <a:moveTo>
                  <a:pt x="767170" y="666668"/>
                </a:moveTo>
                <a:lnTo>
                  <a:pt x="766587" y="665935"/>
                </a:lnTo>
                <a:lnTo>
                  <a:pt x="766128" y="665582"/>
                </a:lnTo>
                <a:lnTo>
                  <a:pt x="767086" y="663305"/>
                </a:lnTo>
                <a:lnTo>
                  <a:pt x="768451" y="663305"/>
                </a:lnTo>
                <a:lnTo>
                  <a:pt x="769255" y="665045"/>
                </a:lnTo>
                <a:lnTo>
                  <a:pt x="768890" y="665935"/>
                </a:lnTo>
                <a:lnTo>
                  <a:pt x="768811" y="666127"/>
                </a:lnTo>
                <a:lnTo>
                  <a:pt x="767170" y="666668"/>
                </a:lnTo>
                <a:close/>
              </a:path>
              <a:path w="964565" h="962025">
                <a:moveTo>
                  <a:pt x="768490" y="23247"/>
                </a:moveTo>
                <a:lnTo>
                  <a:pt x="766882" y="23247"/>
                </a:lnTo>
                <a:lnTo>
                  <a:pt x="766124" y="21813"/>
                </a:lnTo>
                <a:lnTo>
                  <a:pt x="767280" y="20753"/>
                </a:lnTo>
                <a:lnTo>
                  <a:pt x="767708" y="21578"/>
                </a:lnTo>
                <a:lnTo>
                  <a:pt x="768227" y="22375"/>
                </a:lnTo>
                <a:lnTo>
                  <a:pt x="768490" y="23247"/>
                </a:lnTo>
                <a:close/>
              </a:path>
              <a:path w="964565" h="962025">
                <a:moveTo>
                  <a:pt x="786023" y="171490"/>
                </a:moveTo>
                <a:lnTo>
                  <a:pt x="785023" y="170401"/>
                </a:lnTo>
                <a:lnTo>
                  <a:pt x="784166" y="169882"/>
                </a:lnTo>
                <a:lnTo>
                  <a:pt x="784546" y="168889"/>
                </a:lnTo>
                <a:lnTo>
                  <a:pt x="784655" y="167722"/>
                </a:lnTo>
                <a:lnTo>
                  <a:pt x="784674" y="167515"/>
                </a:lnTo>
                <a:lnTo>
                  <a:pt x="785955" y="166665"/>
                </a:lnTo>
                <a:lnTo>
                  <a:pt x="787692" y="167095"/>
                </a:lnTo>
                <a:lnTo>
                  <a:pt x="789354" y="169376"/>
                </a:lnTo>
                <a:lnTo>
                  <a:pt x="788500" y="170874"/>
                </a:lnTo>
                <a:lnTo>
                  <a:pt x="786023" y="171490"/>
                </a:lnTo>
                <a:close/>
              </a:path>
              <a:path w="964565" h="962025">
                <a:moveTo>
                  <a:pt x="786084" y="502308"/>
                </a:moveTo>
                <a:lnTo>
                  <a:pt x="785073" y="501202"/>
                </a:lnTo>
                <a:lnTo>
                  <a:pt x="784205" y="500675"/>
                </a:lnTo>
                <a:lnTo>
                  <a:pt x="784571" y="499682"/>
                </a:lnTo>
                <a:lnTo>
                  <a:pt x="784674" y="498291"/>
                </a:lnTo>
                <a:lnTo>
                  <a:pt x="785948" y="497451"/>
                </a:lnTo>
                <a:lnTo>
                  <a:pt x="787674" y="497889"/>
                </a:lnTo>
                <a:lnTo>
                  <a:pt x="789396" y="500156"/>
                </a:lnTo>
                <a:lnTo>
                  <a:pt x="788589" y="501679"/>
                </a:lnTo>
                <a:lnTo>
                  <a:pt x="786084" y="502308"/>
                </a:lnTo>
                <a:close/>
              </a:path>
              <a:path w="964565" h="962025">
                <a:moveTo>
                  <a:pt x="785770" y="867722"/>
                </a:moveTo>
                <a:lnTo>
                  <a:pt x="784221" y="867722"/>
                </a:lnTo>
                <a:lnTo>
                  <a:pt x="784386" y="866811"/>
                </a:lnTo>
                <a:lnTo>
                  <a:pt x="784822" y="865915"/>
                </a:lnTo>
                <a:lnTo>
                  <a:pt x="786386" y="865915"/>
                </a:lnTo>
                <a:lnTo>
                  <a:pt x="786204" y="866811"/>
                </a:lnTo>
                <a:lnTo>
                  <a:pt x="785770" y="867722"/>
                </a:lnTo>
                <a:close/>
              </a:path>
              <a:path w="964565" h="962025">
                <a:moveTo>
                  <a:pt x="785770" y="867722"/>
                </a:moveTo>
                <a:lnTo>
                  <a:pt x="785685" y="867947"/>
                </a:lnTo>
                <a:lnTo>
                  <a:pt x="785770" y="867722"/>
                </a:lnTo>
                <a:lnTo>
                  <a:pt x="786213" y="866811"/>
                </a:lnTo>
                <a:lnTo>
                  <a:pt x="785770" y="867722"/>
                </a:lnTo>
                <a:close/>
              </a:path>
              <a:path w="964565" h="962025">
                <a:moveTo>
                  <a:pt x="785543" y="868320"/>
                </a:moveTo>
                <a:lnTo>
                  <a:pt x="785685" y="867947"/>
                </a:lnTo>
                <a:lnTo>
                  <a:pt x="785770" y="867722"/>
                </a:lnTo>
                <a:lnTo>
                  <a:pt x="785543" y="868320"/>
                </a:lnTo>
                <a:close/>
              </a:path>
              <a:path w="964565" h="962025">
                <a:moveTo>
                  <a:pt x="766888" y="649089"/>
                </a:moveTo>
                <a:lnTo>
                  <a:pt x="764092" y="649089"/>
                </a:lnTo>
                <a:lnTo>
                  <a:pt x="763754" y="647854"/>
                </a:lnTo>
                <a:lnTo>
                  <a:pt x="764459" y="646516"/>
                </a:lnTo>
                <a:lnTo>
                  <a:pt x="767309" y="644694"/>
                </a:lnTo>
                <a:lnTo>
                  <a:pt x="767679" y="645730"/>
                </a:lnTo>
                <a:lnTo>
                  <a:pt x="768554" y="646943"/>
                </a:lnTo>
                <a:lnTo>
                  <a:pt x="768006" y="648505"/>
                </a:lnTo>
                <a:lnTo>
                  <a:pt x="766888" y="649089"/>
                </a:lnTo>
                <a:close/>
              </a:path>
              <a:path w="964565" h="962025">
                <a:moveTo>
                  <a:pt x="767387" y="684389"/>
                </a:moveTo>
                <a:lnTo>
                  <a:pt x="766192" y="683371"/>
                </a:lnTo>
                <a:lnTo>
                  <a:pt x="766937" y="681766"/>
                </a:lnTo>
                <a:lnTo>
                  <a:pt x="768512" y="681766"/>
                </a:lnTo>
                <a:lnTo>
                  <a:pt x="768273" y="682677"/>
                </a:lnTo>
                <a:lnTo>
                  <a:pt x="767872" y="683371"/>
                </a:lnTo>
                <a:lnTo>
                  <a:pt x="767786" y="683521"/>
                </a:lnTo>
                <a:lnTo>
                  <a:pt x="767387" y="684389"/>
                </a:lnTo>
                <a:close/>
              </a:path>
              <a:path w="964565" h="962025">
                <a:moveTo>
                  <a:pt x="766834" y="608960"/>
                </a:moveTo>
                <a:lnTo>
                  <a:pt x="766426" y="609465"/>
                </a:lnTo>
                <a:lnTo>
                  <a:pt x="767291" y="608394"/>
                </a:lnTo>
                <a:lnTo>
                  <a:pt x="766834" y="608960"/>
                </a:lnTo>
                <a:close/>
              </a:path>
              <a:path w="964565" h="962025">
                <a:moveTo>
                  <a:pt x="768490" y="629076"/>
                </a:moveTo>
                <a:lnTo>
                  <a:pt x="766882" y="629076"/>
                </a:lnTo>
                <a:lnTo>
                  <a:pt x="766124" y="627642"/>
                </a:lnTo>
                <a:lnTo>
                  <a:pt x="767280" y="626581"/>
                </a:lnTo>
                <a:lnTo>
                  <a:pt x="767708" y="627407"/>
                </a:lnTo>
                <a:lnTo>
                  <a:pt x="768227" y="628204"/>
                </a:lnTo>
                <a:lnTo>
                  <a:pt x="768490" y="629076"/>
                </a:lnTo>
                <a:close/>
              </a:path>
              <a:path w="964565" h="962025">
                <a:moveTo>
                  <a:pt x="786091" y="520140"/>
                </a:moveTo>
                <a:lnTo>
                  <a:pt x="785076" y="519033"/>
                </a:lnTo>
                <a:lnTo>
                  <a:pt x="784201" y="518503"/>
                </a:lnTo>
                <a:lnTo>
                  <a:pt x="784568" y="517507"/>
                </a:lnTo>
                <a:lnTo>
                  <a:pt x="784674" y="516108"/>
                </a:lnTo>
                <a:lnTo>
                  <a:pt x="785959" y="515272"/>
                </a:lnTo>
                <a:lnTo>
                  <a:pt x="787681" y="515720"/>
                </a:lnTo>
                <a:lnTo>
                  <a:pt x="789421" y="517998"/>
                </a:lnTo>
                <a:lnTo>
                  <a:pt x="788628" y="519528"/>
                </a:lnTo>
                <a:lnTo>
                  <a:pt x="786091" y="520140"/>
                </a:lnTo>
                <a:close/>
              </a:path>
              <a:path w="964565" h="962025">
                <a:moveTo>
                  <a:pt x="786585" y="152705"/>
                </a:moveTo>
                <a:lnTo>
                  <a:pt x="785148" y="152705"/>
                </a:lnTo>
                <a:lnTo>
                  <a:pt x="784568" y="151534"/>
                </a:lnTo>
                <a:lnTo>
                  <a:pt x="783984" y="150819"/>
                </a:lnTo>
                <a:lnTo>
                  <a:pt x="784496" y="150008"/>
                </a:lnTo>
                <a:lnTo>
                  <a:pt x="784816" y="148922"/>
                </a:lnTo>
                <a:lnTo>
                  <a:pt x="784940" y="148502"/>
                </a:lnTo>
                <a:lnTo>
                  <a:pt x="785546" y="148502"/>
                </a:lnTo>
                <a:lnTo>
                  <a:pt x="787318" y="148182"/>
                </a:lnTo>
                <a:lnTo>
                  <a:pt x="788845" y="148922"/>
                </a:lnTo>
                <a:lnTo>
                  <a:pt x="787767" y="151901"/>
                </a:lnTo>
                <a:lnTo>
                  <a:pt x="786585" y="152705"/>
                </a:lnTo>
                <a:close/>
              </a:path>
              <a:path w="964565" h="962025">
                <a:moveTo>
                  <a:pt x="785810" y="280981"/>
                </a:moveTo>
                <a:lnTo>
                  <a:pt x="783653" y="279832"/>
                </a:lnTo>
                <a:lnTo>
                  <a:pt x="784684" y="277789"/>
                </a:lnTo>
                <a:lnTo>
                  <a:pt x="786251" y="277789"/>
                </a:lnTo>
                <a:lnTo>
                  <a:pt x="786286" y="279077"/>
                </a:lnTo>
                <a:lnTo>
                  <a:pt x="786047" y="279832"/>
                </a:lnTo>
                <a:lnTo>
                  <a:pt x="785984" y="280031"/>
                </a:lnTo>
                <a:lnTo>
                  <a:pt x="785810" y="280981"/>
                </a:lnTo>
                <a:close/>
              </a:path>
              <a:path w="964565" h="962025">
                <a:moveTo>
                  <a:pt x="788010" y="112893"/>
                </a:moveTo>
                <a:lnTo>
                  <a:pt x="785970" y="112893"/>
                </a:lnTo>
                <a:lnTo>
                  <a:pt x="786959" y="112487"/>
                </a:lnTo>
                <a:lnTo>
                  <a:pt x="788010" y="112893"/>
                </a:lnTo>
                <a:close/>
              </a:path>
              <a:path w="964565" h="962025">
                <a:moveTo>
                  <a:pt x="787482" y="115992"/>
                </a:moveTo>
                <a:lnTo>
                  <a:pt x="784937" y="115992"/>
                </a:lnTo>
                <a:lnTo>
                  <a:pt x="784817" y="115704"/>
                </a:lnTo>
                <a:lnTo>
                  <a:pt x="783867" y="114501"/>
                </a:lnTo>
                <a:lnTo>
                  <a:pt x="784437" y="113028"/>
                </a:lnTo>
                <a:lnTo>
                  <a:pt x="788361" y="113028"/>
                </a:lnTo>
                <a:lnTo>
                  <a:pt x="788966" y="114124"/>
                </a:lnTo>
                <a:lnTo>
                  <a:pt x="787482" y="115992"/>
                </a:lnTo>
                <a:close/>
              </a:path>
              <a:path w="964565" h="962025">
                <a:moveTo>
                  <a:pt x="785230" y="116697"/>
                </a:moveTo>
                <a:lnTo>
                  <a:pt x="785034" y="116227"/>
                </a:lnTo>
                <a:lnTo>
                  <a:pt x="786204" y="116227"/>
                </a:lnTo>
                <a:lnTo>
                  <a:pt x="785230" y="116697"/>
                </a:lnTo>
                <a:close/>
              </a:path>
              <a:path w="964565" h="962025">
                <a:moveTo>
                  <a:pt x="786486" y="316360"/>
                </a:moveTo>
                <a:lnTo>
                  <a:pt x="784932" y="316360"/>
                </a:lnTo>
                <a:lnTo>
                  <a:pt x="784116" y="314616"/>
                </a:lnTo>
                <a:lnTo>
                  <a:pt x="785290" y="313627"/>
                </a:lnTo>
                <a:lnTo>
                  <a:pt x="785692" y="314463"/>
                </a:lnTo>
                <a:lnTo>
                  <a:pt x="786183" y="315274"/>
                </a:lnTo>
                <a:lnTo>
                  <a:pt x="786486" y="316360"/>
                </a:lnTo>
                <a:close/>
              </a:path>
              <a:path w="964565" h="962025">
                <a:moveTo>
                  <a:pt x="785924" y="940725"/>
                </a:moveTo>
                <a:lnTo>
                  <a:pt x="784105" y="940725"/>
                </a:lnTo>
                <a:lnTo>
                  <a:pt x="783769" y="940084"/>
                </a:lnTo>
                <a:lnTo>
                  <a:pt x="783653" y="939864"/>
                </a:lnTo>
                <a:lnTo>
                  <a:pt x="784062" y="938465"/>
                </a:lnTo>
                <a:lnTo>
                  <a:pt x="785091" y="937511"/>
                </a:lnTo>
                <a:lnTo>
                  <a:pt x="785568" y="938301"/>
                </a:lnTo>
                <a:lnTo>
                  <a:pt x="786130" y="939056"/>
                </a:lnTo>
                <a:lnTo>
                  <a:pt x="786446" y="939864"/>
                </a:lnTo>
                <a:lnTo>
                  <a:pt x="786532" y="940084"/>
                </a:lnTo>
                <a:lnTo>
                  <a:pt x="785924" y="940725"/>
                </a:lnTo>
                <a:close/>
              </a:path>
              <a:path w="964565" h="962025">
                <a:moveTo>
                  <a:pt x="785924" y="940725"/>
                </a:moveTo>
                <a:lnTo>
                  <a:pt x="785772" y="940885"/>
                </a:lnTo>
                <a:lnTo>
                  <a:pt x="786532" y="940084"/>
                </a:lnTo>
                <a:lnTo>
                  <a:pt x="785924" y="940725"/>
                </a:lnTo>
                <a:close/>
              </a:path>
              <a:path w="964565" h="962025">
                <a:moveTo>
                  <a:pt x="785810" y="886810"/>
                </a:moveTo>
                <a:lnTo>
                  <a:pt x="783653" y="885661"/>
                </a:lnTo>
                <a:lnTo>
                  <a:pt x="784684" y="883618"/>
                </a:lnTo>
                <a:lnTo>
                  <a:pt x="786251" y="883618"/>
                </a:lnTo>
                <a:lnTo>
                  <a:pt x="786286" y="884906"/>
                </a:lnTo>
                <a:lnTo>
                  <a:pt x="786047" y="885661"/>
                </a:lnTo>
                <a:lnTo>
                  <a:pt x="785984" y="885860"/>
                </a:lnTo>
                <a:lnTo>
                  <a:pt x="785810" y="886810"/>
                </a:lnTo>
                <a:close/>
              </a:path>
              <a:path w="964565" h="962025">
                <a:moveTo>
                  <a:pt x="785350" y="134621"/>
                </a:moveTo>
                <a:lnTo>
                  <a:pt x="783895" y="131632"/>
                </a:lnTo>
                <a:lnTo>
                  <a:pt x="784884" y="131190"/>
                </a:lnTo>
                <a:lnTo>
                  <a:pt x="785902" y="130336"/>
                </a:lnTo>
                <a:lnTo>
                  <a:pt x="788219" y="130336"/>
                </a:lnTo>
                <a:lnTo>
                  <a:pt x="788712" y="131632"/>
                </a:lnTo>
                <a:lnTo>
                  <a:pt x="788268" y="133009"/>
                </a:lnTo>
                <a:lnTo>
                  <a:pt x="785350" y="134621"/>
                </a:lnTo>
                <a:close/>
              </a:path>
              <a:path w="964565" h="962025">
                <a:moveTo>
                  <a:pt x="786397" y="77244"/>
                </a:moveTo>
                <a:lnTo>
                  <a:pt x="784794" y="77244"/>
                </a:lnTo>
                <a:lnTo>
                  <a:pt x="784005" y="75785"/>
                </a:lnTo>
                <a:lnTo>
                  <a:pt x="785133" y="74760"/>
                </a:lnTo>
                <a:lnTo>
                  <a:pt x="785575" y="75582"/>
                </a:lnTo>
                <a:lnTo>
                  <a:pt x="786112" y="76372"/>
                </a:lnTo>
                <a:lnTo>
                  <a:pt x="786397" y="77244"/>
                </a:lnTo>
                <a:close/>
              </a:path>
              <a:path w="964565" h="962025">
                <a:moveTo>
                  <a:pt x="788005" y="61113"/>
                </a:moveTo>
                <a:lnTo>
                  <a:pt x="785328" y="61113"/>
                </a:lnTo>
                <a:lnTo>
                  <a:pt x="784713" y="60206"/>
                </a:lnTo>
                <a:lnTo>
                  <a:pt x="783980" y="59608"/>
                </a:lnTo>
                <a:lnTo>
                  <a:pt x="784804" y="57409"/>
                </a:lnTo>
                <a:lnTo>
                  <a:pt x="787204" y="57409"/>
                </a:lnTo>
                <a:lnTo>
                  <a:pt x="788695" y="59608"/>
                </a:lnTo>
                <a:lnTo>
                  <a:pt x="788799" y="59761"/>
                </a:lnTo>
                <a:lnTo>
                  <a:pt x="788005" y="61113"/>
                </a:lnTo>
                <a:close/>
              </a:path>
              <a:path w="964565" h="962025">
                <a:moveTo>
                  <a:pt x="785340" y="96392"/>
                </a:moveTo>
                <a:lnTo>
                  <a:pt x="784098" y="95506"/>
                </a:lnTo>
                <a:lnTo>
                  <a:pt x="784797" y="93869"/>
                </a:lnTo>
                <a:lnTo>
                  <a:pt x="786318" y="93869"/>
                </a:lnTo>
                <a:lnTo>
                  <a:pt x="786126" y="94741"/>
                </a:lnTo>
                <a:lnTo>
                  <a:pt x="785715" y="95506"/>
                </a:lnTo>
                <a:lnTo>
                  <a:pt x="785340" y="96392"/>
                </a:lnTo>
                <a:close/>
              </a:path>
              <a:path w="964565" h="962025">
                <a:moveTo>
                  <a:pt x="787443" y="299660"/>
                </a:moveTo>
                <a:lnTo>
                  <a:pt x="785253" y="299660"/>
                </a:lnTo>
                <a:lnTo>
                  <a:pt x="784564" y="299403"/>
                </a:lnTo>
                <a:lnTo>
                  <a:pt x="783708" y="297496"/>
                </a:lnTo>
                <a:lnTo>
                  <a:pt x="783722" y="296827"/>
                </a:lnTo>
                <a:lnTo>
                  <a:pt x="784060" y="295596"/>
                </a:lnTo>
                <a:lnTo>
                  <a:pt x="786742" y="295596"/>
                </a:lnTo>
                <a:lnTo>
                  <a:pt x="787478" y="296827"/>
                </a:lnTo>
                <a:lnTo>
                  <a:pt x="788211" y="297496"/>
                </a:lnTo>
                <a:lnTo>
                  <a:pt x="787767" y="298307"/>
                </a:lnTo>
                <a:lnTo>
                  <a:pt x="787504" y="299403"/>
                </a:lnTo>
                <a:lnTo>
                  <a:pt x="787443" y="299660"/>
                </a:lnTo>
                <a:close/>
              </a:path>
              <a:path w="964565" h="962025">
                <a:moveTo>
                  <a:pt x="804001" y="942066"/>
                </a:moveTo>
                <a:lnTo>
                  <a:pt x="803043" y="941554"/>
                </a:lnTo>
                <a:lnTo>
                  <a:pt x="802538" y="940230"/>
                </a:lnTo>
                <a:lnTo>
                  <a:pt x="802908" y="939785"/>
                </a:lnTo>
                <a:lnTo>
                  <a:pt x="803208" y="939255"/>
                </a:lnTo>
                <a:lnTo>
                  <a:pt x="804616" y="939255"/>
                </a:lnTo>
                <a:lnTo>
                  <a:pt x="805483" y="939785"/>
                </a:lnTo>
                <a:lnTo>
                  <a:pt x="806390" y="940230"/>
                </a:lnTo>
                <a:lnTo>
                  <a:pt x="806082" y="940696"/>
                </a:lnTo>
                <a:lnTo>
                  <a:pt x="805783" y="941315"/>
                </a:lnTo>
                <a:lnTo>
                  <a:pt x="804001" y="942066"/>
                </a:lnTo>
                <a:close/>
              </a:path>
              <a:path w="964565" h="962025">
                <a:moveTo>
                  <a:pt x="805036" y="960364"/>
                </a:moveTo>
                <a:lnTo>
                  <a:pt x="802300" y="960364"/>
                </a:lnTo>
                <a:lnTo>
                  <a:pt x="801948" y="959336"/>
                </a:lnTo>
                <a:lnTo>
                  <a:pt x="801858" y="959072"/>
                </a:lnTo>
                <a:lnTo>
                  <a:pt x="802424" y="957581"/>
                </a:lnTo>
                <a:lnTo>
                  <a:pt x="804520" y="956414"/>
                </a:lnTo>
                <a:lnTo>
                  <a:pt x="806107" y="956848"/>
                </a:lnTo>
                <a:lnTo>
                  <a:pt x="806400" y="959072"/>
                </a:lnTo>
                <a:lnTo>
                  <a:pt x="806435" y="959336"/>
                </a:lnTo>
                <a:lnTo>
                  <a:pt x="805200" y="960168"/>
                </a:lnTo>
                <a:lnTo>
                  <a:pt x="805036" y="960364"/>
                </a:lnTo>
                <a:close/>
              </a:path>
              <a:path w="964565" h="962025">
                <a:moveTo>
                  <a:pt x="805036" y="960364"/>
                </a:moveTo>
                <a:lnTo>
                  <a:pt x="804876" y="960556"/>
                </a:lnTo>
                <a:lnTo>
                  <a:pt x="805200" y="960168"/>
                </a:lnTo>
                <a:lnTo>
                  <a:pt x="805036" y="960364"/>
                </a:lnTo>
                <a:close/>
              </a:path>
              <a:path w="964565" h="962025">
                <a:moveTo>
                  <a:pt x="804566" y="960926"/>
                </a:moveTo>
                <a:lnTo>
                  <a:pt x="803694" y="960556"/>
                </a:lnTo>
                <a:lnTo>
                  <a:pt x="804876" y="960556"/>
                </a:lnTo>
                <a:lnTo>
                  <a:pt x="804566" y="960926"/>
                </a:lnTo>
                <a:close/>
              </a:path>
              <a:path w="964565" h="962025">
                <a:moveTo>
                  <a:pt x="803583" y="921929"/>
                </a:moveTo>
                <a:lnTo>
                  <a:pt x="801965" y="921929"/>
                </a:lnTo>
                <a:lnTo>
                  <a:pt x="802171" y="920986"/>
                </a:lnTo>
                <a:lnTo>
                  <a:pt x="802645" y="920100"/>
                </a:lnTo>
                <a:lnTo>
                  <a:pt x="804240" y="920100"/>
                </a:lnTo>
                <a:lnTo>
                  <a:pt x="804042" y="920986"/>
                </a:lnTo>
                <a:lnTo>
                  <a:pt x="803583" y="921929"/>
                </a:lnTo>
                <a:close/>
              </a:path>
              <a:path w="964565" h="962025">
                <a:moveTo>
                  <a:pt x="803583" y="921929"/>
                </a:moveTo>
                <a:lnTo>
                  <a:pt x="803481" y="922157"/>
                </a:lnTo>
                <a:lnTo>
                  <a:pt x="803574" y="921929"/>
                </a:lnTo>
                <a:lnTo>
                  <a:pt x="804081" y="920986"/>
                </a:lnTo>
                <a:lnTo>
                  <a:pt x="803583" y="921929"/>
                </a:lnTo>
                <a:close/>
              </a:path>
              <a:path w="964565" h="962025">
                <a:moveTo>
                  <a:pt x="803308" y="922577"/>
                </a:moveTo>
                <a:lnTo>
                  <a:pt x="803171" y="922907"/>
                </a:lnTo>
                <a:lnTo>
                  <a:pt x="803481" y="922157"/>
                </a:lnTo>
                <a:lnTo>
                  <a:pt x="803574" y="921929"/>
                </a:lnTo>
                <a:lnTo>
                  <a:pt x="803308" y="922577"/>
                </a:lnTo>
                <a:close/>
              </a:path>
              <a:path w="964565" h="962025">
                <a:moveTo>
                  <a:pt x="804050" y="905553"/>
                </a:moveTo>
                <a:lnTo>
                  <a:pt x="803040" y="904499"/>
                </a:lnTo>
                <a:lnTo>
                  <a:pt x="802157" y="903998"/>
                </a:lnTo>
                <a:lnTo>
                  <a:pt x="802566" y="903016"/>
                </a:lnTo>
                <a:lnTo>
                  <a:pt x="802704" y="901830"/>
                </a:lnTo>
                <a:lnTo>
                  <a:pt x="802727" y="901635"/>
                </a:lnTo>
                <a:lnTo>
                  <a:pt x="804061" y="900806"/>
                </a:lnTo>
                <a:lnTo>
                  <a:pt x="805783" y="901208"/>
                </a:lnTo>
                <a:lnTo>
                  <a:pt x="807470" y="903496"/>
                </a:lnTo>
                <a:lnTo>
                  <a:pt x="806563" y="904969"/>
                </a:lnTo>
                <a:lnTo>
                  <a:pt x="804050" y="905553"/>
                </a:lnTo>
                <a:close/>
              </a:path>
              <a:path w="964565" h="962025">
                <a:moveTo>
                  <a:pt x="803837" y="869370"/>
                </a:moveTo>
                <a:lnTo>
                  <a:pt x="802979" y="868160"/>
                </a:lnTo>
                <a:lnTo>
                  <a:pt x="802193" y="867537"/>
                </a:lnTo>
                <a:lnTo>
                  <a:pt x="802638" y="866591"/>
                </a:lnTo>
                <a:lnTo>
                  <a:pt x="802887" y="865103"/>
                </a:lnTo>
                <a:lnTo>
                  <a:pt x="804335" y="864577"/>
                </a:lnTo>
                <a:lnTo>
                  <a:pt x="805779" y="865103"/>
                </a:lnTo>
                <a:lnTo>
                  <a:pt x="805949" y="865103"/>
                </a:lnTo>
                <a:lnTo>
                  <a:pt x="807335" y="867537"/>
                </a:lnTo>
                <a:lnTo>
                  <a:pt x="807499" y="867537"/>
                </a:lnTo>
                <a:lnTo>
                  <a:pt x="806360" y="869060"/>
                </a:lnTo>
                <a:lnTo>
                  <a:pt x="803837" y="869370"/>
                </a:lnTo>
                <a:close/>
              </a:path>
              <a:path w="964565" h="962025">
                <a:moveTo>
                  <a:pt x="803596" y="59430"/>
                </a:moveTo>
                <a:lnTo>
                  <a:pt x="801947" y="59430"/>
                </a:lnTo>
                <a:lnTo>
                  <a:pt x="802123" y="58608"/>
                </a:lnTo>
                <a:lnTo>
                  <a:pt x="802154" y="58465"/>
                </a:lnTo>
                <a:lnTo>
                  <a:pt x="802634" y="57562"/>
                </a:lnTo>
                <a:lnTo>
                  <a:pt x="804260" y="57562"/>
                </a:lnTo>
                <a:lnTo>
                  <a:pt x="804064" y="58465"/>
                </a:lnTo>
                <a:lnTo>
                  <a:pt x="804033" y="58608"/>
                </a:lnTo>
                <a:lnTo>
                  <a:pt x="803596" y="59430"/>
                </a:lnTo>
                <a:close/>
              </a:path>
              <a:path w="964565" h="962025">
                <a:moveTo>
                  <a:pt x="803596" y="59430"/>
                </a:moveTo>
                <a:lnTo>
                  <a:pt x="803488" y="59668"/>
                </a:lnTo>
                <a:lnTo>
                  <a:pt x="803586" y="59430"/>
                </a:lnTo>
                <a:lnTo>
                  <a:pt x="804033" y="58608"/>
                </a:lnTo>
                <a:lnTo>
                  <a:pt x="803596" y="59430"/>
                </a:lnTo>
                <a:close/>
              </a:path>
              <a:path w="964565" h="962025">
                <a:moveTo>
                  <a:pt x="803311" y="60099"/>
                </a:moveTo>
                <a:lnTo>
                  <a:pt x="803171" y="60440"/>
                </a:lnTo>
                <a:lnTo>
                  <a:pt x="803488" y="59668"/>
                </a:lnTo>
                <a:lnTo>
                  <a:pt x="803586" y="59430"/>
                </a:lnTo>
                <a:lnTo>
                  <a:pt x="803311" y="60099"/>
                </a:lnTo>
                <a:close/>
              </a:path>
              <a:path w="964565" h="962025">
                <a:moveTo>
                  <a:pt x="803171" y="96555"/>
                </a:moveTo>
                <a:lnTo>
                  <a:pt x="801855" y="95620"/>
                </a:lnTo>
                <a:lnTo>
                  <a:pt x="802600" y="93883"/>
                </a:lnTo>
                <a:lnTo>
                  <a:pt x="804214" y="93883"/>
                </a:lnTo>
                <a:lnTo>
                  <a:pt x="804008" y="94805"/>
                </a:lnTo>
                <a:lnTo>
                  <a:pt x="803568" y="95620"/>
                </a:lnTo>
                <a:lnTo>
                  <a:pt x="803171" y="96555"/>
                </a:lnTo>
                <a:close/>
              </a:path>
              <a:path w="964565" h="962025">
                <a:moveTo>
                  <a:pt x="803652" y="570610"/>
                </a:moveTo>
                <a:lnTo>
                  <a:pt x="802475" y="570610"/>
                </a:lnTo>
                <a:lnTo>
                  <a:pt x="802659" y="570151"/>
                </a:lnTo>
                <a:lnTo>
                  <a:pt x="803652" y="570610"/>
                </a:lnTo>
                <a:close/>
              </a:path>
              <a:path w="964565" h="962025">
                <a:moveTo>
                  <a:pt x="803058" y="575158"/>
                </a:moveTo>
                <a:lnTo>
                  <a:pt x="802203" y="573898"/>
                </a:lnTo>
                <a:lnTo>
                  <a:pt x="801421" y="573247"/>
                </a:lnTo>
                <a:lnTo>
                  <a:pt x="802397" y="570806"/>
                </a:lnTo>
                <a:lnTo>
                  <a:pt x="805057" y="570806"/>
                </a:lnTo>
                <a:lnTo>
                  <a:pt x="806609" y="573247"/>
                </a:lnTo>
                <a:lnTo>
                  <a:pt x="806716" y="573414"/>
                </a:lnTo>
                <a:lnTo>
                  <a:pt x="805719" y="574848"/>
                </a:lnTo>
                <a:lnTo>
                  <a:pt x="803058" y="575158"/>
                </a:lnTo>
                <a:close/>
              </a:path>
              <a:path w="964565" h="962025">
                <a:moveTo>
                  <a:pt x="803171" y="702384"/>
                </a:moveTo>
                <a:lnTo>
                  <a:pt x="801855" y="701449"/>
                </a:lnTo>
                <a:lnTo>
                  <a:pt x="802603" y="699712"/>
                </a:lnTo>
                <a:lnTo>
                  <a:pt x="804214" y="699712"/>
                </a:lnTo>
                <a:lnTo>
                  <a:pt x="804008" y="700634"/>
                </a:lnTo>
                <a:lnTo>
                  <a:pt x="803568" y="701449"/>
                </a:lnTo>
                <a:lnTo>
                  <a:pt x="803171" y="702384"/>
                </a:lnTo>
                <a:close/>
              </a:path>
              <a:path w="964565" h="962025">
                <a:moveTo>
                  <a:pt x="804232" y="593584"/>
                </a:moveTo>
                <a:lnTo>
                  <a:pt x="802695" y="593584"/>
                </a:lnTo>
                <a:lnTo>
                  <a:pt x="801841" y="591929"/>
                </a:lnTo>
                <a:lnTo>
                  <a:pt x="802990" y="590868"/>
                </a:lnTo>
                <a:lnTo>
                  <a:pt x="803403" y="591694"/>
                </a:lnTo>
                <a:lnTo>
                  <a:pt x="803915" y="592488"/>
                </a:lnTo>
                <a:lnTo>
                  <a:pt x="804232" y="593584"/>
                </a:lnTo>
                <a:close/>
              </a:path>
              <a:path w="964565" h="962025">
                <a:moveTo>
                  <a:pt x="804114" y="887565"/>
                </a:moveTo>
                <a:lnTo>
                  <a:pt x="803082" y="886479"/>
                </a:lnTo>
                <a:lnTo>
                  <a:pt x="802196" y="885967"/>
                </a:lnTo>
                <a:lnTo>
                  <a:pt x="802577" y="884977"/>
                </a:lnTo>
                <a:lnTo>
                  <a:pt x="802702" y="883583"/>
                </a:lnTo>
                <a:lnTo>
                  <a:pt x="804018" y="882750"/>
                </a:lnTo>
                <a:lnTo>
                  <a:pt x="805648" y="883127"/>
                </a:lnTo>
                <a:lnTo>
                  <a:pt x="806071" y="883583"/>
                </a:lnTo>
                <a:lnTo>
                  <a:pt x="807467" y="885415"/>
                </a:lnTo>
                <a:lnTo>
                  <a:pt x="806620" y="886931"/>
                </a:lnTo>
                <a:lnTo>
                  <a:pt x="804114" y="887565"/>
                </a:lnTo>
                <a:close/>
              </a:path>
              <a:path w="964565" h="962025">
                <a:moveTo>
                  <a:pt x="803755" y="684588"/>
                </a:moveTo>
                <a:lnTo>
                  <a:pt x="803303" y="683603"/>
                </a:lnTo>
                <a:lnTo>
                  <a:pt x="802332" y="682464"/>
                </a:lnTo>
                <a:lnTo>
                  <a:pt x="802755" y="680991"/>
                </a:lnTo>
                <a:lnTo>
                  <a:pt x="804563" y="680133"/>
                </a:lnTo>
                <a:lnTo>
                  <a:pt x="805972" y="680706"/>
                </a:lnTo>
                <a:lnTo>
                  <a:pt x="806242" y="682190"/>
                </a:lnTo>
                <a:lnTo>
                  <a:pt x="806716" y="683165"/>
                </a:lnTo>
                <a:lnTo>
                  <a:pt x="803755" y="684588"/>
                </a:lnTo>
                <a:close/>
              </a:path>
              <a:path w="964565" h="962025">
                <a:moveTo>
                  <a:pt x="803267" y="740457"/>
                </a:moveTo>
                <a:lnTo>
                  <a:pt x="802848" y="739528"/>
                </a:lnTo>
                <a:lnTo>
                  <a:pt x="801919" y="738439"/>
                </a:lnTo>
                <a:lnTo>
                  <a:pt x="802357" y="737062"/>
                </a:lnTo>
                <a:lnTo>
                  <a:pt x="803848" y="736400"/>
                </a:lnTo>
                <a:lnTo>
                  <a:pt x="806018" y="736400"/>
                </a:lnTo>
                <a:lnTo>
                  <a:pt x="806463" y="737649"/>
                </a:lnTo>
                <a:lnTo>
                  <a:pt x="805965" y="738887"/>
                </a:lnTo>
                <a:lnTo>
                  <a:pt x="803267" y="740457"/>
                </a:lnTo>
                <a:close/>
              </a:path>
              <a:path w="964565" h="962025">
                <a:moveTo>
                  <a:pt x="806281" y="794901"/>
                </a:moveTo>
                <a:lnTo>
                  <a:pt x="803603" y="794901"/>
                </a:lnTo>
                <a:lnTo>
                  <a:pt x="802933" y="793887"/>
                </a:lnTo>
                <a:lnTo>
                  <a:pt x="802175" y="793250"/>
                </a:lnTo>
                <a:lnTo>
                  <a:pt x="802684" y="792339"/>
                </a:lnTo>
                <a:lnTo>
                  <a:pt x="803018" y="790920"/>
                </a:lnTo>
                <a:lnTo>
                  <a:pt x="804506" y="790411"/>
                </a:lnTo>
                <a:lnTo>
                  <a:pt x="805874" y="790920"/>
                </a:lnTo>
                <a:lnTo>
                  <a:pt x="806115" y="790920"/>
                </a:lnTo>
                <a:lnTo>
                  <a:pt x="807488" y="793610"/>
                </a:lnTo>
                <a:lnTo>
                  <a:pt x="806281" y="794901"/>
                </a:lnTo>
                <a:close/>
              </a:path>
              <a:path w="964565" h="962025">
                <a:moveTo>
                  <a:pt x="805169" y="719216"/>
                </a:moveTo>
                <a:lnTo>
                  <a:pt x="802922" y="719216"/>
                </a:lnTo>
                <a:lnTo>
                  <a:pt x="803184" y="718746"/>
                </a:lnTo>
                <a:lnTo>
                  <a:pt x="804406" y="718746"/>
                </a:lnTo>
                <a:lnTo>
                  <a:pt x="805169" y="719216"/>
                </a:lnTo>
                <a:close/>
              </a:path>
              <a:path w="964565" h="962025">
                <a:moveTo>
                  <a:pt x="805427" y="720490"/>
                </a:moveTo>
                <a:lnTo>
                  <a:pt x="804196" y="720490"/>
                </a:lnTo>
                <a:lnTo>
                  <a:pt x="803410" y="720010"/>
                </a:lnTo>
                <a:lnTo>
                  <a:pt x="805703" y="720010"/>
                </a:lnTo>
                <a:lnTo>
                  <a:pt x="805427" y="720490"/>
                </a:lnTo>
                <a:close/>
              </a:path>
              <a:path w="964565" h="962025">
                <a:moveTo>
                  <a:pt x="805427" y="720490"/>
                </a:moveTo>
                <a:lnTo>
                  <a:pt x="805296" y="720718"/>
                </a:lnTo>
                <a:lnTo>
                  <a:pt x="805703" y="720010"/>
                </a:lnTo>
                <a:lnTo>
                  <a:pt x="805427" y="720490"/>
                </a:lnTo>
                <a:close/>
              </a:path>
              <a:path w="964565" h="962025">
                <a:moveTo>
                  <a:pt x="803594" y="665259"/>
                </a:moveTo>
                <a:lnTo>
                  <a:pt x="801947" y="665259"/>
                </a:lnTo>
                <a:lnTo>
                  <a:pt x="802124" y="664433"/>
                </a:lnTo>
                <a:lnTo>
                  <a:pt x="802154" y="664294"/>
                </a:lnTo>
                <a:lnTo>
                  <a:pt x="802634" y="663390"/>
                </a:lnTo>
                <a:lnTo>
                  <a:pt x="804260" y="663390"/>
                </a:lnTo>
                <a:lnTo>
                  <a:pt x="804063" y="664294"/>
                </a:lnTo>
                <a:lnTo>
                  <a:pt x="804033" y="664433"/>
                </a:lnTo>
                <a:lnTo>
                  <a:pt x="803594" y="665259"/>
                </a:lnTo>
                <a:close/>
              </a:path>
              <a:path w="964565" h="962025">
                <a:moveTo>
                  <a:pt x="805111" y="644694"/>
                </a:moveTo>
                <a:lnTo>
                  <a:pt x="802506" y="644694"/>
                </a:lnTo>
                <a:lnTo>
                  <a:pt x="802524" y="644488"/>
                </a:lnTo>
                <a:lnTo>
                  <a:pt x="803880" y="643844"/>
                </a:lnTo>
                <a:lnTo>
                  <a:pt x="805111" y="644694"/>
                </a:lnTo>
                <a:close/>
              </a:path>
              <a:path w="964565" h="962025">
                <a:moveTo>
                  <a:pt x="802506" y="644694"/>
                </a:moveTo>
                <a:lnTo>
                  <a:pt x="802477" y="645032"/>
                </a:lnTo>
                <a:lnTo>
                  <a:pt x="802524" y="644488"/>
                </a:lnTo>
                <a:lnTo>
                  <a:pt x="802506" y="644694"/>
                </a:lnTo>
                <a:close/>
              </a:path>
              <a:path w="964565" h="962025">
                <a:moveTo>
                  <a:pt x="803677" y="648779"/>
                </a:moveTo>
                <a:lnTo>
                  <a:pt x="802616" y="648281"/>
                </a:lnTo>
                <a:lnTo>
                  <a:pt x="802139" y="647199"/>
                </a:lnTo>
                <a:lnTo>
                  <a:pt x="802029" y="646950"/>
                </a:lnTo>
                <a:lnTo>
                  <a:pt x="802396" y="645972"/>
                </a:lnTo>
                <a:lnTo>
                  <a:pt x="802477" y="645032"/>
                </a:lnTo>
                <a:lnTo>
                  <a:pt x="806096" y="645032"/>
                </a:lnTo>
                <a:lnTo>
                  <a:pt x="805655" y="645972"/>
                </a:lnTo>
                <a:lnTo>
                  <a:pt x="805461" y="646950"/>
                </a:lnTo>
                <a:lnTo>
                  <a:pt x="805413" y="647199"/>
                </a:lnTo>
                <a:lnTo>
                  <a:pt x="803677" y="648779"/>
                </a:lnTo>
                <a:close/>
              </a:path>
              <a:path w="964565" h="962025">
                <a:moveTo>
                  <a:pt x="804927" y="813011"/>
                </a:moveTo>
                <a:lnTo>
                  <a:pt x="802727" y="813011"/>
                </a:lnTo>
                <a:lnTo>
                  <a:pt x="802463" y="811431"/>
                </a:lnTo>
                <a:lnTo>
                  <a:pt x="802015" y="810452"/>
                </a:lnTo>
                <a:lnTo>
                  <a:pt x="802616" y="809096"/>
                </a:lnTo>
                <a:lnTo>
                  <a:pt x="803737" y="808523"/>
                </a:lnTo>
                <a:lnTo>
                  <a:pt x="805673" y="810014"/>
                </a:lnTo>
                <a:lnTo>
                  <a:pt x="805983" y="811263"/>
                </a:lnTo>
                <a:lnTo>
                  <a:pt x="806513" y="812231"/>
                </a:lnTo>
                <a:lnTo>
                  <a:pt x="805467" y="812616"/>
                </a:lnTo>
                <a:lnTo>
                  <a:pt x="804927" y="813011"/>
                </a:lnTo>
                <a:close/>
              </a:path>
              <a:path w="964565" h="962025">
                <a:moveTo>
                  <a:pt x="804625" y="813231"/>
                </a:moveTo>
                <a:lnTo>
                  <a:pt x="804260" y="813498"/>
                </a:lnTo>
                <a:lnTo>
                  <a:pt x="804927" y="813011"/>
                </a:lnTo>
                <a:lnTo>
                  <a:pt x="804625" y="813231"/>
                </a:lnTo>
                <a:close/>
              </a:path>
              <a:path w="964565" h="962025">
                <a:moveTo>
                  <a:pt x="785924" y="334899"/>
                </a:moveTo>
                <a:lnTo>
                  <a:pt x="784105" y="334899"/>
                </a:lnTo>
                <a:lnTo>
                  <a:pt x="783769" y="334259"/>
                </a:lnTo>
                <a:lnTo>
                  <a:pt x="783653" y="334038"/>
                </a:lnTo>
                <a:lnTo>
                  <a:pt x="784062" y="332640"/>
                </a:lnTo>
                <a:lnTo>
                  <a:pt x="785091" y="331686"/>
                </a:lnTo>
                <a:lnTo>
                  <a:pt x="785568" y="332476"/>
                </a:lnTo>
                <a:lnTo>
                  <a:pt x="786130" y="333230"/>
                </a:lnTo>
                <a:lnTo>
                  <a:pt x="786446" y="334038"/>
                </a:lnTo>
                <a:lnTo>
                  <a:pt x="786532" y="334259"/>
                </a:lnTo>
                <a:lnTo>
                  <a:pt x="785924" y="334899"/>
                </a:lnTo>
                <a:close/>
              </a:path>
              <a:path w="964565" h="962025">
                <a:moveTo>
                  <a:pt x="785924" y="334899"/>
                </a:moveTo>
                <a:lnTo>
                  <a:pt x="785772" y="335060"/>
                </a:lnTo>
                <a:lnTo>
                  <a:pt x="786532" y="334259"/>
                </a:lnTo>
                <a:lnTo>
                  <a:pt x="785924" y="334899"/>
                </a:lnTo>
                <a:close/>
              </a:path>
              <a:path w="964565" h="962025">
                <a:moveTo>
                  <a:pt x="804620" y="850649"/>
                </a:moveTo>
                <a:lnTo>
                  <a:pt x="803163" y="850649"/>
                </a:lnTo>
                <a:lnTo>
                  <a:pt x="802566" y="849418"/>
                </a:lnTo>
                <a:lnTo>
                  <a:pt x="801965" y="848724"/>
                </a:lnTo>
                <a:lnTo>
                  <a:pt x="802545" y="847991"/>
                </a:lnTo>
                <a:lnTo>
                  <a:pt x="803091" y="846638"/>
                </a:lnTo>
                <a:lnTo>
                  <a:pt x="807211" y="846638"/>
                </a:lnTo>
                <a:lnTo>
                  <a:pt x="805904" y="849894"/>
                </a:lnTo>
                <a:lnTo>
                  <a:pt x="804620" y="850649"/>
                </a:lnTo>
                <a:close/>
              </a:path>
              <a:path w="964565" h="962025">
                <a:moveTo>
                  <a:pt x="804004" y="831778"/>
                </a:moveTo>
                <a:lnTo>
                  <a:pt x="803043" y="831269"/>
                </a:lnTo>
                <a:lnTo>
                  <a:pt x="802534" y="829942"/>
                </a:lnTo>
                <a:lnTo>
                  <a:pt x="802904" y="829501"/>
                </a:lnTo>
                <a:lnTo>
                  <a:pt x="803207" y="828963"/>
                </a:lnTo>
                <a:lnTo>
                  <a:pt x="804616" y="828963"/>
                </a:lnTo>
                <a:lnTo>
                  <a:pt x="805498" y="829501"/>
                </a:lnTo>
                <a:lnTo>
                  <a:pt x="806400" y="829942"/>
                </a:lnTo>
                <a:lnTo>
                  <a:pt x="806086" y="830405"/>
                </a:lnTo>
                <a:lnTo>
                  <a:pt x="805787" y="831024"/>
                </a:lnTo>
                <a:lnTo>
                  <a:pt x="804004" y="831778"/>
                </a:lnTo>
                <a:close/>
              </a:path>
              <a:path w="964565" h="962025">
                <a:moveTo>
                  <a:pt x="805143" y="755032"/>
                </a:moveTo>
                <a:lnTo>
                  <a:pt x="802519" y="755032"/>
                </a:lnTo>
                <a:lnTo>
                  <a:pt x="802552" y="754744"/>
                </a:lnTo>
                <a:lnTo>
                  <a:pt x="803937" y="754146"/>
                </a:lnTo>
                <a:lnTo>
                  <a:pt x="805143" y="755032"/>
                </a:lnTo>
                <a:close/>
              </a:path>
              <a:path w="964565" h="962025">
                <a:moveTo>
                  <a:pt x="802519" y="755032"/>
                </a:moveTo>
                <a:lnTo>
                  <a:pt x="802477" y="755399"/>
                </a:lnTo>
                <a:lnTo>
                  <a:pt x="802552" y="754744"/>
                </a:lnTo>
                <a:lnTo>
                  <a:pt x="802519" y="755032"/>
                </a:lnTo>
                <a:close/>
              </a:path>
              <a:path w="964565" h="962025">
                <a:moveTo>
                  <a:pt x="803559" y="759092"/>
                </a:moveTo>
                <a:lnTo>
                  <a:pt x="802513" y="758569"/>
                </a:lnTo>
                <a:lnTo>
                  <a:pt x="801986" y="757206"/>
                </a:lnTo>
                <a:lnTo>
                  <a:pt x="802381" y="756235"/>
                </a:lnTo>
                <a:lnTo>
                  <a:pt x="802477" y="755399"/>
                </a:lnTo>
                <a:lnTo>
                  <a:pt x="806125" y="755399"/>
                </a:lnTo>
                <a:lnTo>
                  <a:pt x="805699" y="756235"/>
                </a:lnTo>
                <a:lnTo>
                  <a:pt x="805448" y="757206"/>
                </a:lnTo>
                <a:lnTo>
                  <a:pt x="805371" y="757552"/>
                </a:lnTo>
                <a:lnTo>
                  <a:pt x="803559" y="759092"/>
                </a:lnTo>
                <a:close/>
              </a:path>
              <a:path w="964565" h="962025">
                <a:moveTo>
                  <a:pt x="785718" y="444458"/>
                </a:moveTo>
                <a:lnTo>
                  <a:pt x="784183" y="444458"/>
                </a:lnTo>
                <a:lnTo>
                  <a:pt x="784390" y="443576"/>
                </a:lnTo>
                <a:lnTo>
                  <a:pt x="784835" y="442750"/>
                </a:lnTo>
                <a:lnTo>
                  <a:pt x="786355" y="442750"/>
                </a:lnTo>
                <a:lnTo>
                  <a:pt x="786160" y="443576"/>
                </a:lnTo>
                <a:lnTo>
                  <a:pt x="785718" y="444458"/>
                </a:lnTo>
                <a:close/>
              </a:path>
              <a:path w="964565" h="962025">
                <a:moveTo>
                  <a:pt x="786439" y="426424"/>
                </a:moveTo>
                <a:lnTo>
                  <a:pt x="784932" y="426424"/>
                </a:lnTo>
                <a:lnTo>
                  <a:pt x="784126" y="424680"/>
                </a:lnTo>
                <a:lnTo>
                  <a:pt x="785283" y="423694"/>
                </a:lnTo>
                <a:lnTo>
                  <a:pt x="785671" y="424527"/>
                </a:lnTo>
                <a:lnTo>
                  <a:pt x="786151" y="425338"/>
                </a:lnTo>
                <a:lnTo>
                  <a:pt x="786439" y="426424"/>
                </a:lnTo>
                <a:close/>
              </a:path>
              <a:path w="964565" h="962025">
                <a:moveTo>
                  <a:pt x="786240" y="462646"/>
                </a:moveTo>
                <a:lnTo>
                  <a:pt x="784294" y="462646"/>
                </a:lnTo>
                <a:lnTo>
                  <a:pt x="784855" y="461222"/>
                </a:lnTo>
                <a:lnTo>
                  <a:pt x="785507" y="461222"/>
                </a:lnTo>
                <a:lnTo>
                  <a:pt x="786240" y="462646"/>
                </a:lnTo>
                <a:close/>
              </a:path>
              <a:path w="964565" h="962025">
                <a:moveTo>
                  <a:pt x="785649" y="205965"/>
                </a:moveTo>
                <a:lnTo>
                  <a:pt x="784116" y="205819"/>
                </a:lnTo>
                <a:lnTo>
                  <a:pt x="784307" y="205161"/>
                </a:lnTo>
                <a:lnTo>
                  <a:pt x="784372" y="204936"/>
                </a:lnTo>
                <a:lnTo>
                  <a:pt x="784900" y="204061"/>
                </a:lnTo>
                <a:lnTo>
                  <a:pt x="785279" y="203285"/>
                </a:lnTo>
                <a:lnTo>
                  <a:pt x="784900" y="204061"/>
                </a:lnTo>
                <a:lnTo>
                  <a:pt x="786361" y="204285"/>
                </a:lnTo>
                <a:lnTo>
                  <a:pt x="786192" y="204936"/>
                </a:lnTo>
                <a:lnTo>
                  <a:pt x="786133" y="205161"/>
                </a:lnTo>
                <a:lnTo>
                  <a:pt x="785737" y="205819"/>
                </a:lnTo>
                <a:lnTo>
                  <a:pt x="785649" y="205965"/>
                </a:lnTo>
                <a:close/>
              </a:path>
              <a:path w="964565" h="962025">
                <a:moveTo>
                  <a:pt x="785415" y="206463"/>
                </a:moveTo>
                <a:lnTo>
                  <a:pt x="785258" y="206797"/>
                </a:lnTo>
                <a:lnTo>
                  <a:pt x="785649" y="205965"/>
                </a:lnTo>
                <a:lnTo>
                  <a:pt x="785737" y="205819"/>
                </a:lnTo>
                <a:lnTo>
                  <a:pt x="785649" y="205965"/>
                </a:lnTo>
                <a:lnTo>
                  <a:pt x="785415" y="206463"/>
                </a:lnTo>
                <a:close/>
              </a:path>
              <a:path w="964565" h="962025">
                <a:moveTo>
                  <a:pt x="787660" y="225188"/>
                </a:moveTo>
                <a:lnTo>
                  <a:pt x="784739" y="225188"/>
                </a:lnTo>
                <a:lnTo>
                  <a:pt x="784582" y="224547"/>
                </a:lnTo>
                <a:lnTo>
                  <a:pt x="784471" y="224095"/>
                </a:lnTo>
                <a:lnTo>
                  <a:pt x="784411" y="223853"/>
                </a:lnTo>
                <a:lnTo>
                  <a:pt x="784965" y="223174"/>
                </a:lnTo>
                <a:lnTo>
                  <a:pt x="786386" y="223174"/>
                </a:lnTo>
                <a:lnTo>
                  <a:pt x="787297" y="223675"/>
                </a:lnTo>
                <a:lnTo>
                  <a:pt x="788229" y="224095"/>
                </a:lnTo>
                <a:lnTo>
                  <a:pt x="787895" y="224547"/>
                </a:lnTo>
                <a:lnTo>
                  <a:pt x="787660" y="225188"/>
                </a:lnTo>
                <a:close/>
              </a:path>
              <a:path w="964565" h="962025">
                <a:moveTo>
                  <a:pt x="784795" y="225415"/>
                </a:moveTo>
                <a:lnTo>
                  <a:pt x="784582" y="224547"/>
                </a:lnTo>
                <a:lnTo>
                  <a:pt x="784739" y="225188"/>
                </a:lnTo>
                <a:lnTo>
                  <a:pt x="784795" y="225415"/>
                </a:lnTo>
                <a:close/>
              </a:path>
              <a:path w="964565" h="962025">
                <a:moveTo>
                  <a:pt x="785902" y="226081"/>
                </a:moveTo>
                <a:lnTo>
                  <a:pt x="784849" y="225633"/>
                </a:lnTo>
                <a:lnTo>
                  <a:pt x="784795" y="225415"/>
                </a:lnTo>
                <a:lnTo>
                  <a:pt x="787215" y="225415"/>
                </a:lnTo>
                <a:lnTo>
                  <a:pt x="785902" y="226081"/>
                </a:lnTo>
                <a:close/>
              </a:path>
              <a:path w="964565" h="962025">
                <a:moveTo>
                  <a:pt x="788033" y="241130"/>
                </a:moveTo>
                <a:lnTo>
                  <a:pt x="786023" y="241130"/>
                </a:lnTo>
                <a:lnTo>
                  <a:pt x="787027" y="240724"/>
                </a:lnTo>
                <a:lnTo>
                  <a:pt x="788033" y="241130"/>
                </a:lnTo>
                <a:close/>
              </a:path>
              <a:path w="964565" h="962025">
                <a:moveTo>
                  <a:pt x="787450" y="244304"/>
                </a:moveTo>
                <a:lnTo>
                  <a:pt x="784914" y="244304"/>
                </a:lnTo>
                <a:lnTo>
                  <a:pt x="784795" y="243991"/>
                </a:lnTo>
                <a:lnTo>
                  <a:pt x="783877" y="242763"/>
                </a:lnTo>
                <a:lnTo>
                  <a:pt x="784457" y="241293"/>
                </a:lnTo>
                <a:lnTo>
                  <a:pt x="788439" y="241293"/>
                </a:lnTo>
                <a:lnTo>
                  <a:pt x="789012" y="242411"/>
                </a:lnTo>
                <a:lnTo>
                  <a:pt x="787450" y="244304"/>
                </a:lnTo>
                <a:close/>
              </a:path>
              <a:path w="964565" h="962025">
                <a:moveTo>
                  <a:pt x="785004" y="244539"/>
                </a:moveTo>
                <a:lnTo>
                  <a:pt x="784914" y="244304"/>
                </a:lnTo>
                <a:lnTo>
                  <a:pt x="784795" y="243991"/>
                </a:lnTo>
                <a:lnTo>
                  <a:pt x="784914" y="244304"/>
                </a:lnTo>
                <a:lnTo>
                  <a:pt x="785004" y="244539"/>
                </a:lnTo>
                <a:close/>
              </a:path>
              <a:path w="964565" h="962025">
                <a:moveTo>
                  <a:pt x="785183" y="245012"/>
                </a:moveTo>
                <a:lnTo>
                  <a:pt x="785004" y="244539"/>
                </a:lnTo>
                <a:lnTo>
                  <a:pt x="786173" y="244539"/>
                </a:lnTo>
                <a:lnTo>
                  <a:pt x="785183" y="245012"/>
                </a:lnTo>
                <a:close/>
              </a:path>
              <a:path w="964565" h="962025">
                <a:moveTo>
                  <a:pt x="787970" y="409934"/>
                </a:moveTo>
                <a:lnTo>
                  <a:pt x="785317" y="409934"/>
                </a:lnTo>
                <a:lnTo>
                  <a:pt x="784699" y="409058"/>
                </a:lnTo>
                <a:lnTo>
                  <a:pt x="783963" y="408475"/>
                </a:lnTo>
                <a:lnTo>
                  <a:pt x="784814" y="406268"/>
                </a:lnTo>
                <a:lnTo>
                  <a:pt x="787219" y="406268"/>
                </a:lnTo>
                <a:lnTo>
                  <a:pt x="788735" y="408475"/>
                </a:lnTo>
                <a:lnTo>
                  <a:pt x="788845" y="408635"/>
                </a:lnTo>
                <a:lnTo>
                  <a:pt x="787970" y="409934"/>
                </a:lnTo>
                <a:close/>
              </a:path>
              <a:path w="964565" h="962025">
                <a:moveTo>
                  <a:pt x="786482" y="390376"/>
                </a:moveTo>
                <a:lnTo>
                  <a:pt x="784910" y="390376"/>
                </a:lnTo>
                <a:lnTo>
                  <a:pt x="784030" y="388686"/>
                </a:lnTo>
                <a:lnTo>
                  <a:pt x="785165" y="387558"/>
                </a:lnTo>
                <a:lnTo>
                  <a:pt x="785603" y="388412"/>
                </a:lnTo>
                <a:lnTo>
                  <a:pt x="786140" y="389234"/>
                </a:lnTo>
                <a:lnTo>
                  <a:pt x="786482" y="390376"/>
                </a:lnTo>
                <a:close/>
              </a:path>
              <a:path w="964565" h="962025">
                <a:moveTo>
                  <a:pt x="785866" y="354108"/>
                </a:moveTo>
                <a:lnTo>
                  <a:pt x="784931" y="353592"/>
                </a:lnTo>
                <a:lnTo>
                  <a:pt x="784464" y="352251"/>
                </a:lnTo>
                <a:lnTo>
                  <a:pt x="784820" y="351792"/>
                </a:lnTo>
                <a:lnTo>
                  <a:pt x="785129" y="350966"/>
                </a:lnTo>
                <a:lnTo>
                  <a:pt x="785418" y="350966"/>
                </a:lnTo>
                <a:lnTo>
                  <a:pt x="786891" y="350432"/>
                </a:lnTo>
                <a:lnTo>
                  <a:pt x="787941" y="350966"/>
                </a:lnTo>
                <a:lnTo>
                  <a:pt x="788120" y="351792"/>
                </a:lnTo>
                <a:lnTo>
                  <a:pt x="788219" y="352251"/>
                </a:lnTo>
                <a:lnTo>
                  <a:pt x="788304" y="352642"/>
                </a:lnTo>
                <a:lnTo>
                  <a:pt x="787642" y="353350"/>
                </a:lnTo>
                <a:lnTo>
                  <a:pt x="785866" y="354108"/>
                </a:lnTo>
                <a:close/>
              </a:path>
              <a:path w="964565" h="962025">
                <a:moveTo>
                  <a:pt x="785707" y="372125"/>
                </a:moveTo>
                <a:lnTo>
                  <a:pt x="784077" y="372125"/>
                </a:lnTo>
                <a:lnTo>
                  <a:pt x="784276" y="371196"/>
                </a:lnTo>
                <a:lnTo>
                  <a:pt x="784746" y="370324"/>
                </a:lnTo>
                <a:lnTo>
                  <a:pt x="786381" y="370324"/>
                </a:lnTo>
                <a:lnTo>
                  <a:pt x="786171" y="371196"/>
                </a:lnTo>
                <a:lnTo>
                  <a:pt x="785707" y="372125"/>
                </a:lnTo>
                <a:close/>
              </a:path>
              <a:path w="964565" h="962025">
                <a:moveTo>
                  <a:pt x="785707" y="372125"/>
                </a:moveTo>
                <a:lnTo>
                  <a:pt x="785600" y="372356"/>
                </a:lnTo>
                <a:lnTo>
                  <a:pt x="785699" y="372125"/>
                </a:lnTo>
                <a:lnTo>
                  <a:pt x="786205" y="371196"/>
                </a:lnTo>
                <a:lnTo>
                  <a:pt x="785707" y="372125"/>
                </a:lnTo>
                <a:close/>
              </a:path>
              <a:path w="964565" h="962025">
                <a:moveTo>
                  <a:pt x="785421" y="372776"/>
                </a:moveTo>
                <a:lnTo>
                  <a:pt x="785279" y="373107"/>
                </a:lnTo>
                <a:lnTo>
                  <a:pt x="785600" y="372356"/>
                </a:lnTo>
                <a:lnTo>
                  <a:pt x="785699" y="372125"/>
                </a:lnTo>
                <a:lnTo>
                  <a:pt x="785421" y="372776"/>
                </a:lnTo>
                <a:close/>
              </a:path>
              <a:path w="964565" h="962025">
                <a:moveTo>
                  <a:pt x="804613" y="777305"/>
                </a:moveTo>
                <a:lnTo>
                  <a:pt x="802926" y="776718"/>
                </a:lnTo>
                <a:lnTo>
                  <a:pt x="801814" y="774465"/>
                </a:lnTo>
                <a:lnTo>
                  <a:pt x="801712" y="774259"/>
                </a:lnTo>
                <a:lnTo>
                  <a:pt x="802705" y="772810"/>
                </a:lnTo>
                <a:lnTo>
                  <a:pt x="805472" y="772810"/>
                </a:lnTo>
                <a:lnTo>
                  <a:pt x="806153" y="773817"/>
                </a:lnTo>
                <a:lnTo>
                  <a:pt x="806940" y="774465"/>
                </a:lnTo>
                <a:lnTo>
                  <a:pt x="806435" y="775369"/>
                </a:lnTo>
                <a:lnTo>
                  <a:pt x="806116" y="776718"/>
                </a:lnTo>
                <a:lnTo>
                  <a:pt x="806253" y="776718"/>
                </a:lnTo>
                <a:lnTo>
                  <a:pt x="804613" y="777305"/>
                </a:lnTo>
                <a:close/>
              </a:path>
              <a:path w="964565" h="962025">
                <a:moveTo>
                  <a:pt x="804613" y="171476"/>
                </a:moveTo>
                <a:lnTo>
                  <a:pt x="802926" y="170889"/>
                </a:lnTo>
                <a:lnTo>
                  <a:pt x="801814" y="168636"/>
                </a:lnTo>
                <a:lnTo>
                  <a:pt x="801712" y="168430"/>
                </a:lnTo>
                <a:lnTo>
                  <a:pt x="802705" y="166982"/>
                </a:lnTo>
                <a:lnTo>
                  <a:pt x="805472" y="166982"/>
                </a:lnTo>
                <a:lnTo>
                  <a:pt x="806153" y="167989"/>
                </a:lnTo>
                <a:lnTo>
                  <a:pt x="806940" y="168636"/>
                </a:lnTo>
                <a:lnTo>
                  <a:pt x="806435" y="169544"/>
                </a:lnTo>
                <a:lnTo>
                  <a:pt x="806117" y="170889"/>
                </a:lnTo>
                <a:lnTo>
                  <a:pt x="806264" y="170889"/>
                </a:lnTo>
                <a:lnTo>
                  <a:pt x="804613" y="171476"/>
                </a:lnTo>
                <a:close/>
              </a:path>
              <a:path w="964565" h="962025">
                <a:moveTo>
                  <a:pt x="787151" y="188959"/>
                </a:moveTo>
                <a:lnTo>
                  <a:pt x="784319" y="188959"/>
                </a:lnTo>
                <a:lnTo>
                  <a:pt x="783803" y="187574"/>
                </a:lnTo>
                <a:lnTo>
                  <a:pt x="784283" y="185891"/>
                </a:lnTo>
                <a:lnTo>
                  <a:pt x="786607" y="184756"/>
                </a:lnTo>
                <a:lnTo>
                  <a:pt x="787818" y="185891"/>
                </a:lnTo>
                <a:lnTo>
                  <a:pt x="788152" y="187574"/>
                </a:lnTo>
                <a:lnTo>
                  <a:pt x="788254" y="188137"/>
                </a:lnTo>
                <a:lnTo>
                  <a:pt x="787151" y="188959"/>
                </a:lnTo>
                <a:close/>
              </a:path>
              <a:path w="964565" h="962025">
                <a:moveTo>
                  <a:pt x="787151" y="188959"/>
                </a:moveTo>
                <a:lnTo>
                  <a:pt x="786934" y="189243"/>
                </a:lnTo>
                <a:lnTo>
                  <a:pt x="787151" y="188959"/>
                </a:lnTo>
                <a:lnTo>
                  <a:pt x="788006" y="188322"/>
                </a:lnTo>
                <a:lnTo>
                  <a:pt x="787151" y="188959"/>
                </a:lnTo>
                <a:close/>
              </a:path>
              <a:path w="964565" h="962025">
                <a:moveTo>
                  <a:pt x="786599" y="189681"/>
                </a:moveTo>
                <a:lnTo>
                  <a:pt x="785713" y="189243"/>
                </a:lnTo>
                <a:lnTo>
                  <a:pt x="786934" y="189243"/>
                </a:lnTo>
                <a:lnTo>
                  <a:pt x="786599" y="189681"/>
                </a:lnTo>
                <a:close/>
              </a:path>
              <a:path w="964565" h="962025">
                <a:moveTo>
                  <a:pt x="805111" y="38865"/>
                </a:moveTo>
                <a:lnTo>
                  <a:pt x="802506" y="38865"/>
                </a:lnTo>
                <a:lnTo>
                  <a:pt x="802524" y="38659"/>
                </a:lnTo>
                <a:lnTo>
                  <a:pt x="803880" y="38015"/>
                </a:lnTo>
                <a:lnTo>
                  <a:pt x="805111" y="38865"/>
                </a:lnTo>
                <a:close/>
              </a:path>
              <a:path w="964565" h="962025">
                <a:moveTo>
                  <a:pt x="802506" y="38865"/>
                </a:moveTo>
                <a:lnTo>
                  <a:pt x="802477" y="39203"/>
                </a:lnTo>
                <a:lnTo>
                  <a:pt x="802524" y="38659"/>
                </a:lnTo>
                <a:lnTo>
                  <a:pt x="802506" y="38865"/>
                </a:lnTo>
                <a:close/>
              </a:path>
              <a:path w="964565" h="962025">
                <a:moveTo>
                  <a:pt x="803677" y="42950"/>
                </a:moveTo>
                <a:lnTo>
                  <a:pt x="802616" y="42452"/>
                </a:lnTo>
                <a:lnTo>
                  <a:pt x="802139" y="41370"/>
                </a:lnTo>
                <a:lnTo>
                  <a:pt x="802029" y="41121"/>
                </a:lnTo>
                <a:lnTo>
                  <a:pt x="802396" y="40143"/>
                </a:lnTo>
                <a:lnTo>
                  <a:pt x="802477" y="39203"/>
                </a:lnTo>
                <a:lnTo>
                  <a:pt x="806096" y="39203"/>
                </a:lnTo>
                <a:lnTo>
                  <a:pt x="805655" y="40143"/>
                </a:lnTo>
                <a:lnTo>
                  <a:pt x="805461" y="41121"/>
                </a:lnTo>
                <a:lnTo>
                  <a:pt x="805413" y="41370"/>
                </a:lnTo>
                <a:lnTo>
                  <a:pt x="803677" y="42950"/>
                </a:lnTo>
                <a:close/>
              </a:path>
              <a:path w="964565" h="962025">
                <a:moveTo>
                  <a:pt x="803755" y="78763"/>
                </a:moveTo>
                <a:lnTo>
                  <a:pt x="803303" y="77774"/>
                </a:lnTo>
                <a:lnTo>
                  <a:pt x="802332" y="76635"/>
                </a:lnTo>
                <a:lnTo>
                  <a:pt x="802755" y="75165"/>
                </a:lnTo>
                <a:lnTo>
                  <a:pt x="804563" y="74308"/>
                </a:lnTo>
                <a:lnTo>
                  <a:pt x="805972" y="74881"/>
                </a:lnTo>
                <a:lnTo>
                  <a:pt x="806242" y="76365"/>
                </a:lnTo>
                <a:lnTo>
                  <a:pt x="806716" y="77340"/>
                </a:lnTo>
                <a:lnTo>
                  <a:pt x="803755" y="78763"/>
                </a:lnTo>
                <a:close/>
              </a:path>
              <a:path w="964565" h="962025">
                <a:moveTo>
                  <a:pt x="784706" y="3106"/>
                </a:moveTo>
                <a:lnTo>
                  <a:pt x="784433" y="3437"/>
                </a:lnTo>
                <a:lnTo>
                  <a:pt x="785183" y="2526"/>
                </a:lnTo>
                <a:lnTo>
                  <a:pt x="784706" y="3106"/>
                </a:lnTo>
                <a:close/>
              </a:path>
              <a:path w="964565" h="962025">
                <a:moveTo>
                  <a:pt x="787649" y="555739"/>
                </a:moveTo>
                <a:lnTo>
                  <a:pt x="784617" y="555739"/>
                </a:lnTo>
                <a:lnTo>
                  <a:pt x="784073" y="554369"/>
                </a:lnTo>
                <a:lnTo>
                  <a:pt x="784607" y="552661"/>
                </a:lnTo>
                <a:lnTo>
                  <a:pt x="787055" y="551252"/>
                </a:lnTo>
                <a:lnTo>
                  <a:pt x="788457" y="552341"/>
                </a:lnTo>
                <a:lnTo>
                  <a:pt x="788764" y="554369"/>
                </a:lnTo>
                <a:lnTo>
                  <a:pt x="788834" y="554835"/>
                </a:lnTo>
                <a:lnTo>
                  <a:pt x="787649" y="555739"/>
                </a:lnTo>
                <a:close/>
              </a:path>
              <a:path w="964565" h="962025">
                <a:moveTo>
                  <a:pt x="787051" y="556558"/>
                </a:moveTo>
                <a:lnTo>
                  <a:pt x="786108" y="556099"/>
                </a:lnTo>
                <a:lnTo>
                  <a:pt x="787387" y="556099"/>
                </a:lnTo>
                <a:lnTo>
                  <a:pt x="787051" y="556558"/>
                </a:lnTo>
                <a:close/>
              </a:path>
              <a:path w="964565" h="962025">
                <a:moveTo>
                  <a:pt x="785447" y="42680"/>
                </a:moveTo>
                <a:lnTo>
                  <a:pt x="784639" y="41506"/>
                </a:lnTo>
                <a:lnTo>
                  <a:pt x="783840" y="40822"/>
                </a:lnTo>
                <a:lnTo>
                  <a:pt x="783995" y="40822"/>
                </a:lnTo>
                <a:lnTo>
                  <a:pt x="784368" y="39990"/>
                </a:lnTo>
                <a:lnTo>
                  <a:pt x="784486" y="39154"/>
                </a:lnTo>
                <a:lnTo>
                  <a:pt x="784694" y="38534"/>
                </a:lnTo>
                <a:lnTo>
                  <a:pt x="785920" y="37961"/>
                </a:lnTo>
                <a:lnTo>
                  <a:pt x="787674" y="38534"/>
                </a:lnTo>
                <a:lnTo>
                  <a:pt x="788663" y="40822"/>
                </a:lnTo>
                <a:lnTo>
                  <a:pt x="787685" y="42221"/>
                </a:lnTo>
                <a:lnTo>
                  <a:pt x="785447" y="42680"/>
                </a:lnTo>
                <a:close/>
              </a:path>
              <a:path w="964565" h="962025">
                <a:moveTo>
                  <a:pt x="823291" y="444255"/>
                </a:moveTo>
                <a:lnTo>
                  <a:pt x="820991" y="444255"/>
                </a:lnTo>
                <a:lnTo>
                  <a:pt x="821215" y="443810"/>
                </a:lnTo>
                <a:lnTo>
                  <a:pt x="822451" y="443810"/>
                </a:lnTo>
                <a:lnTo>
                  <a:pt x="823291" y="444255"/>
                </a:lnTo>
                <a:close/>
              </a:path>
              <a:path w="964565" h="962025">
                <a:moveTo>
                  <a:pt x="950414" y="171344"/>
                </a:moveTo>
                <a:lnTo>
                  <a:pt x="949493" y="170170"/>
                </a:lnTo>
                <a:lnTo>
                  <a:pt x="948520" y="169472"/>
                </a:lnTo>
                <a:lnTo>
                  <a:pt x="948712" y="169472"/>
                </a:lnTo>
                <a:lnTo>
                  <a:pt x="949105" y="168626"/>
                </a:lnTo>
                <a:lnTo>
                  <a:pt x="949340" y="167117"/>
                </a:lnTo>
                <a:lnTo>
                  <a:pt x="949521" y="167117"/>
                </a:lnTo>
                <a:lnTo>
                  <a:pt x="950713" y="166551"/>
                </a:lnTo>
                <a:lnTo>
                  <a:pt x="952389" y="167117"/>
                </a:lnTo>
                <a:lnTo>
                  <a:pt x="953834" y="169472"/>
                </a:lnTo>
                <a:lnTo>
                  <a:pt x="952952" y="170949"/>
                </a:lnTo>
                <a:lnTo>
                  <a:pt x="950414" y="171344"/>
                </a:lnTo>
                <a:close/>
              </a:path>
              <a:path w="964565" h="962025">
                <a:moveTo>
                  <a:pt x="952710" y="299254"/>
                </a:moveTo>
                <a:lnTo>
                  <a:pt x="949963" y="299254"/>
                </a:lnTo>
                <a:lnTo>
                  <a:pt x="949329" y="297987"/>
                </a:lnTo>
                <a:lnTo>
                  <a:pt x="948664" y="297279"/>
                </a:lnTo>
                <a:lnTo>
                  <a:pt x="949240" y="296489"/>
                </a:lnTo>
                <a:lnTo>
                  <a:pt x="949713" y="295187"/>
                </a:lnTo>
                <a:lnTo>
                  <a:pt x="951908" y="295187"/>
                </a:lnTo>
                <a:lnTo>
                  <a:pt x="952788" y="295571"/>
                </a:lnTo>
                <a:lnTo>
                  <a:pt x="953640" y="297987"/>
                </a:lnTo>
                <a:lnTo>
                  <a:pt x="952710" y="299254"/>
                </a:lnTo>
                <a:close/>
              </a:path>
              <a:path w="964565" h="962025">
                <a:moveTo>
                  <a:pt x="952972" y="206328"/>
                </a:moveTo>
                <a:lnTo>
                  <a:pt x="949020" y="206328"/>
                </a:lnTo>
                <a:lnTo>
                  <a:pt x="949536" y="205381"/>
                </a:lnTo>
                <a:lnTo>
                  <a:pt x="949765" y="204509"/>
                </a:lnTo>
                <a:lnTo>
                  <a:pt x="949849" y="204193"/>
                </a:lnTo>
                <a:lnTo>
                  <a:pt x="951688" y="202652"/>
                </a:lnTo>
                <a:lnTo>
                  <a:pt x="953051" y="203118"/>
                </a:lnTo>
                <a:lnTo>
                  <a:pt x="953386" y="205381"/>
                </a:lnTo>
                <a:lnTo>
                  <a:pt x="952972" y="206328"/>
                </a:lnTo>
                <a:close/>
              </a:path>
              <a:path w="964565" h="962025">
                <a:moveTo>
                  <a:pt x="952972" y="206328"/>
                </a:moveTo>
                <a:lnTo>
                  <a:pt x="952821" y="206673"/>
                </a:lnTo>
                <a:lnTo>
                  <a:pt x="953386" y="205381"/>
                </a:lnTo>
                <a:lnTo>
                  <a:pt x="952972" y="206328"/>
                </a:lnTo>
                <a:close/>
              </a:path>
              <a:path w="964565" h="962025">
                <a:moveTo>
                  <a:pt x="951236" y="207506"/>
                </a:moveTo>
                <a:lnTo>
                  <a:pt x="950034" y="206673"/>
                </a:lnTo>
                <a:lnTo>
                  <a:pt x="952821" y="206673"/>
                </a:lnTo>
                <a:lnTo>
                  <a:pt x="952703" y="206943"/>
                </a:lnTo>
                <a:lnTo>
                  <a:pt x="951236" y="207506"/>
                </a:lnTo>
                <a:close/>
              </a:path>
              <a:path w="964565" h="962025">
                <a:moveTo>
                  <a:pt x="950959" y="263559"/>
                </a:moveTo>
                <a:lnTo>
                  <a:pt x="949358" y="262972"/>
                </a:lnTo>
                <a:lnTo>
                  <a:pt x="948080" y="260491"/>
                </a:lnTo>
                <a:lnTo>
                  <a:pt x="949240" y="259250"/>
                </a:lnTo>
                <a:lnTo>
                  <a:pt x="951820" y="259250"/>
                </a:lnTo>
                <a:lnTo>
                  <a:pt x="952468" y="260214"/>
                </a:lnTo>
                <a:lnTo>
                  <a:pt x="953204" y="260826"/>
                </a:lnTo>
                <a:lnTo>
                  <a:pt x="952713" y="261701"/>
                </a:lnTo>
                <a:lnTo>
                  <a:pt x="952416" y="262972"/>
                </a:lnTo>
                <a:lnTo>
                  <a:pt x="952674" y="262972"/>
                </a:lnTo>
                <a:lnTo>
                  <a:pt x="950959" y="263559"/>
                </a:lnTo>
                <a:close/>
              </a:path>
              <a:path w="964565" h="962025">
                <a:moveTo>
                  <a:pt x="950322" y="189667"/>
                </a:moveTo>
                <a:lnTo>
                  <a:pt x="948945" y="188695"/>
                </a:lnTo>
                <a:lnTo>
                  <a:pt x="948932" y="188521"/>
                </a:lnTo>
                <a:lnTo>
                  <a:pt x="948813" y="186881"/>
                </a:lnTo>
                <a:lnTo>
                  <a:pt x="948763" y="186183"/>
                </a:lnTo>
                <a:lnTo>
                  <a:pt x="949955" y="185397"/>
                </a:lnTo>
                <a:lnTo>
                  <a:pt x="950585" y="184646"/>
                </a:lnTo>
                <a:lnTo>
                  <a:pt x="950176" y="185133"/>
                </a:lnTo>
                <a:lnTo>
                  <a:pt x="952771" y="185397"/>
                </a:lnTo>
                <a:lnTo>
                  <a:pt x="953234" y="186881"/>
                </a:lnTo>
                <a:lnTo>
                  <a:pt x="952692" y="188521"/>
                </a:lnTo>
                <a:lnTo>
                  <a:pt x="950322" y="189667"/>
                </a:lnTo>
                <a:close/>
              </a:path>
              <a:path w="964565" h="962025">
                <a:moveTo>
                  <a:pt x="951934" y="351845"/>
                </a:moveTo>
                <a:lnTo>
                  <a:pt x="949563" y="351845"/>
                </a:lnTo>
                <a:lnTo>
                  <a:pt x="949799" y="351379"/>
                </a:lnTo>
                <a:lnTo>
                  <a:pt x="951069" y="351379"/>
                </a:lnTo>
                <a:lnTo>
                  <a:pt x="951934" y="351845"/>
                </a:lnTo>
                <a:close/>
              </a:path>
              <a:path w="964565" h="962025">
                <a:moveTo>
                  <a:pt x="952707" y="352368"/>
                </a:moveTo>
                <a:lnTo>
                  <a:pt x="949563" y="351845"/>
                </a:lnTo>
                <a:lnTo>
                  <a:pt x="949799" y="351379"/>
                </a:lnTo>
                <a:lnTo>
                  <a:pt x="952816" y="352219"/>
                </a:lnTo>
                <a:lnTo>
                  <a:pt x="952707" y="352368"/>
                </a:lnTo>
                <a:close/>
              </a:path>
              <a:path w="964565" h="962025">
                <a:moveTo>
                  <a:pt x="952707" y="352368"/>
                </a:moveTo>
                <a:lnTo>
                  <a:pt x="952500" y="352653"/>
                </a:lnTo>
                <a:lnTo>
                  <a:pt x="952707" y="352368"/>
                </a:lnTo>
                <a:lnTo>
                  <a:pt x="952816" y="352219"/>
                </a:lnTo>
                <a:lnTo>
                  <a:pt x="952707" y="352368"/>
                </a:lnTo>
                <a:close/>
              </a:path>
              <a:path w="964565" h="962025">
                <a:moveTo>
                  <a:pt x="952220" y="353218"/>
                </a:moveTo>
                <a:lnTo>
                  <a:pt x="950952" y="353218"/>
                </a:lnTo>
                <a:lnTo>
                  <a:pt x="949902" y="352653"/>
                </a:lnTo>
                <a:lnTo>
                  <a:pt x="952500" y="352653"/>
                </a:lnTo>
                <a:lnTo>
                  <a:pt x="952220" y="353218"/>
                </a:lnTo>
                <a:close/>
              </a:path>
              <a:path w="964565" h="962025">
                <a:moveTo>
                  <a:pt x="952220" y="353218"/>
                </a:moveTo>
                <a:lnTo>
                  <a:pt x="952112" y="353439"/>
                </a:lnTo>
                <a:lnTo>
                  <a:pt x="952500" y="352653"/>
                </a:lnTo>
                <a:lnTo>
                  <a:pt x="952220" y="353218"/>
                </a:lnTo>
                <a:close/>
              </a:path>
              <a:path w="964565" h="962025">
                <a:moveTo>
                  <a:pt x="952964" y="334423"/>
                </a:moveTo>
                <a:lnTo>
                  <a:pt x="949212" y="334423"/>
                </a:lnTo>
                <a:lnTo>
                  <a:pt x="950401" y="333131"/>
                </a:lnTo>
                <a:lnTo>
                  <a:pt x="951653" y="332718"/>
                </a:lnTo>
                <a:lnTo>
                  <a:pt x="952653" y="333131"/>
                </a:lnTo>
                <a:lnTo>
                  <a:pt x="952964" y="334423"/>
                </a:lnTo>
                <a:close/>
              </a:path>
              <a:path w="964565" h="962025">
                <a:moveTo>
                  <a:pt x="952512" y="335426"/>
                </a:moveTo>
                <a:lnTo>
                  <a:pt x="951019" y="335426"/>
                </a:lnTo>
                <a:lnTo>
                  <a:pt x="950026" y="334814"/>
                </a:lnTo>
                <a:lnTo>
                  <a:pt x="953058" y="334814"/>
                </a:lnTo>
                <a:lnTo>
                  <a:pt x="952512" y="335426"/>
                </a:lnTo>
                <a:close/>
              </a:path>
              <a:path w="964565" h="962025">
                <a:moveTo>
                  <a:pt x="952512" y="335426"/>
                </a:moveTo>
                <a:lnTo>
                  <a:pt x="952251" y="335718"/>
                </a:lnTo>
                <a:lnTo>
                  <a:pt x="953058" y="334814"/>
                </a:lnTo>
                <a:lnTo>
                  <a:pt x="952512" y="335426"/>
                </a:lnTo>
                <a:close/>
              </a:path>
              <a:path w="964565" h="962025">
                <a:moveTo>
                  <a:pt x="951889" y="224519"/>
                </a:moveTo>
                <a:lnTo>
                  <a:pt x="949603" y="224519"/>
                </a:lnTo>
                <a:lnTo>
                  <a:pt x="949653" y="223462"/>
                </a:lnTo>
                <a:lnTo>
                  <a:pt x="952376" y="223462"/>
                </a:lnTo>
                <a:lnTo>
                  <a:pt x="952461" y="224248"/>
                </a:lnTo>
                <a:lnTo>
                  <a:pt x="951889" y="224519"/>
                </a:lnTo>
                <a:close/>
              </a:path>
              <a:path w="964565" h="962025">
                <a:moveTo>
                  <a:pt x="951144" y="224871"/>
                </a:moveTo>
                <a:lnTo>
                  <a:pt x="950753" y="225056"/>
                </a:lnTo>
                <a:lnTo>
                  <a:pt x="952461" y="224248"/>
                </a:lnTo>
                <a:lnTo>
                  <a:pt x="951144" y="224871"/>
                </a:lnTo>
                <a:close/>
              </a:path>
              <a:path w="964565" h="962025">
                <a:moveTo>
                  <a:pt x="952402" y="314004"/>
                </a:moveTo>
                <a:lnTo>
                  <a:pt x="951261" y="314004"/>
                </a:lnTo>
                <a:lnTo>
                  <a:pt x="952215" y="313513"/>
                </a:lnTo>
                <a:lnTo>
                  <a:pt x="952402" y="314004"/>
                </a:lnTo>
                <a:close/>
              </a:path>
              <a:path w="964565" h="962025">
                <a:moveTo>
                  <a:pt x="952863" y="317082"/>
                </a:moveTo>
                <a:lnTo>
                  <a:pt x="948912" y="317082"/>
                </a:lnTo>
                <a:lnTo>
                  <a:pt x="948548" y="316367"/>
                </a:lnTo>
                <a:lnTo>
                  <a:pt x="948454" y="316182"/>
                </a:lnTo>
                <a:lnTo>
                  <a:pt x="950055" y="314282"/>
                </a:lnTo>
                <a:lnTo>
                  <a:pt x="952508" y="314282"/>
                </a:lnTo>
                <a:lnTo>
                  <a:pt x="952585" y="314484"/>
                </a:lnTo>
                <a:lnTo>
                  <a:pt x="953478" y="315694"/>
                </a:lnTo>
                <a:lnTo>
                  <a:pt x="952863" y="317082"/>
                </a:lnTo>
                <a:close/>
              </a:path>
              <a:path w="964565" h="962025">
                <a:moveTo>
                  <a:pt x="950446" y="317715"/>
                </a:moveTo>
                <a:lnTo>
                  <a:pt x="948987" y="317232"/>
                </a:lnTo>
                <a:lnTo>
                  <a:pt x="951531" y="317232"/>
                </a:lnTo>
                <a:lnTo>
                  <a:pt x="950446" y="317715"/>
                </a:lnTo>
                <a:close/>
              </a:path>
              <a:path w="964565" h="962025">
                <a:moveTo>
                  <a:pt x="953101" y="244948"/>
                </a:moveTo>
                <a:lnTo>
                  <a:pt x="951241" y="244948"/>
                </a:lnTo>
                <a:lnTo>
                  <a:pt x="950624" y="244649"/>
                </a:lnTo>
                <a:lnTo>
                  <a:pt x="949037" y="241905"/>
                </a:lnTo>
                <a:lnTo>
                  <a:pt x="950034" y="241535"/>
                </a:lnTo>
                <a:lnTo>
                  <a:pt x="951190" y="240681"/>
                </a:lnTo>
                <a:lnTo>
                  <a:pt x="952656" y="241165"/>
                </a:lnTo>
                <a:lnTo>
                  <a:pt x="953375" y="242710"/>
                </a:lnTo>
                <a:lnTo>
                  <a:pt x="953138" y="244649"/>
                </a:lnTo>
                <a:lnTo>
                  <a:pt x="953101" y="244948"/>
                </a:lnTo>
                <a:close/>
              </a:path>
              <a:path w="964565" h="962025">
                <a:moveTo>
                  <a:pt x="950279" y="281433"/>
                </a:moveTo>
                <a:lnTo>
                  <a:pt x="949393" y="280298"/>
                </a:lnTo>
                <a:lnTo>
                  <a:pt x="948472" y="279636"/>
                </a:lnTo>
                <a:lnTo>
                  <a:pt x="948638" y="279636"/>
                </a:lnTo>
                <a:lnTo>
                  <a:pt x="949030" y="278803"/>
                </a:lnTo>
                <a:lnTo>
                  <a:pt x="949274" y="277327"/>
                </a:lnTo>
                <a:lnTo>
                  <a:pt x="949475" y="277327"/>
                </a:lnTo>
                <a:lnTo>
                  <a:pt x="950632" y="276796"/>
                </a:lnTo>
                <a:lnTo>
                  <a:pt x="952276" y="277327"/>
                </a:lnTo>
                <a:lnTo>
                  <a:pt x="953646" y="279636"/>
                </a:lnTo>
                <a:lnTo>
                  <a:pt x="952720" y="281045"/>
                </a:lnTo>
                <a:lnTo>
                  <a:pt x="950279" y="281433"/>
                </a:lnTo>
                <a:close/>
              </a:path>
              <a:path w="964565" h="962025">
                <a:moveTo>
                  <a:pt x="952249" y="627578"/>
                </a:moveTo>
                <a:lnTo>
                  <a:pt x="949617" y="627578"/>
                </a:lnTo>
                <a:lnTo>
                  <a:pt x="949674" y="626674"/>
                </a:lnTo>
                <a:lnTo>
                  <a:pt x="951894" y="626674"/>
                </a:lnTo>
                <a:lnTo>
                  <a:pt x="952379" y="626948"/>
                </a:lnTo>
                <a:lnTo>
                  <a:pt x="952249" y="627578"/>
                </a:lnTo>
                <a:close/>
              </a:path>
              <a:path w="964565" h="962025">
                <a:moveTo>
                  <a:pt x="950002" y="613632"/>
                </a:moveTo>
                <a:lnTo>
                  <a:pt x="948589" y="612529"/>
                </a:lnTo>
                <a:lnTo>
                  <a:pt x="948682" y="609711"/>
                </a:lnTo>
                <a:lnTo>
                  <a:pt x="949995" y="609035"/>
                </a:lnTo>
                <a:lnTo>
                  <a:pt x="950795" y="608273"/>
                </a:lnTo>
                <a:lnTo>
                  <a:pt x="951603" y="608704"/>
                </a:lnTo>
                <a:lnTo>
                  <a:pt x="952913" y="609035"/>
                </a:lnTo>
                <a:lnTo>
                  <a:pt x="953198" y="609035"/>
                </a:lnTo>
                <a:lnTo>
                  <a:pt x="953286" y="609711"/>
                </a:lnTo>
                <a:lnTo>
                  <a:pt x="953407" y="610636"/>
                </a:lnTo>
                <a:lnTo>
                  <a:pt x="952735" y="612184"/>
                </a:lnTo>
                <a:lnTo>
                  <a:pt x="950002" y="613632"/>
                </a:lnTo>
                <a:close/>
              </a:path>
              <a:path w="964565" h="962025">
                <a:moveTo>
                  <a:pt x="952402" y="919833"/>
                </a:moveTo>
                <a:lnTo>
                  <a:pt x="951261" y="919833"/>
                </a:lnTo>
                <a:lnTo>
                  <a:pt x="952215" y="919342"/>
                </a:lnTo>
                <a:lnTo>
                  <a:pt x="952402" y="919833"/>
                </a:lnTo>
                <a:close/>
              </a:path>
              <a:path w="964565" h="962025">
                <a:moveTo>
                  <a:pt x="952859" y="922911"/>
                </a:moveTo>
                <a:lnTo>
                  <a:pt x="948910" y="922911"/>
                </a:lnTo>
                <a:lnTo>
                  <a:pt x="948450" y="922007"/>
                </a:lnTo>
                <a:lnTo>
                  <a:pt x="950055" y="920110"/>
                </a:lnTo>
                <a:lnTo>
                  <a:pt x="952508" y="920110"/>
                </a:lnTo>
                <a:lnTo>
                  <a:pt x="952585" y="920313"/>
                </a:lnTo>
                <a:lnTo>
                  <a:pt x="953478" y="921523"/>
                </a:lnTo>
                <a:lnTo>
                  <a:pt x="952859" y="922911"/>
                </a:lnTo>
                <a:close/>
              </a:path>
              <a:path w="964565" h="962025">
                <a:moveTo>
                  <a:pt x="950443" y="923541"/>
                </a:moveTo>
                <a:lnTo>
                  <a:pt x="948984" y="923057"/>
                </a:lnTo>
                <a:lnTo>
                  <a:pt x="951541" y="923057"/>
                </a:lnTo>
                <a:lnTo>
                  <a:pt x="950443" y="923541"/>
                </a:lnTo>
                <a:close/>
              </a:path>
              <a:path w="964565" h="962025">
                <a:moveTo>
                  <a:pt x="952964" y="940248"/>
                </a:moveTo>
                <a:lnTo>
                  <a:pt x="949212" y="940248"/>
                </a:lnTo>
                <a:lnTo>
                  <a:pt x="950401" y="938956"/>
                </a:lnTo>
                <a:lnTo>
                  <a:pt x="951653" y="938543"/>
                </a:lnTo>
                <a:lnTo>
                  <a:pt x="952653" y="938956"/>
                </a:lnTo>
                <a:lnTo>
                  <a:pt x="952964" y="940248"/>
                </a:lnTo>
                <a:close/>
              </a:path>
              <a:path w="964565" h="962025">
                <a:moveTo>
                  <a:pt x="952512" y="941251"/>
                </a:moveTo>
                <a:lnTo>
                  <a:pt x="951019" y="941251"/>
                </a:lnTo>
                <a:lnTo>
                  <a:pt x="950026" y="940639"/>
                </a:lnTo>
                <a:lnTo>
                  <a:pt x="953058" y="940639"/>
                </a:lnTo>
                <a:lnTo>
                  <a:pt x="952512" y="941251"/>
                </a:lnTo>
                <a:close/>
              </a:path>
              <a:path w="964565" h="962025">
                <a:moveTo>
                  <a:pt x="952512" y="941251"/>
                </a:moveTo>
                <a:lnTo>
                  <a:pt x="952251" y="941543"/>
                </a:lnTo>
                <a:lnTo>
                  <a:pt x="953058" y="940639"/>
                </a:lnTo>
                <a:lnTo>
                  <a:pt x="952512" y="941251"/>
                </a:lnTo>
                <a:close/>
              </a:path>
              <a:path w="964565" h="962025">
                <a:moveTo>
                  <a:pt x="951911" y="648125"/>
                </a:moveTo>
                <a:lnTo>
                  <a:pt x="949141" y="648125"/>
                </a:lnTo>
                <a:lnTo>
                  <a:pt x="948681" y="647110"/>
                </a:lnTo>
                <a:lnTo>
                  <a:pt x="948646" y="646399"/>
                </a:lnTo>
                <a:lnTo>
                  <a:pt x="949080" y="645146"/>
                </a:lnTo>
                <a:lnTo>
                  <a:pt x="951407" y="643705"/>
                </a:lnTo>
                <a:lnTo>
                  <a:pt x="952784" y="644634"/>
                </a:lnTo>
                <a:lnTo>
                  <a:pt x="953026" y="646399"/>
                </a:lnTo>
                <a:lnTo>
                  <a:pt x="953123" y="647110"/>
                </a:lnTo>
                <a:lnTo>
                  <a:pt x="952005" y="647989"/>
                </a:lnTo>
                <a:lnTo>
                  <a:pt x="951911" y="648125"/>
                </a:lnTo>
                <a:close/>
              </a:path>
              <a:path w="964565" h="962025">
                <a:moveTo>
                  <a:pt x="951911" y="648125"/>
                </a:moveTo>
                <a:lnTo>
                  <a:pt x="951749" y="648356"/>
                </a:lnTo>
                <a:lnTo>
                  <a:pt x="951911" y="648125"/>
                </a:lnTo>
                <a:lnTo>
                  <a:pt x="952005" y="647989"/>
                </a:lnTo>
                <a:lnTo>
                  <a:pt x="951911" y="648125"/>
                </a:lnTo>
                <a:close/>
              </a:path>
              <a:path w="964565" h="962025">
                <a:moveTo>
                  <a:pt x="951443" y="648794"/>
                </a:moveTo>
                <a:lnTo>
                  <a:pt x="950521" y="648356"/>
                </a:lnTo>
                <a:lnTo>
                  <a:pt x="951749" y="648356"/>
                </a:lnTo>
                <a:lnTo>
                  <a:pt x="951443" y="648794"/>
                </a:lnTo>
                <a:close/>
              </a:path>
              <a:path w="964565" h="962025">
                <a:moveTo>
                  <a:pt x="950340" y="685215"/>
                </a:moveTo>
                <a:lnTo>
                  <a:pt x="948952" y="684254"/>
                </a:lnTo>
                <a:lnTo>
                  <a:pt x="948938" y="684076"/>
                </a:lnTo>
                <a:lnTo>
                  <a:pt x="948813" y="682446"/>
                </a:lnTo>
                <a:lnTo>
                  <a:pt x="948760" y="681752"/>
                </a:lnTo>
                <a:lnTo>
                  <a:pt x="949948" y="680962"/>
                </a:lnTo>
                <a:lnTo>
                  <a:pt x="950575" y="680211"/>
                </a:lnTo>
                <a:lnTo>
                  <a:pt x="950171" y="680695"/>
                </a:lnTo>
                <a:lnTo>
                  <a:pt x="952758" y="680962"/>
                </a:lnTo>
                <a:lnTo>
                  <a:pt x="953234" y="682446"/>
                </a:lnTo>
                <a:lnTo>
                  <a:pt x="952692" y="684076"/>
                </a:lnTo>
                <a:lnTo>
                  <a:pt x="950340" y="685215"/>
                </a:lnTo>
                <a:close/>
              </a:path>
              <a:path w="964565" h="962025">
                <a:moveTo>
                  <a:pt x="952504" y="739766"/>
                </a:moveTo>
                <a:lnTo>
                  <a:pt x="950069" y="739766"/>
                </a:lnTo>
                <a:lnTo>
                  <a:pt x="948429" y="737976"/>
                </a:lnTo>
                <a:lnTo>
                  <a:pt x="948823" y="736877"/>
                </a:lnTo>
                <a:lnTo>
                  <a:pt x="948902" y="736656"/>
                </a:lnTo>
                <a:lnTo>
                  <a:pt x="951269" y="736339"/>
                </a:lnTo>
                <a:lnTo>
                  <a:pt x="952767" y="736877"/>
                </a:lnTo>
                <a:lnTo>
                  <a:pt x="953353" y="737976"/>
                </a:lnTo>
                <a:lnTo>
                  <a:pt x="953471" y="738197"/>
                </a:lnTo>
                <a:lnTo>
                  <a:pt x="952614" y="739453"/>
                </a:lnTo>
                <a:lnTo>
                  <a:pt x="952504" y="739766"/>
                </a:lnTo>
                <a:close/>
              </a:path>
              <a:path w="964565" h="962025">
                <a:moveTo>
                  <a:pt x="952504" y="739766"/>
                </a:moveTo>
                <a:lnTo>
                  <a:pt x="952428" y="739983"/>
                </a:lnTo>
                <a:lnTo>
                  <a:pt x="952504" y="739766"/>
                </a:lnTo>
                <a:lnTo>
                  <a:pt x="952614" y="739453"/>
                </a:lnTo>
                <a:lnTo>
                  <a:pt x="952504" y="739766"/>
                </a:lnTo>
                <a:close/>
              </a:path>
              <a:path w="964565" h="962025">
                <a:moveTo>
                  <a:pt x="952272" y="740428"/>
                </a:moveTo>
                <a:lnTo>
                  <a:pt x="951293" y="739983"/>
                </a:lnTo>
                <a:lnTo>
                  <a:pt x="952428" y="739983"/>
                </a:lnTo>
                <a:lnTo>
                  <a:pt x="952272" y="740428"/>
                </a:lnTo>
                <a:close/>
              </a:path>
              <a:path w="964565" h="962025">
                <a:moveTo>
                  <a:pt x="951540" y="701619"/>
                </a:moveTo>
                <a:lnTo>
                  <a:pt x="949151" y="701619"/>
                </a:lnTo>
                <a:lnTo>
                  <a:pt x="949564" y="700922"/>
                </a:lnTo>
                <a:lnTo>
                  <a:pt x="951397" y="700922"/>
                </a:lnTo>
                <a:lnTo>
                  <a:pt x="951540" y="701619"/>
                </a:lnTo>
                <a:close/>
              </a:path>
              <a:path w="964565" h="962025">
                <a:moveTo>
                  <a:pt x="950229" y="702598"/>
                </a:moveTo>
                <a:lnTo>
                  <a:pt x="949151" y="701619"/>
                </a:lnTo>
                <a:lnTo>
                  <a:pt x="949564" y="700922"/>
                </a:lnTo>
                <a:lnTo>
                  <a:pt x="949151" y="701619"/>
                </a:lnTo>
                <a:lnTo>
                  <a:pt x="950229" y="702598"/>
                </a:lnTo>
                <a:close/>
              </a:path>
              <a:path w="964565" h="962025">
                <a:moveTo>
                  <a:pt x="950329" y="574482"/>
                </a:moveTo>
                <a:lnTo>
                  <a:pt x="949354" y="573478"/>
                </a:lnTo>
                <a:lnTo>
                  <a:pt x="948500" y="573005"/>
                </a:lnTo>
                <a:lnTo>
                  <a:pt x="948870" y="572080"/>
                </a:lnTo>
                <a:lnTo>
                  <a:pt x="949009" y="570777"/>
                </a:lnTo>
                <a:lnTo>
                  <a:pt x="950265" y="570009"/>
                </a:lnTo>
                <a:lnTo>
                  <a:pt x="951873" y="570375"/>
                </a:lnTo>
                <a:lnTo>
                  <a:pt x="953493" y="572482"/>
                </a:lnTo>
                <a:lnTo>
                  <a:pt x="952724" y="573912"/>
                </a:lnTo>
                <a:lnTo>
                  <a:pt x="950329" y="574482"/>
                </a:lnTo>
                <a:close/>
              </a:path>
              <a:path w="964565" h="962025">
                <a:moveTo>
                  <a:pt x="950920" y="556593"/>
                </a:moveTo>
                <a:lnTo>
                  <a:pt x="949315" y="555992"/>
                </a:lnTo>
                <a:lnTo>
                  <a:pt x="948123" y="553522"/>
                </a:lnTo>
                <a:lnTo>
                  <a:pt x="949353" y="552035"/>
                </a:lnTo>
                <a:lnTo>
                  <a:pt x="951706" y="552035"/>
                </a:lnTo>
                <a:lnTo>
                  <a:pt x="952464" y="553255"/>
                </a:lnTo>
                <a:lnTo>
                  <a:pt x="953187" y="553903"/>
                </a:lnTo>
                <a:lnTo>
                  <a:pt x="952699" y="554775"/>
                </a:lnTo>
                <a:lnTo>
                  <a:pt x="952410" y="555992"/>
                </a:lnTo>
                <a:lnTo>
                  <a:pt x="952368" y="556166"/>
                </a:lnTo>
                <a:lnTo>
                  <a:pt x="950920" y="556593"/>
                </a:lnTo>
                <a:close/>
              </a:path>
              <a:path w="964565" h="962025">
                <a:moveTo>
                  <a:pt x="951927" y="719191"/>
                </a:moveTo>
                <a:lnTo>
                  <a:pt x="949545" y="719191"/>
                </a:lnTo>
                <a:lnTo>
                  <a:pt x="949781" y="718725"/>
                </a:lnTo>
                <a:lnTo>
                  <a:pt x="951059" y="718725"/>
                </a:lnTo>
                <a:lnTo>
                  <a:pt x="951927" y="719191"/>
                </a:lnTo>
                <a:close/>
              </a:path>
              <a:path w="964565" h="962025">
                <a:moveTo>
                  <a:pt x="952702" y="719718"/>
                </a:moveTo>
                <a:lnTo>
                  <a:pt x="949545" y="719191"/>
                </a:lnTo>
                <a:lnTo>
                  <a:pt x="949781" y="718725"/>
                </a:lnTo>
                <a:lnTo>
                  <a:pt x="952816" y="719561"/>
                </a:lnTo>
                <a:lnTo>
                  <a:pt x="952702" y="719718"/>
                </a:lnTo>
                <a:close/>
              </a:path>
              <a:path w="964565" h="962025">
                <a:moveTo>
                  <a:pt x="952702" y="719718"/>
                </a:moveTo>
                <a:lnTo>
                  <a:pt x="952500" y="719995"/>
                </a:lnTo>
                <a:lnTo>
                  <a:pt x="952702" y="719718"/>
                </a:lnTo>
                <a:lnTo>
                  <a:pt x="952816" y="719561"/>
                </a:lnTo>
                <a:lnTo>
                  <a:pt x="952702" y="719718"/>
                </a:lnTo>
                <a:close/>
              </a:path>
              <a:path w="964565" h="962025">
                <a:moveTo>
                  <a:pt x="952216" y="720568"/>
                </a:moveTo>
                <a:lnTo>
                  <a:pt x="950941" y="720568"/>
                </a:lnTo>
                <a:lnTo>
                  <a:pt x="949869" y="719995"/>
                </a:lnTo>
                <a:lnTo>
                  <a:pt x="952500" y="719995"/>
                </a:lnTo>
                <a:lnTo>
                  <a:pt x="952216" y="720568"/>
                </a:lnTo>
                <a:close/>
              </a:path>
              <a:path w="964565" h="962025">
                <a:moveTo>
                  <a:pt x="952216" y="720568"/>
                </a:moveTo>
                <a:lnTo>
                  <a:pt x="952108" y="720785"/>
                </a:lnTo>
                <a:lnTo>
                  <a:pt x="952500" y="719995"/>
                </a:lnTo>
                <a:lnTo>
                  <a:pt x="952216" y="720568"/>
                </a:lnTo>
                <a:close/>
              </a:path>
              <a:path w="964565" h="962025">
                <a:moveTo>
                  <a:pt x="950414" y="777173"/>
                </a:moveTo>
                <a:lnTo>
                  <a:pt x="949493" y="775999"/>
                </a:lnTo>
                <a:lnTo>
                  <a:pt x="948520" y="775301"/>
                </a:lnTo>
                <a:lnTo>
                  <a:pt x="948712" y="775301"/>
                </a:lnTo>
                <a:lnTo>
                  <a:pt x="949105" y="774454"/>
                </a:lnTo>
                <a:lnTo>
                  <a:pt x="949340" y="772946"/>
                </a:lnTo>
                <a:lnTo>
                  <a:pt x="949521" y="772946"/>
                </a:lnTo>
                <a:lnTo>
                  <a:pt x="950713" y="772380"/>
                </a:lnTo>
                <a:lnTo>
                  <a:pt x="952389" y="772946"/>
                </a:lnTo>
                <a:lnTo>
                  <a:pt x="953834" y="775301"/>
                </a:lnTo>
                <a:lnTo>
                  <a:pt x="952952" y="776778"/>
                </a:lnTo>
                <a:lnTo>
                  <a:pt x="950414" y="777173"/>
                </a:lnTo>
                <a:close/>
              </a:path>
              <a:path w="964565" h="962025">
                <a:moveTo>
                  <a:pt x="950571" y="391853"/>
                </a:moveTo>
                <a:lnTo>
                  <a:pt x="949521" y="390810"/>
                </a:lnTo>
                <a:lnTo>
                  <a:pt x="948642" y="390330"/>
                </a:lnTo>
                <a:lnTo>
                  <a:pt x="948898" y="389654"/>
                </a:lnTo>
                <a:lnTo>
                  <a:pt x="948998" y="389387"/>
                </a:lnTo>
                <a:lnTo>
                  <a:pt x="949109" y="388063"/>
                </a:lnTo>
                <a:lnTo>
                  <a:pt x="949906" y="387544"/>
                </a:lnTo>
                <a:lnTo>
                  <a:pt x="952023" y="387544"/>
                </a:lnTo>
                <a:lnTo>
                  <a:pt x="953695" y="389654"/>
                </a:lnTo>
                <a:lnTo>
                  <a:pt x="952913" y="391148"/>
                </a:lnTo>
                <a:lnTo>
                  <a:pt x="950571" y="391853"/>
                </a:lnTo>
                <a:close/>
              </a:path>
              <a:path w="964565" h="962025">
                <a:moveTo>
                  <a:pt x="952710" y="905083"/>
                </a:moveTo>
                <a:lnTo>
                  <a:pt x="949966" y="905083"/>
                </a:lnTo>
                <a:lnTo>
                  <a:pt x="949329" y="903816"/>
                </a:lnTo>
                <a:lnTo>
                  <a:pt x="948664" y="903108"/>
                </a:lnTo>
                <a:lnTo>
                  <a:pt x="949240" y="902314"/>
                </a:lnTo>
                <a:lnTo>
                  <a:pt x="949713" y="901016"/>
                </a:lnTo>
                <a:lnTo>
                  <a:pt x="951908" y="901016"/>
                </a:lnTo>
                <a:lnTo>
                  <a:pt x="952788" y="901400"/>
                </a:lnTo>
                <a:lnTo>
                  <a:pt x="953640" y="903816"/>
                </a:lnTo>
                <a:lnTo>
                  <a:pt x="952710" y="905083"/>
                </a:lnTo>
                <a:close/>
              </a:path>
              <a:path w="964565" h="962025">
                <a:moveTo>
                  <a:pt x="950959" y="869388"/>
                </a:moveTo>
                <a:lnTo>
                  <a:pt x="949358" y="868801"/>
                </a:lnTo>
                <a:lnTo>
                  <a:pt x="948080" y="866320"/>
                </a:lnTo>
                <a:lnTo>
                  <a:pt x="949240" y="865078"/>
                </a:lnTo>
                <a:lnTo>
                  <a:pt x="951822" y="865078"/>
                </a:lnTo>
                <a:lnTo>
                  <a:pt x="952468" y="866043"/>
                </a:lnTo>
                <a:lnTo>
                  <a:pt x="953204" y="866655"/>
                </a:lnTo>
                <a:lnTo>
                  <a:pt x="952713" y="867530"/>
                </a:lnTo>
                <a:lnTo>
                  <a:pt x="952416" y="868801"/>
                </a:lnTo>
                <a:lnTo>
                  <a:pt x="952674" y="868801"/>
                </a:lnTo>
                <a:lnTo>
                  <a:pt x="950959" y="869388"/>
                </a:lnTo>
                <a:close/>
              </a:path>
              <a:path w="964565" h="962025">
                <a:moveTo>
                  <a:pt x="951894" y="830344"/>
                </a:moveTo>
                <a:lnTo>
                  <a:pt x="949603" y="830344"/>
                </a:lnTo>
                <a:lnTo>
                  <a:pt x="949653" y="829287"/>
                </a:lnTo>
                <a:lnTo>
                  <a:pt x="952375" y="829287"/>
                </a:lnTo>
                <a:lnTo>
                  <a:pt x="952461" y="830077"/>
                </a:lnTo>
                <a:lnTo>
                  <a:pt x="951894" y="830344"/>
                </a:lnTo>
                <a:close/>
              </a:path>
              <a:path w="964565" h="962025">
                <a:moveTo>
                  <a:pt x="951146" y="830696"/>
                </a:moveTo>
                <a:lnTo>
                  <a:pt x="950753" y="830881"/>
                </a:lnTo>
                <a:lnTo>
                  <a:pt x="952461" y="830077"/>
                </a:lnTo>
                <a:lnTo>
                  <a:pt x="951146" y="830696"/>
                </a:lnTo>
                <a:close/>
              </a:path>
              <a:path w="964565" h="962025">
                <a:moveTo>
                  <a:pt x="950322" y="795492"/>
                </a:moveTo>
                <a:lnTo>
                  <a:pt x="948945" y="794521"/>
                </a:lnTo>
                <a:lnTo>
                  <a:pt x="948932" y="794350"/>
                </a:lnTo>
                <a:lnTo>
                  <a:pt x="948806" y="791980"/>
                </a:lnTo>
                <a:lnTo>
                  <a:pt x="949955" y="791222"/>
                </a:lnTo>
                <a:lnTo>
                  <a:pt x="950585" y="790475"/>
                </a:lnTo>
                <a:lnTo>
                  <a:pt x="950174" y="790962"/>
                </a:lnTo>
                <a:lnTo>
                  <a:pt x="952769" y="791222"/>
                </a:lnTo>
                <a:lnTo>
                  <a:pt x="953243" y="792738"/>
                </a:lnTo>
                <a:lnTo>
                  <a:pt x="952692" y="794350"/>
                </a:lnTo>
                <a:lnTo>
                  <a:pt x="950322" y="795492"/>
                </a:lnTo>
                <a:close/>
              </a:path>
              <a:path w="964565" h="962025">
                <a:moveTo>
                  <a:pt x="951927" y="113362"/>
                </a:moveTo>
                <a:lnTo>
                  <a:pt x="949545" y="113362"/>
                </a:lnTo>
                <a:lnTo>
                  <a:pt x="949781" y="112896"/>
                </a:lnTo>
                <a:lnTo>
                  <a:pt x="951059" y="112896"/>
                </a:lnTo>
                <a:lnTo>
                  <a:pt x="951927" y="113362"/>
                </a:lnTo>
                <a:close/>
              </a:path>
              <a:path w="964565" h="962025">
                <a:moveTo>
                  <a:pt x="952702" y="113889"/>
                </a:moveTo>
                <a:lnTo>
                  <a:pt x="949545" y="113362"/>
                </a:lnTo>
                <a:lnTo>
                  <a:pt x="949781" y="112896"/>
                </a:lnTo>
                <a:lnTo>
                  <a:pt x="952816" y="113732"/>
                </a:lnTo>
                <a:lnTo>
                  <a:pt x="952702" y="113889"/>
                </a:lnTo>
                <a:close/>
              </a:path>
              <a:path w="964565" h="962025">
                <a:moveTo>
                  <a:pt x="952702" y="113889"/>
                </a:moveTo>
                <a:lnTo>
                  <a:pt x="952500" y="114166"/>
                </a:lnTo>
                <a:lnTo>
                  <a:pt x="952702" y="113889"/>
                </a:lnTo>
                <a:lnTo>
                  <a:pt x="952816" y="113732"/>
                </a:lnTo>
                <a:lnTo>
                  <a:pt x="952702" y="113889"/>
                </a:lnTo>
                <a:close/>
              </a:path>
              <a:path w="964565" h="962025">
                <a:moveTo>
                  <a:pt x="952216" y="114739"/>
                </a:moveTo>
                <a:lnTo>
                  <a:pt x="950941" y="114739"/>
                </a:lnTo>
                <a:lnTo>
                  <a:pt x="949869" y="114166"/>
                </a:lnTo>
                <a:lnTo>
                  <a:pt x="952500" y="114166"/>
                </a:lnTo>
                <a:lnTo>
                  <a:pt x="952216" y="114739"/>
                </a:lnTo>
                <a:close/>
              </a:path>
              <a:path w="964565" h="962025">
                <a:moveTo>
                  <a:pt x="952216" y="114739"/>
                </a:moveTo>
                <a:lnTo>
                  <a:pt x="952108" y="114956"/>
                </a:lnTo>
                <a:lnTo>
                  <a:pt x="952500" y="114166"/>
                </a:lnTo>
                <a:lnTo>
                  <a:pt x="952216" y="114739"/>
                </a:lnTo>
                <a:close/>
              </a:path>
              <a:path w="964565" h="962025">
                <a:moveTo>
                  <a:pt x="952158" y="61725"/>
                </a:moveTo>
                <a:lnTo>
                  <a:pt x="949493" y="61063"/>
                </a:lnTo>
                <a:lnTo>
                  <a:pt x="948984" y="59903"/>
                </a:lnTo>
                <a:lnTo>
                  <a:pt x="948372" y="59188"/>
                </a:lnTo>
                <a:lnTo>
                  <a:pt x="948561" y="57900"/>
                </a:lnTo>
                <a:lnTo>
                  <a:pt x="948635" y="57398"/>
                </a:lnTo>
                <a:lnTo>
                  <a:pt x="949539" y="56088"/>
                </a:lnTo>
                <a:lnTo>
                  <a:pt x="952179" y="56658"/>
                </a:lnTo>
                <a:lnTo>
                  <a:pt x="953151" y="57900"/>
                </a:lnTo>
                <a:lnTo>
                  <a:pt x="953233" y="60433"/>
                </a:lnTo>
                <a:lnTo>
                  <a:pt x="952158" y="61725"/>
                </a:lnTo>
                <a:close/>
              </a:path>
              <a:path w="964565" h="962025">
                <a:moveTo>
                  <a:pt x="952158" y="667554"/>
                </a:moveTo>
                <a:lnTo>
                  <a:pt x="949493" y="666892"/>
                </a:lnTo>
                <a:lnTo>
                  <a:pt x="948984" y="665732"/>
                </a:lnTo>
                <a:lnTo>
                  <a:pt x="948372" y="665017"/>
                </a:lnTo>
                <a:lnTo>
                  <a:pt x="948561" y="663728"/>
                </a:lnTo>
                <a:lnTo>
                  <a:pt x="948635" y="663227"/>
                </a:lnTo>
                <a:lnTo>
                  <a:pt x="949539" y="661917"/>
                </a:lnTo>
                <a:lnTo>
                  <a:pt x="952179" y="662487"/>
                </a:lnTo>
                <a:lnTo>
                  <a:pt x="953151" y="663728"/>
                </a:lnTo>
                <a:lnTo>
                  <a:pt x="953233" y="666262"/>
                </a:lnTo>
                <a:lnTo>
                  <a:pt x="952158" y="667554"/>
                </a:lnTo>
                <a:close/>
              </a:path>
              <a:path w="964565" h="962025">
                <a:moveTo>
                  <a:pt x="950279" y="887258"/>
                </a:moveTo>
                <a:lnTo>
                  <a:pt x="949393" y="886123"/>
                </a:lnTo>
                <a:lnTo>
                  <a:pt x="948472" y="885461"/>
                </a:lnTo>
                <a:lnTo>
                  <a:pt x="948638" y="885461"/>
                </a:lnTo>
                <a:lnTo>
                  <a:pt x="949030" y="884629"/>
                </a:lnTo>
                <a:lnTo>
                  <a:pt x="949274" y="883152"/>
                </a:lnTo>
                <a:lnTo>
                  <a:pt x="949475" y="883152"/>
                </a:lnTo>
                <a:lnTo>
                  <a:pt x="950632" y="882622"/>
                </a:lnTo>
                <a:lnTo>
                  <a:pt x="952276" y="883152"/>
                </a:lnTo>
                <a:lnTo>
                  <a:pt x="953646" y="885461"/>
                </a:lnTo>
                <a:lnTo>
                  <a:pt x="952720" y="886871"/>
                </a:lnTo>
                <a:lnTo>
                  <a:pt x="950279" y="887258"/>
                </a:lnTo>
                <a:close/>
              </a:path>
              <a:path w="964565" h="962025">
                <a:moveTo>
                  <a:pt x="953101" y="850777"/>
                </a:moveTo>
                <a:lnTo>
                  <a:pt x="951241" y="850777"/>
                </a:lnTo>
                <a:lnTo>
                  <a:pt x="950624" y="850478"/>
                </a:lnTo>
                <a:lnTo>
                  <a:pt x="949037" y="847734"/>
                </a:lnTo>
                <a:lnTo>
                  <a:pt x="950034" y="847364"/>
                </a:lnTo>
                <a:lnTo>
                  <a:pt x="951190" y="846510"/>
                </a:lnTo>
                <a:lnTo>
                  <a:pt x="952656" y="846994"/>
                </a:lnTo>
                <a:lnTo>
                  <a:pt x="953375" y="848539"/>
                </a:lnTo>
                <a:lnTo>
                  <a:pt x="953138" y="850478"/>
                </a:lnTo>
                <a:lnTo>
                  <a:pt x="953101" y="850777"/>
                </a:lnTo>
                <a:close/>
              </a:path>
              <a:path w="964565" h="962025">
                <a:moveTo>
                  <a:pt x="951942" y="462154"/>
                </a:moveTo>
                <a:lnTo>
                  <a:pt x="949532" y="462154"/>
                </a:lnTo>
                <a:lnTo>
                  <a:pt x="949802" y="461663"/>
                </a:lnTo>
                <a:lnTo>
                  <a:pt x="951098" y="461663"/>
                </a:lnTo>
                <a:lnTo>
                  <a:pt x="951942" y="462154"/>
                </a:lnTo>
                <a:close/>
              </a:path>
              <a:path w="964565" h="962025">
                <a:moveTo>
                  <a:pt x="952208" y="463471"/>
                </a:moveTo>
                <a:lnTo>
                  <a:pt x="950913" y="463471"/>
                </a:lnTo>
                <a:lnTo>
                  <a:pt x="950060" y="462969"/>
                </a:lnTo>
                <a:lnTo>
                  <a:pt x="952485" y="462969"/>
                </a:lnTo>
                <a:lnTo>
                  <a:pt x="952208" y="463471"/>
                </a:lnTo>
                <a:close/>
              </a:path>
              <a:path w="964565" h="962025">
                <a:moveTo>
                  <a:pt x="952208" y="463471"/>
                </a:moveTo>
                <a:lnTo>
                  <a:pt x="952072" y="463717"/>
                </a:lnTo>
                <a:lnTo>
                  <a:pt x="952485" y="462969"/>
                </a:lnTo>
                <a:lnTo>
                  <a:pt x="952208" y="463471"/>
                </a:lnTo>
                <a:close/>
              </a:path>
              <a:path w="964565" h="962025">
                <a:moveTo>
                  <a:pt x="952212" y="442181"/>
                </a:moveTo>
                <a:lnTo>
                  <a:pt x="951037" y="442181"/>
                </a:lnTo>
                <a:lnTo>
                  <a:pt x="952030" y="441697"/>
                </a:lnTo>
                <a:lnTo>
                  <a:pt x="952212" y="442181"/>
                </a:lnTo>
                <a:close/>
              </a:path>
              <a:path w="964565" h="962025">
                <a:moveTo>
                  <a:pt x="952589" y="445291"/>
                </a:moveTo>
                <a:lnTo>
                  <a:pt x="948589" y="445291"/>
                </a:lnTo>
                <a:lnTo>
                  <a:pt x="948209" y="444547"/>
                </a:lnTo>
                <a:lnTo>
                  <a:pt x="948112" y="444358"/>
                </a:lnTo>
                <a:lnTo>
                  <a:pt x="949774" y="442430"/>
                </a:lnTo>
                <a:lnTo>
                  <a:pt x="952306" y="442430"/>
                </a:lnTo>
                <a:lnTo>
                  <a:pt x="952397" y="442672"/>
                </a:lnTo>
                <a:lnTo>
                  <a:pt x="953315" y="443946"/>
                </a:lnTo>
                <a:lnTo>
                  <a:pt x="952589" y="445291"/>
                </a:lnTo>
                <a:close/>
              </a:path>
              <a:path w="964565" h="962025">
                <a:moveTo>
                  <a:pt x="950162" y="445892"/>
                </a:moveTo>
                <a:lnTo>
                  <a:pt x="948660" y="445430"/>
                </a:lnTo>
                <a:lnTo>
                  <a:pt x="951256" y="445430"/>
                </a:lnTo>
                <a:lnTo>
                  <a:pt x="950162" y="445892"/>
                </a:lnTo>
                <a:close/>
              </a:path>
              <a:path w="964565" h="962025">
                <a:moveTo>
                  <a:pt x="952205" y="409407"/>
                </a:moveTo>
                <a:lnTo>
                  <a:pt x="949532" y="409407"/>
                </a:lnTo>
                <a:lnTo>
                  <a:pt x="948717" y="408065"/>
                </a:lnTo>
                <a:lnTo>
                  <a:pt x="949116" y="406357"/>
                </a:lnTo>
                <a:lnTo>
                  <a:pt x="951404" y="404685"/>
                </a:lnTo>
                <a:lnTo>
                  <a:pt x="952845" y="405617"/>
                </a:lnTo>
                <a:lnTo>
                  <a:pt x="953387" y="408065"/>
                </a:lnTo>
                <a:lnTo>
                  <a:pt x="952364" y="409122"/>
                </a:lnTo>
                <a:lnTo>
                  <a:pt x="952205" y="409407"/>
                </a:lnTo>
                <a:close/>
              </a:path>
              <a:path w="964565" h="962025">
                <a:moveTo>
                  <a:pt x="952205" y="409407"/>
                </a:moveTo>
                <a:lnTo>
                  <a:pt x="952105" y="409585"/>
                </a:lnTo>
                <a:lnTo>
                  <a:pt x="952364" y="409122"/>
                </a:lnTo>
                <a:lnTo>
                  <a:pt x="952205" y="409407"/>
                </a:lnTo>
                <a:close/>
              </a:path>
              <a:path w="964565" h="962025">
                <a:moveTo>
                  <a:pt x="951873" y="409998"/>
                </a:moveTo>
                <a:lnTo>
                  <a:pt x="950902" y="409585"/>
                </a:lnTo>
                <a:lnTo>
                  <a:pt x="952105" y="409585"/>
                </a:lnTo>
                <a:lnTo>
                  <a:pt x="951873" y="409998"/>
                </a:lnTo>
                <a:close/>
              </a:path>
              <a:path w="964565" h="962025">
                <a:moveTo>
                  <a:pt x="951236" y="813334"/>
                </a:moveTo>
                <a:lnTo>
                  <a:pt x="950034" y="812502"/>
                </a:lnTo>
                <a:lnTo>
                  <a:pt x="949020" y="812157"/>
                </a:lnTo>
                <a:lnTo>
                  <a:pt x="949533" y="811206"/>
                </a:lnTo>
                <a:lnTo>
                  <a:pt x="949849" y="810021"/>
                </a:lnTo>
                <a:lnTo>
                  <a:pt x="951688" y="808477"/>
                </a:lnTo>
                <a:lnTo>
                  <a:pt x="953051" y="808943"/>
                </a:lnTo>
                <a:lnTo>
                  <a:pt x="953389" y="811206"/>
                </a:lnTo>
                <a:lnTo>
                  <a:pt x="952821" y="812502"/>
                </a:lnTo>
                <a:lnTo>
                  <a:pt x="952703" y="812772"/>
                </a:lnTo>
                <a:lnTo>
                  <a:pt x="951236" y="813334"/>
                </a:lnTo>
                <a:close/>
              </a:path>
              <a:path w="964565" h="962025">
                <a:moveTo>
                  <a:pt x="950567" y="502109"/>
                </a:moveTo>
                <a:lnTo>
                  <a:pt x="949514" y="501070"/>
                </a:lnTo>
                <a:lnTo>
                  <a:pt x="948635" y="500593"/>
                </a:lnTo>
                <a:lnTo>
                  <a:pt x="948890" y="499914"/>
                </a:lnTo>
                <a:lnTo>
                  <a:pt x="948988" y="499654"/>
                </a:lnTo>
                <a:lnTo>
                  <a:pt x="949098" y="498330"/>
                </a:lnTo>
                <a:lnTo>
                  <a:pt x="949909" y="497803"/>
                </a:lnTo>
                <a:lnTo>
                  <a:pt x="952009" y="497803"/>
                </a:lnTo>
                <a:lnTo>
                  <a:pt x="953692" y="499914"/>
                </a:lnTo>
                <a:lnTo>
                  <a:pt x="952895" y="501401"/>
                </a:lnTo>
                <a:lnTo>
                  <a:pt x="950567" y="502109"/>
                </a:lnTo>
                <a:close/>
              </a:path>
              <a:path w="964565" h="962025">
                <a:moveTo>
                  <a:pt x="951965" y="427719"/>
                </a:moveTo>
                <a:lnTo>
                  <a:pt x="949002" y="427719"/>
                </a:lnTo>
                <a:lnTo>
                  <a:pt x="948479" y="426385"/>
                </a:lnTo>
                <a:lnTo>
                  <a:pt x="950048" y="424488"/>
                </a:lnTo>
                <a:lnTo>
                  <a:pt x="951269" y="424171"/>
                </a:lnTo>
                <a:lnTo>
                  <a:pt x="952236" y="423645"/>
                </a:lnTo>
                <a:lnTo>
                  <a:pt x="952439" y="424171"/>
                </a:lnTo>
                <a:lnTo>
                  <a:pt x="952561" y="424488"/>
                </a:lnTo>
                <a:lnTo>
                  <a:pt x="952624" y="424652"/>
                </a:lnTo>
                <a:lnTo>
                  <a:pt x="953535" y="425872"/>
                </a:lnTo>
                <a:lnTo>
                  <a:pt x="952941" y="427313"/>
                </a:lnTo>
                <a:lnTo>
                  <a:pt x="951965" y="427719"/>
                </a:lnTo>
                <a:close/>
              </a:path>
              <a:path w="964565" h="962025">
                <a:moveTo>
                  <a:pt x="951965" y="427719"/>
                </a:moveTo>
                <a:lnTo>
                  <a:pt x="951605" y="427868"/>
                </a:lnTo>
                <a:lnTo>
                  <a:pt x="952941" y="427313"/>
                </a:lnTo>
                <a:lnTo>
                  <a:pt x="951965" y="427719"/>
                </a:lnTo>
                <a:close/>
              </a:path>
              <a:path w="964565" h="962025">
                <a:moveTo>
                  <a:pt x="952998" y="592555"/>
                </a:moveTo>
                <a:lnTo>
                  <a:pt x="950361" y="592555"/>
                </a:lnTo>
                <a:lnTo>
                  <a:pt x="949696" y="591730"/>
                </a:lnTo>
                <a:lnTo>
                  <a:pt x="948924" y="591199"/>
                </a:lnTo>
                <a:lnTo>
                  <a:pt x="949472" y="590360"/>
                </a:lnTo>
                <a:lnTo>
                  <a:pt x="949789" y="589527"/>
                </a:lnTo>
                <a:lnTo>
                  <a:pt x="949863" y="589335"/>
                </a:lnTo>
                <a:lnTo>
                  <a:pt x="951649" y="587894"/>
                </a:lnTo>
                <a:lnTo>
                  <a:pt x="952788" y="588260"/>
                </a:lnTo>
                <a:lnTo>
                  <a:pt x="953905" y="591199"/>
                </a:lnTo>
                <a:lnTo>
                  <a:pt x="953973" y="591377"/>
                </a:lnTo>
                <a:lnTo>
                  <a:pt x="952998" y="592555"/>
                </a:lnTo>
                <a:close/>
              </a:path>
              <a:path w="964565" h="962025">
                <a:moveTo>
                  <a:pt x="950873" y="760007"/>
                </a:moveTo>
                <a:lnTo>
                  <a:pt x="949557" y="759153"/>
                </a:lnTo>
                <a:lnTo>
                  <a:pt x="948660" y="757651"/>
                </a:lnTo>
                <a:lnTo>
                  <a:pt x="948917" y="756957"/>
                </a:lnTo>
                <a:lnTo>
                  <a:pt x="949005" y="756719"/>
                </a:lnTo>
                <a:lnTo>
                  <a:pt x="949084" y="755395"/>
                </a:lnTo>
                <a:lnTo>
                  <a:pt x="951322" y="753847"/>
                </a:lnTo>
                <a:lnTo>
                  <a:pt x="952852" y="754662"/>
                </a:lnTo>
                <a:lnTo>
                  <a:pt x="953621" y="756719"/>
                </a:lnTo>
                <a:lnTo>
                  <a:pt x="953710" y="756957"/>
                </a:lnTo>
                <a:lnTo>
                  <a:pt x="953108" y="758505"/>
                </a:lnTo>
                <a:lnTo>
                  <a:pt x="950873" y="760007"/>
                </a:lnTo>
                <a:close/>
              </a:path>
              <a:path w="964565" h="962025">
                <a:moveTo>
                  <a:pt x="951411" y="538523"/>
                </a:moveTo>
                <a:lnTo>
                  <a:pt x="950169" y="537648"/>
                </a:lnTo>
                <a:lnTo>
                  <a:pt x="949130" y="537285"/>
                </a:lnTo>
                <a:lnTo>
                  <a:pt x="949628" y="536296"/>
                </a:lnTo>
                <a:lnTo>
                  <a:pt x="949825" y="535402"/>
                </a:lnTo>
                <a:lnTo>
                  <a:pt x="949906" y="535039"/>
                </a:lnTo>
                <a:lnTo>
                  <a:pt x="951784" y="533456"/>
                </a:lnTo>
                <a:lnTo>
                  <a:pt x="953197" y="533958"/>
                </a:lnTo>
                <a:lnTo>
                  <a:pt x="953554" y="536296"/>
                </a:lnTo>
                <a:lnTo>
                  <a:pt x="953013" y="537648"/>
                </a:lnTo>
                <a:lnTo>
                  <a:pt x="952895" y="537940"/>
                </a:lnTo>
                <a:lnTo>
                  <a:pt x="951411" y="538523"/>
                </a:lnTo>
                <a:close/>
              </a:path>
              <a:path w="964565" h="962025">
                <a:moveTo>
                  <a:pt x="952688" y="519677"/>
                </a:moveTo>
                <a:lnTo>
                  <a:pt x="950027" y="519677"/>
                </a:lnTo>
                <a:lnTo>
                  <a:pt x="949368" y="518717"/>
                </a:lnTo>
                <a:lnTo>
                  <a:pt x="948607" y="518097"/>
                </a:lnTo>
                <a:lnTo>
                  <a:pt x="949091" y="517222"/>
                </a:lnTo>
                <a:lnTo>
                  <a:pt x="949400" y="515866"/>
                </a:lnTo>
                <a:lnTo>
                  <a:pt x="950831" y="515354"/>
                </a:lnTo>
                <a:lnTo>
                  <a:pt x="952307" y="515866"/>
                </a:lnTo>
                <a:lnTo>
                  <a:pt x="952781" y="516571"/>
                </a:lnTo>
                <a:lnTo>
                  <a:pt x="953552" y="518097"/>
                </a:lnTo>
                <a:lnTo>
                  <a:pt x="953649" y="518290"/>
                </a:lnTo>
                <a:lnTo>
                  <a:pt x="952688" y="519677"/>
                </a:lnTo>
                <a:close/>
              </a:path>
              <a:path w="964565" h="962025">
                <a:moveTo>
                  <a:pt x="962567" y="13828"/>
                </a:moveTo>
                <a:lnTo>
                  <a:pt x="958997" y="13828"/>
                </a:lnTo>
                <a:lnTo>
                  <a:pt x="958901" y="13002"/>
                </a:lnTo>
                <a:lnTo>
                  <a:pt x="958499" y="12031"/>
                </a:lnTo>
                <a:lnTo>
                  <a:pt x="958948" y="10558"/>
                </a:lnTo>
                <a:lnTo>
                  <a:pt x="959990" y="10013"/>
                </a:lnTo>
                <a:lnTo>
                  <a:pt x="961873" y="11625"/>
                </a:lnTo>
                <a:lnTo>
                  <a:pt x="962104" y="12860"/>
                </a:lnTo>
                <a:lnTo>
                  <a:pt x="962567" y="13828"/>
                </a:lnTo>
                <a:close/>
              </a:path>
              <a:path w="964565" h="962025">
                <a:moveTo>
                  <a:pt x="960368" y="15116"/>
                </a:moveTo>
                <a:lnTo>
                  <a:pt x="959065" y="14415"/>
                </a:lnTo>
                <a:lnTo>
                  <a:pt x="959040" y="14198"/>
                </a:lnTo>
                <a:lnTo>
                  <a:pt x="961613" y="14198"/>
                </a:lnTo>
                <a:lnTo>
                  <a:pt x="960368" y="15116"/>
                </a:lnTo>
                <a:close/>
              </a:path>
              <a:path w="964565" h="962025">
                <a:moveTo>
                  <a:pt x="961554" y="565472"/>
                </a:moveTo>
                <a:lnTo>
                  <a:pt x="958610" y="565472"/>
                </a:lnTo>
                <a:lnTo>
                  <a:pt x="958208" y="564393"/>
                </a:lnTo>
                <a:lnTo>
                  <a:pt x="958087" y="564066"/>
                </a:lnTo>
                <a:lnTo>
                  <a:pt x="958688" y="562415"/>
                </a:lnTo>
                <a:lnTo>
                  <a:pt x="960965" y="561180"/>
                </a:lnTo>
                <a:lnTo>
                  <a:pt x="962656" y="561725"/>
                </a:lnTo>
                <a:lnTo>
                  <a:pt x="962971" y="564066"/>
                </a:lnTo>
                <a:lnTo>
                  <a:pt x="963015" y="564393"/>
                </a:lnTo>
                <a:lnTo>
                  <a:pt x="961698" y="565297"/>
                </a:lnTo>
                <a:lnTo>
                  <a:pt x="961554" y="565472"/>
                </a:lnTo>
                <a:close/>
              </a:path>
              <a:path w="964565" h="962025">
                <a:moveTo>
                  <a:pt x="961554" y="565472"/>
                </a:moveTo>
                <a:lnTo>
                  <a:pt x="961369" y="565696"/>
                </a:lnTo>
                <a:lnTo>
                  <a:pt x="961698" y="565297"/>
                </a:lnTo>
                <a:lnTo>
                  <a:pt x="961554" y="565472"/>
                </a:lnTo>
                <a:close/>
              </a:path>
              <a:path w="964565" h="962025">
                <a:moveTo>
                  <a:pt x="961022" y="566116"/>
                </a:moveTo>
                <a:lnTo>
                  <a:pt x="960083" y="565696"/>
                </a:lnTo>
                <a:lnTo>
                  <a:pt x="961369" y="565696"/>
                </a:lnTo>
                <a:lnTo>
                  <a:pt x="961022" y="566116"/>
                </a:lnTo>
                <a:close/>
              </a:path>
              <a:path w="964565" h="962025">
                <a:moveTo>
                  <a:pt x="959720" y="766523"/>
                </a:moveTo>
                <a:lnTo>
                  <a:pt x="958386" y="765619"/>
                </a:lnTo>
                <a:lnTo>
                  <a:pt x="959152" y="763886"/>
                </a:lnTo>
                <a:lnTo>
                  <a:pt x="960770" y="763886"/>
                </a:lnTo>
                <a:lnTo>
                  <a:pt x="960560" y="764797"/>
                </a:lnTo>
                <a:lnTo>
                  <a:pt x="960111" y="765619"/>
                </a:lnTo>
                <a:lnTo>
                  <a:pt x="959720" y="766523"/>
                </a:lnTo>
                <a:close/>
              </a:path>
              <a:path w="964565" h="962025">
                <a:moveTo>
                  <a:pt x="962567" y="619653"/>
                </a:moveTo>
                <a:lnTo>
                  <a:pt x="958997" y="619653"/>
                </a:lnTo>
                <a:lnTo>
                  <a:pt x="958901" y="618827"/>
                </a:lnTo>
                <a:lnTo>
                  <a:pt x="958499" y="617856"/>
                </a:lnTo>
                <a:lnTo>
                  <a:pt x="958948" y="616386"/>
                </a:lnTo>
                <a:lnTo>
                  <a:pt x="959990" y="615842"/>
                </a:lnTo>
                <a:lnTo>
                  <a:pt x="961873" y="617450"/>
                </a:lnTo>
                <a:lnTo>
                  <a:pt x="962104" y="618685"/>
                </a:lnTo>
                <a:lnTo>
                  <a:pt x="962567" y="619653"/>
                </a:lnTo>
                <a:close/>
              </a:path>
              <a:path w="964565" h="962025">
                <a:moveTo>
                  <a:pt x="960368" y="620941"/>
                </a:moveTo>
                <a:lnTo>
                  <a:pt x="959065" y="620240"/>
                </a:lnTo>
                <a:lnTo>
                  <a:pt x="959040" y="620023"/>
                </a:lnTo>
                <a:lnTo>
                  <a:pt x="961613" y="620023"/>
                </a:lnTo>
                <a:lnTo>
                  <a:pt x="960368" y="620941"/>
                </a:lnTo>
                <a:close/>
              </a:path>
              <a:path w="964565" h="962025">
                <a:moveTo>
                  <a:pt x="960353" y="713017"/>
                </a:moveTo>
                <a:lnTo>
                  <a:pt x="959503" y="711804"/>
                </a:lnTo>
                <a:lnTo>
                  <a:pt x="958720" y="711177"/>
                </a:lnTo>
                <a:lnTo>
                  <a:pt x="959172" y="710217"/>
                </a:lnTo>
                <a:lnTo>
                  <a:pt x="959414" y="708733"/>
                </a:lnTo>
                <a:lnTo>
                  <a:pt x="960855" y="708174"/>
                </a:lnTo>
                <a:lnTo>
                  <a:pt x="962319" y="708733"/>
                </a:lnTo>
                <a:lnTo>
                  <a:pt x="962479" y="708733"/>
                </a:lnTo>
                <a:lnTo>
                  <a:pt x="963872" y="711177"/>
                </a:lnTo>
                <a:lnTo>
                  <a:pt x="963951" y="711316"/>
                </a:lnTo>
                <a:lnTo>
                  <a:pt x="962894" y="712711"/>
                </a:lnTo>
                <a:lnTo>
                  <a:pt x="960353" y="713017"/>
                </a:lnTo>
                <a:close/>
              </a:path>
              <a:path w="964565" h="962025">
                <a:moveTo>
                  <a:pt x="960083" y="419919"/>
                </a:moveTo>
                <a:lnTo>
                  <a:pt x="959026" y="419367"/>
                </a:lnTo>
                <a:lnTo>
                  <a:pt x="958485" y="418026"/>
                </a:lnTo>
                <a:lnTo>
                  <a:pt x="958813" y="417211"/>
                </a:lnTo>
                <a:lnTo>
                  <a:pt x="958876" y="417054"/>
                </a:lnTo>
                <a:lnTo>
                  <a:pt x="958971" y="416264"/>
                </a:lnTo>
                <a:lnTo>
                  <a:pt x="959062" y="415513"/>
                </a:lnTo>
                <a:lnTo>
                  <a:pt x="960474" y="414994"/>
                </a:lnTo>
                <a:lnTo>
                  <a:pt x="961649" y="415883"/>
                </a:lnTo>
                <a:lnTo>
                  <a:pt x="962641" y="416264"/>
                </a:lnTo>
                <a:lnTo>
                  <a:pt x="962240" y="417054"/>
                </a:lnTo>
                <a:lnTo>
                  <a:pt x="962161" y="417211"/>
                </a:lnTo>
                <a:lnTo>
                  <a:pt x="961987" y="418026"/>
                </a:lnTo>
                <a:lnTo>
                  <a:pt x="961901" y="418428"/>
                </a:lnTo>
                <a:lnTo>
                  <a:pt x="960083" y="419919"/>
                </a:lnTo>
                <a:close/>
              </a:path>
              <a:path w="964565" h="962025">
                <a:moveTo>
                  <a:pt x="962239" y="786226"/>
                </a:moveTo>
                <a:lnTo>
                  <a:pt x="959742" y="786226"/>
                </a:lnTo>
                <a:lnTo>
                  <a:pt x="959211" y="785528"/>
                </a:lnTo>
                <a:lnTo>
                  <a:pt x="958482" y="784988"/>
                </a:lnTo>
                <a:lnTo>
                  <a:pt x="958923" y="784123"/>
                </a:lnTo>
                <a:lnTo>
                  <a:pt x="959197" y="782710"/>
                </a:lnTo>
                <a:lnTo>
                  <a:pt x="959336" y="782710"/>
                </a:lnTo>
                <a:lnTo>
                  <a:pt x="960613" y="782255"/>
                </a:lnTo>
                <a:lnTo>
                  <a:pt x="962275" y="782710"/>
                </a:lnTo>
                <a:lnTo>
                  <a:pt x="963410" y="784988"/>
                </a:lnTo>
                <a:lnTo>
                  <a:pt x="962929" y="785528"/>
                </a:lnTo>
                <a:lnTo>
                  <a:pt x="962239" y="786226"/>
                </a:lnTo>
                <a:close/>
              </a:path>
              <a:path w="964565" h="962025">
                <a:moveTo>
                  <a:pt x="961140" y="951717"/>
                </a:moveTo>
                <a:lnTo>
                  <a:pt x="959464" y="951137"/>
                </a:lnTo>
                <a:lnTo>
                  <a:pt x="958366" y="948909"/>
                </a:lnTo>
                <a:lnTo>
                  <a:pt x="958265" y="948703"/>
                </a:lnTo>
                <a:lnTo>
                  <a:pt x="959225" y="947244"/>
                </a:lnTo>
                <a:lnTo>
                  <a:pt x="961980" y="947244"/>
                </a:lnTo>
                <a:lnTo>
                  <a:pt x="962666" y="948262"/>
                </a:lnTo>
                <a:lnTo>
                  <a:pt x="963449" y="948909"/>
                </a:lnTo>
                <a:lnTo>
                  <a:pt x="962947" y="949806"/>
                </a:lnTo>
                <a:lnTo>
                  <a:pt x="962635" y="951137"/>
                </a:lnTo>
                <a:lnTo>
                  <a:pt x="962804" y="951137"/>
                </a:lnTo>
                <a:lnTo>
                  <a:pt x="961140" y="951717"/>
                </a:lnTo>
                <a:close/>
              </a:path>
              <a:path w="964565" h="962025">
                <a:moveTo>
                  <a:pt x="961638" y="859082"/>
                </a:moveTo>
                <a:lnTo>
                  <a:pt x="958588" y="859082"/>
                </a:lnTo>
                <a:lnTo>
                  <a:pt x="958097" y="857702"/>
                </a:lnTo>
                <a:lnTo>
                  <a:pt x="958693" y="855873"/>
                </a:lnTo>
                <a:lnTo>
                  <a:pt x="958887" y="855873"/>
                </a:lnTo>
                <a:lnTo>
                  <a:pt x="961069" y="854798"/>
                </a:lnTo>
                <a:lnTo>
                  <a:pt x="962456" y="855873"/>
                </a:lnTo>
                <a:lnTo>
                  <a:pt x="962755" y="857702"/>
                </a:lnTo>
                <a:lnTo>
                  <a:pt x="962844" y="858250"/>
                </a:lnTo>
                <a:lnTo>
                  <a:pt x="961638" y="859082"/>
                </a:lnTo>
                <a:close/>
              </a:path>
              <a:path w="964565" h="962025">
                <a:moveTo>
                  <a:pt x="961638" y="859082"/>
                </a:moveTo>
                <a:lnTo>
                  <a:pt x="961384" y="859388"/>
                </a:lnTo>
                <a:lnTo>
                  <a:pt x="961638" y="859082"/>
                </a:lnTo>
                <a:lnTo>
                  <a:pt x="962520" y="858474"/>
                </a:lnTo>
                <a:lnTo>
                  <a:pt x="961638" y="859082"/>
                </a:lnTo>
                <a:close/>
              </a:path>
              <a:path w="964565" h="962025">
                <a:moveTo>
                  <a:pt x="961026" y="859819"/>
                </a:moveTo>
                <a:lnTo>
                  <a:pt x="960090" y="859388"/>
                </a:lnTo>
                <a:lnTo>
                  <a:pt x="961384" y="859388"/>
                </a:lnTo>
                <a:lnTo>
                  <a:pt x="961026" y="859819"/>
                </a:lnTo>
                <a:close/>
              </a:path>
              <a:path w="964565" h="962025">
                <a:moveTo>
                  <a:pt x="960385" y="933971"/>
                </a:moveTo>
                <a:lnTo>
                  <a:pt x="959061" y="932736"/>
                </a:lnTo>
                <a:lnTo>
                  <a:pt x="958900" y="931017"/>
                </a:lnTo>
                <a:lnTo>
                  <a:pt x="958823" y="930202"/>
                </a:lnTo>
                <a:lnTo>
                  <a:pt x="960083" y="929398"/>
                </a:lnTo>
                <a:lnTo>
                  <a:pt x="960741" y="928651"/>
                </a:lnTo>
                <a:lnTo>
                  <a:pt x="961666" y="929170"/>
                </a:lnTo>
                <a:lnTo>
                  <a:pt x="962625" y="929398"/>
                </a:lnTo>
                <a:lnTo>
                  <a:pt x="963064" y="929398"/>
                </a:lnTo>
                <a:lnTo>
                  <a:pt x="963634" y="931017"/>
                </a:lnTo>
                <a:lnTo>
                  <a:pt x="962994" y="932736"/>
                </a:lnTo>
                <a:lnTo>
                  <a:pt x="960385" y="933971"/>
                </a:lnTo>
                <a:close/>
              </a:path>
              <a:path w="964565" h="962025">
                <a:moveTo>
                  <a:pt x="960136" y="438398"/>
                </a:moveTo>
                <a:lnTo>
                  <a:pt x="958887" y="437067"/>
                </a:lnTo>
                <a:lnTo>
                  <a:pt x="958880" y="434487"/>
                </a:lnTo>
                <a:lnTo>
                  <a:pt x="960322" y="433765"/>
                </a:lnTo>
                <a:lnTo>
                  <a:pt x="960994" y="433171"/>
                </a:lnTo>
                <a:lnTo>
                  <a:pt x="961844" y="433765"/>
                </a:lnTo>
                <a:lnTo>
                  <a:pt x="963232" y="434238"/>
                </a:lnTo>
                <a:lnTo>
                  <a:pt x="963584" y="435800"/>
                </a:lnTo>
                <a:lnTo>
                  <a:pt x="962844" y="437476"/>
                </a:lnTo>
                <a:lnTo>
                  <a:pt x="960136" y="438398"/>
                </a:lnTo>
                <a:close/>
              </a:path>
              <a:path w="964565" h="962025">
                <a:moveTo>
                  <a:pt x="962158" y="914637"/>
                </a:moveTo>
                <a:lnTo>
                  <a:pt x="959719" y="914637"/>
                </a:lnTo>
                <a:lnTo>
                  <a:pt x="959161" y="913755"/>
                </a:lnTo>
                <a:lnTo>
                  <a:pt x="958489" y="913146"/>
                </a:lnTo>
                <a:lnTo>
                  <a:pt x="958973" y="912321"/>
                </a:lnTo>
                <a:lnTo>
                  <a:pt x="959307" y="911004"/>
                </a:lnTo>
                <a:lnTo>
                  <a:pt x="960770" y="910567"/>
                </a:lnTo>
                <a:lnTo>
                  <a:pt x="962246" y="911004"/>
                </a:lnTo>
                <a:lnTo>
                  <a:pt x="962450" y="911004"/>
                </a:lnTo>
                <a:lnTo>
                  <a:pt x="963228" y="913146"/>
                </a:lnTo>
                <a:lnTo>
                  <a:pt x="963314" y="913385"/>
                </a:lnTo>
                <a:lnTo>
                  <a:pt x="962158" y="914637"/>
                </a:lnTo>
                <a:close/>
              </a:path>
              <a:path w="964565" h="962025">
                <a:moveTo>
                  <a:pt x="960513" y="749157"/>
                </a:moveTo>
                <a:lnTo>
                  <a:pt x="958980" y="748492"/>
                </a:lnTo>
                <a:lnTo>
                  <a:pt x="958414" y="747068"/>
                </a:lnTo>
                <a:lnTo>
                  <a:pt x="959250" y="745883"/>
                </a:lnTo>
                <a:lnTo>
                  <a:pt x="959337" y="745634"/>
                </a:lnTo>
                <a:lnTo>
                  <a:pt x="961706" y="745634"/>
                </a:lnTo>
                <a:lnTo>
                  <a:pt x="963211" y="747456"/>
                </a:lnTo>
                <a:lnTo>
                  <a:pt x="962862" y="748492"/>
                </a:lnTo>
                <a:lnTo>
                  <a:pt x="962752" y="748819"/>
                </a:lnTo>
                <a:lnTo>
                  <a:pt x="960513" y="749157"/>
                </a:lnTo>
                <a:close/>
              </a:path>
              <a:path w="964565" h="962025">
                <a:moveTo>
                  <a:pt x="959983" y="585346"/>
                </a:moveTo>
                <a:lnTo>
                  <a:pt x="958830" y="583990"/>
                </a:lnTo>
                <a:lnTo>
                  <a:pt x="958859" y="581446"/>
                </a:lnTo>
                <a:lnTo>
                  <a:pt x="959417" y="581157"/>
                </a:lnTo>
                <a:lnTo>
                  <a:pt x="960240" y="580691"/>
                </a:lnTo>
                <a:lnTo>
                  <a:pt x="960852" y="580108"/>
                </a:lnTo>
                <a:lnTo>
                  <a:pt x="961684" y="580691"/>
                </a:lnTo>
                <a:lnTo>
                  <a:pt x="963044" y="581157"/>
                </a:lnTo>
                <a:lnTo>
                  <a:pt x="963256" y="582125"/>
                </a:lnTo>
                <a:lnTo>
                  <a:pt x="963382" y="582695"/>
                </a:lnTo>
                <a:lnTo>
                  <a:pt x="962684" y="584314"/>
                </a:lnTo>
                <a:lnTo>
                  <a:pt x="959983" y="585346"/>
                </a:lnTo>
                <a:close/>
              </a:path>
              <a:path w="964565" h="962025">
                <a:moveTo>
                  <a:pt x="961079" y="602935"/>
                </a:moveTo>
                <a:lnTo>
                  <a:pt x="959417" y="602352"/>
                </a:lnTo>
                <a:lnTo>
                  <a:pt x="958260" y="600103"/>
                </a:lnTo>
                <a:lnTo>
                  <a:pt x="958168" y="599925"/>
                </a:lnTo>
                <a:lnTo>
                  <a:pt x="959079" y="598437"/>
                </a:lnTo>
                <a:lnTo>
                  <a:pt x="961870" y="598437"/>
                </a:lnTo>
                <a:lnTo>
                  <a:pt x="962563" y="599452"/>
                </a:lnTo>
                <a:lnTo>
                  <a:pt x="963357" y="600103"/>
                </a:lnTo>
                <a:lnTo>
                  <a:pt x="962866" y="601007"/>
                </a:lnTo>
                <a:lnTo>
                  <a:pt x="962567" y="602352"/>
                </a:lnTo>
                <a:lnTo>
                  <a:pt x="962734" y="602352"/>
                </a:lnTo>
                <a:lnTo>
                  <a:pt x="961079" y="602935"/>
                </a:lnTo>
                <a:close/>
              </a:path>
              <a:path w="964565" h="962025">
                <a:moveTo>
                  <a:pt x="959659" y="455500"/>
                </a:moveTo>
                <a:lnTo>
                  <a:pt x="958592" y="452643"/>
                </a:lnTo>
                <a:lnTo>
                  <a:pt x="958535" y="452490"/>
                </a:lnTo>
                <a:lnTo>
                  <a:pt x="959457" y="451999"/>
                </a:lnTo>
                <a:lnTo>
                  <a:pt x="960166" y="451294"/>
                </a:lnTo>
                <a:lnTo>
                  <a:pt x="962698" y="451294"/>
                </a:lnTo>
                <a:lnTo>
                  <a:pt x="963134" y="452490"/>
                </a:lnTo>
                <a:lnTo>
                  <a:pt x="963190" y="452643"/>
                </a:lnTo>
                <a:lnTo>
                  <a:pt x="961706" y="454571"/>
                </a:lnTo>
                <a:lnTo>
                  <a:pt x="960563" y="454941"/>
                </a:lnTo>
                <a:lnTo>
                  <a:pt x="959659" y="455500"/>
                </a:lnTo>
                <a:close/>
              </a:path>
              <a:path w="964565" h="962025">
                <a:moveTo>
                  <a:pt x="962271" y="509874"/>
                </a:moveTo>
                <a:lnTo>
                  <a:pt x="959465" y="509874"/>
                </a:lnTo>
                <a:lnTo>
                  <a:pt x="959062" y="508799"/>
                </a:lnTo>
                <a:lnTo>
                  <a:pt x="959428" y="508358"/>
                </a:lnTo>
                <a:lnTo>
                  <a:pt x="959724" y="507831"/>
                </a:lnTo>
                <a:lnTo>
                  <a:pt x="961115" y="507831"/>
                </a:lnTo>
                <a:lnTo>
                  <a:pt x="961980" y="508358"/>
                </a:lnTo>
                <a:lnTo>
                  <a:pt x="962871" y="508799"/>
                </a:lnTo>
                <a:lnTo>
                  <a:pt x="962567" y="509258"/>
                </a:lnTo>
                <a:lnTo>
                  <a:pt x="962271" y="509874"/>
                </a:lnTo>
                <a:close/>
              </a:path>
              <a:path w="964565" h="962025">
                <a:moveTo>
                  <a:pt x="959540" y="510073"/>
                </a:moveTo>
                <a:lnTo>
                  <a:pt x="959234" y="509258"/>
                </a:lnTo>
                <a:lnTo>
                  <a:pt x="959465" y="509874"/>
                </a:lnTo>
                <a:lnTo>
                  <a:pt x="959540" y="510073"/>
                </a:lnTo>
                <a:close/>
              </a:path>
              <a:path w="964565" h="962025">
                <a:moveTo>
                  <a:pt x="960503" y="510621"/>
                </a:moveTo>
                <a:lnTo>
                  <a:pt x="959476" y="510073"/>
                </a:lnTo>
                <a:lnTo>
                  <a:pt x="961802" y="510073"/>
                </a:lnTo>
                <a:lnTo>
                  <a:pt x="960503" y="510621"/>
                </a:lnTo>
                <a:close/>
              </a:path>
              <a:path w="964565" h="962025">
                <a:moveTo>
                  <a:pt x="961780" y="638349"/>
                </a:moveTo>
                <a:lnTo>
                  <a:pt x="958875" y="638349"/>
                </a:lnTo>
                <a:lnTo>
                  <a:pt x="958325" y="637061"/>
                </a:lnTo>
                <a:lnTo>
                  <a:pt x="958873" y="635360"/>
                </a:lnTo>
                <a:lnTo>
                  <a:pt x="961154" y="634328"/>
                </a:lnTo>
                <a:lnTo>
                  <a:pt x="962488" y="635360"/>
                </a:lnTo>
                <a:lnTo>
                  <a:pt x="962834" y="637061"/>
                </a:lnTo>
                <a:lnTo>
                  <a:pt x="962933" y="637549"/>
                </a:lnTo>
                <a:lnTo>
                  <a:pt x="961780" y="638349"/>
                </a:lnTo>
                <a:close/>
              </a:path>
              <a:path w="964565" h="962025">
                <a:moveTo>
                  <a:pt x="961780" y="638349"/>
                </a:moveTo>
                <a:lnTo>
                  <a:pt x="961549" y="638623"/>
                </a:lnTo>
                <a:lnTo>
                  <a:pt x="961780" y="638349"/>
                </a:lnTo>
                <a:lnTo>
                  <a:pt x="962651" y="637744"/>
                </a:lnTo>
                <a:lnTo>
                  <a:pt x="961780" y="638349"/>
                </a:lnTo>
                <a:close/>
              </a:path>
              <a:path w="964565" h="962025">
                <a:moveTo>
                  <a:pt x="961204" y="639033"/>
                </a:moveTo>
                <a:lnTo>
                  <a:pt x="960293" y="638623"/>
                </a:lnTo>
                <a:lnTo>
                  <a:pt x="961549" y="638623"/>
                </a:lnTo>
                <a:lnTo>
                  <a:pt x="961204" y="639033"/>
                </a:lnTo>
                <a:close/>
              </a:path>
              <a:path w="964565" h="962025">
                <a:moveTo>
                  <a:pt x="960293" y="731447"/>
                </a:moveTo>
                <a:lnTo>
                  <a:pt x="959051" y="730351"/>
                </a:lnTo>
                <a:lnTo>
                  <a:pt x="959028" y="730059"/>
                </a:lnTo>
                <a:lnTo>
                  <a:pt x="958904" y="728497"/>
                </a:lnTo>
                <a:lnTo>
                  <a:pt x="958855" y="727877"/>
                </a:lnTo>
                <a:lnTo>
                  <a:pt x="959965" y="727066"/>
                </a:lnTo>
                <a:lnTo>
                  <a:pt x="960546" y="726297"/>
                </a:lnTo>
                <a:lnTo>
                  <a:pt x="960186" y="726774"/>
                </a:lnTo>
                <a:lnTo>
                  <a:pt x="962761" y="727066"/>
                </a:lnTo>
                <a:lnTo>
                  <a:pt x="963268" y="728497"/>
                </a:lnTo>
                <a:lnTo>
                  <a:pt x="962713" y="730059"/>
                </a:lnTo>
                <a:lnTo>
                  <a:pt x="960293" y="731447"/>
                </a:lnTo>
                <a:close/>
              </a:path>
              <a:path w="964565" h="962025">
                <a:moveTo>
                  <a:pt x="959788" y="676347"/>
                </a:moveTo>
                <a:lnTo>
                  <a:pt x="959350" y="675407"/>
                </a:lnTo>
                <a:lnTo>
                  <a:pt x="958418" y="674329"/>
                </a:lnTo>
                <a:lnTo>
                  <a:pt x="958805" y="672927"/>
                </a:lnTo>
                <a:lnTo>
                  <a:pt x="960339" y="672244"/>
                </a:lnTo>
                <a:lnTo>
                  <a:pt x="962507" y="672244"/>
                </a:lnTo>
                <a:lnTo>
                  <a:pt x="962972" y="673511"/>
                </a:lnTo>
                <a:lnTo>
                  <a:pt x="962506" y="674756"/>
                </a:lnTo>
                <a:lnTo>
                  <a:pt x="959788" y="676347"/>
                </a:lnTo>
                <a:close/>
              </a:path>
              <a:path w="964565" h="962025">
                <a:moveTo>
                  <a:pt x="961634" y="690837"/>
                </a:moveTo>
                <a:lnTo>
                  <a:pt x="959011" y="690837"/>
                </a:lnTo>
                <a:lnTo>
                  <a:pt x="959037" y="690552"/>
                </a:lnTo>
                <a:lnTo>
                  <a:pt x="960424" y="689976"/>
                </a:lnTo>
                <a:lnTo>
                  <a:pt x="961634" y="690837"/>
                </a:lnTo>
                <a:close/>
              </a:path>
              <a:path w="964565" h="962025">
                <a:moveTo>
                  <a:pt x="959011" y="690837"/>
                </a:moveTo>
                <a:lnTo>
                  <a:pt x="958979" y="691189"/>
                </a:lnTo>
                <a:lnTo>
                  <a:pt x="959037" y="690552"/>
                </a:lnTo>
                <a:lnTo>
                  <a:pt x="959011" y="690837"/>
                </a:lnTo>
                <a:close/>
              </a:path>
              <a:path w="964565" h="962025">
                <a:moveTo>
                  <a:pt x="960179" y="694915"/>
                </a:moveTo>
                <a:lnTo>
                  <a:pt x="959111" y="694388"/>
                </a:lnTo>
                <a:lnTo>
                  <a:pt x="958531" y="693065"/>
                </a:lnTo>
                <a:lnTo>
                  <a:pt x="958898" y="692086"/>
                </a:lnTo>
                <a:lnTo>
                  <a:pt x="958979" y="691189"/>
                </a:lnTo>
                <a:lnTo>
                  <a:pt x="962631" y="691189"/>
                </a:lnTo>
                <a:lnTo>
                  <a:pt x="962204" y="692086"/>
                </a:lnTo>
                <a:lnTo>
                  <a:pt x="961993" y="693065"/>
                </a:lnTo>
                <a:lnTo>
                  <a:pt x="961933" y="693371"/>
                </a:lnTo>
                <a:lnTo>
                  <a:pt x="960179" y="694915"/>
                </a:lnTo>
                <a:close/>
              </a:path>
              <a:path w="964565" h="962025">
                <a:moveTo>
                  <a:pt x="962755" y="656523"/>
                </a:moveTo>
                <a:lnTo>
                  <a:pt x="959696" y="656523"/>
                </a:lnTo>
                <a:lnTo>
                  <a:pt x="958998" y="656249"/>
                </a:lnTo>
                <a:lnTo>
                  <a:pt x="958403" y="654900"/>
                </a:lnTo>
                <a:lnTo>
                  <a:pt x="959257" y="653722"/>
                </a:lnTo>
                <a:lnTo>
                  <a:pt x="959379" y="653395"/>
                </a:lnTo>
                <a:lnTo>
                  <a:pt x="961755" y="653395"/>
                </a:lnTo>
                <a:lnTo>
                  <a:pt x="963243" y="655188"/>
                </a:lnTo>
                <a:lnTo>
                  <a:pt x="962855" y="656249"/>
                </a:lnTo>
                <a:lnTo>
                  <a:pt x="962755" y="656523"/>
                </a:lnTo>
                <a:close/>
              </a:path>
              <a:path w="964565" h="962025">
                <a:moveTo>
                  <a:pt x="961634" y="85008"/>
                </a:moveTo>
                <a:lnTo>
                  <a:pt x="959014" y="85008"/>
                </a:lnTo>
                <a:lnTo>
                  <a:pt x="959040" y="84724"/>
                </a:lnTo>
                <a:lnTo>
                  <a:pt x="960425" y="84147"/>
                </a:lnTo>
                <a:lnTo>
                  <a:pt x="961634" y="85008"/>
                </a:lnTo>
                <a:close/>
              </a:path>
              <a:path w="964565" h="962025">
                <a:moveTo>
                  <a:pt x="959014" y="85008"/>
                </a:moveTo>
                <a:lnTo>
                  <a:pt x="958983" y="85360"/>
                </a:lnTo>
                <a:lnTo>
                  <a:pt x="959040" y="84724"/>
                </a:lnTo>
                <a:lnTo>
                  <a:pt x="959014" y="85008"/>
                </a:lnTo>
                <a:close/>
              </a:path>
              <a:path w="964565" h="962025">
                <a:moveTo>
                  <a:pt x="960179" y="89086"/>
                </a:moveTo>
                <a:lnTo>
                  <a:pt x="959111" y="88563"/>
                </a:lnTo>
                <a:lnTo>
                  <a:pt x="958531" y="87236"/>
                </a:lnTo>
                <a:lnTo>
                  <a:pt x="958901" y="86257"/>
                </a:lnTo>
                <a:lnTo>
                  <a:pt x="958983" y="85360"/>
                </a:lnTo>
                <a:lnTo>
                  <a:pt x="962631" y="85360"/>
                </a:lnTo>
                <a:lnTo>
                  <a:pt x="962204" y="86257"/>
                </a:lnTo>
                <a:lnTo>
                  <a:pt x="961993" y="87236"/>
                </a:lnTo>
                <a:lnTo>
                  <a:pt x="961933" y="87542"/>
                </a:lnTo>
                <a:lnTo>
                  <a:pt x="960179" y="89086"/>
                </a:lnTo>
                <a:close/>
              </a:path>
              <a:path w="964565" h="962025">
                <a:moveTo>
                  <a:pt x="961780" y="32521"/>
                </a:moveTo>
                <a:lnTo>
                  <a:pt x="958875" y="32521"/>
                </a:lnTo>
                <a:lnTo>
                  <a:pt x="958325" y="31232"/>
                </a:lnTo>
                <a:lnTo>
                  <a:pt x="958873" y="29531"/>
                </a:lnTo>
                <a:lnTo>
                  <a:pt x="961154" y="28499"/>
                </a:lnTo>
                <a:lnTo>
                  <a:pt x="962488" y="29531"/>
                </a:lnTo>
                <a:lnTo>
                  <a:pt x="962834" y="31232"/>
                </a:lnTo>
                <a:lnTo>
                  <a:pt x="962933" y="31720"/>
                </a:lnTo>
                <a:lnTo>
                  <a:pt x="961780" y="32521"/>
                </a:lnTo>
                <a:close/>
              </a:path>
              <a:path w="964565" h="962025">
                <a:moveTo>
                  <a:pt x="961780" y="32521"/>
                </a:moveTo>
                <a:lnTo>
                  <a:pt x="961549" y="32795"/>
                </a:lnTo>
                <a:lnTo>
                  <a:pt x="961780" y="32521"/>
                </a:lnTo>
                <a:lnTo>
                  <a:pt x="962651" y="31916"/>
                </a:lnTo>
                <a:lnTo>
                  <a:pt x="961780" y="32521"/>
                </a:lnTo>
                <a:close/>
              </a:path>
              <a:path w="964565" h="962025">
                <a:moveTo>
                  <a:pt x="961204" y="33204"/>
                </a:moveTo>
                <a:lnTo>
                  <a:pt x="960293" y="32795"/>
                </a:lnTo>
                <a:lnTo>
                  <a:pt x="961549" y="32795"/>
                </a:lnTo>
                <a:lnTo>
                  <a:pt x="961204" y="33204"/>
                </a:lnTo>
                <a:close/>
              </a:path>
              <a:path w="964565" h="962025">
                <a:moveTo>
                  <a:pt x="951541" y="95794"/>
                </a:moveTo>
                <a:lnTo>
                  <a:pt x="949151" y="95794"/>
                </a:lnTo>
                <a:lnTo>
                  <a:pt x="949564" y="95093"/>
                </a:lnTo>
                <a:lnTo>
                  <a:pt x="951397" y="95093"/>
                </a:lnTo>
                <a:lnTo>
                  <a:pt x="951541" y="95794"/>
                </a:lnTo>
                <a:close/>
              </a:path>
              <a:path w="964565" h="962025">
                <a:moveTo>
                  <a:pt x="950229" y="96769"/>
                </a:moveTo>
                <a:lnTo>
                  <a:pt x="949151" y="95794"/>
                </a:lnTo>
                <a:lnTo>
                  <a:pt x="949564" y="95093"/>
                </a:lnTo>
                <a:lnTo>
                  <a:pt x="949151" y="95794"/>
                </a:lnTo>
                <a:lnTo>
                  <a:pt x="950229" y="96769"/>
                </a:lnTo>
                <a:close/>
              </a:path>
              <a:path w="964565" h="962025">
                <a:moveTo>
                  <a:pt x="959720" y="160694"/>
                </a:moveTo>
                <a:lnTo>
                  <a:pt x="958386" y="159790"/>
                </a:lnTo>
                <a:lnTo>
                  <a:pt x="959152" y="158057"/>
                </a:lnTo>
                <a:lnTo>
                  <a:pt x="960770" y="158057"/>
                </a:lnTo>
                <a:lnTo>
                  <a:pt x="960560" y="158968"/>
                </a:lnTo>
                <a:lnTo>
                  <a:pt x="960111" y="159790"/>
                </a:lnTo>
                <a:lnTo>
                  <a:pt x="959720" y="160694"/>
                </a:lnTo>
                <a:close/>
              </a:path>
              <a:path w="964565" h="962025">
                <a:moveTo>
                  <a:pt x="962154" y="308809"/>
                </a:moveTo>
                <a:lnTo>
                  <a:pt x="959717" y="308809"/>
                </a:lnTo>
                <a:lnTo>
                  <a:pt x="959161" y="307930"/>
                </a:lnTo>
                <a:lnTo>
                  <a:pt x="958489" y="307321"/>
                </a:lnTo>
                <a:lnTo>
                  <a:pt x="958969" y="306496"/>
                </a:lnTo>
                <a:lnTo>
                  <a:pt x="959307" y="305175"/>
                </a:lnTo>
                <a:lnTo>
                  <a:pt x="960770" y="304738"/>
                </a:lnTo>
                <a:lnTo>
                  <a:pt x="962246" y="305175"/>
                </a:lnTo>
                <a:lnTo>
                  <a:pt x="962450" y="305175"/>
                </a:lnTo>
                <a:lnTo>
                  <a:pt x="963229" y="307321"/>
                </a:lnTo>
                <a:lnTo>
                  <a:pt x="963314" y="307556"/>
                </a:lnTo>
                <a:lnTo>
                  <a:pt x="962154" y="308809"/>
                </a:lnTo>
                <a:close/>
              </a:path>
              <a:path w="964565" h="962025">
                <a:moveTo>
                  <a:pt x="961638" y="253253"/>
                </a:moveTo>
                <a:lnTo>
                  <a:pt x="958588" y="253253"/>
                </a:lnTo>
                <a:lnTo>
                  <a:pt x="958097" y="251876"/>
                </a:lnTo>
                <a:lnTo>
                  <a:pt x="958693" y="250044"/>
                </a:lnTo>
                <a:lnTo>
                  <a:pt x="958887" y="250044"/>
                </a:lnTo>
                <a:lnTo>
                  <a:pt x="961069" y="248969"/>
                </a:lnTo>
                <a:lnTo>
                  <a:pt x="962456" y="250044"/>
                </a:lnTo>
                <a:lnTo>
                  <a:pt x="962755" y="251876"/>
                </a:lnTo>
                <a:lnTo>
                  <a:pt x="962844" y="252421"/>
                </a:lnTo>
                <a:lnTo>
                  <a:pt x="961638" y="253253"/>
                </a:lnTo>
                <a:close/>
              </a:path>
              <a:path w="964565" h="962025">
                <a:moveTo>
                  <a:pt x="961638" y="253253"/>
                </a:moveTo>
                <a:lnTo>
                  <a:pt x="961384" y="253560"/>
                </a:lnTo>
                <a:lnTo>
                  <a:pt x="961638" y="253253"/>
                </a:lnTo>
                <a:lnTo>
                  <a:pt x="962519" y="252645"/>
                </a:lnTo>
                <a:lnTo>
                  <a:pt x="961638" y="253253"/>
                </a:lnTo>
                <a:close/>
              </a:path>
              <a:path w="964565" h="962025">
                <a:moveTo>
                  <a:pt x="961026" y="253990"/>
                </a:moveTo>
                <a:lnTo>
                  <a:pt x="960090" y="253560"/>
                </a:lnTo>
                <a:lnTo>
                  <a:pt x="961384" y="253560"/>
                </a:lnTo>
                <a:lnTo>
                  <a:pt x="961026" y="253990"/>
                </a:lnTo>
                <a:close/>
              </a:path>
              <a:path w="964565" h="962025">
                <a:moveTo>
                  <a:pt x="960385" y="328142"/>
                </a:moveTo>
                <a:lnTo>
                  <a:pt x="959061" y="326907"/>
                </a:lnTo>
                <a:lnTo>
                  <a:pt x="958900" y="325192"/>
                </a:lnTo>
                <a:lnTo>
                  <a:pt x="958823" y="324373"/>
                </a:lnTo>
                <a:lnTo>
                  <a:pt x="960083" y="323569"/>
                </a:lnTo>
                <a:lnTo>
                  <a:pt x="960741" y="322822"/>
                </a:lnTo>
                <a:lnTo>
                  <a:pt x="961666" y="323341"/>
                </a:lnTo>
                <a:lnTo>
                  <a:pt x="962625" y="323569"/>
                </a:lnTo>
                <a:lnTo>
                  <a:pt x="963064" y="323569"/>
                </a:lnTo>
                <a:lnTo>
                  <a:pt x="963634" y="325192"/>
                </a:lnTo>
                <a:lnTo>
                  <a:pt x="962994" y="326907"/>
                </a:lnTo>
                <a:lnTo>
                  <a:pt x="960385" y="328142"/>
                </a:lnTo>
                <a:close/>
              </a:path>
              <a:path w="964565" h="962025">
                <a:moveTo>
                  <a:pt x="961140" y="345888"/>
                </a:moveTo>
                <a:lnTo>
                  <a:pt x="959464" y="345308"/>
                </a:lnTo>
                <a:lnTo>
                  <a:pt x="958366" y="343080"/>
                </a:lnTo>
                <a:lnTo>
                  <a:pt x="958265" y="342874"/>
                </a:lnTo>
                <a:lnTo>
                  <a:pt x="959225" y="341415"/>
                </a:lnTo>
                <a:lnTo>
                  <a:pt x="961980" y="341415"/>
                </a:lnTo>
                <a:lnTo>
                  <a:pt x="962666" y="342433"/>
                </a:lnTo>
                <a:lnTo>
                  <a:pt x="963449" y="343080"/>
                </a:lnTo>
                <a:lnTo>
                  <a:pt x="962947" y="343977"/>
                </a:lnTo>
                <a:lnTo>
                  <a:pt x="962636" y="345308"/>
                </a:lnTo>
                <a:lnTo>
                  <a:pt x="962816" y="345308"/>
                </a:lnTo>
                <a:lnTo>
                  <a:pt x="961140" y="345888"/>
                </a:lnTo>
                <a:close/>
              </a:path>
              <a:path w="964565" h="962025">
                <a:moveTo>
                  <a:pt x="962513" y="363816"/>
                </a:moveTo>
                <a:lnTo>
                  <a:pt x="959725" y="363816"/>
                </a:lnTo>
                <a:lnTo>
                  <a:pt x="958556" y="363001"/>
                </a:lnTo>
                <a:lnTo>
                  <a:pt x="957977" y="360677"/>
                </a:lnTo>
                <a:lnTo>
                  <a:pt x="957912" y="360417"/>
                </a:lnTo>
                <a:lnTo>
                  <a:pt x="959015" y="359222"/>
                </a:lnTo>
                <a:lnTo>
                  <a:pt x="960898" y="358841"/>
                </a:lnTo>
                <a:lnTo>
                  <a:pt x="961720" y="359439"/>
                </a:lnTo>
                <a:lnTo>
                  <a:pt x="962997" y="359880"/>
                </a:lnTo>
                <a:lnTo>
                  <a:pt x="964044" y="362777"/>
                </a:lnTo>
                <a:lnTo>
                  <a:pt x="962513" y="363816"/>
                </a:lnTo>
                <a:close/>
              </a:path>
              <a:path w="964565" h="962025">
                <a:moveTo>
                  <a:pt x="961620" y="287732"/>
                </a:moveTo>
                <a:lnTo>
                  <a:pt x="959365" y="287732"/>
                </a:lnTo>
                <a:lnTo>
                  <a:pt x="959582" y="287273"/>
                </a:lnTo>
                <a:lnTo>
                  <a:pt x="960777" y="287273"/>
                </a:lnTo>
                <a:lnTo>
                  <a:pt x="961620" y="287732"/>
                </a:lnTo>
                <a:close/>
              </a:path>
              <a:path w="964565" h="962025">
                <a:moveTo>
                  <a:pt x="961903" y="289091"/>
                </a:moveTo>
                <a:lnTo>
                  <a:pt x="960695" y="289091"/>
                </a:lnTo>
                <a:lnTo>
                  <a:pt x="959681" y="288536"/>
                </a:lnTo>
                <a:lnTo>
                  <a:pt x="962175" y="288536"/>
                </a:lnTo>
                <a:lnTo>
                  <a:pt x="961903" y="289091"/>
                </a:lnTo>
                <a:close/>
              </a:path>
              <a:path w="964565" h="962025">
                <a:moveTo>
                  <a:pt x="961903" y="289091"/>
                </a:moveTo>
                <a:lnTo>
                  <a:pt x="961799" y="289301"/>
                </a:lnTo>
                <a:lnTo>
                  <a:pt x="962175" y="288536"/>
                </a:lnTo>
                <a:lnTo>
                  <a:pt x="961903" y="289091"/>
                </a:lnTo>
                <a:close/>
              </a:path>
              <a:path w="964565" h="962025">
                <a:moveTo>
                  <a:pt x="960353" y="107188"/>
                </a:moveTo>
                <a:lnTo>
                  <a:pt x="959503" y="105975"/>
                </a:lnTo>
                <a:lnTo>
                  <a:pt x="958720" y="105349"/>
                </a:lnTo>
                <a:lnTo>
                  <a:pt x="959172" y="104388"/>
                </a:lnTo>
                <a:lnTo>
                  <a:pt x="959414" y="102904"/>
                </a:lnTo>
                <a:lnTo>
                  <a:pt x="960855" y="102345"/>
                </a:lnTo>
                <a:lnTo>
                  <a:pt x="962319" y="102904"/>
                </a:lnTo>
                <a:lnTo>
                  <a:pt x="962479" y="102904"/>
                </a:lnTo>
                <a:lnTo>
                  <a:pt x="963870" y="105349"/>
                </a:lnTo>
                <a:lnTo>
                  <a:pt x="963951" y="105491"/>
                </a:lnTo>
                <a:lnTo>
                  <a:pt x="962894" y="106882"/>
                </a:lnTo>
                <a:lnTo>
                  <a:pt x="960353" y="107188"/>
                </a:lnTo>
                <a:close/>
              </a:path>
              <a:path w="964565" h="962025">
                <a:moveTo>
                  <a:pt x="958140" y="195791"/>
                </a:moveTo>
                <a:lnTo>
                  <a:pt x="958325" y="195392"/>
                </a:lnTo>
                <a:lnTo>
                  <a:pt x="960392" y="195392"/>
                </a:lnTo>
                <a:lnTo>
                  <a:pt x="960844" y="195791"/>
                </a:lnTo>
                <a:lnTo>
                  <a:pt x="958325" y="195392"/>
                </a:lnTo>
                <a:lnTo>
                  <a:pt x="958140" y="195791"/>
                </a:lnTo>
                <a:close/>
              </a:path>
              <a:path w="964565" h="962025">
                <a:moveTo>
                  <a:pt x="959892" y="198019"/>
                </a:moveTo>
                <a:lnTo>
                  <a:pt x="958428" y="197602"/>
                </a:lnTo>
                <a:lnTo>
                  <a:pt x="957873" y="196367"/>
                </a:lnTo>
                <a:lnTo>
                  <a:pt x="958051" y="195983"/>
                </a:lnTo>
                <a:lnTo>
                  <a:pt x="960791" y="195983"/>
                </a:lnTo>
                <a:lnTo>
                  <a:pt x="960535" y="196880"/>
                </a:lnTo>
                <a:lnTo>
                  <a:pt x="960106" y="197602"/>
                </a:lnTo>
                <a:lnTo>
                  <a:pt x="959892" y="198019"/>
                </a:lnTo>
                <a:close/>
              </a:path>
              <a:path w="964565" h="962025">
                <a:moveTo>
                  <a:pt x="959892" y="198019"/>
                </a:moveTo>
                <a:lnTo>
                  <a:pt x="959781" y="198250"/>
                </a:lnTo>
                <a:lnTo>
                  <a:pt x="960094" y="197602"/>
                </a:lnTo>
                <a:lnTo>
                  <a:pt x="959892" y="198019"/>
                </a:lnTo>
                <a:close/>
              </a:path>
              <a:path w="964565" h="962025">
                <a:moveTo>
                  <a:pt x="959781" y="198250"/>
                </a:moveTo>
                <a:lnTo>
                  <a:pt x="959627" y="198567"/>
                </a:lnTo>
                <a:lnTo>
                  <a:pt x="959781" y="198250"/>
                </a:lnTo>
                <a:lnTo>
                  <a:pt x="959892" y="198019"/>
                </a:lnTo>
                <a:lnTo>
                  <a:pt x="959781" y="198250"/>
                </a:lnTo>
                <a:close/>
              </a:path>
              <a:path w="964565" h="962025">
                <a:moveTo>
                  <a:pt x="951934" y="957674"/>
                </a:moveTo>
                <a:lnTo>
                  <a:pt x="949566" y="957674"/>
                </a:lnTo>
                <a:lnTo>
                  <a:pt x="949801" y="957208"/>
                </a:lnTo>
                <a:lnTo>
                  <a:pt x="951069" y="957208"/>
                </a:lnTo>
                <a:lnTo>
                  <a:pt x="951934" y="957674"/>
                </a:lnTo>
                <a:close/>
              </a:path>
              <a:path w="964565" h="962025">
                <a:moveTo>
                  <a:pt x="952707" y="958197"/>
                </a:moveTo>
                <a:lnTo>
                  <a:pt x="952500" y="958482"/>
                </a:lnTo>
                <a:lnTo>
                  <a:pt x="952707" y="958197"/>
                </a:lnTo>
                <a:lnTo>
                  <a:pt x="952816" y="958048"/>
                </a:lnTo>
                <a:lnTo>
                  <a:pt x="952707" y="958197"/>
                </a:lnTo>
                <a:close/>
              </a:path>
              <a:path w="964565" h="962025">
                <a:moveTo>
                  <a:pt x="952220" y="959047"/>
                </a:moveTo>
                <a:lnTo>
                  <a:pt x="950952" y="959047"/>
                </a:lnTo>
                <a:lnTo>
                  <a:pt x="949902" y="958482"/>
                </a:lnTo>
                <a:lnTo>
                  <a:pt x="952500" y="958482"/>
                </a:lnTo>
                <a:lnTo>
                  <a:pt x="952220" y="959047"/>
                </a:lnTo>
                <a:close/>
              </a:path>
              <a:path w="964565" h="962025">
                <a:moveTo>
                  <a:pt x="952220" y="959047"/>
                </a:moveTo>
                <a:lnTo>
                  <a:pt x="952112" y="959268"/>
                </a:lnTo>
                <a:lnTo>
                  <a:pt x="952500" y="958482"/>
                </a:lnTo>
                <a:lnTo>
                  <a:pt x="952220" y="959047"/>
                </a:lnTo>
                <a:close/>
              </a:path>
              <a:path w="964565" h="962025">
                <a:moveTo>
                  <a:pt x="960513" y="143328"/>
                </a:moveTo>
                <a:lnTo>
                  <a:pt x="958980" y="142663"/>
                </a:lnTo>
                <a:lnTo>
                  <a:pt x="958414" y="141239"/>
                </a:lnTo>
                <a:lnTo>
                  <a:pt x="959250" y="140054"/>
                </a:lnTo>
                <a:lnTo>
                  <a:pt x="959337" y="139805"/>
                </a:lnTo>
                <a:lnTo>
                  <a:pt x="961706" y="139805"/>
                </a:lnTo>
                <a:lnTo>
                  <a:pt x="963211" y="141631"/>
                </a:lnTo>
                <a:lnTo>
                  <a:pt x="962862" y="142663"/>
                </a:lnTo>
                <a:lnTo>
                  <a:pt x="962752" y="142990"/>
                </a:lnTo>
                <a:lnTo>
                  <a:pt x="960513" y="143328"/>
                </a:lnTo>
                <a:close/>
              </a:path>
              <a:path w="964565" h="962025">
                <a:moveTo>
                  <a:pt x="962703" y="270946"/>
                </a:moveTo>
                <a:lnTo>
                  <a:pt x="958845" y="270946"/>
                </a:lnTo>
                <a:lnTo>
                  <a:pt x="958354" y="269523"/>
                </a:lnTo>
                <a:lnTo>
                  <a:pt x="959229" y="268356"/>
                </a:lnTo>
                <a:lnTo>
                  <a:pt x="959323" y="268110"/>
                </a:lnTo>
                <a:lnTo>
                  <a:pt x="961773" y="268110"/>
                </a:lnTo>
                <a:lnTo>
                  <a:pt x="963239" y="269929"/>
                </a:lnTo>
                <a:lnTo>
                  <a:pt x="962703" y="270946"/>
                </a:lnTo>
                <a:close/>
              </a:path>
              <a:path w="964565" h="962025">
                <a:moveTo>
                  <a:pt x="961353" y="271537"/>
                </a:moveTo>
                <a:lnTo>
                  <a:pt x="960389" y="271142"/>
                </a:lnTo>
                <a:lnTo>
                  <a:pt x="962310" y="271142"/>
                </a:lnTo>
                <a:lnTo>
                  <a:pt x="961353" y="271537"/>
                </a:lnTo>
                <a:close/>
              </a:path>
              <a:path w="964565" h="962025">
                <a:moveTo>
                  <a:pt x="958140" y="801620"/>
                </a:moveTo>
                <a:lnTo>
                  <a:pt x="958325" y="801221"/>
                </a:lnTo>
                <a:lnTo>
                  <a:pt x="960392" y="801221"/>
                </a:lnTo>
                <a:lnTo>
                  <a:pt x="960844" y="801620"/>
                </a:lnTo>
                <a:lnTo>
                  <a:pt x="958325" y="801221"/>
                </a:lnTo>
                <a:lnTo>
                  <a:pt x="958140" y="801620"/>
                </a:lnTo>
                <a:close/>
              </a:path>
              <a:path w="964565" h="962025">
                <a:moveTo>
                  <a:pt x="959892" y="803848"/>
                </a:moveTo>
                <a:lnTo>
                  <a:pt x="958428" y="803431"/>
                </a:lnTo>
                <a:lnTo>
                  <a:pt x="957873" y="802196"/>
                </a:lnTo>
                <a:lnTo>
                  <a:pt x="958051" y="801812"/>
                </a:lnTo>
                <a:lnTo>
                  <a:pt x="960791" y="801812"/>
                </a:lnTo>
                <a:lnTo>
                  <a:pt x="960535" y="802709"/>
                </a:lnTo>
                <a:lnTo>
                  <a:pt x="960106" y="803431"/>
                </a:lnTo>
                <a:lnTo>
                  <a:pt x="959892" y="803848"/>
                </a:lnTo>
                <a:close/>
              </a:path>
              <a:path w="964565" h="962025">
                <a:moveTo>
                  <a:pt x="959892" y="803848"/>
                </a:moveTo>
                <a:lnTo>
                  <a:pt x="959780" y="804079"/>
                </a:lnTo>
                <a:lnTo>
                  <a:pt x="960094" y="803431"/>
                </a:lnTo>
                <a:lnTo>
                  <a:pt x="959892" y="803848"/>
                </a:lnTo>
                <a:close/>
              </a:path>
              <a:path w="964565" h="962025">
                <a:moveTo>
                  <a:pt x="959780" y="804079"/>
                </a:moveTo>
                <a:lnTo>
                  <a:pt x="959627" y="804396"/>
                </a:lnTo>
                <a:lnTo>
                  <a:pt x="959780" y="804079"/>
                </a:lnTo>
                <a:lnTo>
                  <a:pt x="959892" y="803848"/>
                </a:lnTo>
                <a:lnTo>
                  <a:pt x="959780" y="804079"/>
                </a:lnTo>
                <a:close/>
              </a:path>
              <a:path w="964565" h="962025">
                <a:moveTo>
                  <a:pt x="959788" y="70518"/>
                </a:moveTo>
                <a:lnTo>
                  <a:pt x="959350" y="69579"/>
                </a:lnTo>
                <a:lnTo>
                  <a:pt x="958418" y="68500"/>
                </a:lnTo>
                <a:lnTo>
                  <a:pt x="958805" y="67098"/>
                </a:lnTo>
                <a:lnTo>
                  <a:pt x="960339" y="66415"/>
                </a:lnTo>
                <a:lnTo>
                  <a:pt x="962507" y="66415"/>
                </a:lnTo>
                <a:lnTo>
                  <a:pt x="962972" y="67682"/>
                </a:lnTo>
                <a:lnTo>
                  <a:pt x="962506" y="68927"/>
                </a:lnTo>
                <a:lnTo>
                  <a:pt x="959788" y="70518"/>
                </a:lnTo>
                <a:close/>
              </a:path>
              <a:path w="964565" h="962025">
                <a:moveTo>
                  <a:pt x="962755" y="50694"/>
                </a:moveTo>
                <a:lnTo>
                  <a:pt x="959692" y="50694"/>
                </a:lnTo>
                <a:lnTo>
                  <a:pt x="958998" y="50420"/>
                </a:lnTo>
                <a:lnTo>
                  <a:pt x="958403" y="49071"/>
                </a:lnTo>
                <a:lnTo>
                  <a:pt x="959257" y="47893"/>
                </a:lnTo>
                <a:lnTo>
                  <a:pt x="959379" y="47566"/>
                </a:lnTo>
                <a:lnTo>
                  <a:pt x="961755" y="47566"/>
                </a:lnTo>
                <a:lnTo>
                  <a:pt x="963243" y="49359"/>
                </a:lnTo>
                <a:lnTo>
                  <a:pt x="962855" y="50420"/>
                </a:lnTo>
                <a:lnTo>
                  <a:pt x="962755" y="50694"/>
                </a:lnTo>
                <a:close/>
              </a:path>
              <a:path w="964565" h="962025">
                <a:moveTo>
                  <a:pt x="961997" y="218092"/>
                </a:moveTo>
                <a:lnTo>
                  <a:pt x="959457" y="217555"/>
                </a:lnTo>
                <a:lnTo>
                  <a:pt x="959015" y="216217"/>
                </a:lnTo>
                <a:lnTo>
                  <a:pt x="958464" y="215420"/>
                </a:lnTo>
                <a:lnTo>
                  <a:pt x="958663" y="214320"/>
                </a:lnTo>
                <a:lnTo>
                  <a:pt x="958773" y="213712"/>
                </a:lnTo>
                <a:lnTo>
                  <a:pt x="959460" y="212224"/>
                </a:lnTo>
                <a:lnTo>
                  <a:pt x="962261" y="213117"/>
                </a:lnTo>
                <a:lnTo>
                  <a:pt x="963211" y="214320"/>
                </a:lnTo>
                <a:lnTo>
                  <a:pt x="963175" y="216818"/>
                </a:lnTo>
                <a:lnTo>
                  <a:pt x="961997" y="218092"/>
                </a:lnTo>
                <a:close/>
              </a:path>
              <a:path w="964565" h="962025">
                <a:moveTo>
                  <a:pt x="962239" y="180401"/>
                </a:moveTo>
                <a:lnTo>
                  <a:pt x="959745" y="180401"/>
                </a:lnTo>
                <a:lnTo>
                  <a:pt x="959211" y="179700"/>
                </a:lnTo>
                <a:lnTo>
                  <a:pt x="958482" y="179162"/>
                </a:lnTo>
                <a:lnTo>
                  <a:pt x="958923" y="178297"/>
                </a:lnTo>
                <a:lnTo>
                  <a:pt x="959197" y="176885"/>
                </a:lnTo>
                <a:lnTo>
                  <a:pt x="959336" y="176885"/>
                </a:lnTo>
                <a:lnTo>
                  <a:pt x="960613" y="176429"/>
                </a:lnTo>
                <a:lnTo>
                  <a:pt x="962275" y="176885"/>
                </a:lnTo>
                <a:lnTo>
                  <a:pt x="963410" y="179162"/>
                </a:lnTo>
                <a:lnTo>
                  <a:pt x="962932" y="179700"/>
                </a:lnTo>
                <a:lnTo>
                  <a:pt x="962239" y="180401"/>
                </a:lnTo>
                <a:close/>
              </a:path>
              <a:path w="964565" h="962025">
                <a:moveTo>
                  <a:pt x="962617" y="234981"/>
                </a:moveTo>
                <a:lnTo>
                  <a:pt x="960017" y="234981"/>
                </a:lnTo>
                <a:lnTo>
                  <a:pt x="959421" y="234098"/>
                </a:lnTo>
                <a:lnTo>
                  <a:pt x="958695" y="233490"/>
                </a:lnTo>
                <a:lnTo>
                  <a:pt x="959126" y="232572"/>
                </a:lnTo>
                <a:lnTo>
                  <a:pt x="959357" y="231159"/>
                </a:lnTo>
                <a:lnTo>
                  <a:pt x="960716" y="230607"/>
                </a:lnTo>
                <a:lnTo>
                  <a:pt x="962098" y="231159"/>
                </a:lnTo>
                <a:lnTo>
                  <a:pt x="962273" y="231159"/>
                </a:lnTo>
                <a:lnTo>
                  <a:pt x="963548" y="233490"/>
                </a:lnTo>
                <a:lnTo>
                  <a:pt x="963638" y="233653"/>
                </a:lnTo>
                <a:lnTo>
                  <a:pt x="962617" y="234981"/>
                </a:lnTo>
                <a:close/>
              </a:path>
              <a:path w="964565" h="962025">
                <a:moveTo>
                  <a:pt x="960293" y="125618"/>
                </a:moveTo>
                <a:lnTo>
                  <a:pt x="959051" y="124522"/>
                </a:lnTo>
                <a:lnTo>
                  <a:pt x="959028" y="124230"/>
                </a:lnTo>
                <a:lnTo>
                  <a:pt x="958904" y="122668"/>
                </a:lnTo>
                <a:lnTo>
                  <a:pt x="958855" y="122048"/>
                </a:lnTo>
                <a:lnTo>
                  <a:pt x="959965" y="121237"/>
                </a:lnTo>
                <a:lnTo>
                  <a:pt x="960546" y="120469"/>
                </a:lnTo>
                <a:lnTo>
                  <a:pt x="960186" y="120945"/>
                </a:lnTo>
                <a:lnTo>
                  <a:pt x="962761" y="121237"/>
                </a:lnTo>
                <a:lnTo>
                  <a:pt x="963268" y="122668"/>
                </a:lnTo>
                <a:lnTo>
                  <a:pt x="962713" y="124230"/>
                </a:lnTo>
                <a:lnTo>
                  <a:pt x="960293" y="125618"/>
                </a:lnTo>
                <a:close/>
              </a:path>
              <a:path w="964565" h="962025">
                <a:moveTo>
                  <a:pt x="953470" y="483441"/>
                </a:moveTo>
                <a:lnTo>
                  <a:pt x="950735" y="483441"/>
                </a:lnTo>
                <a:lnTo>
                  <a:pt x="950009" y="482253"/>
                </a:lnTo>
                <a:lnTo>
                  <a:pt x="949272" y="481598"/>
                </a:lnTo>
                <a:lnTo>
                  <a:pt x="949724" y="480815"/>
                </a:lnTo>
                <a:lnTo>
                  <a:pt x="950007" y="479751"/>
                </a:lnTo>
                <a:lnTo>
                  <a:pt x="950104" y="479388"/>
                </a:lnTo>
                <a:lnTo>
                  <a:pt x="951906" y="479388"/>
                </a:lnTo>
                <a:lnTo>
                  <a:pt x="952962" y="479751"/>
                </a:lnTo>
                <a:lnTo>
                  <a:pt x="953955" y="481904"/>
                </a:lnTo>
                <a:lnTo>
                  <a:pt x="953470" y="483441"/>
                </a:lnTo>
                <a:close/>
              </a:path>
              <a:path w="964565" h="962025">
                <a:moveTo>
                  <a:pt x="942806" y="824042"/>
                </a:moveTo>
                <a:lnTo>
                  <a:pt x="941614" y="823533"/>
                </a:lnTo>
                <a:lnTo>
                  <a:pt x="940486" y="820594"/>
                </a:lnTo>
                <a:lnTo>
                  <a:pt x="940419" y="820419"/>
                </a:lnTo>
                <a:lnTo>
                  <a:pt x="941148" y="819014"/>
                </a:lnTo>
                <a:lnTo>
                  <a:pt x="943920" y="819014"/>
                </a:lnTo>
                <a:lnTo>
                  <a:pt x="944582" y="819960"/>
                </a:lnTo>
                <a:lnTo>
                  <a:pt x="945376" y="820594"/>
                </a:lnTo>
                <a:lnTo>
                  <a:pt x="944899" y="821498"/>
                </a:lnTo>
                <a:lnTo>
                  <a:pt x="944635" y="822683"/>
                </a:lnTo>
                <a:lnTo>
                  <a:pt x="942806" y="824042"/>
                </a:lnTo>
                <a:close/>
              </a:path>
              <a:path w="964565" h="962025">
                <a:moveTo>
                  <a:pt x="942806" y="218213"/>
                </a:moveTo>
                <a:lnTo>
                  <a:pt x="941614" y="217704"/>
                </a:lnTo>
                <a:lnTo>
                  <a:pt x="940486" y="214765"/>
                </a:lnTo>
                <a:lnTo>
                  <a:pt x="940419" y="214590"/>
                </a:lnTo>
                <a:lnTo>
                  <a:pt x="941148" y="213185"/>
                </a:lnTo>
                <a:lnTo>
                  <a:pt x="943920" y="213185"/>
                </a:lnTo>
                <a:lnTo>
                  <a:pt x="944582" y="214131"/>
                </a:lnTo>
                <a:lnTo>
                  <a:pt x="945376" y="214765"/>
                </a:lnTo>
                <a:lnTo>
                  <a:pt x="944899" y="215669"/>
                </a:lnTo>
                <a:lnTo>
                  <a:pt x="944635" y="216854"/>
                </a:lnTo>
                <a:lnTo>
                  <a:pt x="942806" y="218213"/>
                </a:lnTo>
                <a:close/>
              </a:path>
              <a:path w="964565" h="962025">
                <a:moveTo>
                  <a:pt x="942358" y="107868"/>
                </a:moveTo>
                <a:lnTo>
                  <a:pt x="941102" y="106665"/>
                </a:lnTo>
                <a:lnTo>
                  <a:pt x="940946" y="104811"/>
                </a:lnTo>
                <a:lnTo>
                  <a:pt x="940888" y="104124"/>
                </a:lnTo>
                <a:lnTo>
                  <a:pt x="942034" y="103285"/>
                </a:lnTo>
                <a:lnTo>
                  <a:pt x="942636" y="102491"/>
                </a:lnTo>
                <a:lnTo>
                  <a:pt x="942250" y="103000"/>
                </a:lnTo>
                <a:lnTo>
                  <a:pt x="944915" y="103285"/>
                </a:lnTo>
                <a:lnTo>
                  <a:pt x="945472" y="104811"/>
                </a:lnTo>
                <a:lnTo>
                  <a:pt x="944899" y="106452"/>
                </a:lnTo>
                <a:lnTo>
                  <a:pt x="942358" y="107868"/>
                </a:lnTo>
                <a:close/>
              </a:path>
              <a:path w="964565" h="962025">
                <a:moveTo>
                  <a:pt x="943297" y="180212"/>
                </a:moveTo>
                <a:lnTo>
                  <a:pt x="939693" y="180212"/>
                </a:lnTo>
                <a:lnTo>
                  <a:pt x="939180" y="178867"/>
                </a:lnTo>
                <a:lnTo>
                  <a:pt x="938515" y="178009"/>
                </a:lnTo>
                <a:lnTo>
                  <a:pt x="938839" y="176049"/>
                </a:lnTo>
                <a:lnTo>
                  <a:pt x="940024" y="174775"/>
                </a:lnTo>
                <a:lnTo>
                  <a:pt x="942689" y="175248"/>
                </a:lnTo>
                <a:lnTo>
                  <a:pt x="943646" y="176828"/>
                </a:lnTo>
                <a:lnTo>
                  <a:pt x="943678" y="179550"/>
                </a:lnTo>
                <a:lnTo>
                  <a:pt x="943297" y="180212"/>
                </a:lnTo>
                <a:close/>
              </a:path>
              <a:path w="964565" h="962025">
                <a:moveTo>
                  <a:pt x="942732" y="181194"/>
                </a:moveTo>
                <a:lnTo>
                  <a:pt x="940554" y="180490"/>
                </a:lnTo>
                <a:lnTo>
                  <a:pt x="943137" y="180490"/>
                </a:lnTo>
                <a:lnTo>
                  <a:pt x="942732" y="181194"/>
                </a:lnTo>
                <a:close/>
              </a:path>
              <a:path w="964565" h="962025">
                <a:moveTo>
                  <a:pt x="934831" y="3558"/>
                </a:moveTo>
                <a:lnTo>
                  <a:pt x="930992" y="3558"/>
                </a:lnTo>
                <a:lnTo>
                  <a:pt x="932128" y="2266"/>
                </a:lnTo>
                <a:lnTo>
                  <a:pt x="933455" y="1846"/>
                </a:lnTo>
                <a:lnTo>
                  <a:pt x="934476" y="2266"/>
                </a:lnTo>
                <a:lnTo>
                  <a:pt x="934831" y="3558"/>
                </a:lnTo>
                <a:close/>
              </a:path>
              <a:path w="964565" h="962025">
                <a:moveTo>
                  <a:pt x="934355" y="4547"/>
                </a:moveTo>
                <a:lnTo>
                  <a:pt x="932836" y="4547"/>
                </a:lnTo>
                <a:lnTo>
                  <a:pt x="931786" y="3917"/>
                </a:lnTo>
                <a:lnTo>
                  <a:pt x="934932" y="3917"/>
                </a:lnTo>
                <a:lnTo>
                  <a:pt x="934355" y="4547"/>
                </a:lnTo>
                <a:close/>
              </a:path>
              <a:path w="964565" h="962025">
                <a:moveTo>
                  <a:pt x="934355" y="4547"/>
                </a:moveTo>
                <a:lnTo>
                  <a:pt x="934111" y="4814"/>
                </a:lnTo>
                <a:lnTo>
                  <a:pt x="934932" y="3917"/>
                </a:lnTo>
                <a:lnTo>
                  <a:pt x="934355" y="4547"/>
                </a:lnTo>
                <a:close/>
              </a:path>
              <a:path w="964565" h="962025">
                <a:moveTo>
                  <a:pt x="943778" y="544751"/>
                </a:moveTo>
                <a:lnTo>
                  <a:pt x="941364" y="544751"/>
                </a:lnTo>
                <a:lnTo>
                  <a:pt x="941562" y="544288"/>
                </a:lnTo>
                <a:lnTo>
                  <a:pt x="942842" y="544288"/>
                </a:lnTo>
                <a:lnTo>
                  <a:pt x="943778" y="544751"/>
                </a:lnTo>
                <a:close/>
              </a:path>
              <a:path w="964565" h="962025">
                <a:moveTo>
                  <a:pt x="942540" y="547181"/>
                </a:moveTo>
                <a:lnTo>
                  <a:pt x="941565" y="546747"/>
                </a:lnTo>
                <a:lnTo>
                  <a:pt x="941057" y="545594"/>
                </a:lnTo>
                <a:lnTo>
                  <a:pt x="940985" y="545430"/>
                </a:lnTo>
                <a:lnTo>
                  <a:pt x="941169" y="545128"/>
                </a:lnTo>
                <a:lnTo>
                  <a:pt x="944728" y="545128"/>
                </a:lnTo>
                <a:lnTo>
                  <a:pt x="944527" y="545430"/>
                </a:lnTo>
                <a:lnTo>
                  <a:pt x="944419" y="545594"/>
                </a:lnTo>
                <a:lnTo>
                  <a:pt x="944209" y="546249"/>
                </a:lnTo>
                <a:lnTo>
                  <a:pt x="942540" y="547181"/>
                </a:lnTo>
                <a:close/>
              </a:path>
              <a:path w="964565" h="962025">
                <a:moveTo>
                  <a:pt x="934100" y="21738"/>
                </a:moveTo>
                <a:lnTo>
                  <a:pt x="933896" y="22105"/>
                </a:lnTo>
                <a:lnTo>
                  <a:pt x="934259" y="21454"/>
                </a:lnTo>
                <a:lnTo>
                  <a:pt x="933954" y="21144"/>
                </a:lnTo>
                <a:lnTo>
                  <a:pt x="934259" y="21454"/>
                </a:lnTo>
                <a:lnTo>
                  <a:pt x="934100" y="21738"/>
                </a:lnTo>
                <a:close/>
              </a:path>
              <a:path w="964565" h="962025">
                <a:moveTo>
                  <a:pt x="942512" y="491359"/>
                </a:moveTo>
                <a:lnTo>
                  <a:pt x="940604" y="491359"/>
                </a:lnTo>
                <a:lnTo>
                  <a:pt x="940148" y="490448"/>
                </a:lnTo>
                <a:lnTo>
                  <a:pt x="940572" y="489010"/>
                </a:lnTo>
                <a:lnTo>
                  <a:pt x="941653" y="487996"/>
                </a:lnTo>
                <a:lnTo>
                  <a:pt x="942137" y="488832"/>
                </a:lnTo>
                <a:lnTo>
                  <a:pt x="942714" y="489633"/>
                </a:lnTo>
                <a:lnTo>
                  <a:pt x="943013" y="490448"/>
                </a:lnTo>
                <a:lnTo>
                  <a:pt x="943116" y="490729"/>
                </a:lnTo>
                <a:lnTo>
                  <a:pt x="942512" y="491359"/>
                </a:lnTo>
                <a:close/>
              </a:path>
              <a:path w="964565" h="962025">
                <a:moveTo>
                  <a:pt x="933772" y="939792"/>
                </a:moveTo>
                <a:lnTo>
                  <a:pt x="931348" y="939792"/>
                </a:lnTo>
                <a:lnTo>
                  <a:pt x="931628" y="939301"/>
                </a:lnTo>
                <a:lnTo>
                  <a:pt x="932946" y="939301"/>
                </a:lnTo>
                <a:lnTo>
                  <a:pt x="933772" y="939792"/>
                </a:lnTo>
                <a:close/>
              </a:path>
              <a:path w="964565" h="962025">
                <a:moveTo>
                  <a:pt x="934041" y="941105"/>
                </a:moveTo>
                <a:lnTo>
                  <a:pt x="932718" y="941105"/>
                </a:lnTo>
                <a:lnTo>
                  <a:pt x="931871" y="940604"/>
                </a:lnTo>
                <a:lnTo>
                  <a:pt x="934328" y="940604"/>
                </a:lnTo>
                <a:lnTo>
                  <a:pt x="934041" y="941105"/>
                </a:lnTo>
                <a:close/>
              </a:path>
              <a:path w="964565" h="962025">
                <a:moveTo>
                  <a:pt x="934041" y="941105"/>
                </a:moveTo>
                <a:lnTo>
                  <a:pt x="933902" y="941347"/>
                </a:lnTo>
                <a:lnTo>
                  <a:pt x="934328" y="940604"/>
                </a:lnTo>
                <a:lnTo>
                  <a:pt x="934041" y="941105"/>
                </a:lnTo>
                <a:close/>
              </a:path>
              <a:path w="964565" h="962025">
                <a:moveTo>
                  <a:pt x="932273" y="43605"/>
                </a:moveTo>
                <a:lnTo>
                  <a:pt x="930903" y="42506"/>
                </a:lnTo>
                <a:lnTo>
                  <a:pt x="930786" y="40620"/>
                </a:lnTo>
                <a:lnTo>
                  <a:pt x="930743" y="39908"/>
                </a:lnTo>
                <a:lnTo>
                  <a:pt x="931999" y="39122"/>
                </a:lnTo>
                <a:lnTo>
                  <a:pt x="932665" y="38367"/>
                </a:lnTo>
                <a:lnTo>
                  <a:pt x="933558" y="38865"/>
                </a:lnTo>
                <a:lnTo>
                  <a:pt x="934628" y="39122"/>
                </a:lnTo>
                <a:lnTo>
                  <a:pt x="934974" y="39122"/>
                </a:lnTo>
                <a:lnTo>
                  <a:pt x="935403" y="40620"/>
                </a:lnTo>
                <a:lnTo>
                  <a:pt x="934814" y="42360"/>
                </a:lnTo>
                <a:lnTo>
                  <a:pt x="932273" y="43605"/>
                </a:lnTo>
                <a:close/>
              </a:path>
              <a:path w="964565" h="962025">
                <a:moveTo>
                  <a:pt x="943175" y="416303"/>
                </a:moveTo>
                <a:lnTo>
                  <a:pt x="940856" y="416303"/>
                </a:lnTo>
                <a:lnTo>
                  <a:pt x="941102" y="415933"/>
                </a:lnTo>
                <a:lnTo>
                  <a:pt x="942991" y="415933"/>
                </a:lnTo>
                <a:lnTo>
                  <a:pt x="943175" y="416303"/>
                </a:lnTo>
                <a:close/>
              </a:path>
              <a:path w="964565" h="962025">
                <a:moveTo>
                  <a:pt x="942760" y="418591"/>
                </a:moveTo>
                <a:lnTo>
                  <a:pt x="941463" y="418591"/>
                </a:lnTo>
                <a:lnTo>
                  <a:pt x="940571" y="416901"/>
                </a:lnTo>
                <a:lnTo>
                  <a:pt x="940447" y="416666"/>
                </a:lnTo>
                <a:lnTo>
                  <a:pt x="943355" y="416666"/>
                </a:lnTo>
                <a:lnTo>
                  <a:pt x="943472" y="416901"/>
                </a:lnTo>
                <a:lnTo>
                  <a:pt x="942760" y="418591"/>
                </a:lnTo>
                <a:close/>
              </a:path>
              <a:path w="964565" h="962025">
                <a:moveTo>
                  <a:pt x="942240" y="364100"/>
                </a:moveTo>
                <a:lnTo>
                  <a:pt x="941333" y="363122"/>
                </a:lnTo>
                <a:lnTo>
                  <a:pt x="940515" y="362645"/>
                </a:lnTo>
                <a:lnTo>
                  <a:pt x="940839" y="361702"/>
                </a:lnTo>
                <a:lnTo>
                  <a:pt x="940917" y="360410"/>
                </a:lnTo>
                <a:lnTo>
                  <a:pt x="942038" y="359610"/>
                </a:lnTo>
                <a:lnTo>
                  <a:pt x="943632" y="360136"/>
                </a:lnTo>
                <a:lnTo>
                  <a:pt x="945358" y="362239"/>
                </a:lnTo>
                <a:lnTo>
                  <a:pt x="944760" y="363641"/>
                </a:lnTo>
                <a:lnTo>
                  <a:pt x="942240" y="364100"/>
                </a:lnTo>
                <a:close/>
              </a:path>
              <a:path w="964565" h="962025">
                <a:moveTo>
                  <a:pt x="942304" y="454372"/>
                </a:moveTo>
                <a:lnTo>
                  <a:pt x="940636" y="454372"/>
                </a:lnTo>
                <a:lnTo>
                  <a:pt x="940820" y="453650"/>
                </a:lnTo>
                <a:lnTo>
                  <a:pt x="940878" y="453422"/>
                </a:lnTo>
                <a:lnTo>
                  <a:pt x="941431" y="452458"/>
                </a:lnTo>
                <a:lnTo>
                  <a:pt x="941807" y="451632"/>
                </a:lnTo>
                <a:lnTo>
                  <a:pt x="941431" y="452458"/>
                </a:lnTo>
                <a:lnTo>
                  <a:pt x="942967" y="452703"/>
                </a:lnTo>
                <a:lnTo>
                  <a:pt x="942785" y="453422"/>
                </a:lnTo>
                <a:lnTo>
                  <a:pt x="942728" y="453650"/>
                </a:lnTo>
                <a:lnTo>
                  <a:pt x="942304" y="454372"/>
                </a:lnTo>
                <a:close/>
              </a:path>
              <a:path w="964565" h="962025">
                <a:moveTo>
                  <a:pt x="942304" y="454372"/>
                </a:moveTo>
                <a:lnTo>
                  <a:pt x="942212" y="454529"/>
                </a:lnTo>
                <a:lnTo>
                  <a:pt x="942728" y="453650"/>
                </a:lnTo>
                <a:lnTo>
                  <a:pt x="942304" y="454372"/>
                </a:lnTo>
                <a:close/>
              </a:path>
              <a:path w="964565" h="962025">
                <a:moveTo>
                  <a:pt x="941961" y="455073"/>
                </a:moveTo>
                <a:lnTo>
                  <a:pt x="941796" y="455433"/>
                </a:lnTo>
                <a:lnTo>
                  <a:pt x="942212" y="454529"/>
                </a:lnTo>
                <a:lnTo>
                  <a:pt x="942304" y="454372"/>
                </a:lnTo>
                <a:lnTo>
                  <a:pt x="942212" y="454529"/>
                </a:lnTo>
                <a:lnTo>
                  <a:pt x="941961" y="455073"/>
                </a:lnTo>
                <a:close/>
              </a:path>
              <a:path w="964565" h="962025">
                <a:moveTo>
                  <a:pt x="942316" y="326053"/>
                </a:moveTo>
                <a:lnTo>
                  <a:pt x="940689" y="326053"/>
                </a:lnTo>
                <a:lnTo>
                  <a:pt x="940892" y="325117"/>
                </a:lnTo>
                <a:lnTo>
                  <a:pt x="941362" y="324238"/>
                </a:lnTo>
                <a:lnTo>
                  <a:pt x="942990" y="324238"/>
                </a:lnTo>
                <a:lnTo>
                  <a:pt x="942782" y="325117"/>
                </a:lnTo>
                <a:lnTo>
                  <a:pt x="942316" y="326053"/>
                </a:lnTo>
                <a:close/>
              </a:path>
              <a:path w="964565" h="962025">
                <a:moveTo>
                  <a:pt x="942305" y="346126"/>
                </a:moveTo>
                <a:lnTo>
                  <a:pt x="941383" y="345080"/>
                </a:lnTo>
                <a:lnTo>
                  <a:pt x="940572" y="344571"/>
                </a:lnTo>
                <a:lnTo>
                  <a:pt x="941368" y="341988"/>
                </a:lnTo>
                <a:lnTo>
                  <a:pt x="943551" y="341988"/>
                </a:lnTo>
                <a:lnTo>
                  <a:pt x="945240" y="344084"/>
                </a:lnTo>
                <a:lnTo>
                  <a:pt x="944863" y="345589"/>
                </a:lnTo>
                <a:lnTo>
                  <a:pt x="942305" y="346126"/>
                </a:lnTo>
                <a:close/>
              </a:path>
              <a:path w="964565" h="962025">
                <a:moveTo>
                  <a:pt x="941885" y="437323"/>
                </a:moveTo>
                <a:lnTo>
                  <a:pt x="940614" y="436352"/>
                </a:lnTo>
                <a:lnTo>
                  <a:pt x="941335" y="434598"/>
                </a:lnTo>
                <a:lnTo>
                  <a:pt x="942945" y="434598"/>
                </a:lnTo>
                <a:lnTo>
                  <a:pt x="942735" y="435537"/>
                </a:lnTo>
                <a:lnTo>
                  <a:pt x="942298" y="436352"/>
                </a:lnTo>
                <a:lnTo>
                  <a:pt x="941885" y="437323"/>
                </a:lnTo>
                <a:close/>
              </a:path>
              <a:path w="964565" h="962025">
                <a:moveTo>
                  <a:pt x="942525" y="474396"/>
                </a:moveTo>
                <a:lnTo>
                  <a:pt x="941130" y="473709"/>
                </a:lnTo>
                <a:lnTo>
                  <a:pt x="940936" y="472097"/>
                </a:lnTo>
                <a:lnTo>
                  <a:pt x="940568" y="471179"/>
                </a:lnTo>
                <a:lnTo>
                  <a:pt x="941123" y="469723"/>
                </a:lnTo>
                <a:lnTo>
                  <a:pt x="942234" y="469175"/>
                </a:lnTo>
                <a:lnTo>
                  <a:pt x="944130" y="470819"/>
                </a:lnTo>
                <a:lnTo>
                  <a:pt x="944354" y="472097"/>
                </a:lnTo>
                <a:lnTo>
                  <a:pt x="944821" y="473097"/>
                </a:lnTo>
                <a:lnTo>
                  <a:pt x="943810" y="473470"/>
                </a:lnTo>
                <a:lnTo>
                  <a:pt x="942525" y="474396"/>
                </a:lnTo>
                <a:close/>
              </a:path>
              <a:path w="964565" h="962025">
                <a:moveTo>
                  <a:pt x="941895" y="401457"/>
                </a:moveTo>
                <a:lnTo>
                  <a:pt x="940476" y="398522"/>
                </a:lnTo>
                <a:lnTo>
                  <a:pt x="941436" y="398077"/>
                </a:lnTo>
                <a:lnTo>
                  <a:pt x="942426" y="397219"/>
                </a:lnTo>
                <a:lnTo>
                  <a:pt x="944684" y="397219"/>
                </a:lnTo>
                <a:lnTo>
                  <a:pt x="945184" y="398522"/>
                </a:lnTo>
                <a:lnTo>
                  <a:pt x="944735" y="399828"/>
                </a:lnTo>
                <a:lnTo>
                  <a:pt x="941895" y="401457"/>
                </a:lnTo>
                <a:close/>
              </a:path>
              <a:path w="964565" h="962025">
                <a:moveTo>
                  <a:pt x="941002" y="508539"/>
                </a:moveTo>
                <a:lnTo>
                  <a:pt x="941548" y="507870"/>
                </a:lnTo>
                <a:lnTo>
                  <a:pt x="942945" y="507870"/>
                </a:lnTo>
                <a:lnTo>
                  <a:pt x="943842" y="508365"/>
                </a:lnTo>
                <a:lnTo>
                  <a:pt x="941548" y="507870"/>
                </a:lnTo>
                <a:lnTo>
                  <a:pt x="941002" y="508539"/>
                </a:lnTo>
                <a:close/>
              </a:path>
              <a:path w="964565" h="962025">
                <a:moveTo>
                  <a:pt x="944205" y="509849"/>
                </a:moveTo>
                <a:lnTo>
                  <a:pt x="941331" y="509849"/>
                </a:lnTo>
                <a:lnTo>
                  <a:pt x="941173" y="509219"/>
                </a:lnTo>
                <a:lnTo>
                  <a:pt x="941061" y="508774"/>
                </a:lnTo>
                <a:lnTo>
                  <a:pt x="944760" y="508774"/>
                </a:lnTo>
                <a:lnTo>
                  <a:pt x="944436" y="509219"/>
                </a:lnTo>
                <a:lnTo>
                  <a:pt x="944205" y="509849"/>
                </a:lnTo>
                <a:close/>
              </a:path>
              <a:path w="964565" h="962025">
                <a:moveTo>
                  <a:pt x="941387" y="510073"/>
                </a:moveTo>
                <a:lnTo>
                  <a:pt x="941173" y="509219"/>
                </a:lnTo>
                <a:lnTo>
                  <a:pt x="941331" y="509849"/>
                </a:lnTo>
                <a:lnTo>
                  <a:pt x="941387" y="510073"/>
                </a:lnTo>
                <a:close/>
              </a:path>
              <a:path w="964565" h="962025">
                <a:moveTo>
                  <a:pt x="942479" y="510728"/>
                </a:moveTo>
                <a:lnTo>
                  <a:pt x="941440" y="510283"/>
                </a:lnTo>
                <a:lnTo>
                  <a:pt x="941387" y="510073"/>
                </a:lnTo>
                <a:lnTo>
                  <a:pt x="943767" y="510073"/>
                </a:lnTo>
                <a:lnTo>
                  <a:pt x="942479" y="510728"/>
                </a:lnTo>
                <a:close/>
              </a:path>
              <a:path w="964565" h="962025">
                <a:moveTo>
                  <a:pt x="942717" y="382160"/>
                </a:moveTo>
                <a:lnTo>
                  <a:pt x="941223" y="381740"/>
                </a:lnTo>
                <a:lnTo>
                  <a:pt x="940547" y="380057"/>
                </a:lnTo>
                <a:lnTo>
                  <a:pt x="940664" y="379139"/>
                </a:lnTo>
                <a:lnTo>
                  <a:pt x="940732" y="378605"/>
                </a:lnTo>
                <a:lnTo>
                  <a:pt x="940842" y="377733"/>
                </a:lnTo>
                <a:lnTo>
                  <a:pt x="942230" y="377160"/>
                </a:lnTo>
                <a:lnTo>
                  <a:pt x="944123" y="378605"/>
                </a:lnTo>
                <a:lnTo>
                  <a:pt x="944408" y="379872"/>
                </a:lnTo>
                <a:lnTo>
                  <a:pt x="944917" y="380843"/>
                </a:lnTo>
                <a:lnTo>
                  <a:pt x="943885" y="381259"/>
                </a:lnTo>
                <a:lnTo>
                  <a:pt x="942717" y="382160"/>
                </a:lnTo>
                <a:close/>
              </a:path>
              <a:path w="964565" h="962025">
                <a:moveTo>
                  <a:pt x="934298" y="957642"/>
                </a:moveTo>
                <a:lnTo>
                  <a:pt x="932066" y="957642"/>
                </a:lnTo>
                <a:lnTo>
                  <a:pt x="932672" y="957236"/>
                </a:lnTo>
                <a:lnTo>
                  <a:pt x="934035" y="957236"/>
                </a:lnTo>
                <a:lnTo>
                  <a:pt x="934298" y="957642"/>
                </a:lnTo>
                <a:close/>
              </a:path>
              <a:path w="964565" h="962025">
                <a:moveTo>
                  <a:pt x="932135" y="959361"/>
                </a:moveTo>
                <a:lnTo>
                  <a:pt x="931003" y="958229"/>
                </a:lnTo>
                <a:lnTo>
                  <a:pt x="931418" y="958012"/>
                </a:lnTo>
                <a:lnTo>
                  <a:pt x="934675" y="958012"/>
                </a:lnTo>
                <a:lnTo>
                  <a:pt x="932135" y="959361"/>
                </a:lnTo>
                <a:close/>
              </a:path>
              <a:path w="964565" h="962025">
                <a:moveTo>
                  <a:pt x="933352" y="61764"/>
                </a:moveTo>
                <a:lnTo>
                  <a:pt x="931006" y="60341"/>
                </a:lnTo>
                <a:lnTo>
                  <a:pt x="930883" y="59248"/>
                </a:lnTo>
                <a:lnTo>
                  <a:pt x="930853" y="58989"/>
                </a:lnTo>
                <a:lnTo>
                  <a:pt x="930508" y="58195"/>
                </a:lnTo>
                <a:lnTo>
                  <a:pt x="931241" y="56320"/>
                </a:lnTo>
                <a:lnTo>
                  <a:pt x="932683" y="55686"/>
                </a:lnTo>
                <a:lnTo>
                  <a:pt x="934960" y="56932"/>
                </a:lnTo>
                <a:lnTo>
                  <a:pt x="935633" y="58508"/>
                </a:lnTo>
                <a:lnTo>
                  <a:pt x="934878" y="60882"/>
                </a:lnTo>
                <a:lnTo>
                  <a:pt x="933352" y="61764"/>
                </a:lnTo>
                <a:close/>
              </a:path>
              <a:path w="964565" h="962025">
                <a:moveTo>
                  <a:pt x="934100" y="627564"/>
                </a:moveTo>
                <a:lnTo>
                  <a:pt x="933896" y="627930"/>
                </a:lnTo>
                <a:lnTo>
                  <a:pt x="934259" y="627279"/>
                </a:lnTo>
                <a:lnTo>
                  <a:pt x="933953" y="626969"/>
                </a:lnTo>
                <a:lnTo>
                  <a:pt x="934259" y="627279"/>
                </a:lnTo>
                <a:lnTo>
                  <a:pt x="934100" y="627564"/>
                </a:lnTo>
                <a:close/>
              </a:path>
              <a:path w="964565" h="962025">
                <a:moveTo>
                  <a:pt x="932273" y="649434"/>
                </a:moveTo>
                <a:lnTo>
                  <a:pt x="930903" y="648334"/>
                </a:lnTo>
                <a:lnTo>
                  <a:pt x="930786" y="646448"/>
                </a:lnTo>
                <a:lnTo>
                  <a:pt x="930743" y="645737"/>
                </a:lnTo>
                <a:lnTo>
                  <a:pt x="931999" y="644950"/>
                </a:lnTo>
                <a:lnTo>
                  <a:pt x="932665" y="644196"/>
                </a:lnTo>
                <a:lnTo>
                  <a:pt x="933558" y="644694"/>
                </a:lnTo>
                <a:lnTo>
                  <a:pt x="934628" y="644950"/>
                </a:lnTo>
                <a:lnTo>
                  <a:pt x="934974" y="644950"/>
                </a:lnTo>
                <a:lnTo>
                  <a:pt x="935403" y="646448"/>
                </a:lnTo>
                <a:lnTo>
                  <a:pt x="934814" y="648189"/>
                </a:lnTo>
                <a:lnTo>
                  <a:pt x="932273" y="649434"/>
                </a:lnTo>
                <a:close/>
              </a:path>
              <a:path w="964565" h="962025">
                <a:moveTo>
                  <a:pt x="932481" y="775921"/>
                </a:moveTo>
                <a:lnTo>
                  <a:pt x="930779" y="775921"/>
                </a:lnTo>
                <a:lnTo>
                  <a:pt x="930291" y="775106"/>
                </a:lnTo>
                <a:lnTo>
                  <a:pt x="930478" y="774159"/>
                </a:lnTo>
                <a:lnTo>
                  <a:pt x="930555" y="773768"/>
                </a:lnTo>
                <a:lnTo>
                  <a:pt x="931434" y="773351"/>
                </a:lnTo>
                <a:lnTo>
                  <a:pt x="932444" y="772447"/>
                </a:lnTo>
                <a:lnTo>
                  <a:pt x="934369" y="772953"/>
                </a:lnTo>
                <a:lnTo>
                  <a:pt x="934387" y="774159"/>
                </a:lnTo>
                <a:lnTo>
                  <a:pt x="933014" y="775515"/>
                </a:lnTo>
                <a:lnTo>
                  <a:pt x="932481" y="775921"/>
                </a:lnTo>
                <a:close/>
              </a:path>
              <a:path w="964565" h="962025">
                <a:moveTo>
                  <a:pt x="934358" y="610376"/>
                </a:moveTo>
                <a:lnTo>
                  <a:pt x="932836" y="610376"/>
                </a:lnTo>
                <a:lnTo>
                  <a:pt x="931748" y="609746"/>
                </a:lnTo>
                <a:lnTo>
                  <a:pt x="930992" y="609387"/>
                </a:lnTo>
                <a:lnTo>
                  <a:pt x="932128" y="608095"/>
                </a:lnTo>
                <a:lnTo>
                  <a:pt x="933455" y="607675"/>
                </a:lnTo>
                <a:lnTo>
                  <a:pt x="934476" y="608095"/>
                </a:lnTo>
                <a:lnTo>
                  <a:pt x="934832" y="609387"/>
                </a:lnTo>
                <a:lnTo>
                  <a:pt x="934932" y="609746"/>
                </a:lnTo>
                <a:lnTo>
                  <a:pt x="934358" y="610376"/>
                </a:lnTo>
                <a:close/>
              </a:path>
              <a:path w="964565" h="962025">
                <a:moveTo>
                  <a:pt x="934358" y="610376"/>
                </a:moveTo>
                <a:lnTo>
                  <a:pt x="934115" y="610643"/>
                </a:lnTo>
                <a:lnTo>
                  <a:pt x="934932" y="609746"/>
                </a:lnTo>
                <a:lnTo>
                  <a:pt x="934358" y="610376"/>
                </a:lnTo>
                <a:close/>
              </a:path>
              <a:path w="964565" h="962025">
                <a:moveTo>
                  <a:pt x="934647" y="592096"/>
                </a:moveTo>
                <a:lnTo>
                  <a:pt x="930841" y="592096"/>
                </a:lnTo>
                <a:lnTo>
                  <a:pt x="930142" y="590794"/>
                </a:lnTo>
                <a:lnTo>
                  <a:pt x="931024" y="589541"/>
                </a:lnTo>
                <a:lnTo>
                  <a:pt x="931127" y="589256"/>
                </a:lnTo>
                <a:lnTo>
                  <a:pt x="933547" y="589256"/>
                </a:lnTo>
                <a:lnTo>
                  <a:pt x="935152" y="591050"/>
                </a:lnTo>
                <a:lnTo>
                  <a:pt x="934647" y="592096"/>
                </a:lnTo>
                <a:close/>
              </a:path>
              <a:path w="964565" h="962025">
                <a:moveTo>
                  <a:pt x="934647" y="592096"/>
                </a:moveTo>
                <a:lnTo>
                  <a:pt x="934265" y="592238"/>
                </a:lnTo>
                <a:lnTo>
                  <a:pt x="934647" y="592096"/>
                </a:lnTo>
                <a:lnTo>
                  <a:pt x="934984" y="591399"/>
                </a:lnTo>
                <a:lnTo>
                  <a:pt x="934647" y="592096"/>
                </a:lnTo>
                <a:close/>
              </a:path>
              <a:path w="964565" h="962025">
                <a:moveTo>
                  <a:pt x="933252" y="592616"/>
                </a:moveTo>
                <a:lnTo>
                  <a:pt x="932277" y="592238"/>
                </a:lnTo>
                <a:lnTo>
                  <a:pt x="934265" y="592238"/>
                </a:lnTo>
                <a:lnTo>
                  <a:pt x="933252" y="592616"/>
                </a:lnTo>
                <a:close/>
              </a:path>
              <a:path w="964565" h="962025">
                <a:moveTo>
                  <a:pt x="934472" y="556711"/>
                </a:moveTo>
                <a:lnTo>
                  <a:pt x="931843" y="556711"/>
                </a:lnTo>
                <a:lnTo>
                  <a:pt x="930633" y="555899"/>
                </a:lnTo>
                <a:lnTo>
                  <a:pt x="930035" y="553366"/>
                </a:lnTo>
                <a:lnTo>
                  <a:pt x="931266" y="552355"/>
                </a:lnTo>
                <a:lnTo>
                  <a:pt x="933021" y="551992"/>
                </a:lnTo>
                <a:lnTo>
                  <a:pt x="933782" y="552558"/>
                </a:lnTo>
                <a:lnTo>
                  <a:pt x="934985" y="552981"/>
                </a:lnTo>
                <a:lnTo>
                  <a:pt x="935882" y="555704"/>
                </a:lnTo>
                <a:lnTo>
                  <a:pt x="934472" y="556711"/>
                </a:lnTo>
                <a:close/>
              </a:path>
              <a:path w="964565" h="962025">
                <a:moveTo>
                  <a:pt x="934569" y="537630"/>
                </a:moveTo>
                <a:lnTo>
                  <a:pt x="931901" y="537630"/>
                </a:lnTo>
                <a:lnTo>
                  <a:pt x="931288" y="536819"/>
                </a:lnTo>
                <a:lnTo>
                  <a:pt x="930512" y="536253"/>
                </a:lnTo>
                <a:lnTo>
                  <a:pt x="930964" y="535338"/>
                </a:lnTo>
                <a:lnTo>
                  <a:pt x="931263" y="533940"/>
                </a:lnTo>
                <a:lnTo>
                  <a:pt x="932601" y="533370"/>
                </a:lnTo>
                <a:lnTo>
                  <a:pt x="934216" y="533940"/>
                </a:lnTo>
                <a:lnTo>
                  <a:pt x="935574" y="536253"/>
                </a:lnTo>
                <a:lnTo>
                  <a:pt x="935223" y="536819"/>
                </a:lnTo>
                <a:lnTo>
                  <a:pt x="934569" y="537630"/>
                </a:lnTo>
                <a:close/>
              </a:path>
              <a:path w="964565" h="962025">
                <a:moveTo>
                  <a:pt x="932202" y="520489"/>
                </a:moveTo>
                <a:lnTo>
                  <a:pt x="930871" y="519453"/>
                </a:lnTo>
                <a:lnTo>
                  <a:pt x="930856" y="519250"/>
                </a:lnTo>
                <a:lnTo>
                  <a:pt x="930740" y="516909"/>
                </a:lnTo>
                <a:lnTo>
                  <a:pt x="931871" y="516162"/>
                </a:lnTo>
                <a:lnTo>
                  <a:pt x="932494" y="515414"/>
                </a:lnTo>
                <a:lnTo>
                  <a:pt x="932091" y="515898"/>
                </a:lnTo>
                <a:lnTo>
                  <a:pt x="934722" y="516162"/>
                </a:lnTo>
                <a:lnTo>
                  <a:pt x="935206" y="517653"/>
                </a:lnTo>
                <a:lnTo>
                  <a:pt x="934629" y="519250"/>
                </a:lnTo>
                <a:lnTo>
                  <a:pt x="932202" y="520489"/>
                </a:lnTo>
                <a:close/>
              </a:path>
              <a:path w="964565" h="962025">
                <a:moveTo>
                  <a:pt x="932142" y="759495"/>
                </a:moveTo>
                <a:lnTo>
                  <a:pt x="930715" y="758285"/>
                </a:lnTo>
                <a:lnTo>
                  <a:pt x="930683" y="755936"/>
                </a:lnTo>
                <a:lnTo>
                  <a:pt x="931893" y="755185"/>
                </a:lnTo>
                <a:lnTo>
                  <a:pt x="932537" y="754474"/>
                </a:lnTo>
                <a:lnTo>
                  <a:pt x="932102" y="754954"/>
                </a:lnTo>
                <a:lnTo>
                  <a:pt x="934766" y="755185"/>
                </a:lnTo>
                <a:lnTo>
                  <a:pt x="935189" y="756601"/>
                </a:lnTo>
                <a:lnTo>
                  <a:pt x="934611" y="758285"/>
                </a:lnTo>
                <a:lnTo>
                  <a:pt x="932142" y="759495"/>
                </a:lnTo>
                <a:close/>
              </a:path>
              <a:path w="964565" h="962025">
                <a:moveTo>
                  <a:pt x="932174" y="574905"/>
                </a:moveTo>
                <a:lnTo>
                  <a:pt x="930832" y="573973"/>
                </a:lnTo>
                <a:lnTo>
                  <a:pt x="930669" y="572090"/>
                </a:lnTo>
                <a:lnTo>
                  <a:pt x="930619" y="571510"/>
                </a:lnTo>
                <a:lnTo>
                  <a:pt x="931760" y="570710"/>
                </a:lnTo>
                <a:lnTo>
                  <a:pt x="932352" y="569959"/>
                </a:lnTo>
                <a:lnTo>
                  <a:pt x="931990" y="570418"/>
                </a:lnTo>
                <a:lnTo>
                  <a:pt x="934540" y="570710"/>
                </a:lnTo>
                <a:lnTo>
                  <a:pt x="935038" y="572090"/>
                </a:lnTo>
                <a:lnTo>
                  <a:pt x="934487" y="573645"/>
                </a:lnTo>
                <a:lnTo>
                  <a:pt x="932174" y="574905"/>
                </a:lnTo>
                <a:close/>
              </a:path>
              <a:path w="964565" h="962025">
                <a:moveTo>
                  <a:pt x="932448" y="887365"/>
                </a:moveTo>
                <a:lnTo>
                  <a:pt x="931434" y="886326"/>
                </a:lnTo>
                <a:lnTo>
                  <a:pt x="930569" y="885842"/>
                </a:lnTo>
                <a:lnTo>
                  <a:pt x="930925" y="884899"/>
                </a:lnTo>
                <a:lnTo>
                  <a:pt x="931035" y="883561"/>
                </a:lnTo>
                <a:lnTo>
                  <a:pt x="932302" y="882764"/>
                </a:lnTo>
                <a:lnTo>
                  <a:pt x="933946" y="883109"/>
                </a:lnTo>
                <a:lnTo>
                  <a:pt x="935625" y="885255"/>
                </a:lnTo>
                <a:lnTo>
                  <a:pt x="934828" y="886721"/>
                </a:lnTo>
                <a:lnTo>
                  <a:pt x="932448" y="887365"/>
                </a:lnTo>
                <a:close/>
              </a:path>
              <a:path w="964565" h="962025">
                <a:moveTo>
                  <a:pt x="933718" y="847375"/>
                </a:moveTo>
                <a:lnTo>
                  <a:pt x="931338" y="847375"/>
                </a:lnTo>
                <a:lnTo>
                  <a:pt x="931571" y="846912"/>
                </a:lnTo>
                <a:lnTo>
                  <a:pt x="932846" y="846912"/>
                </a:lnTo>
                <a:lnTo>
                  <a:pt x="933718" y="847375"/>
                </a:lnTo>
                <a:close/>
              </a:path>
              <a:path w="964565" h="962025">
                <a:moveTo>
                  <a:pt x="934002" y="848727"/>
                </a:moveTo>
                <a:lnTo>
                  <a:pt x="932725" y="848727"/>
                </a:lnTo>
                <a:lnTo>
                  <a:pt x="931640" y="848158"/>
                </a:lnTo>
                <a:lnTo>
                  <a:pt x="934287" y="848158"/>
                </a:lnTo>
                <a:lnTo>
                  <a:pt x="934002" y="848727"/>
                </a:lnTo>
                <a:close/>
              </a:path>
              <a:path w="964565" h="962025">
                <a:moveTo>
                  <a:pt x="934002" y="848727"/>
                </a:moveTo>
                <a:lnTo>
                  <a:pt x="933901" y="848926"/>
                </a:lnTo>
                <a:lnTo>
                  <a:pt x="934287" y="848158"/>
                </a:lnTo>
                <a:lnTo>
                  <a:pt x="934002" y="848727"/>
                </a:lnTo>
                <a:close/>
              </a:path>
              <a:path w="964565" h="962025">
                <a:moveTo>
                  <a:pt x="932334" y="813459"/>
                </a:moveTo>
                <a:lnTo>
                  <a:pt x="930925" y="812594"/>
                </a:lnTo>
                <a:lnTo>
                  <a:pt x="930754" y="810797"/>
                </a:lnTo>
                <a:lnTo>
                  <a:pt x="930690" y="810100"/>
                </a:lnTo>
                <a:lnTo>
                  <a:pt x="931871" y="809271"/>
                </a:lnTo>
                <a:lnTo>
                  <a:pt x="932466" y="808527"/>
                </a:lnTo>
                <a:lnTo>
                  <a:pt x="932099" y="808986"/>
                </a:lnTo>
                <a:lnTo>
                  <a:pt x="934672" y="809271"/>
                </a:lnTo>
                <a:lnTo>
                  <a:pt x="935184" y="810658"/>
                </a:lnTo>
                <a:lnTo>
                  <a:pt x="934629" y="812235"/>
                </a:lnTo>
                <a:lnTo>
                  <a:pt x="932334" y="813459"/>
                </a:lnTo>
                <a:close/>
              </a:path>
              <a:path w="964565" h="962025">
                <a:moveTo>
                  <a:pt x="933046" y="741211"/>
                </a:moveTo>
                <a:lnTo>
                  <a:pt x="931412" y="740627"/>
                </a:lnTo>
                <a:lnTo>
                  <a:pt x="930024" y="738087"/>
                </a:lnTo>
                <a:lnTo>
                  <a:pt x="931220" y="736834"/>
                </a:lnTo>
                <a:lnTo>
                  <a:pt x="933898" y="736834"/>
                </a:lnTo>
                <a:lnTo>
                  <a:pt x="934579" y="737788"/>
                </a:lnTo>
                <a:lnTo>
                  <a:pt x="935359" y="738396"/>
                </a:lnTo>
                <a:lnTo>
                  <a:pt x="934853" y="739297"/>
                </a:lnTo>
                <a:lnTo>
                  <a:pt x="934537" y="740627"/>
                </a:lnTo>
                <a:lnTo>
                  <a:pt x="934704" y="740627"/>
                </a:lnTo>
                <a:lnTo>
                  <a:pt x="933046" y="741211"/>
                </a:lnTo>
                <a:close/>
              </a:path>
              <a:path w="964565" h="962025">
                <a:moveTo>
                  <a:pt x="932348" y="923324"/>
                </a:moveTo>
                <a:lnTo>
                  <a:pt x="931377" y="922334"/>
                </a:lnTo>
                <a:lnTo>
                  <a:pt x="930519" y="921861"/>
                </a:lnTo>
                <a:lnTo>
                  <a:pt x="930918" y="920929"/>
                </a:lnTo>
                <a:lnTo>
                  <a:pt x="931085" y="919612"/>
                </a:lnTo>
                <a:lnTo>
                  <a:pt x="932384" y="918836"/>
                </a:lnTo>
                <a:lnTo>
                  <a:pt x="933954" y="919192"/>
                </a:lnTo>
                <a:lnTo>
                  <a:pt x="934319" y="919612"/>
                </a:lnTo>
                <a:lnTo>
                  <a:pt x="935636" y="921384"/>
                </a:lnTo>
                <a:lnTo>
                  <a:pt x="934771" y="922786"/>
                </a:lnTo>
                <a:lnTo>
                  <a:pt x="932348" y="923324"/>
                </a:lnTo>
                <a:close/>
              </a:path>
              <a:path w="964565" h="962025">
                <a:moveTo>
                  <a:pt x="934774" y="905279"/>
                </a:moveTo>
                <a:lnTo>
                  <a:pt x="931949" y="905279"/>
                </a:lnTo>
                <a:lnTo>
                  <a:pt x="931227" y="904087"/>
                </a:lnTo>
                <a:lnTo>
                  <a:pt x="930508" y="903442"/>
                </a:lnTo>
                <a:lnTo>
                  <a:pt x="931234" y="902443"/>
                </a:lnTo>
                <a:lnTo>
                  <a:pt x="931718" y="901087"/>
                </a:lnTo>
                <a:lnTo>
                  <a:pt x="933266" y="900770"/>
                </a:lnTo>
                <a:lnTo>
                  <a:pt x="934882" y="901471"/>
                </a:lnTo>
                <a:lnTo>
                  <a:pt x="935874" y="904087"/>
                </a:lnTo>
                <a:lnTo>
                  <a:pt x="934774" y="905279"/>
                </a:lnTo>
                <a:close/>
              </a:path>
              <a:path w="964565" h="962025">
                <a:moveTo>
                  <a:pt x="931390" y="829476"/>
                </a:moveTo>
                <a:lnTo>
                  <a:pt x="931631" y="828985"/>
                </a:lnTo>
                <a:lnTo>
                  <a:pt x="933006" y="828985"/>
                </a:lnTo>
                <a:lnTo>
                  <a:pt x="933960" y="829476"/>
                </a:lnTo>
                <a:lnTo>
                  <a:pt x="931631" y="828985"/>
                </a:lnTo>
                <a:lnTo>
                  <a:pt x="931390" y="829476"/>
                </a:lnTo>
                <a:close/>
              </a:path>
              <a:path w="964565" h="962025">
                <a:moveTo>
                  <a:pt x="934780" y="830070"/>
                </a:moveTo>
                <a:lnTo>
                  <a:pt x="930978" y="830070"/>
                </a:lnTo>
                <a:lnTo>
                  <a:pt x="931323" y="829611"/>
                </a:lnTo>
                <a:lnTo>
                  <a:pt x="931390" y="829476"/>
                </a:lnTo>
                <a:lnTo>
                  <a:pt x="931323" y="829611"/>
                </a:lnTo>
                <a:lnTo>
                  <a:pt x="934935" y="829864"/>
                </a:lnTo>
                <a:lnTo>
                  <a:pt x="934780" y="830070"/>
                </a:lnTo>
                <a:close/>
              </a:path>
              <a:path w="964565" h="962025">
                <a:moveTo>
                  <a:pt x="934280" y="830956"/>
                </a:moveTo>
                <a:lnTo>
                  <a:pt x="932900" y="830956"/>
                </a:lnTo>
                <a:lnTo>
                  <a:pt x="931950" y="830461"/>
                </a:lnTo>
                <a:lnTo>
                  <a:pt x="934522" y="830461"/>
                </a:lnTo>
                <a:lnTo>
                  <a:pt x="934280" y="830956"/>
                </a:lnTo>
                <a:close/>
              </a:path>
              <a:path w="964565" h="962025">
                <a:moveTo>
                  <a:pt x="934280" y="830956"/>
                </a:moveTo>
                <a:lnTo>
                  <a:pt x="934177" y="831166"/>
                </a:lnTo>
                <a:lnTo>
                  <a:pt x="934522" y="830461"/>
                </a:lnTo>
                <a:lnTo>
                  <a:pt x="934280" y="830956"/>
                </a:lnTo>
                <a:close/>
              </a:path>
              <a:path w="964565" h="962025">
                <a:moveTo>
                  <a:pt x="931946" y="685232"/>
                </a:moveTo>
                <a:lnTo>
                  <a:pt x="930637" y="684165"/>
                </a:lnTo>
                <a:lnTo>
                  <a:pt x="930722" y="682802"/>
                </a:lnTo>
                <a:lnTo>
                  <a:pt x="930804" y="681546"/>
                </a:lnTo>
                <a:lnTo>
                  <a:pt x="932156" y="680838"/>
                </a:lnTo>
                <a:lnTo>
                  <a:pt x="932775" y="680265"/>
                </a:lnTo>
                <a:lnTo>
                  <a:pt x="933554" y="680838"/>
                </a:lnTo>
                <a:lnTo>
                  <a:pt x="934846" y="681315"/>
                </a:lnTo>
                <a:lnTo>
                  <a:pt x="934890" y="681546"/>
                </a:lnTo>
                <a:lnTo>
                  <a:pt x="934978" y="682008"/>
                </a:lnTo>
                <a:lnTo>
                  <a:pt x="935023" y="682247"/>
                </a:lnTo>
                <a:lnTo>
                  <a:pt x="935127" y="682802"/>
                </a:lnTo>
                <a:lnTo>
                  <a:pt x="934533" y="684165"/>
                </a:lnTo>
                <a:lnTo>
                  <a:pt x="934448" y="684361"/>
                </a:lnTo>
                <a:lnTo>
                  <a:pt x="931946" y="685232"/>
                </a:lnTo>
                <a:close/>
              </a:path>
              <a:path w="964565" h="962025">
                <a:moveTo>
                  <a:pt x="933769" y="719209"/>
                </a:moveTo>
                <a:lnTo>
                  <a:pt x="931330" y="719209"/>
                </a:lnTo>
                <a:lnTo>
                  <a:pt x="931612" y="718718"/>
                </a:lnTo>
                <a:lnTo>
                  <a:pt x="932942" y="718718"/>
                </a:lnTo>
                <a:lnTo>
                  <a:pt x="933769" y="719209"/>
                </a:lnTo>
                <a:close/>
              </a:path>
              <a:path w="964565" h="962025">
                <a:moveTo>
                  <a:pt x="934036" y="720529"/>
                </a:moveTo>
                <a:lnTo>
                  <a:pt x="932711" y="720529"/>
                </a:lnTo>
                <a:lnTo>
                  <a:pt x="931857" y="720024"/>
                </a:lnTo>
                <a:lnTo>
                  <a:pt x="934326" y="720024"/>
                </a:lnTo>
                <a:lnTo>
                  <a:pt x="934036" y="720529"/>
                </a:lnTo>
                <a:close/>
              </a:path>
              <a:path w="964565" h="962025">
                <a:moveTo>
                  <a:pt x="934036" y="720529"/>
                </a:moveTo>
                <a:lnTo>
                  <a:pt x="933899" y="720768"/>
                </a:lnTo>
                <a:lnTo>
                  <a:pt x="934326" y="720024"/>
                </a:lnTo>
                <a:lnTo>
                  <a:pt x="934036" y="720529"/>
                </a:lnTo>
                <a:close/>
              </a:path>
              <a:path w="964565" h="962025">
                <a:moveTo>
                  <a:pt x="932330" y="702769"/>
                </a:moveTo>
                <a:lnTo>
                  <a:pt x="931366" y="701790"/>
                </a:lnTo>
                <a:lnTo>
                  <a:pt x="930512" y="701320"/>
                </a:lnTo>
                <a:lnTo>
                  <a:pt x="930918" y="700395"/>
                </a:lnTo>
                <a:lnTo>
                  <a:pt x="931072" y="699278"/>
                </a:lnTo>
                <a:lnTo>
                  <a:pt x="931099" y="699086"/>
                </a:lnTo>
                <a:lnTo>
                  <a:pt x="932405" y="698321"/>
                </a:lnTo>
                <a:lnTo>
                  <a:pt x="934035" y="698687"/>
                </a:lnTo>
                <a:lnTo>
                  <a:pt x="935643" y="700876"/>
                </a:lnTo>
                <a:lnTo>
                  <a:pt x="934754" y="702253"/>
                </a:lnTo>
                <a:lnTo>
                  <a:pt x="932330" y="702769"/>
                </a:lnTo>
                <a:close/>
              </a:path>
              <a:path w="964565" h="962025">
                <a:moveTo>
                  <a:pt x="932850" y="795094"/>
                </a:moveTo>
                <a:lnTo>
                  <a:pt x="931245" y="794539"/>
                </a:lnTo>
                <a:lnTo>
                  <a:pt x="930092" y="792147"/>
                </a:lnTo>
                <a:lnTo>
                  <a:pt x="931099" y="790795"/>
                </a:lnTo>
                <a:lnTo>
                  <a:pt x="933711" y="790795"/>
                </a:lnTo>
                <a:lnTo>
                  <a:pt x="934373" y="791809"/>
                </a:lnTo>
                <a:lnTo>
                  <a:pt x="935113" y="792439"/>
                </a:lnTo>
                <a:lnTo>
                  <a:pt x="934629" y="793293"/>
                </a:lnTo>
                <a:lnTo>
                  <a:pt x="934325" y="794539"/>
                </a:lnTo>
                <a:lnTo>
                  <a:pt x="934657" y="794539"/>
                </a:lnTo>
                <a:lnTo>
                  <a:pt x="932850" y="795094"/>
                </a:lnTo>
                <a:close/>
              </a:path>
              <a:path w="964565" h="962025">
                <a:moveTo>
                  <a:pt x="943984" y="859321"/>
                </a:moveTo>
                <a:lnTo>
                  <a:pt x="941739" y="859321"/>
                </a:lnTo>
                <a:lnTo>
                  <a:pt x="941106" y="859100"/>
                </a:lnTo>
                <a:lnTo>
                  <a:pt x="940270" y="857228"/>
                </a:lnTo>
                <a:lnTo>
                  <a:pt x="940155" y="856972"/>
                </a:lnTo>
                <a:lnTo>
                  <a:pt x="940686" y="855389"/>
                </a:lnTo>
                <a:lnTo>
                  <a:pt x="943315" y="855389"/>
                </a:lnTo>
                <a:lnTo>
                  <a:pt x="944045" y="856581"/>
                </a:lnTo>
                <a:lnTo>
                  <a:pt x="944771" y="857228"/>
                </a:lnTo>
                <a:lnTo>
                  <a:pt x="944322" y="858015"/>
                </a:lnTo>
                <a:lnTo>
                  <a:pt x="944041" y="859100"/>
                </a:lnTo>
                <a:lnTo>
                  <a:pt x="943984" y="859321"/>
                </a:lnTo>
                <a:close/>
              </a:path>
              <a:path w="964565" h="962025">
                <a:moveTo>
                  <a:pt x="944675" y="655259"/>
                </a:moveTo>
                <a:lnTo>
                  <a:pt x="941148" y="655259"/>
                </a:lnTo>
                <a:lnTo>
                  <a:pt x="941257" y="654765"/>
                </a:lnTo>
                <a:lnTo>
                  <a:pt x="941365" y="654270"/>
                </a:lnTo>
                <a:lnTo>
                  <a:pt x="943588" y="654270"/>
                </a:lnTo>
                <a:lnTo>
                  <a:pt x="943981" y="654765"/>
                </a:lnTo>
                <a:lnTo>
                  <a:pt x="944675" y="655259"/>
                </a:lnTo>
                <a:close/>
              </a:path>
              <a:path w="964565" h="962025">
                <a:moveTo>
                  <a:pt x="943337" y="657448"/>
                </a:moveTo>
                <a:lnTo>
                  <a:pt x="941575" y="656761"/>
                </a:lnTo>
                <a:lnTo>
                  <a:pt x="941072" y="655608"/>
                </a:lnTo>
                <a:lnTo>
                  <a:pt x="941148" y="655259"/>
                </a:lnTo>
                <a:lnTo>
                  <a:pt x="944607" y="655608"/>
                </a:lnTo>
                <a:lnTo>
                  <a:pt x="944381" y="656761"/>
                </a:lnTo>
                <a:lnTo>
                  <a:pt x="944347" y="656935"/>
                </a:lnTo>
                <a:lnTo>
                  <a:pt x="943337" y="657448"/>
                </a:lnTo>
                <a:close/>
              </a:path>
              <a:path w="964565" h="962025">
                <a:moveTo>
                  <a:pt x="944675" y="49434"/>
                </a:moveTo>
                <a:lnTo>
                  <a:pt x="941148" y="49434"/>
                </a:lnTo>
                <a:lnTo>
                  <a:pt x="941257" y="48936"/>
                </a:lnTo>
                <a:lnTo>
                  <a:pt x="941365" y="48441"/>
                </a:lnTo>
                <a:lnTo>
                  <a:pt x="943588" y="48441"/>
                </a:lnTo>
                <a:lnTo>
                  <a:pt x="943984" y="48936"/>
                </a:lnTo>
                <a:lnTo>
                  <a:pt x="944675" y="49434"/>
                </a:lnTo>
                <a:close/>
              </a:path>
              <a:path w="964565" h="962025">
                <a:moveTo>
                  <a:pt x="941148" y="49434"/>
                </a:moveTo>
                <a:lnTo>
                  <a:pt x="941071" y="49783"/>
                </a:lnTo>
                <a:lnTo>
                  <a:pt x="941148" y="49434"/>
                </a:lnTo>
                <a:lnTo>
                  <a:pt x="941257" y="48936"/>
                </a:lnTo>
                <a:lnTo>
                  <a:pt x="941148" y="49434"/>
                </a:lnTo>
                <a:close/>
              </a:path>
              <a:path w="964565" h="962025">
                <a:moveTo>
                  <a:pt x="943333" y="51619"/>
                </a:moveTo>
                <a:lnTo>
                  <a:pt x="941575" y="50932"/>
                </a:lnTo>
                <a:lnTo>
                  <a:pt x="941071" y="49783"/>
                </a:lnTo>
                <a:lnTo>
                  <a:pt x="941148" y="49434"/>
                </a:lnTo>
                <a:lnTo>
                  <a:pt x="944607" y="49783"/>
                </a:lnTo>
                <a:lnTo>
                  <a:pt x="944381" y="50932"/>
                </a:lnTo>
                <a:lnTo>
                  <a:pt x="944347" y="51106"/>
                </a:lnTo>
                <a:lnTo>
                  <a:pt x="943333" y="51619"/>
                </a:lnTo>
                <a:close/>
              </a:path>
              <a:path w="964565" h="962025">
                <a:moveTo>
                  <a:pt x="942305" y="951955"/>
                </a:moveTo>
                <a:lnTo>
                  <a:pt x="941383" y="950909"/>
                </a:lnTo>
                <a:lnTo>
                  <a:pt x="940572" y="950400"/>
                </a:lnTo>
                <a:lnTo>
                  <a:pt x="941368" y="947817"/>
                </a:lnTo>
                <a:lnTo>
                  <a:pt x="943551" y="947817"/>
                </a:lnTo>
                <a:lnTo>
                  <a:pt x="945237" y="949913"/>
                </a:lnTo>
                <a:lnTo>
                  <a:pt x="944860" y="951422"/>
                </a:lnTo>
                <a:lnTo>
                  <a:pt x="942305" y="951955"/>
                </a:lnTo>
                <a:close/>
              </a:path>
              <a:path w="964565" h="962025">
                <a:moveTo>
                  <a:pt x="943248" y="89189"/>
                </a:moveTo>
                <a:lnTo>
                  <a:pt x="940860" y="88609"/>
                </a:lnTo>
                <a:lnTo>
                  <a:pt x="940547" y="87061"/>
                </a:lnTo>
                <a:lnTo>
                  <a:pt x="940173" y="86325"/>
                </a:lnTo>
                <a:lnTo>
                  <a:pt x="940084" y="86150"/>
                </a:lnTo>
                <a:lnTo>
                  <a:pt x="940533" y="84353"/>
                </a:lnTo>
                <a:lnTo>
                  <a:pt x="941735" y="83364"/>
                </a:lnTo>
                <a:lnTo>
                  <a:pt x="944152" y="84126"/>
                </a:lnTo>
                <a:lnTo>
                  <a:pt x="944956" y="85574"/>
                </a:lnTo>
                <a:lnTo>
                  <a:pt x="944579" y="87997"/>
                </a:lnTo>
                <a:lnTo>
                  <a:pt x="943248" y="89189"/>
                </a:lnTo>
                <a:close/>
              </a:path>
              <a:path w="964565" h="962025">
                <a:moveTo>
                  <a:pt x="942129" y="601003"/>
                </a:moveTo>
                <a:lnTo>
                  <a:pt x="939768" y="601003"/>
                </a:lnTo>
                <a:lnTo>
                  <a:pt x="938316" y="599284"/>
                </a:lnTo>
                <a:lnTo>
                  <a:pt x="938537" y="598843"/>
                </a:lnTo>
                <a:lnTo>
                  <a:pt x="938909" y="598210"/>
                </a:lnTo>
                <a:lnTo>
                  <a:pt x="940098" y="597669"/>
                </a:lnTo>
                <a:lnTo>
                  <a:pt x="939285" y="598039"/>
                </a:lnTo>
                <a:lnTo>
                  <a:pt x="942529" y="598210"/>
                </a:lnTo>
                <a:lnTo>
                  <a:pt x="942926" y="599284"/>
                </a:lnTo>
                <a:lnTo>
                  <a:pt x="943038" y="599587"/>
                </a:lnTo>
                <a:lnTo>
                  <a:pt x="942223" y="600736"/>
                </a:lnTo>
                <a:lnTo>
                  <a:pt x="942129" y="601003"/>
                </a:lnTo>
                <a:close/>
              </a:path>
              <a:path w="964565" h="962025">
                <a:moveTo>
                  <a:pt x="942129" y="601003"/>
                </a:moveTo>
                <a:lnTo>
                  <a:pt x="942043" y="601249"/>
                </a:lnTo>
                <a:lnTo>
                  <a:pt x="942129" y="601003"/>
                </a:lnTo>
                <a:lnTo>
                  <a:pt x="942223" y="600736"/>
                </a:lnTo>
                <a:lnTo>
                  <a:pt x="942129" y="601003"/>
                </a:lnTo>
                <a:close/>
              </a:path>
              <a:path w="964565" h="962025">
                <a:moveTo>
                  <a:pt x="941881" y="601711"/>
                </a:moveTo>
                <a:lnTo>
                  <a:pt x="940949" y="601249"/>
                </a:lnTo>
                <a:lnTo>
                  <a:pt x="942043" y="601249"/>
                </a:lnTo>
                <a:lnTo>
                  <a:pt x="941881" y="601711"/>
                </a:lnTo>
                <a:close/>
              </a:path>
              <a:path w="964565" h="962025">
                <a:moveTo>
                  <a:pt x="943166" y="915000"/>
                </a:moveTo>
                <a:lnTo>
                  <a:pt x="941613" y="915000"/>
                </a:lnTo>
                <a:lnTo>
                  <a:pt x="940963" y="913602"/>
                </a:lnTo>
                <a:lnTo>
                  <a:pt x="940312" y="912826"/>
                </a:lnTo>
                <a:lnTo>
                  <a:pt x="940917" y="912018"/>
                </a:lnTo>
                <a:lnTo>
                  <a:pt x="941480" y="910520"/>
                </a:lnTo>
                <a:lnTo>
                  <a:pt x="944677" y="910520"/>
                </a:lnTo>
                <a:lnTo>
                  <a:pt x="945792" y="910887"/>
                </a:lnTo>
                <a:lnTo>
                  <a:pt x="944568" y="914139"/>
                </a:lnTo>
                <a:lnTo>
                  <a:pt x="943166" y="915000"/>
                </a:lnTo>
                <a:close/>
              </a:path>
              <a:path w="964565" h="962025">
                <a:moveTo>
                  <a:pt x="943020" y="637364"/>
                </a:moveTo>
                <a:lnTo>
                  <a:pt x="941371" y="637364"/>
                </a:lnTo>
                <a:lnTo>
                  <a:pt x="940625" y="635780"/>
                </a:lnTo>
                <a:lnTo>
                  <a:pt x="941838" y="634762"/>
                </a:lnTo>
                <a:lnTo>
                  <a:pt x="942255" y="635620"/>
                </a:lnTo>
                <a:lnTo>
                  <a:pt x="942760" y="636456"/>
                </a:lnTo>
                <a:lnTo>
                  <a:pt x="943020" y="637364"/>
                </a:lnTo>
                <a:close/>
              </a:path>
              <a:path w="964565" h="962025">
                <a:moveTo>
                  <a:pt x="940292" y="673386"/>
                </a:moveTo>
                <a:lnTo>
                  <a:pt x="940486" y="672977"/>
                </a:lnTo>
                <a:lnTo>
                  <a:pt x="942526" y="672977"/>
                </a:lnTo>
                <a:lnTo>
                  <a:pt x="942999" y="673386"/>
                </a:lnTo>
                <a:lnTo>
                  <a:pt x="940486" y="672977"/>
                </a:lnTo>
                <a:lnTo>
                  <a:pt x="940292" y="673386"/>
                </a:lnTo>
                <a:close/>
              </a:path>
              <a:path w="964565" h="962025">
                <a:moveTo>
                  <a:pt x="942050" y="675561"/>
                </a:moveTo>
                <a:lnTo>
                  <a:pt x="940600" y="675158"/>
                </a:lnTo>
                <a:lnTo>
                  <a:pt x="940034" y="673931"/>
                </a:lnTo>
                <a:lnTo>
                  <a:pt x="940208" y="673564"/>
                </a:lnTo>
                <a:lnTo>
                  <a:pt x="942945" y="673564"/>
                </a:lnTo>
                <a:lnTo>
                  <a:pt x="942685" y="674440"/>
                </a:lnTo>
                <a:lnTo>
                  <a:pt x="942257" y="675158"/>
                </a:lnTo>
                <a:lnTo>
                  <a:pt x="942050" y="675561"/>
                </a:lnTo>
                <a:close/>
              </a:path>
              <a:path w="964565" h="962025">
                <a:moveTo>
                  <a:pt x="942050" y="675561"/>
                </a:moveTo>
                <a:lnTo>
                  <a:pt x="941944" y="675778"/>
                </a:lnTo>
                <a:lnTo>
                  <a:pt x="942247" y="675158"/>
                </a:lnTo>
                <a:lnTo>
                  <a:pt x="942050" y="675561"/>
                </a:lnTo>
                <a:close/>
              </a:path>
              <a:path w="964565" h="962025">
                <a:moveTo>
                  <a:pt x="941944" y="675778"/>
                </a:moveTo>
                <a:lnTo>
                  <a:pt x="941796" y="676080"/>
                </a:lnTo>
                <a:lnTo>
                  <a:pt x="941944" y="675778"/>
                </a:lnTo>
                <a:lnTo>
                  <a:pt x="942050" y="675561"/>
                </a:lnTo>
                <a:lnTo>
                  <a:pt x="941944" y="675778"/>
                </a:lnTo>
                <a:close/>
              </a:path>
              <a:path w="964565" h="962025">
                <a:moveTo>
                  <a:pt x="941977" y="584001"/>
                </a:moveTo>
                <a:lnTo>
                  <a:pt x="939191" y="582737"/>
                </a:lnTo>
                <a:lnTo>
                  <a:pt x="938412" y="581510"/>
                </a:lnTo>
                <a:lnTo>
                  <a:pt x="938650" y="580510"/>
                </a:lnTo>
                <a:lnTo>
                  <a:pt x="941237" y="579307"/>
                </a:lnTo>
                <a:lnTo>
                  <a:pt x="942461" y="579677"/>
                </a:lnTo>
                <a:lnTo>
                  <a:pt x="942825" y="581510"/>
                </a:lnTo>
                <a:lnTo>
                  <a:pt x="942906" y="581919"/>
                </a:lnTo>
                <a:lnTo>
                  <a:pt x="942255" y="582997"/>
                </a:lnTo>
                <a:lnTo>
                  <a:pt x="941977" y="584001"/>
                </a:lnTo>
                <a:close/>
              </a:path>
              <a:path w="964565" h="962025">
                <a:moveTo>
                  <a:pt x="942314" y="619262"/>
                </a:moveTo>
                <a:lnTo>
                  <a:pt x="940693" y="619262"/>
                </a:lnTo>
                <a:lnTo>
                  <a:pt x="940885" y="618301"/>
                </a:lnTo>
                <a:lnTo>
                  <a:pt x="941351" y="617393"/>
                </a:lnTo>
                <a:lnTo>
                  <a:pt x="942951" y="617393"/>
                </a:lnTo>
                <a:lnTo>
                  <a:pt x="942770" y="618301"/>
                </a:lnTo>
                <a:lnTo>
                  <a:pt x="942314" y="619262"/>
                </a:lnTo>
                <a:close/>
              </a:path>
              <a:path w="964565" h="962025">
                <a:moveTo>
                  <a:pt x="942314" y="619262"/>
                </a:moveTo>
                <a:lnTo>
                  <a:pt x="942216" y="619496"/>
                </a:lnTo>
                <a:lnTo>
                  <a:pt x="942308" y="619262"/>
                </a:lnTo>
                <a:lnTo>
                  <a:pt x="942802" y="618301"/>
                </a:lnTo>
                <a:lnTo>
                  <a:pt x="942314" y="619262"/>
                </a:lnTo>
                <a:close/>
              </a:path>
              <a:path w="964565" h="962025">
                <a:moveTo>
                  <a:pt x="942055" y="619909"/>
                </a:moveTo>
                <a:lnTo>
                  <a:pt x="941924" y="620244"/>
                </a:lnTo>
                <a:lnTo>
                  <a:pt x="942216" y="619496"/>
                </a:lnTo>
                <a:lnTo>
                  <a:pt x="942308" y="619262"/>
                </a:lnTo>
                <a:lnTo>
                  <a:pt x="942055" y="619909"/>
                </a:lnTo>
                <a:close/>
              </a:path>
              <a:path w="964565" h="962025">
                <a:moveTo>
                  <a:pt x="944592" y="525851"/>
                </a:moveTo>
                <a:lnTo>
                  <a:pt x="942529" y="525851"/>
                </a:lnTo>
                <a:lnTo>
                  <a:pt x="943511" y="525428"/>
                </a:lnTo>
                <a:lnTo>
                  <a:pt x="944592" y="525851"/>
                </a:lnTo>
                <a:close/>
              </a:path>
              <a:path w="964565" h="962025">
                <a:moveTo>
                  <a:pt x="943991" y="528954"/>
                </a:moveTo>
                <a:lnTo>
                  <a:pt x="941470" y="528954"/>
                </a:lnTo>
                <a:lnTo>
                  <a:pt x="941376" y="528720"/>
                </a:lnTo>
                <a:lnTo>
                  <a:pt x="940451" y="527527"/>
                </a:lnTo>
                <a:lnTo>
                  <a:pt x="941039" y="525851"/>
                </a:lnTo>
                <a:lnTo>
                  <a:pt x="944843" y="525851"/>
                </a:lnTo>
                <a:lnTo>
                  <a:pt x="945493" y="527068"/>
                </a:lnTo>
                <a:lnTo>
                  <a:pt x="943991" y="528954"/>
                </a:lnTo>
                <a:close/>
              </a:path>
              <a:path w="964565" h="962025">
                <a:moveTo>
                  <a:pt x="941579" y="529228"/>
                </a:moveTo>
                <a:lnTo>
                  <a:pt x="941470" y="528954"/>
                </a:lnTo>
                <a:lnTo>
                  <a:pt x="941376" y="528720"/>
                </a:lnTo>
                <a:lnTo>
                  <a:pt x="941470" y="528954"/>
                </a:lnTo>
                <a:lnTo>
                  <a:pt x="941579" y="529228"/>
                </a:lnTo>
                <a:close/>
              </a:path>
              <a:path w="964565" h="962025">
                <a:moveTo>
                  <a:pt x="941778" y="529727"/>
                </a:moveTo>
                <a:lnTo>
                  <a:pt x="941579" y="529228"/>
                </a:lnTo>
                <a:lnTo>
                  <a:pt x="942742" y="529228"/>
                </a:lnTo>
                <a:lnTo>
                  <a:pt x="941778" y="529727"/>
                </a:lnTo>
                <a:close/>
              </a:path>
              <a:path w="964565" h="962025">
                <a:moveTo>
                  <a:pt x="950002" y="7807"/>
                </a:moveTo>
                <a:lnTo>
                  <a:pt x="948589" y="6704"/>
                </a:lnTo>
                <a:lnTo>
                  <a:pt x="948675" y="3885"/>
                </a:lnTo>
                <a:lnTo>
                  <a:pt x="949995" y="3206"/>
                </a:lnTo>
                <a:lnTo>
                  <a:pt x="950799" y="2448"/>
                </a:lnTo>
                <a:lnTo>
                  <a:pt x="951607" y="2878"/>
                </a:lnTo>
                <a:lnTo>
                  <a:pt x="952902" y="3206"/>
                </a:lnTo>
                <a:lnTo>
                  <a:pt x="953201" y="3206"/>
                </a:lnTo>
                <a:lnTo>
                  <a:pt x="953290" y="3885"/>
                </a:lnTo>
                <a:lnTo>
                  <a:pt x="953411" y="4807"/>
                </a:lnTo>
                <a:lnTo>
                  <a:pt x="952738" y="6355"/>
                </a:lnTo>
                <a:lnTo>
                  <a:pt x="950002" y="7807"/>
                </a:lnTo>
                <a:close/>
              </a:path>
              <a:path w="964565" h="962025">
                <a:moveTo>
                  <a:pt x="940293" y="67557"/>
                </a:moveTo>
                <a:lnTo>
                  <a:pt x="940486" y="67152"/>
                </a:lnTo>
                <a:lnTo>
                  <a:pt x="942530" y="67152"/>
                </a:lnTo>
                <a:lnTo>
                  <a:pt x="942999" y="67557"/>
                </a:lnTo>
                <a:lnTo>
                  <a:pt x="940486" y="67152"/>
                </a:lnTo>
                <a:lnTo>
                  <a:pt x="940293" y="67557"/>
                </a:lnTo>
                <a:close/>
              </a:path>
              <a:path w="964565" h="962025">
                <a:moveTo>
                  <a:pt x="942050" y="69732"/>
                </a:moveTo>
                <a:lnTo>
                  <a:pt x="940600" y="69330"/>
                </a:lnTo>
                <a:lnTo>
                  <a:pt x="940034" y="68102"/>
                </a:lnTo>
                <a:lnTo>
                  <a:pt x="940209" y="67735"/>
                </a:lnTo>
                <a:lnTo>
                  <a:pt x="942945" y="67735"/>
                </a:lnTo>
                <a:lnTo>
                  <a:pt x="942685" y="68611"/>
                </a:lnTo>
                <a:lnTo>
                  <a:pt x="942257" y="69330"/>
                </a:lnTo>
                <a:lnTo>
                  <a:pt x="942050" y="69732"/>
                </a:lnTo>
                <a:close/>
              </a:path>
              <a:path w="964565" h="962025">
                <a:moveTo>
                  <a:pt x="942050" y="69732"/>
                </a:moveTo>
                <a:lnTo>
                  <a:pt x="941944" y="69949"/>
                </a:lnTo>
                <a:lnTo>
                  <a:pt x="942247" y="69330"/>
                </a:lnTo>
                <a:lnTo>
                  <a:pt x="942050" y="69732"/>
                </a:lnTo>
                <a:close/>
              </a:path>
              <a:path w="964565" h="962025">
                <a:moveTo>
                  <a:pt x="941944" y="69949"/>
                </a:moveTo>
                <a:lnTo>
                  <a:pt x="941796" y="70251"/>
                </a:lnTo>
                <a:lnTo>
                  <a:pt x="941944" y="69949"/>
                </a:lnTo>
                <a:lnTo>
                  <a:pt x="942050" y="69732"/>
                </a:lnTo>
                <a:lnTo>
                  <a:pt x="941944" y="69949"/>
                </a:lnTo>
                <a:close/>
              </a:path>
              <a:path w="964565" h="962025">
                <a:moveTo>
                  <a:pt x="951911" y="42296"/>
                </a:moveTo>
                <a:lnTo>
                  <a:pt x="949141" y="42296"/>
                </a:lnTo>
                <a:lnTo>
                  <a:pt x="948683" y="41285"/>
                </a:lnTo>
                <a:lnTo>
                  <a:pt x="948646" y="40570"/>
                </a:lnTo>
                <a:lnTo>
                  <a:pt x="949080" y="39317"/>
                </a:lnTo>
                <a:lnTo>
                  <a:pt x="951407" y="37876"/>
                </a:lnTo>
                <a:lnTo>
                  <a:pt x="952784" y="38805"/>
                </a:lnTo>
                <a:lnTo>
                  <a:pt x="953026" y="40570"/>
                </a:lnTo>
                <a:lnTo>
                  <a:pt x="953123" y="41285"/>
                </a:lnTo>
                <a:lnTo>
                  <a:pt x="952005" y="42160"/>
                </a:lnTo>
                <a:lnTo>
                  <a:pt x="951911" y="42296"/>
                </a:lnTo>
                <a:close/>
              </a:path>
              <a:path w="964565" h="962025">
                <a:moveTo>
                  <a:pt x="951911" y="42296"/>
                </a:moveTo>
                <a:lnTo>
                  <a:pt x="951749" y="42527"/>
                </a:lnTo>
                <a:lnTo>
                  <a:pt x="951911" y="42296"/>
                </a:lnTo>
                <a:lnTo>
                  <a:pt x="952005" y="42160"/>
                </a:lnTo>
                <a:lnTo>
                  <a:pt x="951911" y="42296"/>
                </a:lnTo>
                <a:close/>
              </a:path>
              <a:path w="964565" h="962025">
                <a:moveTo>
                  <a:pt x="951443" y="42965"/>
                </a:moveTo>
                <a:lnTo>
                  <a:pt x="950521" y="42527"/>
                </a:lnTo>
                <a:lnTo>
                  <a:pt x="951749" y="42527"/>
                </a:lnTo>
                <a:lnTo>
                  <a:pt x="951443" y="42965"/>
                </a:lnTo>
                <a:close/>
              </a:path>
              <a:path w="964565" h="962025">
                <a:moveTo>
                  <a:pt x="950340" y="79389"/>
                </a:moveTo>
                <a:lnTo>
                  <a:pt x="948952" y="78429"/>
                </a:lnTo>
                <a:lnTo>
                  <a:pt x="948938" y="78251"/>
                </a:lnTo>
                <a:lnTo>
                  <a:pt x="948813" y="76621"/>
                </a:lnTo>
                <a:lnTo>
                  <a:pt x="948760" y="75923"/>
                </a:lnTo>
                <a:lnTo>
                  <a:pt x="949948" y="75133"/>
                </a:lnTo>
                <a:lnTo>
                  <a:pt x="950575" y="74386"/>
                </a:lnTo>
                <a:lnTo>
                  <a:pt x="950169" y="74870"/>
                </a:lnTo>
                <a:lnTo>
                  <a:pt x="952757" y="75133"/>
                </a:lnTo>
                <a:lnTo>
                  <a:pt x="953234" y="76621"/>
                </a:lnTo>
                <a:lnTo>
                  <a:pt x="952692" y="78251"/>
                </a:lnTo>
                <a:lnTo>
                  <a:pt x="950340" y="79389"/>
                </a:lnTo>
                <a:close/>
              </a:path>
              <a:path w="964565" h="962025">
                <a:moveTo>
                  <a:pt x="950873" y="154178"/>
                </a:moveTo>
                <a:lnTo>
                  <a:pt x="949557" y="153328"/>
                </a:lnTo>
                <a:lnTo>
                  <a:pt x="948660" y="151826"/>
                </a:lnTo>
                <a:lnTo>
                  <a:pt x="948917" y="151132"/>
                </a:lnTo>
                <a:lnTo>
                  <a:pt x="949005" y="150894"/>
                </a:lnTo>
                <a:lnTo>
                  <a:pt x="949084" y="149570"/>
                </a:lnTo>
                <a:lnTo>
                  <a:pt x="951322" y="148022"/>
                </a:lnTo>
                <a:lnTo>
                  <a:pt x="952852" y="148837"/>
                </a:lnTo>
                <a:lnTo>
                  <a:pt x="953621" y="150894"/>
                </a:lnTo>
                <a:lnTo>
                  <a:pt x="953710" y="151132"/>
                </a:lnTo>
                <a:lnTo>
                  <a:pt x="953108" y="152680"/>
                </a:lnTo>
                <a:lnTo>
                  <a:pt x="950873" y="154178"/>
                </a:lnTo>
                <a:close/>
              </a:path>
              <a:path w="964565" h="962025">
                <a:moveTo>
                  <a:pt x="952249" y="21753"/>
                </a:moveTo>
                <a:lnTo>
                  <a:pt x="949617" y="21753"/>
                </a:lnTo>
                <a:lnTo>
                  <a:pt x="949674" y="20849"/>
                </a:lnTo>
                <a:lnTo>
                  <a:pt x="951894" y="20849"/>
                </a:lnTo>
                <a:lnTo>
                  <a:pt x="952379" y="21123"/>
                </a:lnTo>
                <a:lnTo>
                  <a:pt x="952249" y="21753"/>
                </a:lnTo>
                <a:close/>
              </a:path>
              <a:path w="964565" h="962025">
                <a:moveTo>
                  <a:pt x="953493" y="373057"/>
                </a:moveTo>
                <a:lnTo>
                  <a:pt x="950772" y="373057"/>
                </a:lnTo>
                <a:lnTo>
                  <a:pt x="950112" y="372103"/>
                </a:lnTo>
                <a:lnTo>
                  <a:pt x="949343" y="371484"/>
                </a:lnTo>
                <a:lnTo>
                  <a:pt x="949728" y="370634"/>
                </a:lnTo>
                <a:lnTo>
                  <a:pt x="949828" y="370047"/>
                </a:lnTo>
                <a:lnTo>
                  <a:pt x="949939" y="369392"/>
                </a:lnTo>
                <a:lnTo>
                  <a:pt x="949966" y="369232"/>
                </a:lnTo>
                <a:lnTo>
                  <a:pt x="951301" y="368883"/>
                </a:lnTo>
                <a:lnTo>
                  <a:pt x="952763" y="369392"/>
                </a:lnTo>
                <a:lnTo>
                  <a:pt x="953964" y="371484"/>
                </a:lnTo>
                <a:lnTo>
                  <a:pt x="953493" y="373057"/>
                </a:lnTo>
                <a:close/>
              </a:path>
              <a:path w="964565" h="962025">
                <a:moveTo>
                  <a:pt x="943020" y="31535"/>
                </a:moveTo>
                <a:lnTo>
                  <a:pt x="941371" y="31535"/>
                </a:lnTo>
                <a:lnTo>
                  <a:pt x="940625" y="29951"/>
                </a:lnTo>
                <a:lnTo>
                  <a:pt x="941838" y="28934"/>
                </a:lnTo>
                <a:lnTo>
                  <a:pt x="942255" y="29791"/>
                </a:lnTo>
                <a:lnTo>
                  <a:pt x="942760" y="30627"/>
                </a:lnTo>
                <a:lnTo>
                  <a:pt x="943020" y="31535"/>
                </a:lnTo>
                <a:close/>
              </a:path>
              <a:path w="964565" h="962025">
                <a:moveTo>
                  <a:pt x="942314" y="13436"/>
                </a:moveTo>
                <a:lnTo>
                  <a:pt x="940693" y="13436"/>
                </a:lnTo>
                <a:lnTo>
                  <a:pt x="940885" y="12476"/>
                </a:lnTo>
                <a:lnTo>
                  <a:pt x="941351" y="11568"/>
                </a:lnTo>
                <a:lnTo>
                  <a:pt x="942951" y="11568"/>
                </a:lnTo>
                <a:lnTo>
                  <a:pt x="942770" y="12476"/>
                </a:lnTo>
                <a:lnTo>
                  <a:pt x="942314" y="13436"/>
                </a:lnTo>
                <a:close/>
              </a:path>
              <a:path w="964565" h="962025">
                <a:moveTo>
                  <a:pt x="962585" y="472915"/>
                </a:moveTo>
                <a:lnTo>
                  <a:pt x="959021" y="472915"/>
                </a:lnTo>
                <a:lnTo>
                  <a:pt x="958896" y="471947"/>
                </a:lnTo>
                <a:lnTo>
                  <a:pt x="958542" y="471058"/>
                </a:lnTo>
                <a:lnTo>
                  <a:pt x="959022" y="469599"/>
                </a:lnTo>
                <a:lnTo>
                  <a:pt x="960065" y="469083"/>
                </a:lnTo>
                <a:lnTo>
                  <a:pt x="961908" y="470723"/>
                </a:lnTo>
                <a:lnTo>
                  <a:pt x="962133" y="471947"/>
                </a:lnTo>
                <a:lnTo>
                  <a:pt x="962585" y="472915"/>
                </a:lnTo>
                <a:close/>
              </a:path>
              <a:path w="964565" h="962025">
                <a:moveTo>
                  <a:pt x="960368" y="474171"/>
                </a:moveTo>
                <a:lnTo>
                  <a:pt x="959076" y="473446"/>
                </a:lnTo>
                <a:lnTo>
                  <a:pt x="959058" y="473271"/>
                </a:lnTo>
                <a:lnTo>
                  <a:pt x="961627" y="473271"/>
                </a:lnTo>
                <a:lnTo>
                  <a:pt x="960368" y="474171"/>
                </a:lnTo>
                <a:close/>
              </a:path>
              <a:path w="964565" h="962025">
                <a:moveTo>
                  <a:pt x="942316" y="931882"/>
                </a:moveTo>
                <a:lnTo>
                  <a:pt x="940689" y="931882"/>
                </a:lnTo>
                <a:lnTo>
                  <a:pt x="940892" y="930946"/>
                </a:lnTo>
                <a:lnTo>
                  <a:pt x="941362" y="930067"/>
                </a:lnTo>
                <a:lnTo>
                  <a:pt x="942990" y="930067"/>
                </a:lnTo>
                <a:lnTo>
                  <a:pt x="942782" y="930946"/>
                </a:lnTo>
                <a:lnTo>
                  <a:pt x="942316" y="931882"/>
                </a:lnTo>
                <a:close/>
              </a:path>
              <a:path w="964565" h="962025">
                <a:moveTo>
                  <a:pt x="943219" y="567112"/>
                </a:moveTo>
                <a:lnTo>
                  <a:pt x="939796" y="566472"/>
                </a:lnTo>
                <a:lnTo>
                  <a:pt x="938614" y="565222"/>
                </a:lnTo>
                <a:lnTo>
                  <a:pt x="938508" y="563425"/>
                </a:lnTo>
                <a:lnTo>
                  <a:pt x="938401" y="561618"/>
                </a:lnTo>
                <a:lnTo>
                  <a:pt x="939561" y="560048"/>
                </a:lnTo>
                <a:lnTo>
                  <a:pt x="943888" y="559586"/>
                </a:lnTo>
                <a:lnTo>
                  <a:pt x="945575" y="561144"/>
                </a:lnTo>
                <a:lnTo>
                  <a:pt x="944924" y="565222"/>
                </a:lnTo>
                <a:lnTo>
                  <a:pt x="943634" y="566472"/>
                </a:lnTo>
                <a:lnTo>
                  <a:pt x="943219" y="567112"/>
                </a:lnTo>
                <a:close/>
              </a:path>
              <a:path w="964565" h="962025">
                <a:moveTo>
                  <a:pt x="944148" y="198627"/>
                </a:moveTo>
                <a:lnTo>
                  <a:pt x="941751" y="198627"/>
                </a:lnTo>
                <a:lnTo>
                  <a:pt x="941216" y="197666"/>
                </a:lnTo>
                <a:lnTo>
                  <a:pt x="940572" y="196983"/>
                </a:lnTo>
                <a:lnTo>
                  <a:pt x="940977" y="196243"/>
                </a:lnTo>
                <a:lnTo>
                  <a:pt x="941276" y="194894"/>
                </a:lnTo>
                <a:lnTo>
                  <a:pt x="942689" y="194467"/>
                </a:lnTo>
                <a:lnTo>
                  <a:pt x="944009" y="194894"/>
                </a:lnTo>
                <a:lnTo>
                  <a:pt x="944320" y="194894"/>
                </a:lnTo>
                <a:lnTo>
                  <a:pt x="945081" y="196983"/>
                </a:lnTo>
                <a:lnTo>
                  <a:pt x="945198" y="197303"/>
                </a:lnTo>
                <a:lnTo>
                  <a:pt x="944148" y="198627"/>
                </a:lnTo>
                <a:close/>
              </a:path>
              <a:path w="964565" h="962025">
                <a:moveTo>
                  <a:pt x="942301" y="125796"/>
                </a:moveTo>
                <a:lnTo>
                  <a:pt x="941301" y="124724"/>
                </a:lnTo>
                <a:lnTo>
                  <a:pt x="940397" y="124201"/>
                </a:lnTo>
                <a:lnTo>
                  <a:pt x="941325" y="121422"/>
                </a:lnTo>
                <a:lnTo>
                  <a:pt x="941436" y="121088"/>
                </a:lnTo>
                <a:lnTo>
                  <a:pt x="942426" y="121422"/>
                </a:lnTo>
                <a:lnTo>
                  <a:pt x="943724" y="121422"/>
                </a:lnTo>
                <a:lnTo>
                  <a:pt x="945692" y="123749"/>
                </a:lnTo>
                <a:lnTo>
                  <a:pt x="945105" y="125297"/>
                </a:lnTo>
                <a:lnTo>
                  <a:pt x="942301" y="125796"/>
                </a:lnTo>
                <a:close/>
              </a:path>
              <a:path w="964565" h="962025">
                <a:moveTo>
                  <a:pt x="944304" y="235664"/>
                </a:moveTo>
                <a:lnTo>
                  <a:pt x="941810" y="235664"/>
                </a:lnTo>
                <a:lnTo>
                  <a:pt x="941105" y="234525"/>
                </a:lnTo>
                <a:lnTo>
                  <a:pt x="940458" y="233952"/>
                </a:lnTo>
                <a:lnTo>
                  <a:pt x="941874" y="231191"/>
                </a:lnTo>
                <a:lnTo>
                  <a:pt x="941620" y="231685"/>
                </a:lnTo>
                <a:lnTo>
                  <a:pt x="943977" y="231974"/>
                </a:lnTo>
                <a:lnTo>
                  <a:pt x="945397" y="234525"/>
                </a:lnTo>
                <a:lnTo>
                  <a:pt x="944304" y="235664"/>
                </a:lnTo>
                <a:close/>
              </a:path>
              <a:path w="964565" h="962025">
                <a:moveTo>
                  <a:pt x="942205" y="144008"/>
                </a:moveTo>
                <a:lnTo>
                  <a:pt x="940913" y="143599"/>
                </a:lnTo>
                <a:lnTo>
                  <a:pt x="940614" y="141795"/>
                </a:lnTo>
                <a:lnTo>
                  <a:pt x="940532" y="141303"/>
                </a:lnTo>
                <a:lnTo>
                  <a:pt x="941330" y="140215"/>
                </a:lnTo>
                <a:lnTo>
                  <a:pt x="941445" y="139901"/>
                </a:lnTo>
                <a:lnTo>
                  <a:pt x="943931" y="139901"/>
                </a:lnTo>
                <a:lnTo>
                  <a:pt x="945497" y="141795"/>
                </a:lnTo>
                <a:lnTo>
                  <a:pt x="944966" y="142951"/>
                </a:lnTo>
                <a:lnTo>
                  <a:pt x="942205" y="144008"/>
                </a:lnTo>
                <a:close/>
              </a:path>
              <a:path w="964565" h="962025">
                <a:moveTo>
                  <a:pt x="943248" y="695018"/>
                </a:moveTo>
                <a:lnTo>
                  <a:pt x="940860" y="694438"/>
                </a:lnTo>
                <a:lnTo>
                  <a:pt x="940547" y="692890"/>
                </a:lnTo>
                <a:lnTo>
                  <a:pt x="940173" y="692154"/>
                </a:lnTo>
                <a:lnTo>
                  <a:pt x="940084" y="691979"/>
                </a:lnTo>
                <a:lnTo>
                  <a:pt x="940533" y="690182"/>
                </a:lnTo>
                <a:lnTo>
                  <a:pt x="941735" y="689193"/>
                </a:lnTo>
                <a:lnTo>
                  <a:pt x="944152" y="689955"/>
                </a:lnTo>
                <a:lnTo>
                  <a:pt x="944956" y="691403"/>
                </a:lnTo>
                <a:lnTo>
                  <a:pt x="944579" y="693826"/>
                </a:lnTo>
                <a:lnTo>
                  <a:pt x="943248" y="695018"/>
                </a:lnTo>
                <a:close/>
              </a:path>
              <a:path w="964565" h="962025">
                <a:moveTo>
                  <a:pt x="944059" y="291045"/>
                </a:moveTo>
                <a:lnTo>
                  <a:pt x="941572" y="291045"/>
                </a:lnTo>
                <a:lnTo>
                  <a:pt x="940999" y="289995"/>
                </a:lnTo>
                <a:lnTo>
                  <a:pt x="940326" y="289280"/>
                </a:lnTo>
                <a:lnTo>
                  <a:pt x="940757" y="288532"/>
                </a:lnTo>
                <a:lnTo>
                  <a:pt x="941062" y="287294"/>
                </a:lnTo>
                <a:lnTo>
                  <a:pt x="941098" y="287148"/>
                </a:lnTo>
                <a:lnTo>
                  <a:pt x="942589" y="286735"/>
                </a:lnTo>
                <a:lnTo>
                  <a:pt x="944308" y="287294"/>
                </a:lnTo>
                <a:lnTo>
                  <a:pt x="945191" y="289703"/>
                </a:lnTo>
                <a:lnTo>
                  <a:pt x="944059" y="291045"/>
                </a:lnTo>
                <a:close/>
              </a:path>
              <a:path w="964565" h="962025">
                <a:moveTo>
                  <a:pt x="943984" y="253488"/>
                </a:moveTo>
                <a:lnTo>
                  <a:pt x="941718" y="253488"/>
                </a:lnTo>
                <a:lnTo>
                  <a:pt x="941106" y="253275"/>
                </a:lnTo>
                <a:lnTo>
                  <a:pt x="940268" y="251399"/>
                </a:lnTo>
                <a:lnTo>
                  <a:pt x="940155" y="251147"/>
                </a:lnTo>
                <a:lnTo>
                  <a:pt x="940687" y="249560"/>
                </a:lnTo>
                <a:lnTo>
                  <a:pt x="943315" y="249560"/>
                </a:lnTo>
                <a:lnTo>
                  <a:pt x="944045" y="250752"/>
                </a:lnTo>
                <a:lnTo>
                  <a:pt x="944774" y="251399"/>
                </a:lnTo>
                <a:lnTo>
                  <a:pt x="944322" y="252186"/>
                </a:lnTo>
                <a:lnTo>
                  <a:pt x="944040" y="253275"/>
                </a:lnTo>
                <a:lnTo>
                  <a:pt x="943984" y="253488"/>
                </a:lnTo>
                <a:close/>
              </a:path>
              <a:path w="964565" h="962025">
                <a:moveTo>
                  <a:pt x="943166" y="309172"/>
                </a:moveTo>
                <a:lnTo>
                  <a:pt x="941613" y="309172"/>
                </a:lnTo>
                <a:lnTo>
                  <a:pt x="940963" y="307773"/>
                </a:lnTo>
                <a:lnTo>
                  <a:pt x="940312" y="306997"/>
                </a:lnTo>
                <a:lnTo>
                  <a:pt x="940917" y="306190"/>
                </a:lnTo>
                <a:lnTo>
                  <a:pt x="941480" y="304691"/>
                </a:lnTo>
                <a:lnTo>
                  <a:pt x="944677" y="304691"/>
                </a:lnTo>
                <a:lnTo>
                  <a:pt x="945792" y="305058"/>
                </a:lnTo>
                <a:lnTo>
                  <a:pt x="944568" y="308310"/>
                </a:lnTo>
                <a:lnTo>
                  <a:pt x="943166" y="309172"/>
                </a:lnTo>
                <a:close/>
              </a:path>
              <a:path w="964565" h="962025">
                <a:moveTo>
                  <a:pt x="942593" y="271754"/>
                </a:moveTo>
                <a:lnTo>
                  <a:pt x="941525" y="270978"/>
                </a:lnTo>
                <a:lnTo>
                  <a:pt x="940518" y="270612"/>
                </a:lnTo>
                <a:lnTo>
                  <a:pt x="941416" y="268196"/>
                </a:lnTo>
                <a:lnTo>
                  <a:pt x="943952" y="268196"/>
                </a:lnTo>
                <a:lnTo>
                  <a:pt x="945472" y="270014"/>
                </a:lnTo>
                <a:lnTo>
                  <a:pt x="944927" y="271395"/>
                </a:lnTo>
                <a:lnTo>
                  <a:pt x="942593" y="271754"/>
                </a:lnTo>
                <a:close/>
              </a:path>
              <a:path w="964565" h="962025">
                <a:moveTo>
                  <a:pt x="942461" y="161879"/>
                </a:moveTo>
                <a:lnTo>
                  <a:pt x="941525" y="161409"/>
                </a:lnTo>
                <a:lnTo>
                  <a:pt x="941138" y="160420"/>
                </a:lnTo>
                <a:lnTo>
                  <a:pt x="941114" y="159971"/>
                </a:lnTo>
                <a:lnTo>
                  <a:pt x="941369" y="159548"/>
                </a:lnTo>
                <a:lnTo>
                  <a:pt x="941601" y="159053"/>
                </a:lnTo>
                <a:lnTo>
                  <a:pt x="942878" y="159053"/>
                </a:lnTo>
                <a:lnTo>
                  <a:pt x="943785" y="159548"/>
                </a:lnTo>
                <a:lnTo>
                  <a:pt x="944714" y="159971"/>
                </a:lnTo>
                <a:lnTo>
                  <a:pt x="944383" y="160420"/>
                </a:lnTo>
                <a:lnTo>
                  <a:pt x="944148" y="161064"/>
                </a:lnTo>
                <a:lnTo>
                  <a:pt x="942461" y="161879"/>
                </a:lnTo>
                <a:close/>
              </a:path>
              <a:path w="964565" h="962025">
                <a:moveTo>
                  <a:pt x="944148" y="804456"/>
                </a:moveTo>
                <a:lnTo>
                  <a:pt x="941751" y="804456"/>
                </a:lnTo>
                <a:lnTo>
                  <a:pt x="941216" y="803495"/>
                </a:lnTo>
                <a:lnTo>
                  <a:pt x="940572" y="802812"/>
                </a:lnTo>
                <a:lnTo>
                  <a:pt x="940977" y="802072"/>
                </a:lnTo>
                <a:lnTo>
                  <a:pt x="941276" y="800723"/>
                </a:lnTo>
                <a:lnTo>
                  <a:pt x="942689" y="800296"/>
                </a:lnTo>
                <a:lnTo>
                  <a:pt x="944009" y="800723"/>
                </a:lnTo>
                <a:lnTo>
                  <a:pt x="944320" y="800723"/>
                </a:lnTo>
                <a:lnTo>
                  <a:pt x="945081" y="802812"/>
                </a:lnTo>
                <a:lnTo>
                  <a:pt x="945198" y="803132"/>
                </a:lnTo>
                <a:lnTo>
                  <a:pt x="944148" y="804456"/>
                </a:lnTo>
                <a:close/>
              </a:path>
              <a:path w="964565" h="962025">
                <a:moveTo>
                  <a:pt x="942205" y="749837"/>
                </a:moveTo>
                <a:lnTo>
                  <a:pt x="940913" y="749428"/>
                </a:lnTo>
                <a:lnTo>
                  <a:pt x="940805" y="748776"/>
                </a:lnTo>
                <a:lnTo>
                  <a:pt x="940686" y="748061"/>
                </a:lnTo>
                <a:lnTo>
                  <a:pt x="940613" y="747620"/>
                </a:lnTo>
                <a:lnTo>
                  <a:pt x="940533" y="747132"/>
                </a:lnTo>
                <a:lnTo>
                  <a:pt x="941330" y="746043"/>
                </a:lnTo>
                <a:lnTo>
                  <a:pt x="941444" y="745730"/>
                </a:lnTo>
                <a:lnTo>
                  <a:pt x="943927" y="745730"/>
                </a:lnTo>
                <a:lnTo>
                  <a:pt x="945493" y="747620"/>
                </a:lnTo>
                <a:lnTo>
                  <a:pt x="944966" y="748776"/>
                </a:lnTo>
                <a:lnTo>
                  <a:pt x="942205" y="749837"/>
                </a:lnTo>
                <a:close/>
              </a:path>
              <a:path w="964565" h="962025">
                <a:moveTo>
                  <a:pt x="944148" y="766893"/>
                </a:moveTo>
                <a:lnTo>
                  <a:pt x="941391" y="766893"/>
                </a:lnTo>
                <a:lnTo>
                  <a:pt x="941140" y="766249"/>
                </a:lnTo>
                <a:lnTo>
                  <a:pt x="941113" y="765800"/>
                </a:lnTo>
                <a:lnTo>
                  <a:pt x="941371" y="765377"/>
                </a:lnTo>
                <a:lnTo>
                  <a:pt x="941603" y="764882"/>
                </a:lnTo>
                <a:lnTo>
                  <a:pt x="942878" y="764882"/>
                </a:lnTo>
                <a:lnTo>
                  <a:pt x="943785" y="765377"/>
                </a:lnTo>
                <a:lnTo>
                  <a:pt x="944714" y="765800"/>
                </a:lnTo>
                <a:lnTo>
                  <a:pt x="944383" y="766249"/>
                </a:lnTo>
                <a:lnTo>
                  <a:pt x="944148" y="766893"/>
                </a:lnTo>
                <a:close/>
              </a:path>
              <a:path w="964565" h="962025">
                <a:moveTo>
                  <a:pt x="941474" y="767106"/>
                </a:moveTo>
                <a:lnTo>
                  <a:pt x="941140" y="766249"/>
                </a:lnTo>
                <a:lnTo>
                  <a:pt x="941391" y="766893"/>
                </a:lnTo>
                <a:lnTo>
                  <a:pt x="941474" y="767106"/>
                </a:lnTo>
                <a:close/>
              </a:path>
              <a:path w="964565" h="962025">
                <a:moveTo>
                  <a:pt x="942461" y="767704"/>
                </a:moveTo>
                <a:lnTo>
                  <a:pt x="941525" y="767238"/>
                </a:lnTo>
                <a:lnTo>
                  <a:pt x="941474" y="767106"/>
                </a:lnTo>
                <a:lnTo>
                  <a:pt x="943707" y="767106"/>
                </a:lnTo>
                <a:lnTo>
                  <a:pt x="942461" y="767704"/>
                </a:lnTo>
                <a:close/>
              </a:path>
              <a:path w="964565" h="962025">
                <a:moveTo>
                  <a:pt x="942354" y="713697"/>
                </a:moveTo>
                <a:lnTo>
                  <a:pt x="941102" y="712494"/>
                </a:lnTo>
                <a:lnTo>
                  <a:pt x="941084" y="712281"/>
                </a:lnTo>
                <a:lnTo>
                  <a:pt x="940966" y="709896"/>
                </a:lnTo>
                <a:lnTo>
                  <a:pt x="942034" y="709114"/>
                </a:lnTo>
                <a:lnTo>
                  <a:pt x="942636" y="708320"/>
                </a:lnTo>
                <a:lnTo>
                  <a:pt x="942250" y="708829"/>
                </a:lnTo>
                <a:lnTo>
                  <a:pt x="944915" y="709114"/>
                </a:lnTo>
                <a:lnTo>
                  <a:pt x="945472" y="710637"/>
                </a:lnTo>
                <a:lnTo>
                  <a:pt x="944899" y="712281"/>
                </a:lnTo>
                <a:lnTo>
                  <a:pt x="942354" y="713697"/>
                </a:lnTo>
                <a:close/>
              </a:path>
              <a:path w="964565" h="962025">
                <a:moveTo>
                  <a:pt x="942301" y="731624"/>
                </a:moveTo>
                <a:lnTo>
                  <a:pt x="941301" y="730553"/>
                </a:lnTo>
                <a:lnTo>
                  <a:pt x="940397" y="730030"/>
                </a:lnTo>
                <a:lnTo>
                  <a:pt x="941328" y="727251"/>
                </a:lnTo>
                <a:lnTo>
                  <a:pt x="941440" y="726917"/>
                </a:lnTo>
                <a:lnTo>
                  <a:pt x="942429" y="727251"/>
                </a:lnTo>
                <a:lnTo>
                  <a:pt x="943728" y="727251"/>
                </a:lnTo>
                <a:lnTo>
                  <a:pt x="945696" y="729578"/>
                </a:lnTo>
                <a:lnTo>
                  <a:pt x="945109" y="731126"/>
                </a:lnTo>
                <a:lnTo>
                  <a:pt x="942301" y="731624"/>
                </a:lnTo>
                <a:close/>
              </a:path>
              <a:path w="964565" h="962025">
                <a:moveTo>
                  <a:pt x="942593" y="877583"/>
                </a:moveTo>
                <a:lnTo>
                  <a:pt x="941525" y="876807"/>
                </a:lnTo>
                <a:lnTo>
                  <a:pt x="940518" y="876441"/>
                </a:lnTo>
                <a:lnTo>
                  <a:pt x="941416" y="874024"/>
                </a:lnTo>
                <a:lnTo>
                  <a:pt x="943952" y="874024"/>
                </a:lnTo>
                <a:lnTo>
                  <a:pt x="945472" y="875843"/>
                </a:lnTo>
                <a:lnTo>
                  <a:pt x="944927" y="877224"/>
                </a:lnTo>
                <a:lnTo>
                  <a:pt x="942593" y="877583"/>
                </a:lnTo>
                <a:close/>
              </a:path>
              <a:path w="964565" h="962025">
                <a:moveTo>
                  <a:pt x="942732" y="787023"/>
                </a:moveTo>
                <a:lnTo>
                  <a:pt x="939693" y="786041"/>
                </a:lnTo>
                <a:lnTo>
                  <a:pt x="939180" y="784696"/>
                </a:lnTo>
                <a:lnTo>
                  <a:pt x="938515" y="783842"/>
                </a:lnTo>
                <a:lnTo>
                  <a:pt x="938839" y="781877"/>
                </a:lnTo>
                <a:lnTo>
                  <a:pt x="940024" y="780603"/>
                </a:lnTo>
                <a:lnTo>
                  <a:pt x="942689" y="781077"/>
                </a:lnTo>
                <a:lnTo>
                  <a:pt x="943646" y="782657"/>
                </a:lnTo>
                <a:lnTo>
                  <a:pt x="943678" y="785379"/>
                </a:lnTo>
                <a:lnTo>
                  <a:pt x="942732" y="787023"/>
                </a:lnTo>
                <a:close/>
              </a:path>
              <a:path w="964565" h="962025">
                <a:moveTo>
                  <a:pt x="944055" y="896874"/>
                </a:moveTo>
                <a:lnTo>
                  <a:pt x="941568" y="896874"/>
                </a:lnTo>
                <a:lnTo>
                  <a:pt x="940995" y="895824"/>
                </a:lnTo>
                <a:lnTo>
                  <a:pt x="940323" y="895108"/>
                </a:lnTo>
                <a:lnTo>
                  <a:pt x="940753" y="894361"/>
                </a:lnTo>
                <a:lnTo>
                  <a:pt x="941063" y="893123"/>
                </a:lnTo>
                <a:lnTo>
                  <a:pt x="941098" y="892980"/>
                </a:lnTo>
                <a:lnTo>
                  <a:pt x="942586" y="892564"/>
                </a:lnTo>
                <a:lnTo>
                  <a:pt x="944305" y="893123"/>
                </a:lnTo>
                <a:lnTo>
                  <a:pt x="945187" y="895532"/>
                </a:lnTo>
                <a:lnTo>
                  <a:pt x="944055" y="896874"/>
                </a:lnTo>
                <a:close/>
              </a:path>
              <a:path w="964565" h="962025">
                <a:moveTo>
                  <a:pt x="952503" y="133941"/>
                </a:moveTo>
                <a:lnTo>
                  <a:pt x="950069" y="133941"/>
                </a:lnTo>
                <a:lnTo>
                  <a:pt x="948429" y="132151"/>
                </a:lnTo>
                <a:lnTo>
                  <a:pt x="948823" y="131051"/>
                </a:lnTo>
                <a:lnTo>
                  <a:pt x="948902" y="130831"/>
                </a:lnTo>
                <a:lnTo>
                  <a:pt x="951269" y="130514"/>
                </a:lnTo>
                <a:lnTo>
                  <a:pt x="952767" y="131051"/>
                </a:lnTo>
                <a:lnTo>
                  <a:pt x="953353" y="132151"/>
                </a:lnTo>
                <a:lnTo>
                  <a:pt x="953471" y="132372"/>
                </a:lnTo>
                <a:lnTo>
                  <a:pt x="952614" y="133624"/>
                </a:lnTo>
                <a:lnTo>
                  <a:pt x="952503" y="133941"/>
                </a:lnTo>
                <a:close/>
              </a:path>
              <a:path w="964565" h="962025">
                <a:moveTo>
                  <a:pt x="952503" y="133941"/>
                </a:moveTo>
                <a:lnTo>
                  <a:pt x="952427" y="134158"/>
                </a:lnTo>
                <a:lnTo>
                  <a:pt x="952503" y="133941"/>
                </a:lnTo>
                <a:lnTo>
                  <a:pt x="952614" y="133624"/>
                </a:lnTo>
                <a:lnTo>
                  <a:pt x="952503" y="133941"/>
                </a:lnTo>
                <a:close/>
              </a:path>
              <a:path w="964565" h="962025">
                <a:moveTo>
                  <a:pt x="952272" y="134603"/>
                </a:moveTo>
                <a:lnTo>
                  <a:pt x="951293" y="134158"/>
                </a:lnTo>
                <a:lnTo>
                  <a:pt x="952427" y="134158"/>
                </a:lnTo>
                <a:lnTo>
                  <a:pt x="952272" y="134603"/>
                </a:lnTo>
                <a:close/>
              </a:path>
              <a:path w="964565" h="962025">
                <a:moveTo>
                  <a:pt x="942739" y="837514"/>
                </a:moveTo>
                <a:lnTo>
                  <a:pt x="941619" y="837514"/>
                </a:lnTo>
                <a:lnTo>
                  <a:pt x="941874" y="837016"/>
                </a:lnTo>
                <a:lnTo>
                  <a:pt x="942739" y="837514"/>
                </a:lnTo>
                <a:close/>
              </a:path>
              <a:path w="964565" h="962025">
                <a:moveTo>
                  <a:pt x="944304" y="841493"/>
                </a:moveTo>
                <a:lnTo>
                  <a:pt x="941810" y="841493"/>
                </a:lnTo>
                <a:lnTo>
                  <a:pt x="941105" y="840354"/>
                </a:lnTo>
                <a:lnTo>
                  <a:pt x="940458" y="839781"/>
                </a:lnTo>
                <a:lnTo>
                  <a:pt x="941471" y="837803"/>
                </a:lnTo>
                <a:lnTo>
                  <a:pt x="943977" y="837803"/>
                </a:lnTo>
                <a:lnTo>
                  <a:pt x="945397" y="840354"/>
                </a:lnTo>
                <a:lnTo>
                  <a:pt x="944304" y="841493"/>
                </a:lnTo>
                <a:close/>
              </a:path>
              <a:path w="964565" h="962025">
                <a:moveTo>
                  <a:pt x="6867" y="252997"/>
                </a:moveTo>
                <a:lnTo>
                  <a:pt x="2359" y="252997"/>
                </a:lnTo>
                <a:lnTo>
                  <a:pt x="2654" y="249955"/>
                </a:lnTo>
                <a:lnTo>
                  <a:pt x="2182" y="248051"/>
                </a:lnTo>
                <a:lnTo>
                  <a:pt x="2105" y="247738"/>
                </a:lnTo>
                <a:lnTo>
                  <a:pt x="2028" y="247428"/>
                </a:lnTo>
                <a:lnTo>
                  <a:pt x="4551" y="248051"/>
                </a:lnTo>
                <a:lnTo>
                  <a:pt x="7802" y="248051"/>
                </a:lnTo>
                <a:lnTo>
                  <a:pt x="7710" y="249955"/>
                </a:lnTo>
                <a:lnTo>
                  <a:pt x="7597" y="252271"/>
                </a:lnTo>
                <a:lnTo>
                  <a:pt x="6867" y="252997"/>
                </a:lnTo>
                <a:close/>
              </a:path>
              <a:path w="964565" h="962025">
                <a:moveTo>
                  <a:pt x="7802" y="248051"/>
                </a:moveTo>
                <a:lnTo>
                  <a:pt x="4551" y="248051"/>
                </a:lnTo>
                <a:lnTo>
                  <a:pt x="7817" y="247738"/>
                </a:lnTo>
                <a:lnTo>
                  <a:pt x="7802" y="248051"/>
                </a:lnTo>
                <a:close/>
              </a:path>
              <a:path w="964565" h="962025">
                <a:moveTo>
                  <a:pt x="1665" y="246802"/>
                </a:moveTo>
                <a:lnTo>
                  <a:pt x="0" y="246802"/>
                </a:lnTo>
                <a:lnTo>
                  <a:pt x="0" y="243354"/>
                </a:lnTo>
                <a:lnTo>
                  <a:pt x="825" y="243354"/>
                </a:lnTo>
                <a:lnTo>
                  <a:pt x="1398" y="245080"/>
                </a:lnTo>
                <a:lnTo>
                  <a:pt x="1533" y="246115"/>
                </a:lnTo>
                <a:lnTo>
                  <a:pt x="1665" y="246802"/>
                </a:lnTo>
                <a:close/>
              </a:path>
              <a:path w="964565" h="962025">
                <a:moveTo>
                  <a:pt x="6867" y="858823"/>
                </a:moveTo>
                <a:lnTo>
                  <a:pt x="2359" y="858823"/>
                </a:lnTo>
                <a:lnTo>
                  <a:pt x="2654" y="855780"/>
                </a:lnTo>
                <a:lnTo>
                  <a:pt x="2183" y="853880"/>
                </a:lnTo>
                <a:lnTo>
                  <a:pt x="2105" y="853563"/>
                </a:lnTo>
                <a:lnTo>
                  <a:pt x="2028" y="853254"/>
                </a:lnTo>
                <a:lnTo>
                  <a:pt x="4551" y="853880"/>
                </a:lnTo>
                <a:lnTo>
                  <a:pt x="7802" y="853880"/>
                </a:lnTo>
                <a:lnTo>
                  <a:pt x="7710" y="855780"/>
                </a:lnTo>
                <a:lnTo>
                  <a:pt x="7597" y="858097"/>
                </a:lnTo>
                <a:lnTo>
                  <a:pt x="6867" y="858823"/>
                </a:lnTo>
                <a:close/>
              </a:path>
              <a:path w="964565" h="962025">
                <a:moveTo>
                  <a:pt x="7802" y="853880"/>
                </a:moveTo>
                <a:lnTo>
                  <a:pt x="4551" y="853880"/>
                </a:lnTo>
                <a:lnTo>
                  <a:pt x="7817" y="853563"/>
                </a:lnTo>
                <a:lnTo>
                  <a:pt x="7802" y="853880"/>
                </a:lnTo>
                <a:close/>
              </a:path>
              <a:path w="964565" h="962025">
                <a:moveTo>
                  <a:pt x="959845" y="492715"/>
                </a:moveTo>
                <a:lnTo>
                  <a:pt x="958524" y="491790"/>
                </a:lnTo>
                <a:lnTo>
                  <a:pt x="958642" y="489259"/>
                </a:lnTo>
                <a:lnTo>
                  <a:pt x="959846" y="488637"/>
                </a:lnTo>
                <a:lnTo>
                  <a:pt x="960478" y="488046"/>
                </a:lnTo>
                <a:lnTo>
                  <a:pt x="961261" y="488637"/>
                </a:lnTo>
                <a:lnTo>
                  <a:pt x="962428" y="489089"/>
                </a:lnTo>
                <a:lnTo>
                  <a:pt x="962908" y="490473"/>
                </a:lnTo>
                <a:lnTo>
                  <a:pt x="962287" y="491790"/>
                </a:lnTo>
                <a:lnTo>
                  <a:pt x="962182" y="492010"/>
                </a:lnTo>
                <a:lnTo>
                  <a:pt x="959845" y="492715"/>
                </a:lnTo>
                <a:close/>
              </a:path>
              <a:path w="964565" h="962025">
                <a:moveTo>
                  <a:pt x="1666" y="852631"/>
                </a:moveTo>
                <a:lnTo>
                  <a:pt x="0" y="852631"/>
                </a:lnTo>
                <a:lnTo>
                  <a:pt x="0" y="849933"/>
                </a:lnTo>
                <a:lnTo>
                  <a:pt x="1074" y="849933"/>
                </a:lnTo>
                <a:lnTo>
                  <a:pt x="1398" y="850905"/>
                </a:lnTo>
                <a:lnTo>
                  <a:pt x="1533" y="851941"/>
                </a:lnTo>
                <a:lnTo>
                  <a:pt x="1666" y="852631"/>
                </a:lnTo>
                <a:close/>
              </a:path>
              <a:path w="964565" h="962025">
                <a:moveTo>
                  <a:pt x="934544" y="501696"/>
                </a:moveTo>
                <a:lnTo>
                  <a:pt x="931946" y="501696"/>
                </a:lnTo>
                <a:lnTo>
                  <a:pt x="931273" y="500636"/>
                </a:lnTo>
                <a:lnTo>
                  <a:pt x="930544" y="499995"/>
                </a:lnTo>
                <a:lnTo>
                  <a:pt x="931031" y="499145"/>
                </a:lnTo>
                <a:lnTo>
                  <a:pt x="931331" y="497939"/>
                </a:lnTo>
                <a:lnTo>
                  <a:pt x="931373" y="497771"/>
                </a:lnTo>
                <a:lnTo>
                  <a:pt x="932825" y="497369"/>
                </a:lnTo>
                <a:lnTo>
                  <a:pt x="934419" y="497939"/>
                </a:lnTo>
                <a:lnTo>
                  <a:pt x="935583" y="500362"/>
                </a:lnTo>
                <a:lnTo>
                  <a:pt x="934544" y="501696"/>
                </a:lnTo>
                <a:close/>
              </a:path>
              <a:path w="964565" h="962025">
                <a:moveTo>
                  <a:pt x="960556" y="873672"/>
                </a:moveTo>
                <a:lnTo>
                  <a:pt x="959425" y="873672"/>
                </a:lnTo>
                <a:lnTo>
                  <a:pt x="959610" y="873192"/>
                </a:lnTo>
                <a:lnTo>
                  <a:pt x="960556" y="873672"/>
                </a:lnTo>
                <a:close/>
              </a:path>
              <a:path w="964565" h="962025">
                <a:moveTo>
                  <a:pt x="962703" y="876775"/>
                </a:moveTo>
                <a:lnTo>
                  <a:pt x="958844" y="876775"/>
                </a:lnTo>
                <a:lnTo>
                  <a:pt x="958354" y="875352"/>
                </a:lnTo>
                <a:lnTo>
                  <a:pt x="959229" y="874185"/>
                </a:lnTo>
                <a:lnTo>
                  <a:pt x="959324" y="873936"/>
                </a:lnTo>
                <a:lnTo>
                  <a:pt x="961773" y="873936"/>
                </a:lnTo>
                <a:lnTo>
                  <a:pt x="963239" y="875757"/>
                </a:lnTo>
                <a:lnTo>
                  <a:pt x="962703" y="876775"/>
                </a:lnTo>
                <a:close/>
              </a:path>
              <a:path w="964565" h="962025">
                <a:moveTo>
                  <a:pt x="962703" y="876775"/>
                </a:moveTo>
                <a:lnTo>
                  <a:pt x="962310" y="876971"/>
                </a:lnTo>
                <a:lnTo>
                  <a:pt x="962784" y="876775"/>
                </a:lnTo>
                <a:lnTo>
                  <a:pt x="963239" y="875757"/>
                </a:lnTo>
                <a:lnTo>
                  <a:pt x="962703" y="876775"/>
                </a:lnTo>
                <a:close/>
              </a:path>
              <a:path w="964565" h="962025">
                <a:moveTo>
                  <a:pt x="961353" y="877366"/>
                </a:moveTo>
                <a:lnTo>
                  <a:pt x="960392" y="876971"/>
                </a:lnTo>
                <a:lnTo>
                  <a:pt x="962310" y="876971"/>
                </a:lnTo>
                <a:lnTo>
                  <a:pt x="961353" y="877366"/>
                </a:lnTo>
                <a:close/>
              </a:path>
              <a:path w="964565" h="962025">
                <a:moveTo>
                  <a:pt x="962609" y="380654"/>
                </a:moveTo>
                <a:lnTo>
                  <a:pt x="959025" y="380654"/>
                </a:lnTo>
                <a:lnTo>
                  <a:pt x="958930" y="379850"/>
                </a:lnTo>
                <a:lnTo>
                  <a:pt x="958539" y="378900"/>
                </a:lnTo>
                <a:lnTo>
                  <a:pt x="959076" y="377562"/>
                </a:lnTo>
                <a:lnTo>
                  <a:pt x="960133" y="377025"/>
                </a:lnTo>
                <a:lnTo>
                  <a:pt x="961930" y="378509"/>
                </a:lnTo>
                <a:lnTo>
                  <a:pt x="962157" y="379719"/>
                </a:lnTo>
                <a:lnTo>
                  <a:pt x="962609" y="380654"/>
                </a:lnTo>
                <a:close/>
              </a:path>
              <a:path w="964565" h="962025">
                <a:moveTo>
                  <a:pt x="960464" y="381896"/>
                </a:moveTo>
                <a:lnTo>
                  <a:pt x="959104" y="381323"/>
                </a:lnTo>
                <a:lnTo>
                  <a:pt x="959069" y="381021"/>
                </a:lnTo>
                <a:lnTo>
                  <a:pt x="961645" y="381021"/>
                </a:lnTo>
                <a:lnTo>
                  <a:pt x="960464" y="381896"/>
                </a:lnTo>
                <a:close/>
              </a:path>
              <a:path w="964565" h="962025">
                <a:moveTo>
                  <a:pt x="959845" y="401617"/>
                </a:moveTo>
                <a:lnTo>
                  <a:pt x="958987" y="400447"/>
                </a:lnTo>
                <a:lnTo>
                  <a:pt x="958243" y="399860"/>
                </a:lnTo>
                <a:lnTo>
                  <a:pt x="958699" y="398927"/>
                </a:lnTo>
                <a:lnTo>
                  <a:pt x="959066" y="397436"/>
                </a:lnTo>
                <a:lnTo>
                  <a:pt x="960449" y="396913"/>
                </a:lnTo>
                <a:lnTo>
                  <a:pt x="962229" y="397436"/>
                </a:lnTo>
                <a:lnTo>
                  <a:pt x="963366" y="399860"/>
                </a:lnTo>
                <a:lnTo>
                  <a:pt x="962136" y="401176"/>
                </a:lnTo>
                <a:lnTo>
                  <a:pt x="959845" y="401617"/>
                </a:lnTo>
                <a:close/>
              </a:path>
              <a:path w="964565" h="962025">
                <a:moveTo>
                  <a:pt x="961620" y="893560"/>
                </a:moveTo>
                <a:lnTo>
                  <a:pt x="959363" y="893560"/>
                </a:lnTo>
                <a:lnTo>
                  <a:pt x="959580" y="893101"/>
                </a:lnTo>
                <a:lnTo>
                  <a:pt x="960777" y="893101"/>
                </a:lnTo>
                <a:lnTo>
                  <a:pt x="961620" y="893560"/>
                </a:lnTo>
                <a:close/>
              </a:path>
              <a:path w="964565" h="962025">
                <a:moveTo>
                  <a:pt x="961903" y="894916"/>
                </a:moveTo>
                <a:lnTo>
                  <a:pt x="960695" y="894916"/>
                </a:lnTo>
                <a:lnTo>
                  <a:pt x="959681" y="894361"/>
                </a:lnTo>
                <a:lnTo>
                  <a:pt x="962179" y="894361"/>
                </a:lnTo>
                <a:lnTo>
                  <a:pt x="961903" y="894916"/>
                </a:lnTo>
                <a:close/>
              </a:path>
              <a:path w="964565" h="962025">
                <a:moveTo>
                  <a:pt x="961903" y="894916"/>
                </a:moveTo>
                <a:lnTo>
                  <a:pt x="961798" y="895126"/>
                </a:lnTo>
                <a:lnTo>
                  <a:pt x="962179" y="894361"/>
                </a:lnTo>
                <a:lnTo>
                  <a:pt x="961903" y="894916"/>
                </a:lnTo>
                <a:close/>
              </a:path>
              <a:path w="964565" h="962025">
                <a:moveTo>
                  <a:pt x="961659" y="544808"/>
                </a:moveTo>
                <a:lnTo>
                  <a:pt x="959385" y="544808"/>
                </a:lnTo>
                <a:lnTo>
                  <a:pt x="959608" y="544352"/>
                </a:lnTo>
                <a:lnTo>
                  <a:pt x="960820" y="544352"/>
                </a:lnTo>
                <a:lnTo>
                  <a:pt x="961659" y="544808"/>
                </a:lnTo>
                <a:close/>
              </a:path>
              <a:path w="964565" h="962025">
                <a:moveTo>
                  <a:pt x="961957" y="546145"/>
                </a:moveTo>
                <a:lnTo>
                  <a:pt x="960741" y="546145"/>
                </a:lnTo>
                <a:lnTo>
                  <a:pt x="959721" y="545601"/>
                </a:lnTo>
                <a:lnTo>
                  <a:pt x="962222" y="545601"/>
                </a:lnTo>
                <a:lnTo>
                  <a:pt x="961957" y="546145"/>
                </a:lnTo>
                <a:close/>
              </a:path>
              <a:path w="964565" h="962025">
                <a:moveTo>
                  <a:pt x="961957" y="546145"/>
                </a:moveTo>
                <a:lnTo>
                  <a:pt x="961849" y="546366"/>
                </a:lnTo>
                <a:lnTo>
                  <a:pt x="962222" y="545601"/>
                </a:lnTo>
                <a:lnTo>
                  <a:pt x="961957" y="546145"/>
                </a:lnTo>
                <a:close/>
              </a:path>
              <a:path w="964565" h="962025">
                <a:moveTo>
                  <a:pt x="962351" y="525855"/>
                </a:moveTo>
                <a:lnTo>
                  <a:pt x="960460" y="525855"/>
                </a:lnTo>
                <a:lnTo>
                  <a:pt x="961407" y="525467"/>
                </a:lnTo>
                <a:lnTo>
                  <a:pt x="962351" y="525855"/>
                </a:lnTo>
                <a:close/>
              </a:path>
              <a:path w="964565" h="962025">
                <a:moveTo>
                  <a:pt x="961787" y="528855"/>
                </a:moveTo>
                <a:lnTo>
                  <a:pt x="959401" y="528855"/>
                </a:lnTo>
                <a:lnTo>
                  <a:pt x="959289" y="528552"/>
                </a:lnTo>
                <a:lnTo>
                  <a:pt x="958425" y="527378"/>
                </a:lnTo>
                <a:lnTo>
                  <a:pt x="959004" y="526015"/>
                </a:lnTo>
                <a:lnTo>
                  <a:pt x="962741" y="526015"/>
                </a:lnTo>
                <a:lnTo>
                  <a:pt x="963271" y="527076"/>
                </a:lnTo>
                <a:lnTo>
                  <a:pt x="961787" y="528855"/>
                </a:lnTo>
                <a:close/>
              </a:path>
              <a:path w="964565" h="962025">
                <a:moveTo>
                  <a:pt x="959482" y="529072"/>
                </a:moveTo>
                <a:lnTo>
                  <a:pt x="959401" y="528855"/>
                </a:lnTo>
                <a:lnTo>
                  <a:pt x="959289" y="528552"/>
                </a:lnTo>
                <a:lnTo>
                  <a:pt x="959401" y="528855"/>
                </a:lnTo>
                <a:lnTo>
                  <a:pt x="959482" y="529072"/>
                </a:lnTo>
                <a:close/>
              </a:path>
              <a:path w="964565" h="962025">
                <a:moveTo>
                  <a:pt x="959645" y="529513"/>
                </a:moveTo>
                <a:lnTo>
                  <a:pt x="959482" y="529072"/>
                </a:lnTo>
                <a:lnTo>
                  <a:pt x="960581" y="529072"/>
                </a:lnTo>
                <a:lnTo>
                  <a:pt x="959645" y="529513"/>
                </a:lnTo>
                <a:close/>
              </a:path>
              <a:path w="964565" h="962025">
                <a:moveTo>
                  <a:pt x="962617" y="840810"/>
                </a:moveTo>
                <a:lnTo>
                  <a:pt x="960018" y="840810"/>
                </a:lnTo>
                <a:lnTo>
                  <a:pt x="959421" y="839923"/>
                </a:lnTo>
                <a:lnTo>
                  <a:pt x="958695" y="839318"/>
                </a:lnTo>
                <a:lnTo>
                  <a:pt x="959126" y="838400"/>
                </a:lnTo>
                <a:lnTo>
                  <a:pt x="959357" y="836988"/>
                </a:lnTo>
                <a:lnTo>
                  <a:pt x="960716" y="836436"/>
                </a:lnTo>
                <a:lnTo>
                  <a:pt x="962098" y="836988"/>
                </a:lnTo>
                <a:lnTo>
                  <a:pt x="962273" y="836988"/>
                </a:lnTo>
                <a:lnTo>
                  <a:pt x="963548" y="839318"/>
                </a:lnTo>
                <a:lnTo>
                  <a:pt x="963638" y="839482"/>
                </a:lnTo>
                <a:lnTo>
                  <a:pt x="962617" y="840810"/>
                </a:lnTo>
                <a:close/>
              </a:path>
              <a:path w="964565" h="962025">
                <a:moveTo>
                  <a:pt x="961997" y="823921"/>
                </a:moveTo>
                <a:lnTo>
                  <a:pt x="959457" y="823384"/>
                </a:lnTo>
                <a:lnTo>
                  <a:pt x="959015" y="822046"/>
                </a:lnTo>
                <a:lnTo>
                  <a:pt x="958464" y="821249"/>
                </a:lnTo>
                <a:lnTo>
                  <a:pt x="958663" y="820149"/>
                </a:lnTo>
                <a:lnTo>
                  <a:pt x="958773" y="819540"/>
                </a:lnTo>
                <a:lnTo>
                  <a:pt x="959460" y="818049"/>
                </a:lnTo>
                <a:lnTo>
                  <a:pt x="962261" y="818946"/>
                </a:lnTo>
                <a:lnTo>
                  <a:pt x="963211" y="820149"/>
                </a:lnTo>
                <a:lnTo>
                  <a:pt x="963175" y="822647"/>
                </a:lnTo>
                <a:lnTo>
                  <a:pt x="961997" y="823921"/>
                </a:lnTo>
                <a:close/>
              </a:path>
              <a:path w="964565" h="962025">
                <a:moveTo>
                  <a:pt x="878419" y="97374"/>
                </a:moveTo>
                <a:lnTo>
                  <a:pt x="877021" y="96844"/>
                </a:lnTo>
                <a:lnTo>
                  <a:pt x="876938" y="96114"/>
                </a:lnTo>
                <a:lnTo>
                  <a:pt x="876846" y="95314"/>
                </a:lnTo>
                <a:lnTo>
                  <a:pt x="876459" y="94349"/>
                </a:lnTo>
                <a:lnTo>
                  <a:pt x="877031" y="93011"/>
                </a:lnTo>
                <a:lnTo>
                  <a:pt x="878127" y="92442"/>
                </a:lnTo>
                <a:lnTo>
                  <a:pt x="879942" y="93901"/>
                </a:lnTo>
                <a:lnTo>
                  <a:pt x="880141" y="95157"/>
                </a:lnTo>
                <a:lnTo>
                  <a:pt x="880579" y="96114"/>
                </a:lnTo>
                <a:lnTo>
                  <a:pt x="879597" y="96491"/>
                </a:lnTo>
                <a:lnTo>
                  <a:pt x="878419" y="97374"/>
                </a:lnTo>
                <a:close/>
              </a:path>
              <a:path w="964565" h="962025">
                <a:moveTo>
                  <a:pt x="903784" y="713380"/>
                </a:moveTo>
                <a:lnTo>
                  <a:pt x="902450" y="712138"/>
                </a:lnTo>
                <a:lnTo>
                  <a:pt x="902549" y="710943"/>
                </a:lnTo>
                <a:lnTo>
                  <a:pt x="902625" y="710042"/>
                </a:lnTo>
                <a:lnTo>
                  <a:pt x="902684" y="709338"/>
                </a:lnTo>
                <a:lnTo>
                  <a:pt x="902859" y="709338"/>
                </a:lnTo>
                <a:lnTo>
                  <a:pt x="904126" y="708775"/>
                </a:lnTo>
                <a:lnTo>
                  <a:pt x="904884" y="708153"/>
                </a:lnTo>
                <a:lnTo>
                  <a:pt x="905667" y="708775"/>
                </a:lnTo>
                <a:lnTo>
                  <a:pt x="907004" y="709338"/>
                </a:lnTo>
                <a:lnTo>
                  <a:pt x="907086" y="710042"/>
                </a:lnTo>
                <a:lnTo>
                  <a:pt x="907190" y="710943"/>
                </a:lnTo>
                <a:lnTo>
                  <a:pt x="906467" y="712601"/>
                </a:lnTo>
                <a:lnTo>
                  <a:pt x="903784" y="713380"/>
                </a:lnTo>
                <a:close/>
              </a:path>
              <a:path w="964565" h="962025">
                <a:moveTo>
                  <a:pt x="903475" y="695744"/>
                </a:moveTo>
                <a:lnTo>
                  <a:pt x="902183" y="694602"/>
                </a:lnTo>
                <a:lnTo>
                  <a:pt x="902326" y="693214"/>
                </a:lnTo>
                <a:lnTo>
                  <a:pt x="902389" y="692609"/>
                </a:lnTo>
                <a:lnTo>
                  <a:pt x="902467" y="691869"/>
                </a:lnTo>
                <a:lnTo>
                  <a:pt x="903899" y="691161"/>
                </a:lnTo>
                <a:lnTo>
                  <a:pt x="904546" y="690584"/>
                </a:lnTo>
                <a:lnTo>
                  <a:pt x="905328" y="691161"/>
                </a:lnTo>
                <a:lnTo>
                  <a:pt x="906684" y="691684"/>
                </a:lnTo>
                <a:lnTo>
                  <a:pt x="906775" y="692609"/>
                </a:lnTo>
                <a:lnTo>
                  <a:pt x="906834" y="693214"/>
                </a:lnTo>
                <a:lnTo>
                  <a:pt x="906204" y="694602"/>
                </a:lnTo>
                <a:lnTo>
                  <a:pt x="906140" y="694744"/>
                </a:lnTo>
                <a:lnTo>
                  <a:pt x="903475" y="695744"/>
                </a:lnTo>
                <a:close/>
              </a:path>
              <a:path w="964565" h="962025">
                <a:moveTo>
                  <a:pt x="906168" y="676795"/>
                </a:moveTo>
                <a:lnTo>
                  <a:pt x="905247" y="676276"/>
                </a:lnTo>
                <a:lnTo>
                  <a:pt x="904133" y="675899"/>
                </a:lnTo>
                <a:lnTo>
                  <a:pt x="902475" y="674198"/>
                </a:lnTo>
                <a:lnTo>
                  <a:pt x="902706" y="673062"/>
                </a:lnTo>
                <a:lnTo>
                  <a:pt x="905631" y="671660"/>
                </a:lnTo>
                <a:lnTo>
                  <a:pt x="907029" y="672408"/>
                </a:lnTo>
                <a:lnTo>
                  <a:pt x="907602" y="674884"/>
                </a:lnTo>
                <a:lnTo>
                  <a:pt x="906627" y="675899"/>
                </a:lnTo>
                <a:lnTo>
                  <a:pt x="906168" y="676795"/>
                </a:lnTo>
                <a:close/>
              </a:path>
              <a:path w="964565" h="962025">
                <a:moveTo>
                  <a:pt x="905830" y="363784"/>
                </a:moveTo>
                <a:lnTo>
                  <a:pt x="903062" y="363784"/>
                </a:lnTo>
                <a:lnTo>
                  <a:pt x="902672" y="362549"/>
                </a:lnTo>
                <a:lnTo>
                  <a:pt x="903211" y="361257"/>
                </a:lnTo>
                <a:lnTo>
                  <a:pt x="906090" y="359553"/>
                </a:lnTo>
                <a:lnTo>
                  <a:pt x="906521" y="360567"/>
                </a:lnTo>
                <a:lnTo>
                  <a:pt x="907471" y="361730"/>
                </a:lnTo>
                <a:lnTo>
                  <a:pt x="907033" y="363239"/>
                </a:lnTo>
                <a:lnTo>
                  <a:pt x="905830" y="363784"/>
                </a:lnTo>
                <a:close/>
              </a:path>
              <a:path w="964565" h="962025">
                <a:moveTo>
                  <a:pt x="906690" y="323576"/>
                </a:moveTo>
                <a:lnTo>
                  <a:pt x="903958" y="323576"/>
                </a:lnTo>
                <a:lnTo>
                  <a:pt x="905190" y="322697"/>
                </a:lnTo>
                <a:lnTo>
                  <a:pt x="906592" y="323334"/>
                </a:lnTo>
                <a:lnTo>
                  <a:pt x="906690" y="323576"/>
                </a:lnTo>
                <a:close/>
              </a:path>
              <a:path w="964565" h="962025">
                <a:moveTo>
                  <a:pt x="905595" y="327708"/>
                </a:moveTo>
                <a:lnTo>
                  <a:pt x="903738" y="326113"/>
                </a:lnTo>
                <a:lnTo>
                  <a:pt x="903440" y="324861"/>
                </a:lnTo>
                <a:lnTo>
                  <a:pt x="902969" y="323936"/>
                </a:lnTo>
                <a:lnTo>
                  <a:pt x="906837" y="323936"/>
                </a:lnTo>
                <a:lnTo>
                  <a:pt x="907214" y="324861"/>
                </a:lnTo>
                <a:lnTo>
                  <a:pt x="906937" y="327220"/>
                </a:lnTo>
                <a:lnTo>
                  <a:pt x="905595" y="327708"/>
                </a:lnTo>
                <a:close/>
              </a:path>
              <a:path w="964565" h="962025">
                <a:moveTo>
                  <a:pt x="889235" y="70361"/>
                </a:moveTo>
                <a:lnTo>
                  <a:pt x="886451" y="70361"/>
                </a:lnTo>
                <a:lnTo>
                  <a:pt x="885728" y="69223"/>
                </a:lnTo>
                <a:lnTo>
                  <a:pt x="884977" y="68582"/>
                </a:lnTo>
                <a:lnTo>
                  <a:pt x="885454" y="67828"/>
                </a:lnTo>
                <a:lnTo>
                  <a:pt x="885775" y="66778"/>
                </a:lnTo>
                <a:lnTo>
                  <a:pt x="885876" y="66447"/>
                </a:lnTo>
                <a:lnTo>
                  <a:pt x="887740" y="66447"/>
                </a:lnTo>
                <a:lnTo>
                  <a:pt x="888803" y="66778"/>
                </a:lnTo>
                <a:lnTo>
                  <a:pt x="889835" y="68999"/>
                </a:lnTo>
                <a:lnTo>
                  <a:pt x="889235" y="70361"/>
                </a:lnTo>
                <a:close/>
              </a:path>
              <a:path w="964565" h="962025">
                <a:moveTo>
                  <a:pt x="904524" y="602701"/>
                </a:moveTo>
                <a:lnTo>
                  <a:pt x="902909" y="602103"/>
                </a:lnTo>
                <a:lnTo>
                  <a:pt x="901599" y="599612"/>
                </a:lnTo>
                <a:lnTo>
                  <a:pt x="902674" y="598277"/>
                </a:lnTo>
                <a:lnTo>
                  <a:pt x="905348" y="598277"/>
                </a:lnTo>
                <a:lnTo>
                  <a:pt x="906030" y="599299"/>
                </a:lnTo>
                <a:lnTo>
                  <a:pt x="906791" y="599932"/>
                </a:lnTo>
                <a:lnTo>
                  <a:pt x="906303" y="600822"/>
                </a:lnTo>
                <a:lnTo>
                  <a:pt x="906012" y="602103"/>
                </a:lnTo>
                <a:lnTo>
                  <a:pt x="905983" y="602231"/>
                </a:lnTo>
                <a:lnTo>
                  <a:pt x="904524" y="602701"/>
                </a:lnTo>
                <a:close/>
              </a:path>
              <a:path w="964565" h="962025">
                <a:moveTo>
                  <a:pt x="905688" y="344820"/>
                </a:moveTo>
                <a:lnTo>
                  <a:pt x="902681" y="344820"/>
                </a:lnTo>
                <a:lnTo>
                  <a:pt x="902115" y="343522"/>
                </a:lnTo>
                <a:lnTo>
                  <a:pt x="902699" y="341860"/>
                </a:lnTo>
                <a:lnTo>
                  <a:pt x="905119" y="340404"/>
                </a:lnTo>
                <a:lnTo>
                  <a:pt x="906513" y="341401"/>
                </a:lnTo>
                <a:lnTo>
                  <a:pt x="906788" y="343522"/>
                </a:lnTo>
                <a:lnTo>
                  <a:pt x="906841" y="343934"/>
                </a:lnTo>
                <a:lnTo>
                  <a:pt x="905688" y="344820"/>
                </a:lnTo>
                <a:close/>
              </a:path>
              <a:path w="964565" h="962025">
                <a:moveTo>
                  <a:pt x="905688" y="344820"/>
                </a:moveTo>
                <a:lnTo>
                  <a:pt x="905428" y="345180"/>
                </a:lnTo>
                <a:lnTo>
                  <a:pt x="905688" y="344820"/>
                </a:lnTo>
                <a:lnTo>
                  <a:pt x="906484" y="344208"/>
                </a:lnTo>
                <a:lnTo>
                  <a:pt x="905688" y="344820"/>
                </a:lnTo>
                <a:close/>
              </a:path>
              <a:path w="964565" h="962025">
                <a:moveTo>
                  <a:pt x="905101" y="345632"/>
                </a:moveTo>
                <a:lnTo>
                  <a:pt x="904154" y="345180"/>
                </a:lnTo>
                <a:lnTo>
                  <a:pt x="905428" y="345180"/>
                </a:lnTo>
                <a:lnTo>
                  <a:pt x="905101" y="345632"/>
                </a:lnTo>
                <a:close/>
              </a:path>
              <a:path w="964565" h="962025">
                <a:moveTo>
                  <a:pt x="887607" y="51106"/>
                </a:moveTo>
                <a:lnTo>
                  <a:pt x="884735" y="50014"/>
                </a:lnTo>
                <a:lnTo>
                  <a:pt x="885180" y="49103"/>
                </a:lnTo>
                <a:lnTo>
                  <a:pt x="885387" y="47836"/>
                </a:lnTo>
                <a:lnTo>
                  <a:pt x="887771" y="46267"/>
                </a:lnTo>
                <a:lnTo>
                  <a:pt x="889137" y="47075"/>
                </a:lnTo>
                <a:lnTo>
                  <a:pt x="889215" y="47836"/>
                </a:lnTo>
                <a:lnTo>
                  <a:pt x="889326" y="48936"/>
                </a:lnTo>
                <a:lnTo>
                  <a:pt x="889394" y="49594"/>
                </a:lnTo>
                <a:lnTo>
                  <a:pt x="888219" y="50381"/>
                </a:lnTo>
                <a:lnTo>
                  <a:pt x="887607" y="51106"/>
                </a:lnTo>
                <a:close/>
              </a:path>
              <a:path w="964565" h="962025">
                <a:moveTo>
                  <a:pt x="906709" y="769747"/>
                </a:moveTo>
                <a:lnTo>
                  <a:pt x="903389" y="767711"/>
                </a:lnTo>
                <a:lnTo>
                  <a:pt x="902874" y="766174"/>
                </a:lnTo>
                <a:lnTo>
                  <a:pt x="902777" y="765886"/>
                </a:lnTo>
                <a:lnTo>
                  <a:pt x="902058" y="764291"/>
                </a:lnTo>
                <a:lnTo>
                  <a:pt x="903574" y="763427"/>
                </a:lnTo>
                <a:lnTo>
                  <a:pt x="904702" y="762662"/>
                </a:lnTo>
                <a:lnTo>
                  <a:pt x="905716" y="763797"/>
                </a:lnTo>
                <a:lnTo>
                  <a:pt x="907400" y="764846"/>
                </a:lnTo>
                <a:lnTo>
                  <a:pt x="907953" y="767711"/>
                </a:lnTo>
                <a:lnTo>
                  <a:pt x="907997" y="767939"/>
                </a:lnTo>
                <a:lnTo>
                  <a:pt x="906709" y="769747"/>
                </a:lnTo>
                <a:close/>
              </a:path>
              <a:path w="964565" h="962025">
                <a:moveTo>
                  <a:pt x="904030" y="492309"/>
                </a:moveTo>
                <a:lnTo>
                  <a:pt x="902588" y="491380"/>
                </a:lnTo>
                <a:lnTo>
                  <a:pt x="902433" y="489498"/>
                </a:lnTo>
                <a:lnTo>
                  <a:pt x="902378" y="488818"/>
                </a:lnTo>
                <a:lnTo>
                  <a:pt x="903592" y="488000"/>
                </a:lnTo>
                <a:lnTo>
                  <a:pt x="904229" y="487231"/>
                </a:lnTo>
                <a:lnTo>
                  <a:pt x="903822" y="487722"/>
                </a:lnTo>
                <a:lnTo>
                  <a:pt x="906464" y="488000"/>
                </a:lnTo>
                <a:lnTo>
                  <a:pt x="906969" y="489498"/>
                </a:lnTo>
                <a:lnTo>
                  <a:pt x="906410" y="491142"/>
                </a:lnTo>
                <a:lnTo>
                  <a:pt x="904030" y="492309"/>
                </a:lnTo>
                <a:close/>
              </a:path>
              <a:path w="964565" h="962025">
                <a:moveTo>
                  <a:pt x="886116" y="438544"/>
                </a:moveTo>
                <a:lnTo>
                  <a:pt x="884601" y="437327"/>
                </a:lnTo>
                <a:lnTo>
                  <a:pt x="884600" y="434840"/>
                </a:lnTo>
                <a:lnTo>
                  <a:pt x="885874" y="434060"/>
                </a:lnTo>
                <a:lnTo>
                  <a:pt x="886550" y="433313"/>
                </a:lnTo>
                <a:lnTo>
                  <a:pt x="887440" y="433815"/>
                </a:lnTo>
                <a:lnTo>
                  <a:pt x="888427" y="434060"/>
                </a:lnTo>
                <a:lnTo>
                  <a:pt x="888855" y="434060"/>
                </a:lnTo>
                <a:lnTo>
                  <a:pt x="889241" y="435548"/>
                </a:lnTo>
                <a:lnTo>
                  <a:pt x="889276" y="435683"/>
                </a:lnTo>
                <a:lnTo>
                  <a:pt x="888668" y="437327"/>
                </a:lnTo>
                <a:lnTo>
                  <a:pt x="886116" y="438544"/>
                </a:lnTo>
                <a:close/>
              </a:path>
              <a:path w="964565" h="962025">
                <a:moveTo>
                  <a:pt x="904410" y="455970"/>
                </a:moveTo>
                <a:lnTo>
                  <a:pt x="903371" y="454927"/>
                </a:lnTo>
                <a:lnTo>
                  <a:pt x="902503" y="454450"/>
                </a:lnTo>
                <a:lnTo>
                  <a:pt x="902756" y="453774"/>
                </a:lnTo>
                <a:lnTo>
                  <a:pt x="902852" y="453518"/>
                </a:lnTo>
                <a:lnTo>
                  <a:pt x="902962" y="452216"/>
                </a:lnTo>
                <a:lnTo>
                  <a:pt x="903731" y="451703"/>
                </a:lnTo>
                <a:lnTo>
                  <a:pt x="905830" y="451703"/>
                </a:lnTo>
                <a:lnTo>
                  <a:pt x="907453" y="453774"/>
                </a:lnTo>
                <a:lnTo>
                  <a:pt x="906723" y="455265"/>
                </a:lnTo>
                <a:lnTo>
                  <a:pt x="904410" y="455970"/>
                </a:lnTo>
                <a:close/>
              </a:path>
              <a:path w="964565" h="962025">
                <a:moveTo>
                  <a:pt x="906360" y="528766"/>
                </a:moveTo>
                <a:lnTo>
                  <a:pt x="903752" y="528766"/>
                </a:lnTo>
                <a:lnTo>
                  <a:pt x="902282" y="527108"/>
                </a:lnTo>
                <a:lnTo>
                  <a:pt x="902684" y="526058"/>
                </a:lnTo>
                <a:lnTo>
                  <a:pt x="905617" y="524891"/>
                </a:lnTo>
                <a:lnTo>
                  <a:pt x="906972" y="525488"/>
                </a:lnTo>
                <a:lnTo>
                  <a:pt x="907417" y="527876"/>
                </a:lnTo>
                <a:lnTo>
                  <a:pt x="906360" y="528766"/>
                </a:lnTo>
                <a:close/>
              </a:path>
              <a:path w="964565" h="962025">
                <a:moveTo>
                  <a:pt x="906360" y="528766"/>
                </a:moveTo>
                <a:lnTo>
                  <a:pt x="906145" y="529093"/>
                </a:lnTo>
                <a:lnTo>
                  <a:pt x="906360" y="528766"/>
                </a:lnTo>
                <a:lnTo>
                  <a:pt x="907126" y="528122"/>
                </a:lnTo>
                <a:lnTo>
                  <a:pt x="906360" y="528766"/>
                </a:lnTo>
                <a:close/>
              </a:path>
              <a:path w="964565" h="962025">
                <a:moveTo>
                  <a:pt x="905841" y="529556"/>
                </a:moveTo>
                <a:lnTo>
                  <a:pt x="904937" y="529093"/>
                </a:lnTo>
                <a:lnTo>
                  <a:pt x="906145" y="529093"/>
                </a:lnTo>
                <a:lnTo>
                  <a:pt x="905841" y="529556"/>
                </a:lnTo>
                <a:close/>
              </a:path>
              <a:path w="964565" h="962025">
                <a:moveTo>
                  <a:pt x="903264" y="580271"/>
                </a:moveTo>
                <a:lnTo>
                  <a:pt x="902975" y="580399"/>
                </a:lnTo>
                <a:lnTo>
                  <a:pt x="904108" y="579898"/>
                </a:lnTo>
                <a:lnTo>
                  <a:pt x="903264" y="580271"/>
                </a:lnTo>
                <a:close/>
              </a:path>
              <a:path w="964565" h="962025">
                <a:moveTo>
                  <a:pt x="906291" y="583303"/>
                </a:moveTo>
                <a:lnTo>
                  <a:pt x="903887" y="583303"/>
                </a:lnTo>
                <a:lnTo>
                  <a:pt x="902275" y="581556"/>
                </a:lnTo>
                <a:lnTo>
                  <a:pt x="902809" y="580399"/>
                </a:lnTo>
                <a:lnTo>
                  <a:pt x="906567" y="580399"/>
                </a:lnTo>
                <a:lnTo>
                  <a:pt x="907140" y="581556"/>
                </a:lnTo>
                <a:lnTo>
                  <a:pt x="907239" y="581755"/>
                </a:lnTo>
                <a:lnTo>
                  <a:pt x="906392" y="583001"/>
                </a:lnTo>
                <a:lnTo>
                  <a:pt x="906291" y="583303"/>
                </a:lnTo>
                <a:close/>
              </a:path>
              <a:path w="964565" h="962025">
                <a:moveTo>
                  <a:pt x="906061" y="583990"/>
                </a:moveTo>
                <a:lnTo>
                  <a:pt x="905094" y="583534"/>
                </a:lnTo>
                <a:lnTo>
                  <a:pt x="906214" y="583534"/>
                </a:lnTo>
                <a:lnTo>
                  <a:pt x="906061" y="583990"/>
                </a:lnTo>
                <a:close/>
              </a:path>
              <a:path w="964565" h="962025">
                <a:moveTo>
                  <a:pt x="906670" y="433832"/>
                </a:moveTo>
                <a:lnTo>
                  <a:pt x="903951" y="433832"/>
                </a:lnTo>
                <a:lnTo>
                  <a:pt x="905165" y="432968"/>
                </a:lnTo>
                <a:lnTo>
                  <a:pt x="906567" y="433573"/>
                </a:lnTo>
                <a:lnTo>
                  <a:pt x="906670" y="433832"/>
                </a:lnTo>
                <a:close/>
              </a:path>
              <a:path w="964565" h="962025">
                <a:moveTo>
                  <a:pt x="905542" y="437900"/>
                </a:moveTo>
                <a:lnTo>
                  <a:pt x="903724" y="436359"/>
                </a:lnTo>
                <a:lnTo>
                  <a:pt x="903428" y="435117"/>
                </a:lnTo>
                <a:lnTo>
                  <a:pt x="902958" y="434192"/>
                </a:lnTo>
                <a:lnTo>
                  <a:pt x="906812" y="434192"/>
                </a:lnTo>
                <a:lnTo>
                  <a:pt x="907179" y="435117"/>
                </a:lnTo>
                <a:lnTo>
                  <a:pt x="906876" y="437412"/>
                </a:lnTo>
                <a:lnTo>
                  <a:pt x="905542" y="437900"/>
                </a:lnTo>
                <a:close/>
              </a:path>
              <a:path w="964565" h="962025">
                <a:moveTo>
                  <a:pt x="904286" y="474104"/>
                </a:moveTo>
                <a:lnTo>
                  <a:pt x="903343" y="472830"/>
                </a:lnTo>
                <a:lnTo>
                  <a:pt x="902464" y="472172"/>
                </a:lnTo>
                <a:lnTo>
                  <a:pt x="903427" y="469787"/>
                </a:lnTo>
                <a:lnTo>
                  <a:pt x="906079" y="469787"/>
                </a:lnTo>
                <a:lnTo>
                  <a:pt x="907783" y="472172"/>
                </a:lnTo>
                <a:lnTo>
                  <a:pt x="907539" y="472830"/>
                </a:lnTo>
                <a:lnTo>
                  <a:pt x="907058" y="473791"/>
                </a:lnTo>
                <a:lnTo>
                  <a:pt x="904286" y="474104"/>
                </a:lnTo>
                <a:close/>
              </a:path>
              <a:path w="964565" h="962025">
                <a:moveTo>
                  <a:pt x="905204" y="382099"/>
                </a:moveTo>
                <a:lnTo>
                  <a:pt x="904022" y="381224"/>
                </a:lnTo>
                <a:lnTo>
                  <a:pt x="902998" y="380839"/>
                </a:lnTo>
                <a:lnTo>
                  <a:pt x="903499" y="379872"/>
                </a:lnTo>
                <a:lnTo>
                  <a:pt x="903781" y="378630"/>
                </a:lnTo>
                <a:lnTo>
                  <a:pt x="905638" y="377167"/>
                </a:lnTo>
                <a:lnTo>
                  <a:pt x="907033" y="377708"/>
                </a:lnTo>
                <a:lnTo>
                  <a:pt x="907351" y="379872"/>
                </a:lnTo>
                <a:lnTo>
                  <a:pt x="907010" y="380839"/>
                </a:lnTo>
                <a:lnTo>
                  <a:pt x="906684" y="381619"/>
                </a:lnTo>
                <a:lnTo>
                  <a:pt x="905204" y="382099"/>
                </a:lnTo>
                <a:close/>
              </a:path>
              <a:path w="964565" h="962025">
                <a:moveTo>
                  <a:pt x="906352" y="509810"/>
                </a:moveTo>
                <a:lnTo>
                  <a:pt x="904884" y="509810"/>
                </a:lnTo>
                <a:lnTo>
                  <a:pt x="903910" y="509215"/>
                </a:lnTo>
                <a:lnTo>
                  <a:pt x="903104" y="508806"/>
                </a:lnTo>
                <a:lnTo>
                  <a:pt x="904265" y="507529"/>
                </a:lnTo>
                <a:lnTo>
                  <a:pt x="905517" y="507116"/>
                </a:lnTo>
                <a:lnTo>
                  <a:pt x="906499" y="507529"/>
                </a:lnTo>
                <a:lnTo>
                  <a:pt x="906788" y="508806"/>
                </a:lnTo>
                <a:lnTo>
                  <a:pt x="906880" y="509215"/>
                </a:lnTo>
                <a:lnTo>
                  <a:pt x="906352" y="509810"/>
                </a:lnTo>
                <a:close/>
              </a:path>
              <a:path w="964565" h="962025">
                <a:moveTo>
                  <a:pt x="906357" y="399518"/>
                </a:moveTo>
                <a:lnTo>
                  <a:pt x="904933" y="399518"/>
                </a:lnTo>
                <a:lnTo>
                  <a:pt x="904019" y="399016"/>
                </a:lnTo>
                <a:lnTo>
                  <a:pt x="903079" y="398603"/>
                </a:lnTo>
                <a:lnTo>
                  <a:pt x="903418" y="398159"/>
                </a:lnTo>
                <a:lnTo>
                  <a:pt x="903663" y="397529"/>
                </a:lnTo>
                <a:lnTo>
                  <a:pt x="905364" y="396707"/>
                </a:lnTo>
                <a:lnTo>
                  <a:pt x="906417" y="397144"/>
                </a:lnTo>
                <a:lnTo>
                  <a:pt x="906862" y="398603"/>
                </a:lnTo>
                <a:lnTo>
                  <a:pt x="906926" y="398813"/>
                </a:lnTo>
                <a:lnTo>
                  <a:pt x="906357" y="399518"/>
                </a:lnTo>
                <a:close/>
              </a:path>
              <a:path w="964565" h="962025">
                <a:moveTo>
                  <a:pt x="905247" y="415560"/>
                </a:moveTo>
                <a:lnTo>
                  <a:pt x="903440" y="415560"/>
                </a:lnTo>
                <a:lnTo>
                  <a:pt x="904268" y="415200"/>
                </a:lnTo>
                <a:lnTo>
                  <a:pt x="905247" y="415560"/>
                </a:lnTo>
                <a:close/>
              </a:path>
              <a:path w="964565" h="962025">
                <a:moveTo>
                  <a:pt x="906390" y="418563"/>
                </a:moveTo>
                <a:lnTo>
                  <a:pt x="903980" y="418563"/>
                </a:lnTo>
                <a:lnTo>
                  <a:pt x="902425" y="416834"/>
                </a:lnTo>
                <a:lnTo>
                  <a:pt x="903047" y="415560"/>
                </a:lnTo>
                <a:lnTo>
                  <a:pt x="906705" y="415560"/>
                </a:lnTo>
                <a:lnTo>
                  <a:pt x="907272" y="416834"/>
                </a:lnTo>
                <a:lnTo>
                  <a:pt x="907364" y="417040"/>
                </a:lnTo>
                <a:lnTo>
                  <a:pt x="906499" y="418253"/>
                </a:lnTo>
                <a:lnTo>
                  <a:pt x="906390" y="418563"/>
                </a:lnTo>
                <a:close/>
              </a:path>
              <a:path w="964565" h="962025">
                <a:moveTo>
                  <a:pt x="906390" y="418563"/>
                </a:moveTo>
                <a:lnTo>
                  <a:pt x="906310" y="418791"/>
                </a:lnTo>
                <a:lnTo>
                  <a:pt x="906390" y="418563"/>
                </a:lnTo>
                <a:lnTo>
                  <a:pt x="906499" y="418253"/>
                </a:lnTo>
                <a:lnTo>
                  <a:pt x="906390" y="418563"/>
                </a:lnTo>
                <a:close/>
              </a:path>
              <a:path w="964565" h="962025">
                <a:moveTo>
                  <a:pt x="906150" y="419243"/>
                </a:moveTo>
                <a:lnTo>
                  <a:pt x="905190" y="418791"/>
                </a:lnTo>
                <a:lnTo>
                  <a:pt x="906310" y="418791"/>
                </a:lnTo>
                <a:lnTo>
                  <a:pt x="906150" y="419243"/>
                </a:lnTo>
                <a:close/>
              </a:path>
              <a:path w="964565" h="962025">
                <a:moveTo>
                  <a:pt x="905353" y="621126"/>
                </a:moveTo>
                <a:lnTo>
                  <a:pt x="904072" y="620230"/>
                </a:lnTo>
                <a:lnTo>
                  <a:pt x="903051" y="619870"/>
                </a:lnTo>
                <a:lnTo>
                  <a:pt x="903517" y="618860"/>
                </a:lnTo>
                <a:lnTo>
                  <a:pt x="903752" y="617586"/>
                </a:lnTo>
                <a:lnTo>
                  <a:pt x="905624" y="615927"/>
                </a:lnTo>
                <a:lnTo>
                  <a:pt x="907008" y="616429"/>
                </a:lnTo>
                <a:lnTo>
                  <a:pt x="907343" y="618860"/>
                </a:lnTo>
                <a:lnTo>
                  <a:pt x="906842" y="620230"/>
                </a:lnTo>
                <a:lnTo>
                  <a:pt x="906762" y="620447"/>
                </a:lnTo>
                <a:lnTo>
                  <a:pt x="905353" y="621126"/>
                </a:lnTo>
                <a:close/>
              </a:path>
              <a:path w="964565" h="962025">
                <a:moveTo>
                  <a:pt x="888340" y="142677"/>
                </a:moveTo>
                <a:lnTo>
                  <a:pt x="885756" y="142677"/>
                </a:lnTo>
                <a:lnTo>
                  <a:pt x="885106" y="141745"/>
                </a:lnTo>
                <a:lnTo>
                  <a:pt x="884362" y="141154"/>
                </a:lnTo>
                <a:lnTo>
                  <a:pt x="884835" y="140296"/>
                </a:lnTo>
                <a:lnTo>
                  <a:pt x="885145" y="138955"/>
                </a:lnTo>
                <a:lnTo>
                  <a:pt x="886550" y="138460"/>
                </a:lnTo>
                <a:lnTo>
                  <a:pt x="887937" y="138955"/>
                </a:lnTo>
                <a:lnTo>
                  <a:pt x="888082" y="138955"/>
                </a:lnTo>
                <a:lnTo>
                  <a:pt x="889404" y="141417"/>
                </a:lnTo>
                <a:lnTo>
                  <a:pt x="888340" y="142677"/>
                </a:lnTo>
                <a:close/>
              </a:path>
              <a:path w="964565" h="962025">
                <a:moveTo>
                  <a:pt x="888003" y="124753"/>
                </a:moveTo>
                <a:lnTo>
                  <a:pt x="885323" y="124753"/>
                </a:lnTo>
                <a:lnTo>
                  <a:pt x="884497" y="123408"/>
                </a:lnTo>
                <a:lnTo>
                  <a:pt x="884896" y="121703"/>
                </a:lnTo>
                <a:lnTo>
                  <a:pt x="887180" y="120002"/>
                </a:lnTo>
                <a:lnTo>
                  <a:pt x="888664" y="120885"/>
                </a:lnTo>
                <a:lnTo>
                  <a:pt x="889251" y="123408"/>
                </a:lnTo>
                <a:lnTo>
                  <a:pt x="888191" y="124422"/>
                </a:lnTo>
                <a:lnTo>
                  <a:pt x="888003" y="124753"/>
                </a:lnTo>
                <a:close/>
              </a:path>
              <a:path w="964565" h="962025">
                <a:moveTo>
                  <a:pt x="888003" y="124753"/>
                </a:moveTo>
                <a:lnTo>
                  <a:pt x="887917" y="124906"/>
                </a:lnTo>
                <a:lnTo>
                  <a:pt x="888191" y="124422"/>
                </a:lnTo>
                <a:lnTo>
                  <a:pt x="888003" y="124753"/>
                </a:lnTo>
                <a:close/>
              </a:path>
              <a:path w="964565" h="962025">
                <a:moveTo>
                  <a:pt x="887689" y="125308"/>
                </a:moveTo>
                <a:lnTo>
                  <a:pt x="886703" y="124906"/>
                </a:lnTo>
                <a:lnTo>
                  <a:pt x="887917" y="124906"/>
                </a:lnTo>
                <a:lnTo>
                  <a:pt x="887689" y="125308"/>
                </a:lnTo>
                <a:close/>
              </a:path>
              <a:path w="964565" h="962025">
                <a:moveTo>
                  <a:pt x="888437" y="180176"/>
                </a:moveTo>
                <a:lnTo>
                  <a:pt x="885885" y="180176"/>
                </a:lnTo>
                <a:lnTo>
                  <a:pt x="884205" y="178312"/>
                </a:lnTo>
                <a:lnTo>
                  <a:pt x="884634" y="177180"/>
                </a:lnTo>
                <a:lnTo>
                  <a:pt x="884721" y="176949"/>
                </a:lnTo>
                <a:lnTo>
                  <a:pt x="887205" y="176646"/>
                </a:lnTo>
                <a:lnTo>
                  <a:pt x="888732" y="177180"/>
                </a:lnTo>
                <a:lnTo>
                  <a:pt x="889381" y="178312"/>
                </a:lnTo>
                <a:lnTo>
                  <a:pt x="889493" y="178507"/>
                </a:lnTo>
                <a:lnTo>
                  <a:pt x="888564" y="179831"/>
                </a:lnTo>
                <a:lnTo>
                  <a:pt x="888437" y="180176"/>
                </a:lnTo>
                <a:close/>
              </a:path>
              <a:path w="964565" h="962025">
                <a:moveTo>
                  <a:pt x="888194" y="180831"/>
                </a:moveTo>
                <a:lnTo>
                  <a:pt x="887173" y="180383"/>
                </a:lnTo>
                <a:lnTo>
                  <a:pt x="888360" y="180383"/>
                </a:lnTo>
                <a:lnTo>
                  <a:pt x="888194" y="180831"/>
                </a:lnTo>
                <a:close/>
              </a:path>
              <a:path w="964565" h="962025">
                <a:moveTo>
                  <a:pt x="888805" y="160025"/>
                </a:moveTo>
                <a:lnTo>
                  <a:pt x="884988" y="160025"/>
                </a:lnTo>
                <a:lnTo>
                  <a:pt x="885351" y="159591"/>
                </a:lnTo>
                <a:lnTo>
                  <a:pt x="885629" y="158961"/>
                </a:lnTo>
                <a:lnTo>
                  <a:pt x="887408" y="158196"/>
                </a:lnTo>
                <a:lnTo>
                  <a:pt x="888461" y="158683"/>
                </a:lnTo>
                <a:lnTo>
                  <a:pt x="888694" y="159591"/>
                </a:lnTo>
                <a:lnTo>
                  <a:pt x="888805" y="160025"/>
                </a:lnTo>
                <a:close/>
              </a:path>
              <a:path w="964565" h="962025">
                <a:moveTo>
                  <a:pt x="888327" y="161007"/>
                </a:moveTo>
                <a:lnTo>
                  <a:pt x="886824" y="161007"/>
                </a:lnTo>
                <a:lnTo>
                  <a:pt x="885766" y="160373"/>
                </a:lnTo>
                <a:lnTo>
                  <a:pt x="888899" y="160373"/>
                </a:lnTo>
                <a:lnTo>
                  <a:pt x="888327" y="161007"/>
                </a:lnTo>
                <a:close/>
              </a:path>
              <a:path w="964565" h="962025">
                <a:moveTo>
                  <a:pt x="888327" y="161007"/>
                </a:moveTo>
                <a:lnTo>
                  <a:pt x="888089" y="161270"/>
                </a:lnTo>
                <a:lnTo>
                  <a:pt x="888899" y="160373"/>
                </a:lnTo>
                <a:lnTo>
                  <a:pt x="888327" y="161007"/>
                </a:lnTo>
                <a:close/>
              </a:path>
              <a:path w="964565" h="962025">
                <a:moveTo>
                  <a:pt x="888301" y="198972"/>
                </a:moveTo>
                <a:lnTo>
                  <a:pt x="885772" y="198972"/>
                </a:lnTo>
                <a:lnTo>
                  <a:pt x="885109" y="197933"/>
                </a:lnTo>
                <a:lnTo>
                  <a:pt x="884390" y="197307"/>
                </a:lnTo>
                <a:lnTo>
                  <a:pt x="884874" y="196492"/>
                </a:lnTo>
                <a:lnTo>
                  <a:pt x="885184" y="195321"/>
                </a:lnTo>
                <a:lnTo>
                  <a:pt x="885223" y="195172"/>
                </a:lnTo>
                <a:lnTo>
                  <a:pt x="886661" y="194795"/>
                </a:lnTo>
                <a:lnTo>
                  <a:pt x="888226" y="195321"/>
                </a:lnTo>
                <a:lnTo>
                  <a:pt x="889322" y="197673"/>
                </a:lnTo>
                <a:lnTo>
                  <a:pt x="888301" y="198972"/>
                </a:lnTo>
                <a:close/>
              </a:path>
              <a:path w="964565" h="962025">
                <a:moveTo>
                  <a:pt x="887091" y="382081"/>
                </a:moveTo>
                <a:lnTo>
                  <a:pt x="885397" y="381608"/>
                </a:lnTo>
                <a:lnTo>
                  <a:pt x="884652" y="379594"/>
                </a:lnTo>
                <a:lnTo>
                  <a:pt x="884536" y="379281"/>
                </a:lnTo>
                <a:lnTo>
                  <a:pt x="885767" y="378107"/>
                </a:lnTo>
                <a:lnTo>
                  <a:pt x="888179" y="378107"/>
                </a:lnTo>
                <a:lnTo>
                  <a:pt x="888760" y="379000"/>
                </a:lnTo>
                <a:lnTo>
                  <a:pt x="889447" y="379594"/>
                </a:lnTo>
                <a:lnTo>
                  <a:pt x="888942" y="380391"/>
                </a:lnTo>
                <a:lnTo>
                  <a:pt x="888590" y="381608"/>
                </a:lnTo>
                <a:lnTo>
                  <a:pt x="888803" y="381608"/>
                </a:lnTo>
                <a:lnTo>
                  <a:pt x="887091" y="382081"/>
                </a:lnTo>
                <a:close/>
              </a:path>
              <a:path w="964565" h="962025">
                <a:moveTo>
                  <a:pt x="886750" y="492633"/>
                </a:moveTo>
                <a:lnTo>
                  <a:pt x="885120" y="492234"/>
                </a:lnTo>
                <a:lnTo>
                  <a:pt x="885049" y="489580"/>
                </a:lnTo>
                <a:lnTo>
                  <a:pt x="886287" y="488847"/>
                </a:lnTo>
                <a:lnTo>
                  <a:pt x="886956" y="488124"/>
                </a:lnTo>
                <a:lnTo>
                  <a:pt x="886561" y="488551"/>
                </a:lnTo>
                <a:lnTo>
                  <a:pt x="889131" y="488847"/>
                </a:lnTo>
                <a:lnTo>
                  <a:pt x="889443" y="490199"/>
                </a:lnTo>
                <a:lnTo>
                  <a:pt x="888863" y="491676"/>
                </a:lnTo>
                <a:lnTo>
                  <a:pt x="886750" y="492633"/>
                </a:lnTo>
                <a:close/>
              </a:path>
              <a:path w="964565" h="962025">
                <a:moveTo>
                  <a:pt x="886611" y="107135"/>
                </a:moveTo>
                <a:lnTo>
                  <a:pt x="884974" y="106551"/>
                </a:lnTo>
                <a:lnTo>
                  <a:pt x="883661" y="104085"/>
                </a:lnTo>
                <a:lnTo>
                  <a:pt x="884707" y="102722"/>
                </a:lnTo>
                <a:lnTo>
                  <a:pt x="887418" y="102722"/>
                </a:lnTo>
                <a:lnTo>
                  <a:pt x="888102" y="103704"/>
                </a:lnTo>
                <a:lnTo>
                  <a:pt x="888881" y="104327"/>
                </a:lnTo>
                <a:lnTo>
                  <a:pt x="888390" y="105224"/>
                </a:lnTo>
                <a:lnTo>
                  <a:pt x="888089" y="106551"/>
                </a:lnTo>
                <a:lnTo>
                  <a:pt x="888265" y="106551"/>
                </a:lnTo>
                <a:lnTo>
                  <a:pt x="886611" y="107135"/>
                </a:lnTo>
                <a:close/>
              </a:path>
              <a:path w="964565" h="962025">
                <a:moveTo>
                  <a:pt x="888346" y="217057"/>
                </a:moveTo>
                <a:lnTo>
                  <a:pt x="885483" y="217057"/>
                </a:lnTo>
                <a:lnTo>
                  <a:pt x="884988" y="215953"/>
                </a:lnTo>
                <a:lnTo>
                  <a:pt x="884878" y="215708"/>
                </a:lnTo>
                <a:lnTo>
                  <a:pt x="884227" y="214946"/>
                </a:lnTo>
                <a:lnTo>
                  <a:pt x="884832" y="214174"/>
                </a:lnTo>
                <a:lnTo>
                  <a:pt x="885452" y="212651"/>
                </a:lnTo>
                <a:lnTo>
                  <a:pt x="886924" y="212651"/>
                </a:lnTo>
                <a:lnTo>
                  <a:pt x="888543" y="213352"/>
                </a:lnTo>
                <a:lnTo>
                  <a:pt x="889258" y="215708"/>
                </a:lnTo>
                <a:lnTo>
                  <a:pt x="889333" y="215953"/>
                </a:lnTo>
                <a:lnTo>
                  <a:pt x="888346" y="217057"/>
                </a:lnTo>
                <a:close/>
              </a:path>
              <a:path w="964565" h="962025">
                <a:moveTo>
                  <a:pt x="888346" y="217057"/>
                </a:moveTo>
                <a:lnTo>
                  <a:pt x="888155" y="217270"/>
                </a:lnTo>
                <a:lnTo>
                  <a:pt x="889333" y="215953"/>
                </a:lnTo>
                <a:lnTo>
                  <a:pt x="888346" y="217057"/>
                </a:lnTo>
                <a:close/>
              </a:path>
              <a:path w="964565" h="962025">
                <a:moveTo>
                  <a:pt x="888280" y="473556"/>
                </a:moveTo>
                <a:lnTo>
                  <a:pt x="885606" y="473556"/>
                </a:lnTo>
                <a:lnTo>
                  <a:pt x="884935" y="472531"/>
                </a:lnTo>
                <a:lnTo>
                  <a:pt x="884177" y="471887"/>
                </a:lnTo>
                <a:lnTo>
                  <a:pt x="884679" y="470994"/>
                </a:lnTo>
                <a:lnTo>
                  <a:pt x="885009" y="469585"/>
                </a:lnTo>
                <a:lnTo>
                  <a:pt x="886490" y="469101"/>
                </a:lnTo>
                <a:lnTo>
                  <a:pt x="887818" y="469585"/>
                </a:lnTo>
                <a:lnTo>
                  <a:pt x="888083" y="469585"/>
                </a:lnTo>
                <a:lnTo>
                  <a:pt x="889390" y="472214"/>
                </a:lnTo>
                <a:lnTo>
                  <a:pt x="888280" y="473556"/>
                </a:lnTo>
                <a:close/>
              </a:path>
              <a:path w="964565" h="962025">
                <a:moveTo>
                  <a:pt x="885697" y="473695"/>
                </a:moveTo>
                <a:lnTo>
                  <a:pt x="884935" y="472531"/>
                </a:lnTo>
                <a:lnTo>
                  <a:pt x="885606" y="473556"/>
                </a:lnTo>
                <a:lnTo>
                  <a:pt x="885697" y="473695"/>
                </a:lnTo>
                <a:close/>
              </a:path>
              <a:path w="964565" h="962025">
                <a:moveTo>
                  <a:pt x="887543" y="287757"/>
                </a:moveTo>
                <a:lnTo>
                  <a:pt x="885172" y="287757"/>
                </a:lnTo>
                <a:lnTo>
                  <a:pt x="885403" y="287301"/>
                </a:lnTo>
                <a:lnTo>
                  <a:pt x="886675" y="287301"/>
                </a:lnTo>
                <a:lnTo>
                  <a:pt x="887543" y="287757"/>
                </a:lnTo>
                <a:close/>
              </a:path>
              <a:path w="964565" h="962025">
                <a:moveTo>
                  <a:pt x="887820" y="289091"/>
                </a:moveTo>
                <a:lnTo>
                  <a:pt x="886550" y="289091"/>
                </a:lnTo>
                <a:lnTo>
                  <a:pt x="885467" y="288525"/>
                </a:lnTo>
                <a:lnTo>
                  <a:pt x="888105" y="288525"/>
                </a:lnTo>
                <a:lnTo>
                  <a:pt x="887820" y="289091"/>
                </a:lnTo>
                <a:close/>
              </a:path>
              <a:path w="964565" h="962025">
                <a:moveTo>
                  <a:pt x="887820" y="289091"/>
                </a:moveTo>
                <a:lnTo>
                  <a:pt x="887723" y="289283"/>
                </a:lnTo>
                <a:lnTo>
                  <a:pt x="888105" y="288525"/>
                </a:lnTo>
                <a:lnTo>
                  <a:pt x="887820" y="289091"/>
                </a:lnTo>
                <a:close/>
              </a:path>
              <a:path w="964565" h="962025">
                <a:moveTo>
                  <a:pt x="886422" y="345916"/>
                </a:moveTo>
                <a:lnTo>
                  <a:pt x="885362" y="344835"/>
                </a:lnTo>
                <a:lnTo>
                  <a:pt x="884451" y="344329"/>
                </a:lnTo>
                <a:lnTo>
                  <a:pt x="884839" y="343347"/>
                </a:lnTo>
                <a:lnTo>
                  <a:pt x="884960" y="342116"/>
                </a:lnTo>
                <a:lnTo>
                  <a:pt x="884974" y="341970"/>
                </a:lnTo>
                <a:lnTo>
                  <a:pt x="886294" y="341134"/>
                </a:lnTo>
                <a:lnTo>
                  <a:pt x="888006" y="341504"/>
                </a:lnTo>
                <a:lnTo>
                  <a:pt x="889710" y="343714"/>
                </a:lnTo>
                <a:lnTo>
                  <a:pt x="888938" y="345265"/>
                </a:lnTo>
                <a:lnTo>
                  <a:pt x="886422" y="345916"/>
                </a:lnTo>
                <a:close/>
              </a:path>
              <a:path w="964565" h="962025">
                <a:moveTo>
                  <a:pt x="886145" y="363748"/>
                </a:moveTo>
                <a:lnTo>
                  <a:pt x="885244" y="362613"/>
                </a:lnTo>
                <a:lnTo>
                  <a:pt x="884412" y="362036"/>
                </a:lnTo>
                <a:lnTo>
                  <a:pt x="884874" y="361090"/>
                </a:lnTo>
                <a:lnTo>
                  <a:pt x="885240" y="359620"/>
                </a:lnTo>
                <a:lnTo>
                  <a:pt x="886554" y="359044"/>
                </a:lnTo>
                <a:lnTo>
                  <a:pt x="888209" y="359620"/>
                </a:lnTo>
                <a:lnTo>
                  <a:pt x="889723" y="362036"/>
                </a:lnTo>
                <a:lnTo>
                  <a:pt x="888710" y="363428"/>
                </a:lnTo>
                <a:lnTo>
                  <a:pt x="886145" y="363748"/>
                </a:lnTo>
                <a:close/>
              </a:path>
              <a:path w="964565" h="962025">
                <a:moveTo>
                  <a:pt x="886162" y="327647"/>
                </a:moveTo>
                <a:lnTo>
                  <a:pt x="885123" y="326590"/>
                </a:lnTo>
                <a:lnTo>
                  <a:pt x="884241" y="326096"/>
                </a:lnTo>
                <a:lnTo>
                  <a:pt x="884463" y="325487"/>
                </a:lnTo>
                <a:lnTo>
                  <a:pt x="884590" y="325142"/>
                </a:lnTo>
                <a:lnTo>
                  <a:pt x="884689" y="323776"/>
                </a:lnTo>
                <a:lnTo>
                  <a:pt x="885984" y="322978"/>
                </a:lnTo>
                <a:lnTo>
                  <a:pt x="887643" y="323313"/>
                </a:lnTo>
                <a:lnTo>
                  <a:pt x="889401" y="325487"/>
                </a:lnTo>
                <a:lnTo>
                  <a:pt x="888568" y="326975"/>
                </a:lnTo>
                <a:lnTo>
                  <a:pt x="886162" y="327647"/>
                </a:lnTo>
                <a:close/>
              </a:path>
              <a:path w="964565" h="962025">
                <a:moveTo>
                  <a:pt x="888227" y="399532"/>
                </a:moveTo>
                <a:lnTo>
                  <a:pt x="886863" y="399532"/>
                </a:lnTo>
                <a:lnTo>
                  <a:pt x="885703" y="398931"/>
                </a:lnTo>
                <a:lnTo>
                  <a:pt x="884970" y="398618"/>
                </a:lnTo>
                <a:lnTo>
                  <a:pt x="885323" y="398166"/>
                </a:lnTo>
                <a:lnTo>
                  <a:pt x="885582" y="397518"/>
                </a:lnTo>
                <a:lnTo>
                  <a:pt x="887312" y="396721"/>
                </a:lnTo>
                <a:lnTo>
                  <a:pt x="888294" y="397194"/>
                </a:lnTo>
                <a:lnTo>
                  <a:pt x="888867" y="398472"/>
                </a:lnTo>
                <a:lnTo>
                  <a:pt x="888525" y="398931"/>
                </a:lnTo>
                <a:lnTo>
                  <a:pt x="888227" y="399532"/>
                </a:lnTo>
                <a:close/>
              </a:path>
              <a:path w="964565" h="962025">
                <a:moveTo>
                  <a:pt x="888227" y="399532"/>
                </a:moveTo>
                <a:lnTo>
                  <a:pt x="888107" y="399774"/>
                </a:lnTo>
                <a:lnTo>
                  <a:pt x="888525" y="398931"/>
                </a:lnTo>
                <a:lnTo>
                  <a:pt x="888227" y="399532"/>
                </a:lnTo>
                <a:close/>
              </a:path>
              <a:path w="964565" h="962025">
                <a:moveTo>
                  <a:pt x="887992" y="235041"/>
                </a:moveTo>
                <a:lnTo>
                  <a:pt x="885305" y="235041"/>
                </a:lnTo>
                <a:lnTo>
                  <a:pt x="884482" y="233682"/>
                </a:lnTo>
                <a:lnTo>
                  <a:pt x="884878" y="231988"/>
                </a:lnTo>
                <a:lnTo>
                  <a:pt x="887159" y="230280"/>
                </a:lnTo>
                <a:lnTo>
                  <a:pt x="888650" y="231152"/>
                </a:lnTo>
                <a:lnTo>
                  <a:pt x="889244" y="233682"/>
                </a:lnTo>
                <a:lnTo>
                  <a:pt x="888184" y="234703"/>
                </a:lnTo>
                <a:lnTo>
                  <a:pt x="887992" y="235041"/>
                </a:lnTo>
                <a:close/>
              </a:path>
              <a:path w="964565" h="962025">
                <a:moveTo>
                  <a:pt x="887992" y="235041"/>
                </a:moveTo>
                <a:lnTo>
                  <a:pt x="887907" y="235191"/>
                </a:lnTo>
                <a:lnTo>
                  <a:pt x="888184" y="234703"/>
                </a:lnTo>
                <a:lnTo>
                  <a:pt x="887992" y="235041"/>
                </a:lnTo>
                <a:close/>
              </a:path>
              <a:path w="964565" h="962025">
                <a:moveTo>
                  <a:pt x="887678" y="235593"/>
                </a:moveTo>
                <a:lnTo>
                  <a:pt x="886693" y="235191"/>
                </a:lnTo>
                <a:lnTo>
                  <a:pt x="887907" y="235191"/>
                </a:lnTo>
                <a:lnTo>
                  <a:pt x="887678" y="235593"/>
                </a:lnTo>
                <a:close/>
              </a:path>
              <a:path w="964565" h="962025">
                <a:moveTo>
                  <a:pt x="887587" y="415969"/>
                </a:moveTo>
                <a:lnTo>
                  <a:pt x="885216" y="415969"/>
                </a:lnTo>
                <a:lnTo>
                  <a:pt x="885488" y="415488"/>
                </a:lnTo>
                <a:lnTo>
                  <a:pt x="886767" y="415488"/>
                </a:lnTo>
                <a:lnTo>
                  <a:pt x="887587" y="415969"/>
                </a:lnTo>
                <a:close/>
              </a:path>
              <a:path w="964565" h="962025">
                <a:moveTo>
                  <a:pt x="886764" y="417232"/>
                </a:moveTo>
                <a:lnTo>
                  <a:pt x="885487" y="417232"/>
                </a:lnTo>
                <a:lnTo>
                  <a:pt x="885216" y="416748"/>
                </a:lnTo>
                <a:lnTo>
                  <a:pt x="887589" y="416748"/>
                </a:lnTo>
                <a:lnTo>
                  <a:pt x="886764" y="417232"/>
                </a:lnTo>
                <a:close/>
              </a:path>
              <a:path w="964565" h="962025">
                <a:moveTo>
                  <a:pt x="886362" y="253599"/>
                </a:moveTo>
                <a:lnTo>
                  <a:pt x="885337" y="252556"/>
                </a:lnTo>
                <a:lnTo>
                  <a:pt x="884429" y="252061"/>
                </a:lnTo>
                <a:lnTo>
                  <a:pt x="884832" y="251097"/>
                </a:lnTo>
                <a:lnTo>
                  <a:pt x="884995" y="249727"/>
                </a:lnTo>
                <a:lnTo>
                  <a:pt x="886337" y="248933"/>
                </a:lnTo>
                <a:lnTo>
                  <a:pt x="887892" y="249300"/>
                </a:lnTo>
                <a:lnTo>
                  <a:pt x="888320" y="249727"/>
                </a:lnTo>
                <a:lnTo>
                  <a:pt x="889728" y="251556"/>
                </a:lnTo>
                <a:lnTo>
                  <a:pt x="888910" y="253040"/>
                </a:lnTo>
                <a:lnTo>
                  <a:pt x="886362" y="253599"/>
                </a:lnTo>
                <a:close/>
              </a:path>
              <a:path w="964565" h="962025">
                <a:moveTo>
                  <a:pt x="887576" y="269886"/>
                </a:moveTo>
                <a:lnTo>
                  <a:pt x="885230" y="269886"/>
                </a:lnTo>
                <a:lnTo>
                  <a:pt x="885502" y="269409"/>
                </a:lnTo>
                <a:lnTo>
                  <a:pt x="886778" y="269409"/>
                </a:lnTo>
                <a:lnTo>
                  <a:pt x="887576" y="269886"/>
                </a:lnTo>
                <a:close/>
              </a:path>
              <a:path w="964565" h="962025">
                <a:moveTo>
                  <a:pt x="887834" y="271160"/>
                </a:moveTo>
                <a:lnTo>
                  <a:pt x="886561" y="271160"/>
                </a:lnTo>
                <a:lnTo>
                  <a:pt x="885739" y="270672"/>
                </a:lnTo>
                <a:lnTo>
                  <a:pt x="888113" y="270672"/>
                </a:lnTo>
                <a:lnTo>
                  <a:pt x="887834" y="271160"/>
                </a:lnTo>
                <a:close/>
              </a:path>
              <a:path w="964565" h="962025">
                <a:moveTo>
                  <a:pt x="887834" y="271160"/>
                </a:moveTo>
                <a:lnTo>
                  <a:pt x="887704" y="271388"/>
                </a:lnTo>
                <a:lnTo>
                  <a:pt x="888113" y="270672"/>
                </a:lnTo>
                <a:lnTo>
                  <a:pt x="887834" y="271160"/>
                </a:lnTo>
                <a:close/>
              </a:path>
              <a:path w="964565" h="962025">
                <a:moveTo>
                  <a:pt x="888013" y="306524"/>
                </a:moveTo>
                <a:lnTo>
                  <a:pt x="885148" y="305766"/>
                </a:lnTo>
                <a:lnTo>
                  <a:pt x="885218" y="305617"/>
                </a:lnTo>
                <a:lnTo>
                  <a:pt x="888088" y="306367"/>
                </a:lnTo>
                <a:lnTo>
                  <a:pt x="888013" y="306524"/>
                </a:lnTo>
                <a:close/>
              </a:path>
              <a:path w="964565" h="962025">
                <a:moveTo>
                  <a:pt x="887810" y="306955"/>
                </a:moveTo>
                <a:lnTo>
                  <a:pt x="888013" y="306524"/>
                </a:lnTo>
                <a:lnTo>
                  <a:pt x="888088" y="306367"/>
                </a:lnTo>
                <a:lnTo>
                  <a:pt x="887810" y="306955"/>
                </a:lnTo>
                <a:close/>
              </a:path>
              <a:path w="964565" h="962025">
                <a:moveTo>
                  <a:pt x="886191" y="456578"/>
                </a:moveTo>
                <a:lnTo>
                  <a:pt x="884775" y="455532"/>
                </a:lnTo>
                <a:lnTo>
                  <a:pt x="884650" y="453643"/>
                </a:lnTo>
                <a:lnTo>
                  <a:pt x="884604" y="452920"/>
                </a:lnTo>
                <a:lnTo>
                  <a:pt x="885853" y="452109"/>
                </a:lnTo>
                <a:lnTo>
                  <a:pt x="886511" y="451340"/>
                </a:lnTo>
                <a:lnTo>
                  <a:pt x="887401" y="451849"/>
                </a:lnTo>
                <a:lnTo>
                  <a:pt x="888456" y="452109"/>
                </a:lnTo>
                <a:lnTo>
                  <a:pt x="888790" y="452109"/>
                </a:lnTo>
                <a:lnTo>
                  <a:pt x="889249" y="453643"/>
                </a:lnTo>
                <a:lnTo>
                  <a:pt x="888685" y="455383"/>
                </a:lnTo>
                <a:lnTo>
                  <a:pt x="886191" y="456578"/>
                </a:lnTo>
                <a:close/>
              </a:path>
              <a:path w="964565" h="962025">
                <a:moveTo>
                  <a:pt x="896738" y="885703"/>
                </a:moveTo>
                <a:lnTo>
                  <a:pt x="895108" y="885703"/>
                </a:lnTo>
                <a:lnTo>
                  <a:pt x="894340" y="884234"/>
                </a:lnTo>
                <a:lnTo>
                  <a:pt x="895486" y="883123"/>
                </a:lnTo>
                <a:lnTo>
                  <a:pt x="895923" y="883974"/>
                </a:lnTo>
                <a:lnTo>
                  <a:pt x="896464" y="884800"/>
                </a:lnTo>
                <a:lnTo>
                  <a:pt x="896738" y="885703"/>
                </a:lnTo>
                <a:close/>
              </a:path>
              <a:path w="964565" h="962025">
                <a:moveTo>
                  <a:pt x="898532" y="556515"/>
                </a:moveTo>
                <a:lnTo>
                  <a:pt x="895895" y="556515"/>
                </a:lnTo>
                <a:lnTo>
                  <a:pt x="895354" y="555355"/>
                </a:lnTo>
                <a:lnTo>
                  <a:pt x="895261" y="555156"/>
                </a:lnTo>
                <a:lnTo>
                  <a:pt x="894614" y="554408"/>
                </a:lnTo>
                <a:lnTo>
                  <a:pt x="895190" y="553579"/>
                </a:lnTo>
                <a:lnTo>
                  <a:pt x="895706" y="552067"/>
                </a:lnTo>
                <a:lnTo>
                  <a:pt x="897522" y="552067"/>
                </a:lnTo>
                <a:lnTo>
                  <a:pt x="898792" y="552650"/>
                </a:lnTo>
                <a:lnTo>
                  <a:pt x="899698" y="555156"/>
                </a:lnTo>
                <a:lnTo>
                  <a:pt x="899770" y="555355"/>
                </a:lnTo>
                <a:lnTo>
                  <a:pt x="898532" y="556515"/>
                </a:lnTo>
                <a:close/>
              </a:path>
              <a:path w="964565" h="962025">
                <a:moveTo>
                  <a:pt x="896802" y="536879"/>
                </a:moveTo>
                <a:lnTo>
                  <a:pt x="895252" y="536879"/>
                </a:lnTo>
                <a:lnTo>
                  <a:pt x="894432" y="535114"/>
                </a:lnTo>
                <a:lnTo>
                  <a:pt x="895614" y="534111"/>
                </a:lnTo>
                <a:lnTo>
                  <a:pt x="896016" y="534958"/>
                </a:lnTo>
                <a:lnTo>
                  <a:pt x="896507" y="535780"/>
                </a:lnTo>
                <a:lnTo>
                  <a:pt x="896802" y="536879"/>
                </a:lnTo>
                <a:close/>
              </a:path>
              <a:path w="964565" h="962025">
                <a:moveTo>
                  <a:pt x="896400" y="521129"/>
                </a:moveTo>
                <a:lnTo>
                  <a:pt x="895116" y="520670"/>
                </a:lnTo>
                <a:lnTo>
                  <a:pt x="894068" y="517560"/>
                </a:lnTo>
                <a:lnTo>
                  <a:pt x="894020" y="517418"/>
                </a:lnTo>
                <a:lnTo>
                  <a:pt x="894906" y="515959"/>
                </a:lnTo>
                <a:lnTo>
                  <a:pt x="897500" y="515646"/>
                </a:lnTo>
                <a:lnTo>
                  <a:pt x="898372" y="516909"/>
                </a:lnTo>
                <a:lnTo>
                  <a:pt x="899172" y="517560"/>
                </a:lnTo>
                <a:lnTo>
                  <a:pt x="898642" y="518478"/>
                </a:lnTo>
                <a:lnTo>
                  <a:pt x="898311" y="519656"/>
                </a:lnTo>
                <a:lnTo>
                  <a:pt x="896400" y="521129"/>
                </a:lnTo>
                <a:close/>
              </a:path>
              <a:path w="964565" h="962025">
                <a:moveTo>
                  <a:pt x="896101" y="355898"/>
                </a:moveTo>
                <a:lnTo>
                  <a:pt x="894970" y="355329"/>
                </a:lnTo>
                <a:lnTo>
                  <a:pt x="894351" y="353976"/>
                </a:lnTo>
                <a:lnTo>
                  <a:pt x="894742" y="352973"/>
                </a:lnTo>
                <a:lnTo>
                  <a:pt x="894843" y="352076"/>
                </a:lnTo>
                <a:lnTo>
                  <a:pt x="894927" y="351332"/>
                </a:lnTo>
                <a:lnTo>
                  <a:pt x="896418" y="350849"/>
                </a:lnTo>
                <a:lnTo>
                  <a:pt x="897631" y="351706"/>
                </a:lnTo>
                <a:lnTo>
                  <a:pt x="898688" y="352076"/>
                </a:lnTo>
                <a:lnTo>
                  <a:pt x="898256" y="352973"/>
                </a:lnTo>
                <a:lnTo>
                  <a:pt x="898035" y="353976"/>
                </a:lnTo>
                <a:lnTo>
                  <a:pt x="897962" y="354357"/>
                </a:lnTo>
                <a:lnTo>
                  <a:pt x="896101" y="355898"/>
                </a:lnTo>
                <a:close/>
              </a:path>
              <a:path w="964565" h="962025">
                <a:moveTo>
                  <a:pt x="896101" y="961727"/>
                </a:moveTo>
                <a:lnTo>
                  <a:pt x="894970" y="961158"/>
                </a:lnTo>
                <a:lnTo>
                  <a:pt x="894351" y="959805"/>
                </a:lnTo>
                <a:lnTo>
                  <a:pt x="894742" y="958798"/>
                </a:lnTo>
                <a:lnTo>
                  <a:pt x="894843" y="957905"/>
                </a:lnTo>
                <a:lnTo>
                  <a:pt x="894927" y="957161"/>
                </a:lnTo>
                <a:lnTo>
                  <a:pt x="896418" y="956677"/>
                </a:lnTo>
                <a:lnTo>
                  <a:pt x="897631" y="957535"/>
                </a:lnTo>
                <a:lnTo>
                  <a:pt x="898688" y="957905"/>
                </a:lnTo>
                <a:lnTo>
                  <a:pt x="898258" y="958798"/>
                </a:lnTo>
                <a:lnTo>
                  <a:pt x="898035" y="959805"/>
                </a:lnTo>
                <a:lnTo>
                  <a:pt x="897962" y="960186"/>
                </a:lnTo>
                <a:lnTo>
                  <a:pt x="896101" y="961727"/>
                </a:lnTo>
                <a:close/>
              </a:path>
              <a:path w="964565" h="962025">
                <a:moveTo>
                  <a:pt x="896208" y="904368"/>
                </a:moveTo>
                <a:lnTo>
                  <a:pt x="894119" y="903232"/>
                </a:lnTo>
                <a:lnTo>
                  <a:pt x="895122" y="901250"/>
                </a:lnTo>
                <a:lnTo>
                  <a:pt x="896653" y="901250"/>
                </a:lnTo>
                <a:lnTo>
                  <a:pt x="896685" y="902510"/>
                </a:lnTo>
                <a:lnTo>
                  <a:pt x="896450" y="903232"/>
                </a:lnTo>
                <a:lnTo>
                  <a:pt x="896382" y="903439"/>
                </a:lnTo>
                <a:lnTo>
                  <a:pt x="896208" y="904368"/>
                </a:lnTo>
                <a:close/>
              </a:path>
              <a:path w="964565" h="962025">
                <a:moveTo>
                  <a:pt x="897806" y="611536"/>
                </a:moveTo>
                <a:lnTo>
                  <a:pt x="895238" y="611536"/>
                </a:lnTo>
                <a:lnTo>
                  <a:pt x="894297" y="609230"/>
                </a:lnTo>
                <a:lnTo>
                  <a:pt x="895308" y="608842"/>
                </a:lnTo>
                <a:lnTo>
                  <a:pt x="895975" y="608341"/>
                </a:lnTo>
                <a:lnTo>
                  <a:pt x="898749" y="608341"/>
                </a:lnTo>
                <a:lnTo>
                  <a:pt x="899318" y="609700"/>
                </a:lnTo>
                <a:lnTo>
                  <a:pt x="897806" y="611536"/>
                </a:lnTo>
                <a:close/>
              </a:path>
              <a:path w="964565" h="962025">
                <a:moveTo>
                  <a:pt x="895532" y="612255"/>
                </a:moveTo>
                <a:lnTo>
                  <a:pt x="895337" y="611778"/>
                </a:lnTo>
                <a:lnTo>
                  <a:pt x="896528" y="611778"/>
                </a:lnTo>
                <a:lnTo>
                  <a:pt x="895532" y="612255"/>
                </a:lnTo>
                <a:close/>
              </a:path>
              <a:path w="964565" h="962025">
                <a:moveTo>
                  <a:pt x="896984" y="263538"/>
                </a:moveTo>
                <a:lnTo>
                  <a:pt x="893913" y="263160"/>
                </a:lnTo>
                <a:lnTo>
                  <a:pt x="893257" y="261687"/>
                </a:lnTo>
                <a:lnTo>
                  <a:pt x="892621" y="260929"/>
                </a:lnTo>
                <a:lnTo>
                  <a:pt x="893194" y="260111"/>
                </a:lnTo>
                <a:lnTo>
                  <a:pt x="893765" y="258520"/>
                </a:lnTo>
                <a:lnTo>
                  <a:pt x="895215" y="258520"/>
                </a:lnTo>
                <a:lnTo>
                  <a:pt x="896813" y="259306"/>
                </a:lnTo>
                <a:lnTo>
                  <a:pt x="897468" y="261687"/>
                </a:lnTo>
                <a:lnTo>
                  <a:pt x="897082" y="263160"/>
                </a:lnTo>
                <a:lnTo>
                  <a:pt x="896984" y="263538"/>
                </a:lnTo>
                <a:close/>
              </a:path>
              <a:path w="964565" h="962025">
                <a:moveTo>
                  <a:pt x="896984" y="869366"/>
                </a:moveTo>
                <a:lnTo>
                  <a:pt x="893913" y="868989"/>
                </a:lnTo>
                <a:lnTo>
                  <a:pt x="893257" y="867516"/>
                </a:lnTo>
                <a:lnTo>
                  <a:pt x="892621" y="866758"/>
                </a:lnTo>
                <a:lnTo>
                  <a:pt x="893194" y="865940"/>
                </a:lnTo>
                <a:lnTo>
                  <a:pt x="893765" y="864349"/>
                </a:lnTo>
                <a:lnTo>
                  <a:pt x="895215" y="864349"/>
                </a:lnTo>
                <a:lnTo>
                  <a:pt x="896813" y="865135"/>
                </a:lnTo>
                <a:lnTo>
                  <a:pt x="897468" y="867516"/>
                </a:lnTo>
                <a:lnTo>
                  <a:pt x="897082" y="868989"/>
                </a:lnTo>
                <a:lnTo>
                  <a:pt x="896984" y="869366"/>
                </a:lnTo>
                <a:close/>
              </a:path>
              <a:path w="964565" h="962025">
                <a:moveTo>
                  <a:pt x="886497" y="89314"/>
                </a:moveTo>
                <a:lnTo>
                  <a:pt x="885412" y="88239"/>
                </a:lnTo>
                <a:lnTo>
                  <a:pt x="884501" y="87748"/>
                </a:lnTo>
                <a:lnTo>
                  <a:pt x="884760" y="87051"/>
                </a:lnTo>
                <a:lnTo>
                  <a:pt x="884860" y="86780"/>
                </a:lnTo>
                <a:lnTo>
                  <a:pt x="884970" y="85414"/>
                </a:lnTo>
                <a:lnTo>
                  <a:pt x="885818" y="84873"/>
                </a:lnTo>
                <a:lnTo>
                  <a:pt x="887977" y="84873"/>
                </a:lnTo>
                <a:lnTo>
                  <a:pt x="889735" y="87051"/>
                </a:lnTo>
                <a:lnTo>
                  <a:pt x="888888" y="88577"/>
                </a:lnTo>
                <a:lnTo>
                  <a:pt x="886497" y="89314"/>
                </a:lnTo>
                <a:close/>
              </a:path>
              <a:path w="964565" h="962025">
                <a:moveTo>
                  <a:pt x="895614" y="666362"/>
                </a:moveTo>
                <a:lnTo>
                  <a:pt x="894297" y="665305"/>
                </a:lnTo>
                <a:lnTo>
                  <a:pt x="895038" y="663479"/>
                </a:lnTo>
                <a:lnTo>
                  <a:pt x="896720" y="663479"/>
                </a:lnTo>
                <a:lnTo>
                  <a:pt x="896507" y="664472"/>
                </a:lnTo>
                <a:lnTo>
                  <a:pt x="896064" y="665305"/>
                </a:lnTo>
                <a:lnTo>
                  <a:pt x="895614" y="666362"/>
                </a:lnTo>
                <a:close/>
              </a:path>
              <a:path w="964565" h="962025">
                <a:moveTo>
                  <a:pt x="906860" y="545359"/>
                </a:moveTo>
                <a:lnTo>
                  <a:pt x="903122" y="545359"/>
                </a:lnTo>
                <a:lnTo>
                  <a:pt x="903450" y="544914"/>
                </a:lnTo>
                <a:lnTo>
                  <a:pt x="903684" y="544281"/>
                </a:lnTo>
                <a:lnTo>
                  <a:pt x="905403" y="543427"/>
                </a:lnTo>
                <a:lnTo>
                  <a:pt x="906449" y="543864"/>
                </a:lnTo>
                <a:lnTo>
                  <a:pt x="906738" y="544914"/>
                </a:lnTo>
                <a:lnTo>
                  <a:pt x="906860" y="545359"/>
                </a:lnTo>
                <a:close/>
              </a:path>
              <a:path w="964565" h="962025">
                <a:moveTo>
                  <a:pt x="906358" y="546259"/>
                </a:moveTo>
                <a:lnTo>
                  <a:pt x="904951" y="546259"/>
                </a:lnTo>
                <a:lnTo>
                  <a:pt x="904047" y="545765"/>
                </a:lnTo>
                <a:lnTo>
                  <a:pt x="906762" y="545765"/>
                </a:lnTo>
                <a:lnTo>
                  <a:pt x="906358" y="546259"/>
                </a:lnTo>
                <a:close/>
              </a:path>
              <a:path w="964565" h="962025">
                <a:moveTo>
                  <a:pt x="897129" y="702861"/>
                </a:moveTo>
                <a:lnTo>
                  <a:pt x="895173" y="702861"/>
                </a:lnTo>
                <a:lnTo>
                  <a:pt x="894400" y="701253"/>
                </a:lnTo>
                <a:lnTo>
                  <a:pt x="894475" y="700360"/>
                </a:lnTo>
                <a:lnTo>
                  <a:pt x="894589" y="698965"/>
                </a:lnTo>
                <a:lnTo>
                  <a:pt x="895781" y="698552"/>
                </a:lnTo>
                <a:lnTo>
                  <a:pt x="896885" y="698965"/>
                </a:lnTo>
                <a:lnTo>
                  <a:pt x="897046" y="698965"/>
                </a:lnTo>
                <a:lnTo>
                  <a:pt x="898824" y="701861"/>
                </a:lnTo>
                <a:lnTo>
                  <a:pt x="897813" y="702299"/>
                </a:lnTo>
                <a:lnTo>
                  <a:pt x="897129" y="702861"/>
                </a:lnTo>
                <a:close/>
              </a:path>
              <a:path w="964565" h="962025">
                <a:moveTo>
                  <a:pt x="896939" y="703018"/>
                </a:moveTo>
                <a:lnTo>
                  <a:pt x="896692" y="703221"/>
                </a:lnTo>
                <a:lnTo>
                  <a:pt x="897129" y="702861"/>
                </a:lnTo>
                <a:lnTo>
                  <a:pt x="896939" y="703018"/>
                </a:lnTo>
                <a:close/>
              </a:path>
              <a:path w="964565" h="962025">
                <a:moveTo>
                  <a:pt x="896133" y="630951"/>
                </a:moveTo>
                <a:lnTo>
                  <a:pt x="895012" y="630393"/>
                </a:lnTo>
                <a:lnTo>
                  <a:pt x="894397" y="629019"/>
                </a:lnTo>
                <a:lnTo>
                  <a:pt x="894785" y="628001"/>
                </a:lnTo>
                <a:lnTo>
                  <a:pt x="894880" y="627087"/>
                </a:lnTo>
                <a:lnTo>
                  <a:pt x="894952" y="626389"/>
                </a:lnTo>
                <a:lnTo>
                  <a:pt x="896846" y="626133"/>
                </a:lnTo>
                <a:lnTo>
                  <a:pt x="896425" y="625834"/>
                </a:lnTo>
                <a:lnTo>
                  <a:pt x="897667" y="626717"/>
                </a:lnTo>
                <a:lnTo>
                  <a:pt x="898717" y="627087"/>
                </a:lnTo>
                <a:lnTo>
                  <a:pt x="898274" y="628001"/>
                </a:lnTo>
                <a:lnTo>
                  <a:pt x="898046" y="629019"/>
                </a:lnTo>
                <a:lnTo>
                  <a:pt x="897977" y="629371"/>
                </a:lnTo>
                <a:lnTo>
                  <a:pt x="896133" y="630951"/>
                </a:lnTo>
                <a:close/>
              </a:path>
              <a:path w="964565" h="962025">
                <a:moveTo>
                  <a:pt x="896845" y="683510"/>
                </a:moveTo>
                <a:lnTo>
                  <a:pt x="895231" y="683510"/>
                </a:lnTo>
                <a:lnTo>
                  <a:pt x="894290" y="681802"/>
                </a:lnTo>
                <a:lnTo>
                  <a:pt x="895450" y="680767"/>
                </a:lnTo>
                <a:lnTo>
                  <a:pt x="895913" y="681603"/>
                </a:lnTo>
                <a:lnTo>
                  <a:pt x="896468" y="682403"/>
                </a:lnTo>
                <a:lnTo>
                  <a:pt x="896845" y="683510"/>
                </a:lnTo>
                <a:close/>
              </a:path>
              <a:path w="964565" h="962025">
                <a:moveTo>
                  <a:pt x="895489" y="649089"/>
                </a:moveTo>
                <a:lnTo>
                  <a:pt x="894162" y="648623"/>
                </a:lnTo>
                <a:lnTo>
                  <a:pt x="894091" y="646395"/>
                </a:lnTo>
                <a:lnTo>
                  <a:pt x="894575" y="644901"/>
                </a:lnTo>
                <a:lnTo>
                  <a:pt x="896881" y="643495"/>
                </a:lnTo>
                <a:lnTo>
                  <a:pt x="898404" y="644153"/>
                </a:lnTo>
                <a:lnTo>
                  <a:pt x="898478" y="646954"/>
                </a:lnTo>
                <a:lnTo>
                  <a:pt x="897318" y="647797"/>
                </a:lnTo>
                <a:lnTo>
                  <a:pt x="896696" y="648623"/>
                </a:lnTo>
                <a:lnTo>
                  <a:pt x="895489" y="649089"/>
                </a:lnTo>
                <a:close/>
              </a:path>
              <a:path w="964565" h="962025">
                <a:moveTo>
                  <a:pt x="895585" y="501472"/>
                </a:moveTo>
                <a:lnTo>
                  <a:pt x="894415" y="500419"/>
                </a:lnTo>
                <a:lnTo>
                  <a:pt x="895144" y="498864"/>
                </a:lnTo>
                <a:lnTo>
                  <a:pt x="896752" y="498864"/>
                </a:lnTo>
                <a:lnTo>
                  <a:pt x="896503" y="499771"/>
                </a:lnTo>
                <a:lnTo>
                  <a:pt x="896112" y="500419"/>
                </a:lnTo>
                <a:lnTo>
                  <a:pt x="895998" y="500607"/>
                </a:lnTo>
                <a:lnTo>
                  <a:pt x="895585" y="501472"/>
                </a:lnTo>
                <a:close/>
              </a:path>
              <a:path w="964565" h="962025">
                <a:moveTo>
                  <a:pt x="896717" y="482303"/>
                </a:moveTo>
                <a:lnTo>
                  <a:pt x="895119" y="482303"/>
                </a:lnTo>
                <a:lnTo>
                  <a:pt x="894372" y="480872"/>
                </a:lnTo>
                <a:lnTo>
                  <a:pt x="895518" y="479801"/>
                </a:lnTo>
                <a:lnTo>
                  <a:pt x="895941" y="480630"/>
                </a:lnTo>
                <a:lnTo>
                  <a:pt x="896457" y="481427"/>
                </a:lnTo>
                <a:lnTo>
                  <a:pt x="896717" y="482303"/>
                </a:lnTo>
                <a:close/>
              </a:path>
              <a:path w="964565" h="962025">
                <a:moveTo>
                  <a:pt x="896852" y="573247"/>
                </a:moveTo>
                <a:lnTo>
                  <a:pt x="895233" y="573247"/>
                </a:lnTo>
                <a:lnTo>
                  <a:pt x="894290" y="571557"/>
                </a:lnTo>
                <a:lnTo>
                  <a:pt x="895447" y="570528"/>
                </a:lnTo>
                <a:lnTo>
                  <a:pt x="895913" y="571357"/>
                </a:lnTo>
                <a:lnTo>
                  <a:pt x="896468" y="572154"/>
                </a:lnTo>
                <a:lnTo>
                  <a:pt x="896852" y="573247"/>
                </a:lnTo>
                <a:close/>
              </a:path>
              <a:path w="964565" h="962025">
                <a:moveTo>
                  <a:pt x="896094" y="151630"/>
                </a:moveTo>
                <a:lnTo>
                  <a:pt x="894544" y="151630"/>
                </a:lnTo>
                <a:lnTo>
                  <a:pt x="894710" y="150716"/>
                </a:lnTo>
                <a:lnTo>
                  <a:pt x="895142" y="149819"/>
                </a:lnTo>
                <a:lnTo>
                  <a:pt x="896710" y="149819"/>
                </a:lnTo>
                <a:lnTo>
                  <a:pt x="896531" y="150716"/>
                </a:lnTo>
                <a:lnTo>
                  <a:pt x="896094" y="151630"/>
                </a:lnTo>
                <a:close/>
              </a:path>
              <a:path w="964565" h="962025">
                <a:moveTo>
                  <a:pt x="896094" y="151630"/>
                </a:moveTo>
                <a:lnTo>
                  <a:pt x="896009" y="151854"/>
                </a:lnTo>
                <a:lnTo>
                  <a:pt x="896094" y="151630"/>
                </a:lnTo>
                <a:lnTo>
                  <a:pt x="896540" y="150716"/>
                </a:lnTo>
                <a:lnTo>
                  <a:pt x="896094" y="151630"/>
                </a:lnTo>
                <a:close/>
              </a:path>
              <a:path w="964565" h="962025">
                <a:moveTo>
                  <a:pt x="895866" y="152228"/>
                </a:moveTo>
                <a:lnTo>
                  <a:pt x="896009" y="151854"/>
                </a:lnTo>
                <a:lnTo>
                  <a:pt x="896094" y="151630"/>
                </a:lnTo>
                <a:lnTo>
                  <a:pt x="895866" y="152228"/>
                </a:lnTo>
                <a:close/>
              </a:path>
              <a:path w="964565" h="962025">
                <a:moveTo>
                  <a:pt x="896019" y="592865"/>
                </a:moveTo>
                <a:lnTo>
                  <a:pt x="895091" y="591908"/>
                </a:lnTo>
                <a:lnTo>
                  <a:pt x="894244" y="591441"/>
                </a:lnTo>
                <a:lnTo>
                  <a:pt x="894589" y="590491"/>
                </a:lnTo>
                <a:lnTo>
                  <a:pt x="894685" y="589139"/>
                </a:lnTo>
                <a:lnTo>
                  <a:pt x="895906" y="588385"/>
                </a:lnTo>
                <a:lnTo>
                  <a:pt x="897486" y="588886"/>
                </a:lnTo>
                <a:lnTo>
                  <a:pt x="899297" y="591050"/>
                </a:lnTo>
                <a:lnTo>
                  <a:pt x="898571" y="592424"/>
                </a:lnTo>
                <a:lnTo>
                  <a:pt x="896019" y="592865"/>
                </a:lnTo>
                <a:close/>
              </a:path>
              <a:path w="964565" h="962025">
                <a:moveTo>
                  <a:pt x="907225" y="199090"/>
                </a:moveTo>
                <a:lnTo>
                  <a:pt x="904346" y="198620"/>
                </a:lnTo>
                <a:lnTo>
                  <a:pt x="903766" y="197392"/>
                </a:lnTo>
                <a:lnTo>
                  <a:pt x="903104" y="196666"/>
                </a:lnTo>
                <a:lnTo>
                  <a:pt x="903652" y="195962"/>
                </a:lnTo>
                <a:lnTo>
                  <a:pt x="904206" y="194602"/>
                </a:lnTo>
                <a:lnTo>
                  <a:pt x="905595" y="194602"/>
                </a:lnTo>
                <a:lnTo>
                  <a:pt x="907093" y="195239"/>
                </a:lnTo>
                <a:lnTo>
                  <a:pt x="907717" y="197392"/>
                </a:lnTo>
                <a:lnTo>
                  <a:pt x="907225" y="199090"/>
                </a:lnTo>
                <a:close/>
              </a:path>
              <a:path w="964565" h="962025">
                <a:moveTo>
                  <a:pt x="904738" y="218327"/>
                </a:moveTo>
                <a:lnTo>
                  <a:pt x="903446" y="217444"/>
                </a:lnTo>
                <a:lnTo>
                  <a:pt x="902556" y="215971"/>
                </a:lnTo>
                <a:lnTo>
                  <a:pt x="902789" y="215324"/>
                </a:lnTo>
                <a:lnTo>
                  <a:pt x="902891" y="215039"/>
                </a:lnTo>
                <a:lnTo>
                  <a:pt x="902959" y="213715"/>
                </a:lnTo>
                <a:lnTo>
                  <a:pt x="905200" y="212167"/>
                </a:lnTo>
                <a:lnTo>
                  <a:pt x="906688" y="213035"/>
                </a:lnTo>
                <a:lnTo>
                  <a:pt x="907414" y="215039"/>
                </a:lnTo>
                <a:lnTo>
                  <a:pt x="907517" y="215324"/>
                </a:lnTo>
                <a:lnTo>
                  <a:pt x="906955" y="216857"/>
                </a:lnTo>
                <a:lnTo>
                  <a:pt x="904738" y="218327"/>
                </a:lnTo>
                <a:close/>
              </a:path>
              <a:path w="964565" h="962025">
                <a:moveTo>
                  <a:pt x="906293" y="178981"/>
                </a:moveTo>
                <a:lnTo>
                  <a:pt x="903499" y="178981"/>
                </a:lnTo>
                <a:lnTo>
                  <a:pt x="903044" y="177846"/>
                </a:lnTo>
                <a:lnTo>
                  <a:pt x="903396" y="177401"/>
                </a:lnTo>
                <a:lnTo>
                  <a:pt x="903659" y="176750"/>
                </a:lnTo>
                <a:lnTo>
                  <a:pt x="905467" y="175949"/>
                </a:lnTo>
                <a:lnTo>
                  <a:pt x="906531" y="176447"/>
                </a:lnTo>
                <a:lnTo>
                  <a:pt x="906747" y="177401"/>
                </a:lnTo>
                <a:lnTo>
                  <a:pt x="906847" y="177846"/>
                </a:lnTo>
                <a:lnTo>
                  <a:pt x="906933" y="178226"/>
                </a:lnTo>
                <a:lnTo>
                  <a:pt x="906293" y="178981"/>
                </a:lnTo>
                <a:close/>
              </a:path>
              <a:path w="964565" h="962025">
                <a:moveTo>
                  <a:pt x="903571" y="179159"/>
                </a:moveTo>
                <a:lnTo>
                  <a:pt x="903197" y="178226"/>
                </a:lnTo>
                <a:lnTo>
                  <a:pt x="903499" y="178981"/>
                </a:lnTo>
                <a:lnTo>
                  <a:pt x="903571" y="179159"/>
                </a:lnTo>
                <a:close/>
              </a:path>
              <a:path w="964565" h="962025">
                <a:moveTo>
                  <a:pt x="904535" y="179692"/>
                </a:moveTo>
                <a:lnTo>
                  <a:pt x="903571" y="179159"/>
                </a:lnTo>
                <a:lnTo>
                  <a:pt x="905857" y="179159"/>
                </a:lnTo>
                <a:lnTo>
                  <a:pt x="904535" y="179692"/>
                </a:lnTo>
                <a:close/>
              </a:path>
              <a:path w="964565" h="962025">
                <a:moveTo>
                  <a:pt x="904268" y="235493"/>
                </a:moveTo>
                <a:lnTo>
                  <a:pt x="903346" y="234329"/>
                </a:lnTo>
                <a:lnTo>
                  <a:pt x="902337" y="233618"/>
                </a:lnTo>
                <a:lnTo>
                  <a:pt x="902570" y="233618"/>
                </a:lnTo>
                <a:lnTo>
                  <a:pt x="902944" y="232796"/>
                </a:lnTo>
                <a:lnTo>
                  <a:pt x="903174" y="231294"/>
                </a:lnTo>
                <a:lnTo>
                  <a:pt x="903369" y="231294"/>
                </a:lnTo>
                <a:lnTo>
                  <a:pt x="904524" y="230728"/>
                </a:lnTo>
                <a:lnTo>
                  <a:pt x="906182" y="231294"/>
                </a:lnTo>
                <a:lnTo>
                  <a:pt x="907645" y="233618"/>
                </a:lnTo>
                <a:lnTo>
                  <a:pt x="906791" y="235091"/>
                </a:lnTo>
                <a:lnTo>
                  <a:pt x="904268" y="235493"/>
                </a:lnTo>
                <a:close/>
              </a:path>
              <a:path w="964565" h="962025">
                <a:moveTo>
                  <a:pt x="905629" y="271313"/>
                </a:moveTo>
                <a:lnTo>
                  <a:pt x="902998" y="271313"/>
                </a:lnTo>
                <a:lnTo>
                  <a:pt x="902606" y="270199"/>
                </a:lnTo>
                <a:lnTo>
                  <a:pt x="903154" y="268939"/>
                </a:lnTo>
                <a:lnTo>
                  <a:pt x="905916" y="267352"/>
                </a:lnTo>
                <a:lnTo>
                  <a:pt x="906339" y="268295"/>
                </a:lnTo>
                <a:lnTo>
                  <a:pt x="907286" y="269427"/>
                </a:lnTo>
                <a:lnTo>
                  <a:pt x="906787" y="270815"/>
                </a:lnTo>
                <a:lnTo>
                  <a:pt x="905629" y="271313"/>
                </a:lnTo>
                <a:close/>
              </a:path>
              <a:path w="964565" h="962025">
                <a:moveTo>
                  <a:pt x="905734" y="291728"/>
                </a:moveTo>
                <a:lnTo>
                  <a:pt x="903816" y="290215"/>
                </a:lnTo>
                <a:lnTo>
                  <a:pt x="903539" y="288981"/>
                </a:lnTo>
                <a:lnTo>
                  <a:pt x="903040" y="288027"/>
                </a:lnTo>
                <a:lnTo>
                  <a:pt x="906083" y="286835"/>
                </a:lnTo>
                <a:lnTo>
                  <a:pt x="907396" y="287397"/>
                </a:lnTo>
                <a:lnTo>
                  <a:pt x="907898" y="288386"/>
                </a:lnTo>
                <a:lnTo>
                  <a:pt x="906894" y="291176"/>
                </a:lnTo>
                <a:lnTo>
                  <a:pt x="905734" y="291728"/>
                </a:lnTo>
                <a:close/>
              </a:path>
              <a:path w="964565" h="962025">
                <a:moveTo>
                  <a:pt x="907072" y="566308"/>
                </a:moveTo>
                <a:lnTo>
                  <a:pt x="904193" y="565810"/>
                </a:lnTo>
                <a:lnTo>
                  <a:pt x="903603" y="564600"/>
                </a:lnTo>
                <a:lnTo>
                  <a:pt x="902926" y="563877"/>
                </a:lnTo>
                <a:lnTo>
                  <a:pt x="903507" y="563187"/>
                </a:lnTo>
                <a:lnTo>
                  <a:pt x="904104" y="561853"/>
                </a:lnTo>
                <a:lnTo>
                  <a:pt x="905535" y="561853"/>
                </a:lnTo>
                <a:lnTo>
                  <a:pt x="907097" y="562465"/>
                </a:lnTo>
                <a:lnTo>
                  <a:pt x="907689" y="564600"/>
                </a:lnTo>
                <a:lnTo>
                  <a:pt x="907277" y="565810"/>
                </a:lnTo>
                <a:lnTo>
                  <a:pt x="907072" y="566308"/>
                </a:lnTo>
                <a:close/>
              </a:path>
              <a:path w="964565" h="962025">
                <a:moveTo>
                  <a:pt x="906908" y="655092"/>
                </a:moveTo>
                <a:lnTo>
                  <a:pt x="903333" y="655092"/>
                </a:lnTo>
                <a:lnTo>
                  <a:pt x="903453" y="654395"/>
                </a:lnTo>
                <a:lnTo>
                  <a:pt x="904446" y="653818"/>
                </a:lnTo>
                <a:lnTo>
                  <a:pt x="906200" y="654395"/>
                </a:lnTo>
                <a:lnTo>
                  <a:pt x="906908" y="655092"/>
                </a:lnTo>
                <a:close/>
              </a:path>
              <a:path w="964565" h="962025">
                <a:moveTo>
                  <a:pt x="903333" y="655092"/>
                </a:moveTo>
                <a:lnTo>
                  <a:pt x="903271" y="655451"/>
                </a:lnTo>
                <a:lnTo>
                  <a:pt x="903333" y="655092"/>
                </a:lnTo>
                <a:lnTo>
                  <a:pt x="903453" y="654395"/>
                </a:lnTo>
                <a:lnTo>
                  <a:pt x="903333" y="655092"/>
                </a:lnTo>
                <a:close/>
              </a:path>
              <a:path w="964565" h="962025">
                <a:moveTo>
                  <a:pt x="906717" y="656537"/>
                </a:moveTo>
                <a:lnTo>
                  <a:pt x="903951" y="656537"/>
                </a:lnTo>
                <a:lnTo>
                  <a:pt x="903218" y="655758"/>
                </a:lnTo>
                <a:lnTo>
                  <a:pt x="903271" y="655451"/>
                </a:lnTo>
                <a:lnTo>
                  <a:pt x="906862" y="655451"/>
                </a:lnTo>
                <a:lnTo>
                  <a:pt x="906779" y="656074"/>
                </a:lnTo>
                <a:lnTo>
                  <a:pt x="906717" y="656537"/>
                </a:lnTo>
                <a:close/>
              </a:path>
              <a:path w="964565" h="962025">
                <a:moveTo>
                  <a:pt x="906717" y="656537"/>
                </a:moveTo>
                <a:lnTo>
                  <a:pt x="906670" y="656889"/>
                </a:lnTo>
                <a:lnTo>
                  <a:pt x="906779" y="656074"/>
                </a:lnTo>
                <a:lnTo>
                  <a:pt x="906717" y="656537"/>
                </a:lnTo>
                <a:close/>
              </a:path>
              <a:path w="964565" h="962025">
                <a:moveTo>
                  <a:pt x="905716" y="657370"/>
                </a:moveTo>
                <a:lnTo>
                  <a:pt x="904188" y="656889"/>
                </a:lnTo>
                <a:lnTo>
                  <a:pt x="906670" y="656889"/>
                </a:lnTo>
                <a:lnTo>
                  <a:pt x="905716" y="657370"/>
                </a:lnTo>
                <a:close/>
              </a:path>
              <a:path w="964565" h="962025">
                <a:moveTo>
                  <a:pt x="895607" y="170782"/>
                </a:moveTo>
                <a:lnTo>
                  <a:pt x="894290" y="169729"/>
                </a:lnTo>
                <a:lnTo>
                  <a:pt x="895036" y="167903"/>
                </a:lnTo>
                <a:lnTo>
                  <a:pt x="896720" y="167903"/>
                </a:lnTo>
                <a:lnTo>
                  <a:pt x="896500" y="168896"/>
                </a:lnTo>
                <a:lnTo>
                  <a:pt x="896055" y="169729"/>
                </a:lnTo>
                <a:lnTo>
                  <a:pt x="895607" y="170782"/>
                </a:lnTo>
                <a:close/>
              </a:path>
              <a:path w="964565" h="962025">
                <a:moveTo>
                  <a:pt x="903912" y="253253"/>
                </a:moveTo>
                <a:lnTo>
                  <a:pt x="903023" y="252115"/>
                </a:lnTo>
                <a:lnTo>
                  <a:pt x="902220" y="251510"/>
                </a:lnTo>
                <a:lnTo>
                  <a:pt x="902663" y="250592"/>
                </a:lnTo>
                <a:lnTo>
                  <a:pt x="902921" y="249119"/>
                </a:lnTo>
                <a:lnTo>
                  <a:pt x="903065" y="249119"/>
                </a:lnTo>
                <a:lnTo>
                  <a:pt x="904311" y="248553"/>
                </a:lnTo>
                <a:lnTo>
                  <a:pt x="905976" y="249119"/>
                </a:lnTo>
                <a:lnTo>
                  <a:pt x="907410" y="251510"/>
                </a:lnTo>
                <a:lnTo>
                  <a:pt x="906428" y="252908"/>
                </a:lnTo>
                <a:lnTo>
                  <a:pt x="903912" y="253253"/>
                </a:lnTo>
                <a:close/>
              </a:path>
              <a:path w="964565" h="962025">
                <a:moveTo>
                  <a:pt x="905328" y="639168"/>
                </a:moveTo>
                <a:lnTo>
                  <a:pt x="904111" y="638307"/>
                </a:lnTo>
                <a:lnTo>
                  <a:pt x="903058" y="637937"/>
                </a:lnTo>
                <a:lnTo>
                  <a:pt x="903538" y="636937"/>
                </a:lnTo>
                <a:lnTo>
                  <a:pt x="903710" y="636029"/>
                </a:lnTo>
                <a:lnTo>
                  <a:pt x="903781" y="635656"/>
                </a:lnTo>
                <a:lnTo>
                  <a:pt x="905635" y="634104"/>
                </a:lnTo>
                <a:lnTo>
                  <a:pt x="906766" y="634670"/>
                </a:lnTo>
                <a:lnTo>
                  <a:pt x="907378" y="636029"/>
                </a:lnTo>
                <a:lnTo>
                  <a:pt x="907032" y="636937"/>
                </a:lnTo>
                <a:lnTo>
                  <a:pt x="906896" y="637937"/>
                </a:lnTo>
                <a:lnTo>
                  <a:pt x="906816" y="638673"/>
                </a:lnTo>
                <a:lnTo>
                  <a:pt x="905328" y="639168"/>
                </a:lnTo>
                <a:close/>
              </a:path>
              <a:path w="964565" h="962025">
                <a:moveTo>
                  <a:pt x="896060" y="205897"/>
                </a:moveTo>
                <a:lnTo>
                  <a:pt x="894496" y="205897"/>
                </a:lnTo>
                <a:lnTo>
                  <a:pt x="894696" y="204990"/>
                </a:lnTo>
                <a:lnTo>
                  <a:pt x="895144" y="204136"/>
                </a:lnTo>
                <a:lnTo>
                  <a:pt x="896676" y="204136"/>
                </a:lnTo>
                <a:lnTo>
                  <a:pt x="896498" y="204990"/>
                </a:lnTo>
                <a:lnTo>
                  <a:pt x="896060" y="205897"/>
                </a:lnTo>
                <a:close/>
              </a:path>
              <a:path w="964565" h="962025">
                <a:moveTo>
                  <a:pt x="896105" y="133535"/>
                </a:moveTo>
                <a:lnTo>
                  <a:pt x="894555" y="133535"/>
                </a:lnTo>
                <a:lnTo>
                  <a:pt x="894722" y="132671"/>
                </a:lnTo>
                <a:lnTo>
                  <a:pt x="895163" y="131760"/>
                </a:lnTo>
                <a:lnTo>
                  <a:pt x="896720" y="131760"/>
                </a:lnTo>
                <a:lnTo>
                  <a:pt x="896525" y="132671"/>
                </a:lnTo>
                <a:lnTo>
                  <a:pt x="896105" y="133535"/>
                </a:lnTo>
                <a:close/>
              </a:path>
              <a:path w="964565" h="962025">
                <a:moveTo>
                  <a:pt x="896105" y="133535"/>
                </a:moveTo>
                <a:lnTo>
                  <a:pt x="896011" y="133777"/>
                </a:lnTo>
                <a:lnTo>
                  <a:pt x="896105" y="133535"/>
                </a:lnTo>
                <a:lnTo>
                  <a:pt x="896525" y="132671"/>
                </a:lnTo>
                <a:lnTo>
                  <a:pt x="896105" y="133535"/>
                </a:lnTo>
                <a:close/>
              </a:path>
              <a:path w="964565" h="962025">
                <a:moveTo>
                  <a:pt x="895873" y="134133"/>
                </a:moveTo>
                <a:lnTo>
                  <a:pt x="896011" y="133777"/>
                </a:lnTo>
                <a:lnTo>
                  <a:pt x="896105" y="133535"/>
                </a:lnTo>
                <a:lnTo>
                  <a:pt x="895873" y="134133"/>
                </a:lnTo>
                <a:close/>
              </a:path>
              <a:path w="964565" h="962025">
                <a:moveTo>
                  <a:pt x="895657" y="244710"/>
                </a:moveTo>
                <a:lnTo>
                  <a:pt x="894436" y="243838"/>
                </a:lnTo>
                <a:lnTo>
                  <a:pt x="895144" y="242172"/>
                </a:lnTo>
                <a:lnTo>
                  <a:pt x="896678" y="242172"/>
                </a:lnTo>
                <a:lnTo>
                  <a:pt x="896464" y="243051"/>
                </a:lnTo>
                <a:lnTo>
                  <a:pt x="896033" y="243838"/>
                </a:lnTo>
                <a:lnTo>
                  <a:pt x="895657" y="244710"/>
                </a:lnTo>
                <a:close/>
              </a:path>
              <a:path w="964565" h="962025">
                <a:moveTo>
                  <a:pt x="896425" y="189717"/>
                </a:moveTo>
                <a:lnTo>
                  <a:pt x="894984" y="189115"/>
                </a:lnTo>
                <a:lnTo>
                  <a:pt x="894886" y="188404"/>
                </a:lnTo>
                <a:lnTo>
                  <a:pt x="894774" y="187589"/>
                </a:lnTo>
                <a:lnTo>
                  <a:pt x="894347" y="186596"/>
                </a:lnTo>
                <a:lnTo>
                  <a:pt x="894863" y="185105"/>
                </a:lnTo>
                <a:lnTo>
                  <a:pt x="895959" y="184543"/>
                </a:lnTo>
                <a:lnTo>
                  <a:pt x="897909" y="186162"/>
                </a:lnTo>
                <a:lnTo>
                  <a:pt x="898172" y="187421"/>
                </a:lnTo>
                <a:lnTo>
                  <a:pt x="898667" y="188404"/>
                </a:lnTo>
                <a:lnTo>
                  <a:pt x="897656" y="188791"/>
                </a:lnTo>
                <a:lnTo>
                  <a:pt x="896425" y="189717"/>
                </a:lnTo>
                <a:close/>
              </a:path>
              <a:path w="964565" h="962025">
                <a:moveTo>
                  <a:pt x="898429" y="318004"/>
                </a:moveTo>
                <a:lnTo>
                  <a:pt x="895589" y="317609"/>
                </a:lnTo>
                <a:lnTo>
                  <a:pt x="894457" y="316328"/>
                </a:lnTo>
                <a:lnTo>
                  <a:pt x="894368" y="315488"/>
                </a:lnTo>
                <a:lnTo>
                  <a:pt x="894283" y="314677"/>
                </a:lnTo>
                <a:lnTo>
                  <a:pt x="894175" y="313652"/>
                </a:lnTo>
                <a:lnTo>
                  <a:pt x="894155" y="313463"/>
                </a:lnTo>
                <a:lnTo>
                  <a:pt x="895674" y="312406"/>
                </a:lnTo>
                <a:lnTo>
                  <a:pt x="898800" y="311588"/>
                </a:lnTo>
                <a:lnTo>
                  <a:pt x="900702" y="311588"/>
                </a:lnTo>
                <a:lnTo>
                  <a:pt x="900557" y="312406"/>
                </a:lnTo>
                <a:lnTo>
                  <a:pt x="900432" y="313652"/>
                </a:lnTo>
                <a:lnTo>
                  <a:pt x="899484" y="316328"/>
                </a:lnTo>
                <a:lnTo>
                  <a:pt x="898429" y="318004"/>
                </a:lnTo>
                <a:close/>
              </a:path>
              <a:path w="964565" h="962025">
                <a:moveTo>
                  <a:pt x="905364" y="731404"/>
                </a:moveTo>
                <a:lnTo>
                  <a:pt x="904079" y="730493"/>
                </a:lnTo>
                <a:lnTo>
                  <a:pt x="903065" y="730126"/>
                </a:lnTo>
                <a:lnTo>
                  <a:pt x="903535" y="729116"/>
                </a:lnTo>
                <a:lnTo>
                  <a:pt x="903770" y="727842"/>
                </a:lnTo>
                <a:lnTo>
                  <a:pt x="905652" y="726180"/>
                </a:lnTo>
                <a:lnTo>
                  <a:pt x="907019" y="726689"/>
                </a:lnTo>
                <a:lnTo>
                  <a:pt x="907325" y="729116"/>
                </a:lnTo>
                <a:lnTo>
                  <a:pt x="906836" y="730493"/>
                </a:lnTo>
                <a:lnTo>
                  <a:pt x="906755" y="730714"/>
                </a:lnTo>
                <a:lnTo>
                  <a:pt x="905364" y="731404"/>
                </a:lnTo>
                <a:close/>
              </a:path>
              <a:path w="964565" h="962025">
                <a:moveTo>
                  <a:pt x="906321" y="747926"/>
                </a:moveTo>
                <a:lnTo>
                  <a:pt x="903240" y="747926"/>
                </a:lnTo>
                <a:lnTo>
                  <a:pt x="903615" y="747221"/>
                </a:lnTo>
                <a:lnTo>
                  <a:pt x="903695" y="747072"/>
                </a:lnTo>
                <a:lnTo>
                  <a:pt x="903948" y="745912"/>
                </a:lnTo>
                <a:lnTo>
                  <a:pt x="905699" y="744762"/>
                </a:lnTo>
                <a:lnTo>
                  <a:pt x="906599" y="745442"/>
                </a:lnTo>
                <a:lnTo>
                  <a:pt x="906659" y="747221"/>
                </a:lnTo>
                <a:lnTo>
                  <a:pt x="906321" y="747926"/>
                </a:lnTo>
                <a:close/>
              </a:path>
              <a:path w="964565" h="962025">
                <a:moveTo>
                  <a:pt x="903165" y="310937"/>
                </a:moveTo>
                <a:lnTo>
                  <a:pt x="901011" y="310937"/>
                </a:lnTo>
                <a:lnTo>
                  <a:pt x="901101" y="310111"/>
                </a:lnTo>
                <a:lnTo>
                  <a:pt x="901165" y="308930"/>
                </a:lnTo>
                <a:lnTo>
                  <a:pt x="901887" y="306115"/>
                </a:lnTo>
                <a:lnTo>
                  <a:pt x="902870" y="304691"/>
                </a:lnTo>
                <a:lnTo>
                  <a:pt x="905727" y="305026"/>
                </a:lnTo>
                <a:lnTo>
                  <a:pt x="906987" y="306115"/>
                </a:lnTo>
                <a:lnTo>
                  <a:pt x="907446" y="308930"/>
                </a:lnTo>
                <a:lnTo>
                  <a:pt x="905859" y="309976"/>
                </a:lnTo>
                <a:lnTo>
                  <a:pt x="903165" y="310937"/>
                </a:lnTo>
                <a:close/>
              </a:path>
              <a:path w="964565" h="962025">
                <a:moveTo>
                  <a:pt x="868957" y="138845"/>
                </a:moveTo>
                <a:lnTo>
                  <a:pt x="867711" y="138845"/>
                </a:lnTo>
                <a:lnTo>
                  <a:pt x="868071" y="138371"/>
                </a:lnTo>
                <a:lnTo>
                  <a:pt x="868957" y="138845"/>
                </a:lnTo>
                <a:close/>
              </a:path>
              <a:path w="964565" h="962025">
                <a:moveTo>
                  <a:pt x="867850" y="143567"/>
                </a:moveTo>
                <a:lnTo>
                  <a:pt x="866527" y="142545"/>
                </a:lnTo>
                <a:lnTo>
                  <a:pt x="866495" y="142143"/>
                </a:lnTo>
                <a:lnTo>
                  <a:pt x="866370" y="140570"/>
                </a:lnTo>
                <a:lnTo>
                  <a:pt x="866324" y="139994"/>
                </a:lnTo>
                <a:lnTo>
                  <a:pt x="867499" y="139140"/>
                </a:lnTo>
                <a:lnTo>
                  <a:pt x="870349" y="139140"/>
                </a:lnTo>
                <a:lnTo>
                  <a:pt x="870843" y="140570"/>
                </a:lnTo>
                <a:lnTo>
                  <a:pt x="870274" y="142143"/>
                </a:lnTo>
                <a:lnTo>
                  <a:pt x="867850" y="143567"/>
                </a:lnTo>
                <a:close/>
              </a:path>
              <a:path w="964565" h="962025">
                <a:moveTo>
                  <a:pt x="878161" y="665319"/>
                </a:moveTo>
                <a:lnTo>
                  <a:pt x="876629" y="665319"/>
                </a:lnTo>
                <a:lnTo>
                  <a:pt x="876800" y="664398"/>
                </a:lnTo>
                <a:lnTo>
                  <a:pt x="877234" y="663526"/>
                </a:lnTo>
                <a:lnTo>
                  <a:pt x="878759" y="663526"/>
                </a:lnTo>
                <a:lnTo>
                  <a:pt x="878591" y="664398"/>
                </a:lnTo>
                <a:lnTo>
                  <a:pt x="878161" y="665319"/>
                </a:lnTo>
                <a:close/>
              </a:path>
              <a:path w="964565" h="962025">
                <a:moveTo>
                  <a:pt x="878161" y="665319"/>
                </a:moveTo>
                <a:lnTo>
                  <a:pt x="878071" y="665547"/>
                </a:lnTo>
                <a:lnTo>
                  <a:pt x="878157" y="665319"/>
                </a:lnTo>
                <a:lnTo>
                  <a:pt x="878614" y="664398"/>
                </a:lnTo>
                <a:lnTo>
                  <a:pt x="878161" y="665319"/>
                </a:lnTo>
                <a:close/>
              </a:path>
              <a:path w="964565" h="962025">
                <a:moveTo>
                  <a:pt x="877925" y="665935"/>
                </a:moveTo>
                <a:lnTo>
                  <a:pt x="878071" y="665547"/>
                </a:lnTo>
                <a:lnTo>
                  <a:pt x="878157" y="665319"/>
                </a:lnTo>
                <a:lnTo>
                  <a:pt x="877925" y="665935"/>
                </a:lnTo>
                <a:close/>
              </a:path>
              <a:path w="964565" h="962025">
                <a:moveTo>
                  <a:pt x="877309" y="645310"/>
                </a:moveTo>
                <a:lnTo>
                  <a:pt x="877471" y="644915"/>
                </a:lnTo>
                <a:lnTo>
                  <a:pt x="877597" y="644605"/>
                </a:lnTo>
                <a:lnTo>
                  <a:pt x="877309" y="645310"/>
                </a:lnTo>
                <a:close/>
              </a:path>
              <a:path w="964565" h="962025">
                <a:moveTo>
                  <a:pt x="878154" y="647185"/>
                </a:moveTo>
                <a:lnTo>
                  <a:pt x="876626" y="647185"/>
                </a:lnTo>
                <a:lnTo>
                  <a:pt x="876807" y="646296"/>
                </a:lnTo>
                <a:lnTo>
                  <a:pt x="877248" y="645459"/>
                </a:lnTo>
                <a:lnTo>
                  <a:pt x="878773" y="645459"/>
                </a:lnTo>
                <a:lnTo>
                  <a:pt x="878588" y="646296"/>
                </a:lnTo>
                <a:lnTo>
                  <a:pt x="878154" y="647185"/>
                </a:lnTo>
                <a:close/>
              </a:path>
              <a:path w="964565" h="962025">
                <a:moveTo>
                  <a:pt x="878154" y="647185"/>
                </a:moveTo>
                <a:lnTo>
                  <a:pt x="878053" y="647409"/>
                </a:lnTo>
                <a:lnTo>
                  <a:pt x="878146" y="647185"/>
                </a:lnTo>
                <a:lnTo>
                  <a:pt x="878623" y="646296"/>
                </a:lnTo>
                <a:lnTo>
                  <a:pt x="878154" y="647185"/>
                </a:lnTo>
                <a:close/>
              </a:path>
              <a:path w="964565" h="962025">
                <a:moveTo>
                  <a:pt x="877892" y="647801"/>
                </a:moveTo>
                <a:lnTo>
                  <a:pt x="877761" y="648117"/>
                </a:lnTo>
                <a:lnTo>
                  <a:pt x="878053" y="647409"/>
                </a:lnTo>
                <a:lnTo>
                  <a:pt x="878146" y="647185"/>
                </a:lnTo>
                <a:lnTo>
                  <a:pt x="877892" y="647801"/>
                </a:lnTo>
                <a:close/>
              </a:path>
              <a:path w="964565" h="962025">
                <a:moveTo>
                  <a:pt x="878082" y="629069"/>
                </a:moveTo>
                <a:lnTo>
                  <a:pt x="876562" y="629069"/>
                </a:lnTo>
                <a:lnTo>
                  <a:pt x="876765" y="628357"/>
                </a:lnTo>
                <a:lnTo>
                  <a:pt x="876807" y="628211"/>
                </a:lnTo>
                <a:lnTo>
                  <a:pt x="877320" y="627318"/>
                </a:lnTo>
                <a:lnTo>
                  <a:pt x="878780" y="627318"/>
                </a:lnTo>
                <a:lnTo>
                  <a:pt x="878540" y="628211"/>
                </a:lnTo>
                <a:lnTo>
                  <a:pt x="878501" y="628357"/>
                </a:lnTo>
                <a:lnTo>
                  <a:pt x="878082" y="629069"/>
                </a:lnTo>
                <a:close/>
              </a:path>
              <a:path w="964565" h="962025">
                <a:moveTo>
                  <a:pt x="877801" y="629645"/>
                </a:moveTo>
                <a:lnTo>
                  <a:pt x="877661" y="629941"/>
                </a:lnTo>
                <a:lnTo>
                  <a:pt x="878074" y="629069"/>
                </a:lnTo>
                <a:lnTo>
                  <a:pt x="878501" y="628357"/>
                </a:lnTo>
                <a:lnTo>
                  <a:pt x="878082" y="629069"/>
                </a:lnTo>
                <a:lnTo>
                  <a:pt x="877801" y="629645"/>
                </a:lnTo>
                <a:close/>
              </a:path>
              <a:path w="964565" h="962025">
                <a:moveTo>
                  <a:pt x="878151" y="133542"/>
                </a:moveTo>
                <a:lnTo>
                  <a:pt x="876643" y="133542"/>
                </a:lnTo>
                <a:lnTo>
                  <a:pt x="876829" y="132692"/>
                </a:lnTo>
                <a:lnTo>
                  <a:pt x="877259" y="131895"/>
                </a:lnTo>
                <a:lnTo>
                  <a:pt x="878786" y="131895"/>
                </a:lnTo>
                <a:lnTo>
                  <a:pt x="878583" y="132692"/>
                </a:lnTo>
                <a:lnTo>
                  <a:pt x="878151" y="133542"/>
                </a:lnTo>
                <a:close/>
              </a:path>
              <a:path w="964565" h="962025">
                <a:moveTo>
                  <a:pt x="878151" y="133542"/>
                </a:moveTo>
                <a:lnTo>
                  <a:pt x="878058" y="133745"/>
                </a:lnTo>
                <a:lnTo>
                  <a:pt x="878145" y="133542"/>
                </a:lnTo>
                <a:lnTo>
                  <a:pt x="878607" y="132692"/>
                </a:lnTo>
                <a:lnTo>
                  <a:pt x="878151" y="133542"/>
                </a:lnTo>
                <a:close/>
              </a:path>
              <a:path w="964565" h="962025">
                <a:moveTo>
                  <a:pt x="877893" y="134126"/>
                </a:moveTo>
                <a:lnTo>
                  <a:pt x="877764" y="134425"/>
                </a:lnTo>
                <a:lnTo>
                  <a:pt x="878058" y="133745"/>
                </a:lnTo>
                <a:lnTo>
                  <a:pt x="878145" y="133542"/>
                </a:lnTo>
                <a:lnTo>
                  <a:pt x="877893" y="134126"/>
                </a:lnTo>
                <a:close/>
              </a:path>
              <a:path w="964565" h="962025">
                <a:moveTo>
                  <a:pt x="878328" y="811900"/>
                </a:moveTo>
                <a:lnTo>
                  <a:pt x="874715" y="811900"/>
                </a:lnTo>
                <a:lnTo>
                  <a:pt x="875162" y="810954"/>
                </a:lnTo>
                <a:lnTo>
                  <a:pt x="875394" y="809801"/>
                </a:lnTo>
                <a:lnTo>
                  <a:pt x="877138" y="808214"/>
                </a:lnTo>
                <a:lnTo>
                  <a:pt x="878401" y="808662"/>
                </a:lnTo>
                <a:lnTo>
                  <a:pt x="878690" y="810954"/>
                </a:lnTo>
                <a:lnTo>
                  <a:pt x="878328" y="811900"/>
                </a:lnTo>
                <a:close/>
              </a:path>
              <a:path w="964565" h="962025">
                <a:moveTo>
                  <a:pt x="878328" y="811900"/>
                </a:moveTo>
                <a:lnTo>
                  <a:pt x="878203" y="812228"/>
                </a:lnTo>
                <a:lnTo>
                  <a:pt x="878690" y="810954"/>
                </a:lnTo>
                <a:lnTo>
                  <a:pt x="878328" y="811900"/>
                </a:lnTo>
                <a:close/>
              </a:path>
              <a:path w="964565" h="962025">
                <a:moveTo>
                  <a:pt x="876857" y="813060"/>
                </a:moveTo>
                <a:lnTo>
                  <a:pt x="875654" y="812228"/>
                </a:lnTo>
                <a:lnTo>
                  <a:pt x="878203" y="812228"/>
                </a:lnTo>
                <a:lnTo>
                  <a:pt x="878142" y="812388"/>
                </a:lnTo>
                <a:lnTo>
                  <a:pt x="876857" y="813060"/>
                </a:lnTo>
                <a:close/>
              </a:path>
              <a:path w="964565" h="962025">
                <a:moveTo>
                  <a:pt x="877921" y="758441"/>
                </a:moveTo>
                <a:lnTo>
                  <a:pt x="875067" y="757150"/>
                </a:lnTo>
                <a:lnTo>
                  <a:pt x="874277" y="755886"/>
                </a:lnTo>
                <a:lnTo>
                  <a:pt x="874526" y="754868"/>
                </a:lnTo>
                <a:lnTo>
                  <a:pt x="877174" y="753673"/>
                </a:lnTo>
                <a:lnTo>
                  <a:pt x="878437" y="754047"/>
                </a:lnTo>
                <a:lnTo>
                  <a:pt x="878812" y="755886"/>
                </a:lnTo>
                <a:lnTo>
                  <a:pt x="878900" y="756313"/>
                </a:lnTo>
                <a:lnTo>
                  <a:pt x="878216" y="757416"/>
                </a:lnTo>
                <a:lnTo>
                  <a:pt x="877921" y="758441"/>
                </a:lnTo>
                <a:close/>
              </a:path>
              <a:path w="964565" h="962025">
                <a:moveTo>
                  <a:pt x="877537" y="409421"/>
                </a:moveTo>
                <a:lnTo>
                  <a:pt x="874846" y="409421"/>
                </a:lnTo>
                <a:lnTo>
                  <a:pt x="874028" y="408062"/>
                </a:lnTo>
                <a:lnTo>
                  <a:pt x="874419" y="406340"/>
                </a:lnTo>
                <a:lnTo>
                  <a:pt x="876725" y="404674"/>
                </a:lnTo>
                <a:lnTo>
                  <a:pt x="878170" y="405624"/>
                </a:lnTo>
                <a:lnTo>
                  <a:pt x="878704" y="408062"/>
                </a:lnTo>
                <a:lnTo>
                  <a:pt x="877690" y="409147"/>
                </a:lnTo>
                <a:lnTo>
                  <a:pt x="877537" y="409421"/>
                </a:lnTo>
                <a:close/>
              </a:path>
              <a:path w="964565" h="962025">
                <a:moveTo>
                  <a:pt x="877537" y="409421"/>
                </a:moveTo>
                <a:lnTo>
                  <a:pt x="877433" y="409606"/>
                </a:lnTo>
                <a:lnTo>
                  <a:pt x="877690" y="409147"/>
                </a:lnTo>
                <a:lnTo>
                  <a:pt x="877537" y="409421"/>
                </a:lnTo>
                <a:close/>
              </a:path>
              <a:path w="964565" h="962025">
                <a:moveTo>
                  <a:pt x="877195" y="410033"/>
                </a:moveTo>
                <a:lnTo>
                  <a:pt x="876220" y="409606"/>
                </a:lnTo>
                <a:lnTo>
                  <a:pt x="877433" y="409606"/>
                </a:lnTo>
                <a:lnTo>
                  <a:pt x="877195" y="410033"/>
                </a:lnTo>
                <a:close/>
              </a:path>
              <a:path w="964565" h="962025">
                <a:moveTo>
                  <a:pt x="878419" y="703203"/>
                </a:moveTo>
                <a:lnTo>
                  <a:pt x="877021" y="702673"/>
                </a:lnTo>
                <a:lnTo>
                  <a:pt x="876938" y="701943"/>
                </a:lnTo>
                <a:lnTo>
                  <a:pt x="876846" y="701142"/>
                </a:lnTo>
                <a:lnTo>
                  <a:pt x="876458" y="700178"/>
                </a:lnTo>
                <a:lnTo>
                  <a:pt x="877028" y="698840"/>
                </a:lnTo>
                <a:lnTo>
                  <a:pt x="878127" y="698267"/>
                </a:lnTo>
                <a:lnTo>
                  <a:pt x="879942" y="699730"/>
                </a:lnTo>
                <a:lnTo>
                  <a:pt x="880141" y="700986"/>
                </a:lnTo>
                <a:lnTo>
                  <a:pt x="880579" y="701943"/>
                </a:lnTo>
                <a:lnTo>
                  <a:pt x="879597" y="702320"/>
                </a:lnTo>
                <a:lnTo>
                  <a:pt x="878419" y="703203"/>
                </a:lnTo>
                <a:close/>
              </a:path>
              <a:path w="964565" h="962025">
                <a:moveTo>
                  <a:pt x="878049" y="961709"/>
                </a:moveTo>
                <a:lnTo>
                  <a:pt x="876957" y="961104"/>
                </a:lnTo>
                <a:lnTo>
                  <a:pt x="876405" y="959748"/>
                </a:lnTo>
                <a:lnTo>
                  <a:pt x="877597" y="956781"/>
                </a:lnTo>
                <a:lnTo>
                  <a:pt x="880643" y="958012"/>
                </a:lnTo>
                <a:lnTo>
                  <a:pt x="880159" y="958987"/>
                </a:lnTo>
                <a:lnTo>
                  <a:pt x="880008" y="959748"/>
                </a:lnTo>
                <a:lnTo>
                  <a:pt x="879907" y="960257"/>
                </a:lnTo>
                <a:lnTo>
                  <a:pt x="878049" y="961709"/>
                </a:lnTo>
                <a:close/>
              </a:path>
              <a:path w="964565" h="962025">
                <a:moveTo>
                  <a:pt x="878796" y="683357"/>
                </a:moveTo>
                <a:lnTo>
                  <a:pt x="877249" y="683357"/>
                </a:lnTo>
                <a:lnTo>
                  <a:pt x="876554" y="681838"/>
                </a:lnTo>
                <a:lnTo>
                  <a:pt x="877700" y="680838"/>
                </a:lnTo>
                <a:lnTo>
                  <a:pt x="878088" y="681670"/>
                </a:lnTo>
                <a:lnTo>
                  <a:pt x="878569" y="682482"/>
                </a:lnTo>
                <a:lnTo>
                  <a:pt x="878796" y="683357"/>
                </a:lnTo>
                <a:close/>
              </a:path>
              <a:path w="964565" h="962025">
                <a:moveTo>
                  <a:pt x="877423" y="720312"/>
                </a:moveTo>
                <a:lnTo>
                  <a:pt x="877344" y="719558"/>
                </a:lnTo>
                <a:lnTo>
                  <a:pt x="877291" y="719056"/>
                </a:lnTo>
                <a:lnTo>
                  <a:pt x="877344" y="719558"/>
                </a:lnTo>
                <a:lnTo>
                  <a:pt x="877423" y="720312"/>
                </a:lnTo>
                <a:close/>
              </a:path>
              <a:path w="964565" h="962025">
                <a:moveTo>
                  <a:pt x="877313" y="901934"/>
                </a:moveTo>
                <a:lnTo>
                  <a:pt x="877463" y="901549"/>
                </a:lnTo>
                <a:lnTo>
                  <a:pt x="877583" y="901240"/>
                </a:lnTo>
                <a:lnTo>
                  <a:pt x="877313" y="901934"/>
                </a:lnTo>
                <a:close/>
              </a:path>
              <a:path w="964565" h="962025">
                <a:moveTo>
                  <a:pt x="878154" y="903894"/>
                </a:moveTo>
                <a:lnTo>
                  <a:pt x="876629" y="903894"/>
                </a:lnTo>
                <a:lnTo>
                  <a:pt x="876804" y="902980"/>
                </a:lnTo>
                <a:lnTo>
                  <a:pt x="877241" y="902119"/>
                </a:lnTo>
                <a:lnTo>
                  <a:pt x="878750" y="902119"/>
                </a:lnTo>
                <a:lnTo>
                  <a:pt x="878583" y="902980"/>
                </a:lnTo>
                <a:lnTo>
                  <a:pt x="878154" y="903894"/>
                </a:lnTo>
                <a:close/>
              </a:path>
              <a:path w="964565" h="962025">
                <a:moveTo>
                  <a:pt x="878803" y="921940"/>
                </a:moveTo>
                <a:lnTo>
                  <a:pt x="877257" y="921940"/>
                </a:lnTo>
                <a:lnTo>
                  <a:pt x="876562" y="920452"/>
                </a:lnTo>
                <a:lnTo>
                  <a:pt x="877700" y="919477"/>
                </a:lnTo>
                <a:lnTo>
                  <a:pt x="878088" y="920292"/>
                </a:lnTo>
                <a:lnTo>
                  <a:pt x="878569" y="921082"/>
                </a:lnTo>
                <a:lnTo>
                  <a:pt x="878803" y="921940"/>
                </a:lnTo>
                <a:close/>
              </a:path>
              <a:path w="964565" h="962025">
                <a:moveTo>
                  <a:pt x="877686" y="886789"/>
                </a:moveTo>
                <a:lnTo>
                  <a:pt x="876522" y="885753"/>
                </a:lnTo>
                <a:lnTo>
                  <a:pt x="877232" y="884205"/>
                </a:lnTo>
                <a:lnTo>
                  <a:pt x="878800" y="884205"/>
                </a:lnTo>
                <a:lnTo>
                  <a:pt x="878569" y="885102"/>
                </a:lnTo>
                <a:lnTo>
                  <a:pt x="878187" y="885753"/>
                </a:lnTo>
                <a:lnTo>
                  <a:pt x="878081" y="885935"/>
                </a:lnTo>
                <a:lnTo>
                  <a:pt x="877686" y="886789"/>
                </a:lnTo>
                <a:close/>
              </a:path>
              <a:path w="964565" h="962025">
                <a:moveTo>
                  <a:pt x="877747" y="940871"/>
                </a:moveTo>
                <a:lnTo>
                  <a:pt x="876498" y="940045"/>
                </a:lnTo>
                <a:lnTo>
                  <a:pt x="877215" y="938429"/>
                </a:lnTo>
                <a:lnTo>
                  <a:pt x="878722" y="938429"/>
                </a:lnTo>
                <a:lnTo>
                  <a:pt x="878526" y="939273"/>
                </a:lnTo>
                <a:lnTo>
                  <a:pt x="878105" y="940045"/>
                </a:lnTo>
                <a:lnTo>
                  <a:pt x="877747" y="940871"/>
                </a:lnTo>
                <a:close/>
              </a:path>
              <a:path w="964565" h="962025">
                <a:moveTo>
                  <a:pt x="877305" y="865779"/>
                </a:moveTo>
                <a:lnTo>
                  <a:pt x="877438" y="865420"/>
                </a:lnTo>
                <a:lnTo>
                  <a:pt x="877544" y="865135"/>
                </a:lnTo>
                <a:lnTo>
                  <a:pt x="877305" y="865779"/>
                </a:lnTo>
                <a:close/>
              </a:path>
              <a:path w="964565" h="962025">
                <a:moveTo>
                  <a:pt x="878163" y="867737"/>
                </a:moveTo>
                <a:lnTo>
                  <a:pt x="876655" y="867737"/>
                </a:lnTo>
                <a:lnTo>
                  <a:pt x="876814" y="866851"/>
                </a:lnTo>
                <a:lnTo>
                  <a:pt x="877236" y="865975"/>
                </a:lnTo>
                <a:lnTo>
                  <a:pt x="878747" y="865975"/>
                </a:lnTo>
                <a:lnTo>
                  <a:pt x="878578" y="866851"/>
                </a:lnTo>
                <a:lnTo>
                  <a:pt x="878163" y="867737"/>
                </a:lnTo>
                <a:close/>
              </a:path>
              <a:path w="964565" h="962025">
                <a:moveTo>
                  <a:pt x="879349" y="775714"/>
                </a:moveTo>
                <a:lnTo>
                  <a:pt x="876526" y="775714"/>
                </a:lnTo>
                <a:lnTo>
                  <a:pt x="876786" y="774736"/>
                </a:lnTo>
                <a:lnTo>
                  <a:pt x="877330" y="773832"/>
                </a:lnTo>
                <a:lnTo>
                  <a:pt x="877457" y="773561"/>
                </a:lnTo>
                <a:lnTo>
                  <a:pt x="878832" y="773561"/>
                </a:lnTo>
                <a:lnTo>
                  <a:pt x="879558" y="775319"/>
                </a:lnTo>
                <a:lnTo>
                  <a:pt x="879349" y="775714"/>
                </a:lnTo>
                <a:close/>
              </a:path>
              <a:path w="964565" h="962025">
                <a:moveTo>
                  <a:pt x="879349" y="775714"/>
                </a:moveTo>
                <a:lnTo>
                  <a:pt x="879224" y="775953"/>
                </a:lnTo>
                <a:lnTo>
                  <a:pt x="879558" y="775319"/>
                </a:lnTo>
                <a:lnTo>
                  <a:pt x="879349" y="775714"/>
                </a:lnTo>
                <a:close/>
              </a:path>
              <a:path w="964565" h="962025">
                <a:moveTo>
                  <a:pt x="878662" y="776440"/>
                </a:moveTo>
                <a:lnTo>
                  <a:pt x="877747" y="776810"/>
                </a:lnTo>
                <a:lnTo>
                  <a:pt x="879049" y="776284"/>
                </a:lnTo>
                <a:lnTo>
                  <a:pt x="879224" y="775953"/>
                </a:lnTo>
                <a:lnTo>
                  <a:pt x="879349" y="775714"/>
                </a:lnTo>
                <a:lnTo>
                  <a:pt x="879049" y="776284"/>
                </a:lnTo>
                <a:lnTo>
                  <a:pt x="878662" y="776440"/>
                </a:lnTo>
                <a:close/>
              </a:path>
              <a:path w="964565" h="962025">
                <a:moveTo>
                  <a:pt x="878151" y="739371"/>
                </a:moveTo>
                <a:lnTo>
                  <a:pt x="876643" y="739371"/>
                </a:lnTo>
                <a:lnTo>
                  <a:pt x="876829" y="738521"/>
                </a:lnTo>
                <a:lnTo>
                  <a:pt x="877259" y="737724"/>
                </a:lnTo>
                <a:lnTo>
                  <a:pt x="878786" y="737724"/>
                </a:lnTo>
                <a:lnTo>
                  <a:pt x="878583" y="738521"/>
                </a:lnTo>
                <a:lnTo>
                  <a:pt x="878151" y="739371"/>
                </a:lnTo>
                <a:close/>
              </a:path>
              <a:path w="964565" h="962025">
                <a:moveTo>
                  <a:pt x="878151" y="739371"/>
                </a:moveTo>
                <a:lnTo>
                  <a:pt x="878058" y="739574"/>
                </a:lnTo>
                <a:lnTo>
                  <a:pt x="878145" y="739371"/>
                </a:lnTo>
                <a:lnTo>
                  <a:pt x="878607" y="738521"/>
                </a:lnTo>
                <a:lnTo>
                  <a:pt x="878151" y="739371"/>
                </a:lnTo>
                <a:close/>
              </a:path>
              <a:path w="964565" h="962025">
                <a:moveTo>
                  <a:pt x="877893" y="739955"/>
                </a:moveTo>
                <a:lnTo>
                  <a:pt x="877764" y="740254"/>
                </a:lnTo>
                <a:lnTo>
                  <a:pt x="878058" y="739574"/>
                </a:lnTo>
                <a:lnTo>
                  <a:pt x="878145" y="739371"/>
                </a:lnTo>
                <a:lnTo>
                  <a:pt x="877893" y="739955"/>
                </a:lnTo>
                <a:close/>
              </a:path>
              <a:path w="964565" h="962025">
                <a:moveTo>
                  <a:pt x="877063" y="795353"/>
                </a:moveTo>
                <a:lnTo>
                  <a:pt x="875740" y="794393"/>
                </a:lnTo>
                <a:lnTo>
                  <a:pt x="874757" y="794005"/>
                </a:lnTo>
                <a:lnTo>
                  <a:pt x="875234" y="792998"/>
                </a:lnTo>
                <a:lnTo>
                  <a:pt x="875396" y="792133"/>
                </a:lnTo>
                <a:lnTo>
                  <a:pt x="875473" y="791724"/>
                </a:lnTo>
                <a:lnTo>
                  <a:pt x="877373" y="790083"/>
                </a:lnTo>
                <a:lnTo>
                  <a:pt x="878715" y="790621"/>
                </a:lnTo>
                <a:lnTo>
                  <a:pt x="878816" y="791724"/>
                </a:lnTo>
                <a:lnTo>
                  <a:pt x="878933" y="792998"/>
                </a:lnTo>
                <a:lnTo>
                  <a:pt x="878595" y="794005"/>
                </a:lnTo>
                <a:lnTo>
                  <a:pt x="878445" y="794393"/>
                </a:lnTo>
                <a:lnTo>
                  <a:pt x="878373" y="794581"/>
                </a:lnTo>
                <a:lnTo>
                  <a:pt x="877063" y="795353"/>
                </a:lnTo>
                <a:close/>
              </a:path>
              <a:path w="964565" h="962025">
                <a:moveTo>
                  <a:pt x="869551" y="70621"/>
                </a:moveTo>
                <a:lnTo>
                  <a:pt x="867093" y="70621"/>
                </a:lnTo>
                <a:lnTo>
                  <a:pt x="866057" y="69639"/>
                </a:lnTo>
                <a:lnTo>
                  <a:pt x="865466" y="67006"/>
                </a:lnTo>
                <a:lnTo>
                  <a:pt x="866887" y="66017"/>
                </a:lnTo>
                <a:lnTo>
                  <a:pt x="868534" y="66017"/>
                </a:lnTo>
                <a:lnTo>
                  <a:pt x="869302" y="66572"/>
                </a:lnTo>
                <a:lnTo>
                  <a:pt x="870532" y="67006"/>
                </a:lnTo>
                <a:lnTo>
                  <a:pt x="870736" y="67703"/>
                </a:lnTo>
                <a:lnTo>
                  <a:pt x="870930" y="68931"/>
                </a:lnTo>
                <a:lnTo>
                  <a:pt x="871042" y="69639"/>
                </a:lnTo>
                <a:lnTo>
                  <a:pt x="869551" y="70621"/>
                </a:lnTo>
                <a:close/>
              </a:path>
              <a:path w="964565" h="962025">
                <a:moveTo>
                  <a:pt x="870263" y="14372"/>
                </a:moveTo>
                <a:lnTo>
                  <a:pt x="867681" y="14372"/>
                </a:lnTo>
                <a:lnTo>
                  <a:pt x="867089" y="13543"/>
                </a:lnTo>
                <a:lnTo>
                  <a:pt x="866352" y="12967"/>
                </a:lnTo>
                <a:lnTo>
                  <a:pt x="866783" y="12066"/>
                </a:lnTo>
                <a:lnTo>
                  <a:pt x="867021" y="10696"/>
                </a:lnTo>
                <a:lnTo>
                  <a:pt x="868370" y="10134"/>
                </a:lnTo>
                <a:lnTo>
                  <a:pt x="869881" y="10696"/>
                </a:lnTo>
                <a:lnTo>
                  <a:pt x="870713" y="12066"/>
                </a:lnTo>
                <a:lnTo>
                  <a:pt x="871220" y="12967"/>
                </a:lnTo>
                <a:lnTo>
                  <a:pt x="871374" y="12967"/>
                </a:lnTo>
                <a:lnTo>
                  <a:pt x="870263" y="14372"/>
                </a:lnTo>
                <a:close/>
              </a:path>
              <a:path w="964565" h="962025">
                <a:moveTo>
                  <a:pt x="867012" y="49338"/>
                </a:moveTo>
                <a:lnTo>
                  <a:pt x="867168" y="48648"/>
                </a:lnTo>
                <a:lnTo>
                  <a:pt x="867203" y="48495"/>
                </a:lnTo>
                <a:lnTo>
                  <a:pt x="868231" y="47964"/>
                </a:lnTo>
                <a:lnTo>
                  <a:pt x="870046" y="48648"/>
                </a:lnTo>
                <a:lnTo>
                  <a:pt x="870768" y="49338"/>
                </a:lnTo>
                <a:lnTo>
                  <a:pt x="867168" y="48648"/>
                </a:lnTo>
                <a:lnTo>
                  <a:pt x="867012" y="49338"/>
                </a:lnTo>
                <a:close/>
              </a:path>
              <a:path w="964565" h="962025">
                <a:moveTo>
                  <a:pt x="870651" y="49882"/>
                </a:moveTo>
                <a:lnTo>
                  <a:pt x="866890" y="49882"/>
                </a:lnTo>
                <a:lnTo>
                  <a:pt x="866943" y="49648"/>
                </a:lnTo>
                <a:lnTo>
                  <a:pt x="870701" y="49648"/>
                </a:lnTo>
                <a:lnTo>
                  <a:pt x="870651" y="49882"/>
                </a:lnTo>
                <a:close/>
              </a:path>
              <a:path w="964565" h="962025">
                <a:moveTo>
                  <a:pt x="870651" y="49882"/>
                </a:moveTo>
                <a:lnTo>
                  <a:pt x="870590" y="50167"/>
                </a:lnTo>
                <a:lnTo>
                  <a:pt x="870701" y="49648"/>
                </a:lnTo>
                <a:lnTo>
                  <a:pt x="870651" y="49882"/>
                </a:lnTo>
                <a:close/>
              </a:path>
              <a:path w="964565" h="962025">
                <a:moveTo>
                  <a:pt x="870405" y="51028"/>
                </a:moveTo>
                <a:lnTo>
                  <a:pt x="868050" y="51028"/>
                </a:lnTo>
                <a:lnTo>
                  <a:pt x="867655" y="50655"/>
                </a:lnTo>
                <a:lnTo>
                  <a:pt x="866826" y="50167"/>
                </a:lnTo>
                <a:lnTo>
                  <a:pt x="870590" y="50167"/>
                </a:lnTo>
                <a:lnTo>
                  <a:pt x="870485" y="50655"/>
                </a:lnTo>
                <a:lnTo>
                  <a:pt x="870405" y="51028"/>
                </a:lnTo>
                <a:close/>
              </a:path>
              <a:path w="964565" h="962025">
                <a:moveTo>
                  <a:pt x="870405" y="51028"/>
                </a:moveTo>
                <a:lnTo>
                  <a:pt x="869402" y="51487"/>
                </a:lnTo>
                <a:lnTo>
                  <a:pt x="870405" y="51028"/>
                </a:lnTo>
                <a:lnTo>
                  <a:pt x="870485" y="50655"/>
                </a:lnTo>
                <a:lnTo>
                  <a:pt x="870405" y="51028"/>
                </a:lnTo>
                <a:close/>
              </a:path>
              <a:path w="964565" h="962025">
                <a:moveTo>
                  <a:pt x="868178" y="29304"/>
                </a:moveTo>
                <a:lnTo>
                  <a:pt x="867062" y="29304"/>
                </a:lnTo>
                <a:lnTo>
                  <a:pt x="867238" y="28820"/>
                </a:lnTo>
                <a:lnTo>
                  <a:pt x="868178" y="29304"/>
                </a:lnTo>
                <a:close/>
              </a:path>
              <a:path w="964565" h="962025">
                <a:moveTo>
                  <a:pt x="870409" y="32371"/>
                </a:moveTo>
                <a:lnTo>
                  <a:pt x="866619" y="32371"/>
                </a:lnTo>
                <a:lnTo>
                  <a:pt x="866018" y="30994"/>
                </a:lnTo>
                <a:lnTo>
                  <a:pt x="866883" y="29795"/>
                </a:lnTo>
                <a:lnTo>
                  <a:pt x="866963" y="29574"/>
                </a:lnTo>
                <a:lnTo>
                  <a:pt x="869366" y="29574"/>
                </a:lnTo>
                <a:lnTo>
                  <a:pt x="870900" y="31371"/>
                </a:lnTo>
                <a:lnTo>
                  <a:pt x="870409" y="32371"/>
                </a:lnTo>
                <a:close/>
              </a:path>
              <a:path w="964565" h="962025">
                <a:moveTo>
                  <a:pt x="870409" y="32371"/>
                </a:moveTo>
                <a:lnTo>
                  <a:pt x="870048" y="32549"/>
                </a:lnTo>
                <a:lnTo>
                  <a:pt x="870495" y="32371"/>
                </a:lnTo>
                <a:lnTo>
                  <a:pt x="870900" y="31371"/>
                </a:lnTo>
                <a:lnTo>
                  <a:pt x="870409" y="32371"/>
                </a:lnTo>
                <a:close/>
              </a:path>
              <a:path w="964565" h="962025">
                <a:moveTo>
                  <a:pt x="869046" y="32948"/>
                </a:moveTo>
                <a:lnTo>
                  <a:pt x="868089" y="32549"/>
                </a:lnTo>
                <a:lnTo>
                  <a:pt x="870048" y="32549"/>
                </a:lnTo>
                <a:lnTo>
                  <a:pt x="869046" y="32948"/>
                </a:lnTo>
                <a:close/>
              </a:path>
              <a:path w="964565" h="962025">
                <a:moveTo>
                  <a:pt x="878756" y="373929"/>
                </a:moveTo>
                <a:lnTo>
                  <a:pt x="875814" y="373929"/>
                </a:lnTo>
                <a:lnTo>
                  <a:pt x="874501" y="372381"/>
                </a:lnTo>
                <a:lnTo>
                  <a:pt x="874994" y="368741"/>
                </a:lnTo>
                <a:lnTo>
                  <a:pt x="875024" y="368516"/>
                </a:lnTo>
                <a:lnTo>
                  <a:pt x="876636" y="367769"/>
                </a:lnTo>
                <a:lnTo>
                  <a:pt x="878576" y="367997"/>
                </a:lnTo>
                <a:lnTo>
                  <a:pt x="880426" y="368741"/>
                </a:lnTo>
                <a:lnTo>
                  <a:pt x="881426" y="370071"/>
                </a:lnTo>
                <a:lnTo>
                  <a:pt x="879932" y="372876"/>
                </a:lnTo>
                <a:lnTo>
                  <a:pt x="878756" y="373929"/>
                </a:lnTo>
                <a:close/>
              </a:path>
              <a:path w="964565" h="962025">
                <a:moveTo>
                  <a:pt x="878049" y="355884"/>
                </a:moveTo>
                <a:lnTo>
                  <a:pt x="876957" y="355275"/>
                </a:lnTo>
                <a:lnTo>
                  <a:pt x="876405" y="353923"/>
                </a:lnTo>
                <a:lnTo>
                  <a:pt x="877597" y="350955"/>
                </a:lnTo>
                <a:lnTo>
                  <a:pt x="880643" y="352187"/>
                </a:lnTo>
                <a:lnTo>
                  <a:pt x="880159" y="353162"/>
                </a:lnTo>
                <a:lnTo>
                  <a:pt x="880008" y="353923"/>
                </a:lnTo>
                <a:lnTo>
                  <a:pt x="879907" y="354432"/>
                </a:lnTo>
                <a:lnTo>
                  <a:pt x="878049" y="355884"/>
                </a:lnTo>
                <a:close/>
              </a:path>
              <a:path w="964565" h="962025">
                <a:moveTo>
                  <a:pt x="896252" y="445180"/>
                </a:moveTo>
                <a:lnTo>
                  <a:pt x="894425" y="445180"/>
                </a:lnTo>
                <a:lnTo>
                  <a:pt x="894092" y="444540"/>
                </a:lnTo>
                <a:lnTo>
                  <a:pt x="893973" y="444312"/>
                </a:lnTo>
                <a:lnTo>
                  <a:pt x="894379" y="442924"/>
                </a:lnTo>
                <a:lnTo>
                  <a:pt x="895418" y="441953"/>
                </a:lnTo>
                <a:lnTo>
                  <a:pt x="895898" y="442746"/>
                </a:lnTo>
                <a:lnTo>
                  <a:pt x="896457" y="443508"/>
                </a:lnTo>
                <a:lnTo>
                  <a:pt x="896773" y="444312"/>
                </a:lnTo>
                <a:lnTo>
                  <a:pt x="896863" y="444540"/>
                </a:lnTo>
                <a:lnTo>
                  <a:pt x="896252" y="445180"/>
                </a:lnTo>
                <a:close/>
              </a:path>
              <a:path w="964565" h="962025">
                <a:moveTo>
                  <a:pt x="896252" y="445180"/>
                </a:moveTo>
                <a:lnTo>
                  <a:pt x="896099" y="445341"/>
                </a:lnTo>
                <a:lnTo>
                  <a:pt x="896863" y="444540"/>
                </a:lnTo>
                <a:lnTo>
                  <a:pt x="896252" y="445180"/>
                </a:lnTo>
                <a:close/>
              </a:path>
              <a:path w="964565" h="962025">
                <a:moveTo>
                  <a:pt x="870346" y="434178"/>
                </a:moveTo>
                <a:lnTo>
                  <a:pt x="866665" y="434178"/>
                </a:lnTo>
                <a:lnTo>
                  <a:pt x="867722" y="432961"/>
                </a:lnTo>
                <a:lnTo>
                  <a:pt x="870346" y="434178"/>
                </a:lnTo>
                <a:close/>
              </a:path>
              <a:path w="964565" h="962025">
                <a:moveTo>
                  <a:pt x="869762" y="435099"/>
                </a:moveTo>
                <a:lnTo>
                  <a:pt x="868430" y="435099"/>
                </a:lnTo>
                <a:lnTo>
                  <a:pt x="867559" y="434594"/>
                </a:lnTo>
                <a:lnTo>
                  <a:pt x="870045" y="434594"/>
                </a:lnTo>
                <a:lnTo>
                  <a:pt x="869762" y="435099"/>
                </a:lnTo>
                <a:close/>
              </a:path>
              <a:path w="964565" h="962025">
                <a:moveTo>
                  <a:pt x="877921" y="152616"/>
                </a:moveTo>
                <a:lnTo>
                  <a:pt x="875067" y="151324"/>
                </a:lnTo>
                <a:lnTo>
                  <a:pt x="874277" y="150057"/>
                </a:lnTo>
                <a:lnTo>
                  <a:pt x="874530" y="149043"/>
                </a:lnTo>
                <a:lnTo>
                  <a:pt x="877170" y="147844"/>
                </a:lnTo>
                <a:lnTo>
                  <a:pt x="878437" y="148218"/>
                </a:lnTo>
                <a:lnTo>
                  <a:pt x="878812" y="150057"/>
                </a:lnTo>
                <a:lnTo>
                  <a:pt x="878900" y="150488"/>
                </a:lnTo>
                <a:lnTo>
                  <a:pt x="878216" y="151591"/>
                </a:lnTo>
                <a:lnTo>
                  <a:pt x="877921" y="152616"/>
                </a:lnTo>
                <a:close/>
              </a:path>
              <a:path w="964565" h="962025">
                <a:moveTo>
                  <a:pt x="869599" y="419848"/>
                </a:moveTo>
                <a:lnTo>
                  <a:pt x="866516" y="419848"/>
                </a:lnTo>
                <a:lnTo>
                  <a:pt x="865513" y="418389"/>
                </a:lnTo>
                <a:lnTo>
                  <a:pt x="866196" y="415987"/>
                </a:lnTo>
                <a:lnTo>
                  <a:pt x="867592" y="415624"/>
                </a:lnTo>
                <a:lnTo>
                  <a:pt x="868420" y="415125"/>
                </a:lnTo>
                <a:lnTo>
                  <a:pt x="870188" y="415624"/>
                </a:lnTo>
                <a:lnTo>
                  <a:pt x="871306" y="416784"/>
                </a:lnTo>
                <a:lnTo>
                  <a:pt x="870509" y="419303"/>
                </a:lnTo>
                <a:lnTo>
                  <a:pt x="869599" y="419848"/>
                </a:lnTo>
                <a:close/>
              </a:path>
              <a:path w="964565" h="962025">
                <a:moveTo>
                  <a:pt x="877747" y="850556"/>
                </a:moveTo>
                <a:lnTo>
                  <a:pt x="876569" y="849684"/>
                </a:lnTo>
                <a:lnTo>
                  <a:pt x="877241" y="848072"/>
                </a:lnTo>
                <a:lnTo>
                  <a:pt x="878722" y="848072"/>
                </a:lnTo>
                <a:lnTo>
                  <a:pt x="878526" y="848930"/>
                </a:lnTo>
                <a:lnTo>
                  <a:pt x="878119" y="849684"/>
                </a:lnTo>
                <a:lnTo>
                  <a:pt x="877747" y="850556"/>
                </a:lnTo>
                <a:close/>
              </a:path>
              <a:path w="964565" h="962025">
                <a:moveTo>
                  <a:pt x="879349" y="169889"/>
                </a:moveTo>
                <a:lnTo>
                  <a:pt x="876530" y="169889"/>
                </a:lnTo>
                <a:lnTo>
                  <a:pt x="876789" y="168910"/>
                </a:lnTo>
                <a:lnTo>
                  <a:pt x="877334" y="168006"/>
                </a:lnTo>
                <a:lnTo>
                  <a:pt x="877772" y="167074"/>
                </a:lnTo>
                <a:lnTo>
                  <a:pt x="877598" y="167444"/>
                </a:lnTo>
                <a:lnTo>
                  <a:pt x="878836" y="167732"/>
                </a:lnTo>
                <a:lnTo>
                  <a:pt x="879558" y="169494"/>
                </a:lnTo>
                <a:lnTo>
                  <a:pt x="879349" y="169889"/>
                </a:lnTo>
                <a:close/>
              </a:path>
              <a:path w="964565" h="962025">
                <a:moveTo>
                  <a:pt x="877686" y="280963"/>
                </a:moveTo>
                <a:lnTo>
                  <a:pt x="876523" y="279928"/>
                </a:lnTo>
                <a:lnTo>
                  <a:pt x="877232" y="278380"/>
                </a:lnTo>
                <a:lnTo>
                  <a:pt x="878800" y="278380"/>
                </a:lnTo>
                <a:lnTo>
                  <a:pt x="878569" y="279277"/>
                </a:lnTo>
                <a:lnTo>
                  <a:pt x="878187" y="279928"/>
                </a:lnTo>
                <a:lnTo>
                  <a:pt x="878081" y="280109"/>
                </a:lnTo>
                <a:lnTo>
                  <a:pt x="877686" y="280963"/>
                </a:lnTo>
                <a:close/>
              </a:path>
              <a:path w="964565" h="962025">
                <a:moveTo>
                  <a:pt x="876853" y="207232"/>
                </a:moveTo>
                <a:lnTo>
                  <a:pt x="875651" y="206399"/>
                </a:lnTo>
                <a:lnTo>
                  <a:pt x="874711" y="206071"/>
                </a:lnTo>
                <a:lnTo>
                  <a:pt x="875165" y="205125"/>
                </a:lnTo>
                <a:lnTo>
                  <a:pt x="874711" y="206071"/>
                </a:lnTo>
                <a:lnTo>
                  <a:pt x="875162" y="205125"/>
                </a:lnTo>
                <a:lnTo>
                  <a:pt x="875394" y="203972"/>
                </a:lnTo>
                <a:lnTo>
                  <a:pt x="877135" y="202388"/>
                </a:lnTo>
                <a:lnTo>
                  <a:pt x="878401" y="202837"/>
                </a:lnTo>
                <a:lnTo>
                  <a:pt x="878686" y="205125"/>
                </a:lnTo>
                <a:lnTo>
                  <a:pt x="878324" y="206071"/>
                </a:lnTo>
                <a:lnTo>
                  <a:pt x="878199" y="206399"/>
                </a:lnTo>
                <a:lnTo>
                  <a:pt x="878138" y="206559"/>
                </a:lnTo>
                <a:lnTo>
                  <a:pt x="876853" y="207232"/>
                </a:lnTo>
                <a:close/>
              </a:path>
              <a:path w="964565" h="962025">
                <a:moveTo>
                  <a:pt x="877063" y="189528"/>
                </a:moveTo>
                <a:lnTo>
                  <a:pt x="875740" y="188567"/>
                </a:lnTo>
                <a:lnTo>
                  <a:pt x="874757" y="188179"/>
                </a:lnTo>
                <a:lnTo>
                  <a:pt x="875234" y="187172"/>
                </a:lnTo>
                <a:lnTo>
                  <a:pt x="875396" y="186308"/>
                </a:lnTo>
                <a:lnTo>
                  <a:pt x="875473" y="185898"/>
                </a:lnTo>
                <a:lnTo>
                  <a:pt x="877373" y="184258"/>
                </a:lnTo>
                <a:lnTo>
                  <a:pt x="878715" y="184795"/>
                </a:lnTo>
                <a:lnTo>
                  <a:pt x="878816" y="185898"/>
                </a:lnTo>
                <a:lnTo>
                  <a:pt x="878933" y="187172"/>
                </a:lnTo>
                <a:lnTo>
                  <a:pt x="878594" y="188179"/>
                </a:lnTo>
                <a:lnTo>
                  <a:pt x="878444" y="188567"/>
                </a:lnTo>
                <a:lnTo>
                  <a:pt x="878373" y="188752"/>
                </a:lnTo>
                <a:lnTo>
                  <a:pt x="877063" y="189528"/>
                </a:lnTo>
                <a:close/>
              </a:path>
              <a:path w="964565" h="962025">
                <a:moveTo>
                  <a:pt x="877423" y="114483"/>
                </a:moveTo>
                <a:lnTo>
                  <a:pt x="877344" y="113729"/>
                </a:lnTo>
                <a:lnTo>
                  <a:pt x="877291" y="113227"/>
                </a:lnTo>
                <a:lnTo>
                  <a:pt x="877344" y="113729"/>
                </a:lnTo>
                <a:lnTo>
                  <a:pt x="877423" y="114483"/>
                </a:lnTo>
                <a:close/>
              </a:path>
              <a:path w="964565" h="962025">
                <a:moveTo>
                  <a:pt x="877747" y="244731"/>
                </a:moveTo>
                <a:lnTo>
                  <a:pt x="876569" y="243859"/>
                </a:lnTo>
                <a:lnTo>
                  <a:pt x="877241" y="242247"/>
                </a:lnTo>
                <a:lnTo>
                  <a:pt x="878722" y="242247"/>
                </a:lnTo>
                <a:lnTo>
                  <a:pt x="878526" y="243105"/>
                </a:lnTo>
                <a:lnTo>
                  <a:pt x="878119" y="243859"/>
                </a:lnTo>
                <a:lnTo>
                  <a:pt x="877747" y="244731"/>
                </a:lnTo>
                <a:close/>
              </a:path>
              <a:path w="964565" h="962025">
                <a:moveTo>
                  <a:pt x="877747" y="335042"/>
                </a:moveTo>
                <a:lnTo>
                  <a:pt x="876498" y="334216"/>
                </a:lnTo>
                <a:lnTo>
                  <a:pt x="877215" y="332601"/>
                </a:lnTo>
                <a:lnTo>
                  <a:pt x="878722" y="332601"/>
                </a:lnTo>
                <a:lnTo>
                  <a:pt x="878526" y="333444"/>
                </a:lnTo>
                <a:lnTo>
                  <a:pt x="878105" y="334216"/>
                </a:lnTo>
                <a:lnTo>
                  <a:pt x="877747" y="335042"/>
                </a:lnTo>
                <a:close/>
              </a:path>
              <a:path w="964565" h="962025">
                <a:moveTo>
                  <a:pt x="878803" y="316114"/>
                </a:moveTo>
                <a:lnTo>
                  <a:pt x="877257" y="316114"/>
                </a:lnTo>
                <a:lnTo>
                  <a:pt x="876562" y="314627"/>
                </a:lnTo>
                <a:lnTo>
                  <a:pt x="877700" y="313652"/>
                </a:lnTo>
                <a:lnTo>
                  <a:pt x="878088" y="314467"/>
                </a:lnTo>
                <a:lnTo>
                  <a:pt x="878569" y="315257"/>
                </a:lnTo>
                <a:lnTo>
                  <a:pt x="878803" y="316114"/>
                </a:lnTo>
                <a:close/>
              </a:path>
              <a:path w="964565" h="962025">
                <a:moveTo>
                  <a:pt x="878154" y="298069"/>
                </a:moveTo>
                <a:lnTo>
                  <a:pt x="876629" y="298069"/>
                </a:lnTo>
                <a:lnTo>
                  <a:pt x="876804" y="297155"/>
                </a:lnTo>
                <a:lnTo>
                  <a:pt x="877241" y="296293"/>
                </a:lnTo>
                <a:lnTo>
                  <a:pt x="878750" y="296293"/>
                </a:lnTo>
                <a:lnTo>
                  <a:pt x="878583" y="297155"/>
                </a:lnTo>
                <a:lnTo>
                  <a:pt x="878154" y="298069"/>
                </a:lnTo>
                <a:close/>
              </a:path>
              <a:path w="964565" h="962025">
                <a:moveTo>
                  <a:pt x="878154" y="298069"/>
                </a:moveTo>
                <a:lnTo>
                  <a:pt x="878062" y="298297"/>
                </a:lnTo>
                <a:lnTo>
                  <a:pt x="878149" y="298069"/>
                </a:lnTo>
                <a:lnTo>
                  <a:pt x="878611" y="297155"/>
                </a:lnTo>
                <a:lnTo>
                  <a:pt x="878154" y="298069"/>
                </a:lnTo>
                <a:close/>
              </a:path>
              <a:path w="964565" h="962025">
                <a:moveTo>
                  <a:pt x="877912" y="298688"/>
                </a:moveTo>
                <a:lnTo>
                  <a:pt x="878062" y="298297"/>
                </a:lnTo>
                <a:lnTo>
                  <a:pt x="878149" y="298069"/>
                </a:lnTo>
                <a:lnTo>
                  <a:pt x="877912" y="298688"/>
                </a:lnTo>
                <a:close/>
              </a:path>
              <a:path w="964565" h="962025">
                <a:moveTo>
                  <a:pt x="877305" y="259951"/>
                </a:moveTo>
                <a:lnTo>
                  <a:pt x="877438" y="259591"/>
                </a:lnTo>
                <a:lnTo>
                  <a:pt x="877544" y="259306"/>
                </a:lnTo>
                <a:lnTo>
                  <a:pt x="877305" y="259951"/>
                </a:lnTo>
                <a:close/>
              </a:path>
              <a:path w="964565" h="962025">
                <a:moveTo>
                  <a:pt x="878163" y="261908"/>
                </a:moveTo>
                <a:lnTo>
                  <a:pt x="876655" y="261908"/>
                </a:lnTo>
                <a:lnTo>
                  <a:pt x="876814" y="261022"/>
                </a:lnTo>
                <a:lnTo>
                  <a:pt x="877235" y="260146"/>
                </a:lnTo>
                <a:lnTo>
                  <a:pt x="878747" y="260146"/>
                </a:lnTo>
                <a:lnTo>
                  <a:pt x="878578" y="261022"/>
                </a:lnTo>
                <a:lnTo>
                  <a:pt x="878163" y="261908"/>
                </a:lnTo>
                <a:close/>
              </a:path>
              <a:path w="964565" h="962025">
                <a:moveTo>
                  <a:pt x="877309" y="39481"/>
                </a:moveTo>
                <a:lnTo>
                  <a:pt x="877471" y="39086"/>
                </a:lnTo>
                <a:lnTo>
                  <a:pt x="877597" y="38776"/>
                </a:lnTo>
                <a:lnTo>
                  <a:pt x="877309" y="39481"/>
                </a:lnTo>
                <a:close/>
              </a:path>
              <a:path w="964565" h="962025">
                <a:moveTo>
                  <a:pt x="878154" y="41356"/>
                </a:moveTo>
                <a:lnTo>
                  <a:pt x="876626" y="41356"/>
                </a:lnTo>
                <a:lnTo>
                  <a:pt x="876807" y="40467"/>
                </a:lnTo>
                <a:lnTo>
                  <a:pt x="877248" y="39630"/>
                </a:lnTo>
                <a:lnTo>
                  <a:pt x="878773" y="39630"/>
                </a:lnTo>
                <a:lnTo>
                  <a:pt x="878588" y="40467"/>
                </a:lnTo>
                <a:lnTo>
                  <a:pt x="878154" y="41356"/>
                </a:lnTo>
                <a:close/>
              </a:path>
              <a:path w="964565" h="962025">
                <a:moveTo>
                  <a:pt x="889233" y="676190"/>
                </a:moveTo>
                <a:lnTo>
                  <a:pt x="886451" y="676190"/>
                </a:lnTo>
                <a:lnTo>
                  <a:pt x="885728" y="675052"/>
                </a:lnTo>
                <a:lnTo>
                  <a:pt x="884977" y="674411"/>
                </a:lnTo>
                <a:lnTo>
                  <a:pt x="885454" y="673657"/>
                </a:lnTo>
                <a:lnTo>
                  <a:pt x="885775" y="672607"/>
                </a:lnTo>
                <a:lnTo>
                  <a:pt x="885876" y="672276"/>
                </a:lnTo>
                <a:lnTo>
                  <a:pt x="887740" y="672276"/>
                </a:lnTo>
                <a:lnTo>
                  <a:pt x="888803" y="672607"/>
                </a:lnTo>
                <a:lnTo>
                  <a:pt x="889835" y="674827"/>
                </a:lnTo>
                <a:lnTo>
                  <a:pt x="889233" y="676190"/>
                </a:lnTo>
                <a:close/>
              </a:path>
              <a:path w="964565" h="962025">
                <a:moveTo>
                  <a:pt x="888834" y="638876"/>
                </a:moveTo>
                <a:lnTo>
                  <a:pt x="886198" y="638876"/>
                </a:lnTo>
                <a:lnTo>
                  <a:pt x="885671" y="637954"/>
                </a:lnTo>
                <a:lnTo>
                  <a:pt x="885572" y="637780"/>
                </a:lnTo>
                <a:lnTo>
                  <a:pt x="884917" y="637164"/>
                </a:lnTo>
                <a:lnTo>
                  <a:pt x="885550" y="636406"/>
                </a:lnTo>
                <a:lnTo>
                  <a:pt x="885970" y="635463"/>
                </a:lnTo>
                <a:lnTo>
                  <a:pt x="886066" y="635246"/>
                </a:lnTo>
                <a:lnTo>
                  <a:pt x="887561" y="634819"/>
                </a:lnTo>
                <a:lnTo>
                  <a:pt x="889141" y="635463"/>
                </a:lnTo>
                <a:lnTo>
                  <a:pt x="889869" y="637780"/>
                </a:lnTo>
                <a:lnTo>
                  <a:pt x="889924" y="637954"/>
                </a:lnTo>
                <a:lnTo>
                  <a:pt x="888834" y="638876"/>
                </a:lnTo>
                <a:close/>
              </a:path>
              <a:path w="964565" h="962025">
                <a:moveTo>
                  <a:pt x="887607" y="656935"/>
                </a:moveTo>
                <a:lnTo>
                  <a:pt x="884735" y="655843"/>
                </a:lnTo>
                <a:lnTo>
                  <a:pt x="885180" y="654932"/>
                </a:lnTo>
                <a:lnTo>
                  <a:pt x="885387" y="653665"/>
                </a:lnTo>
                <a:lnTo>
                  <a:pt x="887771" y="652096"/>
                </a:lnTo>
                <a:lnTo>
                  <a:pt x="889137" y="652907"/>
                </a:lnTo>
                <a:lnTo>
                  <a:pt x="889344" y="654932"/>
                </a:lnTo>
                <a:lnTo>
                  <a:pt x="889394" y="655423"/>
                </a:lnTo>
                <a:lnTo>
                  <a:pt x="888219" y="656206"/>
                </a:lnTo>
                <a:lnTo>
                  <a:pt x="887607" y="656935"/>
                </a:lnTo>
                <a:close/>
              </a:path>
              <a:path w="964565" h="962025">
                <a:moveTo>
                  <a:pt x="886611" y="712964"/>
                </a:moveTo>
                <a:lnTo>
                  <a:pt x="884974" y="712380"/>
                </a:lnTo>
                <a:lnTo>
                  <a:pt x="883661" y="709911"/>
                </a:lnTo>
                <a:lnTo>
                  <a:pt x="884707" y="708551"/>
                </a:lnTo>
                <a:lnTo>
                  <a:pt x="887418" y="708551"/>
                </a:lnTo>
                <a:lnTo>
                  <a:pt x="888102" y="709533"/>
                </a:lnTo>
                <a:lnTo>
                  <a:pt x="888881" y="710156"/>
                </a:lnTo>
                <a:lnTo>
                  <a:pt x="888390" y="711053"/>
                </a:lnTo>
                <a:lnTo>
                  <a:pt x="888089" y="712380"/>
                </a:lnTo>
                <a:lnTo>
                  <a:pt x="888265" y="712380"/>
                </a:lnTo>
                <a:lnTo>
                  <a:pt x="886611" y="712964"/>
                </a:lnTo>
                <a:close/>
              </a:path>
              <a:path w="964565" h="962025">
                <a:moveTo>
                  <a:pt x="888001" y="730582"/>
                </a:moveTo>
                <a:lnTo>
                  <a:pt x="885323" y="730582"/>
                </a:lnTo>
                <a:lnTo>
                  <a:pt x="884497" y="729233"/>
                </a:lnTo>
                <a:lnTo>
                  <a:pt x="884896" y="727529"/>
                </a:lnTo>
                <a:lnTo>
                  <a:pt x="887180" y="725828"/>
                </a:lnTo>
                <a:lnTo>
                  <a:pt x="888661" y="726710"/>
                </a:lnTo>
                <a:lnTo>
                  <a:pt x="889251" y="729233"/>
                </a:lnTo>
                <a:lnTo>
                  <a:pt x="888191" y="730247"/>
                </a:lnTo>
                <a:lnTo>
                  <a:pt x="888001" y="730582"/>
                </a:lnTo>
                <a:close/>
              </a:path>
              <a:path w="964565" h="962025">
                <a:moveTo>
                  <a:pt x="887689" y="731133"/>
                </a:moveTo>
                <a:lnTo>
                  <a:pt x="886703" y="730735"/>
                </a:lnTo>
                <a:lnTo>
                  <a:pt x="887915" y="730735"/>
                </a:lnTo>
                <a:lnTo>
                  <a:pt x="887689" y="731133"/>
                </a:lnTo>
                <a:close/>
              </a:path>
              <a:path w="964565" h="962025">
                <a:moveTo>
                  <a:pt x="886721" y="584652"/>
                </a:moveTo>
                <a:lnTo>
                  <a:pt x="885155" y="584097"/>
                </a:lnTo>
                <a:lnTo>
                  <a:pt x="883853" y="581695"/>
                </a:lnTo>
                <a:lnTo>
                  <a:pt x="884928" y="580442"/>
                </a:lnTo>
                <a:lnTo>
                  <a:pt x="887511" y="580442"/>
                </a:lnTo>
                <a:lnTo>
                  <a:pt x="888166" y="581374"/>
                </a:lnTo>
                <a:lnTo>
                  <a:pt x="888913" y="581962"/>
                </a:lnTo>
                <a:lnTo>
                  <a:pt x="888436" y="582819"/>
                </a:lnTo>
                <a:lnTo>
                  <a:pt x="888145" y="584097"/>
                </a:lnTo>
                <a:lnTo>
                  <a:pt x="888314" y="584097"/>
                </a:lnTo>
                <a:lnTo>
                  <a:pt x="886721" y="584652"/>
                </a:lnTo>
                <a:close/>
              </a:path>
              <a:path w="964565" h="962025">
                <a:moveTo>
                  <a:pt x="887543" y="893582"/>
                </a:moveTo>
                <a:lnTo>
                  <a:pt x="885172" y="893582"/>
                </a:lnTo>
                <a:lnTo>
                  <a:pt x="885404" y="893126"/>
                </a:lnTo>
                <a:lnTo>
                  <a:pt x="886675" y="893126"/>
                </a:lnTo>
                <a:lnTo>
                  <a:pt x="887543" y="893582"/>
                </a:lnTo>
                <a:close/>
              </a:path>
              <a:path w="964565" h="962025">
                <a:moveTo>
                  <a:pt x="887820" y="894916"/>
                </a:moveTo>
                <a:lnTo>
                  <a:pt x="886550" y="894916"/>
                </a:lnTo>
                <a:lnTo>
                  <a:pt x="885467" y="894351"/>
                </a:lnTo>
                <a:lnTo>
                  <a:pt x="888105" y="894351"/>
                </a:lnTo>
                <a:lnTo>
                  <a:pt x="887820" y="894916"/>
                </a:lnTo>
                <a:close/>
              </a:path>
              <a:path w="964565" h="962025">
                <a:moveTo>
                  <a:pt x="887820" y="894916"/>
                </a:moveTo>
                <a:lnTo>
                  <a:pt x="887723" y="895108"/>
                </a:lnTo>
                <a:lnTo>
                  <a:pt x="888105" y="894351"/>
                </a:lnTo>
                <a:lnTo>
                  <a:pt x="887820" y="894916"/>
                </a:lnTo>
                <a:close/>
              </a:path>
              <a:path w="964565" h="962025">
                <a:moveTo>
                  <a:pt x="888437" y="786005"/>
                </a:moveTo>
                <a:lnTo>
                  <a:pt x="885885" y="786005"/>
                </a:lnTo>
                <a:lnTo>
                  <a:pt x="884205" y="784141"/>
                </a:lnTo>
                <a:lnTo>
                  <a:pt x="884634" y="783009"/>
                </a:lnTo>
                <a:lnTo>
                  <a:pt x="884721" y="782778"/>
                </a:lnTo>
                <a:lnTo>
                  <a:pt x="887205" y="782475"/>
                </a:lnTo>
                <a:lnTo>
                  <a:pt x="888732" y="783009"/>
                </a:lnTo>
                <a:lnTo>
                  <a:pt x="889381" y="784141"/>
                </a:lnTo>
                <a:lnTo>
                  <a:pt x="889493" y="784336"/>
                </a:lnTo>
                <a:lnTo>
                  <a:pt x="888564" y="785660"/>
                </a:lnTo>
                <a:lnTo>
                  <a:pt x="888437" y="786005"/>
                </a:lnTo>
                <a:close/>
              </a:path>
              <a:path w="964565" h="962025">
                <a:moveTo>
                  <a:pt x="888194" y="786660"/>
                </a:moveTo>
                <a:lnTo>
                  <a:pt x="887173" y="786208"/>
                </a:lnTo>
                <a:lnTo>
                  <a:pt x="888362" y="786208"/>
                </a:lnTo>
                <a:lnTo>
                  <a:pt x="888194" y="786660"/>
                </a:lnTo>
                <a:close/>
              </a:path>
              <a:path w="964565" h="962025">
                <a:moveTo>
                  <a:pt x="886362" y="859424"/>
                </a:moveTo>
                <a:lnTo>
                  <a:pt x="885337" y="858381"/>
                </a:lnTo>
                <a:lnTo>
                  <a:pt x="884429" y="857887"/>
                </a:lnTo>
                <a:lnTo>
                  <a:pt x="884832" y="856922"/>
                </a:lnTo>
                <a:lnTo>
                  <a:pt x="884968" y="855776"/>
                </a:lnTo>
                <a:lnTo>
                  <a:pt x="884995" y="855552"/>
                </a:lnTo>
                <a:lnTo>
                  <a:pt x="886337" y="854759"/>
                </a:lnTo>
                <a:lnTo>
                  <a:pt x="888013" y="855157"/>
                </a:lnTo>
                <a:lnTo>
                  <a:pt x="889728" y="857385"/>
                </a:lnTo>
                <a:lnTo>
                  <a:pt x="888910" y="858869"/>
                </a:lnTo>
                <a:lnTo>
                  <a:pt x="886362" y="859424"/>
                </a:lnTo>
                <a:close/>
              </a:path>
              <a:path w="964565" h="962025">
                <a:moveTo>
                  <a:pt x="888301" y="804801"/>
                </a:moveTo>
                <a:lnTo>
                  <a:pt x="885775" y="804801"/>
                </a:lnTo>
                <a:lnTo>
                  <a:pt x="885109" y="803759"/>
                </a:lnTo>
                <a:lnTo>
                  <a:pt x="884390" y="803132"/>
                </a:lnTo>
                <a:lnTo>
                  <a:pt x="884874" y="802317"/>
                </a:lnTo>
                <a:lnTo>
                  <a:pt x="885183" y="801150"/>
                </a:lnTo>
                <a:lnTo>
                  <a:pt x="885223" y="801001"/>
                </a:lnTo>
                <a:lnTo>
                  <a:pt x="886664" y="800624"/>
                </a:lnTo>
                <a:lnTo>
                  <a:pt x="888230" y="801150"/>
                </a:lnTo>
                <a:lnTo>
                  <a:pt x="889326" y="803502"/>
                </a:lnTo>
                <a:lnTo>
                  <a:pt x="888301" y="804801"/>
                </a:lnTo>
                <a:close/>
              </a:path>
              <a:path w="964565" h="962025">
                <a:moveTo>
                  <a:pt x="887992" y="840866"/>
                </a:moveTo>
                <a:lnTo>
                  <a:pt x="885305" y="840866"/>
                </a:lnTo>
                <a:lnTo>
                  <a:pt x="884486" y="839507"/>
                </a:lnTo>
                <a:lnTo>
                  <a:pt x="884881" y="837817"/>
                </a:lnTo>
                <a:lnTo>
                  <a:pt x="887159" y="836109"/>
                </a:lnTo>
                <a:lnTo>
                  <a:pt x="888653" y="836981"/>
                </a:lnTo>
                <a:lnTo>
                  <a:pt x="889244" y="839507"/>
                </a:lnTo>
                <a:lnTo>
                  <a:pt x="888184" y="840528"/>
                </a:lnTo>
                <a:lnTo>
                  <a:pt x="887992" y="840866"/>
                </a:lnTo>
                <a:close/>
              </a:path>
              <a:path w="964565" h="962025">
                <a:moveTo>
                  <a:pt x="887678" y="841418"/>
                </a:moveTo>
                <a:lnTo>
                  <a:pt x="886693" y="841020"/>
                </a:lnTo>
                <a:lnTo>
                  <a:pt x="887905" y="841020"/>
                </a:lnTo>
                <a:lnTo>
                  <a:pt x="887678" y="841418"/>
                </a:lnTo>
                <a:close/>
              </a:path>
              <a:path w="964565" h="962025">
                <a:moveTo>
                  <a:pt x="888329" y="766832"/>
                </a:moveTo>
                <a:lnTo>
                  <a:pt x="886824" y="766832"/>
                </a:lnTo>
                <a:lnTo>
                  <a:pt x="885733" y="766202"/>
                </a:lnTo>
                <a:lnTo>
                  <a:pt x="884988" y="765850"/>
                </a:lnTo>
                <a:lnTo>
                  <a:pt x="885351" y="765416"/>
                </a:lnTo>
                <a:lnTo>
                  <a:pt x="885629" y="764786"/>
                </a:lnTo>
                <a:lnTo>
                  <a:pt x="887408" y="764024"/>
                </a:lnTo>
                <a:lnTo>
                  <a:pt x="888461" y="764508"/>
                </a:lnTo>
                <a:lnTo>
                  <a:pt x="888694" y="765416"/>
                </a:lnTo>
                <a:lnTo>
                  <a:pt x="888805" y="765850"/>
                </a:lnTo>
                <a:lnTo>
                  <a:pt x="888895" y="766202"/>
                </a:lnTo>
                <a:lnTo>
                  <a:pt x="888329" y="766832"/>
                </a:lnTo>
                <a:close/>
              </a:path>
              <a:path w="964565" h="962025">
                <a:moveTo>
                  <a:pt x="888329" y="766832"/>
                </a:moveTo>
                <a:lnTo>
                  <a:pt x="888092" y="767095"/>
                </a:lnTo>
                <a:lnTo>
                  <a:pt x="888895" y="766202"/>
                </a:lnTo>
                <a:lnTo>
                  <a:pt x="888329" y="766832"/>
                </a:lnTo>
                <a:close/>
              </a:path>
              <a:path w="964565" h="962025">
                <a:moveTo>
                  <a:pt x="888462" y="565489"/>
                </a:moveTo>
                <a:lnTo>
                  <a:pt x="885906" y="565489"/>
                </a:lnTo>
                <a:lnTo>
                  <a:pt x="884205" y="563610"/>
                </a:lnTo>
                <a:lnTo>
                  <a:pt x="884625" y="562468"/>
                </a:lnTo>
                <a:lnTo>
                  <a:pt x="884711" y="562237"/>
                </a:lnTo>
                <a:lnTo>
                  <a:pt x="887194" y="561920"/>
                </a:lnTo>
                <a:lnTo>
                  <a:pt x="888757" y="562468"/>
                </a:lnTo>
                <a:lnTo>
                  <a:pt x="889369" y="563610"/>
                </a:lnTo>
                <a:lnTo>
                  <a:pt x="889493" y="563842"/>
                </a:lnTo>
                <a:lnTo>
                  <a:pt x="888582" y="565155"/>
                </a:lnTo>
                <a:lnTo>
                  <a:pt x="888462" y="565489"/>
                </a:lnTo>
                <a:close/>
              </a:path>
              <a:path w="964565" h="962025">
                <a:moveTo>
                  <a:pt x="888462" y="565489"/>
                </a:moveTo>
                <a:lnTo>
                  <a:pt x="888384" y="565710"/>
                </a:lnTo>
                <a:lnTo>
                  <a:pt x="888462" y="565489"/>
                </a:lnTo>
                <a:lnTo>
                  <a:pt x="888582" y="565155"/>
                </a:lnTo>
                <a:lnTo>
                  <a:pt x="888462" y="565489"/>
                </a:lnTo>
                <a:close/>
              </a:path>
              <a:path w="964565" h="962025">
                <a:moveTo>
                  <a:pt x="888219" y="566169"/>
                </a:moveTo>
                <a:lnTo>
                  <a:pt x="887194" y="565710"/>
                </a:lnTo>
                <a:lnTo>
                  <a:pt x="888384" y="565710"/>
                </a:lnTo>
                <a:lnTo>
                  <a:pt x="888219" y="566169"/>
                </a:lnTo>
                <a:close/>
              </a:path>
              <a:path w="964565" h="962025">
                <a:moveTo>
                  <a:pt x="889616" y="511639"/>
                </a:moveTo>
                <a:lnTo>
                  <a:pt x="886251" y="511639"/>
                </a:lnTo>
                <a:lnTo>
                  <a:pt x="884995" y="509973"/>
                </a:lnTo>
                <a:lnTo>
                  <a:pt x="883750" y="509052"/>
                </a:lnTo>
                <a:lnTo>
                  <a:pt x="885273" y="505792"/>
                </a:lnTo>
                <a:lnTo>
                  <a:pt x="886671" y="506607"/>
                </a:lnTo>
                <a:lnTo>
                  <a:pt x="888525" y="507105"/>
                </a:lnTo>
                <a:lnTo>
                  <a:pt x="890361" y="509778"/>
                </a:lnTo>
                <a:lnTo>
                  <a:pt x="889616" y="511639"/>
                </a:lnTo>
                <a:close/>
              </a:path>
              <a:path w="964565" h="962025">
                <a:moveTo>
                  <a:pt x="876473" y="593779"/>
                </a:moveTo>
                <a:lnTo>
                  <a:pt x="874807" y="592950"/>
                </a:lnTo>
                <a:lnTo>
                  <a:pt x="874846" y="589200"/>
                </a:lnTo>
                <a:lnTo>
                  <a:pt x="876367" y="588157"/>
                </a:lnTo>
                <a:lnTo>
                  <a:pt x="878131" y="588157"/>
                </a:lnTo>
                <a:lnTo>
                  <a:pt x="879946" y="588694"/>
                </a:lnTo>
                <a:lnTo>
                  <a:pt x="881152" y="589943"/>
                </a:lnTo>
                <a:lnTo>
                  <a:pt x="880615" y="592541"/>
                </a:lnTo>
                <a:lnTo>
                  <a:pt x="879152" y="593413"/>
                </a:lnTo>
                <a:lnTo>
                  <a:pt x="876473" y="593779"/>
                </a:lnTo>
                <a:close/>
              </a:path>
              <a:path w="964565" h="962025">
                <a:moveTo>
                  <a:pt x="888830" y="33051"/>
                </a:moveTo>
                <a:lnTo>
                  <a:pt x="886198" y="33051"/>
                </a:lnTo>
                <a:lnTo>
                  <a:pt x="885669" y="32126"/>
                </a:lnTo>
                <a:lnTo>
                  <a:pt x="885572" y="31955"/>
                </a:lnTo>
                <a:lnTo>
                  <a:pt x="884917" y="31339"/>
                </a:lnTo>
                <a:lnTo>
                  <a:pt x="885550" y="30581"/>
                </a:lnTo>
                <a:lnTo>
                  <a:pt x="885970" y="29638"/>
                </a:lnTo>
                <a:lnTo>
                  <a:pt x="886066" y="29421"/>
                </a:lnTo>
                <a:lnTo>
                  <a:pt x="887561" y="28994"/>
                </a:lnTo>
                <a:lnTo>
                  <a:pt x="889141" y="29638"/>
                </a:lnTo>
                <a:lnTo>
                  <a:pt x="889870" y="31955"/>
                </a:lnTo>
                <a:lnTo>
                  <a:pt x="889924" y="32126"/>
                </a:lnTo>
                <a:lnTo>
                  <a:pt x="888830" y="33051"/>
                </a:lnTo>
                <a:close/>
              </a:path>
              <a:path w="964565" h="962025">
                <a:moveTo>
                  <a:pt x="888095" y="530865"/>
                </a:moveTo>
                <a:lnTo>
                  <a:pt x="883622" y="529527"/>
                </a:lnTo>
                <a:lnTo>
                  <a:pt x="883063" y="527588"/>
                </a:lnTo>
                <a:lnTo>
                  <a:pt x="883867" y="523955"/>
                </a:lnTo>
                <a:lnTo>
                  <a:pt x="884880" y="522926"/>
                </a:lnTo>
                <a:lnTo>
                  <a:pt x="887098" y="522926"/>
                </a:lnTo>
                <a:lnTo>
                  <a:pt x="888945" y="523442"/>
                </a:lnTo>
                <a:lnTo>
                  <a:pt x="890162" y="524834"/>
                </a:lnTo>
                <a:lnTo>
                  <a:pt x="889781" y="529122"/>
                </a:lnTo>
                <a:lnTo>
                  <a:pt x="888095" y="530865"/>
                </a:lnTo>
                <a:close/>
              </a:path>
              <a:path w="964565" h="962025">
                <a:moveTo>
                  <a:pt x="886497" y="695143"/>
                </a:moveTo>
                <a:lnTo>
                  <a:pt x="885412" y="694068"/>
                </a:lnTo>
                <a:lnTo>
                  <a:pt x="884501" y="693577"/>
                </a:lnTo>
                <a:lnTo>
                  <a:pt x="884760" y="692880"/>
                </a:lnTo>
                <a:lnTo>
                  <a:pt x="884860" y="692609"/>
                </a:lnTo>
                <a:lnTo>
                  <a:pt x="884970" y="691243"/>
                </a:lnTo>
                <a:lnTo>
                  <a:pt x="885818" y="690702"/>
                </a:lnTo>
                <a:lnTo>
                  <a:pt x="887977" y="690702"/>
                </a:lnTo>
                <a:lnTo>
                  <a:pt x="889735" y="692880"/>
                </a:lnTo>
                <a:lnTo>
                  <a:pt x="888888" y="694406"/>
                </a:lnTo>
                <a:lnTo>
                  <a:pt x="886497" y="695143"/>
                </a:lnTo>
                <a:close/>
              </a:path>
              <a:path w="964565" h="962025">
                <a:moveTo>
                  <a:pt x="888340" y="748506"/>
                </a:moveTo>
                <a:lnTo>
                  <a:pt x="885755" y="748506"/>
                </a:lnTo>
                <a:lnTo>
                  <a:pt x="885106" y="747574"/>
                </a:lnTo>
                <a:lnTo>
                  <a:pt x="884362" y="746983"/>
                </a:lnTo>
                <a:lnTo>
                  <a:pt x="884835" y="746122"/>
                </a:lnTo>
                <a:lnTo>
                  <a:pt x="885145" y="744784"/>
                </a:lnTo>
                <a:lnTo>
                  <a:pt x="886550" y="744289"/>
                </a:lnTo>
                <a:lnTo>
                  <a:pt x="887937" y="744784"/>
                </a:lnTo>
                <a:lnTo>
                  <a:pt x="888082" y="744784"/>
                </a:lnTo>
                <a:lnTo>
                  <a:pt x="889404" y="747246"/>
                </a:lnTo>
                <a:lnTo>
                  <a:pt x="888340" y="748506"/>
                </a:lnTo>
                <a:close/>
              </a:path>
              <a:path w="964565" h="962025">
                <a:moveTo>
                  <a:pt x="887997" y="602291"/>
                </a:moveTo>
                <a:lnTo>
                  <a:pt x="885323" y="602291"/>
                </a:lnTo>
                <a:lnTo>
                  <a:pt x="884505" y="600896"/>
                </a:lnTo>
                <a:lnTo>
                  <a:pt x="884885" y="599231"/>
                </a:lnTo>
                <a:lnTo>
                  <a:pt x="887145" y="597512"/>
                </a:lnTo>
                <a:lnTo>
                  <a:pt x="888657" y="598348"/>
                </a:lnTo>
                <a:lnTo>
                  <a:pt x="889258" y="600896"/>
                </a:lnTo>
                <a:lnTo>
                  <a:pt x="888194" y="601935"/>
                </a:lnTo>
                <a:lnTo>
                  <a:pt x="887997" y="602291"/>
                </a:lnTo>
                <a:close/>
              </a:path>
              <a:path w="964565" h="962025">
                <a:moveTo>
                  <a:pt x="887693" y="602839"/>
                </a:moveTo>
                <a:lnTo>
                  <a:pt x="886707" y="602441"/>
                </a:lnTo>
                <a:lnTo>
                  <a:pt x="887914" y="602441"/>
                </a:lnTo>
                <a:lnTo>
                  <a:pt x="887693" y="602839"/>
                </a:lnTo>
                <a:close/>
              </a:path>
              <a:path w="964565" h="962025">
                <a:moveTo>
                  <a:pt x="885743" y="621066"/>
                </a:moveTo>
                <a:lnTo>
                  <a:pt x="884461" y="619973"/>
                </a:lnTo>
                <a:lnTo>
                  <a:pt x="884542" y="618671"/>
                </a:lnTo>
                <a:lnTo>
                  <a:pt x="884622" y="617390"/>
                </a:lnTo>
                <a:lnTo>
                  <a:pt x="885970" y="616703"/>
                </a:lnTo>
                <a:lnTo>
                  <a:pt x="886593" y="616134"/>
                </a:lnTo>
                <a:lnTo>
                  <a:pt x="887362" y="616703"/>
                </a:lnTo>
                <a:lnTo>
                  <a:pt x="888639" y="617184"/>
                </a:lnTo>
                <a:lnTo>
                  <a:pt x="888764" y="617874"/>
                </a:lnTo>
                <a:lnTo>
                  <a:pt x="888801" y="618080"/>
                </a:lnTo>
                <a:lnTo>
                  <a:pt x="888910" y="618671"/>
                </a:lnTo>
                <a:lnTo>
                  <a:pt x="888343" y="619973"/>
                </a:lnTo>
                <a:lnTo>
                  <a:pt x="888234" y="620226"/>
                </a:lnTo>
                <a:lnTo>
                  <a:pt x="885743" y="621066"/>
                </a:lnTo>
                <a:close/>
              </a:path>
              <a:path w="964565" h="962025">
                <a:moveTo>
                  <a:pt x="888778" y="545231"/>
                </a:moveTo>
                <a:lnTo>
                  <a:pt x="885014" y="545231"/>
                </a:lnTo>
                <a:lnTo>
                  <a:pt x="885244" y="544932"/>
                </a:lnTo>
                <a:lnTo>
                  <a:pt x="885501" y="544284"/>
                </a:lnTo>
                <a:lnTo>
                  <a:pt x="887230" y="543459"/>
                </a:lnTo>
                <a:lnTo>
                  <a:pt x="888319" y="543893"/>
                </a:lnTo>
                <a:lnTo>
                  <a:pt x="888675" y="544932"/>
                </a:lnTo>
                <a:lnTo>
                  <a:pt x="888778" y="545231"/>
                </a:lnTo>
                <a:close/>
              </a:path>
              <a:path w="964565" h="962025">
                <a:moveTo>
                  <a:pt x="888279" y="546288"/>
                </a:moveTo>
                <a:lnTo>
                  <a:pt x="886814" y="546288"/>
                </a:lnTo>
                <a:lnTo>
                  <a:pt x="885864" y="545786"/>
                </a:lnTo>
                <a:lnTo>
                  <a:pt x="885264" y="545537"/>
                </a:lnTo>
                <a:lnTo>
                  <a:pt x="888885" y="545537"/>
                </a:lnTo>
                <a:lnTo>
                  <a:pt x="888279" y="546288"/>
                </a:lnTo>
                <a:close/>
              </a:path>
              <a:path w="964565" h="962025">
                <a:moveTo>
                  <a:pt x="888279" y="546288"/>
                </a:moveTo>
                <a:lnTo>
                  <a:pt x="888099" y="546512"/>
                </a:lnTo>
                <a:lnTo>
                  <a:pt x="888684" y="545786"/>
                </a:lnTo>
                <a:lnTo>
                  <a:pt x="888279" y="546288"/>
                </a:lnTo>
                <a:close/>
              </a:path>
              <a:path w="964565" h="962025">
                <a:moveTo>
                  <a:pt x="878160" y="390209"/>
                </a:moveTo>
                <a:lnTo>
                  <a:pt x="876622" y="390209"/>
                </a:lnTo>
                <a:lnTo>
                  <a:pt x="876781" y="389433"/>
                </a:lnTo>
                <a:lnTo>
                  <a:pt x="876807" y="389305"/>
                </a:lnTo>
                <a:lnTo>
                  <a:pt x="877252" y="388458"/>
                </a:lnTo>
                <a:lnTo>
                  <a:pt x="878775" y="388458"/>
                </a:lnTo>
                <a:lnTo>
                  <a:pt x="878596" y="389305"/>
                </a:lnTo>
                <a:lnTo>
                  <a:pt x="878569" y="389433"/>
                </a:lnTo>
                <a:lnTo>
                  <a:pt x="878160" y="390209"/>
                </a:lnTo>
                <a:close/>
              </a:path>
              <a:path w="964565" h="962025">
                <a:moveTo>
                  <a:pt x="877793" y="427160"/>
                </a:moveTo>
                <a:lnTo>
                  <a:pt x="876594" y="426232"/>
                </a:lnTo>
                <a:lnTo>
                  <a:pt x="877260" y="424602"/>
                </a:lnTo>
                <a:lnTo>
                  <a:pt x="878757" y="424602"/>
                </a:lnTo>
                <a:lnTo>
                  <a:pt x="878572" y="425484"/>
                </a:lnTo>
                <a:lnTo>
                  <a:pt x="878178" y="426232"/>
                </a:lnTo>
                <a:lnTo>
                  <a:pt x="877793" y="427160"/>
                </a:lnTo>
                <a:close/>
              </a:path>
              <a:path w="964565" h="962025">
                <a:moveTo>
                  <a:pt x="878391" y="480331"/>
                </a:moveTo>
                <a:lnTo>
                  <a:pt x="874903" y="480331"/>
                </a:lnTo>
                <a:lnTo>
                  <a:pt x="875946" y="479157"/>
                </a:lnTo>
                <a:lnTo>
                  <a:pt x="878391" y="480331"/>
                </a:lnTo>
                <a:close/>
              </a:path>
              <a:path w="964565" h="962025">
                <a:moveTo>
                  <a:pt x="877859" y="481278"/>
                </a:moveTo>
                <a:lnTo>
                  <a:pt x="876587" y="481278"/>
                </a:lnTo>
                <a:lnTo>
                  <a:pt x="875757" y="480762"/>
                </a:lnTo>
                <a:lnTo>
                  <a:pt x="878145" y="480762"/>
                </a:lnTo>
                <a:lnTo>
                  <a:pt x="877859" y="481278"/>
                </a:lnTo>
                <a:close/>
              </a:path>
              <a:path w="964565" h="962025">
                <a:moveTo>
                  <a:pt x="877859" y="481278"/>
                </a:moveTo>
                <a:lnTo>
                  <a:pt x="877707" y="481552"/>
                </a:lnTo>
                <a:lnTo>
                  <a:pt x="878145" y="480762"/>
                </a:lnTo>
                <a:lnTo>
                  <a:pt x="877859" y="481278"/>
                </a:lnTo>
                <a:close/>
              </a:path>
              <a:path w="964565" h="962025">
                <a:moveTo>
                  <a:pt x="877683" y="501454"/>
                </a:moveTo>
                <a:lnTo>
                  <a:pt x="876533" y="500426"/>
                </a:lnTo>
                <a:lnTo>
                  <a:pt x="877234" y="498899"/>
                </a:lnTo>
                <a:lnTo>
                  <a:pt x="878800" y="498899"/>
                </a:lnTo>
                <a:lnTo>
                  <a:pt x="878569" y="499789"/>
                </a:lnTo>
                <a:lnTo>
                  <a:pt x="878186" y="500426"/>
                </a:lnTo>
                <a:lnTo>
                  <a:pt x="878078" y="500607"/>
                </a:lnTo>
                <a:lnTo>
                  <a:pt x="877683" y="501454"/>
                </a:lnTo>
                <a:close/>
              </a:path>
              <a:path w="964565" h="962025">
                <a:moveTo>
                  <a:pt x="878140" y="555038"/>
                </a:moveTo>
                <a:lnTo>
                  <a:pt x="876498" y="555038"/>
                </a:lnTo>
                <a:lnTo>
                  <a:pt x="876690" y="554063"/>
                </a:lnTo>
                <a:lnTo>
                  <a:pt x="877159" y="553145"/>
                </a:lnTo>
                <a:lnTo>
                  <a:pt x="878794" y="553145"/>
                </a:lnTo>
                <a:lnTo>
                  <a:pt x="878601" y="554063"/>
                </a:lnTo>
                <a:lnTo>
                  <a:pt x="878140" y="555038"/>
                </a:lnTo>
                <a:close/>
              </a:path>
              <a:path w="964565" h="962025">
                <a:moveTo>
                  <a:pt x="878140" y="555038"/>
                </a:moveTo>
                <a:lnTo>
                  <a:pt x="878044" y="555273"/>
                </a:lnTo>
                <a:lnTo>
                  <a:pt x="878136" y="555038"/>
                </a:lnTo>
                <a:lnTo>
                  <a:pt x="878627" y="554063"/>
                </a:lnTo>
                <a:lnTo>
                  <a:pt x="878140" y="555038"/>
                </a:lnTo>
                <a:close/>
              </a:path>
              <a:path w="964565" h="962025">
                <a:moveTo>
                  <a:pt x="877880" y="555693"/>
                </a:moveTo>
                <a:lnTo>
                  <a:pt x="877750" y="556024"/>
                </a:lnTo>
                <a:lnTo>
                  <a:pt x="878044" y="555273"/>
                </a:lnTo>
                <a:lnTo>
                  <a:pt x="878136" y="555038"/>
                </a:lnTo>
                <a:lnTo>
                  <a:pt x="877880" y="555693"/>
                </a:lnTo>
                <a:close/>
              </a:path>
              <a:path w="964565" h="962025">
                <a:moveTo>
                  <a:pt x="878832" y="572838"/>
                </a:moveTo>
                <a:lnTo>
                  <a:pt x="877242" y="572838"/>
                </a:lnTo>
                <a:lnTo>
                  <a:pt x="876451" y="571389"/>
                </a:lnTo>
                <a:lnTo>
                  <a:pt x="877572" y="570393"/>
                </a:lnTo>
                <a:lnTo>
                  <a:pt x="878014" y="571201"/>
                </a:lnTo>
                <a:lnTo>
                  <a:pt x="878551" y="571980"/>
                </a:lnTo>
                <a:lnTo>
                  <a:pt x="878832" y="572838"/>
                </a:lnTo>
                <a:close/>
              </a:path>
              <a:path w="964565" h="962025">
                <a:moveTo>
                  <a:pt x="878531" y="519556"/>
                </a:moveTo>
                <a:lnTo>
                  <a:pt x="876490" y="519556"/>
                </a:lnTo>
                <a:lnTo>
                  <a:pt x="876021" y="518574"/>
                </a:lnTo>
                <a:lnTo>
                  <a:pt x="876405" y="517265"/>
                </a:lnTo>
                <a:lnTo>
                  <a:pt x="876843" y="516816"/>
                </a:lnTo>
                <a:lnTo>
                  <a:pt x="877120" y="516350"/>
                </a:lnTo>
                <a:lnTo>
                  <a:pt x="878989" y="516350"/>
                </a:lnTo>
                <a:lnTo>
                  <a:pt x="879489" y="517265"/>
                </a:lnTo>
                <a:lnTo>
                  <a:pt x="879124" y="518574"/>
                </a:lnTo>
                <a:lnTo>
                  <a:pt x="878917" y="519169"/>
                </a:lnTo>
                <a:lnTo>
                  <a:pt x="878531" y="519556"/>
                </a:lnTo>
                <a:close/>
              </a:path>
              <a:path w="964565" h="962025">
                <a:moveTo>
                  <a:pt x="888013" y="912353"/>
                </a:moveTo>
                <a:lnTo>
                  <a:pt x="885148" y="911595"/>
                </a:lnTo>
                <a:lnTo>
                  <a:pt x="885218" y="911446"/>
                </a:lnTo>
                <a:lnTo>
                  <a:pt x="888088" y="912196"/>
                </a:lnTo>
                <a:lnTo>
                  <a:pt x="888013" y="912353"/>
                </a:lnTo>
                <a:close/>
              </a:path>
              <a:path w="964565" h="962025">
                <a:moveTo>
                  <a:pt x="887810" y="912784"/>
                </a:moveTo>
                <a:lnTo>
                  <a:pt x="888013" y="912353"/>
                </a:lnTo>
                <a:lnTo>
                  <a:pt x="888088" y="912196"/>
                </a:lnTo>
                <a:lnTo>
                  <a:pt x="887810" y="912784"/>
                </a:lnTo>
                <a:close/>
              </a:path>
              <a:path w="964565" h="962025">
                <a:moveTo>
                  <a:pt x="867979" y="125504"/>
                </a:moveTo>
                <a:lnTo>
                  <a:pt x="866708" y="124482"/>
                </a:lnTo>
                <a:lnTo>
                  <a:pt x="866628" y="121963"/>
                </a:lnTo>
                <a:lnTo>
                  <a:pt x="867637" y="121258"/>
                </a:lnTo>
                <a:lnTo>
                  <a:pt x="868228" y="120515"/>
                </a:lnTo>
                <a:lnTo>
                  <a:pt x="867857" y="120981"/>
                </a:lnTo>
                <a:lnTo>
                  <a:pt x="870408" y="121258"/>
                </a:lnTo>
                <a:lnTo>
                  <a:pt x="870900" y="122675"/>
                </a:lnTo>
                <a:lnTo>
                  <a:pt x="870345" y="124223"/>
                </a:lnTo>
                <a:lnTo>
                  <a:pt x="867979" y="125504"/>
                </a:lnTo>
                <a:close/>
              </a:path>
              <a:path w="964565" h="962025">
                <a:moveTo>
                  <a:pt x="877320" y="534755"/>
                </a:moveTo>
                <a:lnTo>
                  <a:pt x="877476" y="534370"/>
                </a:lnTo>
                <a:lnTo>
                  <a:pt x="877601" y="534064"/>
                </a:lnTo>
                <a:lnTo>
                  <a:pt x="877320" y="534755"/>
                </a:lnTo>
                <a:close/>
              </a:path>
              <a:path w="964565" h="962025">
                <a:moveTo>
                  <a:pt x="878135" y="536651"/>
                </a:moveTo>
                <a:lnTo>
                  <a:pt x="876626" y="536651"/>
                </a:lnTo>
                <a:lnTo>
                  <a:pt x="876811" y="535762"/>
                </a:lnTo>
                <a:lnTo>
                  <a:pt x="877252" y="534922"/>
                </a:lnTo>
                <a:lnTo>
                  <a:pt x="878742" y="534922"/>
                </a:lnTo>
                <a:lnTo>
                  <a:pt x="878559" y="535762"/>
                </a:lnTo>
                <a:lnTo>
                  <a:pt x="878135" y="536651"/>
                </a:lnTo>
                <a:close/>
              </a:path>
              <a:path w="964565" h="962025">
                <a:moveTo>
                  <a:pt x="886422" y="951745"/>
                </a:moveTo>
                <a:lnTo>
                  <a:pt x="885362" y="950663"/>
                </a:lnTo>
                <a:lnTo>
                  <a:pt x="884451" y="950158"/>
                </a:lnTo>
                <a:lnTo>
                  <a:pt x="884839" y="949176"/>
                </a:lnTo>
                <a:lnTo>
                  <a:pt x="884974" y="947799"/>
                </a:lnTo>
                <a:lnTo>
                  <a:pt x="886294" y="946963"/>
                </a:lnTo>
                <a:lnTo>
                  <a:pt x="888006" y="947329"/>
                </a:lnTo>
                <a:lnTo>
                  <a:pt x="889710" y="949543"/>
                </a:lnTo>
                <a:lnTo>
                  <a:pt x="888938" y="951094"/>
                </a:lnTo>
                <a:lnTo>
                  <a:pt x="886422" y="951745"/>
                </a:lnTo>
                <a:close/>
              </a:path>
              <a:path w="964565" h="962025">
                <a:moveTo>
                  <a:pt x="888346" y="822885"/>
                </a:moveTo>
                <a:lnTo>
                  <a:pt x="885483" y="822885"/>
                </a:lnTo>
                <a:lnTo>
                  <a:pt x="884988" y="821782"/>
                </a:lnTo>
                <a:lnTo>
                  <a:pt x="884878" y="821537"/>
                </a:lnTo>
                <a:lnTo>
                  <a:pt x="884227" y="820775"/>
                </a:lnTo>
                <a:lnTo>
                  <a:pt x="884832" y="819999"/>
                </a:lnTo>
                <a:lnTo>
                  <a:pt x="885453" y="818480"/>
                </a:lnTo>
                <a:lnTo>
                  <a:pt x="886924" y="818480"/>
                </a:lnTo>
                <a:lnTo>
                  <a:pt x="888543" y="819181"/>
                </a:lnTo>
                <a:lnTo>
                  <a:pt x="889258" y="821537"/>
                </a:lnTo>
                <a:lnTo>
                  <a:pt x="889333" y="821782"/>
                </a:lnTo>
                <a:lnTo>
                  <a:pt x="888346" y="822885"/>
                </a:lnTo>
                <a:close/>
              </a:path>
              <a:path w="964565" h="962025">
                <a:moveTo>
                  <a:pt x="888346" y="822885"/>
                </a:moveTo>
                <a:lnTo>
                  <a:pt x="888155" y="823099"/>
                </a:lnTo>
                <a:lnTo>
                  <a:pt x="889333" y="821782"/>
                </a:lnTo>
                <a:lnTo>
                  <a:pt x="888346" y="822885"/>
                </a:lnTo>
                <a:close/>
              </a:path>
              <a:path w="964565" h="962025">
                <a:moveTo>
                  <a:pt x="886159" y="933476"/>
                </a:moveTo>
                <a:lnTo>
                  <a:pt x="885120" y="932419"/>
                </a:lnTo>
                <a:lnTo>
                  <a:pt x="884237" y="931925"/>
                </a:lnTo>
                <a:lnTo>
                  <a:pt x="884590" y="930967"/>
                </a:lnTo>
                <a:lnTo>
                  <a:pt x="884689" y="929601"/>
                </a:lnTo>
                <a:lnTo>
                  <a:pt x="885985" y="928807"/>
                </a:lnTo>
                <a:lnTo>
                  <a:pt x="887643" y="929142"/>
                </a:lnTo>
                <a:lnTo>
                  <a:pt x="889397" y="931316"/>
                </a:lnTo>
                <a:lnTo>
                  <a:pt x="888564" y="932803"/>
                </a:lnTo>
                <a:lnTo>
                  <a:pt x="886159" y="933476"/>
                </a:lnTo>
                <a:close/>
              </a:path>
              <a:path w="964565" h="962025">
                <a:moveTo>
                  <a:pt x="887573" y="875718"/>
                </a:moveTo>
                <a:lnTo>
                  <a:pt x="885230" y="875718"/>
                </a:lnTo>
                <a:lnTo>
                  <a:pt x="885502" y="875241"/>
                </a:lnTo>
                <a:lnTo>
                  <a:pt x="886774" y="875241"/>
                </a:lnTo>
                <a:lnTo>
                  <a:pt x="887573" y="875718"/>
                </a:lnTo>
                <a:close/>
              </a:path>
              <a:path w="964565" h="962025">
                <a:moveTo>
                  <a:pt x="887833" y="876989"/>
                </a:moveTo>
                <a:lnTo>
                  <a:pt x="886561" y="876989"/>
                </a:lnTo>
                <a:lnTo>
                  <a:pt x="885739" y="876501"/>
                </a:lnTo>
                <a:lnTo>
                  <a:pt x="888111" y="876501"/>
                </a:lnTo>
                <a:lnTo>
                  <a:pt x="887833" y="876989"/>
                </a:lnTo>
                <a:close/>
              </a:path>
              <a:path w="964565" h="962025">
                <a:moveTo>
                  <a:pt x="885739" y="15233"/>
                </a:moveTo>
                <a:lnTo>
                  <a:pt x="884458" y="14141"/>
                </a:lnTo>
                <a:lnTo>
                  <a:pt x="884539" y="12842"/>
                </a:lnTo>
                <a:lnTo>
                  <a:pt x="884618" y="11561"/>
                </a:lnTo>
                <a:lnTo>
                  <a:pt x="885963" y="10874"/>
                </a:lnTo>
                <a:lnTo>
                  <a:pt x="886589" y="10305"/>
                </a:lnTo>
                <a:lnTo>
                  <a:pt x="887358" y="10874"/>
                </a:lnTo>
                <a:lnTo>
                  <a:pt x="888636" y="11355"/>
                </a:lnTo>
                <a:lnTo>
                  <a:pt x="888760" y="12045"/>
                </a:lnTo>
                <a:lnTo>
                  <a:pt x="888797" y="12248"/>
                </a:lnTo>
                <a:lnTo>
                  <a:pt x="888906" y="12842"/>
                </a:lnTo>
                <a:lnTo>
                  <a:pt x="888344" y="14141"/>
                </a:lnTo>
                <a:lnTo>
                  <a:pt x="888234" y="14397"/>
                </a:lnTo>
                <a:lnTo>
                  <a:pt x="885739" y="15233"/>
                </a:lnTo>
                <a:close/>
              </a:path>
              <a:path w="964565" h="962025">
                <a:moveTo>
                  <a:pt x="878796" y="77528"/>
                </a:moveTo>
                <a:lnTo>
                  <a:pt x="877249" y="77528"/>
                </a:lnTo>
                <a:lnTo>
                  <a:pt x="876554" y="76009"/>
                </a:lnTo>
                <a:lnTo>
                  <a:pt x="877700" y="75009"/>
                </a:lnTo>
                <a:lnTo>
                  <a:pt x="878088" y="75842"/>
                </a:lnTo>
                <a:lnTo>
                  <a:pt x="878569" y="76653"/>
                </a:lnTo>
                <a:lnTo>
                  <a:pt x="878796" y="77528"/>
                </a:lnTo>
                <a:close/>
              </a:path>
              <a:path w="964565" h="962025">
                <a:moveTo>
                  <a:pt x="878161" y="59490"/>
                </a:moveTo>
                <a:lnTo>
                  <a:pt x="876629" y="59490"/>
                </a:lnTo>
                <a:lnTo>
                  <a:pt x="876800" y="58569"/>
                </a:lnTo>
                <a:lnTo>
                  <a:pt x="877234" y="57697"/>
                </a:lnTo>
                <a:lnTo>
                  <a:pt x="878758" y="57697"/>
                </a:lnTo>
                <a:lnTo>
                  <a:pt x="878591" y="58569"/>
                </a:lnTo>
                <a:lnTo>
                  <a:pt x="878161" y="59490"/>
                </a:lnTo>
                <a:close/>
              </a:path>
              <a:path w="964565" h="962025">
                <a:moveTo>
                  <a:pt x="878161" y="59490"/>
                </a:moveTo>
                <a:lnTo>
                  <a:pt x="878071" y="59718"/>
                </a:lnTo>
                <a:lnTo>
                  <a:pt x="878157" y="59490"/>
                </a:lnTo>
                <a:lnTo>
                  <a:pt x="878614" y="58569"/>
                </a:lnTo>
                <a:lnTo>
                  <a:pt x="878161" y="59490"/>
                </a:lnTo>
                <a:close/>
              </a:path>
              <a:path w="964565" h="962025">
                <a:moveTo>
                  <a:pt x="877925" y="60106"/>
                </a:moveTo>
                <a:lnTo>
                  <a:pt x="878071" y="59718"/>
                </a:lnTo>
                <a:lnTo>
                  <a:pt x="878157" y="59490"/>
                </a:lnTo>
                <a:lnTo>
                  <a:pt x="877925" y="60106"/>
                </a:lnTo>
                <a:close/>
              </a:path>
              <a:path w="964565" h="962025">
                <a:moveTo>
                  <a:pt x="878082" y="23240"/>
                </a:moveTo>
                <a:lnTo>
                  <a:pt x="876562" y="23240"/>
                </a:lnTo>
                <a:lnTo>
                  <a:pt x="876765" y="22528"/>
                </a:lnTo>
                <a:lnTo>
                  <a:pt x="876807" y="22382"/>
                </a:lnTo>
                <a:lnTo>
                  <a:pt x="877310" y="21489"/>
                </a:lnTo>
                <a:lnTo>
                  <a:pt x="877647" y="20774"/>
                </a:lnTo>
                <a:lnTo>
                  <a:pt x="877503" y="21080"/>
                </a:lnTo>
                <a:lnTo>
                  <a:pt x="878780" y="21489"/>
                </a:lnTo>
                <a:lnTo>
                  <a:pt x="878540" y="22382"/>
                </a:lnTo>
                <a:lnTo>
                  <a:pt x="878501" y="22528"/>
                </a:lnTo>
                <a:lnTo>
                  <a:pt x="878082" y="23240"/>
                </a:lnTo>
                <a:close/>
              </a:path>
              <a:path w="964565" h="962025">
                <a:moveTo>
                  <a:pt x="924175" y="506265"/>
                </a:moveTo>
                <a:lnTo>
                  <a:pt x="923025" y="506265"/>
                </a:lnTo>
                <a:lnTo>
                  <a:pt x="924003" y="505792"/>
                </a:lnTo>
                <a:lnTo>
                  <a:pt x="924175" y="506265"/>
                </a:lnTo>
                <a:close/>
              </a:path>
              <a:path w="964565" h="962025">
                <a:moveTo>
                  <a:pt x="923915" y="509739"/>
                </a:moveTo>
                <a:lnTo>
                  <a:pt x="920730" y="509739"/>
                </a:lnTo>
                <a:lnTo>
                  <a:pt x="920221" y="508372"/>
                </a:lnTo>
                <a:lnTo>
                  <a:pt x="921779" y="506515"/>
                </a:lnTo>
                <a:lnTo>
                  <a:pt x="924265" y="506515"/>
                </a:lnTo>
                <a:lnTo>
                  <a:pt x="924370" y="506803"/>
                </a:lnTo>
                <a:lnTo>
                  <a:pt x="925249" y="508020"/>
                </a:lnTo>
                <a:lnTo>
                  <a:pt x="924669" y="509447"/>
                </a:lnTo>
                <a:lnTo>
                  <a:pt x="923915" y="509739"/>
                </a:lnTo>
                <a:close/>
              </a:path>
              <a:path w="964565" h="962025">
                <a:moveTo>
                  <a:pt x="924295" y="290934"/>
                </a:moveTo>
                <a:lnTo>
                  <a:pt x="921416" y="289863"/>
                </a:lnTo>
                <a:lnTo>
                  <a:pt x="920619" y="288607"/>
                </a:lnTo>
                <a:lnTo>
                  <a:pt x="920911" y="287390"/>
                </a:lnTo>
                <a:lnTo>
                  <a:pt x="923146" y="286920"/>
                </a:lnTo>
                <a:lnTo>
                  <a:pt x="924712" y="287390"/>
                </a:lnTo>
                <a:lnTo>
                  <a:pt x="925351" y="288607"/>
                </a:lnTo>
                <a:lnTo>
                  <a:pt x="924652" y="289863"/>
                </a:lnTo>
                <a:lnTo>
                  <a:pt x="924295" y="290934"/>
                </a:lnTo>
                <a:close/>
              </a:path>
              <a:path w="964565" h="962025">
                <a:moveTo>
                  <a:pt x="924299" y="418574"/>
                </a:moveTo>
                <a:lnTo>
                  <a:pt x="921833" y="418574"/>
                </a:lnTo>
                <a:lnTo>
                  <a:pt x="920303" y="416794"/>
                </a:lnTo>
                <a:lnTo>
                  <a:pt x="920973" y="415652"/>
                </a:lnTo>
                <a:lnTo>
                  <a:pt x="922174" y="415111"/>
                </a:lnTo>
                <a:lnTo>
                  <a:pt x="921337" y="415488"/>
                </a:lnTo>
                <a:lnTo>
                  <a:pt x="924722" y="415652"/>
                </a:lnTo>
                <a:lnTo>
                  <a:pt x="925146" y="416794"/>
                </a:lnTo>
                <a:lnTo>
                  <a:pt x="925252" y="417083"/>
                </a:lnTo>
                <a:lnTo>
                  <a:pt x="924402" y="418282"/>
                </a:lnTo>
                <a:lnTo>
                  <a:pt x="924299" y="418574"/>
                </a:lnTo>
                <a:close/>
              </a:path>
              <a:path w="964565" h="962025">
                <a:moveTo>
                  <a:pt x="924299" y="418574"/>
                </a:moveTo>
                <a:lnTo>
                  <a:pt x="924212" y="418819"/>
                </a:lnTo>
                <a:lnTo>
                  <a:pt x="924299" y="418574"/>
                </a:lnTo>
                <a:lnTo>
                  <a:pt x="924402" y="418282"/>
                </a:lnTo>
                <a:lnTo>
                  <a:pt x="924299" y="418574"/>
                </a:lnTo>
                <a:close/>
              </a:path>
              <a:path w="964565" h="962025">
                <a:moveTo>
                  <a:pt x="924043" y="419296"/>
                </a:moveTo>
                <a:lnTo>
                  <a:pt x="923067" y="418819"/>
                </a:lnTo>
                <a:lnTo>
                  <a:pt x="924212" y="418819"/>
                </a:lnTo>
                <a:lnTo>
                  <a:pt x="924043" y="419296"/>
                </a:lnTo>
                <a:close/>
              </a:path>
              <a:path w="964565" h="962025">
                <a:moveTo>
                  <a:pt x="925220" y="324227"/>
                </a:moveTo>
                <a:lnTo>
                  <a:pt x="922474" y="324227"/>
                </a:lnTo>
                <a:lnTo>
                  <a:pt x="922580" y="323925"/>
                </a:lnTo>
                <a:lnTo>
                  <a:pt x="924224" y="323402"/>
                </a:lnTo>
                <a:lnTo>
                  <a:pt x="925220" y="324227"/>
                </a:lnTo>
                <a:close/>
              </a:path>
              <a:path w="964565" h="962025">
                <a:moveTo>
                  <a:pt x="922474" y="324227"/>
                </a:moveTo>
                <a:lnTo>
                  <a:pt x="922391" y="324466"/>
                </a:lnTo>
                <a:lnTo>
                  <a:pt x="922474" y="324227"/>
                </a:lnTo>
                <a:lnTo>
                  <a:pt x="922580" y="323925"/>
                </a:lnTo>
                <a:lnTo>
                  <a:pt x="922474" y="324227"/>
                </a:lnTo>
                <a:close/>
              </a:path>
              <a:path w="964565" h="962025">
                <a:moveTo>
                  <a:pt x="924046" y="327330"/>
                </a:moveTo>
                <a:lnTo>
                  <a:pt x="922722" y="326284"/>
                </a:lnTo>
                <a:lnTo>
                  <a:pt x="922217" y="324964"/>
                </a:lnTo>
                <a:lnTo>
                  <a:pt x="922391" y="324466"/>
                </a:lnTo>
                <a:lnTo>
                  <a:pt x="925167" y="324466"/>
                </a:lnTo>
                <a:lnTo>
                  <a:pt x="925056" y="324964"/>
                </a:lnTo>
                <a:lnTo>
                  <a:pt x="924946" y="325455"/>
                </a:lnTo>
                <a:lnTo>
                  <a:pt x="924497" y="326284"/>
                </a:lnTo>
                <a:lnTo>
                  <a:pt x="924046" y="327330"/>
                </a:lnTo>
                <a:close/>
              </a:path>
              <a:path w="964565" h="962025">
                <a:moveTo>
                  <a:pt x="923986" y="234902"/>
                </a:moveTo>
                <a:lnTo>
                  <a:pt x="922744" y="233906"/>
                </a:lnTo>
                <a:lnTo>
                  <a:pt x="923437" y="232191"/>
                </a:lnTo>
                <a:lnTo>
                  <a:pt x="925018" y="232191"/>
                </a:lnTo>
                <a:lnTo>
                  <a:pt x="924818" y="233123"/>
                </a:lnTo>
                <a:lnTo>
                  <a:pt x="924403" y="233906"/>
                </a:lnTo>
                <a:lnTo>
                  <a:pt x="923986" y="234902"/>
                </a:lnTo>
                <a:close/>
              </a:path>
              <a:path w="964565" h="962025">
                <a:moveTo>
                  <a:pt x="925139" y="344312"/>
                </a:moveTo>
                <a:lnTo>
                  <a:pt x="923549" y="344312"/>
                </a:lnTo>
                <a:lnTo>
                  <a:pt x="922633" y="342589"/>
                </a:lnTo>
                <a:lnTo>
                  <a:pt x="923786" y="341493"/>
                </a:lnTo>
                <a:lnTo>
                  <a:pt x="924235" y="342347"/>
                </a:lnTo>
                <a:lnTo>
                  <a:pt x="924786" y="343169"/>
                </a:lnTo>
                <a:lnTo>
                  <a:pt x="925139" y="344312"/>
                </a:lnTo>
                <a:close/>
              </a:path>
              <a:path w="964565" h="962025">
                <a:moveTo>
                  <a:pt x="914186" y="520158"/>
                </a:moveTo>
                <a:lnTo>
                  <a:pt x="913321" y="518976"/>
                </a:lnTo>
                <a:lnTo>
                  <a:pt x="912524" y="518368"/>
                </a:lnTo>
                <a:lnTo>
                  <a:pt x="912990" y="517407"/>
                </a:lnTo>
                <a:lnTo>
                  <a:pt x="913246" y="515948"/>
                </a:lnTo>
                <a:lnTo>
                  <a:pt x="914691" y="515347"/>
                </a:lnTo>
                <a:lnTo>
                  <a:pt x="916320" y="515948"/>
                </a:lnTo>
                <a:lnTo>
                  <a:pt x="916787" y="516678"/>
                </a:lnTo>
                <a:lnTo>
                  <a:pt x="917760" y="518368"/>
                </a:lnTo>
                <a:lnTo>
                  <a:pt x="917917" y="518368"/>
                </a:lnTo>
                <a:lnTo>
                  <a:pt x="916730" y="519848"/>
                </a:lnTo>
                <a:lnTo>
                  <a:pt x="914186" y="520158"/>
                </a:lnTo>
                <a:close/>
              </a:path>
              <a:path w="964565" h="962025">
                <a:moveTo>
                  <a:pt x="924258" y="378096"/>
                </a:moveTo>
                <a:lnTo>
                  <a:pt x="923164" y="378096"/>
                </a:lnTo>
                <a:lnTo>
                  <a:pt x="924096" y="377637"/>
                </a:lnTo>
                <a:lnTo>
                  <a:pt x="924258" y="378096"/>
                </a:lnTo>
                <a:close/>
              </a:path>
              <a:path w="964565" h="962025">
                <a:moveTo>
                  <a:pt x="924044" y="381476"/>
                </a:moveTo>
                <a:lnTo>
                  <a:pt x="920943" y="381476"/>
                </a:lnTo>
                <a:lnTo>
                  <a:pt x="920473" y="380138"/>
                </a:lnTo>
                <a:lnTo>
                  <a:pt x="921979" y="378345"/>
                </a:lnTo>
                <a:lnTo>
                  <a:pt x="924346" y="378345"/>
                </a:lnTo>
                <a:lnTo>
                  <a:pt x="924445" y="378623"/>
                </a:lnTo>
                <a:lnTo>
                  <a:pt x="925281" y="379793"/>
                </a:lnTo>
                <a:lnTo>
                  <a:pt x="924740" y="381195"/>
                </a:lnTo>
                <a:lnTo>
                  <a:pt x="924044" y="381476"/>
                </a:lnTo>
                <a:close/>
              </a:path>
              <a:path w="964565" h="962025">
                <a:moveTo>
                  <a:pt x="923515" y="381690"/>
                </a:moveTo>
                <a:lnTo>
                  <a:pt x="923188" y="381822"/>
                </a:lnTo>
                <a:lnTo>
                  <a:pt x="924044" y="381476"/>
                </a:lnTo>
                <a:lnTo>
                  <a:pt x="923515" y="381690"/>
                </a:lnTo>
                <a:close/>
              </a:path>
              <a:path w="964565" h="962025">
                <a:moveTo>
                  <a:pt x="923982" y="252965"/>
                </a:moveTo>
                <a:lnTo>
                  <a:pt x="922719" y="252029"/>
                </a:lnTo>
                <a:lnTo>
                  <a:pt x="923439" y="250343"/>
                </a:lnTo>
                <a:lnTo>
                  <a:pt x="925007" y="250343"/>
                </a:lnTo>
                <a:lnTo>
                  <a:pt x="924804" y="251246"/>
                </a:lnTo>
                <a:lnTo>
                  <a:pt x="924381" y="252029"/>
                </a:lnTo>
                <a:lnTo>
                  <a:pt x="923982" y="252965"/>
                </a:lnTo>
                <a:close/>
              </a:path>
              <a:path w="964565" h="962025">
                <a:moveTo>
                  <a:pt x="921817" y="177020"/>
                </a:moveTo>
                <a:lnTo>
                  <a:pt x="921595" y="177468"/>
                </a:lnTo>
                <a:lnTo>
                  <a:pt x="921817" y="177020"/>
                </a:lnTo>
                <a:lnTo>
                  <a:pt x="921943" y="176764"/>
                </a:lnTo>
                <a:lnTo>
                  <a:pt x="921817" y="177020"/>
                </a:lnTo>
                <a:close/>
              </a:path>
              <a:path w="964565" h="962025">
                <a:moveTo>
                  <a:pt x="923801" y="179137"/>
                </a:moveTo>
                <a:lnTo>
                  <a:pt x="921246" y="177977"/>
                </a:lnTo>
                <a:lnTo>
                  <a:pt x="924540" y="177977"/>
                </a:lnTo>
                <a:lnTo>
                  <a:pt x="923801" y="179137"/>
                </a:lnTo>
                <a:close/>
              </a:path>
              <a:path w="964565" h="962025">
                <a:moveTo>
                  <a:pt x="924228" y="267808"/>
                </a:moveTo>
                <a:lnTo>
                  <a:pt x="923110" y="267808"/>
                </a:lnTo>
                <a:lnTo>
                  <a:pt x="924032" y="267309"/>
                </a:lnTo>
                <a:lnTo>
                  <a:pt x="924228" y="267808"/>
                </a:lnTo>
                <a:close/>
              </a:path>
              <a:path w="964565" h="962025">
                <a:moveTo>
                  <a:pt x="923931" y="271227"/>
                </a:moveTo>
                <a:lnTo>
                  <a:pt x="921053" y="271227"/>
                </a:lnTo>
                <a:lnTo>
                  <a:pt x="920516" y="269914"/>
                </a:lnTo>
                <a:lnTo>
                  <a:pt x="921918" y="268099"/>
                </a:lnTo>
                <a:lnTo>
                  <a:pt x="924343" y="268099"/>
                </a:lnTo>
                <a:lnTo>
                  <a:pt x="924420" y="268295"/>
                </a:lnTo>
                <a:lnTo>
                  <a:pt x="925274" y="269420"/>
                </a:lnTo>
                <a:lnTo>
                  <a:pt x="924847" y="270850"/>
                </a:lnTo>
                <a:lnTo>
                  <a:pt x="923931" y="271227"/>
                </a:lnTo>
                <a:close/>
              </a:path>
              <a:path w="964565" h="962025">
                <a:moveTo>
                  <a:pt x="923931" y="271227"/>
                </a:moveTo>
                <a:lnTo>
                  <a:pt x="923526" y="271395"/>
                </a:lnTo>
                <a:lnTo>
                  <a:pt x="924847" y="270850"/>
                </a:lnTo>
                <a:lnTo>
                  <a:pt x="923931" y="271227"/>
                </a:lnTo>
                <a:close/>
              </a:path>
              <a:path w="964565" h="962025">
                <a:moveTo>
                  <a:pt x="922513" y="911951"/>
                </a:moveTo>
                <a:lnTo>
                  <a:pt x="922427" y="912125"/>
                </a:lnTo>
                <a:lnTo>
                  <a:pt x="922513" y="911951"/>
                </a:lnTo>
                <a:lnTo>
                  <a:pt x="922623" y="911727"/>
                </a:lnTo>
                <a:lnTo>
                  <a:pt x="922513" y="911951"/>
                </a:lnTo>
                <a:close/>
              </a:path>
              <a:path w="964565" h="962025">
                <a:moveTo>
                  <a:pt x="924311" y="914339"/>
                </a:moveTo>
                <a:lnTo>
                  <a:pt x="922986" y="914339"/>
                </a:lnTo>
                <a:lnTo>
                  <a:pt x="922164" y="912663"/>
                </a:lnTo>
                <a:lnTo>
                  <a:pt x="922427" y="912125"/>
                </a:lnTo>
                <a:lnTo>
                  <a:pt x="925213" y="912125"/>
                </a:lnTo>
                <a:lnTo>
                  <a:pt x="925070" y="912663"/>
                </a:lnTo>
                <a:lnTo>
                  <a:pt x="924957" y="913086"/>
                </a:lnTo>
                <a:lnTo>
                  <a:pt x="924466" y="913990"/>
                </a:lnTo>
                <a:lnTo>
                  <a:pt x="924311" y="914339"/>
                </a:lnTo>
                <a:close/>
              </a:path>
              <a:path w="964565" h="962025">
                <a:moveTo>
                  <a:pt x="923674" y="491846"/>
                </a:moveTo>
                <a:lnTo>
                  <a:pt x="921132" y="491846"/>
                </a:lnTo>
                <a:lnTo>
                  <a:pt x="920938" y="491281"/>
                </a:lnTo>
                <a:lnTo>
                  <a:pt x="920773" y="490637"/>
                </a:lnTo>
                <a:lnTo>
                  <a:pt x="921228" y="489462"/>
                </a:lnTo>
                <a:lnTo>
                  <a:pt x="923907" y="487793"/>
                </a:lnTo>
                <a:lnTo>
                  <a:pt x="924320" y="488754"/>
                </a:lnTo>
                <a:lnTo>
                  <a:pt x="925199" y="489832"/>
                </a:lnTo>
                <a:lnTo>
                  <a:pt x="924832" y="491281"/>
                </a:lnTo>
                <a:lnTo>
                  <a:pt x="923674" y="491846"/>
                </a:lnTo>
                <a:close/>
              </a:path>
              <a:path w="964565" h="962025">
                <a:moveTo>
                  <a:pt x="924295" y="896763"/>
                </a:moveTo>
                <a:lnTo>
                  <a:pt x="921416" y="895692"/>
                </a:lnTo>
                <a:lnTo>
                  <a:pt x="920619" y="894436"/>
                </a:lnTo>
                <a:lnTo>
                  <a:pt x="920911" y="893219"/>
                </a:lnTo>
                <a:lnTo>
                  <a:pt x="923146" y="892749"/>
                </a:lnTo>
                <a:lnTo>
                  <a:pt x="924712" y="893219"/>
                </a:lnTo>
                <a:lnTo>
                  <a:pt x="925351" y="894436"/>
                </a:lnTo>
                <a:lnTo>
                  <a:pt x="924652" y="895692"/>
                </a:lnTo>
                <a:lnTo>
                  <a:pt x="924295" y="896763"/>
                </a:lnTo>
                <a:close/>
              </a:path>
              <a:path w="964565" h="962025">
                <a:moveTo>
                  <a:pt x="923986" y="840731"/>
                </a:moveTo>
                <a:lnTo>
                  <a:pt x="922744" y="839735"/>
                </a:lnTo>
                <a:lnTo>
                  <a:pt x="923437" y="838020"/>
                </a:lnTo>
                <a:lnTo>
                  <a:pt x="925018" y="838020"/>
                </a:lnTo>
                <a:lnTo>
                  <a:pt x="924818" y="838952"/>
                </a:lnTo>
                <a:lnTo>
                  <a:pt x="924403" y="839735"/>
                </a:lnTo>
                <a:lnTo>
                  <a:pt x="923986" y="840731"/>
                </a:lnTo>
                <a:close/>
              </a:path>
              <a:path w="964565" h="962025">
                <a:moveTo>
                  <a:pt x="924249" y="763416"/>
                </a:moveTo>
                <a:lnTo>
                  <a:pt x="923146" y="763416"/>
                </a:lnTo>
                <a:lnTo>
                  <a:pt x="924085" y="762968"/>
                </a:lnTo>
                <a:lnTo>
                  <a:pt x="924249" y="763416"/>
                </a:lnTo>
                <a:close/>
              </a:path>
              <a:path w="964565" h="962025">
                <a:moveTo>
                  <a:pt x="923199" y="767081"/>
                </a:moveTo>
                <a:lnTo>
                  <a:pt x="920961" y="766750"/>
                </a:lnTo>
                <a:lnTo>
                  <a:pt x="920470" y="765419"/>
                </a:lnTo>
                <a:lnTo>
                  <a:pt x="921947" y="763640"/>
                </a:lnTo>
                <a:lnTo>
                  <a:pt x="924331" y="763640"/>
                </a:lnTo>
                <a:lnTo>
                  <a:pt x="924441" y="763943"/>
                </a:lnTo>
                <a:lnTo>
                  <a:pt x="925284" y="765106"/>
                </a:lnTo>
                <a:lnTo>
                  <a:pt x="924747" y="766483"/>
                </a:lnTo>
                <a:lnTo>
                  <a:pt x="923199" y="767081"/>
                </a:lnTo>
                <a:close/>
              </a:path>
              <a:path w="964565" h="962025">
                <a:moveTo>
                  <a:pt x="921810" y="397604"/>
                </a:moveTo>
                <a:lnTo>
                  <a:pt x="921590" y="398052"/>
                </a:lnTo>
                <a:lnTo>
                  <a:pt x="921810" y="397604"/>
                </a:lnTo>
                <a:lnTo>
                  <a:pt x="921936" y="397347"/>
                </a:lnTo>
                <a:lnTo>
                  <a:pt x="921810" y="397604"/>
                </a:lnTo>
                <a:close/>
              </a:path>
              <a:path w="964565" h="962025">
                <a:moveTo>
                  <a:pt x="923797" y="399721"/>
                </a:moveTo>
                <a:lnTo>
                  <a:pt x="921238" y="398561"/>
                </a:lnTo>
                <a:lnTo>
                  <a:pt x="924537" y="398561"/>
                </a:lnTo>
                <a:lnTo>
                  <a:pt x="923797" y="399721"/>
                </a:lnTo>
                <a:close/>
              </a:path>
              <a:path w="964565" h="962025">
                <a:moveTo>
                  <a:pt x="924228" y="873637"/>
                </a:moveTo>
                <a:lnTo>
                  <a:pt x="923110" y="873637"/>
                </a:lnTo>
                <a:lnTo>
                  <a:pt x="924032" y="873138"/>
                </a:lnTo>
                <a:lnTo>
                  <a:pt x="924228" y="873637"/>
                </a:lnTo>
                <a:close/>
              </a:path>
              <a:path w="964565" h="962025">
                <a:moveTo>
                  <a:pt x="923931" y="877056"/>
                </a:moveTo>
                <a:lnTo>
                  <a:pt x="921053" y="877056"/>
                </a:lnTo>
                <a:lnTo>
                  <a:pt x="920516" y="875743"/>
                </a:lnTo>
                <a:lnTo>
                  <a:pt x="921918" y="873925"/>
                </a:lnTo>
                <a:lnTo>
                  <a:pt x="924341" y="873925"/>
                </a:lnTo>
                <a:lnTo>
                  <a:pt x="924420" y="874124"/>
                </a:lnTo>
                <a:lnTo>
                  <a:pt x="925274" y="875249"/>
                </a:lnTo>
                <a:lnTo>
                  <a:pt x="924847" y="876679"/>
                </a:lnTo>
                <a:lnTo>
                  <a:pt x="923931" y="877056"/>
                </a:lnTo>
                <a:close/>
              </a:path>
              <a:path w="964565" h="962025">
                <a:moveTo>
                  <a:pt x="923931" y="877056"/>
                </a:moveTo>
                <a:lnTo>
                  <a:pt x="923526" y="877224"/>
                </a:lnTo>
                <a:lnTo>
                  <a:pt x="924847" y="876679"/>
                </a:lnTo>
                <a:lnTo>
                  <a:pt x="923931" y="877056"/>
                </a:lnTo>
                <a:close/>
              </a:path>
              <a:path w="964565" h="962025">
                <a:moveTo>
                  <a:pt x="932839" y="483715"/>
                </a:moveTo>
                <a:lnTo>
                  <a:pt x="931401" y="482740"/>
                </a:lnTo>
                <a:lnTo>
                  <a:pt x="931122" y="481175"/>
                </a:lnTo>
                <a:lnTo>
                  <a:pt x="931026" y="480452"/>
                </a:lnTo>
                <a:lnTo>
                  <a:pt x="932273" y="479719"/>
                </a:lnTo>
                <a:lnTo>
                  <a:pt x="932932" y="479068"/>
                </a:lnTo>
                <a:lnTo>
                  <a:pt x="932493" y="479502"/>
                </a:lnTo>
                <a:lnTo>
                  <a:pt x="935175" y="479719"/>
                </a:lnTo>
                <a:lnTo>
                  <a:pt x="935729" y="481175"/>
                </a:lnTo>
                <a:lnTo>
                  <a:pt x="935207" y="482740"/>
                </a:lnTo>
                <a:lnTo>
                  <a:pt x="935138" y="482947"/>
                </a:lnTo>
                <a:lnTo>
                  <a:pt x="932839" y="483715"/>
                </a:lnTo>
                <a:close/>
              </a:path>
              <a:path w="964565" h="962025">
                <a:moveTo>
                  <a:pt x="920989" y="749474"/>
                </a:moveTo>
                <a:lnTo>
                  <a:pt x="920015" y="747826"/>
                </a:lnTo>
                <a:lnTo>
                  <a:pt x="919114" y="744969"/>
                </a:lnTo>
                <a:lnTo>
                  <a:pt x="918997" y="743980"/>
                </a:lnTo>
                <a:lnTo>
                  <a:pt x="918907" y="743492"/>
                </a:lnTo>
                <a:lnTo>
                  <a:pt x="918833" y="743090"/>
                </a:lnTo>
                <a:lnTo>
                  <a:pt x="920560" y="743090"/>
                </a:lnTo>
                <a:lnTo>
                  <a:pt x="923797" y="743980"/>
                </a:lnTo>
                <a:lnTo>
                  <a:pt x="925359" y="744969"/>
                </a:lnTo>
                <a:lnTo>
                  <a:pt x="925028" y="747826"/>
                </a:lnTo>
                <a:lnTo>
                  <a:pt x="923865" y="749043"/>
                </a:lnTo>
                <a:lnTo>
                  <a:pt x="920989" y="749474"/>
                </a:lnTo>
                <a:close/>
              </a:path>
              <a:path w="964565" h="962025">
                <a:moveTo>
                  <a:pt x="918460" y="742247"/>
                </a:moveTo>
                <a:lnTo>
                  <a:pt x="916541" y="742247"/>
                </a:lnTo>
                <a:lnTo>
                  <a:pt x="914032" y="741336"/>
                </a:lnTo>
                <a:lnTo>
                  <a:pt x="912481" y="740457"/>
                </a:lnTo>
                <a:lnTo>
                  <a:pt x="912832" y="737994"/>
                </a:lnTo>
                <a:lnTo>
                  <a:pt x="912858" y="737813"/>
                </a:lnTo>
                <a:lnTo>
                  <a:pt x="914139" y="736706"/>
                </a:lnTo>
                <a:lnTo>
                  <a:pt x="916824" y="736706"/>
                </a:lnTo>
                <a:lnTo>
                  <a:pt x="918319" y="741336"/>
                </a:lnTo>
                <a:lnTo>
                  <a:pt x="918403" y="741905"/>
                </a:lnTo>
                <a:lnTo>
                  <a:pt x="918460" y="742247"/>
                </a:lnTo>
                <a:close/>
              </a:path>
              <a:path w="964565" h="962025">
                <a:moveTo>
                  <a:pt x="925217" y="195894"/>
                </a:moveTo>
                <a:lnTo>
                  <a:pt x="922439" y="195894"/>
                </a:lnTo>
                <a:lnTo>
                  <a:pt x="922555" y="195574"/>
                </a:lnTo>
                <a:lnTo>
                  <a:pt x="924827" y="195574"/>
                </a:lnTo>
                <a:lnTo>
                  <a:pt x="925217" y="195894"/>
                </a:lnTo>
                <a:close/>
              </a:path>
              <a:path w="964565" h="962025">
                <a:moveTo>
                  <a:pt x="924043" y="198894"/>
                </a:moveTo>
                <a:lnTo>
                  <a:pt x="922726" y="197901"/>
                </a:lnTo>
                <a:lnTo>
                  <a:pt x="922189" y="196585"/>
                </a:lnTo>
                <a:lnTo>
                  <a:pt x="922363" y="196104"/>
                </a:lnTo>
                <a:lnTo>
                  <a:pt x="925167" y="196104"/>
                </a:lnTo>
                <a:lnTo>
                  <a:pt x="925050" y="196585"/>
                </a:lnTo>
                <a:lnTo>
                  <a:pt x="924932" y="197069"/>
                </a:lnTo>
                <a:lnTo>
                  <a:pt x="924478" y="197901"/>
                </a:lnTo>
                <a:lnTo>
                  <a:pt x="924043" y="198894"/>
                </a:lnTo>
                <a:close/>
              </a:path>
              <a:path w="964565" h="962025">
                <a:moveTo>
                  <a:pt x="916502" y="95961"/>
                </a:moveTo>
                <a:lnTo>
                  <a:pt x="912872" y="95961"/>
                </a:lnTo>
                <a:lnTo>
                  <a:pt x="912762" y="95161"/>
                </a:lnTo>
                <a:lnTo>
                  <a:pt x="912353" y="94218"/>
                </a:lnTo>
                <a:lnTo>
                  <a:pt x="912905" y="92897"/>
                </a:lnTo>
                <a:lnTo>
                  <a:pt x="913961" y="92367"/>
                </a:lnTo>
                <a:lnTo>
                  <a:pt x="915769" y="93840"/>
                </a:lnTo>
                <a:lnTo>
                  <a:pt x="916029" y="95032"/>
                </a:lnTo>
                <a:lnTo>
                  <a:pt x="916502" y="95961"/>
                </a:lnTo>
                <a:close/>
              </a:path>
              <a:path w="964565" h="962025">
                <a:moveTo>
                  <a:pt x="914360" y="97178"/>
                </a:moveTo>
                <a:lnTo>
                  <a:pt x="912965" y="96634"/>
                </a:lnTo>
                <a:lnTo>
                  <a:pt x="912922" y="96324"/>
                </a:lnTo>
                <a:lnTo>
                  <a:pt x="915527" y="96324"/>
                </a:lnTo>
                <a:lnTo>
                  <a:pt x="914360" y="97178"/>
                </a:lnTo>
                <a:close/>
              </a:path>
              <a:path w="964565" h="962025">
                <a:moveTo>
                  <a:pt x="916093" y="333935"/>
                </a:moveTo>
                <a:lnTo>
                  <a:pt x="913879" y="333935"/>
                </a:lnTo>
                <a:lnTo>
                  <a:pt x="914520" y="333515"/>
                </a:lnTo>
                <a:lnTo>
                  <a:pt x="915829" y="333515"/>
                </a:lnTo>
                <a:lnTo>
                  <a:pt x="916093" y="333935"/>
                </a:lnTo>
                <a:close/>
              </a:path>
              <a:path w="964565" h="962025">
                <a:moveTo>
                  <a:pt x="913965" y="335625"/>
                </a:moveTo>
                <a:lnTo>
                  <a:pt x="912887" y="334472"/>
                </a:lnTo>
                <a:lnTo>
                  <a:pt x="916146" y="334472"/>
                </a:lnTo>
                <a:lnTo>
                  <a:pt x="913965" y="335625"/>
                </a:lnTo>
                <a:close/>
              </a:path>
              <a:path w="964565" h="962025">
                <a:moveTo>
                  <a:pt x="916438" y="78542"/>
                </a:moveTo>
                <a:lnTo>
                  <a:pt x="913841" y="78542"/>
                </a:lnTo>
                <a:lnTo>
                  <a:pt x="913246" y="77703"/>
                </a:lnTo>
                <a:lnTo>
                  <a:pt x="912509" y="77119"/>
                </a:lnTo>
                <a:lnTo>
                  <a:pt x="912954" y="76208"/>
                </a:lnTo>
                <a:lnTo>
                  <a:pt x="913203" y="74831"/>
                </a:lnTo>
                <a:lnTo>
                  <a:pt x="914570" y="74251"/>
                </a:lnTo>
                <a:lnTo>
                  <a:pt x="916119" y="74831"/>
                </a:lnTo>
                <a:lnTo>
                  <a:pt x="916931" y="76208"/>
                </a:lnTo>
                <a:lnTo>
                  <a:pt x="917433" y="77119"/>
                </a:lnTo>
                <a:lnTo>
                  <a:pt x="917509" y="77258"/>
                </a:lnTo>
                <a:lnTo>
                  <a:pt x="916438" y="78542"/>
                </a:lnTo>
                <a:close/>
              </a:path>
              <a:path w="964565" h="962025">
                <a:moveTo>
                  <a:pt x="920954" y="550028"/>
                </a:moveTo>
                <a:lnTo>
                  <a:pt x="918893" y="550028"/>
                </a:lnTo>
                <a:lnTo>
                  <a:pt x="919025" y="549409"/>
                </a:lnTo>
                <a:lnTo>
                  <a:pt x="919098" y="548871"/>
                </a:lnTo>
                <a:lnTo>
                  <a:pt x="919175" y="548313"/>
                </a:lnTo>
                <a:lnTo>
                  <a:pt x="920210" y="545654"/>
                </a:lnTo>
                <a:lnTo>
                  <a:pt x="921256" y="544270"/>
                </a:lnTo>
                <a:lnTo>
                  <a:pt x="923776" y="544619"/>
                </a:lnTo>
                <a:lnTo>
                  <a:pt x="924420" y="545284"/>
                </a:lnTo>
                <a:lnTo>
                  <a:pt x="924808" y="547309"/>
                </a:lnTo>
                <a:lnTo>
                  <a:pt x="924904" y="547807"/>
                </a:lnTo>
                <a:lnTo>
                  <a:pt x="923527" y="548871"/>
                </a:lnTo>
                <a:lnTo>
                  <a:pt x="920954" y="550028"/>
                </a:lnTo>
                <a:close/>
              </a:path>
              <a:path w="964565" h="962025">
                <a:moveTo>
                  <a:pt x="918797" y="550473"/>
                </a:moveTo>
                <a:lnTo>
                  <a:pt x="918854" y="550206"/>
                </a:lnTo>
                <a:lnTo>
                  <a:pt x="919858" y="550206"/>
                </a:lnTo>
                <a:lnTo>
                  <a:pt x="918797" y="550473"/>
                </a:lnTo>
                <a:close/>
              </a:path>
              <a:path w="964565" h="962025">
                <a:moveTo>
                  <a:pt x="915575" y="351859"/>
                </a:moveTo>
                <a:lnTo>
                  <a:pt x="913250" y="351859"/>
                </a:lnTo>
                <a:lnTo>
                  <a:pt x="913521" y="351375"/>
                </a:lnTo>
                <a:lnTo>
                  <a:pt x="914783" y="351375"/>
                </a:lnTo>
                <a:lnTo>
                  <a:pt x="915575" y="351859"/>
                </a:lnTo>
                <a:close/>
              </a:path>
              <a:path w="964565" h="962025">
                <a:moveTo>
                  <a:pt x="915825" y="353154"/>
                </a:moveTo>
                <a:lnTo>
                  <a:pt x="914559" y="353154"/>
                </a:lnTo>
                <a:lnTo>
                  <a:pt x="913751" y="352663"/>
                </a:lnTo>
                <a:lnTo>
                  <a:pt x="916108" y="352663"/>
                </a:lnTo>
                <a:lnTo>
                  <a:pt x="915825" y="353154"/>
                </a:lnTo>
                <a:close/>
              </a:path>
              <a:path w="964565" h="962025">
                <a:moveTo>
                  <a:pt x="915825" y="353154"/>
                </a:moveTo>
                <a:lnTo>
                  <a:pt x="915692" y="353386"/>
                </a:lnTo>
                <a:lnTo>
                  <a:pt x="916108" y="352663"/>
                </a:lnTo>
                <a:lnTo>
                  <a:pt x="915825" y="353154"/>
                </a:lnTo>
                <a:close/>
              </a:path>
              <a:path w="964565" h="962025">
                <a:moveTo>
                  <a:pt x="916784" y="113739"/>
                </a:moveTo>
                <a:lnTo>
                  <a:pt x="912865" y="113739"/>
                </a:lnTo>
                <a:lnTo>
                  <a:pt x="913243" y="113287"/>
                </a:lnTo>
                <a:lnTo>
                  <a:pt x="913534" y="112611"/>
                </a:lnTo>
                <a:lnTo>
                  <a:pt x="915360" y="111921"/>
                </a:lnTo>
                <a:lnTo>
                  <a:pt x="916442" y="112444"/>
                </a:lnTo>
                <a:lnTo>
                  <a:pt x="916665" y="113287"/>
                </a:lnTo>
                <a:lnTo>
                  <a:pt x="916784" y="113739"/>
                </a:lnTo>
                <a:close/>
              </a:path>
              <a:path w="964565" h="962025">
                <a:moveTo>
                  <a:pt x="914367" y="115611"/>
                </a:moveTo>
                <a:lnTo>
                  <a:pt x="913385" y="115085"/>
                </a:lnTo>
                <a:lnTo>
                  <a:pt x="913012" y="114120"/>
                </a:lnTo>
                <a:lnTo>
                  <a:pt x="916883" y="114120"/>
                </a:lnTo>
                <a:lnTo>
                  <a:pt x="916182" y="114867"/>
                </a:lnTo>
                <a:lnTo>
                  <a:pt x="914367" y="115611"/>
                </a:lnTo>
                <a:close/>
              </a:path>
              <a:path w="964565" h="962025">
                <a:moveTo>
                  <a:pt x="915582" y="462151"/>
                </a:moveTo>
                <a:lnTo>
                  <a:pt x="913246" y="462151"/>
                </a:lnTo>
                <a:lnTo>
                  <a:pt x="913520" y="461660"/>
                </a:lnTo>
                <a:lnTo>
                  <a:pt x="914787" y="461660"/>
                </a:lnTo>
                <a:lnTo>
                  <a:pt x="915582" y="462151"/>
                </a:lnTo>
                <a:close/>
              </a:path>
              <a:path w="964565" h="962025">
                <a:moveTo>
                  <a:pt x="915836" y="463453"/>
                </a:moveTo>
                <a:lnTo>
                  <a:pt x="914563" y="463453"/>
                </a:lnTo>
                <a:lnTo>
                  <a:pt x="913748" y="462959"/>
                </a:lnTo>
                <a:lnTo>
                  <a:pt x="916119" y="462959"/>
                </a:lnTo>
                <a:lnTo>
                  <a:pt x="915836" y="463453"/>
                </a:lnTo>
                <a:close/>
              </a:path>
              <a:path w="964565" h="962025">
                <a:moveTo>
                  <a:pt x="915836" y="463453"/>
                </a:moveTo>
                <a:lnTo>
                  <a:pt x="915704" y="463685"/>
                </a:lnTo>
                <a:lnTo>
                  <a:pt x="916119" y="462959"/>
                </a:lnTo>
                <a:lnTo>
                  <a:pt x="915836" y="463453"/>
                </a:lnTo>
                <a:close/>
              </a:path>
              <a:path w="964565" h="962025">
                <a:moveTo>
                  <a:pt x="913983" y="485000"/>
                </a:moveTo>
                <a:lnTo>
                  <a:pt x="912645" y="483776"/>
                </a:lnTo>
                <a:lnTo>
                  <a:pt x="912577" y="481011"/>
                </a:lnTo>
                <a:lnTo>
                  <a:pt x="913759" y="480239"/>
                </a:lnTo>
                <a:lnTo>
                  <a:pt x="914435" y="479438"/>
                </a:lnTo>
                <a:lnTo>
                  <a:pt x="915388" y="479947"/>
                </a:lnTo>
                <a:lnTo>
                  <a:pt x="916712" y="480239"/>
                </a:lnTo>
                <a:lnTo>
                  <a:pt x="916908" y="480239"/>
                </a:lnTo>
                <a:lnTo>
                  <a:pt x="917377" y="481826"/>
                </a:lnTo>
                <a:lnTo>
                  <a:pt x="916701" y="483488"/>
                </a:lnTo>
                <a:lnTo>
                  <a:pt x="913983" y="485000"/>
                </a:lnTo>
                <a:close/>
              </a:path>
              <a:path w="964565" h="962025">
                <a:moveTo>
                  <a:pt x="914413" y="317790"/>
                </a:moveTo>
                <a:lnTo>
                  <a:pt x="912976" y="317267"/>
                </a:lnTo>
                <a:lnTo>
                  <a:pt x="912670" y="316527"/>
                </a:lnTo>
                <a:lnTo>
                  <a:pt x="912345" y="315580"/>
                </a:lnTo>
                <a:lnTo>
                  <a:pt x="912431" y="314808"/>
                </a:lnTo>
                <a:lnTo>
                  <a:pt x="912478" y="314378"/>
                </a:lnTo>
                <a:lnTo>
                  <a:pt x="912584" y="313410"/>
                </a:lnTo>
                <a:lnTo>
                  <a:pt x="913911" y="312887"/>
                </a:lnTo>
                <a:lnTo>
                  <a:pt x="915769" y="314378"/>
                </a:lnTo>
                <a:lnTo>
                  <a:pt x="916071" y="315580"/>
                </a:lnTo>
                <a:lnTo>
                  <a:pt x="916584" y="316527"/>
                </a:lnTo>
                <a:lnTo>
                  <a:pt x="915588" y="316908"/>
                </a:lnTo>
                <a:lnTo>
                  <a:pt x="914413" y="317790"/>
                </a:lnTo>
                <a:close/>
              </a:path>
              <a:path w="964565" h="962025">
                <a:moveTo>
                  <a:pt x="916406" y="444476"/>
                </a:moveTo>
                <a:lnTo>
                  <a:pt x="912858" y="444476"/>
                </a:lnTo>
                <a:lnTo>
                  <a:pt x="913465" y="443743"/>
                </a:lnTo>
                <a:lnTo>
                  <a:pt x="914929" y="443743"/>
                </a:lnTo>
                <a:lnTo>
                  <a:pt x="915869" y="444248"/>
                </a:lnTo>
                <a:lnTo>
                  <a:pt x="916406" y="444476"/>
                </a:lnTo>
                <a:close/>
              </a:path>
              <a:path w="964565" h="962025">
                <a:moveTo>
                  <a:pt x="914477" y="446568"/>
                </a:moveTo>
                <a:lnTo>
                  <a:pt x="913395" y="446131"/>
                </a:lnTo>
                <a:lnTo>
                  <a:pt x="913063" y="445106"/>
                </a:lnTo>
                <a:lnTo>
                  <a:pt x="912958" y="444782"/>
                </a:lnTo>
                <a:lnTo>
                  <a:pt x="916727" y="444782"/>
                </a:lnTo>
                <a:lnTo>
                  <a:pt x="916477" y="445106"/>
                </a:lnTo>
                <a:lnTo>
                  <a:pt x="916217" y="445743"/>
                </a:lnTo>
                <a:lnTo>
                  <a:pt x="914477" y="446568"/>
                </a:lnTo>
                <a:close/>
              </a:path>
              <a:path w="964565" h="962025">
                <a:moveTo>
                  <a:pt x="924395" y="436331"/>
                </a:moveTo>
                <a:lnTo>
                  <a:pt x="922850" y="436331"/>
                </a:lnTo>
                <a:lnTo>
                  <a:pt x="923018" y="435416"/>
                </a:lnTo>
                <a:lnTo>
                  <a:pt x="923453" y="434523"/>
                </a:lnTo>
                <a:lnTo>
                  <a:pt x="925007" y="434523"/>
                </a:lnTo>
                <a:lnTo>
                  <a:pt x="924829" y="435416"/>
                </a:lnTo>
                <a:lnTo>
                  <a:pt x="924395" y="436331"/>
                </a:lnTo>
                <a:close/>
              </a:path>
              <a:path w="964565" h="962025">
                <a:moveTo>
                  <a:pt x="924395" y="436331"/>
                </a:moveTo>
                <a:lnTo>
                  <a:pt x="924313" y="436548"/>
                </a:lnTo>
                <a:lnTo>
                  <a:pt x="924395" y="436331"/>
                </a:lnTo>
                <a:lnTo>
                  <a:pt x="924839" y="435416"/>
                </a:lnTo>
                <a:lnTo>
                  <a:pt x="924395" y="436331"/>
                </a:lnTo>
                <a:close/>
              </a:path>
              <a:path w="964565" h="962025">
                <a:moveTo>
                  <a:pt x="924171" y="436925"/>
                </a:moveTo>
                <a:lnTo>
                  <a:pt x="924313" y="436548"/>
                </a:lnTo>
                <a:lnTo>
                  <a:pt x="924395" y="436331"/>
                </a:lnTo>
                <a:lnTo>
                  <a:pt x="924171" y="436925"/>
                </a:lnTo>
                <a:close/>
              </a:path>
              <a:path w="964565" h="962025">
                <a:moveTo>
                  <a:pt x="923982" y="858791"/>
                </a:moveTo>
                <a:lnTo>
                  <a:pt x="922719" y="857855"/>
                </a:lnTo>
                <a:lnTo>
                  <a:pt x="923439" y="856168"/>
                </a:lnTo>
                <a:lnTo>
                  <a:pt x="925007" y="856168"/>
                </a:lnTo>
                <a:lnTo>
                  <a:pt x="924804" y="857072"/>
                </a:lnTo>
                <a:lnTo>
                  <a:pt x="924381" y="857855"/>
                </a:lnTo>
                <a:lnTo>
                  <a:pt x="923982" y="858791"/>
                </a:lnTo>
                <a:close/>
              </a:path>
              <a:path w="964565" h="962025">
                <a:moveTo>
                  <a:pt x="925449" y="121913"/>
                </a:moveTo>
                <a:lnTo>
                  <a:pt x="923046" y="121913"/>
                </a:lnTo>
                <a:lnTo>
                  <a:pt x="923326" y="121444"/>
                </a:lnTo>
                <a:lnTo>
                  <a:pt x="925192" y="121444"/>
                </a:lnTo>
                <a:lnTo>
                  <a:pt x="925449" y="121913"/>
                </a:lnTo>
                <a:close/>
              </a:path>
              <a:path w="964565" h="962025">
                <a:moveTo>
                  <a:pt x="924732" y="124650"/>
                </a:moveTo>
                <a:lnTo>
                  <a:pt x="922694" y="124650"/>
                </a:lnTo>
                <a:lnTo>
                  <a:pt x="922224" y="123671"/>
                </a:lnTo>
                <a:lnTo>
                  <a:pt x="922619" y="122351"/>
                </a:lnTo>
                <a:lnTo>
                  <a:pt x="925778" y="122351"/>
                </a:lnTo>
                <a:lnTo>
                  <a:pt x="925124" y="124251"/>
                </a:lnTo>
                <a:lnTo>
                  <a:pt x="924732" y="124650"/>
                </a:lnTo>
                <a:close/>
              </a:path>
              <a:path w="964565" h="962025">
                <a:moveTo>
                  <a:pt x="924732" y="124650"/>
                </a:moveTo>
                <a:lnTo>
                  <a:pt x="924497" y="124888"/>
                </a:lnTo>
                <a:lnTo>
                  <a:pt x="925124" y="124251"/>
                </a:lnTo>
                <a:lnTo>
                  <a:pt x="924732" y="124650"/>
                </a:lnTo>
                <a:close/>
              </a:path>
              <a:path w="964565" h="962025">
                <a:moveTo>
                  <a:pt x="924249" y="157587"/>
                </a:moveTo>
                <a:lnTo>
                  <a:pt x="923146" y="157587"/>
                </a:lnTo>
                <a:lnTo>
                  <a:pt x="924085" y="157139"/>
                </a:lnTo>
                <a:lnTo>
                  <a:pt x="924249" y="157587"/>
                </a:lnTo>
                <a:close/>
              </a:path>
              <a:path w="964565" h="962025">
                <a:moveTo>
                  <a:pt x="923199" y="161252"/>
                </a:moveTo>
                <a:lnTo>
                  <a:pt x="920961" y="160921"/>
                </a:lnTo>
                <a:lnTo>
                  <a:pt x="920470" y="159591"/>
                </a:lnTo>
                <a:lnTo>
                  <a:pt x="921947" y="157811"/>
                </a:lnTo>
                <a:lnTo>
                  <a:pt x="924331" y="157811"/>
                </a:lnTo>
                <a:lnTo>
                  <a:pt x="924441" y="158114"/>
                </a:lnTo>
                <a:lnTo>
                  <a:pt x="925284" y="159277"/>
                </a:lnTo>
                <a:lnTo>
                  <a:pt x="924747" y="160655"/>
                </a:lnTo>
                <a:lnTo>
                  <a:pt x="923199" y="161252"/>
                </a:lnTo>
                <a:close/>
              </a:path>
              <a:path w="964565" h="962025">
                <a:moveTo>
                  <a:pt x="923914" y="455408"/>
                </a:moveTo>
                <a:lnTo>
                  <a:pt x="922715" y="454358"/>
                </a:lnTo>
                <a:lnTo>
                  <a:pt x="923448" y="452767"/>
                </a:lnTo>
                <a:lnTo>
                  <a:pt x="925053" y="452767"/>
                </a:lnTo>
                <a:lnTo>
                  <a:pt x="924818" y="453685"/>
                </a:lnTo>
                <a:lnTo>
                  <a:pt x="924420" y="454358"/>
                </a:lnTo>
                <a:lnTo>
                  <a:pt x="924317" y="454532"/>
                </a:lnTo>
                <a:lnTo>
                  <a:pt x="923914" y="455408"/>
                </a:lnTo>
                <a:close/>
              </a:path>
              <a:path w="964565" h="962025">
                <a:moveTo>
                  <a:pt x="924743" y="216740"/>
                </a:moveTo>
                <a:lnTo>
                  <a:pt x="922719" y="216740"/>
                </a:lnTo>
                <a:lnTo>
                  <a:pt x="922260" y="215743"/>
                </a:lnTo>
                <a:lnTo>
                  <a:pt x="922630" y="214590"/>
                </a:lnTo>
                <a:lnTo>
                  <a:pt x="923107" y="214053"/>
                </a:lnTo>
                <a:lnTo>
                  <a:pt x="923374" y="213573"/>
                </a:lnTo>
                <a:lnTo>
                  <a:pt x="925235" y="213573"/>
                </a:lnTo>
                <a:lnTo>
                  <a:pt x="925761" y="214590"/>
                </a:lnTo>
                <a:lnTo>
                  <a:pt x="925078" y="216391"/>
                </a:lnTo>
                <a:lnTo>
                  <a:pt x="924743" y="216740"/>
                </a:lnTo>
                <a:close/>
              </a:path>
              <a:path w="964565" h="962025">
                <a:moveTo>
                  <a:pt x="924743" y="216740"/>
                </a:moveTo>
                <a:lnTo>
                  <a:pt x="924456" y="217039"/>
                </a:lnTo>
                <a:lnTo>
                  <a:pt x="925078" y="216391"/>
                </a:lnTo>
                <a:lnTo>
                  <a:pt x="924743" y="216740"/>
                </a:lnTo>
                <a:close/>
              </a:path>
              <a:path w="964565" h="962025">
                <a:moveTo>
                  <a:pt x="918281" y="556686"/>
                </a:moveTo>
                <a:lnTo>
                  <a:pt x="913513" y="556120"/>
                </a:lnTo>
                <a:lnTo>
                  <a:pt x="912798" y="555405"/>
                </a:lnTo>
                <a:lnTo>
                  <a:pt x="912534" y="551127"/>
                </a:lnTo>
                <a:lnTo>
                  <a:pt x="912499" y="550547"/>
                </a:lnTo>
                <a:lnTo>
                  <a:pt x="915862" y="551127"/>
                </a:lnTo>
                <a:lnTo>
                  <a:pt x="918457" y="551127"/>
                </a:lnTo>
                <a:lnTo>
                  <a:pt x="918068" y="553437"/>
                </a:lnTo>
                <a:lnTo>
                  <a:pt x="918168" y="554963"/>
                </a:lnTo>
                <a:lnTo>
                  <a:pt x="918281" y="556686"/>
                </a:lnTo>
                <a:close/>
              </a:path>
              <a:path w="964565" h="962025">
                <a:moveTo>
                  <a:pt x="918457" y="551127"/>
                </a:moveTo>
                <a:lnTo>
                  <a:pt x="915862" y="551127"/>
                </a:lnTo>
                <a:lnTo>
                  <a:pt x="918520" y="550754"/>
                </a:lnTo>
                <a:lnTo>
                  <a:pt x="918457" y="551127"/>
                </a:lnTo>
                <a:close/>
              </a:path>
              <a:path w="964565" h="962025">
                <a:moveTo>
                  <a:pt x="923569" y="530079"/>
                </a:moveTo>
                <a:lnTo>
                  <a:pt x="921776" y="528687"/>
                </a:lnTo>
                <a:lnTo>
                  <a:pt x="921509" y="527488"/>
                </a:lnTo>
                <a:lnTo>
                  <a:pt x="921025" y="526563"/>
                </a:lnTo>
                <a:lnTo>
                  <a:pt x="921996" y="526161"/>
                </a:lnTo>
                <a:lnTo>
                  <a:pt x="923107" y="525286"/>
                </a:lnTo>
                <a:lnTo>
                  <a:pt x="924509" y="525705"/>
                </a:lnTo>
                <a:lnTo>
                  <a:pt x="925124" y="527300"/>
                </a:lnTo>
                <a:lnTo>
                  <a:pt x="925021" y="528182"/>
                </a:lnTo>
                <a:lnTo>
                  <a:pt x="924962" y="528687"/>
                </a:lnTo>
                <a:lnTo>
                  <a:pt x="924865" y="529531"/>
                </a:lnTo>
                <a:lnTo>
                  <a:pt x="923569" y="530079"/>
                </a:lnTo>
                <a:close/>
              </a:path>
              <a:path w="964565" h="962025">
                <a:moveTo>
                  <a:pt x="924711" y="363257"/>
                </a:moveTo>
                <a:lnTo>
                  <a:pt x="922683" y="363257"/>
                </a:lnTo>
                <a:lnTo>
                  <a:pt x="922206" y="362303"/>
                </a:lnTo>
                <a:lnTo>
                  <a:pt x="922598" y="361033"/>
                </a:lnTo>
                <a:lnTo>
                  <a:pt x="923046" y="360567"/>
                </a:lnTo>
                <a:lnTo>
                  <a:pt x="923336" y="360065"/>
                </a:lnTo>
                <a:lnTo>
                  <a:pt x="925167" y="360065"/>
                </a:lnTo>
                <a:lnTo>
                  <a:pt x="925721" y="361033"/>
                </a:lnTo>
                <a:lnTo>
                  <a:pt x="925139" y="362834"/>
                </a:lnTo>
                <a:lnTo>
                  <a:pt x="924711" y="363257"/>
                </a:lnTo>
                <a:close/>
              </a:path>
              <a:path w="964565" h="962025">
                <a:moveTo>
                  <a:pt x="924711" y="363257"/>
                </a:moveTo>
                <a:lnTo>
                  <a:pt x="924509" y="363456"/>
                </a:lnTo>
                <a:lnTo>
                  <a:pt x="925139" y="362834"/>
                </a:lnTo>
                <a:lnTo>
                  <a:pt x="924711" y="363257"/>
                </a:lnTo>
                <a:close/>
              </a:path>
              <a:path w="964565" h="962025">
                <a:moveTo>
                  <a:pt x="923748" y="470339"/>
                </a:moveTo>
                <a:lnTo>
                  <a:pt x="923639" y="470584"/>
                </a:lnTo>
                <a:lnTo>
                  <a:pt x="923897" y="470001"/>
                </a:lnTo>
                <a:lnTo>
                  <a:pt x="923748" y="470339"/>
                </a:lnTo>
                <a:close/>
              </a:path>
              <a:path w="964565" h="962025">
                <a:moveTo>
                  <a:pt x="925557" y="472794"/>
                </a:moveTo>
                <a:lnTo>
                  <a:pt x="922665" y="472794"/>
                </a:lnTo>
                <a:lnTo>
                  <a:pt x="923639" y="470584"/>
                </a:lnTo>
                <a:lnTo>
                  <a:pt x="923748" y="470339"/>
                </a:lnTo>
                <a:lnTo>
                  <a:pt x="923639" y="470584"/>
                </a:lnTo>
                <a:lnTo>
                  <a:pt x="925188" y="471029"/>
                </a:lnTo>
                <a:lnTo>
                  <a:pt x="925776" y="472275"/>
                </a:lnTo>
                <a:lnTo>
                  <a:pt x="925557" y="472794"/>
                </a:lnTo>
                <a:close/>
              </a:path>
              <a:path w="964565" h="962025">
                <a:moveTo>
                  <a:pt x="925557" y="472794"/>
                </a:moveTo>
                <a:lnTo>
                  <a:pt x="925420" y="473118"/>
                </a:lnTo>
                <a:lnTo>
                  <a:pt x="925776" y="472275"/>
                </a:lnTo>
                <a:lnTo>
                  <a:pt x="925557" y="472794"/>
                </a:lnTo>
                <a:close/>
              </a:path>
              <a:path w="964565" h="962025">
                <a:moveTo>
                  <a:pt x="925338" y="473314"/>
                </a:moveTo>
                <a:lnTo>
                  <a:pt x="923290" y="473314"/>
                </a:lnTo>
                <a:lnTo>
                  <a:pt x="923128" y="473118"/>
                </a:lnTo>
                <a:lnTo>
                  <a:pt x="925420" y="473118"/>
                </a:lnTo>
                <a:lnTo>
                  <a:pt x="925338" y="473314"/>
                </a:lnTo>
                <a:close/>
              </a:path>
              <a:path w="964565" h="962025">
                <a:moveTo>
                  <a:pt x="922513" y="306122"/>
                </a:moveTo>
                <a:lnTo>
                  <a:pt x="922427" y="306296"/>
                </a:lnTo>
                <a:lnTo>
                  <a:pt x="922513" y="306122"/>
                </a:lnTo>
                <a:lnTo>
                  <a:pt x="922623" y="305898"/>
                </a:lnTo>
                <a:lnTo>
                  <a:pt x="922513" y="306122"/>
                </a:lnTo>
                <a:close/>
              </a:path>
              <a:path w="964565" h="962025">
                <a:moveTo>
                  <a:pt x="924310" y="308513"/>
                </a:moveTo>
                <a:lnTo>
                  <a:pt x="922986" y="308513"/>
                </a:lnTo>
                <a:lnTo>
                  <a:pt x="922164" y="306834"/>
                </a:lnTo>
                <a:lnTo>
                  <a:pt x="922427" y="306296"/>
                </a:lnTo>
                <a:lnTo>
                  <a:pt x="925213" y="306296"/>
                </a:lnTo>
                <a:lnTo>
                  <a:pt x="925070" y="306834"/>
                </a:lnTo>
                <a:lnTo>
                  <a:pt x="924957" y="307257"/>
                </a:lnTo>
                <a:lnTo>
                  <a:pt x="924466" y="308161"/>
                </a:lnTo>
                <a:lnTo>
                  <a:pt x="924310" y="308513"/>
                </a:lnTo>
                <a:close/>
              </a:path>
              <a:path w="964565" h="962025">
                <a:moveTo>
                  <a:pt x="934774" y="299453"/>
                </a:moveTo>
                <a:lnTo>
                  <a:pt x="931949" y="299453"/>
                </a:lnTo>
                <a:lnTo>
                  <a:pt x="931227" y="298261"/>
                </a:lnTo>
                <a:lnTo>
                  <a:pt x="930508" y="297617"/>
                </a:lnTo>
                <a:lnTo>
                  <a:pt x="931234" y="296614"/>
                </a:lnTo>
                <a:lnTo>
                  <a:pt x="931718" y="295261"/>
                </a:lnTo>
                <a:lnTo>
                  <a:pt x="933266" y="294945"/>
                </a:lnTo>
                <a:lnTo>
                  <a:pt x="934882" y="295646"/>
                </a:lnTo>
                <a:lnTo>
                  <a:pt x="935874" y="298261"/>
                </a:lnTo>
                <a:lnTo>
                  <a:pt x="934774" y="299453"/>
                </a:lnTo>
                <a:close/>
              </a:path>
              <a:path w="964565" h="962025">
                <a:moveTo>
                  <a:pt x="932135" y="353532"/>
                </a:moveTo>
                <a:lnTo>
                  <a:pt x="931003" y="352400"/>
                </a:lnTo>
                <a:lnTo>
                  <a:pt x="931853" y="351955"/>
                </a:lnTo>
                <a:lnTo>
                  <a:pt x="932672" y="351407"/>
                </a:lnTo>
                <a:lnTo>
                  <a:pt x="934038" y="351407"/>
                </a:lnTo>
                <a:lnTo>
                  <a:pt x="934302" y="351809"/>
                </a:lnTo>
                <a:lnTo>
                  <a:pt x="932672" y="351407"/>
                </a:lnTo>
                <a:lnTo>
                  <a:pt x="931853" y="351955"/>
                </a:lnTo>
                <a:lnTo>
                  <a:pt x="934675" y="352187"/>
                </a:lnTo>
                <a:lnTo>
                  <a:pt x="932135" y="353532"/>
                </a:lnTo>
                <a:close/>
              </a:path>
              <a:path w="964565" h="962025">
                <a:moveTo>
                  <a:pt x="934611" y="152456"/>
                </a:moveTo>
                <a:lnTo>
                  <a:pt x="930846" y="152456"/>
                </a:lnTo>
                <a:lnTo>
                  <a:pt x="930733" y="150769"/>
                </a:lnTo>
                <a:lnTo>
                  <a:pt x="930686" y="150107"/>
                </a:lnTo>
                <a:lnTo>
                  <a:pt x="931896" y="149356"/>
                </a:lnTo>
                <a:lnTo>
                  <a:pt x="932537" y="148645"/>
                </a:lnTo>
                <a:lnTo>
                  <a:pt x="932104" y="149125"/>
                </a:lnTo>
                <a:lnTo>
                  <a:pt x="934766" y="149356"/>
                </a:lnTo>
                <a:lnTo>
                  <a:pt x="935188" y="150769"/>
                </a:lnTo>
                <a:lnTo>
                  <a:pt x="934611" y="152456"/>
                </a:lnTo>
                <a:close/>
              </a:path>
              <a:path w="964565" h="962025">
                <a:moveTo>
                  <a:pt x="931110" y="152790"/>
                </a:moveTo>
                <a:lnTo>
                  <a:pt x="930846" y="152456"/>
                </a:lnTo>
                <a:lnTo>
                  <a:pt x="930733" y="150769"/>
                </a:lnTo>
                <a:lnTo>
                  <a:pt x="930715" y="152456"/>
                </a:lnTo>
                <a:lnTo>
                  <a:pt x="931110" y="152790"/>
                </a:lnTo>
                <a:close/>
              </a:path>
              <a:path w="964565" h="962025">
                <a:moveTo>
                  <a:pt x="932145" y="153666"/>
                </a:moveTo>
                <a:lnTo>
                  <a:pt x="931110" y="152790"/>
                </a:lnTo>
                <a:lnTo>
                  <a:pt x="933932" y="152790"/>
                </a:lnTo>
                <a:lnTo>
                  <a:pt x="932145" y="153666"/>
                </a:lnTo>
                <a:close/>
              </a:path>
              <a:path w="964565" h="962025">
                <a:moveTo>
                  <a:pt x="932850" y="189268"/>
                </a:moveTo>
                <a:lnTo>
                  <a:pt x="931245" y="188713"/>
                </a:lnTo>
                <a:lnTo>
                  <a:pt x="930092" y="186322"/>
                </a:lnTo>
                <a:lnTo>
                  <a:pt x="931226" y="184795"/>
                </a:lnTo>
                <a:lnTo>
                  <a:pt x="933597" y="184795"/>
                </a:lnTo>
                <a:lnTo>
                  <a:pt x="934373" y="185984"/>
                </a:lnTo>
                <a:lnTo>
                  <a:pt x="935113" y="186614"/>
                </a:lnTo>
                <a:lnTo>
                  <a:pt x="934629" y="187468"/>
                </a:lnTo>
                <a:lnTo>
                  <a:pt x="934325" y="188713"/>
                </a:lnTo>
                <a:lnTo>
                  <a:pt x="934657" y="188713"/>
                </a:lnTo>
                <a:lnTo>
                  <a:pt x="932850" y="189268"/>
                </a:lnTo>
                <a:close/>
              </a:path>
              <a:path w="964565" h="962025">
                <a:moveTo>
                  <a:pt x="932334" y="207630"/>
                </a:moveTo>
                <a:lnTo>
                  <a:pt x="930925" y="206765"/>
                </a:lnTo>
                <a:lnTo>
                  <a:pt x="930754" y="204968"/>
                </a:lnTo>
                <a:lnTo>
                  <a:pt x="930690" y="204274"/>
                </a:lnTo>
                <a:lnTo>
                  <a:pt x="931871" y="203442"/>
                </a:lnTo>
                <a:lnTo>
                  <a:pt x="932466" y="202698"/>
                </a:lnTo>
                <a:lnTo>
                  <a:pt x="932099" y="203157"/>
                </a:lnTo>
                <a:lnTo>
                  <a:pt x="934672" y="203442"/>
                </a:lnTo>
                <a:lnTo>
                  <a:pt x="935184" y="204830"/>
                </a:lnTo>
                <a:lnTo>
                  <a:pt x="934629" y="206406"/>
                </a:lnTo>
                <a:lnTo>
                  <a:pt x="932334" y="207630"/>
                </a:lnTo>
                <a:close/>
              </a:path>
              <a:path w="964565" h="962025">
                <a:moveTo>
                  <a:pt x="932181" y="373623"/>
                </a:moveTo>
                <a:lnTo>
                  <a:pt x="931338" y="372491"/>
                </a:lnTo>
                <a:lnTo>
                  <a:pt x="930565" y="371911"/>
                </a:lnTo>
                <a:lnTo>
                  <a:pt x="930989" y="371014"/>
                </a:lnTo>
                <a:lnTo>
                  <a:pt x="931112" y="370303"/>
                </a:lnTo>
                <a:lnTo>
                  <a:pt x="931231" y="369612"/>
                </a:lnTo>
                <a:lnTo>
                  <a:pt x="932619" y="369107"/>
                </a:lnTo>
                <a:lnTo>
                  <a:pt x="934124" y="369612"/>
                </a:lnTo>
                <a:lnTo>
                  <a:pt x="934593" y="370303"/>
                </a:lnTo>
                <a:lnTo>
                  <a:pt x="935542" y="371911"/>
                </a:lnTo>
                <a:lnTo>
                  <a:pt x="935192" y="372491"/>
                </a:lnTo>
                <a:lnTo>
                  <a:pt x="934593" y="373306"/>
                </a:lnTo>
                <a:lnTo>
                  <a:pt x="932181" y="373623"/>
                </a:lnTo>
                <a:close/>
              </a:path>
              <a:path w="964565" h="962025">
                <a:moveTo>
                  <a:pt x="932348" y="317495"/>
                </a:moveTo>
                <a:lnTo>
                  <a:pt x="931377" y="316506"/>
                </a:lnTo>
                <a:lnTo>
                  <a:pt x="930519" y="316032"/>
                </a:lnTo>
                <a:lnTo>
                  <a:pt x="930917" y="315104"/>
                </a:lnTo>
                <a:lnTo>
                  <a:pt x="931085" y="313787"/>
                </a:lnTo>
                <a:lnTo>
                  <a:pt x="932384" y="313011"/>
                </a:lnTo>
                <a:lnTo>
                  <a:pt x="934017" y="313378"/>
                </a:lnTo>
                <a:lnTo>
                  <a:pt x="935636" y="315555"/>
                </a:lnTo>
                <a:lnTo>
                  <a:pt x="934771" y="316957"/>
                </a:lnTo>
                <a:lnTo>
                  <a:pt x="932348" y="317495"/>
                </a:lnTo>
                <a:close/>
              </a:path>
              <a:path w="964565" h="962025">
                <a:moveTo>
                  <a:pt x="934547" y="391430"/>
                </a:moveTo>
                <a:lnTo>
                  <a:pt x="931939" y="391430"/>
                </a:lnTo>
                <a:lnTo>
                  <a:pt x="931273" y="390380"/>
                </a:lnTo>
                <a:lnTo>
                  <a:pt x="930540" y="389739"/>
                </a:lnTo>
                <a:lnTo>
                  <a:pt x="931024" y="388885"/>
                </a:lnTo>
                <a:lnTo>
                  <a:pt x="931324" y="387665"/>
                </a:lnTo>
                <a:lnTo>
                  <a:pt x="931362" y="387508"/>
                </a:lnTo>
                <a:lnTo>
                  <a:pt x="932814" y="387092"/>
                </a:lnTo>
                <a:lnTo>
                  <a:pt x="934412" y="387665"/>
                </a:lnTo>
                <a:lnTo>
                  <a:pt x="935586" y="390092"/>
                </a:lnTo>
                <a:lnTo>
                  <a:pt x="934547" y="391430"/>
                </a:lnTo>
                <a:close/>
              </a:path>
              <a:path w="964565" h="962025">
                <a:moveTo>
                  <a:pt x="933763" y="333964"/>
                </a:moveTo>
                <a:lnTo>
                  <a:pt x="931348" y="333964"/>
                </a:lnTo>
                <a:lnTo>
                  <a:pt x="931626" y="333476"/>
                </a:lnTo>
                <a:lnTo>
                  <a:pt x="932942" y="333476"/>
                </a:lnTo>
                <a:lnTo>
                  <a:pt x="933763" y="333964"/>
                </a:lnTo>
                <a:close/>
              </a:path>
              <a:path w="964565" h="962025">
                <a:moveTo>
                  <a:pt x="934035" y="335280"/>
                </a:moveTo>
                <a:lnTo>
                  <a:pt x="932718" y="335280"/>
                </a:lnTo>
                <a:lnTo>
                  <a:pt x="931871" y="334778"/>
                </a:lnTo>
                <a:lnTo>
                  <a:pt x="934322" y="334778"/>
                </a:lnTo>
                <a:lnTo>
                  <a:pt x="934035" y="335280"/>
                </a:lnTo>
                <a:close/>
              </a:path>
              <a:path w="964565" h="962025">
                <a:moveTo>
                  <a:pt x="934035" y="335280"/>
                </a:moveTo>
                <a:lnTo>
                  <a:pt x="933896" y="335522"/>
                </a:lnTo>
                <a:lnTo>
                  <a:pt x="934322" y="334778"/>
                </a:lnTo>
                <a:lnTo>
                  <a:pt x="934035" y="335280"/>
                </a:lnTo>
                <a:close/>
              </a:path>
              <a:path w="964565" h="962025">
                <a:moveTo>
                  <a:pt x="933718" y="241546"/>
                </a:moveTo>
                <a:lnTo>
                  <a:pt x="931338" y="241546"/>
                </a:lnTo>
                <a:lnTo>
                  <a:pt x="931571" y="241083"/>
                </a:lnTo>
                <a:lnTo>
                  <a:pt x="932846" y="241083"/>
                </a:lnTo>
                <a:lnTo>
                  <a:pt x="933718" y="241546"/>
                </a:lnTo>
                <a:close/>
              </a:path>
              <a:path w="964565" h="962025">
                <a:moveTo>
                  <a:pt x="934003" y="242898"/>
                </a:moveTo>
                <a:lnTo>
                  <a:pt x="932725" y="242898"/>
                </a:lnTo>
                <a:lnTo>
                  <a:pt x="931640" y="242329"/>
                </a:lnTo>
                <a:lnTo>
                  <a:pt x="934287" y="242329"/>
                </a:lnTo>
                <a:lnTo>
                  <a:pt x="934003" y="242898"/>
                </a:lnTo>
                <a:close/>
              </a:path>
              <a:path w="964565" h="962025">
                <a:moveTo>
                  <a:pt x="934003" y="242898"/>
                </a:moveTo>
                <a:lnTo>
                  <a:pt x="933903" y="243098"/>
                </a:lnTo>
                <a:lnTo>
                  <a:pt x="934287" y="242329"/>
                </a:lnTo>
                <a:lnTo>
                  <a:pt x="934003" y="242898"/>
                </a:lnTo>
                <a:close/>
              </a:path>
              <a:path w="964565" h="962025">
                <a:moveTo>
                  <a:pt x="931704" y="466528"/>
                </a:moveTo>
                <a:lnTo>
                  <a:pt x="930619" y="466030"/>
                </a:lnTo>
                <a:lnTo>
                  <a:pt x="930156" y="464813"/>
                </a:lnTo>
                <a:lnTo>
                  <a:pt x="930060" y="464560"/>
                </a:lnTo>
                <a:lnTo>
                  <a:pt x="930494" y="463546"/>
                </a:lnTo>
                <a:lnTo>
                  <a:pt x="930616" y="462596"/>
                </a:lnTo>
                <a:lnTo>
                  <a:pt x="930693" y="461998"/>
                </a:lnTo>
                <a:lnTo>
                  <a:pt x="932174" y="461347"/>
                </a:lnTo>
                <a:lnTo>
                  <a:pt x="933455" y="462236"/>
                </a:lnTo>
                <a:lnTo>
                  <a:pt x="934497" y="462596"/>
                </a:lnTo>
                <a:lnTo>
                  <a:pt x="933987" y="463546"/>
                </a:lnTo>
                <a:lnTo>
                  <a:pt x="933701" y="464560"/>
                </a:lnTo>
                <a:lnTo>
                  <a:pt x="933633" y="464813"/>
                </a:lnTo>
                <a:lnTo>
                  <a:pt x="931704" y="466528"/>
                </a:lnTo>
                <a:close/>
              </a:path>
              <a:path w="964565" h="962025">
                <a:moveTo>
                  <a:pt x="932330" y="96943"/>
                </a:moveTo>
                <a:lnTo>
                  <a:pt x="931366" y="95965"/>
                </a:lnTo>
                <a:lnTo>
                  <a:pt x="930512" y="95495"/>
                </a:lnTo>
                <a:lnTo>
                  <a:pt x="930918" y="94570"/>
                </a:lnTo>
                <a:lnTo>
                  <a:pt x="931072" y="93452"/>
                </a:lnTo>
                <a:lnTo>
                  <a:pt x="931099" y="93260"/>
                </a:lnTo>
                <a:lnTo>
                  <a:pt x="932405" y="92495"/>
                </a:lnTo>
                <a:lnTo>
                  <a:pt x="934035" y="92862"/>
                </a:lnTo>
                <a:lnTo>
                  <a:pt x="935643" y="95047"/>
                </a:lnTo>
                <a:lnTo>
                  <a:pt x="934754" y="96427"/>
                </a:lnTo>
                <a:lnTo>
                  <a:pt x="932330" y="96943"/>
                </a:lnTo>
                <a:close/>
              </a:path>
              <a:path w="964565" h="962025">
                <a:moveTo>
                  <a:pt x="932145" y="409670"/>
                </a:moveTo>
                <a:lnTo>
                  <a:pt x="931298" y="408535"/>
                </a:lnTo>
                <a:lnTo>
                  <a:pt x="930523" y="407955"/>
                </a:lnTo>
                <a:lnTo>
                  <a:pt x="930964" y="407037"/>
                </a:lnTo>
                <a:lnTo>
                  <a:pt x="931219" y="405631"/>
                </a:lnTo>
                <a:lnTo>
                  <a:pt x="932586" y="405051"/>
                </a:lnTo>
                <a:lnTo>
                  <a:pt x="934209" y="405631"/>
                </a:lnTo>
                <a:lnTo>
                  <a:pt x="935569" y="407955"/>
                </a:lnTo>
                <a:lnTo>
                  <a:pt x="935206" y="408535"/>
                </a:lnTo>
                <a:lnTo>
                  <a:pt x="934593" y="409354"/>
                </a:lnTo>
                <a:lnTo>
                  <a:pt x="932145" y="409670"/>
                </a:lnTo>
                <a:close/>
              </a:path>
              <a:path w="964565" h="962025">
                <a:moveTo>
                  <a:pt x="931390" y="223647"/>
                </a:moveTo>
                <a:lnTo>
                  <a:pt x="931631" y="223156"/>
                </a:lnTo>
                <a:lnTo>
                  <a:pt x="933006" y="223156"/>
                </a:lnTo>
                <a:lnTo>
                  <a:pt x="933960" y="223647"/>
                </a:lnTo>
                <a:lnTo>
                  <a:pt x="931631" y="223156"/>
                </a:lnTo>
                <a:lnTo>
                  <a:pt x="931390" y="223647"/>
                </a:lnTo>
                <a:close/>
              </a:path>
              <a:path w="964565" h="962025">
                <a:moveTo>
                  <a:pt x="934780" y="224241"/>
                </a:moveTo>
                <a:lnTo>
                  <a:pt x="930978" y="224241"/>
                </a:lnTo>
                <a:lnTo>
                  <a:pt x="931323" y="223782"/>
                </a:lnTo>
                <a:lnTo>
                  <a:pt x="931390" y="223647"/>
                </a:lnTo>
                <a:lnTo>
                  <a:pt x="931323" y="223782"/>
                </a:lnTo>
                <a:lnTo>
                  <a:pt x="934935" y="224035"/>
                </a:lnTo>
                <a:lnTo>
                  <a:pt x="934780" y="224241"/>
                </a:lnTo>
                <a:close/>
              </a:path>
              <a:path w="964565" h="962025">
                <a:moveTo>
                  <a:pt x="934280" y="225127"/>
                </a:moveTo>
                <a:lnTo>
                  <a:pt x="932900" y="225127"/>
                </a:lnTo>
                <a:lnTo>
                  <a:pt x="931950" y="224633"/>
                </a:lnTo>
                <a:lnTo>
                  <a:pt x="934522" y="224633"/>
                </a:lnTo>
                <a:lnTo>
                  <a:pt x="934280" y="225127"/>
                </a:lnTo>
                <a:close/>
              </a:path>
              <a:path w="964565" h="962025">
                <a:moveTo>
                  <a:pt x="934280" y="225127"/>
                </a:moveTo>
                <a:lnTo>
                  <a:pt x="934177" y="225337"/>
                </a:lnTo>
                <a:lnTo>
                  <a:pt x="934522" y="224633"/>
                </a:lnTo>
                <a:lnTo>
                  <a:pt x="934280" y="225127"/>
                </a:lnTo>
                <a:close/>
              </a:path>
              <a:path w="964565" h="962025">
                <a:moveTo>
                  <a:pt x="933352" y="667590"/>
                </a:moveTo>
                <a:lnTo>
                  <a:pt x="931006" y="666170"/>
                </a:lnTo>
                <a:lnTo>
                  <a:pt x="930883" y="665077"/>
                </a:lnTo>
                <a:lnTo>
                  <a:pt x="930853" y="664817"/>
                </a:lnTo>
                <a:lnTo>
                  <a:pt x="930508" y="664024"/>
                </a:lnTo>
                <a:lnTo>
                  <a:pt x="931241" y="662149"/>
                </a:lnTo>
                <a:lnTo>
                  <a:pt x="932683" y="661515"/>
                </a:lnTo>
                <a:lnTo>
                  <a:pt x="934960" y="662761"/>
                </a:lnTo>
                <a:lnTo>
                  <a:pt x="935633" y="664337"/>
                </a:lnTo>
                <a:lnTo>
                  <a:pt x="934878" y="666711"/>
                </a:lnTo>
                <a:lnTo>
                  <a:pt x="933352" y="667590"/>
                </a:lnTo>
                <a:close/>
              </a:path>
              <a:path w="964565" h="962025">
                <a:moveTo>
                  <a:pt x="933469" y="865160"/>
                </a:moveTo>
                <a:lnTo>
                  <a:pt x="930725" y="865160"/>
                </a:lnTo>
                <a:lnTo>
                  <a:pt x="930757" y="864897"/>
                </a:lnTo>
                <a:lnTo>
                  <a:pt x="932234" y="864310"/>
                </a:lnTo>
                <a:lnTo>
                  <a:pt x="933469" y="865160"/>
                </a:lnTo>
                <a:close/>
              </a:path>
              <a:path w="964565" h="962025">
                <a:moveTo>
                  <a:pt x="930725" y="865160"/>
                </a:moveTo>
                <a:lnTo>
                  <a:pt x="930683" y="865505"/>
                </a:lnTo>
                <a:lnTo>
                  <a:pt x="930757" y="864897"/>
                </a:lnTo>
                <a:lnTo>
                  <a:pt x="930725" y="865160"/>
                </a:lnTo>
                <a:close/>
              </a:path>
              <a:path w="964565" h="962025">
                <a:moveTo>
                  <a:pt x="931896" y="869317"/>
                </a:moveTo>
                <a:lnTo>
                  <a:pt x="930782" y="868786"/>
                </a:lnTo>
                <a:lnTo>
                  <a:pt x="930156" y="867441"/>
                </a:lnTo>
                <a:lnTo>
                  <a:pt x="930569" y="866448"/>
                </a:lnTo>
                <a:lnTo>
                  <a:pt x="930683" y="865505"/>
                </a:lnTo>
                <a:lnTo>
                  <a:pt x="934508" y="865505"/>
                </a:lnTo>
                <a:lnTo>
                  <a:pt x="934033" y="866448"/>
                </a:lnTo>
                <a:lnTo>
                  <a:pt x="933802" y="867441"/>
                </a:lnTo>
                <a:lnTo>
                  <a:pt x="933736" y="867740"/>
                </a:lnTo>
                <a:lnTo>
                  <a:pt x="931896" y="869317"/>
                </a:lnTo>
                <a:close/>
              </a:path>
              <a:path w="964565" h="962025">
                <a:moveTo>
                  <a:pt x="934586" y="444640"/>
                </a:moveTo>
                <a:lnTo>
                  <a:pt x="931149" y="444640"/>
                </a:lnTo>
                <a:lnTo>
                  <a:pt x="933608" y="443508"/>
                </a:lnTo>
                <a:lnTo>
                  <a:pt x="934586" y="444640"/>
                </a:lnTo>
                <a:close/>
              </a:path>
              <a:path w="964565" h="962025">
                <a:moveTo>
                  <a:pt x="932960" y="445479"/>
                </a:moveTo>
                <a:lnTo>
                  <a:pt x="931729" y="445479"/>
                </a:lnTo>
                <a:lnTo>
                  <a:pt x="931466" y="445013"/>
                </a:lnTo>
                <a:lnTo>
                  <a:pt x="933761" y="445013"/>
                </a:lnTo>
                <a:lnTo>
                  <a:pt x="932960" y="445479"/>
                </a:lnTo>
                <a:close/>
              </a:path>
              <a:path w="964565" h="962025">
                <a:moveTo>
                  <a:pt x="933046" y="135382"/>
                </a:moveTo>
                <a:lnTo>
                  <a:pt x="931412" y="134799"/>
                </a:lnTo>
                <a:lnTo>
                  <a:pt x="930024" y="132258"/>
                </a:lnTo>
                <a:lnTo>
                  <a:pt x="931220" y="131005"/>
                </a:lnTo>
                <a:lnTo>
                  <a:pt x="933898" y="131005"/>
                </a:lnTo>
                <a:lnTo>
                  <a:pt x="934579" y="131959"/>
                </a:lnTo>
                <a:lnTo>
                  <a:pt x="935359" y="132567"/>
                </a:lnTo>
                <a:lnTo>
                  <a:pt x="934853" y="133468"/>
                </a:lnTo>
                <a:lnTo>
                  <a:pt x="934537" y="134799"/>
                </a:lnTo>
                <a:lnTo>
                  <a:pt x="934704" y="134799"/>
                </a:lnTo>
                <a:lnTo>
                  <a:pt x="933046" y="135382"/>
                </a:lnTo>
                <a:close/>
              </a:path>
              <a:path w="964565" h="962025">
                <a:moveTo>
                  <a:pt x="932448" y="281540"/>
                </a:moveTo>
                <a:lnTo>
                  <a:pt x="931434" y="280501"/>
                </a:lnTo>
                <a:lnTo>
                  <a:pt x="930569" y="280017"/>
                </a:lnTo>
                <a:lnTo>
                  <a:pt x="930925" y="279074"/>
                </a:lnTo>
                <a:lnTo>
                  <a:pt x="931035" y="277736"/>
                </a:lnTo>
                <a:lnTo>
                  <a:pt x="932302" y="276939"/>
                </a:lnTo>
                <a:lnTo>
                  <a:pt x="933946" y="277284"/>
                </a:lnTo>
                <a:lnTo>
                  <a:pt x="935625" y="279426"/>
                </a:lnTo>
                <a:lnTo>
                  <a:pt x="934828" y="280896"/>
                </a:lnTo>
                <a:lnTo>
                  <a:pt x="932448" y="281540"/>
                </a:lnTo>
                <a:close/>
              </a:path>
              <a:path w="964565" h="962025">
                <a:moveTo>
                  <a:pt x="931946" y="79404"/>
                </a:moveTo>
                <a:lnTo>
                  <a:pt x="930637" y="78336"/>
                </a:lnTo>
                <a:lnTo>
                  <a:pt x="930722" y="76977"/>
                </a:lnTo>
                <a:lnTo>
                  <a:pt x="930804" y="75717"/>
                </a:lnTo>
                <a:lnTo>
                  <a:pt x="932156" y="75009"/>
                </a:lnTo>
                <a:lnTo>
                  <a:pt x="932775" y="74436"/>
                </a:lnTo>
                <a:lnTo>
                  <a:pt x="933554" y="75009"/>
                </a:lnTo>
                <a:lnTo>
                  <a:pt x="934846" y="75486"/>
                </a:lnTo>
                <a:lnTo>
                  <a:pt x="934890" y="75717"/>
                </a:lnTo>
                <a:lnTo>
                  <a:pt x="934978" y="76180"/>
                </a:lnTo>
                <a:lnTo>
                  <a:pt x="935022" y="76418"/>
                </a:lnTo>
                <a:lnTo>
                  <a:pt x="935127" y="76977"/>
                </a:lnTo>
                <a:lnTo>
                  <a:pt x="934533" y="78336"/>
                </a:lnTo>
                <a:lnTo>
                  <a:pt x="934448" y="78532"/>
                </a:lnTo>
                <a:lnTo>
                  <a:pt x="931946" y="79404"/>
                </a:lnTo>
                <a:close/>
              </a:path>
              <a:path w="964565" h="962025">
                <a:moveTo>
                  <a:pt x="924741" y="822569"/>
                </a:moveTo>
                <a:lnTo>
                  <a:pt x="922715" y="822569"/>
                </a:lnTo>
                <a:lnTo>
                  <a:pt x="922333" y="821740"/>
                </a:lnTo>
                <a:lnTo>
                  <a:pt x="922256" y="821572"/>
                </a:lnTo>
                <a:lnTo>
                  <a:pt x="922627" y="820419"/>
                </a:lnTo>
                <a:lnTo>
                  <a:pt x="923107" y="819882"/>
                </a:lnTo>
                <a:lnTo>
                  <a:pt x="923374" y="819402"/>
                </a:lnTo>
                <a:lnTo>
                  <a:pt x="925231" y="819402"/>
                </a:lnTo>
                <a:lnTo>
                  <a:pt x="925758" y="820419"/>
                </a:lnTo>
                <a:lnTo>
                  <a:pt x="925074" y="822220"/>
                </a:lnTo>
                <a:lnTo>
                  <a:pt x="924741" y="822569"/>
                </a:lnTo>
                <a:close/>
              </a:path>
              <a:path w="964565" h="962025">
                <a:moveTo>
                  <a:pt x="924741" y="822569"/>
                </a:moveTo>
                <a:lnTo>
                  <a:pt x="924456" y="822868"/>
                </a:lnTo>
                <a:lnTo>
                  <a:pt x="925074" y="822220"/>
                </a:lnTo>
                <a:lnTo>
                  <a:pt x="924741" y="822569"/>
                </a:lnTo>
                <a:close/>
              </a:path>
              <a:path w="964565" h="962025">
                <a:moveTo>
                  <a:pt x="933763" y="113380"/>
                </a:moveTo>
                <a:lnTo>
                  <a:pt x="931330" y="113380"/>
                </a:lnTo>
                <a:lnTo>
                  <a:pt x="931612" y="112889"/>
                </a:lnTo>
                <a:lnTo>
                  <a:pt x="932942" y="112889"/>
                </a:lnTo>
                <a:lnTo>
                  <a:pt x="933763" y="113380"/>
                </a:lnTo>
                <a:close/>
              </a:path>
              <a:path w="964565" h="962025">
                <a:moveTo>
                  <a:pt x="934036" y="114700"/>
                </a:moveTo>
                <a:lnTo>
                  <a:pt x="932711" y="114700"/>
                </a:lnTo>
                <a:lnTo>
                  <a:pt x="931857" y="114195"/>
                </a:lnTo>
                <a:lnTo>
                  <a:pt x="934326" y="114195"/>
                </a:lnTo>
                <a:lnTo>
                  <a:pt x="934036" y="114700"/>
                </a:lnTo>
                <a:close/>
              </a:path>
              <a:path w="964565" h="962025">
                <a:moveTo>
                  <a:pt x="934036" y="114700"/>
                </a:moveTo>
                <a:lnTo>
                  <a:pt x="933899" y="114939"/>
                </a:lnTo>
                <a:lnTo>
                  <a:pt x="934326" y="114195"/>
                </a:lnTo>
                <a:lnTo>
                  <a:pt x="934036" y="114700"/>
                </a:lnTo>
                <a:close/>
              </a:path>
              <a:path w="964565" h="962025">
                <a:moveTo>
                  <a:pt x="896070" y="408315"/>
                </a:moveTo>
                <a:lnTo>
                  <a:pt x="894489" y="408315"/>
                </a:lnTo>
                <a:lnTo>
                  <a:pt x="894653" y="407517"/>
                </a:lnTo>
                <a:lnTo>
                  <a:pt x="894681" y="407379"/>
                </a:lnTo>
                <a:lnTo>
                  <a:pt x="895144" y="406500"/>
                </a:lnTo>
                <a:lnTo>
                  <a:pt x="896699" y="406500"/>
                </a:lnTo>
                <a:lnTo>
                  <a:pt x="896518" y="407379"/>
                </a:lnTo>
                <a:lnTo>
                  <a:pt x="896489" y="407517"/>
                </a:lnTo>
                <a:lnTo>
                  <a:pt x="896070" y="408315"/>
                </a:lnTo>
                <a:close/>
              </a:path>
              <a:path w="964565" h="962025">
                <a:moveTo>
                  <a:pt x="896070" y="408315"/>
                </a:moveTo>
                <a:lnTo>
                  <a:pt x="895965" y="408549"/>
                </a:lnTo>
                <a:lnTo>
                  <a:pt x="896059" y="408315"/>
                </a:lnTo>
                <a:lnTo>
                  <a:pt x="896489" y="407517"/>
                </a:lnTo>
                <a:lnTo>
                  <a:pt x="896070" y="408315"/>
                </a:lnTo>
                <a:close/>
              </a:path>
              <a:path w="964565" h="962025">
                <a:moveTo>
                  <a:pt x="895799" y="408966"/>
                </a:moveTo>
                <a:lnTo>
                  <a:pt x="895667" y="409297"/>
                </a:lnTo>
                <a:lnTo>
                  <a:pt x="895965" y="408549"/>
                </a:lnTo>
                <a:lnTo>
                  <a:pt x="896059" y="408315"/>
                </a:lnTo>
                <a:lnTo>
                  <a:pt x="895799" y="408966"/>
                </a:lnTo>
                <a:close/>
              </a:path>
              <a:path w="964565" h="962025">
                <a:moveTo>
                  <a:pt x="933469" y="259331"/>
                </a:moveTo>
                <a:lnTo>
                  <a:pt x="930725" y="259331"/>
                </a:lnTo>
                <a:lnTo>
                  <a:pt x="930757" y="259068"/>
                </a:lnTo>
                <a:lnTo>
                  <a:pt x="932234" y="258481"/>
                </a:lnTo>
                <a:lnTo>
                  <a:pt x="933469" y="259331"/>
                </a:lnTo>
                <a:close/>
              </a:path>
              <a:path w="964565" h="962025">
                <a:moveTo>
                  <a:pt x="930725" y="259331"/>
                </a:moveTo>
                <a:lnTo>
                  <a:pt x="930683" y="259677"/>
                </a:lnTo>
                <a:lnTo>
                  <a:pt x="930757" y="259068"/>
                </a:lnTo>
                <a:lnTo>
                  <a:pt x="930725" y="259331"/>
                </a:lnTo>
                <a:close/>
              </a:path>
              <a:path w="964565" h="962025">
                <a:moveTo>
                  <a:pt x="931896" y="263488"/>
                </a:moveTo>
                <a:lnTo>
                  <a:pt x="930782" y="262957"/>
                </a:lnTo>
                <a:lnTo>
                  <a:pt x="930156" y="261612"/>
                </a:lnTo>
                <a:lnTo>
                  <a:pt x="930569" y="260620"/>
                </a:lnTo>
                <a:lnTo>
                  <a:pt x="930683" y="259677"/>
                </a:lnTo>
                <a:lnTo>
                  <a:pt x="934508" y="259677"/>
                </a:lnTo>
                <a:lnTo>
                  <a:pt x="934033" y="260620"/>
                </a:lnTo>
                <a:lnTo>
                  <a:pt x="933802" y="261612"/>
                </a:lnTo>
                <a:lnTo>
                  <a:pt x="933736" y="261911"/>
                </a:lnTo>
                <a:lnTo>
                  <a:pt x="931896" y="263488"/>
                </a:lnTo>
                <a:close/>
              </a:path>
              <a:path w="964565" h="962025">
                <a:moveTo>
                  <a:pt x="923665" y="676987"/>
                </a:moveTo>
                <a:lnTo>
                  <a:pt x="921854" y="675546"/>
                </a:lnTo>
                <a:lnTo>
                  <a:pt x="921605" y="674290"/>
                </a:lnTo>
                <a:lnTo>
                  <a:pt x="921124" y="673319"/>
                </a:lnTo>
                <a:lnTo>
                  <a:pt x="924121" y="672102"/>
                </a:lnTo>
                <a:lnTo>
                  <a:pt x="924512" y="673084"/>
                </a:lnTo>
                <a:lnTo>
                  <a:pt x="925320" y="674119"/>
                </a:lnTo>
                <a:lnTo>
                  <a:pt x="925199" y="675034"/>
                </a:lnTo>
                <a:lnTo>
                  <a:pt x="925132" y="675546"/>
                </a:lnTo>
                <a:lnTo>
                  <a:pt x="925018" y="676418"/>
                </a:lnTo>
                <a:lnTo>
                  <a:pt x="923665" y="676987"/>
                </a:lnTo>
                <a:close/>
              </a:path>
              <a:path w="964565" h="962025">
                <a:moveTo>
                  <a:pt x="923231" y="639001"/>
                </a:moveTo>
                <a:lnTo>
                  <a:pt x="921562" y="638456"/>
                </a:lnTo>
                <a:lnTo>
                  <a:pt x="920825" y="636446"/>
                </a:lnTo>
                <a:lnTo>
                  <a:pt x="920715" y="636147"/>
                </a:lnTo>
                <a:lnTo>
                  <a:pt x="921740" y="634787"/>
                </a:lnTo>
                <a:lnTo>
                  <a:pt x="924185" y="634787"/>
                </a:lnTo>
                <a:lnTo>
                  <a:pt x="924740" y="635773"/>
                </a:lnTo>
                <a:lnTo>
                  <a:pt x="925391" y="636446"/>
                </a:lnTo>
                <a:lnTo>
                  <a:pt x="924964" y="637228"/>
                </a:lnTo>
                <a:lnTo>
                  <a:pt x="924683" y="638456"/>
                </a:lnTo>
                <a:lnTo>
                  <a:pt x="925077" y="638456"/>
                </a:lnTo>
                <a:lnTo>
                  <a:pt x="923231" y="639001"/>
                </a:lnTo>
                <a:close/>
              </a:path>
              <a:path w="964565" h="962025">
                <a:moveTo>
                  <a:pt x="923533" y="617240"/>
                </a:moveTo>
                <a:lnTo>
                  <a:pt x="923690" y="616845"/>
                </a:lnTo>
                <a:lnTo>
                  <a:pt x="923815" y="616529"/>
                </a:lnTo>
                <a:lnTo>
                  <a:pt x="923533" y="617240"/>
                </a:lnTo>
                <a:close/>
              </a:path>
              <a:path w="964565" h="962025">
                <a:moveTo>
                  <a:pt x="924391" y="619244"/>
                </a:moveTo>
                <a:lnTo>
                  <a:pt x="922825" y="619244"/>
                </a:lnTo>
                <a:lnTo>
                  <a:pt x="923010" y="618308"/>
                </a:lnTo>
                <a:lnTo>
                  <a:pt x="923459" y="617429"/>
                </a:lnTo>
                <a:lnTo>
                  <a:pt x="925010" y="617429"/>
                </a:lnTo>
                <a:lnTo>
                  <a:pt x="924833" y="618308"/>
                </a:lnTo>
                <a:lnTo>
                  <a:pt x="924391" y="619244"/>
                </a:lnTo>
                <a:close/>
              </a:path>
              <a:path w="964565" h="962025">
                <a:moveTo>
                  <a:pt x="921815" y="782849"/>
                </a:moveTo>
                <a:lnTo>
                  <a:pt x="921594" y="783297"/>
                </a:lnTo>
                <a:lnTo>
                  <a:pt x="921943" y="782589"/>
                </a:lnTo>
                <a:lnTo>
                  <a:pt x="921815" y="782849"/>
                </a:lnTo>
                <a:close/>
              </a:path>
              <a:path w="964565" h="962025">
                <a:moveTo>
                  <a:pt x="923801" y="784966"/>
                </a:moveTo>
                <a:lnTo>
                  <a:pt x="921246" y="783803"/>
                </a:lnTo>
                <a:lnTo>
                  <a:pt x="924542" y="783803"/>
                </a:lnTo>
                <a:lnTo>
                  <a:pt x="923801" y="784966"/>
                </a:lnTo>
                <a:close/>
              </a:path>
              <a:path w="964565" h="962025">
                <a:moveTo>
                  <a:pt x="924745" y="712330"/>
                </a:moveTo>
                <a:lnTo>
                  <a:pt x="922719" y="712330"/>
                </a:lnTo>
                <a:lnTo>
                  <a:pt x="922332" y="711491"/>
                </a:lnTo>
                <a:lnTo>
                  <a:pt x="922260" y="711334"/>
                </a:lnTo>
                <a:lnTo>
                  <a:pt x="922599" y="710167"/>
                </a:lnTo>
                <a:lnTo>
                  <a:pt x="923100" y="709619"/>
                </a:lnTo>
                <a:lnTo>
                  <a:pt x="923369" y="709145"/>
                </a:lnTo>
                <a:lnTo>
                  <a:pt x="925235" y="709145"/>
                </a:lnTo>
                <a:lnTo>
                  <a:pt x="925765" y="710167"/>
                </a:lnTo>
                <a:lnTo>
                  <a:pt x="925089" y="711971"/>
                </a:lnTo>
                <a:lnTo>
                  <a:pt x="924745" y="712330"/>
                </a:lnTo>
                <a:close/>
              </a:path>
              <a:path w="964565" h="962025">
                <a:moveTo>
                  <a:pt x="924745" y="712330"/>
                </a:moveTo>
                <a:lnTo>
                  <a:pt x="924470" y="712619"/>
                </a:lnTo>
                <a:lnTo>
                  <a:pt x="925089" y="711971"/>
                </a:lnTo>
                <a:lnTo>
                  <a:pt x="924745" y="712330"/>
                </a:lnTo>
                <a:close/>
              </a:path>
              <a:path w="964565" h="962025">
                <a:moveTo>
                  <a:pt x="925217" y="801720"/>
                </a:moveTo>
                <a:lnTo>
                  <a:pt x="922440" y="801720"/>
                </a:lnTo>
                <a:lnTo>
                  <a:pt x="922555" y="801403"/>
                </a:lnTo>
                <a:lnTo>
                  <a:pt x="924829" y="801403"/>
                </a:lnTo>
                <a:lnTo>
                  <a:pt x="925217" y="801720"/>
                </a:lnTo>
                <a:close/>
              </a:path>
              <a:path w="964565" h="962025">
                <a:moveTo>
                  <a:pt x="924043" y="804723"/>
                </a:moveTo>
                <a:lnTo>
                  <a:pt x="922726" y="803730"/>
                </a:lnTo>
                <a:lnTo>
                  <a:pt x="922189" y="802413"/>
                </a:lnTo>
                <a:lnTo>
                  <a:pt x="922363" y="801933"/>
                </a:lnTo>
                <a:lnTo>
                  <a:pt x="925167" y="801933"/>
                </a:lnTo>
                <a:lnTo>
                  <a:pt x="925050" y="802413"/>
                </a:lnTo>
                <a:lnTo>
                  <a:pt x="924932" y="802897"/>
                </a:lnTo>
                <a:lnTo>
                  <a:pt x="924478" y="803730"/>
                </a:lnTo>
                <a:lnTo>
                  <a:pt x="924043" y="804723"/>
                </a:lnTo>
                <a:close/>
              </a:path>
              <a:path w="964565" h="962025">
                <a:moveTo>
                  <a:pt x="925067" y="949902"/>
                </a:moveTo>
                <a:lnTo>
                  <a:pt x="923424" y="949902"/>
                </a:lnTo>
                <a:lnTo>
                  <a:pt x="922637" y="948422"/>
                </a:lnTo>
                <a:lnTo>
                  <a:pt x="923790" y="947326"/>
                </a:lnTo>
                <a:lnTo>
                  <a:pt x="924238" y="948176"/>
                </a:lnTo>
                <a:lnTo>
                  <a:pt x="924786" y="948998"/>
                </a:lnTo>
                <a:lnTo>
                  <a:pt x="925067" y="949902"/>
                </a:lnTo>
                <a:close/>
              </a:path>
              <a:path w="964565" h="962025">
                <a:moveTo>
                  <a:pt x="925449" y="727742"/>
                </a:moveTo>
                <a:lnTo>
                  <a:pt x="923046" y="727742"/>
                </a:lnTo>
                <a:lnTo>
                  <a:pt x="923326" y="727272"/>
                </a:lnTo>
                <a:lnTo>
                  <a:pt x="925192" y="727272"/>
                </a:lnTo>
                <a:lnTo>
                  <a:pt x="925449" y="727742"/>
                </a:lnTo>
                <a:close/>
              </a:path>
              <a:path w="964565" h="962025">
                <a:moveTo>
                  <a:pt x="924730" y="730479"/>
                </a:moveTo>
                <a:lnTo>
                  <a:pt x="922694" y="730479"/>
                </a:lnTo>
                <a:lnTo>
                  <a:pt x="922224" y="729500"/>
                </a:lnTo>
                <a:lnTo>
                  <a:pt x="922619" y="728180"/>
                </a:lnTo>
                <a:lnTo>
                  <a:pt x="925778" y="728180"/>
                </a:lnTo>
                <a:lnTo>
                  <a:pt x="925124" y="730077"/>
                </a:lnTo>
                <a:lnTo>
                  <a:pt x="924730" y="730479"/>
                </a:lnTo>
                <a:close/>
              </a:path>
              <a:path w="964565" h="962025">
                <a:moveTo>
                  <a:pt x="924730" y="730479"/>
                </a:moveTo>
                <a:lnTo>
                  <a:pt x="924497" y="730717"/>
                </a:lnTo>
                <a:lnTo>
                  <a:pt x="925124" y="730077"/>
                </a:lnTo>
                <a:lnTo>
                  <a:pt x="924730" y="730479"/>
                </a:lnTo>
                <a:close/>
              </a:path>
              <a:path w="964565" h="962025">
                <a:moveTo>
                  <a:pt x="923996" y="656925"/>
                </a:moveTo>
                <a:lnTo>
                  <a:pt x="921285" y="655672"/>
                </a:lnTo>
                <a:lnTo>
                  <a:pt x="921601" y="655234"/>
                </a:lnTo>
                <a:lnTo>
                  <a:pt x="921826" y="654601"/>
                </a:lnTo>
                <a:lnTo>
                  <a:pt x="923466" y="653797"/>
                </a:lnTo>
                <a:lnTo>
                  <a:pt x="924462" y="654227"/>
                </a:lnTo>
                <a:lnTo>
                  <a:pt x="924718" y="655234"/>
                </a:lnTo>
                <a:lnTo>
                  <a:pt x="924830" y="655672"/>
                </a:lnTo>
                <a:lnTo>
                  <a:pt x="924889" y="655907"/>
                </a:lnTo>
                <a:lnTo>
                  <a:pt x="924284" y="656455"/>
                </a:lnTo>
                <a:lnTo>
                  <a:pt x="923996" y="656925"/>
                </a:lnTo>
                <a:close/>
              </a:path>
              <a:path w="964565" h="962025">
                <a:moveTo>
                  <a:pt x="915534" y="20913"/>
                </a:moveTo>
                <a:lnTo>
                  <a:pt x="912869" y="20913"/>
                </a:lnTo>
                <a:lnTo>
                  <a:pt x="912912" y="20589"/>
                </a:lnTo>
                <a:lnTo>
                  <a:pt x="914346" y="20052"/>
                </a:lnTo>
                <a:lnTo>
                  <a:pt x="915534" y="20913"/>
                </a:lnTo>
                <a:close/>
              </a:path>
              <a:path w="964565" h="962025">
                <a:moveTo>
                  <a:pt x="912869" y="20913"/>
                </a:moveTo>
                <a:lnTo>
                  <a:pt x="912821" y="21276"/>
                </a:lnTo>
                <a:lnTo>
                  <a:pt x="912912" y="20589"/>
                </a:lnTo>
                <a:lnTo>
                  <a:pt x="912869" y="20913"/>
                </a:lnTo>
                <a:close/>
              </a:path>
              <a:path w="964565" h="962025">
                <a:moveTo>
                  <a:pt x="913940" y="24934"/>
                </a:moveTo>
                <a:lnTo>
                  <a:pt x="912869" y="24407"/>
                </a:lnTo>
                <a:lnTo>
                  <a:pt x="912307" y="23073"/>
                </a:lnTo>
                <a:lnTo>
                  <a:pt x="912712" y="22108"/>
                </a:lnTo>
                <a:lnTo>
                  <a:pt x="912821" y="21276"/>
                </a:lnTo>
                <a:lnTo>
                  <a:pt x="916534" y="21276"/>
                </a:lnTo>
                <a:lnTo>
                  <a:pt x="916105" y="22108"/>
                </a:lnTo>
                <a:lnTo>
                  <a:pt x="915853" y="23073"/>
                </a:lnTo>
                <a:lnTo>
                  <a:pt x="915773" y="23425"/>
                </a:lnTo>
                <a:lnTo>
                  <a:pt x="913940" y="24934"/>
                </a:lnTo>
                <a:close/>
              </a:path>
              <a:path w="964565" h="962025">
                <a:moveTo>
                  <a:pt x="923533" y="11412"/>
                </a:moveTo>
                <a:lnTo>
                  <a:pt x="923690" y="11017"/>
                </a:lnTo>
                <a:lnTo>
                  <a:pt x="923815" y="10700"/>
                </a:lnTo>
                <a:lnTo>
                  <a:pt x="923533" y="11412"/>
                </a:lnTo>
                <a:close/>
              </a:path>
              <a:path w="964565" h="962025">
                <a:moveTo>
                  <a:pt x="924391" y="13415"/>
                </a:moveTo>
                <a:lnTo>
                  <a:pt x="922825" y="13415"/>
                </a:lnTo>
                <a:lnTo>
                  <a:pt x="923010" y="12479"/>
                </a:lnTo>
                <a:lnTo>
                  <a:pt x="923459" y="11600"/>
                </a:lnTo>
                <a:lnTo>
                  <a:pt x="925010" y="11600"/>
                </a:lnTo>
                <a:lnTo>
                  <a:pt x="924833" y="12479"/>
                </a:lnTo>
                <a:lnTo>
                  <a:pt x="924391" y="13415"/>
                </a:lnTo>
                <a:close/>
              </a:path>
              <a:path w="964565" h="962025">
                <a:moveTo>
                  <a:pt x="923231" y="33172"/>
                </a:moveTo>
                <a:lnTo>
                  <a:pt x="921562" y="32627"/>
                </a:lnTo>
                <a:lnTo>
                  <a:pt x="920825" y="30617"/>
                </a:lnTo>
                <a:lnTo>
                  <a:pt x="920715" y="30318"/>
                </a:lnTo>
                <a:lnTo>
                  <a:pt x="921740" y="28958"/>
                </a:lnTo>
                <a:lnTo>
                  <a:pt x="924185" y="28958"/>
                </a:lnTo>
                <a:lnTo>
                  <a:pt x="924740" y="29944"/>
                </a:lnTo>
                <a:lnTo>
                  <a:pt x="925391" y="30617"/>
                </a:lnTo>
                <a:lnTo>
                  <a:pt x="924964" y="31400"/>
                </a:lnTo>
                <a:lnTo>
                  <a:pt x="924683" y="32627"/>
                </a:lnTo>
                <a:lnTo>
                  <a:pt x="925077" y="32627"/>
                </a:lnTo>
                <a:lnTo>
                  <a:pt x="923231" y="33172"/>
                </a:lnTo>
                <a:close/>
              </a:path>
              <a:path w="964565" h="962025">
                <a:moveTo>
                  <a:pt x="932394" y="428263"/>
                </a:moveTo>
                <a:lnTo>
                  <a:pt x="930985" y="427502"/>
                </a:lnTo>
                <a:lnTo>
                  <a:pt x="930947" y="427121"/>
                </a:lnTo>
                <a:lnTo>
                  <a:pt x="930824" y="425915"/>
                </a:lnTo>
                <a:lnTo>
                  <a:pt x="930714" y="424822"/>
                </a:lnTo>
                <a:lnTo>
                  <a:pt x="930891" y="424822"/>
                </a:lnTo>
                <a:lnTo>
                  <a:pt x="931958" y="424082"/>
                </a:lnTo>
                <a:lnTo>
                  <a:pt x="932583" y="423317"/>
                </a:lnTo>
                <a:lnTo>
                  <a:pt x="932187" y="423801"/>
                </a:lnTo>
                <a:lnTo>
                  <a:pt x="934643" y="424082"/>
                </a:lnTo>
                <a:lnTo>
                  <a:pt x="935999" y="425915"/>
                </a:lnTo>
                <a:lnTo>
                  <a:pt x="935504" y="427121"/>
                </a:lnTo>
                <a:lnTo>
                  <a:pt x="932394" y="428263"/>
                </a:lnTo>
                <a:close/>
              </a:path>
              <a:path w="964565" h="962025">
                <a:moveTo>
                  <a:pt x="932480" y="170095"/>
                </a:moveTo>
                <a:lnTo>
                  <a:pt x="930779" y="170095"/>
                </a:lnTo>
                <a:lnTo>
                  <a:pt x="930295" y="169280"/>
                </a:lnTo>
                <a:lnTo>
                  <a:pt x="930481" y="168330"/>
                </a:lnTo>
                <a:lnTo>
                  <a:pt x="930558" y="167939"/>
                </a:lnTo>
                <a:lnTo>
                  <a:pt x="931437" y="167522"/>
                </a:lnTo>
                <a:lnTo>
                  <a:pt x="932444" y="166619"/>
                </a:lnTo>
                <a:lnTo>
                  <a:pt x="934373" y="167124"/>
                </a:lnTo>
                <a:lnTo>
                  <a:pt x="934391" y="168330"/>
                </a:lnTo>
                <a:lnTo>
                  <a:pt x="933017" y="169686"/>
                </a:lnTo>
                <a:lnTo>
                  <a:pt x="932480" y="170095"/>
                </a:lnTo>
                <a:close/>
              </a:path>
              <a:path w="964565" h="962025">
                <a:moveTo>
                  <a:pt x="914413" y="923615"/>
                </a:moveTo>
                <a:lnTo>
                  <a:pt x="912976" y="923092"/>
                </a:lnTo>
                <a:lnTo>
                  <a:pt x="912670" y="922352"/>
                </a:lnTo>
                <a:lnTo>
                  <a:pt x="912345" y="921406"/>
                </a:lnTo>
                <a:lnTo>
                  <a:pt x="912431" y="920634"/>
                </a:lnTo>
                <a:lnTo>
                  <a:pt x="912478" y="920203"/>
                </a:lnTo>
                <a:lnTo>
                  <a:pt x="912584" y="919235"/>
                </a:lnTo>
                <a:lnTo>
                  <a:pt x="913911" y="918712"/>
                </a:lnTo>
                <a:lnTo>
                  <a:pt x="915769" y="920203"/>
                </a:lnTo>
                <a:lnTo>
                  <a:pt x="916071" y="921406"/>
                </a:lnTo>
                <a:lnTo>
                  <a:pt x="916584" y="922352"/>
                </a:lnTo>
                <a:lnTo>
                  <a:pt x="915588" y="922733"/>
                </a:lnTo>
                <a:lnTo>
                  <a:pt x="914413" y="923615"/>
                </a:lnTo>
                <a:close/>
              </a:path>
              <a:path w="964565" h="962025">
                <a:moveTo>
                  <a:pt x="913223" y="3006"/>
                </a:moveTo>
                <a:lnTo>
                  <a:pt x="913411" y="2579"/>
                </a:lnTo>
                <a:lnTo>
                  <a:pt x="913513" y="2348"/>
                </a:lnTo>
                <a:lnTo>
                  <a:pt x="913223" y="3006"/>
                </a:lnTo>
                <a:close/>
              </a:path>
              <a:path w="964565" h="962025">
                <a:moveTo>
                  <a:pt x="913139" y="3195"/>
                </a:moveTo>
                <a:lnTo>
                  <a:pt x="913037" y="3352"/>
                </a:lnTo>
                <a:lnTo>
                  <a:pt x="913139" y="3195"/>
                </a:lnTo>
                <a:lnTo>
                  <a:pt x="913223" y="3006"/>
                </a:lnTo>
                <a:lnTo>
                  <a:pt x="913139" y="3195"/>
                </a:lnTo>
                <a:close/>
              </a:path>
              <a:path w="964565" h="962025">
                <a:moveTo>
                  <a:pt x="916012" y="3978"/>
                </a:moveTo>
                <a:lnTo>
                  <a:pt x="912848" y="3640"/>
                </a:lnTo>
                <a:lnTo>
                  <a:pt x="913037" y="3352"/>
                </a:lnTo>
                <a:lnTo>
                  <a:pt x="916100" y="3782"/>
                </a:lnTo>
                <a:lnTo>
                  <a:pt x="916012" y="3978"/>
                </a:lnTo>
                <a:close/>
              </a:path>
              <a:path w="964565" h="962025">
                <a:moveTo>
                  <a:pt x="915821" y="4401"/>
                </a:moveTo>
                <a:lnTo>
                  <a:pt x="916012" y="3978"/>
                </a:lnTo>
                <a:lnTo>
                  <a:pt x="916100" y="3782"/>
                </a:lnTo>
                <a:lnTo>
                  <a:pt x="915821" y="4401"/>
                </a:lnTo>
                <a:close/>
              </a:path>
              <a:path w="964565" h="962025">
                <a:moveTo>
                  <a:pt x="925220" y="930056"/>
                </a:moveTo>
                <a:lnTo>
                  <a:pt x="922474" y="930056"/>
                </a:lnTo>
                <a:lnTo>
                  <a:pt x="922580" y="929754"/>
                </a:lnTo>
                <a:lnTo>
                  <a:pt x="924224" y="929231"/>
                </a:lnTo>
                <a:lnTo>
                  <a:pt x="925220" y="930056"/>
                </a:lnTo>
                <a:close/>
              </a:path>
              <a:path w="964565" h="962025">
                <a:moveTo>
                  <a:pt x="922474" y="930056"/>
                </a:moveTo>
                <a:lnTo>
                  <a:pt x="922391" y="930295"/>
                </a:lnTo>
                <a:lnTo>
                  <a:pt x="922474" y="930056"/>
                </a:lnTo>
                <a:lnTo>
                  <a:pt x="922580" y="929754"/>
                </a:lnTo>
                <a:lnTo>
                  <a:pt x="922474" y="930056"/>
                </a:lnTo>
                <a:close/>
              </a:path>
              <a:path w="964565" h="962025">
                <a:moveTo>
                  <a:pt x="924046" y="933159"/>
                </a:moveTo>
                <a:lnTo>
                  <a:pt x="922722" y="932113"/>
                </a:lnTo>
                <a:lnTo>
                  <a:pt x="922217" y="930793"/>
                </a:lnTo>
                <a:lnTo>
                  <a:pt x="922391" y="930295"/>
                </a:lnTo>
                <a:lnTo>
                  <a:pt x="925167" y="930295"/>
                </a:lnTo>
                <a:lnTo>
                  <a:pt x="925056" y="930793"/>
                </a:lnTo>
                <a:lnTo>
                  <a:pt x="924946" y="931284"/>
                </a:lnTo>
                <a:lnTo>
                  <a:pt x="924497" y="932113"/>
                </a:lnTo>
                <a:lnTo>
                  <a:pt x="924046" y="933159"/>
                </a:lnTo>
                <a:close/>
              </a:path>
              <a:path w="964565" h="962025">
                <a:moveTo>
                  <a:pt x="915566" y="957688"/>
                </a:moveTo>
                <a:lnTo>
                  <a:pt x="913253" y="957688"/>
                </a:lnTo>
                <a:lnTo>
                  <a:pt x="913522" y="957204"/>
                </a:lnTo>
                <a:lnTo>
                  <a:pt x="914780" y="957204"/>
                </a:lnTo>
                <a:lnTo>
                  <a:pt x="915566" y="957688"/>
                </a:lnTo>
                <a:close/>
              </a:path>
              <a:path w="964565" h="962025">
                <a:moveTo>
                  <a:pt x="915825" y="958983"/>
                </a:moveTo>
                <a:lnTo>
                  <a:pt x="914559" y="958983"/>
                </a:lnTo>
                <a:lnTo>
                  <a:pt x="913751" y="958492"/>
                </a:lnTo>
                <a:lnTo>
                  <a:pt x="916108" y="958492"/>
                </a:lnTo>
                <a:lnTo>
                  <a:pt x="915825" y="958983"/>
                </a:lnTo>
                <a:close/>
              </a:path>
              <a:path w="964565" h="962025">
                <a:moveTo>
                  <a:pt x="915825" y="958983"/>
                </a:moveTo>
                <a:lnTo>
                  <a:pt x="915692" y="959215"/>
                </a:lnTo>
                <a:lnTo>
                  <a:pt x="916108" y="958492"/>
                </a:lnTo>
                <a:lnTo>
                  <a:pt x="915825" y="958983"/>
                </a:lnTo>
                <a:close/>
              </a:path>
              <a:path w="964565" h="962025">
                <a:moveTo>
                  <a:pt x="916093" y="939760"/>
                </a:moveTo>
                <a:lnTo>
                  <a:pt x="913880" y="939760"/>
                </a:lnTo>
                <a:lnTo>
                  <a:pt x="914520" y="939344"/>
                </a:lnTo>
                <a:lnTo>
                  <a:pt x="915832" y="939344"/>
                </a:lnTo>
                <a:lnTo>
                  <a:pt x="916093" y="939760"/>
                </a:lnTo>
                <a:close/>
              </a:path>
              <a:path w="964565" h="962025">
                <a:moveTo>
                  <a:pt x="916142" y="940298"/>
                </a:moveTo>
                <a:lnTo>
                  <a:pt x="916093" y="939760"/>
                </a:lnTo>
                <a:lnTo>
                  <a:pt x="915832" y="939344"/>
                </a:lnTo>
                <a:lnTo>
                  <a:pt x="916445" y="940138"/>
                </a:lnTo>
                <a:lnTo>
                  <a:pt x="916142" y="940298"/>
                </a:lnTo>
                <a:close/>
              </a:path>
              <a:path w="964565" h="962025">
                <a:moveTo>
                  <a:pt x="913961" y="941451"/>
                </a:moveTo>
                <a:lnTo>
                  <a:pt x="912883" y="940298"/>
                </a:lnTo>
                <a:lnTo>
                  <a:pt x="916142" y="940298"/>
                </a:lnTo>
                <a:lnTo>
                  <a:pt x="913961" y="941451"/>
                </a:lnTo>
                <a:close/>
              </a:path>
              <a:path w="964565" h="962025">
                <a:moveTo>
                  <a:pt x="924698" y="690862"/>
                </a:moveTo>
                <a:lnTo>
                  <a:pt x="922046" y="690862"/>
                </a:lnTo>
                <a:lnTo>
                  <a:pt x="923260" y="689969"/>
                </a:lnTo>
                <a:lnTo>
                  <a:pt x="924601" y="690595"/>
                </a:lnTo>
                <a:lnTo>
                  <a:pt x="924698" y="690862"/>
                </a:lnTo>
                <a:close/>
              </a:path>
              <a:path w="964565" h="962025">
                <a:moveTo>
                  <a:pt x="923551" y="694944"/>
                </a:moveTo>
                <a:lnTo>
                  <a:pt x="921751" y="693413"/>
                </a:lnTo>
                <a:lnTo>
                  <a:pt x="921492" y="692115"/>
                </a:lnTo>
                <a:lnTo>
                  <a:pt x="921078" y="691232"/>
                </a:lnTo>
                <a:lnTo>
                  <a:pt x="924832" y="691232"/>
                </a:lnTo>
                <a:lnTo>
                  <a:pt x="925153" y="692115"/>
                </a:lnTo>
                <a:lnTo>
                  <a:pt x="925042" y="693018"/>
                </a:lnTo>
                <a:lnTo>
                  <a:pt x="924994" y="693413"/>
                </a:lnTo>
                <a:lnTo>
                  <a:pt x="924868" y="694431"/>
                </a:lnTo>
                <a:lnTo>
                  <a:pt x="923551" y="694944"/>
                </a:lnTo>
                <a:close/>
              </a:path>
              <a:path w="964565" h="962025">
                <a:moveTo>
                  <a:pt x="898429" y="923829"/>
                </a:moveTo>
                <a:lnTo>
                  <a:pt x="895589" y="923434"/>
                </a:lnTo>
                <a:lnTo>
                  <a:pt x="894454" y="922153"/>
                </a:lnTo>
                <a:lnTo>
                  <a:pt x="894175" y="919481"/>
                </a:lnTo>
                <a:lnTo>
                  <a:pt x="894155" y="919292"/>
                </a:lnTo>
                <a:lnTo>
                  <a:pt x="895674" y="918235"/>
                </a:lnTo>
                <a:lnTo>
                  <a:pt x="898800" y="917417"/>
                </a:lnTo>
                <a:lnTo>
                  <a:pt x="900702" y="917417"/>
                </a:lnTo>
                <a:lnTo>
                  <a:pt x="900557" y="918235"/>
                </a:lnTo>
                <a:lnTo>
                  <a:pt x="900432" y="919481"/>
                </a:lnTo>
                <a:lnTo>
                  <a:pt x="899485" y="922153"/>
                </a:lnTo>
                <a:lnTo>
                  <a:pt x="898429" y="923829"/>
                </a:lnTo>
                <a:close/>
              </a:path>
              <a:path w="964565" h="962025">
                <a:moveTo>
                  <a:pt x="895489" y="43260"/>
                </a:moveTo>
                <a:lnTo>
                  <a:pt x="894162" y="42794"/>
                </a:lnTo>
                <a:lnTo>
                  <a:pt x="894091" y="40566"/>
                </a:lnTo>
                <a:lnTo>
                  <a:pt x="894575" y="39075"/>
                </a:lnTo>
                <a:lnTo>
                  <a:pt x="896881" y="37666"/>
                </a:lnTo>
                <a:lnTo>
                  <a:pt x="898404" y="38324"/>
                </a:lnTo>
                <a:lnTo>
                  <a:pt x="898478" y="41125"/>
                </a:lnTo>
                <a:lnTo>
                  <a:pt x="897318" y="41968"/>
                </a:lnTo>
                <a:lnTo>
                  <a:pt x="896696" y="42794"/>
                </a:lnTo>
                <a:lnTo>
                  <a:pt x="895489" y="43260"/>
                </a:lnTo>
                <a:close/>
              </a:path>
              <a:path w="964565" h="962025">
                <a:moveTo>
                  <a:pt x="896130" y="25122"/>
                </a:moveTo>
                <a:lnTo>
                  <a:pt x="895009" y="24564"/>
                </a:lnTo>
                <a:lnTo>
                  <a:pt x="894393" y="23194"/>
                </a:lnTo>
                <a:lnTo>
                  <a:pt x="894781" y="22176"/>
                </a:lnTo>
                <a:lnTo>
                  <a:pt x="894876" y="21261"/>
                </a:lnTo>
                <a:lnTo>
                  <a:pt x="894948" y="20564"/>
                </a:lnTo>
                <a:lnTo>
                  <a:pt x="896425" y="20009"/>
                </a:lnTo>
                <a:lnTo>
                  <a:pt x="897667" y="20891"/>
                </a:lnTo>
                <a:lnTo>
                  <a:pt x="898713" y="21261"/>
                </a:lnTo>
                <a:lnTo>
                  <a:pt x="898271" y="22176"/>
                </a:lnTo>
                <a:lnTo>
                  <a:pt x="898043" y="23194"/>
                </a:lnTo>
                <a:lnTo>
                  <a:pt x="897973" y="23546"/>
                </a:lnTo>
                <a:lnTo>
                  <a:pt x="896130" y="25122"/>
                </a:lnTo>
                <a:close/>
              </a:path>
              <a:path w="964565" h="962025">
                <a:moveTo>
                  <a:pt x="895614" y="60533"/>
                </a:moveTo>
                <a:lnTo>
                  <a:pt x="894297" y="59476"/>
                </a:lnTo>
                <a:lnTo>
                  <a:pt x="895038" y="57651"/>
                </a:lnTo>
                <a:lnTo>
                  <a:pt x="896720" y="57651"/>
                </a:lnTo>
                <a:lnTo>
                  <a:pt x="896507" y="58643"/>
                </a:lnTo>
                <a:lnTo>
                  <a:pt x="896064" y="59476"/>
                </a:lnTo>
                <a:lnTo>
                  <a:pt x="895614" y="60533"/>
                </a:lnTo>
                <a:close/>
              </a:path>
              <a:path w="964565" h="962025">
                <a:moveTo>
                  <a:pt x="896692" y="97392"/>
                </a:moveTo>
                <a:lnTo>
                  <a:pt x="895173" y="97036"/>
                </a:lnTo>
                <a:lnTo>
                  <a:pt x="894400" y="95424"/>
                </a:lnTo>
                <a:lnTo>
                  <a:pt x="894475" y="94527"/>
                </a:lnTo>
                <a:lnTo>
                  <a:pt x="894589" y="93132"/>
                </a:lnTo>
                <a:lnTo>
                  <a:pt x="895781" y="92723"/>
                </a:lnTo>
                <a:lnTo>
                  <a:pt x="896875" y="93132"/>
                </a:lnTo>
                <a:lnTo>
                  <a:pt x="897044" y="93132"/>
                </a:lnTo>
                <a:lnTo>
                  <a:pt x="898824" y="96032"/>
                </a:lnTo>
                <a:lnTo>
                  <a:pt x="897813" y="96470"/>
                </a:lnTo>
                <a:lnTo>
                  <a:pt x="896692" y="97392"/>
                </a:lnTo>
                <a:close/>
              </a:path>
              <a:path w="964565" h="962025">
                <a:moveTo>
                  <a:pt x="905691" y="950646"/>
                </a:moveTo>
                <a:lnTo>
                  <a:pt x="902684" y="950646"/>
                </a:lnTo>
                <a:lnTo>
                  <a:pt x="902115" y="949347"/>
                </a:lnTo>
                <a:lnTo>
                  <a:pt x="902699" y="947685"/>
                </a:lnTo>
                <a:lnTo>
                  <a:pt x="905115" y="946233"/>
                </a:lnTo>
                <a:lnTo>
                  <a:pt x="906510" y="947230"/>
                </a:lnTo>
                <a:lnTo>
                  <a:pt x="906790" y="949347"/>
                </a:lnTo>
                <a:lnTo>
                  <a:pt x="906844" y="949760"/>
                </a:lnTo>
                <a:lnTo>
                  <a:pt x="905691" y="950646"/>
                </a:lnTo>
                <a:close/>
              </a:path>
              <a:path w="964565" h="962025">
                <a:moveTo>
                  <a:pt x="905691" y="950646"/>
                </a:moveTo>
                <a:lnTo>
                  <a:pt x="905431" y="951005"/>
                </a:lnTo>
                <a:lnTo>
                  <a:pt x="905691" y="950646"/>
                </a:lnTo>
                <a:lnTo>
                  <a:pt x="906844" y="949760"/>
                </a:lnTo>
                <a:lnTo>
                  <a:pt x="905691" y="950646"/>
                </a:lnTo>
                <a:close/>
              </a:path>
              <a:path w="964565" h="962025">
                <a:moveTo>
                  <a:pt x="905104" y="951457"/>
                </a:moveTo>
                <a:lnTo>
                  <a:pt x="904158" y="951005"/>
                </a:lnTo>
                <a:lnTo>
                  <a:pt x="905431" y="951005"/>
                </a:lnTo>
                <a:lnTo>
                  <a:pt x="905104" y="951457"/>
                </a:lnTo>
                <a:close/>
              </a:path>
              <a:path w="964565" h="962025">
                <a:moveTo>
                  <a:pt x="903165" y="916765"/>
                </a:moveTo>
                <a:lnTo>
                  <a:pt x="901011" y="916765"/>
                </a:lnTo>
                <a:lnTo>
                  <a:pt x="901101" y="915940"/>
                </a:lnTo>
                <a:lnTo>
                  <a:pt x="901165" y="914758"/>
                </a:lnTo>
                <a:lnTo>
                  <a:pt x="901887" y="911944"/>
                </a:lnTo>
                <a:lnTo>
                  <a:pt x="902870" y="910520"/>
                </a:lnTo>
                <a:lnTo>
                  <a:pt x="905727" y="910855"/>
                </a:lnTo>
                <a:lnTo>
                  <a:pt x="906987" y="911944"/>
                </a:lnTo>
                <a:lnTo>
                  <a:pt x="907446" y="914758"/>
                </a:lnTo>
                <a:lnTo>
                  <a:pt x="905859" y="915805"/>
                </a:lnTo>
                <a:lnTo>
                  <a:pt x="903165" y="916765"/>
                </a:lnTo>
                <a:close/>
              </a:path>
              <a:path w="964565" h="962025">
                <a:moveTo>
                  <a:pt x="906692" y="929409"/>
                </a:moveTo>
                <a:lnTo>
                  <a:pt x="903962" y="929409"/>
                </a:lnTo>
                <a:lnTo>
                  <a:pt x="905190" y="928526"/>
                </a:lnTo>
                <a:lnTo>
                  <a:pt x="906592" y="929163"/>
                </a:lnTo>
                <a:lnTo>
                  <a:pt x="906692" y="929409"/>
                </a:lnTo>
                <a:close/>
              </a:path>
              <a:path w="964565" h="962025">
                <a:moveTo>
                  <a:pt x="905595" y="933537"/>
                </a:moveTo>
                <a:lnTo>
                  <a:pt x="903738" y="931946"/>
                </a:lnTo>
                <a:lnTo>
                  <a:pt x="903438" y="930690"/>
                </a:lnTo>
                <a:lnTo>
                  <a:pt x="902969" y="929768"/>
                </a:lnTo>
                <a:lnTo>
                  <a:pt x="906839" y="929768"/>
                </a:lnTo>
                <a:lnTo>
                  <a:pt x="907214" y="930690"/>
                </a:lnTo>
                <a:lnTo>
                  <a:pt x="906933" y="933049"/>
                </a:lnTo>
                <a:lnTo>
                  <a:pt x="905595" y="933537"/>
                </a:lnTo>
                <a:close/>
              </a:path>
              <a:path w="964565" h="962025">
                <a:moveTo>
                  <a:pt x="896055" y="117732"/>
                </a:moveTo>
                <a:lnTo>
                  <a:pt x="894760" y="117109"/>
                </a:lnTo>
                <a:lnTo>
                  <a:pt x="894048" y="115391"/>
                </a:lnTo>
                <a:lnTo>
                  <a:pt x="893639" y="113334"/>
                </a:lnTo>
                <a:lnTo>
                  <a:pt x="894795" y="112359"/>
                </a:lnTo>
                <a:lnTo>
                  <a:pt x="897287" y="112359"/>
                </a:lnTo>
                <a:lnTo>
                  <a:pt x="898740" y="113334"/>
                </a:lnTo>
                <a:lnTo>
                  <a:pt x="898977" y="114825"/>
                </a:lnTo>
                <a:lnTo>
                  <a:pt x="898300" y="116131"/>
                </a:lnTo>
                <a:lnTo>
                  <a:pt x="896055" y="117732"/>
                </a:lnTo>
                <a:close/>
              </a:path>
              <a:path w="964565" h="962025">
                <a:moveTo>
                  <a:pt x="896845" y="77681"/>
                </a:moveTo>
                <a:lnTo>
                  <a:pt x="895231" y="77681"/>
                </a:lnTo>
                <a:lnTo>
                  <a:pt x="894290" y="75973"/>
                </a:lnTo>
                <a:lnTo>
                  <a:pt x="895450" y="74938"/>
                </a:lnTo>
                <a:lnTo>
                  <a:pt x="895913" y="75774"/>
                </a:lnTo>
                <a:lnTo>
                  <a:pt x="896468" y="76575"/>
                </a:lnTo>
                <a:lnTo>
                  <a:pt x="896845" y="77681"/>
                </a:lnTo>
                <a:close/>
              </a:path>
              <a:path w="964565" h="962025">
                <a:moveTo>
                  <a:pt x="897809" y="5711"/>
                </a:moveTo>
                <a:lnTo>
                  <a:pt x="895238" y="5711"/>
                </a:lnTo>
                <a:lnTo>
                  <a:pt x="894297" y="3405"/>
                </a:lnTo>
                <a:lnTo>
                  <a:pt x="895308" y="3017"/>
                </a:lnTo>
                <a:lnTo>
                  <a:pt x="895975" y="2515"/>
                </a:lnTo>
                <a:lnTo>
                  <a:pt x="898749" y="2515"/>
                </a:lnTo>
                <a:lnTo>
                  <a:pt x="899318" y="3875"/>
                </a:lnTo>
                <a:lnTo>
                  <a:pt x="897809" y="5711"/>
                </a:lnTo>
                <a:close/>
              </a:path>
              <a:path w="964565" h="962025">
                <a:moveTo>
                  <a:pt x="895532" y="6430"/>
                </a:moveTo>
                <a:lnTo>
                  <a:pt x="895337" y="5953"/>
                </a:lnTo>
                <a:lnTo>
                  <a:pt x="896528" y="5953"/>
                </a:lnTo>
                <a:lnTo>
                  <a:pt x="895532" y="6430"/>
                </a:lnTo>
                <a:close/>
              </a:path>
              <a:path w="964565" h="962025">
                <a:moveTo>
                  <a:pt x="906908" y="49263"/>
                </a:moveTo>
                <a:lnTo>
                  <a:pt x="903333" y="49263"/>
                </a:lnTo>
                <a:lnTo>
                  <a:pt x="903453" y="48566"/>
                </a:lnTo>
                <a:lnTo>
                  <a:pt x="904446" y="47989"/>
                </a:lnTo>
                <a:lnTo>
                  <a:pt x="906200" y="48566"/>
                </a:lnTo>
                <a:lnTo>
                  <a:pt x="906908" y="49263"/>
                </a:lnTo>
                <a:close/>
              </a:path>
              <a:path w="964565" h="962025">
                <a:moveTo>
                  <a:pt x="903333" y="49263"/>
                </a:moveTo>
                <a:lnTo>
                  <a:pt x="903271" y="49623"/>
                </a:lnTo>
                <a:lnTo>
                  <a:pt x="903333" y="49263"/>
                </a:lnTo>
                <a:lnTo>
                  <a:pt x="903453" y="48566"/>
                </a:lnTo>
                <a:lnTo>
                  <a:pt x="903333" y="49263"/>
                </a:lnTo>
                <a:close/>
              </a:path>
              <a:path w="964565" h="962025">
                <a:moveTo>
                  <a:pt x="906717" y="50708"/>
                </a:moveTo>
                <a:lnTo>
                  <a:pt x="903951" y="50708"/>
                </a:lnTo>
                <a:lnTo>
                  <a:pt x="903218" y="49929"/>
                </a:lnTo>
                <a:lnTo>
                  <a:pt x="903271" y="49623"/>
                </a:lnTo>
                <a:lnTo>
                  <a:pt x="906862" y="49623"/>
                </a:lnTo>
                <a:lnTo>
                  <a:pt x="906779" y="50245"/>
                </a:lnTo>
                <a:lnTo>
                  <a:pt x="906717" y="50708"/>
                </a:lnTo>
                <a:close/>
              </a:path>
              <a:path w="964565" h="962025">
                <a:moveTo>
                  <a:pt x="906717" y="50708"/>
                </a:moveTo>
                <a:lnTo>
                  <a:pt x="906670" y="51060"/>
                </a:lnTo>
                <a:lnTo>
                  <a:pt x="906779" y="50245"/>
                </a:lnTo>
                <a:lnTo>
                  <a:pt x="906717" y="50708"/>
                </a:lnTo>
                <a:close/>
              </a:path>
              <a:path w="964565" h="962025">
                <a:moveTo>
                  <a:pt x="905716" y="51541"/>
                </a:moveTo>
                <a:lnTo>
                  <a:pt x="904188" y="51060"/>
                </a:lnTo>
                <a:lnTo>
                  <a:pt x="906670" y="51060"/>
                </a:lnTo>
                <a:lnTo>
                  <a:pt x="905716" y="51541"/>
                </a:lnTo>
                <a:close/>
              </a:path>
              <a:path w="964565" h="962025">
                <a:moveTo>
                  <a:pt x="906971" y="14045"/>
                </a:moveTo>
                <a:lnTo>
                  <a:pt x="903051" y="14045"/>
                </a:lnTo>
                <a:lnTo>
                  <a:pt x="903517" y="13031"/>
                </a:lnTo>
                <a:lnTo>
                  <a:pt x="903690" y="12095"/>
                </a:lnTo>
                <a:lnTo>
                  <a:pt x="903752" y="11757"/>
                </a:lnTo>
                <a:lnTo>
                  <a:pt x="905620" y="10098"/>
                </a:lnTo>
                <a:lnTo>
                  <a:pt x="907004" y="10600"/>
                </a:lnTo>
                <a:lnTo>
                  <a:pt x="907342" y="13031"/>
                </a:lnTo>
                <a:lnTo>
                  <a:pt x="906971" y="14045"/>
                </a:lnTo>
                <a:close/>
              </a:path>
              <a:path w="964565" h="962025">
                <a:moveTo>
                  <a:pt x="906971" y="14045"/>
                </a:moveTo>
                <a:lnTo>
                  <a:pt x="906839" y="14404"/>
                </a:lnTo>
                <a:lnTo>
                  <a:pt x="907344" y="13031"/>
                </a:lnTo>
                <a:lnTo>
                  <a:pt x="906971" y="14045"/>
                </a:lnTo>
                <a:close/>
              </a:path>
              <a:path w="964565" h="962025">
                <a:moveTo>
                  <a:pt x="905353" y="15301"/>
                </a:moveTo>
                <a:lnTo>
                  <a:pt x="904072" y="14404"/>
                </a:lnTo>
                <a:lnTo>
                  <a:pt x="906839" y="14404"/>
                </a:lnTo>
                <a:lnTo>
                  <a:pt x="906759" y="14621"/>
                </a:lnTo>
                <a:lnTo>
                  <a:pt x="905353" y="15301"/>
                </a:lnTo>
                <a:close/>
              </a:path>
              <a:path w="964565" h="962025">
                <a:moveTo>
                  <a:pt x="905332" y="33339"/>
                </a:moveTo>
                <a:lnTo>
                  <a:pt x="904115" y="32478"/>
                </a:lnTo>
                <a:lnTo>
                  <a:pt x="903062" y="32108"/>
                </a:lnTo>
                <a:lnTo>
                  <a:pt x="903538" y="31108"/>
                </a:lnTo>
                <a:lnTo>
                  <a:pt x="903712" y="30200"/>
                </a:lnTo>
                <a:lnTo>
                  <a:pt x="903784" y="29827"/>
                </a:lnTo>
                <a:lnTo>
                  <a:pt x="905638" y="28275"/>
                </a:lnTo>
                <a:lnTo>
                  <a:pt x="906770" y="28841"/>
                </a:lnTo>
                <a:lnTo>
                  <a:pt x="907382" y="30200"/>
                </a:lnTo>
                <a:lnTo>
                  <a:pt x="907035" y="31108"/>
                </a:lnTo>
                <a:lnTo>
                  <a:pt x="906900" y="32108"/>
                </a:lnTo>
                <a:lnTo>
                  <a:pt x="906819" y="32848"/>
                </a:lnTo>
                <a:lnTo>
                  <a:pt x="905332" y="33339"/>
                </a:lnTo>
                <a:close/>
              </a:path>
              <a:path w="964565" h="962025">
                <a:moveTo>
                  <a:pt x="906168" y="70966"/>
                </a:moveTo>
                <a:lnTo>
                  <a:pt x="905247" y="70447"/>
                </a:lnTo>
                <a:lnTo>
                  <a:pt x="904133" y="70070"/>
                </a:lnTo>
                <a:lnTo>
                  <a:pt x="902475" y="68369"/>
                </a:lnTo>
                <a:lnTo>
                  <a:pt x="902706" y="67234"/>
                </a:lnTo>
                <a:lnTo>
                  <a:pt x="905631" y="65832"/>
                </a:lnTo>
                <a:lnTo>
                  <a:pt x="907029" y="66579"/>
                </a:lnTo>
                <a:lnTo>
                  <a:pt x="907602" y="69055"/>
                </a:lnTo>
                <a:lnTo>
                  <a:pt x="906627" y="70070"/>
                </a:lnTo>
                <a:lnTo>
                  <a:pt x="906168" y="70966"/>
                </a:lnTo>
                <a:close/>
              </a:path>
              <a:path w="964565" h="962025">
                <a:moveTo>
                  <a:pt x="924975" y="603893"/>
                </a:moveTo>
                <a:lnTo>
                  <a:pt x="922164" y="602170"/>
                </a:lnTo>
                <a:lnTo>
                  <a:pt x="921470" y="600476"/>
                </a:lnTo>
                <a:lnTo>
                  <a:pt x="920480" y="599131"/>
                </a:lnTo>
                <a:lnTo>
                  <a:pt x="921801" y="598469"/>
                </a:lnTo>
                <a:lnTo>
                  <a:pt x="923171" y="597352"/>
                </a:lnTo>
                <a:lnTo>
                  <a:pt x="924868" y="598469"/>
                </a:lnTo>
                <a:lnTo>
                  <a:pt x="926544" y="599811"/>
                </a:lnTo>
                <a:lnTo>
                  <a:pt x="926839" y="602170"/>
                </a:lnTo>
                <a:lnTo>
                  <a:pt x="926946" y="603028"/>
                </a:lnTo>
                <a:lnTo>
                  <a:pt x="924975" y="603893"/>
                </a:lnTo>
                <a:close/>
              </a:path>
              <a:path w="964565" h="962025">
                <a:moveTo>
                  <a:pt x="906321" y="142101"/>
                </a:moveTo>
                <a:lnTo>
                  <a:pt x="903240" y="142101"/>
                </a:lnTo>
                <a:lnTo>
                  <a:pt x="903615" y="141396"/>
                </a:lnTo>
                <a:lnTo>
                  <a:pt x="903695" y="141247"/>
                </a:lnTo>
                <a:lnTo>
                  <a:pt x="903948" y="140086"/>
                </a:lnTo>
                <a:lnTo>
                  <a:pt x="905699" y="138934"/>
                </a:lnTo>
                <a:lnTo>
                  <a:pt x="906599" y="139613"/>
                </a:lnTo>
                <a:lnTo>
                  <a:pt x="906659" y="141396"/>
                </a:lnTo>
                <a:lnTo>
                  <a:pt x="906321" y="142101"/>
                </a:lnTo>
                <a:close/>
              </a:path>
              <a:path w="964565" h="962025">
                <a:moveTo>
                  <a:pt x="903784" y="107551"/>
                </a:moveTo>
                <a:lnTo>
                  <a:pt x="902450" y="106309"/>
                </a:lnTo>
                <a:lnTo>
                  <a:pt x="902549" y="105114"/>
                </a:lnTo>
                <a:lnTo>
                  <a:pt x="902625" y="104213"/>
                </a:lnTo>
                <a:lnTo>
                  <a:pt x="902684" y="103509"/>
                </a:lnTo>
                <a:lnTo>
                  <a:pt x="902859" y="103509"/>
                </a:lnTo>
                <a:lnTo>
                  <a:pt x="904126" y="102947"/>
                </a:lnTo>
                <a:lnTo>
                  <a:pt x="904884" y="102324"/>
                </a:lnTo>
                <a:lnTo>
                  <a:pt x="905667" y="102947"/>
                </a:lnTo>
                <a:lnTo>
                  <a:pt x="907004" y="103509"/>
                </a:lnTo>
                <a:lnTo>
                  <a:pt x="907086" y="104213"/>
                </a:lnTo>
                <a:lnTo>
                  <a:pt x="907190" y="105114"/>
                </a:lnTo>
                <a:lnTo>
                  <a:pt x="906467" y="106772"/>
                </a:lnTo>
                <a:lnTo>
                  <a:pt x="903784" y="107551"/>
                </a:lnTo>
                <a:close/>
              </a:path>
              <a:path w="964565" h="962025">
                <a:moveTo>
                  <a:pt x="903475" y="89915"/>
                </a:moveTo>
                <a:lnTo>
                  <a:pt x="902183" y="88773"/>
                </a:lnTo>
                <a:lnTo>
                  <a:pt x="902326" y="87385"/>
                </a:lnTo>
                <a:lnTo>
                  <a:pt x="902389" y="86780"/>
                </a:lnTo>
                <a:lnTo>
                  <a:pt x="902467" y="86040"/>
                </a:lnTo>
                <a:lnTo>
                  <a:pt x="903899" y="85332"/>
                </a:lnTo>
                <a:lnTo>
                  <a:pt x="904546" y="84756"/>
                </a:lnTo>
                <a:lnTo>
                  <a:pt x="905328" y="85332"/>
                </a:lnTo>
                <a:lnTo>
                  <a:pt x="906684" y="85855"/>
                </a:lnTo>
                <a:lnTo>
                  <a:pt x="906775" y="86780"/>
                </a:lnTo>
                <a:lnTo>
                  <a:pt x="906834" y="87385"/>
                </a:lnTo>
                <a:lnTo>
                  <a:pt x="906204" y="88773"/>
                </a:lnTo>
                <a:lnTo>
                  <a:pt x="906140" y="88915"/>
                </a:lnTo>
                <a:lnTo>
                  <a:pt x="903475" y="89915"/>
                </a:lnTo>
                <a:close/>
              </a:path>
              <a:path w="964565" h="962025">
                <a:moveTo>
                  <a:pt x="905364" y="125575"/>
                </a:moveTo>
                <a:lnTo>
                  <a:pt x="904079" y="124664"/>
                </a:lnTo>
                <a:lnTo>
                  <a:pt x="903065" y="124297"/>
                </a:lnTo>
                <a:lnTo>
                  <a:pt x="903535" y="123287"/>
                </a:lnTo>
                <a:lnTo>
                  <a:pt x="903770" y="122013"/>
                </a:lnTo>
                <a:lnTo>
                  <a:pt x="905652" y="120351"/>
                </a:lnTo>
                <a:lnTo>
                  <a:pt x="907019" y="120860"/>
                </a:lnTo>
                <a:lnTo>
                  <a:pt x="907325" y="123287"/>
                </a:lnTo>
                <a:lnTo>
                  <a:pt x="906836" y="124664"/>
                </a:lnTo>
                <a:lnTo>
                  <a:pt x="906755" y="124885"/>
                </a:lnTo>
                <a:lnTo>
                  <a:pt x="905364" y="125575"/>
                </a:lnTo>
                <a:close/>
              </a:path>
              <a:path w="964565" h="962025">
                <a:moveTo>
                  <a:pt x="906709" y="163918"/>
                </a:moveTo>
                <a:lnTo>
                  <a:pt x="903389" y="161882"/>
                </a:lnTo>
                <a:lnTo>
                  <a:pt x="902874" y="160345"/>
                </a:lnTo>
                <a:lnTo>
                  <a:pt x="902777" y="160057"/>
                </a:lnTo>
                <a:lnTo>
                  <a:pt x="902058" y="158462"/>
                </a:lnTo>
                <a:lnTo>
                  <a:pt x="903574" y="157598"/>
                </a:lnTo>
                <a:lnTo>
                  <a:pt x="904702" y="156833"/>
                </a:lnTo>
                <a:lnTo>
                  <a:pt x="905716" y="157968"/>
                </a:lnTo>
                <a:lnTo>
                  <a:pt x="907400" y="159018"/>
                </a:lnTo>
                <a:lnTo>
                  <a:pt x="907953" y="161882"/>
                </a:lnTo>
                <a:lnTo>
                  <a:pt x="907997" y="162110"/>
                </a:lnTo>
                <a:lnTo>
                  <a:pt x="906709" y="163918"/>
                </a:lnTo>
                <a:close/>
              </a:path>
              <a:path w="964565" h="962025">
                <a:moveTo>
                  <a:pt x="905734" y="897553"/>
                </a:moveTo>
                <a:lnTo>
                  <a:pt x="903820" y="896041"/>
                </a:lnTo>
                <a:lnTo>
                  <a:pt x="903542" y="894806"/>
                </a:lnTo>
                <a:lnTo>
                  <a:pt x="903044" y="893852"/>
                </a:lnTo>
                <a:lnTo>
                  <a:pt x="906086" y="892660"/>
                </a:lnTo>
                <a:lnTo>
                  <a:pt x="907396" y="893223"/>
                </a:lnTo>
                <a:lnTo>
                  <a:pt x="907898" y="894215"/>
                </a:lnTo>
                <a:lnTo>
                  <a:pt x="906898" y="897005"/>
                </a:lnTo>
                <a:lnTo>
                  <a:pt x="905734" y="897553"/>
                </a:lnTo>
                <a:close/>
              </a:path>
              <a:path w="964565" h="962025">
                <a:moveTo>
                  <a:pt x="896105" y="739364"/>
                </a:moveTo>
                <a:lnTo>
                  <a:pt x="894555" y="739364"/>
                </a:lnTo>
                <a:lnTo>
                  <a:pt x="894722" y="738499"/>
                </a:lnTo>
                <a:lnTo>
                  <a:pt x="895163" y="737589"/>
                </a:lnTo>
                <a:lnTo>
                  <a:pt x="896720" y="737589"/>
                </a:lnTo>
                <a:lnTo>
                  <a:pt x="896525" y="738499"/>
                </a:lnTo>
                <a:lnTo>
                  <a:pt x="896105" y="739364"/>
                </a:lnTo>
                <a:close/>
              </a:path>
              <a:path w="964565" h="962025">
                <a:moveTo>
                  <a:pt x="896105" y="739364"/>
                </a:moveTo>
                <a:lnTo>
                  <a:pt x="896011" y="739606"/>
                </a:lnTo>
                <a:lnTo>
                  <a:pt x="896105" y="739364"/>
                </a:lnTo>
                <a:lnTo>
                  <a:pt x="896525" y="738499"/>
                </a:lnTo>
                <a:lnTo>
                  <a:pt x="896105" y="739364"/>
                </a:lnTo>
                <a:close/>
              </a:path>
              <a:path w="964565" h="962025">
                <a:moveTo>
                  <a:pt x="895873" y="739962"/>
                </a:moveTo>
                <a:lnTo>
                  <a:pt x="896011" y="739606"/>
                </a:lnTo>
                <a:lnTo>
                  <a:pt x="896105" y="739364"/>
                </a:lnTo>
                <a:lnTo>
                  <a:pt x="895873" y="739962"/>
                </a:lnTo>
                <a:close/>
              </a:path>
              <a:path w="964565" h="962025">
                <a:moveTo>
                  <a:pt x="896094" y="757459"/>
                </a:moveTo>
                <a:lnTo>
                  <a:pt x="894544" y="757459"/>
                </a:lnTo>
                <a:lnTo>
                  <a:pt x="894710" y="756545"/>
                </a:lnTo>
                <a:lnTo>
                  <a:pt x="895142" y="755648"/>
                </a:lnTo>
                <a:lnTo>
                  <a:pt x="896710" y="755648"/>
                </a:lnTo>
                <a:lnTo>
                  <a:pt x="896531" y="756545"/>
                </a:lnTo>
                <a:lnTo>
                  <a:pt x="896094" y="757459"/>
                </a:lnTo>
                <a:close/>
              </a:path>
              <a:path w="964565" h="962025">
                <a:moveTo>
                  <a:pt x="896094" y="757459"/>
                </a:moveTo>
                <a:lnTo>
                  <a:pt x="896009" y="757683"/>
                </a:lnTo>
                <a:lnTo>
                  <a:pt x="896094" y="757459"/>
                </a:lnTo>
                <a:lnTo>
                  <a:pt x="896540" y="756545"/>
                </a:lnTo>
                <a:lnTo>
                  <a:pt x="896094" y="757459"/>
                </a:lnTo>
                <a:close/>
              </a:path>
              <a:path w="964565" h="962025">
                <a:moveTo>
                  <a:pt x="895866" y="758057"/>
                </a:moveTo>
                <a:lnTo>
                  <a:pt x="896009" y="757683"/>
                </a:lnTo>
                <a:lnTo>
                  <a:pt x="896094" y="757459"/>
                </a:lnTo>
                <a:lnTo>
                  <a:pt x="895866" y="758057"/>
                </a:lnTo>
                <a:close/>
              </a:path>
              <a:path w="964565" h="962025">
                <a:moveTo>
                  <a:pt x="895657" y="850538"/>
                </a:moveTo>
                <a:lnTo>
                  <a:pt x="894436" y="849667"/>
                </a:lnTo>
                <a:lnTo>
                  <a:pt x="895144" y="848001"/>
                </a:lnTo>
                <a:lnTo>
                  <a:pt x="896678" y="848001"/>
                </a:lnTo>
                <a:lnTo>
                  <a:pt x="896464" y="848877"/>
                </a:lnTo>
                <a:lnTo>
                  <a:pt x="896031" y="849667"/>
                </a:lnTo>
                <a:lnTo>
                  <a:pt x="895657" y="850538"/>
                </a:lnTo>
                <a:close/>
              </a:path>
              <a:path w="964565" h="962025">
                <a:moveTo>
                  <a:pt x="895607" y="776607"/>
                </a:moveTo>
                <a:lnTo>
                  <a:pt x="894290" y="775554"/>
                </a:lnTo>
                <a:lnTo>
                  <a:pt x="895036" y="773728"/>
                </a:lnTo>
                <a:lnTo>
                  <a:pt x="896720" y="773728"/>
                </a:lnTo>
                <a:lnTo>
                  <a:pt x="896500" y="774721"/>
                </a:lnTo>
                <a:lnTo>
                  <a:pt x="896055" y="775554"/>
                </a:lnTo>
                <a:lnTo>
                  <a:pt x="895607" y="776607"/>
                </a:lnTo>
                <a:close/>
              </a:path>
              <a:path w="964565" h="962025">
                <a:moveTo>
                  <a:pt x="896425" y="795542"/>
                </a:moveTo>
                <a:lnTo>
                  <a:pt x="894984" y="794941"/>
                </a:lnTo>
                <a:lnTo>
                  <a:pt x="894886" y="794229"/>
                </a:lnTo>
                <a:lnTo>
                  <a:pt x="894774" y="793414"/>
                </a:lnTo>
                <a:lnTo>
                  <a:pt x="894347" y="792421"/>
                </a:lnTo>
                <a:lnTo>
                  <a:pt x="894863" y="790934"/>
                </a:lnTo>
                <a:lnTo>
                  <a:pt x="895959" y="790372"/>
                </a:lnTo>
                <a:lnTo>
                  <a:pt x="897909" y="791987"/>
                </a:lnTo>
                <a:lnTo>
                  <a:pt x="898172" y="793247"/>
                </a:lnTo>
                <a:lnTo>
                  <a:pt x="898667" y="794229"/>
                </a:lnTo>
                <a:lnTo>
                  <a:pt x="897656" y="794617"/>
                </a:lnTo>
                <a:lnTo>
                  <a:pt x="896425" y="795542"/>
                </a:lnTo>
                <a:close/>
              </a:path>
              <a:path w="964565" h="962025">
                <a:moveTo>
                  <a:pt x="896792" y="372274"/>
                </a:moveTo>
                <a:lnTo>
                  <a:pt x="895238" y="372274"/>
                </a:lnTo>
                <a:lnTo>
                  <a:pt x="894372" y="370620"/>
                </a:lnTo>
                <a:lnTo>
                  <a:pt x="895518" y="369541"/>
                </a:lnTo>
                <a:lnTo>
                  <a:pt x="895941" y="370370"/>
                </a:lnTo>
                <a:lnTo>
                  <a:pt x="896461" y="371171"/>
                </a:lnTo>
                <a:lnTo>
                  <a:pt x="896792" y="372274"/>
                </a:lnTo>
                <a:close/>
              </a:path>
              <a:path w="964565" h="962025">
                <a:moveTo>
                  <a:pt x="896046" y="426331"/>
                </a:moveTo>
                <a:lnTo>
                  <a:pt x="894301" y="426331"/>
                </a:lnTo>
                <a:lnTo>
                  <a:pt x="894503" y="425609"/>
                </a:lnTo>
                <a:lnTo>
                  <a:pt x="894571" y="425367"/>
                </a:lnTo>
                <a:lnTo>
                  <a:pt x="895003" y="424655"/>
                </a:lnTo>
                <a:lnTo>
                  <a:pt x="896728" y="424655"/>
                </a:lnTo>
                <a:lnTo>
                  <a:pt x="896539" y="425367"/>
                </a:lnTo>
                <a:lnTo>
                  <a:pt x="896475" y="425609"/>
                </a:lnTo>
                <a:lnTo>
                  <a:pt x="896046" y="426331"/>
                </a:lnTo>
                <a:close/>
              </a:path>
              <a:path w="964565" h="962025">
                <a:moveTo>
                  <a:pt x="896046" y="426331"/>
                </a:moveTo>
                <a:lnTo>
                  <a:pt x="895948" y="426495"/>
                </a:lnTo>
                <a:lnTo>
                  <a:pt x="896475" y="425609"/>
                </a:lnTo>
                <a:lnTo>
                  <a:pt x="896046" y="426331"/>
                </a:lnTo>
                <a:close/>
              </a:path>
              <a:path w="964565" h="962025">
                <a:moveTo>
                  <a:pt x="895690" y="427039"/>
                </a:moveTo>
                <a:lnTo>
                  <a:pt x="895518" y="427402"/>
                </a:lnTo>
                <a:lnTo>
                  <a:pt x="895948" y="426495"/>
                </a:lnTo>
                <a:lnTo>
                  <a:pt x="896046" y="426331"/>
                </a:lnTo>
                <a:lnTo>
                  <a:pt x="895948" y="426495"/>
                </a:lnTo>
                <a:lnTo>
                  <a:pt x="895690" y="427039"/>
                </a:lnTo>
                <a:close/>
              </a:path>
              <a:path w="964565" h="962025">
                <a:moveTo>
                  <a:pt x="896051" y="723561"/>
                </a:moveTo>
                <a:lnTo>
                  <a:pt x="894756" y="722938"/>
                </a:lnTo>
                <a:lnTo>
                  <a:pt x="894044" y="721219"/>
                </a:lnTo>
                <a:lnTo>
                  <a:pt x="893639" y="719163"/>
                </a:lnTo>
                <a:lnTo>
                  <a:pt x="894795" y="718188"/>
                </a:lnTo>
                <a:lnTo>
                  <a:pt x="897287" y="718188"/>
                </a:lnTo>
                <a:lnTo>
                  <a:pt x="898740" y="719163"/>
                </a:lnTo>
                <a:lnTo>
                  <a:pt x="898977" y="720650"/>
                </a:lnTo>
                <a:lnTo>
                  <a:pt x="898300" y="721960"/>
                </a:lnTo>
                <a:lnTo>
                  <a:pt x="896051" y="723561"/>
                </a:lnTo>
                <a:close/>
              </a:path>
              <a:path w="964565" h="962025">
                <a:moveTo>
                  <a:pt x="896738" y="390127"/>
                </a:moveTo>
                <a:lnTo>
                  <a:pt x="895114" y="390127"/>
                </a:lnTo>
                <a:lnTo>
                  <a:pt x="894361" y="388679"/>
                </a:lnTo>
                <a:lnTo>
                  <a:pt x="895493" y="387551"/>
                </a:lnTo>
                <a:lnTo>
                  <a:pt x="895930" y="388405"/>
                </a:lnTo>
                <a:lnTo>
                  <a:pt x="896468" y="389227"/>
                </a:lnTo>
                <a:lnTo>
                  <a:pt x="896738" y="390127"/>
                </a:lnTo>
                <a:close/>
              </a:path>
              <a:path w="964565" h="962025">
                <a:moveTo>
                  <a:pt x="903912" y="859079"/>
                </a:moveTo>
                <a:lnTo>
                  <a:pt x="903023" y="857940"/>
                </a:lnTo>
                <a:lnTo>
                  <a:pt x="902220" y="857335"/>
                </a:lnTo>
                <a:lnTo>
                  <a:pt x="902663" y="856421"/>
                </a:lnTo>
                <a:lnTo>
                  <a:pt x="902922" y="854944"/>
                </a:lnTo>
                <a:lnTo>
                  <a:pt x="903072" y="854944"/>
                </a:lnTo>
                <a:lnTo>
                  <a:pt x="904311" y="854378"/>
                </a:lnTo>
                <a:lnTo>
                  <a:pt x="905976" y="854944"/>
                </a:lnTo>
                <a:lnTo>
                  <a:pt x="907410" y="857335"/>
                </a:lnTo>
                <a:lnTo>
                  <a:pt x="906428" y="858734"/>
                </a:lnTo>
                <a:lnTo>
                  <a:pt x="903912" y="859079"/>
                </a:lnTo>
                <a:close/>
              </a:path>
              <a:path w="964565" h="962025">
                <a:moveTo>
                  <a:pt x="907225" y="804919"/>
                </a:moveTo>
                <a:lnTo>
                  <a:pt x="904346" y="804449"/>
                </a:lnTo>
                <a:lnTo>
                  <a:pt x="903766" y="803221"/>
                </a:lnTo>
                <a:lnTo>
                  <a:pt x="903104" y="802495"/>
                </a:lnTo>
                <a:lnTo>
                  <a:pt x="903652" y="801791"/>
                </a:lnTo>
                <a:lnTo>
                  <a:pt x="904206" y="800431"/>
                </a:lnTo>
                <a:lnTo>
                  <a:pt x="905595" y="800431"/>
                </a:lnTo>
                <a:lnTo>
                  <a:pt x="907093" y="801068"/>
                </a:lnTo>
                <a:lnTo>
                  <a:pt x="907717" y="803221"/>
                </a:lnTo>
                <a:lnTo>
                  <a:pt x="907225" y="804919"/>
                </a:lnTo>
                <a:close/>
              </a:path>
              <a:path w="964565" h="962025">
                <a:moveTo>
                  <a:pt x="904738" y="824156"/>
                </a:moveTo>
                <a:lnTo>
                  <a:pt x="903446" y="823273"/>
                </a:lnTo>
                <a:lnTo>
                  <a:pt x="902560" y="821800"/>
                </a:lnTo>
                <a:lnTo>
                  <a:pt x="902792" y="821152"/>
                </a:lnTo>
                <a:lnTo>
                  <a:pt x="902894" y="820868"/>
                </a:lnTo>
                <a:lnTo>
                  <a:pt x="902962" y="819544"/>
                </a:lnTo>
                <a:lnTo>
                  <a:pt x="905200" y="817992"/>
                </a:lnTo>
                <a:lnTo>
                  <a:pt x="906688" y="818864"/>
                </a:lnTo>
                <a:lnTo>
                  <a:pt x="907414" y="820868"/>
                </a:lnTo>
                <a:lnTo>
                  <a:pt x="907517" y="821152"/>
                </a:lnTo>
                <a:lnTo>
                  <a:pt x="906955" y="822686"/>
                </a:lnTo>
                <a:lnTo>
                  <a:pt x="904738" y="824156"/>
                </a:lnTo>
                <a:close/>
              </a:path>
              <a:path w="964565" h="962025">
                <a:moveTo>
                  <a:pt x="904264" y="841322"/>
                </a:moveTo>
                <a:lnTo>
                  <a:pt x="903343" y="840158"/>
                </a:lnTo>
                <a:lnTo>
                  <a:pt x="902333" y="839447"/>
                </a:lnTo>
                <a:lnTo>
                  <a:pt x="902567" y="839447"/>
                </a:lnTo>
                <a:lnTo>
                  <a:pt x="902944" y="838625"/>
                </a:lnTo>
                <a:lnTo>
                  <a:pt x="903071" y="837795"/>
                </a:lnTo>
                <a:lnTo>
                  <a:pt x="903173" y="837123"/>
                </a:lnTo>
                <a:lnTo>
                  <a:pt x="903368" y="837123"/>
                </a:lnTo>
                <a:lnTo>
                  <a:pt x="904521" y="836557"/>
                </a:lnTo>
                <a:lnTo>
                  <a:pt x="906179" y="837123"/>
                </a:lnTo>
                <a:lnTo>
                  <a:pt x="907645" y="839447"/>
                </a:lnTo>
                <a:lnTo>
                  <a:pt x="906791" y="840920"/>
                </a:lnTo>
                <a:lnTo>
                  <a:pt x="904264" y="841322"/>
                </a:lnTo>
                <a:close/>
              </a:path>
              <a:path w="964565" h="962025">
                <a:moveTo>
                  <a:pt x="905629" y="877142"/>
                </a:moveTo>
                <a:lnTo>
                  <a:pt x="902998" y="877142"/>
                </a:lnTo>
                <a:lnTo>
                  <a:pt x="902606" y="876028"/>
                </a:lnTo>
                <a:lnTo>
                  <a:pt x="903154" y="874768"/>
                </a:lnTo>
                <a:lnTo>
                  <a:pt x="905916" y="873181"/>
                </a:lnTo>
                <a:lnTo>
                  <a:pt x="906339" y="874124"/>
                </a:lnTo>
                <a:lnTo>
                  <a:pt x="907286" y="875256"/>
                </a:lnTo>
                <a:lnTo>
                  <a:pt x="906787" y="876644"/>
                </a:lnTo>
                <a:lnTo>
                  <a:pt x="905629" y="877142"/>
                </a:lnTo>
                <a:close/>
              </a:path>
              <a:path w="964565" h="962025">
                <a:moveTo>
                  <a:pt x="906293" y="784810"/>
                </a:moveTo>
                <a:lnTo>
                  <a:pt x="903500" y="784810"/>
                </a:lnTo>
                <a:lnTo>
                  <a:pt x="903044" y="783674"/>
                </a:lnTo>
                <a:lnTo>
                  <a:pt x="903396" y="783230"/>
                </a:lnTo>
                <a:lnTo>
                  <a:pt x="903659" y="782578"/>
                </a:lnTo>
                <a:lnTo>
                  <a:pt x="905467" y="781778"/>
                </a:lnTo>
                <a:lnTo>
                  <a:pt x="906531" y="782276"/>
                </a:lnTo>
                <a:lnTo>
                  <a:pt x="906747" y="783230"/>
                </a:lnTo>
                <a:lnTo>
                  <a:pt x="906847" y="783674"/>
                </a:lnTo>
                <a:lnTo>
                  <a:pt x="906933" y="784055"/>
                </a:lnTo>
                <a:lnTo>
                  <a:pt x="906293" y="784810"/>
                </a:lnTo>
                <a:close/>
              </a:path>
              <a:path w="964565" h="962025">
                <a:moveTo>
                  <a:pt x="903571" y="784984"/>
                </a:moveTo>
                <a:lnTo>
                  <a:pt x="903197" y="784055"/>
                </a:lnTo>
                <a:lnTo>
                  <a:pt x="903500" y="784810"/>
                </a:lnTo>
                <a:lnTo>
                  <a:pt x="903571" y="784984"/>
                </a:lnTo>
                <a:close/>
              </a:path>
              <a:path w="964565" h="962025">
                <a:moveTo>
                  <a:pt x="904535" y="785521"/>
                </a:moveTo>
                <a:lnTo>
                  <a:pt x="903571" y="784984"/>
                </a:lnTo>
                <a:lnTo>
                  <a:pt x="905865" y="784984"/>
                </a:lnTo>
                <a:lnTo>
                  <a:pt x="904535" y="785521"/>
                </a:lnTo>
                <a:close/>
              </a:path>
              <a:path w="964565" h="962025">
                <a:moveTo>
                  <a:pt x="896813" y="280116"/>
                </a:moveTo>
                <a:lnTo>
                  <a:pt x="895235" y="280116"/>
                </a:lnTo>
                <a:lnTo>
                  <a:pt x="894340" y="278405"/>
                </a:lnTo>
                <a:lnTo>
                  <a:pt x="895486" y="277295"/>
                </a:lnTo>
                <a:lnTo>
                  <a:pt x="895927" y="278149"/>
                </a:lnTo>
                <a:lnTo>
                  <a:pt x="896468" y="278974"/>
                </a:lnTo>
                <a:lnTo>
                  <a:pt x="896813" y="280116"/>
                </a:lnTo>
                <a:close/>
              </a:path>
              <a:path w="964565" h="962025">
                <a:moveTo>
                  <a:pt x="896060" y="811722"/>
                </a:moveTo>
                <a:lnTo>
                  <a:pt x="894496" y="811722"/>
                </a:lnTo>
                <a:lnTo>
                  <a:pt x="894696" y="810815"/>
                </a:lnTo>
                <a:lnTo>
                  <a:pt x="895144" y="809961"/>
                </a:lnTo>
                <a:lnTo>
                  <a:pt x="896676" y="809961"/>
                </a:lnTo>
                <a:lnTo>
                  <a:pt x="896498" y="810815"/>
                </a:lnTo>
                <a:lnTo>
                  <a:pt x="896060" y="811722"/>
                </a:lnTo>
                <a:close/>
              </a:path>
              <a:path w="964565" h="962025">
                <a:moveTo>
                  <a:pt x="896208" y="298542"/>
                </a:moveTo>
                <a:lnTo>
                  <a:pt x="894119" y="297407"/>
                </a:lnTo>
                <a:lnTo>
                  <a:pt x="895124" y="295422"/>
                </a:lnTo>
                <a:lnTo>
                  <a:pt x="896653" y="295422"/>
                </a:lnTo>
                <a:lnTo>
                  <a:pt x="896685" y="296685"/>
                </a:lnTo>
                <a:lnTo>
                  <a:pt x="896450" y="297407"/>
                </a:lnTo>
                <a:lnTo>
                  <a:pt x="896382" y="297614"/>
                </a:lnTo>
                <a:lnTo>
                  <a:pt x="896208" y="298542"/>
                </a:lnTo>
                <a:close/>
              </a:path>
              <a:path w="964565" h="962025">
                <a:moveTo>
                  <a:pt x="925196" y="584403"/>
                </a:moveTo>
                <a:lnTo>
                  <a:pt x="922342" y="583997"/>
                </a:lnTo>
                <a:lnTo>
                  <a:pt x="921757" y="582716"/>
                </a:lnTo>
                <a:lnTo>
                  <a:pt x="921125" y="581997"/>
                </a:lnTo>
                <a:lnTo>
                  <a:pt x="921658" y="581268"/>
                </a:lnTo>
                <a:lnTo>
                  <a:pt x="922192" y="579859"/>
                </a:lnTo>
                <a:lnTo>
                  <a:pt x="923548" y="579859"/>
                </a:lnTo>
                <a:lnTo>
                  <a:pt x="925021" y="580535"/>
                </a:lnTo>
                <a:lnTo>
                  <a:pt x="925644" y="582716"/>
                </a:lnTo>
                <a:lnTo>
                  <a:pt x="925303" y="583997"/>
                </a:lnTo>
                <a:lnTo>
                  <a:pt x="925196" y="584403"/>
                </a:lnTo>
                <a:close/>
              </a:path>
              <a:path w="964565" h="962025">
                <a:moveTo>
                  <a:pt x="914121" y="244962"/>
                </a:moveTo>
                <a:lnTo>
                  <a:pt x="913157" y="244023"/>
                </a:lnTo>
                <a:lnTo>
                  <a:pt x="912339" y="243592"/>
                </a:lnTo>
                <a:lnTo>
                  <a:pt x="912723" y="242699"/>
                </a:lnTo>
                <a:lnTo>
                  <a:pt x="912883" y="241397"/>
                </a:lnTo>
                <a:lnTo>
                  <a:pt x="913771" y="240916"/>
                </a:lnTo>
                <a:lnTo>
                  <a:pt x="915869" y="240916"/>
                </a:lnTo>
                <a:lnTo>
                  <a:pt x="917431" y="243105"/>
                </a:lnTo>
                <a:lnTo>
                  <a:pt x="916249" y="244339"/>
                </a:lnTo>
                <a:lnTo>
                  <a:pt x="914121" y="244962"/>
                </a:lnTo>
                <a:close/>
              </a:path>
              <a:path w="964565" h="962025">
                <a:moveTo>
                  <a:pt x="923608" y="566827"/>
                </a:moveTo>
                <a:lnTo>
                  <a:pt x="921733" y="565276"/>
                </a:lnTo>
                <a:lnTo>
                  <a:pt x="921516" y="563984"/>
                </a:lnTo>
                <a:lnTo>
                  <a:pt x="921057" y="562984"/>
                </a:lnTo>
                <a:lnTo>
                  <a:pt x="922078" y="562596"/>
                </a:lnTo>
                <a:lnTo>
                  <a:pt x="923185" y="561764"/>
                </a:lnTo>
                <a:lnTo>
                  <a:pt x="925466" y="562180"/>
                </a:lnTo>
                <a:lnTo>
                  <a:pt x="925832" y="563500"/>
                </a:lnTo>
                <a:lnTo>
                  <a:pt x="924758" y="566262"/>
                </a:lnTo>
                <a:lnTo>
                  <a:pt x="923608" y="566827"/>
                </a:lnTo>
                <a:close/>
              </a:path>
              <a:path w="964565" h="962025">
                <a:moveTo>
                  <a:pt x="913559" y="758541"/>
                </a:moveTo>
                <a:lnTo>
                  <a:pt x="913157" y="757569"/>
                </a:lnTo>
                <a:lnTo>
                  <a:pt x="912239" y="756424"/>
                </a:lnTo>
                <a:lnTo>
                  <a:pt x="912734" y="754986"/>
                </a:lnTo>
                <a:lnTo>
                  <a:pt x="914246" y="754288"/>
                </a:lnTo>
                <a:lnTo>
                  <a:pt x="916482" y="754288"/>
                </a:lnTo>
                <a:lnTo>
                  <a:pt x="916915" y="755612"/>
                </a:lnTo>
                <a:lnTo>
                  <a:pt x="916335" y="756893"/>
                </a:lnTo>
                <a:lnTo>
                  <a:pt x="913559" y="758541"/>
                </a:lnTo>
                <a:close/>
              </a:path>
              <a:path w="964565" h="962025">
                <a:moveTo>
                  <a:pt x="916120" y="263349"/>
                </a:moveTo>
                <a:lnTo>
                  <a:pt x="913075" y="263349"/>
                </a:lnTo>
                <a:lnTo>
                  <a:pt x="911997" y="261954"/>
                </a:lnTo>
                <a:lnTo>
                  <a:pt x="912826" y="259488"/>
                </a:lnTo>
                <a:lnTo>
                  <a:pt x="914467" y="259118"/>
                </a:lnTo>
                <a:lnTo>
                  <a:pt x="914335" y="259118"/>
                </a:lnTo>
                <a:lnTo>
                  <a:pt x="915125" y="258673"/>
                </a:lnTo>
                <a:lnTo>
                  <a:pt x="916918" y="259118"/>
                </a:lnTo>
                <a:lnTo>
                  <a:pt x="918039" y="260242"/>
                </a:lnTo>
                <a:lnTo>
                  <a:pt x="917086" y="262790"/>
                </a:lnTo>
                <a:lnTo>
                  <a:pt x="916120" y="263349"/>
                </a:lnTo>
                <a:close/>
              </a:path>
              <a:path w="964565" h="962025">
                <a:moveTo>
                  <a:pt x="916120" y="263349"/>
                </a:moveTo>
                <a:lnTo>
                  <a:pt x="915795" y="263537"/>
                </a:lnTo>
                <a:lnTo>
                  <a:pt x="917086" y="262790"/>
                </a:lnTo>
                <a:lnTo>
                  <a:pt x="916120" y="263349"/>
                </a:lnTo>
                <a:close/>
              </a:path>
              <a:path w="964565" h="962025">
                <a:moveTo>
                  <a:pt x="916130" y="869174"/>
                </a:moveTo>
                <a:lnTo>
                  <a:pt x="913079" y="869174"/>
                </a:lnTo>
                <a:lnTo>
                  <a:pt x="911997" y="867779"/>
                </a:lnTo>
                <a:lnTo>
                  <a:pt x="912830" y="865317"/>
                </a:lnTo>
                <a:lnTo>
                  <a:pt x="914471" y="864947"/>
                </a:lnTo>
                <a:lnTo>
                  <a:pt x="914338" y="864947"/>
                </a:lnTo>
                <a:lnTo>
                  <a:pt x="915129" y="864502"/>
                </a:lnTo>
                <a:lnTo>
                  <a:pt x="916922" y="864947"/>
                </a:lnTo>
                <a:lnTo>
                  <a:pt x="918043" y="866071"/>
                </a:lnTo>
                <a:lnTo>
                  <a:pt x="917089" y="868619"/>
                </a:lnTo>
                <a:lnTo>
                  <a:pt x="916130" y="869174"/>
                </a:lnTo>
                <a:close/>
              </a:path>
              <a:path w="964565" h="962025">
                <a:moveTo>
                  <a:pt x="916784" y="719568"/>
                </a:moveTo>
                <a:lnTo>
                  <a:pt x="912865" y="719568"/>
                </a:lnTo>
                <a:lnTo>
                  <a:pt x="913243" y="719116"/>
                </a:lnTo>
                <a:lnTo>
                  <a:pt x="913534" y="718440"/>
                </a:lnTo>
                <a:lnTo>
                  <a:pt x="915360" y="717750"/>
                </a:lnTo>
                <a:lnTo>
                  <a:pt x="916442" y="718273"/>
                </a:lnTo>
                <a:lnTo>
                  <a:pt x="916665" y="719116"/>
                </a:lnTo>
                <a:lnTo>
                  <a:pt x="916784" y="719568"/>
                </a:lnTo>
                <a:close/>
              </a:path>
              <a:path w="964565" h="962025">
                <a:moveTo>
                  <a:pt x="914367" y="721440"/>
                </a:moveTo>
                <a:lnTo>
                  <a:pt x="913385" y="720913"/>
                </a:lnTo>
                <a:lnTo>
                  <a:pt x="913012" y="719949"/>
                </a:lnTo>
                <a:lnTo>
                  <a:pt x="916883" y="719949"/>
                </a:lnTo>
                <a:lnTo>
                  <a:pt x="916182" y="720696"/>
                </a:lnTo>
                <a:lnTo>
                  <a:pt x="914367" y="721440"/>
                </a:lnTo>
                <a:close/>
              </a:path>
              <a:path w="964565" h="962025">
                <a:moveTo>
                  <a:pt x="913556" y="152716"/>
                </a:moveTo>
                <a:lnTo>
                  <a:pt x="913154" y="151744"/>
                </a:lnTo>
                <a:lnTo>
                  <a:pt x="912236" y="150598"/>
                </a:lnTo>
                <a:lnTo>
                  <a:pt x="912734" y="149161"/>
                </a:lnTo>
                <a:lnTo>
                  <a:pt x="914246" y="148463"/>
                </a:lnTo>
                <a:lnTo>
                  <a:pt x="916482" y="148463"/>
                </a:lnTo>
                <a:lnTo>
                  <a:pt x="916915" y="149787"/>
                </a:lnTo>
                <a:lnTo>
                  <a:pt x="916335" y="151068"/>
                </a:lnTo>
                <a:lnTo>
                  <a:pt x="913556" y="152716"/>
                </a:lnTo>
                <a:close/>
              </a:path>
              <a:path w="964565" h="962025">
                <a:moveTo>
                  <a:pt x="916350" y="644409"/>
                </a:moveTo>
                <a:lnTo>
                  <a:pt x="914303" y="644409"/>
                </a:lnTo>
                <a:lnTo>
                  <a:pt x="915250" y="643975"/>
                </a:lnTo>
                <a:lnTo>
                  <a:pt x="916350" y="644409"/>
                </a:lnTo>
                <a:close/>
              </a:path>
              <a:path w="964565" h="962025">
                <a:moveTo>
                  <a:pt x="915595" y="647431"/>
                </a:moveTo>
                <a:lnTo>
                  <a:pt x="913190" y="647431"/>
                </a:lnTo>
                <a:lnTo>
                  <a:pt x="913125" y="647253"/>
                </a:lnTo>
                <a:lnTo>
                  <a:pt x="912260" y="646061"/>
                </a:lnTo>
                <a:lnTo>
                  <a:pt x="912929" y="644409"/>
                </a:lnTo>
                <a:lnTo>
                  <a:pt x="916577" y="644409"/>
                </a:lnTo>
                <a:lnTo>
                  <a:pt x="917029" y="645342"/>
                </a:lnTo>
                <a:lnTo>
                  <a:pt x="917143" y="645577"/>
                </a:lnTo>
                <a:lnTo>
                  <a:pt x="915595" y="647431"/>
                </a:lnTo>
                <a:close/>
              </a:path>
              <a:path w="964565" h="962025">
                <a:moveTo>
                  <a:pt x="913481" y="648235"/>
                </a:moveTo>
                <a:lnTo>
                  <a:pt x="913298" y="647730"/>
                </a:lnTo>
                <a:lnTo>
                  <a:pt x="914417" y="647730"/>
                </a:lnTo>
                <a:lnTo>
                  <a:pt x="913481" y="648235"/>
                </a:lnTo>
                <a:close/>
              </a:path>
              <a:path w="964565" h="962025">
                <a:moveTo>
                  <a:pt x="915064" y="667095"/>
                </a:moveTo>
                <a:lnTo>
                  <a:pt x="914035" y="666586"/>
                </a:lnTo>
                <a:lnTo>
                  <a:pt x="912723" y="666312"/>
                </a:lnTo>
                <a:lnTo>
                  <a:pt x="911894" y="663850"/>
                </a:lnTo>
                <a:lnTo>
                  <a:pt x="912929" y="662394"/>
                </a:lnTo>
                <a:lnTo>
                  <a:pt x="915534" y="662063"/>
                </a:lnTo>
                <a:lnTo>
                  <a:pt x="917018" y="662885"/>
                </a:lnTo>
                <a:lnTo>
                  <a:pt x="917943" y="665408"/>
                </a:lnTo>
                <a:lnTo>
                  <a:pt x="916844" y="666586"/>
                </a:lnTo>
                <a:lnTo>
                  <a:pt x="915064" y="667095"/>
                </a:lnTo>
                <a:close/>
              </a:path>
              <a:path w="964565" h="962025">
                <a:moveTo>
                  <a:pt x="916438" y="684371"/>
                </a:moveTo>
                <a:lnTo>
                  <a:pt x="913843" y="684371"/>
                </a:lnTo>
                <a:lnTo>
                  <a:pt x="913246" y="683532"/>
                </a:lnTo>
                <a:lnTo>
                  <a:pt x="912509" y="682948"/>
                </a:lnTo>
                <a:lnTo>
                  <a:pt x="912954" y="682037"/>
                </a:lnTo>
                <a:lnTo>
                  <a:pt x="913203" y="680660"/>
                </a:lnTo>
                <a:lnTo>
                  <a:pt x="914570" y="680080"/>
                </a:lnTo>
                <a:lnTo>
                  <a:pt x="916119" y="680660"/>
                </a:lnTo>
                <a:lnTo>
                  <a:pt x="916931" y="682037"/>
                </a:lnTo>
                <a:lnTo>
                  <a:pt x="917433" y="682948"/>
                </a:lnTo>
                <a:lnTo>
                  <a:pt x="917509" y="683087"/>
                </a:lnTo>
                <a:lnTo>
                  <a:pt x="916438" y="684371"/>
                </a:lnTo>
                <a:close/>
              </a:path>
              <a:path w="964565" h="962025">
                <a:moveTo>
                  <a:pt x="916502" y="701790"/>
                </a:moveTo>
                <a:lnTo>
                  <a:pt x="912872" y="701790"/>
                </a:lnTo>
                <a:lnTo>
                  <a:pt x="912762" y="700989"/>
                </a:lnTo>
                <a:lnTo>
                  <a:pt x="912353" y="700046"/>
                </a:lnTo>
                <a:lnTo>
                  <a:pt x="912905" y="698723"/>
                </a:lnTo>
                <a:lnTo>
                  <a:pt x="913961" y="698196"/>
                </a:lnTo>
                <a:lnTo>
                  <a:pt x="915769" y="699669"/>
                </a:lnTo>
                <a:lnTo>
                  <a:pt x="916029" y="700861"/>
                </a:lnTo>
                <a:lnTo>
                  <a:pt x="916502" y="701790"/>
                </a:lnTo>
                <a:close/>
              </a:path>
              <a:path w="964565" h="962025">
                <a:moveTo>
                  <a:pt x="914360" y="703007"/>
                </a:moveTo>
                <a:lnTo>
                  <a:pt x="912965" y="702463"/>
                </a:lnTo>
                <a:lnTo>
                  <a:pt x="912922" y="702153"/>
                </a:lnTo>
                <a:lnTo>
                  <a:pt x="915527" y="702153"/>
                </a:lnTo>
                <a:lnTo>
                  <a:pt x="914360" y="703007"/>
                </a:lnTo>
                <a:close/>
              </a:path>
              <a:path w="964565" h="962025">
                <a:moveTo>
                  <a:pt x="914691" y="777867"/>
                </a:moveTo>
                <a:lnTo>
                  <a:pt x="913396" y="776981"/>
                </a:lnTo>
                <a:lnTo>
                  <a:pt x="912545" y="775486"/>
                </a:lnTo>
                <a:lnTo>
                  <a:pt x="912855" y="774565"/>
                </a:lnTo>
                <a:lnTo>
                  <a:pt x="912905" y="773156"/>
                </a:lnTo>
                <a:lnTo>
                  <a:pt x="915153" y="771917"/>
                </a:lnTo>
                <a:lnTo>
                  <a:pt x="916584" y="772935"/>
                </a:lnTo>
                <a:lnTo>
                  <a:pt x="917445" y="775091"/>
                </a:lnTo>
                <a:lnTo>
                  <a:pt x="916897" y="776675"/>
                </a:lnTo>
                <a:lnTo>
                  <a:pt x="914691" y="777867"/>
                </a:lnTo>
                <a:close/>
              </a:path>
              <a:path w="964565" h="962025">
                <a:moveTo>
                  <a:pt x="915289" y="277352"/>
                </a:moveTo>
                <a:lnTo>
                  <a:pt x="914025" y="277352"/>
                </a:lnTo>
                <a:lnTo>
                  <a:pt x="914417" y="276868"/>
                </a:lnTo>
                <a:lnTo>
                  <a:pt x="915289" y="277352"/>
                </a:lnTo>
                <a:close/>
              </a:path>
              <a:path w="964565" h="962025">
                <a:moveTo>
                  <a:pt x="914104" y="281978"/>
                </a:moveTo>
                <a:lnTo>
                  <a:pt x="912865" y="280846"/>
                </a:lnTo>
                <a:lnTo>
                  <a:pt x="912852" y="280672"/>
                </a:lnTo>
                <a:lnTo>
                  <a:pt x="912728" y="279092"/>
                </a:lnTo>
                <a:lnTo>
                  <a:pt x="912673" y="278394"/>
                </a:lnTo>
                <a:lnTo>
                  <a:pt x="913815" y="277611"/>
                </a:lnTo>
                <a:lnTo>
                  <a:pt x="916625" y="277611"/>
                </a:lnTo>
                <a:lnTo>
                  <a:pt x="917136" y="279092"/>
                </a:lnTo>
                <a:lnTo>
                  <a:pt x="916559" y="280672"/>
                </a:lnTo>
                <a:lnTo>
                  <a:pt x="914104" y="281978"/>
                </a:lnTo>
                <a:close/>
              </a:path>
              <a:path w="964565" h="962025">
                <a:moveTo>
                  <a:pt x="914242" y="392472"/>
                </a:moveTo>
                <a:lnTo>
                  <a:pt x="912890" y="391348"/>
                </a:lnTo>
                <a:lnTo>
                  <a:pt x="912876" y="391152"/>
                </a:lnTo>
                <a:lnTo>
                  <a:pt x="912751" y="389476"/>
                </a:lnTo>
                <a:lnTo>
                  <a:pt x="912698" y="388754"/>
                </a:lnTo>
                <a:lnTo>
                  <a:pt x="913915" y="387935"/>
                </a:lnTo>
                <a:lnTo>
                  <a:pt x="914559" y="387159"/>
                </a:lnTo>
                <a:lnTo>
                  <a:pt x="915470" y="387665"/>
                </a:lnTo>
                <a:lnTo>
                  <a:pt x="916639" y="387935"/>
                </a:lnTo>
                <a:lnTo>
                  <a:pt x="916880" y="387935"/>
                </a:lnTo>
                <a:lnTo>
                  <a:pt x="917394" y="389476"/>
                </a:lnTo>
                <a:lnTo>
                  <a:pt x="916790" y="391152"/>
                </a:lnTo>
                <a:lnTo>
                  <a:pt x="914242" y="392472"/>
                </a:lnTo>
                <a:close/>
              </a:path>
              <a:path w="964565" h="962025">
                <a:moveTo>
                  <a:pt x="916467" y="426765"/>
                </a:moveTo>
                <a:lnTo>
                  <a:pt x="912842" y="426765"/>
                </a:lnTo>
                <a:lnTo>
                  <a:pt x="912727" y="425997"/>
                </a:lnTo>
                <a:lnTo>
                  <a:pt x="912303" y="425057"/>
                </a:lnTo>
                <a:lnTo>
                  <a:pt x="912798" y="423645"/>
                </a:lnTo>
                <a:lnTo>
                  <a:pt x="913837" y="423114"/>
                </a:lnTo>
                <a:lnTo>
                  <a:pt x="915705" y="424652"/>
                </a:lnTo>
                <a:lnTo>
                  <a:pt x="915983" y="425837"/>
                </a:lnTo>
                <a:lnTo>
                  <a:pt x="916467" y="426765"/>
                </a:lnTo>
                <a:close/>
              </a:path>
              <a:path w="964565" h="962025">
                <a:moveTo>
                  <a:pt x="914331" y="428014"/>
                </a:moveTo>
                <a:lnTo>
                  <a:pt x="912944" y="427445"/>
                </a:lnTo>
                <a:lnTo>
                  <a:pt x="912897" y="427135"/>
                </a:lnTo>
                <a:lnTo>
                  <a:pt x="915506" y="427135"/>
                </a:lnTo>
                <a:lnTo>
                  <a:pt x="914331" y="428014"/>
                </a:lnTo>
                <a:close/>
              </a:path>
              <a:path w="964565" h="962025">
                <a:moveTo>
                  <a:pt x="912841" y="296578"/>
                </a:moveTo>
                <a:lnTo>
                  <a:pt x="912620" y="297023"/>
                </a:lnTo>
                <a:lnTo>
                  <a:pt x="913250" y="295760"/>
                </a:lnTo>
                <a:lnTo>
                  <a:pt x="912841" y="296578"/>
                </a:lnTo>
                <a:close/>
              </a:path>
              <a:path w="964565" h="962025">
                <a:moveTo>
                  <a:pt x="914691" y="172042"/>
                </a:moveTo>
                <a:lnTo>
                  <a:pt x="913396" y="171156"/>
                </a:lnTo>
                <a:lnTo>
                  <a:pt x="912545" y="169661"/>
                </a:lnTo>
                <a:lnTo>
                  <a:pt x="912855" y="168739"/>
                </a:lnTo>
                <a:lnTo>
                  <a:pt x="912904" y="167330"/>
                </a:lnTo>
                <a:lnTo>
                  <a:pt x="915153" y="166092"/>
                </a:lnTo>
                <a:lnTo>
                  <a:pt x="916584" y="167110"/>
                </a:lnTo>
                <a:lnTo>
                  <a:pt x="917442" y="169266"/>
                </a:lnTo>
                <a:lnTo>
                  <a:pt x="916897" y="170850"/>
                </a:lnTo>
                <a:lnTo>
                  <a:pt x="914691" y="172042"/>
                </a:lnTo>
                <a:close/>
              </a:path>
              <a:path w="964565" h="962025">
                <a:moveTo>
                  <a:pt x="914339" y="409770"/>
                </a:moveTo>
                <a:lnTo>
                  <a:pt x="913371" y="408742"/>
                </a:lnTo>
                <a:lnTo>
                  <a:pt x="912538" y="408258"/>
                </a:lnTo>
                <a:lnTo>
                  <a:pt x="912905" y="407315"/>
                </a:lnTo>
                <a:lnTo>
                  <a:pt x="913033" y="405998"/>
                </a:lnTo>
                <a:lnTo>
                  <a:pt x="914275" y="405194"/>
                </a:lnTo>
                <a:lnTo>
                  <a:pt x="915833" y="405553"/>
                </a:lnTo>
                <a:lnTo>
                  <a:pt x="916239" y="405998"/>
                </a:lnTo>
                <a:lnTo>
                  <a:pt x="917527" y="407742"/>
                </a:lnTo>
                <a:lnTo>
                  <a:pt x="916701" y="409172"/>
                </a:lnTo>
                <a:lnTo>
                  <a:pt x="914339" y="409770"/>
                </a:lnTo>
                <a:close/>
              </a:path>
              <a:path w="964565" h="962025">
                <a:moveTo>
                  <a:pt x="914008" y="189923"/>
                </a:moveTo>
                <a:lnTo>
                  <a:pt x="912822" y="188973"/>
                </a:lnTo>
                <a:lnTo>
                  <a:pt x="912816" y="186108"/>
                </a:lnTo>
                <a:lnTo>
                  <a:pt x="913362" y="185831"/>
                </a:lnTo>
                <a:lnTo>
                  <a:pt x="914219" y="185347"/>
                </a:lnTo>
                <a:lnTo>
                  <a:pt x="914840" y="184756"/>
                </a:lnTo>
                <a:lnTo>
                  <a:pt x="915659" y="185347"/>
                </a:lnTo>
                <a:lnTo>
                  <a:pt x="917000" y="185831"/>
                </a:lnTo>
                <a:lnTo>
                  <a:pt x="917057" y="186108"/>
                </a:lnTo>
                <a:lnTo>
                  <a:pt x="917150" y="186557"/>
                </a:lnTo>
                <a:lnTo>
                  <a:pt x="917207" y="186841"/>
                </a:lnTo>
                <a:lnTo>
                  <a:pt x="917313" y="187368"/>
                </a:lnTo>
                <a:lnTo>
                  <a:pt x="916667" y="188834"/>
                </a:lnTo>
                <a:lnTo>
                  <a:pt x="916605" y="188973"/>
                </a:lnTo>
                <a:lnTo>
                  <a:pt x="914008" y="189923"/>
                </a:lnTo>
                <a:close/>
              </a:path>
              <a:path w="964565" h="962025">
                <a:moveTo>
                  <a:pt x="914353" y="207431"/>
                </a:moveTo>
                <a:lnTo>
                  <a:pt x="913307" y="206648"/>
                </a:lnTo>
                <a:lnTo>
                  <a:pt x="912324" y="206274"/>
                </a:lnTo>
                <a:lnTo>
                  <a:pt x="913122" y="203936"/>
                </a:lnTo>
                <a:lnTo>
                  <a:pt x="915552" y="203936"/>
                </a:lnTo>
                <a:lnTo>
                  <a:pt x="917111" y="205719"/>
                </a:lnTo>
                <a:lnTo>
                  <a:pt x="916637" y="207068"/>
                </a:lnTo>
                <a:lnTo>
                  <a:pt x="914353" y="207431"/>
                </a:lnTo>
                <a:close/>
              </a:path>
              <a:path w="964565" h="962025">
                <a:moveTo>
                  <a:pt x="915477" y="497921"/>
                </a:moveTo>
                <a:lnTo>
                  <a:pt x="912795" y="497921"/>
                </a:lnTo>
                <a:lnTo>
                  <a:pt x="912812" y="497725"/>
                </a:lnTo>
                <a:lnTo>
                  <a:pt x="914210" y="497063"/>
                </a:lnTo>
                <a:lnTo>
                  <a:pt x="915477" y="497921"/>
                </a:lnTo>
                <a:close/>
              </a:path>
              <a:path w="964565" h="962025">
                <a:moveTo>
                  <a:pt x="912795" y="497921"/>
                </a:moveTo>
                <a:lnTo>
                  <a:pt x="912766" y="498255"/>
                </a:lnTo>
                <a:lnTo>
                  <a:pt x="912812" y="497725"/>
                </a:lnTo>
                <a:lnTo>
                  <a:pt x="912795" y="497921"/>
                </a:lnTo>
                <a:close/>
              </a:path>
              <a:path w="964565" h="962025">
                <a:moveTo>
                  <a:pt x="913993" y="502130"/>
                </a:moveTo>
                <a:lnTo>
                  <a:pt x="912901" y="501636"/>
                </a:lnTo>
                <a:lnTo>
                  <a:pt x="912403" y="500479"/>
                </a:lnTo>
                <a:lnTo>
                  <a:pt x="912307" y="500255"/>
                </a:lnTo>
                <a:lnTo>
                  <a:pt x="912681" y="499245"/>
                </a:lnTo>
                <a:lnTo>
                  <a:pt x="912766" y="498255"/>
                </a:lnTo>
                <a:lnTo>
                  <a:pt x="916495" y="498255"/>
                </a:lnTo>
                <a:lnTo>
                  <a:pt x="916032" y="499245"/>
                </a:lnTo>
                <a:lnTo>
                  <a:pt x="915837" y="500255"/>
                </a:lnTo>
                <a:lnTo>
                  <a:pt x="915794" y="500479"/>
                </a:lnTo>
                <a:lnTo>
                  <a:pt x="913993" y="502130"/>
                </a:lnTo>
                <a:close/>
              </a:path>
              <a:path w="964565" h="962025">
                <a:moveTo>
                  <a:pt x="913723" y="225885"/>
                </a:moveTo>
                <a:lnTo>
                  <a:pt x="912314" y="225031"/>
                </a:lnTo>
                <a:lnTo>
                  <a:pt x="912420" y="222462"/>
                </a:lnTo>
                <a:lnTo>
                  <a:pt x="913672" y="221850"/>
                </a:lnTo>
                <a:lnTo>
                  <a:pt x="914324" y="221263"/>
                </a:lnTo>
                <a:lnTo>
                  <a:pt x="915125" y="221850"/>
                </a:lnTo>
                <a:lnTo>
                  <a:pt x="916310" y="222295"/>
                </a:lnTo>
                <a:lnTo>
                  <a:pt x="916808" y="223665"/>
                </a:lnTo>
                <a:lnTo>
                  <a:pt x="916142" y="225031"/>
                </a:lnTo>
                <a:lnTo>
                  <a:pt x="916047" y="225227"/>
                </a:lnTo>
                <a:lnTo>
                  <a:pt x="913723" y="225885"/>
                </a:lnTo>
                <a:close/>
              </a:path>
              <a:path w="964565" h="962025">
                <a:moveTo>
                  <a:pt x="914004" y="795752"/>
                </a:moveTo>
                <a:lnTo>
                  <a:pt x="912813" y="794798"/>
                </a:lnTo>
                <a:lnTo>
                  <a:pt x="912812" y="791937"/>
                </a:lnTo>
                <a:lnTo>
                  <a:pt x="913358" y="791660"/>
                </a:lnTo>
                <a:lnTo>
                  <a:pt x="914216" y="791176"/>
                </a:lnTo>
                <a:lnTo>
                  <a:pt x="914837" y="790585"/>
                </a:lnTo>
                <a:lnTo>
                  <a:pt x="915659" y="791176"/>
                </a:lnTo>
                <a:lnTo>
                  <a:pt x="917000" y="791660"/>
                </a:lnTo>
                <a:lnTo>
                  <a:pt x="917206" y="792670"/>
                </a:lnTo>
                <a:lnTo>
                  <a:pt x="917313" y="793197"/>
                </a:lnTo>
                <a:lnTo>
                  <a:pt x="916662" y="794663"/>
                </a:lnTo>
                <a:lnTo>
                  <a:pt x="916602" y="794798"/>
                </a:lnTo>
                <a:lnTo>
                  <a:pt x="914004" y="795752"/>
                </a:lnTo>
                <a:close/>
              </a:path>
              <a:path w="964565" h="962025">
                <a:moveTo>
                  <a:pt x="920989" y="143649"/>
                </a:moveTo>
                <a:lnTo>
                  <a:pt x="920015" y="142001"/>
                </a:lnTo>
                <a:lnTo>
                  <a:pt x="919128" y="139268"/>
                </a:lnTo>
                <a:lnTo>
                  <a:pt x="919113" y="139140"/>
                </a:lnTo>
                <a:lnTo>
                  <a:pt x="918997" y="138151"/>
                </a:lnTo>
                <a:lnTo>
                  <a:pt x="918907" y="137667"/>
                </a:lnTo>
                <a:lnTo>
                  <a:pt x="918833" y="137265"/>
                </a:lnTo>
                <a:lnTo>
                  <a:pt x="920560" y="137265"/>
                </a:lnTo>
                <a:lnTo>
                  <a:pt x="923797" y="138151"/>
                </a:lnTo>
                <a:lnTo>
                  <a:pt x="925359" y="139140"/>
                </a:lnTo>
                <a:lnTo>
                  <a:pt x="925028" y="142001"/>
                </a:lnTo>
                <a:lnTo>
                  <a:pt x="923865" y="143218"/>
                </a:lnTo>
                <a:lnTo>
                  <a:pt x="920989" y="143649"/>
                </a:lnTo>
                <a:close/>
              </a:path>
              <a:path w="964565" h="962025">
                <a:moveTo>
                  <a:pt x="916350" y="38581"/>
                </a:moveTo>
                <a:lnTo>
                  <a:pt x="914299" y="38581"/>
                </a:lnTo>
                <a:lnTo>
                  <a:pt x="915250" y="38146"/>
                </a:lnTo>
                <a:lnTo>
                  <a:pt x="916350" y="38581"/>
                </a:lnTo>
                <a:close/>
              </a:path>
              <a:path w="964565" h="962025">
                <a:moveTo>
                  <a:pt x="915595" y="41602"/>
                </a:moveTo>
                <a:lnTo>
                  <a:pt x="913186" y="41602"/>
                </a:lnTo>
                <a:lnTo>
                  <a:pt x="913122" y="41424"/>
                </a:lnTo>
                <a:lnTo>
                  <a:pt x="912257" y="40232"/>
                </a:lnTo>
                <a:lnTo>
                  <a:pt x="912930" y="38581"/>
                </a:lnTo>
                <a:lnTo>
                  <a:pt x="916577" y="38581"/>
                </a:lnTo>
                <a:lnTo>
                  <a:pt x="917143" y="39748"/>
                </a:lnTo>
                <a:lnTo>
                  <a:pt x="915595" y="41602"/>
                </a:lnTo>
                <a:close/>
              </a:path>
              <a:path w="964565" h="962025">
                <a:moveTo>
                  <a:pt x="913477" y="42406"/>
                </a:moveTo>
                <a:lnTo>
                  <a:pt x="913296" y="41904"/>
                </a:lnTo>
                <a:lnTo>
                  <a:pt x="914417" y="41904"/>
                </a:lnTo>
                <a:lnTo>
                  <a:pt x="913477" y="42406"/>
                </a:lnTo>
                <a:close/>
              </a:path>
              <a:path w="964565" h="962025">
                <a:moveTo>
                  <a:pt x="918460" y="136418"/>
                </a:moveTo>
                <a:lnTo>
                  <a:pt x="916541" y="136418"/>
                </a:lnTo>
                <a:lnTo>
                  <a:pt x="914032" y="135507"/>
                </a:lnTo>
                <a:lnTo>
                  <a:pt x="912481" y="134628"/>
                </a:lnTo>
                <a:lnTo>
                  <a:pt x="912832" y="132165"/>
                </a:lnTo>
                <a:lnTo>
                  <a:pt x="912858" y="131984"/>
                </a:lnTo>
                <a:lnTo>
                  <a:pt x="914139" y="130877"/>
                </a:lnTo>
                <a:lnTo>
                  <a:pt x="916824" y="130877"/>
                </a:lnTo>
                <a:lnTo>
                  <a:pt x="917486" y="131984"/>
                </a:lnTo>
                <a:lnTo>
                  <a:pt x="917595" y="132165"/>
                </a:lnTo>
                <a:lnTo>
                  <a:pt x="918183" y="134628"/>
                </a:lnTo>
                <a:lnTo>
                  <a:pt x="918228" y="134816"/>
                </a:lnTo>
                <a:lnTo>
                  <a:pt x="918318" y="135507"/>
                </a:lnTo>
                <a:lnTo>
                  <a:pt x="918403" y="136076"/>
                </a:lnTo>
                <a:lnTo>
                  <a:pt x="918460" y="136418"/>
                </a:lnTo>
                <a:close/>
              </a:path>
              <a:path w="964565" h="962025">
                <a:moveTo>
                  <a:pt x="915538" y="369723"/>
                </a:moveTo>
                <a:lnTo>
                  <a:pt x="912866" y="369723"/>
                </a:lnTo>
                <a:lnTo>
                  <a:pt x="912905" y="369420"/>
                </a:lnTo>
                <a:lnTo>
                  <a:pt x="914335" y="368858"/>
                </a:lnTo>
                <a:lnTo>
                  <a:pt x="915538" y="369723"/>
                </a:lnTo>
                <a:close/>
              </a:path>
              <a:path w="964565" h="962025">
                <a:moveTo>
                  <a:pt x="912866" y="369723"/>
                </a:moveTo>
                <a:lnTo>
                  <a:pt x="912819" y="370086"/>
                </a:lnTo>
                <a:lnTo>
                  <a:pt x="912905" y="369420"/>
                </a:lnTo>
                <a:lnTo>
                  <a:pt x="912866" y="369723"/>
                </a:lnTo>
                <a:close/>
              </a:path>
              <a:path w="964565" h="962025">
                <a:moveTo>
                  <a:pt x="913926" y="373790"/>
                </a:moveTo>
                <a:lnTo>
                  <a:pt x="912858" y="373263"/>
                </a:lnTo>
                <a:lnTo>
                  <a:pt x="912303" y="371908"/>
                </a:lnTo>
                <a:lnTo>
                  <a:pt x="912709" y="370940"/>
                </a:lnTo>
                <a:lnTo>
                  <a:pt x="912819" y="370086"/>
                </a:lnTo>
                <a:lnTo>
                  <a:pt x="916541" y="370086"/>
                </a:lnTo>
                <a:lnTo>
                  <a:pt x="916098" y="370940"/>
                </a:lnTo>
                <a:lnTo>
                  <a:pt x="915844" y="371908"/>
                </a:lnTo>
                <a:lnTo>
                  <a:pt x="915766" y="372246"/>
                </a:lnTo>
                <a:lnTo>
                  <a:pt x="913926" y="373790"/>
                </a:lnTo>
                <a:close/>
              </a:path>
              <a:path w="964565" h="962025">
                <a:moveTo>
                  <a:pt x="915064" y="61266"/>
                </a:moveTo>
                <a:lnTo>
                  <a:pt x="914035" y="60757"/>
                </a:lnTo>
                <a:lnTo>
                  <a:pt x="912723" y="60483"/>
                </a:lnTo>
                <a:lnTo>
                  <a:pt x="911894" y="58021"/>
                </a:lnTo>
                <a:lnTo>
                  <a:pt x="912926" y="56562"/>
                </a:lnTo>
                <a:lnTo>
                  <a:pt x="915534" y="56234"/>
                </a:lnTo>
                <a:lnTo>
                  <a:pt x="917018" y="57056"/>
                </a:lnTo>
                <a:lnTo>
                  <a:pt x="917947" y="59579"/>
                </a:lnTo>
                <a:lnTo>
                  <a:pt x="916847" y="60757"/>
                </a:lnTo>
                <a:lnTo>
                  <a:pt x="915064" y="61266"/>
                </a:lnTo>
                <a:close/>
              </a:path>
              <a:path w="964565" h="962025">
                <a:moveTo>
                  <a:pt x="924745" y="106505"/>
                </a:moveTo>
                <a:lnTo>
                  <a:pt x="922719" y="106505"/>
                </a:lnTo>
                <a:lnTo>
                  <a:pt x="922260" y="105509"/>
                </a:lnTo>
                <a:lnTo>
                  <a:pt x="922603" y="104338"/>
                </a:lnTo>
                <a:lnTo>
                  <a:pt x="923100" y="103793"/>
                </a:lnTo>
                <a:lnTo>
                  <a:pt x="923369" y="103320"/>
                </a:lnTo>
                <a:lnTo>
                  <a:pt x="925235" y="103320"/>
                </a:lnTo>
                <a:lnTo>
                  <a:pt x="925765" y="104338"/>
                </a:lnTo>
                <a:lnTo>
                  <a:pt x="925089" y="106146"/>
                </a:lnTo>
                <a:lnTo>
                  <a:pt x="924745" y="106505"/>
                </a:lnTo>
                <a:close/>
              </a:path>
              <a:path w="964565" h="962025">
                <a:moveTo>
                  <a:pt x="924745" y="106505"/>
                </a:moveTo>
                <a:lnTo>
                  <a:pt x="924470" y="106793"/>
                </a:lnTo>
                <a:lnTo>
                  <a:pt x="925089" y="106146"/>
                </a:lnTo>
                <a:lnTo>
                  <a:pt x="924745" y="106505"/>
                </a:lnTo>
                <a:close/>
              </a:path>
              <a:path w="964565" h="962025">
                <a:moveTo>
                  <a:pt x="923996" y="51099"/>
                </a:moveTo>
                <a:lnTo>
                  <a:pt x="921285" y="49847"/>
                </a:lnTo>
                <a:lnTo>
                  <a:pt x="921601" y="49409"/>
                </a:lnTo>
                <a:lnTo>
                  <a:pt x="921826" y="48776"/>
                </a:lnTo>
                <a:lnTo>
                  <a:pt x="923466" y="47968"/>
                </a:lnTo>
                <a:lnTo>
                  <a:pt x="924463" y="48402"/>
                </a:lnTo>
                <a:lnTo>
                  <a:pt x="924719" y="49409"/>
                </a:lnTo>
                <a:lnTo>
                  <a:pt x="924830" y="49847"/>
                </a:lnTo>
                <a:lnTo>
                  <a:pt x="924890" y="50082"/>
                </a:lnTo>
                <a:lnTo>
                  <a:pt x="924285" y="50630"/>
                </a:lnTo>
                <a:lnTo>
                  <a:pt x="923996" y="51099"/>
                </a:lnTo>
                <a:close/>
              </a:path>
              <a:path w="964565" h="962025">
                <a:moveTo>
                  <a:pt x="924699" y="85033"/>
                </a:moveTo>
                <a:lnTo>
                  <a:pt x="922046" y="85033"/>
                </a:lnTo>
                <a:lnTo>
                  <a:pt x="923260" y="84140"/>
                </a:lnTo>
                <a:lnTo>
                  <a:pt x="924601" y="84763"/>
                </a:lnTo>
                <a:lnTo>
                  <a:pt x="924699" y="85033"/>
                </a:lnTo>
                <a:close/>
              </a:path>
              <a:path w="964565" h="962025">
                <a:moveTo>
                  <a:pt x="923551" y="89111"/>
                </a:moveTo>
                <a:lnTo>
                  <a:pt x="921751" y="87585"/>
                </a:lnTo>
                <a:lnTo>
                  <a:pt x="921490" y="86282"/>
                </a:lnTo>
                <a:lnTo>
                  <a:pt x="921078" y="85403"/>
                </a:lnTo>
                <a:lnTo>
                  <a:pt x="924834" y="85403"/>
                </a:lnTo>
                <a:lnTo>
                  <a:pt x="925153" y="86282"/>
                </a:lnTo>
                <a:lnTo>
                  <a:pt x="925042" y="87186"/>
                </a:lnTo>
                <a:lnTo>
                  <a:pt x="924993" y="87585"/>
                </a:lnTo>
                <a:lnTo>
                  <a:pt x="924868" y="88602"/>
                </a:lnTo>
                <a:lnTo>
                  <a:pt x="923551" y="89111"/>
                </a:lnTo>
                <a:close/>
              </a:path>
              <a:path w="964565" h="962025">
                <a:moveTo>
                  <a:pt x="923669" y="71159"/>
                </a:moveTo>
                <a:lnTo>
                  <a:pt x="921854" y="69717"/>
                </a:lnTo>
                <a:lnTo>
                  <a:pt x="921605" y="68461"/>
                </a:lnTo>
                <a:lnTo>
                  <a:pt x="921125" y="67490"/>
                </a:lnTo>
                <a:lnTo>
                  <a:pt x="924121" y="66273"/>
                </a:lnTo>
                <a:lnTo>
                  <a:pt x="924512" y="67255"/>
                </a:lnTo>
                <a:lnTo>
                  <a:pt x="925317" y="68290"/>
                </a:lnTo>
                <a:lnTo>
                  <a:pt x="925203" y="69205"/>
                </a:lnTo>
                <a:lnTo>
                  <a:pt x="925135" y="69717"/>
                </a:lnTo>
                <a:lnTo>
                  <a:pt x="925021" y="70589"/>
                </a:lnTo>
                <a:lnTo>
                  <a:pt x="923669" y="71159"/>
                </a:lnTo>
                <a:close/>
              </a:path>
              <a:path w="964565" h="962025">
                <a:moveTo>
                  <a:pt x="914122" y="850791"/>
                </a:moveTo>
                <a:lnTo>
                  <a:pt x="913157" y="849852"/>
                </a:lnTo>
                <a:lnTo>
                  <a:pt x="912339" y="849421"/>
                </a:lnTo>
                <a:lnTo>
                  <a:pt x="912723" y="848528"/>
                </a:lnTo>
                <a:lnTo>
                  <a:pt x="912883" y="847226"/>
                </a:lnTo>
                <a:lnTo>
                  <a:pt x="913769" y="846745"/>
                </a:lnTo>
                <a:lnTo>
                  <a:pt x="915869" y="846745"/>
                </a:lnTo>
                <a:lnTo>
                  <a:pt x="917431" y="848934"/>
                </a:lnTo>
                <a:lnTo>
                  <a:pt x="916249" y="850165"/>
                </a:lnTo>
                <a:lnTo>
                  <a:pt x="914122" y="850791"/>
                </a:lnTo>
                <a:close/>
              </a:path>
              <a:path w="964565" h="962025">
                <a:moveTo>
                  <a:pt x="913723" y="831710"/>
                </a:moveTo>
                <a:lnTo>
                  <a:pt x="912314" y="830856"/>
                </a:lnTo>
                <a:lnTo>
                  <a:pt x="912420" y="828287"/>
                </a:lnTo>
                <a:lnTo>
                  <a:pt x="913672" y="827675"/>
                </a:lnTo>
                <a:lnTo>
                  <a:pt x="914324" y="827088"/>
                </a:lnTo>
                <a:lnTo>
                  <a:pt x="915125" y="827675"/>
                </a:lnTo>
                <a:lnTo>
                  <a:pt x="916310" y="828120"/>
                </a:lnTo>
                <a:lnTo>
                  <a:pt x="916808" y="829493"/>
                </a:lnTo>
                <a:lnTo>
                  <a:pt x="916142" y="830856"/>
                </a:lnTo>
                <a:lnTo>
                  <a:pt x="916047" y="831052"/>
                </a:lnTo>
                <a:lnTo>
                  <a:pt x="913723" y="831710"/>
                </a:lnTo>
                <a:close/>
              </a:path>
              <a:path w="964565" h="962025">
                <a:moveTo>
                  <a:pt x="914324" y="809534"/>
                </a:moveTo>
                <a:lnTo>
                  <a:pt x="913200" y="809534"/>
                </a:lnTo>
                <a:lnTo>
                  <a:pt x="913356" y="809075"/>
                </a:lnTo>
                <a:lnTo>
                  <a:pt x="914324" y="809534"/>
                </a:lnTo>
                <a:close/>
              </a:path>
              <a:path w="964565" h="962025">
                <a:moveTo>
                  <a:pt x="914353" y="813256"/>
                </a:moveTo>
                <a:lnTo>
                  <a:pt x="913307" y="812473"/>
                </a:lnTo>
                <a:lnTo>
                  <a:pt x="912324" y="812100"/>
                </a:lnTo>
                <a:lnTo>
                  <a:pt x="913121" y="809765"/>
                </a:lnTo>
                <a:lnTo>
                  <a:pt x="915552" y="809765"/>
                </a:lnTo>
                <a:lnTo>
                  <a:pt x="917111" y="811545"/>
                </a:lnTo>
                <a:lnTo>
                  <a:pt x="916637" y="812893"/>
                </a:lnTo>
                <a:lnTo>
                  <a:pt x="914353" y="813256"/>
                </a:lnTo>
                <a:close/>
              </a:path>
              <a:path w="964565" h="962025">
                <a:moveTo>
                  <a:pt x="914107" y="887806"/>
                </a:moveTo>
                <a:lnTo>
                  <a:pt x="912869" y="886675"/>
                </a:lnTo>
                <a:lnTo>
                  <a:pt x="912856" y="886504"/>
                </a:lnTo>
                <a:lnTo>
                  <a:pt x="912731" y="884921"/>
                </a:lnTo>
                <a:lnTo>
                  <a:pt x="912718" y="884195"/>
                </a:lnTo>
                <a:lnTo>
                  <a:pt x="913819" y="883440"/>
                </a:lnTo>
                <a:lnTo>
                  <a:pt x="914420" y="882696"/>
                </a:lnTo>
                <a:lnTo>
                  <a:pt x="914029" y="883180"/>
                </a:lnTo>
                <a:lnTo>
                  <a:pt x="916626" y="883440"/>
                </a:lnTo>
                <a:lnTo>
                  <a:pt x="917136" y="884921"/>
                </a:lnTo>
                <a:lnTo>
                  <a:pt x="916559" y="886504"/>
                </a:lnTo>
                <a:lnTo>
                  <a:pt x="914107" y="887806"/>
                </a:lnTo>
                <a:close/>
              </a:path>
              <a:path w="964565" h="962025">
                <a:moveTo>
                  <a:pt x="915150" y="537858"/>
                </a:moveTo>
                <a:lnTo>
                  <a:pt x="912147" y="537858"/>
                </a:lnTo>
                <a:lnTo>
                  <a:pt x="911645" y="536317"/>
                </a:lnTo>
                <a:lnTo>
                  <a:pt x="912178" y="534531"/>
                </a:lnTo>
                <a:lnTo>
                  <a:pt x="914673" y="533246"/>
                </a:lnTo>
                <a:lnTo>
                  <a:pt x="915968" y="534531"/>
                </a:lnTo>
                <a:lnTo>
                  <a:pt x="916218" y="536317"/>
                </a:lnTo>
                <a:lnTo>
                  <a:pt x="916310" y="536979"/>
                </a:lnTo>
                <a:lnTo>
                  <a:pt x="915150" y="537858"/>
                </a:lnTo>
                <a:close/>
              </a:path>
              <a:path w="964565" h="962025">
                <a:moveTo>
                  <a:pt x="914556" y="538655"/>
                </a:moveTo>
                <a:lnTo>
                  <a:pt x="913627" y="538171"/>
                </a:lnTo>
                <a:lnTo>
                  <a:pt x="914916" y="538171"/>
                </a:lnTo>
                <a:lnTo>
                  <a:pt x="914556" y="538655"/>
                </a:lnTo>
                <a:close/>
              </a:path>
              <a:path w="964565" h="962025">
                <a:moveTo>
                  <a:pt x="913566" y="575880"/>
                </a:moveTo>
                <a:lnTo>
                  <a:pt x="912314" y="575293"/>
                </a:lnTo>
                <a:lnTo>
                  <a:pt x="911537" y="572436"/>
                </a:lnTo>
                <a:lnTo>
                  <a:pt x="911558" y="571695"/>
                </a:lnTo>
                <a:lnTo>
                  <a:pt x="911873" y="570318"/>
                </a:lnTo>
                <a:lnTo>
                  <a:pt x="914708" y="570318"/>
                </a:lnTo>
                <a:lnTo>
                  <a:pt x="915506" y="571695"/>
                </a:lnTo>
                <a:lnTo>
                  <a:pt x="916278" y="572436"/>
                </a:lnTo>
                <a:lnTo>
                  <a:pt x="915787" y="573343"/>
                </a:lnTo>
                <a:lnTo>
                  <a:pt x="915509" y="574571"/>
                </a:lnTo>
                <a:lnTo>
                  <a:pt x="913566" y="575880"/>
                </a:lnTo>
                <a:close/>
              </a:path>
              <a:path w="964565" h="962025">
                <a:moveTo>
                  <a:pt x="914527" y="593580"/>
                </a:moveTo>
                <a:lnTo>
                  <a:pt x="912984" y="593580"/>
                </a:lnTo>
                <a:lnTo>
                  <a:pt x="912122" y="591915"/>
                </a:lnTo>
                <a:lnTo>
                  <a:pt x="913282" y="590854"/>
                </a:lnTo>
                <a:lnTo>
                  <a:pt x="913698" y="591680"/>
                </a:lnTo>
                <a:lnTo>
                  <a:pt x="914210" y="592480"/>
                </a:lnTo>
                <a:lnTo>
                  <a:pt x="914527" y="593580"/>
                </a:lnTo>
                <a:close/>
              </a:path>
              <a:path w="964565" h="962025">
                <a:moveTo>
                  <a:pt x="915534" y="626742"/>
                </a:moveTo>
                <a:lnTo>
                  <a:pt x="912872" y="626742"/>
                </a:lnTo>
                <a:lnTo>
                  <a:pt x="912915" y="626414"/>
                </a:lnTo>
                <a:lnTo>
                  <a:pt x="914346" y="625880"/>
                </a:lnTo>
                <a:lnTo>
                  <a:pt x="915534" y="626742"/>
                </a:lnTo>
                <a:close/>
              </a:path>
              <a:path w="964565" h="962025">
                <a:moveTo>
                  <a:pt x="912872" y="626742"/>
                </a:moveTo>
                <a:lnTo>
                  <a:pt x="912823" y="627105"/>
                </a:lnTo>
                <a:lnTo>
                  <a:pt x="912915" y="626414"/>
                </a:lnTo>
                <a:lnTo>
                  <a:pt x="912872" y="626742"/>
                </a:lnTo>
                <a:close/>
              </a:path>
              <a:path w="964565" h="962025">
                <a:moveTo>
                  <a:pt x="913940" y="630766"/>
                </a:moveTo>
                <a:lnTo>
                  <a:pt x="912869" y="630236"/>
                </a:lnTo>
                <a:lnTo>
                  <a:pt x="912307" y="628902"/>
                </a:lnTo>
                <a:lnTo>
                  <a:pt x="912712" y="627937"/>
                </a:lnTo>
                <a:lnTo>
                  <a:pt x="912823" y="627105"/>
                </a:lnTo>
                <a:lnTo>
                  <a:pt x="916534" y="627105"/>
                </a:lnTo>
                <a:lnTo>
                  <a:pt x="916105" y="627937"/>
                </a:lnTo>
                <a:lnTo>
                  <a:pt x="915853" y="628902"/>
                </a:lnTo>
                <a:lnTo>
                  <a:pt x="915773" y="629254"/>
                </a:lnTo>
                <a:lnTo>
                  <a:pt x="913940" y="630766"/>
                </a:lnTo>
                <a:close/>
              </a:path>
              <a:path w="964565" h="962025">
                <a:moveTo>
                  <a:pt x="913223" y="608835"/>
                </a:moveTo>
                <a:lnTo>
                  <a:pt x="913411" y="608408"/>
                </a:lnTo>
                <a:lnTo>
                  <a:pt x="913513" y="608177"/>
                </a:lnTo>
                <a:lnTo>
                  <a:pt x="913223" y="608835"/>
                </a:lnTo>
                <a:close/>
              </a:path>
              <a:path w="964565" h="962025">
                <a:moveTo>
                  <a:pt x="913139" y="609024"/>
                </a:moveTo>
                <a:lnTo>
                  <a:pt x="913037" y="609180"/>
                </a:lnTo>
                <a:lnTo>
                  <a:pt x="913139" y="609024"/>
                </a:lnTo>
                <a:lnTo>
                  <a:pt x="913223" y="608835"/>
                </a:lnTo>
                <a:lnTo>
                  <a:pt x="913139" y="609024"/>
                </a:lnTo>
                <a:close/>
              </a:path>
              <a:path w="964565" h="962025">
                <a:moveTo>
                  <a:pt x="913037" y="609180"/>
                </a:moveTo>
                <a:lnTo>
                  <a:pt x="912848" y="609469"/>
                </a:lnTo>
                <a:lnTo>
                  <a:pt x="913037" y="609180"/>
                </a:lnTo>
                <a:lnTo>
                  <a:pt x="913139" y="609024"/>
                </a:lnTo>
                <a:lnTo>
                  <a:pt x="913037" y="609180"/>
                </a:lnTo>
                <a:close/>
              </a:path>
              <a:path w="964565" h="962025">
                <a:moveTo>
                  <a:pt x="612839" y="181262"/>
                </a:moveTo>
                <a:lnTo>
                  <a:pt x="611504" y="180664"/>
                </a:lnTo>
                <a:lnTo>
                  <a:pt x="609921" y="177782"/>
                </a:lnTo>
                <a:lnTo>
                  <a:pt x="610956" y="177379"/>
                </a:lnTo>
                <a:lnTo>
                  <a:pt x="612145" y="176483"/>
                </a:lnTo>
                <a:lnTo>
                  <a:pt x="613664" y="176942"/>
                </a:lnTo>
                <a:lnTo>
                  <a:pt x="614394" y="178589"/>
                </a:lnTo>
                <a:lnTo>
                  <a:pt x="614124" y="180664"/>
                </a:lnTo>
                <a:lnTo>
                  <a:pt x="614091" y="180913"/>
                </a:lnTo>
                <a:lnTo>
                  <a:pt x="612839" y="181262"/>
                </a:lnTo>
                <a:close/>
              </a:path>
              <a:path w="964565" h="962025">
                <a:moveTo>
                  <a:pt x="593043" y="310221"/>
                </a:moveTo>
                <a:lnTo>
                  <a:pt x="591549" y="308987"/>
                </a:lnTo>
                <a:lnTo>
                  <a:pt x="591541" y="306535"/>
                </a:lnTo>
                <a:lnTo>
                  <a:pt x="592836" y="305777"/>
                </a:lnTo>
                <a:lnTo>
                  <a:pt x="593523" y="305054"/>
                </a:lnTo>
                <a:lnTo>
                  <a:pt x="594420" y="305542"/>
                </a:lnTo>
                <a:lnTo>
                  <a:pt x="595417" y="305777"/>
                </a:lnTo>
                <a:lnTo>
                  <a:pt x="595858" y="305777"/>
                </a:lnTo>
                <a:lnTo>
                  <a:pt x="596223" y="307214"/>
                </a:lnTo>
                <a:lnTo>
                  <a:pt x="596263" y="307375"/>
                </a:lnTo>
                <a:lnTo>
                  <a:pt x="595616" y="308987"/>
                </a:lnTo>
                <a:lnTo>
                  <a:pt x="593043" y="310221"/>
                </a:lnTo>
                <a:close/>
              </a:path>
              <a:path w="964565" h="962025">
                <a:moveTo>
                  <a:pt x="593014" y="473908"/>
                </a:moveTo>
                <a:lnTo>
                  <a:pt x="592025" y="472866"/>
                </a:lnTo>
                <a:lnTo>
                  <a:pt x="591167" y="472374"/>
                </a:lnTo>
                <a:lnTo>
                  <a:pt x="591545" y="471417"/>
                </a:lnTo>
                <a:lnTo>
                  <a:pt x="591680" y="470072"/>
                </a:lnTo>
                <a:lnTo>
                  <a:pt x="592957" y="469264"/>
                </a:lnTo>
                <a:lnTo>
                  <a:pt x="594630" y="469652"/>
                </a:lnTo>
                <a:lnTo>
                  <a:pt x="596277" y="471855"/>
                </a:lnTo>
                <a:lnTo>
                  <a:pt x="595441" y="473310"/>
                </a:lnTo>
                <a:lnTo>
                  <a:pt x="593014" y="473908"/>
                </a:lnTo>
                <a:close/>
              </a:path>
              <a:path w="964565" h="962025">
                <a:moveTo>
                  <a:pt x="595605" y="327466"/>
                </a:moveTo>
                <a:lnTo>
                  <a:pt x="592864" y="327466"/>
                </a:lnTo>
                <a:lnTo>
                  <a:pt x="592171" y="326398"/>
                </a:lnTo>
                <a:lnTo>
                  <a:pt x="591395" y="325740"/>
                </a:lnTo>
                <a:lnTo>
                  <a:pt x="591904" y="324847"/>
                </a:lnTo>
                <a:lnTo>
                  <a:pt x="592249" y="323423"/>
                </a:lnTo>
                <a:lnTo>
                  <a:pt x="593762" y="322957"/>
                </a:lnTo>
                <a:lnTo>
                  <a:pt x="595092" y="323423"/>
                </a:lnTo>
                <a:lnTo>
                  <a:pt x="595379" y="323423"/>
                </a:lnTo>
                <a:lnTo>
                  <a:pt x="596651" y="326042"/>
                </a:lnTo>
                <a:lnTo>
                  <a:pt x="595605" y="327466"/>
                </a:lnTo>
                <a:close/>
              </a:path>
              <a:path w="964565" h="962025">
                <a:moveTo>
                  <a:pt x="595178" y="877156"/>
                </a:moveTo>
                <a:lnTo>
                  <a:pt x="593712" y="877156"/>
                </a:lnTo>
                <a:lnTo>
                  <a:pt x="592758" y="876661"/>
                </a:lnTo>
                <a:lnTo>
                  <a:pt x="591779" y="876266"/>
                </a:lnTo>
                <a:lnTo>
                  <a:pt x="592128" y="875804"/>
                </a:lnTo>
                <a:lnTo>
                  <a:pt x="592381" y="875145"/>
                </a:lnTo>
                <a:lnTo>
                  <a:pt x="594114" y="874320"/>
                </a:lnTo>
                <a:lnTo>
                  <a:pt x="595213" y="874754"/>
                </a:lnTo>
                <a:lnTo>
                  <a:pt x="595752" y="876266"/>
                </a:lnTo>
                <a:lnTo>
                  <a:pt x="595887" y="876266"/>
                </a:lnTo>
                <a:lnTo>
                  <a:pt x="595178" y="877156"/>
                </a:lnTo>
                <a:close/>
              </a:path>
              <a:path w="964565" h="962025">
                <a:moveTo>
                  <a:pt x="595178" y="877156"/>
                </a:moveTo>
                <a:lnTo>
                  <a:pt x="595008" y="877369"/>
                </a:lnTo>
                <a:lnTo>
                  <a:pt x="595572" y="876661"/>
                </a:lnTo>
                <a:lnTo>
                  <a:pt x="595178" y="877156"/>
                </a:lnTo>
                <a:close/>
              </a:path>
              <a:path w="964565" h="962025">
                <a:moveTo>
                  <a:pt x="595089" y="438544"/>
                </a:moveTo>
                <a:lnTo>
                  <a:pt x="592221" y="437886"/>
                </a:lnTo>
                <a:lnTo>
                  <a:pt x="591694" y="436540"/>
                </a:lnTo>
                <a:lnTo>
                  <a:pt x="591093" y="435786"/>
                </a:lnTo>
                <a:lnTo>
                  <a:pt x="591207" y="433669"/>
                </a:lnTo>
                <a:lnTo>
                  <a:pt x="592299" y="432434"/>
                </a:lnTo>
                <a:lnTo>
                  <a:pt x="595160" y="433124"/>
                </a:lnTo>
                <a:lnTo>
                  <a:pt x="596256" y="434405"/>
                </a:lnTo>
                <a:lnTo>
                  <a:pt x="596277" y="437106"/>
                </a:lnTo>
                <a:lnTo>
                  <a:pt x="595089" y="438544"/>
                </a:lnTo>
                <a:close/>
              </a:path>
              <a:path w="964565" h="962025">
                <a:moveTo>
                  <a:pt x="594085" y="455998"/>
                </a:moveTo>
                <a:lnTo>
                  <a:pt x="593168" y="455998"/>
                </a:lnTo>
                <a:lnTo>
                  <a:pt x="592295" y="455105"/>
                </a:lnTo>
                <a:lnTo>
                  <a:pt x="591388" y="454600"/>
                </a:lnTo>
                <a:lnTo>
                  <a:pt x="591776" y="453611"/>
                </a:lnTo>
                <a:lnTo>
                  <a:pt x="591915" y="452223"/>
                </a:lnTo>
                <a:lnTo>
                  <a:pt x="593246" y="451383"/>
                </a:lnTo>
                <a:lnTo>
                  <a:pt x="594971" y="451753"/>
                </a:lnTo>
                <a:lnTo>
                  <a:pt x="596690" y="453995"/>
                </a:lnTo>
                <a:lnTo>
                  <a:pt x="595879" y="455539"/>
                </a:lnTo>
                <a:lnTo>
                  <a:pt x="594085" y="455998"/>
                </a:lnTo>
                <a:close/>
              </a:path>
              <a:path w="964565" h="962025">
                <a:moveTo>
                  <a:pt x="594470" y="893532"/>
                </a:moveTo>
                <a:lnTo>
                  <a:pt x="592087" y="893532"/>
                </a:lnTo>
                <a:lnTo>
                  <a:pt x="592296" y="893087"/>
                </a:lnTo>
                <a:lnTo>
                  <a:pt x="593569" y="893087"/>
                </a:lnTo>
                <a:lnTo>
                  <a:pt x="594470" y="893532"/>
                </a:lnTo>
                <a:close/>
              </a:path>
              <a:path w="964565" h="962025">
                <a:moveTo>
                  <a:pt x="595209" y="894133"/>
                </a:moveTo>
                <a:lnTo>
                  <a:pt x="591698" y="894133"/>
                </a:lnTo>
                <a:lnTo>
                  <a:pt x="591873" y="893888"/>
                </a:lnTo>
                <a:lnTo>
                  <a:pt x="595388" y="893888"/>
                </a:lnTo>
                <a:lnTo>
                  <a:pt x="595209" y="894133"/>
                </a:lnTo>
                <a:close/>
              </a:path>
              <a:path w="964565" h="962025">
                <a:moveTo>
                  <a:pt x="594779" y="894934"/>
                </a:moveTo>
                <a:lnTo>
                  <a:pt x="593505" y="894934"/>
                </a:lnTo>
                <a:lnTo>
                  <a:pt x="592609" y="894486"/>
                </a:lnTo>
                <a:lnTo>
                  <a:pt x="594993" y="894486"/>
                </a:lnTo>
                <a:lnTo>
                  <a:pt x="594779" y="894934"/>
                </a:lnTo>
                <a:close/>
              </a:path>
              <a:path w="964565" h="962025">
                <a:moveTo>
                  <a:pt x="594779" y="894934"/>
                </a:moveTo>
                <a:lnTo>
                  <a:pt x="594693" y="895116"/>
                </a:lnTo>
                <a:lnTo>
                  <a:pt x="594993" y="894486"/>
                </a:lnTo>
                <a:lnTo>
                  <a:pt x="594779" y="894934"/>
                </a:lnTo>
                <a:close/>
              </a:path>
              <a:path w="964565" h="962025">
                <a:moveTo>
                  <a:pt x="595576" y="694716"/>
                </a:moveTo>
                <a:lnTo>
                  <a:pt x="592867" y="694716"/>
                </a:lnTo>
                <a:lnTo>
                  <a:pt x="592171" y="693638"/>
                </a:lnTo>
                <a:lnTo>
                  <a:pt x="591402" y="692979"/>
                </a:lnTo>
                <a:lnTo>
                  <a:pt x="591915" y="692100"/>
                </a:lnTo>
                <a:lnTo>
                  <a:pt x="592240" y="690826"/>
                </a:lnTo>
                <a:lnTo>
                  <a:pt x="592274" y="690695"/>
                </a:lnTo>
                <a:lnTo>
                  <a:pt x="593790" y="690257"/>
                </a:lnTo>
                <a:lnTo>
                  <a:pt x="595466" y="690826"/>
                </a:lnTo>
                <a:lnTo>
                  <a:pt x="596633" y="693307"/>
                </a:lnTo>
                <a:lnTo>
                  <a:pt x="595576" y="694716"/>
                </a:lnTo>
                <a:close/>
              </a:path>
              <a:path w="964565" h="962025">
                <a:moveTo>
                  <a:pt x="593285" y="859420"/>
                </a:moveTo>
                <a:lnTo>
                  <a:pt x="592263" y="858388"/>
                </a:lnTo>
                <a:lnTo>
                  <a:pt x="591360" y="857897"/>
                </a:lnTo>
                <a:lnTo>
                  <a:pt x="591772" y="856929"/>
                </a:lnTo>
                <a:lnTo>
                  <a:pt x="591950" y="855552"/>
                </a:lnTo>
                <a:lnTo>
                  <a:pt x="593310" y="854759"/>
                </a:lnTo>
                <a:lnTo>
                  <a:pt x="594996" y="855150"/>
                </a:lnTo>
                <a:lnTo>
                  <a:pt x="596715" y="857410"/>
                </a:lnTo>
                <a:lnTo>
                  <a:pt x="595843" y="858876"/>
                </a:lnTo>
                <a:lnTo>
                  <a:pt x="593285" y="859420"/>
                </a:lnTo>
                <a:close/>
              </a:path>
              <a:path w="964565" h="962025">
                <a:moveTo>
                  <a:pt x="593043" y="916047"/>
                </a:moveTo>
                <a:lnTo>
                  <a:pt x="591549" y="914812"/>
                </a:lnTo>
                <a:lnTo>
                  <a:pt x="591541" y="912360"/>
                </a:lnTo>
                <a:lnTo>
                  <a:pt x="592836" y="911602"/>
                </a:lnTo>
                <a:lnTo>
                  <a:pt x="593523" y="910880"/>
                </a:lnTo>
                <a:lnTo>
                  <a:pt x="594420" y="911371"/>
                </a:lnTo>
                <a:lnTo>
                  <a:pt x="595402" y="911602"/>
                </a:lnTo>
                <a:lnTo>
                  <a:pt x="595857" y="911602"/>
                </a:lnTo>
                <a:lnTo>
                  <a:pt x="596222" y="913040"/>
                </a:lnTo>
                <a:lnTo>
                  <a:pt x="596263" y="913200"/>
                </a:lnTo>
                <a:lnTo>
                  <a:pt x="595616" y="914812"/>
                </a:lnTo>
                <a:lnTo>
                  <a:pt x="593043" y="916047"/>
                </a:lnTo>
                <a:close/>
              </a:path>
              <a:path w="964565" h="962025">
                <a:moveTo>
                  <a:pt x="594470" y="287707"/>
                </a:moveTo>
                <a:lnTo>
                  <a:pt x="592086" y="287707"/>
                </a:lnTo>
                <a:lnTo>
                  <a:pt x="592296" y="287258"/>
                </a:lnTo>
                <a:lnTo>
                  <a:pt x="593569" y="287258"/>
                </a:lnTo>
                <a:lnTo>
                  <a:pt x="594470" y="287707"/>
                </a:lnTo>
                <a:close/>
              </a:path>
              <a:path w="964565" h="962025">
                <a:moveTo>
                  <a:pt x="595209" y="288305"/>
                </a:moveTo>
                <a:lnTo>
                  <a:pt x="591698" y="288305"/>
                </a:lnTo>
                <a:lnTo>
                  <a:pt x="591873" y="288059"/>
                </a:lnTo>
                <a:lnTo>
                  <a:pt x="595388" y="288059"/>
                </a:lnTo>
                <a:lnTo>
                  <a:pt x="595209" y="288305"/>
                </a:lnTo>
                <a:close/>
              </a:path>
              <a:path w="964565" h="962025">
                <a:moveTo>
                  <a:pt x="594779" y="289105"/>
                </a:moveTo>
                <a:lnTo>
                  <a:pt x="593505" y="289105"/>
                </a:lnTo>
                <a:lnTo>
                  <a:pt x="592609" y="288657"/>
                </a:lnTo>
                <a:lnTo>
                  <a:pt x="594993" y="288657"/>
                </a:lnTo>
                <a:lnTo>
                  <a:pt x="594779" y="289105"/>
                </a:lnTo>
                <a:close/>
              </a:path>
              <a:path w="964565" h="962025">
                <a:moveTo>
                  <a:pt x="594779" y="289105"/>
                </a:moveTo>
                <a:lnTo>
                  <a:pt x="594693" y="289287"/>
                </a:lnTo>
                <a:lnTo>
                  <a:pt x="594993" y="288657"/>
                </a:lnTo>
                <a:lnTo>
                  <a:pt x="594779" y="289105"/>
                </a:lnTo>
                <a:close/>
              </a:path>
              <a:path w="964565" h="962025">
                <a:moveTo>
                  <a:pt x="595687" y="380573"/>
                </a:moveTo>
                <a:lnTo>
                  <a:pt x="591892" y="380573"/>
                </a:lnTo>
                <a:lnTo>
                  <a:pt x="592150" y="380249"/>
                </a:lnTo>
                <a:lnTo>
                  <a:pt x="592416" y="379608"/>
                </a:lnTo>
                <a:lnTo>
                  <a:pt x="594171" y="378790"/>
                </a:lnTo>
                <a:lnTo>
                  <a:pt x="595253" y="379227"/>
                </a:lnTo>
                <a:lnTo>
                  <a:pt x="595582" y="380249"/>
                </a:lnTo>
                <a:lnTo>
                  <a:pt x="595687" y="380573"/>
                </a:lnTo>
                <a:close/>
              </a:path>
              <a:path w="964565" h="962025">
                <a:moveTo>
                  <a:pt x="595177" y="381612"/>
                </a:moveTo>
                <a:lnTo>
                  <a:pt x="593697" y="381612"/>
                </a:lnTo>
                <a:lnTo>
                  <a:pt x="592754" y="381106"/>
                </a:lnTo>
                <a:lnTo>
                  <a:pt x="592213" y="380879"/>
                </a:lnTo>
                <a:lnTo>
                  <a:pt x="595786" y="380879"/>
                </a:lnTo>
                <a:lnTo>
                  <a:pt x="595177" y="381612"/>
                </a:lnTo>
                <a:close/>
              </a:path>
              <a:path w="964565" h="962025">
                <a:moveTo>
                  <a:pt x="595177" y="381612"/>
                </a:moveTo>
                <a:lnTo>
                  <a:pt x="594991" y="381836"/>
                </a:lnTo>
                <a:lnTo>
                  <a:pt x="595597" y="381106"/>
                </a:lnTo>
                <a:lnTo>
                  <a:pt x="595177" y="381612"/>
                </a:lnTo>
                <a:close/>
              </a:path>
              <a:path w="964565" h="962025">
                <a:moveTo>
                  <a:pt x="592715" y="364097"/>
                </a:moveTo>
                <a:lnTo>
                  <a:pt x="591409" y="363015"/>
                </a:lnTo>
                <a:lnTo>
                  <a:pt x="591496" y="361638"/>
                </a:lnTo>
                <a:lnTo>
                  <a:pt x="591573" y="360382"/>
                </a:lnTo>
                <a:lnTo>
                  <a:pt x="592063" y="360140"/>
                </a:lnTo>
                <a:lnTo>
                  <a:pt x="592939" y="359663"/>
                </a:lnTo>
                <a:lnTo>
                  <a:pt x="593555" y="359090"/>
                </a:lnTo>
                <a:lnTo>
                  <a:pt x="594342" y="359663"/>
                </a:lnTo>
                <a:lnTo>
                  <a:pt x="595644" y="360140"/>
                </a:lnTo>
                <a:lnTo>
                  <a:pt x="595822" y="361090"/>
                </a:lnTo>
                <a:lnTo>
                  <a:pt x="595925" y="361638"/>
                </a:lnTo>
                <a:lnTo>
                  <a:pt x="595323" y="363015"/>
                </a:lnTo>
                <a:lnTo>
                  <a:pt x="595242" y="363200"/>
                </a:lnTo>
                <a:lnTo>
                  <a:pt x="592715" y="364097"/>
                </a:lnTo>
                <a:close/>
              </a:path>
              <a:path w="964565" h="962025">
                <a:moveTo>
                  <a:pt x="593231" y="107135"/>
                </a:moveTo>
                <a:lnTo>
                  <a:pt x="592214" y="106092"/>
                </a:lnTo>
                <a:lnTo>
                  <a:pt x="591345" y="105605"/>
                </a:lnTo>
                <a:lnTo>
                  <a:pt x="591698" y="104655"/>
                </a:lnTo>
                <a:lnTo>
                  <a:pt x="591808" y="103313"/>
                </a:lnTo>
                <a:lnTo>
                  <a:pt x="593082" y="102516"/>
                </a:lnTo>
                <a:lnTo>
                  <a:pt x="594729" y="102861"/>
                </a:lnTo>
                <a:lnTo>
                  <a:pt x="596427" y="105014"/>
                </a:lnTo>
                <a:lnTo>
                  <a:pt x="595616" y="106484"/>
                </a:lnTo>
                <a:lnTo>
                  <a:pt x="593231" y="107135"/>
                </a:lnTo>
                <a:close/>
              </a:path>
              <a:path w="964565" h="962025">
                <a:moveTo>
                  <a:pt x="595740" y="398511"/>
                </a:moveTo>
                <a:lnTo>
                  <a:pt x="591851" y="398511"/>
                </a:lnTo>
                <a:lnTo>
                  <a:pt x="592224" y="398077"/>
                </a:lnTo>
                <a:lnTo>
                  <a:pt x="592516" y="397443"/>
                </a:lnTo>
                <a:lnTo>
                  <a:pt x="594306" y="396703"/>
                </a:lnTo>
                <a:lnTo>
                  <a:pt x="595374" y="397191"/>
                </a:lnTo>
                <a:lnTo>
                  <a:pt x="595619" y="398077"/>
                </a:lnTo>
                <a:lnTo>
                  <a:pt x="595740" y="398511"/>
                </a:lnTo>
                <a:close/>
              </a:path>
              <a:path w="964565" h="962025">
                <a:moveTo>
                  <a:pt x="593370" y="400340"/>
                </a:moveTo>
                <a:lnTo>
                  <a:pt x="592391" y="399820"/>
                </a:lnTo>
                <a:lnTo>
                  <a:pt x="591995" y="398860"/>
                </a:lnTo>
                <a:lnTo>
                  <a:pt x="595840" y="398860"/>
                </a:lnTo>
                <a:lnTo>
                  <a:pt x="595149" y="399607"/>
                </a:lnTo>
                <a:lnTo>
                  <a:pt x="593370" y="400340"/>
                </a:lnTo>
                <a:close/>
              </a:path>
              <a:path w="964565" h="962025">
                <a:moveTo>
                  <a:pt x="595092" y="50868"/>
                </a:moveTo>
                <a:lnTo>
                  <a:pt x="592165" y="50868"/>
                </a:lnTo>
                <a:lnTo>
                  <a:pt x="591769" y="49430"/>
                </a:lnTo>
                <a:lnTo>
                  <a:pt x="592545" y="48886"/>
                </a:lnTo>
                <a:lnTo>
                  <a:pt x="592959" y="48438"/>
                </a:lnTo>
                <a:lnTo>
                  <a:pt x="594285" y="48018"/>
                </a:lnTo>
                <a:lnTo>
                  <a:pt x="595324" y="48438"/>
                </a:lnTo>
                <a:lnTo>
                  <a:pt x="595790" y="50110"/>
                </a:lnTo>
                <a:lnTo>
                  <a:pt x="595092" y="50868"/>
                </a:lnTo>
                <a:close/>
              </a:path>
              <a:path w="964565" h="962025">
                <a:moveTo>
                  <a:pt x="592216" y="51057"/>
                </a:moveTo>
                <a:lnTo>
                  <a:pt x="591956" y="50110"/>
                </a:lnTo>
                <a:lnTo>
                  <a:pt x="592165" y="50868"/>
                </a:lnTo>
                <a:lnTo>
                  <a:pt x="592216" y="51057"/>
                </a:lnTo>
                <a:close/>
              </a:path>
              <a:path w="964565" h="962025">
                <a:moveTo>
                  <a:pt x="593295" y="51583"/>
                </a:moveTo>
                <a:lnTo>
                  <a:pt x="592163" y="51057"/>
                </a:lnTo>
                <a:lnTo>
                  <a:pt x="594616" y="51057"/>
                </a:lnTo>
                <a:lnTo>
                  <a:pt x="593295" y="51583"/>
                </a:lnTo>
                <a:close/>
              </a:path>
              <a:path w="964565" h="962025">
                <a:moveTo>
                  <a:pt x="595355" y="415556"/>
                </a:moveTo>
                <a:lnTo>
                  <a:pt x="593231" y="415556"/>
                </a:lnTo>
                <a:lnTo>
                  <a:pt x="594221" y="415175"/>
                </a:lnTo>
                <a:lnTo>
                  <a:pt x="595355" y="415556"/>
                </a:lnTo>
                <a:close/>
              </a:path>
              <a:path w="964565" h="962025">
                <a:moveTo>
                  <a:pt x="594505" y="418574"/>
                </a:moveTo>
                <a:lnTo>
                  <a:pt x="592054" y="418574"/>
                </a:lnTo>
                <a:lnTo>
                  <a:pt x="591940" y="418250"/>
                </a:lnTo>
                <a:lnTo>
                  <a:pt x="591057" y="416955"/>
                </a:lnTo>
                <a:lnTo>
                  <a:pt x="591913" y="415556"/>
                </a:lnTo>
                <a:lnTo>
                  <a:pt x="595631" y="415556"/>
                </a:lnTo>
                <a:lnTo>
                  <a:pt x="596188" y="416730"/>
                </a:lnTo>
                <a:lnTo>
                  <a:pt x="594505" y="418574"/>
                </a:lnTo>
                <a:close/>
              </a:path>
              <a:path w="964565" h="962025">
                <a:moveTo>
                  <a:pt x="592278" y="419211"/>
                </a:moveTo>
                <a:lnTo>
                  <a:pt x="592124" y="418773"/>
                </a:lnTo>
                <a:lnTo>
                  <a:pt x="593260" y="418773"/>
                </a:lnTo>
                <a:lnTo>
                  <a:pt x="592278" y="419211"/>
                </a:lnTo>
                <a:close/>
              </a:path>
              <a:path w="964565" h="962025">
                <a:moveTo>
                  <a:pt x="595178" y="271331"/>
                </a:moveTo>
                <a:lnTo>
                  <a:pt x="593712" y="271331"/>
                </a:lnTo>
                <a:lnTo>
                  <a:pt x="592758" y="270836"/>
                </a:lnTo>
                <a:lnTo>
                  <a:pt x="591779" y="270441"/>
                </a:lnTo>
                <a:lnTo>
                  <a:pt x="592128" y="269978"/>
                </a:lnTo>
                <a:lnTo>
                  <a:pt x="592381" y="269320"/>
                </a:lnTo>
                <a:lnTo>
                  <a:pt x="594114" y="268491"/>
                </a:lnTo>
                <a:lnTo>
                  <a:pt x="595213" y="268925"/>
                </a:lnTo>
                <a:lnTo>
                  <a:pt x="595752" y="270441"/>
                </a:lnTo>
                <a:lnTo>
                  <a:pt x="595887" y="270441"/>
                </a:lnTo>
                <a:lnTo>
                  <a:pt x="595178" y="271331"/>
                </a:lnTo>
                <a:close/>
              </a:path>
              <a:path w="964565" h="962025">
                <a:moveTo>
                  <a:pt x="595178" y="271331"/>
                </a:moveTo>
                <a:lnTo>
                  <a:pt x="595008" y="271544"/>
                </a:lnTo>
                <a:lnTo>
                  <a:pt x="595572" y="270836"/>
                </a:lnTo>
                <a:lnTo>
                  <a:pt x="595178" y="271331"/>
                </a:lnTo>
                <a:close/>
              </a:path>
              <a:path w="964565" h="962025">
                <a:moveTo>
                  <a:pt x="593231" y="712964"/>
                </a:moveTo>
                <a:lnTo>
                  <a:pt x="592214" y="711921"/>
                </a:lnTo>
                <a:lnTo>
                  <a:pt x="591345" y="711434"/>
                </a:lnTo>
                <a:lnTo>
                  <a:pt x="591698" y="710483"/>
                </a:lnTo>
                <a:lnTo>
                  <a:pt x="591808" y="709142"/>
                </a:lnTo>
                <a:lnTo>
                  <a:pt x="593082" y="708345"/>
                </a:lnTo>
                <a:lnTo>
                  <a:pt x="594729" y="708686"/>
                </a:lnTo>
                <a:lnTo>
                  <a:pt x="596427" y="710843"/>
                </a:lnTo>
                <a:lnTo>
                  <a:pt x="595616" y="712313"/>
                </a:lnTo>
                <a:lnTo>
                  <a:pt x="593231" y="712964"/>
                </a:lnTo>
                <a:close/>
              </a:path>
              <a:path w="964565" h="962025">
                <a:moveTo>
                  <a:pt x="593285" y="253592"/>
                </a:moveTo>
                <a:lnTo>
                  <a:pt x="592263" y="252560"/>
                </a:lnTo>
                <a:lnTo>
                  <a:pt x="591360" y="252069"/>
                </a:lnTo>
                <a:lnTo>
                  <a:pt x="591772" y="251101"/>
                </a:lnTo>
                <a:lnTo>
                  <a:pt x="591950" y="249723"/>
                </a:lnTo>
                <a:lnTo>
                  <a:pt x="593310" y="248930"/>
                </a:lnTo>
                <a:lnTo>
                  <a:pt x="594996" y="249321"/>
                </a:lnTo>
                <a:lnTo>
                  <a:pt x="596715" y="251581"/>
                </a:lnTo>
                <a:lnTo>
                  <a:pt x="595843" y="253047"/>
                </a:lnTo>
                <a:lnTo>
                  <a:pt x="593285" y="253592"/>
                </a:lnTo>
                <a:close/>
              </a:path>
              <a:path w="964565" h="962025">
                <a:moveTo>
                  <a:pt x="595331" y="345304"/>
                </a:moveTo>
                <a:lnTo>
                  <a:pt x="592711" y="345304"/>
                </a:lnTo>
                <a:lnTo>
                  <a:pt x="592050" y="344276"/>
                </a:lnTo>
                <a:lnTo>
                  <a:pt x="591313" y="343639"/>
                </a:lnTo>
                <a:lnTo>
                  <a:pt x="591801" y="342767"/>
                </a:lnTo>
                <a:lnTo>
                  <a:pt x="592096" y="341518"/>
                </a:lnTo>
                <a:lnTo>
                  <a:pt x="592128" y="341383"/>
                </a:lnTo>
                <a:lnTo>
                  <a:pt x="593584" y="340931"/>
                </a:lnTo>
                <a:lnTo>
                  <a:pt x="595196" y="341518"/>
                </a:lnTo>
                <a:lnTo>
                  <a:pt x="596398" y="343974"/>
                </a:lnTo>
                <a:lnTo>
                  <a:pt x="595331" y="345304"/>
                </a:lnTo>
                <a:close/>
              </a:path>
              <a:path w="964565" h="962025">
                <a:moveTo>
                  <a:pt x="595264" y="32574"/>
                </a:moveTo>
                <a:lnTo>
                  <a:pt x="592644" y="32574"/>
                </a:lnTo>
                <a:lnTo>
                  <a:pt x="591950" y="31414"/>
                </a:lnTo>
                <a:lnTo>
                  <a:pt x="591263" y="30795"/>
                </a:lnTo>
                <a:lnTo>
                  <a:pt x="591940" y="29841"/>
                </a:lnTo>
                <a:lnTo>
                  <a:pt x="592276" y="28880"/>
                </a:lnTo>
                <a:lnTo>
                  <a:pt x="592399" y="28531"/>
                </a:lnTo>
                <a:lnTo>
                  <a:pt x="593893" y="28211"/>
                </a:lnTo>
                <a:lnTo>
                  <a:pt x="595459" y="28880"/>
                </a:lnTo>
                <a:lnTo>
                  <a:pt x="596432" y="31414"/>
                </a:lnTo>
                <a:lnTo>
                  <a:pt x="595264" y="32574"/>
                </a:lnTo>
                <a:close/>
              </a:path>
              <a:path w="964565" h="962025">
                <a:moveTo>
                  <a:pt x="595623" y="841051"/>
                </a:moveTo>
                <a:lnTo>
                  <a:pt x="592867" y="841051"/>
                </a:lnTo>
                <a:lnTo>
                  <a:pt x="592171" y="840034"/>
                </a:lnTo>
                <a:lnTo>
                  <a:pt x="591385" y="839393"/>
                </a:lnTo>
                <a:lnTo>
                  <a:pt x="591890" y="838482"/>
                </a:lnTo>
                <a:lnTo>
                  <a:pt x="592217" y="837059"/>
                </a:lnTo>
                <a:lnTo>
                  <a:pt x="593708" y="836543"/>
                </a:lnTo>
                <a:lnTo>
                  <a:pt x="595149" y="837059"/>
                </a:lnTo>
                <a:lnTo>
                  <a:pt x="595335" y="837059"/>
                </a:lnTo>
                <a:lnTo>
                  <a:pt x="596694" y="839664"/>
                </a:lnTo>
                <a:lnTo>
                  <a:pt x="595623" y="841051"/>
                </a:lnTo>
                <a:close/>
              </a:path>
              <a:path w="964565" h="962025">
                <a:moveTo>
                  <a:pt x="595092" y="656697"/>
                </a:moveTo>
                <a:lnTo>
                  <a:pt x="592165" y="656697"/>
                </a:lnTo>
                <a:lnTo>
                  <a:pt x="591769" y="655259"/>
                </a:lnTo>
                <a:lnTo>
                  <a:pt x="592545" y="654715"/>
                </a:lnTo>
                <a:lnTo>
                  <a:pt x="592959" y="654266"/>
                </a:lnTo>
                <a:lnTo>
                  <a:pt x="594285" y="653847"/>
                </a:lnTo>
                <a:lnTo>
                  <a:pt x="595324" y="654266"/>
                </a:lnTo>
                <a:lnTo>
                  <a:pt x="595790" y="655939"/>
                </a:lnTo>
                <a:lnTo>
                  <a:pt x="595092" y="656697"/>
                </a:lnTo>
                <a:close/>
              </a:path>
              <a:path w="964565" h="962025">
                <a:moveTo>
                  <a:pt x="592216" y="656886"/>
                </a:moveTo>
                <a:lnTo>
                  <a:pt x="591956" y="655939"/>
                </a:lnTo>
                <a:lnTo>
                  <a:pt x="592165" y="656697"/>
                </a:lnTo>
                <a:lnTo>
                  <a:pt x="592216" y="656886"/>
                </a:lnTo>
                <a:close/>
              </a:path>
              <a:path w="964565" h="962025">
                <a:moveTo>
                  <a:pt x="593295" y="657412"/>
                </a:moveTo>
                <a:lnTo>
                  <a:pt x="592163" y="656886"/>
                </a:lnTo>
                <a:lnTo>
                  <a:pt x="594616" y="656886"/>
                </a:lnTo>
                <a:lnTo>
                  <a:pt x="593295" y="657412"/>
                </a:lnTo>
                <a:close/>
              </a:path>
              <a:path w="964565" h="962025">
                <a:moveTo>
                  <a:pt x="593370" y="767679"/>
                </a:moveTo>
                <a:lnTo>
                  <a:pt x="592395" y="767163"/>
                </a:lnTo>
                <a:lnTo>
                  <a:pt x="591858" y="765846"/>
                </a:lnTo>
                <a:lnTo>
                  <a:pt x="592231" y="765409"/>
                </a:lnTo>
                <a:lnTo>
                  <a:pt x="592523" y="764775"/>
                </a:lnTo>
                <a:lnTo>
                  <a:pt x="594317" y="764035"/>
                </a:lnTo>
                <a:lnTo>
                  <a:pt x="595384" y="764526"/>
                </a:lnTo>
                <a:lnTo>
                  <a:pt x="595625" y="765409"/>
                </a:lnTo>
                <a:lnTo>
                  <a:pt x="595744" y="765846"/>
                </a:lnTo>
                <a:lnTo>
                  <a:pt x="595840" y="766199"/>
                </a:lnTo>
                <a:lnTo>
                  <a:pt x="595153" y="766943"/>
                </a:lnTo>
                <a:lnTo>
                  <a:pt x="593370" y="767679"/>
                </a:lnTo>
                <a:close/>
              </a:path>
              <a:path w="964565" h="962025">
                <a:moveTo>
                  <a:pt x="594139" y="747599"/>
                </a:moveTo>
                <a:lnTo>
                  <a:pt x="591843" y="747599"/>
                </a:lnTo>
                <a:lnTo>
                  <a:pt x="592064" y="747139"/>
                </a:lnTo>
                <a:lnTo>
                  <a:pt x="593288" y="747139"/>
                </a:lnTo>
                <a:lnTo>
                  <a:pt x="594139" y="747599"/>
                </a:lnTo>
                <a:close/>
              </a:path>
              <a:path w="964565" h="962025">
                <a:moveTo>
                  <a:pt x="594411" y="748958"/>
                </a:moveTo>
                <a:lnTo>
                  <a:pt x="593185" y="748958"/>
                </a:lnTo>
                <a:lnTo>
                  <a:pt x="592142" y="748392"/>
                </a:lnTo>
                <a:lnTo>
                  <a:pt x="594694" y="748392"/>
                </a:lnTo>
                <a:lnTo>
                  <a:pt x="594411" y="748958"/>
                </a:lnTo>
                <a:close/>
              </a:path>
              <a:path w="964565" h="962025">
                <a:moveTo>
                  <a:pt x="594918" y="822572"/>
                </a:moveTo>
                <a:lnTo>
                  <a:pt x="591853" y="822572"/>
                </a:lnTo>
                <a:lnTo>
                  <a:pt x="591281" y="821248"/>
                </a:lnTo>
                <a:lnTo>
                  <a:pt x="591872" y="819551"/>
                </a:lnTo>
                <a:lnTo>
                  <a:pt x="594327" y="818085"/>
                </a:lnTo>
                <a:lnTo>
                  <a:pt x="595761" y="819092"/>
                </a:lnTo>
                <a:lnTo>
                  <a:pt x="596044" y="821248"/>
                </a:lnTo>
                <a:lnTo>
                  <a:pt x="596100" y="821672"/>
                </a:lnTo>
                <a:lnTo>
                  <a:pt x="594918" y="822572"/>
                </a:lnTo>
                <a:close/>
              </a:path>
              <a:path w="964565" h="962025">
                <a:moveTo>
                  <a:pt x="594918" y="822572"/>
                </a:moveTo>
                <a:lnTo>
                  <a:pt x="594654" y="822935"/>
                </a:lnTo>
                <a:lnTo>
                  <a:pt x="594918" y="822572"/>
                </a:lnTo>
                <a:lnTo>
                  <a:pt x="596100" y="821672"/>
                </a:lnTo>
                <a:lnTo>
                  <a:pt x="594918" y="822572"/>
                </a:lnTo>
                <a:close/>
              </a:path>
              <a:path w="964565" h="962025">
                <a:moveTo>
                  <a:pt x="594317" y="823398"/>
                </a:moveTo>
                <a:lnTo>
                  <a:pt x="593356" y="822935"/>
                </a:lnTo>
                <a:lnTo>
                  <a:pt x="594654" y="822935"/>
                </a:lnTo>
                <a:lnTo>
                  <a:pt x="594317" y="823398"/>
                </a:lnTo>
                <a:close/>
              </a:path>
              <a:path w="964565" h="962025">
                <a:moveTo>
                  <a:pt x="595605" y="933295"/>
                </a:moveTo>
                <a:lnTo>
                  <a:pt x="592867" y="933295"/>
                </a:lnTo>
                <a:lnTo>
                  <a:pt x="592171" y="932223"/>
                </a:lnTo>
                <a:lnTo>
                  <a:pt x="591395" y="931565"/>
                </a:lnTo>
                <a:lnTo>
                  <a:pt x="591904" y="930672"/>
                </a:lnTo>
                <a:lnTo>
                  <a:pt x="592249" y="929249"/>
                </a:lnTo>
                <a:lnTo>
                  <a:pt x="593762" y="928782"/>
                </a:lnTo>
                <a:lnTo>
                  <a:pt x="595092" y="929249"/>
                </a:lnTo>
                <a:lnTo>
                  <a:pt x="595379" y="929249"/>
                </a:lnTo>
                <a:lnTo>
                  <a:pt x="596651" y="931871"/>
                </a:lnTo>
                <a:lnTo>
                  <a:pt x="595605" y="933295"/>
                </a:lnTo>
                <a:close/>
              </a:path>
              <a:path w="964565" h="962025">
                <a:moveTo>
                  <a:pt x="594228" y="67326"/>
                </a:moveTo>
                <a:lnTo>
                  <a:pt x="591494" y="67326"/>
                </a:lnTo>
                <a:lnTo>
                  <a:pt x="591513" y="67173"/>
                </a:lnTo>
                <a:lnTo>
                  <a:pt x="592249" y="66810"/>
                </a:lnTo>
                <a:lnTo>
                  <a:pt x="593455" y="66810"/>
                </a:lnTo>
                <a:lnTo>
                  <a:pt x="594228" y="67326"/>
                </a:lnTo>
                <a:close/>
              </a:path>
              <a:path w="964565" h="962025">
                <a:moveTo>
                  <a:pt x="592555" y="71614"/>
                </a:moveTo>
                <a:lnTo>
                  <a:pt x="591481" y="71159"/>
                </a:lnTo>
                <a:lnTo>
                  <a:pt x="590978" y="69831"/>
                </a:lnTo>
                <a:lnTo>
                  <a:pt x="590918" y="69675"/>
                </a:lnTo>
                <a:lnTo>
                  <a:pt x="591339" y="68632"/>
                </a:lnTo>
                <a:lnTo>
                  <a:pt x="591456" y="67646"/>
                </a:lnTo>
                <a:lnTo>
                  <a:pt x="595253" y="67646"/>
                </a:lnTo>
                <a:lnTo>
                  <a:pt x="594747" y="68632"/>
                </a:lnTo>
                <a:lnTo>
                  <a:pt x="594484" y="69675"/>
                </a:lnTo>
                <a:lnTo>
                  <a:pt x="594445" y="69831"/>
                </a:lnTo>
                <a:lnTo>
                  <a:pt x="592555" y="71614"/>
                </a:lnTo>
                <a:close/>
              </a:path>
              <a:path w="964565" h="962025">
                <a:moveTo>
                  <a:pt x="595576" y="88887"/>
                </a:moveTo>
                <a:lnTo>
                  <a:pt x="592867" y="88887"/>
                </a:lnTo>
                <a:lnTo>
                  <a:pt x="592171" y="87809"/>
                </a:lnTo>
                <a:lnTo>
                  <a:pt x="591402" y="87150"/>
                </a:lnTo>
                <a:lnTo>
                  <a:pt x="591915" y="86271"/>
                </a:lnTo>
                <a:lnTo>
                  <a:pt x="592240" y="84998"/>
                </a:lnTo>
                <a:lnTo>
                  <a:pt x="592274" y="84866"/>
                </a:lnTo>
                <a:lnTo>
                  <a:pt x="593790" y="84428"/>
                </a:lnTo>
                <a:lnTo>
                  <a:pt x="595466" y="84998"/>
                </a:lnTo>
                <a:lnTo>
                  <a:pt x="596633" y="87478"/>
                </a:lnTo>
                <a:lnTo>
                  <a:pt x="595576" y="88887"/>
                </a:lnTo>
                <a:close/>
              </a:path>
              <a:path w="964565" h="962025">
                <a:moveTo>
                  <a:pt x="595331" y="951133"/>
                </a:moveTo>
                <a:lnTo>
                  <a:pt x="592711" y="951133"/>
                </a:lnTo>
                <a:lnTo>
                  <a:pt x="592050" y="950105"/>
                </a:lnTo>
                <a:lnTo>
                  <a:pt x="591313" y="949468"/>
                </a:lnTo>
                <a:lnTo>
                  <a:pt x="591801" y="948596"/>
                </a:lnTo>
                <a:lnTo>
                  <a:pt x="592096" y="947347"/>
                </a:lnTo>
                <a:lnTo>
                  <a:pt x="592128" y="947212"/>
                </a:lnTo>
                <a:lnTo>
                  <a:pt x="593584" y="946760"/>
                </a:lnTo>
                <a:lnTo>
                  <a:pt x="595196" y="947347"/>
                </a:lnTo>
                <a:lnTo>
                  <a:pt x="596398" y="949802"/>
                </a:lnTo>
                <a:lnTo>
                  <a:pt x="595331" y="951133"/>
                </a:lnTo>
                <a:close/>
              </a:path>
              <a:path w="964565" h="962025">
                <a:moveTo>
                  <a:pt x="594228" y="673151"/>
                </a:moveTo>
                <a:lnTo>
                  <a:pt x="591495" y="673151"/>
                </a:lnTo>
                <a:lnTo>
                  <a:pt x="591513" y="673002"/>
                </a:lnTo>
                <a:lnTo>
                  <a:pt x="592249" y="672639"/>
                </a:lnTo>
                <a:lnTo>
                  <a:pt x="593457" y="672639"/>
                </a:lnTo>
                <a:lnTo>
                  <a:pt x="594228" y="673151"/>
                </a:lnTo>
                <a:close/>
              </a:path>
              <a:path w="964565" h="962025">
                <a:moveTo>
                  <a:pt x="592555" y="677443"/>
                </a:moveTo>
                <a:lnTo>
                  <a:pt x="591481" y="676987"/>
                </a:lnTo>
                <a:lnTo>
                  <a:pt x="590978" y="675660"/>
                </a:lnTo>
                <a:lnTo>
                  <a:pt x="590918" y="675504"/>
                </a:lnTo>
                <a:lnTo>
                  <a:pt x="591339" y="674461"/>
                </a:lnTo>
                <a:lnTo>
                  <a:pt x="591456" y="673475"/>
                </a:lnTo>
                <a:lnTo>
                  <a:pt x="595253" y="673475"/>
                </a:lnTo>
                <a:lnTo>
                  <a:pt x="594747" y="674461"/>
                </a:lnTo>
                <a:lnTo>
                  <a:pt x="594484" y="675504"/>
                </a:lnTo>
                <a:lnTo>
                  <a:pt x="594445" y="675660"/>
                </a:lnTo>
                <a:lnTo>
                  <a:pt x="592555" y="677443"/>
                </a:lnTo>
                <a:close/>
              </a:path>
              <a:path w="964565" h="962025">
                <a:moveTo>
                  <a:pt x="595758" y="783632"/>
                </a:moveTo>
                <a:lnTo>
                  <a:pt x="591920" y="783632"/>
                </a:lnTo>
                <a:lnTo>
                  <a:pt x="592153" y="783329"/>
                </a:lnTo>
                <a:lnTo>
                  <a:pt x="592409" y="782660"/>
                </a:lnTo>
                <a:lnTo>
                  <a:pt x="594164" y="781849"/>
                </a:lnTo>
                <a:lnTo>
                  <a:pt x="595277" y="782290"/>
                </a:lnTo>
                <a:lnTo>
                  <a:pt x="595650" y="783329"/>
                </a:lnTo>
                <a:lnTo>
                  <a:pt x="595758" y="783632"/>
                </a:lnTo>
                <a:close/>
              </a:path>
              <a:path w="964565" h="962025">
                <a:moveTo>
                  <a:pt x="595250" y="784706"/>
                </a:moveTo>
                <a:lnTo>
                  <a:pt x="593754" y="784706"/>
                </a:lnTo>
                <a:lnTo>
                  <a:pt x="592787" y="784201"/>
                </a:lnTo>
                <a:lnTo>
                  <a:pt x="592141" y="783934"/>
                </a:lnTo>
                <a:lnTo>
                  <a:pt x="595868" y="783934"/>
                </a:lnTo>
                <a:lnTo>
                  <a:pt x="595250" y="784706"/>
                </a:lnTo>
                <a:close/>
              </a:path>
              <a:path w="964565" h="962025">
                <a:moveTo>
                  <a:pt x="595250" y="784706"/>
                </a:moveTo>
                <a:lnTo>
                  <a:pt x="595070" y="784931"/>
                </a:lnTo>
                <a:lnTo>
                  <a:pt x="595654" y="784201"/>
                </a:lnTo>
                <a:lnTo>
                  <a:pt x="595250" y="784706"/>
                </a:lnTo>
                <a:close/>
              </a:path>
              <a:path w="964565" h="962025">
                <a:moveTo>
                  <a:pt x="591902" y="526140"/>
                </a:moveTo>
                <a:lnTo>
                  <a:pt x="592098" y="525702"/>
                </a:lnTo>
                <a:lnTo>
                  <a:pt x="593338" y="525702"/>
                </a:lnTo>
                <a:lnTo>
                  <a:pt x="594224" y="526140"/>
                </a:lnTo>
                <a:lnTo>
                  <a:pt x="592098" y="525702"/>
                </a:lnTo>
                <a:lnTo>
                  <a:pt x="591902" y="526140"/>
                </a:lnTo>
                <a:close/>
              </a:path>
              <a:path w="964565" h="962025">
                <a:moveTo>
                  <a:pt x="591822" y="526318"/>
                </a:moveTo>
                <a:lnTo>
                  <a:pt x="591705" y="526495"/>
                </a:lnTo>
                <a:lnTo>
                  <a:pt x="591822" y="526318"/>
                </a:lnTo>
                <a:lnTo>
                  <a:pt x="591902" y="526140"/>
                </a:lnTo>
                <a:lnTo>
                  <a:pt x="591822" y="526318"/>
                </a:lnTo>
                <a:close/>
              </a:path>
              <a:path w="964565" h="962025">
                <a:moveTo>
                  <a:pt x="594829" y="526933"/>
                </a:moveTo>
                <a:lnTo>
                  <a:pt x="591527" y="526766"/>
                </a:lnTo>
                <a:lnTo>
                  <a:pt x="591705" y="526495"/>
                </a:lnTo>
                <a:lnTo>
                  <a:pt x="595132" y="526495"/>
                </a:lnTo>
                <a:lnTo>
                  <a:pt x="594945" y="526766"/>
                </a:lnTo>
                <a:lnTo>
                  <a:pt x="594829" y="526933"/>
                </a:lnTo>
                <a:close/>
              </a:path>
              <a:path w="964565" h="962025">
                <a:moveTo>
                  <a:pt x="594829" y="526933"/>
                </a:moveTo>
                <a:lnTo>
                  <a:pt x="594747" y="527115"/>
                </a:lnTo>
                <a:lnTo>
                  <a:pt x="594829" y="526933"/>
                </a:lnTo>
                <a:lnTo>
                  <a:pt x="594945" y="526766"/>
                </a:lnTo>
                <a:lnTo>
                  <a:pt x="594829" y="526933"/>
                </a:lnTo>
                <a:close/>
              </a:path>
              <a:path w="964565" h="962025">
                <a:moveTo>
                  <a:pt x="594548" y="527552"/>
                </a:moveTo>
                <a:lnTo>
                  <a:pt x="593306" y="527552"/>
                </a:lnTo>
                <a:lnTo>
                  <a:pt x="592424" y="527115"/>
                </a:lnTo>
                <a:lnTo>
                  <a:pt x="594747" y="527115"/>
                </a:lnTo>
                <a:lnTo>
                  <a:pt x="594548" y="527552"/>
                </a:lnTo>
                <a:close/>
              </a:path>
              <a:path w="964565" h="962025">
                <a:moveTo>
                  <a:pt x="594548" y="527552"/>
                </a:moveTo>
                <a:lnTo>
                  <a:pt x="594464" y="527737"/>
                </a:lnTo>
                <a:lnTo>
                  <a:pt x="594747" y="527115"/>
                </a:lnTo>
                <a:lnTo>
                  <a:pt x="594548" y="527552"/>
                </a:lnTo>
                <a:close/>
              </a:path>
              <a:path w="964565" h="962025">
                <a:moveTo>
                  <a:pt x="592043" y="544854"/>
                </a:moveTo>
                <a:lnTo>
                  <a:pt x="592217" y="544042"/>
                </a:lnTo>
                <a:lnTo>
                  <a:pt x="593260" y="543494"/>
                </a:lnTo>
                <a:lnTo>
                  <a:pt x="594791" y="544042"/>
                </a:lnTo>
                <a:lnTo>
                  <a:pt x="594986" y="544042"/>
                </a:lnTo>
                <a:lnTo>
                  <a:pt x="595822" y="544854"/>
                </a:lnTo>
                <a:lnTo>
                  <a:pt x="592217" y="544042"/>
                </a:lnTo>
                <a:lnTo>
                  <a:pt x="592043" y="544854"/>
                </a:lnTo>
                <a:close/>
              </a:path>
              <a:path w="964565" h="962025">
                <a:moveTo>
                  <a:pt x="595706" y="545437"/>
                </a:moveTo>
                <a:lnTo>
                  <a:pt x="591918" y="545437"/>
                </a:lnTo>
                <a:lnTo>
                  <a:pt x="591973" y="545181"/>
                </a:lnTo>
                <a:lnTo>
                  <a:pt x="595758" y="545181"/>
                </a:lnTo>
                <a:lnTo>
                  <a:pt x="595706" y="545437"/>
                </a:lnTo>
                <a:close/>
              </a:path>
              <a:path w="964565" h="962025">
                <a:moveTo>
                  <a:pt x="595706" y="545437"/>
                </a:moveTo>
                <a:lnTo>
                  <a:pt x="595647" y="545733"/>
                </a:lnTo>
                <a:lnTo>
                  <a:pt x="595758" y="545181"/>
                </a:lnTo>
                <a:lnTo>
                  <a:pt x="595706" y="545437"/>
                </a:lnTo>
                <a:close/>
              </a:path>
              <a:path w="964565" h="962025">
                <a:moveTo>
                  <a:pt x="595473" y="546594"/>
                </a:moveTo>
                <a:lnTo>
                  <a:pt x="593071" y="546594"/>
                </a:lnTo>
                <a:lnTo>
                  <a:pt x="592687" y="546224"/>
                </a:lnTo>
                <a:lnTo>
                  <a:pt x="591854" y="545733"/>
                </a:lnTo>
                <a:lnTo>
                  <a:pt x="595647" y="545733"/>
                </a:lnTo>
                <a:lnTo>
                  <a:pt x="595548" y="546224"/>
                </a:lnTo>
                <a:lnTo>
                  <a:pt x="595473" y="546594"/>
                </a:lnTo>
                <a:close/>
              </a:path>
              <a:path w="964565" h="962025">
                <a:moveTo>
                  <a:pt x="595473" y="546594"/>
                </a:moveTo>
                <a:lnTo>
                  <a:pt x="594463" y="547064"/>
                </a:lnTo>
                <a:lnTo>
                  <a:pt x="595473" y="546594"/>
                </a:lnTo>
                <a:lnTo>
                  <a:pt x="595548" y="546224"/>
                </a:lnTo>
                <a:lnTo>
                  <a:pt x="595473" y="546594"/>
                </a:lnTo>
                <a:close/>
              </a:path>
              <a:path w="964565" h="962025">
                <a:moveTo>
                  <a:pt x="593117" y="805228"/>
                </a:moveTo>
                <a:lnTo>
                  <a:pt x="592217" y="804050"/>
                </a:lnTo>
                <a:lnTo>
                  <a:pt x="591406" y="803445"/>
                </a:lnTo>
                <a:lnTo>
                  <a:pt x="591854" y="802517"/>
                </a:lnTo>
                <a:lnTo>
                  <a:pt x="592198" y="801033"/>
                </a:lnTo>
                <a:lnTo>
                  <a:pt x="593548" y="800495"/>
                </a:lnTo>
                <a:lnTo>
                  <a:pt x="595228" y="801033"/>
                </a:lnTo>
                <a:lnTo>
                  <a:pt x="596644" y="803445"/>
                </a:lnTo>
                <a:lnTo>
                  <a:pt x="595623" y="804865"/>
                </a:lnTo>
                <a:lnTo>
                  <a:pt x="593117" y="805228"/>
                </a:lnTo>
                <a:close/>
              </a:path>
              <a:path w="964565" h="962025">
                <a:moveTo>
                  <a:pt x="594556" y="562724"/>
                </a:moveTo>
                <a:lnTo>
                  <a:pt x="592118" y="562724"/>
                </a:lnTo>
                <a:lnTo>
                  <a:pt x="592401" y="562223"/>
                </a:lnTo>
                <a:lnTo>
                  <a:pt x="593712" y="562223"/>
                </a:lnTo>
                <a:lnTo>
                  <a:pt x="594556" y="562724"/>
                </a:lnTo>
                <a:close/>
              </a:path>
              <a:path w="964565" h="962025">
                <a:moveTo>
                  <a:pt x="593701" y="564038"/>
                </a:moveTo>
                <a:lnTo>
                  <a:pt x="592392" y="564038"/>
                </a:lnTo>
                <a:lnTo>
                  <a:pt x="592110" y="563532"/>
                </a:lnTo>
                <a:lnTo>
                  <a:pt x="594567" y="563532"/>
                </a:lnTo>
                <a:lnTo>
                  <a:pt x="593701" y="564038"/>
                </a:lnTo>
                <a:close/>
              </a:path>
              <a:path w="964565" h="962025">
                <a:moveTo>
                  <a:pt x="595264" y="638403"/>
                </a:moveTo>
                <a:lnTo>
                  <a:pt x="592644" y="638403"/>
                </a:lnTo>
                <a:lnTo>
                  <a:pt x="591950" y="637243"/>
                </a:lnTo>
                <a:lnTo>
                  <a:pt x="591263" y="636624"/>
                </a:lnTo>
                <a:lnTo>
                  <a:pt x="591940" y="635670"/>
                </a:lnTo>
                <a:lnTo>
                  <a:pt x="592276" y="634709"/>
                </a:lnTo>
                <a:lnTo>
                  <a:pt x="592399" y="634357"/>
                </a:lnTo>
                <a:lnTo>
                  <a:pt x="593893" y="634040"/>
                </a:lnTo>
                <a:lnTo>
                  <a:pt x="595459" y="634709"/>
                </a:lnTo>
                <a:lnTo>
                  <a:pt x="596432" y="637243"/>
                </a:lnTo>
                <a:lnTo>
                  <a:pt x="595264" y="638403"/>
                </a:lnTo>
                <a:close/>
              </a:path>
              <a:path w="964565" h="962025">
                <a:moveTo>
                  <a:pt x="593370" y="510632"/>
                </a:moveTo>
                <a:lnTo>
                  <a:pt x="592395" y="510112"/>
                </a:lnTo>
                <a:lnTo>
                  <a:pt x="591851" y="508799"/>
                </a:lnTo>
                <a:lnTo>
                  <a:pt x="592224" y="508365"/>
                </a:lnTo>
                <a:lnTo>
                  <a:pt x="592516" y="507732"/>
                </a:lnTo>
                <a:lnTo>
                  <a:pt x="594313" y="506988"/>
                </a:lnTo>
                <a:lnTo>
                  <a:pt x="595384" y="507475"/>
                </a:lnTo>
                <a:lnTo>
                  <a:pt x="595630" y="508365"/>
                </a:lnTo>
                <a:lnTo>
                  <a:pt x="595750" y="508799"/>
                </a:lnTo>
                <a:lnTo>
                  <a:pt x="595847" y="509148"/>
                </a:lnTo>
                <a:lnTo>
                  <a:pt x="595157" y="509899"/>
                </a:lnTo>
                <a:lnTo>
                  <a:pt x="593370" y="510632"/>
                </a:lnTo>
                <a:close/>
              </a:path>
              <a:path w="964565" h="962025">
                <a:moveTo>
                  <a:pt x="593423" y="584872"/>
                </a:moveTo>
                <a:lnTo>
                  <a:pt x="592345" y="583794"/>
                </a:lnTo>
                <a:lnTo>
                  <a:pt x="591438" y="583296"/>
                </a:lnTo>
                <a:lnTo>
                  <a:pt x="591685" y="582638"/>
                </a:lnTo>
                <a:lnTo>
                  <a:pt x="591804" y="582321"/>
                </a:lnTo>
                <a:lnTo>
                  <a:pt x="591918" y="580937"/>
                </a:lnTo>
                <a:lnTo>
                  <a:pt x="593242" y="580111"/>
                </a:lnTo>
                <a:lnTo>
                  <a:pt x="594947" y="580431"/>
                </a:lnTo>
                <a:lnTo>
                  <a:pt x="596708" y="582638"/>
                </a:lnTo>
                <a:lnTo>
                  <a:pt x="595857" y="584164"/>
                </a:lnTo>
                <a:lnTo>
                  <a:pt x="593423" y="584872"/>
                </a:lnTo>
                <a:close/>
              </a:path>
              <a:path w="964565" h="962025">
                <a:moveTo>
                  <a:pt x="595607" y="620617"/>
                </a:moveTo>
                <a:lnTo>
                  <a:pt x="592765" y="620617"/>
                </a:lnTo>
                <a:lnTo>
                  <a:pt x="592043" y="619418"/>
                </a:lnTo>
                <a:lnTo>
                  <a:pt x="591320" y="618767"/>
                </a:lnTo>
                <a:lnTo>
                  <a:pt x="592043" y="617767"/>
                </a:lnTo>
                <a:lnTo>
                  <a:pt x="592530" y="616408"/>
                </a:lnTo>
                <a:lnTo>
                  <a:pt x="594089" y="616091"/>
                </a:lnTo>
                <a:lnTo>
                  <a:pt x="595708" y="616792"/>
                </a:lnTo>
                <a:lnTo>
                  <a:pt x="596711" y="619418"/>
                </a:lnTo>
                <a:lnTo>
                  <a:pt x="595607" y="620617"/>
                </a:lnTo>
                <a:close/>
              </a:path>
              <a:path w="964565" h="962025">
                <a:moveTo>
                  <a:pt x="594644" y="731763"/>
                </a:moveTo>
                <a:lnTo>
                  <a:pt x="592157" y="730945"/>
                </a:lnTo>
                <a:lnTo>
                  <a:pt x="591303" y="729468"/>
                </a:lnTo>
                <a:lnTo>
                  <a:pt x="591598" y="726885"/>
                </a:lnTo>
                <a:lnTo>
                  <a:pt x="592964" y="725717"/>
                </a:lnTo>
                <a:lnTo>
                  <a:pt x="595530" y="726625"/>
                </a:lnTo>
                <a:lnTo>
                  <a:pt x="595865" y="728048"/>
                </a:lnTo>
                <a:lnTo>
                  <a:pt x="596384" y="728941"/>
                </a:lnTo>
                <a:lnTo>
                  <a:pt x="595918" y="730795"/>
                </a:lnTo>
                <a:lnTo>
                  <a:pt x="594644" y="731763"/>
                </a:lnTo>
                <a:close/>
              </a:path>
              <a:path w="964565" h="962025">
                <a:moveTo>
                  <a:pt x="595320" y="602323"/>
                </a:moveTo>
                <a:lnTo>
                  <a:pt x="592703" y="602323"/>
                </a:lnTo>
                <a:lnTo>
                  <a:pt x="592036" y="601266"/>
                </a:lnTo>
                <a:lnTo>
                  <a:pt x="591303" y="600622"/>
                </a:lnTo>
                <a:lnTo>
                  <a:pt x="591790" y="599754"/>
                </a:lnTo>
                <a:lnTo>
                  <a:pt x="592087" y="598533"/>
                </a:lnTo>
                <a:lnTo>
                  <a:pt x="592128" y="598366"/>
                </a:lnTo>
                <a:lnTo>
                  <a:pt x="594196" y="598171"/>
                </a:lnTo>
                <a:lnTo>
                  <a:pt x="593584" y="597946"/>
                </a:lnTo>
                <a:lnTo>
                  <a:pt x="595188" y="598533"/>
                </a:lnTo>
                <a:lnTo>
                  <a:pt x="596381" y="600985"/>
                </a:lnTo>
                <a:lnTo>
                  <a:pt x="595320" y="602323"/>
                </a:lnTo>
                <a:close/>
              </a:path>
              <a:path w="964565" h="962025">
                <a:moveTo>
                  <a:pt x="612152" y="143602"/>
                </a:moveTo>
                <a:lnTo>
                  <a:pt x="610451" y="143090"/>
                </a:lnTo>
                <a:lnTo>
                  <a:pt x="609698" y="141026"/>
                </a:lnTo>
                <a:lnTo>
                  <a:pt x="609597" y="140748"/>
                </a:lnTo>
                <a:lnTo>
                  <a:pt x="610767" y="139489"/>
                </a:lnTo>
                <a:lnTo>
                  <a:pt x="613209" y="139489"/>
                </a:lnTo>
                <a:lnTo>
                  <a:pt x="613774" y="140403"/>
                </a:lnTo>
                <a:lnTo>
                  <a:pt x="614447" y="141026"/>
                </a:lnTo>
                <a:lnTo>
                  <a:pt x="613963" y="141851"/>
                </a:lnTo>
                <a:lnTo>
                  <a:pt x="613646" y="143090"/>
                </a:lnTo>
                <a:lnTo>
                  <a:pt x="613961" y="143090"/>
                </a:lnTo>
                <a:lnTo>
                  <a:pt x="612152" y="143602"/>
                </a:lnTo>
                <a:close/>
              </a:path>
              <a:path w="964565" h="962025">
                <a:moveTo>
                  <a:pt x="612942" y="252997"/>
                </a:moveTo>
                <a:lnTo>
                  <a:pt x="608434" y="252997"/>
                </a:lnTo>
                <a:lnTo>
                  <a:pt x="608729" y="249955"/>
                </a:lnTo>
                <a:lnTo>
                  <a:pt x="608257" y="248051"/>
                </a:lnTo>
                <a:lnTo>
                  <a:pt x="608179" y="247738"/>
                </a:lnTo>
                <a:lnTo>
                  <a:pt x="608102" y="247428"/>
                </a:lnTo>
                <a:lnTo>
                  <a:pt x="610625" y="248051"/>
                </a:lnTo>
                <a:lnTo>
                  <a:pt x="613880" y="248051"/>
                </a:lnTo>
                <a:lnTo>
                  <a:pt x="613786" y="249955"/>
                </a:lnTo>
                <a:lnTo>
                  <a:pt x="613671" y="252271"/>
                </a:lnTo>
                <a:lnTo>
                  <a:pt x="612942" y="252997"/>
                </a:lnTo>
                <a:close/>
              </a:path>
              <a:path w="964565" h="962025">
                <a:moveTo>
                  <a:pt x="613880" y="248051"/>
                </a:moveTo>
                <a:lnTo>
                  <a:pt x="610625" y="248051"/>
                </a:lnTo>
                <a:lnTo>
                  <a:pt x="613895" y="247738"/>
                </a:lnTo>
                <a:lnTo>
                  <a:pt x="613880" y="248051"/>
                </a:lnTo>
                <a:close/>
              </a:path>
              <a:path w="964565" h="962025">
                <a:moveTo>
                  <a:pt x="607740" y="246802"/>
                </a:moveTo>
                <a:lnTo>
                  <a:pt x="605750" y="246802"/>
                </a:lnTo>
                <a:lnTo>
                  <a:pt x="603142" y="245934"/>
                </a:lnTo>
                <a:lnTo>
                  <a:pt x="601626" y="244973"/>
                </a:lnTo>
                <a:lnTo>
                  <a:pt x="601811" y="242471"/>
                </a:lnTo>
                <a:lnTo>
                  <a:pt x="601822" y="242332"/>
                </a:lnTo>
                <a:lnTo>
                  <a:pt x="603056" y="241098"/>
                </a:lnTo>
                <a:lnTo>
                  <a:pt x="605742" y="241098"/>
                </a:lnTo>
                <a:lnTo>
                  <a:pt x="606517" y="242332"/>
                </a:lnTo>
                <a:lnTo>
                  <a:pt x="606604" y="242471"/>
                </a:lnTo>
                <a:lnTo>
                  <a:pt x="607437" y="244973"/>
                </a:lnTo>
                <a:lnTo>
                  <a:pt x="607584" y="245934"/>
                </a:lnTo>
                <a:lnTo>
                  <a:pt x="607677" y="246478"/>
                </a:lnTo>
                <a:lnTo>
                  <a:pt x="607740" y="246802"/>
                </a:lnTo>
                <a:close/>
              </a:path>
              <a:path w="964565" h="962025">
                <a:moveTo>
                  <a:pt x="602633" y="78656"/>
                </a:moveTo>
                <a:lnTo>
                  <a:pt x="601409" y="77585"/>
                </a:lnTo>
                <a:lnTo>
                  <a:pt x="602171" y="75927"/>
                </a:lnTo>
                <a:lnTo>
                  <a:pt x="603800" y="75927"/>
                </a:lnTo>
                <a:lnTo>
                  <a:pt x="603551" y="76874"/>
                </a:lnTo>
                <a:lnTo>
                  <a:pt x="603142" y="77585"/>
                </a:lnTo>
                <a:lnTo>
                  <a:pt x="603046" y="77752"/>
                </a:lnTo>
                <a:lnTo>
                  <a:pt x="602633" y="78656"/>
                </a:lnTo>
                <a:close/>
              </a:path>
              <a:path w="964565" h="962025">
                <a:moveTo>
                  <a:pt x="603384" y="97367"/>
                </a:moveTo>
                <a:lnTo>
                  <a:pt x="602309" y="96580"/>
                </a:lnTo>
                <a:lnTo>
                  <a:pt x="601298" y="96207"/>
                </a:lnTo>
                <a:lnTo>
                  <a:pt x="602196" y="93773"/>
                </a:lnTo>
                <a:lnTo>
                  <a:pt x="604747" y="93773"/>
                </a:lnTo>
                <a:lnTo>
                  <a:pt x="606280" y="95609"/>
                </a:lnTo>
                <a:lnTo>
                  <a:pt x="605736" y="97004"/>
                </a:lnTo>
                <a:lnTo>
                  <a:pt x="603384" y="97367"/>
                </a:lnTo>
                <a:close/>
              </a:path>
              <a:path w="964565" h="962025">
                <a:moveTo>
                  <a:pt x="605366" y="61099"/>
                </a:moveTo>
                <a:lnTo>
                  <a:pt x="602695" y="61099"/>
                </a:lnTo>
                <a:lnTo>
                  <a:pt x="602081" y="60188"/>
                </a:lnTo>
                <a:lnTo>
                  <a:pt x="601355" y="59586"/>
                </a:lnTo>
                <a:lnTo>
                  <a:pt x="602165" y="57412"/>
                </a:lnTo>
                <a:lnTo>
                  <a:pt x="604547" y="57412"/>
                </a:lnTo>
                <a:lnTo>
                  <a:pt x="606022" y="59586"/>
                </a:lnTo>
                <a:lnTo>
                  <a:pt x="606131" y="59746"/>
                </a:lnTo>
                <a:lnTo>
                  <a:pt x="605366" y="61099"/>
                </a:lnTo>
                <a:close/>
              </a:path>
              <a:path w="964565" h="962025">
                <a:moveTo>
                  <a:pt x="610785" y="125493"/>
                </a:moveTo>
                <a:lnTo>
                  <a:pt x="609476" y="124376"/>
                </a:lnTo>
                <a:lnTo>
                  <a:pt x="609569" y="123141"/>
                </a:lnTo>
                <a:lnTo>
                  <a:pt x="609675" y="121757"/>
                </a:lnTo>
                <a:lnTo>
                  <a:pt x="611038" y="121102"/>
                </a:lnTo>
                <a:lnTo>
                  <a:pt x="611711" y="120508"/>
                </a:lnTo>
                <a:lnTo>
                  <a:pt x="612472" y="121102"/>
                </a:lnTo>
                <a:lnTo>
                  <a:pt x="613742" y="121618"/>
                </a:lnTo>
                <a:lnTo>
                  <a:pt x="613853" y="122312"/>
                </a:lnTo>
                <a:lnTo>
                  <a:pt x="613874" y="122451"/>
                </a:lnTo>
                <a:lnTo>
                  <a:pt x="613981" y="123141"/>
                </a:lnTo>
                <a:lnTo>
                  <a:pt x="613298" y="124735"/>
                </a:lnTo>
                <a:lnTo>
                  <a:pt x="610785" y="125493"/>
                </a:lnTo>
                <a:close/>
              </a:path>
              <a:path w="964565" h="962025">
                <a:moveTo>
                  <a:pt x="510183" y="483516"/>
                </a:moveTo>
                <a:lnTo>
                  <a:pt x="509763" y="482559"/>
                </a:lnTo>
                <a:lnTo>
                  <a:pt x="508874" y="481484"/>
                </a:lnTo>
                <a:lnTo>
                  <a:pt x="509230" y="480043"/>
                </a:lnTo>
                <a:lnTo>
                  <a:pt x="510753" y="479313"/>
                </a:lnTo>
                <a:lnTo>
                  <a:pt x="512884" y="479313"/>
                </a:lnTo>
                <a:lnTo>
                  <a:pt x="513336" y="480609"/>
                </a:lnTo>
                <a:lnTo>
                  <a:pt x="512870" y="481861"/>
                </a:lnTo>
                <a:lnTo>
                  <a:pt x="510183" y="483516"/>
                </a:lnTo>
                <a:close/>
              </a:path>
              <a:path w="964565" h="962025">
                <a:moveTo>
                  <a:pt x="612184" y="194976"/>
                </a:moveTo>
                <a:lnTo>
                  <a:pt x="610336" y="194976"/>
                </a:lnTo>
                <a:lnTo>
                  <a:pt x="611184" y="194610"/>
                </a:lnTo>
                <a:lnTo>
                  <a:pt x="612184" y="194976"/>
                </a:lnTo>
                <a:close/>
              </a:path>
              <a:path w="964565" h="962025">
                <a:moveTo>
                  <a:pt x="613380" y="198036"/>
                </a:moveTo>
                <a:lnTo>
                  <a:pt x="610935" y="198036"/>
                </a:lnTo>
                <a:lnTo>
                  <a:pt x="609312" y="196279"/>
                </a:lnTo>
                <a:lnTo>
                  <a:pt x="609923" y="194976"/>
                </a:lnTo>
                <a:lnTo>
                  <a:pt x="613627" y="194976"/>
                </a:lnTo>
                <a:lnTo>
                  <a:pt x="614280" y="196279"/>
                </a:lnTo>
                <a:lnTo>
                  <a:pt x="614365" y="196449"/>
                </a:lnTo>
                <a:lnTo>
                  <a:pt x="613490" y="197716"/>
                </a:lnTo>
                <a:lnTo>
                  <a:pt x="613380" y="198036"/>
                </a:lnTo>
                <a:close/>
              </a:path>
              <a:path w="964565" h="962025">
                <a:moveTo>
                  <a:pt x="613148" y="198716"/>
                </a:moveTo>
                <a:lnTo>
                  <a:pt x="612162" y="198264"/>
                </a:lnTo>
                <a:lnTo>
                  <a:pt x="613303" y="198264"/>
                </a:lnTo>
                <a:lnTo>
                  <a:pt x="613148" y="198716"/>
                </a:lnTo>
                <a:close/>
              </a:path>
              <a:path w="964565" h="962025">
                <a:moveTo>
                  <a:pt x="613686" y="160231"/>
                </a:moveTo>
                <a:lnTo>
                  <a:pt x="609913" y="160231"/>
                </a:lnTo>
                <a:lnTo>
                  <a:pt x="610395" y="159277"/>
                </a:lnTo>
                <a:lnTo>
                  <a:pt x="610612" y="158313"/>
                </a:lnTo>
                <a:lnTo>
                  <a:pt x="610664" y="158078"/>
                </a:lnTo>
                <a:lnTo>
                  <a:pt x="612476" y="156516"/>
                </a:lnTo>
                <a:lnTo>
                  <a:pt x="613572" y="157004"/>
                </a:lnTo>
                <a:lnTo>
                  <a:pt x="614094" y="158078"/>
                </a:lnTo>
                <a:lnTo>
                  <a:pt x="614209" y="158313"/>
                </a:lnTo>
                <a:lnTo>
                  <a:pt x="613807" y="159277"/>
                </a:lnTo>
                <a:lnTo>
                  <a:pt x="613686" y="160231"/>
                </a:lnTo>
                <a:close/>
              </a:path>
              <a:path w="964565" h="962025">
                <a:moveTo>
                  <a:pt x="613686" y="160231"/>
                </a:moveTo>
                <a:lnTo>
                  <a:pt x="613646" y="160555"/>
                </a:lnTo>
                <a:lnTo>
                  <a:pt x="613686" y="160231"/>
                </a:lnTo>
                <a:lnTo>
                  <a:pt x="613807" y="159277"/>
                </a:lnTo>
                <a:lnTo>
                  <a:pt x="613686" y="160231"/>
                </a:lnTo>
                <a:close/>
              </a:path>
              <a:path w="964565" h="962025">
                <a:moveTo>
                  <a:pt x="612152" y="161359"/>
                </a:moveTo>
                <a:lnTo>
                  <a:pt x="610942" y="160555"/>
                </a:lnTo>
                <a:lnTo>
                  <a:pt x="613646" y="160555"/>
                </a:lnTo>
                <a:lnTo>
                  <a:pt x="613614" y="160804"/>
                </a:lnTo>
                <a:lnTo>
                  <a:pt x="612152" y="161359"/>
                </a:lnTo>
                <a:close/>
              </a:path>
              <a:path w="964565" h="962025">
                <a:moveTo>
                  <a:pt x="600242" y="148620"/>
                </a:moveTo>
                <a:lnTo>
                  <a:pt x="600032" y="149047"/>
                </a:lnTo>
                <a:lnTo>
                  <a:pt x="600242" y="148620"/>
                </a:lnTo>
                <a:lnTo>
                  <a:pt x="600363" y="148374"/>
                </a:lnTo>
                <a:lnTo>
                  <a:pt x="600242" y="148620"/>
                </a:lnTo>
                <a:close/>
              </a:path>
              <a:path w="964565" h="962025">
                <a:moveTo>
                  <a:pt x="602549" y="150328"/>
                </a:moveTo>
                <a:lnTo>
                  <a:pt x="600032" y="149047"/>
                </a:lnTo>
                <a:lnTo>
                  <a:pt x="600242" y="148620"/>
                </a:lnTo>
                <a:lnTo>
                  <a:pt x="602818" y="149790"/>
                </a:lnTo>
                <a:lnTo>
                  <a:pt x="602549" y="150328"/>
                </a:lnTo>
                <a:close/>
              </a:path>
              <a:path w="964565" h="962025">
                <a:moveTo>
                  <a:pt x="602549" y="150328"/>
                </a:moveTo>
                <a:lnTo>
                  <a:pt x="602455" y="150516"/>
                </a:lnTo>
                <a:lnTo>
                  <a:pt x="602818" y="149790"/>
                </a:lnTo>
                <a:lnTo>
                  <a:pt x="602549" y="150328"/>
                </a:lnTo>
                <a:close/>
              </a:path>
              <a:path w="964565" h="962025">
                <a:moveTo>
                  <a:pt x="603576" y="282351"/>
                </a:moveTo>
                <a:lnTo>
                  <a:pt x="602377" y="281853"/>
                </a:lnTo>
                <a:lnTo>
                  <a:pt x="601268" y="278882"/>
                </a:lnTo>
                <a:lnTo>
                  <a:pt x="601209" y="278725"/>
                </a:lnTo>
                <a:lnTo>
                  <a:pt x="601946" y="277302"/>
                </a:lnTo>
                <a:lnTo>
                  <a:pt x="604717" y="277302"/>
                </a:lnTo>
                <a:lnTo>
                  <a:pt x="605376" y="278248"/>
                </a:lnTo>
                <a:lnTo>
                  <a:pt x="606170" y="278882"/>
                </a:lnTo>
                <a:lnTo>
                  <a:pt x="605686" y="279786"/>
                </a:lnTo>
                <a:lnTo>
                  <a:pt x="605416" y="280967"/>
                </a:lnTo>
                <a:lnTo>
                  <a:pt x="603576" y="282351"/>
                </a:lnTo>
                <a:close/>
              </a:path>
              <a:path w="964565" h="962025">
                <a:moveTo>
                  <a:pt x="603857" y="262061"/>
                </a:moveTo>
                <a:lnTo>
                  <a:pt x="602251" y="262061"/>
                </a:lnTo>
                <a:lnTo>
                  <a:pt x="601352" y="260310"/>
                </a:lnTo>
                <a:lnTo>
                  <a:pt x="602540" y="259175"/>
                </a:lnTo>
                <a:lnTo>
                  <a:pt x="602978" y="260050"/>
                </a:lnTo>
                <a:lnTo>
                  <a:pt x="603519" y="260894"/>
                </a:lnTo>
                <a:lnTo>
                  <a:pt x="603857" y="262061"/>
                </a:lnTo>
                <a:close/>
              </a:path>
              <a:path w="964565" h="962025">
                <a:moveTo>
                  <a:pt x="604060" y="317627"/>
                </a:moveTo>
                <a:lnTo>
                  <a:pt x="602131" y="317627"/>
                </a:lnTo>
                <a:lnTo>
                  <a:pt x="601391" y="315986"/>
                </a:lnTo>
                <a:lnTo>
                  <a:pt x="601462" y="315064"/>
                </a:lnTo>
                <a:lnTo>
                  <a:pt x="601569" y="313645"/>
                </a:lnTo>
                <a:lnTo>
                  <a:pt x="602750" y="313221"/>
                </a:lnTo>
                <a:lnTo>
                  <a:pt x="603878" y="313645"/>
                </a:lnTo>
                <a:lnTo>
                  <a:pt x="604025" y="313645"/>
                </a:lnTo>
                <a:lnTo>
                  <a:pt x="605768" y="316580"/>
                </a:lnTo>
                <a:lnTo>
                  <a:pt x="604761" y="317032"/>
                </a:lnTo>
                <a:lnTo>
                  <a:pt x="604060" y="317627"/>
                </a:lnTo>
                <a:close/>
              </a:path>
              <a:path w="964565" h="962025">
                <a:moveTo>
                  <a:pt x="603876" y="317783"/>
                </a:moveTo>
                <a:lnTo>
                  <a:pt x="603636" y="317986"/>
                </a:lnTo>
                <a:lnTo>
                  <a:pt x="604060" y="317627"/>
                </a:lnTo>
                <a:lnTo>
                  <a:pt x="603876" y="317783"/>
                </a:lnTo>
                <a:close/>
              </a:path>
              <a:path w="964565" h="962025">
                <a:moveTo>
                  <a:pt x="603572" y="888180"/>
                </a:moveTo>
                <a:lnTo>
                  <a:pt x="602373" y="887682"/>
                </a:lnTo>
                <a:lnTo>
                  <a:pt x="601266" y="884714"/>
                </a:lnTo>
                <a:lnTo>
                  <a:pt x="601206" y="884554"/>
                </a:lnTo>
                <a:lnTo>
                  <a:pt x="601943" y="883131"/>
                </a:lnTo>
                <a:lnTo>
                  <a:pt x="604717" y="883131"/>
                </a:lnTo>
                <a:lnTo>
                  <a:pt x="605376" y="884077"/>
                </a:lnTo>
                <a:lnTo>
                  <a:pt x="606166" y="884714"/>
                </a:lnTo>
                <a:lnTo>
                  <a:pt x="605682" y="885618"/>
                </a:lnTo>
                <a:lnTo>
                  <a:pt x="605412" y="886799"/>
                </a:lnTo>
                <a:lnTo>
                  <a:pt x="603572" y="888180"/>
                </a:lnTo>
                <a:close/>
              </a:path>
              <a:path w="964565" h="962025">
                <a:moveTo>
                  <a:pt x="605302" y="299649"/>
                </a:moveTo>
                <a:lnTo>
                  <a:pt x="602672" y="299649"/>
                </a:lnTo>
                <a:lnTo>
                  <a:pt x="602056" y="298777"/>
                </a:lnTo>
                <a:lnTo>
                  <a:pt x="601320" y="298201"/>
                </a:lnTo>
                <a:lnTo>
                  <a:pt x="602174" y="296009"/>
                </a:lnTo>
                <a:lnTo>
                  <a:pt x="604569" y="296009"/>
                </a:lnTo>
                <a:lnTo>
                  <a:pt x="606082" y="298201"/>
                </a:lnTo>
                <a:lnTo>
                  <a:pt x="606202" y="298375"/>
                </a:lnTo>
                <a:lnTo>
                  <a:pt x="605302" y="299649"/>
                </a:lnTo>
                <a:close/>
              </a:path>
              <a:path w="964565" h="962025">
                <a:moveTo>
                  <a:pt x="600387" y="337597"/>
                </a:moveTo>
                <a:lnTo>
                  <a:pt x="599352" y="336124"/>
                </a:lnTo>
                <a:lnTo>
                  <a:pt x="599121" y="334650"/>
                </a:lnTo>
                <a:lnTo>
                  <a:pt x="599316" y="332864"/>
                </a:lnTo>
                <a:lnTo>
                  <a:pt x="599377" y="332302"/>
                </a:lnTo>
                <a:lnTo>
                  <a:pt x="600665" y="331181"/>
                </a:lnTo>
                <a:lnTo>
                  <a:pt x="603288" y="331533"/>
                </a:lnTo>
                <a:lnTo>
                  <a:pt x="604224" y="332864"/>
                </a:lnTo>
                <a:lnTo>
                  <a:pt x="604793" y="335476"/>
                </a:lnTo>
                <a:lnTo>
                  <a:pt x="604117" y="337248"/>
                </a:lnTo>
                <a:lnTo>
                  <a:pt x="600387" y="337597"/>
                </a:lnTo>
                <a:close/>
              </a:path>
              <a:path w="964565" h="962025">
                <a:moveTo>
                  <a:pt x="604060" y="923455"/>
                </a:moveTo>
                <a:lnTo>
                  <a:pt x="602131" y="923455"/>
                </a:lnTo>
                <a:lnTo>
                  <a:pt x="601391" y="921815"/>
                </a:lnTo>
                <a:lnTo>
                  <a:pt x="601462" y="920893"/>
                </a:lnTo>
                <a:lnTo>
                  <a:pt x="601569" y="919474"/>
                </a:lnTo>
                <a:lnTo>
                  <a:pt x="602750" y="919050"/>
                </a:lnTo>
                <a:lnTo>
                  <a:pt x="603878" y="919474"/>
                </a:lnTo>
                <a:lnTo>
                  <a:pt x="604025" y="919474"/>
                </a:lnTo>
                <a:lnTo>
                  <a:pt x="605768" y="922409"/>
                </a:lnTo>
                <a:lnTo>
                  <a:pt x="604761" y="922861"/>
                </a:lnTo>
                <a:lnTo>
                  <a:pt x="604060" y="923455"/>
                </a:lnTo>
                <a:close/>
              </a:path>
              <a:path w="964565" h="962025">
                <a:moveTo>
                  <a:pt x="603876" y="923612"/>
                </a:moveTo>
                <a:lnTo>
                  <a:pt x="603636" y="923815"/>
                </a:lnTo>
                <a:lnTo>
                  <a:pt x="604060" y="923455"/>
                </a:lnTo>
                <a:lnTo>
                  <a:pt x="603876" y="923612"/>
                </a:lnTo>
                <a:close/>
              </a:path>
              <a:path w="964565" h="962025">
                <a:moveTo>
                  <a:pt x="602612" y="42442"/>
                </a:moveTo>
                <a:lnTo>
                  <a:pt x="601402" y="41338"/>
                </a:lnTo>
                <a:lnTo>
                  <a:pt x="602153" y="39723"/>
                </a:lnTo>
                <a:lnTo>
                  <a:pt x="603825" y="39723"/>
                </a:lnTo>
                <a:lnTo>
                  <a:pt x="603569" y="40669"/>
                </a:lnTo>
                <a:lnTo>
                  <a:pt x="603162" y="41338"/>
                </a:lnTo>
                <a:lnTo>
                  <a:pt x="603039" y="41541"/>
                </a:lnTo>
                <a:lnTo>
                  <a:pt x="602612" y="42442"/>
                </a:lnTo>
                <a:close/>
              </a:path>
              <a:path w="964565" h="962025">
                <a:moveTo>
                  <a:pt x="611166" y="107758"/>
                </a:moveTo>
                <a:lnTo>
                  <a:pt x="609607" y="106566"/>
                </a:lnTo>
                <a:lnTo>
                  <a:pt x="609636" y="104050"/>
                </a:lnTo>
                <a:lnTo>
                  <a:pt x="610903" y="103256"/>
                </a:lnTo>
                <a:lnTo>
                  <a:pt x="611579" y="102491"/>
                </a:lnTo>
                <a:lnTo>
                  <a:pt x="612458" y="103003"/>
                </a:lnTo>
                <a:lnTo>
                  <a:pt x="613434" y="103256"/>
                </a:lnTo>
                <a:lnTo>
                  <a:pt x="613859" y="103256"/>
                </a:lnTo>
                <a:lnTo>
                  <a:pt x="614276" y="104904"/>
                </a:lnTo>
                <a:lnTo>
                  <a:pt x="613693" y="106566"/>
                </a:lnTo>
                <a:lnTo>
                  <a:pt x="611166" y="107758"/>
                </a:lnTo>
                <a:close/>
              </a:path>
              <a:path w="964565" h="962025">
                <a:moveTo>
                  <a:pt x="602113" y="446369"/>
                </a:moveTo>
                <a:lnTo>
                  <a:pt x="599110" y="445127"/>
                </a:lnTo>
                <a:lnTo>
                  <a:pt x="599562" y="444149"/>
                </a:lnTo>
                <a:lnTo>
                  <a:pt x="599751" y="442786"/>
                </a:lnTo>
                <a:lnTo>
                  <a:pt x="602352" y="441021"/>
                </a:lnTo>
                <a:lnTo>
                  <a:pt x="603665" y="442099"/>
                </a:lnTo>
                <a:lnTo>
                  <a:pt x="603856" y="444149"/>
                </a:lnTo>
                <a:lnTo>
                  <a:pt x="603910" y="444729"/>
                </a:lnTo>
                <a:lnTo>
                  <a:pt x="602729" y="445575"/>
                </a:lnTo>
                <a:lnTo>
                  <a:pt x="602113" y="446369"/>
                </a:lnTo>
                <a:close/>
              </a:path>
              <a:path w="964565" h="962025">
                <a:moveTo>
                  <a:pt x="593121" y="199403"/>
                </a:moveTo>
                <a:lnTo>
                  <a:pt x="592221" y="198225"/>
                </a:lnTo>
                <a:lnTo>
                  <a:pt x="591411" y="197617"/>
                </a:lnTo>
                <a:lnTo>
                  <a:pt x="591854" y="196688"/>
                </a:lnTo>
                <a:lnTo>
                  <a:pt x="591990" y="195887"/>
                </a:lnTo>
                <a:lnTo>
                  <a:pt x="592198" y="195204"/>
                </a:lnTo>
                <a:lnTo>
                  <a:pt x="593552" y="194667"/>
                </a:lnTo>
                <a:lnTo>
                  <a:pt x="595231" y="195204"/>
                </a:lnTo>
                <a:lnTo>
                  <a:pt x="596644" y="197617"/>
                </a:lnTo>
                <a:lnTo>
                  <a:pt x="595626" y="199036"/>
                </a:lnTo>
                <a:lnTo>
                  <a:pt x="593121" y="199403"/>
                </a:lnTo>
                <a:close/>
              </a:path>
              <a:path w="964565" h="962025">
                <a:moveTo>
                  <a:pt x="612006" y="271608"/>
                </a:moveTo>
                <a:lnTo>
                  <a:pt x="610825" y="270772"/>
                </a:lnTo>
                <a:lnTo>
                  <a:pt x="609817" y="270416"/>
                </a:lnTo>
                <a:lnTo>
                  <a:pt x="610341" y="269480"/>
                </a:lnTo>
                <a:lnTo>
                  <a:pt x="610565" y="268665"/>
                </a:lnTo>
                <a:lnTo>
                  <a:pt x="610664" y="268302"/>
                </a:lnTo>
                <a:lnTo>
                  <a:pt x="612504" y="266811"/>
                </a:lnTo>
                <a:lnTo>
                  <a:pt x="613863" y="267292"/>
                </a:lnTo>
                <a:lnTo>
                  <a:pt x="614007" y="268302"/>
                </a:lnTo>
                <a:lnTo>
                  <a:pt x="614059" y="268665"/>
                </a:lnTo>
                <a:lnTo>
                  <a:pt x="614177" y="269480"/>
                </a:lnTo>
                <a:lnTo>
                  <a:pt x="613476" y="271081"/>
                </a:lnTo>
                <a:lnTo>
                  <a:pt x="612006" y="271608"/>
                </a:lnTo>
                <a:close/>
              </a:path>
              <a:path w="964565" h="962025">
                <a:moveTo>
                  <a:pt x="614330" y="401781"/>
                </a:moveTo>
                <a:lnTo>
                  <a:pt x="611010" y="401109"/>
                </a:lnTo>
                <a:lnTo>
                  <a:pt x="609942" y="399415"/>
                </a:lnTo>
                <a:lnTo>
                  <a:pt x="608681" y="398297"/>
                </a:lnTo>
                <a:lnTo>
                  <a:pt x="608845" y="398297"/>
                </a:lnTo>
                <a:lnTo>
                  <a:pt x="610647" y="395511"/>
                </a:lnTo>
                <a:lnTo>
                  <a:pt x="611977" y="396415"/>
                </a:lnTo>
                <a:lnTo>
                  <a:pt x="613828" y="397041"/>
                </a:lnTo>
                <a:lnTo>
                  <a:pt x="615283" y="399760"/>
                </a:lnTo>
                <a:lnTo>
                  <a:pt x="614330" y="401781"/>
                </a:lnTo>
                <a:close/>
              </a:path>
              <a:path w="964565" h="962025">
                <a:moveTo>
                  <a:pt x="614621" y="217060"/>
                </a:moveTo>
                <a:lnTo>
                  <a:pt x="611641" y="217060"/>
                </a:lnTo>
                <a:lnTo>
                  <a:pt x="610910" y="215893"/>
                </a:lnTo>
                <a:lnTo>
                  <a:pt x="610102" y="215178"/>
                </a:lnTo>
                <a:lnTo>
                  <a:pt x="609486" y="213829"/>
                </a:lnTo>
                <a:lnTo>
                  <a:pt x="609690" y="213075"/>
                </a:lnTo>
                <a:lnTo>
                  <a:pt x="609782" y="212737"/>
                </a:lnTo>
                <a:lnTo>
                  <a:pt x="612098" y="212434"/>
                </a:lnTo>
                <a:lnTo>
                  <a:pt x="613550" y="213075"/>
                </a:lnTo>
                <a:lnTo>
                  <a:pt x="614824" y="215178"/>
                </a:lnTo>
                <a:lnTo>
                  <a:pt x="614821" y="215893"/>
                </a:lnTo>
                <a:lnTo>
                  <a:pt x="614621" y="217060"/>
                </a:lnTo>
                <a:close/>
              </a:path>
              <a:path w="964565" h="962025">
                <a:moveTo>
                  <a:pt x="595607" y="14789"/>
                </a:moveTo>
                <a:lnTo>
                  <a:pt x="592765" y="14789"/>
                </a:lnTo>
                <a:lnTo>
                  <a:pt x="592043" y="13589"/>
                </a:lnTo>
                <a:lnTo>
                  <a:pt x="591320" y="12938"/>
                </a:lnTo>
                <a:lnTo>
                  <a:pt x="592043" y="11938"/>
                </a:lnTo>
                <a:lnTo>
                  <a:pt x="592530" y="10579"/>
                </a:lnTo>
                <a:lnTo>
                  <a:pt x="594089" y="10262"/>
                </a:lnTo>
                <a:lnTo>
                  <a:pt x="595708" y="10963"/>
                </a:lnTo>
                <a:lnTo>
                  <a:pt x="596710" y="13589"/>
                </a:lnTo>
                <a:lnTo>
                  <a:pt x="595607" y="14789"/>
                </a:lnTo>
                <a:close/>
              </a:path>
              <a:path w="964565" h="962025">
                <a:moveTo>
                  <a:pt x="613346" y="50761"/>
                </a:moveTo>
                <a:lnTo>
                  <a:pt x="611878" y="50761"/>
                </a:lnTo>
                <a:lnTo>
                  <a:pt x="610931" y="50252"/>
                </a:lnTo>
                <a:lnTo>
                  <a:pt x="609967" y="49836"/>
                </a:lnTo>
                <a:lnTo>
                  <a:pt x="610323" y="49384"/>
                </a:lnTo>
                <a:lnTo>
                  <a:pt x="610583" y="48744"/>
                </a:lnTo>
                <a:lnTo>
                  <a:pt x="612330" y="47886"/>
                </a:lnTo>
                <a:lnTo>
                  <a:pt x="613412" y="48327"/>
                </a:lnTo>
                <a:lnTo>
                  <a:pt x="613882" y="49836"/>
                </a:lnTo>
                <a:lnTo>
                  <a:pt x="613942" y="50028"/>
                </a:lnTo>
                <a:lnTo>
                  <a:pt x="613346" y="50761"/>
                </a:lnTo>
                <a:close/>
              </a:path>
              <a:path w="964565" h="962025">
                <a:moveTo>
                  <a:pt x="613346" y="50761"/>
                </a:moveTo>
                <a:lnTo>
                  <a:pt x="613152" y="51000"/>
                </a:lnTo>
                <a:lnTo>
                  <a:pt x="613760" y="50252"/>
                </a:lnTo>
                <a:lnTo>
                  <a:pt x="613346" y="50761"/>
                </a:lnTo>
                <a:close/>
              </a:path>
              <a:path w="964565" h="962025">
                <a:moveTo>
                  <a:pt x="614221" y="70397"/>
                </a:moveTo>
                <a:lnTo>
                  <a:pt x="611511" y="70397"/>
                </a:lnTo>
                <a:lnTo>
                  <a:pt x="610778" y="69241"/>
                </a:lnTo>
                <a:lnTo>
                  <a:pt x="610031" y="68600"/>
                </a:lnTo>
                <a:lnTo>
                  <a:pt x="610511" y="67831"/>
                </a:lnTo>
                <a:lnTo>
                  <a:pt x="610828" y="66746"/>
                </a:lnTo>
                <a:lnTo>
                  <a:pt x="610920" y="66429"/>
                </a:lnTo>
                <a:lnTo>
                  <a:pt x="612839" y="66429"/>
                </a:lnTo>
                <a:lnTo>
                  <a:pt x="613853" y="66746"/>
                </a:lnTo>
                <a:lnTo>
                  <a:pt x="614842" y="68945"/>
                </a:lnTo>
                <a:lnTo>
                  <a:pt x="614221" y="70397"/>
                </a:lnTo>
                <a:close/>
              </a:path>
              <a:path w="964565" h="962025">
                <a:moveTo>
                  <a:pt x="594139" y="141773"/>
                </a:moveTo>
                <a:lnTo>
                  <a:pt x="591843" y="141773"/>
                </a:lnTo>
                <a:lnTo>
                  <a:pt x="592064" y="141314"/>
                </a:lnTo>
                <a:lnTo>
                  <a:pt x="593288" y="141314"/>
                </a:lnTo>
                <a:lnTo>
                  <a:pt x="594139" y="141773"/>
                </a:lnTo>
                <a:close/>
              </a:path>
              <a:path w="964565" h="962025">
                <a:moveTo>
                  <a:pt x="594411" y="143133"/>
                </a:moveTo>
                <a:lnTo>
                  <a:pt x="593185" y="143133"/>
                </a:lnTo>
                <a:lnTo>
                  <a:pt x="592142" y="142567"/>
                </a:lnTo>
                <a:lnTo>
                  <a:pt x="594694" y="142567"/>
                </a:lnTo>
                <a:lnTo>
                  <a:pt x="594411" y="143133"/>
                </a:lnTo>
                <a:close/>
              </a:path>
              <a:path w="964565" h="962025">
                <a:moveTo>
                  <a:pt x="595623" y="235223"/>
                </a:moveTo>
                <a:lnTo>
                  <a:pt x="592865" y="235223"/>
                </a:lnTo>
                <a:lnTo>
                  <a:pt x="592171" y="234208"/>
                </a:lnTo>
                <a:lnTo>
                  <a:pt x="591385" y="233568"/>
                </a:lnTo>
                <a:lnTo>
                  <a:pt x="591890" y="232657"/>
                </a:lnTo>
                <a:lnTo>
                  <a:pt x="592217" y="231234"/>
                </a:lnTo>
                <a:lnTo>
                  <a:pt x="593708" y="230718"/>
                </a:lnTo>
                <a:lnTo>
                  <a:pt x="595149" y="231234"/>
                </a:lnTo>
                <a:lnTo>
                  <a:pt x="595334" y="231234"/>
                </a:lnTo>
                <a:lnTo>
                  <a:pt x="596694" y="233835"/>
                </a:lnTo>
                <a:lnTo>
                  <a:pt x="595623" y="235223"/>
                </a:lnTo>
                <a:close/>
              </a:path>
              <a:path w="964565" h="962025">
                <a:moveTo>
                  <a:pt x="594918" y="216743"/>
                </a:moveTo>
                <a:lnTo>
                  <a:pt x="591853" y="216743"/>
                </a:lnTo>
                <a:lnTo>
                  <a:pt x="591281" y="215420"/>
                </a:lnTo>
                <a:lnTo>
                  <a:pt x="591872" y="213722"/>
                </a:lnTo>
                <a:lnTo>
                  <a:pt x="594327" y="212260"/>
                </a:lnTo>
                <a:lnTo>
                  <a:pt x="595761" y="213263"/>
                </a:lnTo>
                <a:lnTo>
                  <a:pt x="596044" y="215420"/>
                </a:lnTo>
                <a:lnTo>
                  <a:pt x="596100" y="215843"/>
                </a:lnTo>
                <a:lnTo>
                  <a:pt x="594918" y="216743"/>
                </a:lnTo>
                <a:close/>
              </a:path>
              <a:path w="964565" h="962025">
                <a:moveTo>
                  <a:pt x="594918" y="216743"/>
                </a:moveTo>
                <a:lnTo>
                  <a:pt x="594654" y="217106"/>
                </a:lnTo>
                <a:lnTo>
                  <a:pt x="594918" y="216743"/>
                </a:lnTo>
                <a:lnTo>
                  <a:pt x="596100" y="215843"/>
                </a:lnTo>
                <a:lnTo>
                  <a:pt x="594918" y="216743"/>
                </a:lnTo>
                <a:close/>
              </a:path>
              <a:path w="964565" h="962025">
                <a:moveTo>
                  <a:pt x="594317" y="217569"/>
                </a:moveTo>
                <a:lnTo>
                  <a:pt x="593356" y="217106"/>
                </a:lnTo>
                <a:lnTo>
                  <a:pt x="594654" y="217106"/>
                </a:lnTo>
                <a:lnTo>
                  <a:pt x="594317" y="217569"/>
                </a:lnTo>
                <a:close/>
              </a:path>
              <a:path w="964565" h="962025">
                <a:moveTo>
                  <a:pt x="595758" y="177806"/>
                </a:moveTo>
                <a:lnTo>
                  <a:pt x="591920" y="177806"/>
                </a:lnTo>
                <a:lnTo>
                  <a:pt x="592153" y="177504"/>
                </a:lnTo>
                <a:lnTo>
                  <a:pt x="592409" y="176835"/>
                </a:lnTo>
                <a:lnTo>
                  <a:pt x="594164" y="176024"/>
                </a:lnTo>
                <a:lnTo>
                  <a:pt x="595277" y="176465"/>
                </a:lnTo>
                <a:lnTo>
                  <a:pt x="595650" y="177504"/>
                </a:lnTo>
                <a:lnTo>
                  <a:pt x="595758" y="177806"/>
                </a:lnTo>
                <a:close/>
              </a:path>
              <a:path w="964565" h="962025">
                <a:moveTo>
                  <a:pt x="595248" y="178881"/>
                </a:moveTo>
                <a:lnTo>
                  <a:pt x="593754" y="178881"/>
                </a:lnTo>
                <a:lnTo>
                  <a:pt x="592787" y="178376"/>
                </a:lnTo>
                <a:lnTo>
                  <a:pt x="592141" y="178109"/>
                </a:lnTo>
                <a:lnTo>
                  <a:pt x="595868" y="178109"/>
                </a:lnTo>
                <a:lnTo>
                  <a:pt x="595248" y="178881"/>
                </a:lnTo>
                <a:close/>
              </a:path>
              <a:path w="964565" h="962025">
                <a:moveTo>
                  <a:pt x="595248" y="178881"/>
                </a:moveTo>
                <a:lnTo>
                  <a:pt x="595068" y="179105"/>
                </a:lnTo>
                <a:lnTo>
                  <a:pt x="595654" y="178376"/>
                </a:lnTo>
                <a:lnTo>
                  <a:pt x="595248" y="178881"/>
                </a:lnTo>
                <a:close/>
              </a:path>
              <a:path w="964565" h="962025">
                <a:moveTo>
                  <a:pt x="593370" y="161854"/>
                </a:moveTo>
                <a:lnTo>
                  <a:pt x="592395" y="161338"/>
                </a:lnTo>
                <a:lnTo>
                  <a:pt x="591858" y="160021"/>
                </a:lnTo>
                <a:lnTo>
                  <a:pt x="592231" y="159583"/>
                </a:lnTo>
                <a:lnTo>
                  <a:pt x="592523" y="158950"/>
                </a:lnTo>
                <a:lnTo>
                  <a:pt x="594317" y="158206"/>
                </a:lnTo>
                <a:lnTo>
                  <a:pt x="595384" y="158697"/>
                </a:lnTo>
                <a:lnTo>
                  <a:pt x="595625" y="159583"/>
                </a:lnTo>
                <a:lnTo>
                  <a:pt x="595744" y="160021"/>
                </a:lnTo>
                <a:lnTo>
                  <a:pt x="595840" y="160373"/>
                </a:lnTo>
                <a:lnTo>
                  <a:pt x="595153" y="161117"/>
                </a:lnTo>
                <a:lnTo>
                  <a:pt x="593370" y="161854"/>
                </a:lnTo>
                <a:close/>
              </a:path>
              <a:path w="964565" h="962025">
                <a:moveTo>
                  <a:pt x="612753" y="287760"/>
                </a:moveTo>
                <a:lnTo>
                  <a:pt x="610351" y="287760"/>
                </a:lnTo>
                <a:lnTo>
                  <a:pt x="610621" y="287269"/>
                </a:lnTo>
                <a:lnTo>
                  <a:pt x="611910" y="287269"/>
                </a:lnTo>
                <a:lnTo>
                  <a:pt x="612753" y="287760"/>
                </a:lnTo>
                <a:close/>
              </a:path>
              <a:path w="964565" h="962025">
                <a:moveTo>
                  <a:pt x="613013" y="289066"/>
                </a:moveTo>
                <a:lnTo>
                  <a:pt x="611721" y="289066"/>
                </a:lnTo>
                <a:lnTo>
                  <a:pt x="610875" y="288568"/>
                </a:lnTo>
                <a:lnTo>
                  <a:pt x="613291" y="288568"/>
                </a:lnTo>
                <a:lnTo>
                  <a:pt x="613013" y="289066"/>
                </a:lnTo>
                <a:close/>
              </a:path>
              <a:path w="964565" h="962025">
                <a:moveTo>
                  <a:pt x="613013" y="289066"/>
                </a:moveTo>
                <a:lnTo>
                  <a:pt x="612877" y="289308"/>
                </a:lnTo>
                <a:lnTo>
                  <a:pt x="613291" y="288568"/>
                </a:lnTo>
                <a:lnTo>
                  <a:pt x="613013" y="289066"/>
                </a:lnTo>
                <a:close/>
              </a:path>
              <a:path w="964565" h="962025">
                <a:moveTo>
                  <a:pt x="612595" y="381594"/>
                </a:moveTo>
                <a:lnTo>
                  <a:pt x="609864" y="381594"/>
                </a:lnTo>
                <a:lnTo>
                  <a:pt x="609702" y="381113"/>
                </a:lnTo>
                <a:lnTo>
                  <a:pt x="609506" y="380395"/>
                </a:lnTo>
                <a:lnTo>
                  <a:pt x="610077" y="379160"/>
                </a:lnTo>
                <a:lnTo>
                  <a:pt x="612917" y="377580"/>
                </a:lnTo>
                <a:lnTo>
                  <a:pt x="613330" y="378537"/>
                </a:lnTo>
                <a:lnTo>
                  <a:pt x="614290" y="379726"/>
                </a:lnTo>
                <a:lnTo>
                  <a:pt x="613707" y="381113"/>
                </a:lnTo>
                <a:lnTo>
                  <a:pt x="612595" y="381594"/>
                </a:lnTo>
                <a:close/>
              </a:path>
              <a:path w="964565" h="962025">
                <a:moveTo>
                  <a:pt x="613497" y="234974"/>
                </a:moveTo>
                <a:lnTo>
                  <a:pt x="610835" y="234974"/>
                </a:lnTo>
                <a:lnTo>
                  <a:pt x="610177" y="234002"/>
                </a:lnTo>
                <a:lnTo>
                  <a:pt x="609419" y="233383"/>
                </a:lnTo>
                <a:lnTo>
                  <a:pt x="609899" y="232511"/>
                </a:lnTo>
                <a:lnTo>
                  <a:pt x="610209" y="231155"/>
                </a:lnTo>
                <a:lnTo>
                  <a:pt x="611632" y="230657"/>
                </a:lnTo>
                <a:lnTo>
                  <a:pt x="613057" y="231155"/>
                </a:lnTo>
                <a:lnTo>
                  <a:pt x="613208" y="231155"/>
                </a:lnTo>
                <a:lnTo>
                  <a:pt x="614342" y="233383"/>
                </a:lnTo>
                <a:lnTo>
                  <a:pt x="614447" y="233589"/>
                </a:lnTo>
                <a:lnTo>
                  <a:pt x="613497" y="234974"/>
                </a:lnTo>
                <a:close/>
              </a:path>
              <a:path w="964565" h="962025">
                <a:moveTo>
                  <a:pt x="609843" y="363730"/>
                </a:moveTo>
                <a:lnTo>
                  <a:pt x="610250" y="361353"/>
                </a:lnTo>
                <a:lnTo>
                  <a:pt x="610323" y="360926"/>
                </a:lnTo>
                <a:lnTo>
                  <a:pt x="610728" y="360734"/>
                </a:lnTo>
                <a:lnTo>
                  <a:pt x="611689" y="360222"/>
                </a:lnTo>
                <a:lnTo>
                  <a:pt x="612298" y="359663"/>
                </a:lnTo>
                <a:lnTo>
                  <a:pt x="613009" y="360222"/>
                </a:lnTo>
                <a:lnTo>
                  <a:pt x="614241" y="360734"/>
                </a:lnTo>
                <a:lnTo>
                  <a:pt x="614298" y="361353"/>
                </a:lnTo>
                <a:lnTo>
                  <a:pt x="614372" y="362204"/>
                </a:lnTo>
                <a:lnTo>
                  <a:pt x="613732" y="363730"/>
                </a:lnTo>
                <a:lnTo>
                  <a:pt x="610104" y="362204"/>
                </a:lnTo>
                <a:lnTo>
                  <a:pt x="609843" y="363730"/>
                </a:lnTo>
                <a:close/>
              </a:path>
              <a:path w="964565" h="962025">
                <a:moveTo>
                  <a:pt x="611486" y="364389"/>
                </a:moveTo>
                <a:lnTo>
                  <a:pt x="609821" y="363862"/>
                </a:lnTo>
                <a:lnTo>
                  <a:pt x="613286" y="363862"/>
                </a:lnTo>
                <a:lnTo>
                  <a:pt x="611486" y="364389"/>
                </a:lnTo>
                <a:close/>
              </a:path>
              <a:path w="964565" h="962025">
                <a:moveTo>
                  <a:pt x="613297" y="308300"/>
                </a:moveTo>
                <a:lnTo>
                  <a:pt x="610874" y="308300"/>
                </a:lnTo>
                <a:lnTo>
                  <a:pt x="609262" y="306510"/>
                </a:lnTo>
                <a:lnTo>
                  <a:pt x="609649" y="305456"/>
                </a:lnTo>
                <a:lnTo>
                  <a:pt x="609743" y="305200"/>
                </a:lnTo>
                <a:lnTo>
                  <a:pt x="612895" y="305200"/>
                </a:lnTo>
                <a:lnTo>
                  <a:pt x="613579" y="305456"/>
                </a:lnTo>
                <a:lnTo>
                  <a:pt x="614269" y="306770"/>
                </a:lnTo>
                <a:lnTo>
                  <a:pt x="613401" y="308011"/>
                </a:lnTo>
                <a:lnTo>
                  <a:pt x="613297" y="308300"/>
                </a:lnTo>
                <a:close/>
              </a:path>
              <a:path w="964565" h="962025">
                <a:moveTo>
                  <a:pt x="613297" y="308300"/>
                </a:moveTo>
                <a:lnTo>
                  <a:pt x="613214" y="308527"/>
                </a:lnTo>
                <a:lnTo>
                  <a:pt x="613297" y="308300"/>
                </a:lnTo>
                <a:lnTo>
                  <a:pt x="613401" y="308011"/>
                </a:lnTo>
                <a:lnTo>
                  <a:pt x="613297" y="308300"/>
                </a:lnTo>
                <a:close/>
              </a:path>
              <a:path w="964565" h="962025">
                <a:moveTo>
                  <a:pt x="613052" y="308976"/>
                </a:moveTo>
                <a:lnTo>
                  <a:pt x="612088" y="308527"/>
                </a:lnTo>
                <a:lnTo>
                  <a:pt x="613214" y="308527"/>
                </a:lnTo>
                <a:lnTo>
                  <a:pt x="613052" y="308976"/>
                </a:lnTo>
                <a:close/>
              </a:path>
              <a:path w="964565" h="962025">
                <a:moveTo>
                  <a:pt x="611693" y="33261"/>
                </a:moveTo>
                <a:lnTo>
                  <a:pt x="610736" y="32328"/>
                </a:lnTo>
                <a:lnTo>
                  <a:pt x="609871" y="31880"/>
                </a:lnTo>
                <a:lnTo>
                  <a:pt x="610355" y="30994"/>
                </a:lnTo>
                <a:lnTo>
                  <a:pt x="610643" y="29788"/>
                </a:lnTo>
                <a:lnTo>
                  <a:pt x="611462" y="29293"/>
                </a:lnTo>
                <a:lnTo>
                  <a:pt x="613564" y="29293"/>
                </a:lnTo>
                <a:lnTo>
                  <a:pt x="614952" y="31407"/>
                </a:lnTo>
                <a:lnTo>
                  <a:pt x="614134" y="32784"/>
                </a:lnTo>
                <a:lnTo>
                  <a:pt x="611693" y="33261"/>
                </a:lnTo>
                <a:close/>
              </a:path>
              <a:path w="964565" h="962025">
                <a:moveTo>
                  <a:pt x="613515" y="345347"/>
                </a:moveTo>
                <a:lnTo>
                  <a:pt x="610743" y="345347"/>
                </a:lnTo>
                <a:lnTo>
                  <a:pt x="610127" y="344066"/>
                </a:lnTo>
                <a:lnTo>
                  <a:pt x="609472" y="343344"/>
                </a:lnTo>
                <a:lnTo>
                  <a:pt x="610056" y="342564"/>
                </a:lnTo>
                <a:lnTo>
                  <a:pt x="610547" y="341283"/>
                </a:lnTo>
                <a:lnTo>
                  <a:pt x="612717" y="341283"/>
                </a:lnTo>
                <a:lnTo>
                  <a:pt x="613639" y="341685"/>
                </a:lnTo>
                <a:lnTo>
                  <a:pt x="614403" y="344066"/>
                </a:lnTo>
                <a:lnTo>
                  <a:pt x="613515" y="345347"/>
                </a:lnTo>
                <a:close/>
              </a:path>
              <a:path w="964565" h="962025">
                <a:moveTo>
                  <a:pt x="612543" y="89962"/>
                </a:moveTo>
                <a:lnTo>
                  <a:pt x="609921" y="89161"/>
                </a:lnTo>
                <a:lnTo>
                  <a:pt x="609020" y="87599"/>
                </a:lnTo>
                <a:lnTo>
                  <a:pt x="609096" y="86930"/>
                </a:lnTo>
                <a:lnTo>
                  <a:pt x="609197" y="86029"/>
                </a:lnTo>
                <a:lnTo>
                  <a:pt x="609323" y="84909"/>
                </a:lnTo>
                <a:lnTo>
                  <a:pt x="610778" y="83759"/>
                </a:lnTo>
                <a:lnTo>
                  <a:pt x="613376" y="84563"/>
                </a:lnTo>
                <a:lnTo>
                  <a:pt x="613739" y="86029"/>
                </a:lnTo>
                <a:lnTo>
                  <a:pt x="614160" y="86745"/>
                </a:lnTo>
                <a:lnTo>
                  <a:pt x="614269" y="86930"/>
                </a:lnTo>
                <a:lnTo>
                  <a:pt x="613778" y="88805"/>
                </a:lnTo>
                <a:lnTo>
                  <a:pt x="612543" y="89962"/>
                </a:lnTo>
                <a:close/>
              </a:path>
              <a:path w="964565" h="962025">
                <a:moveTo>
                  <a:pt x="612639" y="14002"/>
                </a:moveTo>
                <a:lnTo>
                  <a:pt x="609663" y="14002"/>
                </a:lnTo>
                <a:lnTo>
                  <a:pt x="609109" y="12696"/>
                </a:lnTo>
                <a:lnTo>
                  <a:pt x="609693" y="11045"/>
                </a:lnTo>
                <a:lnTo>
                  <a:pt x="612098" y="9647"/>
                </a:lnTo>
                <a:lnTo>
                  <a:pt x="613450" y="10650"/>
                </a:lnTo>
                <a:lnTo>
                  <a:pt x="613730" y="12696"/>
                </a:lnTo>
                <a:lnTo>
                  <a:pt x="613789" y="13145"/>
                </a:lnTo>
                <a:lnTo>
                  <a:pt x="612639" y="14002"/>
                </a:lnTo>
                <a:close/>
              </a:path>
              <a:path w="964565" h="962025">
                <a:moveTo>
                  <a:pt x="612639" y="14002"/>
                </a:moveTo>
                <a:lnTo>
                  <a:pt x="612387" y="14340"/>
                </a:lnTo>
                <a:lnTo>
                  <a:pt x="612639" y="14002"/>
                </a:lnTo>
                <a:lnTo>
                  <a:pt x="613789" y="13145"/>
                </a:lnTo>
                <a:lnTo>
                  <a:pt x="612639" y="14002"/>
                </a:lnTo>
                <a:close/>
              </a:path>
              <a:path w="964565" h="962025">
                <a:moveTo>
                  <a:pt x="612052" y="14789"/>
                </a:moveTo>
                <a:lnTo>
                  <a:pt x="611120" y="14340"/>
                </a:lnTo>
                <a:lnTo>
                  <a:pt x="612387" y="14340"/>
                </a:lnTo>
                <a:lnTo>
                  <a:pt x="612052" y="14789"/>
                </a:lnTo>
                <a:close/>
              </a:path>
              <a:path w="964565" h="962025">
                <a:moveTo>
                  <a:pt x="611091" y="327519"/>
                </a:moveTo>
                <a:lnTo>
                  <a:pt x="610209" y="326391"/>
                </a:lnTo>
                <a:lnTo>
                  <a:pt x="609291" y="325736"/>
                </a:lnTo>
                <a:lnTo>
                  <a:pt x="609457" y="325736"/>
                </a:lnTo>
                <a:lnTo>
                  <a:pt x="609846" y="324914"/>
                </a:lnTo>
                <a:lnTo>
                  <a:pt x="610090" y="323445"/>
                </a:lnTo>
                <a:lnTo>
                  <a:pt x="610297" y="323445"/>
                </a:lnTo>
                <a:lnTo>
                  <a:pt x="611447" y="322932"/>
                </a:lnTo>
                <a:lnTo>
                  <a:pt x="613081" y="323445"/>
                </a:lnTo>
                <a:lnTo>
                  <a:pt x="614436" y="325736"/>
                </a:lnTo>
                <a:lnTo>
                  <a:pt x="613490" y="327124"/>
                </a:lnTo>
                <a:lnTo>
                  <a:pt x="611091" y="327519"/>
                </a:lnTo>
                <a:close/>
              </a:path>
              <a:path w="964565" h="962025">
                <a:moveTo>
                  <a:pt x="585894" y="370225"/>
                </a:moveTo>
                <a:lnTo>
                  <a:pt x="583267" y="370225"/>
                </a:lnTo>
                <a:lnTo>
                  <a:pt x="583371" y="369933"/>
                </a:lnTo>
                <a:lnTo>
                  <a:pt x="585541" y="369933"/>
                </a:lnTo>
                <a:lnTo>
                  <a:pt x="585894" y="370225"/>
                </a:lnTo>
                <a:close/>
              </a:path>
              <a:path w="964565" h="962025">
                <a:moveTo>
                  <a:pt x="583267" y="370225"/>
                </a:moveTo>
                <a:lnTo>
                  <a:pt x="583191" y="370442"/>
                </a:lnTo>
                <a:lnTo>
                  <a:pt x="583267" y="370225"/>
                </a:lnTo>
                <a:lnTo>
                  <a:pt x="583371" y="369933"/>
                </a:lnTo>
                <a:lnTo>
                  <a:pt x="583267" y="370225"/>
                </a:lnTo>
                <a:close/>
              </a:path>
              <a:path w="964565" h="962025">
                <a:moveTo>
                  <a:pt x="584794" y="373132"/>
                </a:moveTo>
                <a:lnTo>
                  <a:pt x="583542" y="372167"/>
                </a:lnTo>
                <a:lnTo>
                  <a:pt x="583026" y="370908"/>
                </a:lnTo>
                <a:lnTo>
                  <a:pt x="583191" y="370442"/>
                </a:lnTo>
                <a:lnTo>
                  <a:pt x="585844" y="370442"/>
                </a:lnTo>
                <a:lnTo>
                  <a:pt x="585739" y="370908"/>
                </a:lnTo>
                <a:lnTo>
                  <a:pt x="585634" y="371370"/>
                </a:lnTo>
                <a:lnTo>
                  <a:pt x="585206" y="372167"/>
                </a:lnTo>
                <a:lnTo>
                  <a:pt x="584794" y="373132"/>
                </a:lnTo>
                <a:close/>
              </a:path>
              <a:path w="964565" h="962025">
                <a:moveTo>
                  <a:pt x="576232" y="102954"/>
                </a:moveTo>
                <a:lnTo>
                  <a:pt x="573541" y="102954"/>
                </a:lnTo>
                <a:lnTo>
                  <a:pt x="573553" y="102786"/>
                </a:lnTo>
                <a:lnTo>
                  <a:pt x="574272" y="102406"/>
                </a:lnTo>
                <a:lnTo>
                  <a:pt x="575429" y="102406"/>
                </a:lnTo>
                <a:lnTo>
                  <a:pt x="576232" y="102954"/>
                </a:lnTo>
                <a:close/>
              </a:path>
              <a:path w="964565" h="962025">
                <a:moveTo>
                  <a:pt x="574773" y="107249"/>
                </a:moveTo>
                <a:lnTo>
                  <a:pt x="573670" y="106740"/>
                </a:lnTo>
                <a:lnTo>
                  <a:pt x="573172" y="105573"/>
                </a:lnTo>
                <a:lnTo>
                  <a:pt x="573069" y="105331"/>
                </a:lnTo>
                <a:lnTo>
                  <a:pt x="573443" y="104306"/>
                </a:lnTo>
                <a:lnTo>
                  <a:pt x="573515" y="103302"/>
                </a:lnTo>
                <a:lnTo>
                  <a:pt x="577250" y="103302"/>
                </a:lnTo>
                <a:lnTo>
                  <a:pt x="576798" y="104306"/>
                </a:lnTo>
                <a:lnTo>
                  <a:pt x="576614" y="105331"/>
                </a:lnTo>
                <a:lnTo>
                  <a:pt x="576571" y="105573"/>
                </a:lnTo>
                <a:lnTo>
                  <a:pt x="574773" y="107249"/>
                </a:lnTo>
                <a:close/>
              </a:path>
              <a:path w="964565" h="962025">
                <a:moveTo>
                  <a:pt x="576231" y="69867"/>
                </a:moveTo>
                <a:lnTo>
                  <a:pt x="573485" y="69867"/>
                </a:lnTo>
                <a:lnTo>
                  <a:pt x="573118" y="68838"/>
                </a:lnTo>
                <a:lnTo>
                  <a:pt x="573026" y="68582"/>
                </a:lnTo>
                <a:lnTo>
                  <a:pt x="573613" y="67084"/>
                </a:lnTo>
                <a:lnTo>
                  <a:pt x="575713" y="65924"/>
                </a:lnTo>
                <a:lnTo>
                  <a:pt x="577300" y="66347"/>
                </a:lnTo>
                <a:lnTo>
                  <a:pt x="577597" y="68582"/>
                </a:lnTo>
                <a:lnTo>
                  <a:pt x="577631" y="68838"/>
                </a:lnTo>
                <a:lnTo>
                  <a:pt x="576396" y="69671"/>
                </a:lnTo>
                <a:lnTo>
                  <a:pt x="576231" y="69867"/>
                </a:lnTo>
                <a:close/>
              </a:path>
              <a:path w="964565" h="962025">
                <a:moveTo>
                  <a:pt x="576231" y="69867"/>
                </a:moveTo>
                <a:lnTo>
                  <a:pt x="576072" y="70055"/>
                </a:lnTo>
                <a:lnTo>
                  <a:pt x="576396" y="69671"/>
                </a:lnTo>
                <a:lnTo>
                  <a:pt x="576231" y="69867"/>
                </a:lnTo>
                <a:close/>
              </a:path>
              <a:path w="964565" h="962025">
                <a:moveTo>
                  <a:pt x="575759" y="70426"/>
                </a:moveTo>
                <a:lnTo>
                  <a:pt x="574880" y="70055"/>
                </a:lnTo>
                <a:lnTo>
                  <a:pt x="576072" y="70055"/>
                </a:lnTo>
                <a:lnTo>
                  <a:pt x="575759" y="70426"/>
                </a:lnTo>
                <a:close/>
              </a:path>
              <a:path w="964565" h="962025">
                <a:moveTo>
                  <a:pt x="576581" y="234561"/>
                </a:moveTo>
                <a:lnTo>
                  <a:pt x="573630" y="234561"/>
                </a:lnTo>
                <a:lnTo>
                  <a:pt x="573310" y="233696"/>
                </a:lnTo>
                <a:lnTo>
                  <a:pt x="573229" y="233002"/>
                </a:lnTo>
                <a:lnTo>
                  <a:pt x="573670" y="231639"/>
                </a:lnTo>
                <a:lnTo>
                  <a:pt x="576033" y="230248"/>
                </a:lnTo>
                <a:lnTo>
                  <a:pt x="577396" y="231255"/>
                </a:lnTo>
                <a:lnTo>
                  <a:pt x="577631" y="233002"/>
                </a:lnTo>
                <a:lnTo>
                  <a:pt x="577723" y="233696"/>
                </a:lnTo>
                <a:lnTo>
                  <a:pt x="576581" y="234561"/>
                </a:lnTo>
                <a:close/>
              </a:path>
              <a:path w="964565" h="962025">
                <a:moveTo>
                  <a:pt x="576581" y="234561"/>
                </a:moveTo>
                <a:lnTo>
                  <a:pt x="576318" y="234917"/>
                </a:lnTo>
                <a:lnTo>
                  <a:pt x="576581" y="234561"/>
                </a:lnTo>
                <a:lnTo>
                  <a:pt x="577723" y="233696"/>
                </a:lnTo>
                <a:lnTo>
                  <a:pt x="576581" y="234561"/>
                </a:lnTo>
                <a:close/>
              </a:path>
              <a:path w="964565" h="962025">
                <a:moveTo>
                  <a:pt x="575998" y="235351"/>
                </a:moveTo>
                <a:lnTo>
                  <a:pt x="575090" y="234917"/>
                </a:lnTo>
                <a:lnTo>
                  <a:pt x="576318" y="234917"/>
                </a:lnTo>
                <a:lnTo>
                  <a:pt x="575998" y="235351"/>
                </a:lnTo>
                <a:close/>
              </a:path>
              <a:path w="964565" h="962025">
                <a:moveTo>
                  <a:pt x="575261" y="143229"/>
                </a:moveTo>
                <a:lnTo>
                  <a:pt x="574240" y="142165"/>
                </a:lnTo>
                <a:lnTo>
                  <a:pt x="573336" y="141656"/>
                </a:lnTo>
                <a:lnTo>
                  <a:pt x="573745" y="140663"/>
                </a:lnTo>
                <a:lnTo>
                  <a:pt x="573902" y="139257"/>
                </a:lnTo>
                <a:lnTo>
                  <a:pt x="575257" y="138442"/>
                </a:lnTo>
                <a:lnTo>
                  <a:pt x="576976" y="138869"/>
                </a:lnTo>
                <a:lnTo>
                  <a:pt x="578734" y="141182"/>
                </a:lnTo>
                <a:lnTo>
                  <a:pt x="577852" y="142670"/>
                </a:lnTo>
                <a:lnTo>
                  <a:pt x="575261" y="143229"/>
                </a:lnTo>
                <a:close/>
              </a:path>
              <a:path w="964565" h="962025">
                <a:moveTo>
                  <a:pt x="640104" y="630958"/>
                </a:moveTo>
                <a:lnTo>
                  <a:pt x="639178" y="630478"/>
                </a:lnTo>
                <a:lnTo>
                  <a:pt x="637734" y="630208"/>
                </a:lnTo>
                <a:lnTo>
                  <a:pt x="636648" y="627599"/>
                </a:lnTo>
                <a:lnTo>
                  <a:pt x="637848" y="626211"/>
                </a:lnTo>
                <a:lnTo>
                  <a:pt x="640474" y="625799"/>
                </a:lnTo>
                <a:lnTo>
                  <a:pt x="642061" y="626592"/>
                </a:lnTo>
                <a:lnTo>
                  <a:pt x="642947" y="629087"/>
                </a:lnTo>
                <a:lnTo>
                  <a:pt x="641969" y="630208"/>
                </a:lnTo>
                <a:lnTo>
                  <a:pt x="641851" y="630343"/>
                </a:lnTo>
                <a:lnTo>
                  <a:pt x="640104" y="630958"/>
                </a:lnTo>
                <a:close/>
              </a:path>
              <a:path w="964565" h="962025">
                <a:moveTo>
                  <a:pt x="577642" y="177621"/>
                </a:moveTo>
                <a:lnTo>
                  <a:pt x="573653" y="177621"/>
                </a:lnTo>
                <a:lnTo>
                  <a:pt x="574318" y="176814"/>
                </a:lnTo>
                <a:lnTo>
                  <a:pt x="576094" y="176024"/>
                </a:lnTo>
                <a:lnTo>
                  <a:pt x="577115" y="176522"/>
                </a:lnTo>
                <a:lnTo>
                  <a:pt x="577642" y="177621"/>
                </a:lnTo>
                <a:close/>
              </a:path>
              <a:path w="964565" h="962025">
                <a:moveTo>
                  <a:pt x="575318" y="179771"/>
                </a:moveTo>
                <a:lnTo>
                  <a:pt x="574204" y="179315"/>
                </a:lnTo>
                <a:lnTo>
                  <a:pt x="573715" y="177821"/>
                </a:lnTo>
                <a:lnTo>
                  <a:pt x="577738" y="177821"/>
                </a:lnTo>
                <a:lnTo>
                  <a:pt x="577378" y="178283"/>
                </a:lnTo>
                <a:lnTo>
                  <a:pt x="577111" y="178945"/>
                </a:lnTo>
                <a:lnTo>
                  <a:pt x="575318" y="179771"/>
                </a:lnTo>
                <a:close/>
              </a:path>
              <a:path w="964565" h="962025">
                <a:moveTo>
                  <a:pt x="576257" y="213299"/>
                </a:moveTo>
                <a:lnTo>
                  <a:pt x="573565" y="213299"/>
                </a:lnTo>
                <a:lnTo>
                  <a:pt x="573585" y="213092"/>
                </a:lnTo>
                <a:lnTo>
                  <a:pt x="574966" y="212384"/>
                </a:lnTo>
                <a:lnTo>
                  <a:pt x="576257" y="213299"/>
                </a:lnTo>
                <a:close/>
              </a:path>
              <a:path w="964565" h="962025">
                <a:moveTo>
                  <a:pt x="573565" y="213299"/>
                </a:moveTo>
                <a:lnTo>
                  <a:pt x="573531" y="213662"/>
                </a:lnTo>
                <a:lnTo>
                  <a:pt x="573585" y="213092"/>
                </a:lnTo>
                <a:lnTo>
                  <a:pt x="573565" y="213299"/>
                </a:lnTo>
                <a:close/>
              </a:path>
              <a:path w="964565" h="962025">
                <a:moveTo>
                  <a:pt x="574677" y="217601"/>
                </a:moveTo>
                <a:lnTo>
                  <a:pt x="573585" y="217074"/>
                </a:lnTo>
                <a:lnTo>
                  <a:pt x="573162" y="215921"/>
                </a:lnTo>
                <a:lnTo>
                  <a:pt x="573051" y="215619"/>
                </a:lnTo>
                <a:lnTo>
                  <a:pt x="573443" y="214601"/>
                </a:lnTo>
                <a:lnTo>
                  <a:pt x="573531" y="213662"/>
                </a:lnTo>
                <a:lnTo>
                  <a:pt x="577268" y="213662"/>
                </a:lnTo>
                <a:lnTo>
                  <a:pt x="576827" y="214601"/>
                </a:lnTo>
                <a:lnTo>
                  <a:pt x="576617" y="215619"/>
                </a:lnTo>
                <a:lnTo>
                  <a:pt x="576560" y="215921"/>
                </a:lnTo>
                <a:lnTo>
                  <a:pt x="574677" y="217601"/>
                </a:lnTo>
                <a:close/>
              </a:path>
              <a:path w="964565" h="962025">
                <a:moveTo>
                  <a:pt x="574709" y="438612"/>
                </a:moveTo>
                <a:lnTo>
                  <a:pt x="573482" y="437313"/>
                </a:lnTo>
                <a:lnTo>
                  <a:pt x="573574" y="434683"/>
                </a:lnTo>
                <a:lnTo>
                  <a:pt x="574998" y="433950"/>
                </a:lnTo>
                <a:lnTo>
                  <a:pt x="575645" y="433359"/>
                </a:lnTo>
                <a:lnTo>
                  <a:pt x="576474" y="433950"/>
                </a:lnTo>
                <a:lnTo>
                  <a:pt x="577852" y="434437"/>
                </a:lnTo>
                <a:lnTo>
                  <a:pt x="578140" y="435996"/>
                </a:lnTo>
                <a:lnTo>
                  <a:pt x="577425" y="437619"/>
                </a:lnTo>
                <a:lnTo>
                  <a:pt x="574709" y="438612"/>
                </a:lnTo>
                <a:close/>
              </a:path>
              <a:path w="964565" h="962025">
                <a:moveTo>
                  <a:pt x="575393" y="420036"/>
                </a:moveTo>
                <a:lnTo>
                  <a:pt x="574343" y="418972"/>
                </a:lnTo>
                <a:lnTo>
                  <a:pt x="573457" y="418478"/>
                </a:lnTo>
                <a:lnTo>
                  <a:pt x="572891" y="417197"/>
                </a:lnTo>
                <a:lnTo>
                  <a:pt x="573179" y="416019"/>
                </a:lnTo>
                <a:lnTo>
                  <a:pt x="574510" y="415691"/>
                </a:lnTo>
                <a:lnTo>
                  <a:pt x="576841" y="415691"/>
                </a:lnTo>
                <a:lnTo>
                  <a:pt x="578666" y="417880"/>
                </a:lnTo>
                <a:lnTo>
                  <a:pt x="577805" y="419360"/>
                </a:lnTo>
                <a:lnTo>
                  <a:pt x="575393" y="420036"/>
                </a:lnTo>
                <a:close/>
              </a:path>
              <a:path w="964565" h="962025">
                <a:moveTo>
                  <a:pt x="577393" y="253332"/>
                </a:moveTo>
                <a:lnTo>
                  <a:pt x="574745" y="253332"/>
                </a:lnTo>
                <a:lnTo>
                  <a:pt x="574033" y="252118"/>
                </a:lnTo>
                <a:lnTo>
                  <a:pt x="573332" y="251467"/>
                </a:lnTo>
                <a:lnTo>
                  <a:pt x="574005" y="250517"/>
                </a:lnTo>
                <a:lnTo>
                  <a:pt x="574353" y="249514"/>
                </a:lnTo>
                <a:lnTo>
                  <a:pt x="574475" y="249161"/>
                </a:lnTo>
                <a:lnTo>
                  <a:pt x="576023" y="248823"/>
                </a:lnTo>
                <a:lnTo>
                  <a:pt x="577638" y="249514"/>
                </a:lnTo>
                <a:lnTo>
                  <a:pt x="578664" y="252118"/>
                </a:lnTo>
                <a:lnTo>
                  <a:pt x="578845" y="252118"/>
                </a:lnTo>
                <a:lnTo>
                  <a:pt x="577393" y="253332"/>
                </a:lnTo>
                <a:close/>
              </a:path>
              <a:path w="964565" h="962025">
                <a:moveTo>
                  <a:pt x="585495" y="78397"/>
                </a:moveTo>
                <a:lnTo>
                  <a:pt x="581576" y="78397"/>
                </a:lnTo>
                <a:lnTo>
                  <a:pt x="581157" y="77546"/>
                </a:lnTo>
                <a:lnTo>
                  <a:pt x="582670" y="75614"/>
                </a:lnTo>
                <a:lnTo>
                  <a:pt x="583833" y="75258"/>
                </a:lnTo>
                <a:lnTo>
                  <a:pt x="584751" y="74706"/>
                </a:lnTo>
                <a:lnTo>
                  <a:pt x="585090" y="75614"/>
                </a:lnTo>
                <a:lnTo>
                  <a:pt x="585993" y="76884"/>
                </a:lnTo>
                <a:lnTo>
                  <a:pt x="585495" y="78397"/>
                </a:lnTo>
                <a:close/>
              </a:path>
              <a:path w="964565" h="962025">
                <a:moveTo>
                  <a:pt x="583079" y="79176"/>
                </a:moveTo>
                <a:lnTo>
                  <a:pt x="581684" y="78617"/>
                </a:lnTo>
                <a:lnTo>
                  <a:pt x="584171" y="78617"/>
                </a:lnTo>
                <a:lnTo>
                  <a:pt x="583079" y="79176"/>
                </a:lnTo>
                <a:close/>
              </a:path>
              <a:path w="964565" h="962025">
                <a:moveTo>
                  <a:pt x="585965" y="867897"/>
                </a:moveTo>
                <a:lnTo>
                  <a:pt x="584357" y="867897"/>
                </a:lnTo>
                <a:lnTo>
                  <a:pt x="583449" y="866160"/>
                </a:lnTo>
                <a:lnTo>
                  <a:pt x="584638" y="865046"/>
                </a:lnTo>
                <a:lnTo>
                  <a:pt x="585079" y="865911"/>
                </a:lnTo>
                <a:lnTo>
                  <a:pt x="585623" y="866744"/>
                </a:lnTo>
                <a:lnTo>
                  <a:pt x="585965" y="867897"/>
                </a:lnTo>
                <a:close/>
              </a:path>
              <a:path w="964565" h="962025">
                <a:moveTo>
                  <a:pt x="585206" y="811694"/>
                </a:moveTo>
                <a:lnTo>
                  <a:pt x="583524" y="811694"/>
                </a:lnTo>
                <a:lnTo>
                  <a:pt x="583727" y="811014"/>
                </a:lnTo>
                <a:lnTo>
                  <a:pt x="583798" y="810779"/>
                </a:lnTo>
                <a:lnTo>
                  <a:pt x="584210" y="810111"/>
                </a:lnTo>
                <a:lnTo>
                  <a:pt x="585862" y="810111"/>
                </a:lnTo>
                <a:lnTo>
                  <a:pt x="585685" y="810779"/>
                </a:lnTo>
                <a:lnTo>
                  <a:pt x="585623" y="811014"/>
                </a:lnTo>
                <a:lnTo>
                  <a:pt x="585206" y="811694"/>
                </a:lnTo>
                <a:close/>
              </a:path>
              <a:path w="964565" h="962025">
                <a:moveTo>
                  <a:pt x="585206" y="811694"/>
                </a:moveTo>
                <a:lnTo>
                  <a:pt x="585114" y="811844"/>
                </a:lnTo>
                <a:lnTo>
                  <a:pt x="585623" y="811014"/>
                </a:lnTo>
                <a:lnTo>
                  <a:pt x="585206" y="811694"/>
                </a:lnTo>
                <a:close/>
              </a:path>
              <a:path w="964565" h="962025">
                <a:moveTo>
                  <a:pt x="584870" y="812356"/>
                </a:moveTo>
                <a:lnTo>
                  <a:pt x="584705" y="812701"/>
                </a:lnTo>
                <a:lnTo>
                  <a:pt x="585114" y="811844"/>
                </a:lnTo>
                <a:lnTo>
                  <a:pt x="585206" y="811694"/>
                </a:lnTo>
                <a:lnTo>
                  <a:pt x="585114" y="811844"/>
                </a:lnTo>
                <a:lnTo>
                  <a:pt x="584870" y="812356"/>
                </a:lnTo>
                <a:close/>
              </a:path>
              <a:path w="964565" h="962025">
                <a:moveTo>
                  <a:pt x="585883" y="847777"/>
                </a:moveTo>
                <a:lnTo>
                  <a:pt x="583249" y="847777"/>
                </a:lnTo>
                <a:lnTo>
                  <a:pt x="583364" y="847464"/>
                </a:lnTo>
                <a:lnTo>
                  <a:pt x="585503" y="847464"/>
                </a:lnTo>
                <a:lnTo>
                  <a:pt x="585883" y="847777"/>
                </a:lnTo>
                <a:close/>
              </a:path>
              <a:path w="964565" h="962025">
                <a:moveTo>
                  <a:pt x="583249" y="847777"/>
                </a:moveTo>
                <a:lnTo>
                  <a:pt x="583176" y="847976"/>
                </a:lnTo>
                <a:lnTo>
                  <a:pt x="583249" y="847777"/>
                </a:lnTo>
                <a:lnTo>
                  <a:pt x="583364" y="847464"/>
                </a:lnTo>
                <a:lnTo>
                  <a:pt x="583249" y="847777"/>
                </a:lnTo>
                <a:close/>
              </a:path>
              <a:path w="964565" h="962025">
                <a:moveTo>
                  <a:pt x="584787" y="850592"/>
                </a:moveTo>
                <a:lnTo>
                  <a:pt x="583542" y="849667"/>
                </a:lnTo>
                <a:lnTo>
                  <a:pt x="583015" y="848414"/>
                </a:lnTo>
                <a:lnTo>
                  <a:pt x="583176" y="847976"/>
                </a:lnTo>
                <a:lnTo>
                  <a:pt x="585837" y="847976"/>
                </a:lnTo>
                <a:lnTo>
                  <a:pt x="585732" y="848414"/>
                </a:lnTo>
                <a:lnTo>
                  <a:pt x="585620" y="848880"/>
                </a:lnTo>
                <a:lnTo>
                  <a:pt x="585192" y="849667"/>
                </a:lnTo>
                <a:lnTo>
                  <a:pt x="584787" y="850592"/>
                </a:lnTo>
                <a:close/>
              </a:path>
              <a:path w="964565" h="962025">
                <a:moveTo>
                  <a:pt x="585185" y="830942"/>
                </a:moveTo>
                <a:lnTo>
                  <a:pt x="583784" y="830942"/>
                </a:lnTo>
                <a:lnTo>
                  <a:pt x="582862" y="830369"/>
                </a:lnTo>
                <a:lnTo>
                  <a:pt x="582061" y="829945"/>
                </a:lnTo>
                <a:lnTo>
                  <a:pt x="583148" y="828668"/>
                </a:lnTo>
                <a:lnTo>
                  <a:pt x="585349" y="828668"/>
                </a:lnTo>
                <a:lnTo>
                  <a:pt x="585598" y="829945"/>
                </a:lnTo>
                <a:lnTo>
                  <a:pt x="585680" y="830369"/>
                </a:lnTo>
                <a:lnTo>
                  <a:pt x="585185" y="830942"/>
                </a:lnTo>
                <a:close/>
              </a:path>
              <a:path w="964565" h="962025">
                <a:moveTo>
                  <a:pt x="585185" y="830942"/>
                </a:moveTo>
                <a:lnTo>
                  <a:pt x="584908" y="831262"/>
                </a:lnTo>
                <a:lnTo>
                  <a:pt x="585680" y="830369"/>
                </a:lnTo>
                <a:lnTo>
                  <a:pt x="585185" y="830942"/>
                </a:lnTo>
                <a:close/>
              </a:path>
              <a:path w="964565" h="962025">
                <a:moveTo>
                  <a:pt x="584798" y="886888"/>
                </a:moveTo>
                <a:lnTo>
                  <a:pt x="583531" y="885846"/>
                </a:lnTo>
                <a:lnTo>
                  <a:pt x="584236" y="884084"/>
                </a:lnTo>
                <a:lnTo>
                  <a:pt x="585858" y="884084"/>
                </a:lnTo>
                <a:lnTo>
                  <a:pt x="585655" y="885049"/>
                </a:lnTo>
                <a:lnTo>
                  <a:pt x="585235" y="885846"/>
                </a:lnTo>
                <a:lnTo>
                  <a:pt x="584798" y="886888"/>
                </a:lnTo>
                <a:close/>
              </a:path>
              <a:path w="964565" h="962025">
                <a:moveTo>
                  <a:pt x="584557" y="791371"/>
                </a:moveTo>
                <a:lnTo>
                  <a:pt x="584449" y="791621"/>
                </a:lnTo>
                <a:lnTo>
                  <a:pt x="584705" y="791026"/>
                </a:lnTo>
                <a:lnTo>
                  <a:pt x="584557" y="791371"/>
                </a:lnTo>
                <a:close/>
              </a:path>
              <a:path w="964565" h="962025">
                <a:moveTo>
                  <a:pt x="586392" y="793902"/>
                </a:moveTo>
                <a:lnTo>
                  <a:pt x="583563" y="793902"/>
                </a:lnTo>
                <a:lnTo>
                  <a:pt x="583698" y="793332"/>
                </a:lnTo>
                <a:lnTo>
                  <a:pt x="583798" y="792909"/>
                </a:lnTo>
                <a:lnTo>
                  <a:pt x="584296" y="791976"/>
                </a:lnTo>
                <a:lnTo>
                  <a:pt x="584449" y="791621"/>
                </a:lnTo>
                <a:lnTo>
                  <a:pt x="584557" y="791371"/>
                </a:lnTo>
                <a:lnTo>
                  <a:pt x="584449" y="791621"/>
                </a:lnTo>
                <a:lnTo>
                  <a:pt x="585968" y="791976"/>
                </a:lnTo>
                <a:lnTo>
                  <a:pt x="586623" y="793332"/>
                </a:lnTo>
                <a:lnTo>
                  <a:pt x="586392" y="793902"/>
                </a:lnTo>
                <a:close/>
              </a:path>
              <a:path w="964565" h="962025">
                <a:moveTo>
                  <a:pt x="586392" y="793902"/>
                </a:moveTo>
                <a:lnTo>
                  <a:pt x="586303" y="794119"/>
                </a:lnTo>
                <a:lnTo>
                  <a:pt x="586623" y="793332"/>
                </a:lnTo>
                <a:lnTo>
                  <a:pt x="586392" y="793902"/>
                </a:lnTo>
                <a:close/>
              </a:path>
              <a:path w="964565" h="962025">
                <a:moveTo>
                  <a:pt x="584527" y="794937"/>
                </a:moveTo>
                <a:lnTo>
                  <a:pt x="583513" y="794119"/>
                </a:lnTo>
                <a:lnTo>
                  <a:pt x="586303" y="794119"/>
                </a:lnTo>
                <a:lnTo>
                  <a:pt x="586189" y="794400"/>
                </a:lnTo>
                <a:lnTo>
                  <a:pt x="584527" y="794937"/>
                </a:lnTo>
                <a:close/>
              </a:path>
              <a:path w="964565" h="962025">
                <a:moveTo>
                  <a:pt x="584557" y="185543"/>
                </a:moveTo>
                <a:lnTo>
                  <a:pt x="584449" y="185792"/>
                </a:lnTo>
                <a:lnTo>
                  <a:pt x="584705" y="185197"/>
                </a:lnTo>
                <a:lnTo>
                  <a:pt x="584557" y="185543"/>
                </a:lnTo>
                <a:close/>
              </a:path>
              <a:path w="964565" h="962025">
                <a:moveTo>
                  <a:pt x="586392" y="188073"/>
                </a:moveTo>
                <a:lnTo>
                  <a:pt x="583563" y="188073"/>
                </a:lnTo>
                <a:lnTo>
                  <a:pt x="583698" y="187503"/>
                </a:lnTo>
                <a:lnTo>
                  <a:pt x="583798" y="187080"/>
                </a:lnTo>
                <a:lnTo>
                  <a:pt x="584296" y="186148"/>
                </a:lnTo>
                <a:lnTo>
                  <a:pt x="584449" y="185792"/>
                </a:lnTo>
                <a:lnTo>
                  <a:pt x="584557" y="185543"/>
                </a:lnTo>
                <a:lnTo>
                  <a:pt x="584449" y="185792"/>
                </a:lnTo>
                <a:lnTo>
                  <a:pt x="585968" y="186148"/>
                </a:lnTo>
                <a:lnTo>
                  <a:pt x="586623" y="187503"/>
                </a:lnTo>
                <a:lnTo>
                  <a:pt x="586392" y="188073"/>
                </a:lnTo>
                <a:close/>
              </a:path>
              <a:path w="964565" h="962025">
                <a:moveTo>
                  <a:pt x="586392" y="188073"/>
                </a:moveTo>
                <a:lnTo>
                  <a:pt x="586304" y="188290"/>
                </a:lnTo>
                <a:lnTo>
                  <a:pt x="586623" y="187503"/>
                </a:lnTo>
                <a:lnTo>
                  <a:pt x="586392" y="188073"/>
                </a:lnTo>
                <a:close/>
              </a:path>
              <a:path w="964565" h="962025">
                <a:moveTo>
                  <a:pt x="584527" y="189108"/>
                </a:moveTo>
                <a:lnTo>
                  <a:pt x="583513" y="188290"/>
                </a:lnTo>
                <a:lnTo>
                  <a:pt x="586304" y="188290"/>
                </a:lnTo>
                <a:lnTo>
                  <a:pt x="586189" y="188574"/>
                </a:lnTo>
                <a:lnTo>
                  <a:pt x="584527" y="189108"/>
                </a:lnTo>
                <a:close/>
              </a:path>
              <a:path w="964565" h="962025">
                <a:moveTo>
                  <a:pt x="577247" y="345280"/>
                </a:moveTo>
                <a:lnTo>
                  <a:pt x="574597" y="345280"/>
                </a:lnTo>
                <a:lnTo>
                  <a:pt x="573987" y="344379"/>
                </a:lnTo>
                <a:lnTo>
                  <a:pt x="573243" y="343764"/>
                </a:lnTo>
                <a:lnTo>
                  <a:pt x="573677" y="342831"/>
                </a:lnTo>
                <a:lnTo>
                  <a:pt x="573912" y="341390"/>
                </a:lnTo>
                <a:lnTo>
                  <a:pt x="575297" y="340846"/>
                </a:lnTo>
                <a:lnTo>
                  <a:pt x="576676" y="341390"/>
                </a:lnTo>
                <a:lnTo>
                  <a:pt x="576866" y="341390"/>
                </a:lnTo>
                <a:lnTo>
                  <a:pt x="578184" y="343764"/>
                </a:lnTo>
                <a:lnTo>
                  <a:pt x="578275" y="343927"/>
                </a:lnTo>
                <a:lnTo>
                  <a:pt x="577247" y="345280"/>
                </a:lnTo>
                <a:close/>
              </a:path>
              <a:path w="964565" h="962025">
                <a:moveTo>
                  <a:pt x="585495" y="684225"/>
                </a:moveTo>
                <a:lnTo>
                  <a:pt x="581576" y="684225"/>
                </a:lnTo>
                <a:lnTo>
                  <a:pt x="581157" y="683375"/>
                </a:lnTo>
                <a:lnTo>
                  <a:pt x="582670" y="681439"/>
                </a:lnTo>
                <a:lnTo>
                  <a:pt x="583833" y="681087"/>
                </a:lnTo>
                <a:lnTo>
                  <a:pt x="584751" y="680535"/>
                </a:lnTo>
                <a:lnTo>
                  <a:pt x="585089" y="681439"/>
                </a:lnTo>
                <a:lnTo>
                  <a:pt x="585993" y="682713"/>
                </a:lnTo>
                <a:lnTo>
                  <a:pt x="585495" y="684225"/>
                </a:lnTo>
                <a:close/>
              </a:path>
              <a:path w="964565" h="962025">
                <a:moveTo>
                  <a:pt x="583079" y="685005"/>
                </a:moveTo>
                <a:lnTo>
                  <a:pt x="581684" y="684446"/>
                </a:lnTo>
                <a:lnTo>
                  <a:pt x="584171" y="684446"/>
                </a:lnTo>
                <a:lnTo>
                  <a:pt x="583079" y="685005"/>
                </a:lnTo>
                <a:close/>
              </a:path>
              <a:path w="964565" h="962025">
                <a:moveTo>
                  <a:pt x="586261" y="902144"/>
                </a:moveTo>
                <a:lnTo>
                  <a:pt x="583841" y="902144"/>
                </a:lnTo>
                <a:lnTo>
                  <a:pt x="584122" y="901674"/>
                </a:lnTo>
                <a:lnTo>
                  <a:pt x="586001" y="901674"/>
                </a:lnTo>
                <a:lnTo>
                  <a:pt x="586261" y="902144"/>
                </a:lnTo>
                <a:close/>
              </a:path>
              <a:path w="964565" h="962025">
                <a:moveTo>
                  <a:pt x="585541" y="904905"/>
                </a:moveTo>
                <a:lnTo>
                  <a:pt x="583485" y="904905"/>
                </a:lnTo>
                <a:lnTo>
                  <a:pt x="583011" y="903926"/>
                </a:lnTo>
                <a:lnTo>
                  <a:pt x="583391" y="902688"/>
                </a:lnTo>
                <a:lnTo>
                  <a:pt x="583435" y="902546"/>
                </a:lnTo>
                <a:lnTo>
                  <a:pt x="586484" y="902546"/>
                </a:lnTo>
                <a:lnTo>
                  <a:pt x="586563" y="902688"/>
                </a:lnTo>
                <a:lnTo>
                  <a:pt x="585944" y="904496"/>
                </a:lnTo>
                <a:lnTo>
                  <a:pt x="585541" y="904905"/>
                </a:lnTo>
                <a:close/>
              </a:path>
              <a:path w="964565" h="962025">
                <a:moveTo>
                  <a:pt x="585541" y="904905"/>
                </a:moveTo>
                <a:lnTo>
                  <a:pt x="585309" y="905140"/>
                </a:lnTo>
                <a:lnTo>
                  <a:pt x="585944" y="904496"/>
                </a:lnTo>
                <a:lnTo>
                  <a:pt x="585541" y="904905"/>
                </a:lnTo>
                <a:close/>
              </a:path>
              <a:path w="964565" h="962025">
                <a:moveTo>
                  <a:pt x="575215" y="161843"/>
                </a:moveTo>
                <a:lnTo>
                  <a:pt x="574254" y="161334"/>
                </a:lnTo>
                <a:lnTo>
                  <a:pt x="573738" y="160018"/>
                </a:lnTo>
                <a:lnTo>
                  <a:pt x="574108" y="159580"/>
                </a:lnTo>
                <a:lnTo>
                  <a:pt x="574408" y="159050"/>
                </a:lnTo>
                <a:lnTo>
                  <a:pt x="575820" y="159050"/>
                </a:lnTo>
                <a:lnTo>
                  <a:pt x="576695" y="159580"/>
                </a:lnTo>
                <a:lnTo>
                  <a:pt x="577596" y="160018"/>
                </a:lnTo>
                <a:lnTo>
                  <a:pt x="577289" y="160484"/>
                </a:lnTo>
                <a:lnTo>
                  <a:pt x="576990" y="161106"/>
                </a:lnTo>
                <a:lnTo>
                  <a:pt x="575215" y="161843"/>
                </a:lnTo>
                <a:close/>
              </a:path>
              <a:path w="964565" h="962025">
                <a:moveTo>
                  <a:pt x="575478" y="126041"/>
                </a:moveTo>
                <a:lnTo>
                  <a:pt x="574097" y="125315"/>
                </a:lnTo>
                <a:lnTo>
                  <a:pt x="573236" y="123728"/>
                </a:lnTo>
                <a:lnTo>
                  <a:pt x="573613" y="122789"/>
                </a:lnTo>
                <a:lnTo>
                  <a:pt x="573738" y="121412"/>
                </a:lnTo>
                <a:lnTo>
                  <a:pt x="576051" y="120024"/>
                </a:lnTo>
                <a:lnTo>
                  <a:pt x="577553" y="120942"/>
                </a:lnTo>
                <a:lnTo>
                  <a:pt x="578350" y="123233"/>
                </a:lnTo>
                <a:lnTo>
                  <a:pt x="577716" y="124774"/>
                </a:lnTo>
                <a:lnTo>
                  <a:pt x="575478" y="126041"/>
                </a:lnTo>
                <a:close/>
              </a:path>
              <a:path w="964565" h="962025">
                <a:moveTo>
                  <a:pt x="575126" y="200043"/>
                </a:moveTo>
                <a:lnTo>
                  <a:pt x="573788" y="198841"/>
                </a:lnTo>
                <a:lnTo>
                  <a:pt x="573489" y="196446"/>
                </a:lnTo>
                <a:lnTo>
                  <a:pt x="573471" y="196300"/>
                </a:lnTo>
                <a:lnTo>
                  <a:pt x="574752" y="195460"/>
                </a:lnTo>
                <a:lnTo>
                  <a:pt x="575410" y="194699"/>
                </a:lnTo>
                <a:lnTo>
                  <a:pt x="576350" y="195264"/>
                </a:lnTo>
                <a:lnTo>
                  <a:pt x="577567" y="195627"/>
                </a:lnTo>
                <a:lnTo>
                  <a:pt x="578976" y="197588"/>
                </a:lnTo>
                <a:lnTo>
                  <a:pt x="578538" y="198841"/>
                </a:lnTo>
                <a:lnTo>
                  <a:pt x="578492" y="198972"/>
                </a:lnTo>
                <a:lnTo>
                  <a:pt x="575126" y="200043"/>
                </a:lnTo>
                <a:close/>
              </a:path>
              <a:path w="964565" h="962025">
                <a:moveTo>
                  <a:pt x="578165" y="512244"/>
                </a:moveTo>
                <a:lnTo>
                  <a:pt x="574478" y="511244"/>
                </a:lnTo>
                <a:lnTo>
                  <a:pt x="573172" y="510098"/>
                </a:lnTo>
                <a:lnTo>
                  <a:pt x="571916" y="509361"/>
                </a:lnTo>
                <a:lnTo>
                  <a:pt x="573553" y="507347"/>
                </a:lnTo>
                <a:lnTo>
                  <a:pt x="574624" y="505824"/>
                </a:lnTo>
                <a:lnTo>
                  <a:pt x="576151" y="506724"/>
                </a:lnTo>
                <a:lnTo>
                  <a:pt x="577976" y="507550"/>
                </a:lnTo>
                <a:lnTo>
                  <a:pt x="579239" y="510511"/>
                </a:lnTo>
                <a:lnTo>
                  <a:pt x="578165" y="512244"/>
                </a:lnTo>
                <a:close/>
              </a:path>
              <a:path w="964565" h="962025">
                <a:moveTo>
                  <a:pt x="575599" y="14881"/>
                </a:moveTo>
                <a:lnTo>
                  <a:pt x="573966" y="14330"/>
                </a:lnTo>
                <a:lnTo>
                  <a:pt x="572827" y="12009"/>
                </a:lnTo>
                <a:lnTo>
                  <a:pt x="573720" y="10575"/>
                </a:lnTo>
                <a:lnTo>
                  <a:pt x="576394" y="10575"/>
                </a:lnTo>
                <a:lnTo>
                  <a:pt x="577037" y="11515"/>
                </a:lnTo>
                <a:lnTo>
                  <a:pt x="577645" y="12009"/>
                </a:lnTo>
                <a:lnTo>
                  <a:pt x="577867" y="12009"/>
                </a:lnTo>
                <a:lnTo>
                  <a:pt x="577314" y="13006"/>
                </a:lnTo>
                <a:lnTo>
                  <a:pt x="577015" y="14330"/>
                </a:lnTo>
                <a:lnTo>
                  <a:pt x="575599" y="14881"/>
                </a:lnTo>
                <a:close/>
              </a:path>
              <a:path w="964565" h="962025">
                <a:moveTo>
                  <a:pt x="577584" y="88937"/>
                </a:moveTo>
                <a:lnTo>
                  <a:pt x="574674" y="88937"/>
                </a:lnTo>
                <a:lnTo>
                  <a:pt x="574194" y="87848"/>
                </a:lnTo>
                <a:lnTo>
                  <a:pt x="574069" y="87563"/>
                </a:lnTo>
                <a:lnTo>
                  <a:pt x="573411" y="86787"/>
                </a:lnTo>
                <a:lnTo>
                  <a:pt x="574074" y="85887"/>
                </a:lnTo>
                <a:lnTo>
                  <a:pt x="574646" y="84492"/>
                </a:lnTo>
                <a:lnTo>
                  <a:pt x="576147" y="84492"/>
                </a:lnTo>
                <a:lnTo>
                  <a:pt x="577780" y="85197"/>
                </a:lnTo>
                <a:lnTo>
                  <a:pt x="578498" y="87563"/>
                </a:lnTo>
                <a:lnTo>
                  <a:pt x="578585" y="87848"/>
                </a:lnTo>
                <a:lnTo>
                  <a:pt x="577584" y="88937"/>
                </a:lnTo>
                <a:close/>
              </a:path>
              <a:path w="964565" h="962025">
                <a:moveTo>
                  <a:pt x="577584" y="88937"/>
                </a:moveTo>
                <a:lnTo>
                  <a:pt x="577375" y="89165"/>
                </a:lnTo>
                <a:lnTo>
                  <a:pt x="578585" y="87848"/>
                </a:lnTo>
                <a:lnTo>
                  <a:pt x="577584" y="88937"/>
                </a:lnTo>
                <a:close/>
              </a:path>
              <a:path w="964565" h="962025">
                <a:moveTo>
                  <a:pt x="577642" y="783450"/>
                </a:moveTo>
                <a:lnTo>
                  <a:pt x="573653" y="783450"/>
                </a:lnTo>
                <a:lnTo>
                  <a:pt x="574318" y="782639"/>
                </a:lnTo>
                <a:lnTo>
                  <a:pt x="576094" y="781852"/>
                </a:lnTo>
                <a:lnTo>
                  <a:pt x="577115" y="782351"/>
                </a:lnTo>
                <a:lnTo>
                  <a:pt x="577642" y="783450"/>
                </a:lnTo>
                <a:close/>
              </a:path>
              <a:path w="964565" h="962025">
                <a:moveTo>
                  <a:pt x="575318" y="785600"/>
                </a:moveTo>
                <a:lnTo>
                  <a:pt x="574204" y="785144"/>
                </a:lnTo>
                <a:lnTo>
                  <a:pt x="573715" y="783650"/>
                </a:lnTo>
                <a:lnTo>
                  <a:pt x="577738" y="783650"/>
                </a:lnTo>
                <a:lnTo>
                  <a:pt x="577378" y="784112"/>
                </a:lnTo>
                <a:lnTo>
                  <a:pt x="577111" y="784774"/>
                </a:lnTo>
                <a:lnTo>
                  <a:pt x="575318" y="785600"/>
                </a:lnTo>
                <a:close/>
              </a:path>
              <a:path w="964565" h="962025">
                <a:moveTo>
                  <a:pt x="575261" y="749057"/>
                </a:moveTo>
                <a:lnTo>
                  <a:pt x="574240" y="747994"/>
                </a:lnTo>
                <a:lnTo>
                  <a:pt x="573336" y="747485"/>
                </a:lnTo>
                <a:lnTo>
                  <a:pt x="573745" y="746492"/>
                </a:lnTo>
                <a:lnTo>
                  <a:pt x="573902" y="745086"/>
                </a:lnTo>
                <a:lnTo>
                  <a:pt x="575257" y="744271"/>
                </a:lnTo>
                <a:lnTo>
                  <a:pt x="576976" y="744698"/>
                </a:lnTo>
                <a:lnTo>
                  <a:pt x="578734" y="747011"/>
                </a:lnTo>
                <a:lnTo>
                  <a:pt x="577852" y="748499"/>
                </a:lnTo>
                <a:lnTo>
                  <a:pt x="575261" y="749057"/>
                </a:lnTo>
                <a:close/>
              </a:path>
              <a:path w="964565" h="962025">
                <a:moveTo>
                  <a:pt x="575304" y="602882"/>
                </a:moveTo>
                <a:lnTo>
                  <a:pt x="574268" y="601800"/>
                </a:lnTo>
                <a:lnTo>
                  <a:pt x="573379" y="601291"/>
                </a:lnTo>
                <a:lnTo>
                  <a:pt x="573759" y="600302"/>
                </a:lnTo>
                <a:lnTo>
                  <a:pt x="573884" y="598911"/>
                </a:lnTo>
                <a:lnTo>
                  <a:pt x="575200" y="598082"/>
                </a:lnTo>
                <a:lnTo>
                  <a:pt x="576860" y="598459"/>
                </a:lnTo>
                <a:lnTo>
                  <a:pt x="577258" y="598911"/>
                </a:lnTo>
                <a:lnTo>
                  <a:pt x="578652" y="600729"/>
                </a:lnTo>
                <a:lnTo>
                  <a:pt x="577809" y="602245"/>
                </a:lnTo>
                <a:lnTo>
                  <a:pt x="575304" y="602882"/>
                </a:lnTo>
                <a:close/>
              </a:path>
              <a:path w="964565" h="962025">
                <a:moveTo>
                  <a:pt x="575215" y="767672"/>
                </a:moveTo>
                <a:lnTo>
                  <a:pt x="574254" y="767163"/>
                </a:lnTo>
                <a:lnTo>
                  <a:pt x="573738" y="765846"/>
                </a:lnTo>
                <a:lnTo>
                  <a:pt x="574108" y="765409"/>
                </a:lnTo>
                <a:lnTo>
                  <a:pt x="574407" y="764879"/>
                </a:lnTo>
                <a:lnTo>
                  <a:pt x="575820" y="764879"/>
                </a:lnTo>
                <a:lnTo>
                  <a:pt x="576695" y="765409"/>
                </a:lnTo>
                <a:lnTo>
                  <a:pt x="577596" y="765846"/>
                </a:lnTo>
                <a:lnTo>
                  <a:pt x="577289" y="766313"/>
                </a:lnTo>
                <a:lnTo>
                  <a:pt x="576990" y="766935"/>
                </a:lnTo>
                <a:lnTo>
                  <a:pt x="575215" y="767672"/>
                </a:lnTo>
                <a:close/>
              </a:path>
              <a:path w="964565" h="962025">
                <a:moveTo>
                  <a:pt x="577232" y="32901"/>
                </a:moveTo>
                <a:lnTo>
                  <a:pt x="574573" y="32901"/>
                </a:lnTo>
                <a:lnTo>
                  <a:pt x="573937" y="32165"/>
                </a:lnTo>
                <a:lnTo>
                  <a:pt x="573133" y="31656"/>
                </a:lnTo>
                <a:lnTo>
                  <a:pt x="573514" y="30741"/>
                </a:lnTo>
                <a:lnTo>
                  <a:pt x="573689" y="29393"/>
                </a:lnTo>
                <a:lnTo>
                  <a:pt x="573706" y="29264"/>
                </a:lnTo>
                <a:lnTo>
                  <a:pt x="575058" y="28816"/>
                </a:lnTo>
                <a:lnTo>
                  <a:pt x="576496" y="29393"/>
                </a:lnTo>
                <a:lnTo>
                  <a:pt x="578253" y="31656"/>
                </a:lnTo>
                <a:lnTo>
                  <a:pt x="578439" y="31656"/>
                </a:lnTo>
                <a:lnTo>
                  <a:pt x="577232" y="32901"/>
                </a:lnTo>
                <a:close/>
              </a:path>
              <a:path w="964565" h="962025">
                <a:moveTo>
                  <a:pt x="574937" y="399796"/>
                </a:moveTo>
                <a:lnTo>
                  <a:pt x="573895" y="398998"/>
                </a:lnTo>
                <a:lnTo>
                  <a:pt x="572923" y="398621"/>
                </a:lnTo>
                <a:lnTo>
                  <a:pt x="573773" y="396248"/>
                </a:lnTo>
                <a:lnTo>
                  <a:pt x="576247" y="396248"/>
                </a:lnTo>
                <a:lnTo>
                  <a:pt x="577695" y="398041"/>
                </a:lnTo>
                <a:lnTo>
                  <a:pt x="577172" y="399418"/>
                </a:lnTo>
                <a:lnTo>
                  <a:pt x="574937" y="399796"/>
                </a:lnTo>
                <a:close/>
              </a:path>
              <a:path w="964565" h="962025">
                <a:moveTo>
                  <a:pt x="575101" y="47324"/>
                </a:moveTo>
                <a:lnTo>
                  <a:pt x="573960" y="47324"/>
                </a:lnTo>
                <a:lnTo>
                  <a:pt x="574122" y="46872"/>
                </a:lnTo>
                <a:lnTo>
                  <a:pt x="575101" y="47324"/>
                </a:lnTo>
                <a:close/>
              </a:path>
              <a:path w="964565" h="962025">
                <a:moveTo>
                  <a:pt x="575072" y="51042"/>
                </a:moveTo>
                <a:lnTo>
                  <a:pt x="574023" y="50274"/>
                </a:lnTo>
                <a:lnTo>
                  <a:pt x="573033" y="49907"/>
                </a:lnTo>
                <a:lnTo>
                  <a:pt x="573881" y="47544"/>
                </a:lnTo>
                <a:lnTo>
                  <a:pt x="576353" y="47544"/>
                </a:lnTo>
                <a:lnTo>
                  <a:pt x="577876" y="49327"/>
                </a:lnTo>
                <a:lnTo>
                  <a:pt x="577368" y="50683"/>
                </a:lnTo>
                <a:lnTo>
                  <a:pt x="575072" y="51042"/>
                </a:lnTo>
                <a:close/>
              </a:path>
              <a:path w="964565" h="962025">
                <a:moveTo>
                  <a:pt x="575834" y="327861"/>
                </a:moveTo>
                <a:lnTo>
                  <a:pt x="574176" y="327266"/>
                </a:lnTo>
                <a:lnTo>
                  <a:pt x="572982" y="325014"/>
                </a:lnTo>
                <a:lnTo>
                  <a:pt x="572859" y="324783"/>
                </a:lnTo>
                <a:lnTo>
                  <a:pt x="573884" y="323373"/>
                </a:lnTo>
                <a:lnTo>
                  <a:pt x="576651" y="323373"/>
                </a:lnTo>
                <a:lnTo>
                  <a:pt x="577343" y="324377"/>
                </a:lnTo>
                <a:lnTo>
                  <a:pt x="578136" y="325014"/>
                </a:lnTo>
                <a:lnTo>
                  <a:pt x="577634" y="325921"/>
                </a:lnTo>
                <a:lnTo>
                  <a:pt x="577330" y="327266"/>
                </a:lnTo>
                <a:lnTo>
                  <a:pt x="577516" y="327266"/>
                </a:lnTo>
                <a:lnTo>
                  <a:pt x="575834" y="327861"/>
                </a:lnTo>
                <a:close/>
              </a:path>
              <a:path w="964565" h="962025">
                <a:moveTo>
                  <a:pt x="575062" y="381925"/>
                </a:moveTo>
                <a:lnTo>
                  <a:pt x="573653" y="381384"/>
                </a:lnTo>
                <a:lnTo>
                  <a:pt x="573546" y="380654"/>
                </a:lnTo>
                <a:lnTo>
                  <a:pt x="573435" y="379900"/>
                </a:lnTo>
                <a:lnTo>
                  <a:pt x="573016" y="378950"/>
                </a:lnTo>
                <a:lnTo>
                  <a:pt x="573535" y="377537"/>
                </a:lnTo>
                <a:lnTo>
                  <a:pt x="574599" y="376993"/>
                </a:lnTo>
                <a:lnTo>
                  <a:pt x="576471" y="378512"/>
                </a:lnTo>
                <a:lnTo>
                  <a:pt x="576731" y="379719"/>
                </a:lnTo>
                <a:lnTo>
                  <a:pt x="577204" y="380654"/>
                </a:lnTo>
                <a:lnTo>
                  <a:pt x="576232" y="381035"/>
                </a:lnTo>
                <a:lnTo>
                  <a:pt x="575062" y="381925"/>
                </a:lnTo>
                <a:close/>
              </a:path>
              <a:path w="964565" h="962025">
                <a:moveTo>
                  <a:pt x="574983" y="474008"/>
                </a:moveTo>
                <a:lnTo>
                  <a:pt x="574122" y="472851"/>
                </a:lnTo>
                <a:lnTo>
                  <a:pt x="573325" y="472257"/>
                </a:lnTo>
                <a:lnTo>
                  <a:pt x="573802" y="471307"/>
                </a:lnTo>
                <a:lnTo>
                  <a:pt x="574069" y="469869"/>
                </a:lnTo>
                <a:lnTo>
                  <a:pt x="575514" y="469261"/>
                </a:lnTo>
                <a:lnTo>
                  <a:pt x="577187" y="469869"/>
                </a:lnTo>
                <a:lnTo>
                  <a:pt x="578576" y="472257"/>
                </a:lnTo>
                <a:lnTo>
                  <a:pt x="578656" y="472396"/>
                </a:lnTo>
                <a:lnTo>
                  <a:pt x="577513" y="473716"/>
                </a:lnTo>
                <a:lnTo>
                  <a:pt x="574983" y="474008"/>
                </a:lnTo>
                <a:close/>
              </a:path>
              <a:path w="964565" h="962025">
                <a:moveTo>
                  <a:pt x="576236" y="305574"/>
                </a:moveTo>
                <a:lnTo>
                  <a:pt x="573576" y="305574"/>
                </a:lnTo>
                <a:lnTo>
                  <a:pt x="573603" y="305318"/>
                </a:lnTo>
                <a:lnTo>
                  <a:pt x="575008" y="304709"/>
                </a:lnTo>
                <a:lnTo>
                  <a:pt x="576236" y="305574"/>
                </a:lnTo>
                <a:close/>
              </a:path>
              <a:path w="964565" h="962025">
                <a:moveTo>
                  <a:pt x="573576" y="305574"/>
                </a:moveTo>
                <a:lnTo>
                  <a:pt x="573540" y="305923"/>
                </a:lnTo>
                <a:lnTo>
                  <a:pt x="573603" y="305318"/>
                </a:lnTo>
                <a:lnTo>
                  <a:pt x="573576" y="305574"/>
                </a:lnTo>
                <a:close/>
              </a:path>
              <a:path w="964565" h="962025">
                <a:moveTo>
                  <a:pt x="574731" y="309716"/>
                </a:moveTo>
                <a:lnTo>
                  <a:pt x="573638" y="309214"/>
                </a:lnTo>
                <a:lnTo>
                  <a:pt x="573177" y="308108"/>
                </a:lnTo>
                <a:lnTo>
                  <a:pt x="573058" y="307823"/>
                </a:lnTo>
                <a:lnTo>
                  <a:pt x="573446" y="306837"/>
                </a:lnTo>
                <a:lnTo>
                  <a:pt x="573540" y="305923"/>
                </a:lnTo>
                <a:lnTo>
                  <a:pt x="577239" y="305923"/>
                </a:lnTo>
                <a:lnTo>
                  <a:pt x="576811" y="306837"/>
                </a:lnTo>
                <a:lnTo>
                  <a:pt x="576616" y="307823"/>
                </a:lnTo>
                <a:lnTo>
                  <a:pt x="576563" y="308108"/>
                </a:lnTo>
                <a:lnTo>
                  <a:pt x="574731" y="309716"/>
                </a:lnTo>
                <a:close/>
              </a:path>
              <a:path w="964565" h="962025">
                <a:moveTo>
                  <a:pt x="577506" y="455767"/>
                </a:moveTo>
                <a:lnTo>
                  <a:pt x="574807" y="455767"/>
                </a:lnTo>
                <a:lnTo>
                  <a:pt x="574122" y="454689"/>
                </a:lnTo>
                <a:lnTo>
                  <a:pt x="573364" y="454027"/>
                </a:lnTo>
                <a:lnTo>
                  <a:pt x="573866" y="453119"/>
                </a:lnTo>
                <a:lnTo>
                  <a:pt x="574165" y="451838"/>
                </a:lnTo>
                <a:lnTo>
                  <a:pt x="574204" y="451671"/>
                </a:lnTo>
                <a:lnTo>
                  <a:pt x="575706" y="451212"/>
                </a:lnTo>
                <a:lnTo>
                  <a:pt x="577364" y="451838"/>
                </a:lnTo>
                <a:lnTo>
                  <a:pt x="578638" y="454408"/>
                </a:lnTo>
                <a:lnTo>
                  <a:pt x="577506" y="455767"/>
                </a:lnTo>
                <a:close/>
              </a:path>
              <a:path w="964565" h="962025">
                <a:moveTo>
                  <a:pt x="575072" y="271658"/>
                </a:moveTo>
                <a:lnTo>
                  <a:pt x="573663" y="271128"/>
                </a:lnTo>
                <a:lnTo>
                  <a:pt x="573553" y="270388"/>
                </a:lnTo>
                <a:lnTo>
                  <a:pt x="573443" y="269644"/>
                </a:lnTo>
                <a:lnTo>
                  <a:pt x="573019" y="268697"/>
                </a:lnTo>
                <a:lnTo>
                  <a:pt x="573546" y="267299"/>
                </a:lnTo>
                <a:lnTo>
                  <a:pt x="574613" y="266754"/>
                </a:lnTo>
                <a:lnTo>
                  <a:pt x="576478" y="268256"/>
                </a:lnTo>
                <a:lnTo>
                  <a:pt x="576734" y="269455"/>
                </a:lnTo>
                <a:lnTo>
                  <a:pt x="577211" y="270388"/>
                </a:lnTo>
                <a:lnTo>
                  <a:pt x="576240" y="270768"/>
                </a:lnTo>
                <a:lnTo>
                  <a:pt x="575072" y="271658"/>
                </a:lnTo>
                <a:close/>
              </a:path>
              <a:path w="964565" h="962025">
                <a:moveTo>
                  <a:pt x="576013" y="290963"/>
                </a:moveTo>
                <a:lnTo>
                  <a:pt x="574275" y="290963"/>
                </a:lnTo>
                <a:lnTo>
                  <a:pt x="573624" y="289635"/>
                </a:lnTo>
                <a:lnTo>
                  <a:pt x="572955" y="288885"/>
                </a:lnTo>
                <a:lnTo>
                  <a:pt x="573621" y="288120"/>
                </a:lnTo>
                <a:lnTo>
                  <a:pt x="574146" y="286956"/>
                </a:lnTo>
                <a:lnTo>
                  <a:pt x="574255" y="286714"/>
                </a:lnTo>
                <a:lnTo>
                  <a:pt x="577650" y="286714"/>
                </a:lnTo>
                <a:lnTo>
                  <a:pt x="578677" y="286956"/>
                </a:lnTo>
                <a:lnTo>
                  <a:pt x="577378" y="290248"/>
                </a:lnTo>
                <a:lnTo>
                  <a:pt x="576013" y="290963"/>
                </a:lnTo>
                <a:close/>
              </a:path>
              <a:path w="964565" h="962025">
                <a:moveTo>
                  <a:pt x="577222" y="362666"/>
                </a:moveTo>
                <a:lnTo>
                  <a:pt x="573560" y="362666"/>
                </a:lnTo>
                <a:lnTo>
                  <a:pt x="573438" y="361684"/>
                </a:lnTo>
                <a:lnTo>
                  <a:pt x="573069" y="360766"/>
                </a:lnTo>
                <a:lnTo>
                  <a:pt x="573596" y="359325"/>
                </a:lnTo>
                <a:lnTo>
                  <a:pt x="574674" y="358798"/>
                </a:lnTo>
                <a:lnTo>
                  <a:pt x="576538" y="360435"/>
                </a:lnTo>
                <a:lnTo>
                  <a:pt x="576763" y="361684"/>
                </a:lnTo>
                <a:lnTo>
                  <a:pt x="577222" y="362666"/>
                </a:lnTo>
                <a:close/>
              </a:path>
              <a:path w="964565" h="962025">
                <a:moveTo>
                  <a:pt x="574966" y="363930"/>
                </a:moveTo>
                <a:lnTo>
                  <a:pt x="573617" y="363221"/>
                </a:lnTo>
                <a:lnTo>
                  <a:pt x="573597" y="363026"/>
                </a:lnTo>
                <a:lnTo>
                  <a:pt x="576236" y="363026"/>
                </a:lnTo>
                <a:lnTo>
                  <a:pt x="574966" y="363930"/>
                </a:lnTo>
                <a:close/>
              </a:path>
              <a:path w="964565" h="962025">
                <a:moveTo>
                  <a:pt x="577225" y="491985"/>
                </a:moveTo>
                <a:lnTo>
                  <a:pt x="574572" y="491985"/>
                </a:lnTo>
                <a:lnTo>
                  <a:pt x="573941" y="491256"/>
                </a:lnTo>
                <a:lnTo>
                  <a:pt x="573133" y="490754"/>
                </a:lnTo>
                <a:lnTo>
                  <a:pt x="573514" y="489843"/>
                </a:lnTo>
                <a:lnTo>
                  <a:pt x="573603" y="489174"/>
                </a:lnTo>
                <a:lnTo>
                  <a:pt x="573709" y="488373"/>
                </a:lnTo>
                <a:lnTo>
                  <a:pt x="575065" y="487925"/>
                </a:lnTo>
                <a:lnTo>
                  <a:pt x="576207" y="488373"/>
                </a:lnTo>
                <a:lnTo>
                  <a:pt x="576415" y="488373"/>
                </a:lnTo>
                <a:lnTo>
                  <a:pt x="578263" y="490754"/>
                </a:lnTo>
                <a:lnTo>
                  <a:pt x="578453" y="490754"/>
                </a:lnTo>
                <a:lnTo>
                  <a:pt x="577225" y="491985"/>
                </a:lnTo>
                <a:close/>
              </a:path>
              <a:path w="964565" h="962025">
                <a:moveTo>
                  <a:pt x="585208" y="775490"/>
                </a:moveTo>
                <a:lnTo>
                  <a:pt x="583545" y="775490"/>
                </a:lnTo>
                <a:lnTo>
                  <a:pt x="583731" y="774771"/>
                </a:lnTo>
                <a:lnTo>
                  <a:pt x="583791" y="774540"/>
                </a:lnTo>
                <a:lnTo>
                  <a:pt x="584343" y="773579"/>
                </a:lnTo>
                <a:lnTo>
                  <a:pt x="584723" y="772750"/>
                </a:lnTo>
                <a:lnTo>
                  <a:pt x="584343" y="773579"/>
                </a:lnTo>
                <a:lnTo>
                  <a:pt x="585869" y="773825"/>
                </a:lnTo>
                <a:lnTo>
                  <a:pt x="585689" y="774540"/>
                </a:lnTo>
                <a:lnTo>
                  <a:pt x="585630" y="774771"/>
                </a:lnTo>
                <a:lnTo>
                  <a:pt x="585208" y="775490"/>
                </a:lnTo>
                <a:close/>
              </a:path>
              <a:path w="964565" h="962025">
                <a:moveTo>
                  <a:pt x="585208" y="775490"/>
                </a:moveTo>
                <a:lnTo>
                  <a:pt x="585114" y="775650"/>
                </a:lnTo>
                <a:lnTo>
                  <a:pt x="585630" y="774771"/>
                </a:lnTo>
                <a:lnTo>
                  <a:pt x="585208" y="775490"/>
                </a:lnTo>
                <a:close/>
              </a:path>
              <a:path w="964565" h="962025">
                <a:moveTo>
                  <a:pt x="584866" y="776191"/>
                </a:moveTo>
                <a:lnTo>
                  <a:pt x="584702" y="776550"/>
                </a:lnTo>
                <a:lnTo>
                  <a:pt x="585114" y="775650"/>
                </a:lnTo>
                <a:lnTo>
                  <a:pt x="585208" y="775490"/>
                </a:lnTo>
                <a:lnTo>
                  <a:pt x="585114" y="775650"/>
                </a:lnTo>
                <a:lnTo>
                  <a:pt x="584866" y="776191"/>
                </a:lnTo>
                <a:close/>
              </a:path>
              <a:path w="964565" h="962025">
                <a:moveTo>
                  <a:pt x="585193" y="334255"/>
                </a:moveTo>
                <a:lnTo>
                  <a:pt x="583574" y="334255"/>
                </a:lnTo>
                <a:lnTo>
                  <a:pt x="583801" y="333337"/>
                </a:lnTo>
                <a:lnTo>
                  <a:pt x="584278" y="332476"/>
                </a:lnTo>
                <a:lnTo>
                  <a:pt x="585858" y="332476"/>
                </a:lnTo>
                <a:lnTo>
                  <a:pt x="585651" y="333337"/>
                </a:lnTo>
                <a:lnTo>
                  <a:pt x="585193" y="334255"/>
                </a:lnTo>
                <a:close/>
              </a:path>
              <a:path w="964565" h="962025">
                <a:moveTo>
                  <a:pt x="585876" y="354033"/>
                </a:moveTo>
                <a:lnTo>
                  <a:pt x="584242" y="354033"/>
                </a:lnTo>
                <a:lnTo>
                  <a:pt x="583456" y="352553"/>
                </a:lnTo>
                <a:lnTo>
                  <a:pt x="584652" y="351503"/>
                </a:lnTo>
                <a:lnTo>
                  <a:pt x="585082" y="352340"/>
                </a:lnTo>
                <a:lnTo>
                  <a:pt x="585605" y="353147"/>
                </a:lnTo>
                <a:lnTo>
                  <a:pt x="585876" y="354033"/>
                </a:lnTo>
                <a:close/>
              </a:path>
              <a:path w="964565" h="962025">
                <a:moveTo>
                  <a:pt x="585206" y="205865"/>
                </a:moveTo>
                <a:lnTo>
                  <a:pt x="583524" y="205865"/>
                </a:lnTo>
                <a:lnTo>
                  <a:pt x="583727" y="205185"/>
                </a:lnTo>
                <a:lnTo>
                  <a:pt x="583798" y="204951"/>
                </a:lnTo>
                <a:lnTo>
                  <a:pt x="584210" y="204282"/>
                </a:lnTo>
                <a:lnTo>
                  <a:pt x="585862" y="204282"/>
                </a:lnTo>
                <a:lnTo>
                  <a:pt x="585685" y="204951"/>
                </a:lnTo>
                <a:lnTo>
                  <a:pt x="585623" y="205185"/>
                </a:lnTo>
                <a:lnTo>
                  <a:pt x="585206" y="205865"/>
                </a:lnTo>
                <a:close/>
              </a:path>
              <a:path w="964565" h="962025">
                <a:moveTo>
                  <a:pt x="585206" y="205865"/>
                </a:moveTo>
                <a:lnTo>
                  <a:pt x="585114" y="206015"/>
                </a:lnTo>
                <a:lnTo>
                  <a:pt x="585623" y="205185"/>
                </a:lnTo>
                <a:lnTo>
                  <a:pt x="585206" y="205865"/>
                </a:lnTo>
                <a:close/>
              </a:path>
              <a:path w="964565" h="962025">
                <a:moveTo>
                  <a:pt x="584870" y="206527"/>
                </a:moveTo>
                <a:lnTo>
                  <a:pt x="584705" y="206872"/>
                </a:lnTo>
                <a:lnTo>
                  <a:pt x="585114" y="206015"/>
                </a:lnTo>
                <a:lnTo>
                  <a:pt x="585206" y="205865"/>
                </a:lnTo>
                <a:lnTo>
                  <a:pt x="585114" y="206015"/>
                </a:lnTo>
                <a:lnTo>
                  <a:pt x="584870" y="206527"/>
                </a:lnTo>
                <a:close/>
              </a:path>
              <a:path w="964565" h="962025">
                <a:moveTo>
                  <a:pt x="604597" y="409307"/>
                </a:moveTo>
                <a:lnTo>
                  <a:pt x="601856" y="409307"/>
                </a:lnTo>
                <a:lnTo>
                  <a:pt x="601256" y="407863"/>
                </a:lnTo>
                <a:lnTo>
                  <a:pt x="601672" y="406123"/>
                </a:lnTo>
                <a:lnTo>
                  <a:pt x="604006" y="404970"/>
                </a:lnTo>
                <a:lnTo>
                  <a:pt x="605073" y="406123"/>
                </a:lnTo>
                <a:lnTo>
                  <a:pt x="605518" y="407863"/>
                </a:lnTo>
                <a:lnTo>
                  <a:pt x="605636" y="408439"/>
                </a:lnTo>
                <a:lnTo>
                  <a:pt x="604597" y="409307"/>
                </a:lnTo>
                <a:close/>
              </a:path>
              <a:path w="964565" h="962025">
                <a:moveTo>
                  <a:pt x="604597" y="409307"/>
                </a:moveTo>
                <a:lnTo>
                  <a:pt x="604401" y="409599"/>
                </a:lnTo>
                <a:lnTo>
                  <a:pt x="604597" y="409307"/>
                </a:lnTo>
                <a:lnTo>
                  <a:pt x="605636" y="408439"/>
                </a:lnTo>
                <a:lnTo>
                  <a:pt x="604597" y="409307"/>
                </a:lnTo>
                <a:close/>
              </a:path>
              <a:path w="964565" h="962025">
                <a:moveTo>
                  <a:pt x="604088" y="410065"/>
                </a:moveTo>
                <a:lnTo>
                  <a:pt x="603202" y="409599"/>
                </a:lnTo>
                <a:lnTo>
                  <a:pt x="604401" y="409599"/>
                </a:lnTo>
                <a:lnTo>
                  <a:pt x="604088" y="410065"/>
                </a:lnTo>
                <a:close/>
              </a:path>
              <a:path w="964565" h="962025">
                <a:moveTo>
                  <a:pt x="585209" y="169661"/>
                </a:moveTo>
                <a:lnTo>
                  <a:pt x="583545" y="169661"/>
                </a:lnTo>
                <a:lnTo>
                  <a:pt x="583730" y="168946"/>
                </a:lnTo>
                <a:lnTo>
                  <a:pt x="583791" y="168711"/>
                </a:lnTo>
                <a:lnTo>
                  <a:pt x="584343" y="167750"/>
                </a:lnTo>
                <a:lnTo>
                  <a:pt x="584723" y="166921"/>
                </a:lnTo>
                <a:lnTo>
                  <a:pt x="584343" y="167750"/>
                </a:lnTo>
                <a:lnTo>
                  <a:pt x="585869" y="167996"/>
                </a:lnTo>
                <a:lnTo>
                  <a:pt x="585689" y="168711"/>
                </a:lnTo>
                <a:lnTo>
                  <a:pt x="585630" y="168946"/>
                </a:lnTo>
                <a:lnTo>
                  <a:pt x="585209" y="169661"/>
                </a:lnTo>
                <a:close/>
              </a:path>
              <a:path w="964565" h="962025">
                <a:moveTo>
                  <a:pt x="585209" y="169661"/>
                </a:moveTo>
                <a:lnTo>
                  <a:pt x="585114" y="169821"/>
                </a:lnTo>
                <a:lnTo>
                  <a:pt x="585630" y="168946"/>
                </a:lnTo>
                <a:lnTo>
                  <a:pt x="585209" y="169661"/>
                </a:lnTo>
                <a:close/>
              </a:path>
              <a:path w="964565" h="962025">
                <a:moveTo>
                  <a:pt x="584866" y="170362"/>
                </a:moveTo>
                <a:lnTo>
                  <a:pt x="584702" y="170721"/>
                </a:lnTo>
                <a:lnTo>
                  <a:pt x="585114" y="169821"/>
                </a:lnTo>
                <a:lnTo>
                  <a:pt x="585209" y="169661"/>
                </a:lnTo>
                <a:lnTo>
                  <a:pt x="585114" y="169821"/>
                </a:lnTo>
                <a:lnTo>
                  <a:pt x="584866" y="170362"/>
                </a:lnTo>
                <a:close/>
              </a:path>
              <a:path w="964565" h="962025">
                <a:moveTo>
                  <a:pt x="575599" y="620706"/>
                </a:moveTo>
                <a:lnTo>
                  <a:pt x="573966" y="620155"/>
                </a:lnTo>
                <a:lnTo>
                  <a:pt x="572827" y="617835"/>
                </a:lnTo>
                <a:lnTo>
                  <a:pt x="573720" y="616401"/>
                </a:lnTo>
                <a:lnTo>
                  <a:pt x="576395" y="616401"/>
                </a:lnTo>
                <a:lnTo>
                  <a:pt x="577040" y="617340"/>
                </a:lnTo>
                <a:lnTo>
                  <a:pt x="577646" y="617835"/>
                </a:lnTo>
                <a:lnTo>
                  <a:pt x="577867" y="617835"/>
                </a:lnTo>
                <a:lnTo>
                  <a:pt x="577314" y="618831"/>
                </a:lnTo>
                <a:lnTo>
                  <a:pt x="577015" y="620155"/>
                </a:lnTo>
                <a:lnTo>
                  <a:pt x="575599" y="620706"/>
                </a:lnTo>
                <a:close/>
              </a:path>
              <a:path w="964565" h="962025">
                <a:moveTo>
                  <a:pt x="585181" y="225113"/>
                </a:moveTo>
                <a:lnTo>
                  <a:pt x="583780" y="225113"/>
                </a:lnTo>
                <a:lnTo>
                  <a:pt x="582859" y="224540"/>
                </a:lnTo>
                <a:lnTo>
                  <a:pt x="582058" y="224117"/>
                </a:lnTo>
                <a:lnTo>
                  <a:pt x="583144" y="222839"/>
                </a:lnTo>
                <a:lnTo>
                  <a:pt x="585346" y="222839"/>
                </a:lnTo>
                <a:lnTo>
                  <a:pt x="585594" y="224117"/>
                </a:lnTo>
                <a:lnTo>
                  <a:pt x="585677" y="224540"/>
                </a:lnTo>
                <a:lnTo>
                  <a:pt x="585181" y="225113"/>
                </a:lnTo>
                <a:close/>
              </a:path>
              <a:path w="964565" h="962025">
                <a:moveTo>
                  <a:pt x="585181" y="225113"/>
                </a:moveTo>
                <a:lnTo>
                  <a:pt x="584904" y="225433"/>
                </a:lnTo>
                <a:lnTo>
                  <a:pt x="585677" y="224540"/>
                </a:lnTo>
                <a:lnTo>
                  <a:pt x="585181" y="225113"/>
                </a:lnTo>
                <a:close/>
              </a:path>
              <a:path w="964565" h="962025">
                <a:moveTo>
                  <a:pt x="585883" y="241948"/>
                </a:moveTo>
                <a:lnTo>
                  <a:pt x="583249" y="241948"/>
                </a:lnTo>
                <a:lnTo>
                  <a:pt x="583364" y="241635"/>
                </a:lnTo>
                <a:lnTo>
                  <a:pt x="585503" y="241635"/>
                </a:lnTo>
                <a:lnTo>
                  <a:pt x="585883" y="241948"/>
                </a:lnTo>
                <a:close/>
              </a:path>
              <a:path w="964565" h="962025">
                <a:moveTo>
                  <a:pt x="583249" y="241948"/>
                </a:moveTo>
                <a:lnTo>
                  <a:pt x="583176" y="242147"/>
                </a:lnTo>
                <a:lnTo>
                  <a:pt x="583249" y="241948"/>
                </a:lnTo>
                <a:lnTo>
                  <a:pt x="583364" y="241635"/>
                </a:lnTo>
                <a:lnTo>
                  <a:pt x="583249" y="241948"/>
                </a:lnTo>
                <a:close/>
              </a:path>
              <a:path w="964565" h="962025">
                <a:moveTo>
                  <a:pt x="584787" y="244763"/>
                </a:moveTo>
                <a:lnTo>
                  <a:pt x="583542" y="243838"/>
                </a:lnTo>
                <a:lnTo>
                  <a:pt x="583015" y="242585"/>
                </a:lnTo>
                <a:lnTo>
                  <a:pt x="583176" y="242147"/>
                </a:lnTo>
                <a:lnTo>
                  <a:pt x="585837" y="242147"/>
                </a:lnTo>
                <a:lnTo>
                  <a:pt x="585732" y="242585"/>
                </a:lnTo>
                <a:lnTo>
                  <a:pt x="585620" y="243051"/>
                </a:lnTo>
                <a:lnTo>
                  <a:pt x="585192" y="243838"/>
                </a:lnTo>
                <a:lnTo>
                  <a:pt x="584787" y="244763"/>
                </a:lnTo>
                <a:close/>
              </a:path>
              <a:path w="964565" h="962025">
                <a:moveTo>
                  <a:pt x="585227" y="59501"/>
                </a:moveTo>
                <a:lnTo>
                  <a:pt x="583588" y="59501"/>
                </a:lnTo>
                <a:lnTo>
                  <a:pt x="583759" y="58672"/>
                </a:lnTo>
                <a:lnTo>
                  <a:pt x="583787" y="58533"/>
                </a:lnTo>
                <a:lnTo>
                  <a:pt x="584264" y="57619"/>
                </a:lnTo>
                <a:lnTo>
                  <a:pt x="585872" y="57619"/>
                </a:lnTo>
                <a:lnTo>
                  <a:pt x="585687" y="58533"/>
                </a:lnTo>
                <a:lnTo>
                  <a:pt x="585659" y="58672"/>
                </a:lnTo>
                <a:lnTo>
                  <a:pt x="585227" y="59501"/>
                </a:lnTo>
                <a:close/>
              </a:path>
              <a:path w="964565" h="962025">
                <a:moveTo>
                  <a:pt x="585210" y="314011"/>
                </a:moveTo>
                <a:lnTo>
                  <a:pt x="584040" y="314011"/>
                </a:lnTo>
                <a:lnTo>
                  <a:pt x="585008" y="313509"/>
                </a:lnTo>
                <a:lnTo>
                  <a:pt x="585210" y="314011"/>
                </a:lnTo>
                <a:close/>
              </a:path>
              <a:path w="964565" h="962025">
                <a:moveTo>
                  <a:pt x="584970" y="317555"/>
                </a:moveTo>
                <a:lnTo>
                  <a:pt x="581908" y="317555"/>
                </a:lnTo>
                <a:lnTo>
                  <a:pt x="581346" y="316175"/>
                </a:lnTo>
                <a:lnTo>
                  <a:pt x="582787" y="314292"/>
                </a:lnTo>
                <a:lnTo>
                  <a:pt x="585323" y="314292"/>
                </a:lnTo>
                <a:lnTo>
                  <a:pt x="585420" y="314534"/>
                </a:lnTo>
                <a:lnTo>
                  <a:pt x="586324" y="315701"/>
                </a:lnTo>
                <a:lnTo>
                  <a:pt x="585897" y="317185"/>
                </a:lnTo>
                <a:lnTo>
                  <a:pt x="584970" y="317555"/>
                </a:lnTo>
                <a:close/>
              </a:path>
              <a:path w="964565" h="962025">
                <a:moveTo>
                  <a:pt x="585230" y="151673"/>
                </a:moveTo>
                <a:lnTo>
                  <a:pt x="583631" y="151673"/>
                </a:lnTo>
                <a:lnTo>
                  <a:pt x="583805" y="150723"/>
                </a:lnTo>
                <a:lnTo>
                  <a:pt x="584253" y="149808"/>
                </a:lnTo>
                <a:lnTo>
                  <a:pt x="585862" y="149808"/>
                </a:lnTo>
                <a:lnTo>
                  <a:pt x="585679" y="150723"/>
                </a:lnTo>
                <a:lnTo>
                  <a:pt x="585230" y="151673"/>
                </a:lnTo>
                <a:close/>
              </a:path>
              <a:path w="964565" h="962025">
                <a:moveTo>
                  <a:pt x="585230" y="151673"/>
                </a:moveTo>
                <a:lnTo>
                  <a:pt x="585141" y="151904"/>
                </a:lnTo>
                <a:lnTo>
                  <a:pt x="585229" y="151673"/>
                </a:lnTo>
                <a:lnTo>
                  <a:pt x="585692" y="150723"/>
                </a:lnTo>
                <a:lnTo>
                  <a:pt x="585230" y="151673"/>
                </a:lnTo>
                <a:close/>
              </a:path>
              <a:path w="964565" h="962025">
                <a:moveTo>
                  <a:pt x="584993" y="152296"/>
                </a:moveTo>
                <a:lnTo>
                  <a:pt x="585141" y="151904"/>
                </a:lnTo>
                <a:lnTo>
                  <a:pt x="585229" y="151673"/>
                </a:lnTo>
                <a:lnTo>
                  <a:pt x="584993" y="152296"/>
                </a:lnTo>
                <a:close/>
              </a:path>
              <a:path w="964565" h="962025">
                <a:moveTo>
                  <a:pt x="586089" y="42185"/>
                </a:moveTo>
                <a:lnTo>
                  <a:pt x="583436" y="42185"/>
                </a:lnTo>
                <a:lnTo>
                  <a:pt x="582745" y="41043"/>
                </a:lnTo>
                <a:lnTo>
                  <a:pt x="582022" y="40388"/>
                </a:lnTo>
                <a:lnTo>
                  <a:pt x="582460" y="39584"/>
                </a:lnTo>
                <a:lnTo>
                  <a:pt x="582722" y="38485"/>
                </a:lnTo>
                <a:lnTo>
                  <a:pt x="582777" y="38257"/>
                </a:lnTo>
                <a:lnTo>
                  <a:pt x="585007" y="38257"/>
                </a:lnTo>
                <a:lnTo>
                  <a:pt x="585627" y="38485"/>
                </a:lnTo>
                <a:lnTo>
                  <a:pt x="586487" y="40388"/>
                </a:lnTo>
                <a:lnTo>
                  <a:pt x="586588" y="40613"/>
                </a:lnTo>
                <a:lnTo>
                  <a:pt x="586089" y="42185"/>
                </a:lnTo>
                <a:close/>
              </a:path>
              <a:path w="964565" h="962025">
                <a:moveTo>
                  <a:pt x="594021" y="492348"/>
                </a:moveTo>
                <a:lnTo>
                  <a:pt x="592306" y="491893"/>
                </a:lnTo>
                <a:lnTo>
                  <a:pt x="591538" y="489829"/>
                </a:lnTo>
                <a:lnTo>
                  <a:pt x="591434" y="489551"/>
                </a:lnTo>
                <a:lnTo>
                  <a:pt x="592694" y="488391"/>
                </a:lnTo>
                <a:lnTo>
                  <a:pt x="595130" y="488391"/>
                </a:lnTo>
                <a:lnTo>
                  <a:pt x="595715" y="489249"/>
                </a:lnTo>
                <a:lnTo>
                  <a:pt x="596416" y="489829"/>
                </a:lnTo>
                <a:lnTo>
                  <a:pt x="595904" y="490633"/>
                </a:lnTo>
                <a:lnTo>
                  <a:pt x="595530" y="491893"/>
                </a:lnTo>
                <a:lnTo>
                  <a:pt x="594021" y="492348"/>
                </a:lnTo>
                <a:close/>
              </a:path>
              <a:path w="964565" h="962025">
                <a:moveTo>
                  <a:pt x="585944" y="960076"/>
                </a:moveTo>
                <a:lnTo>
                  <a:pt x="584356" y="960076"/>
                </a:lnTo>
                <a:lnTo>
                  <a:pt x="583456" y="958382"/>
                </a:lnTo>
                <a:lnTo>
                  <a:pt x="584652" y="957332"/>
                </a:lnTo>
                <a:lnTo>
                  <a:pt x="585082" y="958168"/>
                </a:lnTo>
                <a:lnTo>
                  <a:pt x="585605" y="958976"/>
                </a:lnTo>
                <a:lnTo>
                  <a:pt x="585944" y="960076"/>
                </a:lnTo>
                <a:close/>
              </a:path>
              <a:path w="964565" h="962025">
                <a:moveTo>
                  <a:pt x="585157" y="23866"/>
                </a:moveTo>
                <a:lnTo>
                  <a:pt x="583830" y="23866"/>
                </a:lnTo>
                <a:lnTo>
                  <a:pt x="582919" y="22190"/>
                </a:lnTo>
                <a:lnTo>
                  <a:pt x="583353" y="21212"/>
                </a:lnTo>
                <a:lnTo>
                  <a:pt x="584659" y="20628"/>
                </a:lnTo>
                <a:lnTo>
                  <a:pt x="583353" y="21212"/>
                </a:lnTo>
                <a:lnTo>
                  <a:pt x="586015" y="21521"/>
                </a:lnTo>
                <a:lnTo>
                  <a:pt x="585863" y="22190"/>
                </a:lnTo>
                <a:lnTo>
                  <a:pt x="585791" y="22510"/>
                </a:lnTo>
                <a:lnTo>
                  <a:pt x="585324" y="23446"/>
                </a:lnTo>
                <a:lnTo>
                  <a:pt x="585157" y="23866"/>
                </a:lnTo>
                <a:close/>
              </a:path>
              <a:path w="964565" h="962025">
                <a:moveTo>
                  <a:pt x="585193" y="940081"/>
                </a:moveTo>
                <a:lnTo>
                  <a:pt x="583574" y="940081"/>
                </a:lnTo>
                <a:lnTo>
                  <a:pt x="583801" y="939163"/>
                </a:lnTo>
                <a:lnTo>
                  <a:pt x="584278" y="938301"/>
                </a:lnTo>
                <a:lnTo>
                  <a:pt x="585858" y="938301"/>
                </a:lnTo>
                <a:lnTo>
                  <a:pt x="585651" y="939163"/>
                </a:lnTo>
                <a:lnTo>
                  <a:pt x="585193" y="940081"/>
                </a:lnTo>
                <a:close/>
              </a:path>
              <a:path w="964565" h="962025">
                <a:moveTo>
                  <a:pt x="584148" y="113412"/>
                </a:moveTo>
                <a:lnTo>
                  <a:pt x="583727" y="113935"/>
                </a:lnTo>
                <a:lnTo>
                  <a:pt x="584638" y="112804"/>
                </a:lnTo>
                <a:lnTo>
                  <a:pt x="584148" y="113412"/>
                </a:lnTo>
                <a:close/>
              </a:path>
              <a:path w="964565" h="962025">
                <a:moveTo>
                  <a:pt x="585239" y="133578"/>
                </a:moveTo>
                <a:lnTo>
                  <a:pt x="583656" y="133578"/>
                </a:lnTo>
                <a:lnTo>
                  <a:pt x="583823" y="132678"/>
                </a:lnTo>
                <a:lnTo>
                  <a:pt x="584270" y="131749"/>
                </a:lnTo>
                <a:lnTo>
                  <a:pt x="585862" y="131749"/>
                </a:lnTo>
                <a:lnTo>
                  <a:pt x="585668" y="132678"/>
                </a:lnTo>
                <a:lnTo>
                  <a:pt x="585239" y="133578"/>
                </a:lnTo>
                <a:close/>
              </a:path>
              <a:path w="964565" h="962025">
                <a:moveTo>
                  <a:pt x="585239" y="133578"/>
                </a:moveTo>
                <a:lnTo>
                  <a:pt x="585150" y="133813"/>
                </a:lnTo>
                <a:lnTo>
                  <a:pt x="585239" y="133578"/>
                </a:lnTo>
                <a:lnTo>
                  <a:pt x="585671" y="132678"/>
                </a:lnTo>
                <a:lnTo>
                  <a:pt x="585239" y="133578"/>
                </a:lnTo>
                <a:close/>
              </a:path>
              <a:path w="964565" h="962025">
                <a:moveTo>
                  <a:pt x="585008" y="134186"/>
                </a:moveTo>
                <a:lnTo>
                  <a:pt x="585150" y="133813"/>
                </a:lnTo>
                <a:lnTo>
                  <a:pt x="585239" y="133578"/>
                </a:lnTo>
                <a:lnTo>
                  <a:pt x="585008" y="134186"/>
                </a:lnTo>
                <a:close/>
              </a:path>
              <a:path w="964565" h="962025">
                <a:moveTo>
                  <a:pt x="585197" y="95694"/>
                </a:moveTo>
                <a:lnTo>
                  <a:pt x="583606" y="95694"/>
                </a:lnTo>
                <a:lnTo>
                  <a:pt x="583816" y="94773"/>
                </a:lnTo>
                <a:lnTo>
                  <a:pt x="584282" y="93908"/>
                </a:lnTo>
                <a:lnTo>
                  <a:pt x="585855" y="93908"/>
                </a:lnTo>
                <a:lnTo>
                  <a:pt x="585653" y="94773"/>
                </a:lnTo>
                <a:lnTo>
                  <a:pt x="585197" y="95694"/>
                </a:lnTo>
                <a:close/>
              </a:path>
              <a:path w="964565" h="962025">
                <a:moveTo>
                  <a:pt x="585197" y="95694"/>
                </a:moveTo>
                <a:lnTo>
                  <a:pt x="585104" y="95908"/>
                </a:lnTo>
                <a:lnTo>
                  <a:pt x="585192" y="95694"/>
                </a:lnTo>
                <a:lnTo>
                  <a:pt x="585681" y="94773"/>
                </a:lnTo>
                <a:lnTo>
                  <a:pt x="585197" y="95694"/>
                </a:lnTo>
                <a:close/>
              </a:path>
              <a:path w="964565" h="962025">
                <a:moveTo>
                  <a:pt x="584934" y="96317"/>
                </a:moveTo>
                <a:lnTo>
                  <a:pt x="584801" y="96637"/>
                </a:lnTo>
                <a:lnTo>
                  <a:pt x="585104" y="95908"/>
                </a:lnTo>
                <a:lnTo>
                  <a:pt x="585192" y="95694"/>
                </a:lnTo>
                <a:lnTo>
                  <a:pt x="584934" y="96317"/>
                </a:lnTo>
                <a:close/>
              </a:path>
              <a:path w="964565" h="962025">
                <a:moveTo>
                  <a:pt x="585210" y="919836"/>
                </a:moveTo>
                <a:lnTo>
                  <a:pt x="584043" y="919836"/>
                </a:lnTo>
                <a:lnTo>
                  <a:pt x="585008" y="919335"/>
                </a:lnTo>
                <a:lnTo>
                  <a:pt x="585210" y="919836"/>
                </a:lnTo>
                <a:close/>
              </a:path>
              <a:path w="964565" h="962025">
                <a:moveTo>
                  <a:pt x="584961" y="923384"/>
                </a:moveTo>
                <a:lnTo>
                  <a:pt x="581908" y="923384"/>
                </a:lnTo>
                <a:lnTo>
                  <a:pt x="581346" y="922003"/>
                </a:lnTo>
                <a:lnTo>
                  <a:pt x="582787" y="920117"/>
                </a:lnTo>
                <a:lnTo>
                  <a:pt x="585323" y="920117"/>
                </a:lnTo>
                <a:lnTo>
                  <a:pt x="585420" y="920359"/>
                </a:lnTo>
                <a:lnTo>
                  <a:pt x="586324" y="921527"/>
                </a:lnTo>
                <a:lnTo>
                  <a:pt x="585897" y="923011"/>
                </a:lnTo>
                <a:lnTo>
                  <a:pt x="584961" y="923384"/>
                </a:lnTo>
                <a:close/>
              </a:path>
              <a:path w="964565" h="962025">
                <a:moveTo>
                  <a:pt x="584961" y="923384"/>
                </a:moveTo>
                <a:lnTo>
                  <a:pt x="584515" y="923562"/>
                </a:lnTo>
                <a:lnTo>
                  <a:pt x="585897" y="923011"/>
                </a:lnTo>
                <a:lnTo>
                  <a:pt x="584961" y="923384"/>
                </a:lnTo>
                <a:close/>
              </a:path>
              <a:path w="964565" h="962025">
                <a:moveTo>
                  <a:pt x="585230" y="757502"/>
                </a:moveTo>
                <a:lnTo>
                  <a:pt x="583631" y="757502"/>
                </a:lnTo>
                <a:lnTo>
                  <a:pt x="583805" y="756552"/>
                </a:lnTo>
                <a:lnTo>
                  <a:pt x="584253" y="755637"/>
                </a:lnTo>
                <a:lnTo>
                  <a:pt x="585862" y="755637"/>
                </a:lnTo>
                <a:lnTo>
                  <a:pt x="585679" y="756552"/>
                </a:lnTo>
                <a:lnTo>
                  <a:pt x="585230" y="757502"/>
                </a:lnTo>
                <a:close/>
              </a:path>
              <a:path w="964565" h="962025">
                <a:moveTo>
                  <a:pt x="585230" y="757502"/>
                </a:moveTo>
                <a:lnTo>
                  <a:pt x="585141" y="757733"/>
                </a:lnTo>
                <a:lnTo>
                  <a:pt x="585229" y="757502"/>
                </a:lnTo>
                <a:lnTo>
                  <a:pt x="585692" y="756552"/>
                </a:lnTo>
                <a:lnTo>
                  <a:pt x="585230" y="757502"/>
                </a:lnTo>
                <a:close/>
              </a:path>
              <a:path w="964565" h="962025">
                <a:moveTo>
                  <a:pt x="584993" y="758125"/>
                </a:moveTo>
                <a:lnTo>
                  <a:pt x="585141" y="757733"/>
                </a:lnTo>
                <a:lnTo>
                  <a:pt x="585229" y="757502"/>
                </a:lnTo>
                <a:lnTo>
                  <a:pt x="584993" y="758125"/>
                </a:lnTo>
                <a:close/>
              </a:path>
              <a:path w="964565" h="962025">
                <a:moveTo>
                  <a:pt x="585157" y="629692"/>
                </a:moveTo>
                <a:lnTo>
                  <a:pt x="583830" y="629692"/>
                </a:lnTo>
                <a:lnTo>
                  <a:pt x="582919" y="628016"/>
                </a:lnTo>
                <a:lnTo>
                  <a:pt x="583353" y="627037"/>
                </a:lnTo>
                <a:lnTo>
                  <a:pt x="584659" y="626453"/>
                </a:lnTo>
                <a:lnTo>
                  <a:pt x="583353" y="627037"/>
                </a:lnTo>
                <a:lnTo>
                  <a:pt x="586015" y="627347"/>
                </a:lnTo>
                <a:lnTo>
                  <a:pt x="585863" y="628016"/>
                </a:lnTo>
                <a:lnTo>
                  <a:pt x="585791" y="628336"/>
                </a:lnTo>
                <a:lnTo>
                  <a:pt x="585324" y="629272"/>
                </a:lnTo>
                <a:lnTo>
                  <a:pt x="585157" y="629692"/>
                </a:lnTo>
                <a:close/>
              </a:path>
              <a:path w="964565" h="962025">
                <a:moveTo>
                  <a:pt x="585157" y="629692"/>
                </a:moveTo>
                <a:lnTo>
                  <a:pt x="585070" y="629909"/>
                </a:lnTo>
                <a:lnTo>
                  <a:pt x="585324" y="629272"/>
                </a:lnTo>
                <a:lnTo>
                  <a:pt x="585157" y="629692"/>
                </a:lnTo>
                <a:close/>
              </a:path>
              <a:path w="964565" h="962025">
                <a:moveTo>
                  <a:pt x="585070" y="629909"/>
                </a:moveTo>
                <a:lnTo>
                  <a:pt x="584944" y="630225"/>
                </a:lnTo>
                <a:lnTo>
                  <a:pt x="585070" y="629909"/>
                </a:lnTo>
                <a:lnTo>
                  <a:pt x="585157" y="629692"/>
                </a:lnTo>
                <a:lnTo>
                  <a:pt x="585070" y="629909"/>
                </a:lnTo>
                <a:close/>
              </a:path>
              <a:path w="964565" h="962025">
                <a:moveTo>
                  <a:pt x="582641" y="461628"/>
                </a:moveTo>
                <a:lnTo>
                  <a:pt x="582401" y="462083"/>
                </a:lnTo>
                <a:lnTo>
                  <a:pt x="582798" y="461329"/>
                </a:lnTo>
                <a:lnTo>
                  <a:pt x="582641" y="461628"/>
                </a:lnTo>
                <a:close/>
              </a:path>
              <a:path w="964565" h="962025">
                <a:moveTo>
                  <a:pt x="585230" y="518606"/>
                </a:moveTo>
                <a:lnTo>
                  <a:pt x="583609" y="518606"/>
                </a:lnTo>
                <a:lnTo>
                  <a:pt x="583794" y="517638"/>
                </a:lnTo>
                <a:lnTo>
                  <a:pt x="584257" y="516720"/>
                </a:lnTo>
                <a:lnTo>
                  <a:pt x="585862" y="516720"/>
                </a:lnTo>
                <a:lnTo>
                  <a:pt x="585681" y="517638"/>
                </a:lnTo>
                <a:lnTo>
                  <a:pt x="585230" y="518606"/>
                </a:lnTo>
                <a:close/>
              </a:path>
              <a:path w="964565" h="962025">
                <a:moveTo>
                  <a:pt x="585230" y="518606"/>
                </a:moveTo>
                <a:lnTo>
                  <a:pt x="585130" y="518852"/>
                </a:lnTo>
                <a:lnTo>
                  <a:pt x="585224" y="518606"/>
                </a:lnTo>
                <a:lnTo>
                  <a:pt x="585710" y="517638"/>
                </a:lnTo>
                <a:lnTo>
                  <a:pt x="585230" y="518606"/>
                </a:lnTo>
                <a:close/>
              </a:path>
              <a:path w="964565" h="962025">
                <a:moveTo>
                  <a:pt x="584970" y="519268"/>
                </a:moveTo>
                <a:lnTo>
                  <a:pt x="584840" y="519606"/>
                </a:lnTo>
                <a:lnTo>
                  <a:pt x="585130" y="518852"/>
                </a:lnTo>
                <a:lnTo>
                  <a:pt x="585224" y="518606"/>
                </a:lnTo>
                <a:lnTo>
                  <a:pt x="584970" y="519268"/>
                </a:lnTo>
                <a:close/>
              </a:path>
              <a:path w="964565" h="962025">
                <a:moveTo>
                  <a:pt x="585154" y="482982"/>
                </a:moveTo>
                <a:lnTo>
                  <a:pt x="583823" y="482982"/>
                </a:lnTo>
                <a:lnTo>
                  <a:pt x="582922" y="481296"/>
                </a:lnTo>
                <a:lnTo>
                  <a:pt x="583217" y="480634"/>
                </a:lnTo>
                <a:lnTo>
                  <a:pt x="586011" y="480634"/>
                </a:lnTo>
                <a:lnTo>
                  <a:pt x="585862" y="481296"/>
                </a:lnTo>
                <a:lnTo>
                  <a:pt x="585787" y="481626"/>
                </a:lnTo>
                <a:lnTo>
                  <a:pt x="585321" y="482566"/>
                </a:lnTo>
                <a:lnTo>
                  <a:pt x="585154" y="482982"/>
                </a:lnTo>
                <a:close/>
              </a:path>
              <a:path w="964565" h="962025">
                <a:moveTo>
                  <a:pt x="585154" y="482982"/>
                </a:moveTo>
                <a:lnTo>
                  <a:pt x="585065" y="483203"/>
                </a:lnTo>
                <a:lnTo>
                  <a:pt x="585321" y="482566"/>
                </a:lnTo>
                <a:lnTo>
                  <a:pt x="585154" y="482982"/>
                </a:lnTo>
                <a:close/>
              </a:path>
              <a:path w="964565" h="962025">
                <a:moveTo>
                  <a:pt x="585065" y="483203"/>
                </a:moveTo>
                <a:lnTo>
                  <a:pt x="584936" y="483523"/>
                </a:lnTo>
                <a:lnTo>
                  <a:pt x="585065" y="483203"/>
                </a:lnTo>
                <a:lnTo>
                  <a:pt x="585154" y="482982"/>
                </a:lnTo>
                <a:lnTo>
                  <a:pt x="585065" y="483203"/>
                </a:lnTo>
                <a:close/>
              </a:path>
              <a:path w="964565" h="962025">
                <a:moveTo>
                  <a:pt x="585120" y="500728"/>
                </a:moveTo>
                <a:lnTo>
                  <a:pt x="583606" y="500486"/>
                </a:lnTo>
                <a:lnTo>
                  <a:pt x="583774" y="499672"/>
                </a:lnTo>
                <a:lnTo>
                  <a:pt x="583801" y="499540"/>
                </a:lnTo>
                <a:lnTo>
                  <a:pt x="584271" y="498647"/>
                </a:lnTo>
                <a:lnTo>
                  <a:pt x="585887" y="498647"/>
                </a:lnTo>
                <a:lnTo>
                  <a:pt x="585691" y="499540"/>
                </a:lnTo>
                <a:lnTo>
                  <a:pt x="585662" y="499672"/>
                </a:lnTo>
                <a:lnTo>
                  <a:pt x="585229" y="500486"/>
                </a:lnTo>
                <a:lnTo>
                  <a:pt x="585120" y="500728"/>
                </a:lnTo>
                <a:close/>
              </a:path>
              <a:path w="964565" h="962025">
                <a:moveTo>
                  <a:pt x="584947" y="501148"/>
                </a:moveTo>
                <a:lnTo>
                  <a:pt x="584808" y="501486"/>
                </a:lnTo>
                <a:lnTo>
                  <a:pt x="585120" y="500728"/>
                </a:lnTo>
                <a:lnTo>
                  <a:pt x="585219" y="500486"/>
                </a:lnTo>
                <a:lnTo>
                  <a:pt x="584947" y="501148"/>
                </a:lnTo>
                <a:close/>
              </a:path>
              <a:path w="964565" h="962025">
                <a:moveTo>
                  <a:pt x="586089" y="648014"/>
                </a:moveTo>
                <a:lnTo>
                  <a:pt x="583436" y="648014"/>
                </a:lnTo>
                <a:lnTo>
                  <a:pt x="582744" y="646872"/>
                </a:lnTo>
                <a:lnTo>
                  <a:pt x="582022" y="646217"/>
                </a:lnTo>
                <a:lnTo>
                  <a:pt x="582460" y="645413"/>
                </a:lnTo>
                <a:lnTo>
                  <a:pt x="582722" y="644313"/>
                </a:lnTo>
                <a:lnTo>
                  <a:pt x="582777" y="644086"/>
                </a:lnTo>
                <a:lnTo>
                  <a:pt x="585007" y="644086"/>
                </a:lnTo>
                <a:lnTo>
                  <a:pt x="585627" y="644313"/>
                </a:lnTo>
                <a:lnTo>
                  <a:pt x="586488" y="646217"/>
                </a:lnTo>
                <a:lnTo>
                  <a:pt x="586588" y="646438"/>
                </a:lnTo>
                <a:lnTo>
                  <a:pt x="586089" y="648014"/>
                </a:lnTo>
                <a:close/>
              </a:path>
              <a:path w="964565" h="962025">
                <a:moveTo>
                  <a:pt x="585239" y="739407"/>
                </a:moveTo>
                <a:lnTo>
                  <a:pt x="583657" y="739407"/>
                </a:lnTo>
                <a:lnTo>
                  <a:pt x="583823" y="738507"/>
                </a:lnTo>
                <a:lnTo>
                  <a:pt x="584270" y="737578"/>
                </a:lnTo>
                <a:lnTo>
                  <a:pt x="585862" y="737578"/>
                </a:lnTo>
                <a:lnTo>
                  <a:pt x="585668" y="738507"/>
                </a:lnTo>
                <a:lnTo>
                  <a:pt x="585239" y="739407"/>
                </a:lnTo>
                <a:close/>
              </a:path>
              <a:path w="964565" h="962025">
                <a:moveTo>
                  <a:pt x="585239" y="739407"/>
                </a:moveTo>
                <a:lnTo>
                  <a:pt x="585150" y="739642"/>
                </a:lnTo>
                <a:lnTo>
                  <a:pt x="585239" y="739407"/>
                </a:lnTo>
                <a:lnTo>
                  <a:pt x="585671" y="738507"/>
                </a:lnTo>
                <a:lnTo>
                  <a:pt x="585239" y="739407"/>
                </a:lnTo>
                <a:close/>
              </a:path>
              <a:path w="964565" h="962025">
                <a:moveTo>
                  <a:pt x="585008" y="740015"/>
                </a:moveTo>
                <a:lnTo>
                  <a:pt x="585150" y="739642"/>
                </a:lnTo>
                <a:lnTo>
                  <a:pt x="585239" y="739407"/>
                </a:lnTo>
                <a:lnTo>
                  <a:pt x="585008" y="740015"/>
                </a:lnTo>
                <a:close/>
              </a:path>
              <a:path w="964565" h="962025">
                <a:moveTo>
                  <a:pt x="585197" y="701523"/>
                </a:moveTo>
                <a:lnTo>
                  <a:pt x="583606" y="701523"/>
                </a:lnTo>
                <a:lnTo>
                  <a:pt x="583816" y="700602"/>
                </a:lnTo>
                <a:lnTo>
                  <a:pt x="584282" y="699737"/>
                </a:lnTo>
                <a:lnTo>
                  <a:pt x="585855" y="699737"/>
                </a:lnTo>
                <a:lnTo>
                  <a:pt x="585653" y="700602"/>
                </a:lnTo>
                <a:lnTo>
                  <a:pt x="585197" y="701523"/>
                </a:lnTo>
                <a:close/>
              </a:path>
              <a:path w="964565" h="962025">
                <a:moveTo>
                  <a:pt x="585197" y="701523"/>
                </a:moveTo>
                <a:lnTo>
                  <a:pt x="585104" y="701737"/>
                </a:lnTo>
                <a:lnTo>
                  <a:pt x="585192" y="701523"/>
                </a:lnTo>
                <a:lnTo>
                  <a:pt x="585681" y="700602"/>
                </a:lnTo>
                <a:lnTo>
                  <a:pt x="585197" y="701523"/>
                </a:lnTo>
                <a:close/>
              </a:path>
              <a:path w="964565" h="962025">
                <a:moveTo>
                  <a:pt x="584934" y="702146"/>
                </a:moveTo>
                <a:lnTo>
                  <a:pt x="584801" y="702466"/>
                </a:lnTo>
                <a:lnTo>
                  <a:pt x="585104" y="701737"/>
                </a:lnTo>
                <a:lnTo>
                  <a:pt x="585192" y="701523"/>
                </a:lnTo>
                <a:lnTo>
                  <a:pt x="584934" y="702146"/>
                </a:lnTo>
                <a:close/>
              </a:path>
              <a:path w="964565" h="962025">
                <a:moveTo>
                  <a:pt x="585227" y="665330"/>
                </a:moveTo>
                <a:lnTo>
                  <a:pt x="583588" y="665330"/>
                </a:lnTo>
                <a:lnTo>
                  <a:pt x="583759" y="664501"/>
                </a:lnTo>
                <a:lnTo>
                  <a:pt x="583787" y="664362"/>
                </a:lnTo>
                <a:lnTo>
                  <a:pt x="584264" y="663447"/>
                </a:lnTo>
                <a:lnTo>
                  <a:pt x="585872" y="663447"/>
                </a:lnTo>
                <a:lnTo>
                  <a:pt x="585687" y="664362"/>
                </a:lnTo>
                <a:lnTo>
                  <a:pt x="585659" y="664501"/>
                </a:lnTo>
                <a:lnTo>
                  <a:pt x="585227" y="665330"/>
                </a:lnTo>
                <a:close/>
              </a:path>
              <a:path w="964565" h="962025">
                <a:moveTo>
                  <a:pt x="584148" y="719237"/>
                </a:moveTo>
                <a:lnTo>
                  <a:pt x="583727" y="719760"/>
                </a:lnTo>
                <a:lnTo>
                  <a:pt x="584638" y="718629"/>
                </a:lnTo>
                <a:lnTo>
                  <a:pt x="584148" y="719237"/>
                </a:lnTo>
                <a:close/>
              </a:path>
              <a:path w="964565" h="962025">
                <a:moveTo>
                  <a:pt x="585548" y="409318"/>
                </a:moveTo>
                <a:lnTo>
                  <a:pt x="583488" y="409318"/>
                </a:lnTo>
                <a:lnTo>
                  <a:pt x="583019" y="408329"/>
                </a:lnTo>
                <a:lnTo>
                  <a:pt x="583391" y="407105"/>
                </a:lnTo>
                <a:lnTo>
                  <a:pt x="583438" y="406948"/>
                </a:lnTo>
                <a:lnTo>
                  <a:pt x="586259" y="406542"/>
                </a:lnTo>
                <a:lnTo>
                  <a:pt x="586008" y="406083"/>
                </a:lnTo>
                <a:lnTo>
                  <a:pt x="583840" y="406542"/>
                </a:lnTo>
                <a:lnTo>
                  <a:pt x="584119" y="406083"/>
                </a:lnTo>
                <a:lnTo>
                  <a:pt x="586008" y="406083"/>
                </a:lnTo>
                <a:lnTo>
                  <a:pt x="586481" y="406948"/>
                </a:lnTo>
                <a:lnTo>
                  <a:pt x="586566" y="407105"/>
                </a:lnTo>
                <a:lnTo>
                  <a:pt x="585936" y="408919"/>
                </a:lnTo>
                <a:lnTo>
                  <a:pt x="585548" y="409318"/>
                </a:lnTo>
                <a:close/>
              </a:path>
              <a:path w="964565" h="962025">
                <a:moveTo>
                  <a:pt x="585548" y="409318"/>
                </a:moveTo>
                <a:lnTo>
                  <a:pt x="585305" y="409567"/>
                </a:lnTo>
                <a:lnTo>
                  <a:pt x="585936" y="408919"/>
                </a:lnTo>
                <a:lnTo>
                  <a:pt x="585548" y="409318"/>
                </a:lnTo>
                <a:close/>
              </a:path>
              <a:path w="964565" h="962025">
                <a:moveTo>
                  <a:pt x="585890" y="261829"/>
                </a:moveTo>
                <a:lnTo>
                  <a:pt x="584227" y="261829"/>
                </a:lnTo>
                <a:lnTo>
                  <a:pt x="583446" y="260335"/>
                </a:lnTo>
                <a:lnTo>
                  <a:pt x="584634" y="259217"/>
                </a:lnTo>
                <a:lnTo>
                  <a:pt x="585075" y="260082"/>
                </a:lnTo>
                <a:lnTo>
                  <a:pt x="585620" y="260915"/>
                </a:lnTo>
                <a:lnTo>
                  <a:pt x="585890" y="261829"/>
                </a:lnTo>
                <a:close/>
              </a:path>
              <a:path w="964565" h="962025">
                <a:moveTo>
                  <a:pt x="585445" y="537438"/>
                </a:moveTo>
                <a:lnTo>
                  <a:pt x="583513" y="537438"/>
                </a:lnTo>
                <a:lnTo>
                  <a:pt x="583061" y="536498"/>
                </a:lnTo>
                <a:lnTo>
                  <a:pt x="583297" y="535698"/>
                </a:lnTo>
                <a:lnTo>
                  <a:pt x="583617" y="534872"/>
                </a:lnTo>
                <a:lnTo>
                  <a:pt x="584577" y="534015"/>
                </a:lnTo>
                <a:lnTo>
                  <a:pt x="585047" y="534872"/>
                </a:lnTo>
                <a:lnTo>
                  <a:pt x="585620" y="535698"/>
                </a:lnTo>
                <a:lnTo>
                  <a:pt x="585885" y="536498"/>
                </a:lnTo>
                <a:lnTo>
                  <a:pt x="586000" y="536847"/>
                </a:lnTo>
                <a:lnTo>
                  <a:pt x="585445" y="537438"/>
                </a:lnTo>
                <a:close/>
              </a:path>
              <a:path w="964565" h="962025">
                <a:moveTo>
                  <a:pt x="585542" y="299076"/>
                </a:moveTo>
                <a:lnTo>
                  <a:pt x="583485" y="299076"/>
                </a:lnTo>
                <a:lnTo>
                  <a:pt x="583011" y="298098"/>
                </a:lnTo>
                <a:lnTo>
                  <a:pt x="583391" y="296859"/>
                </a:lnTo>
                <a:lnTo>
                  <a:pt x="583435" y="296717"/>
                </a:lnTo>
                <a:lnTo>
                  <a:pt x="586261" y="296315"/>
                </a:lnTo>
                <a:lnTo>
                  <a:pt x="586000" y="295845"/>
                </a:lnTo>
                <a:lnTo>
                  <a:pt x="583840" y="296315"/>
                </a:lnTo>
                <a:lnTo>
                  <a:pt x="584122" y="295845"/>
                </a:lnTo>
                <a:lnTo>
                  <a:pt x="586000" y="295845"/>
                </a:lnTo>
                <a:lnTo>
                  <a:pt x="586484" y="296717"/>
                </a:lnTo>
                <a:lnTo>
                  <a:pt x="586563" y="296859"/>
                </a:lnTo>
                <a:lnTo>
                  <a:pt x="585947" y="298667"/>
                </a:lnTo>
                <a:lnTo>
                  <a:pt x="585542" y="299076"/>
                </a:lnTo>
                <a:close/>
              </a:path>
              <a:path w="964565" h="962025">
                <a:moveTo>
                  <a:pt x="585542" y="299076"/>
                </a:moveTo>
                <a:lnTo>
                  <a:pt x="585310" y="299311"/>
                </a:lnTo>
                <a:lnTo>
                  <a:pt x="585947" y="298667"/>
                </a:lnTo>
                <a:lnTo>
                  <a:pt x="585542" y="299076"/>
                </a:lnTo>
                <a:close/>
              </a:path>
              <a:path w="964565" h="962025">
                <a:moveTo>
                  <a:pt x="584798" y="281059"/>
                </a:moveTo>
                <a:lnTo>
                  <a:pt x="583531" y="280017"/>
                </a:lnTo>
                <a:lnTo>
                  <a:pt x="584236" y="278255"/>
                </a:lnTo>
                <a:lnTo>
                  <a:pt x="585858" y="278255"/>
                </a:lnTo>
                <a:lnTo>
                  <a:pt x="585655" y="279220"/>
                </a:lnTo>
                <a:lnTo>
                  <a:pt x="585235" y="280017"/>
                </a:lnTo>
                <a:lnTo>
                  <a:pt x="584798" y="281059"/>
                </a:lnTo>
                <a:close/>
              </a:path>
              <a:path w="964565" h="962025">
                <a:moveTo>
                  <a:pt x="585206" y="426463"/>
                </a:moveTo>
                <a:lnTo>
                  <a:pt x="583602" y="426463"/>
                </a:lnTo>
                <a:lnTo>
                  <a:pt x="583808" y="425520"/>
                </a:lnTo>
                <a:lnTo>
                  <a:pt x="584278" y="424637"/>
                </a:lnTo>
                <a:lnTo>
                  <a:pt x="585852" y="424637"/>
                </a:lnTo>
                <a:lnTo>
                  <a:pt x="585660" y="425520"/>
                </a:lnTo>
                <a:lnTo>
                  <a:pt x="585206" y="426463"/>
                </a:lnTo>
                <a:close/>
              </a:path>
              <a:path w="964565" h="962025">
                <a:moveTo>
                  <a:pt x="585206" y="426463"/>
                </a:moveTo>
                <a:lnTo>
                  <a:pt x="585106" y="426691"/>
                </a:lnTo>
                <a:lnTo>
                  <a:pt x="585199" y="426463"/>
                </a:lnTo>
                <a:lnTo>
                  <a:pt x="585695" y="425520"/>
                </a:lnTo>
                <a:lnTo>
                  <a:pt x="585206" y="426463"/>
                </a:lnTo>
                <a:close/>
              </a:path>
              <a:path w="964565" h="962025">
                <a:moveTo>
                  <a:pt x="584936" y="427110"/>
                </a:moveTo>
                <a:lnTo>
                  <a:pt x="584801" y="427441"/>
                </a:lnTo>
                <a:lnTo>
                  <a:pt x="585106" y="426691"/>
                </a:lnTo>
                <a:lnTo>
                  <a:pt x="585199" y="426463"/>
                </a:lnTo>
                <a:lnTo>
                  <a:pt x="584936" y="427110"/>
                </a:lnTo>
                <a:close/>
              </a:path>
              <a:path w="964565" h="962025">
                <a:moveTo>
                  <a:pt x="585701" y="554127"/>
                </a:moveTo>
                <a:lnTo>
                  <a:pt x="584033" y="554127"/>
                </a:lnTo>
                <a:lnTo>
                  <a:pt x="584069" y="553636"/>
                </a:lnTo>
                <a:lnTo>
                  <a:pt x="586029" y="553636"/>
                </a:lnTo>
                <a:lnTo>
                  <a:pt x="585701" y="554127"/>
                </a:lnTo>
                <a:close/>
              </a:path>
              <a:path w="964565" h="962025">
                <a:moveTo>
                  <a:pt x="584628" y="445768"/>
                </a:moveTo>
                <a:lnTo>
                  <a:pt x="581983" y="445768"/>
                </a:lnTo>
                <a:lnTo>
                  <a:pt x="581831" y="445273"/>
                </a:lnTo>
                <a:lnTo>
                  <a:pt x="581712" y="444889"/>
                </a:lnTo>
                <a:lnTo>
                  <a:pt x="581620" y="444590"/>
                </a:lnTo>
                <a:lnTo>
                  <a:pt x="582129" y="443330"/>
                </a:lnTo>
                <a:lnTo>
                  <a:pt x="585001" y="441914"/>
                </a:lnTo>
                <a:lnTo>
                  <a:pt x="586108" y="444590"/>
                </a:lnTo>
                <a:lnTo>
                  <a:pt x="586232" y="444889"/>
                </a:lnTo>
                <a:lnTo>
                  <a:pt x="585264" y="445273"/>
                </a:lnTo>
                <a:lnTo>
                  <a:pt x="584628" y="445768"/>
                </a:lnTo>
                <a:close/>
              </a:path>
              <a:path w="964565" h="962025">
                <a:moveTo>
                  <a:pt x="585687" y="572208"/>
                </a:moveTo>
                <a:lnTo>
                  <a:pt x="584040" y="572208"/>
                </a:lnTo>
                <a:lnTo>
                  <a:pt x="584069" y="571678"/>
                </a:lnTo>
                <a:lnTo>
                  <a:pt x="586040" y="571678"/>
                </a:lnTo>
                <a:lnTo>
                  <a:pt x="585687" y="572208"/>
                </a:lnTo>
                <a:close/>
              </a:path>
              <a:path w="964565" h="962025">
                <a:moveTo>
                  <a:pt x="585351" y="572713"/>
                </a:moveTo>
                <a:lnTo>
                  <a:pt x="585057" y="573154"/>
                </a:lnTo>
                <a:lnTo>
                  <a:pt x="586040" y="571678"/>
                </a:lnTo>
                <a:lnTo>
                  <a:pt x="585351" y="572713"/>
                </a:lnTo>
                <a:close/>
              </a:path>
              <a:path w="964565" h="962025">
                <a:moveTo>
                  <a:pt x="585235" y="390269"/>
                </a:moveTo>
                <a:lnTo>
                  <a:pt x="583627" y="390269"/>
                </a:lnTo>
                <a:lnTo>
                  <a:pt x="583805" y="389305"/>
                </a:lnTo>
                <a:lnTo>
                  <a:pt x="584257" y="388394"/>
                </a:lnTo>
                <a:lnTo>
                  <a:pt x="585861" y="388394"/>
                </a:lnTo>
                <a:lnTo>
                  <a:pt x="585685" y="389305"/>
                </a:lnTo>
                <a:lnTo>
                  <a:pt x="585235" y="390269"/>
                </a:lnTo>
                <a:close/>
              </a:path>
              <a:path w="964565" h="962025">
                <a:moveTo>
                  <a:pt x="585235" y="390269"/>
                </a:moveTo>
                <a:lnTo>
                  <a:pt x="585140" y="390511"/>
                </a:lnTo>
                <a:lnTo>
                  <a:pt x="585231" y="390269"/>
                </a:lnTo>
                <a:lnTo>
                  <a:pt x="585708" y="389305"/>
                </a:lnTo>
                <a:lnTo>
                  <a:pt x="585235" y="390269"/>
                </a:lnTo>
                <a:close/>
              </a:path>
              <a:path w="964565" h="962025">
                <a:moveTo>
                  <a:pt x="584987" y="390917"/>
                </a:moveTo>
                <a:lnTo>
                  <a:pt x="585140" y="390511"/>
                </a:lnTo>
                <a:lnTo>
                  <a:pt x="585231" y="390269"/>
                </a:lnTo>
                <a:lnTo>
                  <a:pt x="584987" y="390917"/>
                </a:lnTo>
                <a:close/>
              </a:path>
              <a:path w="964565" h="962025">
                <a:moveTo>
                  <a:pt x="620845" y="851300"/>
                </a:moveTo>
                <a:lnTo>
                  <a:pt x="619792" y="850731"/>
                </a:lnTo>
                <a:lnTo>
                  <a:pt x="619265" y="849407"/>
                </a:lnTo>
                <a:lnTo>
                  <a:pt x="620408" y="846514"/>
                </a:lnTo>
                <a:lnTo>
                  <a:pt x="623347" y="847699"/>
                </a:lnTo>
                <a:lnTo>
                  <a:pt x="622881" y="848642"/>
                </a:lnTo>
                <a:lnTo>
                  <a:pt x="622731" y="849407"/>
                </a:lnTo>
                <a:lnTo>
                  <a:pt x="622642" y="849862"/>
                </a:lnTo>
                <a:lnTo>
                  <a:pt x="620845" y="851300"/>
                </a:lnTo>
                <a:close/>
              </a:path>
              <a:path w="964565" h="962025">
                <a:moveTo>
                  <a:pt x="622471" y="867939"/>
                </a:moveTo>
                <a:lnTo>
                  <a:pt x="620103" y="867939"/>
                </a:lnTo>
                <a:lnTo>
                  <a:pt x="619398" y="866085"/>
                </a:lnTo>
                <a:lnTo>
                  <a:pt x="619290" y="865801"/>
                </a:lnTo>
                <a:lnTo>
                  <a:pt x="619803" y="864495"/>
                </a:lnTo>
                <a:lnTo>
                  <a:pt x="620731" y="864022"/>
                </a:lnTo>
                <a:lnTo>
                  <a:pt x="623418" y="864993"/>
                </a:lnTo>
                <a:lnTo>
                  <a:pt x="623937" y="866085"/>
                </a:lnTo>
                <a:lnTo>
                  <a:pt x="622471" y="867939"/>
                </a:lnTo>
                <a:close/>
              </a:path>
              <a:path w="964565" h="962025">
                <a:moveTo>
                  <a:pt x="620400" y="868722"/>
                </a:moveTo>
                <a:lnTo>
                  <a:pt x="620214" y="868231"/>
                </a:lnTo>
                <a:lnTo>
                  <a:pt x="621308" y="868231"/>
                </a:lnTo>
                <a:lnTo>
                  <a:pt x="620400" y="868722"/>
                </a:lnTo>
                <a:close/>
              </a:path>
              <a:path w="964565" h="962025">
                <a:moveTo>
                  <a:pt x="620731" y="922463"/>
                </a:moveTo>
                <a:lnTo>
                  <a:pt x="619948" y="922463"/>
                </a:lnTo>
                <a:lnTo>
                  <a:pt x="619603" y="921146"/>
                </a:lnTo>
                <a:lnTo>
                  <a:pt x="621475" y="921146"/>
                </a:lnTo>
                <a:lnTo>
                  <a:pt x="620731" y="922463"/>
                </a:lnTo>
                <a:close/>
              </a:path>
              <a:path w="964565" h="962025">
                <a:moveTo>
                  <a:pt x="620731" y="922463"/>
                </a:moveTo>
                <a:lnTo>
                  <a:pt x="620657" y="922594"/>
                </a:lnTo>
                <a:lnTo>
                  <a:pt x="621475" y="921146"/>
                </a:lnTo>
                <a:lnTo>
                  <a:pt x="620731" y="922463"/>
                </a:lnTo>
                <a:close/>
              </a:path>
              <a:path w="964565" h="962025">
                <a:moveTo>
                  <a:pt x="619959" y="885835"/>
                </a:moveTo>
                <a:lnTo>
                  <a:pt x="619643" y="884913"/>
                </a:lnTo>
                <a:lnTo>
                  <a:pt x="619532" y="884590"/>
                </a:lnTo>
                <a:lnTo>
                  <a:pt x="619959" y="885835"/>
                </a:lnTo>
                <a:close/>
              </a:path>
              <a:path w="964565" h="962025">
                <a:moveTo>
                  <a:pt x="620546" y="961015"/>
                </a:moveTo>
                <a:lnTo>
                  <a:pt x="620109" y="960076"/>
                </a:lnTo>
                <a:lnTo>
                  <a:pt x="619194" y="959030"/>
                </a:lnTo>
                <a:lnTo>
                  <a:pt x="619521" y="957617"/>
                </a:lnTo>
                <a:lnTo>
                  <a:pt x="621087" y="956905"/>
                </a:lnTo>
                <a:lnTo>
                  <a:pt x="622413" y="956905"/>
                </a:lnTo>
                <a:lnTo>
                  <a:pt x="622725" y="958232"/>
                </a:lnTo>
                <a:lnTo>
                  <a:pt x="622802" y="958563"/>
                </a:lnTo>
                <a:lnTo>
                  <a:pt x="623236" y="959414"/>
                </a:lnTo>
                <a:lnTo>
                  <a:pt x="620546" y="961015"/>
                </a:lnTo>
                <a:close/>
              </a:path>
              <a:path w="964565" h="962025">
                <a:moveTo>
                  <a:pt x="622966" y="904716"/>
                </a:moveTo>
                <a:lnTo>
                  <a:pt x="619869" y="904716"/>
                </a:lnTo>
                <a:lnTo>
                  <a:pt x="619386" y="903357"/>
                </a:lnTo>
                <a:lnTo>
                  <a:pt x="619988" y="901702"/>
                </a:lnTo>
                <a:lnTo>
                  <a:pt x="622471" y="900275"/>
                </a:lnTo>
                <a:lnTo>
                  <a:pt x="623874" y="901322"/>
                </a:lnTo>
                <a:lnTo>
                  <a:pt x="624119" y="903357"/>
                </a:lnTo>
                <a:lnTo>
                  <a:pt x="624180" y="903859"/>
                </a:lnTo>
                <a:lnTo>
                  <a:pt x="622966" y="904716"/>
                </a:lnTo>
                <a:close/>
              </a:path>
              <a:path w="964565" h="962025">
                <a:moveTo>
                  <a:pt x="622343" y="905506"/>
                </a:moveTo>
                <a:lnTo>
                  <a:pt x="621397" y="905062"/>
                </a:lnTo>
                <a:lnTo>
                  <a:pt x="622694" y="905062"/>
                </a:lnTo>
                <a:lnTo>
                  <a:pt x="622343" y="905506"/>
                </a:lnTo>
                <a:close/>
              </a:path>
              <a:path w="964565" h="962025">
                <a:moveTo>
                  <a:pt x="622829" y="830394"/>
                </a:moveTo>
                <a:lnTo>
                  <a:pt x="619728" y="830052"/>
                </a:lnTo>
                <a:lnTo>
                  <a:pt x="619905" y="829753"/>
                </a:lnTo>
                <a:lnTo>
                  <a:pt x="622916" y="830191"/>
                </a:lnTo>
                <a:lnTo>
                  <a:pt x="622829" y="830394"/>
                </a:lnTo>
                <a:close/>
              </a:path>
              <a:path w="964565" h="962025">
                <a:moveTo>
                  <a:pt x="622651" y="830810"/>
                </a:moveTo>
                <a:lnTo>
                  <a:pt x="622829" y="830394"/>
                </a:lnTo>
                <a:lnTo>
                  <a:pt x="622916" y="830191"/>
                </a:lnTo>
                <a:lnTo>
                  <a:pt x="622651" y="830810"/>
                </a:lnTo>
                <a:close/>
              </a:path>
              <a:path w="964565" h="962025">
                <a:moveTo>
                  <a:pt x="620079" y="223569"/>
                </a:moveTo>
                <a:lnTo>
                  <a:pt x="620258" y="223145"/>
                </a:lnTo>
                <a:lnTo>
                  <a:pt x="620365" y="222892"/>
                </a:lnTo>
                <a:lnTo>
                  <a:pt x="620079" y="223569"/>
                </a:lnTo>
                <a:close/>
              </a:path>
              <a:path w="964565" h="962025">
                <a:moveTo>
                  <a:pt x="619995" y="223768"/>
                </a:moveTo>
                <a:lnTo>
                  <a:pt x="619902" y="223924"/>
                </a:lnTo>
                <a:lnTo>
                  <a:pt x="619995" y="223768"/>
                </a:lnTo>
                <a:lnTo>
                  <a:pt x="620079" y="223569"/>
                </a:lnTo>
                <a:lnTo>
                  <a:pt x="619995" y="223768"/>
                </a:lnTo>
                <a:close/>
              </a:path>
              <a:path w="964565" h="962025">
                <a:moveTo>
                  <a:pt x="619902" y="223924"/>
                </a:moveTo>
                <a:lnTo>
                  <a:pt x="619724" y="224223"/>
                </a:lnTo>
                <a:lnTo>
                  <a:pt x="619902" y="223924"/>
                </a:lnTo>
                <a:lnTo>
                  <a:pt x="619995" y="223768"/>
                </a:lnTo>
                <a:lnTo>
                  <a:pt x="619902" y="223924"/>
                </a:lnTo>
                <a:close/>
              </a:path>
              <a:path w="964565" h="962025">
                <a:moveTo>
                  <a:pt x="620845" y="245475"/>
                </a:moveTo>
                <a:lnTo>
                  <a:pt x="619792" y="244905"/>
                </a:lnTo>
                <a:lnTo>
                  <a:pt x="619265" y="243582"/>
                </a:lnTo>
                <a:lnTo>
                  <a:pt x="620408" y="240688"/>
                </a:lnTo>
                <a:lnTo>
                  <a:pt x="623347" y="241873"/>
                </a:lnTo>
                <a:lnTo>
                  <a:pt x="622881" y="242813"/>
                </a:lnTo>
                <a:lnTo>
                  <a:pt x="622729" y="243582"/>
                </a:lnTo>
                <a:lnTo>
                  <a:pt x="622639" y="244037"/>
                </a:lnTo>
                <a:lnTo>
                  <a:pt x="620845" y="245475"/>
                </a:lnTo>
                <a:close/>
              </a:path>
              <a:path w="964565" h="962025">
                <a:moveTo>
                  <a:pt x="631406" y="932195"/>
                </a:moveTo>
                <a:lnTo>
                  <a:pt x="629016" y="932195"/>
                </a:lnTo>
                <a:lnTo>
                  <a:pt x="627528" y="930373"/>
                </a:lnTo>
                <a:lnTo>
                  <a:pt x="627882" y="929341"/>
                </a:lnTo>
                <a:lnTo>
                  <a:pt x="627998" y="929003"/>
                </a:lnTo>
                <a:lnTo>
                  <a:pt x="630200" y="928644"/>
                </a:lnTo>
                <a:lnTo>
                  <a:pt x="631770" y="929341"/>
                </a:lnTo>
                <a:lnTo>
                  <a:pt x="632289" y="930814"/>
                </a:lnTo>
                <a:lnTo>
                  <a:pt x="631474" y="931992"/>
                </a:lnTo>
                <a:lnTo>
                  <a:pt x="631406" y="932195"/>
                </a:lnTo>
                <a:close/>
              </a:path>
              <a:path w="964565" h="962025">
                <a:moveTo>
                  <a:pt x="631406" y="932195"/>
                </a:moveTo>
                <a:lnTo>
                  <a:pt x="631304" y="932497"/>
                </a:lnTo>
                <a:lnTo>
                  <a:pt x="631406" y="932195"/>
                </a:lnTo>
                <a:lnTo>
                  <a:pt x="631474" y="931992"/>
                </a:lnTo>
                <a:lnTo>
                  <a:pt x="631406" y="932195"/>
                </a:lnTo>
                <a:close/>
              </a:path>
              <a:path w="964565" h="962025">
                <a:moveTo>
                  <a:pt x="631133" y="933006"/>
                </a:moveTo>
                <a:lnTo>
                  <a:pt x="630197" y="932497"/>
                </a:lnTo>
                <a:lnTo>
                  <a:pt x="631304" y="932497"/>
                </a:lnTo>
                <a:lnTo>
                  <a:pt x="631133" y="933006"/>
                </a:lnTo>
                <a:close/>
              </a:path>
              <a:path w="964565" h="962025">
                <a:moveTo>
                  <a:pt x="630697" y="859150"/>
                </a:moveTo>
                <a:lnTo>
                  <a:pt x="628104" y="859150"/>
                </a:lnTo>
                <a:lnTo>
                  <a:pt x="627921" y="858574"/>
                </a:lnTo>
                <a:lnTo>
                  <a:pt x="627763" y="857897"/>
                </a:lnTo>
                <a:lnTo>
                  <a:pt x="628257" y="856695"/>
                </a:lnTo>
                <a:lnTo>
                  <a:pt x="630983" y="854976"/>
                </a:lnTo>
                <a:lnTo>
                  <a:pt x="631378" y="855965"/>
                </a:lnTo>
                <a:lnTo>
                  <a:pt x="632243" y="857082"/>
                </a:lnTo>
                <a:lnTo>
                  <a:pt x="631834" y="858574"/>
                </a:lnTo>
                <a:lnTo>
                  <a:pt x="630697" y="859150"/>
                </a:lnTo>
                <a:close/>
              </a:path>
              <a:path w="964565" h="962025">
                <a:moveTo>
                  <a:pt x="630620" y="915435"/>
                </a:moveTo>
                <a:lnTo>
                  <a:pt x="628795" y="913979"/>
                </a:lnTo>
                <a:lnTo>
                  <a:pt x="628510" y="912769"/>
                </a:lnTo>
                <a:lnTo>
                  <a:pt x="628016" y="911823"/>
                </a:lnTo>
                <a:lnTo>
                  <a:pt x="629001" y="911421"/>
                </a:lnTo>
                <a:lnTo>
                  <a:pt x="630154" y="910520"/>
                </a:lnTo>
                <a:lnTo>
                  <a:pt x="631570" y="910994"/>
                </a:lnTo>
                <a:lnTo>
                  <a:pt x="632179" y="912591"/>
                </a:lnTo>
                <a:lnTo>
                  <a:pt x="632079" y="913499"/>
                </a:lnTo>
                <a:lnTo>
                  <a:pt x="632028" y="913979"/>
                </a:lnTo>
                <a:lnTo>
                  <a:pt x="631930" y="914890"/>
                </a:lnTo>
                <a:lnTo>
                  <a:pt x="630620" y="915435"/>
                </a:lnTo>
                <a:close/>
              </a:path>
              <a:path w="964565" h="962025">
                <a:moveTo>
                  <a:pt x="629948" y="841681"/>
                </a:moveTo>
                <a:lnTo>
                  <a:pt x="628927" y="840660"/>
                </a:lnTo>
                <a:lnTo>
                  <a:pt x="628083" y="840194"/>
                </a:lnTo>
                <a:lnTo>
                  <a:pt x="628424" y="839443"/>
                </a:lnTo>
                <a:lnTo>
                  <a:pt x="628503" y="839269"/>
                </a:lnTo>
                <a:lnTo>
                  <a:pt x="628709" y="838077"/>
                </a:lnTo>
                <a:lnTo>
                  <a:pt x="629511" y="837447"/>
                </a:lnTo>
                <a:lnTo>
                  <a:pt x="631510" y="837447"/>
                </a:lnTo>
                <a:lnTo>
                  <a:pt x="632699" y="839269"/>
                </a:lnTo>
                <a:lnTo>
                  <a:pt x="632812" y="839443"/>
                </a:lnTo>
                <a:lnTo>
                  <a:pt x="632339" y="840660"/>
                </a:lnTo>
                <a:lnTo>
                  <a:pt x="632222" y="840963"/>
                </a:lnTo>
                <a:lnTo>
                  <a:pt x="629948" y="841681"/>
                </a:lnTo>
                <a:close/>
              </a:path>
              <a:path w="964565" h="962025">
                <a:moveTo>
                  <a:pt x="630724" y="787283"/>
                </a:moveTo>
                <a:lnTo>
                  <a:pt x="628830" y="785802"/>
                </a:lnTo>
                <a:lnTo>
                  <a:pt x="628606" y="784528"/>
                </a:lnTo>
                <a:lnTo>
                  <a:pt x="628144" y="783557"/>
                </a:lnTo>
                <a:lnTo>
                  <a:pt x="631147" y="782326"/>
                </a:lnTo>
                <a:lnTo>
                  <a:pt x="631570" y="783315"/>
                </a:lnTo>
                <a:lnTo>
                  <a:pt x="632428" y="784358"/>
                </a:lnTo>
                <a:lnTo>
                  <a:pt x="632307" y="785272"/>
                </a:lnTo>
                <a:lnTo>
                  <a:pt x="632237" y="785802"/>
                </a:lnTo>
                <a:lnTo>
                  <a:pt x="632115" y="786721"/>
                </a:lnTo>
                <a:lnTo>
                  <a:pt x="630724" y="787283"/>
                </a:lnTo>
                <a:close/>
              </a:path>
              <a:path w="964565" h="962025">
                <a:moveTo>
                  <a:pt x="629457" y="823743"/>
                </a:moveTo>
                <a:lnTo>
                  <a:pt x="628631" y="822579"/>
                </a:lnTo>
                <a:lnTo>
                  <a:pt x="627903" y="821953"/>
                </a:lnTo>
                <a:lnTo>
                  <a:pt x="628428" y="821067"/>
                </a:lnTo>
                <a:lnTo>
                  <a:pt x="628740" y="820131"/>
                </a:lnTo>
                <a:lnTo>
                  <a:pt x="628798" y="819957"/>
                </a:lnTo>
                <a:lnTo>
                  <a:pt x="630674" y="818256"/>
                </a:lnTo>
                <a:lnTo>
                  <a:pt x="631773" y="818658"/>
                </a:lnTo>
                <a:lnTo>
                  <a:pt x="632691" y="821953"/>
                </a:lnTo>
                <a:lnTo>
                  <a:pt x="631983" y="823401"/>
                </a:lnTo>
                <a:lnTo>
                  <a:pt x="629457" y="823743"/>
                </a:lnTo>
                <a:close/>
              </a:path>
              <a:path w="964565" h="962025">
                <a:moveTo>
                  <a:pt x="631435" y="949998"/>
                </a:moveTo>
                <a:lnTo>
                  <a:pt x="629841" y="949998"/>
                </a:lnTo>
                <a:lnTo>
                  <a:pt x="630037" y="949055"/>
                </a:lnTo>
                <a:lnTo>
                  <a:pt x="630503" y="948169"/>
                </a:lnTo>
                <a:lnTo>
                  <a:pt x="632077" y="948169"/>
                </a:lnTo>
                <a:lnTo>
                  <a:pt x="631889" y="949055"/>
                </a:lnTo>
                <a:lnTo>
                  <a:pt x="631435" y="949998"/>
                </a:lnTo>
                <a:close/>
              </a:path>
              <a:path w="964565" h="962025">
                <a:moveTo>
                  <a:pt x="631540" y="893664"/>
                </a:moveTo>
                <a:lnTo>
                  <a:pt x="628492" y="893664"/>
                </a:lnTo>
                <a:lnTo>
                  <a:pt x="628699" y="893069"/>
                </a:lnTo>
                <a:lnTo>
                  <a:pt x="629501" y="892660"/>
                </a:lnTo>
                <a:lnTo>
                  <a:pt x="631279" y="892660"/>
                </a:lnTo>
                <a:lnTo>
                  <a:pt x="631540" y="893664"/>
                </a:lnTo>
                <a:close/>
              </a:path>
              <a:path w="964565" h="962025">
                <a:moveTo>
                  <a:pt x="631555" y="894461"/>
                </a:moveTo>
                <a:lnTo>
                  <a:pt x="631540" y="893664"/>
                </a:lnTo>
                <a:lnTo>
                  <a:pt x="631699" y="894283"/>
                </a:lnTo>
                <a:lnTo>
                  <a:pt x="631555" y="894461"/>
                </a:lnTo>
                <a:close/>
              </a:path>
              <a:path w="964565" h="962025">
                <a:moveTo>
                  <a:pt x="631189" y="894916"/>
                </a:moveTo>
                <a:lnTo>
                  <a:pt x="629887" y="894916"/>
                </a:lnTo>
                <a:lnTo>
                  <a:pt x="629051" y="894461"/>
                </a:lnTo>
                <a:lnTo>
                  <a:pt x="631555" y="894461"/>
                </a:lnTo>
                <a:lnTo>
                  <a:pt x="631189" y="894916"/>
                </a:lnTo>
                <a:close/>
              </a:path>
              <a:path w="964565" h="962025">
                <a:moveTo>
                  <a:pt x="631189" y="894916"/>
                </a:moveTo>
                <a:lnTo>
                  <a:pt x="631009" y="895141"/>
                </a:lnTo>
                <a:lnTo>
                  <a:pt x="631555" y="894461"/>
                </a:lnTo>
                <a:lnTo>
                  <a:pt x="631189" y="894916"/>
                </a:lnTo>
                <a:close/>
              </a:path>
              <a:path w="964565" h="962025">
                <a:moveTo>
                  <a:pt x="631053" y="873533"/>
                </a:moveTo>
                <a:lnTo>
                  <a:pt x="629951" y="873533"/>
                </a:lnTo>
                <a:lnTo>
                  <a:pt x="630866" y="873046"/>
                </a:lnTo>
                <a:lnTo>
                  <a:pt x="631053" y="873533"/>
                </a:lnTo>
                <a:close/>
              </a:path>
              <a:path w="964565" h="962025">
                <a:moveTo>
                  <a:pt x="631538" y="876551"/>
                </a:moveTo>
                <a:lnTo>
                  <a:pt x="627693" y="876551"/>
                </a:lnTo>
                <a:lnTo>
                  <a:pt x="627254" y="875679"/>
                </a:lnTo>
                <a:lnTo>
                  <a:pt x="628784" y="873822"/>
                </a:lnTo>
                <a:lnTo>
                  <a:pt x="631163" y="873822"/>
                </a:lnTo>
                <a:lnTo>
                  <a:pt x="631232" y="874003"/>
                </a:lnTo>
                <a:lnTo>
                  <a:pt x="632101" y="875163"/>
                </a:lnTo>
                <a:lnTo>
                  <a:pt x="631538" y="876551"/>
                </a:lnTo>
                <a:close/>
              </a:path>
              <a:path w="964565" h="962025">
                <a:moveTo>
                  <a:pt x="629176" y="877206"/>
                </a:moveTo>
                <a:lnTo>
                  <a:pt x="627774" y="876711"/>
                </a:lnTo>
                <a:lnTo>
                  <a:pt x="630252" y="876711"/>
                </a:lnTo>
                <a:lnTo>
                  <a:pt x="629176" y="877206"/>
                </a:lnTo>
                <a:close/>
              </a:path>
              <a:path w="964565" h="962025">
                <a:moveTo>
                  <a:pt x="623536" y="684763"/>
                </a:moveTo>
                <a:lnTo>
                  <a:pt x="620916" y="684763"/>
                </a:lnTo>
                <a:lnTo>
                  <a:pt x="620348" y="683642"/>
                </a:lnTo>
                <a:lnTo>
                  <a:pt x="620251" y="683450"/>
                </a:lnTo>
                <a:lnTo>
                  <a:pt x="619578" y="682731"/>
                </a:lnTo>
                <a:lnTo>
                  <a:pt x="620162" y="681895"/>
                </a:lnTo>
                <a:lnTo>
                  <a:pt x="620635" y="680517"/>
                </a:lnTo>
                <a:lnTo>
                  <a:pt x="622180" y="680194"/>
                </a:lnTo>
                <a:lnTo>
                  <a:pt x="623799" y="680905"/>
                </a:lnTo>
                <a:lnTo>
                  <a:pt x="624772" y="683450"/>
                </a:lnTo>
                <a:lnTo>
                  <a:pt x="624845" y="683642"/>
                </a:lnTo>
                <a:lnTo>
                  <a:pt x="623536" y="684763"/>
                </a:lnTo>
                <a:close/>
              </a:path>
              <a:path w="964565" h="962025">
                <a:moveTo>
                  <a:pt x="620973" y="665949"/>
                </a:moveTo>
                <a:lnTo>
                  <a:pt x="620252" y="665949"/>
                </a:lnTo>
                <a:lnTo>
                  <a:pt x="619486" y="664373"/>
                </a:lnTo>
                <a:lnTo>
                  <a:pt x="621356" y="664373"/>
                </a:lnTo>
                <a:lnTo>
                  <a:pt x="620973" y="665949"/>
                </a:lnTo>
                <a:close/>
              </a:path>
              <a:path w="964565" h="962025">
                <a:moveTo>
                  <a:pt x="621799" y="335376"/>
                </a:moveTo>
                <a:lnTo>
                  <a:pt x="620005" y="335376"/>
                </a:lnTo>
                <a:lnTo>
                  <a:pt x="619319" y="333832"/>
                </a:lnTo>
                <a:lnTo>
                  <a:pt x="619376" y="332949"/>
                </a:lnTo>
                <a:lnTo>
                  <a:pt x="619461" y="331615"/>
                </a:lnTo>
                <a:lnTo>
                  <a:pt x="620564" y="331199"/>
                </a:lnTo>
                <a:lnTo>
                  <a:pt x="621721" y="331615"/>
                </a:lnTo>
                <a:lnTo>
                  <a:pt x="622577" y="332949"/>
                </a:lnTo>
                <a:lnTo>
                  <a:pt x="623400" y="334348"/>
                </a:lnTo>
                <a:lnTo>
                  <a:pt x="622461" y="334793"/>
                </a:lnTo>
                <a:lnTo>
                  <a:pt x="621799" y="335376"/>
                </a:lnTo>
                <a:close/>
              </a:path>
              <a:path w="964565" h="962025">
                <a:moveTo>
                  <a:pt x="621799" y="335376"/>
                </a:moveTo>
                <a:lnTo>
                  <a:pt x="621407" y="335721"/>
                </a:lnTo>
                <a:lnTo>
                  <a:pt x="622461" y="334793"/>
                </a:lnTo>
                <a:lnTo>
                  <a:pt x="621799" y="335376"/>
                </a:lnTo>
                <a:close/>
              </a:path>
              <a:path w="964565" h="962025">
                <a:moveTo>
                  <a:pt x="621279" y="538285"/>
                </a:moveTo>
                <a:lnTo>
                  <a:pt x="620244" y="537434"/>
                </a:lnTo>
                <a:lnTo>
                  <a:pt x="619287" y="537032"/>
                </a:lnTo>
                <a:lnTo>
                  <a:pt x="620024" y="534705"/>
                </a:lnTo>
                <a:lnTo>
                  <a:pt x="622407" y="534705"/>
                </a:lnTo>
                <a:lnTo>
                  <a:pt x="623934" y="536505"/>
                </a:lnTo>
                <a:lnTo>
                  <a:pt x="623489" y="537886"/>
                </a:lnTo>
                <a:lnTo>
                  <a:pt x="621279" y="538285"/>
                </a:lnTo>
                <a:close/>
              </a:path>
              <a:path w="964565" h="962025">
                <a:moveTo>
                  <a:pt x="623322" y="592587"/>
                </a:moveTo>
                <a:lnTo>
                  <a:pt x="620710" y="592587"/>
                </a:lnTo>
                <a:lnTo>
                  <a:pt x="620084" y="591847"/>
                </a:lnTo>
                <a:lnTo>
                  <a:pt x="619290" y="591338"/>
                </a:lnTo>
                <a:lnTo>
                  <a:pt x="619674" y="590427"/>
                </a:lnTo>
                <a:lnTo>
                  <a:pt x="619874" y="588965"/>
                </a:lnTo>
                <a:lnTo>
                  <a:pt x="621226" y="588506"/>
                </a:lnTo>
                <a:lnTo>
                  <a:pt x="622389" y="588965"/>
                </a:lnTo>
                <a:lnTo>
                  <a:pt x="622592" y="588965"/>
                </a:lnTo>
                <a:lnTo>
                  <a:pt x="624387" y="591338"/>
                </a:lnTo>
                <a:lnTo>
                  <a:pt x="624500" y="591488"/>
                </a:lnTo>
                <a:lnTo>
                  <a:pt x="623322" y="592587"/>
                </a:lnTo>
                <a:close/>
              </a:path>
              <a:path w="964565" h="962025">
                <a:moveTo>
                  <a:pt x="620532" y="610059"/>
                </a:moveTo>
                <a:lnTo>
                  <a:pt x="619208" y="609184"/>
                </a:lnTo>
                <a:lnTo>
                  <a:pt x="619965" y="607476"/>
                </a:lnTo>
                <a:lnTo>
                  <a:pt x="621560" y="607476"/>
                </a:lnTo>
                <a:lnTo>
                  <a:pt x="621354" y="608369"/>
                </a:lnTo>
                <a:lnTo>
                  <a:pt x="620908" y="609184"/>
                </a:lnTo>
                <a:lnTo>
                  <a:pt x="620532" y="610059"/>
                </a:lnTo>
                <a:close/>
              </a:path>
              <a:path w="964565" h="962025">
                <a:moveTo>
                  <a:pt x="622859" y="574649"/>
                </a:moveTo>
                <a:lnTo>
                  <a:pt x="620687" y="574649"/>
                </a:lnTo>
                <a:lnTo>
                  <a:pt x="619924" y="574396"/>
                </a:lnTo>
                <a:lnTo>
                  <a:pt x="619075" y="572557"/>
                </a:lnTo>
                <a:lnTo>
                  <a:pt x="619021" y="571898"/>
                </a:lnTo>
                <a:lnTo>
                  <a:pt x="619465" y="570638"/>
                </a:lnTo>
                <a:lnTo>
                  <a:pt x="622170" y="570638"/>
                </a:lnTo>
                <a:lnTo>
                  <a:pt x="622948" y="571898"/>
                </a:lnTo>
                <a:lnTo>
                  <a:pt x="623696" y="572557"/>
                </a:lnTo>
                <a:lnTo>
                  <a:pt x="623233" y="573332"/>
                </a:lnTo>
                <a:lnTo>
                  <a:pt x="622931" y="574396"/>
                </a:lnTo>
                <a:lnTo>
                  <a:pt x="622859" y="574649"/>
                </a:lnTo>
                <a:close/>
              </a:path>
              <a:path w="964565" h="962025">
                <a:moveTo>
                  <a:pt x="621432" y="427858"/>
                </a:moveTo>
                <a:lnTo>
                  <a:pt x="620411" y="427014"/>
                </a:lnTo>
                <a:lnTo>
                  <a:pt x="619472" y="426616"/>
                </a:lnTo>
                <a:lnTo>
                  <a:pt x="620146" y="424360"/>
                </a:lnTo>
                <a:lnTo>
                  <a:pt x="622439" y="424360"/>
                </a:lnTo>
                <a:lnTo>
                  <a:pt x="624009" y="426111"/>
                </a:lnTo>
                <a:lnTo>
                  <a:pt x="623617" y="427452"/>
                </a:lnTo>
                <a:lnTo>
                  <a:pt x="621432" y="427858"/>
                </a:lnTo>
                <a:close/>
              </a:path>
              <a:path w="964565" h="962025">
                <a:moveTo>
                  <a:pt x="620511" y="556059"/>
                </a:moveTo>
                <a:lnTo>
                  <a:pt x="619315" y="554999"/>
                </a:lnTo>
                <a:lnTo>
                  <a:pt x="620058" y="553401"/>
                </a:lnTo>
                <a:lnTo>
                  <a:pt x="621671" y="553401"/>
                </a:lnTo>
                <a:lnTo>
                  <a:pt x="621429" y="554326"/>
                </a:lnTo>
                <a:lnTo>
                  <a:pt x="621028" y="554999"/>
                </a:lnTo>
                <a:lnTo>
                  <a:pt x="620920" y="555180"/>
                </a:lnTo>
                <a:lnTo>
                  <a:pt x="620511" y="556059"/>
                </a:lnTo>
                <a:close/>
              </a:path>
              <a:path w="964565" h="962025">
                <a:moveTo>
                  <a:pt x="602690" y="391301"/>
                </a:moveTo>
                <a:lnTo>
                  <a:pt x="601412" y="390269"/>
                </a:lnTo>
                <a:lnTo>
                  <a:pt x="602128" y="388480"/>
                </a:lnTo>
                <a:lnTo>
                  <a:pt x="603757" y="388480"/>
                </a:lnTo>
                <a:lnTo>
                  <a:pt x="603555" y="389451"/>
                </a:lnTo>
                <a:lnTo>
                  <a:pt x="603121" y="390269"/>
                </a:lnTo>
                <a:lnTo>
                  <a:pt x="602690" y="391301"/>
                </a:lnTo>
                <a:close/>
              </a:path>
              <a:path w="964565" h="962025">
                <a:moveTo>
                  <a:pt x="622970" y="298888"/>
                </a:moveTo>
                <a:lnTo>
                  <a:pt x="619870" y="298888"/>
                </a:lnTo>
                <a:lnTo>
                  <a:pt x="619567" y="298030"/>
                </a:lnTo>
                <a:lnTo>
                  <a:pt x="619463" y="297325"/>
                </a:lnTo>
                <a:lnTo>
                  <a:pt x="619991" y="295873"/>
                </a:lnTo>
                <a:lnTo>
                  <a:pt x="622475" y="294447"/>
                </a:lnTo>
                <a:lnTo>
                  <a:pt x="623877" y="295493"/>
                </a:lnTo>
                <a:lnTo>
                  <a:pt x="624098" y="297325"/>
                </a:lnTo>
                <a:lnTo>
                  <a:pt x="624179" y="298030"/>
                </a:lnTo>
                <a:lnTo>
                  <a:pt x="622970" y="298888"/>
                </a:lnTo>
                <a:close/>
              </a:path>
              <a:path w="964565" h="962025">
                <a:moveTo>
                  <a:pt x="622970" y="298888"/>
                </a:moveTo>
                <a:lnTo>
                  <a:pt x="622698" y="299233"/>
                </a:lnTo>
                <a:lnTo>
                  <a:pt x="622970" y="298888"/>
                </a:lnTo>
                <a:lnTo>
                  <a:pt x="624179" y="298030"/>
                </a:lnTo>
                <a:lnTo>
                  <a:pt x="622970" y="298888"/>
                </a:lnTo>
                <a:close/>
              </a:path>
              <a:path w="964565" h="962025">
                <a:moveTo>
                  <a:pt x="622347" y="299677"/>
                </a:moveTo>
                <a:lnTo>
                  <a:pt x="621400" y="299233"/>
                </a:lnTo>
                <a:lnTo>
                  <a:pt x="622698" y="299233"/>
                </a:lnTo>
                <a:lnTo>
                  <a:pt x="622347" y="299677"/>
                </a:lnTo>
                <a:close/>
              </a:path>
              <a:path w="964565" h="962025">
                <a:moveTo>
                  <a:pt x="620831" y="484060"/>
                </a:moveTo>
                <a:lnTo>
                  <a:pt x="619778" y="483498"/>
                </a:lnTo>
                <a:lnTo>
                  <a:pt x="619258" y="482143"/>
                </a:lnTo>
                <a:lnTo>
                  <a:pt x="620408" y="479210"/>
                </a:lnTo>
                <a:lnTo>
                  <a:pt x="623365" y="480392"/>
                </a:lnTo>
                <a:lnTo>
                  <a:pt x="622891" y="481345"/>
                </a:lnTo>
                <a:lnTo>
                  <a:pt x="622730" y="482143"/>
                </a:lnTo>
                <a:lnTo>
                  <a:pt x="622642" y="482573"/>
                </a:lnTo>
                <a:lnTo>
                  <a:pt x="620831" y="484060"/>
                </a:lnTo>
                <a:close/>
              </a:path>
              <a:path w="964565" h="962025">
                <a:moveTo>
                  <a:pt x="621749" y="518695"/>
                </a:moveTo>
                <a:lnTo>
                  <a:pt x="620147" y="518695"/>
                </a:lnTo>
                <a:lnTo>
                  <a:pt x="619215" y="516930"/>
                </a:lnTo>
                <a:lnTo>
                  <a:pt x="620390" y="515859"/>
                </a:lnTo>
                <a:lnTo>
                  <a:pt x="620842" y="516717"/>
                </a:lnTo>
                <a:lnTo>
                  <a:pt x="621393" y="517549"/>
                </a:lnTo>
                <a:lnTo>
                  <a:pt x="621749" y="518695"/>
                </a:lnTo>
                <a:close/>
              </a:path>
              <a:path w="964565" h="962025">
                <a:moveTo>
                  <a:pt x="632517" y="804758"/>
                </a:moveTo>
                <a:lnTo>
                  <a:pt x="629676" y="804758"/>
                </a:lnTo>
                <a:lnTo>
                  <a:pt x="628919" y="803474"/>
                </a:lnTo>
                <a:lnTo>
                  <a:pt x="628154" y="802766"/>
                </a:lnTo>
                <a:lnTo>
                  <a:pt x="628596" y="801933"/>
                </a:lnTo>
                <a:lnTo>
                  <a:pt x="628997" y="800289"/>
                </a:lnTo>
                <a:lnTo>
                  <a:pt x="630357" y="800289"/>
                </a:lnTo>
                <a:lnTo>
                  <a:pt x="631855" y="800844"/>
                </a:lnTo>
                <a:lnTo>
                  <a:pt x="632912" y="803057"/>
                </a:lnTo>
                <a:lnTo>
                  <a:pt x="632517" y="804758"/>
                </a:lnTo>
                <a:close/>
              </a:path>
              <a:path w="964565" h="962025">
                <a:moveTo>
                  <a:pt x="621247" y="278551"/>
                </a:moveTo>
                <a:lnTo>
                  <a:pt x="619679" y="278551"/>
                </a:lnTo>
                <a:lnTo>
                  <a:pt x="620322" y="277633"/>
                </a:lnTo>
                <a:lnTo>
                  <a:pt x="621247" y="278551"/>
                </a:lnTo>
                <a:close/>
              </a:path>
              <a:path w="964565" h="962025">
                <a:moveTo>
                  <a:pt x="620543" y="355186"/>
                </a:moveTo>
                <a:lnTo>
                  <a:pt x="620105" y="354247"/>
                </a:lnTo>
                <a:lnTo>
                  <a:pt x="619190" y="353201"/>
                </a:lnTo>
                <a:lnTo>
                  <a:pt x="619518" y="351784"/>
                </a:lnTo>
                <a:lnTo>
                  <a:pt x="621087" y="351076"/>
                </a:lnTo>
                <a:lnTo>
                  <a:pt x="622412" y="351076"/>
                </a:lnTo>
                <a:lnTo>
                  <a:pt x="622806" y="352738"/>
                </a:lnTo>
                <a:lnTo>
                  <a:pt x="623233" y="353585"/>
                </a:lnTo>
                <a:lnTo>
                  <a:pt x="620543" y="355186"/>
                </a:lnTo>
                <a:close/>
              </a:path>
              <a:path w="964565" h="962025">
                <a:moveTo>
                  <a:pt x="619682" y="315627"/>
                </a:moveTo>
                <a:lnTo>
                  <a:pt x="619601" y="315321"/>
                </a:lnTo>
                <a:lnTo>
                  <a:pt x="619504" y="314951"/>
                </a:lnTo>
                <a:lnTo>
                  <a:pt x="619601" y="315321"/>
                </a:lnTo>
                <a:lnTo>
                  <a:pt x="619682" y="315627"/>
                </a:lnTo>
                <a:close/>
              </a:path>
              <a:path w="964565" h="962025">
                <a:moveTo>
                  <a:pt x="620731" y="316637"/>
                </a:moveTo>
                <a:lnTo>
                  <a:pt x="619948" y="316637"/>
                </a:lnTo>
                <a:lnTo>
                  <a:pt x="619682" y="315627"/>
                </a:lnTo>
                <a:lnTo>
                  <a:pt x="621301" y="315627"/>
                </a:lnTo>
                <a:lnTo>
                  <a:pt x="620731" y="316637"/>
                </a:lnTo>
                <a:close/>
              </a:path>
              <a:path w="964565" h="962025">
                <a:moveTo>
                  <a:pt x="620731" y="316637"/>
                </a:moveTo>
                <a:lnTo>
                  <a:pt x="620657" y="316769"/>
                </a:lnTo>
                <a:lnTo>
                  <a:pt x="621301" y="315627"/>
                </a:lnTo>
                <a:lnTo>
                  <a:pt x="620731" y="316637"/>
                </a:lnTo>
                <a:close/>
              </a:path>
              <a:path w="964565" h="962025">
                <a:moveTo>
                  <a:pt x="621276" y="699267"/>
                </a:moveTo>
                <a:lnTo>
                  <a:pt x="620195" y="699267"/>
                </a:lnTo>
                <a:lnTo>
                  <a:pt x="620354" y="698815"/>
                </a:lnTo>
                <a:lnTo>
                  <a:pt x="621276" y="699267"/>
                </a:lnTo>
                <a:close/>
              </a:path>
              <a:path w="964565" h="962025">
                <a:moveTo>
                  <a:pt x="621258" y="703000"/>
                </a:moveTo>
                <a:lnTo>
                  <a:pt x="619728" y="702356"/>
                </a:lnTo>
                <a:lnTo>
                  <a:pt x="619180" y="700957"/>
                </a:lnTo>
                <a:lnTo>
                  <a:pt x="620009" y="699794"/>
                </a:lnTo>
                <a:lnTo>
                  <a:pt x="620111" y="699506"/>
                </a:lnTo>
                <a:lnTo>
                  <a:pt x="622461" y="699506"/>
                </a:lnTo>
                <a:lnTo>
                  <a:pt x="623938" y="701303"/>
                </a:lnTo>
                <a:lnTo>
                  <a:pt x="623574" y="702356"/>
                </a:lnTo>
                <a:lnTo>
                  <a:pt x="623471" y="702655"/>
                </a:lnTo>
                <a:lnTo>
                  <a:pt x="621258" y="703000"/>
                </a:lnTo>
                <a:close/>
              </a:path>
              <a:path w="964565" h="962025">
                <a:moveTo>
                  <a:pt x="621948" y="630136"/>
                </a:moveTo>
                <a:lnTo>
                  <a:pt x="620501" y="630136"/>
                </a:lnTo>
                <a:lnTo>
                  <a:pt x="619902" y="628905"/>
                </a:lnTo>
                <a:lnTo>
                  <a:pt x="619304" y="628201"/>
                </a:lnTo>
                <a:lnTo>
                  <a:pt x="619870" y="627450"/>
                </a:lnTo>
                <a:lnTo>
                  <a:pt x="620307" y="626300"/>
                </a:lnTo>
                <a:lnTo>
                  <a:pt x="620398" y="626062"/>
                </a:lnTo>
                <a:lnTo>
                  <a:pt x="623532" y="626062"/>
                </a:lnTo>
                <a:lnTo>
                  <a:pt x="624421" y="626300"/>
                </a:lnTo>
                <a:lnTo>
                  <a:pt x="623215" y="629361"/>
                </a:lnTo>
                <a:lnTo>
                  <a:pt x="621948" y="630136"/>
                </a:lnTo>
                <a:close/>
              </a:path>
              <a:path w="964565" h="962025">
                <a:moveTo>
                  <a:pt x="622333" y="462105"/>
                </a:moveTo>
                <a:lnTo>
                  <a:pt x="620102" y="462105"/>
                </a:lnTo>
                <a:lnTo>
                  <a:pt x="620315" y="461649"/>
                </a:lnTo>
                <a:lnTo>
                  <a:pt x="621493" y="461649"/>
                </a:lnTo>
                <a:lnTo>
                  <a:pt x="622333" y="462105"/>
                </a:lnTo>
                <a:close/>
              </a:path>
              <a:path w="964565" h="962025">
                <a:moveTo>
                  <a:pt x="622618" y="463471"/>
                </a:moveTo>
                <a:lnTo>
                  <a:pt x="620102" y="462105"/>
                </a:lnTo>
                <a:lnTo>
                  <a:pt x="620315" y="461649"/>
                </a:lnTo>
                <a:lnTo>
                  <a:pt x="622891" y="462912"/>
                </a:lnTo>
                <a:lnTo>
                  <a:pt x="622618" y="463471"/>
                </a:lnTo>
                <a:close/>
              </a:path>
              <a:path w="964565" h="962025">
                <a:moveTo>
                  <a:pt x="622618" y="463471"/>
                </a:moveTo>
                <a:lnTo>
                  <a:pt x="622515" y="463681"/>
                </a:lnTo>
                <a:lnTo>
                  <a:pt x="622891" y="462912"/>
                </a:lnTo>
                <a:lnTo>
                  <a:pt x="622618" y="463471"/>
                </a:lnTo>
                <a:close/>
              </a:path>
              <a:path w="964565" h="962025">
                <a:moveTo>
                  <a:pt x="621731" y="390366"/>
                </a:moveTo>
                <a:lnTo>
                  <a:pt x="620148" y="390366"/>
                </a:lnTo>
                <a:lnTo>
                  <a:pt x="619269" y="388668"/>
                </a:lnTo>
                <a:lnTo>
                  <a:pt x="620408" y="387529"/>
                </a:lnTo>
                <a:lnTo>
                  <a:pt x="620849" y="388391"/>
                </a:lnTo>
                <a:lnTo>
                  <a:pt x="621386" y="389220"/>
                </a:lnTo>
                <a:lnTo>
                  <a:pt x="621731" y="390366"/>
                </a:lnTo>
                <a:close/>
              </a:path>
              <a:path w="964565" h="962025">
                <a:moveTo>
                  <a:pt x="622479" y="372377"/>
                </a:moveTo>
                <a:lnTo>
                  <a:pt x="620112" y="372377"/>
                </a:lnTo>
                <a:lnTo>
                  <a:pt x="619409" y="370534"/>
                </a:lnTo>
                <a:lnTo>
                  <a:pt x="619294" y="370232"/>
                </a:lnTo>
                <a:lnTo>
                  <a:pt x="619810" y="368936"/>
                </a:lnTo>
                <a:lnTo>
                  <a:pt x="620738" y="368474"/>
                </a:lnTo>
                <a:lnTo>
                  <a:pt x="623422" y="369449"/>
                </a:lnTo>
                <a:lnTo>
                  <a:pt x="623941" y="370534"/>
                </a:lnTo>
                <a:lnTo>
                  <a:pt x="622479" y="372377"/>
                </a:lnTo>
                <a:close/>
              </a:path>
              <a:path w="964565" h="962025">
                <a:moveTo>
                  <a:pt x="620400" y="373135"/>
                </a:moveTo>
                <a:lnTo>
                  <a:pt x="620216" y="372651"/>
                </a:lnTo>
                <a:lnTo>
                  <a:pt x="621308" y="372651"/>
                </a:lnTo>
                <a:lnTo>
                  <a:pt x="620400" y="373135"/>
                </a:lnTo>
                <a:close/>
              </a:path>
              <a:path w="964565" h="962025">
                <a:moveTo>
                  <a:pt x="621625" y="408258"/>
                </a:moveTo>
                <a:lnTo>
                  <a:pt x="619358" y="408258"/>
                </a:lnTo>
                <a:lnTo>
                  <a:pt x="619593" y="407336"/>
                </a:lnTo>
                <a:lnTo>
                  <a:pt x="620094" y="406485"/>
                </a:lnTo>
                <a:lnTo>
                  <a:pt x="620496" y="405607"/>
                </a:lnTo>
                <a:lnTo>
                  <a:pt x="620897" y="406485"/>
                </a:lnTo>
                <a:lnTo>
                  <a:pt x="621393" y="407336"/>
                </a:lnTo>
                <a:lnTo>
                  <a:pt x="621625" y="408258"/>
                </a:lnTo>
                <a:close/>
              </a:path>
              <a:path w="964565" h="962025">
                <a:moveTo>
                  <a:pt x="621742" y="444600"/>
                </a:moveTo>
                <a:lnTo>
                  <a:pt x="620113" y="444600"/>
                </a:lnTo>
                <a:lnTo>
                  <a:pt x="619265" y="442814"/>
                </a:lnTo>
                <a:lnTo>
                  <a:pt x="620489" y="441800"/>
                </a:lnTo>
                <a:lnTo>
                  <a:pt x="620909" y="442661"/>
                </a:lnTo>
                <a:lnTo>
                  <a:pt x="621418" y="443501"/>
                </a:lnTo>
                <a:lnTo>
                  <a:pt x="621742" y="444600"/>
                </a:lnTo>
                <a:close/>
              </a:path>
              <a:path w="964565" h="962025">
                <a:moveTo>
                  <a:pt x="621799" y="941205"/>
                </a:moveTo>
                <a:lnTo>
                  <a:pt x="620005" y="941205"/>
                </a:lnTo>
                <a:lnTo>
                  <a:pt x="619319" y="939661"/>
                </a:lnTo>
                <a:lnTo>
                  <a:pt x="619376" y="938778"/>
                </a:lnTo>
                <a:lnTo>
                  <a:pt x="619461" y="937440"/>
                </a:lnTo>
                <a:lnTo>
                  <a:pt x="620564" y="937024"/>
                </a:lnTo>
                <a:lnTo>
                  <a:pt x="621721" y="937440"/>
                </a:lnTo>
                <a:lnTo>
                  <a:pt x="622578" y="938778"/>
                </a:lnTo>
                <a:lnTo>
                  <a:pt x="623400" y="940177"/>
                </a:lnTo>
                <a:lnTo>
                  <a:pt x="622461" y="940622"/>
                </a:lnTo>
                <a:lnTo>
                  <a:pt x="621799" y="941205"/>
                </a:lnTo>
                <a:close/>
              </a:path>
              <a:path w="964565" h="962025">
                <a:moveTo>
                  <a:pt x="621799" y="941205"/>
                </a:moveTo>
                <a:lnTo>
                  <a:pt x="621407" y="941550"/>
                </a:lnTo>
                <a:lnTo>
                  <a:pt x="622461" y="940622"/>
                </a:lnTo>
                <a:lnTo>
                  <a:pt x="621799" y="941205"/>
                </a:lnTo>
                <a:close/>
              </a:path>
              <a:path w="964565" h="962025">
                <a:moveTo>
                  <a:pt x="631336" y="529559"/>
                </a:moveTo>
                <a:lnTo>
                  <a:pt x="628411" y="528396"/>
                </a:lnTo>
                <a:lnTo>
                  <a:pt x="627617" y="527108"/>
                </a:lnTo>
                <a:lnTo>
                  <a:pt x="627898" y="526111"/>
                </a:lnTo>
                <a:lnTo>
                  <a:pt x="629921" y="525168"/>
                </a:lnTo>
                <a:lnTo>
                  <a:pt x="631866" y="525168"/>
                </a:lnTo>
                <a:lnTo>
                  <a:pt x="632303" y="527108"/>
                </a:lnTo>
                <a:lnTo>
                  <a:pt x="632375" y="527424"/>
                </a:lnTo>
                <a:lnTo>
                  <a:pt x="631738" y="528396"/>
                </a:lnTo>
                <a:lnTo>
                  <a:pt x="631645" y="528538"/>
                </a:lnTo>
                <a:lnTo>
                  <a:pt x="631336" y="529559"/>
                </a:lnTo>
                <a:close/>
              </a:path>
              <a:path w="964565" h="962025">
                <a:moveTo>
                  <a:pt x="629574" y="546967"/>
                </a:moveTo>
                <a:lnTo>
                  <a:pt x="627969" y="546362"/>
                </a:lnTo>
                <a:lnTo>
                  <a:pt x="628177" y="544921"/>
                </a:lnTo>
                <a:lnTo>
                  <a:pt x="628290" y="544135"/>
                </a:lnTo>
                <a:lnTo>
                  <a:pt x="628385" y="543473"/>
                </a:lnTo>
                <a:lnTo>
                  <a:pt x="628627" y="543473"/>
                </a:lnTo>
                <a:lnTo>
                  <a:pt x="629679" y="542968"/>
                </a:lnTo>
                <a:lnTo>
                  <a:pt x="630336" y="542391"/>
                </a:lnTo>
                <a:lnTo>
                  <a:pt x="631040" y="542968"/>
                </a:lnTo>
                <a:lnTo>
                  <a:pt x="632225" y="543473"/>
                </a:lnTo>
                <a:lnTo>
                  <a:pt x="632321" y="544135"/>
                </a:lnTo>
                <a:lnTo>
                  <a:pt x="632432" y="544921"/>
                </a:lnTo>
                <a:lnTo>
                  <a:pt x="631793" y="546362"/>
                </a:lnTo>
                <a:lnTo>
                  <a:pt x="632145" y="546362"/>
                </a:lnTo>
                <a:lnTo>
                  <a:pt x="629574" y="546967"/>
                </a:lnTo>
                <a:close/>
              </a:path>
              <a:path w="964565" h="962025">
                <a:moveTo>
                  <a:pt x="631873" y="747947"/>
                </a:moveTo>
                <a:lnTo>
                  <a:pt x="628119" y="747947"/>
                </a:lnTo>
                <a:lnTo>
                  <a:pt x="628571" y="746983"/>
                </a:lnTo>
                <a:lnTo>
                  <a:pt x="628725" y="746136"/>
                </a:lnTo>
                <a:lnTo>
                  <a:pt x="628795" y="745755"/>
                </a:lnTo>
                <a:lnTo>
                  <a:pt x="630635" y="744186"/>
                </a:lnTo>
                <a:lnTo>
                  <a:pt x="631955" y="744688"/>
                </a:lnTo>
                <a:lnTo>
                  <a:pt x="632073" y="745755"/>
                </a:lnTo>
                <a:lnTo>
                  <a:pt x="632115" y="746136"/>
                </a:lnTo>
                <a:lnTo>
                  <a:pt x="632207" y="746983"/>
                </a:lnTo>
                <a:lnTo>
                  <a:pt x="631873" y="747947"/>
                </a:lnTo>
                <a:close/>
              </a:path>
              <a:path w="964565" h="962025">
                <a:moveTo>
                  <a:pt x="631873" y="747947"/>
                </a:moveTo>
                <a:lnTo>
                  <a:pt x="631734" y="748314"/>
                </a:lnTo>
                <a:lnTo>
                  <a:pt x="632240" y="746983"/>
                </a:lnTo>
                <a:lnTo>
                  <a:pt x="631873" y="747947"/>
                </a:lnTo>
                <a:close/>
              </a:path>
              <a:path w="964565" h="962025">
                <a:moveTo>
                  <a:pt x="630321" y="749214"/>
                </a:moveTo>
                <a:lnTo>
                  <a:pt x="629083" y="748314"/>
                </a:lnTo>
                <a:lnTo>
                  <a:pt x="631734" y="748314"/>
                </a:lnTo>
                <a:lnTo>
                  <a:pt x="631649" y="748538"/>
                </a:lnTo>
                <a:lnTo>
                  <a:pt x="630321" y="749214"/>
                </a:lnTo>
                <a:close/>
              </a:path>
              <a:path w="964565" h="962025">
                <a:moveTo>
                  <a:pt x="629531" y="709423"/>
                </a:moveTo>
                <a:lnTo>
                  <a:pt x="629426" y="709651"/>
                </a:lnTo>
                <a:lnTo>
                  <a:pt x="629531" y="709423"/>
                </a:lnTo>
                <a:lnTo>
                  <a:pt x="629603" y="709266"/>
                </a:lnTo>
                <a:lnTo>
                  <a:pt x="629531" y="709423"/>
                </a:lnTo>
                <a:close/>
              </a:path>
              <a:path w="964565" h="962025">
                <a:moveTo>
                  <a:pt x="631353" y="712028"/>
                </a:moveTo>
                <a:lnTo>
                  <a:pt x="629980" y="712028"/>
                </a:lnTo>
                <a:lnTo>
                  <a:pt x="629136" y="710281"/>
                </a:lnTo>
                <a:lnTo>
                  <a:pt x="629426" y="709651"/>
                </a:lnTo>
                <a:lnTo>
                  <a:pt x="632218" y="709651"/>
                </a:lnTo>
                <a:lnTo>
                  <a:pt x="632082" y="710281"/>
                </a:lnTo>
                <a:lnTo>
                  <a:pt x="631997" y="710672"/>
                </a:lnTo>
                <a:lnTo>
                  <a:pt x="631510" y="711636"/>
                </a:lnTo>
                <a:lnTo>
                  <a:pt x="631353" y="712028"/>
                </a:lnTo>
                <a:close/>
              </a:path>
              <a:path w="964565" h="962025">
                <a:moveTo>
                  <a:pt x="632047" y="584919"/>
                </a:moveTo>
                <a:lnTo>
                  <a:pt x="629026" y="583730"/>
                </a:lnTo>
                <a:lnTo>
                  <a:pt x="628275" y="582421"/>
                </a:lnTo>
                <a:lnTo>
                  <a:pt x="628287" y="580869"/>
                </a:lnTo>
                <a:lnTo>
                  <a:pt x="628503" y="580869"/>
                </a:lnTo>
                <a:lnTo>
                  <a:pt x="629567" y="580353"/>
                </a:lnTo>
                <a:lnTo>
                  <a:pt x="630243" y="579773"/>
                </a:lnTo>
                <a:lnTo>
                  <a:pt x="630962" y="580353"/>
                </a:lnTo>
                <a:lnTo>
                  <a:pt x="632215" y="580869"/>
                </a:lnTo>
                <a:lnTo>
                  <a:pt x="632296" y="581531"/>
                </a:lnTo>
                <a:lnTo>
                  <a:pt x="632408" y="582421"/>
                </a:lnTo>
                <a:lnTo>
                  <a:pt x="632499" y="583143"/>
                </a:lnTo>
                <a:lnTo>
                  <a:pt x="632047" y="584919"/>
                </a:lnTo>
                <a:close/>
              </a:path>
              <a:path w="964565" h="962025">
                <a:moveTo>
                  <a:pt x="629695" y="695310"/>
                </a:moveTo>
                <a:lnTo>
                  <a:pt x="628503" y="694050"/>
                </a:lnTo>
                <a:lnTo>
                  <a:pt x="627880" y="692332"/>
                </a:lnTo>
                <a:lnTo>
                  <a:pt x="627823" y="690161"/>
                </a:lnTo>
                <a:lnTo>
                  <a:pt x="629204" y="689289"/>
                </a:lnTo>
                <a:lnTo>
                  <a:pt x="631773" y="689289"/>
                </a:lnTo>
                <a:lnTo>
                  <a:pt x="633457" y="690161"/>
                </a:lnTo>
                <a:lnTo>
                  <a:pt x="634364" y="692741"/>
                </a:lnTo>
                <a:lnTo>
                  <a:pt x="633371" y="694396"/>
                </a:lnTo>
                <a:lnTo>
                  <a:pt x="629695" y="695310"/>
                </a:lnTo>
                <a:close/>
              </a:path>
              <a:path w="964565" h="962025">
                <a:moveTo>
                  <a:pt x="630179" y="656914"/>
                </a:moveTo>
                <a:lnTo>
                  <a:pt x="629030" y="656042"/>
                </a:lnTo>
                <a:lnTo>
                  <a:pt x="628065" y="655665"/>
                </a:lnTo>
                <a:lnTo>
                  <a:pt x="628532" y="654733"/>
                </a:lnTo>
                <a:lnTo>
                  <a:pt x="628777" y="653530"/>
                </a:lnTo>
                <a:lnTo>
                  <a:pt x="630539" y="652114"/>
                </a:lnTo>
                <a:lnTo>
                  <a:pt x="631859" y="652637"/>
                </a:lnTo>
                <a:lnTo>
                  <a:pt x="632148" y="654733"/>
                </a:lnTo>
                <a:lnTo>
                  <a:pt x="631846" y="655665"/>
                </a:lnTo>
                <a:lnTo>
                  <a:pt x="631556" y="656402"/>
                </a:lnTo>
                <a:lnTo>
                  <a:pt x="630179" y="656914"/>
                </a:lnTo>
                <a:close/>
              </a:path>
              <a:path w="964565" h="962025">
                <a:moveTo>
                  <a:pt x="630724" y="677030"/>
                </a:moveTo>
                <a:lnTo>
                  <a:pt x="628823" y="675532"/>
                </a:lnTo>
                <a:lnTo>
                  <a:pt x="628596" y="674251"/>
                </a:lnTo>
                <a:lnTo>
                  <a:pt x="628129" y="673276"/>
                </a:lnTo>
                <a:lnTo>
                  <a:pt x="631140" y="672045"/>
                </a:lnTo>
                <a:lnTo>
                  <a:pt x="631563" y="673034"/>
                </a:lnTo>
                <a:lnTo>
                  <a:pt x="632417" y="674080"/>
                </a:lnTo>
                <a:lnTo>
                  <a:pt x="632304" y="675002"/>
                </a:lnTo>
                <a:lnTo>
                  <a:pt x="632236" y="675532"/>
                </a:lnTo>
                <a:lnTo>
                  <a:pt x="632119" y="676464"/>
                </a:lnTo>
                <a:lnTo>
                  <a:pt x="630724" y="677030"/>
                </a:lnTo>
                <a:close/>
              </a:path>
              <a:path w="964565" h="962025">
                <a:moveTo>
                  <a:pt x="630279" y="621151"/>
                </a:moveTo>
                <a:lnTo>
                  <a:pt x="628581" y="620585"/>
                </a:lnTo>
                <a:lnTo>
                  <a:pt x="627823" y="618440"/>
                </a:lnTo>
                <a:lnTo>
                  <a:pt x="627774" y="618301"/>
                </a:lnTo>
                <a:lnTo>
                  <a:pt x="628774" y="616920"/>
                </a:lnTo>
                <a:lnTo>
                  <a:pt x="631037" y="616568"/>
                </a:lnTo>
                <a:lnTo>
                  <a:pt x="631777" y="617806"/>
                </a:lnTo>
                <a:lnTo>
                  <a:pt x="632417" y="618440"/>
                </a:lnTo>
                <a:lnTo>
                  <a:pt x="631958" y="619322"/>
                </a:lnTo>
                <a:lnTo>
                  <a:pt x="631701" y="620585"/>
                </a:lnTo>
                <a:lnTo>
                  <a:pt x="631980" y="620585"/>
                </a:lnTo>
                <a:lnTo>
                  <a:pt x="630279" y="621151"/>
                </a:lnTo>
                <a:close/>
              </a:path>
              <a:path w="964565" h="962025">
                <a:moveTo>
                  <a:pt x="631779" y="602067"/>
                </a:moveTo>
                <a:lnTo>
                  <a:pt x="629706" y="602067"/>
                </a:lnTo>
                <a:lnTo>
                  <a:pt x="629236" y="601053"/>
                </a:lnTo>
                <a:lnTo>
                  <a:pt x="629614" y="599864"/>
                </a:lnTo>
                <a:lnTo>
                  <a:pt x="630108" y="599316"/>
                </a:lnTo>
                <a:lnTo>
                  <a:pt x="630382" y="598825"/>
                </a:lnTo>
                <a:lnTo>
                  <a:pt x="632282" y="598825"/>
                </a:lnTo>
                <a:lnTo>
                  <a:pt x="632820" y="599864"/>
                </a:lnTo>
                <a:lnTo>
                  <a:pt x="632126" y="601704"/>
                </a:lnTo>
                <a:lnTo>
                  <a:pt x="631779" y="602067"/>
                </a:lnTo>
                <a:close/>
              </a:path>
              <a:path w="964565" h="962025">
                <a:moveTo>
                  <a:pt x="631779" y="602067"/>
                </a:moveTo>
                <a:lnTo>
                  <a:pt x="631493" y="602366"/>
                </a:lnTo>
                <a:lnTo>
                  <a:pt x="632126" y="601704"/>
                </a:lnTo>
                <a:lnTo>
                  <a:pt x="631779" y="602067"/>
                </a:lnTo>
                <a:close/>
              </a:path>
              <a:path w="964565" h="962025">
                <a:moveTo>
                  <a:pt x="629695" y="89481"/>
                </a:moveTo>
                <a:lnTo>
                  <a:pt x="628503" y="88222"/>
                </a:lnTo>
                <a:lnTo>
                  <a:pt x="627880" y="86503"/>
                </a:lnTo>
                <a:lnTo>
                  <a:pt x="627823" y="84332"/>
                </a:lnTo>
                <a:lnTo>
                  <a:pt x="629204" y="83460"/>
                </a:lnTo>
                <a:lnTo>
                  <a:pt x="631765" y="83460"/>
                </a:lnTo>
                <a:lnTo>
                  <a:pt x="633456" y="84332"/>
                </a:lnTo>
                <a:lnTo>
                  <a:pt x="634364" y="86916"/>
                </a:lnTo>
                <a:lnTo>
                  <a:pt x="633371" y="88570"/>
                </a:lnTo>
                <a:lnTo>
                  <a:pt x="629695" y="89481"/>
                </a:lnTo>
                <a:close/>
              </a:path>
              <a:path w="964565" h="962025">
                <a:moveTo>
                  <a:pt x="631275" y="29257"/>
                </a:moveTo>
                <a:lnTo>
                  <a:pt x="630158" y="29257"/>
                </a:lnTo>
                <a:lnTo>
                  <a:pt x="631083" y="28752"/>
                </a:lnTo>
                <a:lnTo>
                  <a:pt x="631275" y="29257"/>
                </a:lnTo>
                <a:close/>
              </a:path>
              <a:path w="964565" h="962025">
                <a:moveTo>
                  <a:pt x="630604" y="32777"/>
                </a:moveTo>
                <a:lnTo>
                  <a:pt x="628001" y="32777"/>
                </a:lnTo>
                <a:lnTo>
                  <a:pt x="627603" y="31723"/>
                </a:lnTo>
                <a:lnTo>
                  <a:pt x="627492" y="31432"/>
                </a:lnTo>
                <a:lnTo>
                  <a:pt x="628973" y="29556"/>
                </a:lnTo>
                <a:lnTo>
                  <a:pt x="631388" y="29556"/>
                </a:lnTo>
                <a:lnTo>
                  <a:pt x="632100" y="31432"/>
                </a:lnTo>
                <a:lnTo>
                  <a:pt x="632211" y="31723"/>
                </a:lnTo>
                <a:lnTo>
                  <a:pt x="631279" y="32172"/>
                </a:lnTo>
                <a:lnTo>
                  <a:pt x="630604" y="32777"/>
                </a:lnTo>
                <a:close/>
              </a:path>
              <a:path w="964565" h="962025">
                <a:moveTo>
                  <a:pt x="631275" y="635086"/>
                </a:moveTo>
                <a:lnTo>
                  <a:pt x="630158" y="635086"/>
                </a:lnTo>
                <a:lnTo>
                  <a:pt x="631083" y="634581"/>
                </a:lnTo>
                <a:lnTo>
                  <a:pt x="631275" y="635086"/>
                </a:lnTo>
                <a:close/>
              </a:path>
              <a:path w="964565" h="962025">
                <a:moveTo>
                  <a:pt x="630604" y="638606"/>
                </a:moveTo>
                <a:lnTo>
                  <a:pt x="628001" y="638606"/>
                </a:lnTo>
                <a:lnTo>
                  <a:pt x="627603" y="637552"/>
                </a:lnTo>
                <a:lnTo>
                  <a:pt x="627492" y="637260"/>
                </a:lnTo>
                <a:lnTo>
                  <a:pt x="628973" y="635385"/>
                </a:lnTo>
                <a:lnTo>
                  <a:pt x="631388" y="635385"/>
                </a:lnTo>
                <a:lnTo>
                  <a:pt x="632100" y="637260"/>
                </a:lnTo>
                <a:lnTo>
                  <a:pt x="632211" y="637552"/>
                </a:lnTo>
                <a:lnTo>
                  <a:pt x="631279" y="638001"/>
                </a:lnTo>
                <a:lnTo>
                  <a:pt x="630604" y="638606"/>
                </a:lnTo>
                <a:close/>
              </a:path>
              <a:path w="964565" h="962025">
                <a:moveTo>
                  <a:pt x="630293" y="731432"/>
                </a:moveTo>
                <a:lnTo>
                  <a:pt x="628585" y="730856"/>
                </a:lnTo>
                <a:lnTo>
                  <a:pt x="627788" y="728571"/>
                </a:lnTo>
                <a:lnTo>
                  <a:pt x="628766" y="727173"/>
                </a:lnTo>
                <a:lnTo>
                  <a:pt x="631030" y="726810"/>
                </a:lnTo>
                <a:lnTo>
                  <a:pt x="631773" y="728048"/>
                </a:lnTo>
                <a:lnTo>
                  <a:pt x="632305" y="728571"/>
                </a:lnTo>
                <a:lnTo>
                  <a:pt x="632469" y="728571"/>
                </a:lnTo>
                <a:lnTo>
                  <a:pt x="631955" y="729575"/>
                </a:lnTo>
                <a:lnTo>
                  <a:pt x="631705" y="730856"/>
                </a:lnTo>
                <a:lnTo>
                  <a:pt x="631931" y="730856"/>
                </a:lnTo>
                <a:lnTo>
                  <a:pt x="630293" y="731432"/>
                </a:lnTo>
                <a:close/>
              </a:path>
              <a:path w="964565" h="962025">
                <a:moveTo>
                  <a:pt x="630179" y="51085"/>
                </a:moveTo>
                <a:lnTo>
                  <a:pt x="629030" y="50213"/>
                </a:lnTo>
                <a:lnTo>
                  <a:pt x="628065" y="49836"/>
                </a:lnTo>
                <a:lnTo>
                  <a:pt x="628532" y="48904"/>
                </a:lnTo>
                <a:lnTo>
                  <a:pt x="628777" y="47705"/>
                </a:lnTo>
                <a:lnTo>
                  <a:pt x="630539" y="46285"/>
                </a:lnTo>
                <a:lnTo>
                  <a:pt x="631859" y="46808"/>
                </a:lnTo>
                <a:lnTo>
                  <a:pt x="632148" y="48904"/>
                </a:lnTo>
                <a:lnTo>
                  <a:pt x="631846" y="49836"/>
                </a:lnTo>
                <a:lnTo>
                  <a:pt x="631556" y="50573"/>
                </a:lnTo>
                <a:lnTo>
                  <a:pt x="630179" y="51085"/>
                </a:lnTo>
                <a:close/>
              </a:path>
              <a:path w="964565" h="962025">
                <a:moveTo>
                  <a:pt x="630724" y="71201"/>
                </a:moveTo>
                <a:lnTo>
                  <a:pt x="628823" y="69703"/>
                </a:lnTo>
                <a:lnTo>
                  <a:pt x="628596" y="68422"/>
                </a:lnTo>
                <a:lnTo>
                  <a:pt x="628129" y="67447"/>
                </a:lnTo>
                <a:lnTo>
                  <a:pt x="631140" y="66216"/>
                </a:lnTo>
                <a:lnTo>
                  <a:pt x="631563" y="67205"/>
                </a:lnTo>
                <a:lnTo>
                  <a:pt x="632417" y="68251"/>
                </a:lnTo>
                <a:lnTo>
                  <a:pt x="632304" y="69173"/>
                </a:lnTo>
                <a:lnTo>
                  <a:pt x="632236" y="69703"/>
                </a:lnTo>
                <a:lnTo>
                  <a:pt x="632119" y="70635"/>
                </a:lnTo>
                <a:lnTo>
                  <a:pt x="630724" y="71201"/>
                </a:lnTo>
                <a:close/>
              </a:path>
              <a:path w="964565" h="962025">
                <a:moveTo>
                  <a:pt x="630282" y="15322"/>
                </a:moveTo>
                <a:lnTo>
                  <a:pt x="628585" y="14757"/>
                </a:lnTo>
                <a:lnTo>
                  <a:pt x="627826" y="12611"/>
                </a:lnTo>
                <a:lnTo>
                  <a:pt x="627777" y="12472"/>
                </a:lnTo>
                <a:lnTo>
                  <a:pt x="628777" y="11091"/>
                </a:lnTo>
                <a:lnTo>
                  <a:pt x="631247" y="11091"/>
                </a:lnTo>
                <a:lnTo>
                  <a:pt x="631777" y="11977"/>
                </a:lnTo>
                <a:lnTo>
                  <a:pt x="632417" y="12611"/>
                </a:lnTo>
                <a:lnTo>
                  <a:pt x="631958" y="13493"/>
                </a:lnTo>
                <a:lnTo>
                  <a:pt x="631701" y="14757"/>
                </a:lnTo>
                <a:lnTo>
                  <a:pt x="631980" y="14757"/>
                </a:lnTo>
                <a:lnTo>
                  <a:pt x="630282" y="15322"/>
                </a:lnTo>
                <a:close/>
              </a:path>
              <a:path w="964565" h="962025">
                <a:moveTo>
                  <a:pt x="633279" y="163081"/>
                </a:moveTo>
                <a:lnTo>
                  <a:pt x="628670" y="163081"/>
                </a:lnTo>
                <a:lnTo>
                  <a:pt x="627460" y="161135"/>
                </a:lnTo>
                <a:lnTo>
                  <a:pt x="627186" y="158651"/>
                </a:lnTo>
                <a:lnTo>
                  <a:pt x="627587" y="157043"/>
                </a:lnTo>
                <a:lnTo>
                  <a:pt x="627663" y="156737"/>
                </a:lnTo>
                <a:lnTo>
                  <a:pt x="629019" y="155616"/>
                </a:lnTo>
                <a:lnTo>
                  <a:pt x="632168" y="157043"/>
                </a:lnTo>
                <a:lnTo>
                  <a:pt x="633766" y="158434"/>
                </a:lnTo>
                <a:lnTo>
                  <a:pt x="634681" y="161594"/>
                </a:lnTo>
                <a:lnTo>
                  <a:pt x="633279" y="163081"/>
                </a:lnTo>
                <a:close/>
              </a:path>
              <a:path w="964565" h="962025">
                <a:moveTo>
                  <a:pt x="630293" y="125603"/>
                </a:moveTo>
                <a:lnTo>
                  <a:pt x="628585" y="125027"/>
                </a:lnTo>
                <a:lnTo>
                  <a:pt x="627788" y="122742"/>
                </a:lnTo>
                <a:lnTo>
                  <a:pt x="628766" y="121344"/>
                </a:lnTo>
                <a:lnTo>
                  <a:pt x="631030" y="120981"/>
                </a:lnTo>
                <a:lnTo>
                  <a:pt x="631773" y="122219"/>
                </a:lnTo>
                <a:lnTo>
                  <a:pt x="632305" y="122742"/>
                </a:lnTo>
                <a:lnTo>
                  <a:pt x="632469" y="122742"/>
                </a:lnTo>
                <a:lnTo>
                  <a:pt x="631955" y="123746"/>
                </a:lnTo>
                <a:lnTo>
                  <a:pt x="631705" y="125027"/>
                </a:lnTo>
                <a:lnTo>
                  <a:pt x="631942" y="125027"/>
                </a:lnTo>
                <a:lnTo>
                  <a:pt x="630293" y="125603"/>
                </a:lnTo>
                <a:close/>
              </a:path>
              <a:path w="964565" h="962025">
                <a:moveTo>
                  <a:pt x="631874" y="142118"/>
                </a:moveTo>
                <a:lnTo>
                  <a:pt x="628119" y="142118"/>
                </a:lnTo>
                <a:lnTo>
                  <a:pt x="628571" y="141154"/>
                </a:lnTo>
                <a:lnTo>
                  <a:pt x="628725" y="140307"/>
                </a:lnTo>
                <a:lnTo>
                  <a:pt x="628795" y="139926"/>
                </a:lnTo>
                <a:lnTo>
                  <a:pt x="630635" y="138357"/>
                </a:lnTo>
                <a:lnTo>
                  <a:pt x="631955" y="138859"/>
                </a:lnTo>
                <a:lnTo>
                  <a:pt x="632073" y="139926"/>
                </a:lnTo>
                <a:lnTo>
                  <a:pt x="632115" y="140307"/>
                </a:lnTo>
                <a:lnTo>
                  <a:pt x="632207" y="141154"/>
                </a:lnTo>
                <a:lnTo>
                  <a:pt x="631874" y="142118"/>
                </a:lnTo>
                <a:close/>
              </a:path>
              <a:path w="964565" h="962025">
                <a:moveTo>
                  <a:pt x="631874" y="142118"/>
                </a:moveTo>
                <a:lnTo>
                  <a:pt x="631734" y="142485"/>
                </a:lnTo>
                <a:lnTo>
                  <a:pt x="632242" y="141154"/>
                </a:lnTo>
                <a:lnTo>
                  <a:pt x="631874" y="142118"/>
                </a:lnTo>
                <a:close/>
              </a:path>
              <a:path w="964565" h="962025">
                <a:moveTo>
                  <a:pt x="630321" y="143385"/>
                </a:moveTo>
                <a:lnTo>
                  <a:pt x="629083" y="142485"/>
                </a:lnTo>
                <a:lnTo>
                  <a:pt x="631734" y="142485"/>
                </a:lnTo>
                <a:lnTo>
                  <a:pt x="631649" y="142709"/>
                </a:lnTo>
                <a:lnTo>
                  <a:pt x="630321" y="143385"/>
                </a:lnTo>
                <a:close/>
              </a:path>
              <a:path w="964565" h="962025">
                <a:moveTo>
                  <a:pt x="629531" y="103594"/>
                </a:moveTo>
                <a:lnTo>
                  <a:pt x="629426" y="103822"/>
                </a:lnTo>
                <a:lnTo>
                  <a:pt x="629531" y="103594"/>
                </a:lnTo>
                <a:lnTo>
                  <a:pt x="629603" y="103438"/>
                </a:lnTo>
                <a:lnTo>
                  <a:pt x="629531" y="103594"/>
                </a:lnTo>
                <a:close/>
              </a:path>
              <a:path w="964565" h="962025">
                <a:moveTo>
                  <a:pt x="631352" y="106203"/>
                </a:moveTo>
                <a:lnTo>
                  <a:pt x="629980" y="106203"/>
                </a:lnTo>
                <a:lnTo>
                  <a:pt x="629136" y="104452"/>
                </a:lnTo>
                <a:lnTo>
                  <a:pt x="629426" y="103822"/>
                </a:lnTo>
                <a:lnTo>
                  <a:pt x="632218" y="103822"/>
                </a:lnTo>
                <a:lnTo>
                  <a:pt x="632082" y="104452"/>
                </a:lnTo>
                <a:lnTo>
                  <a:pt x="631997" y="104843"/>
                </a:lnTo>
                <a:lnTo>
                  <a:pt x="631510" y="105808"/>
                </a:lnTo>
                <a:lnTo>
                  <a:pt x="631352" y="106203"/>
                </a:lnTo>
                <a:close/>
              </a:path>
              <a:path w="964565" h="962025">
                <a:moveTo>
                  <a:pt x="631321" y="437747"/>
                </a:moveTo>
                <a:lnTo>
                  <a:pt x="628669" y="437747"/>
                </a:lnTo>
                <a:lnTo>
                  <a:pt x="628048" y="436857"/>
                </a:lnTo>
                <a:lnTo>
                  <a:pt x="627293" y="436256"/>
                </a:lnTo>
                <a:lnTo>
                  <a:pt x="627791" y="435384"/>
                </a:lnTo>
                <a:lnTo>
                  <a:pt x="628101" y="434259"/>
                </a:lnTo>
                <a:lnTo>
                  <a:pt x="629905" y="432882"/>
                </a:lnTo>
                <a:lnTo>
                  <a:pt x="631101" y="433331"/>
                </a:lnTo>
                <a:lnTo>
                  <a:pt x="632142" y="436256"/>
                </a:lnTo>
                <a:lnTo>
                  <a:pt x="632200" y="436419"/>
                </a:lnTo>
                <a:lnTo>
                  <a:pt x="631321" y="437747"/>
                </a:lnTo>
                <a:close/>
              </a:path>
              <a:path w="964565" h="962025">
                <a:moveTo>
                  <a:pt x="631053" y="267704"/>
                </a:moveTo>
                <a:lnTo>
                  <a:pt x="629951" y="267704"/>
                </a:lnTo>
                <a:lnTo>
                  <a:pt x="630866" y="267217"/>
                </a:lnTo>
                <a:lnTo>
                  <a:pt x="631053" y="267704"/>
                </a:lnTo>
                <a:close/>
              </a:path>
              <a:path w="964565" h="962025">
                <a:moveTo>
                  <a:pt x="631538" y="270722"/>
                </a:moveTo>
                <a:lnTo>
                  <a:pt x="627693" y="270722"/>
                </a:lnTo>
                <a:lnTo>
                  <a:pt x="627254" y="269850"/>
                </a:lnTo>
                <a:lnTo>
                  <a:pt x="628784" y="267993"/>
                </a:lnTo>
                <a:lnTo>
                  <a:pt x="631163" y="267993"/>
                </a:lnTo>
                <a:lnTo>
                  <a:pt x="631232" y="268174"/>
                </a:lnTo>
                <a:lnTo>
                  <a:pt x="632101" y="269334"/>
                </a:lnTo>
                <a:lnTo>
                  <a:pt x="631538" y="270722"/>
                </a:lnTo>
                <a:close/>
              </a:path>
              <a:path w="964565" h="962025">
                <a:moveTo>
                  <a:pt x="629176" y="271377"/>
                </a:moveTo>
                <a:lnTo>
                  <a:pt x="627774" y="270882"/>
                </a:lnTo>
                <a:lnTo>
                  <a:pt x="630251" y="270882"/>
                </a:lnTo>
                <a:lnTo>
                  <a:pt x="629176" y="271377"/>
                </a:lnTo>
                <a:close/>
              </a:path>
              <a:path w="964565" h="962025">
                <a:moveTo>
                  <a:pt x="630254" y="364125"/>
                </a:moveTo>
                <a:lnTo>
                  <a:pt x="628581" y="363574"/>
                </a:lnTo>
                <a:lnTo>
                  <a:pt x="627837" y="361499"/>
                </a:lnTo>
                <a:lnTo>
                  <a:pt x="627759" y="361282"/>
                </a:lnTo>
                <a:lnTo>
                  <a:pt x="628788" y="359937"/>
                </a:lnTo>
                <a:lnTo>
                  <a:pt x="631233" y="359937"/>
                </a:lnTo>
                <a:lnTo>
                  <a:pt x="631770" y="360859"/>
                </a:lnTo>
                <a:lnTo>
                  <a:pt x="632410" y="361499"/>
                </a:lnTo>
                <a:lnTo>
                  <a:pt x="631962" y="362342"/>
                </a:lnTo>
                <a:lnTo>
                  <a:pt x="631693" y="363574"/>
                </a:lnTo>
                <a:lnTo>
                  <a:pt x="632063" y="363574"/>
                </a:lnTo>
                <a:lnTo>
                  <a:pt x="630254" y="364125"/>
                </a:lnTo>
                <a:close/>
              </a:path>
              <a:path w="964565" h="962025">
                <a:moveTo>
                  <a:pt x="630697" y="253325"/>
                </a:moveTo>
                <a:lnTo>
                  <a:pt x="628108" y="253325"/>
                </a:lnTo>
                <a:lnTo>
                  <a:pt x="627734" y="252150"/>
                </a:lnTo>
                <a:lnTo>
                  <a:pt x="628261" y="250869"/>
                </a:lnTo>
                <a:lnTo>
                  <a:pt x="630987" y="249151"/>
                </a:lnTo>
                <a:lnTo>
                  <a:pt x="631378" y="250136"/>
                </a:lnTo>
                <a:lnTo>
                  <a:pt x="632247" y="251254"/>
                </a:lnTo>
                <a:lnTo>
                  <a:pt x="631834" y="252748"/>
                </a:lnTo>
                <a:lnTo>
                  <a:pt x="630697" y="253325"/>
                </a:lnTo>
                <a:close/>
              </a:path>
              <a:path w="964565" h="962025">
                <a:moveTo>
                  <a:pt x="631435" y="344169"/>
                </a:moveTo>
                <a:lnTo>
                  <a:pt x="629838" y="344169"/>
                </a:lnTo>
                <a:lnTo>
                  <a:pt x="630033" y="343226"/>
                </a:lnTo>
                <a:lnTo>
                  <a:pt x="630499" y="342340"/>
                </a:lnTo>
                <a:lnTo>
                  <a:pt x="632077" y="342340"/>
                </a:lnTo>
                <a:lnTo>
                  <a:pt x="631889" y="343226"/>
                </a:lnTo>
                <a:lnTo>
                  <a:pt x="631435" y="344169"/>
                </a:lnTo>
                <a:close/>
              </a:path>
              <a:path w="964565" h="962025">
                <a:moveTo>
                  <a:pt x="631435" y="344169"/>
                </a:moveTo>
                <a:lnTo>
                  <a:pt x="631334" y="344401"/>
                </a:lnTo>
                <a:lnTo>
                  <a:pt x="631427" y="344169"/>
                </a:lnTo>
                <a:lnTo>
                  <a:pt x="631927" y="343226"/>
                </a:lnTo>
                <a:lnTo>
                  <a:pt x="631435" y="344169"/>
                </a:lnTo>
                <a:close/>
              </a:path>
              <a:path w="964565" h="962025">
                <a:moveTo>
                  <a:pt x="631168" y="344817"/>
                </a:moveTo>
                <a:lnTo>
                  <a:pt x="631037" y="345144"/>
                </a:lnTo>
                <a:lnTo>
                  <a:pt x="631334" y="344401"/>
                </a:lnTo>
                <a:lnTo>
                  <a:pt x="631427" y="344169"/>
                </a:lnTo>
                <a:lnTo>
                  <a:pt x="631168" y="344817"/>
                </a:lnTo>
                <a:close/>
              </a:path>
              <a:path w="964565" h="962025">
                <a:moveTo>
                  <a:pt x="629951" y="235856"/>
                </a:moveTo>
                <a:lnTo>
                  <a:pt x="628930" y="234835"/>
                </a:lnTo>
                <a:lnTo>
                  <a:pt x="628087" y="234369"/>
                </a:lnTo>
                <a:lnTo>
                  <a:pt x="628429" y="233614"/>
                </a:lnTo>
                <a:lnTo>
                  <a:pt x="628507" y="233443"/>
                </a:lnTo>
                <a:lnTo>
                  <a:pt x="628713" y="232251"/>
                </a:lnTo>
                <a:lnTo>
                  <a:pt x="629516" y="231618"/>
                </a:lnTo>
                <a:lnTo>
                  <a:pt x="631510" y="231618"/>
                </a:lnTo>
                <a:lnTo>
                  <a:pt x="632701" y="233443"/>
                </a:lnTo>
                <a:lnTo>
                  <a:pt x="632812" y="233614"/>
                </a:lnTo>
                <a:lnTo>
                  <a:pt x="632338" y="234835"/>
                </a:lnTo>
                <a:lnTo>
                  <a:pt x="632222" y="235134"/>
                </a:lnTo>
                <a:lnTo>
                  <a:pt x="629951" y="235856"/>
                </a:lnTo>
                <a:close/>
              </a:path>
              <a:path w="964565" h="962025">
                <a:moveTo>
                  <a:pt x="629457" y="217918"/>
                </a:moveTo>
                <a:lnTo>
                  <a:pt x="628631" y="216754"/>
                </a:lnTo>
                <a:lnTo>
                  <a:pt x="627905" y="216124"/>
                </a:lnTo>
                <a:lnTo>
                  <a:pt x="628428" y="215242"/>
                </a:lnTo>
                <a:lnTo>
                  <a:pt x="628798" y="214131"/>
                </a:lnTo>
                <a:lnTo>
                  <a:pt x="630677" y="212431"/>
                </a:lnTo>
                <a:lnTo>
                  <a:pt x="631773" y="212833"/>
                </a:lnTo>
                <a:lnTo>
                  <a:pt x="632688" y="216124"/>
                </a:lnTo>
                <a:lnTo>
                  <a:pt x="631980" y="217573"/>
                </a:lnTo>
                <a:lnTo>
                  <a:pt x="629457" y="217918"/>
                </a:lnTo>
                <a:close/>
              </a:path>
              <a:path w="964565" h="962025">
                <a:moveTo>
                  <a:pt x="630724" y="181457"/>
                </a:moveTo>
                <a:lnTo>
                  <a:pt x="628830" y="179974"/>
                </a:lnTo>
                <a:lnTo>
                  <a:pt x="628606" y="178700"/>
                </a:lnTo>
                <a:lnTo>
                  <a:pt x="628144" y="177728"/>
                </a:lnTo>
                <a:lnTo>
                  <a:pt x="631147" y="176497"/>
                </a:lnTo>
                <a:lnTo>
                  <a:pt x="631570" y="177486"/>
                </a:lnTo>
                <a:lnTo>
                  <a:pt x="632428" y="178529"/>
                </a:lnTo>
                <a:lnTo>
                  <a:pt x="632307" y="179443"/>
                </a:lnTo>
                <a:lnTo>
                  <a:pt x="632237" y="179974"/>
                </a:lnTo>
                <a:lnTo>
                  <a:pt x="632115" y="180895"/>
                </a:lnTo>
                <a:lnTo>
                  <a:pt x="630724" y="181457"/>
                </a:lnTo>
                <a:close/>
              </a:path>
              <a:path w="964565" h="962025">
                <a:moveTo>
                  <a:pt x="633279" y="768910"/>
                </a:moveTo>
                <a:lnTo>
                  <a:pt x="628670" y="768910"/>
                </a:lnTo>
                <a:lnTo>
                  <a:pt x="627460" y="766964"/>
                </a:lnTo>
                <a:lnTo>
                  <a:pt x="627186" y="764480"/>
                </a:lnTo>
                <a:lnTo>
                  <a:pt x="627587" y="762871"/>
                </a:lnTo>
                <a:lnTo>
                  <a:pt x="627663" y="762565"/>
                </a:lnTo>
                <a:lnTo>
                  <a:pt x="629019" y="761445"/>
                </a:lnTo>
                <a:lnTo>
                  <a:pt x="632168" y="762871"/>
                </a:lnTo>
                <a:lnTo>
                  <a:pt x="633766" y="764263"/>
                </a:lnTo>
                <a:lnTo>
                  <a:pt x="634681" y="767423"/>
                </a:lnTo>
                <a:lnTo>
                  <a:pt x="633279" y="768910"/>
                </a:lnTo>
                <a:close/>
              </a:path>
              <a:path w="964565" h="962025">
                <a:moveTo>
                  <a:pt x="632517" y="198933"/>
                </a:moveTo>
                <a:lnTo>
                  <a:pt x="629678" y="198933"/>
                </a:lnTo>
                <a:lnTo>
                  <a:pt x="628919" y="197645"/>
                </a:lnTo>
                <a:lnTo>
                  <a:pt x="628154" y="196937"/>
                </a:lnTo>
                <a:lnTo>
                  <a:pt x="628596" y="196104"/>
                </a:lnTo>
                <a:lnTo>
                  <a:pt x="628997" y="194460"/>
                </a:lnTo>
                <a:lnTo>
                  <a:pt x="630357" y="194460"/>
                </a:lnTo>
                <a:lnTo>
                  <a:pt x="631855" y="195015"/>
                </a:lnTo>
                <a:lnTo>
                  <a:pt x="632912" y="197229"/>
                </a:lnTo>
                <a:lnTo>
                  <a:pt x="632517" y="198933"/>
                </a:lnTo>
                <a:close/>
              </a:path>
              <a:path w="964565" h="962025">
                <a:moveTo>
                  <a:pt x="631406" y="326370"/>
                </a:moveTo>
                <a:lnTo>
                  <a:pt x="629016" y="326370"/>
                </a:lnTo>
                <a:lnTo>
                  <a:pt x="627528" y="324544"/>
                </a:lnTo>
                <a:lnTo>
                  <a:pt x="627881" y="323516"/>
                </a:lnTo>
                <a:lnTo>
                  <a:pt x="627998" y="323174"/>
                </a:lnTo>
                <a:lnTo>
                  <a:pt x="630200" y="322818"/>
                </a:lnTo>
                <a:lnTo>
                  <a:pt x="631770" y="323516"/>
                </a:lnTo>
                <a:lnTo>
                  <a:pt x="632289" y="324989"/>
                </a:lnTo>
                <a:lnTo>
                  <a:pt x="631474" y="326167"/>
                </a:lnTo>
                <a:lnTo>
                  <a:pt x="631406" y="326370"/>
                </a:lnTo>
                <a:close/>
              </a:path>
              <a:path w="964565" h="962025">
                <a:moveTo>
                  <a:pt x="631406" y="326370"/>
                </a:moveTo>
                <a:lnTo>
                  <a:pt x="631304" y="326672"/>
                </a:lnTo>
                <a:lnTo>
                  <a:pt x="631406" y="326370"/>
                </a:lnTo>
                <a:lnTo>
                  <a:pt x="631474" y="326167"/>
                </a:lnTo>
                <a:lnTo>
                  <a:pt x="631406" y="326370"/>
                </a:lnTo>
                <a:close/>
              </a:path>
              <a:path w="964565" h="962025">
                <a:moveTo>
                  <a:pt x="631133" y="327181"/>
                </a:moveTo>
                <a:lnTo>
                  <a:pt x="630197" y="326672"/>
                </a:lnTo>
                <a:lnTo>
                  <a:pt x="631304" y="326672"/>
                </a:lnTo>
                <a:lnTo>
                  <a:pt x="631133" y="327181"/>
                </a:lnTo>
                <a:close/>
              </a:path>
              <a:path w="964565" h="962025">
                <a:moveTo>
                  <a:pt x="631355" y="565365"/>
                </a:moveTo>
                <a:lnTo>
                  <a:pt x="628991" y="565365"/>
                </a:lnTo>
                <a:lnTo>
                  <a:pt x="627517" y="563625"/>
                </a:lnTo>
                <a:lnTo>
                  <a:pt x="627911" y="562511"/>
                </a:lnTo>
                <a:lnTo>
                  <a:pt x="627991" y="562287"/>
                </a:lnTo>
                <a:lnTo>
                  <a:pt x="630190" y="561913"/>
                </a:lnTo>
                <a:lnTo>
                  <a:pt x="631731" y="562511"/>
                </a:lnTo>
                <a:lnTo>
                  <a:pt x="632178" y="563625"/>
                </a:lnTo>
                <a:lnTo>
                  <a:pt x="632282" y="563884"/>
                </a:lnTo>
                <a:lnTo>
                  <a:pt x="631464" y="565052"/>
                </a:lnTo>
                <a:lnTo>
                  <a:pt x="631355" y="565365"/>
                </a:lnTo>
                <a:close/>
              </a:path>
              <a:path w="964565" h="962025">
                <a:moveTo>
                  <a:pt x="631355" y="565365"/>
                </a:moveTo>
                <a:lnTo>
                  <a:pt x="631279" y="565582"/>
                </a:lnTo>
                <a:lnTo>
                  <a:pt x="631355" y="565365"/>
                </a:lnTo>
                <a:lnTo>
                  <a:pt x="631464" y="565052"/>
                </a:lnTo>
                <a:lnTo>
                  <a:pt x="631355" y="565365"/>
                </a:lnTo>
                <a:close/>
              </a:path>
              <a:path w="964565" h="962025">
                <a:moveTo>
                  <a:pt x="631126" y="566023"/>
                </a:moveTo>
                <a:lnTo>
                  <a:pt x="630186" y="565582"/>
                </a:lnTo>
                <a:lnTo>
                  <a:pt x="631279" y="565582"/>
                </a:lnTo>
                <a:lnTo>
                  <a:pt x="631126" y="566023"/>
                </a:lnTo>
                <a:close/>
              </a:path>
              <a:path w="964565" h="962025">
                <a:moveTo>
                  <a:pt x="631540" y="287838"/>
                </a:moveTo>
                <a:lnTo>
                  <a:pt x="628492" y="287838"/>
                </a:lnTo>
                <a:lnTo>
                  <a:pt x="628699" y="287244"/>
                </a:lnTo>
                <a:lnTo>
                  <a:pt x="629501" y="286835"/>
                </a:lnTo>
                <a:lnTo>
                  <a:pt x="631279" y="286835"/>
                </a:lnTo>
                <a:lnTo>
                  <a:pt x="631540" y="287838"/>
                </a:lnTo>
                <a:close/>
              </a:path>
              <a:path w="964565" h="962025">
                <a:moveTo>
                  <a:pt x="631553" y="288636"/>
                </a:moveTo>
                <a:lnTo>
                  <a:pt x="631540" y="287838"/>
                </a:lnTo>
                <a:lnTo>
                  <a:pt x="631699" y="288454"/>
                </a:lnTo>
                <a:lnTo>
                  <a:pt x="631553" y="288636"/>
                </a:lnTo>
                <a:close/>
              </a:path>
              <a:path w="964565" h="962025">
                <a:moveTo>
                  <a:pt x="631186" y="289091"/>
                </a:moveTo>
                <a:lnTo>
                  <a:pt x="629887" y="289091"/>
                </a:lnTo>
                <a:lnTo>
                  <a:pt x="629051" y="288636"/>
                </a:lnTo>
                <a:lnTo>
                  <a:pt x="631553" y="288636"/>
                </a:lnTo>
                <a:lnTo>
                  <a:pt x="631186" y="289091"/>
                </a:lnTo>
                <a:close/>
              </a:path>
              <a:path w="964565" h="962025">
                <a:moveTo>
                  <a:pt x="631186" y="289091"/>
                </a:moveTo>
                <a:lnTo>
                  <a:pt x="631006" y="289315"/>
                </a:lnTo>
                <a:lnTo>
                  <a:pt x="631553" y="288636"/>
                </a:lnTo>
                <a:lnTo>
                  <a:pt x="631186" y="289091"/>
                </a:lnTo>
                <a:close/>
              </a:path>
              <a:path w="964565" h="962025">
                <a:moveTo>
                  <a:pt x="630877" y="492053"/>
                </a:moveTo>
                <a:lnTo>
                  <a:pt x="628190" y="492053"/>
                </a:lnTo>
                <a:lnTo>
                  <a:pt x="627759" y="490871"/>
                </a:lnTo>
                <a:lnTo>
                  <a:pt x="628229" y="489562"/>
                </a:lnTo>
                <a:lnTo>
                  <a:pt x="631065" y="487857"/>
                </a:lnTo>
                <a:lnTo>
                  <a:pt x="631524" y="488861"/>
                </a:lnTo>
                <a:lnTo>
                  <a:pt x="632467" y="489968"/>
                </a:lnTo>
                <a:lnTo>
                  <a:pt x="632147" y="491473"/>
                </a:lnTo>
                <a:lnTo>
                  <a:pt x="630877" y="492053"/>
                </a:lnTo>
                <a:close/>
              </a:path>
              <a:path w="964565" h="962025">
                <a:moveTo>
                  <a:pt x="630268" y="474399"/>
                </a:moveTo>
                <a:lnTo>
                  <a:pt x="628581" y="473844"/>
                </a:lnTo>
                <a:lnTo>
                  <a:pt x="627834" y="471737"/>
                </a:lnTo>
                <a:lnTo>
                  <a:pt x="627770" y="471556"/>
                </a:lnTo>
                <a:lnTo>
                  <a:pt x="628784" y="470193"/>
                </a:lnTo>
                <a:lnTo>
                  <a:pt x="631040" y="469851"/>
                </a:lnTo>
                <a:lnTo>
                  <a:pt x="631773" y="471093"/>
                </a:lnTo>
                <a:lnTo>
                  <a:pt x="632410" y="471737"/>
                </a:lnTo>
                <a:lnTo>
                  <a:pt x="631958" y="472595"/>
                </a:lnTo>
                <a:lnTo>
                  <a:pt x="631820" y="473250"/>
                </a:lnTo>
                <a:lnTo>
                  <a:pt x="631694" y="473844"/>
                </a:lnTo>
                <a:lnTo>
                  <a:pt x="632018" y="473844"/>
                </a:lnTo>
                <a:lnTo>
                  <a:pt x="630268" y="474399"/>
                </a:lnTo>
                <a:close/>
              </a:path>
              <a:path w="964565" h="962025">
                <a:moveTo>
                  <a:pt x="631159" y="506397"/>
                </a:moveTo>
                <a:lnTo>
                  <a:pt x="630104" y="506397"/>
                </a:lnTo>
                <a:lnTo>
                  <a:pt x="630987" y="505956"/>
                </a:lnTo>
                <a:lnTo>
                  <a:pt x="631159" y="506397"/>
                </a:lnTo>
                <a:close/>
              </a:path>
              <a:path w="964565" h="962025">
                <a:moveTo>
                  <a:pt x="631656" y="509287"/>
                </a:moveTo>
                <a:lnTo>
                  <a:pt x="627988" y="509287"/>
                </a:lnTo>
                <a:lnTo>
                  <a:pt x="627528" y="508390"/>
                </a:lnTo>
                <a:lnTo>
                  <a:pt x="628966" y="506628"/>
                </a:lnTo>
                <a:lnTo>
                  <a:pt x="631250" y="506628"/>
                </a:lnTo>
                <a:lnTo>
                  <a:pt x="631343" y="506867"/>
                </a:lnTo>
                <a:lnTo>
                  <a:pt x="632182" y="507974"/>
                </a:lnTo>
                <a:lnTo>
                  <a:pt x="631656" y="509287"/>
                </a:lnTo>
                <a:close/>
              </a:path>
              <a:path w="964565" h="962025">
                <a:moveTo>
                  <a:pt x="629375" y="509877"/>
                </a:moveTo>
                <a:lnTo>
                  <a:pt x="627758" y="509287"/>
                </a:lnTo>
                <a:lnTo>
                  <a:pt x="630723" y="509287"/>
                </a:lnTo>
                <a:lnTo>
                  <a:pt x="629375" y="509877"/>
                </a:lnTo>
                <a:close/>
              </a:path>
              <a:path w="964565" h="962025">
                <a:moveTo>
                  <a:pt x="630749" y="455699"/>
                </a:moveTo>
                <a:lnTo>
                  <a:pt x="629959" y="455048"/>
                </a:lnTo>
                <a:lnTo>
                  <a:pt x="629147" y="453294"/>
                </a:lnTo>
                <a:lnTo>
                  <a:pt x="629628" y="452287"/>
                </a:lnTo>
                <a:lnTo>
                  <a:pt x="630926" y="451685"/>
                </a:lnTo>
                <a:lnTo>
                  <a:pt x="630166" y="452038"/>
                </a:lnTo>
                <a:lnTo>
                  <a:pt x="632034" y="452287"/>
                </a:lnTo>
                <a:lnTo>
                  <a:pt x="632837" y="454062"/>
                </a:lnTo>
                <a:lnTo>
                  <a:pt x="632434" y="455048"/>
                </a:lnTo>
                <a:lnTo>
                  <a:pt x="632724" y="455048"/>
                </a:lnTo>
                <a:lnTo>
                  <a:pt x="630749" y="455699"/>
                </a:lnTo>
                <a:close/>
              </a:path>
              <a:path w="964565" h="962025">
                <a:moveTo>
                  <a:pt x="631404" y="378163"/>
                </a:moveTo>
                <a:lnTo>
                  <a:pt x="630215" y="378163"/>
                </a:lnTo>
                <a:lnTo>
                  <a:pt x="631197" y="377662"/>
                </a:lnTo>
                <a:lnTo>
                  <a:pt x="631404" y="378163"/>
                </a:lnTo>
                <a:close/>
              </a:path>
              <a:path w="964565" h="962025">
                <a:moveTo>
                  <a:pt x="630779" y="381715"/>
                </a:moveTo>
                <a:lnTo>
                  <a:pt x="628069" y="381715"/>
                </a:lnTo>
                <a:lnTo>
                  <a:pt x="627482" y="380334"/>
                </a:lnTo>
                <a:lnTo>
                  <a:pt x="628937" y="378441"/>
                </a:lnTo>
                <a:lnTo>
                  <a:pt x="631518" y="378441"/>
                </a:lnTo>
                <a:lnTo>
                  <a:pt x="632471" y="380754"/>
                </a:lnTo>
                <a:lnTo>
                  <a:pt x="631474" y="381163"/>
                </a:lnTo>
                <a:lnTo>
                  <a:pt x="630779" y="381715"/>
                </a:lnTo>
                <a:close/>
              </a:path>
              <a:path w="964565" h="962025">
                <a:moveTo>
                  <a:pt x="630779" y="381715"/>
                </a:moveTo>
                <a:lnTo>
                  <a:pt x="630564" y="381886"/>
                </a:lnTo>
                <a:lnTo>
                  <a:pt x="631474" y="381163"/>
                </a:lnTo>
                <a:lnTo>
                  <a:pt x="630779" y="381715"/>
                </a:lnTo>
                <a:close/>
              </a:path>
              <a:path w="964565" h="962025">
                <a:moveTo>
                  <a:pt x="630620" y="309609"/>
                </a:moveTo>
                <a:lnTo>
                  <a:pt x="628795" y="308150"/>
                </a:lnTo>
                <a:lnTo>
                  <a:pt x="628510" y="306940"/>
                </a:lnTo>
                <a:lnTo>
                  <a:pt x="628016" y="305994"/>
                </a:lnTo>
                <a:lnTo>
                  <a:pt x="629001" y="305592"/>
                </a:lnTo>
                <a:lnTo>
                  <a:pt x="630154" y="304691"/>
                </a:lnTo>
                <a:lnTo>
                  <a:pt x="631570" y="305165"/>
                </a:lnTo>
                <a:lnTo>
                  <a:pt x="632179" y="306762"/>
                </a:lnTo>
                <a:lnTo>
                  <a:pt x="632079" y="307670"/>
                </a:lnTo>
                <a:lnTo>
                  <a:pt x="632028" y="308150"/>
                </a:lnTo>
                <a:lnTo>
                  <a:pt x="631930" y="309061"/>
                </a:lnTo>
                <a:lnTo>
                  <a:pt x="630620" y="309609"/>
                </a:lnTo>
                <a:close/>
              </a:path>
              <a:path w="964565" h="962025">
                <a:moveTo>
                  <a:pt x="630724" y="420043"/>
                </a:moveTo>
                <a:lnTo>
                  <a:pt x="628823" y="418563"/>
                </a:lnTo>
                <a:lnTo>
                  <a:pt x="628546" y="417275"/>
                </a:lnTo>
                <a:lnTo>
                  <a:pt x="628037" y="416282"/>
                </a:lnTo>
                <a:lnTo>
                  <a:pt x="631129" y="415001"/>
                </a:lnTo>
                <a:lnTo>
                  <a:pt x="631542" y="416004"/>
                </a:lnTo>
                <a:lnTo>
                  <a:pt x="632371" y="417061"/>
                </a:lnTo>
                <a:lnTo>
                  <a:pt x="632264" y="418008"/>
                </a:lnTo>
                <a:lnTo>
                  <a:pt x="632201" y="418563"/>
                </a:lnTo>
                <a:lnTo>
                  <a:pt x="632101" y="419449"/>
                </a:lnTo>
                <a:lnTo>
                  <a:pt x="630724" y="420043"/>
                </a:lnTo>
                <a:close/>
              </a:path>
              <a:path w="964565" h="962025">
                <a:moveTo>
                  <a:pt x="631573" y="398465"/>
                </a:moveTo>
                <a:lnTo>
                  <a:pt x="628179" y="398465"/>
                </a:lnTo>
                <a:lnTo>
                  <a:pt x="629186" y="397283"/>
                </a:lnTo>
                <a:lnTo>
                  <a:pt x="631573" y="398465"/>
                </a:lnTo>
                <a:close/>
              </a:path>
              <a:path w="964565" h="962025">
                <a:moveTo>
                  <a:pt x="631061" y="399404"/>
                </a:moveTo>
                <a:lnTo>
                  <a:pt x="629827" y="399404"/>
                </a:lnTo>
                <a:lnTo>
                  <a:pt x="629016" y="398895"/>
                </a:lnTo>
                <a:lnTo>
                  <a:pt x="631339" y="398895"/>
                </a:lnTo>
                <a:lnTo>
                  <a:pt x="631061" y="399404"/>
                </a:lnTo>
                <a:close/>
              </a:path>
              <a:path w="964565" h="962025">
                <a:moveTo>
                  <a:pt x="631061" y="399404"/>
                </a:moveTo>
                <a:lnTo>
                  <a:pt x="630904" y="399692"/>
                </a:lnTo>
                <a:lnTo>
                  <a:pt x="631339" y="398895"/>
                </a:lnTo>
                <a:lnTo>
                  <a:pt x="631061" y="399404"/>
                </a:lnTo>
                <a:close/>
              </a:path>
              <a:path w="964565" h="962025">
                <a:moveTo>
                  <a:pt x="622475" y="262114"/>
                </a:moveTo>
                <a:lnTo>
                  <a:pt x="620106" y="262114"/>
                </a:lnTo>
                <a:lnTo>
                  <a:pt x="619401" y="260257"/>
                </a:lnTo>
                <a:lnTo>
                  <a:pt x="619294" y="259975"/>
                </a:lnTo>
                <a:lnTo>
                  <a:pt x="619803" y="258666"/>
                </a:lnTo>
                <a:lnTo>
                  <a:pt x="620735" y="258193"/>
                </a:lnTo>
                <a:lnTo>
                  <a:pt x="623422" y="259168"/>
                </a:lnTo>
                <a:lnTo>
                  <a:pt x="623941" y="260257"/>
                </a:lnTo>
                <a:lnTo>
                  <a:pt x="622475" y="262114"/>
                </a:lnTo>
                <a:close/>
              </a:path>
              <a:path w="964565" h="962025">
                <a:moveTo>
                  <a:pt x="620404" y="262897"/>
                </a:moveTo>
                <a:lnTo>
                  <a:pt x="620217" y="262406"/>
                </a:lnTo>
                <a:lnTo>
                  <a:pt x="621311" y="262406"/>
                </a:lnTo>
                <a:lnTo>
                  <a:pt x="620404" y="262897"/>
                </a:lnTo>
                <a:close/>
              </a:path>
              <a:path w="964565" h="962025">
                <a:moveTo>
                  <a:pt x="605261" y="171451"/>
                </a:moveTo>
                <a:lnTo>
                  <a:pt x="602469" y="171451"/>
                </a:lnTo>
                <a:lnTo>
                  <a:pt x="601946" y="170106"/>
                </a:lnTo>
                <a:lnTo>
                  <a:pt x="601366" y="169341"/>
                </a:lnTo>
                <a:lnTo>
                  <a:pt x="602868" y="167003"/>
                </a:lnTo>
                <a:lnTo>
                  <a:pt x="603708" y="167547"/>
                </a:lnTo>
                <a:lnTo>
                  <a:pt x="604964" y="167903"/>
                </a:lnTo>
                <a:lnTo>
                  <a:pt x="606195" y="170629"/>
                </a:lnTo>
                <a:lnTo>
                  <a:pt x="605261" y="171451"/>
                </a:lnTo>
                <a:close/>
              </a:path>
              <a:path w="964565" h="962025">
                <a:moveTo>
                  <a:pt x="605261" y="171451"/>
                </a:moveTo>
                <a:lnTo>
                  <a:pt x="604981" y="171697"/>
                </a:lnTo>
                <a:lnTo>
                  <a:pt x="606195" y="170629"/>
                </a:lnTo>
                <a:lnTo>
                  <a:pt x="605261" y="171451"/>
                </a:lnTo>
                <a:close/>
              </a:path>
              <a:path w="964565" h="962025">
                <a:moveTo>
                  <a:pt x="603362" y="188574"/>
                </a:moveTo>
                <a:lnTo>
                  <a:pt x="601409" y="188574"/>
                </a:lnTo>
                <a:lnTo>
                  <a:pt x="600964" y="187614"/>
                </a:lnTo>
                <a:lnTo>
                  <a:pt x="601345" y="186293"/>
                </a:lnTo>
                <a:lnTo>
                  <a:pt x="602483" y="185098"/>
                </a:lnTo>
                <a:lnTo>
                  <a:pt x="602953" y="185977"/>
                </a:lnTo>
                <a:lnTo>
                  <a:pt x="603530" y="186827"/>
                </a:lnTo>
                <a:lnTo>
                  <a:pt x="603781" y="187614"/>
                </a:lnTo>
                <a:lnTo>
                  <a:pt x="603907" y="188005"/>
                </a:lnTo>
                <a:lnTo>
                  <a:pt x="603362" y="188574"/>
                </a:lnTo>
                <a:close/>
              </a:path>
              <a:path w="964565" h="962025">
                <a:moveTo>
                  <a:pt x="602697" y="206936"/>
                </a:moveTo>
                <a:lnTo>
                  <a:pt x="601380" y="205993"/>
                </a:lnTo>
                <a:lnTo>
                  <a:pt x="602126" y="204260"/>
                </a:lnTo>
                <a:lnTo>
                  <a:pt x="603736" y="204260"/>
                </a:lnTo>
                <a:lnTo>
                  <a:pt x="603533" y="205182"/>
                </a:lnTo>
                <a:lnTo>
                  <a:pt x="603098" y="205993"/>
                </a:lnTo>
                <a:lnTo>
                  <a:pt x="602697" y="206936"/>
                </a:lnTo>
                <a:close/>
              </a:path>
              <a:path w="964565" h="962025">
                <a:moveTo>
                  <a:pt x="601996" y="113380"/>
                </a:moveTo>
                <a:lnTo>
                  <a:pt x="601580" y="113889"/>
                </a:lnTo>
                <a:lnTo>
                  <a:pt x="602515" y="112747"/>
                </a:lnTo>
                <a:lnTo>
                  <a:pt x="601996" y="113380"/>
                </a:lnTo>
                <a:close/>
              </a:path>
              <a:path w="964565" h="962025">
                <a:moveTo>
                  <a:pt x="602683" y="114867"/>
                </a:moveTo>
                <a:lnTo>
                  <a:pt x="601580" y="113889"/>
                </a:lnTo>
                <a:lnTo>
                  <a:pt x="601996" y="113380"/>
                </a:lnTo>
                <a:lnTo>
                  <a:pt x="601580" y="113889"/>
                </a:lnTo>
                <a:lnTo>
                  <a:pt x="602683" y="114867"/>
                </a:lnTo>
                <a:close/>
              </a:path>
              <a:path w="964565" h="962025">
                <a:moveTo>
                  <a:pt x="603540" y="134304"/>
                </a:moveTo>
                <a:lnTo>
                  <a:pt x="602244" y="134304"/>
                </a:lnTo>
                <a:lnTo>
                  <a:pt x="601291" y="132468"/>
                </a:lnTo>
                <a:lnTo>
                  <a:pt x="603966" y="132044"/>
                </a:lnTo>
                <a:lnTo>
                  <a:pt x="603747" y="131607"/>
                </a:lnTo>
                <a:lnTo>
                  <a:pt x="601686" y="132044"/>
                </a:lnTo>
                <a:lnTo>
                  <a:pt x="601939" y="131607"/>
                </a:lnTo>
                <a:lnTo>
                  <a:pt x="603747" y="131607"/>
                </a:lnTo>
                <a:lnTo>
                  <a:pt x="604177" y="132468"/>
                </a:lnTo>
                <a:lnTo>
                  <a:pt x="603540" y="134304"/>
                </a:lnTo>
                <a:close/>
              </a:path>
              <a:path w="964565" h="962025">
                <a:moveTo>
                  <a:pt x="603857" y="867890"/>
                </a:moveTo>
                <a:lnTo>
                  <a:pt x="602251" y="867890"/>
                </a:lnTo>
                <a:lnTo>
                  <a:pt x="601352" y="866139"/>
                </a:lnTo>
                <a:lnTo>
                  <a:pt x="602540" y="865004"/>
                </a:lnTo>
                <a:lnTo>
                  <a:pt x="602978" y="865876"/>
                </a:lnTo>
                <a:lnTo>
                  <a:pt x="603519" y="866722"/>
                </a:lnTo>
                <a:lnTo>
                  <a:pt x="603857" y="867890"/>
                </a:lnTo>
                <a:close/>
              </a:path>
              <a:path w="964565" h="962025">
                <a:moveTo>
                  <a:pt x="603843" y="223843"/>
                </a:moveTo>
                <a:lnTo>
                  <a:pt x="600939" y="223843"/>
                </a:lnTo>
                <a:lnTo>
                  <a:pt x="601373" y="222401"/>
                </a:lnTo>
                <a:lnTo>
                  <a:pt x="602444" y="221401"/>
                </a:lnTo>
                <a:lnTo>
                  <a:pt x="602935" y="222220"/>
                </a:lnTo>
                <a:lnTo>
                  <a:pt x="603515" y="223003"/>
                </a:lnTo>
                <a:lnTo>
                  <a:pt x="603843" y="223843"/>
                </a:lnTo>
                <a:close/>
              </a:path>
              <a:path w="964565" h="962025">
                <a:moveTo>
                  <a:pt x="603300" y="224736"/>
                </a:moveTo>
                <a:lnTo>
                  <a:pt x="601409" y="224736"/>
                </a:lnTo>
                <a:lnTo>
                  <a:pt x="601057" y="224067"/>
                </a:lnTo>
                <a:lnTo>
                  <a:pt x="603928" y="224067"/>
                </a:lnTo>
                <a:lnTo>
                  <a:pt x="603300" y="224736"/>
                </a:lnTo>
                <a:close/>
              </a:path>
              <a:path w="964565" h="962025">
                <a:moveTo>
                  <a:pt x="603300" y="224736"/>
                </a:moveTo>
                <a:lnTo>
                  <a:pt x="603146" y="224899"/>
                </a:lnTo>
                <a:lnTo>
                  <a:pt x="603928" y="224067"/>
                </a:lnTo>
                <a:lnTo>
                  <a:pt x="603300" y="224736"/>
                </a:lnTo>
                <a:close/>
              </a:path>
              <a:path w="964565" h="962025">
                <a:moveTo>
                  <a:pt x="603320" y="901652"/>
                </a:moveTo>
                <a:lnTo>
                  <a:pt x="602249" y="901652"/>
                </a:lnTo>
                <a:lnTo>
                  <a:pt x="602416" y="901226"/>
                </a:lnTo>
                <a:lnTo>
                  <a:pt x="603320" y="901652"/>
                </a:lnTo>
                <a:close/>
              </a:path>
              <a:path w="964565" h="962025">
                <a:moveTo>
                  <a:pt x="605302" y="905478"/>
                </a:moveTo>
                <a:lnTo>
                  <a:pt x="602672" y="905478"/>
                </a:lnTo>
                <a:lnTo>
                  <a:pt x="602056" y="904606"/>
                </a:lnTo>
                <a:lnTo>
                  <a:pt x="601320" y="904030"/>
                </a:lnTo>
                <a:lnTo>
                  <a:pt x="602177" y="901838"/>
                </a:lnTo>
                <a:lnTo>
                  <a:pt x="604572" y="901838"/>
                </a:lnTo>
                <a:lnTo>
                  <a:pt x="606082" y="904030"/>
                </a:lnTo>
                <a:lnTo>
                  <a:pt x="606202" y="904204"/>
                </a:lnTo>
                <a:lnTo>
                  <a:pt x="605302" y="905478"/>
                </a:lnTo>
                <a:close/>
              </a:path>
              <a:path w="964565" h="962025">
                <a:moveTo>
                  <a:pt x="603303" y="830561"/>
                </a:moveTo>
                <a:lnTo>
                  <a:pt x="601405" y="830561"/>
                </a:lnTo>
                <a:lnTo>
                  <a:pt x="601058" y="829896"/>
                </a:lnTo>
                <a:lnTo>
                  <a:pt x="600939" y="829668"/>
                </a:lnTo>
                <a:lnTo>
                  <a:pt x="601370" y="828230"/>
                </a:lnTo>
                <a:lnTo>
                  <a:pt x="602441" y="827230"/>
                </a:lnTo>
                <a:lnTo>
                  <a:pt x="602932" y="828049"/>
                </a:lnTo>
                <a:lnTo>
                  <a:pt x="603512" y="828832"/>
                </a:lnTo>
                <a:lnTo>
                  <a:pt x="603839" y="829668"/>
                </a:lnTo>
                <a:lnTo>
                  <a:pt x="603928" y="829896"/>
                </a:lnTo>
                <a:lnTo>
                  <a:pt x="603303" y="830561"/>
                </a:lnTo>
                <a:close/>
              </a:path>
              <a:path w="964565" h="962025">
                <a:moveTo>
                  <a:pt x="602615" y="556148"/>
                </a:moveTo>
                <a:lnTo>
                  <a:pt x="601384" y="555027"/>
                </a:lnTo>
                <a:lnTo>
                  <a:pt x="602140" y="553369"/>
                </a:lnTo>
                <a:lnTo>
                  <a:pt x="603796" y="553369"/>
                </a:lnTo>
                <a:lnTo>
                  <a:pt x="603555" y="554334"/>
                </a:lnTo>
                <a:lnTo>
                  <a:pt x="603148" y="555027"/>
                </a:lnTo>
                <a:lnTo>
                  <a:pt x="603031" y="555227"/>
                </a:lnTo>
                <a:lnTo>
                  <a:pt x="602615" y="556148"/>
                </a:lnTo>
                <a:close/>
              </a:path>
              <a:path w="964565" h="962025">
                <a:moveTo>
                  <a:pt x="612009" y="877437"/>
                </a:moveTo>
                <a:lnTo>
                  <a:pt x="610828" y="876601"/>
                </a:lnTo>
                <a:lnTo>
                  <a:pt x="609821" y="876245"/>
                </a:lnTo>
                <a:lnTo>
                  <a:pt x="610344" y="875309"/>
                </a:lnTo>
                <a:lnTo>
                  <a:pt x="610668" y="874131"/>
                </a:lnTo>
                <a:lnTo>
                  <a:pt x="612508" y="872640"/>
                </a:lnTo>
                <a:lnTo>
                  <a:pt x="613863" y="873121"/>
                </a:lnTo>
                <a:lnTo>
                  <a:pt x="614177" y="875309"/>
                </a:lnTo>
                <a:lnTo>
                  <a:pt x="613476" y="876910"/>
                </a:lnTo>
                <a:lnTo>
                  <a:pt x="612009" y="877437"/>
                </a:lnTo>
                <a:close/>
              </a:path>
              <a:path w="964565" h="962025">
                <a:moveTo>
                  <a:pt x="607740" y="852627"/>
                </a:moveTo>
                <a:lnTo>
                  <a:pt x="605750" y="852627"/>
                </a:lnTo>
                <a:lnTo>
                  <a:pt x="603142" y="851759"/>
                </a:lnTo>
                <a:lnTo>
                  <a:pt x="601626" y="850802"/>
                </a:lnTo>
                <a:lnTo>
                  <a:pt x="601811" y="848297"/>
                </a:lnTo>
                <a:lnTo>
                  <a:pt x="601822" y="848158"/>
                </a:lnTo>
                <a:lnTo>
                  <a:pt x="603056" y="846923"/>
                </a:lnTo>
                <a:lnTo>
                  <a:pt x="605742" y="846923"/>
                </a:lnTo>
                <a:lnTo>
                  <a:pt x="606517" y="848158"/>
                </a:lnTo>
                <a:lnTo>
                  <a:pt x="606604" y="848297"/>
                </a:lnTo>
                <a:lnTo>
                  <a:pt x="607438" y="850802"/>
                </a:lnTo>
                <a:lnTo>
                  <a:pt x="607584" y="851759"/>
                </a:lnTo>
                <a:lnTo>
                  <a:pt x="607677" y="852303"/>
                </a:lnTo>
                <a:lnTo>
                  <a:pt x="607740" y="852627"/>
                </a:lnTo>
                <a:close/>
              </a:path>
              <a:path w="964565" h="962025">
                <a:moveTo>
                  <a:pt x="612152" y="749428"/>
                </a:moveTo>
                <a:lnTo>
                  <a:pt x="610451" y="748915"/>
                </a:lnTo>
                <a:lnTo>
                  <a:pt x="609698" y="746851"/>
                </a:lnTo>
                <a:lnTo>
                  <a:pt x="609597" y="746574"/>
                </a:lnTo>
                <a:lnTo>
                  <a:pt x="610767" y="745314"/>
                </a:lnTo>
                <a:lnTo>
                  <a:pt x="613209" y="745314"/>
                </a:lnTo>
                <a:lnTo>
                  <a:pt x="613774" y="746228"/>
                </a:lnTo>
                <a:lnTo>
                  <a:pt x="614447" y="746851"/>
                </a:lnTo>
                <a:lnTo>
                  <a:pt x="613963" y="747680"/>
                </a:lnTo>
                <a:lnTo>
                  <a:pt x="613646" y="748915"/>
                </a:lnTo>
                <a:lnTo>
                  <a:pt x="613961" y="748915"/>
                </a:lnTo>
                <a:lnTo>
                  <a:pt x="612152" y="749428"/>
                </a:lnTo>
                <a:close/>
              </a:path>
              <a:path w="964565" h="962025">
                <a:moveTo>
                  <a:pt x="612170" y="474428"/>
                </a:moveTo>
                <a:lnTo>
                  <a:pt x="610437" y="473901"/>
                </a:lnTo>
                <a:lnTo>
                  <a:pt x="609680" y="471773"/>
                </a:lnTo>
                <a:lnTo>
                  <a:pt x="609607" y="471570"/>
                </a:lnTo>
                <a:lnTo>
                  <a:pt x="610743" y="470268"/>
                </a:lnTo>
                <a:lnTo>
                  <a:pt x="613006" y="469937"/>
                </a:lnTo>
                <a:lnTo>
                  <a:pt x="613760" y="471150"/>
                </a:lnTo>
                <a:lnTo>
                  <a:pt x="614429" y="471773"/>
                </a:lnTo>
                <a:lnTo>
                  <a:pt x="613952" y="472624"/>
                </a:lnTo>
                <a:lnTo>
                  <a:pt x="613649" y="473901"/>
                </a:lnTo>
                <a:lnTo>
                  <a:pt x="613861" y="473901"/>
                </a:lnTo>
                <a:lnTo>
                  <a:pt x="612170" y="474428"/>
                </a:lnTo>
                <a:close/>
              </a:path>
              <a:path w="964565" h="962025">
                <a:moveTo>
                  <a:pt x="613298" y="914125"/>
                </a:moveTo>
                <a:lnTo>
                  <a:pt x="610874" y="914125"/>
                </a:lnTo>
                <a:lnTo>
                  <a:pt x="609262" y="912335"/>
                </a:lnTo>
                <a:lnTo>
                  <a:pt x="609649" y="911282"/>
                </a:lnTo>
                <a:lnTo>
                  <a:pt x="609743" y="911026"/>
                </a:lnTo>
                <a:lnTo>
                  <a:pt x="612895" y="911026"/>
                </a:lnTo>
                <a:lnTo>
                  <a:pt x="613579" y="911282"/>
                </a:lnTo>
                <a:lnTo>
                  <a:pt x="614269" y="912598"/>
                </a:lnTo>
                <a:lnTo>
                  <a:pt x="613401" y="913840"/>
                </a:lnTo>
                <a:lnTo>
                  <a:pt x="613298" y="914125"/>
                </a:lnTo>
                <a:close/>
              </a:path>
              <a:path w="964565" h="962025">
                <a:moveTo>
                  <a:pt x="613298" y="914125"/>
                </a:moveTo>
                <a:lnTo>
                  <a:pt x="613215" y="914353"/>
                </a:lnTo>
                <a:lnTo>
                  <a:pt x="613298" y="914125"/>
                </a:lnTo>
                <a:lnTo>
                  <a:pt x="613401" y="913840"/>
                </a:lnTo>
                <a:lnTo>
                  <a:pt x="613298" y="914125"/>
                </a:lnTo>
                <a:close/>
              </a:path>
              <a:path w="964565" h="962025">
                <a:moveTo>
                  <a:pt x="613052" y="914801"/>
                </a:moveTo>
                <a:lnTo>
                  <a:pt x="612088" y="914353"/>
                </a:lnTo>
                <a:lnTo>
                  <a:pt x="613215" y="914353"/>
                </a:lnTo>
                <a:lnTo>
                  <a:pt x="613052" y="914801"/>
                </a:lnTo>
                <a:close/>
              </a:path>
              <a:path w="964565" h="962025">
                <a:moveTo>
                  <a:pt x="614621" y="822885"/>
                </a:moveTo>
                <a:lnTo>
                  <a:pt x="611641" y="822885"/>
                </a:lnTo>
                <a:lnTo>
                  <a:pt x="610910" y="821718"/>
                </a:lnTo>
                <a:lnTo>
                  <a:pt x="610102" y="821003"/>
                </a:lnTo>
                <a:lnTo>
                  <a:pt x="609486" y="819654"/>
                </a:lnTo>
                <a:lnTo>
                  <a:pt x="609690" y="818900"/>
                </a:lnTo>
                <a:lnTo>
                  <a:pt x="609782" y="818562"/>
                </a:lnTo>
                <a:lnTo>
                  <a:pt x="612098" y="818259"/>
                </a:lnTo>
                <a:lnTo>
                  <a:pt x="613550" y="818900"/>
                </a:lnTo>
                <a:lnTo>
                  <a:pt x="614824" y="821003"/>
                </a:lnTo>
                <a:lnTo>
                  <a:pt x="614821" y="821718"/>
                </a:lnTo>
                <a:lnTo>
                  <a:pt x="614621" y="822885"/>
                </a:lnTo>
                <a:close/>
              </a:path>
              <a:path w="964565" h="962025">
                <a:moveTo>
                  <a:pt x="611091" y="933348"/>
                </a:moveTo>
                <a:lnTo>
                  <a:pt x="610209" y="932220"/>
                </a:lnTo>
                <a:lnTo>
                  <a:pt x="609291" y="931565"/>
                </a:lnTo>
                <a:lnTo>
                  <a:pt x="609457" y="931565"/>
                </a:lnTo>
                <a:lnTo>
                  <a:pt x="609846" y="930743"/>
                </a:lnTo>
                <a:lnTo>
                  <a:pt x="610090" y="929273"/>
                </a:lnTo>
                <a:lnTo>
                  <a:pt x="610297" y="929273"/>
                </a:lnTo>
                <a:lnTo>
                  <a:pt x="611447" y="928761"/>
                </a:lnTo>
                <a:lnTo>
                  <a:pt x="613081" y="929273"/>
                </a:lnTo>
                <a:lnTo>
                  <a:pt x="614436" y="931565"/>
                </a:lnTo>
                <a:lnTo>
                  <a:pt x="613490" y="932953"/>
                </a:lnTo>
                <a:lnTo>
                  <a:pt x="611091" y="933348"/>
                </a:lnTo>
                <a:close/>
              </a:path>
              <a:path w="964565" h="962025">
                <a:moveTo>
                  <a:pt x="612942" y="858823"/>
                </a:moveTo>
                <a:lnTo>
                  <a:pt x="608434" y="858823"/>
                </a:lnTo>
                <a:lnTo>
                  <a:pt x="608729" y="855780"/>
                </a:lnTo>
                <a:lnTo>
                  <a:pt x="608258" y="853880"/>
                </a:lnTo>
                <a:lnTo>
                  <a:pt x="608179" y="853563"/>
                </a:lnTo>
                <a:lnTo>
                  <a:pt x="608102" y="853254"/>
                </a:lnTo>
                <a:lnTo>
                  <a:pt x="610625" y="853880"/>
                </a:lnTo>
                <a:lnTo>
                  <a:pt x="613880" y="853880"/>
                </a:lnTo>
                <a:lnTo>
                  <a:pt x="613786" y="855780"/>
                </a:lnTo>
                <a:lnTo>
                  <a:pt x="613671" y="858097"/>
                </a:lnTo>
                <a:lnTo>
                  <a:pt x="612942" y="858823"/>
                </a:lnTo>
                <a:close/>
              </a:path>
              <a:path w="964565" h="962025">
                <a:moveTo>
                  <a:pt x="613880" y="853880"/>
                </a:moveTo>
                <a:lnTo>
                  <a:pt x="610625" y="853880"/>
                </a:lnTo>
                <a:lnTo>
                  <a:pt x="613895" y="853563"/>
                </a:lnTo>
                <a:lnTo>
                  <a:pt x="613880" y="853880"/>
                </a:lnTo>
                <a:close/>
              </a:path>
              <a:path w="964565" h="962025">
                <a:moveTo>
                  <a:pt x="612639" y="619831"/>
                </a:moveTo>
                <a:lnTo>
                  <a:pt x="609663" y="619831"/>
                </a:lnTo>
                <a:lnTo>
                  <a:pt x="609109" y="618521"/>
                </a:lnTo>
                <a:lnTo>
                  <a:pt x="609693" y="616870"/>
                </a:lnTo>
                <a:lnTo>
                  <a:pt x="612098" y="615472"/>
                </a:lnTo>
                <a:lnTo>
                  <a:pt x="613465" y="616490"/>
                </a:lnTo>
                <a:lnTo>
                  <a:pt x="613730" y="618521"/>
                </a:lnTo>
                <a:lnTo>
                  <a:pt x="613789" y="618973"/>
                </a:lnTo>
                <a:lnTo>
                  <a:pt x="612639" y="619831"/>
                </a:lnTo>
                <a:close/>
              </a:path>
              <a:path w="964565" h="962025">
                <a:moveTo>
                  <a:pt x="612052" y="620617"/>
                </a:moveTo>
                <a:lnTo>
                  <a:pt x="611120" y="620169"/>
                </a:lnTo>
                <a:lnTo>
                  <a:pt x="612387" y="620169"/>
                </a:lnTo>
                <a:lnTo>
                  <a:pt x="612052" y="620617"/>
                </a:lnTo>
                <a:close/>
              </a:path>
              <a:path w="964565" h="962025">
                <a:moveTo>
                  <a:pt x="613515" y="951176"/>
                </a:moveTo>
                <a:lnTo>
                  <a:pt x="610743" y="951176"/>
                </a:lnTo>
                <a:lnTo>
                  <a:pt x="610127" y="949895"/>
                </a:lnTo>
                <a:lnTo>
                  <a:pt x="609472" y="949173"/>
                </a:lnTo>
                <a:lnTo>
                  <a:pt x="610056" y="948393"/>
                </a:lnTo>
                <a:lnTo>
                  <a:pt x="610547" y="947109"/>
                </a:lnTo>
                <a:lnTo>
                  <a:pt x="612709" y="947109"/>
                </a:lnTo>
                <a:lnTo>
                  <a:pt x="613639" y="947514"/>
                </a:lnTo>
                <a:lnTo>
                  <a:pt x="614403" y="949895"/>
                </a:lnTo>
                <a:lnTo>
                  <a:pt x="613515" y="951176"/>
                </a:lnTo>
                <a:close/>
              </a:path>
              <a:path w="964565" h="962025">
                <a:moveTo>
                  <a:pt x="612753" y="893589"/>
                </a:moveTo>
                <a:lnTo>
                  <a:pt x="610351" y="893589"/>
                </a:lnTo>
                <a:lnTo>
                  <a:pt x="610621" y="893098"/>
                </a:lnTo>
                <a:lnTo>
                  <a:pt x="611910" y="893098"/>
                </a:lnTo>
                <a:lnTo>
                  <a:pt x="612753" y="893589"/>
                </a:lnTo>
                <a:close/>
              </a:path>
              <a:path w="964565" h="962025">
                <a:moveTo>
                  <a:pt x="613013" y="894895"/>
                </a:moveTo>
                <a:lnTo>
                  <a:pt x="611721" y="894895"/>
                </a:lnTo>
                <a:lnTo>
                  <a:pt x="610875" y="894397"/>
                </a:lnTo>
                <a:lnTo>
                  <a:pt x="613291" y="894397"/>
                </a:lnTo>
                <a:lnTo>
                  <a:pt x="613013" y="894895"/>
                </a:lnTo>
                <a:close/>
              </a:path>
              <a:path w="964565" h="962025">
                <a:moveTo>
                  <a:pt x="613013" y="894895"/>
                </a:moveTo>
                <a:lnTo>
                  <a:pt x="612878" y="895137"/>
                </a:lnTo>
                <a:lnTo>
                  <a:pt x="613291" y="894397"/>
                </a:lnTo>
                <a:lnTo>
                  <a:pt x="613013" y="894895"/>
                </a:lnTo>
                <a:close/>
              </a:path>
              <a:path w="964565" h="962025">
                <a:moveTo>
                  <a:pt x="603558" y="609152"/>
                </a:moveTo>
                <a:lnTo>
                  <a:pt x="601810" y="609152"/>
                </a:lnTo>
                <a:lnTo>
                  <a:pt x="602508" y="608312"/>
                </a:lnTo>
                <a:lnTo>
                  <a:pt x="603558" y="609152"/>
                </a:lnTo>
                <a:close/>
              </a:path>
              <a:path w="964565" h="962025">
                <a:moveTo>
                  <a:pt x="603318" y="592007"/>
                </a:moveTo>
                <a:lnTo>
                  <a:pt x="601398" y="592007"/>
                </a:lnTo>
                <a:lnTo>
                  <a:pt x="600935" y="591096"/>
                </a:lnTo>
                <a:lnTo>
                  <a:pt x="601185" y="590267"/>
                </a:lnTo>
                <a:lnTo>
                  <a:pt x="601517" y="589463"/>
                </a:lnTo>
                <a:lnTo>
                  <a:pt x="602448" y="588627"/>
                </a:lnTo>
                <a:lnTo>
                  <a:pt x="602939" y="589463"/>
                </a:lnTo>
                <a:lnTo>
                  <a:pt x="603519" y="590267"/>
                </a:lnTo>
                <a:lnTo>
                  <a:pt x="603825" y="591096"/>
                </a:lnTo>
                <a:lnTo>
                  <a:pt x="603925" y="591367"/>
                </a:lnTo>
                <a:lnTo>
                  <a:pt x="603318" y="592007"/>
                </a:lnTo>
                <a:close/>
              </a:path>
              <a:path w="964565" h="962025">
                <a:moveTo>
                  <a:pt x="603318" y="592007"/>
                </a:moveTo>
                <a:lnTo>
                  <a:pt x="603132" y="592203"/>
                </a:lnTo>
                <a:lnTo>
                  <a:pt x="603925" y="591367"/>
                </a:lnTo>
                <a:lnTo>
                  <a:pt x="603318" y="592007"/>
                </a:lnTo>
                <a:close/>
              </a:path>
              <a:path w="964565" h="962025">
                <a:moveTo>
                  <a:pt x="600247" y="754445"/>
                </a:moveTo>
                <a:lnTo>
                  <a:pt x="600038" y="754872"/>
                </a:lnTo>
                <a:lnTo>
                  <a:pt x="600247" y="754445"/>
                </a:lnTo>
                <a:lnTo>
                  <a:pt x="600366" y="754203"/>
                </a:lnTo>
                <a:lnTo>
                  <a:pt x="600247" y="754445"/>
                </a:lnTo>
                <a:close/>
              </a:path>
              <a:path w="964565" h="962025">
                <a:moveTo>
                  <a:pt x="602548" y="756157"/>
                </a:moveTo>
                <a:lnTo>
                  <a:pt x="600038" y="754872"/>
                </a:lnTo>
                <a:lnTo>
                  <a:pt x="600247" y="754445"/>
                </a:lnTo>
                <a:lnTo>
                  <a:pt x="602818" y="755619"/>
                </a:lnTo>
                <a:lnTo>
                  <a:pt x="602548" y="756157"/>
                </a:lnTo>
                <a:close/>
              </a:path>
              <a:path w="964565" h="962025">
                <a:moveTo>
                  <a:pt x="602548" y="756157"/>
                </a:moveTo>
                <a:lnTo>
                  <a:pt x="602453" y="756345"/>
                </a:lnTo>
                <a:lnTo>
                  <a:pt x="602818" y="755619"/>
                </a:lnTo>
                <a:lnTo>
                  <a:pt x="602548" y="756157"/>
                </a:lnTo>
                <a:close/>
              </a:path>
              <a:path w="964565" h="962025">
                <a:moveTo>
                  <a:pt x="603896" y="518756"/>
                </a:moveTo>
                <a:lnTo>
                  <a:pt x="602251" y="518756"/>
                </a:lnTo>
                <a:lnTo>
                  <a:pt x="601284" y="516895"/>
                </a:lnTo>
                <a:lnTo>
                  <a:pt x="602501" y="515799"/>
                </a:lnTo>
                <a:lnTo>
                  <a:pt x="602964" y="516692"/>
                </a:lnTo>
                <a:lnTo>
                  <a:pt x="603533" y="517557"/>
                </a:lnTo>
                <a:lnTo>
                  <a:pt x="603896" y="518756"/>
                </a:lnTo>
                <a:close/>
              </a:path>
              <a:path w="964565" h="962025">
                <a:moveTo>
                  <a:pt x="602697" y="812765"/>
                </a:moveTo>
                <a:lnTo>
                  <a:pt x="601380" y="811822"/>
                </a:lnTo>
                <a:lnTo>
                  <a:pt x="602126" y="810089"/>
                </a:lnTo>
                <a:lnTo>
                  <a:pt x="603736" y="810089"/>
                </a:lnTo>
                <a:lnTo>
                  <a:pt x="603533" y="811011"/>
                </a:lnTo>
                <a:lnTo>
                  <a:pt x="603098" y="811822"/>
                </a:lnTo>
                <a:lnTo>
                  <a:pt x="602697" y="812765"/>
                </a:lnTo>
                <a:close/>
              </a:path>
              <a:path w="964565" h="962025">
                <a:moveTo>
                  <a:pt x="603729" y="627218"/>
                </a:moveTo>
                <a:lnTo>
                  <a:pt x="601075" y="627218"/>
                </a:lnTo>
                <a:lnTo>
                  <a:pt x="601185" y="626912"/>
                </a:lnTo>
                <a:lnTo>
                  <a:pt x="603359" y="626912"/>
                </a:lnTo>
                <a:lnTo>
                  <a:pt x="603729" y="627218"/>
                </a:lnTo>
                <a:close/>
              </a:path>
              <a:path w="964565" h="962025">
                <a:moveTo>
                  <a:pt x="601075" y="627218"/>
                </a:moveTo>
                <a:lnTo>
                  <a:pt x="600999" y="627432"/>
                </a:lnTo>
                <a:lnTo>
                  <a:pt x="601075" y="627218"/>
                </a:lnTo>
                <a:lnTo>
                  <a:pt x="601185" y="626912"/>
                </a:lnTo>
                <a:lnTo>
                  <a:pt x="601075" y="627218"/>
                </a:lnTo>
                <a:close/>
              </a:path>
              <a:path w="964565" h="962025">
                <a:moveTo>
                  <a:pt x="602619" y="630111"/>
                </a:moveTo>
                <a:lnTo>
                  <a:pt x="601362" y="629154"/>
                </a:lnTo>
                <a:lnTo>
                  <a:pt x="600836" y="627887"/>
                </a:lnTo>
                <a:lnTo>
                  <a:pt x="600999" y="627432"/>
                </a:lnTo>
                <a:lnTo>
                  <a:pt x="603679" y="627432"/>
                </a:lnTo>
                <a:lnTo>
                  <a:pt x="603574" y="627887"/>
                </a:lnTo>
                <a:lnTo>
                  <a:pt x="603466" y="628357"/>
                </a:lnTo>
                <a:lnTo>
                  <a:pt x="603032" y="629154"/>
                </a:lnTo>
                <a:lnTo>
                  <a:pt x="602619" y="630111"/>
                </a:lnTo>
                <a:close/>
              </a:path>
              <a:path w="964565" h="962025">
                <a:moveTo>
                  <a:pt x="602686" y="373128"/>
                </a:moveTo>
                <a:lnTo>
                  <a:pt x="601419" y="372164"/>
                </a:lnTo>
                <a:lnTo>
                  <a:pt x="602143" y="370410"/>
                </a:lnTo>
                <a:lnTo>
                  <a:pt x="603747" y="370410"/>
                </a:lnTo>
                <a:lnTo>
                  <a:pt x="603537" y="371349"/>
                </a:lnTo>
                <a:lnTo>
                  <a:pt x="603098" y="372164"/>
                </a:lnTo>
                <a:lnTo>
                  <a:pt x="602686" y="373128"/>
                </a:lnTo>
                <a:close/>
              </a:path>
              <a:path w="964565" h="962025">
                <a:moveTo>
                  <a:pt x="603704" y="354041"/>
                </a:moveTo>
                <a:lnTo>
                  <a:pt x="602063" y="354041"/>
                </a:lnTo>
                <a:lnTo>
                  <a:pt x="601281" y="352557"/>
                </a:lnTo>
                <a:lnTo>
                  <a:pt x="602480" y="351496"/>
                </a:lnTo>
                <a:lnTo>
                  <a:pt x="602910" y="352336"/>
                </a:lnTo>
                <a:lnTo>
                  <a:pt x="603437" y="353151"/>
                </a:lnTo>
                <a:lnTo>
                  <a:pt x="603704" y="354041"/>
                </a:lnTo>
                <a:close/>
              </a:path>
              <a:path w="964565" h="962025">
                <a:moveTo>
                  <a:pt x="604027" y="462443"/>
                </a:moveTo>
                <a:lnTo>
                  <a:pt x="601757" y="462443"/>
                </a:lnTo>
                <a:lnTo>
                  <a:pt x="601995" y="462090"/>
                </a:lnTo>
                <a:lnTo>
                  <a:pt x="603853" y="462090"/>
                </a:lnTo>
                <a:lnTo>
                  <a:pt x="604027" y="462443"/>
                </a:lnTo>
                <a:close/>
              </a:path>
              <a:path w="964565" h="962025">
                <a:moveTo>
                  <a:pt x="603604" y="464688"/>
                </a:moveTo>
                <a:lnTo>
                  <a:pt x="602339" y="464688"/>
                </a:lnTo>
                <a:lnTo>
                  <a:pt x="601479" y="463037"/>
                </a:lnTo>
                <a:lnTo>
                  <a:pt x="601355" y="462799"/>
                </a:lnTo>
                <a:lnTo>
                  <a:pt x="604202" y="462799"/>
                </a:lnTo>
                <a:lnTo>
                  <a:pt x="604320" y="463037"/>
                </a:lnTo>
                <a:lnTo>
                  <a:pt x="603604" y="464688"/>
                </a:lnTo>
                <a:close/>
              </a:path>
              <a:path w="964565" h="962025">
                <a:moveTo>
                  <a:pt x="601793" y="428413"/>
                </a:moveTo>
                <a:lnTo>
                  <a:pt x="600039" y="427801"/>
                </a:lnTo>
                <a:lnTo>
                  <a:pt x="599169" y="425484"/>
                </a:lnTo>
                <a:lnTo>
                  <a:pt x="599121" y="425356"/>
                </a:lnTo>
                <a:lnTo>
                  <a:pt x="600178" y="423897"/>
                </a:lnTo>
                <a:lnTo>
                  <a:pt x="602615" y="423559"/>
                </a:lnTo>
                <a:lnTo>
                  <a:pt x="603405" y="424844"/>
                </a:lnTo>
                <a:lnTo>
                  <a:pt x="604081" y="425484"/>
                </a:lnTo>
                <a:lnTo>
                  <a:pt x="603562" y="426495"/>
                </a:lnTo>
                <a:lnTo>
                  <a:pt x="603298" y="427801"/>
                </a:lnTo>
                <a:lnTo>
                  <a:pt x="603266" y="427957"/>
                </a:lnTo>
                <a:lnTo>
                  <a:pt x="601793" y="428413"/>
                </a:lnTo>
                <a:close/>
              </a:path>
              <a:path w="964565" h="962025">
                <a:moveTo>
                  <a:pt x="603384" y="703196"/>
                </a:moveTo>
                <a:lnTo>
                  <a:pt x="602309" y="702409"/>
                </a:lnTo>
                <a:lnTo>
                  <a:pt x="601298" y="702036"/>
                </a:lnTo>
                <a:lnTo>
                  <a:pt x="602196" y="699602"/>
                </a:lnTo>
                <a:lnTo>
                  <a:pt x="604747" y="699602"/>
                </a:lnTo>
                <a:lnTo>
                  <a:pt x="606280" y="701438"/>
                </a:lnTo>
                <a:lnTo>
                  <a:pt x="605736" y="702829"/>
                </a:lnTo>
                <a:lnTo>
                  <a:pt x="603384" y="703196"/>
                </a:lnTo>
                <a:close/>
              </a:path>
              <a:path w="964565" h="962025">
                <a:moveTo>
                  <a:pt x="602633" y="684482"/>
                </a:moveTo>
                <a:lnTo>
                  <a:pt x="601409" y="683411"/>
                </a:lnTo>
                <a:lnTo>
                  <a:pt x="602171" y="681752"/>
                </a:lnTo>
                <a:lnTo>
                  <a:pt x="603800" y="681752"/>
                </a:lnTo>
                <a:lnTo>
                  <a:pt x="603551" y="682699"/>
                </a:lnTo>
                <a:lnTo>
                  <a:pt x="603142" y="683411"/>
                </a:lnTo>
                <a:lnTo>
                  <a:pt x="603046" y="683578"/>
                </a:lnTo>
                <a:lnTo>
                  <a:pt x="602633" y="684482"/>
                </a:lnTo>
                <a:close/>
              </a:path>
              <a:path w="964565" h="962025">
                <a:moveTo>
                  <a:pt x="602612" y="648267"/>
                </a:moveTo>
                <a:lnTo>
                  <a:pt x="601398" y="647164"/>
                </a:lnTo>
                <a:lnTo>
                  <a:pt x="602151" y="645548"/>
                </a:lnTo>
                <a:lnTo>
                  <a:pt x="603825" y="645548"/>
                </a:lnTo>
                <a:lnTo>
                  <a:pt x="603569" y="646495"/>
                </a:lnTo>
                <a:lnTo>
                  <a:pt x="603162" y="647164"/>
                </a:lnTo>
                <a:lnTo>
                  <a:pt x="603039" y="647367"/>
                </a:lnTo>
                <a:lnTo>
                  <a:pt x="602612" y="648267"/>
                </a:lnTo>
                <a:close/>
              </a:path>
              <a:path w="964565" h="962025">
                <a:moveTo>
                  <a:pt x="605366" y="666924"/>
                </a:moveTo>
                <a:lnTo>
                  <a:pt x="602695" y="666924"/>
                </a:lnTo>
                <a:lnTo>
                  <a:pt x="602081" y="666013"/>
                </a:lnTo>
                <a:lnTo>
                  <a:pt x="601355" y="665412"/>
                </a:lnTo>
                <a:lnTo>
                  <a:pt x="602165" y="663237"/>
                </a:lnTo>
                <a:lnTo>
                  <a:pt x="604547" y="663237"/>
                </a:lnTo>
                <a:lnTo>
                  <a:pt x="606020" y="665412"/>
                </a:lnTo>
                <a:lnTo>
                  <a:pt x="606131" y="665575"/>
                </a:lnTo>
                <a:lnTo>
                  <a:pt x="605366" y="666924"/>
                </a:lnTo>
                <a:close/>
              </a:path>
              <a:path w="964565" h="962025">
                <a:moveTo>
                  <a:pt x="603028" y="538512"/>
                </a:moveTo>
                <a:lnTo>
                  <a:pt x="602117" y="537537"/>
                </a:lnTo>
                <a:lnTo>
                  <a:pt x="601298" y="537064"/>
                </a:lnTo>
                <a:lnTo>
                  <a:pt x="601629" y="536118"/>
                </a:lnTo>
                <a:lnTo>
                  <a:pt x="601715" y="534819"/>
                </a:lnTo>
                <a:lnTo>
                  <a:pt x="602853" y="534022"/>
                </a:lnTo>
                <a:lnTo>
                  <a:pt x="604451" y="534545"/>
                </a:lnTo>
                <a:lnTo>
                  <a:pt x="606181" y="536662"/>
                </a:lnTo>
                <a:lnTo>
                  <a:pt x="605544" y="538057"/>
                </a:lnTo>
                <a:lnTo>
                  <a:pt x="603028" y="538512"/>
                </a:lnTo>
                <a:close/>
              </a:path>
              <a:path w="964565" h="962025">
                <a:moveTo>
                  <a:pt x="603138" y="483972"/>
                </a:moveTo>
                <a:lnTo>
                  <a:pt x="602007" y="483367"/>
                </a:lnTo>
                <a:lnTo>
                  <a:pt x="601387" y="482046"/>
                </a:lnTo>
                <a:lnTo>
                  <a:pt x="601710" y="481210"/>
                </a:lnTo>
                <a:lnTo>
                  <a:pt x="601772" y="481050"/>
                </a:lnTo>
                <a:lnTo>
                  <a:pt x="601873" y="480214"/>
                </a:lnTo>
                <a:lnTo>
                  <a:pt x="601971" y="479399"/>
                </a:lnTo>
                <a:lnTo>
                  <a:pt x="603455" y="478961"/>
                </a:lnTo>
                <a:lnTo>
                  <a:pt x="604643" y="479826"/>
                </a:lnTo>
                <a:lnTo>
                  <a:pt x="605686" y="480214"/>
                </a:lnTo>
                <a:lnTo>
                  <a:pt x="605286" y="481050"/>
                </a:lnTo>
                <a:lnTo>
                  <a:pt x="605209" y="481210"/>
                </a:lnTo>
                <a:lnTo>
                  <a:pt x="605055" y="482046"/>
                </a:lnTo>
                <a:lnTo>
                  <a:pt x="604971" y="482505"/>
                </a:lnTo>
                <a:lnTo>
                  <a:pt x="603138" y="483972"/>
                </a:lnTo>
                <a:close/>
              </a:path>
              <a:path w="964565" h="962025">
                <a:moveTo>
                  <a:pt x="601996" y="719209"/>
                </a:moveTo>
                <a:lnTo>
                  <a:pt x="601580" y="719718"/>
                </a:lnTo>
                <a:lnTo>
                  <a:pt x="602515" y="718576"/>
                </a:lnTo>
                <a:lnTo>
                  <a:pt x="601996" y="719209"/>
                </a:lnTo>
                <a:close/>
              </a:path>
              <a:path w="964565" h="962025">
                <a:moveTo>
                  <a:pt x="602683" y="720696"/>
                </a:moveTo>
                <a:lnTo>
                  <a:pt x="601580" y="719718"/>
                </a:lnTo>
                <a:lnTo>
                  <a:pt x="601996" y="719209"/>
                </a:lnTo>
                <a:lnTo>
                  <a:pt x="601580" y="719718"/>
                </a:lnTo>
                <a:lnTo>
                  <a:pt x="602683" y="720696"/>
                </a:lnTo>
                <a:close/>
              </a:path>
              <a:path w="964565" h="962025">
                <a:moveTo>
                  <a:pt x="605258" y="777280"/>
                </a:moveTo>
                <a:lnTo>
                  <a:pt x="602469" y="777280"/>
                </a:lnTo>
                <a:lnTo>
                  <a:pt x="601946" y="775935"/>
                </a:lnTo>
                <a:lnTo>
                  <a:pt x="601366" y="775170"/>
                </a:lnTo>
                <a:lnTo>
                  <a:pt x="602868" y="772832"/>
                </a:lnTo>
                <a:lnTo>
                  <a:pt x="603708" y="773376"/>
                </a:lnTo>
                <a:lnTo>
                  <a:pt x="604964" y="773732"/>
                </a:lnTo>
                <a:lnTo>
                  <a:pt x="606195" y="776458"/>
                </a:lnTo>
                <a:lnTo>
                  <a:pt x="605258" y="777280"/>
                </a:lnTo>
                <a:close/>
              </a:path>
              <a:path w="964565" h="962025">
                <a:moveTo>
                  <a:pt x="605258" y="777280"/>
                </a:moveTo>
                <a:lnTo>
                  <a:pt x="604978" y="777525"/>
                </a:lnTo>
                <a:lnTo>
                  <a:pt x="606195" y="776458"/>
                </a:lnTo>
                <a:lnTo>
                  <a:pt x="605258" y="777280"/>
                </a:lnTo>
                <a:close/>
              </a:path>
              <a:path w="964565" h="962025">
                <a:moveTo>
                  <a:pt x="603113" y="573183"/>
                </a:moveTo>
                <a:lnTo>
                  <a:pt x="601498" y="573183"/>
                </a:lnTo>
                <a:lnTo>
                  <a:pt x="601672" y="572361"/>
                </a:lnTo>
                <a:lnTo>
                  <a:pt x="601701" y="572226"/>
                </a:lnTo>
                <a:lnTo>
                  <a:pt x="602174" y="571329"/>
                </a:lnTo>
                <a:lnTo>
                  <a:pt x="603763" y="571329"/>
                </a:lnTo>
                <a:lnTo>
                  <a:pt x="603569" y="572226"/>
                </a:lnTo>
                <a:lnTo>
                  <a:pt x="603540" y="572361"/>
                </a:lnTo>
                <a:lnTo>
                  <a:pt x="603113" y="573183"/>
                </a:lnTo>
                <a:close/>
              </a:path>
              <a:path w="964565" h="962025">
                <a:moveTo>
                  <a:pt x="603113" y="573183"/>
                </a:moveTo>
                <a:lnTo>
                  <a:pt x="603008" y="573421"/>
                </a:lnTo>
                <a:lnTo>
                  <a:pt x="603103" y="573183"/>
                </a:lnTo>
                <a:lnTo>
                  <a:pt x="603540" y="572361"/>
                </a:lnTo>
                <a:lnTo>
                  <a:pt x="603113" y="573183"/>
                </a:lnTo>
                <a:close/>
              </a:path>
              <a:path w="964565" h="962025">
                <a:moveTo>
                  <a:pt x="602836" y="573848"/>
                </a:moveTo>
                <a:lnTo>
                  <a:pt x="602700" y="574186"/>
                </a:lnTo>
                <a:lnTo>
                  <a:pt x="603008" y="573421"/>
                </a:lnTo>
                <a:lnTo>
                  <a:pt x="603103" y="573183"/>
                </a:lnTo>
                <a:lnTo>
                  <a:pt x="602836" y="573848"/>
                </a:lnTo>
                <a:close/>
              </a:path>
              <a:path w="964565" h="962025">
                <a:moveTo>
                  <a:pt x="603362" y="794403"/>
                </a:moveTo>
                <a:lnTo>
                  <a:pt x="601409" y="794403"/>
                </a:lnTo>
                <a:lnTo>
                  <a:pt x="600964" y="793442"/>
                </a:lnTo>
                <a:lnTo>
                  <a:pt x="601345" y="792122"/>
                </a:lnTo>
                <a:lnTo>
                  <a:pt x="602483" y="790927"/>
                </a:lnTo>
                <a:lnTo>
                  <a:pt x="602953" y="791806"/>
                </a:lnTo>
                <a:lnTo>
                  <a:pt x="603530" y="792656"/>
                </a:lnTo>
                <a:lnTo>
                  <a:pt x="603781" y="793442"/>
                </a:lnTo>
                <a:lnTo>
                  <a:pt x="603907" y="793834"/>
                </a:lnTo>
                <a:lnTo>
                  <a:pt x="603362" y="794403"/>
                </a:lnTo>
                <a:close/>
              </a:path>
              <a:path w="964565" h="962025">
                <a:moveTo>
                  <a:pt x="603540" y="740133"/>
                </a:moveTo>
                <a:lnTo>
                  <a:pt x="602244" y="740133"/>
                </a:lnTo>
                <a:lnTo>
                  <a:pt x="601291" y="738297"/>
                </a:lnTo>
                <a:lnTo>
                  <a:pt x="603966" y="737873"/>
                </a:lnTo>
                <a:lnTo>
                  <a:pt x="603747" y="737435"/>
                </a:lnTo>
                <a:lnTo>
                  <a:pt x="601686" y="737873"/>
                </a:lnTo>
                <a:lnTo>
                  <a:pt x="601940" y="737435"/>
                </a:lnTo>
                <a:lnTo>
                  <a:pt x="603747" y="737435"/>
                </a:lnTo>
                <a:lnTo>
                  <a:pt x="604177" y="738297"/>
                </a:lnTo>
                <a:lnTo>
                  <a:pt x="603540" y="740133"/>
                </a:lnTo>
                <a:close/>
              </a:path>
              <a:path w="964565" h="962025">
                <a:moveTo>
                  <a:pt x="620539" y="134649"/>
                </a:moveTo>
                <a:lnTo>
                  <a:pt x="620105" y="133703"/>
                </a:lnTo>
                <a:lnTo>
                  <a:pt x="619198" y="132639"/>
                </a:lnTo>
                <a:lnTo>
                  <a:pt x="619543" y="131215"/>
                </a:lnTo>
                <a:lnTo>
                  <a:pt x="621080" y="130503"/>
                </a:lnTo>
                <a:lnTo>
                  <a:pt x="623224" y="130503"/>
                </a:lnTo>
                <a:lnTo>
                  <a:pt x="623692" y="131785"/>
                </a:lnTo>
                <a:lnTo>
                  <a:pt x="623240" y="133034"/>
                </a:lnTo>
                <a:lnTo>
                  <a:pt x="620539" y="134649"/>
                </a:lnTo>
                <a:close/>
              </a:path>
              <a:path w="964565" h="962025">
                <a:moveTo>
                  <a:pt x="623531" y="78937"/>
                </a:moveTo>
                <a:lnTo>
                  <a:pt x="620916" y="78937"/>
                </a:lnTo>
                <a:lnTo>
                  <a:pt x="620346" y="77813"/>
                </a:lnTo>
                <a:lnTo>
                  <a:pt x="620251" y="77624"/>
                </a:lnTo>
                <a:lnTo>
                  <a:pt x="619578" y="76906"/>
                </a:lnTo>
                <a:lnTo>
                  <a:pt x="620162" y="76069"/>
                </a:lnTo>
                <a:lnTo>
                  <a:pt x="620635" y="74692"/>
                </a:lnTo>
                <a:lnTo>
                  <a:pt x="622180" y="74368"/>
                </a:lnTo>
                <a:lnTo>
                  <a:pt x="623799" y="75080"/>
                </a:lnTo>
                <a:lnTo>
                  <a:pt x="624773" y="77624"/>
                </a:lnTo>
                <a:lnTo>
                  <a:pt x="624845" y="77813"/>
                </a:lnTo>
                <a:lnTo>
                  <a:pt x="623531" y="78937"/>
                </a:lnTo>
                <a:close/>
              </a:path>
              <a:path w="964565" h="962025">
                <a:moveTo>
                  <a:pt x="620536" y="4231"/>
                </a:moveTo>
                <a:lnTo>
                  <a:pt x="619212" y="3355"/>
                </a:lnTo>
                <a:lnTo>
                  <a:pt x="619969" y="1647"/>
                </a:lnTo>
                <a:lnTo>
                  <a:pt x="621564" y="1647"/>
                </a:lnTo>
                <a:lnTo>
                  <a:pt x="621358" y="2540"/>
                </a:lnTo>
                <a:lnTo>
                  <a:pt x="620912" y="3355"/>
                </a:lnTo>
                <a:lnTo>
                  <a:pt x="620536" y="4231"/>
                </a:lnTo>
                <a:close/>
              </a:path>
              <a:path w="964565" h="962025">
                <a:moveTo>
                  <a:pt x="621948" y="24308"/>
                </a:moveTo>
                <a:lnTo>
                  <a:pt x="620501" y="24308"/>
                </a:lnTo>
                <a:lnTo>
                  <a:pt x="619902" y="23076"/>
                </a:lnTo>
                <a:lnTo>
                  <a:pt x="619304" y="22372"/>
                </a:lnTo>
                <a:lnTo>
                  <a:pt x="619870" y="21621"/>
                </a:lnTo>
                <a:lnTo>
                  <a:pt x="620304" y="20471"/>
                </a:lnTo>
                <a:lnTo>
                  <a:pt x="620394" y="20233"/>
                </a:lnTo>
                <a:lnTo>
                  <a:pt x="623536" y="20233"/>
                </a:lnTo>
                <a:lnTo>
                  <a:pt x="624425" y="20471"/>
                </a:lnTo>
                <a:lnTo>
                  <a:pt x="623219" y="23532"/>
                </a:lnTo>
                <a:lnTo>
                  <a:pt x="621948" y="24308"/>
                </a:lnTo>
                <a:close/>
              </a:path>
              <a:path w="964565" h="962025">
                <a:moveTo>
                  <a:pt x="614221" y="676226"/>
                </a:moveTo>
                <a:lnTo>
                  <a:pt x="611511" y="676226"/>
                </a:lnTo>
                <a:lnTo>
                  <a:pt x="610778" y="675069"/>
                </a:lnTo>
                <a:lnTo>
                  <a:pt x="610031" y="674429"/>
                </a:lnTo>
                <a:lnTo>
                  <a:pt x="610511" y="673660"/>
                </a:lnTo>
                <a:lnTo>
                  <a:pt x="610828" y="672575"/>
                </a:lnTo>
                <a:lnTo>
                  <a:pt x="610920" y="672258"/>
                </a:lnTo>
                <a:lnTo>
                  <a:pt x="612839" y="672258"/>
                </a:lnTo>
                <a:lnTo>
                  <a:pt x="613853" y="672575"/>
                </a:lnTo>
                <a:lnTo>
                  <a:pt x="614846" y="674771"/>
                </a:lnTo>
                <a:lnTo>
                  <a:pt x="614221" y="676226"/>
                </a:lnTo>
                <a:close/>
              </a:path>
              <a:path w="964565" h="962025">
                <a:moveTo>
                  <a:pt x="620810" y="153317"/>
                </a:moveTo>
                <a:lnTo>
                  <a:pt x="619760" y="152762"/>
                </a:lnTo>
                <a:lnTo>
                  <a:pt x="619258" y="151367"/>
                </a:lnTo>
                <a:lnTo>
                  <a:pt x="620411" y="148392"/>
                </a:lnTo>
                <a:lnTo>
                  <a:pt x="623375" y="149573"/>
                </a:lnTo>
                <a:lnTo>
                  <a:pt x="622895" y="150541"/>
                </a:lnTo>
                <a:lnTo>
                  <a:pt x="622723" y="151367"/>
                </a:lnTo>
                <a:lnTo>
                  <a:pt x="622639" y="151773"/>
                </a:lnTo>
                <a:lnTo>
                  <a:pt x="620810" y="153317"/>
                </a:lnTo>
                <a:close/>
              </a:path>
              <a:path w="964565" h="962025">
                <a:moveTo>
                  <a:pt x="621284" y="168547"/>
                </a:moveTo>
                <a:lnTo>
                  <a:pt x="619589" y="168238"/>
                </a:lnTo>
                <a:lnTo>
                  <a:pt x="620153" y="167223"/>
                </a:lnTo>
                <a:lnTo>
                  <a:pt x="620931" y="167223"/>
                </a:lnTo>
                <a:lnTo>
                  <a:pt x="621201" y="168238"/>
                </a:lnTo>
                <a:lnTo>
                  <a:pt x="621284" y="168547"/>
                </a:lnTo>
                <a:close/>
              </a:path>
              <a:path w="964565" h="962025">
                <a:moveTo>
                  <a:pt x="621379" y="168903"/>
                </a:moveTo>
                <a:lnTo>
                  <a:pt x="621284" y="168547"/>
                </a:lnTo>
                <a:lnTo>
                  <a:pt x="621201" y="168238"/>
                </a:lnTo>
                <a:lnTo>
                  <a:pt x="621284" y="168547"/>
                </a:lnTo>
                <a:lnTo>
                  <a:pt x="621379" y="168903"/>
                </a:lnTo>
                <a:close/>
              </a:path>
              <a:path w="964565" h="962025">
                <a:moveTo>
                  <a:pt x="603729" y="21390"/>
                </a:moveTo>
                <a:lnTo>
                  <a:pt x="601076" y="21390"/>
                </a:lnTo>
                <a:lnTo>
                  <a:pt x="601185" y="21087"/>
                </a:lnTo>
                <a:lnTo>
                  <a:pt x="603363" y="21087"/>
                </a:lnTo>
                <a:lnTo>
                  <a:pt x="603729" y="21390"/>
                </a:lnTo>
                <a:close/>
              </a:path>
              <a:path w="964565" h="962025">
                <a:moveTo>
                  <a:pt x="601076" y="21390"/>
                </a:moveTo>
                <a:lnTo>
                  <a:pt x="601000" y="21603"/>
                </a:lnTo>
                <a:lnTo>
                  <a:pt x="601076" y="21390"/>
                </a:lnTo>
                <a:lnTo>
                  <a:pt x="601185" y="21087"/>
                </a:lnTo>
                <a:lnTo>
                  <a:pt x="601076" y="21390"/>
                </a:lnTo>
                <a:close/>
              </a:path>
              <a:path w="964565" h="962025">
                <a:moveTo>
                  <a:pt x="602619" y="24283"/>
                </a:moveTo>
                <a:lnTo>
                  <a:pt x="601363" y="23329"/>
                </a:lnTo>
                <a:lnTo>
                  <a:pt x="600836" y="22062"/>
                </a:lnTo>
                <a:lnTo>
                  <a:pt x="601000" y="21603"/>
                </a:lnTo>
                <a:lnTo>
                  <a:pt x="603679" y="21603"/>
                </a:lnTo>
                <a:lnTo>
                  <a:pt x="603573" y="22062"/>
                </a:lnTo>
                <a:lnTo>
                  <a:pt x="603466" y="22528"/>
                </a:lnTo>
                <a:lnTo>
                  <a:pt x="603031" y="23329"/>
                </a:lnTo>
                <a:lnTo>
                  <a:pt x="602619" y="24283"/>
                </a:lnTo>
                <a:close/>
              </a:path>
              <a:path w="964565" h="962025">
                <a:moveTo>
                  <a:pt x="600387" y="943426"/>
                </a:moveTo>
                <a:lnTo>
                  <a:pt x="599352" y="941952"/>
                </a:lnTo>
                <a:lnTo>
                  <a:pt x="599121" y="940479"/>
                </a:lnTo>
                <a:lnTo>
                  <a:pt x="599315" y="938693"/>
                </a:lnTo>
                <a:lnTo>
                  <a:pt x="599377" y="938131"/>
                </a:lnTo>
                <a:lnTo>
                  <a:pt x="600665" y="937006"/>
                </a:lnTo>
                <a:lnTo>
                  <a:pt x="603288" y="937362"/>
                </a:lnTo>
                <a:lnTo>
                  <a:pt x="604224" y="938693"/>
                </a:lnTo>
                <a:lnTo>
                  <a:pt x="604793" y="941305"/>
                </a:lnTo>
                <a:lnTo>
                  <a:pt x="604117" y="943077"/>
                </a:lnTo>
                <a:lnTo>
                  <a:pt x="600387" y="943426"/>
                </a:lnTo>
                <a:close/>
              </a:path>
              <a:path w="964565" h="962025">
                <a:moveTo>
                  <a:pt x="621977" y="207616"/>
                </a:moveTo>
                <a:lnTo>
                  <a:pt x="621069" y="207150"/>
                </a:lnTo>
                <a:lnTo>
                  <a:pt x="619536" y="206833"/>
                </a:lnTo>
                <a:lnTo>
                  <a:pt x="618959" y="204449"/>
                </a:lnTo>
                <a:lnTo>
                  <a:pt x="620002" y="202990"/>
                </a:lnTo>
                <a:lnTo>
                  <a:pt x="622607" y="202730"/>
                </a:lnTo>
                <a:lnTo>
                  <a:pt x="624005" y="203552"/>
                </a:lnTo>
                <a:lnTo>
                  <a:pt x="625098" y="206260"/>
                </a:lnTo>
                <a:lnTo>
                  <a:pt x="623692" y="207150"/>
                </a:lnTo>
                <a:lnTo>
                  <a:pt x="621977" y="207616"/>
                </a:lnTo>
                <a:close/>
              </a:path>
              <a:path w="964565" h="962025">
                <a:moveTo>
                  <a:pt x="621977" y="813441"/>
                </a:moveTo>
                <a:lnTo>
                  <a:pt x="621069" y="812975"/>
                </a:lnTo>
                <a:lnTo>
                  <a:pt x="619536" y="812658"/>
                </a:lnTo>
                <a:lnTo>
                  <a:pt x="618959" y="810274"/>
                </a:lnTo>
                <a:lnTo>
                  <a:pt x="620002" y="808815"/>
                </a:lnTo>
                <a:lnTo>
                  <a:pt x="622607" y="808555"/>
                </a:lnTo>
                <a:lnTo>
                  <a:pt x="624005" y="809377"/>
                </a:lnTo>
                <a:lnTo>
                  <a:pt x="625098" y="812089"/>
                </a:lnTo>
                <a:lnTo>
                  <a:pt x="623698" y="812975"/>
                </a:lnTo>
                <a:lnTo>
                  <a:pt x="621977" y="813441"/>
                </a:lnTo>
                <a:close/>
              </a:path>
              <a:path w="964565" h="962025">
                <a:moveTo>
                  <a:pt x="603558" y="3323"/>
                </a:moveTo>
                <a:lnTo>
                  <a:pt x="601810" y="3323"/>
                </a:lnTo>
                <a:lnTo>
                  <a:pt x="602508" y="2483"/>
                </a:lnTo>
                <a:lnTo>
                  <a:pt x="603558" y="3323"/>
                </a:lnTo>
                <a:close/>
              </a:path>
              <a:path w="964565" h="962025">
                <a:moveTo>
                  <a:pt x="621284" y="774376"/>
                </a:moveTo>
                <a:lnTo>
                  <a:pt x="619589" y="774067"/>
                </a:lnTo>
                <a:lnTo>
                  <a:pt x="620155" y="773049"/>
                </a:lnTo>
                <a:lnTo>
                  <a:pt x="620931" y="773049"/>
                </a:lnTo>
                <a:lnTo>
                  <a:pt x="621202" y="774067"/>
                </a:lnTo>
                <a:lnTo>
                  <a:pt x="621284" y="774376"/>
                </a:lnTo>
                <a:close/>
              </a:path>
              <a:path w="964565" h="962025">
                <a:moveTo>
                  <a:pt x="621379" y="774732"/>
                </a:moveTo>
                <a:lnTo>
                  <a:pt x="621284" y="774376"/>
                </a:lnTo>
                <a:lnTo>
                  <a:pt x="621202" y="774067"/>
                </a:lnTo>
                <a:lnTo>
                  <a:pt x="621284" y="774376"/>
                </a:lnTo>
                <a:lnTo>
                  <a:pt x="621379" y="774732"/>
                </a:lnTo>
                <a:close/>
              </a:path>
              <a:path w="964565" h="962025">
                <a:moveTo>
                  <a:pt x="621774" y="793770"/>
                </a:moveTo>
                <a:lnTo>
                  <a:pt x="620147" y="793770"/>
                </a:lnTo>
                <a:lnTo>
                  <a:pt x="619194" y="792019"/>
                </a:lnTo>
                <a:lnTo>
                  <a:pt x="620368" y="790984"/>
                </a:lnTo>
                <a:lnTo>
                  <a:pt x="620834" y="791830"/>
                </a:lnTo>
                <a:lnTo>
                  <a:pt x="621393" y="792649"/>
                </a:lnTo>
                <a:lnTo>
                  <a:pt x="621774" y="793770"/>
                </a:lnTo>
                <a:close/>
              </a:path>
              <a:path w="964565" h="962025">
                <a:moveTo>
                  <a:pt x="621322" y="498960"/>
                </a:moveTo>
                <a:lnTo>
                  <a:pt x="619103" y="498960"/>
                </a:lnTo>
                <a:lnTo>
                  <a:pt x="620283" y="498398"/>
                </a:lnTo>
                <a:lnTo>
                  <a:pt x="621173" y="498398"/>
                </a:lnTo>
                <a:lnTo>
                  <a:pt x="621322" y="498960"/>
                </a:lnTo>
                <a:close/>
              </a:path>
              <a:path w="964565" h="962025">
                <a:moveTo>
                  <a:pt x="621770" y="501195"/>
                </a:moveTo>
                <a:lnTo>
                  <a:pt x="619995" y="501195"/>
                </a:lnTo>
                <a:lnTo>
                  <a:pt x="619201" y="500355"/>
                </a:lnTo>
                <a:lnTo>
                  <a:pt x="619112" y="499924"/>
                </a:lnTo>
                <a:lnTo>
                  <a:pt x="619002" y="499390"/>
                </a:lnTo>
                <a:lnTo>
                  <a:pt x="621498" y="499390"/>
                </a:lnTo>
                <a:lnTo>
                  <a:pt x="621717" y="499924"/>
                </a:lnTo>
                <a:lnTo>
                  <a:pt x="621770" y="501195"/>
                </a:lnTo>
                <a:close/>
              </a:path>
              <a:path w="964565" h="962025">
                <a:moveTo>
                  <a:pt x="620539" y="740478"/>
                </a:moveTo>
                <a:lnTo>
                  <a:pt x="620105" y="739531"/>
                </a:lnTo>
                <a:lnTo>
                  <a:pt x="619198" y="738467"/>
                </a:lnTo>
                <a:lnTo>
                  <a:pt x="619543" y="737044"/>
                </a:lnTo>
                <a:lnTo>
                  <a:pt x="621080" y="736332"/>
                </a:lnTo>
                <a:lnTo>
                  <a:pt x="623224" y="736332"/>
                </a:lnTo>
                <a:lnTo>
                  <a:pt x="623692" y="737613"/>
                </a:lnTo>
                <a:lnTo>
                  <a:pt x="623240" y="738862"/>
                </a:lnTo>
                <a:lnTo>
                  <a:pt x="620539" y="740478"/>
                </a:lnTo>
                <a:close/>
              </a:path>
              <a:path w="964565" h="962025">
                <a:moveTo>
                  <a:pt x="620810" y="759146"/>
                </a:moveTo>
                <a:lnTo>
                  <a:pt x="619760" y="758587"/>
                </a:lnTo>
                <a:lnTo>
                  <a:pt x="619255" y="757192"/>
                </a:lnTo>
                <a:lnTo>
                  <a:pt x="620408" y="754217"/>
                </a:lnTo>
                <a:lnTo>
                  <a:pt x="623372" y="755399"/>
                </a:lnTo>
                <a:lnTo>
                  <a:pt x="622891" y="756367"/>
                </a:lnTo>
                <a:lnTo>
                  <a:pt x="622720" y="757192"/>
                </a:lnTo>
                <a:lnTo>
                  <a:pt x="622635" y="757598"/>
                </a:lnTo>
                <a:lnTo>
                  <a:pt x="620810" y="759146"/>
                </a:lnTo>
                <a:close/>
              </a:path>
              <a:path w="964565" h="962025">
                <a:moveTo>
                  <a:pt x="620973" y="60120"/>
                </a:moveTo>
                <a:lnTo>
                  <a:pt x="620252" y="60120"/>
                </a:lnTo>
                <a:lnTo>
                  <a:pt x="619486" y="58544"/>
                </a:lnTo>
                <a:lnTo>
                  <a:pt x="621356" y="58544"/>
                </a:lnTo>
                <a:lnTo>
                  <a:pt x="620973" y="60120"/>
                </a:lnTo>
                <a:close/>
              </a:path>
              <a:path w="964565" h="962025">
                <a:moveTo>
                  <a:pt x="621774" y="187941"/>
                </a:moveTo>
                <a:lnTo>
                  <a:pt x="620147" y="187941"/>
                </a:lnTo>
                <a:lnTo>
                  <a:pt x="619194" y="186190"/>
                </a:lnTo>
                <a:lnTo>
                  <a:pt x="620372" y="185155"/>
                </a:lnTo>
                <a:lnTo>
                  <a:pt x="620834" y="186005"/>
                </a:lnTo>
                <a:lnTo>
                  <a:pt x="621393" y="186820"/>
                </a:lnTo>
                <a:lnTo>
                  <a:pt x="621774" y="187941"/>
                </a:lnTo>
                <a:close/>
              </a:path>
              <a:path w="964565" h="962025">
                <a:moveTo>
                  <a:pt x="621368" y="115693"/>
                </a:moveTo>
                <a:lnTo>
                  <a:pt x="620390" y="115220"/>
                </a:lnTo>
                <a:lnTo>
                  <a:pt x="619960" y="114216"/>
                </a:lnTo>
                <a:lnTo>
                  <a:pt x="619941" y="113761"/>
                </a:lnTo>
                <a:lnTo>
                  <a:pt x="620216" y="113344"/>
                </a:lnTo>
                <a:lnTo>
                  <a:pt x="620467" y="112836"/>
                </a:lnTo>
                <a:lnTo>
                  <a:pt x="621820" y="112836"/>
                </a:lnTo>
                <a:lnTo>
                  <a:pt x="622756" y="113344"/>
                </a:lnTo>
                <a:lnTo>
                  <a:pt x="623717" y="113761"/>
                </a:lnTo>
                <a:lnTo>
                  <a:pt x="623365" y="114216"/>
                </a:lnTo>
                <a:lnTo>
                  <a:pt x="623108" y="114864"/>
                </a:lnTo>
                <a:lnTo>
                  <a:pt x="621368" y="115693"/>
                </a:lnTo>
                <a:close/>
              </a:path>
              <a:path w="964565" h="962025">
                <a:moveTo>
                  <a:pt x="623471" y="96826"/>
                </a:moveTo>
                <a:lnTo>
                  <a:pt x="620430" y="96826"/>
                </a:lnTo>
                <a:lnTo>
                  <a:pt x="619728" y="96531"/>
                </a:lnTo>
                <a:lnTo>
                  <a:pt x="619180" y="95132"/>
                </a:lnTo>
                <a:lnTo>
                  <a:pt x="620009" y="93968"/>
                </a:lnTo>
                <a:lnTo>
                  <a:pt x="620112" y="93677"/>
                </a:lnTo>
                <a:lnTo>
                  <a:pt x="622457" y="93677"/>
                </a:lnTo>
                <a:lnTo>
                  <a:pt x="623938" y="95474"/>
                </a:lnTo>
                <a:lnTo>
                  <a:pt x="623573" y="96531"/>
                </a:lnTo>
                <a:lnTo>
                  <a:pt x="623471" y="96826"/>
                </a:lnTo>
                <a:close/>
              </a:path>
              <a:path w="964565" h="962025">
                <a:moveTo>
                  <a:pt x="621368" y="721522"/>
                </a:moveTo>
                <a:lnTo>
                  <a:pt x="620390" y="721049"/>
                </a:lnTo>
                <a:lnTo>
                  <a:pt x="619959" y="720042"/>
                </a:lnTo>
                <a:lnTo>
                  <a:pt x="619941" y="719590"/>
                </a:lnTo>
                <a:lnTo>
                  <a:pt x="620216" y="719173"/>
                </a:lnTo>
                <a:lnTo>
                  <a:pt x="620467" y="718664"/>
                </a:lnTo>
                <a:lnTo>
                  <a:pt x="621820" y="718664"/>
                </a:lnTo>
                <a:lnTo>
                  <a:pt x="622756" y="719173"/>
                </a:lnTo>
                <a:lnTo>
                  <a:pt x="623717" y="719590"/>
                </a:lnTo>
                <a:lnTo>
                  <a:pt x="623365" y="720042"/>
                </a:lnTo>
                <a:lnTo>
                  <a:pt x="623108" y="720693"/>
                </a:lnTo>
                <a:lnTo>
                  <a:pt x="621368" y="721522"/>
                </a:lnTo>
                <a:close/>
              </a:path>
              <a:path w="964565" h="962025">
                <a:moveTo>
                  <a:pt x="612091" y="529784"/>
                </a:moveTo>
                <a:lnTo>
                  <a:pt x="611059" y="528702"/>
                </a:lnTo>
                <a:lnTo>
                  <a:pt x="610198" y="528200"/>
                </a:lnTo>
                <a:lnTo>
                  <a:pt x="609451" y="527004"/>
                </a:lnTo>
                <a:lnTo>
                  <a:pt x="609637" y="526197"/>
                </a:lnTo>
                <a:lnTo>
                  <a:pt x="609693" y="525955"/>
                </a:lnTo>
                <a:lnTo>
                  <a:pt x="611230" y="525634"/>
                </a:lnTo>
                <a:lnTo>
                  <a:pt x="613283" y="525634"/>
                </a:lnTo>
                <a:lnTo>
                  <a:pt x="614956" y="527584"/>
                </a:lnTo>
                <a:lnTo>
                  <a:pt x="614401" y="529100"/>
                </a:lnTo>
                <a:lnTo>
                  <a:pt x="612091" y="529784"/>
                </a:lnTo>
                <a:close/>
              </a:path>
              <a:path w="964565" h="962025">
                <a:moveTo>
                  <a:pt x="614113" y="566055"/>
                </a:moveTo>
                <a:lnTo>
                  <a:pt x="612114" y="566055"/>
                </a:lnTo>
                <a:lnTo>
                  <a:pt x="611540" y="565792"/>
                </a:lnTo>
                <a:lnTo>
                  <a:pt x="609931" y="562927"/>
                </a:lnTo>
                <a:lnTo>
                  <a:pt x="610967" y="562529"/>
                </a:lnTo>
                <a:lnTo>
                  <a:pt x="612155" y="561632"/>
                </a:lnTo>
                <a:lnTo>
                  <a:pt x="613675" y="562095"/>
                </a:lnTo>
                <a:lnTo>
                  <a:pt x="614408" y="563731"/>
                </a:lnTo>
                <a:lnTo>
                  <a:pt x="614146" y="565792"/>
                </a:lnTo>
                <a:lnTo>
                  <a:pt x="614113" y="566055"/>
                </a:lnTo>
                <a:close/>
              </a:path>
              <a:path w="964565" h="962025">
                <a:moveTo>
                  <a:pt x="613523" y="545242"/>
                </a:moveTo>
                <a:lnTo>
                  <a:pt x="609942" y="545242"/>
                </a:lnTo>
                <a:lnTo>
                  <a:pt x="610988" y="544049"/>
                </a:lnTo>
                <a:lnTo>
                  <a:pt x="613523" y="545242"/>
                </a:lnTo>
                <a:close/>
              </a:path>
              <a:path w="964565" h="962025">
                <a:moveTo>
                  <a:pt x="612946" y="546163"/>
                </a:moveTo>
                <a:lnTo>
                  <a:pt x="611646" y="546163"/>
                </a:lnTo>
                <a:lnTo>
                  <a:pt x="610807" y="545658"/>
                </a:lnTo>
                <a:lnTo>
                  <a:pt x="613229" y="545658"/>
                </a:lnTo>
                <a:lnTo>
                  <a:pt x="612946" y="546163"/>
                </a:lnTo>
                <a:close/>
              </a:path>
              <a:path w="964565" h="962025">
                <a:moveTo>
                  <a:pt x="612946" y="546163"/>
                </a:moveTo>
                <a:lnTo>
                  <a:pt x="612805" y="546416"/>
                </a:lnTo>
                <a:lnTo>
                  <a:pt x="613229" y="545658"/>
                </a:lnTo>
                <a:lnTo>
                  <a:pt x="612946" y="546163"/>
                </a:lnTo>
                <a:close/>
              </a:path>
              <a:path w="964565" h="962025">
                <a:moveTo>
                  <a:pt x="612597" y="491893"/>
                </a:moveTo>
                <a:lnTo>
                  <a:pt x="611410" y="491893"/>
                </a:lnTo>
                <a:lnTo>
                  <a:pt x="610444" y="491249"/>
                </a:lnTo>
                <a:lnTo>
                  <a:pt x="612470" y="491249"/>
                </a:lnTo>
                <a:lnTo>
                  <a:pt x="612597" y="491893"/>
                </a:lnTo>
                <a:close/>
              </a:path>
              <a:path w="964565" h="962025">
                <a:moveTo>
                  <a:pt x="613401" y="509781"/>
                </a:moveTo>
                <a:lnTo>
                  <a:pt x="611917" y="509781"/>
                </a:lnTo>
                <a:lnTo>
                  <a:pt x="610848" y="509162"/>
                </a:lnTo>
                <a:lnTo>
                  <a:pt x="610091" y="508796"/>
                </a:lnTo>
                <a:lnTo>
                  <a:pt x="610440" y="508354"/>
                </a:lnTo>
                <a:lnTo>
                  <a:pt x="610703" y="507717"/>
                </a:lnTo>
                <a:lnTo>
                  <a:pt x="612493" y="506920"/>
                </a:lnTo>
                <a:lnTo>
                  <a:pt x="613543" y="507411"/>
                </a:lnTo>
                <a:lnTo>
                  <a:pt x="613762" y="508354"/>
                </a:lnTo>
                <a:lnTo>
                  <a:pt x="613864" y="508796"/>
                </a:lnTo>
                <a:lnTo>
                  <a:pt x="613949" y="509162"/>
                </a:lnTo>
                <a:lnTo>
                  <a:pt x="613401" y="509781"/>
                </a:lnTo>
                <a:close/>
              </a:path>
              <a:path w="964565" h="962025">
                <a:moveTo>
                  <a:pt x="613401" y="509781"/>
                </a:moveTo>
                <a:lnTo>
                  <a:pt x="613155" y="510059"/>
                </a:lnTo>
                <a:lnTo>
                  <a:pt x="613949" y="509162"/>
                </a:lnTo>
                <a:lnTo>
                  <a:pt x="613401" y="509781"/>
                </a:lnTo>
                <a:close/>
              </a:path>
              <a:path w="964565" h="962025">
                <a:moveTo>
                  <a:pt x="603772" y="960094"/>
                </a:moveTo>
                <a:lnTo>
                  <a:pt x="602181" y="960094"/>
                </a:lnTo>
                <a:lnTo>
                  <a:pt x="601281" y="958386"/>
                </a:lnTo>
                <a:lnTo>
                  <a:pt x="602480" y="957325"/>
                </a:lnTo>
                <a:lnTo>
                  <a:pt x="602910" y="958165"/>
                </a:lnTo>
                <a:lnTo>
                  <a:pt x="603437" y="958980"/>
                </a:lnTo>
                <a:lnTo>
                  <a:pt x="603772" y="960094"/>
                </a:lnTo>
                <a:close/>
              </a:path>
              <a:path w="964565" h="962025">
                <a:moveTo>
                  <a:pt x="613497" y="840802"/>
                </a:moveTo>
                <a:lnTo>
                  <a:pt x="610835" y="840802"/>
                </a:lnTo>
                <a:lnTo>
                  <a:pt x="610177" y="839831"/>
                </a:lnTo>
                <a:lnTo>
                  <a:pt x="609419" y="839212"/>
                </a:lnTo>
                <a:lnTo>
                  <a:pt x="609899" y="838340"/>
                </a:lnTo>
                <a:lnTo>
                  <a:pt x="610209" y="836984"/>
                </a:lnTo>
                <a:lnTo>
                  <a:pt x="611632" y="836486"/>
                </a:lnTo>
                <a:lnTo>
                  <a:pt x="613057" y="836984"/>
                </a:lnTo>
                <a:lnTo>
                  <a:pt x="613208" y="836984"/>
                </a:lnTo>
                <a:lnTo>
                  <a:pt x="614344" y="839212"/>
                </a:lnTo>
                <a:lnTo>
                  <a:pt x="614447" y="839415"/>
                </a:lnTo>
                <a:lnTo>
                  <a:pt x="613497" y="840802"/>
                </a:lnTo>
                <a:close/>
              </a:path>
              <a:path w="964565" h="962025">
                <a:moveTo>
                  <a:pt x="613350" y="656590"/>
                </a:moveTo>
                <a:lnTo>
                  <a:pt x="611881" y="656590"/>
                </a:lnTo>
                <a:lnTo>
                  <a:pt x="610935" y="656081"/>
                </a:lnTo>
                <a:lnTo>
                  <a:pt x="609970" y="655665"/>
                </a:lnTo>
                <a:lnTo>
                  <a:pt x="610323" y="655210"/>
                </a:lnTo>
                <a:lnTo>
                  <a:pt x="610583" y="654569"/>
                </a:lnTo>
                <a:lnTo>
                  <a:pt x="612330" y="653715"/>
                </a:lnTo>
                <a:lnTo>
                  <a:pt x="613412" y="654153"/>
                </a:lnTo>
                <a:lnTo>
                  <a:pt x="613885" y="655665"/>
                </a:lnTo>
                <a:lnTo>
                  <a:pt x="613945" y="655857"/>
                </a:lnTo>
                <a:lnTo>
                  <a:pt x="613350" y="656590"/>
                </a:lnTo>
                <a:close/>
              </a:path>
              <a:path w="964565" h="962025">
                <a:moveTo>
                  <a:pt x="613350" y="656590"/>
                </a:moveTo>
                <a:lnTo>
                  <a:pt x="613156" y="656829"/>
                </a:lnTo>
                <a:lnTo>
                  <a:pt x="613763" y="656081"/>
                </a:lnTo>
                <a:lnTo>
                  <a:pt x="613350" y="656590"/>
                </a:lnTo>
                <a:close/>
              </a:path>
              <a:path w="964565" h="962025">
                <a:moveTo>
                  <a:pt x="611693" y="639086"/>
                </a:moveTo>
                <a:lnTo>
                  <a:pt x="610736" y="638154"/>
                </a:lnTo>
                <a:lnTo>
                  <a:pt x="609871" y="637705"/>
                </a:lnTo>
                <a:lnTo>
                  <a:pt x="610355" y="636823"/>
                </a:lnTo>
                <a:lnTo>
                  <a:pt x="610643" y="635617"/>
                </a:lnTo>
                <a:lnTo>
                  <a:pt x="611465" y="635118"/>
                </a:lnTo>
                <a:lnTo>
                  <a:pt x="613564" y="635118"/>
                </a:lnTo>
                <a:lnTo>
                  <a:pt x="614952" y="637232"/>
                </a:lnTo>
                <a:lnTo>
                  <a:pt x="614134" y="638613"/>
                </a:lnTo>
                <a:lnTo>
                  <a:pt x="611693" y="639086"/>
                </a:lnTo>
                <a:close/>
              </a:path>
              <a:path w="964565" h="962025">
                <a:moveTo>
                  <a:pt x="611369" y="602700"/>
                </a:moveTo>
                <a:lnTo>
                  <a:pt x="610326" y="601658"/>
                </a:lnTo>
                <a:lnTo>
                  <a:pt x="609447" y="601177"/>
                </a:lnTo>
                <a:lnTo>
                  <a:pt x="609700" y="600508"/>
                </a:lnTo>
                <a:lnTo>
                  <a:pt x="609803" y="600234"/>
                </a:lnTo>
                <a:lnTo>
                  <a:pt x="609914" y="598914"/>
                </a:lnTo>
                <a:lnTo>
                  <a:pt x="610702" y="598402"/>
                </a:lnTo>
                <a:lnTo>
                  <a:pt x="612821" y="598402"/>
                </a:lnTo>
                <a:lnTo>
                  <a:pt x="614486" y="600508"/>
                </a:lnTo>
                <a:lnTo>
                  <a:pt x="613710" y="602003"/>
                </a:lnTo>
                <a:lnTo>
                  <a:pt x="611369" y="602700"/>
                </a:lnTo>
                <a:close/>
              </a:path>
              <a:path w="964565" h="962025">
                <a:moveTo>
                  <a:pt x="613669" y="580552"/>
                </a:moveTo>
                <a:lnTo>
                  <a:pt x="610889" y="580552"/>
                </a:lnTo>
                <a:lnTo>
                  <a:pt x="612106" y="579709"/>
                </a:lnTo>
                <a:lnTo>
                  <a:pt x="613561" y="580293"/>
                </a:lnTo>
                <a:lnTo>
                  <a:pt x="613669" y="580552"/>
                </a:lnTo>
                <a:close/>
              </a:path>
              <a:path w="964565" h="962025">
                <a:moveTo>
                  <a:pt x="612508" y="584634"/>
                </a:moveTo>
                <a:lnTo>
                  <a:pt x="610664" y="583075"/>
                </a:lnTo>
                <a:lnTo>
                  <a:pt x="610376" y="581866"/>
                </a:lnTo>
                <a:lnTo>
                  <a:pt x="609874" y="580901"/>
                </a:lnTo>
                <a:lnTo>
                  <a:pt x="613813" y="580901"/>
                </a:lnTo>
                <a:lnTo>
                  <a:pt x="614212" y="581866"/>
                </a:lnTo>
                <a:lnTo>
                  <a:pt x="613881" y="584157"/>
                </a:lnTo>
                <a:lnTo>
                  <a:pt x="612508" y="584634"/>
                </a:lnTo>
                <a:close/>
              </a:path>
              <a:path w="964565" h="962025">
                <a:moveTo>
                  <a:pt x="611216" y="456055"/>
                </a:moveTo>
                <a:lnTo>
                  <a:pt x="610284" y="454877"/>
                </a:lnTo>
                <a:lnTo>
                  <a:pt x="609273" y="454162"/>
                </a:lnTo>
                <a:lnTo>
                  <a:pt x="609501" y="454162"/>
                </a:lnTo>
                <a:lnTo>
                  <a:pt x="609896" y="453319"/>
                </a:lnTo>
                <a:lnTo>
                  <a:pt x="610039" y="452458"/>
                </a:lnTo>
                <a:lnTo>
                  <a:pt x="610151" y="451781"/>
                </a:lnTo>
                <a:lnTo>
                  <a:pt x="610380" y="451781"/>
                </a:lnTo>
                <a:lnTo>
                  <a:pt x="611536" y="451219"/>
                </a:lnTo>
                <a:lnTo>
                  <a:pt x="613244" y="451781"/>
                </a:lnTo>
                <a:lnTo>
                  <a:pt x="614685" y="454162"/>
                </a:lnTo>
                <a:lnTo>
                  <a:pt x="613767" y="455650"/>
                </a:lnTo>
                <a:lnTo>
                  <a:pt x="611216" y="456055"/>
                </a:lnTo>
                <a:close/>
              </a:path>
              <a:path w="964565" h="962025">
                <a:moveTo>
                  <a:pt x="612839" y="787091"/>
                </a:moveTo>
                <a:lnTo>
                  <a:pt x="611504" y="786493"/>
                </a:lnTo>
                <a:lnTo>
                  <a:pt x="609921" y="783610"/>
                </a:lnTo>
                <a:lnTo>
                  <a:pt x="610956" y="783208"/>
                </a:lnTo>
                <a:lnTo>
                  <a:pt x="612145" y="782312"/>
                </a:lnTo>
                <a:lnTo>
                  <a:pt x="613664" y="782771"/>
                </a:lnTo>
                <a:lnTo>
                  <a:pt x="614394" y="784418"/>
                </a:lnTo>
                <a:lnTo>
                  <a:pt x="614124" y="786493"/>
                </a:lnTo>
                <a:lnTo>
                  <a:pt x="614091" y="786742"/>
                </a:lnTo>
                <a:lnTo>
                  <a:pt x="612839" y="787091"/>
                </a:lnTo>
                <a:close/>
              </a:path>
              <a:path w="964565" h="962025">
                <a:moveTo>
                  <a:pt x="613141" y="419186"/>
                </a:moveTo>
                <a:lnTo>
                  <a:pt x="610223" y="417987"/>
                </a:lnTo>
                <a:lnTo>
                  <a:pt x="609362" y="416716"/>
                </a:lnTo>
                <a:lnTo>
                  <a:pt x="609611" y="415560"/>
                </a:lnTo>
                <a:lnTo>
                  <a:pt x="611995" y="415186"/>
                </a:lnTo>
                <a:lnTo>
                  <a:pt x="613155" y="415560"/>
                </a:lnTo>
                <a:lnTo>
                  <a:pt x="613413" y="415560"/>
                </a:lnTo>
                <a:lnTo>
                  <a:pt x="614244" y="416930"/>
                </a:lnTo>
                <a:lnTo>
                  <a:pt x="613436" y="418214"/>
                </a:lnTo>
                <a:lnTo>
                  <a:pt x="613141" y="419186"/>
                </a:lnTo>
                <a:close/>
              </a:path>
              <a:path w="964565" h="962025">
                <a:moveTo>
                  <a:pt x="612543" y="695791"/>
                </a:moveTo>
                <a:lnTo>
                  <a:pt x="609921" y="694990"/>
                </a:lnTo>
                <a:lnTo>
                  <a:pt x="609020" y="693428"/>
                </a:lnTo>
                <a:lnTo>
                  <a:pt x="609096" y="692759"/>
                </a:lnTo>
                <a:lnTo>
                  <a:pt x="609197" y="691858"/>
                </a:lnTo>
                <a:lnTo>
                  <a:pt x="609323" y="690737"/>
                </a:lnTo>
                <a:lnTo>
                  <a:pt x="610778" y="689588"/>
                </a:lnTo>
                <a:lnTo>
                  <a:pt x="613376" y="690392"/>
                </a:lnTo>
                <a:lnTo>
                  <a:pt x="613739" y="691858"/>
                </a:lnTo>
                <a:lnTo>
                  <a:pt x="614160" y="692574"/>
                </a:lnTo>
                <a:lnTo>
                  <a:pt x="614269" y="692759"/>
                </a:lnTo>
                <a:lnTo>
                  <a:pt x="613778" y="694634"/>
                </a:lnTo>
                <a:lnTo>
                  <a:pt x="612543" y="695791"/>
                </a:lnTo>
                <a:close/>
              </a:path>
              <a:path w="964565" h="962025">
                <a:moveTo>
                  <a:pt x="612880" y="437380"/>
                </a:moveTo>
                <a:lnTo>
                  <a:pt x="609985" y="437380"/>
                </a:lnTo>
                <a:lnTo>
                  <a:pt x="609358" y="435950"/>
                </a:lnTo>
                <a:lnTo>
                  <a:pt x="609949" y="434284"/>
                </a:lnTo>
                <a:lnTo>
                  <a:pt x="612397" y="432747"/>
                </a:lnTo>
                <a:lnTo>
                  <a:pt x="613799" y="433751"/>
                </a:lnTo>
                <a:lnTo>
                  <a:pt x="614027" y="435590"/>
                </a:lnTo>
                <a:lnTo>
                  <a:pt x="614120" y="436345"/>
                </a:lnTo>
                <a:lnTo>
                  <a:pt x="612970" y="437252"/>
                </a:lnTo>
                <a:lnTo>
                  <a:pt x="612880" y="437380"/>
                </a:lnTo>
                <a:close/>
              </a:path>
              <a:path w="964565" h="962025">
                <a:moveTo>
                  <a:pt x="612880" y="437380"/>
                </a:moveTo>
                <a:lnTo>
                  <a:pt x="612702" y="437633"/>
                </a:lnTo>
                <a:lnTo>
                  <a:pt x="612880" y="437380"/>
                </a:lnTo>
                <a:lnTo>
                  <a:pt x="612970" y="437252"/>
                </a:lnTo>
                <a:lnTo>
                  <a:pt x="612880" y="437380"/>
                </a:lnTo>
                <a:close/>
              </a:path>
              <a:path w="964565" h="962025">
                <a:moveTo>
                  <a:pt x="612380" y="438092"/>
                </a:moveTo>
                <a:lnTo>
                  <a:pt x="611422" y="437633"/>
                </a:lnTo>
                <a:lnTo>
                  <a:pt x="612702" y="437633"/>
                </a:lnTo>
                <a:lnTo>
                  <a:pt x="612380" y="438092"/>
                </a:lnTo>
                <a:close/>
              </a:path>
              <a:path w="964565" h="962025">
                <a:moveTo>
                  <a:pt x="610785" y="731322"/>
                </a:moveTo>
                <a:lnTo>
                  <a:pt x="609476" y="730205"/>
                </a:lnTo>
                <a:lnTo>
                  <a:pt x="609569" y="728970"/>
                </a:lnTo>
                <a:lnTo>
                  <a:pt x="609675" y="727582"/>
                </a:lnTo>
                <a:lnTo>
                  <a:pt x="611034" y="726931"/>
                </a:lnTo>
                <a:lnTo>
                  <a:pt x="611711" y="726337"/>
                </a:lnTo>
                <a:lnTo>
                  <a:pt x="612472" y="726931"/>
                </a:lnTo>
                <a:lnTo>
                  <a:pt x="613742" y="727447"/>
                </a:lnTo>
                <a:lnTo>
                  <a:pt x="613853" y="728141"/>
                </a:lnTo>
                <a:lnTo>
                  <a:pt x="613874" y="728279"/>
                </a:lnTo>
                <a:lnTo>
                  <a:pt x="613981" y="728970"/>
                </a:lnTo>
                <a:lnTo>
                  <a:pt x="613298" y="730564"/>
                </a:lnTo>
                <a:lnTo>
                  <a:pt x="610785" y="731322"/>
                </a:lnTo>
                <a:close/>
              </a:path>
              <a:path w="964565" h="962025">
                <a:moveTo>
                  <a:pt x="611166" y="713586"/>
                </a:moveTo>
                <a:lnTo>
                  <a:pt x="609607" y="712394"/>
                </a:lnTo>
                <a:lnTo>
                  <a:pt x="609636" y="709879"/>
                </a:lnTo>
                <a:lnTo>
                  <a:pt x="610903" y="709085"/>
                </a:lnTo>
                <a:lnTo>
                  <a:pt x="611579" y="708320"/>
                </a:lnTo>
                <a:lnTo>
                  <a:pt x="612458" y="708832"/>
                </a:lnTo>
                <a:lnTo>
                  <a:pt x="613434" y="709085"/>
                </a:lnTo>
                <a:lnTo>
                  <a:pt x="613859" y="709085"/>
                </a:lnTo>
                <a:lnTo>
                  <a:pt x="614276" y="710733"/>
                </a:lnTo>
                <a:lnTo>
                  <a:pt x="613693" y="712394"/>
                </a:lnTo>
                <a:lnTo>
                  <a:pt x="611166" y="713586"/>
                </a:lnTo>
                <a:close/>
              </a:path>
              <a:path w="964565" h="962025">
                <a:moveTo>
                  <a:pt x="613686" y="766060"/>
                </a:moveTo>
                <a:lnTo>
                  <a:pt x="609913" y="766060"/>
                </a:lnTo>
                <a:lnTo>
                  <a:pt x="610395" y="765106"/>
                </a:lnTo>
                <a:lnTo>
                  <a:pt x="610612" y="764142"/>
                </a:lnTo>
                <a:lnTo>
                  <a:pt x="610664" y="763907"/>
                </a:lnTo>
                <a:lnTo>
                  <a:pt x="612476" y="762345"/>
                </a:lnTo>
                <a:lnTo>
                  <a:pt x="613575" y="762832"/>
                </a:lnTo>
                <a:lnTo>
                  <a:pt x="614095" y="763907"/>
                </a:lnTo>
                <a:lnTo>
                  <a:pt x="614209" y="764142"/>
                </a:lnTo>
                <a:lnTo>
                  <a:pt x="613806" y="765106"/>
                </a:lnTo>
                <a:lnTo>
                  <a:pt x="613686" y="766060"/>
                </a:lnTo>
                <a:close/>
              </a:path>
              <a:path w="964565" h="962025">
                <a:moveTo>
                  <a:pt x="613686" y="766060"/>
                </a:moveTo>
                <a:lnTo>
                  <a:pt x="613646" y="766384"/>
                </a:lnTo>
                <a:lnTo>
                  <a:pt x="613686" y="766060"/>
                </a:lnTo>
                <a:lnTo>
                  <a:pt x="613806" y="765106"/>
                </a:lnTo>
                <a:lnTo>
                  <a:pt x="613686" y="766060"/>
                </a:lnTo>
                <a:close/>
              </a:path>
              <a:path w="964565" h="962025">
                <a:moveTo>
                  <a:pt x="612152" y="767188"/>
                </a:moveTo>
                <a:lnTo>
                  <a:pt x="610942" y="766384"/>
                </a:lnTo>
                <a:lnTo>
                  <a:pt x="613646" y="766384"/>
                </a:lnTo>
                <a:lnTo>
                  <a:pt x="613614" y="766633"/>
                </a:lnTo>
                <a:lnTo>
                  <a:pt x="612152" y="767188"/>
                </a:lnTo>
                <a:close/>
              </a:path>
              <a:path w="964565" h="962025">
                <a:moveTo>
                  <a:pt x="612184" y="800805"/>
                </a:moveTo>
                <a:lnTo>
                  <a:pt x="610336" y="800805"/>
                </a:lnTo>
                <a:lnTo>
                  <a:pt x="611184" y="800439"/>
                </a:lnTo>
                <a:lnTo>
                  <a:pt x="612184" y="800805"/>
                </a:lnTo>
                <a:close/>
              </a:path>
              <a:path w="964565" h="962025">
                <a:moveTo>
                  <a:pt x="613380" y="803865"/>
                </a:moveTo>
                <a:lnTo>
                  <a:pt x="610935" y="803865"/>
                </a:lnTo>
                <a:lnTo>
                  <a:pt x="609312" y="802107"/>
                </a:lnTo>
                <a:lnTo>
                  <a:pt x="609923" y="800805"/>
                </a:lnTo>
                <a:lnTo>
                  <a:pt x="613627" y="800805"/>
                </a:lnTo>
                <a:lnTo>
                  <a:pt x="614280" y="802107"/>
                </a:lnTo>
                <a:lnTo>
                  <a:pt x="614365" y="802278"/>
                </a:lnTo>
                <a:lnTo>
                  <a:pt x="613490" y="803545"/>
                </a:lnTo>
                <a:lnTo>
                  <a:pt x="613380" y="803865"/>
                </a:lnTo>
                <a:close/>
              </a:path>
              <a:path w="964565" h="962025">
                <a:moveTo>
                  <a:pt x="613148" y="804545"/>
                </a:moveTo>
                <a:lnTo>
                  <a:pt x="612162" y="804089"/>
                </a:lnTo>
                <a:lnTo>
                  <a:pt x="613304" y="804089"/>
                </a:lnTo>
                <a:lnTo>
                  <a:pt x="613148" y="804545"/>
                </a:lnTo>
                <a:close/>
              </a:path>
              <a:path w="964565" h="962025">
                <a:moveTo>
                  <a:pt x="594644" y="125934"/>
                </a:moveTo>
                <a:lnTo>
                  <a:pt x="592157" y="125116"/>
                </a:lnTo>
                <a:lnTo>
                  <a:pt x="591303" y="123639"/>
                </a:lnTo>
                <a:lnTo>
                  <a:pt x="591598" y="121056"/>
                </a:lnTo>
                <a:lnTo>
                  <a:pt x="592964" y="119888"/>
                </a:lnTo>
                <a:lnTo>
                  <a:pt x="595530" y="120796"/>
                </a:lnTo>
                <a:lnTo>
                  <a:pt x="595865" y="122219"/>
                </a:lnTo>
                <a:lnTo>
                  <a:pt x="596384" y="123112"/>
                </a:lnTo>
                <a:lnTo>
                  <a:pt x="595918" y="124966"/>
                </a:lnTo>
                <a:lnTo>
                  <a:pt x="594644" y="125934"/>
                </a:lnTo>
                <a:close/>
              </a:path>
              <a:path w="964565" h="962025">
                <a:moveTo>
                  <a:pt x="532100" y="629841"/>
                </a:moveTo>
                <a:lnTo>
                  <a:pt x="529111" y="629841"/>
                </a:lnTo>
                <a:lnTo>
                  <a:pt x="528300" y="628653"/>
                </a:lnTo>
                <a:lnTo>
                  <a:pt x="527609" y="628076"/>
                </a:lnTo>
                <a:lnTo>
                  <a:pt x="528107" y="627322"/>
                </a:lnTo>
                <a:lnTo>
                  <a:pt x="528603" y="625838"/>
                </a:lnTo>
                <a:lnTo>
                  <a:pt x="530029" y="625838"/>
                </a:lnTo>
                <a:lnTo>
                  <a:pt x="531563" y="626308"/>
                </a:lnTo>
                <a:lnTo>
                  <a:pt x="532709" y="628653"/>
                </a:lnTo>
                <a:lnTo>
                  <a:pt x="532100" y="629841"/>
                </a:lnTo>
                <a:close/>
              </a:path>
              <a:path w="964565" h="962025">
                <a:moveTo>
                  <a:pt x="532100" y="629841"/>
                </a:moveTo>
                <a:lnTo>
                  <a:pt x="531968" y="630097"/>
                </a:lnTo>
                <a:lnTo>
                  <a:pt x="532709" y="628653"/>
                </a:lnTo>
                <a:lnTo>
                  <a:pt x="532100" y="629841"/>
                </a:lnTo>
                <a:close/>
              </a:path>
              <a:path w="964565" h="962025">
                <a:moveTo>
                  <a:pt x="528865" y="923665"/>
                </a:moveTo>
                <a:lnTo>
                  <a:pt x="527410" y="923103"/>
                </a:lnTo>
                <a:lnTo>
                  <a:pt x="526784" y="921488"/>
                </a:lnTo>
                <a:lnTo>
                  <a:pt x="526880" y="920541"/>
                </a:lnTo>
                <a:lnTo>
                  <a:pt x="526929" y="920064"/>
                </a:lnTo>
                <a:lnTo>
                  <a:pt x="527029" y="919078"/>
                </a:lnTo>
                <a:lnTo>
                  <a:pt x="528389" y="918516"/>
                </a:lnTo>
                <a:lnTo>
                  <a:pt x="530296" y="920064"/>
                </a:lnTo>
                <a:lnTo>
                  <a:pt x="530591" y="921320"/>
                </a:lnTo>
                <a:lnTo>
                  <a:pt x="531107" y="922310"/>
                </a:lnTo>
                <a:lnTo>
                  <a:pt x="530090" y="922722"/>
                </a:lnTo>
                <a:lnTo>
                  <a:pt x="528865" y="923665"/>
                </a:lnTo>
                <a:close/>
              </a:path>
              <a:path w="964565" h="962025">
                <a:moveTo>
                  <a:pt x="530954" y="957386"/>
                </a:moveTo>
                <a:lnTo>
                  <a:pt x="528725" y="957386"/>
                </a:lnTo>
                <a:lnTo>
                  <a:pt x="529364" y="957019"/>
                </a:lnTo>
                <a:lnTo>
                  <a:pt x="530703" y="957019"/>
                </a:lnTo>
                <a:lnTo>
                  <a:pt x="530954" y="957386"/>
                </a:lnTo>
                <a:close/>
              </a:path>
              <a:path w="964565" h="962025">
                <a:moveTo>
                  <a:pt x="530246" y="959261"/>
                </a:moveTo>
                <a:lnTo>
                  <a:pt x="529001" y="959261"/>
                </a:lnTo>
                <a:lnTo>
                  <a:pt x="528224" y="958282"/>
                </a:lnTo>
                <a:lnTo>
                  <a:pt x="527698" y="957866"/>
                </a:lnTo>
                <a:lnTo>
                  <a:pt x="530954" y="957386"/>
                </a:lnTo>
                <a:lnTo>
                  <a:pt x="530703" y="957019"/>
                </a:lnTo>
                <a:lnTo>
                  <a:pt x="531314" y="957706"/>
                </a:lnTo>
                <a:lnTo>
                  <a:pt x="530773" y="958282"/>
                </a:lnTo>
                <a:lnTo>
                  <a:pt x="530246" y="959261"/>
                </a:lnTo>
                <a:close/>
              </a:path>
              <a:path w="964565" h="962025">
                <a:moveTo>
                  <a:pt x="529008" y="905994"/>
                </a:moveTo>
                <a:lnTo>
                  <a:pt x="527567" y="905033"/>
                </a:lnTo>
                <a:lnTo>
                  <a:pt x="527403" y="903072"/>
                </a:lnTo>
                <a:lnTo>
                  <a:pt x="527342" y="902332"/>
                </a:lnTo>
                <a:lnTo>
                  <a:pt x="527484" y="902332"/>
                </a:lnTo>
                <a:lnTo>
                  <a:pt x="528566" y="901589"/>
                </a:lnTo>
                <a:lnTo>
                  <a:pt x="529203" y="900802"/>
                </a:lnTo>
                <a:lnTo>
                  <a:pt x="528803" y="901297"/>
                </a:lnTo>
                <a:lnTo>
                  <a:pt x="531498" y="901589"/>
                </a:lnTo>
                <a:lnTo>
                  <a:pt x="532029" y="903072"/>
                </a:lnTo>
                <a:lnTo>
                  <a:pt x="531445" y="904727"/>
                </a:lnTo>
                <a:lnTo>
                  <a:pt x="529008" y="905994"/>
                </a:lnTo>
                <a:close/>
              </a:path>
              <a:path w="964565" h="962025">
                <a:moveTo>
                  <a:pt x="530840" y="888148"/>
                </a:moveTo>
                <a:lnTo>
                  <a:pt x="528015" y="887522"/>
                </a:lnTo>
                <a:lnTo>
                  <a:pt x="527506" y="886177"/>
                </a:lnTo>
                <a:lnTo>
                  <a:pt x="526883" y="885369"/>
                </a:lnTo>
                <a:lnTo>
                  <a:pt x="526969" y="884835"/>
                </a:lnTo>
                <a:lnTo>
                  <a:pt x="527094" y="884049"/>
                </a:lnTo>
                <a:lnTo>
                  <a:pt x="527189" y="883454"/>
                </a:lnTo>
                <a:lnTo>
                  <a:pt x="528129" y="882024"/>
                </a:lnTo>
                <a:lnTo>
                  <a:pt x="531008" y="882728"/>
                </a:lnTo>
                <a:lnTo>
                  <a:pt x="532072" y="884049"/>
                </a:lnTo>
                <a:lnTo>
                  <a:pt x="532022" y="886700"/>
                </a:lnTo>
                <a:lnTo>
                  <a:pt x="530840" y="888148"/>
                </a:lnTo>
                <a:close/>
              </a:path>
              <a:path w="964565" h="962025">
                <a:moveTo>
                  <a:pt x="527570" y="940137"/>
                </a:moveTo>
                <a:lnTo>
                  <a:pt x="527820" y="939757"/>
                </a:lnTo>
                <a:lnTo>
                  <a:pt x="528049" y="939291"/>
                </a:lnTo>
                <a:lnTo>
                  <a:pt x="529300" y="939291"/>
                </a:lnTo>
                <a:lnTo>
                  <a:pt x="530161" y="939757"/>
                </a:lnTo>
                <a:lnTo>
                  <a:pt x="528049" y="939291"/>
                </a:lnTo>
                <a:lnTo>
                  <a:pt x="527820" y="939757"/>
                </a:lnTo>
                <a:lnTo>
                  <a:pt x="527570" y="940137"/>
                </a:lnTo>
                <a:close/>
              </a:path>
              <a:path w="964565" h="962025">
                <a:moveTo>
                  <a:pt x="530441" y="941120"/>
                </a:moveTo>
                <a:lnTo>
                  <a:pt x="529189" y="941120"/>
                </a:lnTo>
                <a:lnTo>
                  <a:pt x="528151" y="940557"/>
                </a:lnTo>
                <a:lnTo>
                  <a:pt x="530723" y="940557"/>
                </a:lnTo>
                <a:lnTo>
                  <a:pt x="530441" y="941120"/>
                </a:lnTo>
                <a:close/>
              </a:path>
              <a:path w="964565" h="962025">
                <a:moveTo>
                  <a:pt x="530441" y="941120"/>
                </a:moveTo>
                <a:lnTo>
                  <a:pt x="530339" y="941322"/>
                </a:lnTo>
                <a:lnTo>
                  <a:pt x="530723" y="940557"/>
                </a:lnTo>
                <a:lnTo>
                  <a:pt x="530441" y="941120"/>
                </a:lnTo>
                <a:close/>
              </a:path>
              <a:path w="964565" h="962025">
                <a:moveTo>
                  <a:pt x="549483" y="78781"/>
                </a:moveTo>
                <a:lnTo>
                  <a:pt x="546741" y="78781"/>
                </a:lnTo>
                <a:lnTo>
                  <a:pt x="546049" y="77831"/>
                </a:lnTo>
                <a:lnTo>
                  <a:pt x="545249" y="77219"/>
                </a:lnTo>
                <a:lnTo>
                  <a:pt x="545743" y="76315"/>
                </a:lnTo>
                <a:lnTo>
                  <a:pt x="546057" y="74916"/>
                </a:lnTo>
                <a:lnTo>
                  <a:pt x="547515" y="74379"/>
                </a:lnTo>
                <a:lnTo>
                  <a:pt x="549038" y="74916"/>
                </a:lnTo>
                <a:lnTo>
                  <a:pt x="549533" y="75642"/>
                </a:lnTo>
                <a:lnTo>
                  <a:pt x="550422" y="77219"/>
                </a:lnTo>
                <a:lnTo>
                  <a:pt x="550540" y="77429"/>
                </a:lnTo>
                <a:lnTo>
                  <a:pt x="549483" y="78781"/>
                </a:lnTo>
                <a:close/>
              </a:path>
              <a:path w="964565" h="962025">
                <a:moveTo>
                  <a:pt x="529143" y="97196"/>
                </a:moveTo>
                <a:lnTo>
                  <a:pt x="527673" y="96762"/>
                </a:lnTo>
                <a:lnTo>
                  <a:pt x="526940" y="95235"/>
                </a:lnTo>
                <a:lnTo>
                  <a:pt x="527011" y="94356"/>
                </a:lnTo>
                <a:lnTo>
                  <a:pt x="527125" y="92983"/>
                </a:lnTo>
                <a:lnTo>
                  <a:pt x="528289" y="92602"/>
                </a:lnTo>
                <a:lnTo>
                  <a:pt x="529570" y="93136"/>
                </a:lnTo>
                <a:lnTo>
                  <a:pt x="531246" y="95894"/>
                </a:lnTo>
                <a:lnTo>
                  <a:pt x="530267" y="96299"/>
                </a:lnTo>
                <a:lnTo>
                  <a:pt x="529143" y="97196"/>
                </a:lnTo>
                <a:close/>
              </a:path>
              <a:path w="964565" h="962025">
                <a:moveTo>
                  <a:pt x="529819" y="777799"/>
                </a:moveTo>
                <a:lnTo>
                  <a:pt x="527371" y="776945"/>
                </a:lnTo>
                <a:lnTo>
                  <a:pt x="527083" y="775497"/>
                </a:lnTo>
                <a:lnTo>
                  <a:pt x="526803" y="774970"/>
                </a:lnTo>
                <a:lnTo>
                  <a:pt x="526768" y="774155"/>
                </a:lnTo>
                <a:lnTo>
                  <a:pt x="527033" y="772686"/>
                </a:lnTo>
                <a:lnTo>
                  <a:pt x="528200" y="771732"/>
                </a:lnTo>
                <a:lnTo>
                  <a:pt x="530698" y="772686"/>
                </a:lnTo>
                <a:lnTo>
                  <a:pt x="531499" y="774155"/>
                </a:lnTo>
                <a:lnTo>
                  <a:pt x="531182" y="776678"/>
                </a:lnTo>
                <a:lnTo>
                  <a:pt x="529819" y="777799"/>
                </a:lnTo>
                <a:close/>
              </a:path>
              <a:path w="964565" h="962025">
                <a:moveTo>
                  <a:pt x="529819" y="171971"/>
                </a:moveTo>
                <a:lnTo>
                  <a:pt x="527371" y="171116"/>
                </a:lnTo>
                <a:lnTo>
                  <a:pt x="527083" y="169668"/>
                </a:lnTo>
                <a:lnTo>
                  <a:pt x="526803" y="169142"/>
                </a:lnTo>
                <a:lnTo>
                  <a:pt x="526768" y="168327"/>
                </a:lnTo>
                <a:lnTo>
                  <a:pt x="527033" y="166857"/>
                </a:lnTo>
                <a:lnTo>
                  <a:pt x="528200" y="165903"/>
                </a:lnTo>
                <a:lnTo>
                  <a:pt x="530698" y="166857"/>
                </a:lnTo>
                <a:lnTo>
                  <a:pt x="531499" y="168327"/>
                </a:lnTo>
                <a:lnTo>
                  <a:pt x="531182" y="170850"/>
                </a:lnTo>
                <a:lnTo>
                  <a:pt x="529819" y="171971"/>
                </a:lnTo>
                <a:close/>
              </a:path>
              <a:path w="964565" h="962025">
                <a:moveTo>
                  <a:pt x="528965" y="556529"/>
                </a:moveTo>
                <a:lnTo>
                  <a:pt x="527979" y="555486"/>
                </a:lnTo>
                <a:lnTo>
                  <a:pt x="527132" y="554995"/>
                </a:lnTo>
                <a:lnTo>
                  <a:pt x="527495" y="554045"/>
                </a:lnTo>
                <a:lnTo>
                  <a:pt x="527609" y="552711"/>
                </a:lnTo>
                <a:lnTo>
                  <a:pt x="528865" y="551907"/>
                </a:lnTo>
                <a:lnTo>
                  <a:pt x="530520" y="552294"/>
                </a:lnTo>
                <a:lnTo>
                  <a:pt x="532171" y="554469"/>
                </a:lnTo>
                <a:lnTo>
                  <a:pt x="531363" y="555921"/>
                </a:lnTo>
                <a:lnTo>
                  <a:pt x="528965" y="556529"/>
                </a:lnTo>
                <a:close/>
              </a:path>
              <a:path w="964565" h="962025">
                <a:moveTo>
                  <a:pt x="528865" y="317836"/>
                </a:moveTo>
                <a:lnTo>
                  <a:pt x="527410" y="317274"/>
                </a:lnTo>
                <a:lnTo>
                  <a:pt x="526784" y="315659"/>
                </a:lnTo>
                <a:lnTo>
                  <a:pt x="526880" y="314712"/>
                </a:lnTo>
                <a:lnTo>
                  <a:pt x="526929" y="314235"/>
                </a:lnTo>
                <a:lnTo>
                  <a:pt x="527029" y="313250"/>
                </a:lnTo>
                <a:lnTo>
                  <a:pt x="528389" y="312691"/>
                </a:lnTo>
                <a:lnTo>
                  <a:pt x="530296" y="314235"/>
                </a:lnTo>
                <a:lnTo>
                  <a:pt x="530591" y="315491"/>
                </a:lnTo>
                <a:lnTo>
                  <a:pt x="531107" y="316481"/>
                </a:lnTo>
                <a:lnTo>
                  <a:pt x="530090" y="316893"/>
                </a:lnTo>
                <a:lnTo>
                  <a:pt x="528865" y="317836"/>
                </a:lnTo>
                <a:close/>
              </a:path>
              <a:path w="964565" h="962025">
                <a:moveTo>
                  <a:pt x="529107" y="410012"/>
                </a:moveTo>
                <a:lnTo>
                  <a:pt x="528083" y="408959"/>
                </a:lnTo>
                <a:lnTo>
                  <a:pt x="527189" y="408460"/>
                </a:lnTo>
                <a:lnTo>
                  <a:pt x="527588" y="407478"/>
                </a:lnTo>
                <a:lnTo>
                  <a:pt x="527745" y="406101"/>
                </a:lnTo>
                <a:lnTo>
                  <a:pt x="529079" y="405276"/>
                </a:lnTo>
                <a:lnTo>
                  <a:pt x="530725" y="405653"/>
                </a:lnTo>
                <a:lnTo>
                  <a:pt x="531114" y="406101"/>
                </a:lnTo>
                <a:lnTo>
                  <a:pt x="532492" y="407930"/>
                </a:lnTo>
                <a:lnTo>
                  <a:pt x="531634" y="409421"/>
                </a:lnTo>
                <a:lnTo>
                  <a:pt x="529107" y="410012"/>
                </a:lnTo>
                <a:close/>
              </a:path>
              <a:path w="964565" h="962025">
                <a:moveTo>
                  <a:pt x="530929" y="479911"/>
                </a:moveTo>
                <a:lnTo>
                  <a:pt x="528773" y="479911"/>
                </a:lnTo>
                <a:lnTo>
                  <a:pt x="529737" y="479434"/>
                </a:lnTo>
                <a:lnTo>
                  <a:pt x="530929" y="479911"/>
                </a:lnTo>
                <a:close/>
              </a:path>
              <a:path w="964565" h="962025">
                <a:moveTo>
                  <a:pt x="527912" y="483964"/>
                </a:moveTo>
                <a:lnTo>
                  <a:pt x="527559" y="482932"/>
                </a:lnTo>
                <a:lnTo>
                  <a:pt x="526698" y="481712"/>
                </a:lnTo>
                <a:lnTo>
                  <a:pt x="527271" y="480189"/>
                </a:lnTo>
                <a:lnTo>
                  <a:pt x="531245" y="480189"/>
                </a:lnTo>
                <a:lnTo>
                  <a:pt x="531652" y="481078"/>
                </a:lnTo>
                <a:lnTo>
                  <a:pt x="530091" y="482932"/>
                </a:lnTo>
                <a:lnTo>
                  <a:pt x="530273" y="482932"/>
                </a:lnTo>
                <a:lnTo>
                  <a:pt x="528855" y="483395"/>
                </a:lnTo>
                <a:lnTo>
                  <a:pt x="527912" y="483964"/>
                </a:lnTo>
                <a:close/>
              </a:path>
              <a:path w="964565" h="962025">
                <a:moveTo>
                  <a:pt x="530211" y="372417"/>
                </a:moveTo>
                <a:lnTo>
                  <a:pt x="527735" y="372417"/>
                </a:lnTo>
                <a:lnTo>
                  <a:pt x="527645" y="372178"/>
                </a:lnTo>
                <a:lnTo>
                  <a:pt x="526745" y="370943"/>
                </a:lnTo>
                <a:lnTo>
                  <a:pt x="527385" y="369566"/>
                </a:lnTo>
                <a:lnTo>
                  <a:pt x="528160" y="369274"/>
                </a:lnTo>
                <a:lnTo>
                  <a:pt x="531267" y="369274"/>
                </a:lnTo>
                <a:lnTo>
                  <a:pt x="531773" y="370605"/>
                </a:lnTo>
                <a:lnTo>
                  <a:pt x="530211" y="372417"/>
                </a:lnTo>
                <a:close/>
              </a:path>
              <a:path w="964565" h="962025">
                <a:moveTo>
                  <a:pt x="528019" y="373164"/>
                </a:moveTo>
                <a:lnTo>
                  <a:pt x="527836" y="372683"/>
                </a:lnTo>
                <a:lnTo>
                  <a:pt x="528990" y="372683"/>
                </a:lnTo>
                <a:lnTo>
                  <a:pt x="528019" y="373164"/>
                </a:lnTo>
                <a:close/>
              </a:path>
              <a:path w="964565" h="962025">
                <a:moveTo>
                  <a:pt x="530808" y="463720"/>
                </a:moveTo>
                <a:lnTo>
                  <a:pt x="527940" y="463720"/>
                </a:lnTo>
                <a:lnTo>
                  <a:pt x="527769" y="463090"/>
                </a:lnTo>
                <a:lnTo>
                  <a:pt x="527654" y="462663"/>
                </a:lnTo>
                <a:lnTo>
                  <a:pt x="527559" y="462315"/>
                </a:lnTo>
                <a:lnTo>
                  <a:pt x="528314" y="461784"/>
                </a:lnTo>
                <a:lnTo>
                  <a:pt x="528684" y="461354"/>
                </a:lnTo>
                <a:lnTo>
                  <a:pt x="531456" y="462663"/>
                </a:lnTo>
                <a:lnTo>
                  <a:pt x="531093" y="463090"/>
                </a:lnTo>
                <a:lnTo>
                  <a:pt x="530808" y="463720"/>
                </a:lnTo>
                <a:close/>
              </a:path>
              <a:path w="964565" h="962025">
                <a:moveTo>
                  <a:pt x="527991" y="463909"/>
                </a:moveTo>
                <a:lnTo>
                  <a:pt x="527769" y="463090"/>
                </a:lnTo>
                <a:lnTo>
                  <a:pt x="527940" y="463720"/>
                </a:lnTo>
                <a:lnTo>
                  <a:pt x="527991" y="463909"/>
                </a:lnTo>
                <a:close/>
              </a:path>
              <a:path w="964565" h="962025">
                <a:moveTo>
                  <a:pt x="529050" y="464443"/>
                </a:moveTo>
                <a:lnTo>
                  <a:pt x="527897" y="463909"/>
                </a:lnTo>
                <a:lnTo>
                  <a:pt x="530346" y="463909"/>
                </a:lnTo>
                <a:lnTo>
                  <a:pt x="529050" y="464443"/>
                </a:lnTo>
                <a:close/>
              </a:path>
              <a:path w="964565" h="962025">
                <a:moveTo>
                  <a:pt x="531136" y="501618"/>
                </a:moveTo>
                <a:lnTo>
                  <a:pt x="528494" y="501618"/>
                </a:lnTo>
                <a:lnTo>
                  <a:pt x="527880" y="500743"/>
                </a:lnTo>
                <a:lnTo>
                  <a:pt x="527125" y="500141"/>
                </a:lnTo>
                <a:lnTo>
                  <a:pt x="527549" y="499227"/>
                </a:lnTo>
                <a:lnTo>
                  <a:pt x="527787" y="497789"/>
                </a:lnTo>
                <a:lnTo>
                  <a:pt x="529175" y="497287"/>
                </a:lnTo>
                <a:lnTo>
                  <a:pt x="530515" y="497789"/>
                </a:lnTo>
                <a:lnTo>
                  <a:pt x="530709" y="497789"/>
                </a:lnTo>
                <a:lnTo>
                  <a:pt x="532059" y="500141"/>
                </a:lnTo>
                <a:lnTo>
                  <a:pt x="532132" y="500269"/>
                </a:lnTo>
                <a:lnTo>
                  <a:pt x="531136" y="501618"/>
                </a:lnTo>
                <a:close/>
              </a:path>
              <a:path w="964565" h="962025">
                <a:moveTo>
                  <a:pt x="527416" y="517126"/>
                </a:moveTo>
                <a:lnTo>
                  <a:pt x="527097" y="517756"/>
                </a:lnTo>
                <a:lnTo>
                  <a:pt x="527826" y="516318"/>
                </a:lnTo>
                <a:lnTo>
                  <a:pt x="527416" y="517126"/>
                </a:lnTo>
                <a:close/>
              </a:path>
              <a:path w="964565" h="962025">
                <a:moveTo>
                  <a:pt x="528061" y="518976"/>
                </a:moveTo>
                <a:lnTo>
                  <a:pt x="527097" y="517756"/>
                </a:lnTo>
                <a:lnTo>
                  <a:pt x="527416" y="517126"/>
                </a:lnTo>
                <a:lnTo>
                  <a:pt x="527097" y="517756"/>
                </a:lnTo>
                <a:lnTo>
                  <a:pt x="528061" y="518976"/>
                </a:lnTo>
                <a:close/>
              </a:path>
              <a:path w="964565" h="962025">
                <a:moveTo>
                  <a:pt x="531043" y="574158"/>
                </a:moveTo>
                <a:lnTo>
                  <a:pt x="528479" y="574158"/>
                </a:lnTo>
                <a:lnTo>
                  <a:pt x="527841" y="573179"/>
                </a:lnTo>
                <a:lnTo>
                  <a:pt x="527118" y="572564"/>
                </a:lnTo>
                <a:lnTo>
                  <a:pt x="527606" y="571692"/>
                </a:lnTo>
                <a:lnTo>
                  <a:pt x="527926" y="570329"/>
                </a:lnTo>
                <a:lnTo>
                  <a:pt x="529349" y="569841"/>
                </a:lnTo>
                <a:lnTo>
                  <a:pt x="530663" y="570329"/>
                </a:lnTo>
                <a:lnTo>
                  <a:pt x="530897" y="570329"/>
                </a:lnTo>
                <a:lnTo>
                  <a:pt x="532186" y="572905"/>
                </a:lnTo>
                <a:lnTo>
                  <a:pt x="531043" y="574158"/>
                </a:lnTo>
                <a:close/>
              </a:path>
              <a:path w="964565" h="962025">
                <a:moveTo>
                  <a:pt x="528428" y="43438"/>
                </a:moveTo>
                <a:lnTo>
                  <a:pt x="527271" y="42168"/>
                </a:lnTo>
                <a:lnTo>
                  <a:pt x="527325" y="39673"/>
                </a:lnTo>
                <a:lnTo>
                  <a:pt x="527853" y="39410"/>
                </a:lnTo>
                <a:lnTo>
                  <a:pt x="528688" y="38954"/>
                </a:lnTo>
                <a:lnTo>
                  <a:pt x="529296" y="38396"/>
                </a:lnTo>
                <a:lnTo>
                  <a:pt x="530097" y="38954"/>
                </a:lnTo>
                <a:lnTo>
                  <a:pt x="531420" y="39410"/>
                </a:lnTo>
                <a:lnTo>
                  <a:pt x="531723" y="40901"/>
                </a:lnTo>
                <a:lnTo>
                  <a:pt x="531040" y="42459"/>
                </a:lnTo>
                <a:lnTo>
                  <a:pt x="528428" y="43438"/>
                </a:lnTo>
                <a:close/>
              </a:path>
              <a:path w="964565" h="962025">
                <a:moveTo>
                  <a:pt x="531346" y="427559"/>
                </a:moveTo>
                <a:lnTo>
                  <a:pt x="528610" y="427559"/>
                </a:lnTo>
                <a:lnTo>
                  <a:pt x="527969" y="426733"/>
                </a:lnTo>
                <a:lnTo>
                  <a:pt x="527161" y="426160"/>
                </a:lnTo>
                <a:lnTo>
                  <a:pt x="527641" y="425224"/>
                </a:lnTo>
                <a:lnTo>
                  <a:pt x="527791" y="424474"/>
                </a:lnTo>
                <a:lnTo>
                  <a:pt x="527998" y="423787"/>
                </a:lnTo>
                <a:lnTo>
                  <a:pt x="529367" y="423210"/>
                </a:lnTo>
                <a:lnTo>
                  <a:pt x="531025" y="423787"/>
                </a:lnTo>
                <a:lnTo>
                  <a:pt x="532435" y="426160"/>
                </a:lnTo>
                <a:lnTo>
                  <a:pt x="532623" y="426160"/>
                </a:lnTo>
                <a:lnTo>
                  <a:pt x="531346" y="427559"/>
                </a:lnTo>
                <a:close/>
              </a:path>
              <a:path w="964565" h="962025">
                <a:moveTo>
                  <a:pt x="529061" y="446059"/>
                </a:moveTo>
                <a:lnTo>
                  <a:pt x="527588" y="445568"/>
                </a:lnTo>
                <a:lnTo>
                  <a:pt x="527266" y="444832"/>
                </a:lnTo>
                <a:lnTo>
                  <a:pt x="526910" y="443892"/>
                </a:lnTo>
                <a:lnTo>
                  <a:pt x="527200" y="441736"/>
                </a:lnTo>
                <a:lnTo>
                  <a:pt x="528559" y="441231"/>
                </a:lnTo>
                <a:lnTo>
                  <a:pt x="530428" y="442697"/>
                </a:lnTo>
                <a:lnTo>
                  <a:pt x="530734" y="443892"/>
                </a:lnTo>
                <a:lnTo>
                  <a:pt x="531246" y="444832"/>
                </a:lnTo>
                <a:lnTo>
                  <a:pt x="530232" y="445205"/>
                </a:lnTo>
                <a:lnTo>
                  <a:pt x="529061" y="446059"/>
                </a:lnTo>
                <a:close/>
              </a:path>
              <a:path w="964565" h="962025">
                <a:moveTo>
                  <a:pt x="539658" y="195809"/>
                </a:moveTo>
                <a:lnTo>
                  <a:pt x="537030" y="195809"/>
                </a:lnTo>
                <a:lnTo>
                  <a:pt x="537135" y="195513"/>
                </a:lnTo>
                <a:lnTo>
                  <a:pt x="539298" y="195513"/>
                </a:lnTo>
                <a:lnTo>
                  <a:pt x="539658" y="195809"/>
                </a:lnTo>
                <a:close/>
              </a:path>
              <a:path w="964565" h="962025">
                <a:moveTo>
                  <a:pt x="537030" y="195809"/>
                </a:moveTo>
                <a:lnTo>
                  <a:pt x="536955" y="196022"/>
                </a:lnTo>
                <a:lnTo>
                  <a:pt x="537030" y="195809"/>
                </a:lnTo>
                <a:lnTo>
                  <a:pt x="537135" y="195513"/>
                </a:lnTo>
                <a:lnTo>
                  <a:pt x="537030" y="195809"/>
                </a:lnTo>
                <a:close/>
              </a:path>
              <a:path w="964565" h="962025">
                <a:moveTo>
                  <a:pt x="538555" y="198695"/>
                </a:moveTo>
                <a:lnTo>
                  <a:pt x="537306" y="197741"/>
                </a:lnTo>
                <a:lnTo>
                  <a:pt x="536790" y="196485"/>
                </a:lnTo>
                <a:lnTo>
                  <a:pt x="536955" y="196022"/>
                </a:lnTo>
                <a:lnTo>
                  <a:pt x="539609" y="196022"/>
                </a:lnTo>
                <a:lnTo>
                  <a:pt x="539501" y="196485"/>
                </a:lnTo>
                <a:lnTo>
                  <a:pt x="539395" y="196944"/>
                </a:lnTo>
                <a:lnTo>
                  <a:pt x="538965" y="197741"/>
                </a:lnTo>
                <a:lnTo>
                  <a:pt x="538555" y="198695"/>
                </a:lnTo>
                <a:close/>
              </a:path>
              <a:path w="964565" h="962025">
                <a:moveTo>
                  <a:pt x="539719" y="308143"/>
                </a:moveTo>
                <a:lnTo>
                  <a:pt x="538122" y="308143"/>
                </a:lnTo>
                <a:lnTo>
                  <a:pt x="537221" y="306428"/>
                </a:lnTo>
                <a:lnTo>
                  <a:pt x="538416" y="305350"/>
                </a:lnTo>
                <a:lnTo>
                  <a:pt x="538851" y="306200"/>
                </a:lnTo>
                <a:lnTo>
                  <a:pt x="539384" y="307019"/>
                </a:lnTo>
                <a:lnTo>
                  <a:pt x="539719" y="308143"/>
                </a:lnTo>
                <a:close/>
              </a:path>
              <a:path w="964565" h="962025">
                <a:moveTo>
                  <a:pt x="532866" y="532751"/>
                </a:moveTo>
                <a:lnTo>
                  <a:pt x="530502" y="532751"/>
                </a:lnTo>
                <a:lnTo>
                  <a:pt x="533032" y="532089"/>
                </a:lnTo>
                <a:lnTo>
                  <a:pt x="532933" y="532484"/>
                </a:lnTo>
                <a:lnTo>
                  <a:pt x="532866" y="532751"/>
                </a:lnTo>
                <a:close/>
              </a:path>
              <a:path w="964565" h="962025">
                <a:moveTo>
                  <a:pt x="532660" y="537726"/>
                </a:moveTo>
                <a:lnTo>
                  <a:pt x="528179" y="537726"/>
                </a:lnTo>
                <a:lnTo>
                  <a:pt x="527442" y="536997"/>
                </a:lnTo>
                <a:lnTo>
                  <a:pt x="527329" y="534627"/>
                </a:lnTo>
                <a:lnTo>
                  <a:pt x="527229" y="532484"/>
                </a:lnTo>
                <a:lnTo>
                  <a:pt x="531523" y="532484"/>
                </a:lnTo>
                <a:lnTo>
                  <a:pt x="530502" y="532751"/>
                </a:lnTo>
                <a:lnTo>
                  <a:pt x="532866" y="532751"/>
                </a:lnTo>
                <a:lnTo>
                  <a:pt x="532395" y="534627"/>
                </a:lnTo>
                <a:lnTo>
                  <a:pt x="532561" y="536570"/>
                </a:lnTo>
                <a:lnTo>
                  <a:pt x="532660" y="537726"/>
                </a:lnTo>
                <a:close/>
              </a:path>
              <a:path w="964565" h="962025">
                <a:moveTo>
                  <a:pt x="538350" y="341856"/>
                </a:moveTo>
                <a:lnTo>
                  <a:pt x="538240" y="342116"/>
                </a:lnTo>
                <a:lnTo>
                  <a:pt x="538498" y="341504"/>
                </a:lnTo>
                <a:lnTo>
                  <a:pt x="538350" y="341856"/>
                </a:lnTo>
                <a:close/>
              </a:path>
              <a:path w="964565" h="962025">
                <a:moveTo>
                  <a:pt x="540178" y="344379"/>
                </a:moveTo>
                <a:lnTo>
                  <a:pt x="537377" y="344379"/>
                </a:lnTo>
                <a:lnTo>
                  <a:pt x="537497" y="343842"/>
                </a:lnTo>
                <a:lnTo>
                  <a:pt x="537598" y="343386"/>
                </a:lnTo>
                <a:lnTo>
                  <a:pt x="538096" y="342458"/>
                </a:lnTo>
                <a:lnTo>
                  <a:pt x="538240" y="342116"/>
                </a:lnTo>
                <a:lnTo>
                  <a:pt x="538350" y="341856"/>
                </a:lnTo>
                <a:lnTo>
                  <a:pt x="538240" y="342116"/>
                </a:lnTo>
                <a:lnTo>
                  <a:pt x="539740" y="342458"/>
                </a:lnTo>
                <a:lnTo>
                  <a:pt x="540395" y="343842"/>
                </a:lnTo>
                <a:lnTo>
                  <a:pt x="540178" y="344379"/>
                </a:lnTo>
                <a:close/>
              </a:path>
              <a:path w="964565" h="962025">
                <a:moveTo>
                  <a:pt x="540178" y="344379"/>
                </a:moveTo>
                <a:lnTo>
                  <a:pt x="540082" y="344618"/>
                </a:lnTo>
                <a:lnTo>
                  <a:pt x="540395" y="343842"/>
                </a:lnTo>
                <a:lnTo>
                  <a:pt x="540178" y="344379"/>
                </a:lnTo>
                <a:close/>
              </a:path>
              <a:path w="964565" h="962025">
                <a:moveTo>
                  <a:pt x="538324" y="345443"/>
                </a:moveTo>
                <a:lnTo>
                  <a:pt x="537324" y="344618"/>
                </a:lnTo>
                <a:lnTo>
                  <a:pt x="540082" y="344618"/>
                </a:lnTo>
                <a:lnTo>
                  <a:pt x="539961" y="344917"/>
                </a:lnTo>
                <a:lnTo>
                  <a:pt x="538324" y="345443"/>
                </a:lnTo>
                <a:close/>
              </a:path>
              <a:path w="964565" h="962025">
                <a:moveTo>
                  <a:pt x="539733" y="326252"/>
                </a:moveTo>
                <a:lnTo>
                  <a:pt x="538123" y="326252"/>
                </a:lnTo>
                <a:lnTo>
                  <a:pt x="537267" y="324608"/>
                </a:lnTo>
                <a:lnTo>
                  <a:pt x="538395" y="323366"/>
                </a:lnTo>
                <a:lnTo>
                  <a:pt x="538840" y="324242"/>
                </a:lnTo>
                <a:lnTo>
                  <a:pt x="539388" y="325082"/>
                </a:lnTo>
                <a:lnTo>
                  <a:pt x="539733" y="326252"/>
                </a:lnTo>
                <a:close/>
              </a:path>
              <a:path w="964565" h="962025">
                <a:moveTo>
                  <a:pt x="538559" y="216861"/>
                </a:moveTo>
                <a:lnTo>
                  <a:pt x="537295" y="215847"/>
                </a:lnTo>
                <a:lnTo>
                  <a:pt x="538007" y="214089"/>
                </a:lnTo>
                <a:lnTo>
                  <a:pt x="539619" y="214089"/>
                </a:lnTo>
                <a:lnTo>
                  <a:pt x="539416" y="215042"/>
                </a:lnTo>
                <a:lnTo>
                  <a:pt x="538987" y="215847"/>
                </a:lnTo>
                <a:lnTo>
                  <a:pt x="538559" y="216861"/>
                </a:lnTo>
                <a:close/>
              </a:path>
              <a:path w="964565" h="962025">
                <a:moveTo>
                  <a:pt x="540157" y="252278"/>
                </a:moveTo>
                <a:lnTo>
                  <a:pt x="537249" y="252278"/>
                </a:lnTo>
                <a:lnTo>
                  <a:pt x="538234" y="250083"/>
                </a:lnTo>
                <a:lnTo>
                  <a:pt x="539562" y="250083"/>
                </a:lnTo>
                <a:lnTo>
                  <a:pt x="540377" y="251759"/>
                </a:lnTo>
                <a:lnTo>
                  <a:pt x="540157" y="252278"/>
                </a:lnTo>
                <a:close/>
              </a:path>
              <a:path w="964565" h="962025">
                <a:moveTo>
                  <a:pt x="540157" y="252278"/>
                </a:moveTo>
                <a:lnTo>
                  <a:pt x="540026" y="252588"/>
                </a:lnTo>
                <a:lnTo>
                  <a:pt x="540377" y="251759"/>
                </a:lnTo>
                <a:lnTo>
                  <a:pt x="540157" y="252278"/>
                </a:lnTo>
                <a:close/>
              </a:path>
              <a:path w="964565" h="962025">
                <a:moveTo>
                  <a:pt x="539943" y="252784"/>
                </a:moveTo>
                <a:lnTo>
                  <a:pt x="537879" y="252784"/>
                </a:lnTo>
                <a:lnTo>
                  <a:pt x="537712" y="252588"/>
                </a:lnTo>
                <a:lnTo>
                  <a:pt x="540026" y="252588"/>
                </a:lnTo>
                <a:lnTo>
                  <a:pt x="539943" y="252784"/>
                </a:lnTo>
                <a:close/>
              </a:path>
              <a:path w="964565" h="962025">
                <a:moveTo>
                  <a:pt x="539295" y="271829"/>
                </a:moveTo>
                <a:lnTo>
                  <a:pt x="537865" y="271430"/>
                </a:lnTo>
                <a:lnTo>
                  <a:pt x="537235" y="269772"/>
                </a:lnTo>
                <a:lnTo>
                  <a:pt x="537521" y="267676"/>
                </a:lnTo>
                <a:lnTo>
                  <a:pt x="537541" y="267530"/>
                </a:lnTo>
                <a:lnTo>
                  <a:pt x="539624" y="267530"/>
                </a:lnTo>
                <a:lnTo>
                  <a:pt x="539989" y="267676"/>
                </a:lnTo>
                <a:lnTo>
                  <a:pt x="541420" y="270544"/>
                </a:lnTo>
                <a:lnTo>
                  <a:pt x="540427" y="270946"/>
                </a:lnTo>
                <a:lnTo>
                  <a:pt x="539295" y="271829"/>
                </a:lnTo>
                <a:close/>
              </a:path>
              <a:path w="964565" h="962025">
                <a:moveTo>
                  <a:pt x="538509" y="363314"/>
                </a:moveTo>
                <a:lnTo>
                  <a:pt x="537281" y="362264"/>
                </a:lnTo>
                <a:lnTo>
                  <a:pt x="538047" y="360613"/>
                </a:lnTo>
                <a:lnTo>
                  <a:pt x="539662" y="360613"/>
                </a:lnTo>
                <a:lnTo>
                  <a:pt x="539416" y="361549"/>
                </a:lnTo>
                <a:lnTo>
                  <a:pt x="539008" y="362264"/>
                </a:lnTo>
                <a:lnTo>
                  <a:pt x="538918" y="362421"/>
                </a:lnTo>
                <a:lnTo>
                  <a:pt x="538509" y="363314"/>
                </a:lnTo>
                <a:close/>
              </a:path>
              <a:path w="964565" h="962025">
                <a:moveTo>
                  <a:pt x="538340" y="231668"/>
                </a:moveTo>
                <a:lnTo>
                  <a:pt x="538232" y="231920"/>
                </a:lnTo>
                <a:lnTo>
                  <a:pt x="538488" y="231319"/>
                </a:lnTo>
                <a:lnTo>
                  <a:pt x="538340" y="231668"/>
                </a:lnTo>
                <a:close/>
              </a:path>
              <a:path w="964565" h="962025">
                <a:moveTo>
                  <a:pt x="540164" y="234162"/>
                </a:moveTo>
                <a:lnTo>
                  <a:pt x="537281" y="234162"/>
                </a:lnTo>
                <a:lnTo>
                  <a:pt x="538232" y="231920"/>
                </a:lnTo>
                <a:lnTo>
                  <a:pt x="538340" y="231668"/>
                </a:lnTo>
                <a:lnTo>
                  <a:pt x="538232" y="231920"/>
                </a:lnTo>
                <a:lnTo>
                  <a:pt x="539790" y="232376"/>
                </a:lnTo>
                <a:lnTo>
                  <a:pt x="540381" y="233632"/>
                </a:lnTo>
                <a:lnTo>
                  <a:pt x="540164" y="234162"/>
                </a:lnTo>
                <a:close/>
              </a:path>
              <a:path w="964565" h="962025">
                <a:moveTo>
                  <a:pt x="540164" y="234162"/>
                </a:moveTo>
                <a:lnTo>
                  <a:pt x="540026" y="234500"/>
                </a:lnTo>
                <a:lnTo>
                  <a:pt x="540381" y="233632"/>
                </a:lnTo>
                <a:lnTo>
                  <a:pt x="540164" y="234162"/>
                </a:lnTo>
                <a:close/>
              </a:path>
              <a:path w="964565" h="962025">
                <a:moveTo>
                  <a:pt x="538310" y="235216"/>
                </a:moveTo>
                <a:lnTo>
                  <a:pt x="537737" y="234500"/>
                </a:lnTo>
                <a:lnTo>
                  <a:pt x="540026" y="234500"/>
                </a:lnTo>
                <a:lnTo>
                  <a:pt x="539947" y="234696"/>
                </a:lnTo>
                <a:lnTo>
                  <a:pt x="538310" y="235216"/>
                </a:lnTo>
                <a:close/>
              </a:path>
              <a:path w="964565" h="962025">
                <a:moveTo>
                  <a:pt x="537888" y="287778"/>
                </a:moveTo>
                <a:lnTo>
                  <a:pt x="537466" y="288290"/>
                </a:lnTo>
                <a:lnTo>
                  <a:pt x="538392" y="287166"/>
                </a:lnTo>
                <a:lnTo>
                  <a:pt x="537888" y="287778"/>
                </a:lnTo>
                <a:close/>
              </a:path>
              <a:path w="964565" h="962025">
                <a:moveTo>
                  <a:pt x="540626" y="419517"/>
                </a:moveTo>
                <a:lnTo>
                  <a:pt x="536666" y="419517"/>
                </a:lnTo>
                <a:lnTo>
                  <a:pt x="535274" y="418022"/>
                </a:lnTo>
                <a:lnTo>
                  <a:pt x="536032" y="415214"/>
                </a:lnTo>
                <a:lnTo>
                  <a:pt x="537630" y="414802"/>
                </a:lnTo>
                <a:lnTo>
                  <a:pt x="538598" y="414218"/>
                </a:lnTo>
                <a:lnTo>
                  <a:pt x="539558" y="414802"/>
                </a:lnTo>
                <a:lnTo>
                  <a:pt x="541103" y="415214"/>
                </a:lnTo>
                <a:lnTo>
                  <a:pt x="541909" y="418022"/>
                </a:lnTo>
                <a:lnTo>
                  <a:pt x="540626" y="419517"/>
                </a:lnTo>
                <a:close/>
              </a:path>
              <a:path w="964565" h="962025">
                <a:moveTo>
                  <a:pt x="538477" y="694278"/>
                </a:moveTo>
                <a:lnTo>
                  <a:pt x="537292" y="693221"/>
                </a:lnTo>
                <a:lnTo>
                  <a:pt x="538025" y="691659"/>
                </a:lnTo>
                <a:lnTo>
                  <a:pt x="539676" y="691659"/>
                </a:lnTo>
                <a:lnTo>
                  <a:pt x="539413" y="692574"/>
                </a:lnTo>
                <a:lnTo>
                  <a:pt x="539018" y="693221"/>
                </a:lnTo>
                <a:lnTo>
                  <a:pt x="538900" y="693413"/>
                </a:lnTo>
                <a:lnTo>
                  <a:pt x="538477" y="694278"/>
                </a:lnTo>
                <a:close/>
              </a:path>
              <a:path w="964565" h="962025">
                <a:moveTo>
                  <a:pt x="541104" y="672611"/>
                </a:moveTo>
                <a:lnTo>
                  <a:pt x="539117" y="672611"/>
                </a:lnTo>
                <a:lnTo>
                  <a:pt x="540078" y="672194"/>
                </a:lnTo>
                <a:lnTo>
                  <a:pt x="541104" y="672611"/>
                </a:lnTo>
                <a:close/>
              </a:path>
              <a:path w="964565" h="962025">
                <a:moveTo>
                  <a:pt x="540608" y="675649"/>
                </a:moveTo>
                <a:lnTo>
                  <a:pt x="538127" y="675649"/>
                </a:lnTo>
                <a:lnTo>
                  <a:pt x="538028" y="675415"/>
                </a:lnTo>
                <a:lnTo>
                  <a:pt x="537110" y="674272"/>
                </a:lnTo>
                <a:lnTo>
                  <a:pt x="537594" y="672739"/>
                </a:lnTo>
                <a:lnTo>
                  <a:pt x="541420" y="672739"/>
                </a:lnTo>
                <a:lnTo>
                  <a:pt x="542014" y="673810"/>
                </a:lnTo>
                <a:lnTo>
                  <a:pt x="540608" y="675649"/>
                </a:lnTo>
                <a:close/>
              </a:path>
              <a:path w="964565" h="962025">
                <a:moveTo>
                  <a:pt x="538441" y="676400"/>
                </a:moveTo>
                <a:lnTo>
                  <a:pt x="538239" y="675916"/>
                </a:lnTo>
                <a:lnTo>
                  <a:pt x="539381" y="675916"/>
                </a:lnTo>
                <a:lnTo>
                  <a:pt x="538441" y="676400"/>
                </a:lnTo>
                <a:close/>
              </a:path>
              <a:path w="964565" h="962025">
                <a:moveTo>
                  <a:pt x="536463" y="531310"/>
                </a:moveTo>
                <a:lnTo>
                  <a:pt x="533652" y="531310"/>
                </a:lnTo>
                <a:lnTo>
                  <a:pt x="534136" y="530421"/>
                </a:lnTo>
                <a:lnTo>
                  <a:pt x="534819" y="529022"/>
                </a:lnTo>
                <a:lnTo>
                  <a:pt x="536559" y="526339"/>
                </a:lnTo>
                <a:lnTo>
                  <a:pt x="537868" y="524987"/>
                </a:lnTo>
                <a:lnTo>
                  <a:pt x="540445" y="528481"/>
                </a:lnTo>
                <a:lnTo>
                  <a:pt x="539470" y="530058"/>
                </a:lnTo>
                <a:lnTo>
                  <a:pt x="536463" y="531310"/>
                </a:lnTo>
                <a:close/>
              </a:path>
              <a:path w="964565" h="962025">
                <a:moveTo>
                  <a:pt x="533395" y="531783"/>
                </a:moveTo>
                <a:lnTo>
                  <a:pt x="533562" y="531477"/>
                </a:lnTo>
                <a:lnTo>
                  <a:pt x="534901" y="531477"/>
                </a:lnTo>
                <a:lnTo>
                  <a:pt x="533395" y="531783"/>
                </a:lnTo>
                <a:close/>
              </a:path>
              <a:path w="964565" h="962025">
                <a:moveTo>
                  <a:pt x="539088" y="711590"/>
                </a:moveTo>
                <a:lnTo>
                  <a:pt x="537374" y="711590"/>
                </a:lnTo>
                <a:lnTo>
                  <a:pt x="537567" y="710733"/>
                </a:lnTo>
                <a:lnTo>
                  <a:pt x="537598" y="710597"/>
                </a:lnTo>
                <a:lnTo>
                  <a:pt x="538096" y="709665"/>
                </a:lnTo>
                <a:lnTo>
                  <a:pt x="539789" y="709665"/>
                </a:lnTo>
                <a:lnTo>
                  <a:pt x="539578" y="710597"/>
                </a:lnTo>
                <a:lnTo>
                  <a:pt x="539548" y="710733"/>
                </a:lnTo>
                <a:lnTo>
                  <a:pt x="539088" y="711590"/>
                </a:lnTo>
                <a:close/>
              </a:path>
              <a:path w="964565" h="962025">
                <a:moveTo>
                  <a:pt x="539088" y="711590"/>
                </a:moveTo>
                <a:lnTo>
                  <a:pt x="538981" y="711825"/>
                </a:lnTo>
                <a:lnTo>
                  <a:pt x="539080" y="711590"/>
                </a:lnTo>
                <a:lnTo>
                  <a:pt x="539548" y="710733"/>
                </a:lnTo>
                <a:lnTo>
                  <a:pt x="539088" y="711590"/>
                </a:lnTo>
                <a:close/>
              </a:path>
              <a:path w="964565" h="962025">
                <a:moveTo>
                  <a:pt x="538795" y="712270"/>
                </a:moveTo>
                <a:lnTo>
                  <a:pt x="538651" y="712615"/>
                </a:lnTo>
                <a:lnTo>
                  <a:pt x="538981" y="711825"/>
                </a:lnTo>
                <a:lnTo>
                  <a:pt x="539080" y="711590"/>
                </a:lnTo>
                <a:lnTo>
                  <a:pt x="538795" y="712270"/>
                </a:lnTo>
                <a:close/>
              </a:path>
              <a:path w="964565" h="962025">
                <a:moveTo>
                  <a:pt x="538399" y="658010"/>
                </a:moveTo>
                <a:lnTo>
                  <a:pt x="536840" y="657515"/>
                </a:lnTo>
                <a:lnTo>
                  <a:pt x="535673" y="655807"/>
                </a:lnTo>
                <a:lnTo>
                  <a:pt x="536103" y="654779"/>
                </a:lnTo>
                <a:lnTo>
                  <a:pt x="536253" y="653348"/>
                </a:lnTo>
                <a:lnTo>
                  <a:pt x="538836" y="651473"/>
                </a:lnTo>
                <a:lnTo>
                  <a:pt x="540388" y="652484"/>
                </a:lnTo>
                <a:lnTo>
                  <a:pt x="542046" y="655405"/>
                </a:lnTo>
                <a:lnTo>
                  <a:pt x="541580" y="656547"/>
                </a:lnTo>
                <a:lnTo>
                  <a:pt x="538399" y="658010"/>
                </a:lnTo>
                <a:close/>
              </a:path>
              <a:path w="964565" h="962025">
                <a:moveTo>
                  <a:pt x="538970" y="380380"/>
                </a:moveTo>
                <a:lnTo>
                  <a:pt x="537352" y="380380"/>
                </a:lnTo>
                <a:lnTo>
                  <a:pt x="537570" y="379448"/>
                </a:lnTo>
                <a:lnTo>
                  <a:pt x="538043" y="378576"/>
                </a:lnTo>
                <a:lnTo>
                  <a:pt x="539626" y="378576"/>
                </a:lnTo>
                <a:lnTo>
                  <a:pt x="539429" y="379448"/>
                </a:lnTo>
                <a:lnTo>
                  <a:pt x="538970" y="380380"/>
                </a:lnTo>
                <a:close/>
              </a:path>
              <a:path w="964565" h="962025">
                <a:moveTo>
                  <a:pt x="538340" y="727262"/>
                </a:moveTo>
                <a:lnTo>
                  <a:pt x="538232" y="727514"/>
                </a:lnTo>
                <a:lnTo>
                  <a:pt x="538488" y="726917"/>
                </a:lnTo>
                <a:lnTo>
                  <a:pt x="538340" y="727262"/>
                </a:lnTo>
                <a:close/>
              </a:path>
              <a:path w="964565" h="962025">
                <a:moveTo>
                  <a:pt x="540160" y="729742"/>
                </a:moveTo>
                <a:lnTo>
                  <a:pt x="537278" y="729742"/>
                </a:lnTo>
                <a:lnTo>
                  <a:pt x="538232" y="727514"/>
                </a:lnTo>
                <a:lnTo>
                  <a:pt x="538340" y="727262"/>
                </a:lnTo>
                <a:lnTo>
                  <a:pt x="538232" y="727514"/>
                </a:lnTo>
                <a:lnTo>
                  <a:pt x="539783" y="727966"/>
                </a:lnTo>
                <a:lnTo>
                  <a:pt x="540377" y="729219"/>
                </a:lnTo>
                <a:lnTo>
                  <a:pt x="540160" y="729742"/>
                </a:lnTo>
                <a:close/>
              </a:path>
              <a:path w="964565" h="962025">
                <a:moveTo>
                  <a:pt x="540160" y="729742"/>
                </a:moveTo>
                <a:lnTo>
                  <a:pt x="540021" y="730077"/>
                </a:lnTo>
                <a:lnTo>
                  <a:pt x="540377" y="729219"/>
                </a:lnTo>
                <a:lnTo>
                  <a:pt x="540160" y="729742"/>
                </a:lnTo>
                <a:close/>
              </a:path>
              <a:path w="964565" h="962025">
                <a:moveTo>
                  <a:pt x="538303" y="730778"/>
                </a:moveTo>
                <a:lnTo>
                  <a:pt x="537733" y="730077"/>
                </a:lnTo>
                <a:lnTo>
                  <a:pt x="540021" y="730077"/>
                </a:lnTo>
                <a:lnTo>
                  <a:pt x="539939" y="730272"/>
                </a:lnTo>
                <a:lnTo>
                  <a:pt x="538303" y="730778"/>
                </a:lnTo>
                <a:close/>
              </a:path>
              <a:path w="964565" h="962025">
                <a:moveTo>
                  <a:pt x="539665" y="747428"/>
                </a:moveTo>
                <a:lnTo>
                  <a:pt x="536826" y="747428"/>
                </a:lnTo>
                <a:lnTo>
                  <a:pt x="537066" y="746616"/>
                </a:lnTo>
                <a:lnTo>
                  <a:pt x="537408" y="745802"/>
                </a:lnTo>
                <a:lnTo>
                  <a:pt x="538342" y="744955"/>
                </a:lnTo>
                <a:lnTo>
                  <a:pt x="538815" y="745802"/>
                </a:lnTo>
                <a:lnTo>
                  <a:pt x="539388" y="746616"/>
                </a:lnTo>
                <a:lnTo>
                  <a:pt x="539665" y="747428"/>
                </a:lnTo>
                <a:close/>
              </a:path>
              <a:path w="964565" h="962025">
                <a:moveTo>
                  <a:pt x="539200" y="748356"/>
                </a:moveTo>
                <a:lnTo>
                  <a:pt x="537278" y="748356"/>
                </a:lnTo>
                <a:lnTo>
                  <a:pt x="536982" y="747748"/>
                </a:lnTo>
                <a:lnTo>
                  <a:pt x="539772" y="747748"/>
                </a:lnTo>
                <a:lnTo>
                  <a:pt x="539200" y="748356"/>
                </a:lnTo>
                <a:close/>
              </a:path>
              <a:path w="964565" h="962025">
                <a:moveTo>
                  <a:pt x="539200" y="748356"/>
                </a:moveTo>
                <a:lnTo>
                  <a:pt x="538983" y="748588"/>
                </a:lnTo>
                <a:lnTo>
                  <a:pt x="539772" y="747748"/>
                </a:lnTo>
                <a:lnTo>
                  <a:pt x="539200" y="748356"/>
                </a:lnTo>
                <a:close/>
              </a:path>
              <a:path w="964565" h="962025">
                <a:moveTo>
                  <a:pt x="539665" y="141599"/>
                </a:moveTo>
                <a:lnTo>
                  <a:pt x="536826" y="141599"/>
                </a:lnTo>
                <a:lnTo>
                  <a:pt x="537066" y="140787"/>
                </a:lnTo>
                <a:lnTo>
                  <a:pt x="537408" y="139973"/>
                </a:lnTo>
                <a:lnTo>
                  <a:pt x="538342" y="139126"/>
                </a:lnTo>
                <a:lnTo>
                  <a:pt x="538815" y="139973"/>
                </a:lnTo>
                <a:lnTo>
                  <a:pt x="539388" y="140787"/>
                </a:lnTo>
                <a:lnTo>
                  <a:pt x="539665" y="141599"/>
                </a:lnTo>
                <a:close/>
              </a:path>
              <a:path w="964565" h="962025">
                <a:moveTo>
                  <a:pt x="539200" y="142528"/>
                </a:moveTo>
                <a:lnTo>
                  <a:pt x="537278" y="142528"/>
                </a:lnTo>
                <a:lnTo>
                  <a:pt x="536982" y="141919"/>
                </a:lnTo>
                <a:lnTo>
                  <a:pt x="539772" y="141919"/>
                </a:lnTo>
                <a:lnTo>
                  <a:pt x="539200" y="142528"/>
                </a:lnTo>
                <a:close/>
              </a:path>
              <a:path w="964565" h="962025">
                <a:moveTo>
                  <a:pt x="539200" y="142528"/>
                </a:moveTo>
                <a:lnTo>
                  <a:pt x="538983" y="142759"/>
                </a:lnTo>
                <a:lnTo>
                  <a:pt x="539772" y="141919"/>
                </a:lnTo>
                <a:lnTo>
                  <a:pt x="539200" y="142528"/>
                </a:lnTo>
                <a:close/>
              </a:path>
              <a:path w="964565" h="962025">
                <a:moveTo>
                  <a:pt x="528574" y="135809"/>
                </a:moveTo>
                <a:lnTo>
                  <a:pt x="527328" y="134546"/>
                </a:lnTo>
                <a:lnTo>
                  <a:pt x="527406" y="131970"/>
                </a:lnTo>
                <a:lnTo>
                  <a:pt x="528857" y="131286"/>
                </a:lnTo>
                <a:lnTo>
                  <a:pt x="529534" y="130717"/>
                </a:lnTo>
                <a:lnTo>
                  <a:pt x="530356" y="131286"/>
                </a:lnTo>
                <a:lnTo>
                  <a:pt x="531741" y="131763"/>
                </a:lnTo>
                <a:lnTo>
                  <a:pt x="531986" y="133286"/>
                </a:lnTo>
                <a:lnTo>
                  <a:pt x="531257" y="134870"/>
                </a:lnTo>
                <a:lnTo>
                  <a:pt x="528574" y="135809"/>
                </a:lnTo>
                <a:close/>
              </a:path>
              <a:path w="964565" h="962025">
                <a:moveTo>
                  <a:pt x="532100" y="24012"/>
                </a:moveTo>
                <a:lnTo>
                  <a:pt x="529111" y="24012"/>
                </a:lnTo>
                <a:lnTo>
                  <a:pt x="528300" y="22824"/>
                </a:lnTo>
                <a:lnTo>
                  <a:pt x="527609" y="22247"/>
                </a:lnTo>
                <a:lnTo>
                  <a:pt x="528107" y="21493"/>
                </a:lnTo>
                <a:lnTo>
                  <a:pt x="528603" y="20009"/>
                </a:lnTo>
                <a:lnTo>
                  <a:pt x="530029" y="20009"/>
                </a:lnTo>
                <a:lnTo>
                  <a:pt x="531563" y="20479"/>
                </a:lnTo>
                <a:lnTo>
                  <a:pt x="532709" y="22824"/>
                </a:lnTo>
                <a:lnTo>
                  <a:pt x="532100" y="24012"/>
                </a:lnTo>
                <a:close/>
              </a:path>
              <a:path w="964565" h="962025">
                <a:moveTo>
                  <a:pt x="532100" y="24012"/>
                </a:moveTo>
                <a:lnTo>
                  <a:pt x="531968" y="24268"/>
                </a:lnTo>
                <a:lnTo>
                  <a:pt x="532709" y="22824"/>
                </a:lnTo>
                <a:lnTo>
                  <a:pt x="532100" y="24012"/>
                </a:lnTo>
                <a:close/>
              </a:path>
              <a:path w="964565" h="962025">
                <a:moveTo>
                  <a:pt x="537826" y="182080"/>
                </a:moveTo>
                <a:lnTo>
                  <a:pt x="536409" y="181052"/>
                </a:lnTo>
                <a:lnTo>
                  <a:pt x="535353" y="179625"/>
                </a:lnTo>
                <a:lnTo>
                  <a:pt x="534292" y="177792"/>
                </a:lnTo>
                <a:lnTo>
                  <a:pt x="535057" y="176340"/>
                </a:lnTo>
                <a:lnTo>
                  <a:pt x="538050" y="174138"/>
                </a:lnTo>
                <a:lnTo>
                  <a:pt x="539772" y="174426"/>
                </a:lnTo>
                <a:lnTo>
                  <a:pt x="542715" y="178070"/>
                </a:lnTo>
                <a:lnTo>
                  <a:pt x="541772" y="180016"/>
                </a:lnTo>
                <a:lnTo>
                  <a:pt x="537826" y="182080"/>
                </a:lnTo>
                <a:close/>
              </a:path>
              <a:path w="964565" h="962025">
                <a:moveTo>
                  <a:pt x="530659" y="78365"/>
                </a:moveTo>
                <a:lnTo>
                  <a:pt x="527566" y="78365"/>
                </a:lnTo>
                <a:lnTo>
                  <a:pt x="527248" y="77528"/>
                </a:lnTo>
                <a:lnTo>
                  <a:pt x="527128" y="76849"/>
                </a:lnTo>
                <a:lnTo>
                  <a:pt x="527705" y="75382"/>
                </a:lnTo>
                <a:lnTo>
                  <a:pt x="530196" y="73973"/>
                </a:lnTo>
                <a:lnTo>
                  <a:pt x="531581" y="75016"/>
                </a:lnTo>
                <a:lnTo>
                  <a:pt x="531794" y="76849"/>
                </a:lnTo>
                <a:lnTo>
                  <a:pt x="531876" y="77528"/>
                </a:lnTo>
                <a:lnTo>
                  <a:pt x="530659" y="78365"/>
                </a:lnTo>
                <a:close/>
              </a:path>
              <a:path w="964565" h="962025">
                <a:moveTo>
                  <a:pt x="530659" y="78365"/>
                </a:moveTo>
                <a:lnTo>
                  <a:pt x="530394" y="78688"/>
                </a:lnTo>
                <a:lnTo>
                  <a:pt x="530659" y="78365"/>
                </a:lnTo>
                <a:lnTo>
                  <a:pt x="531876" y="77528"/>
                </a:lnTo>
                <a:lnTo>
                  <a:pt x="530659" y="78365"/>
                </a:lnTo>
                <a:close/>
              </a:path>
              <a:path w="964565" h="962025">
                <a:moveTo>
                  <a:pt x="530033" y="79130"/>
                </a:moveTo>
                <a:lnTo>
                  <a:pt x="529079" y="78688"/>
                </a:lnTo>
                <a:lnTo>
                  <a:pt x="530394" y="78688"/>
                </a:lnTo>
                <a:lnTo>
                  <a:pt x="530033" y="79130"/>
                </a:lnTo>
                <a:close/>
              </a:path>
              <a:path w="964565" h="962025">
                <a:moveTo>
                  <a:pt x="530223" y="241564"/>
                </a:moveTo>
                <a:lnTo>
                  <a:pt x="527858" y="241564"/>
                </a:lnTo>
                <a:lnTo>
                  <a:pt x="528136" y="241069"/>
                </a:lnTo>
                <a:lnTo>
                  <a:pt x="529417" y="241069"/>
                </a:lnTo>
                <a:lnTo>
                  <a:pt x="530223" y="241564"/>
                </a:lnTo>
                <a:close/>
              </a:path>
              <a:path w="964565" h="962025">
                <a:moveTo>
                  <a:pt x="530480" y="242873"/>
                </a:moveTo>
                <a:lnTo>
                  <a:pt x="529193" y="242873"/>
                </a:lnTo>
                <a:lnTo>
                  <a:pt x="528367" y="242379"/>
                </a:lnTo>
                <a:lnTo>
                  <a:pt x="530763" y="242379"/>
                </a:lnTo>
                <a:lnTo>
                  <a:pt x="530480" y="242873"/>
                </a:lnTo>
                <a:close/>
              </a:path>
              <a:path w="964565" h="962025">
                <a:moveTo>
                  <a:pt x="530480" y="242873"/>
                </a:moveTo>
                <a:lnTo>
                  <a:pt x="530348" y="243105"/>
                </a:lnTo>
                <a:lnTo>
                  <a:pt x="530763" y="242379"/>
                </a:lnTo>
                <a:lnTo>
                  <a:pt x="530480" y="242873"/>
                </a:lnTo>
                <a:close/>
              </a:path>
              <a:path w="964565" h="962025">
                <a:moveTo>
                  <a:pt x="531310" y="189194"/>
                </a:moveTo>
                <a:lnTo>
                  <a:pt x="528559" y="189194"/>
                </a:lnTo>
                <a:lnTo>
                  <a:pt x="527837" y="188005"/>
                </a:lnTo>
                <a:lnTo>
                  <a:pt x="527122" y="187372"/>
                </a:lnTo>
                <a:lnTo>
                  <a:pt x="527848" y="186354"/>
                </a:lnTo>
                <a:lnTo>
                  <a:pt x="528328" y="184998"/>
                </a:lnTo>
                <a:lnTo>
                  <a:pt x="529880" y="184678"/>
                </a:lnTo>
                <a:lnTo>
                  <a:pt x="531495" y="185375"/>
                </a:lnTo>
                <a:lnTo>
                  <a:pt x="532503" y="188005"/>
                </a:lnTo>
                <a:lnTo>
                  <a:pt x="531310" y="189194"/>
                </a:lnTo>
                <a:close/>
              </a:path>
              <a:path w="964565" h="962025">
                <a:moveTo>
                  <a:pt x="530850" y="114835"/>
                </a:moveTo>
                <a:lnTo>
                  <a:pt x="529467" y="114835"/>
                </a:lnTo>
                <a:lnTo>
                  <a:pt x="528271" y="114227"/>
                </a:lnTo>
                <a:lnTo>
                  <a:pt x="527570" y="113935"/>
                </a:lnTo>
                <a:lnTo>
                  <a:pt x="527975" y="113376"/>
                </a:lnTo>
                <a:lnTo>
                  <a:pt x="528231" y="112875"/>
                </a:lnTo>
                <a:lnTo>
                  <a:pt x="529609" y="112875"/>
                </a:lnTo>
                <a:lnTo>
                  <a:pt x="530549" y="113376"/>
                </a:lnTo>
                <a:lnTo>
                  <a:pt x="531509" y="113775"/>
                </a:lnTo>
                <a:lnTo>
                  <a:pt x="531157" y="114227"/>
                </a:lnTo>
                <a:lnTo>
                  <a:pt x="530850" y="114835"/>
                </a:lnTo>
                <a:close/>
              </a:path>
              <a:path w="964565" h="962025">
                <a:moveTo>
                  <a:pt x="530618" y="152687"/>
                </a:moveTo>
                <a:lnTo>
                  <a:pt x="527741" y="152687"/>
                </a:lnTo>
                <a:lnTo>
                  <a:pt x="527108" y="151271"/>
                </a:lnTo>
                <a:lnTo>
                  <a:pt x="527670" y="149584"/>
                </a:lnTo>
                <a:lnTo>
                  <a:pt x="530065" y="148161"/>
                </a:lnTo>
                <a:lnTo>
                  <a:pt x="531517" y="149111"/>
                </a:lnTo>
                <a:lnTo>
                  <a:pt x="531838" y="151271"/>
                </a:lnTo>
                <a:lnTo>
                  <a:pt x="531894" y="151644"/>
                </a:lnTo>
                <a:lnTo>
                  <a:pt x="530716" y="152552"/>
                </a:lnTo>
                <a:lnTo>
                  <a:pt x="530618" y="152687"/>
                </a:lnTo>
                <a:close/>
              </a:path>
              <a:path w="964565" h="962025">
                <a:moveTo>
                  <a:pt x="530122" y="153374"/>
                </a:moveTo>
                <a:lnTo>
                  <a:pt x="529171" y="152922"/>
                </a:lnTo>
                <a:lnTo>
                  <a:pt x="530448" y="152922"/>
                </a:lnTo>
                <a:lnTo>
                  <a:pt x="530122" y="153374"/>
                </a:lnTo>
                <a:close/>
              </a:path>
              <a:path w="964565" h="962025">
                <a:moveTo>
                  <a:pt x="538395" y="52181"/>
                </a:moveTo>
                <a:lnTo>
                  <a:pt x="536836" y="51687"/>
                </a:lnTo>
                <a:lnTo>
                  <a:pt x="535669" y="49978"/>
                </a:lnTo>
                <a:lnTo>
                  <a:pt x="536100" y="48950"/>
                </a:lnTo>
                <a:lnTo>
                  <a:pt x="536162" y="48359"/>
                </a:lnTo>
                <a:lnTo>
                  <a:pt x="536249" y="47520"/>
                </a:lnTo>
                <a:lnTo>
                  <a:pt x="538833" y="45644"/>
                </a:lnTo>
                <a:lnTo>
                  <a:pt x="540384" y="46655"/>
                </a:lnTo>
                <a:lnTo>
                  <a:pt x="542046" y="49576"/>
                </a:lnTo>
                <a:lnTo>
                  <a:pt x="541576" y="50715"/>
                </a:lnTo>
                <a:lnTo>
                  <a:pt x="538395" y="52181"/>
                </a:lnTo>
                <a:close/>
              </a:path>
              <a:path w="964565" h="962025">
                <a:moveTo>
                  <a:pt x="549668" y="923089"/>
                </a:moveTo>
                <a:lnTo>
                  <a:pt x="545913" y="923089"/>
                </a:lnTo>
                <a:lnTo>
                  <a:pt x="545871" y="920986"/>
                </a:lnTo>
                <a:lnTo>
                  <a:pt x="547106" y="920253"/>
                </a:lnTo>
                <a:lnTo>
                  <a:pt x="547772" y="919530"/>
                </a:lnTo>
                <a:lnTo>
                  <a:pt x="547378" y="919957"/>
                </a:lnTo>
                <a:lnTo>
                  <a:pt x="549943" y="920253"/>
                </a:lnTo>
                <a:lnTo>
                  <a:pt x="550234" y="921616"/>
                </a:lnTo>
                <a:lnTo>
                  <a:pt x="549668" y="923089"/>
                </a:lnTo>
                <a:close/>
              </a:path>
              <a:path w="964565" h="962025">
                <a:moveTo>
                  <a:pt x="547551" y="924053"/>
                </a:moveTo>
                <a:lnTo>
                  <a:pt x="545925" y="923658"/>
                </a:lnTo>
                <a:lnTo>
                  <a:pt x="545919" y="923384"/>
                </a:lnTo>
                <a:lnTo>
                  <a:pt x="549017" y="923384"/>
                </a:lnTo>
                <a:lnTo>
                  <a:pt x="547551" y="924053"/>
                </a:lnTo>
                <a:close/>
              </a:path>
              <a:path w="964565" h="962025">
                <a:moveTo>
                  <a:pt x="528880" y="391864"/>
                </a:moveTo>
                <a:lnTo>
                  <a:pt x="528001" y="390675"/>
                </a:lnTo>
                <a:lnTo>
                  <a:pt x="527196" y="390067"/>
                </a:lnTo>
                <a:lnTo>
                  <a:pt x="527652" y="389109"/>
                </a:lnTo>
                <a:lnTo>
                  <a:pt x="527779" y="388355"/>
                </a:lnTo>
                <a:lnTo>
                  <a:pt x="527898" y="387650"/>
                </a:lnTo>
                <a:lnTo>
                  <a:pt x="529342" y="387056"/>
                </a:lnTo>
                <a:lnTo>
                  <a:pt x="531019" y="387650"/>
                </a:lnTo>
                <a:lnTo>
                  <a:pt x="532429" y="390067"/>
                </a:lnTo>
                <a:lnTo>
                  <a:pt x="532053" y="390675"/>
                </a:lnTo>
                <a:lnTo>
                  <a:pt x="531428" y="391529"/>
                </a:lnTo>
                <a:lnTo>
                  <a:pt x="528880" y="391864"/>
                </a:lnTo>
                <a:close/>
              </a:path>
              <a:path w="964565" h="962025">
                <a:moveTo>
                  <a:pt x="547551" y="318224"/>
                </a:moveTo>
                <a:lnTo>
                  <a:pt x="545925" y="317829"/>
                </a:lnTo>
                <a:lnTo>
                  <a:pt x="545871" y="315160"/>
                </a:lnTo>
                <a:lnTo>
                  <a:pt x="547106" y="314427"/>
                </a:lnTo>
                <a:lnTo>
                  <a:pt x="547772" y="313705"/>
                </a:lnTo>
                <a:lnTo>
                  <a:pt x="547378" y="314132"/>
                </a:lnTo>
                <a:lnTo>
                  <a:pt x="549943" y="314427"/>
                </a:lnTo>
                <a:lnTo>
                  <a:pt x="550234" y="315790"/>
                </a:lnTo>
                <a:lnTo>
                  <a:pt x="549668" y="317260"/>
                </a:lnTo>
                <a:lnTo>
                  <a:pt x="547551" y="318224"/>
                </a:lnTo>
                <a:close/>
              </a:path>
              <a:path w="964565" h="962025">
                <a:moveTo>
                  <a:pt x="549152" y="171451"/>
                </a:moveTo>
                <a:lnTo>
                  <a:pt x="546561" y="171451"/>
                </a:lnTo>
                <a:lnTo>
                  <a:pt x="545313" y="170583"/>
                </a:lnTo>
                <a:lnTo>
                  <a:pt x="544775" y="168430"/>
                </a:lnTo>
                <a:lnTo>
                  <a:pt x="544665" y="167989"/>
                </a:lnTo>
                <a:lnTo>
                  <a:pt x="545943" y="167024"/>
                </a:lnTo>
                <a:lnTo>
                  <a:pt x="547708" y="166672"/>
                </a:lnTo>
                <a:lnTo>
                  <a:pt x="548466" y="167245"/>
                </a:lnTo>
                <a:lnTo>
                  <a:pt x="549658" y="167686"/>
                </a:lnTo>
                <a:lnTo>
                  <a:pt x="550515" y="170401"/>
                </a:lnTo>
                <a:lnTo>
                  <a:pt x="549152" y="171451"/>
                </a:lnTo>
                <a:close/>
              </a:path>
              <a:path w="964565" h="962025">
                <a:moveTo>
                  <a:pt x="538463" y="32695"/>
                </a:moveTo>
                <a:lnTo>
                  <a:pt x="535466" y="32695"/>
                </a:lnTo>
                <a:lnTo>
                  <a:pt x="534961" y="31300"/>
                </a:lnTo>
                <a:lnTo>
                  <a:pt x="536473" y="29382"/>
                </a:lnTo>
                <a:lnTo>
                  <a:pt x="537687" y="29051"/>
                </a:lnTo>
                <a:lnTo>
                  <a:pt x="538644" y="28514"/>
                </a:lnTo>
                <a:lnTo>
                  <a:pt x="538834" y="29051"/>
                </a:lnTo>
                <a:lnTo>
                  <a:pt x="538951" y="29382"/>
                </a:lnTo>
                <a:lnTo>
                  <a:pt x="539014" y="29560"/>
                </a:lnTo>
                <a:lnTo>
                  <a:pt x="539865" y="30756"/>
                </a:lnTo>
                <a:lnTo>
                  <a:pt x="539377" y="32282"/>
                </a:lnTo>
                <a:lnTo>
                  <a:pt x="538463" y="32695"/>
                </a:lnTo>
                <a:close/>
              </a:path>
              <a:path w="964565" h="962025">
                <a:moveTo>
                  <a:pt x="538463" y="32695"/>
                </a:moveTo>
                <a:lnTo>
                  <a:pt x="538030" y="32891"/>
                </a:lnTo>
                <a:lnTo>
                  <a:pt x="539377" y="32282"/>
                </a:lnTo>
                <a:lnTo>
                  <a:pt x="538463" y="32695"/>
                </a:lnTo>
                <a:close/>
              </a:path>
              <a:path w="964565" h="962025">
                <a:moveTo>
                  <a:pt x="538477" y="88449"/>
                </a:moveTo>
                <a:lnTo>
                  <a:pt x="537292" y="87392"/>
                </a:lnTo>
                <a:lnTo>
                  <a:pt x="538025" y="85830"/>
                </a:lnTo>
                <a:lnTo>
                  <a:pt x="539676" y="85830"/>
                </a:lnTo>
                <a:lnTo>
                  <a:pt x="539413" y="86745"/>
                </a:lnTo>
                <a:lnTo>
                  <a:pt x="539018" y="87392"/>
                </a:lnTo>
                <a:lnTo>
                  <a:pt x="538900" y="87585"/>
                </a:lnTo>
                <a:lnTo>
                  <a:pt x="538477" y="88449"/>
                </a:lnTo>
                <a:close/>
              </a:path>
              <a:path w="964565" h="962025">
                <a:moveTo>
                  <a:pt x="530758" y="260182"/>
                </a:moveTo>
                <a:lnTo>
                  <a:pt x="528214" y="260182"/>
                </a:lnTo>
                <a:lnTo>
                  <a:pt x="528285" y="259289"/>
                </a:lnTo>
                <a:lnTo>
                  <a:pt x="530172" y="259139"/>
                </a:lnTo>
                <a:lnTo>
                  <a:pt x="529799" y="258911"/>
                </a:lnTo>
                <a:lnTo>
                  <a:pt x="530890" y="259577"/>
                </a:lnTo>
                <a:lnTo>
                  <a:pt x="530758" y="260182"/>
                </a:lnTo>
                <a:close/>
              </a:path>
              <a:path w="964565" h="962025">
                <a:moveTo>
                  <a:pt x="541104" y="66782"/>
                </a:moveTo>
                <a:lnTo>
                  <a:pt x="539117" y="66782"/>
                </a:lnTo>
                <a:lnTo>
                  <a:pt x="540078" y="66365"/>
                </a:lnTo>
                <a:lnTo>
                  <a:pt x="541104" y="66782"/>
                </a:lnTo>
                <a:close/>
              </a:path>
              <a:path w="964565" h="962025">
                <a:moveTo>
                  <a:pt x="540608" y="69821"/>
                </a:moveTo>
                <a:lnTo>
                  <a:pt x="538127" y="69821"/>
                </a:lnTo>
                <a:lnTo>
                  <a:pt x="538028" y="69586"/>
                </a:lnTo>
                <a:lnTo>
                  <a:pt x="537110" y="68443"/>
                </a:lnTo>
                <a:lnTo>
                  <a:pt x="537595" y="66910"/>
                </a:lnTo>
                <a:lnTo>
                  <a:pt x="541420" y="66910"/>
                </a:lnTo>
                <a:lnTo>
                  <a:pt x="542014" y="67981"/>
                </a:lnTo>
                <a:lnTo>
                  <a:pt x="540608" y="69821"/>
                </a:lnTo>
                <a:close/>
              </a:path>
              <a:path w="964565" h="962025">
                <a:moveTo>
                  <a:pt x="538441" y="70571"/>
                </a:moveTo>
                <a:lnTo>
                  <a:pt x="538239" y="70087"/>
                </a:lnTo>
                <a:lnTo>
                  <a:pt x="539381" y="70087"/>
                </a:lnTo>
                <a:lnTo>
                  <a:pt x="538441" y="70571"/>
                </a:lnTo>
                <a:close/>
              </a:path>
              <a:path w="964565" h="962025">
                <a:moveTo>
                  <a:pt x="539088" y="105761"/>
                </a:moveTo>
                <a:lnTo>
                  <a:pt x="537374" y="105761"/>
                </a:lnTo>
                <a:lnTo>
                  <a:pt x="537567" y="104904"/>
                </a:lnTo>
                <a:lnTo>
                  <a:pt x="537598" y="104768"/>
                </a:lnTo>
                <a:lnTo>
                  <a:pt x="538096" y="103836"/>
                </a:lnTo>
                <a:lnTo>
                  <a:pt x="539789" y="103836"/>
                </a:lnTo>
                <a:lnTo>
                  <a:pt x="539579" y="104768"/>
                </a:lnTo>
                <a:lnTo>
                  <a:pt x="539548" y="104904"/>
                </a:lnTo>
                <a:lnTo>
                  <a:pt x="539088" y="105761"/>
                </a:lnTo>
                <a:close/>
              </a:path>
              <a:path w="964565" h="962025">
                <a:moveTo>
                  <a:pt x="539088" y="105761"/>
                </a:moveTo>
                <a:lnTo>
                  <a:pt x="538981" y="105996"/>
                </a:lnTo>
                <a:lnTo>
                  <a:pt x="539080" y="105761"/>
                </a:lnTo>
                <a:lnTo>
                  <a:pt x="539548" y="104904"/>
                </a:lnTo>
                <a:lnTo>
                  <a:pt x="539088" y="105761"/>
                </a:lnTo>
                <a:close/>
              </a:path>
              <a:path w="964565" h="962025">
                <a:moveTo>
                  <a:pt x="538795" y="106441"/>
                </a:moveTo>
                <a:lnTo>
                  <a:pt x="538651" y="106786"/>
                </a:lnTo>
                <a:lnTo>
                  <a:pt x="538981" y="105996"/>
                </a:lnTo>
                <a:lnTo>
                  <a:pt x="539080" y="105761"/>
                </a:lnTo>
                <a:lnTo>
                  <a:pt x="538795" y="106441"/>
                </a:lnTo>
                <a:close/>
              </a:path>
              <a:path w="964565" h="962025">
                <a:moveTo>
                  <a:pt x="538340" y="121433"/>
                </a:moveTo>
                <a:lnTo>
                  <a:pt x="538232" y="121686"/>
                </a:lnTo>
                <a:lnTo>
                  <a:pt x="538488" y="121088"/>
                </a:lnTo>
                <a:lnTo>
                  <a:pt x="538340" y="121433"/>
                </a:lnTo>
                <a:close/>
              </a:path>
              <a:path w="964565" h="962025">
                <a:moveTo>
                  <a:pt x="540160" y="123913"/>
                </a:moveTo>
                <a:lnTo>
                  <a:pt x="537278" y="123913"/>
                </a:lnTo>
                <a:lnTo>
                  <a:pt x="538232" y="121686"/>
                </a:lnTo>
                <a:lnTo>
                  <a:pt x="538340" y="121433"/>
                </a:lnTo>
                <a:lnTo>
                  <a:pt x="538232" y="121686"/>
                </a:lnTo>
                <a:lnTo>
                  <a:pt x="539783" y="122137"/>
                </a:lnTo>
                <a:lnTo>
                  <a:pt x="540377" y="123390"/>
                </a:lnTo>
                <a:lnTo>
                  <a:pt x="540160" y="123913"/>
                </a:lnTo>
                <a:close/>
              </a:path>
              <a:path w="964565" h="962025">
                <a:moveTo>
                  <a:pt x="540160" y="123913"/>
                </a:moveTo>
                <a:lnTo>
                  <a:pt x="540021" y="124248"/>
                </a:lnTo>
                <a:lnTo>
                  <a:pt x="540377" y="123390"/>
                </a:lnTo>
                <a:lnTo>
                  <a:pt x="540160" y="123913"/>
                </a:lnTo>
                <a:close/>
              </a:path>
              <a:path w="964565" h="962025">
                <a:moveTo>
                  <a:pt x="538303" y="124949"/>
                </a:moveTo>
                <a:lnTo>
                  <a:pt x="537733" y="124248"/>
                </a:lnTo>
                <a:lnTo>
                  <a:pt x="540021" y="124248"/>
                </a:lnTo>
                <a:lnTo>
                  <a:pt x="539939" y="124443"/>
                </a:lnTo>
                <a:lnTo>
                  <a:pt x="538303" y="124949"/>
                </a:lnTo>
                <a:close/>
              </a:path>
              <a:path w="964565" h="962025">
                <a:moveTo>
                  <a:pt x="538994" y="13447"/>
                </a:moveTo>
                <a:lnTo>
                  <a:pt x="537374" y="13447"/>
                </a:lnTo>
                <a:lnTo>
                  <a:pt x="537541" y="12625"/>
                </a:lnTo>
                <a:lnTo>
                  <a:pt x="537569" y="12483"/>
                </a:lnTo>
                <a:lnTo>
                  <a:pt x="538046" y="11582"/>
                </a:lnTo>
                <a:lnTo>
                  <a:pt x="539638" y="11582"/>
                </a:lnTo>
                <a:lnTo>
                  <a:pt x="539450" y="12483"/>
                </a:lnTo>
                <a:lnTo>
                  <a:pt x="539420" y="12625"/>
                </a:lnTo>
                <a:lnTo>
                  <a:pt x="538994" y="13447"/>
                </a:lnTo>
                <a:close/>
              </a:path>
              <a:path w="964565" h="962025">
                <a:moveTo>
                  <a:pt x="529143" y="703025"/>
                </a:moveTo>
                <a:lnTo>
                  <a:pt x="527673" y="702591"/>
                </a:lnTo>
                <a:lnTo>
                  <a:pt x="526940" y="701064"/>
                </a:lnTo>
                <a:lnTo>
                  <a:pt x="527011" y="700185"/>
                </a:lnTo>
                <a:lnTo>
                  <a:pt x="527125" y="698812"/>
                </a:lnTo>
                <a:lnTo>
                  <a:pt x="528289" y="698431"/>
                </a:lnTo>
                <a:lnTo>
                  <a:pt x="529570" y="698965"/>
                </a:lnTo>
                <a:lnTo>
                  <a:pt x="531246" y="701722"/>
                </a:lnTo>
                <a:lnTo>
                  <a:pt x="530267" y="702128"/>
                </a:lnTo>
                <a:lnTo>
                  <a:pt x="529143" y="703025"/>
                </a:lnTo>
                <a:close/>
              </a:path>
              <a:path w="964565" h="962025">
                <a:moveTo>
                  <a:pt x="530616" y="758516"/>
                </a:moveTo>
                <a:lnTo>
                  <a:pt x="527741" y="758516"/>
                </a:lnTo>
                <a:lnTo>
                  <a:pt x="527108" y="757096"/>
                </a:lnTo>
                <a:lnTo>
                  <a:pt x="527670" y="755409"/>
                </a:lnTo>
                <a:lnTo>
                  <a:pt x="530065" y="753986"/>
                </a:lnTo>
                <a:lnTo>
                  <a:pt x="531517" y="754936"/>
                </a:lnTo>
                <a:lnTo>
                  <a:pt x="531838" y="757096"/>
                </a:lnTo>
                <a:lnTo>
                  <a:pt x="531894" y="757470"/>
                </a:lnTo>
                <a:lnTo>
                  <a:pt x="530716" y="758377"/>
                </a:lnTo>
                <a:lnTo>
                  <a:pt x="530616" y="758516"/>
                </a:lnTo>
                <a:close/>
              </a:path>
              <a:path w="964565" h="962025">
                <a:moveTo>
                  <a:pt x="530122" y="759199"/>
                </a:moveTo>
                <a:lnTo>
                  <a:pt x="529171" y="758751"/>
                </a:lnTo>
                <a:lnTo>
                  <a:pt x="530446" y="758751"/>
                </a:lnTo>
                <a:lnTo>
                  <a:pt x="530122" y="759199"/>
                </a:lnTo>
                <a:close/>
              </a:path>
              <a:path w="964565" h="962025">
                <a:moveTo>
                  <a:pt x="528577" y="741638"/>
                </a:moveTo>
                <a:lnTo>
                  <a:pt x="527332" y="740375"/>
                </a:lnTo>
                <a:lnTo>
                  <a:pt x="527410" y="737798"/>
                </a:lnTo>
                <a:lnTo>
                  <a:pt x="528860" y="737115"/>
                </a:lnTo>
                <a:lnTo>
                  <a:pt x="529538" y="736546"/>
                </a:lnTo>
                <a:lnTo>
                  <a:pt x="530356" y="737115"/>
                </a:lnTo>
                <a:lnTo>
                  <a:pt x="531741" y="737592"/>
                </a:lnTo>
                <a:lnTo>
                  <a:pt x="531990" y="739115"/>
                </a:lnTo>
                <a:lnTo>
                  <a:pt x="531257" y="740699"/>
                </a:lnTo>
                <a:lnTo>
                  <a:pt x="528577" y="741638"/>
                </a:lnTo>
                <a:close/>
              </a:path>
              <a:path w="964565" h="962025">
                <a:moveTo>
                  <a:pt x="528962" y="592719"/>
                </a:moveTo>
                <a:lnTo>
                  <a:pt x="527898" y="591954"/>
                </a:lnTo>
                <a:lnTo>
                  <a:pt x="526898" y="591591"/>
                </a:lnTo>
                <a:lnTo>
                  <a:pt x="527727" y="589239"/>
                </a:lnTo>
                <a:lnTo>
                  <a:pt x="530189" y="589239"/>
                </a:lnTo>
                <a:lnTo>
                  <a:pt x="531787" y="591018"/>
                </a:lnTo>
                <a:lnTo>
                  <a:pt x="531303" y="592363"/>
                </a:lnTo>
                <a:lnTo>
                  <a:pt x="528962" y="592719"/>
                </a:lnTo>
                <a:close/>
              </a:path>
              <a:path w="964565" h="962025">
                <a:moveTo>
                  <a:pt x="530659" y="684190"/>
                </a:moveTo>
                <a:lnTo>
                  <a:pt x="527566" y="684190"/>
                </a:lnTo>
                <a:lnTo>
                  <a:pt x="527250" y="683357"/>
                </a:lnTo>
                <a:lnTo>
                  <a:pt x="527128" y="682674"/>
                </a:lnTo>
                <a:lnTo>
                  <a:pt x="527705" y="681208"/>
                </a:lnTo>
                <a:lnTo>
                  <a:pt x="530196" y="679799"/>
                </a:lnTo>
                <a:lnTo>
                  <a:pt x="531581" y="680841"/>
                </a:lnTo>
                <a:lnTo>
                  <a:pt x="531794" y="682674"/>
                </a:lnTo>
                <a:lnTo>
                  <a:pt x="531876" y="683357"/>
                </a:lnTo>
                <a:lnTo>
                  <a:pt x="530659" y="684190"/>
                </a:lnTo>
                <a:close/>
              </a:path>
              <a:path w="964565" h="962025">
                <a:moveTo>
                  <a:pt x="530659" y="684190"/>
                </a:moveTo>
                <a:lnTo>
                  <a:pt x="530394" y="684514"/>
                </a:lnTo>
                <a:lnTo>
                  <a:pt x="530659" y="684190"/>
                </a:lnTo>
                <a:lnTo>
                  <a:pt x="531876" y="683357"/>
                </a:lnTo>
                <a:lnTo>
                  <a:pt x="530659" y="684190"/>
                </a:lnTo>
                <a:close/>
              </a:path>
              <a:path w="964565" h="962025">
                <a:moveTo>
                  <a:pt x="530033" y="684955"/>
                </a:moveTo>
                <a:lnTo>
                  <a:pt x="529079" y="684514"/>
                </a:lnTo>
                <a:lnTo>
                  <a:pt x="530394" y="684514"/>
                </a:lnTo>
                <a:lnTo>
                  <a:pt x="530033" y="684955"/>
                </a:lnTo>
                <a:close/>
              </a:path>
              <a:path w="964565" h="962025">
                <a:moveTo>
                  <a:pt x="529008" y="300169"/>
                </a:moveTo>
                <a:lnTo>
                  <a:pt x="527567" y="299208"/>
                </a:lnTo>
                <a:lnTo>
                  <a:pt x="527401" y="297247"/>
                </a:lnTo>
                <a:lnTo>
                  <a:pt x="527346" y="296599"/>
                </a:lnTo>
                <a:lnTo>
                  <a:pt x="528563" y="295763"/>
                </a:lnTo>
                <a:lnTo>
                  <a:pt x="529200" y="294977"/>
                </a:lnTo>
                <a:lnTo>
                  <a:pt x="528799" y="295471"/>
                </a:lnTo>
                <a:lnTo>
                  <a:pt x="531495" y="295763"/>
                </a:lnTo>
                <a:lnTo>
                  <a:pt x="532029" y="297247"/>
                </a:lnTo>
                <a:lnTo>
                  <a:pt x="531442" y="298898"/>
                </a:lnTo>
                <a:lnTo>
                  <a:pt x="529008" y="300169"/>
                </a:lnTo>
                <a:close/>
              </a:path>
              <a:path w="964565" h="962025">
                <a:moveTo>
                  <a:pt x="530161" y="333928"/>
                </a:moveTo>
                <a:lnTo>
                  <a:pt x="527822" y="333928"/>
                </a:lnTo>
                <a:lnTo>
                  <a:pt x="528050" y="333462"/>
                </a:lnTo>
                <a:lnTo>
                  <a:pt x="529300" y="333462"/>
                </a:lnTo>
                <a:lnTo>
                  <a:pt x="530161" y="333928"/>
                </a:lnTo>
                <a:close/>
              </a:path>
              <a:path w="964565" h="962025">
                <a:moveTo>
                  <a:pt x="530441" y="335291"/>
                </a:moveTo>
                <a:lnTo>
                  <a:pt x="529189" y="335291"/>
                </a:lnTo>
                <a:lnTo>
                  <a:pt x="528151" y="334729"/>
                </a:lnTo>
                <a:lnTo>
                  <a:pt x="530723" y="334729"/>
                </a:lnTo>
                <a:lnTo>
                  <a:pt x="530441" y="335291"/>
                </a:lnTo>
                <a:close/>
              </a:path>
              <a:path w="964565" h="962025">
                <a:moveTo>
                  <a:pt x="530441" y="335291"/>
                </a:moveTo>
                <a:lnTo>
                  <a:pt x="530339" y="335494"/>
                </a:lnTo>
                <a:lnTo>
                  <a:pt x="530723" y="334729"/>
                </a:lnTo>
                <a:lnTo>
                  <a:pt x="530441" y="335291"/>
                </a:lnTo>
                <a:close/>
              </a:path>
              <a:path w="964565" h="962025">
                <a:moveTo>
                  <a:pt x="530850" y="720661"/>
                </a:moveTo>
                <a:lnTo>
                  <a:pt x="529470" y="720661"/>
                </a:lnTo>
                <a:lnTo>
                  <a:pt x="528267" y="720052"/>
                </a:lnTo>
                <a:lnTo>
                  <a:pt x="527570" y="719760"/>
                </a:lnTo>
                <a:lnTo>
                  <a:pt x="527976" y="719202"/>
                </a:lnTo>
                <a:lnTo>
                  <a:pt x="528229" y="718700"/>
                </a:lnTo>
                <a:lnTo>
                  <a:pt x="529609" y="718700"/>
                </a:lnTo>
                <a:lnTo>
                  <a:pt x="530549" y="719202"/>
                </a:lnTo>
                <a:lnTo>
                  <a:pt x="531509" y="719600"/>
                </a:lnTo>
                <a:lnTo>
                  <a:pt x="531157" y="720052"/>
                </a:lnTo>
                <a:lnTo>
                  <a:pt x="530850" y="720661"/>
                </a:lnTo>
                <a:close/>
              </a:path>
              <a:path w="964565" h="962025">
                <a:moveTo>
                  <a:pt x="530850" y="720661"/>
                </a:moveTo>
                <a:lnTo>
                  <a:pt x="530739" y="720881"/>
                </a:lnTo>
                <a:lnTo>
                  <a:pt x="531157" y="720052"/>
                </a:lnTo>
                <a:lnTo>
                  <a:pt x="530850" y="720661"/>
                </a:lnTo>
                <a:close/>
              </a:path>
              <a:path w="964565" h="962025">
                <a:moveTo>
                  <a:pt x="530954" y="351560"/>
                </a:moveTo>
                <a:lnTo>
                  <a:pt x="528725" y="351560"/>
                </a:lnTo>
                <a:lnTo>
                  <a:pt x="529364" y="351194"/>
                </a:lnTo>
                <a:lnTo>
                  <a:pt x="530705" y="351194"/>
                </a:lnTo>
                <a:lnTo>
                  <a:pt x="530954" y="351560"/>
                </a:lnTo>
                <a:close/>
              </a:path>
              <a:path w="964565" h="962025">
                <a:moveTo>
                  <a:pt x="530246" y="353436"/>
                </a:moveTo>
                <a:lnTo>
                  <a:pt x="529001" y="353436"/>
                </a:lnTo>
                <a:lnTo>
                  <a:pt x="528220" y="352453"/>
                </a:lnTo>
                <a:lnTo>
                  <a:pt x="527698" y="352041"/>
                </a:lnTo>
                <a:lnTo>
                  <a:pt x="528725" y="351560"/>
                </a:lnTo>
                <a:lnTo>
                  <a:pt x="529364" y="351194"/>
                </a:lnTo>
                <a:lnTo>
                  <a:pt x="531314" y="351880"/>
                </a:lnTo>
                <a:lnTo>
                  <a:pt x="530776" y="352453"/>
                </a:lnTo>
                <a:lnTo>
                  <a:pt x="530246" y="353436"/>
                </a:lnTo>
                <a:close/>
              </a:path>
              <a:path w="964565" h="962025">
                <a:moveTo>
                  <a:pt x="530215" y="829490"/>
                </a:moveTo>
                <a:lnTo>
                  <a:pt x="527844" y="829490"/>
                </a:lnTo>
                <a:lnTo>
                  <a:pt x="528120" y="828999"/>
                </a:lnTo>
                <a:lnTo>
                  <a:pt x="529413" y="828999"/>
                </a:lnTo>
                <a:lnTo>
                  <a:pt x="530215" y="829490"/>
                </a:lnTo>
                <a:close/>
              </a:path>
              <a:path w="964565" h="962025">
                <a:moveTo>
                  <a:pt x="530486" y="830814"/>
                </a:moveTo>
                <a:lnTo>
                  <a:pt x="529186" y="830814"/>
                </a:lnTo>
                <a:lnTo>
                  <a:pt x="528357" y="830312"/>
                </a:lnTo>
                <a:lnTo>
                  <a:pt x="530776" y="830312"/>
                </a:lnTo>
                <a:lnTo>
                  <a:pt x="530486" y="830814"/>
                </a:lnTo>
                <a:close/>
              </a:path>
              <a:path w="964565" h="962025">
                <a:moveTo>
                  <a:pt x="530486" y="830814"/>
                </a:moveTo>
                <a:lnTo>
                  <a:pt x="530349" y="831052"/>
                </a:lnTo>
                <a:lnTo>
                  <a:pt x="530776" y="830312"/>
                </a:lnTo>
                <a:lnTo>
                  <a:pt x="530486" y="830814"/>
                </a:lnTo>
                <a:close/>
              </a:path>
              <a:path w="964565" h="962025">
                <a:moveTo>
                  <a:pt x="530223" y="847393"/>
                </a:moveTo>
                <a:lnTo>
                  <a:pt x="527858" y="847393"/>
                </a:lnTo>
                <a:lnTo>
                  <a:pt x="528136" y="846898"/>
                </a:lnTo>
                <a:lnTo>
                  <a:pt x="529417" y="846898"/>
                </a:lnTo>
                <a:lnTo>
                  <a:pt x="530223" y="847393"/>
                </a:lnTo>
                <a:close/>
              </a:path>
              <a:path w="964565" h="962025">
                <a:moveTo>
                  <a:pt x="530480" y="848702"/>
                </a:moveTo>
                <a:lnTo>
                  <a:pt x="529193" y="848702"/>
                </a:lnTo>
                <a:lnTo>
                  <a:pt x="528367" y="848208"/>
                </a:lnTo>
                <a:lnTo>
                  <a:pt x="530763" y="848208"/>
                </a:lnTo>
                <a:lnTo>
                  <a:pt x="530480" y="848702"/>
                </a:lnTo>
                <a:close/>
              </a:path>
              <a:path w="964565" h="962025">
                <a:moveTo>
                  <a:pt x="530480" y="848702"/>
                </a:moveTo>
                <a:lnTo>
                  <a:pt x="530348" y="848934"/>
                </a:lnTo>
                <a:lnTo>
                  <a:pt x="530763" y="848208"/>
                </a:lnTo>
                <a:lnTo>
                  <a:pt x="530480" y="848702"/>
                </a:lnTo>
                <a:close/>
              </a:path>
              <a:path w="964565" h="962025">
                <a:moveTo>
                  <a:pt x="530758" y="866007"/>
                </a:moveTo>
                <a:lnTo>
                  <a:pt x="528214" y="866007"/>
                </a:lnTo>
                <a:lnTo>
                  <a:pt x="528285" y="865114"/>
                </a:lnTo>
                <a:lnTo>
                  <a:pt x="530169" y="864965"/>
                </a:lnTo>
                <a:lnTo>
                  <a:pt x="529800" y="864740"/>
                </a:lnTo>
                <a:lnTo>
                  <a:pt x="530890" y="865402"/>
                </a:lnTo>
                <a:lnTo>
                  <a:pt x="530758" y="866007"/>
                </a:lnTo>
                <a:close/>
              </a:path>
              <a:path w="964565" h="962025">
                <a:moveTo>
                  <a:pt x="530840" y="282319"/>
                </a:moveTo>
                <a:lnTo>
                  <a:pt x="528015" y="281693"/>
                </a:lnTo>
                <a:lnTo>
                  <a:pt x="527506" y="280348"/>
                </a:lnTo>
                <a:lnTo>
                  <a:pt x="526883" y="279540"/>
                </a:lnTo>
                <a:lnTo>
                  <a:pt x="527095" y="278220"/>
                </a:lnTo>
                <a:lnTo>
                  <a:pt x="527189" y="277629"/>
                </a:lnTo>
                <a:lnTo>
                  <a:pt x="528129" y="276195"/>
                </a:lnTo>
                <a:lnTo>
                  <a:pt x="531008" y="276900"/>
                </a:lnTo>
                <a:lnTo>
                  <a:pt x="532072" y="278220"/>
                </a:lnTo>
                <a:lnTo>
                  <a:pt x="532022" y="280874"/>
                </a:lnTo>
                <a:lnTo>
                  <a:pt x="530840" y="282319"/>
                </a:lnTo>
                <a:close/>
              </a:path>
              <a:path w="964565" h="962025">
                <a:moveTo>
                  <a:pt x="528937" y="203698"/>
                </a:moveTo>
                <a:lnTo>
                  <a:pt x="527793" y="203698"/>
                </a:lnTo>
                <a:lnTo>
                  <a:pt x="527951" y="203239"/>
                </a:lnTo>
                <a:lnTo>
                  <a:pt x="528937" y="203698"/>
                </a:lnTo>
                <a:close/>
              </a:path>
              <a:path w="964565" h="962025">
                <a:moveTo>
                  <a:pt x="528969" y="207442"/>
                </a:moveTo>
                <a:lnTo>
                  <a:pt x="527905" y="206659"/>
                </a:lnTo>
                <a:lnTo>
                  <a:pt x="526905" y="206289"/>
                </a:lnTo>
                <a:lnTo>
                  <a:pt x="527715" y="203926"/>
                </a:lnTo>
                <a:lnTo>
                  <a:pt x="530178" y="203926"/>
                </a:lnTo>
                <a:lnTo>
                  <a:pt x="531780" y="205719"/>
                </a:lnTo>
                <a:lnTo>
                  <a:pt x="531307" y="207079"/>
                </a:lnTo>
                <a:lnTo>
                  <a:pt x="528969" y="207442"/>
                </a:lnTo>
                <a:close/>
              </a:path>
              <a:path w="964565" h="962025">
                <a:moveTo>
                  <a:pt x="528972" y="813270"/>
                </a:moveTo>
                <a:lnTo>
                  <a:pt x="527908" y="812488"/>
                </a:lnTo>
                <a:lnTo>
                  <a:pt x="526908" y="812117"/>
                </a:lnTo>
                <a:lnTo>
                  <a:pt x="527716" y="809755"/>
                </a:lnTo>
                <a:lnTo>
                  <a:pt x="530179" y="809755"/>
                </a:lnTo>
                <a:lnTo>
                  <a:pt x="531783" y="811548"/>
                </a:lnTo>
                <a:lnTo>
                  <a:pt x="531310" y="812907"/>
                </a:lnTo>
                <a:lnTo>
                  <a:pt x="528972" y="813270"/>
                </a:lnTo>
                <a:close/>
              </a:path>
              <a:path w="964565" h="962025">
                <a:moveTo>
                  <a:pt x="531310" y="795019"/>
                </a:moveTo>
                <a:lnTo>
                  <a:pt x="528559" y="795019"/>
                </a:lnTo>
                <a:lnTo>
                  <a:pt x="527837" y="793830"/>
                </a:lnTo>
                <a:lnTo>
                  <a:pt x="527122" y="793197"/>
                </a:lnTo>
                <a:lnTo>
                  <a:pt x="527848" y="792183"/>
                </a:lnTo>
                <a:lnTo>
                  <a:pt x="528328" y="790827"/>
                </a:lnTo>
                <a:lnTo>
                  <a:pt x="529880" y="790503"/>
                </a:lnTo>
                <a:lnTo>
                  <a:pt x="531495" y="791201"/>
                </a:lnTo>
                <a:lnTo>
                  <a:pt x="532503" y="793830"/>
                </a:lnTo>
                <a:lnTo>
                  <a:pt x="531310" y="795019"/>
                </a:lnTo>
                <a:close/>
              </a:path>
              <a:path w="964565" h="962025">
                <a:moveTo>
                  <a:pt x="531521" y="666547"/>
                </a:moveTo>
                <a:lnTo>
                  <a:pt x="528542" y="666547"/>
                </a:lnTo>
                <a:lnTo>
                  <a:pt x="528019" y="665415"/>
                </a:lnTo>
                <a:lnTo>
                  <a:pt x="527905" y="665166"/>
                </a:lnTo>
                <a:lnTo>
                  <a:pt x="527218" y="664387"/>
                </a:lnTo>
                <a:lnTo>
                  <a:pt x="527830" y="663572"/>
                </a:lnTo>
                <a:lnTo>
                  <a:pt x="528454" y="661967"/>
                </a:lnTo>
                <a:lnTo>
                  <a:pt x="529969" y="661967"/>
                </a:lnTo>
                <a:lnTo>
                  <a:pt x="531613" y="662693"/>
                </a:lnTo>
                <a:lnTo>
                  <a:pt x="532447" y="665166"/>
                </a:lnTo>
                <a:lnTo>
                  <a:pt x="532531" y="665415"/>
                </a:lnTo>
                <a:lnTo>
                  <a:pt x="531521" y="666547"/>
                </a:lnTo>
                <a:close/>
              </a:path>
              <a:path w="964565" h="962025">
                <a:moveTo>
                  <a:pt x="531521" y="666547"/>
                </a:moveTo>
                <a:lnTo>
                  <a:pt x="531324" y="666767"/>
                </a:lnTo>
                <a:lnTo>
                  <a:pt x="532531" y="665415"/>
                </a:lnTo>
                <a:lnTo>
                  <a:pt x="531521" y="666547"/>
                </a:lnTo>
                <a:close/>
              </a:path>
              <a:path w="964565" h="962025">
                <a:moveTo>
                  <a:pt x="530209" y="223661"/>
                </a:moveTo>
                <a:lnTo>
                  <a:pt x="527844" y="223661"/>
                </a:lnTo>
                <a:lnTo>
                  <a:pt x="528118" y="223174"/>
                </a:lnTo>
                <a:lnTo>
                  <a:pt x="529413" y="223174"/>
                </a:lnTo>
                <a:lnTo>
                  <a:pt x="530209" y="223661"/>
                </a:lnTo>
                <a:close/>
              </a:path>
              <a:path w="964565" h="962025">
                <a:moveTo>
                  <a:pt x="530486" y="224988"/>
                </a:moveTo>
                <a:lnTo>
                  <a:pt x="529186" y="224988"/>
                </a:lnTo>
                <a:lnTo>
                  <a:pt x="528357" y="224487"/>
                </a:lnTo>
                <a:lnTo>
                  <a:pt x="530776" y="224487"/>
                </a:lnTo>
                <a:lnTo>
                  <a:pt x="530486" y="224988"/>
                </a:lnTo>
                <a:close/>
              </a:path>
              <a:path w="964565" h="962025">
                <a:moveTo>
                  <a:pt x="530486" y="224988"/>
                </a:moveTo>
                <a:lnTo>
                  <a:pt x="530349" y="225227"/>
                </a:lnTo>
                <a:lnTo>
                  <a:pt x="530776" y="224487"/>
                </a:lnTo>
                <a:lnTo>
                  <a:pt x="530486" y="224988"/>
                </a:lnTo>
                <a:close/>
              </a:path>
              <a:path w="964565" h="962025">
                <a:moveTo>
                  <a:pt x="528428" y="649263"/>
                </a:moveTo>
                <a:lnTo>
                  <a:pt x="527271" y="647993"/>
                </a:lnTo>
                <a:lnTo>
                  <a:pt x="527325" y="645498"/>
                </a:lnTo>
                <a:lnTo>
                  <a:pt x="528684" y="644783"/>
                </a:lnTo>
                <a:lnTo>
                  <a:pt x="529296" y="644221"/>
                </a:lnTo>
                <a:lnTo>
                  <a:pt x="530100" y="644783"/>
                </a:lnTo>
                <a:lnTo>
                  <a:pt x="531424" y="645239"/>
                </a:lnTo>
                <a:lnTo>
                  <a:pt x="531723" y="646726"/>
                </a:lnTo>
                <a:lnTo>
                  <a:pt x="531036" y="648288"/>
                </a:lnTo>
                <a:lnTo>
                  <a:pt x="528428" y="649263"/>
                </a:lnTo>
                <a:close/>
              </a:path>
              <a:path w="964565" h="962025">
                <a:moveTo>
                  <a:pt x="531528" y="60718"/>
                </a:moveTo>
                <a:lnTo>
                  <a:pt x="528542" y="60718"/>
                </a:lnTo>
                <a:lnTo>
                  <a:pt x="528021" y="59590"/>
                </a:lnTo>
                <a:lnTo>
                  <a:pt x="527905" y="59337"/>
                </a:lnTo>
                <a:lnTo>
                  <a:pt x="527218" y="58558"/>
                </a:lnTo>
                <a:lnTo>
                  <a:pt x="527830" y="57743"/>
                </a:lnTo>
                <a:lnTo>
                  <a:pt x="528449" y="56142"/>
                </a:lnTo>
                <a:lnTo>
                  <a:pt x="529972" y="56142"/>
                </a:lnTo>
                <a:lnTo>
                  <a:pt x="531616" y="56868"/>
                </a:lnTo>
                <a:lnTo>
                  <a:pt x="532449" y="59337"/>
                </a:lnTo>
                <a:lnTo>
                  <a:pt x="532534" y="59590"/>
                </a:lnTo>
                <a:lnTo>
                  <a:pt x="531528" y="60718"/>
                </a:lnTo>
                <a:close/>
              </a:path>
              <a:path w="964565" h="962025">
                <a:moveTo>
                  <a:pt x="531528" y="60718"/>
                </a:moveTo>
                <a:lnTo>
                  <a:pt x="531328" y="60942"/>
                </a:lnTo>
                <a:lnTo>
                  <a:pt x="532534" y="59590"/>
                </a:lnTo>
                <a:lnTo>
                  <a:pt x="531528" y="60718"/>
                </a:lnTo>
                <a:close/>
              </a:path>
              <a:path w="964565" h="962025">
                <a:moveTo>
                  <a:pt x="521930" y="694332"/>
                </a:moveTo>
                <a:lnTo>
                  <a:pt x="519255" y="694332"/>
                </a:lnTo>
                <a:lnTo>
                  <a:pt x="518549" y="693164"/>
                </a:lnTo>
                <a:lnTo>
                  <a:pt x="517827" y="692506"/>
                </a:lnTo>
                <a:lnTo>
                  <a:pt x="518265" y="691705"/>
                </a:lnTo>
                <a:lnTo>
                  <a:pt x="518527" y="690616"/>
                </a:lnTo>
                <a:lnTo>
                  <a:pt x="518585" y="690374"/>
                </a:lnTo>
                <a:lnTo>
                  <a:pt x="520778" y="690374"/>
                </a:lnTo>
                <a:lnTo>
                  <a:pt x="521435" y="690616"/>
                </a:lnTo>
                <a:lnTo>
                  <a:pt x="522288" y="692506"/>
                </a:lnTo>
                <a:lnTo>
                  <a:pt x="522269" y="693164"/>
                </a:lnTo>
                <a:lnTo>
                  <a:pt x="521930" y="694332"/>
                </a:lnTo>
                <a:close/>
              </a:path>
              <a:path w="964565" h="962025">
                <a:moveTo>
                  <a:pt x="521387" y="911389"/>
                </a:moveTo>
                <a:lnTo>
                  <a:pt x="518667" y="911389"/>
                </a:lnTo>
                <a:lnTo>
                  <a:pt x="519873" y="910513"/>
                </a:lnTo>
                <a:lnTo>
                  <a:pt x="521275" y="911097"/>
                </a:lnTo>
                <a:lnTo>
                  <a:pt x="521387" y="911389"/>
                </a:lnTo>
                <a:close/>
              </a:path>
              <a:path w="964565" h="962025">
                <a:moveTo>
                  <a:pt x="520208" y="915474"/>
                </a:moveTo>
                <a:lnTo>
                  <a:pt x="518379" y="913926"/>
                </a:lnTo>
                <a:lnTo>
                  <a:pt x="518113" y="912663"/>
                </a:lnTo>
                <a:lnTo>
                  <a:pt x="517674" y="911755"/>
                </a:lnTo>
                <a:lnTo>
                  <a:pt x="521528" y="911755"/>
                </a:lnTo>
                <a:lnTo>
                  <a:pt x="521877" y="912663"/>
                </a:lnTo>
                <a:lnTo>
                  <a:pt x="521553" y="914986"/>
                </a:lnTo>
                <a:lnTo>
                  <a:pt x="520208" y="915474"/>
                </a:lnTo>
                <a:close/>
              </a:path>
              <a:path w="964565" h="962025">
                <a:moveTo>
                  <a:pt x="519104" y="951560"/>
                </a:moveTo>
                <a:lnTo>
                  <a:pt x="518048" y="950500"/>
                </a:lnTo>
                <a:lnTo>
                  <a:pt x="517172" y="950016"/>
                </a:lnTo>
                <a:lnTo>
                  <a:pt x="517438" y="949304"/>
                </a:lnTo>
                <a:lnTo>
                  <a:pt x="517525" y="949073"/>
                </a:lnTo>
                <a:lnTo>
                  <a:pt x="517631" y="947778"/>
                </a:lnTo>
                <a:lnTo>
                  <a:pt x="518408" y="947240"/>
                </a:lnTo>
                <a:lnTo>
                  <a:pt x="520507" y="947240"/>
                </a:lnTo>
                <a:lnTo>
                  <a:pt x="522108" y="949304"/>
                </a:lnTo>
                <a:lnTo>
                  <a:pt x="521410" y="950827"/>
                </a:lnTo>
                <a:lnTo>
                  <a:pt x="519104" y="951560"/>
                </a:lnTo>
                <a:close/>
              </a:path>
              <a:path w="964565" h="962025">
                <a:moveTo>
                  <a:pt x="519300" y="805129"/>
                </a:moveTo>
                <a:lnTo>
                  <a:pt x="518065" y="803972"/>
                </a:lnTo>
                <a:lnTo>
                  <a:pt x="517905" y="802606"/>
                </a:lnTo>
                <a:lnTo>
                  <a:pt x="517802" y="801730"/>
                </a:lnTo>
                <a:lnTo>
                  <a:pt x="518991" y="801004"/>
                </a:lnTo>
                <a:lnTo>
                  <a:pt x="519606" y="800342"/>
                </a:lnTo>
                <a:lnTo>
                  <a:pt x="518991" y="801004"/>
                </a:lnTo>
                <a:lnTo>
                  <a:pt x="521734" y="801161"/>
                </a:lnTo>
                <a:lnTo>
                  <a:pt x="522129" y="802606"/>
                </a:lnTo>
                <a:lnTo>
                  <a:pt x="521708" y="803972"/>
                </a:lnTo>
                <a:lnTo>
                  <a:pt x="521617" y="804267"/>
                </a:lnTo>
                <a:lnTo>
                  <a:pt x="519300" y="805129"/>
                </a:lnTo>
                <a:close/>
              </a:path>
              <a:path w="964565" h="962025">
                <a:moveTo>
                  <a:pt x="749741" y="759075"/>
                </a:moveTo>
                <a:lnTo>
                  <a:pt x="748727" y="758036"/>
                </a:lnTo>
                <a:lnTo>
                  <a:pt x="747869" y="757552"/>
                </a:lnTo>
                <a:lnTo>
                  <a:pt x="748207" y="756616"/>
                </a:lnTo>
                <a:lnTo>
                  <a:pt x="748300" y="755274"/>
                </a:lnTo>
                <a:lnTo>
                  <a:pt x="749563" y="754498"/>
                </a:lnTo>
                <a:lnTo>
                  <a:pt x="751185" y="754837"/>
                </a:lnTo>
                <a:lnTo>
                  <a:pt x="752908" y="756972"/>
                </a:lnTo>
                <a:lnTo>
                  <a:pt x="752100" y="758423"/>
                </a:lnTo>
                <a:lnTo>
                  <a:pt x="749741" y="759075"/>
                </a:lnTo>
                <a:close/>
              </a:path>
              <a:path w="964565" h="962025">
                <a:moveTo>
                  <a:pt x="520616" y="455852"/>
                </a:moveTo>
                <a:lnTo>
                  <a:pt x="517329" y="455852"/>
                </a:lnTo>
                <a:lnTo>
                  <a:pt x="516083" y="454436"/>
                </a:lnTo>
                <a:lnTo>
                  <a:pt x="516969" y="451771"/>
                </a:lnTo>
                <a:lnTo>
                  <a:pt x="518975" y="451319"/>
                </a:lnTo>
                <a:lnTo>
                  <a:pt x="518681" y="451319"/>
                </a:lnTo>
                <a:lnTo>
                  <a:pt x="519282" y="450981"/>
                </a:lnTo>
                <a:lnTo>
                  <a:pt x="521471" y="451319"/>
                </a:lnTo>
                <a:lnTo>
                  <a:pt x="522332" y="452767"/>
                </a:lnTo>
                <a:lnTo>
                  <a:pt x="521610" y="455301"/>
                </a:lnTo>
                <a:lnTo>
                  <a:pt x="520616" y="455852"/>
                </a:lnTo>
                <a:close/>
              </a:path>
              <a:path w="964565" h="962025">
                <a:moveTo>
                  <a:pt x="520616" y="455852"/>
                </a:moveTo>
                <a:lnTo>
                  <a:pt x="520205" y="456080"/>
                </a:lnTo>
                <a:lnTo>
                  <a:pt x="521610" y="455301"/>
                </a:lnTo>
                <a:lnTo>
                  <a:pt x="520616" y="455852"/>
                </a:lnTo>
                <a:close/>
              </a:path>
              <a:path w="964565" h="962025">
                <a:moveTo>
                  <a:pt x="521325" y="766907"/>
                </a:moveTo>
                <a:lnTo>
                  <a:pt x="519257" y="766907"/>
                </a:lnTo>
                <a:lnTo>
                  <a:pt x="518699" y="766483"/>
                </a:lnTo>
                <a:lnTo>
                  <a:pt x="517688" y="766088"/>
                </a:lnTo>
                <a:lnTo>
                  <a:pt x="518100" y="765270"/>
                </a:lnTo>
                <a:lnTo>
                  <a:pt x="518172" y="765128"/>
                </a:lnTo>
                <a:lnTo>
                  <a:pt x="518432" y="763875"/>
                </a:lnTo>
                <a:lnTo>
                  <a:pt x="520265" y="762459"/>
                </a:lnTo>
                <a:lnTo>
                  <a:pt x="521652" y="763014"/>
                </a:lnTo>
                <a:lnTo>
                  <a:pt x="521969" y="765128"/>
                </a:lnTo>
                <a:lnTo>
                  <a:pt x="521990" y="765270"/>
                </a:lnTo>
                <a:lnTo>
                  <a:pt x="521325" y="766907"/>
                </a:lnTo>
                <a:close/>
              </a:path>
              <a:path w="964565" h="962025">
                <a:moveTo>
                  <a:pt x="518368" y="639036"/>
                </a:moveTo>
                <a:lnTo>
                  <a:pt x="516959" y="637990"/>
                </a:lnTo>
                <a:lnTo>
                  <a:pt x="517067" y="636705"/>
                </a:lnTo>
                <a:lnTo>
                  <a:pt x="517186" y="635282"/>
                </a:lnTo>
                <a:lnTo>
                  <a:pt x="518563" y="634620"/>
                </a:lnTo>
                <a:lnTo>
                  <a:pt x="519258" y="634008"/>
                </a:lnTo>
                <a:lnTo>
                  <a:pt x="520026" y="634620"/>
                </a:lnTo>
                <a:lnTo>
                  <a:pt x="521304" y="635150"/>
                </a:lnTo>
                <a:lnTo>
                  <a:pt x="521425" y="635873"/>
                </a:lnTo>
                <a:lnTo>
                  <a:pt x="521446" y="636001"/>
                </a:lnTo>
                <a:lnTo>
                  <a:pt x="521563" y="636705"/>
                </a:lnTo>
                <a:lnTo>
                  <a:pt x="520862" y="638346"/>
                </a:lnTo>
                <a:lnTo>
                  <a:pt x="518368" y="639036"/>
                </a:lnTo>
                <a:close/>
              </a:path>
              <a:path w="964565" h="962025">
                <a:moveTo>
                  <a:pt x="520225" y="585467"/>
                </a:moveTo>
                <a:lnTo>
                  <a:pt x="517656" y="584659"/>
                </a:lnTo>
                <a:lnTo>
                  <a:pt x="516777" y="583107"/>
                </a:lnTo>
                <a:lnTo>
                  <a:pt x="517119" y="580481"/>
                </a:lnTo>
                <a:lnTo>
                  <a:pt x="518574" y="579357"/>
                </a:lnTo>
                <a:lnTo>
                  <a:pt x="521101" y="580122"/>
                </a:lnTo>
                <a:lnTo>
                  <a:pt x="521442" y="581599"/>
                </a:lnTo>
                <a:lnTo>
                  <a:pt x="521824" y="582275"/>
                </a:lnTo>
                <a:lnTo>
                  <a:pt x="521754" y="583107"/>
                </a:lnTo>
                <a:lnTo>
                  <a:pt x="521531" y="584453"/>
                </a:lnTo>
                <a:lnTo>
                  <a:pt x="520225" y="585467"/>
                </a:lnTo>
                <a:close/>
              </a:path>
              <a:path w="964565" h="962025">
                <a:moveTo>
                  <a:pt x="518909" y="620646"/>
                </a:moveTo>
                <a:lnTo>
                  <a:pt x="517962" y="619450"/>
                </a:lnTo>
                <a:lnTo>
                  <a:pt x="517119" y="618856"/>
                </a:lnTo>
                <a:lnTo>
                  <a:pt x="517553" y="617895"/>
                </a:lnTo>
                <a:lnTo>
                  <a:pt x="517781" y="616354"/>
                </a:lnTo>
                <a:lnTo>
                  <a:pt x="518013" y="616354"/>
                </a:lnTo>
                <a:lnTo>
                  <a:pt x="519140" y="615792"/>
                </a:lnTo>
                <a:lnTo>
                  <a:pt x="520830" y="616354"/>
                </a:lnTo>
                <a:lnTo>
                  <a:pt x="522296" y="618696"/>
                </a:lnTo>
                <a:lnTo>
                  <a:pt x="521450" y="620208"/>
                </a:lnTo>
                <a:lnTo>
                  <a:pt x="518909" y="620646"/>
                </a:lnTo>
                <a:close/>
              </a:path>
              <a:path w="964565" h="962025">
                <a:moveTo>
                  <a:pt x="521385" y="712821"/>
                </a:moveTo>
                <a:lnTo>
                  <a:pt x="518556" y="712821"/>
                </a:lnTo>
                <a:lnTo>
                  <a:pt x="517923" y="711501"/>
                </a:lnTo>
                <a:lnTo>
                  <a:pt x="517254" y="710761"/>
                </a:lnTo>
                <a:lnTo>
                  <a:pt x="517852" y="709957"/>
                </a:lnTo>
                <a:lnTo>
                  <a:pt x="518339" y="708651"/>
                </a:lnTo>
                <a:lnTo>
                  <a:pt x="519859" y="708320"/>
                </a:lnTo>
                <a:lnTo>
                  <a:pt x="521482" y="709049"/>
                </a:lnTo>
                <a:lnTo>
                  <a:pt x="522228" y="711501"/>
                </a:lnTo>
                <a:lnTo>
                  <a:pt x="521385" y="712821"/>
                </a:lnTo>
                <a:close/>
              </a:path>
              <a:path w="964565" h="962025">
                <a:moveTo>
                  <a:pt x="519325" y="731742"/>
                </a:moveTo>
                <a:lnTo>
                  <a:pt x="517834" y="731094"/>
                </a:lnTo>
                <a:lnTo>
                  <a:pt x="517852" y="730710"/>
                </a:lnTo>
                <a:lnTo>
                  <a:pt x="517973" y="728351"/>
                </a:lnTo>
                <a:lnTo>
                  <a:pt x="519101" y="727635"/>
                </a:lnTo>
                <a:lnTo>
                  <a:pt x="519745" y="726892"/>
                </a:lnTo>
                <a:lnTo>
                  <a:pt x="520499" y="727369"/>
                </a:lnTo>
                <a:lnTo>
                  <a:pt x="521373" y="727635"/>
                </a:lnTo>
                <a:lnTo>
                  <a:pt x="521759" y="727635"/>
                </a:lnTo>
                <a:lnTo>
                  <a:pt x="522012" y="729134"/>
                </a:lnTo>
                <a:lnTo>
                  <a:pt x="521546" y="730710"/>
                </a:lnTo>
                <a:lnTo>
                  <a:pt x="519325" y="731742"/>
                </a:lnTo>
                <a:close/>
              </a:path>
              <a:path w="964565" h="962025">
                <a:moveTo>
                  <a:pt x="520446" y="672988"/>
                </a:moveTo>
                <a:lnTo>
                  <a:pt x="518103" y="672988"/>
                </a:lnTo>
                <a:lnTo>
                  <a:pt x="518331" y="672529"/>
                </a:lnTo>
                <a:lnTo>
                  <a:pt x="519585" y="672529"/>
                </a:lnTo>
                <a:lnTo>
                  <a:pt x="520446" y="672988"/>
                </a:lnTo>
                <a:close/>
              </a:path>
              <a:path w="964565" h="962025">
                <a:moveTo>
                  <a:pt x="520732" y="674358"/>
                </a:moveTo>
                <a:lnTo>
                  <a:pt x="519482" y="674358"/>
                </a:lnTo>
                <a:lnTo>
                  <a:pt x="518438" y="673788"/>
                </a:lnTo>
                <a:lnTo>
                  <a:pt x="521012" y="673788"/>
                </a:lnTo>
                <a:lnTo>
                  <a:pt x="520732" y="674358"/>
                </a:lnTo>
                <a:close/>
              </a:path>
              <a:path w="964565" h="962025">
                <a:moveTo>
                  <a:pt x="520732" y="674358"/>
                </a:moveTo>
                <a:lnTo>
                  <a:pt x="520624" y="674578"/>
                </a:lnTo>
                <a:lnTo>
                  <a:pt x="521012" y="673788"/>
                </a:lnTo>
                <a:lnTo>
                  <a:pt x="520732" y="674358"/>
                </a:lnTo>
                <a:close/>
              </a:path>
              <a:path w="964565" h="962025">
                <a:moveTo>
                  <a:pt x="521094" y="783771"/>
                </a:moveTo>
                <a:lnTo>
                  <a:pt x="517485" y="783771"/>
                </a:lnTo>
                <a:lnTo>
                  <a:pt x="517873" y="783226"/>
                </a:lnTo>
                <a:lnTo>
                  <a:pt x="518115" y="782746"/>
                </a:lnTo>
                <a:lnTo>
                  <a:pt x="519414" y="782746"/>
                </a:lnTo>
                <a:lnTo>
                  <a:pt x="520300" y="783226"/>
                </a:lnTo>
                <a:lnTo>
                  <a:pt x="518115" y="782746"/>
                </a:lnTo>
                <a:lnTo>
                  <a:pt x="517873" y="783226"/>
                </a:lnTo>
                <a:lnTo>
                  <a:pt x="521204" y="783614"/>
                </a:lnTo>
                <a:lnTo>
                  <a:pt x="521094" y="783771"/>
                </a:lnTo>
                <a:close/>
              </a:path>
              <a:path w="964565" h="962025">
                <a:moveTo>
                  <a:pt x="521094" y="783771"/>
                </a:moveTo>
                <a:lnTo>
                  <a:pt x="520884" y="784069"/>
                </a:lnTo>
                <a:lnTo>
                  <a:pt x="521094" y="783771"/>
                </a:lnTo>
                <a:lnTo>
                  <a:pt x="521204" y="783614"/>
                </a:lnTo>
                <a:lnTo>
                  <a:pt x="521094" y="783771"/>
                </a:lnTo>
                <a:close/>
              </a:path>
              <a:path w="964565" h="962025">
                <a:moveTo>
                  <a:pt x="520597" y="784657"/>
                </a:moveTo>
                <a:lnTo>
                  <a:pt x="519304" y="784657"/>
                </a:lnTo>
                <a:lnTo>
                  <a:pt x="518224" y="784069"/>
                </a:lnTo>
                <a:lnTo>
                  <a:pt x="520884" y="784069"/>
                </a:lnTo>
                <a:lnTo>
                  <a:pt x="520597" y="784657"/>
                </a:lnTo>
                <a:close/>
              </a:path>
              <a:path w="964565" h="962025">
                <a:moveTo>
                  <a:pt x="520597" y="784657"/>
                </a:moveTo>
                <a:lnTo>
                  <a:pt x="520479" y="784899"/>
                </a:lnTo>
                <a:lnTo>
                  <a:pt x="520884" y="784069"/>
                </a:lnTo>
                <a:lnTo>
                  <a:pt x="520597" y="784657"/>
                </a:lnTo>
                <a:close/>
              </a:path>
              <a:path w="964565" h="962025">
                <a:moveTo>
                  <a:pt x="521015" y="656569"/>
                </a:moveTo>
                <a:lnTo>
                  <a:pt x="519603" y="656569"/>
                </a:lnTo>
                <a:lnTo>
                  <a:pt x="518695" y="656064"/>
                </a:lnTo>
                <a:lnTo>
                  <a:pt x="517767" y="655647"/>
                </a:lnTo>
                <a:lnTo>
                  <a:pt x="518108" y="655202"/>
                </a:lnTo>
                <a:lnTo>
                  <a:pt x="518354" y="654580"/>
                </a:lnTo>
                <a:lnTo>
                  <a:pt x="520055" y="653726"/>
                </a:lnTo>
                <a:lnTo>
                  <a:pt x="521097" y="654167"/>
                </a:lnTo>
                <a:lnTo>
                  <a:pt x="521389" y="655202"/>
                </a:lnTo>
                <a:lnTo>
                  <a:pt x="521514" y="655647"/>
                </a:lnTo>
                <a:lnTo>
                  <a:pt x="521578" y="655875"/>
                </a:lnTo>
                <a:lnTo>
                  <a:pt x="521015" y="656569"/>
                </a:lnTo>
                <a:close/>
              </a:path>
              <a:path w="964565" h="962025">
                <a:moveTo>
                  <a:pt x="521410" y="602555"/>
                </a:moveTo>
                <a:lnTo>
                  <a:pt x="518564" y="602555"/>
                </a:lnTo>
                <a:lnTo>
                  <a:pt x="517927" y="601238"/>
                </a:lnTo>
                <a:lnTo>
                  <a:pt x="517251" y="600498"/>
                </a:lnTo>
                <a:lnTo>
                  <a:pt x="517841" y="599690"/>
                </a:lnTo>
                <a:lnTo>
                  <a:pt x="518325" y="598377"/>
                </a:lnTo>
                <a:lnTo>
                  <a:pt x="519841" y="598053"/>
                </a:lnTo>
                <a:lnTo>
                  <a:pt x="521450" y="598779"/>
                </a:lnTo>
                <a:lnTo>
                  <a:pt x="522240" y="601238"/>
                </a:lnTo>
                <a:lnTo>
                  <a:pt x="521410" y="602555"/>
                </a:lnTo>
                <a:close/>
              </a:path>
              <a:path w="964565" h="962025">
                <a:moveTo>
                  <a:pt x="521410" y="602555"/>
                </a:moveTo>
                <a:lnTo>
                  <a:pt x="521296" y="602729"/>
                </a:lnTo>
                <a:lnTo>
                  <a:pt x="522271" y="601238"/>
                </a:lnTo>
                <a:lnTo>
                  <a:pt x="521410" y="602555"/>
                </a:lnTo>
                <a:close/>
              </a:path>
              <a:path w="964565" h="962025">
                <a:moveTo>
                  <a:pt x="521556" y="419342"/>
                </a:moveTo>
                <a:lnTo>
                  <a:pt x="519663" y="419342"/>
                </a:lnTo>
                <a:lnTo>
                  <a:pt x="519115" y="419086"/>
                </a:lnTo>
                <a:lnTo>
                  <a:pt x="517667" y="416314"/>
                </a:lnTo>
                <a:lnTo>
                  <a:pt x="518638" y="415930"/>
                </a:lnTo>
                <a:lnTo>
                  <a:pt x="519784" y="415040"/>
                </a:lnTo>
                <a:lnTo>
                  <a:pt x="521186" y="415538"/>
                </a:lnTo>
                <a:lnTo>
                  <a:pt x="521820" y="417086"/>
                </a:lnTo>
                <a:lnTo>
                  <a:pt x="521586" y="419086"/>
                </a:lnTo>
                <a:lnTo>
                  <a:pt x="521556" y="419342"/>
                </a:lnTo>
                <a:close/>
              </a:path>
              <a:path w="964565" h="962025">
                <a:moveTo>
                  <a:pt x="521087" y="821903"/>
                </a:moveTo>
                <a:lnTo>
                  <a:pt x="518656" y="821903"/>
                </a:lnTo>
                <a:lnTo>
                  <a:pt x="517140" y="820085"/>
                </a:lnTo>
                <a:lnTo>
                  <a:pt x="517663" y="818989"/>
                </a:lnTo>
                <a:lnTo>
                  <a:pt x="518962" y="818359"/>
                </a:lnTo>
                <a:lnTo>
                  <a:pt x="518104" y="818775"/>
                </a:lnTo>
                <a:lnTo>
                  <a:pt x="521439" y="818989"/>
                </a:lnTo>
                <a:lnTo>
                  <a:pt x="521973" y="820469"/>
                </a:lnTo>
                <a:lnTo>
                  <a:pt x="521165" y="821665"/>
                </a:lnTo>
                <a:lnTo>
                  <a:pt x="521087" y="821903"/>
                </a:lnTo>
                <a:close/>
              </a:path>
              <a:path w="964565" h="962025">
                <a:moveTo>
                  <a:pt x="521087" y="821903"/>
                </a:moveTo>
                <a:lnTo>
                  <a:pt x="520994" y="822191"/>
                </a:lnTo>
                <a:lnTo>
                  <a:pt x="521087" y="821903"/>
                </a:lnTo>
                <a:lnTo>
                  <a:pt x="521165" y="821665"/>
                </a:lnTo>
                <a:lnTo>
                  <a:pt x="521087" y="821903"/>
                </a:lnTo>
                <a:close/>
              </a:path>
              <a:path w="964565" h="962025">
                <a:moveTo>
                  <a:pt x="520830" y="822693"/>
                </a:moveTo>
                <a:lnTo>
                  <a:pt x="519870" y="822191"/>
                </a:lnTo>
                <a:lnTo>
                  <a:pt x="520994" y="822191"/>
                </a:lnTo>
                <a:lnTo>
                  <a:pt x="520830" y="822693"/>
                </a:lnTo>
                <a:close/>
              </a:path>
              <a:path w="964565" h="962025">
                <a:moveTo>
                  <a:pt x="519104" y="841272"/>
                </a:moveTo>
                <a:lnTo>
                  <a:pt x="518051" y="840208"/>
                </a:lnTo>
                <a:lnTo>
                  <a:pt x="517179" y="839721"/>
                </a:lnTo>
                <a:lnTo>
                  <a:pt x="517436" y="839027"/>
                </a:lnTo>
                <a:lnTo>
                  <a:pt x="517528" y="838778"/>
                </a:lnTo>
                <a:lnTo>
                  <a:pt x="517631" y="837479"/>
                </a:lnTo>
                <a:lnTo>
                  <a:pt x="518848" y="836643"/>
                </a:lnTo>
                <a:lnTo>
                  <a:pt x="520496" y="836963"/>
                </a:lnTo>
                <a:lnTo>
                  <a:pt x="522108" y="839027"/>
                </a:lnTo>
                <a:lnTo>
                  <a:pt x="521425" y="840550"/>
                </a:lnTo>
                <a:lnTo>
                  <a:pt x="519104" y="841272"/>
                </a:lnTo>
                <a:close/>
              </a:path>
              <a:path w="964565" h="962025">
                <a:moveTo>
                  <a:pt x="520940" y="873640"/>
                </a:moveTo>
                <a:lnTo>
                  <a:pt x="519813" y="873640"/>
                </a:lnTo>
                <a:lnTo>
                  <a:pt x="520770" y="873174"/>
                </a:lnTo>
                <a:lnTo>
                  <a:pt x="520940" y="873640"/>
                </a:lnTo>
                <a:close/>
              </a:path>
              <a:path w="964565" h="962025">
                <a:moveTo>
                  <a:pt x="520696" y="877063"/>
                </a:moveTo>
                <a:lnTo>
                  <a:pt x="517549" y="877063"/>
                </a:lnTo>
                <a:lnTo>
                  <a:pt x="517055" y="875715"/>
                </a:lnTo>
                <a:lnTo>
                  <a:pt x="518592" y="873886"/>
                </a:lnTo>
                <a:lnTo>
                  <a:pt x="521029" y="873886"/>
                </a:lnTo>
                <a:lnTo>
                  <a:pt x="521133" y="874170"/>
                </a:lnTo>
                <a:lnTo>
                  <a:pt x="522001" y="875370"/>
                </a:lnTo>
                <a:lnTo>
                  <a:pt x="521428" y="876779"/>
                </a:lnTo>
                <a:lnTo>
                  <a:pt x="520696" y="877063"/>
                </a:lnTo>
                <a:close/>
              </a:path>
              <a:path w="964565" h="962025">
                <a:moveTo>
                  <a:pt x="520696" y="877063"/>
                </a:moveTo>
                <a:lnTo>
                  <a:pt x="520183" y="877263"/>
                </a:lnTo>
                <a:lnTo>
                  <a:pt x="521428" y="876779"/>
                </a:lnTo>
                <a:lnTo>
                  <a:pt x="520696" y="877063"/>
                </a:lnTo>
                <a:close/>
              </a:path>
              <a:path w="964565" h="962025">
                <a:moveTo>
                  <a:pt x="521512" y="858225"/>
                </a:moveTo>
                <a:lnTo>
                  <a:pt x="517695" y="858225"/>
                </a:lnTo>
                <a:lnTo>
                  <a:pt x="518165" y="857257"/>
                </a:lnTo>
                <a:lnTo>
                  <a:pt x="518334" y="856396"/>
                </a:lnTo>
                <a:lnTo>
                  <a:pt x="518407" y="856026"/>
                </a:lnTo>
                <a:lnTo>
                  <a:pt x="520279" y="854428"/>
                </a:lnTo>
                <a:lnTo>
                  <a:pt x="521610" y="854930"/>
                </a:lnTo>
                <a:lnTo>
                  <a:pt x="521727" y="856026"/>
                </a:lnTo>
                <a:lnTo>
                  <a:pt x="521766" y="856396"/>
                </a:lnTo>
                <a:lnTo>
                  <a:pt x="521859" y="857257"/>
                </a:lnTo>
                <a:lnTo>
                  <a:pt x="521512" y="858225"/>
                </a:lnTo>
                <a:close/>
              </a:path>
              <a:path w="964565" h="962025">
                <a:moveTo>
                  <a:pt x="521512" y="858225"/>
                </a:moveTo>
                <a:lnTo>
                  <a:pt x="521369" y="858591"/>
                </a:lnTo>
                <a:lnTo>
                  <a:pt x="521891" y="857257"/>
                </a:lnTo>
                <a:lnTo>
                  <a:pt x="521512" y="858225"/>
                </a:lnTo>
                <a:close/>
              </a:path>
              <a:path w="964565" h="962025">
                <a:moveTo>
                  <a:pt x="519919" y="859492"/>
                </a:moveTo>
                <a:lnTo>
                  <a:pt x="518674" y="858591"/>
                </a:lnTo>
                <a:lnTo>
                  <a:pt x="521369" y="858591"/>
                </a:lnTo>
                <a:lnTo>
                  <a:pt x="521279" y="858823"/>
                </a:lnTo>
                <a:lnTo>
                  <a:pt x="519919" y="859492"/>
                </a:lnTo>
                <a:close/>
              </a:path>
              <a:path w="964565" h="962025">
                <a:moveTo>
                  <a:pt x="520887" y="933252"/>
                </a:moveTo>
                <a:lnTo>
                  <a:pt x="519912" y="932707"/>
                </a:lnTo>
                <a:lnTo>
                  <a:pt x="518674" y="932373"/>
                </a:lnTo>
                <a:lnTo>
                  <a:pt x="517158" y="930451"/>
                </a:lnTo>
                <a:lnTo>
                  <a:pt x="517663" y="929014"/>
                </a:lnTo>
                <a:lnTo>
                  <a:pt x="519948" y="928654"/>
                </a:lnTo>
                <a:lnTo>
                  <a:pt x="521581" y="929412"/>
                </a:lnTo>
                <a:lnTo>
                  <a:pt x="522101" y="930967"/>
                </a:lnTo>
                <a:lnTo>
                  <a:pt x="521250" y="932191"/>
                </a:lnTo>
                <a:lnTo>
                  <a:pt x="520887" y="933252"/>
                </a:lnTo>
                <a:close/>
              </a:path>
              <a:path w="964565" h="962025">
                <a:moveTo>
                  <a:pt x="520439" y="398034"/>
                </a:moveTo>
                <a:lnTo>
                  <a:pt x="518091" y="398034"/>
                </a:lnTo>
                <a:lnTo>
                  <a:pt x="518321" y="397575"/>
                </a:lnTo>
                <a:lnTo>
                  <a:pt x="519578" y="397575"/>
                </a:lnTo>
                <a:lnTo>
                  <a:pt x="520439" y="398034"/>
                </a:lnTo>
                <a:close/>
              </a:path>
              <a:path w="964565" h="962025">
                <a:moveTo>
                  <a:pt x="520724" y="399408"/>
                </a:moveTo>
                <a:lnTo>
                  <a:pt x="519471" y="399408"/>
                </a:lnTo>
                <a:lnTo>
                  <a:pt x="518408" y="398835"/>
                </a:lnTo>
                <a:lnTo>
                  <a:pt x="521005" y="398835"/>
                </a:lnTo>
                <a:lnTo>
                  <a:pt x="520724" y="399408"/>
                </a:lnTo>
                <a:close/>
              </a:path>
              <a:path w="964565" h="962025">
                <a:moveTo>
                  <a:pt x="520724" y="399408"/>
                </a:moveTo>
                <a:lnTo>
                  <a:pt x="520615" y="399632"/>
                </a:lnTo>
                <a:lnTo>
                  <a:pt x="521005" y="398835"/>
                </a:lnTo>
                <a:lnTo>
                  <a:pt x="520724" y="399408"/>
                </a:lnTo>
                <a:close/>
              </a:path>
              <a:path w="964565" h="962025">
                <a:moveTo>
                  <a:pt x="510906" y="93431"/>
                </a:moveTo>
                <a:lnTo>
                  <a:pt x="509799" y="93431"/>
                </a:lnTo>
                <a:lnTo>
                  <a:pt x="509959" y="92969"/>
                </a:lnTo>
                <a:lnTo>
                  <a:pt x="510906" y="93431"/>
                </a:lnTo>
                <a:close/>
              </a:path>
              <a:path w="964565" h="962025">
                <a:moveTo>
                  <a:pt x="510888" y="97164"/>
                </a:moveTo>
                <a:lnTo>
                  <a:pt x="509867" y="96367"/>
                </a:lnTo>
                <a:lnTo>
                  <a:pt x="508913" y="95990"/>
                </a:lnTo>
                <a:lnTo>
                  <a:pt x="509715" y="93673"/>
                </a:lnTo>
                <a:lnTo>
                  <a:pt x="512123" y="93673"/>
                </a:lnTo>
                <a:lnTo>
                  <a:pt x="513582" y="95445"/>
                </a:lnTo>
                <a:lnTo>
                  <a:pt x="513087" y="96794"/>
                </a:lnTo>
                <a:lnTo>
                  <a:pt x="510888" y="97164"/>
                </a:lnTo>
                <a:close/>
              </a:path>
              <a:path w="964565" h="962025">
                <a:moveTo>
                  <a:pt x="510660" y="77493"/>
                </a:moveTo>
                <a:lnTo>
                  <a:pt x="509038" y="77493"/>
                </a:lnTo>
                <a:lnTo>
                  <a:pt x="509217" y="76813"/>
                </a:lnTo>
                <a:lnTo>
                  <a:pt x="509276" y="76589"/>
                </a:lnTo>
                <a:lnTo>
                  <a:pt x="509808" y="75678"/>
                </a:lnTo>
                <a:lnTo>
                  <a:pt x="510180" y="74888"/>
                </a:lnTo>
                <a:lnTo>
                  <a:pt x="509808" y="75678"/>
                </a:lnTo>
                <a:lnTo>
                  <a:pt x="511287" y="75913"/>
                </a:lnTo>
                <a:lnTo>
                  <a:pt x="511118" y="76589"/>
                </a:lnTo>
                <a:lnTo>
                  <a:pt x="511062" y="76813"/>
                </a:lnTo>
                <a:lnTo>
                  <a:pt x="510660" y="77493"/>
                </a:lnTo>
                <a:close/>
              </a:path>
              <a:path w="964565" h="962025">
                <a:moveTo>
                  <a:pt x="510913" y="278565"/>
                </a:moveTo>
                <a:lnTo>
                  <a:pt x="509344" y="278565"/>
                </a:lnTo>
                <a:lnTo>
                  <a:pt x="509984" y="277650"/>
                </a:lnTo>
                <a:lnTo>
                  <a:pt x="510913" y="278565"/>
                </a:lnTo>
                <a:close/>
              </a:path>
              <a:path w="964565" h="962025">
                <a:moveTo>
                  <a:pt x="510158" y="263014"/>
                </a:moveTo>
                <a:lnTo>
                  <a:pt x="509749" y="262047"/>
                </a:lnTo>
                <a:lnTo>
                  <a:pt x="508877" y="260954"/>
                </a:lnTo>
                <a:lnTo>
                  <a:pt x="509251" y="259492"/>
                </a:lnTo>
                <a:lnTo>
                  <a:pt x="510763" y="258737"/>
                </a:lnTo>
                <a:lnTo>
                  <a:pt x="512900" y="258737"/>
                </a:lnTo>
                <a:lnTo>
                  <a:pt x="513343" y="260064"/>
                </a:lnTo>
                <a:lnTo>
                  <a:pt x="512852" y="261324"/>
                </a:lnTo>
                <a:lnTo>
                  <a:pt x="510158" y="263014"/>
                </a:lnTo>
                <a:close/>
              </a:path>
              <a:path w="964565" h="962025">
                <a:moveTo>
                  <a:pt x="510183" y="60501"/>
                </a:moveTo>
                <a:lnTo>
                  <a:pt x="508988" y="59430"/>
                </a:lnTo>
                <a:lnTo>
                  <a:pt x="509728" y="57836"/>
                </a:lnTo>
                <a:lnTo>
                  <a:pt x="511343" y="57836"/>
                </a:lnTo>
                <a:lnTo>
                  <a:pt x="511101" y="58761"/>
                </a:lnTo>
                <a:lnTo>
                  <a:pt x="510705" y="59430"/>
                </a:lnTo>
                <a:lnTo>
                  <a:pt x="510593" y="59618"/>
                </a:lnTo>
                <a:lnTo>
                  <a:pt x="510183" y="60501"/>
                </a:lnTo>
                <a:close/>
              </a:path>
              <a:path w="964565" h="962025">
                <a:moveTo>
                  <a:pt x="512578" y="608882"/>
                </a:moveTo>
                <a:lnTo>
                  <a:pt x="509603" y="608882"/>
                </a:lnTo>
                <a:lnTo>
                  <a:pt x="509709" y="608334"/>
                </a:lnTo>
                <a:lnTo>
                  <a:pt x="509753" y="608109"/>
                </a:lnTo>
                <a:lnTo>
                  <a:pt x="510678" y="607636"/>
                </a:lnTo>
                <a:lnTo>
                  <a:pt x="512304" y="608334"/>
                </a:lnTo>
                <a:lnTo>
                  <a:pt x="512578" y="608882"/>
                </a:lnTo>
                <a:close/>
              </a:path>
              <a:path w="964565" h="962025">
                <a:moveTo>
                  <a:pt x="509603" y="608882"/>
                </a:moveTo>
                <a:lnTo>
                  <a:pt x="509529" y="609266"/>
                </a:lnTo>
                <a:lnTo>
                  <a:pt x="509603" y="608882"/>
                </a:lnTo>
                <a:lnTo>
                  <a:pt x="509709" y="608334"/>
                </a:lnTo>
                <a:lnTo>
                  <a:pt x="509603" y="608882"/>
                </a:lnTo>
                <a:close/>
              </a:path>
              <a:path w="964565" h="962025">
                <a:moveTo>
                  <a:pt x="511201" y="610198"/>
                </a:moveTo>
                <a:lnTo>
                  <a:pt x="510123" y="610198"/>
                </a:lnTo>
                <a:lnTo>
                  <a:pt x="509500" y="609415"/>
                </a:lnTo>
                <a:lnTo>
                  <a:pt x="509529" y="609266"/>
                </a:lnTo>
                <a:lnTo>
                  <a:pt x="512923" y="609266"/>
                </a:lnTo>
                <a:lnTo>
                  <a:pt x="511201" y="610198"/>
                </a:lnTo>
                <a:close/>
              </a:path>
              <a:path w="964565" h="962025">
                <a:moveTo>
                  <a:pt x="511201" y="610198"/>
                </a:moveTo>
                <a:lnTo>
                  <a:pt x="510464" y="610597"/>
                </a:lnTo>
                <a:lnTo>
                  <a:pt x="512056" y="609736"/>
                </a:lnTo>
                <a:lnTo>
                  <a:pt x="511201" y="610198"/>
                </a:lnTo>
                <a:close/>
              </a:path>
              <a:path w="964565" h="962025">
                <a:moveTo>
                  <a:pt x="509418" y="113540"/>
                </a:moveTo>
                <a:lnTo>
                  <a:pt x="509924" y="112910"/>
                </a:lnTo>
                <a:lnTo>
                  <a:pt x="511201" y="112910"/>
                </a:lnTo>
                <a:lnTo>
                  <a:pt x="512027" y="113362"/>
                </a:lnTo>
                <a:lnTo>
                  <a:pt x="509924" y="112910"/>
                </a:lnTo>
                <a:lnTo>
                  <a:pt x="509418" y="113540"/>
                </a:lnTo>
                <a:close/>
              </a:path>
              <a:path w="964565" h="962025">
                <a:moveTo>
                  <a:pt x="509575" y="114152"/>
                </a:moveTo>
                <a:lnTo>
                  <a:pt x="509468" y="113736"/>
                </a:lnTo>
                <a:lnTo>
                  <a:pt x="509418" y="113540"/>
                </a:lnTo>
                <a:lnTo>
                  <a:pt x="509468" y="113736"/>
                </a:lnTo>
                <a:lnTo>
                  <a:pt x="509575" y="114152"/>
                </a:lnTo>
                <a:close/>
              </a:path>
              <a:path w="964565" h="962025">
                <a:moveTo>
                  <a:pt x="512383" y="114743"/>
                </a:moveTo>
                <a:lnTo>
                  <a:pt x="509727" y="114743"/>
                </a:lnTo>
                <a:lnTo>
                  <a:pt x="509575" y="114152"/>
                </a:lnTo>
                <a:lnTo>
                  <a:pt x="512582" y="114152"/>
                </a:lnTo>
                <a:lnTo>
                  <a:pt x="512383" y="114743"/>
                </a:lnTo>
                <a:close/>
              </a:path>
              <a:path w="964565" h="962025">
                <a:moveTo>
                  <a:pt x="509780" y="114949"/>
                </a:moveTo>
                <a:lnTo>
                  <a:pt x="509575" y="114152"/>
                </a:lnTo>
                <a:lnTo>
                  <a:pt x="509727" y="114743"/>
                </a:lnTo>
                <a:lnTo>
                  <a:pt x="509780" y="114949"/>
                </a:lnTo>
                <a:close/>
              </a:path>
              <a:path w="964565" h="962025">
                <a:moveTo>
                  <a:pt x="511595" y="115149"/>
                </a:moveTo>
                <a:lnTo>
                  <a:pt x="509831" y="115149"/>
                </a:lnTo>
                <a:lnTo>
                  <a:pt x="509780" y="114949"/>
                </a:lnTo>
                <a:lnTo>
                  <a:pt x="511984" y="114949"/>
                </a:lnTo>
                <a:lnTo>
                  <a:pt x="511595" y="115149"/>
                </a:lnTo>
                <a:close/>
              </a:path>
              <a:path w="964565" h="962025">
                <a:moveTo>
                  <a:pt x="511595" y="115149"/>
                </a:moveTo>
                <a:lnTo>
                  <a:pt x="510795" y="115558"/>
                </a:lnTo>
                <a:lnTo>
                  <a:pt x="511984" y="114949"/>
                </a:lnTo>
                <a:lnTo>
                  <a:pt x="511595" y="115149"/>
                </a:lnTo>
                <a:close/>
              </a:path>
              <a:path w="964565" h="962025">
                <a:moveTo>
                  <a:pt x="511190" y="592932"/>
                </a:moveTo>
                <a:lnTo>
                  <a:pt x="509692" y="592452"/>
                </a:lnTo>
                <a:lnTo>
                  <a:pt x="509571" y="591680"/>
                </a:lnTo>
                <a:lnTo>
                  <a:pt x="509447" y="590890"/>
                </a:lnTo>
                <a:lnTo>
                  <a:pt x="509013" y="589922"/>
                </a:lnTo>
                <a:lnTo>
                  <a:pt x="509610" y="588588"/>
                </a:lnTo>
                <a:lnTo>
                  <a:pt x="510721" y="588022"/>
                </a:lnTo>
                <a:lnTo>
                  <a:pt x="512610" y="589488"/>
                </a:lnTo>
                <a:lnTo>
                  <a:pt x="512898" y="590726"/>
                </a:lnTo>
                <a:lnTo>
                  <a:pt x="513404" y="591680"/>
                </a:lnTo>
                <a:lnTo>
                  <a:pt x="512375" y="592061"/>
                </a:lnTo>
                <a:lnTo>
                  <a:pt x="511190" y="592932"/>
                </a:lnTo>
                <a:close/>
              </a:path>
              <a:path w="964565" h="962025">
                <a:moveTo>
                  <a:pt x="512162" y="133845"/>
                </a:moveTo>
                <a:lnTo>
                  <a:pt x="509766" y="133845"/>
                </a:lnTo>
                <a:lnTo>
                  <a:pt x="508909" y="131671"/>
                </a:lnTo>
                <a:lnTo>
                  <a:pt x="509838" y="131251"/>
                </a:lnTo>
                <a:lnTo>
                  <a:pt x="510476" y="130703"/>
                </a:lnTo>
                <a:lnTo>
                  <a:pt x="513066" y="130703"/>
                </a:lnTo>
                <a:lnTo>
                  <a:pt x="513592" y="132026"/>
                </a:lnTo>
                <a:lnTo>
                  <a:pt x="512162" y="133845"/>
                </a:lnTo>
                <a:close/>
              </a:path>
              <a:path w="964565" h="962025">
                <a:moveTo>
                  <a:pt x="510045" y="134553"/>
                </a:moveTo>
                <a:lnTo>
                  <a:pt x="509862" y="134090"/>
                </a:lnTo>
                <a:lnTo>
                  <a:pt x="510963" y="134090"/>
                </a:lnTo>
                <a:lnTo>
                  <a:pt x="510045" y="134553"/>
                </a:lnTo>
                <a:close/>
              </a:path>
              <a:path w="964565" h="962025">
                <a:moveTo>
                  <a:pt x="510913" y="884394"/>
                </a:moveTo>
                <a:lnTo>
                  <a:pt x="509344" y="884394"/>
                </a:lnTo>
                <a:lnTo>
                  <a:pt x="509984" y="883479"/>
                </a:lnTo>
                <a:lnTo>
                  <a:pt x="510913" y="884394"/>
                </a:lnTo>
                <a:close/>
              </a:path>
              <a:path w="964565" h="962025">
                <a:moveTo>
                  <a:pt x="521930" y="88503"/>
                </a:moveTo>
                <a:lnTo>
                  <a:pt x="519254" y="88503"/>
                </a:lnTo>
                <a:lnTo>
                  <a:pt x="518549" y="87335"/>
                </a:lnTo>
                <a:lnTo>
                  <a:pt x="517827" y="86677"/>
                </a:lnTo>
                <a:lnTo>
                  <a:pt x="518265" y="85876"/>
                </a:lnTo>
                <a:lnTo>
                  <a:pt x="518527" y="84788"/>
                </a:lnTo>
                <a:lnTo>
                  <a:pt x="518585" y="84546"/>
                </a:lnTo>
                <a:lnTo>
                  <a:pt x="520779" y="84546"/>
                </a:lnTo>
                <a:lnTo>
                  <a:pt x="521435" y="84788"/>
                </a:lnTo>
                <a:lnTo>
                  <a:pt x="522287" y="86677"/>
                </a:lnTo>
                <a:lnTo>
                  <a:pt x="522269" y="87335"/>
                </a:lnTo>
                <a:lnTo>
                  <a:pt x="521930" y="88503"/>
                </a:lnTo>
                <a:close/>
              </a:path>
              <a:path w="964565" h="962025">
                <a:moveTo>
                  <a:pt x="518909" y="14817"/>
                </a:moveTo>
                <a:lnTo>
                  <a:pt x="517962" y="13621"/>
                </a:lnTo>
                <a:lnTo>
                  <a:pt x="517119" y="13027"/>
                </a:lnTo>
                <a:lnTo>
                  <a:pt x="517553" y="12066"/>
                </a:lnTo>
                <a:lnTo>
                  <a:pt x="517781" y="10526"/>
                </a:lnTo>
                <a:lnTo>
                  <a:pt x="518013" y="10526"/>
                </a:lnTo>
                <a:lnTo>
                  <a:pt x="519140" y="9963"/>
                </a:lnTo>
                <a:lnTo>
                  <a:pt x="520830" y="10526"/>
                </a:lnTo>
                <a:lnTo>
                  <a:pt x="522296" y="12867"/>
                </a:lnTo>
                <a:lnTo>
                  <a:pt x="521450" y="14379"/>
                </a:lnTo>
                <a:lnTo>
                  <a:pt x="518909" y="14817"/>
                </a:lnTo>
                <a:close/>
              </a:path>
              <a:path w="964565" h="962025">
                <a:moveTo>
                  <a:pt x="538104" y="562977"/>
                </a:moveTo>
                <a:lnTo>
                  <a:pt x="538243" y="562607"/>
                </a:lnTo>
                <a:lnTo>
                  <a:pt x="538349" y="562326"/>
                </a:lnTo>
                <a:lnTo>
                  <a:pt x="538104" y="562977"/>
                </a:lnTo>
                <a:close/>
              </a:path>
              <a:path w="964565" h="962025">
                <a:moveTo>
                  <a:pt x="539018" y="564973"/>
                </a:moveTo>
                <a:lnTo>
                  <a:pt x="537430" y="564973"/>
                </a:lnTo>
                <a:lnTo>
                  <a:pt x="537596" y="564087"/>
                </a:lnTo>
                <a:lnTo>
                  <a:pt x="538045" y="563151"/>
                </a:lnTo>
                <a:lnTo>
                  <a:pt x="539640" y="563151"/>
                </a:lnTo>
                <a:lnTo>
                  <a:pt x="539445" y="564087"/>
                </a:lnTo>
                <a:lnTo>
                  <a:pt x="539018" y="564973"/>
                </a:lnTo>
                <a:close/>
              </a:path>
              <a:path w="964565" h="962025">
                <a:moveTo>
                  <a:pt x="539018" y="564973"/>
                </a:moveTo>
                <a:lnTo>
                  <a:pt x="538925" y="565212"/>
                </a:lnTo>
                <a:lnTo>
                  <a:pt x="539018" y="564973"/>
                </a:lnTo>
                <a:lnTo>
                  <a:pt x="539445" y="564087"/>
                </a:lnTo>
                <a:lnTo>
                  <a:pt x="539018" y="564973"/>
                </a:lnTo>
                <a:close/>
              </a:path>
              <a:path w="964565" h="962025">
                <a:moveTo>
                  <a:pt x="538782" y="565582"/>
                </a:moveTo>
                <a:lnTo>
                  <a:pt x="538925" y="565212"/>
                </a:lnTo>
                <a:lnTo>
                  <a:pt x="539018" y="564973"/>
                </a:lnTo>
                <a:lnTo>
                  <a:pt x="538782" y="565582"/>
                </a:lnTo>
                <a:close/>
              </a:path>
              <a:path w="964565" h="962025">
                <a:moveTo>
                  <a:pt x="521069" y="436605"/>
                </a:moveTo>
                <a:lnTo>
                  <a:pt x="518631" y="436605"/>
                </a:lnTo>
                <a:lnTo>
                  <a:pt x="517080" y="434790"/>
                </a:lnTo>
                <a:lnTo>
                  <a:pt x="517710" y="433633"/>
                </a:lnTo>
                <a:lnTo>
                  <a:pt x="518916" y="433067"/>
                </a:lnTo>
                <a:lnTo>
                  <a:pt x="518089" y="433455"/>
                </a:lnTo>
                <a:lnTo>
                  <a:pt x="521442" y="433633"/>
                </a:lnTo>
                <a:lnTo>
                  <a:pt x="521877" y="434790"/>
                </a:lnTo>
                <a:lnTo>
                  <a:pt x="521990" y="435092"/>
                </a:lnTo>
                <a:lnTo>
                  <a:pt x="521168" y="436302"/>
                </a:lnTo>
                <a:lnTo>
                  <a:pt x="521069" y="436605"/>
                </a:lnTo>
                <a:close/>
              </a:path>
              <a:path w="964565" h="962025">
                <a:moveTo>
                  <a:pt x="520830" y="437330"/>
                </a:moveTo>
                <a:lnTo>
                  <a:pt x="519862" y="436857"/>
                </a:lnTo>
                <a:lnTo>
                  <a:pt x="520986" y="436857"/>
                </a:lnTo>
                <a:lnTo>
                  <a:pt x="520830" y="437330"/>
                </a:lnTo>
                <a:close/>
              </a:path>
              <a:path w="964565" h="962025">
                <a:moveTo>
                  <a:pt x="520996" y="378252"/>
                </a:moveTo>
                <a:lnTo>
                  <a:pt x="519852" y="378252"/>
                </a:lnTo>
                <a:lnTo>
                  <a:pt x="520813" y="377793"/>
                </a:lnTo>
                <a:lnTo>
                  <a:pt x="520996" y="378252"/>
                </a:lnTo>
                <a:close/>
              </a:path>
              <a:path w="964565" h="962025">
                <a:moveTo>
                  <a:pt x="520421" y="382459"/>
                </a:moveTo>
                <a:lnTo>
                  <a:pt x="519072" y="381996"/>
                </a:lnTo>
                <a:lnTo>
                  <a:pt x="517649" y="381462"/>
                </a:lnTo>
                <a:lnTo>
                  <a:pt x="517080" y="380366"/>
                </a:lnTo>
                <a:lnTo>
                  <a:pt x="518599" y="378473"/>
                </a:lnTo>
                <a:lnTo>
                  <a:pt x="521084" y="378473"/>
                </a:lnTo>
                <a:lnTo>
                  <a:pt x="521208" y="378783"/>
                </a:lnTo>
                <a:lnTo>
                  <a:pt x="522030" y="379840"/>
                </a:lnTo>
                <a:lnTo>
                  <a:pt x="521781" y="381462"/>
                </a:lnTo>
                <a:lnTo>
                  <a:pt x="521699" y="381996"/>
                </a:lnTo>
                <a:lnTo>
                  <a:pt x="522015" y="381996"/>
                </a:lnTo>
                <a:lnTo>
                  <a:pt x="520421" y="382459"/>
                </a:lnTo>
                <a:close/>
              </a:path>
              <a:path w="964565" h="962025">
                <a:moveTo>
                  <a:pt x="512578" y="3056"/>
                </a:moveTo>
                <a:lnTo>
                  <a:pt x="509601" y="3056"/>
                </a:lnTo>
                <a:lnTo>
                  <a:pt x="509705" y="2508"/>
                </a:lnTo>
                <a:lnTo>
                  <a:pt x="509749" y="2277"/>
                </a:lnTo>
                <a:lnTo>
                  <a:pt x="510674" y="1807"/>
                </a:lnTo>
                <a:lnTo>
                  <a:pt x="512304" y="2508"/>
                </a:lnTo>
                <a:lnTo>
                  <a:pt x="512578" y="3056"/>
                </a:lnTo>
                <a:close/>
              </a:path>
              <a:path w="964565" h="962025">
                <a:moveTo>
                  <a:pt x="509601" y="3056"/>
                </a:moveTo>
                <a:lnTo>
                  <a:pt x="509528" y="3441"/>
                </a:lnTo>
                <a:lnTo>
                  <a:pt x="509601" y="3056"/>
                </a:lnTo>
                <a:lnTo>
                  <a:pt x="509705" y="2508"/>
                </a:lnTo>
                <a:lnTo>
                  <a:pt x="509601" y="3056"/>
                </a:lnTo>
                <a:close/>
              </a:path>
              <a:path w="964565" h="962025">
                <a:moveTo>
                  <a:pt x="512654" y="3586"/>
                </a:moveTo>
                <a:lnTo>
                  <a:pt x="509500" y="3586"/>
                </a:lnTo>
                <a:lnTo>
                  <a:pt x="509528" y="3441"/>
                </a:lnTo>
                <a:lnTo>
                  <a:pt x="512923" y="3441"/>
                </a:lnTo>
                <a:lnTo>
                  <a:pt x="512654" y="3586"/>
                </a:lnTo>
                <a:close/>
              </a:path>
              <a:path w="964565" h="962025">
                <a:moveTo>
                  <a:pt x="511201" y="4373"/>
                </a:moveTo>
                <a:lnTo>
                  <a:pt x="510123" y="4373"/>
                </a:lnTo>
                <a:lnTo>
                  <a:pt x="509440" y="3910"/>
                </a:lnTo>
                <a:lnTo>
                  <a:pt x="512056" y="3910"/>
                </a:lnTo>
                <a:lnTo>
                  <a:pt x="511201" y="4373"/>
                </a:lnTo>
                <a:close/>
              </a:path>
              <a:path w="964565" h="962025">
                <a:moveTo>
                  <a:pt x="521044" y="139620"/>
                </a:moveTo>
                <a:lnTo>
                  <a:pt x="519877" y="139620"/>
                </a:lnTo>
                <a:lnTo>
                  <a:pt x="520845" y="139119"/>
                </a:lnTo>
                <a:lnTo>
                  <a:pt x="521044" y="139620"/>
                </a:lnTo>
                <a:close/>
              </a:path>
              <a:path w="964565" h="962025">
                <a:moveTo>
                  <a:pt x="520368" y="143218"/>
                </a:moveTo>
                <a:lnTo>
                  <a:pt x="517628" y="143218"/>
                </a:lnTo>
                <a:lnTo>
                  <a:pt x="517087" y="141830"/>
                </a:lnTo>
                <a:lnTo>
                  <a:pt x="518624" y="139894"/>
                </a:lnTo>
                <a:lnTo>
                  <a:pt x="521153" y="139894"/>
                </a:lnTo>
                <a:lnTo>
                  <a:pt x="522058" y="142175"/>
                </a:lnTo>
                <a:lnTo>
                  <a:pt x="521069" y="142620"/>
                </a:lnTo>
                <a:lnTo>
                  <a:pt x="520368" y="143218"/>
                </a:lnTo>
                <a:close/>
              </a:path>
              <a:path w="964565" h="962025">
                <a:moveTo>
                  <a:pt x="510158" y="868843"/>
                </a:moveTo>
                <a:lnTo>
                  <a:pt x="509749" y="867875"/>
                </a:lnTo>
                <a:lnTo>
                  <a:pt x="508877" y="866783"/>
                </a:lnTo>
                <a:lnTo>
                  <a:pt x="509251" y="865317"/>
                </a:lnTo>
                <a:lnTo>
                  <a:pt x="510763" y="864566"/>
                </a:lnTo>
                <a:lnTo>
                  <a:pt x="512900" y="864566"/>
                </a:lnTo>
                <a:lnTo>
                  <a:pt x="513343" y="865893"/>
                </a:lnTo>
                <a:lnTo>
                  <a:pt x="512852" y="867153"/>
                </a:lnTo>
                <a:lnTo>
                  <a:pt x="510158" y="868843"/>
                </a:lnTo>
                <a:close/>
              </a:path>
              <a:path w="964565" h="962025">
                <a:moveTo>
                  <a:pt x="510208" y="24784"/>
                </a:moveTo>
                <a:lnTo>
                  <a:pt x="509425" y="23507"/>
                </a:lnTo>
                <a:lnTo>
                  <a:pt x="508742" y="22852"/>
                </a:lnTo>
                <a:lnTo>
                  <a:pt x="509233" y="21955"/>
                </a:lnTo>
                <a:lnTo>
                  <a:pt x="509554" y="20539"/>
                </a:lnTo>
                <a:lnTo>
                  <a:pt x="511055" y="20044"/>
                </a:lnTo>
                <a:lnTo>
                  <a:pt x="512638" y="20539"/>
                </a:lnTo>
                <a:lnTo>
                  <a:pt x="512852" y="20539"/>
                </a:lnTo>
                <a:lnTo>
                  <a:pt x="513632" y="22852"/>
                </a:lnTo>
                <a:lnTo>
                  <a:pt x="513689" y="23019"/>
                </a:lnTo>
                <a:lnTo>
                  <a:pt x="512543" y="24407"/>
                </a:lnTo>
                <a:lnTo>
                  <a:pt x="510208" y="24784"/>
                </a:lnTo>
                <a:close/>
              </a:path>
              <a:path w="964565" h="962025">
                <a:moveTo>
                  <a:pt x="521044" y="745449"/>
                </a:moveTo>
                <a:lnTo>
                  <a:pt x="519877" y="745449"/>
                </a:lnTo>
                <a:lnTo>
                  <a:pt x="520845" y="744947"/>
                </a:lnTo>
                <a:lnTo>
                  <a:pt x="521044" y="745449"/>
                </a:lnTo>
                <a:close/>
              </a:path>
              <a:path w="964565" h="962025">
                <a:moveTo>
                  <a:pt x="520368" y="749047"/>
                </a:moveTo>
                <a:lnTo>
                  <a:pt x="517628" y="749047"/>
                </a:lnTo>
                <a:lnTo>
                  <a:pt x="517087" y="747655"/>
                </a:lnTo>
                <a:lnTo>
                  <a:pt x="518624" y="745723"/>
                </a:lnTo>
                <a:lnTo>
                  <a:pt x="521153" y="745723"/>
                </a:lnTo>
                <a:lnTo>
                  <a:pt x="522058" y="748004"/>
                </a:lnTo>
                <a:lnTo>
                  <a:pt x="521069" y="748449"/>
                </a:lnTo>
                <a:lnTo>
                  <a:pt x="520368" y="749047"/>
                </a:lnTo>
                <a:close/>
              </a:path>
              <a:path w="964565" h="962025">
                <a:moveTo>
                  <a:pt x="518791" y="364232"/>
                </a:moveTo>
                <a:lnTo>
                  <a:pt x="517542" y="363164"/>
                </a:lnTo>
                <a:lnTo>
                  <a:pt x="517068" y="361748"/>
                </a:lnTo>
                <a:lnTo>
                  <a:pt x="516955" y="361410"/>
                </a:lnTo>
                <a:lnTo>
                  <a:pt x="517436" y="360478"/>
                </a:lnTo>
                <a:lnTo>
                  <a:pt x="517695" y="359047"/>
                </a:lnTo>
                <a:lnTo>
                  <a:pt x="520357" y="357841"/>
                </a:lnTo>
                <a:lnTo>
                  <a:pt x="521544" y="359047"/>
                </a:lnTo>
                <a:lnTo>
                  <a:pt x="521833" y="360478"/>
                </a:lnTo>
                <a:lnTo>
                  <a:pt x="521969" y="361410"/>
                </a:lnTo>
                <a:lnTo>
                  <a:pt x="522019" y="361748"/>
                </a:lnTo>
                <a:lnTo>
                  <a:pt x="521338" y="363164"/>
                </a:lnTo>
                <a:lnTo>
                  <a:pt x="521261" y="363325"/>
                </a:lnTo>
                <a:lnTo>
                  <a:pt x="518791" y="364232"/>
                </a:lnTo>
                <a:close/>
              </a:path>
              <a:path w="964565" h="962025">
                <a:moveTo>
                  <a:pt x="538341" y="855673"/>
                </a:moveTo>
                <a:lnTo>
                  <a:pt x="538234" y="855912"/>
                </a:lnTo>
                <a:lnTo>
                  <a:pt x="538488" y="855346"/>
                </a:lnTo>
                <a:lnTo>
                  <a:pt x="538341" y="855673"/>
                </a:lnTo>
                <a:close/>
              </a:path>
              <a:path w="964565" h="962025">
                <a:moveTo>
                  <a:pt x="540157" y="858107"/>
                </a:moveTo>
                <a:lnTo>
                  <a:pt x="537249" y="858107"/>
                </a:lnTo>
                <a:lnTo>
                  <a:pt x="538234" y="855912"/>
                </a:lnTo>
                <a:lnTo>
                  <a:pt x="538341" y="855673"/>
                </a:lnTo>
                <a:lnTo>
                  <a:pt x="538234" y="855912"/>
                </a:lnTo>
                <a:lnTo>
                  <a:pt x="539776" y="856353"/>
                </a:lnTo>
                <a:lnTo>
                  <a:pt x="540377" y="857588"/>
                </a:lnTo>
                <a:lnTo>
                  <a:pt x="540157" y="858107"/>
                </a:lnTo>
                <a:close/>
              </a:path>
              <a:path w="964565" h="962025">
                <a:moveTo>
                  <a:pt x="540157" y="858107"/>
                </a:moveTo>
                <a:lnTo>
                  <a:pt x="540026" y="858417"/>
                </a:lnTo>
                <a:lnTo>
                  <a:pt x="540377" y="857588"/>
                </a:lnTo>
                <a:lnTo>
                  <a:pt x="540157" y="858107"/>
                </a:lnTo>
                <a:close/>
              </a:path>
              <a:path w="964565" h="962025">
                <a:moveTo>
                  <a:pt x="539943" y="858613"/>
                </a:moveTo>
                <a:lnTo>
                  <a:pt x="537879" y="858613"/>
                </a:lnTo>
                <a:lnTo>
                  <a:pt x="537712" y="858417"/>
                </a:lnTo>
                <a:lnTo>
                  <a:pt x="540026" y="858417"/>
                </a:lnTo>
                <a:lnTo>
                  <a:pt x="539943" y="858613"/>
                </a:lnTo>
                <a:close/>
              </a:path>
              <a:path w="964565" h="962025">
                <a:moveTo>
                  <a:pt x="539295" y="877658"/>
                </a:moveTo>
                <a:lnTo>
                  <a:pt x="537865" y="877256"/>
                </a:lnTo>
                <a:lnTo>
                  <a:pt x="537235" y="875597"/>
                </a:lnTo>
                <a:lnTo>
                  <a:pt x="537521" y="873501"/>
                </a:lnTo>
                <a:lnTo>
                  <a:pt x="537541" y="873355"/>
                </a:lnTo>
                <a:lnTo>
                  <a:pt x="539625" y="873355"/>
                </a:lnTo>
                <a:lnTo>
                  <a:pt x="539989" y="873501"/>
                </a:lnTo>
                <a:lnTo>
                  <a:pt x="541420" y="876369"/>
                </a:lnTo>
                <a:lnTo>
                  <a:pt x="540427" y="876775"/>
                </a:lnTo>
                <a:lnTo>
                  <a:pt x="539295" y="877658"/>
                </a:lnTo>
                <a:close/>
              </a:path>
              <a:path w="964565" h="962025">
                <a:moveTo>
                  <a:pt x="538340" y="837497"/>
                </a:moveTo>
                <a:lnTo>
                  <a:pt x="538232" y="837749"/>
                </a:lnTo>
                <a:lnTo>
                  <a:pt x="538488" y="837148"/>
                </a:lnTo>
                <a:lnTo>
                  <a:pt x="538340" y="837497"/>
                </a:lnTo>
                <a:close/>
              </a:path>
              <a:path w="964565" h="962025">
                <a:moveTo>
                  <a:pt x="540164" y="839991"/>
                </a:moveTo>
                <a:lnTo>
                  <a:pt x="537281" y="839991"/>
                </a:lnTo>
                <a:lnTo>
                  <a:pt x="538232" y="837749"/>
                </a:lnTo>
                <a:lnTo>
                  <a:pt x="538340" y="837497"/>
                </a:lnTo>
                <a:lnTo>
                  <a:pt x="538232" y="837749"/>
                </a:lnTo>
                <a:lnTo>
                  <a:pt x="539790" y="838205"/>
                </a:lnTo>
                <a:lnTo>
                  <a:pt x="540381" y="839461"/>
                </a:lnTo>
                <a:lnTo>
                  <a:pt x="540164" y="839991"/>
                </a:lnTo>
                <a:close/>
              </a:path>
              <a:path w="964565" h="962025">
                <a:moveTo>
                  <a:pt x="540164" y="839991"/>
                </a:moveTo>
                <a:lnTo>
                  <a:pt x="540025" y="840329"/>
                </a:lnTo>
                <a:lnTo>
                  <a:pt x="540381" y="839461"/>
                </a:lnTo>
                <a:lnTo>
                  <a:pt x="540164" y="839991"/>
                </a:lnTo>
                <a:close/>
              </a:path>
              <a:path w="964565" h="962025">
                <a:moveTo>
                  <a:pt x="538310" y="841044"/>
                </a:moveTo>
                <a:lnTo>
                  <a:pt x="537737" y="840329"/>
                </a:lnTo>
                <a:lnTo>
                  <a:pt x="540025" y="840329"/>
                </a:lnTo>
                <a:lnTo>
                  <a:pt x="539947" y="840521"/>
                </a:lnTo>
                <a:lnTo>
                  <a:pt x="538310" y="841044"/>
                </a:lnTo>
                <a:close/>
              </a:path>
              <a:path w="964565" h="962025">
                <a:moveTo>
                  <a:pt x="538562" y="822690"/>
                </a:moveTo>
                <a:lnTo>
                  <a:pt x="537295" y="821676"/>
                </a:lnTo>
                <a:lnTo>
                  <a:pt x="538007" y="819918"/>
                </a:lnTo>
                <a:lnTo>
                  <a:pt x="539619" y="819918"/>
                </a:lnTo>
                <a:lnTo>
                  <a:pt x="539416" y="820871"/>
                </a:lnTo>
                <a:lnTo>
                  <a:pt x="538990" y="821676"/>
                </a:lnTo>
                <a:lnTo>
                  <a:pt x="538562" y="822690"/>
                </a:lnTo>
                <a:close/>
              </a:path>
              <a:path w="964565" h="962025">
                <a:moveTo>
                  <a:pt x="539737" y="932078"/>
                </a:moveTo>
                <a:lnTo>
                  <a:pt x="538126" y="932078"/>
                </a:lnTo>
                <a:lnTo>
                  <a:pt x="537271" y="930434"/>
                </a:lnTo>
                <a:lnTo>
                  <a:pt x="538399" y="929192"/>
                </a:lnTo>
                <a:lnTo>
                  <a:pt x="538843" y="930063"/>
                </a:lnTo>
                <a:lnTo>
                  <a:pt x="539391" y="930907"/>
                </a:lnTo>
                <a:lnTo>
                  <a:pt x="539737" y="932078"/>
                </a:lnTo>
                <a:close/>
              </a:path>
              <a:path w="964565" h="962025">
                <a:moveTo>
                  <a:pt x="540177" y="950208"/>
                </a:moveTo>
                <a:lnTo>
                  <a:pt x="537377" y="950208"/>
                </a:lnTo>
                <a:lnTo>
                  <a:pt x="537497" y="949671"/>
                </a:lnTo>
                <a:lnTo>
                  <a:pt x="537598" y="949215"/>
                </a:lnTo>
                <a:lnTo>
                  <a:pt x="538096" y="948287"/>
                </a:lnTo>
                <a:lnTo>
                  <a:pt x="538242" y="947941"/>
                </a:lnTo>
                <a:lnTo>
                  <a:pt x="539580" y="947941"/>
                </a:lnTo>
                <a:lnTo>
                  <a:pt x="540395" y="949671"/>
                </a:lnTo>
                <a:lnTo>
                  <a:pt x="540177" y="950208"/>
                </a:lnTo>
                <a:close/>
              </a:path>
              <a:path w="964565" h="962025">
                <a:moveTo>
                  <a:pt x="540177" y="950208"/>
                </a:moveTo>
                <a:lnTo>
                  <a:pt x="540080" y="950447"/>
                </a:lnTo>
                <a:lnTo>
                  <a:pt x="540395" y="949671"/>
                </a:lnTo>
                <a:lnTo>
                  <a:pt x="540177" y="950208"/>
                </a:lnTo>
                <a:close/>
              </a:path>
              <a:path w="964565" h="962025">
                <a:moveTo>
                  <a:pt x="538324" y="951272"/>
                </a:moveTo>
                <a:lnTo>
                  <a:pt x="537324" y="950447"/>
                </a:lnTo>
                <a:lnTo>
                  <a:pt x="540080" y="950447"/>
                </a:lnTo>
                <a:lnTo>
                  <a:pt x="539961" y="950742"/>
                </a:lnTo>
                <a:lnTo>
                  <a:pt x="538324" y="951272"/>
                </a:lnTo>
                <a:close/>
              </a:path>
              <a:path w="964565" h="962025">
                <a:moveTo>
                  <a:pt x="539722" y="913968"/>
                </a:moveTo>
                <a:lnTo>
                  <a:pt x="538126" y="913968"/>
                </a:lnTo>
                <a:lnTo>
                  <a:pt x="537224" y="912253"/>
                </a:lnTo>
                <a:lnTo>
                  <a:pt x="538420" y="911175"/>
                </a:lnTo>
                <a:lnTo>
                  <a:pt x="538854" y="912022"/>
                </a:lnTo>
                <a:lnTo>
                  <a:pt x="539384" y="912844"/>
                </a:lnTo>
                <a:lnTo>
                  <a:pt x="539722" y="913968"/>
                </a:lnTo>
                <a:close/>
              </a:path>
              <a:path w="964565" h="962025">
                <a:moveTo>
                  <a:pt x="539658" y="801638"/>
                </a:moveTo>
                <a:lnTo>
                  <a:pt x="537030" y="801638"/>
                </a:lnTo>
                <a:lnTo>
                  <a:pt x="537135" y="801342"/>
                </a:lnTo>
                <a:lnTo>
                  <a:pt x="539298" y="801342"/>
                </a:lnTo>
                <a:lnTo>
                  <a:pt x="539658" y="801638"/>
                </a:lnTo>
                <a:close/>
              </a:path>
              <a:path w="964565" h="962025">
                <a:moveTo>
                  <a:pt x="537030" y="801638"/>
                </a:moveTo>
                <a:lnTo>
                  <a:pt x="536954" y="801851"/>
                </a:lnTo>
                <a:lnTo>
                  <a:pt x="537030" y="801638"/>
                </a:lnTo>
                <a:lnTo>
                  <a:pt x="537135" y="801342"/>
                </a:lnTo>
                <a:lnTo>
                  <a:pt x="537030" y="801638"/>
                </a:lnTo>
                <a:close/>
              </a:path>
              <a:path w="964565" h="962025">
                <a:moveTo>
                  <a:pt x="538555" y="804524"/>
                </a:moveTo>
                <a:lnTo>
                  <a:pt x="537306" y="803570"/>
                </a:lnTo>
                <a:lnTo>
                  <a:pt x="536790" y="802310"/>
                </a:lnTo>
                <a:lnTo>
                  <a:pt x="536954" y="801851"/>
                </a:lnTo>
                <a:lnTo>
                  <a:pt x="539609" y="801851"/>
                </a:lnTo>
                <a:lnTo>
                  <a:pt x="539502" y="802310"/>
                </a:lnTo>
                <a:lnTo>
                  <a:pt x="539395" y="802773"/>
                </a:lnTo>
                <a:lnTo>
                  <a:pt x="538965" y="803570"/>
                </a:lnTo>
                <a:lnTo>
                  <a:pt x="538555" y="804524"/>
                </a:lnTo>
                <a:close/>
              </a:path>
              <a:path w="964565" h="962025">
                <a:moveTo>
                  <a:pt x="537829" y="787905"/>
                </a:moveTo>
                <a:lnTo>
                  <a:pt x="536413" y="786877"/>
                </a:lnTo>
                <a:lnTo>
                  <a:pt x="535356" y="785450"/>
                </a:lnTo>
                <a:lnTo>
                  <a:pt x="534296" y="783617"/>
                </a:lnTo>
                <a:lnTo>
                  <a:pt x="535061" y="782166"/>
                </a:lnTo>
                <a:lnTo>
                  <a:pt x="538053" y="779963"/>
                </a:lnTo>
                <a:lnTo>
                  <a:pt x="539776" y="780251"/>
                </a:lnTo>
                <a:lnTo>
                  <a:pt x="542719" y="783899"/>
                </a:lnTo>
                <a:lnTo>
                  <a:pt x="541772" y="785845"/>
                </a:lnTo>
                <a:lnTo>
                  <a:pt x="537829" y="787905"/>
                </a:lnTo>
                <a:close/>
              </a:path>
              <a:path w="964565" h="962025">
                <a:moveTo>
                  <a:pt x="538880" y="472794"/>
                </a:moveTo>
                <a:lnTo>
                  <a:pt x="537370" y="472552"/>
                </a:lnTo>
                <a:lnTo>
                  <a:pt x="537542" y="471730"/>
                </a:lnTo>
                <a:lnTo>
                  <a:pt x="537570" y="471599"/>
                </a:lnTo>
                <a:lnTo>
                  <a:pt x="538043" y="470702"/>
                </a:lnTo>
                <a:lnTo>
                  <a:pt x="539626" y="470702"/>
                </a:lnTo>
                <a:lnTo>
                  <a:pt x="539437" y="471599"/>
                </a:lnTo>
                <a:lnTo>
                  <a:pt x="539409" y="471730"/>
                </a:lnTo>
                <a:lnTo>
                  <a:pt x="538987" y="472552"/>
                </a:lnTo>
                <a:lnTo>
                  <a:pt x="538880" y="472794"/>
                </a:lnTo>
                <a:close/>
              </a:path>
              <a:path w="964565" h="962025">
                <a:moveTo>
                  <a:pt x="538710" y="473221"/>
                </a:moveTo>
                <a:lnTo>
                  <a:pt x="538573" y="473563"/>
                </a:lnTo>
                <a:lnTo>
                  <a:pt x="538880" y="472794"/>
                </a:lnTo>
                <a:lnTo>
                  <a:pt x="538977" y="472552"/>
                </a:lnTo>
                <a:lnTo>
                  <a:pt x="538710" y="473221"/>
                </a:lnTo>
                <a:close/>
              </a:path>
              <a:path w="964565" h="962025">
                <a:moveTo>
                  <a:pt x="540055" y="434462"/>
                </a:moveTo>
                <a:lnTo>
                  <a:pt x="537648" y="434462"/>
                </a:lnTo>
                <a:lnTo>
                  <a:pt x="537911" y="434050"/>
                </a:lnTo>
                <a:lnTo>
                  <a:pt x="539847" y="434050"/>
                </a:lnTo>
                <a:lnTo>
                  <a:pt x="540055" y="434462"/>
                </a:lnTo>
                <a:close/>
              </a:path>
              <a:path w="964565" h="962025">
                <a:moveTo>
                  <a:pt x="539323" y="437188"/>
                </a:moveTo>
                <a:lnTo>
                  <a:pt x="537317" y="437188"/>
                </a:lnTo>
                <a:lnTo>
                  <a:pt x="536946" y="436377"/>
                </a:lnTo>
                <a:lnTo>
                  <a:pt x="536865" y="436199"/>
                </a:lnTo>
                <a:lnTo>
                  <a:pt x="537175" y="435067"/>
                </a:lnTo>
                <a:lnTo>
                  <a:pt x="537235" y="434850"/>
                </a:lnTo>
                <a:lnTo>
                  <a:pt x="540250" y="434850"/>
                </a:lnTo>
                <a:lnTo>
                  <a:pt x="540359" y="435067"/>
                </a:lnTo>
                <a:lnTo>
                  <a:pt x="539648" y="436850"/>
                </a:lnTo>
                <a:lnTo>
                  <a:pt x="539323" y="437188"/>
                </a:lnTo>
                <a:close/>
              </a:path>
              <a:path w="964565" h="962025">
                <a:moveTo>
                  <a:pt x="539323" y="437188"/>
                </a:moveTo>
                <a:lnTo>
                  <a:pt x="539033" y="437491"/>
                </a:lnTo>
                <a:lnTo>
                  <a:pt x="539648" y="436850"/>
                </a:lnTo>
                <a:lnTo>
                  <a:pt x="539323" y="437188"/>
                </a:lnTo>
                <a:close/>
              </a:path>
              <a:path w="964565" h="962025">
                <a:moveTo>
                  <a:pt x="539330" y="602063"/>
                </a:moveTo>
                <a:lnTo>
                  <a:pt x="537299" y="602063"/>
                </a:lnTo>
                <a:lnTo>
                  <a:pt x="536840" y="601071"/>
                </a:lnTo>
                <a:lnTo>
                  <a:pt x="537192" y="599854"/>
                </a:lnTo>
                <a:lnTo>
                  <a:pt x="537676" y="599338"/>
                </a:lnTo>
                <a:lnTo>
                  <a:pt x="537945" y="598875"/>
                </a:lnTo>
                <a:lnTo>
                  <a:pt x="539822" y="598875"/>
                </a:lnTo>
                <a:lnTo>
                  <a:pt x="540335" y="599854"/>
                </a:lnTo>
                <a:lnTo>
                  <a:pt x="539687" y="601693"/>
                </a:lnTo>
                <a:lnTo>
                  <a:pt x="539330" y="602063"/>
                </a:lnTo>
                <a:close/>
              </a:path>
              <a:path w="964565" h="962025">
                <a:moveTo>
                  <a:pt x="539330" y="602063"/>
                </a:moveTo>
                <a:lnTo>
                  <a:pt x="539062" y="602341"/>
                </a:lnTo>
                <a:lnTo>
                  <a:pt x="539687" y="601693"/>
                </a:lnTo>
                <a:lnTo>
                  <a:pt x="539330" y="602063"/>
                </a:lnTo>
                <a:close/>
              </a:path>
              <a:path w="964565" h="962025">
                <a:moveTo>
                  <a:pt x="538994" y="619276"/>
                </a:moveTo>
                <a:lnTo>
                  <a:pt x="537374" y="619276"/>
                </a:lnTo>
                <a:lnTo>
                  <a:pt x="537541" y="618454"/>
                </a:lnTo>
                <a:lnTo>
                  <a:pt x="537569" y="618312"/>
                </a:lnTo>
                <a:lnTo>
                  <a:pt x="538046" y="617411"/>
                </a:lnTo>
                <a:lnTo>
                  <a:pt x="539638" y="617411"/>
                </a:lnTo>
                <a:lnTo>
                  <a:pt x="539450" y="618312"/>
                </a:lnTo>
                <a:lnTo>
                  <a:pt x="539420" y="618454"/>
                </a:lnTo>
                <a:lnTo>
                  <a:pt x="538994" y="619276"/>
                </a:lnTo>
                <a:close/>
              </a:path>
              <a:path w="964565" h="962025">
                <a:moveTo>
                  <a:pt x="538471" y="638524"/>
                </a:moveTo>
                <a:lnTo>
                  <a:pt x="535466" y="638524"/>
                </a:lnTo>
                <a:lnTo>
                  <a:pt x="534961" y="637129"/>
                </a:lnTo>
                <a:lnTo>
                  <a:pt x="536473" y="635214"/>
                </a:lnTo>
                <a:lnTo>
                  <a:pt x="537687" y="634883"/>
                </a:lnTo>
                <a:lnTo>
                  <a:pt x="538644" y="634346"/>
                </a:lnTo>
                <a:lnTo>
                  <a:pt x="538835" y="634883"/>
                </a:lnTo>
                <a:lnTo>
                  <a:pt x="538952" y="635214"/>
                </a:lnTo>
                <a:lnTo>
                  <a:pt x="539014" y="635389"/>
                </a:lnTo>
                <a:lnTo>
                  <a:pt x="539865" y="636588"/>
                </a:lnTo>
                <a:lnTo>
                  <a:pt x="539377" y="638114"/>
                </a:lnTo>
                <a:lnTo>
                  <a:pt x="538471" y="638524"/>
                </a:lnTo>
                <a:close/>
              </a:path>
              <a:path w="964565" h="962025">
                <a:moveTo>
                  <a:pt x="538954" y="545146"/>
                </a:moveTo>
                <a:lnTo>
                  <a:pt x="537342" y="545146"/>
                </a:lnTo>
                <a:lnTo>
                  <a:pt x="537573" y="544231"/>
                </a:lnTo>
                <a:lnTo>
                  <a:pt x="538046" y="543384"/>
                </a:lnTo>
                <a:lnTo>
                  <a:pt x="539622" y="543384"/>
                </a:lnTo>
                <a:lnTo>
                  <a:pt x="539416" y="544231"/>
                </a:lnTo>
                <a:lnTo>
                  <a:pt x="538954" y="545146"/>
                </a:lnTo>
                <a:close/>
              </a:path>
              <a:path w="964565" h="962025">
                <a:moveTo>
                  <a:pt x="538995" y="583026"/>
                </a:moveTo>
                <a:lnTo>
                  <a:pt x="537381" y="583026"/>
                </a:lnTo>
                <a:lnTo>
                  <a:pt x="537580" y="582100"/>
                </a:lnTo>
                <a:lnTo>
                  <a:pt x="538043" y="581236"/>
                </a:lnTo>
                <a:lnTo>
                  <a:pt x="539665" y="581236"/>
                </a:lnTo>
                <a:lnTo>
                  <a:pt x="539455" y="582100"/>
                </a:lnTo>
                <a:lnTo>
                  <a:pt x="538995" y="583026"/>
                </a:lnTo>
                <a:close/>
              </a:path>
              <a:path w="964565" h="962025">
                <a:moveTo>
                  <a:pt x="538995" y="583026"/>
                </a:moveTo>
                <a:lnTo>
                  <a:pt x="538890" y="583253"/>
                </a:lnTo>
                <a:lnTo>
                  <a:pt x="538988" y="583026"/>
                </a:lnTo>
                <a:lnTo>
                  <a:pt x="539490" y="582100"/>
                </a:lnTo>
                <a:lnTo>
                  <a:pt x="538995" y="583026"/>
                </a:lnTo>
                <a:close/>
              </a:path>
              <a:path w="964565" h="962025">
                <a:moveTo>
                  <a:pt x="538713" y="583670"/>
                </a:moveTo>
                <a:lnTo>
                  <a:pt x="538573" y="583997"/>
                </a:lnTo>
                <a:lnTo>
                  <a:pt x="538890" y="583253"/>
                </a:lnTo>
                <a:lnTo>
                  <a:pt x="538988" y="583026"/>
                </a:lnTo>
                <a:lnTo>
                  <a:pt x="538713" y="583670"/>
                </a:lnTo>
                <a:close/>
              </a:path>
              <a:path w="964565" h="962025">
                <a:moveTo>
                  <a:pt x="521385" y="106993"/>
                </a:moveTo>
                <a:lnTo>
                  <a:pt x="518556" y="106993"/>
                </a:lnTo>
                <a:lnTo>
                  <a:pt x="517923" y="105672"/>
                </a:lnTo>
                <a:lnTo>
                  <a:pt x="517254" y="104932"/>
                </a:lnTo>
                <a:lnTo>
                  <a:pt x="517852" y="104128"/>
                </a:lnTo>
                <a:lnTo>
                  <a:pt x="518339" y="102826"/>
                </a:lnTo>
                <a:lnTo>
                  <a:pt x="519859" y="102491"/>
                </a:lnTo>
                <a:lnTo>
                  <a:pt x="521482" y="103221"/>
                </a:lnTo>
                <a:lnTo>
                  <a:pt x="522228" y="105672"/>
                </a:lnTo>
                <a:lnTo>
                  <a:pt x="521385" y="106993"/>
                </a:lnTo>
                <a:close/>
              </a:path>
              <a:path w="964565" h="962025">
                <a:moveTo>
                  <a:pt x="539707" y="508539"/>
                </a:moveTo>
                <a:lnTo>
                  <a:pt x="536804" y="508539"/>
                </a:lnTo>
                <a:lnTo>
                  <a:pt x="537221" y="507184"/>
                </a:lnTo>
                <a:lnTo>
                  <a:pt x="538317" y="506116"/>
                </a:lnTo>
                <a:lnTo>
                  <a:pt x="538804" y="506924"/>
                </a:lnTo>
                <a:lnTo>
                  <a:pt x="539377" y="507696"/>
                </a:lnTo>
                <a:lnTo>
                  <a:pt x="539707" y="508539"/>
                </a:lnTo>
                <a:close/>
              </a:path>
              <a:path w="964565" h="962025">
                <a:moveTo>
                  <a:pt x="539150" y="509422"/>
                </a:moveTo>
                <a:lnTo>
                  <a:pt x="537271" y="509422"/>
                </a:lnTo>
                <a:lnTo>
                  <a:pt x="536915" y="508749"/>
                </a:lnTo>
                <a:lnTo>
                  <a:pt x="539786" y="508749"/>
                </a:lnTo>
                <a:lnTo>
                  <a:pt x="539150" y="509422"/>
                </a:lnTo>
                <a:close/>
              </a:path>
              <a:path w="964565" h="962025">
                <a:moveTo>
                  <a:pt x="539150" y="509422"/>
                </a:moveTo>
                <a:lnTo>
                  <a:pt x="539009" y="509571"/>
                </a:lnTo>
                <a:lnTo>
                  <a:pt x="539786" y="508749"/>
                </a:lnTo>
                <a:lnTo>
                  <a:pt x="539150" y="509422"/>
                </a:lnTo>
                <a:close/>
              </a:path>
              <a:path w="964565" h="962025">
                <a:moveTo>
                  <a:pt x="538040" y="452297"/>
                </a:moveTo>
                <a:lnTo>
                  <a:pt x="538196" y="451892"/>
                </a:lnTo>
                <a:lnTo>
                  <a:pt x="538320" y="451568"/>
                </a:lnTo>
                <a:lnTo>
                  <a:pt x="538040" y="452297"/>
                </a:lnTo>
                <a:close/>
              </a:path>
              <a:path w="964565" h="962025">
                <a:moveTo>
                  <a:pt x="538851" y="454646"/>
                </a:moveTo>
                <a:lnTo>
                  <a:pt x="537306" y="454404"/>
                </a:lnTo>
                <a:lnTo>
                  <a:pt x="537491" y="453429"/>
                </a:lnTo>
                <a:lnTo>
                  <a:pt x="537957" y="452511"/>
                </a:lnTo>
                <a:lnTo>
                  <a:pt x="539593" y="452511"/>
                </a:lnTo>
                <a:lnTo>
                  <a:pt x="539407" y="453429"/>
                </a:lnTo>
                <a:lnTo>
                  <a:pt x="538948" y="454404"/>
                </a:lnTo>
                <a:lnTo>
                  <a:pt x="538851" y="454646"/>
                </a:lnTo>
                <a:close/>
              </a:path>
              <a:path w="964565" h="962025">
                <a:moveTo>
                  <a:pt x="538691" y="455059"/>
                </a:moveTo>
                <a:lnTo>
                  <a:pt x="538562" y="455393"/>
                </a:lnTo>
                <a:lnTo>
                  <a:pt x="538851" y="454646"/>
                </a:lnTo>
                <a:lnTo>
                  <a:pt x="538944" y="454404"/>
                </a:lnTo>
                <a:lnTo>
                  <a:pt x="538691" y="455059"/>
                </a:lnTo>
                <a:close/>
              </a:path>
              <a:path w="964565" h="962025">
                <a:moveTo>
                  <a:pt x="521482" y="545234"/>
                </a:moveTo>
                <a:lnTo>
                  <a:pt x="517903" y="545234"/>
                </a:lnTo>
                <a:lnTo>
                  <a:pt x="518144" y="544904"/>
                </a:lnTo>
                <a:lnTo>
                  <a:pt x="518371" y="544270"/>
                </a:lnTo>
                <a:lnTo>
                  <a:pt x="520094" y="543391"/>
                </a:lnTo>
                <a:lnTo>
                  <a:pt x="521133" y="543836"/>
                </a:lnTo>
                <a:lnTo>
                  <a:pt x="521399" y="544904"/>
                </a:lnTo>
                <a:lnTo>
                  <a:pt x="521482" y="545234"/>
                </a:lnTo>
                <a:close/>
              </a:path>
              <a:path w="964565" h="962025">
                <a:moveTo>
                  <a:pt x="521023" y="546252"/>
                </a:moveTo>
                <a:lnTo>
                  <a:pt x="519628" y="546252"/>
                </a:lnTo>
                <a:lnTo>
                  <a:pt x="518734" y="545758"/>
                </a:lnTo>
                <a:lnTo>
                  <a:pt x="517903" y="545234"/>
                </a:lnTo>
                <a:lnTo>
                  <a:pt x="518144" y="544904"/>
                </a:lnTo>
                <a:lnTo>
                  <a:pt x="521567" y="545583"/>
                </a:lnTo>
                <a:lnTo>
                  <a:pt x="521023" y="546252"/>
                </a:lnTo>
                <a:close/>
              </a:path>
              <a:path w="964565" h="962025">
                <a:moveTo>
                  <a:pt x="521023" y="546252"/>
                </a:moveTo>
                <a:lnTo>
                  <a:pt x="520821" y="546501"/>
                </a:lnTo>
                <a:lnTo>
                  <a:pt x="521425" y="545758"/>
                </a:lnTo>
                <a:lnTo>
                  <a:pt x="521023" y="546252"/>
                </a:lnTo>
                <a:close/>
              </a:path>
              <a:path w="964565" h="962025">
                <a:moveTo>
                  <a:pt x="539690" y="490587"/>
                </a:moveTo>
                <a:lnTo>
                  <a:pt x="538200" y="490587"/>
                </a:lnTo>
                <a:lnTo>
                  <a:pt x="537409" y="488889"/>
                </a:lnTo>
                <a:lnTo>
                  <a:pt x="538541" y="487918"/>
                </a:lnTo>
                <a:lnTo>
                  <a:pt x="538925" y="488733"/>
                </a:lnTo>
                <a:lnTo>
                  <a:pt x="539402" y="489523"/>
                </a:lnTo>
                <a:lnTo>
                  <a:pt x="539690" y="490587"/>
                </a:lnTo>
                <a:close/>
              </a:path>
              <a:path w="964565" h="962025">
                <a:moveTo>
                  <a:pt x="519862" y="161537"/>
                </a:moveTo>
                <a:lnTo>
                  <a:pt x="518695" y="160655"/>
                </a:lnTo>
                <a:lnTo>
                  <a:pt x="517685" y="160260"/>
                </a:lnTo>
                <a:lnTo>
                  <a:pt x="518097" y="159441"/>
                </a:lnTo>
                <a:lnTo>
                  <a:pt x="518169" y="159299"/>
                </a:lnTo>
                <a:lnTo>
                  <a:pt x="518428" y="158046"/>
                </a:lnTo>
                <a:lnTo>
                  <a:pt x="520261" y="156630"/>
                </a:lnTo>
                <a:lnTo>
                  <a:pt x="521652" y="157185"/>
                </a:lnTo>
                <a:lnTo>
                  <a:pt x="521966" y="159299"/>
                </a:lnTo>
                <a:lnTo>
                  <a:pt x="521987" y="159441"/>
                </a:lnTo>
                <a:lnTo>
                  <a:pt x="521321" y="161078"/>
                </a:lnTo>
                <a:lnTo>
                  <a:pt x="519862" y="161537"/>
                </a:lnTo>
                <a:close/>
              </a:path>
              <a:path w="964565" h="962025">
                <a:moveTo>
                  <a:pt x="519300" y="199303"/>
                </a:moveTo>
                <a:lnTo>
                  <a:pt x="518065" y="198147"/>
                </a:lnTo>
                <a:lnTo>
                  <a:pt x="517904" y="196777"/>
                </a:lnTo>
                <a:lnTo>
                  <a:pt x="517802" y="195905"/>
                </a:lnTo>
                <a:lnTo>
                  <a:pt x="518991" y="195179"/>
                </a:lnTo>
                <a:lnTo>
                  <a:pt x="519606" y="194517"/>
                </a:lnTo>
                <a:lnTo>
                  <a:pt x="518991" y="195179"/>
                </a:lnTo>
                <a:lnTo>
                  <a:pt x="521734" y="195336"/>
                </a:lnTo>
                <a:lnTo>
                  <a:pt x="522129" y="196777"/>
                </a:lnTo>
                <a:lnTo>
                  <a:pt x="521707" y="198147"/>
                </a:lnTo>
                <a:lnTo>
                  <a:pt x="521617" y="198439"/>
                </a:lnTo>
                <a:lnTo>
                  <a:pt x="519300" y="199303"/>
                </a:lnTo>
                <a:close/>
              </a:path>
              <a:path w="964565" h="962025">
                <a:moveTo>
                  <a:pt x="520330" y="491879"/>
                </a:moveTo>
                <a:lnTo>
                  <a:pt x="517699" y="491879"/>
                </a:lnTo>
                <a:lnTo>
                  <a:pt x="517307" y="490729"/>
                </a:lnTo>
                <a:lnTo>
                  <a:pt x="517834" y="489452"/>
                </a:lnTo>
                <a:lnTo>
                  <a:pt x="520592" y="487790"/>
                </a:lnTo>
                <a:lnTo>
                  <a:pt x="521008" y="488761"/>
                </a:lnTo>
                <a:lnTo>
                  <a:pt x="521923" y="489879"/>
                </a:lnTo>
                <a:lnTo>
                  <a:pt x="521503" y="491334"/>
                </a:lnTo>
                <a:lnTo>
                  <a:pt x="520330" y="491879"/>
                </a:lnTo>
                <a:close/>
              </a:path>
              <a:path w="964565" h="962025">
                <a:moveTo>
                  <a:pt x="520598" y="178828"/>
                </a:moveTo>
                <a:lnTo>
                  <a:pt x="519304" y="178828"/>
                </a:lnTo>
                <a:lnTo>
                  <a:pt x="518224" y="178241"/>
                </a:lnTo>
                <a:lnTo>
                  <a:pt x="517485" y="177942"/>
                </a:lnTo>
                <a:lnTo>
                  <a:pt x="517873" y="177401"/>
                </a:lnTo>
                <a:lnTo>
                  <a:pt x="518113" y="176920"/>
                </a:lnTo>
                <a:lnTo>
                  <a:pt x="519414" y="176920"/>
                </a:lnTo>
                <a:lnTo>
                  <a:pt x="520300" y="177401"/>
                </a:lnTo>
                <a:lnTo>
                  <a:pt x="518113" y="176920"/>
                </a:lnTo>
                <a:lnTo>
                  <a:pt x="517873" y="177401"/>
                </a:lnTo>
                <a:lnTo>
                  <a:pt x="521204" y="177789"/>
                </a:lnTo>
                <a:lnTo>
                  <a:pt x="520884" y="178241"/>
                </a:lnTo>
                <a:lnTo>
                  <a:pt x="520598" y="178828"/>
                </a:lnTo>
                <a:close/>
              </a:path>
              <a:path w="964565" h="962025">
                <a:moveTo>
                  <a:pt x="520598" y="178828"/>
                </a:moveTo>
                <a:lnTo>
                  <a:pt x="520481" y="179070"/>
                </a:lnTo>
                <a:lnTo>
                  <a:pt x="520884" y="178241"/>
                </a:lnTo>
                <a:lnTo>
                  <a:pt x="520598" y="178828"/>
                </a:lnTo>
                <a:close/>
              </a:path>
              <a:path w="964565" h="962025">
                <a:moveTo>
                  <a:pt x="520446" y="67159"/>
                </a:moveTo>
                <a:lnTo>
                  <a:pt x="518103" y="67159"/>
                </a:lnTo>
                <a:lnTo>
                  <a:pt x="518331" y="66700"/>
                </a:lnTo>
                <a:lnTo>
                  <a:pt x="519585" y="66700"/>
                </a:lnTo>
                <a:lnTo>
                  <a:pt x="520446" y="67159"/>
                </a:lnTo>
                <a:close/>
              </a:path>
              <a:path w="964565" h="962025">
                <a:moveTo>
                  <a:pt x="520732" y="68529"/>
                </a:moveTo>
                <a:lnTo>
                  <a:pt x="519482" y="68529"/>
                </a:lnTo>
                <a:lnTo>
                  <a:pt x="518438" y="67959"/>
                </a:lnTo>
                <a:lnTo>
                  <a:pt x="521012" y="67959"/>
                </a:lnTo>
                <a:lnTo>
                  <a:pt x="520732" y="68529"/>
                </a:lnTo>
                <a:close/>
              </a:path>
              <a:path w="964565" h="962025">
                <a:moveTo>
                  <a:pt x="520732" y="68529"/>
                </a:moveTo>
                <a:lnTo>
                  <a:pt x="520624" y="68749"/>
                </a:lnTo>
                <a:lnTo>
                  <a:pt x="521012" y="67959"/>
                </a:lnTo>
                <a:lnTo>
                  <a:pt x="520732" y="68529"/>
                </a:lnTo>
                <a:close/>
              </a:path>
              <a:path w="964565" h="962025">
                <a:moveTo>
                  <a:pt x="521482" y="49708"/>
                </a:moveTo>
                <a:lnTo>
                  <a:pt x="517851" y="49708"/>
                </a:lnTo>
                <a:lnTo>
                  <a:pt x="518108" y="49374"/>
                </a:lnTo>
                <a:lnTo>
                  <a:pt x="518354" y="48751"/>
                </a:lnTo>
                <a:lnTo>
                  <a:pt x="520055" y="47897"/>
                </a:lnTo>
                <a:lnTo>
                  <a:pt x="521097" y="48338"/>
                </a:lnTo>
                <a:lnTo>
                  <a:pt x="521388" y="49374"/>
                </a:lnTo>
                <a:lnTo>
                  <a:pt x="521482" y="49708"/>
                </a:lnTo>
                <a:close/>
              </a:path>
              <a:path w="964565" h="962025">
                <a:moveTo>
                  <a:pt x="521015" y="50740"/>
                </a:moveTo>
                <a:lnTo>
                  <a:pt x="519603" y="50740"/>
                </a:lnTo>
                <a:lnTo>
                  <a:pt x="518695" y="50235"/>
                </a:lnTo>
                <a:lnTo>
                  <a:pt x="518274" y="50046"/>
                </a:lnTo>
                <a:lnTo>
                  <a:pt x="521578" y="50046"/>
                </a:lnTo>
                <a:lnTo>
                  <a:pt x="521015" y="50740"/>
                </a:lnTo>
                <a:close/>
              </a:path>
              <a:path w="964565" h="962025">
                <a:moveTo>
                  <a:pt x="521015" y="50740"/>
                </a:moveTo>
                <a:lnTo>
                  <a:pt x="520810" y="50993"/>
                </a:lnTo>
                <a:lnTo>
                  <a:pt x="521425" y="50235"/>
                </a:lnTo>
                <a:lnTo>
                  <a:pt x="521015" y="50740"/>
                </a:lnTo>
                <a:close/>
              </a:path>
              <a:path w="964565" h="962025">
                <a:moveTo>
                  <a:pt x="521175" y="528944"/>
                </a:moveTo>
                <a:lnTo>
                  <a:pt x="518635" y="528944"/>
                </a:lnTo>
                <a:lnTo>
                  <a:pt x="517090" y="527100"/>
                </a:lnTo>
                <a:lnTo>
                  <a:pt x="517358" y="526574"/>
                </a:lnTo>
                <a:lnTo>
                  <a:pt x="517774" y="525930"/>
                </a:lnTo>
                <a:lnTo>
                  <a:pt x="519026" y="525382"/>
                </a:lnTo>
                <a:lnTo>
                  <a:pt x="518164" y="525759"/>
                </a:lnTo>
                <a:lnTo>
                  <a:pt x="521674" y="525930"/>
                </a:lnTo>
                <a:lnTo>
                  <a:pt x="522064" y="527100"/>
                </a:lnTo>
                <a:lnTo>
                  <a:pt x="522165" y="527399"/>
                </a:lnTo>
                <a:lnTo>
                  <a:pt x="521296" y="528609"/>
                </a:lnTo>
                <a:lnTo>
                  <a:pt x="521175" y="528944"/>
                </a:lnTo>
                <a:close/>
              </a:path>
              <a:path w="964565" h="962025">
                <a:moveTo>
                  <a:pt x="521175" y="528944"/>
                </a:moveTo>
                <a:lnTo>
                  <a:pt x="521088" y="529182"/>
                </a:lnTo>
                <a:lnTo>
                  <a:pt x="521175" y="528944"/>
                </a:lnTo>
                <a:lnTo>
                  <a:pt x="521296" y="528609"/>
                </a:lnTo>
                <a:lnTo>
                  <a:pt x="521175" y="528944"/>
                </a:lnTo>
                <a:close/>
              </a:path>
              <a:path w="964565" h="962025">
                <a:moveTo>
                  <a:pt x="520916" y="529655"/>
                </a:moveTo>
                <a:lnTo>
                  <a:pt x="519919" y="529182"/>
                </a:lnTo>
                <a:lnTo>
                  <a:pt x="521088" y="529182"/>
                </a:lnTo>
                <a:lnTo>
                  <a:pt x="520916" y="529655"/>
                </a:lnTo>
                <a:close/>
              </a:path>
              <a:path w="964565" h="962025">
                <a:moveTo>
                  <a:pt x="521560" y="566062"/>
                </a:moveTo>
                <a:lnTo>
                  <a:pt x="519673" y="566062"/>
                </a:lnTo>
                <a:lnTo>
                  <a:pt x="519133" y="565810"/>
                </a:lnTo>
                <a:lnTo>
                  <a:pt x="517674" y="563059"/>
                </a:lnTo>
                <a:lnTo>
                  <a:pt x="518642" y="562671"/>
                </a:lnTo>
                <a:lnTo>
                  <a:pt x="519777" y="561789"/>
                </a:lnTo>
                <a:lnTo>
                  <a:pt x="521179" y="562273"/>
                </a:lnTo>
                <a:lnTo>
                  <a:pt x="521823" y="563817"/>
                </a:lnTo>
                <a:lnTo>
                  <a:pt x="521589" y="565810"/>
                </a:lnTo>
                <a:lnTo>
                  <a:pt x="521560" y="566062"/>
                </a:lnTo>
                <a:close/>
              </a:path>
              <a:path w="964565" h="962025">
                <a:moveTo>
                  <a:pt x="519325" y="125913"/>
                </a:moveTo>
                <a:lnTo>
                  <a:pt x="517834" y="125265"/>
                </a:lnTo>
                <a:lnTo>
                  <a:pt x="517852" y="124881"/>
                </a:lnTo>
                <a:lnTo>
                  <a:pt x="517973" y="122522"/>
                </a:lnTo>
                <a:lnTo>
                  <a:pt x="519101" y="121807"/>
                </a:lnTo>
                <a:lnTo>
                  <a:pt x="519745" y="121063"/>
                </a:lnTo>
                <a:lnTo>
                  <a:pt x="520499" y="121540"/>
                </a:lnTo>
                <a:lnTo>
                  <a:pt x="521373" y="121807"/>
                </a:lnTo>
                <a:lnTo>
                  <a:pt x="521759" y="121807"/>
                </a:lnTo>
                <a:lnTo>
                  <a:pt x="522012" y="123305"/>
                </a:lnTo>
                <a:lnTo>
                  <a:pt x="521546" y="124881"/>
                </a:lnTo>
                <a:lnTo>
                  <a:pt x="519325" y="125913"/>
                </a:lnTo>
                <a:close/>
              </a:path>
              <a:path w="964565" h="962025">
                <a:moveTo>
                  <a:pt x="521285" y="508842"/>
                </a:moveTo>
                <a:lnTo>
                  <a:pt x="521011" y="507828"/>
                </a:lnTo>
                <a:lnTo>
                  <a:pt x="518076" y="508422"/>
                </a:lnTo>
                <a:lnTo>
                  <a:pt x="518293" y="507828"/>
                </a:lnTo>
                <a:lnTo>
                  <a:pt x="519110" y="507411"/>
                </a:lnTo>
                <a:lnTo>
                  <a:pt x="520898" y="507411"/>
                </a:lnTo>
                <a:lnTo>
                  <a:pt x="521171" y="508422"/>
                </a:lnTo>
                <a:lnTo>
                  <a:pt x="521285" y="508842"/>
                </a:lnTo>
                <a:close/>
              </a:path>
              <a:path w="964565" h="962025">
                <a:moveTo>
                  <a:pt x="521336" y="509030"/>
                </a:moveTo>
                <a:lnTo>
                  <a:pt x="521285" y="508842"/>
                </a:lnTo>
                <a:lnTo>
                  <a:pt x="521171" y="508422"/>
                </a:lnTo>
                <a:lnTo>
                  <a:pt x="521285" y="508842"/>
                </a:lnTo>
                <a:lnTo>
                  <a:pt x="521336" y="509030"/>
                </a:lnTo>
                <a:close/>
              </a:path>
              <a:path w="964565" h="962025">
                <a:moveTo>
                  <a:pt x="521336" y="509030"/>
                </a:moveTo>
                <a:lnTo>
                  <a:pt x="521182" y="509219"/>
                </a:lnTo>
                <a:lnTo>
                  <a:pt x="521285" y="508842"/>
                </a:lnTo>
                <a:lnTo>
                  <a:pt x="521336" y="509030"/>
                </a:lnTo>
                <a:close/>
              </a:path>
              <a:path w="964565" h="962025">
                <a:moveTo>
                  <a:pt x="520809" y="509678"/>
                </a:moveTo>
                <a:lnTo>
                  <a:pt x="519485" y="509678"/>
                </a:lnTo>
                <a:lnTo>
                  <a:pt x="518635" y="509219"/>
                </a:lnTo>
                <a:lnTo>
                  <a:pt x="521182" y="509219"/>
                </a:lnTo>
                <a:lnTo>
                  <a:pt x="520809" y="509678"/>
                </a:lnTo>
                <a:close/>
              </a:path>
              <a:path w="964565" h="962025">
                <a:moveTo>
                  <a:pt x="520809" y="509678"/>
                </a:moveTo>
                <a:lnTo>
                  <a:pt x="520629" y="509899"/>
                </a:lnTo>
                <a:lnTo>
                  <a:pt x="521182" y="509219"/>
                </a:lnTo>
                <a:lnTo>
                  <a:pt x="520809" y="509678"/>
                </a:lnTo>
                <a:close/>
              </a:path>
              <a:path w="964565" h="962025">
                <a:moveTo>
                  <a:pt x="520378" y="474613"/>
                </a:moveTo>
                <a:lnTo>
                  <a:pt x="517610" y="473670"/>
                </a:lnTo>
                <a:lnTo>
                  <a:pt x="517198" y="472745"/>
                </a:lnTo>
                <a:lnTo>
                  <a:pt x="517101" y="472527"/>
                </a:lnTo>
                <a:lnTo>
                  <a:pt x="518628" y="470599"/>
                </a:lnTo>
                <a:lnTo>
                  <a:pt x="519802" y="470250"/>
                </a:lnTo>
                <a:lnTo>
                  <a:pt x="520727" y="469709"/>
                </a:lnTo>
                <a:lnTo>
                  <a:pt x="521768" y="472527"/>
                </a:lnTo>
                <a:lnTo>
                  <a:pt x="521848" y="472745"/>
                </a:lnTo>
                <a:lnTo>
                  <a:pt x="521339" y="474072"/>
                </a:lnTo>
                <a:lnTo>
                  <a:pt x="520378" y="474613"/>
                </a:lnTo>
                <a:close/>
              </a:path>
              <a:path w="964565" h="962025">
                <a:moveTo>
                  <a:pt x="519104" y="235447"/>
                </a:moveTo>
                <a:lnTo>
                  <a:pt x="518051" y="234383"/>
                </a:lnTo>
                <a:lnTo>
                  <a:pt x="517179" y="233895"/>
                </a:lnTo>
                <a:lnTo>
                  <a:pt x="517436" y="233201"/>
                </a:lnTo>
                <a:lnTo>
                  <a:pt x="517528" y="232952"/>
                </a:lnTo>
                <a:lnTo>
                  <a:pt x="517631" y="231653"/>
                </a:lnTo>
                <a:lnTo>
                  <a:pt x="518848" y="230814"/>
                </a:lnTo>
                <a:lnTo>
                  <a:pt x="520496" y="231137"/>
                </a:lnTo>
                <a:lnTo>
                  <a:pt x="522108" y="233201"/>
                </a:lnTo>
                <a:lnTo>
                  <a:pt x="521425" y="234724"/>
                </a:lnTo>
                <a:lnTo>
                  <a:pt x="519104" y="235447"/>
                </a:lnTo>
                <a:close/>
              </a:path>
              <a:path w="964565" h="962025">
                <a:moveTo>
                  <a:pt x="521511" y="252399"/>
                </a:moveTo>
                <a:lnTo>
                  <a:pt x="517695" y="252399"/>
                </a:lnTo>
                <a:lnTo>
                  <a:pt x="518165" y="251432"/>
                </a:lnTo>
                <a:lnTo>
                  <a:pt x="518334" y="250570"/>
                </a:lnTo>
                <a:lnTo>
                  <a:pt x="518407" y="250200"/>
                </a:lnTo>
                <a:lnTo>
                  <a:pt x="520279" y="248603"/>
                </a:lnTo>
                <a:lnTo>
                  <a:pt x="521610" y="249104"/>
                </a:lnTo>
                <a:lnTo>
                  <a:pt x="521727" y="250200"/>
                </a:lnTo>
                <a:lnTo>
                  <a:pt x="521766" y="250570"/>
                </a:lnTo>
                <a:lnTo>
                  <a:pt x="521859" y="251432"/>
                </a:lnTo>
                <a:lnTo>
                  <a:pt x="521511" y="252399"/>
                </a:lnTo>
                <a:close/>
              </a:path>
              <a:path w="964565" h="962025">
                <a:moveTo>
                  <a:pt x="521511" y="252399"/>
                </a:moveTo>
                <a:lnTo>
                  <a:pt x="521368" y="252766"/>
                </a:lnTo>
                <a:lnTo>
                  <a:pt x="521890" y="251432"/>
                </a:lnTo>
                <a:lnTo>
                  <a:pt x="521511" y="252399"/>
                </a:lnTo>
                <a:close/>
              </a:path>
              <a:path w="964565" h="962025">
                <a:moveTo>
                  <a:pt x="519919" y="253666"/>
                </a:moveTo>
                <a:lnTo>
                  <a:pt x="518674" y="252766"/>
                </a:lnTo>
                <a:lnTo>
                  <a:pt x="521368" y="252766"/>
                </a:lnTo>
                <a:lnTo>
                  <a:pt x="521279" y="252994"/>
                </a:lnTo>
                <a:lnTo>
                  <a:pt x="519919" y="253666"/>
                </a:lnTo>
                <a:close/>
              </a:path>
              <a:path w="964565" h="962025">
                <a:moveTo>
                  <a:pt x="520941" y="267815"/>
                </a:moveTo>
                <a:lnTo>
                  <a:pt x="519813" y="267815"/>
                </a:lnTo>
                <a:lnTo>
                  <a:pt x="520770" y="267345"/>
                </a:lnTo>
                <a:lnTo>
                  <a:pt x="520941" y="267815"/>
                </a:lnTo>
                <a:close/>
              </a:path>
              <a:path w="964565" h="962025">
                <a:moveTo>
                  <a:pt x="520696" y="271234"/>
                </a:moveTo>
                <a:lnTo>
                  <a:pt x="517549" y="271234"/>
                </a:lnTo>
                <a:lnTo>
                  <a:pt x="517055" y="269886"/>
                </a:lnTo>
                <a:lnTo>
                  <a:pt x="518592" y="268057"/>
                </a:lnTo>
                <a:lnTo>
                  <a:pt x="521029" y="268057"/>
                </a:lnTo>
                <a:lnTo>
                  <a:pt x="521133" y="268341"/>
                </a:lnTo>
                <a:lnTo>
                  <a:pt x="522001" y="269541"/>
                </a:lnTo>
                <a:lnTo>
                  <a:pt x="521428" y="270950"/>
                </a:lnTo>
                <a:lnTo>
                  <a:pt x="520696" y="271234"/>
                </a:lnTo>
                <a:close/>
              </a:path>
              <a:path w="964565" h="962025">
                <a:moveTo>
                  <a:pt x="520696" y="271234"/>
                </a:moveTo>
                <a:lnTo>
                  <a:pt x="520183" y="271434"/>
                </a:lnTo>
                <a:lnTo>
                  <a:pt x="521428" y="270950"/>
                </a:lnTo>
                <a:lnTo>
                  <a:pt x="520696" y="271234"/>
                </a:lnTo>
                <a:close/>
              </a:path>
              <a:path w="964565" h="962025">
                <a:moveTo>
                  <a:pt x="521087" y="216078"/>
                </a:moveTo>
                <a:lnTo>
                  <a:pt x="518656" y="216078"/>
                </a:lnTo>
                <a:lnTo>
                  <a:pt x="517140" y="214256"/>
                </a:lnTo>
                <a:lnTo>
                  <a:pt x="517663" y="213160"/>
                </a:lnTo>
                <a:lnTo>
                  <a:pt x="518962" y="212534"/>
                </a:lnTo>
                <a:lnTo>
                  <a:pt x="518099" y="212950"/>
                </a:lnTo>
                <a:lnTo>
                  <a:pt x="521438" y="213160"/>
                </a:lnTo>
                <a:lnTo>
                  <a:pt x="521973" y="214644"/>
                </a:lnTo>
                <a:lnTo>
                  <a:pt x="521165" y="215840"/>
                </a:lnTo>
                <a:lnTo>
                  <a:pt x="521087" y="216078"/>
                </a:lnTo>
                <a:close/>
              </a:path>
              <a:path w="964565" h="962025">
                <a:moveTo>
                  <a:pt x="521087" y="216078"/>
                </a:moveTo>
                <a:lnTo>
                  <a:pt x="520994" y="216366"/>
                </a:lnTo>
                <a:lnTo>
                  <a:pt x="521087" y="216078"/>
                </a:lnTo>
                <a:lnTo>
                  <a:pt x="521165" y="215840"/>
                </a:lnTo>
                <a:lnTo>
                  <a:pt x="521087" y="216078"/>
                </a:lnTo>
                <a:close/>
              </a:path>
              <a:path w="964565" h="962025">
                <a:moveTo>
                  <a:pt x="520830" y="216868"/>
                </a:moveTo>
                <a:lnTo>
                  <a:pt x="519870" y="216366"/>
                </a:lnTo>
                <a:lnTo>
                  <a:pt x="520994" y="216366"/>
                </a:lnTo>
                <a:lnTo>
                  <a:pt x="520830" y="216868"/>
                </a:lnTo>
                <a:close/>
              </a:path>
              <a:path w="964565" h="962025">
                <a:moveTo>
                  <a:pt x="518368" y="33207"/>
                </a:moveTo>
                <a:lnTo>
                  <a:pt x="516959" y="32161"/>
                </a:lnTo>
                <a:lnTo>
                  <a:pt x="517067" y="30876"/>
                </a:lnTo>
                <a:lnTo>
                  <a:pt x="517186" y="29453"/>
                </a:lnTo>
                <a:lnTo>
                  <a:pt x="518563" y="28791"/>
                </a:lnTo>
                <a:lnTo>
                  <a:pt x="519258" y="28179"/>
                </a:lnTo>
                <a:lnTo>
                  <a:pt x="520026" y="28791"/>
                </a:lnTo>
                <a:lnTo>
                  <a:pt x="521304" y="29321"/>
                </a:lnTo>
                <a:lnTo>
                  <a:pt x="521425" y="30044"/>
                </a:lnTo>
                <a:lnTo>
                  <a:pt x="521446" y="30172"/>
                </a:lnTo>
                <a:lnTo>
                  <a:pt x="521563" y="30876"/>
                </a:lnTo>
                <a:lnTo>
                  <a:pt x="520862" y="32517"/>
                </a:lnTo>
                <a:lnTo>
                  <a:pt x="518368" y="33207"/>
                </a:lnTo>
                <a:close/>
              </a:path>
              <a:path w="964565" h="962025">
                <a:moveTo>
                  <a:pt x="520887" y="327427"/>
                </a:moveTo>
                <a:lnTo>
                  <a:pt x="519912" y="326882"/>
                </a:lnTo>
                <a:lnTo>
                  <a:pt x="518674" y="326548"/>
                </a:lnTo>
                <a:lnTo>
                  <a:pt x="517158" y="324626"/>
                </a:lnTo>
                <a:lnTo>
                  <a:pt x="517663" y="323188"/>
                </a:lnTo>
                <a:lnTo>
                  <a:pt x="519948" y="322829"/>
                </a:lnTo>
                <a:lnTo>
                  <a:pt x="521581" y="323587"/>
                </a:lnTo>
                <a:lnTo>
                  <a:pt x="522101" y="325142"/>
                </a:lnTo>
                <a:lnTo>
                  <a:pt x="521250" y="326366"/>
                </a:lnTo>
                <a:lnTo>
                  <a:pt x="520887" y="327427"/>
                </a:lnTo>
                <a:close/>
              </a:path>
              <a:path w="964565" h="962025">
                <a:moveTo>
                  <a:pt x="519104" y="345731"/>
                </a:moveTo>
                <a:lnTo>
                  <a:pt x="518048" y="344671"/>
                </a:lnTo>
                <a:lnTo>
                  <a:pt x="517172" y="344187"/>
                </a:lnTo>
                <a:lnTo>
                  <a:pt x="517437" y="343479"/>
                </a:lnTo>
                <a:lnTo>
                  <a:pt x="517525" y="343244"/>
                </a:lnTo>
                <a:lnTo>
                  <a:pt x="517631" y="341949"/>
                </a:lnTo>
                <a:lnTo>
                  <a:pt x="518408" y="341411"/>
                </a:lnTo>
                <a:lnTo>
                  <a:pt x="520507" y="341411"/>
                </a:lnTo>
                <a:lnTo>
                  <a:pt x="522108" y="343479"/>
                </a:lnTo>
                <a:lnTo>
                  <a:pt x="521410" y="344998"/>
                </a:lnTo>
                <a:lnTo>
                  <a:pt x="519104" y="345731"/>
                </a:lnTo>
                <a:close/>
              </a:path>
              <a:path w="964565" h="962025">
                <a:moveTo>
                  <a:pt x="520329" y="291685"/>
                </a:moveTo>
                <a:lnTo>
                  <a:pt x="518446" y="290258"/>
                </a:lnTo>
                <a:lnTo>
                  <a:pt x="518165" y="288995"/>
                </a:lnTo>
                <a:lnTo>
                  <a:pt x="517663" y="288027"/>
                </a:lnTo>
                <a:lnTo>
                  <a:pt x="518692" y="287607"/>
                </a:lnTo>
                <a:lnTo>
                  <a:pt x="519848" y="286710"/>
                </a:lnTo>
                <a:lnTo>
                  <a:pt x="521336" y="287112"/>
                </a:lnTo>
                <a:lnTo>
                  <a:pt x="522008" y="288803"/>
                </a:lnTo>
                <a:lnTo>
                  <a:pt x="521891" y="289714"/>
                </a:lnTo>
                <a:lnTo>
                  <a:pt x="521821" y="290258"/>
                </a:lnTo>
                <a:lnTo>
                  <a:pt x="521713" y="291109"/>
                </a:lnTo>
                <a:lnTo>
                  <a:pt x="520329" y="291685"/>
                </a:lnTo>
                <a:close/>
              </a:path>
              <a:path w="964565" h="962025">
                <a:moveTo>
                  <a:pt x="521387" y="305560"/>
                </a:moveTo>
                <a:lnTo>
                  <a:pt x="518667" y="305560"/>
                </a:lnTo>
                <a:lnTo>
                  <a:pt x="519873" y="304684"/>
                </a:lnTo>
                <a:lnTo>
                  <a:pt x="521275" y="305268"/>
                </a:lnTo>
                <a:lnTo>
                  <a:pt x="521387" y="305560"/>
                </a:lnTo>
                <a:close/>
              </a:path>
              <a:path w="964565" h="962025">
                <a:moveTo>
                  <a:pt x="520208" y="309645"/>
                </a:moveTo>
                <a:lnTo>
                  <a:pt x="518379" y="308097"/>
                </a:lnTo>
                <a:lnTo>
                  <a:pt x="518113" y="306834"/>
                </a:lnTo>
                <a:lnTo>
                  <a:pt x="517674" y="305926"/>
                </a:lnTo>
                <a:lnTo>
                  <a:pt x="521528" y="305926"/>
                </a:lnTo>
                <a:lnTo>
                  <a:pt x="521877" y="306834"/>
                </a:lnTo>
                <a:lnTo>
                  <a:pt x="521553" y="309157"/>
                </a:lnTo>
                <a:lnTo>
                  <a:pt x="520208" y="309645"/>
                </a:lnTo>
                <a:close/>
              </a:path>
              <a:path w="964565" h="962025">
                <a:moveTo>
                  <a:pt x="575834" y="933686"/>
                </a:moveTo>
                <a:lnTo>
                  <a:pt x="574176" y="933092"/>
                </a:lnTo>
                <a:lnTo>
                  <a:pt x="572982" y="930839"/>
                </a:lnTo>
                <a:lnTo>
                  <a:pt x="572859" y="930608"/>
                </a:lnTo>
                <a:lnTo>
                  <a:pt x="573884" y="929199"/>
                </a:lnTo>
                <a:lnTo>
                  <a:pt x="576651" y="929199"/>
                </a:lnTo>
                <a:lnTo>
                  <a:pt x="577343" y="930202"/>
                </a:lnTo>
                <a:lnTo>
                  <a:pt x="578136" y="930839"/>
                </a:lnTo>
                <a:lnTo>
                  <a:pt x="577634" y="931750"/>
                </a:lnTo>
                <a:lnTo>
                  <a:pt x="577331" y="933092"/>
                </a:lnTo>
                <a:lnTo>
                  <a:pt x="577527" y="933092"/>
                </a:lnTo>
                <a:lnTo>
                  <a:pt x="575834" y="933686"/>
                </a:lnTo>
                <a:close/>
              </a:path>
              <a:path w="964565" h="962025">
                <a:moveTo>
                  <a:pt x="557631" y="159701"/>
                </a:moveTo>
                <a:lnTo>
                  <a:pt x="554704" y="159701"/>
                </a:lnTo>
                <a:lnTo>
                  <a:pt x="555124" y="158295"/>
                </a:lnTo>
                <a:lnTo>
                  <a:pt x="556223" y="157245"/>
                </a:lnTo>
                <a:lnTo>
                  <a:pt x="556725" y="158075"/>
                </a:lnTo>
                <a:lnTo>
                  <a:pt x="557305" y="158872"/>
                </a:lnTo>
                <a:lnTo>
                  <a:pt x="557631" y="159701"/>
                </a:lnTo>
                <a:close/>
              </a:path>
              <a:path w="964565" h="962025">
                <a:moveTo>
                  <a:pt x="557092" y="160605"/>
                </a:moveTo>
                <a:lnTo>
                  <a:pt x="555173" y="160605"/>
                </a:lnTo>
                <a:lnTo>
                  <a:pt x="554829" y="159943"/>
                </a:lnTo>
                <a:lnTo>
                  <a:pt x="557725" y="159943"/>
                </a:lnTo>
                <a:lnTo>
                  <a:pt x="557092" y="160605"/>
                </a:lnTo>
                <a:close/>
              </a:path>
              <a:path w="964565" h="962025">
                <a:moveTo>
                  <a:pt x="557092" y="160605"/>
                </a:moveTo>
                <a:lnTo>
                  <a:pt x="556929" y="160775"/>
                </a:lnTo>
                <a:lnTo>
                  <a:pt x="557725" y="159943"/>
                </a:lnTo>
                <a:lnTo>
                  <a:pt x="557092" y="160605"/>
                </a:lnTo>
                <a:close/>
              </a:path>
              <a:path w="964565" h="962025">
                <a:moveTo>
                  <a:pt x="556874" y="675201"/>
                </a:moveTo>
                <a:lnTo>
                  <a:pt x="555282" y="675201"/>
                </a:lnTo>
                <a:lnTo>
                  <a:pt x="555451" y="674315"/>
                </a:lnTo>
                <a:lnTo>
                  <a:pt x="555898" y="673376"/>
                </a:lnTo>
                <a:lnTo>
                  <a:pt x="557504" y="673376"/>
                </a:lnTo>
                <a:lnTo>
                  <a:pt x="557305" y="674315"/>
                </a:lnTo>
                <a:lnTo>
                  <a:pt x="556874" y="675201"/>
                </a:lnTo>
                <a:close/>
              </a:path>
              <a:path w="964565" h="962025">
                <a:moveTo>
                  <a:pt x="556874" y="675201"/>
                </a:moveTo>
                <a:lnTo>
                  <a:pt x="556779" y="675450"/>
                </a:lnTo>
                <a:lnTo>
                  <a:pt x="556874" y="675201"/>
                </a:lnTo>
                <a:lnTo>
                  <a:pt x="557305" y="674315"/>
                </a:lnTo>
                <a:lnTo>
                  <a:pt x="556874" y="675201"/>
                </a:lnTo>
                <a:close/>
              </a:path>
              <a:path w="964565" h="962025">
                <a:moveTo>
                  <a:pt x="556638" y="675817"/>
                </a:moveTo>
                <a:lnTo>
                  <a:pt x="556779" y="675450"/>
                </a:lnTo>
                <a:lnTo>
                  <a:pt x="556874" y="675201"/>
                </a:lnTo>
                <a:lnTo>
                  <a:pt x="556638" y="675817"/>
                </a:lnTo>
                <a:close/>
              </a:path>
              <a:path w="964565" h="962025">
                <a:moveTo>
                  <a:pt x="556883" y="105526"/>
                </a:moveTo>
                <a:lnTo>
                  <a:pt x="555209" y="105526"/>
                </a:lnTo>
                <a:lnTo>
                  <a:pt x="555399" y="104786"/>
                </a:lnTo>
                <a:lnTo>
                  <a:pt x="555454" y="104569"/>
                </a:lnTo>
                <a:lnTo>
                  <a:pt x="555884" y="103829"/>
                </a:lnTo>
                <a:lnTo>
                  <a:pt x="557565" y="103829"/>
                </a:lnTo>
                <a:lnTo>
                  <a:pt x="557375" y="104569"/>
                </a:lnTo>
                <a:lnTo>
                  <a:pt x="557319" y="104786"/>
                </a:lnTo>
                <a:lnTo>
                  <a:pt x="556883" y="105526"/>
                </a:lnTo>
                <a:close/>
              </a:path>
              <a:path w="964565" h="962025">
                <a:moveTo>
                  <a:pt x="556883" y="105526"/>
                </a:moveTo>
                <a:lnTo>
                  <a:pt x="556800" y="105669"/>
                </a:lnTo>
                <a:lnTo>
                  <a:pt x="557319" y="104786"/>
                </a:lnTo>
                <a:lnTo>
                  <a:pt x="556883" y="105526"/>
                </a:lnTo>
                <a:close/>
              </a:path>
              <a:path w="964565" h="962025">
                <a:moveTo>
                  <a:pt x="556545" y="106220"/>
                </a:moveTo>
                <a:lnTo>
                  <a:pt x="556380" y="106580"/>
                </a:lnTo>
                <a:lnTo>
                  <a:pt x="556800" y="105669"/>
                </a:lnTo>
                <a:lnTo>
                  <a:pt x="556883" y="105526"/>
                </a:lnTo>
                <a:lnTo>
                  <a:pt x="556800" y="105669"/>
                </a:lnTo>
                <a:lnTo>
                  <a:pt x="556545" y="106220"/>
                </a:lnTo>
                <a:close/>
              </a:path>
              <a:path w="964565" h="962025">
                <a:moveTo>
                  <a:pt x="556319" y="125977"/>
                </a:moveTo>
                <a:lnTo>
                  <a:pt x="555198" y="124785"/>
                </a:lnTo>
                <a:lnTo>
                  <a:pt x="555263" y="123653"/>
                </a:lnTo>
                <a:lnTo>
                  <a:pt x="555337" y="122333"/>
                </a:lnTo>
                <a:lnTo>
                  <a:pt x="556611" y="121675"/>
                </a:lnTo>
                <a:lnTo>
                  <a:pt x="557191" y="121141"/>
                </a:lnTo>
                <a:lnTo>
                  <a:pt x="557832" y="121675"/>
                </a:lnTo>
                <a:lnTo>
                  <a:pt x="558992" y="122184"/>
                </a:lnTo>
                <a:lnTo>
                  <a:pt x="559433" y="123653"/>
                </a:lnTo>
                <a:lnTo>
                  <a:pt x="558774" y="125230"/>
                </a:lnTo>
                <a:lnTo>
                  <a:pt x="556319" y="125977"/>
                </a:lnTo>
                <a:close/>
              </a:path>
              <a:path w="964565" h="962025">
                <a:moveTo>
                  <a:pt x="556024" y="177760"/>
                </a:moveTo>
                <a:lnTo>
                  <a:pt x="556204" y="177354"/>
                </a:lnTo>
                <a:lnTo>
                  <a:pt x="556330" y="177070"/>
                </a:lnTo>
                <a:lnTo>
                  <a:pt x="556024" y="177760"/>
                </a:lnTo>
                <a:close/>
              </a:path>
              <a:path w="964565" h="962025">
                <a:moveTo>
                  <a:pt x="556892" y="179643"/>
                </a:moveTo>
                <a:lnTo>
                  <a:pt x="555276" y="179643"/>
                </a:lnTo>
                <a:lnTo>
                  <a:pt x="555494" y="178753"/>
                </a:lnTo>
                <a:lnTo>
                  <a:pt x="555964" y="177899"/>
                </a:lnTo>
                <a:lnTo>
                  <a:pt x="557607" y="177899"/>
                </a:lnTo>
                <a:lnTo>
                  <a:pt x="557359" y="178753"/>
                </a:lnTo>
                <a:lnTo>
                  <a:pt x="556892" y="179643"/>
                </a:lnTo>
                <a:close/>
              </a:path>
              <a:path w="964565" h="962025">
                <a:moveTo>
                  <a:pt x="556190" y="139382"/>
                </a:moveTo>
                <a:lnTo>
                  <a:pt x="556089" y="139624"/>
                </a:lnTo>
                <a:lnTo>
                  <a:pt x="556330" y="139047"/>
                </a:lnTo>
                <a:lnTo>
                  <a:pt x="556190" y="139382"/>
                </a:lnTo>
                <a:close/>
              </a:path>
              <a:path w="964565" h="962025">
                <a:moveTo>
                  <a:pt x="557963" y="141795"/>
                </a:moveTo>
                <a:lnTo>
                  <a:pt x="555266" y="141795"/>
                </a:lnTo>
                <a:lnTo>
                  <a:pt x="555379" y="141286"/>
                </a:lnTo>
                <a:lnTo>
                  <a:pt x="555476" y="140848"/>
                </a:lnTo>
                <a:lnTo>
                  <a:pt x="555949" y="139958"/>
                </a:lnTo>
                <a:lnTo>
                  <a:pt x="556089" y="139624"/>
                </a:lnTo>
                <a:lnTo>
                  <a:pt x="556190" y="139382"/>
                </a:lnTo>
                <a:lnTo>
                  <a:pt x="556089" y="139624"/>
                </a:lnTo>
                <a:lnTo>
                  <a:pt x="557516" y="139958"/>
                </a:lnTo>
                <a:lnTo>
                  <a:pt x="558166" y="141286"/>
                </a:lnTo>
                <a:lnTo>
                  <a:pt x="557963" y="141795"/>
                </a:lnTo>
                <a:close/>
              </a:path>
              <a:path w="964565" h="962025">
                <a:moveTo>
                  <a:pt x="557963" y="141795"/>
                </a:moveTo>
                <a:lnTo>
                  <a:pt x="557872" y="142022"/>
                </a:lnTo>
                <a:lnTo>
                  <a:pt x="558166" y="141286"/>
                </a:lnTo>
                <a:lnTo>
                  <a:pt x="557963" y="141795"/>
                </a:lnTo>
                <a:close/>
              </a:path>
              <a:path w="964565" h="962025">
                <a:moveTo>
                  <a:pt x="557757" y="142311"/>
                </a:moveTo>
                <a:lnTo>
                  <a:pt x="555565" y="142311"/>
                </a:lnTo>
                <a:lnTo>
                  <a:pt x="555216" y="142022"/>
                </a:lnTo>
                <a:lnTo>
                  <a:pt x="557872" y="142022"/>
                </a:lnTo>
                <a:lnTo>
                  <a:pt x="557757" y="142311"/>
                </a:lnTo>
                <a:close/>
              </a:path>
              <a:path w="964565" h="962025">
                <a:moveTo>
                  <a:pt x="557824" y="217594"/>
                </a:moveTo>
                <a:lnTo>
                  <a:pt x="556184" y="217014"/>
                </a:lnTo>
                <a:lnTo>
                  <a:pt x="554984" y="214758"/>
                </a:lnTo>
                <a:lnTo>
                  <a:pt x="554914" y="214626"/>
                </a:lnTo>
                <a:lnTo>
                  <a:pt x="555807" y="213160"/>
                </a:lnTo>
                <a:lnTo>
                  <a:pt x="558577" y="213160"/>
                </a:lnTo>
                <a:lnTo>
                  <a:pt x="559248" y="214124"/>
                </a:lnTo>
                <a:lnTo>
                  <a:pt x="560041" y="214758"/>
                </a:lnTo>
                <a:lnTo>
                  <a:pt x="559561" y="215658"/>
                </a:lnTo>
                <a:lnTo>
                  <a:pt x="559269" y="217014"/>
                </a:lnTo>
                <a:lnTo>
                  <a:pt x="557824" y="217594"/>
                </a:lnTo>
                <a:close/>
              </a:path>
              <a:path w="964565" h="962025">
                <a:moveTo>
                  <a:pt x="557529" y="195738"/>
                </a:moveTo>
                <a:lnTo>
                  <a:pt x="554874" y="195738"/>
                </a:lnTo>
                <a:lnTo>
                  <a:pt x="554981" y="195439"/>
                </a:lnTo>
                <a:lnTo>
                  <a:pt x="557167" y="195439"/>
                </a:lnTo>
                <a:lnTo>
                  <a:pt x="557529" y="195738"/>
                </a:lnTo>
                <a:close/>
              </a:path>
              <a:path w="964565" h="962025">
                <a:moveTo>
                  <a:pt x="554874" y="195738"/>
                </a:moveTo>
                <a:lnTo>
                  <a:pt x="554797" y="195951"/>
                </a:lnTo>
                <a:lnTo>
                  <a:pt x="554874" y="195738"/>
                </a:lnTo>
                <a:lnTo>
                  <a:pt x="554981" y="195439"/>
                </a:lnTo>
                <a:lnTo>
                  <a:pt x="554874" y="195738"/>
                </a:lnTo>
                <a:close/>
              </a:path>
              <a:path w="964565" h="962025">
                <a:moveTo>
                  <a:pt x="556412" y="198641"/>
                </a:moveTo>
                <a:lnTo>
                  <a:pt x="555145" y="197691"/>
                </a:lnTo>
                <a:lnTo>
                  <a:pt x="554629" y="196421"/>
                </a:lnTo>
                <a:lnTo>
                  <a:pt x="554797" y="195951"/>
                </a:lnTo>
                <a:lnTo>
                  <a:pt x="557479" y="195951"/>
                </a:lnTo>
                <a:lnTo>
                  <a:pt x="557369" y="196421"/>
                </a:lnTo>
                <a:lnTo>
                  <a:pt x="557262" y="196880"/>
                </a:lnTo>
                <a:lnTo>
                  <a:pt x="556823" y="197691"/>
                </a:lnTo>
                <a:lnTo>
                  <a:pt x="556412" y="198641"/>
                </a:lnTo>
                <a:close/>
              </a:path>
              <a:path w="964565" h="962025">
                <a:moveTo>
                  <a:pt x="559166" y="271380"/>
                </a:moveTo>
                <a:lnTo>
                  <a:pt x="556525" y="271380"/>
                </a:lnTo>
                <a:lnTo>
                  <a:pt x="555889" y="270594"/>
                </a:lnTo>
                <a:lnTo>
                  <a:pt x="555102" y="270060"/>
                </a:lnTo>
                <a:lnTo>
                  <a:pt x="555494" y="269131"/>
                </a:lnTo>
                <a:lnTo>
                  <a:pt x="555576" y="268509"/>
                </a:lnTo>
                <a:lnTo>
                  <a:pt x="555689" y="267655"/>
                </a:lnTo>
                <a:lnTo>
                  <a:pt x="557038" y="267181"/>
                </a:lnTo>
                <a:lnTo>
                  <a:pt x="558501" y="267808"/>
                </a:lnTo>
                <a:lnTo>
                  <a:pt x="560301" y="270242"/>
                </a:lnTo>
                <a:lnTo>
                  <a:pt x="559166" y="271380"/>
                </a:lnTo>
                <a:close/>
              </a:path>
              <a:path w="964565" h="962025">
                <a:moveTo>
                  <a:pt x="557827" y="32880"/>
                </a:moveTo>
                <a:lnTo>
                  <a:pt x="555099" y="32880"/>
                </a:lnTo>
                <a:lnTo>
                  <a:pt x="554939" y="32382"/>
                </a:lnTo>
                <a:lnTo>
                  <a:pt x="554814" y="31994"/>
                </a:lnTo>
                <a:lnTo>
                  <a:pt x="554696" y="31627"/>
                </a:lnTo>
                <a:lnTo>
                  <a:pt x="555152" y="30254"/>
                </a:lnTo>
                <a:lnTo>
                  <a:pt x="555704" y="28820"/>
                </a:lnTo>
                <a:lnTo>
                  <a:pt x="556803" y="28261"/>
                </a:lnTo>
                <a:lnTo>
                  <a:pt x="558725" y="29805"/>
                </a:lnTo>
                <a:lnTo>
                  <a:pt x="559002" y="31037"/>
                </a:lnTo>
                <a:lnTo>
                  <a:pt x="559497" y="31994"/>
                </a:lnTo>
                <a:lnTo>
                  <a:pt x="558486" y="32382"/>
                </a:lnTo>
                <a:lnTo>
                  <a:pt x="557827" y="32880"/>
                </a:lnTo>
                <a:close/>
              </a:path>
              <a:path w="964565" h="962025">
                <a:moveTo>
                  <a:pt x="557827" y="32880"/>
                </a:moveTo>
                <a:lnTo>
                  <a:pt x="557587" y="33061"/>
                </a:lnTo>
                <a:lnTo>
                  <a:pt x="558486" y="32382"/>
                </a:lnTo>
                <a:lnTo>
                  <a:pt x="557827" y="32880"/>
                </a:lnTo>
                <a:close/>
              </a:path>
              <a:path w="964565" h="962025">
                <a:moveTo>
                  <a:pt x="557850" y="253403"/>
                </a:moveTo>
                <a:lnTo>
                  <a:pt x="555116" y="253403"/>
                </a:lnTo>
                <a:lnTo>
                  <a:pt x="554966" y="252923"/>
                </a:lnTo>
                <a:lnTo>
                  <a:pt x="554846" y="252538"/>
                </a:lnTo>
                <a:lnTo>
                  <a:pt x="554721" y="252140"/>
                </a:lnTo>
                <a:lnTo>
                  <a:pt x="555163" y="250766"/>
                </a:lnTo>
                <a:lnTo>
                  <a:pt x="555696" y="249304"/>
                </a:lnTo>
                <a:lnTo>
                  <a:pt x="556789" y="248748"/>
                </a:lnTo>
                <a:lnTo>
                  <a:pt x="558728" y="250332"/>
                </a:lnTo>
                <a:lnTo>
                  <a:pt x="559002" y="251570"/>
                </a:lnTo>
                <a:lnTo>
                  <a:pt x="559500" y="252538"/>
                </a:lnTo>
                <a:lnTo>
                  <a:pt x="558490" y="252923"/>
                </a:lnTo>
                <a:lnTo>
                  <a:pt x="557850" y="253403"/>
                </a:lnTo>
                <a:close/>
              </a:path>
              <a:path w="964565" h="962025">
                <a:moveTo>
                  <a:pt x="557594" y="253595"/>
                </a:moveTo>
                <a:lnTo>
                  <a:pt x="557419" y="253727"/>
                </a:lnTo>
                <a:lnTo>
                  <a:pt x="557850" y="253403"/>
                </a:lnTo>
                <a:lnTo>
                  <a:pt x="557594" y="253595"/>
                </a:lnTo>
                <a:close/>
              </a:path>
              <a:path w="964565" h="962025">
                <a:moveTo>
                  <a:pt x="556190" y="745211"/>
                </a:moveTo>
                <a:lnTo>
                  <a:pt x="556089" y="745453"/>
                </a:lnTo>
                <a:lnTo>
                  <a:pt x="556330" y="744876"/>
                </a:lnTo>
                <a:lnTo>
                  <a:pt x="556190" y="745211"/>
                </a:lnTo>
                <a:close/>
              </a:path>
              <a:path w="964565" h="962025">
                <a:moveTo>
                  <a:pt x="557961" y="747623"/>
                </a:moveTo>
                <a:lnTo>
                  <a:pt x="555266" y="747623"/>
                </a:lnTo>
                <a:lnTo>
                  <a:pt x="555379" y="747111"/>
                </a:lnTo>
                <a:lnTo>
                  <a:pt x="555476" y="746677"/>
                </a:lnTo>
                <a:lnTo>
                  <a:pt x="555949" y="745787"/>
                </a:lnTo>
                <a:lnTo>
                  <a:pt x="556089" y="745453"/>
                </a:lnTo>
                <a:lnTo>
                  <a:pt x="556190" y="745211"/>
                </a:lnTo>
                <a:lnTo>
                  <a:pt x="556089" y="745453"/>
                </a:lnTo>
                <a:lnTo>
                  <a:pt x="557516" y="745787"/>
                </a:lnTo>
                <a:lnTo>
                  <a:pt x="558166" y="747111"/>
                </a:lnTo>
                <a:lnTo>
                  <a:pt x="557961" y="747623"/>
                </a:lnTo>
                <a:close/>
              </a:path>
              <a:path w="964565" h="962025">
                <a:moveTo>
                  <a:pt x="557961" y="747623"/>
                </a:moveTo>
                <a:lnTo>
                  <a:pt x="557870" y="747851"/>
                </a:lnTo>
                <a:lnTo>
                  <a:pt x="558166" y="747111"/>
                </a:lnTo>
                <a:lnTo>
                  <a:pt x="557961" y="747623"/>
                </a:lnTo>
                <a:close/>
              </a:path>
              <a:path w="964565" h="962025">
                <a:moveTo>
                  <a:pt x="557757" y="748136"/>
                </a:moveTo>
                <a:lnTo>
                  <a:pt x="555560" y="748136"/>
                </a:lnTo>
                <a:lnTo>
                  <a:pt x="555216" y="747851"/>
                </a:lnTo>
                <a:lnTo>
                  <a:pt x="557870" y="747851"/>
                </a:lnTo>
                <a:lnTo>
                  <a:pt x="557757" y="748136"/>
                </a:lnTo>
                <a:close/>
              </a:path>
              <a:path w="964565" h="962025">
                <a:moveTo>
                  <a:pt x="556319" y="731806"/>
                </a:moveTo>
                <a:lnTo>
                  <a:pt x="555198" y="730614"/>
                </a:lnTo>
                <a:lnTo>
                  <a:pt x="555263" y="729482"/>
                </a:lnTo>
                <a:lnTo>
                  <a:pt x="555337" y="728162"/>
                </a:lnTo>
                <a:lnTo>
                  <a:pt x="556611" y="727504"/>
                </a:lnTo>
                <a:lnTo>
                  <a:pt x="557191" y="726970"/>
                </a:lnTo>
                <a:lnTo>
                  <a:pt x="557832" y="727504"/>
                </a:lnTo>
                <a:lnTo>
                  <a:pt x="558992" y="728013"/>
                </a:lnTo>
                <a:lnTo>
                  <a:pt x="559433" y="729482"/>
                </a:lnTo>
                <a:lnTo>
                  <a:pt x="558774" y="731059"/>
                </a:lnTo>
                <a:lnTo>
                  <a:pt x="556319" y="731806"/>
                </a:lnTo>
                <a:close/>
              </a:path>
              <a:path w="964565" h="962025">
                <a:moveTo>
                  <a:pt x="556883" y="711355"/>
                </a:moveTo>
                <a:lnTo>
                  <a:pt x="555209" y="711355"/>
                </a:lnTo>
                <a:lnTo>
                  <a:pt x="555399" y="710615"/>
                </a:lnTo>
                <a:lnTo>
                  <a:pt x="555454" y="710398"/>
                </a:lnTo>
                <a:lnTo>
                  <a:pt x="555884" y="709658"/>
                </a:lnTo>
                <a:lnTo>
                  <a:pt x="557565" y="709658"/>
                </a:lnTo>
                <a:lnTo>
                  <a:pt x="557375" y="710398"/>
                </a:lnTo>
                <a:lnTo>
                  <a:pt x="557319" y="710615"/>
                </a:lnTo>
                <a:lnTo>
                  <a:pt x="556883" y="711355"/>
                </a:lnTo>
                <a:close/>
              </a:path>
              <a:path w="964565" h="962025">
                <a:moveTo>
                  <a:pt x="556883" y="711355"/>
                </a:moveTo>
                <a:lnTo>
                  <a:pt x="556800" y="711498"/>
                </a:lnTo>
                <a:lnTo>
                  <a:pt x="557319" y="710615"/>
                </a:lnTo>
                <a:lnTo>
                  <a:pt x="556883" y="711355"/>
                </a:lnTo>
                <a:close/>
              </a:path>
              <a:path w="964565" h="962025">
                <a:moveTo>
                  <a:pt x="556545" y="712049"/>
                </a:moveTo>
                <a:lnTo>
                  <a:pt x="556380" y="712409"/>
                </a:lnTo>
                <a:lnTo>
                  <a:pt x="556800" y="711498"/>
                </a:lnTo>
                <a:lnTo>
                  <a:pt x="556883" y="711355"/>
                </a:lnTo>
                <a:lnTo>
                  <a:pt x="556800" y="711498"/>
                </a:lnTo>
                <a:lnTo>
                  <a:pt x="556545" y="712049"/>
                </a:lnTo>
                <a:close/>
              </a:path>
              <a:path w="964565" h="962025">
                <a:moveTo>
                  <a:pt x="557831" y="638705"/>
                </a:moveTo>
                <a:lnTo>
                  <a:pt x="555099" y="638705"/>
                </a:lnTo>
                <a:lnTo>
                  <a:pt x="554940" y="638207"/>
                </a:lnTo>
                <a:lnTo>
                  <a:pt x="554816" y="637819"/>
                </a:lnTo>
                <a:lnTo>
                  <a:pt x="554700" y="637456"/>
                </a:lnTo>
                <a:lnTo>
                  <a:pt x="555152" y="636079"/>
                </a:lnTo>
                <a:lnTo>
                  <a:pt x="555704" y="634645"/>
                </a:lnTo>
                <a:lnTo>
                  <a:pt x="556803" y="634086"/>
                </a:lnTo>
                <a:lnTo>
                  <a:pt x="558728" y="635631"/>
                </a:lnTo>
                <a:lnTo>
                  <a:pt x="559006" y="636862"/>
                </a:lnTo>
                <a:lnTo>
                  <a:pt x="559500" y="637819"/>
                </a:lnTo>
                <a:lnTo>
                  <a:pt x="558490" y="638207"/>
                </a:lnTo>
                <a:lnTo>
                  <a:pt x="557831" y="638705"/>
                </a:lnTo>
                <a:close/>
              </a:path>
              <a:path w="964565" h="962025">
                <a:moveTo>
                  <a:pt x="556909" y="693271"/>
                </a:moveTo>
                <a:lnTo>
                  <a:pt x="555273" y="693271"/>
                </a:lnTo>
                <a:lnTo>
                  <a:pt x="555479" y="692342"/>
                </a:lnTo>
                <a:lnTo>
                  <a:pt x="555953" y="691478"/>
                </a:lnTo>
                <a:lnTo>
                  <a:pt x="557601" y="691478"/>
                </a:lnTo>
                <a:lnTo>
                  <a:pt x="557379" y="692342"/>
                </a:lnTo>
                <a:lnTo>
                  <a:pt x="556909" y="693271"/>
                </a:lnTo>
                <a:close/>
              </a:path>
              <a:path w="964565" h="962025">
                <a:moveTo>
                  <a:pt x="556909" y="693271"/>
                </a:moveTo>
                <a:lnTo>
                  <a:pt x="556806" y="693492"/>
                </a:lnTo>
                <a:lnTo>
                  <a:pt x="556902" y="693271"/>
                </a:lnTo>
                <a:lnTo>
                  <a:pt x="557411" y="692342"/>
                </a:lnTo>
                <a:lnTo>
                  <a:pt x="556909" y="693271"/>
                </a:lnTo>
                <a:close/>
              </a:path>
              <a:path w="964565" h="962025">
                <a:moveTo>
                  <a:pt x="556622" y="693912"/>
                </a:moveTo>
                <a:lnTo>
                  <a:pt x="556479" y="694239"/>
                </a:lnTo>
                <a:lnTo>
                  <a:pt x="556806" y="693492"/>
                </a:lnTo>
                <a:lnTo>
                  <a:pt x="556902" y="693271"/>
                </a:lnTo>
                <a:lnTo>
                  <a:pt x="556622" y="693912"/>
                </a:lnTo>
                <a:close/>
              </a:path>
              <a:path w="964565" h="962025">
                <a:moveTo>
                  <a:pt x="557529" y="801567"/>
                </a:moveTo>
                <a:lnTo>
                  <a:pt x="554874" y="801567"/>
                </a:lnTo>
                <a:lnTo>
                  <a:pt x="554981" y="801268"/>
                </a:lnTo>
                <a:lnTo>
                  <a:pt x="557167" y="801268"/>
                </a:lnTo>
                <a:lnTo>
                  <a:pt x="557529" y="801567"/>
                </a:lnTo>
                <a:close/>
              </a:path>
              <a:path w="964565" h="962025">
                <a:moveTo>
                  <a:pt x="554874" y="801567"/>
                </a:moveTo>
                <a:lnTo>
                  <a:pt x="554797" y="801780"/>
                </a:lnTo>
                <a:lnTo>
                  <a:pt x="554874" y="801567"/>
                </a:lnTo>
                <a:lnTo>
                  <a:pt x="554981" y="801268"/>
                </a:lnTo>
                <a:lnTo>
                  <a:pt x="554874" y="801567"/>
                </a:lnTo>
                <a:close/>
              </a:path>
              <a:path w="964565" h="962025">
                <a:moveTo>
                  <a:pt x="556412" y="804470"/>
                </a:moveTo>
                <a:lnTo>
                  <a:pt x="555145" y="803520"/>
                </a:lnTo>
                <a:lnTo>
                  <a:pt x="554629" y="802246"/>
                </a:lnTo>
                <a:lnTo>
                  <a:pt x="554797" y="801780"/>
                </a:lnTo>
                <a:lnTo>
                  <a:pt x="557479" y="801780"/>
                </a:lnTo>
                <a:lnTo>
                  <a:pt x="557370" y="802246"/>
                </a:lnTo>
                <a:lnTo>
                  <a:pt x="557262" y="802709"/>
                </a:lnTo>
                <a:lnTo>
                  <a:pt x="556823" y="803520"/>
                </a:lnTo>
                <a:lnTo>
                  <a:pt x="556412" y="804470"/>
                </a:lnTo>
                <a:close/>
              </a:path>
              <a:path w="964565" h="962025">
                <a:moveTo>
                  <a:pt x="557956" y="621913"/>
                </a:moveTo>
                <a:lnTo>
                  <a:pt x="554237" y="621464"/>
                </a:lnTo>
                <a:lnTo>
                  <a:pt x="552960" y="620436"/>
                </a:lnTo>
                <a:lnTo>
                  <a:pt x="553657" y="618255"/>
                </a:lnTo>
                <a:lnTo>
                  <a:pt x="554220" y="616372"/>
                </a:lnTo>
                <a:lnTo>
                  <a:pt x="555604" y="615351"/>
                </a:lnTo>
                <a:lnTo>
                  <a:pt x="559287" y="615813"/>
                </a:lnTo>
                <a:lnTo>
                  <a:pt x="560593" y="617151"/>
                </a:lnTo>
                <a:lnTo>
                  <a:pt x="559500" y="620931"/>
                </a:lnTo>
                <a:lnTo>
                  <a:pt x="557956" y="621913"/>
                </a:lnTo>
                <a:close/>
              </a:path>
              <a:path w="964565" h="962025">
                <a:moveTo>
                  <a:pt x="557824" y="823419"/>
                </a:moveTo>
                <a:lnTo>
                  <a:pt x="556184" y="822839"/>
                </a:lnTo>
                <a:lnTo>
                  <a:pt x="554984" y="820583"/>
                </a:lnTo>
                <a:lnTo>
                  <a:pt x="554914" y="820451"/>
                </a:lnTo>
                <a:lnTo>
                  <a:pt x="555807" y="818985"/>
                </a:lnTo>
                <a:lnTo>
                  <a:pt x="558577" y="818985"/>
                </a:lnTo>
                <a:lnTo>
                  <a:pt x="559248" y="819950"/>
                </a:lnTo>
                <a:lnTo>
                  <a:pt x="560041" y="820583"/>
                </a:lnTo>
                <a:lnTo>
                  <a:pt x="559561" y="821487"/>
                </a:lnTo>
                <a:lnTo>
                  <a:pt x="559270" y="822839"/>
                </a:lnTo>
                <a:lnTo>
                  <a:pt x="557824" y="823419"/>
                </a:lnTo>
                <a:close/>
              </a:path>
              <a:path w="964565" h="962025">
                <a:moveTo>
                  <a:pt x="556472" y="50523"/>
                </a:moveTo>
                <a:lnTo>
                  <a:pt x="555124" y="49655"/>
                </a:lnTo>
                <a:lnTo>
                  <a:pt x="555898" y="47929"/>
                </a:lnTo>
                <a:lnTo>
                  <a:pt x="557515" y="47929"/>
                </a:lnTo>
                <a:lnTo>
                  <a:pt x="557305" y="48826"/>
                </a:lnTo>
                <a:lnTo>
                  <a:pt x="556848" y="49655"/>
                </a:lnTo>
                <a:lnTo>
                  <a:pt x="556472" y="50523"/>
                </a:lnTo>
                <a:close/>
              </a:path>
              <a:path w="964565" h="962025">
                <a:moveTo>
                  <a:pt x="556874" y="69376"/>
                </a:moveTo>
                <a:lnTo>
                  <a:pt x="555282" y="69376"/>
                </a:lnTo>
                <a:lnTo>
                  <a:pt x="555451" y="68490"/>
                </a:lnTo>
                <a:lnTo>
                  <a:pt x="555898" y="67550"/>
                </a:lnTo>
                <a:lnTo>
                  <a:pt x="557504" y="67550"/>
                </a:lnTo>
                <a:lnTo>
                  <a:pt x="557305" y="68490"/>
                </a:lnTo>
                <a:lnTo>
                  <a:pt x="556874" y="69376"/>
                </a:lnTo>
                <a:close/>
              </a:path>
              <a:path w="964565" h="962025">
                <a:moveTo>
                  <a:pt x="556874" y="69376"/>
                </a:moveTo>
                <a:lnTo>
                  <a:pt x="556779" y="69625"/>
                </a:lnTo>
                <a:lnTo>
                  <a:pt x="556874" y="69376"/>
                </a:lnTo>
                <a:lnTo>
                  <a:pt x="557305" y="68490"/>
                </a:lnTo>
                <a:lnTo>
                  <a:pt x="556874" y="69376"/>
                </a:lnTo>
                <a:close/>
              </a:path>
              <a:path w="964565" h="962025">
                <a:moveTo>
                  <a:pt x="556638" y="69991"/>
                </a:moveTo>
                <a:lnTo>
                  <a:pt x="556779" y="69625"/>
                </a:lnTo>
                <a:lnTo>
                  <a:pt x="556874" y="69376"/>
                </a:lnTo>
                <a:lnTo>
                  <a:pt x="556638" y="69991"/>
                </a:lnTo>
                <a:close/>
              </a:path>
              <a:path w="964565" h="962025">
                <a:moveTo>
                  <a:pt x="556909" y="87446"/>
                </a:moveTo>
                <a:lnTo>
                  <a:pt x="555273" y="87446"/>
                </a:lnTo>
                <a:lnTo>
                  <a:pt x="555479" y="86517"/>
                </a:lnTo>
                <a:lnTo>
                  <a:pt x="555953" y="85652"/>
                </a:lnTo>
                <a:lnTo>
                  <a:pt x="557601" y="85652"/>
                </a:lnTo>
                <a:lnTo>
                  <a:pt x="557379" y="86517"/>
                </a:lnTo>
                <a:lnTo>
                  <a:pt x="556909" y="87446"/>
                </a:lnTo>
                <a:close/>
              </a:path>
              <a:path w="964565" h="962025">
                <a:moveTo>
                  <a:pt x="556909" y="87446"/>
                </a:moveTo>
                <a:lnTo>
                  <a:pt x="556806" y="87666"/>
                </a:lnTo>
                <a:lnTo>
                  <a:pt x="556902" y="87446"/>
                </a:lnTo>
                <a:lnTo>
                  <a:pt x="557411" y="86517"/>
                </a:lnTo>
                <a:lnTo>
                  <a:pt x="556909" y="87446"/>
                </a:lnTo>
                <a:close/>
              </a:path>
              <a:path w="964565" h="962025">
                <a:moveTo>
                  <a:pt x="556622" y="88086"/>
                </a:moveTo>
                <a:lnTo>
                  <a:pt x="556479" y="88414"/>
                </a:lnTo>
                <a:lnTo>
                  <a:pt x="556806" y="87666"/>
                </a:lnTo>
                <a:lnTo>
                  <a:pt x="556902" y="87446"/>
                </a:lnTo>
                <a:lnTo>
                  <a:pt x="556622" y="88086"/>
                </a:lnTo>
                <a:close/>
              </a:path>
              <a:path w="964565" h="962025">
                <a:moveTo>
                  <a:pt x="557576" y="584396"/>
                </a:moveTo>
                <a:lnTo>
                  <a:pt x="555803" y="584396"/>
                </a:lnTo>
                <a:lnTo>
                  <a:pt x="554874" y="583097"/>
                </a:lnTo>
                <a:lnTo>
                  <a:pt x="554761" y="581570"/>
                </a:lnTo>
                <a:lnTo>
                  <a:pt x="554682" y="580517"/>
                </a:lnTo>
                <a:lnTo>
                  <a:pt x="555487" y="579517"/>
                </a:lnTo>
                <a:lnTo>
                  <a:pt x="557152" y="579517"/>
                </a:lnTo>
                <a:lnTo>
                  <a:pt x="559476" y="580211"/>
                </a:lnTo>
                <a:lnTo>
                  <a:pt x="559970" y="581570"/>
                </a:lnTo>
                <a:lnTo>
                  <a:pt x="558547" y="583844"/>
                </a:lnTo>
                <a:lnTo>
                  <a:pt x="557576" y="584396"/>
                </a:lnTo>
                <a:close/>
              </a:path>
              <a:path w="964565" h="962025">
                <a:moveTo>
                  <a:pt x="557815" y="491967"/>
                </a:moveTo>
                <a:lnTo>
                  <a:pt x="555095" y="491967"/>
                </a:lnTo>
                <a:lnTo>
                  <a:pt x="554931" y="491466"/>
                </a:lnTo>
                <a:lnTo>
                  <a:pt x="554804" y="491078"/>
                </a:lnTo>
                <a:lnTo>
                  <a:pt x="554689" y="490726"/>
                </a:lnTo>
                <a:lnTo>
                  <a:pt x="555145" y="489352"/>
                </a:lnTo>
                <a:lnTo>
                  <a:pt x="555704" y="487936"/>
                </a:lnTo>
                <a:lnTo>
                  <a:pt x="556800" y="487381"/>
                </a:lnTo>
                <a:lnTo>
                  <a:pt x="558718" y="488907"/>
                </a:lnTo>
                <a:lnTo>
                  <a:pt x="558999" y="490131"/>
                </a:lnTo>
                <a:lnTo>
                  <a:pt x="559493" y="491078"/>
                </a:lnTo>
                <a:lnTo>
                  <a:pt x="558483" y="491466"/>
                </a:lnTo>
                <a:lnTo>
                  <a:pt x="557815" y="491967"/>
                </a:lnTo>
                <a:close/>
              </a:path>
              <a:path w="964565" h="962025">
                <a:moveTo>
                  <a:pt x="556894" y="564945"/>
                </a:moveTo>
                <a:lnTo>
                  <a:pt x="555269" y="564945"/>
                </a:lnTo>
                <a:lnTo>
                  <a:pt x="555483" y="564041"/>
                </a:lnTo>
                <a:lnTo>
                  <a:pt x="555951" y="563194"/>
                </a:lnTo>
                <a:lnTo>
                  <a:pt x="557600" y="563194"/>
                </a:lnTo>
                <a:lnTo>
                  <a:pt x="557362" y="564041"/>
                </a:lnTo>
                <a:lnTo>
                  <a:pt x="556894" y="564945"/>
                </a:lnTo>
                <a:close/>
              </a:path>
              <a:path w="964565" h="962025">
                <a:moveTo>
                  <a:pt x="556894" y="564945"/>
                </a:moveTo>
                <a:lnTo>
                  <a:pt x="556799" y="565148"/>
                </a:lnTo>
                <a:lnTo>
                  <a:pt x="556890" y="564945"/>
                </a:lnTo>
                <a:lnTo>
                  <a:pt x="557383" y="564041"/>
                </a:lnTo>
                <a:lnTo>
                  <a:pt x="556894" y="564945"/>
                </a:lnTo>
                <a:close/>
              </a:path>
              <a:path w="964565" h="962025">
                <a:moveTo>
                  <a:pt x="556613" y="565561"/>
                </a:moveTo>
                <a:lnTo>
                  <a:pt x="556472" y="565874"/>
                </a:lnTo>
                <a:lnTo>
                  <a:pt x="556799" y="565148"/>
                </a:lnTo>
                <a:lnTo>
                  <a:pt x="556890" y="564945"/>
                </a:lnTo>
                <a:lnTo>
                  <a:pt x="556613" y="565561"/>
                </a:lnTo>
                <a:close/>
              </a:path>
              <a:path w="964565" h="962025">
                <a:moveTo>
                  <a:pt x="559465" y="602444"/>
                </a:moveTo>
                <a:lnTo>
                  <a:pt x="556754" y="602444"/>
                </a:lnTo>
                <a:lnTo>
                  <a:pt x="556123" y="601519"/>
                </a:lnTo>
                <a:lnTo>
                  <a:pt x="555362" y="600889"/>
                </a:lnTo>
                <a:lnTo>
                  <a:pt x="555810" y="599936"/>
                </a:lnTo>
                <a:lnTo>
                  <a:pt x="556056" y="598459"/>
                </a:lnTo>
                <a:lnTo>
                  <a:pt x="557479" y="597900"/>
                </a:lnTo>
                <a:lnTo>
                  <a:pt x="558886" y="598459"/>
                </a:lnTo>
                <a:lnTo>
                  <a:pt x="559082" y="598459"/>
                </a:lnTo>
                <a:lnTo>
                  <a:pt x="560432" y="600889"/>
                </a:lnTo>
                <a:lnTo>
                  <a:pt x="560532" y="601071"/>
                </a:lnTo>
                <a:lnTo>
                  <a:pt x="559465" y="602444"/>
                </a:lnTo>
                <a:close/>
              </a:path>
              <a:path w="964565" h="962025">
                <a:moveTo>
                  <a:pt x="556469" y="546064"/>
                </a:moveTo>
                <a:lnTo>
                  <a:pt x="555124" y="545210"/>
                </a:lnTo>
                <a:lnTo>
                  <a:pt x="555898" y="543491"/>
                </a:lnTo>
                <a:lnTo>
                  <a:pt x="557508" y="543491"/>
                </a:lnTo>
                <a:lnTo>
                  <a:pt x="557294" y="544380"/>
                </a:lnTo>
                <a:lnTo>
                  <a:pt x="556841" y="545210"/>
                </a:lnTo>
                <a:lnTo>
                  <a:pt x="556469" y="546064"/>
                </a:lnTo>
                <a:close/>
              </a:path>
              <a:path w="964565" h="962025">
                <a:moveTo>
                  <a:pt x="556024" y="508283"/>
                </a:moveTo>
                <a:lnTo>
                  <a:pt x="556228" y="507817"/>
                </a:lnTo>
                <a:lnTo>
                  <a:pt x="557525" y="507817"/>
                </a:lnTo>
                <a:lnTo>
                  <a:pt x="558465" y="508283"/>
                </a:lnTo>
                <a:lnTo>
                  <a:pt x="556228" y="507817"/>
                </a:lnTo>
                <a:lnTo>
                  <a:pt x="556024" y="508283"/>
                </a:lnTo>
                <a:close/>
              </a:path>
              <a:path w="964565" h="962025">
                <a:moveTo>
                  <a:pt x="555942" y="508472"/>
                </a:moveTo>
                <a:lnTo>
                  <a:pt x="555819" y="508664"/>
                </a:lnTo>
                <a:lnTo>
                  <a:pt x="555942" y="508472"/>
                </a:lnTo>
                <a:lnTo>
                  <a:pt x="556024" y="508283"/>
                </a:lnTo>
                <a:lnTo>
                  <a:pt x="555942" y="508472"/>
                </a:lnTo>
                <a:close/>
              </a:path>
              <a:path w="964565" h="962025">
                <a:moveTo>
                  <a:pt x="558888" y="509778"/>
                </a:moveTo>
                <a:lnTo>
                  <a:pt x="556012" y="509778"/>
                </a:lnTo>
                <a:lnTo>
                  <a:pt x="555717" y="509126"/>
                </a:lnTo>
                <a:lnTo>
                  <a:pt x="555636" y="508949"/>
                </a:lnTo>
                <a:lnTo>
                  <a:pt x="555819" y="508664"/>
                </a:lnTo>
                <a:lnTo>
                  <a:pt x="559422" y="508664"/>
                </a:lnTo>
                <a:lnTo>
                  <a:pt x="559225" y="508949"/>
                </a:lnTo>
                <a:lnTo>
                  <a:pt x="559102" y="509126"/>
                </a:lnTo>
                <a:lnTo>
                  <a:pt x="558888" y="509778"/>
                </a:lnTo>
                <a:close/>
              </a:path>
              <a:path w="964565" h="962025">
                <a:moveTo>
                  <a:pt x="556120" y="510016"/>
                </a:moveTo>
                <a:lnTo>
                  <a:pt x="555717" y="509126"/>
                </a:lnTo>
                <a:lnTo>
                  <a:pt x="556012" y="509778"/>
                </a:lnTo>
                <a:lnTo>
                  <a:pt x="556120" y="510016"/>
                </a:lnTo>
                <a:close/>
              </a:path>
              <a:path w="964565" h="962025">
                <a:moveTo>
                  <a:pt x="557209" y="510685"/>
                </a:moveTo>
                <a:lnTo>
                  <a:pt x="556227" y="510251"/>
                </a:lnTo>
                <a:lnTo>
                  <a:pt x="556120" y="510016"/>
                </a:lnTo>
                <a:lnTo>
                  <a:pt x="558447" y="510016"/>
                </a:lnTo>
                <a:lnTo>
                  <a:pt x="557209" y="510685"/>
                </a:lnTo>
                <a:close/>
              </a:path>
              <a:path w="964565" h="962025">
                <a:moveTo>
                  <a:pt x="567208" y="720650"/>
                </a:moveTo>
                <a:lnTo>
                  <a:pt x="565792" y="720650"/>
                </a:lnTo>
                <a:lnTo>
                  <a:pt x="564884" y="720152"/>
                </a:lnTo>
                <a:lnTo>
                  <a:pt x="563956" y="719739"/>
                </a:lnTo>
                <a:lnTo>
                  <a:pt x="564287" y="719291"/>
                </a:lnTo>
                <a:lnTo>
                  <a:pt x="564518" y="718654"/>
                </a:lnTo>
                <a:lnTo>
                  <a:pt x="566251" y="717785"/>
                </a:lnTo>
                <a:lnTo>
                  <a:pt x="567304" y="718230"/>
                </a:lnTo>
                <a:lnTo>
                  <a:pt x="567587" y="719291"/>
                </a:lnTo>
                <a:lnTo>
                  <a:pt x="567706" y="719739"/>
                </a:lnTo>
                <a:lnTo>
                  <a:pt x="567767" y="719967"/>
                </a:lnTo>
                <a:lnTo>
                  <a:pt x="567208" y="720650"/>
                </a:lnTo>
                <a:close/>
              </a:path>
              <a:path w="964565" h="962025">
                <a:moveTo>
                  <a:pt x="567208" y="720650"/>
                </a:moveTo>
                <a:lnTo>
                  <a:pt x="567007" y="720896"/>
                </a:lnTo>
                <a:lnTo>
                  <a:pt x="567615" y="720152"/>
                </a:lnTo>
                <a:lnTo>
                  <a:pt x="567208" y="720650"/>
                </a:lnTo>
                <a:close/>
              </a:path>
              <a:path w="964565" h="962025">
                <a:moveTo>
                  <a:pt x="567220" y="647520"/>
                </a:moveTo>
                <a:lnTo>
                  <a:pt x="564771" y="647520"/>
                </a:lnTo>
                <a:lnTo>
                  <a:pt x="563215" y="645662"/>
                </a:lnTo>
                <a:lnTo>
                  <a:pt x="563574" y="644641"/>
                </a:lnTo>
                <a:lnTo>
                  <a:pt x="563699" y="644285"/>
                </a:lnTo>
                <a:lnTo>
                  <a:pt x="566002" y="643950"/>
                </a:lnTo>
                <a:lnTo>
                  <a:pt x="567571" y="644641"/>
                </a:lnTo>
                <a:lnTo>
                  <a:pt x="568148" y="646107"/>
                </a:lnTo>
                <a:lnTo>
                  <a:pt x="567290" y="647320"/>
                </a:lnTo>
                <a:lnTo>
                  <a:pt x="567220" y="647520"/>
                </a:lnTo>
                <a:close/>
              </a:path>
              <a:path w="964565" h="962025">
                <a:moveTo>
                  <a:pt x="566934" y="648335"/>
                </a:moveTo>
                <a:lnTo>
                  <a:pt x="565977" y="647822"/>
                </a:lnTo>
                <a:lnTo>
                  <a:pt x="567114" y="647822"/>
                </a:lnTo>
                <a:lnTo>
                  <a:pt x="566934" y="648335"/>
                </a:lnTo>
                <a:close/>
              </a:path>
              <a:path w="964565" h="962025">
                <a:moveTo>
                  <a:pt x="557956" y="16084"/>
                </a:moveTo>
                <a:lnTo>
                  <a:pt x="554237" y="15635"/>
                </a:lnTo>
                <a:lnTo>
                  <a:pt x="552960" y="14607"/>
                </a:lnTo>
                <a:lnTo>
                  <a:pt x="553657" y="12426"/>
                </a:lnTo>
                <a:lnTo>
                  <a:pt x="554220" y="10543"/>
                </a:lnTo>
                <a:lnTo>
                  <a:pt x="555604" y="9526"/>
                </a:lnTo>
                <a:lnTo>
                  <a:pt x="559287" y="9985"/>
                </a:lnTo>
                <a:lnTo>
                  <a:pt x="560593" y="11323"/>
                </a:lnTo>
                <a:lnTo>
                  <a:pt x="559500" y="15102"/>
                </a:lnTo>
                <a:lnTo>
                  <a:pt x="557956" y="16084"/>
                </a:lnTo>
                <a:close/>
              </a:path>
              <a:path w="964565" h="962025">
                <a:moveTo>
                  <a:pt x="566497" y="702776"/>
                </a:moveTo>
                <a:lnTo>
                  <a:pt x="563792" y="702776"/>
                </a:lnTo>
                <a:lnTo>
                  <a:pt x="563397" y="701630"/>
                </a:lnTo>
                <a:lnTo>
                  <a:pt x="563952" y="700338"/>
                </a:lnTo>
                <a:lnTo>
                  <a:pt x="566770" y="698708"/>
                </a:lnTo>
                <a:lnTo>
                  <a:pt x="567197" y="699680"/>
                </a:lnTo>
                <a:lnTo>
                  <a:pt x="568148" y="700829"/>
                </a:lnTo>
                <a:lnTo>
                  <a:pt x="567667" y="702263"/>
                </a:lnTo>
                <a:lnTo>
                  <a:pt x="566497" y="702776"/>
                </a:lnTo>
                <a:close/>
              </a:path>
              <a:path w="964565" h="962025">
                <a:moveTo>
                  <a:pt x="559454" y="345450"/>
                </a:moveTo>
                <a:lnTo>
                  <a:pt x="556747" y="345450"/>
                </a:lnTo>
                <a:lnTo>
                  <a:pt x="556123" y="344536"/>
                </a:lnTo>
                <a:lnTo>
                  <a:pt x="555362" y="343913"/>
                </a:lnTo>
                <a:lnTo>
                  <a:pt x="555817" y="342959"/>
                </a:lnTo>
                <a:lnTo>
                  <a:pt x="556063" y="341497"/>
                </a:lnTo>
                <a:lnTo>
                  <a:pt x="557483" y="340924"/>
                </a:lnTo>
                <a:lnTo>
                  <a:pt x="558929" y="341497"/>
                </a:lnTo>
                <a:lnTo>
                  <a:pt x="559097" y="341497"/>
                </a:lnTo>
                <a:lnTo>
                  <a:pt x="560440" y="343913"/>
                </a:lnTo>
                <a:lnTo>
                  <a:pt x="560543" y="344098"/>
                </a:lnTo>
                <a:lnTo>
                  <a:pt x="559454" y="345450"/>
                </a:lnTo>
                <a:close/>
              </a:path>
              <a:path w="964565" h="962025">
                <a:moveTo>
                  <a:pt x="559461" y="455721"/>
                </a:moveTo>
                <a:lnTo>
                  <a:pt x="556751" y="455721"/>
                </a:lnTo>
                <a:lnTo>
                  <a:pt x="556123" y="454799"/>
                </a:lnTo>
                <a:lnTo>
                  <a:pt x="555362" y="454173"/>
                </a:lnTo>
                <a:lnTo>
                  <a:pt x="555814" y="453219"/>
                </a:lnTo>
                <a:lnTo>
                  <a:pt x="556059" y="451746"/>
                </a:lnTo>
                <a:lnTo>
                  <a:pt x="557479" y="451180"/>
                </a:lnTo>
                <a:lnTo>
                  <a:pt x="558900" y="451746"/>
                </a:lnTo>
                <a:lnTo>
                  <a:pt x="559088" y="451746"/>
                </a:lnTo>
                <a:lnTo>
                  <a:pt x="560440" y="454173"/>
                </a:lnTo>
                <a:lnTo>
                  <a:pt x="560543" y="454358"/>
                </a:lnTo>
                <a:lnTo>
                  <a:pt x="559461" y="455721"/>
                </a:lnTo>
                <a:close/>
              </a:path>
              <a:path w="964565" h="962025">
                <a:moveTo>
                  <a:pt x="556390" y="437359"/>
                </a:moveTo>
                <a:lnTo>
                  <a:pt x="555180" y="436266"/>
                </a:lnTo>
                <a:lnTo>
                  <a:pt x="555938" y="434665"/>
                </a:lnTo>
                <a:lnTo>
                  <a:pt x="557622" y="434665"/>
                </a:lnTo>
                <a:lnTo>
                  <a:pt x="557351" y="435605"/>
                </a:lnTo>
                <a:lnTo>
                  <a:pt x="556948" y="436266"/>
                </a:lnTo>
                <a:lnTo>
                  <a:pt x="556824" y="436469"/>
                </a:lnTo>
                <a:lnTo>
                  <a:pt x="556390" y="437359"/>
                </a:lnTo>
                <a:close/>
              </a:path>
              <a:path w="964565" h="962025">
                <a:moveTo>
                  <a:pt x="557419" y="364118"/>
                </a:moveTo>
                <a:lnTo>
                  <a:pt x="555928" y="363634"/>
                </a:lnTo>
                <a:lnTo>
                  <a:pt x="555227" y="362026"/>
                </a:lnTo>
                <a:lnTo>
                  <a:pt x="555298" y="361086"/>
                </a:lnTo>
                <a:lnTo>
                  <a:pt x="555408" y="359627"/>
                </a:lnTo>
                <a:lnTo>
                  <a:pt x="556597" y="359222"/>
                </a:lnTo>
                <a:lnTo>
                  <a:pt x="557928" y="359802"/>
                </a:lnTo>
                <a:lnTo>
                  <a:pt x="559611" y="362713"/>
                </a:lnTo>
                <a:lnTo>
                  <a:pt x="558600" y="363147"/>
                </a:lnTo>
                <a:lnTo>
                  <a:pt x="557419" y="364118"/>
                </a:lnTo>
                <a:close/>
              </a:path>
              <a:path w="964565" h="962025">
                <a:moveTo>
                  <a:pt x="557689" y="380594"/>
                </a:moveTo>
                <a:lnTo>
                  <a:pt x="556047" y="380594"/>
                </a:lnTo>
                <a:lnTo>
                  <a:pt x="555195" y="378815"/>
                </a:lnTo>
                <a:lnTo>
                  <a:pt x="556422" y="377804"/>
                </a:lnTo>
                <a:lnTo>
                  <a:pt x="556849" y="378665"/>
                </a:lnTo>
                <a:lnTo>
                  <a:pt x="557358" y="379501"/>
                </a:lnTo>
                <a:lnTo>
                  <a:pt x="557689" y="380594"/>
                </a:lnTo>
                <a:close/>
              </a:path>
              <a:path w="964565" h="962025">
                <a:moveTo>
                  <a:pt x="556898" y="418211"/>
                </a:moveTo>
                <a:lnTo>
                  <a:pt x="555266" y="418211"/>
                </a:lnTo>
                <a:lnTo>
                  <a:pt x="555479" y="417303"/>
                </a:lnTo>
                <a:lnTo>
                  <a:pt x="555945" y="416456"/>
                </a:lnTo>
                <a:lnTo>
                  <a:pt x="557600" y="416456"/>
                </a:lnTo>
                <a:lnTo>
                  <a:pt x="557367" y="417303"/>
                </a:lnTo>
                <a:lnTo>
                  <a:pt x="556898" y="418211"/>
                </a:lnTo>
                <a:close/>
              </a:path>
              <a:path w="964565" h="962025">
                <a:moveTo>
                  <a:pt x="556898" y="418211"/>
                </a:moveTo>
                <a:lnTo>
                  <a:pt x="556801" y="418417"/>
                </a:lnTo>
                <a:lnTo>
                  <a:pt x="556893" y="418211"/>
                </a:lnTo>
                <a:lnTo>
                  <a:pt x="557390" y="417303"/>
                </a:lnTo>
                <a:lnTo>
                  <a:pt x="556898" y="418211"/>
                </a:lnTo>
                <a:close/>
              </a:path>
              <a:path w="964565" h="962025">
                <a:moveTo>
                  <a:pt x="556616" y="418830"/>
                </a:moveTo>
                <a:lnTo>
                  <a:pt x="556472" y="419150"/>
                </a:lnTo>
                <a:lnTo>
                  <a:pt x="556801" y="418417"/>
                </a:lnTo>
                <a:lnTo>
                  <a:pt x="556893" y="418211"/>
                </a:lnTo>
                <a:lnTo>
                  <a:pt x="556616" y="418830"/>
                </a:lnTo>
                <a:close/>
              </a:path>
              <a:path w="964565" h="962025">
                <a:moveTo>
                  <a:pt x="555783" y="287764"/>
                </a:moveTo>
                <a:lnTo>
                  <a:pt x="555483" y="288120"/>
                </a:lnTo>
                <a:lnTo>
                  <a:pt x="556323" y="287123"/>
                </a:lnTo>
                <a:lnTo>
                  <a:pt x="555783" y="287764"/>
                </a:lnTo>
                <a:close/>
              </a:path>
              <a:path w="964565" h="962025">
                <a:moveTo>
                  <a:pt x="556657" y="529645"/>
                </a:moveTo>
                <a:lnTo>
                  <a:pt x="555857" y="528538"/>
                </a:lnTo>
                <a:lnTo>
                  <a:pt x="555152" y="527979"/>
                </a:lnTo>
                <a:lnTo>
                  <a:pt x="555572" y="527104"/>
                </a:lnTo>
                <a:lnTo>
                  <a:pt x="555707" y="526339"/>
                </a:lnTo>
                <a:lnTo>
                  <a:pt x="555862" y="525716"/>
                </a:lnTo>
                <a:lnTo>
                  <a:pt x="557202" y="525222"/>
                </a:lnTo>
                <a:lnTo>
                  <a:pt x="558849" y="525716"/>
                </a:lnTo>
                <a:lnTo>
                  <a:pt x="559947" y="527979"/>
                </a:lnTo>
                <a:lnTo>
                  <a:pt x="559485" y="528538"/>
                </a:lnTo>
                <a:lnTo>
                  <a:pt x="558846" y="529257"/>
                </a:lnTo>
                <a:lnTo>
                  <a:pt x="556657" y="529645"/>
                </a:lnTo>
                <a:close/>
              </a:path>
              <a:path w="964565" h="962025">
                <a:moveTo>
                  <a:pt x="557851" y="324135"/>
                </a:moveTo>
                <a:lnTo>
                  <a:pt x="555572" y="324135"/>
                </a:lnTo>
                <a:lnTo>
                  <a:pt x="555820" y="323701"/>
                </a:lnTo>
                <a:lnTo>
                  <a:pt x="557636" y="323701"/>
                </a:lnTo>
                <a:lnTo>
                  <a:pt x="557851" y="324135"/>
                </a:lnTo>
                <a:close/>
              </a:path>
              <a:path w="964565" h="962025">
                <a:moveTo>
                  <a:pt x="557437" y="326423"/>
                </a:moveTo>
                <a:lnTo>
                  <a:pt x="556123" y="326423"/>
                </a:lnTo>
                <a:lnTo>
                  <a:pt x="555170" y="324573"/>
                </a:lnTo>
                <a:lnTo>
                  <a:pt x="558174" y="324573"/>
                </a:lnTo>
                <a:lnTo>
                  <a:pt x="557437" y="326423"/>
                </a:lnTo>
                <a:close/>
              </a:path>
              <a:path w="964565" h="962025">
                <a:moveTo>
                  <a:pt x="556913" y="309168"/>
                </a:moveTo>
                <a:lnTo>
                  <a:pt x="555974" y="308189"/>
                </a:lnTo>
                <a:lnTo>
                  <a:pt x="555195" y="307734"/>
                </a:lnTo>
                <a:lnTo>
                  <a:pt x="555551" y="306830"/>
                </a:lnTo>
                <a:lnTo>
                  <a:pt x="555679" y="305528"/>
                </a:lnTo>
                <a:lnTo>
                  <a:pt x="556452" y="305083"/>
                </a:lnTo>
                <a:lnTo>
                  <a:pt x="558607" y="305083"/>
                </a:lnTo>
                <a:lnTo>
                  <a:pt x="560070" y="307236"/>
                </a:lnTo>
                <a:lnTo>
                  <a:pt x="559006" y="308524"/>
                </a:lnTo>
                <a:lnTo>
                  <a:pt x="556913" y="309168"/>
                </a:lnTo>
                <a:close/>
              </a:path>
              <a:path w="964565" h="962025">
                <a:moveTo>
                  <a:pt x="566487" y="684784"/>
                </a:moveTo>
                <a:lnTo>
                  <a:pt x="563764" y="684784"/>
                </a:lnTo>
                <a:lnTo>
                  <a:pt x="563596" y="684243"/>
                </a:lnTo>
                <a:lnTo>
                  <a:pt x="563421" y="683532"/>
                </a:lnTo>
                <a:lnTo>
                  <a:pt x="563991" y="682279"/>
                </a:lnTo>
                <a:lnTo>
                  <a:pt x="566817" y="680585"/>
                </a:lnTo>
                <a:lnTo>
                  <a:pt x="567212" y="681585"/>
                </a:lnTo>
                <a:lnTo>
                  <a:pt x="568119" y="682752"/>
                </a:lnTo>
                <a:lnTo>
                  <a:pt x="567621" y="684243"/>
                </a:lnTo>
                <a:lnTo>
                  <a:pt x="566487" y="684784"/>
                </a:lnTo>
                <a:close/>
              </a:path>
              <a:path w="964565" h="962025">
                <a:moveTo>
                  <a:pt x="577583" y="694766"/>
                </a:moveTo>
                <a:lnTo>
                  <a:pt x="574674" y="694766"/>
                </a:lnTo>
                <a:lnTo>
                  <a:pt x="574193" y="693673"/>
                </a:lnTo>
                <a:lnTo>
                  <a:pt x="574069" y="693392"/>
                </a:lnTo>
                <a:lnTo>
                  <a:pt x="573411" y="692616"/>
                </a:lnTo>
                <a:lnTo>
                  <a:pt x="574074" y="691716"/>
                </a:lnTo>
                <a:lnTo>
                  <a:pt x="574646" y="690321"/>
                </a:lnTo>
                <a:lnTo>
                  <a:pt x="576147" y="690321"/>
                </a:lnTo>
                <a:lnTo>
                  <a:pt x="577780" y="691026"/>
                </a:lnTo>
                <a:lnTo>
                  <a:pt x="578499" y="693392"/>
                </a:lnTo>
                <a:lnTo>
                  <a:pt x="578585" y="693673"/>
                </a:lnTo>
                <a:lnTo>
                  <a:pt x="577583" y="694766"/>
                </a:lnTo>
                <a:close/>
              </a:path>
              <a:path w="964565" h="962025">
                <a:moveTo>
                  <a:pt x="577583" y="694766"/>
                </a:moveTo>
                <a:lnTo>
                  <a:pt x="577375" y="694993"/>
                </a:lnTo>
                <a:lnTo>
                  <a:pt x="578585" y="693673"/>
                </a:lnTo>
                <a:lnTo>
                  <a:pt x="577583" y="694766"/>
                </a:lnTo>
                <a:close/>
              </a:path>
              <a:path w="964565" h="962025">
                <a:moveTo>
                  <a:pt x="577247" y="951108"/>
                </a:moveTo>
                <a:lnTo>
                  <a:pt x="574597" y="951108"/>
                </a:lnTo>
                <a:lnTo>
                  <a:pt x="573987" y="950208"/>
                </a:lnTo>
                <a:lnTo>
                  <a:pt x="573243" y="949593"/>
                </a:lnTo>
                <a:lnTo>
                  <a:pt x="573677" y="948660"/>
                </a:lnTo>
                <a:lnTo>
                  <a:pt x="573912" y="947219"/>
                </a:lnTo>
                <a:lnTo>
                  <a:pt x="575297" y="946675"/>
                </a:lnTo>
                <a:lnTo>
                  <a:pt x="576676" y="947219"/>
                </a:lnTo>
                <a:lnTo>
                  <a:pt x="576866" y="947219"/>
                </a:lnTo>
                <a:lnTo>
                  <a:pt x="578184" y="949593"/>
                </a:lnTo>
                <a:lnTo>
                  <a:pt x="578275" y="949756"/>
                </a:lnTo>
                <a:lnTo>
                  <a:pt x="577247" y="951108"/>
                </a:lnTo>
                <a:close/>
              </a:path>
              <a:path w="964565" h="962025">
                <a:moveTo>
                  <a:pt x="574507" y="529730"/>
                </a:moveTo>
                <a:lnTo>
                  <a:pt x="574065" y="528734"/>
                </a:lnTo>
                <a:lnTo>
                  <a:pt x="573040" y="527463"/>
                </a:lnTo>
                <a:lnTo>
                  <a:pt x="573692" y="526058"/>
                </a:lnTo>
                <a:lnTo>
                  <a:pt x="575240" y="525424"/>
                </a:lnTo>
                <a:lnTo>
                  <a:pt x="577662" y="525424"/>
                </a:lnTo>
                <a:lnTo>
                  <a:pt x="578133" y="526787"/>
                </a:lnTo>
                <a:lnTo>
                  <a:pt x="577510" y="528143"/>
                </a:lnTo>
                <a:lnTo>
                  <a:pt x="574507" y="529730"/>
                </a:lnTo>
                <a:close/>
              </a:path>
              <a:path w="964565" h="962025">
                <a:moveTo>
                  <a:pt x="565109" y="171358"/>
                </a:moveTo>
                <a:lnTo>
                  <a:pt x="564173" y="170177"/>
                </a:lnTo>
                <a:lnTo>
                  <a:pt x="563337" y="169586"/>
                </a:lnTo>
                <a:lnTo>
                  <a:pt x="563774" y="168633"/>
                </a:lnTo>
                <a:lnTo>
                  <a:pt x="563988" y="167231"/>
                </a:lnTo>
                <a:lnTo>
                  <a:pt x="565365" y="166537"/>
                </a:lnTo>
                <a:lnTo>
                  <a:pt x="567055" y="167092"/>
                </a:lnTo>
                <a:lnTo>
                  <a:pt x="568482" y="169423"/>
                </a:lnTo>
                <a:lnTo>
                  <a:pt x="567624" y="170921"/>
                </a:lnTo>
                <a:lnTo>
                  <a:pt x="565109" y="171358"/>
                </a:lnTo>
                <a:close/>
              </a:path>
              <a:path w="964565" h="962025">
                <a:moveTo>
                  <a:pt x="575841" y="584858"/>
                </a:moveTo>
                <a:lnTo>
                  <a:pt x="574193" y="584268"/>
                </a:lnTo>
                <a:lnTo>
                  <a:pt x="572963" y="582008"/>
                </a:lnTo>
                <a:lnTo>
                  <a:pt x="572841" y="581784"/>
                </a:lnTo>
                <a:lnTo>
                  <a:pt x="573877" y="580396"/>
                </a:lnTo>
                <a:lnTo>
                  <a:pt x="576636" y="580396"/>
                </a:lnTo>
                <a:lnTo>
                  <a:pt x="577328" y="581382"/>
                </a:lnTo>
                <a:lnTo>
                  <a:pt x="578126" y="582008"/>
                </a:lnTo>
                <a:lnTo>
                  <a:pt x="577631" y="582915"/>
                </a:lnTo>
                <a:lnTo>
                  <a:pt x="577327" y="584268"/>
                </a:lnTo>
                <a:lnTo>
                  <a:pt x="577471" y="584268"/>
                </a:lnTo>
                <a:lnTo>
                  <a:pt x="575841" y="584858"/>
                </a:lnTo>
                <a:close/>
              </a:path>
              <a:path w="964565" h="962025">
                <a:moveTo>
                  <a:pt x="575126" y="805872"/>
                </a:moveTo>
                <a:lnTo>
                  <a:pt x="573788" y="804670"/>
                </a:lnTo>
                <a:lnTo>
                  <a:pt x="573489" y="802275"/>
                </a:lnTo>
                <a:lnTo>
                  <a:pt x="573471" y="802129"/>
                </a:lnTo>
                <a:lnTo>
                  <a:pt x="574752" y="801289"/>
                </a:lnTo>
                <a:lnTo>
                  <a:pt x="575410" y="800527"/>
                </a:lnTo>
                <a:lnTo>
                  <a:pt x="576350" y="801093"/>
                </a:lnTo>
                <a:lnTo>
                  <a:pt x="577567" y="801456"/>
                </a:lnTo>
                <a:lnTo>
                  <a:pt x="578976" y="803417"/>
                </a:lnTo>
                <a:lnTo>
                  <a:pt x="578538" y="804670"/>
                </a:lnTo>
                <a:lnTo>
                  <a:pt x="578492" y="804801"/>
                </a:lnTo>
                <a:lnTo>
                  <a:pt x="575126" y="805872"/>
                </a:lnTo>
                <a:close/>
              </a:path>
              <a:path w="964565" h="962025">
                <a:moveTo>
                  <a:pt x="566658" y="189375"/>
                </a:moveTo>
                <a:lnTo>
                  <a:pt x="563867" y="189375"/>
                </a:lnTo>
                <a:lnTo>
                  <a:pt x="563472" y="188155"/>
                </a:lnTo>
                <a:lnTo>
                  <a:pt x="564045" y="186809"/>
                </a:lnTo>
                <a:lnTo>
                  <a:pt x="566938" y="185059"/>
                </a:lnTo>
                <a:lnTo>
                  <a:pt x="567358" y="186091"/>
                </a:lnTo>
                <a:lnTo>
                  <a:pt x="568290" y="187272"/>
                </a:lnTo>
                <a:lnTo>
                  <a:pt x="567845" y="188813"/>
                </a:lnTo>
                <a:lnTo>
                  <a:pt x="566658" y="189375"/>
                </a:lnTo>
                <a:close/>
              </a:path>
              <a:path w="964565" h="962025">
                <a:moveTo>
                  <a:pt x="576236" y="911399"/>
                </a:moveTo>
                <a:lnTo>
                  <a:pt x="573577" y="911399"/>
                </a:lnTo>
                <a:lnTo>
                  <a:pt x="573603" y="911147"/>
                </a:lnTo>
                <a:lnTo>
                  <a:pt x="575008" y="910534"/>
                </a:lnTo>
                <a:lnTo>
                  <a:pt x="576236" y="911399"/>
                </a:lnTo>
                <a:close/>
              </a:path>
              <a:path w="964565" h="962025">
                <a:moveTo>
                  <a:pt x="573577" y="911399"/>
                </a:moveTo>
                <a:lnTo>
                  <a:pt x="573541" y="911748"/>
                </a:lnTo>
                <a:lnTo>
                  <a:pt x="573603" y="911147"/>
                </a:lnTo>
                <a:lnTo>
                  <a:pt x="573577" y="911399"/>
                </a:lnTo>
                <a:close/>
              </a:path>
              <a:path w="964565" h="962025">
                <a:moveTo>
                  <a:pt x="574731" y="915541"/>
                </a:moveTo>
                <a:lnTo>
                  <a:pt x="573638" y="915040"/>
                </a:lnTo>
                <a:lnTo>
                  <a:pt x="573177" y="913933"/>
                </a:lnTo>
                <a:lnTo>
                  <a:pt x="573058" y="913648"/>
                </a:lnTo>
                <a:lnTo>
                  <a:pt x="573446" y="912666"/>
                </a:lnTo>
                <a:lnTo>
                  <a:pt x="573541" y="911748"/>
                </a:lnTo>
                <a:lnTo>
                  <a:pt x="577239" y="911748"/>
                </a:lnTo>
                <a:lnTo>
                  <a:pt x="576809" y="912666"/>
                </a:lnTo>
                <a:lnTo>
                  <a:pt x="576616" y="913648"/>
                </a:lnTo>
                <a:lnTo>
                  <a:pt x="576563" y="913933"/>
                </a:lnTo>
                <a:lnTo>
                  <a:pt x="574731" y="915541"/>
                </a:lnTo>
                <a:close/>
              </a:path>
              <a:path w="964565" h="962025">
                <a:moveTo>
                  <a:pt x="566505" y="207217"/>
                </a:moveTo>
                <a:lnTo>
                  <a:pt x="563795" y="207217"/>
                </a:lnTo>
                <a:lnTo>
                  <a:pt x="563620" y="206705"/>
                </a:lnTo>
                <a:lnTo>
                  <a:pt x="563424" y="206011"/>
                </a:lnTo>
                <a:lnTo>
                  <a:pt x="563966" y="204773"/>
                </a:lnTo>
                <a:lnTo>
                  <a:pt x="566781" y="203132"/>
                </a:lnTo>
                <a:lnTo>
                  <a:pt x="567205" y="204111"/>
                </a:lnTo>
                <a:lnTo>
                  <a:pt x="568144" y="205260"/>
                </a:lnTo>
                <a:lnTo>
                  <a:pt x="567664" y="206705"/>
                </a:lnTo>
                <a:lnTo>
                  <a:pt x="566505" y="207217"/>
                </a:lnTo>
                <a:close/>
              </a:path>
              <a:path w="964565" h="962025">
                <a:moveTo>
                  <a:pt x="576013" y="896788"/>
                </a:moveTo>
                <a:lnTo>
                  <a:pt x="574275" y="896788"/>
                </a:lnTo>
                <a:lnTo>
                  <a:pt x="573624" y="895461"/>
                </a:lnTo>
                <a:lnTo>
                  <a:pt x="572955" y="894710"/>
                </a:lnTo>
                <a:lnTo>
                  <a:pt x="573621" y="893948"/>
                </a:lnTo>
                <a:lnTo>
                  <a:pt x="574147" y="892781"/>
                </a:lnTo>
                <a:lnTo>
                  <a:pt x="574257" y="892539"/>
                </a:lnTo>
                <a:lnTo>
                  <a:pt x="577650" y="892539"/>
                </a:lnTo>
                <a:lnTo>
                  <a:pt x="578677" y="892781"/>
                </a:lnTo>
                <a:lnTo>
                  <a:pt x="577378" y="896073"/>
                </a:lnTo>
                <a:lnTo>
                  <a:pt x="576013" y="896788"/>
                </a:lnTo>
                <a:close/>
              </a:path>
              <a:path w="964565" h="962025">
                <a:moveTo>
                  <a:pt x="575478" y="731870"/>
                </a:moveTo>
                <a:lnTo>
                  <a:pt x="574097" y="731144"/>
                </a:lnTo>
                <a:lnTo>
                  <a:pt x="573236" y="729557"/>
                </a:lnTo>
                <a:lnTo>
                  <a:pt x="573613" y="728618"/>
                </a:lnTo>
                <a:lnTo>
                  <a:pt x="573738" y="727240"/>
                </a:lnTo>
                <a:lnTo>
                  <a:pt x="576051" y="725853"/>
                </a:lnTo>
                <a:lnTo>
                  <a:pt x="577553" y="726771"/>
                </a:lnTo>
                <a:lnTo>
                  <a:pt x="578350" y="729062"/>
                </a:lnTo>
                <a:lnTo>
                  <a:pt x="577716" y="730600"/>
                </a:lnTo>
                <a:lnTo>
                  <a:pt x="575478" y="731870"/>
                </a:lnTo>
                <a:close/>
              </a:path>
              <a:path w="964565" h="962025">
                <a:moveTo>
                  <a:pt x="576257" y="819128"/>
                </a:moveTo>
                <a:lnTo>
                  <a:pt x="573565" y="819128"/>
                </a:lnTo>
                <a:lnTo>
                  <a:pt x="573585" y="818921"/>
                </a:lnTo>
                <a:lnTo>
                  <a:pt x="574966" y="818213"/>
                </a:lnTo>
                <a:lnTo>
                  <a:pt x="576257" y="819128"/>
                </a:lnTo>
                <a:close/>
              </a:path>
              <a:path w="964565" h="962025">
                <a:moveTo>
                  <a:pt x="573565" y="819128"/>
                </a:moveTo>
                <a:lnTo>
                  <a:pt x="573531" y="819491"/>
                </a:lnTo>
                <a:lnTo>
                  <a:pt x="573585" y="818921"/>
                </a:lnTo>
                <a:lnTo>
                  <a:pt x="573565" y="819128"/>
                </a:lnTo>
                <a:close/>
              </a:path>
              <a:path w="964565" h="962025">
                <a:moveTo>
                  <a:pt x="574677" y="823430"/>
                </a:moveTo>
                <a:lnTo>
                  <a:pt x="573585" y="822903"/>
                </a:lnTo>
                <a:lnTo>
                  <a:pt x="573162" y="821750"/>
                </a:lnTo>
                <a:lnTo>
                  <a:pt x="573051" y="821448"/>
                </a:lnTo>
                <a:lnTo>
                  <a:pt x="573443" y="820430"/>
                </a:lnTo>
                <a:lnTo>
                  <a:pt x="573531" y="819491"/>
                </a:lnTo>
                <a:lnTo>
                  <a:pt x="577268" y="819491"/>
                </a:lnTo>
                <a:lnTo>
                  <a:pt x="576827" y="820430"/>
                </a:lnTo>
                <a:lnTo>
                  <a:pt x="576617" y="821448"/>
                </a:lnTo>
                <a:lnTo>
                  <a:pt x="576560" y="821750"/>
                </a:lnTo>
                <a:lnTo>
                  <a:pt x="574677" y="823430"/>
                </a:lnTo>
                <a:close/>
              </a:path>
              <a:path w="964565" h="962025">
                <a:moveTo>
                  <a:pt x="576581" y="840390"/>
                </a:moveTo>
                <a:lnTo>
                  <a:pt x="573631" y="840390"/>
                </a:lnTo>
                <a:lnTo>
                  <a:pt x="573312" y="839525"/>
                </a:lnTo>
                <a:lnTo>
                  <a:pt x="573229" y="838827"/>
                </a:lnTo>
                <a:lnTo>
                  <a:pt x="573670" y="837464"/>
                </a:lnTo>
                <a:lnTo>
                  <a:pt x="576033" y="836073"/>
                </a:lnTo>
                <a:lnTo>
                  <a:pt x="577396" y="837080"/>
                </a:lnTo>
                <a:lnTo>
                  <a:pt x="577631" y="838827"/>
                </a:lnTo>
                <a:lnTo>
                  <a:pt x="577723" y="839525"/>
                </a:lnTo>
                <a:lnTo>
                  <a:pt x="576581" y="840390"/>
                </a:lnTo>
                <a:close/>
              </a:path>
              <a:path w="964565" h="962025">
                <a:moveTo>
                  <a:pt x="576581" y="840390"/>
                </a:moveTo>
                <a:lnTo>
                  <a:pt x="576320" y="840742"/>
                </a:lnTo>
                <a:lnTo>
                  <a:pt x="576581" y="840390"/>
                </a:lnTo>
                <a:lnTo>
                  <a:pt x="577723" y="839525"/>
                </a:lnTo>
                <a:lnTo>
                  <a:pt x="576581" y="840390"/>
                </a:lnTo>
                <a:close/>
              </a:path>
              <a:path w="964565" h="962025">
                <a:moveTo>
                  <a:pt x="575998" y="841176"/>
                </a:moveTo>
                <a:lnTo>
                  <a:pt x="575090" y="840742"/>
                </a:lnTo>
                <a:lnTo>
                  <a:pt x="576320" y="840742"/>
                </a:lnTo>
                <a:lnTo>
                  <a:pt x="575998" y="841176"/>
                </a:lnTo>
                <a:close/>
              </a:path>
              <a:path w="964565" h="962025">
                <a:moveTo>
                  <a:pt x="576232" y="708783"/>
                </a:moveTo>
                <a:lnTo>
                  <a:pt x="573541" y="708783"/>
                </a:lnTo>
                <a:lnTo>
                  <a:pt x="573553" y="708615"/>
                </a:lnTo>
                <a:lnTo>
                  <a:pt x="574923" y="707889"/>
                </a:lnTo>
                <a:lnTo>
                  <a:pt x="576232" y="708783"/>
                </a:lnTo>
                <a:close/>
              </a:path>
              <a:path w="964565" h="962025">
                <a:moveTo>
                  <a:pt x="573541" y="708783"/>
                </a:moveTo>
                <a:lnTo>
                  <a:pt x="573516" y="709128"/>
                </a:lnTo>
                <a:lnTo>
                  <a:pt x="573553" y="708615"/>
                </a:lnTo>
                <a:lnTo>
                  <a:pt x="573541" y="708783"/>
                </a:lnTo>
                <a:close/>
              </a:path>
              <a:path w="964565" h="962025">
                <a:moveTo>
                  <a:pt x="574773" y="713078"/>
                </a:moveTo>
                <a:lnTo>
                  <a:pt x="573670" y="712565"/>
                </a:lnTo>
                <a:lnTo>
                  <a:pt x="573171" y="711398"/>
                </a:lnTo>
                <a:lnTo>
                  <a:pt x="573069" y="711160"/>
                </a:lnTo>
                <a:lnTo>
                  <a:pt x="573443" y="710135"/>
                </a:lnTo>
                <a:lnTo>
                  <a:pt x="573516" y="709128"/>
                </a:lnTo>
                <a:lnTo>
                  <a:pt x="577250" y="709128"/>
                </a:lnTo>
                <a:lnTo>
                  <a:pt x="576796" y="710135"/>
                </a:lnTo>
                <a:lnTo>
                  <a:pt x="576613" y="711160"/>
                </a:lnTo>
                <a:lnTo>
                  <a:pt x="576571" y="711398"/>
                </a:lnTo>
                <a:lnTo>
                  <a:pt x="574773" y="713078"/>
                </a:lnTo>
                <a:close/>
              </a:path>
              <a:path w="964565" h="962025">
                <a:moveTo>
                  <a:pt x="556472" y="656348"/>
                </a:moveTo>
                <a:lnTo>
                  <a:pt x="555124" y="655480"/>
                </a:lnTo>
                <a:lnTo>
                  <a:pt x="555898" y="653754"/>
                </a:lnTo>
                <a:lnTo>
                  <a:pt x="557515" y="653754"/>
                </a:lnTo>
                <a:lnTo>
                  <a:pt x="557305" y="654651"/>
                </a:lnTo>
                <a:lnTo>
                  <a:pt x="556848" y="655480"/>
                </a:lnTo>
                <a:lnTo>
                  <a:pt x="556472" y="656348"/>
                </a:lnTo>
                <a:close/>
              </a:path>
              <a:path w="964565" h="962025">
                <a:moveTo>
                  <a:pt x="573542" y="544985"/>
                </a:moveTo>
                <a:lnTo>
                  <a:pt x="574082" y="544316"/>
                </a:lnTo>
                <a:lnTo>
                  <a:pt x="575421" y="544316"/>
                </a:lnTo>
                <a:lnTo>
                  <a:pt x="576286" y="544786"/>
                </a:lnTo>
                <a:lnTo>
                  <a:pt x="574082" y="544316"/>
                </a:lnTo>
                <a:lnTo>
                  <a:pt x="573542" y="544985"/>
                </a:lnTo>
                <a:close/>
              </a:path>
              <a:path w="964565" h="962025">
                <a:moveTo>
                  <a:pt x="576642" y="546209"/>
                </a:moveTo>
                <a:lnTo>
                  <a:pt x="573885" y="546209"/>
                </a:lnTo>
                <a:lnTo>
                  <a:pt x="573715" y="545601"/>
                </a:lnTo>
                <a:lnTo>
                  <a:pt x="573594" y="545170"/>
                </a:lnTo>
                <a:lnTo>
                  <a:pt x="577168" y="545170"/>
                </a:lnTo>
                <a:lnTo>
                  <a:pt x="576859" y="545601"/>
                </a:lnTo>
                <a:lnTo>
                  <a:pt x="576642" y="546209"/>
                </a:lnTo>
                <a:close/>
              </a:path>
              <a:path w="964565" h="962025">
                <a:moveTo>
                  <a:pt x="573944" y="546419"/>
                </a:moveTo>
                <a:lnTo>
                  <a:pt x="573715" y="545601"/>
                </a:lnTo>
                <a:lnTo>
                  <a:pt x="573885" y="546209"/>
                </a:lnTo>
                <a:lnTo>
                  <a:pt x="573944" y="546419"/>
                </a:lnTo>
                <a:close/>
              </a:path>
              <a:path w="964565" h="962025">
                <a:moveTo>
                  <a:pt x="575841" y="546612"/>
                </a:moveTo>
                <a:lnTo>
                  <a:pt x="573998" y="546612"/>
                </a:lnTo>
                <a:lnTo>
                  <a:pt x="573944" y="546419"/>
                </a:lnTo>
                <a:lnTo>
                  <a:pt x="576225" y="546419"/>
                </a:lnTo>
                <a:lnTo>
                  <a:pt x="575841" y="546612"/>
                </a:lnTo>
                <a:close/>
              </a:path>
              <a:path w="964565" h="962025">
                <a:moveTo>
                  <a:pt x="575841" y="546612"/>
                </a:moveTo>
                <a:lnTo>
                  <a:pt x="575001" y="547031"/>
                </a:lnTo>
                <a:lnTo>
                  <a:pt x="576225" y="546419"/>
                </a:lnTo>
                <a:lnTo>
                  <a:pt x="575841" y="546612"/>
                </a:lnTo>
                <a:close/>
              </a:path>
              <a:path w="964565" h="962025">
                <a:moveTo>
                  <a:pt x="577393" y="859161"/>
                </a:moveTo>
                <a:lnTo>
                  <a:pt x="574745" y="859161"/>
                </a:lnTo>
                <a:lnTo>
                  <a:pt x="574033" y="857947"/>
                </a:lnTo>
                <a:lnTo>
                  <a:pt x="573332" y="857296"/>
                </a:lnTo>
                <a:lnTo>
                  <a:pt x="574005" y="856346"/>
                </a:lnTo>
                <a:lnTo>
                  <a:pt x="574353" y="855342"/>
                </a:lnTo>
                <a:lnTo>
                  <a:pt x="574475" y="854990"/>
                </a:lnTo>
                <a:lnTo>
                  <a:pt x="576023" y="854652"/>
                </a:lnTo>
                <a:lnTo>
                  <a:pt x="577638" y="855342"/>
                </a:lnTo>
                <a:lnTo>
                  <a:pt x="578664" y="857947"/>
                </a:lnTo>
                <a:lnTo>
                  <a:pt x="578845" y="857947"/>
                </a:lnTo>
                <a:lnTo>
                  <a:pt x="577393" y="859161"/>
                </a:lnTo>
                <a:close/>
              </a:path>
              <a:path w="964565" h="962025">
                <a:moveTo>
                  <a:pt x="577232" y="638730"/>
                </a:moveTo>
                <a:lnTo>
                  <a:pt x="574573" y="638730"/>
                </a:lnTo>
                <a:lnTo>
                  <a:pt x="573937" y="637994"/>
                </a:lnTo>
                <a:lnTo>
                  <a:pt x="573133" y="637485"/>
                </a:lnTo>
                <a:lnTo>
                  <a:pt x="573514" y="636570"/>
                </a:lnTo>
                <a:lnTo>
                  <a:pt x="573689" y="635222"/>
                </a:lnTo>
                <a:lnTo>
                  <a:pt x="573706" y="635090"/>
                </a:lnTo>
                <a:lnTo>
                  <a:pt x="575058" y="634645"/>
                </a:lnTo>
                <a:lnTo>
                  <a:pt x="576496" y="635222"/>
                </a:lnTo>
                <a:lnTo>
                  <a:pt x="578253" y="637485"/>
                </a:lnTo>
                <a:lnTo>
                  <a:pt x="578439" y="637485"/>
                </a:lnTo>
                <a:lnTo>
                  <a:pt x="577232" y="638730"/>
                </a:lnTo>
                <a:close/>
              </a:path>
              <a:path w="964565" h="962025">
                <a:moveTo>
                  <a:pt x="574937" y="566119"/>
                </a:moveTo>
                <a:lnTo>
                  <a:pt x="573969" y="565180"/>
                </a:lnTo>
                <a:lnTo>
                  <a:pt x="573151" y="564749"/>
                </a:lnTo>
                <a:lnTo>
                  <a:pt x="573535" y="563852"/>
                </a:lnTo>
                <a:lnTo>
                  <a:pt x="573695" y="562547"/>
                </a:lnTo>
                <a:lnTo>
                  <a:pt x="574585" y="562066"/>
                </a:lnTo>
                <a:lnTo>
                  <a:pt x="576691" y="562066"/>
                </a:lnTo>
                <a:lnTo>
                  <a:pt x="578254" y="564262"/>
                </a:lnTo>
                <a:lnTo>
                  <a:pt x="577065" y="565496"/>
                </a:lnTo>
                <a:lnTo>
                  <a:pt x="574937" y="566119"/>
                </a:lnTo>
                <a:close/>
              </a:path>
              <a:path w="964565" h="962025">
                <a:moveTo>
                  <a:pt x="575101" y="653153"/>
                </a:moveTo>
                <a:lnTo>
                  <a:pt x="573959" y="653153"/>
                </a:lnTo>
                <a:lnTo>
                  <a:pt x="574122" y="652697"/>
                </a:lnTo>
                <a:lnTo>
                  <a:pt x="575101" y="653153"/>
                </a:lnTo>
                <a:close/>
              </a:path>
              <a:path w="964565" h="962025">
                <a:moveTo>
                  <a:pt x="575072" y="656868"/>
                </a:moveTo>
                <a:lnTo>
                  <a:pt x="574023" y="656099"/>
                </a:lnTo>
                <a:lnTo>
                  <a:pt x="573033" y="655733"/>
                </a:lnTo>
                <a:lnTo>
                  <a:pt x="573880" y="653373"/>
                </a:lnTo>
                <a:lnTo>
                  <a:pt x="576353" y="653373"/>
                </a:lnTo>
                <a:lnTo>
                  <a:pt x="577876" y="655153"/>
                </a:lnTo>
                <a:lnTo>
                  <a:pt x="577368" y="656508"/>
                </a:lnTo>
                <a:lnTo>
                  <a:pt x="575072" y="656868"/>
                </a:lnTo>
                <a:close/>
              </a:path>
              <a:path w="964565" h="962025">
                <a:moveTo>
                  <a:pt x="575076" y="877487"/>
                </a:moveTo>
                <a:lnTo>
                  <a:pt x="573667" y="876957"/>
                </a:lnTo>
                <a:lnTo>
                  <a:pt x="573557" y="876216"/>
                </a:lnTo>
                <a:lnTo>
                  <a:pt x="573446" y="875473"/>
                </a:lnTo>
                <a:lnTo>
                  <a:pt x="573023" y="874526"/>
                </a:lnTo>
                <a:lnTo>
                  <a:pt x="573549" y="873128"/>
                </a:lnTo>
                <a:lnTo>
                  <a:pt x="574613" y="872583"/>
                </a:lnTo>
                <a:lnTo>
                  <a:pt x="576482" y="874085"/>
                </a:lnTo>
                <a:lnTo>
                  <a:pt x="576738" y="875284"/>
                </a:lnTo>
                <a:lnTo>
                  <a:pt x="577215" y="876216"/>
                </a:lnTo>
                <a:lnTo>
                  <a:pt x="576240" y="876597"/>
                </a:lnTo>
                <a:lnTo>
                  <a:pt x="575076" y="877487"/>
                </a:lnTo>
                <a:close/>
              </a:path>
              <a:path w="964565" h="962025">
                <a:moveTo>
                  <a:pt x="576230" y="675692"/>
                </a:moveTo>
                <a:lnTo>
                  <a:pt x="573485" y="675692"/>
                </a:lnTo>
                <a:lnTo>
                  <a:pt x="573119" y="674667"/>
                </a:lnTo>
                <a:lnTo>
                  <a:pt x="573026" y="674408"/>
                </a:lnTo>
                <a:lnTo>
                  <a:pt x="573613" y="672909"/>
                </a:lnTo>
                <a:lnTo>
                  <a:pt x="575709" y="671749"/>
                </a:lnTo>
                <a:lnTo>
                  <a:pt x="577296" y="672173"/>
                </a:lnTo>
                <a:lnTo>
                  <a:pt x="577542" y="674009"/>
                </a:lnTo>
                <a:lnTo>
                  <a:pt x="577631" y="674667"/>
                </a:lnTo>
                <a:lnTo>
                  <a:pt x="576393" y="675500"/>
                </a:lnTo>
                <a:lnTo>
                  <a:pt x="576230" y="675692"/>
                </a:lnTo>
                <a:close/>
              </a:path>
              <a:path w="964565" h="962025">
                <a:moveTo>
                  <a:pt x="576230" y="675692"/>
                </a:moveTo>
                <a:lnTo>
                  <a:pt x="576071" y="675881"/>
                </a:lnTo>
                <a:lnTo>
                  <a:pt x="576393" y="675500"/>
                </a:lnTo>
                <a:lnTo>
                  <a:pt x="576230" y="675692"/>
                </a:lnTo>
                <a:close/>
              </a:path>
              <a:path w="964565" h="962025">
                <a:moveTo>
                  <a:pt x="575759" y="676251"/>
                </a:moveTo>
                <a:lnTo>
                  <a:pt x="574880" y="675881"/>
                </a:lnTo>
                <a:lnTo>
                  <a:pt x="576071" y="675881"/>
                </a:lnTo>
                <a:lnTo>
                  <a:pt x="575759" y="676251"/>
                </a:lnTo>
                <a:close/>
              </a:path>
              <a:path w="964565" h="962025">
                <a:moveTo>
                  <a:pt x="559451" y="951279"/>
                </a:moveTo>
                <a:lnTo>
                  <a:pt x="556748" y="951279"/>
                </a:lnTo>
                <a:lnTo>
                  <a:pt x="556120" y="950365"/>
                </a:lnTo>
                <a:lnTo>
                  <a:pt x="555358" y="949742"/>
                </a:lnTo>
                <a:lnTo>
                  <a:pt x="555814" y="948788"/>
                </a:lnTo>
                <a:lnTo>
                  <a:pt x="556059" y="947326"/>
                </a:lnTo>
                <a:lnTo>
                  <a:pt x="557479" y="946753"/>
                </a:lnTo>
                <a:lnTo>
                  <a:pt x="558925" y="947326"/>
                </a:lnTo>
                <a:lnTo>
                  <a:pt x="559093" y="947326"/>
                </a:lnTo>
                <a:lnTo>
                  <a:pt x="560440" y="949742"/>
                </a:lnTo>
                <a:lnTo>
                  <a:pt x="560543" y="949927"/>
                </a:lnTo>
                <a:lnTo>
                  <a:pt x="559451" y="951279"/>
                </a:lnTo>
                <a:close/>
              </a:path>
              <a:path w="964565" h="962025">
                <a:moveTo>
                  <a:pt x="566418" y="153345"/>
                </a:moveTo>
                <a:lnTo>
                  <a:pt x="564536" y="151737"/>
                </a:lnTo>
                <a:lnTo>
                  <a:pt x="564240" y="150452"/>
                </a:lnTo>
                <a:lnTo>
                  <a:pt x="563771" y="149520"/>
                </a:lnTo>
                <a:lnTo>
                  <a:pt x="564781" y="149150"/>
                </a:lnTo>
                <a:lnTo>
                  <a:pt x="566023" y="148257"/>
                </a:lnTo>
                <a:lnTo>
                  <a:pt x="567454" y="148887"/>
                </a:lnTo>
                <a:lnTo>
                  <a:pt x="568080" y="150452"/>
                </a:lnTo>
                <a:lnTo>
                  <a:pt x="567785" y="152847"/>
                </a:lnTo>
                <a:lnTo>
                  <a:pt x="566418" y="153345"/>
                </a:lnTo>
                <a:close/>
              </a:path>
              <a:path w="964565" h="962025">
                <a:moveTo>
                  <a:pt x="557850" y="929960"/>
                </a:moveTo>
                <a:lnTo>
                  <a:pt x="555572" y="929960"/>
                </a:lnTo>
                <a:lnTo>
                  <a:pt x="555819" y="929530"/>
                </a:lnTo>
                <a:lnTo>
                  <a:pt x="557636" y="929530"/>
                </a:lnTo>
                <a:lnTo>
                  <a:pt x="557850" y="929960"/>
                </a:lnTo>
                <a:close/>
              </a:path>
              <a:path w="964565" h="962025">
                <a:moveTo>
                  <a:pt x="557437" y="932252"/>
                </a:moveTo>
                <a:lnTo>
                  <a:pt x="556123" y="932252"/>
                </a:lnTo>
                <a:lnTo>
                  <a:pt x="555170" y="930402"/>
                </a:lnTo>
                <a:lnTo>
                  <a:pt x="558174" y="930402"/>
                </a:lnTo>
                <a:lnTo>
                  <a:pt x="557437" y="932252"/>
                </a:lnTo>
                <a:close/>
              </a:path>
              <a:path w="964565" h="962025">
                <a:moveTo>
                  <a:pt x="561799" y="229312"/>
                </a:moveTo>
                <a:lnTo>
                  <a:pt x="561853" y="226120"/>
                </a:lnTo>
                <a:lnTo>
                  <a:pt x="562822" y="222376"/>
                </a:lnTo>
                <a:lnTo>
                  <a:pt x="562856" y="222245"/>
                </a:lnTo>
                <a:lnTo>
                  <a:pt x="564593" y="221042"/>
                </a:lnTo>
                <a:lnTo>
                  <a:pt x="567550" y="221359"/>
                </a:lnTo>
                <a:lnTo>
                  <a:pt x="568133" y="221917"/>
                </a:lnTo>
                <a:lnTo>
                  <a:pt x="569283" y="224768"/>
                </a:lnTo>
                <a:lnTo>
                  <a:pt x="568468" y="226721"/>
                </a:lnTo>
                <a:lnTo>
                  <a:pt x="564941" y="228604"/>
                </a:lnTo>
                <a:lnTo>
                  <a:pt x="563322" y="228871"/>
                </a:lnTo>
                <a:lnTo>
                  <a:pt x="561799" y="229312"/>
                </a:lnTo>
                <a:close/>
              </a:path>
              <a:path w="964565" h="962025">
                <a:moveTo>
                  <a:pt x="556913" y="914997"/>
                </a:moveTo>
                <a:lnTo>
                  <a:pt x="555974" y="914018"/>
                </a:lnTo>
                <a:lnTo>
                  <a:pt x="555195" y="913563"/>
                </a:lnTo>
                <a:lnTo>
                  <a:pt x="555551" y="912659"/>
                </a:lnTo>
                <a:lnTo>
                  <a:pt x="555679" y="911356"/>
                </a:lnTo>
                <a:lnTo>
                  <a:pt x="556452" y="910912"/>
                </a:lnTo>
                <a:lnTo>
                  <a:pt x="558607" y="910912"/>
                </a:lnTo>
                <a:lnTo>
                  <a:pt x="560070" y="913065"/>
                </a:lnTo>
                <a:lnTo>
                  <a:pt x="559006" y="914349"/>
                </a:lnTo>
                <a:lnTo>
                  <a:pt x="556913" y="914997"/>
                </a:lnTo>
                <a:close/>
              </a:path>
              <a:path w="964565" h="962025">
                <a:moveTo>
                  <a:pt x="557092" y="766434"/>
                </a:moveTo>
                <a:lnTo>
                  <a:pt x="555173" y="766434"/>
                </a:lnTo>
                <a:lnTo>
                  <a:pt x="554829" y="765772"/>
                </a:lnTo>
                <a:lnTo>
                  <a:pt x="554704" y="765530"/>
                </a:lnTo>
                <a:lnTo>
                  <a:pt x="555123" y="764124"/>
                </a:lnTo>
                <a:lnTo>
                  <a:pt x="556223" y="763074"/>
                </a:lnTo>
                <a:lnTo>
                  <a:pt x="556725" y="763903"/>
                </a:lnTo>
                <a:lnTo>
                  <a:pt x="557305" y="764701"/>
                </a:lnTo>
                <a:lnTo>
                  <a:pt x="557630" y="765530"/>
                </a:lnTo>
                <a:lnTo>
                  <a:pt x="557725" y="765772"/>
                </a:lnTo>
                <a:lnTo>
                  <a:pt x="557092" y="766434"/>
                </a:lnTo>
                <a:close/>
              </a:path>
              <a:path w="964565" h="962025">
                <a:moveTo>
                  <a:pt x="556888" y="785472"/>
                </a:moveTo>
                <a:lnTo>
                  <a:pt x="555273" y="785472"/>
                </a:lnTo>
                <a:lnTo>
                  <a:pt x="555490" y="784582"/>
                </a:lnTo>
                <a:lnTo>
                  <a:pt x="555961" y="783728"/>
                </a:lnTo>
                <a:lnTo>
                  <a:pt x="557604" y="783728"/>
                </a:lnTo>
                <a:lnTo>
                  <a:pt x="557355" y="784582"/>
                </a:lnTo>
                <a:lnTo>
                  <a:pt x="556888" y="785472"/>
                </a:lnTo>
                <a:close/>
              </a:path>
              <a:path w="964565" h="962025">
                <a:moveTo>
                  <a:pt x="556888" y="785472"/>
                </a:moveTo>
                <a:lnTo>
                  <a:pt x="556797" y="785667"/>
                </a:lnTo>
                <a:lnTo>
                  <a:pt x="556885" y="785472"/>
                </a:lnTo>
                <a:lnTo>
                  <a:pt x="557372" y="784582"/>
                </a:lnTo>
                <a:lnTo>
                  <a:pt x="556888" y="785472"/>
                </a:lnTo>
                <a:close/>
              </a:path>
              <a:path w="964565" h="962025">
                <a:moveTo>
                  <a:pt x="556613" y="786073"/>
                </a:moveTo>
                <a:lnTo>
                  <a:pt x="556472" y="786382"/>
                </a:lnTo>
                <a:lnTo>
                  <a:pt x="556797" y="785667"/>
                </a:lnTo>
                <a:lnTo>
                  <a:pt x="556885" y="785472"/>
                </a:lnTo>
                <a:lnTo>
                  <a:pt x="556613" y="786073"/>
                </a:lnTo>
                <a:close/>
              </a:path>
              <a:path w="964565" h="962025">
                <a:moveTo>
                  <a:pt x="559166" y="877209"/>
                </a:moveTo>
                <a:lnTo>
                  <a:pt x="556528" y="877209"/>
                </a:lnTo>
                <a:lnTo>
                  <a:pt x="555889" y="876419"/>
                </a:lnTo>
                <a:lnTo>
                  <a:pt x="555102" y="875886"/>
                </a:lnTo>
                <a:lnTo>
                  <a:pt x="555494" y="874960"/>
                </a:lnTo>
                <a:lnTo>
                  <a:pt x="555669" y="873633"/>
                </a:lnTo>
                <a:lnTo>
                  <a:pt x="555689" y="873480"/>
                </a:lnTo>
                <a:lnTo>
                  <a:pt x="557041" y="873007"/>
                </a:lnTo>
                <a:lnTo>
                  <a:pt x="558504" y="873633"/>
                </a:lnTo>
                <a:lnTo>
                  <a:pt x="560305" y="876071"/>
                </a:lnTo>
                <a:lnTo>
                  <a:pt x="559166" y="877209"/>
                </a:lnTo>
                <a:close/>
              </a:path>
              <a:path w="964565" h="962025">
                <a:moveTo>
                  <a:pt x="557419" y="859556"/>
                </a:moveTo>
                <a:lnTo>
                  <a:pt x="555113" y="859228"/>
                </a:lnTo>
                <a:lnTo>
                  <a:pt x="554964" y="858751"/>
                </a:lnTo>
                <a:lnTo>
                  <a:pt x="554844" y="858367"/>
                </a:lnTo>
                <a:lnTo>
                  <a:pt x="554718" y="857965"/>
                </a:lnTo>
                <a:lnTo>
                  <a:pt x="555163" y="856595"/>
                </a:lnTo>
                <a:lnTo>
                  <a:pt x="555693" y="855136"/>
                </a:lnTo>
                <a:lnTo>
                  <a:pt x="556789" y="854581"/>
                </a:lnTo>
                <a:lnTo>
                  <a:pt x="558728" y="856161"/>
                </a:lnTo>
                <a:lnTo>
                  <a:pt x="559002" y="857399"/>
                </a:lnTo>
                <a:lnTo>
                  <a:pt x="559500" y="858367"/>
                </a:lnTo>
                <a:lnTo>
                  <a:pt x="558490" y="858751"/>
                </a:lnTo>
                <a:lnTo>
                  <a:pt x="557419" y="859556"/>
                </a:lnTo>
                <a:close/>
              </a:path>
              <a:path w="964565" h="962025">
                <a:moveTo>
                  <a:pt x="555783" y="893589"/>
                </a:moveTo>
                <a:lnTo>
                  <a:pt x="555483" y="893945"/>
                </a:lnTo>
                <a:lnTo>
                  <a:pt x="556323" y="892948"/>
                </a:lnTo>
                <a:lnTo>
                  <a:pt x="555783" y="893589"/>
                </a:lnTo>
                <a:close/>
              </a:path>
              <a:path w="964565" h="962025">
                <a:moveTo>
                  <a:pt x="559379" y="235646"/>
                </a:moveTo>
                <a:lnTo>
                  <a:pt x="556725" y="235233"/>
                </a:lnTo>
                <a:lnTo>
                  <a:pt x="555689" y="234041"/>
                </a:lnTo>
                <a:lnTo>
                  <a:pt x="555618" y="233265"/>
                </a:lnTo>
                <a:lnTo>
                  <a:pt x="555550" y="232529"/>
                </a:lnTo>
                <a:lnTo>
                  <a:pt x="555444" y="231372"/>
                </a:lnTo>
                <a:lnTo>
                  <a:pt x="556899" y="230511"/>
                </a:lnTo>
                <a:lnTo>
                  <a:pt x="559550" y="229896"/>
                </a:lnTo>
                <a:lnTo>
                  <a:pt x="561477" y="229896"/>
                </a:lnTo>
                <a:lnTo>
                  <a:pt x="561338" y="230511"/>
                </a:lnTo>
                <a:lnTo>
                  <a:pt x="561191" y="231372"/>
                </a:lnTo>
                <a:lnTo>
                  <a:pt x="561155" y="231586"/>
                </a:lnTo>
                <a:lnTo>
                  <a:pt x="560280" y="234041"/>
                </a:lnTo>
                <a:lnTo>
                  <a:pt x="559379" y="235646"/>
                </a:lnTo>
                <a:close/>
              </a:path>
              <a:path w="964565" h="962025">
                <a:moveTo>
                  <a:pt x="567221" y="41691"/>
                </a:moveTo>
                <a:lnTo>
                  <a:pt x="564771" y="41691"/>
                </a:lnTo>
                <a:lnTo>
                  <a:pt x="563215" y="39837"/>
                </a:lnTo>
                <a:lnTo>
                  <a:pt x="563574" y="38815"/>
                </a:lnTo>
                <a:lnTo>
                  <a:pt x="563699" y="38460"/>
                </a:lnTo>
                <a:lnTo>
                  <a:pt x="566002" y="38125"/>
                </a:lnTo>
                <a:lnTo>
                  <a:pt x="567571" y="38815"/>
                </a:lnTo>
                <a:lnTo>
                  <a:pt x="568148" y="40282"/>
                </a:lnTo>
                <a:lnTo>
                  <a:pt x="567290" y="41495"/>
                </a:lnTo>
                <a:lnTo>
                  <a:pt x="567221" y="41691"/>
                </a:lnTo>
                <a:close/>
              </a:path>
              <a:path w="964565" h="962025">
                <a:moveTo>
                  <a:pt x="566934" y="42509"/>
                </a:moveTo>
                <a:lnTo>
                  <a:pt x="565977" y="41997"/>
                </a:lnTo>
                <a:lnTo>
                  <a:pt x="567114" y="41997"/>
                </a:lnTo>
                <a:lnTo>
                  <a:pt x="566934" y="42509"/>
                </a:lnTo>
                <a:close/>
              </a:path>
              <a:path w="964565" h="962025">
                <a:moveTo>
                  <a:pt x="566492" y="78955"/>
                </a:moveTo>
                <a:lnTo>
                  <a:pt x="563764" y="78955"/>
                </a:lnTo>
                <a:lnTo>
                  <a:pt x="563596" y="78414"/>
                </a:lnTo>
                <a:lnTo>
                  <a:pt x="563421" y="77703"/>
                </a:lnTo>
                <a:lnTo>
                  <a:pt x="563991" y="76450"/>
                </a:lnTo>
                <a:lnTo>
                  <a:pt x="566817" y="74756"/>
                </a:lnTo>
                <a:lnTo>
                  <a:pt x="567212" y="75756"/>
                </a:lnTo>
                <a:lnTo>
                  <a:pt x="568119" y="76923"/>
                </a:lnTo>
                <a:lnTo>
                  <a:pt x="567621" y="78414"/>
                </a:lnTo>
                <a:lnTo>
                  <a:pt x="566492" y="78955"/>
                </a:lnTo>
                <a:close/>
              </a:path>
              <a:path w="964565" h="962025">
                <a:moveTo>
                  <a:pt x="566497" y="96947"/>
                </a:moveTo>
                <a:lnTo>
                  <a:pt x="563792" y="96947"/>
                </a:lnTo>
                <a:lnTo>
                  <a:pt x="563397" y="95801"/>
                </a:lnTo>
                <a:lnTo>
                  <a:pt x="563952" y="94509"/>
                </a:lnTo>
                <a:lnTo>
                  <a:pt x="566770" y="92880"/>
                </a:lnTo>
                <a:lnTo>
                  <a:pt x="567197" y="93851"/>
                </a:lnTo>
                <a:lnTo>
                  <a:pt x="568148" y="95000"/>
                </a:lnTo>
                <a:lnTo>
                  <a:pt x="567667" y="96434"/>
                </a:lnTo>
                <a:lnTo>
                  <a:pt x="566497" y="96947"/>
                </a:lnTo>
                <a:close/>
              </a:path>
              <a:path w="964565" h="962025">
                <a:moveTo>
                  <a:pt x="567208" y="114825"/>
                </a:moveTo>
                <a:lnTo>
                  <a:pt x="565792" y="114825"/>
                </a:lnTo>
                <a:lnTo>
                  <a:pt x="564884" y="114327"/>
                </a:lnTo>
                <a:lnTo>
                  <a:pt x="563956" y="113914"/>
                </a:lnTo>
                <a:lnTo>
                  <a:pt x="564287" y="113465"/>
                </a:lnTo>
                <a:lnTo>
                  <a:pt x="564518" y="112828"/>
                </a:lnTo>
                <a:lnTo>
                  <a:pt x="566251" y="111957"/>
                </a:lnTo>
                <a:lnTo>
                  <a:pt x="567304" y="112401"/>
                </a:lnTo>
                <a:lnTo>
                  <a:pt x="567587" y="113465"/>
                </a:lnTo>
                <a:lnTo>
                  <a:pt x="567706" y="113914"/>
                </a:lnTo>
                <a:lnTo>
                  <a:pt x="567767" y="114142"/>
                </a:lnTo>
                <a:lnTo>
                  <a:pt x="567208" y="114825"/>
                </a:lnTo>
                <a:close/>
              </a:path>
              <a:path w="964565" h="962025">
                <a:moveTo>
                  <a:pt x="567208" y="114825"/>
                </a:moveTo>
                <a:lnTo>
                  <a:pt x="567007" y="115070"/>
                </a:lnTo>
                <a:lnTo>
                  <a:pt x="567615" y="114327"/>
                </a:lnTo>
                <a:lnTo>
                  <a:pt x="567208" y="114825"/>
                </a:lnTo>
                <a:close/>
              </a:path>
              <a:path w="964565" h="962025">
                <a:moveTo>
                  <a:pt x="566489" y="7003"/>
                </a:moveTo>
                <a:lnTo>
                  <a:pt x="564621" y="5544"/>
                </a:lnTo>
                <a:lnTo>
                  <a:pt x="564344" y="4273"/>
                </a:lnTo>
                <a:lnTo>
                  <a:pt x="563838" y="3295"/>
                </a:lnTo>
                <a:lnTo>
                  <a:pt x="564877" y="2900"/>
                </a:lnTo>
                <a:lnTo>
                  <a:pt x="566059" y="2017"/>
                </a:lnTo>
                <a:lnTo>
                  <a:pt x="567550" y="2462"/>
                </a:lnTo>
                <a:lnTo>
                  <a:pt x="568212" y="4145"/>
                </a:lnTo>
                <a:lnTo>
                  <a:pt x="567884" y="6444"/>
                </a:lnTo>
                <a:lnTo>
                  <a:pt x="566489" y="7003"/>
                </a:lnTo>
                <a:close/>
              </a:path>
              <a:path w="964565" h="962025">
                <a:moveTo>
                  <a:pt x="568069" y="135001"/>
                </a:moveTo>
                <a:lnTo>
                  <a:pt x="565009" y="134517"/>
                </a:lnTo>
                <a:lnTo>
                  <a:pt x="564368" y="133201"/>
                </a:lnTo>
                <a:lnTo>
                  <a:pt x="563646" y="132418"/>
                </a:lnTo>
                <a:lnTo>
                  <a:pt x="564283" y="131664"/>
                </a:lnTo>
                <a:lnTo>
                  <a:pt x="564945" y="130183"/>
                </a:lnTo>
                <a:lnTo>
                  <a:pt x="566489" y="130183"/>
                </a:lnTo>
                <a:lnTo>
                  <a:pt x="568201" y="130863"/>
                </a:lnTo>
                <a:lnTo>
                  <a:pt x="568808" y="133201"/>
                </a:lnTo>
                <a:lnTo>
                  <a:pt x="568290" y="134517"/>
                </a:lnTo>
                <a:lnTo>
                  <a:pt x="568069" y="135001"/>
                </a:lnTo>
                <a:close/>
              </a:path>
              <a:path w="964565" h="962025">
                <a:moveTo>
                  <a:pt x="564215" y="20536"/>
                </a:moveTo>
                <a:lnTo>
                  <a:pt x="563890" y="20674"/>
                </a:lnTo>
                <a:lnTo>
                  <a:pt x="565073" y="20169"/>
                </a:lnTo>
                <a:lnTo>
                  <a:pt x="564215" y="20536"/>
                </a:lnTo>
                <a:close/>
              </a:path>
              <a:path w="964565" h="962025">
                <a:moveTo>
                  <a:pt x="567239" y="23642"/>
                </a:moveTo>
                <a:lnTo>
                  <a:pt x="564771" y="23642"/>
                </a:lnTo>
                <a:lnTo>
                  <a:pt x="563180" y="21841"/>
                </a:lnTo>
                <a:lnTo>
                  <a:pt x="563744" y="20674"/>
                </a:lnTo>
                <a:lnTo>
                  <a:pt x="567642" y="20674"/>
                </a:lnTo>
                <a:lnTo>
                  <a:pt x="568110" y="21841"/>
                </a:lnTo>
                <a:lnTo>
                  <a:pt x="568212" y="22094"/>
                </a:lnTo>
                <a:lnTo>
                  <a:pt x="567350" y="23318"/>
                </a:lnTo>
                <a:lnTo>
                  <a:pt x="567239" y="23642"/>
                </a:lnTo>
                <a:close/>
              </a:path>
              <a:path w="964565" h="962025">
                <a:moveTo>
                  <a:pt x="567239" y="23642"/>
                </a:moveTo>
                <a:lnTo>
                  <a:pt x="567158" y="23877"/>
                </a:lnTo>
                <a:lnTo>
                  <a:pt x="567239" y="23642"/>
                </a:lnTo>
                <a:lnTo>
                  <a:pt x="567350" y="23318"/>
                </a:lnTo>
                <a:lnTo>
                  <a:pt x="567239" y="23642"/>
                </a:lnTo>
                <a:close/>
              </a:path>
              <a:path w="964565" h="962025">
                <a:moveTo>
                  <a:pt x="566998" y="24340"/>
                </a:moveTo>
                <a:lnTo>
                  <a:pt x="566016" y="23877"/>
                </a:lnTo>
                <a:lnTo>
                  <a:pt x="567158" y="23877"/>
                </a:lnTo>
                <a:lnTo>
                  <a:pt x="566998" y="24340"/>
                </a:lnTo>
                <a:close/>
              </a:path>
              <a:path w="964565" h="962025">
                <a:moveTo>
                  <a:pt x="564927" y="61419"/>
                </a:moveTo>
                <a:lnTo>
                  <a:pt x="563577" y="60280"/>
                </a:lnTo>
                <a:lnTo>
                  <a:pt x="563486" y="58551"/>
                </a:lnTo>
                <a:lnTo>
                  <a:pt x="563447" y="57850"/>
                </a:lnTo>
                <a:lnTo>
                  <a:pt x="564660" y="57081"/>
                </a:lnTo>
                <a:lnTo>
                  <a:pt x="565304" y="56341"/>
                </a:lnTo>
                <a:lnTo>
                  <a:pt x="566151" y="56839"/>
                </a:lnTo>
                <a:lnTo>
                  <a:pt x="567080" y="57081"/>
                </a:lnTo>
                <a:lnTo>
                  <a:pt x="567487" y="57081"/>
                </a:lnTo>
                <a:lnTo>
                  <a:pt x="567878" y="58551"/>
                </a:lnTo>
                <a:lnTo>
                  <a:pt x="567354" y="60280"/>
                </a:lnTo>
                <a:lnTo>
                  <a:pt x="564927" y="61419"/>
                </a:lnTo>
                <a:close/>
              </a:path>
              <a:path w="964565" h="962025">
                <a:moveTo>
                  <a:pt x="559379" y="841475"/>
                </a:moveTo>
                <a:lnTo>
                  <a:pt x="556725" y="841062"/>
                </a:lnTo>
                <a:lnTo>
                  <a:pt x="555689" y="839870"/>
                </a:lnTo>
                <a:lnTo>
                  <a:pt x="555618" y="839094"/>
                </a:lnTo>
                <a:lnTo>
                  <a:pt x="555550" y="838358"/>
                </a:lnTo>
                <a:lnTo>
                  <a:pt x="555444" y="837201"/>
                </a:lnTo>
                <a:lnTo>
                  <a:pt x="556899" y="836340"/>
                </a:lnTo>
                <a:lnTo>
                  <a:pt x="559550" y="835724"/>
                </a:lnTo>
                <a:lnTo>
                  <a:pt x="561477" y="835724"/>
                </a:lnTo>
                <a:lnTo>
                  <a:pt x="561338" y="836340"/>
                </a:lnTo>
                <a:lnTo>
                  <a:pt x="561191" y="837201"/>
                </a:lnTo>
                <a:lnTo>
                  <a:pt x="561155" y="837415"/>
                </a:lnTo>
                <a:lnTo>
                  <a:pt x="560280" y="839870"/>
                </a:lnTo>
                <a:lnTo>
                  <a:pt x="559379" y="841475"/>
                </a:lnTo>
                <a:close/>
              </a:path>
              <a:path w="964565" h="962025">
                <a:moveTo>
                  <a:pt x="549116" y="737482"/>
                </a:moveTo>
                <a:lnTo>
                  <a:pt x="545427" y="737482"/>
                </a:lnTo>
                <a:lnTo>
                  <a:pt x="545782" y="737062"/>
                </a:lnTo>
                <a:lnTo>
                  <a:pt x="546068" y="736553"/>
                </a:lnTo>
                <a:lnTo>
                  <a:pt x="547398" y="736553"/>
                </a:lnTo>
                <a:lnTo>
                  <a:pt x="548242" y="737062"/>
                </a:lnTo>
                <a:lnTo>
                  <a:pt x="549116" y="737482"/>
                </a:lnTo>
                <a:close/>
              </a:path>
              <a:path w="964565" h="962025">
                <a:moveTo>
                  <a:pt x="548505" y="738418"/>
                </a:moveTo>
                <a:lnTo>
                  <a:pt x="547174" y="738418"/>
                </a:lnTo>
                <a:lnTo>
                  <a:pt x="546313" y="737902"/>
                </a:lnTo>
                <a:lnTo>
                  <a:pt x="548797" y="737902"/>
                </a:lnTo>
                <a:lnTo>
                  <a:pt x="548505" y="738418"/>
                </a:lnTo>
                <a:close/>
              </a:path>
              <a:path w="964565" h="962025">
                <a:moveTo>
                  <a:pt x="548505" y="738418"/>
                </a:moveTo>
                <a:lnTo>
                  <a:pt x="548365" y="738667"/>
                </a:lnTo>
                <a:lnTo>
                  <a:pt x="548797" y="737902"/>
                </a:lnTo>
                <a:lnTo>
                  <a:pt x="548505" y="738418"/>
                </a:lnTo>
                <a:close/>
              </a:path>
              <a:path w="964565" h="962025">
                <a:moveTo>
                  <a:pt x="549128" y="445675"/>
                </a:moveTo>
                <a:lnTo>
                  <a:pt x="547629" y="445675"/>
                </a:lnTo>
                <a:lnTo>
                  <a:pt x="546535" y="445049"/>
                </a:lnTo>
                <a:lnTo>
                  <a:pt x="545804" y="444700"/>
                </a:lnTo>
                <a:lnTo>
                  <a:pt x="546167" y="444266"/>
                </a:lnTo>
                <a:lnTo>
                  <a:pt x="546441" y="443640"/>
                </a:lnTo>
                <a:lnTo>
                  <a:pt x="548209" y="442882"/>
                </a:lnTo>
                <a:lnTo>
                  <a:pt x="549259" y="443366"/>
                </a:lnTo>
                <a:lnTo>
                  <a:pt x="549491" y="444266"/>
                </a:lnTo>
                <a:lnTo>
                  <a:pt x="549603" y="444700"/>
                </a:lnTo>
                <a:lnTo>
                  <a:pt x="549693" y="445049"/>
                </a:lnTo>
                <a:lnTo>
                  <a:pt x="549128" y="445675"/>
                </a:lnTo>
                <a:close/>
              </a:path>
              <a:path w="964565" h="962025">
                <a:moveTo>
                  <a:pt x="549128" y="445675"/>
                </a:moveTo>
                <a:lnTo>
                  <a:pt x="548890" y="445938"/>
                </a:lnTo>
                <a:lnTo>
                  <a:pt x="549693" y="445049"/>
                </a:lnTo>
                <a:lnTo>
                  <a:pt x="549128" y="445675"/>
                </a:lnTo>
                <a:close/>
              </a:path>
              <a:path w="964565" h="962025">
                <a:moveTo>
                  <a:pt x="549483" y="684606"/>
                </a:moveTo>
                <a:lnTo>
                  <a:pt x="546738" y="684606"/>
                </a:lnTo>
                <a:lnTo>
                  <a:pt x="546049" y="683660"/>
                </a:lnTo>
                <a:lnTo>
                  <a:pt x="545249" y="683048"/>
                </a:lnTo>
                <a:lnTo>
                  <a:pt x="545743" y="682144"/>
                </a:lnTo>
                <a:lnTo>
                  <a:pt x="546057" y="680745"/>
                </a:lnTo>
                <a:lnTo>
                  <a:pt x="547515" y="680208"/>
                </a:lnTo>
                <a:lnTo>
                  <a:pt x="549038" y="680745"/>
                </a:lnTo>
                <a:lnTo>
                  <a:pt x="549533" y="681471"/>
                </a:lnTo>
                <a:lnTo>
                  <a:pt x="550422" y="683048"/>
                </a:lnTo>
                <a:lnTo>
                  <a:pt x="550540" y="683258"/>
                </a:lnTo>
                <a:lnTo>
                  <a:pt x="549483" y="684606"/>
                </a:lnTo>
                <a:close/>
              </a:path>
              <a:path w="964565" h="962025">
                <a:moveTo>
                  <a:pt x="548056" y="754922"/>
                </a:moveTo>
                <a:lnTo>
                  <a:pt x="546741" y="754922"/>
                </a:lnTo>
                <a:lnTo>
                  <a:pt x="547181" y="754442"/>
                </a:lnTo>
                <a:lnTo>
                  <a:pt x="548056" y="754922"/>
                </a:lnTo>
                <a:close/>
              </a:path>
              <a:path w="964565" h="962025">
                <a:moveTo>
                  <a:pt x="546754" y="759495"/>
                </a:moveTo>
                <a:lnTo>
                  <a:pt x="545441" y="758406"/>
                </a:lnTo>
                <a:lnTo>
                  <a:pt x="545331" y="756577"/>
                </a:lnTo>
                <a:lnTo>
                  <a:pt x="545291" y="755904"/>
                </a:lnTo>
                <a:lnTo>
                  <a:pt x="546526" y="755157"/>
                </a:lnTo>
                <a:lnTo>
                  <a:pt x="549439" y="755157"/>
                </a:lnTo>
                <a:lnTo>
                  <a:pt x="549831" y="756577"/>
                </a:lnTo>
                <a:lnTo>
                  <a:pt x="549248" y="758278"/>
                </a:lnTo>
                <a:lnTo>
                  <a:pt x="546754" y="759495"/>
                </a:lnTo>
                <a:close/>
              </a:path>
              <a:path w="964565" h="962025">
                <a:moveTo>
                  <a:pt x="549195" y="702384"/>
                </a:moveTo>
                <a:lnTo>
                  <a:pt x="546514" y="702384"/>
                </a:lnTo>
                <a:lnTo>
                  <a:pt x="545886" y="701584"/>
                </a:lnTo>
                <a:lnTo>
                  <a:pt x="545096" y="701025"/>
                </a:lnTo>
                <a:lnTo>
                  <a:pt x="545558" y="700114"/>
                </a:lnTo>
                <a:lnTo>
                  <a:pt x="545897" y="698705"/>
                </a:lnTo>
                <a:lnTo>
                  <a:pt x="547220" y="698146"/>
                </a:lnTo>
                <a:lnTo>
                  <a:pt x="548829" y="698705"/>
                </a:lnTo>
                <a:lnTo>
                  <a:pt x="550232" y="701025"/>
                </a:lnTo>
                <a:lnTo>
                  <a:pt x="549879" y="701584"/>
                </a:lnTo>
                <a:lnTo>
                  <a:pt x="549195" y="702384"/>
                </a:lnTo>
                <a:close/>
              </a:path>
              <a:path w="964565" h="962025">
                <a:moveTo>
                  <a:pt x="547426" y="813092"/>
                </a:moveTo>
                <a:lnTo>
                  <a:pt x="545822" y="812544"/>
                </a:lnTo>
                <a:lnTo>
                  <a:pt x="544704" y="810135"/>
                </a:lnTo>
                <a:lnTo>
                  <a:pt x="545860" y="808666"/>
                </a:lnTo>
                <a:lnTo>
                  <a:pt x="548256" y="808666"/>
                </a:lnTo>
                <a:lnTo>
                  <a:pt x="549017" y="809869"/>
                </a:lnTo>
                <a:lnTo>
                  <a:pt x="549750" y="810509"/>
                </a:lnTo>
                <a:lnTo>
                  <a:pt x="549252" y="811345"/>
                </a:lnTo>
                <a:lnTo>
                  <a:pt x="548936" y="812544"/>
                </a:lnTo>
                <a:lnTo>
                  <a:pt x="548896" y="812698"/>
                </a:lnTo>
                <a:lnTo>
                  <a:pt x="547426" y="813092"/>
                </a:lnTo>
                <a:close/>
              </a:path>
              <a:path w="964565" h="962025">
                <a:moveTo>
                  <a:pt x="547451" y="538089"/>
                </a:moveTo>
                <a:lnTo>
                  <a:pt x="545836" y="537530"/>
                </a:lnTo>
                <a:lnTo>
                  <a:pt x="544690" y="535107"/>
                </a:lnTo>
                <a:lnTo>
                  <a:pt x="545847" y="533605"/>
                </a:lnTo>
                <a:lnTo>
                  <a:pt x="548241" y="533605"/>
                </a:lnTo>
                <a:lnTo>
                  <a:pt x="549014" y="534812"/>
                </a:lnTo>
                <a:lnTo>
                  <a:pt x="549750" y="535452"/>
                </a:lnTo>
                <a:lnTo>
                  <a:pt x="549259" y="536306"/>
                </a:lnTo>
                <a:lnTo>
                  <a:pt x="548950" y="537530"/>
                </a:lnTo>
                <a:lnTo>
                  <a:pt x="548914" y="537673"/>
                </a:lnTo>
                <a:lnTo>
                  <a:pt x="547451" y="538089"/>
                </a:lnTo>
                <a:close/>
              </a:path>
              <a:path w="964565" h="962025">
                <a:moveTo>
                  <a:pt x="546473" y="484466"/>
                </a:moveTo>
                <a:lnTo>
                  <a:pt x="545249" y="483256"/>
                </a:lnTo>
                <a:lnTo>
                  <a:pt x="545363" y="480723"/>
                </a:lnTo>
                <a:lnTo>
                  <a:pt x="546781" y="480068"/>
                </a:lnTo>
                <a:lnTo>
                  <a:pt x="547448" y="479513"/>
                </a:lnTo>
                <a:lnTo>
                  <a:pt x="548238" y="480068"/>
                </a:lnTo>
                <a:lnTo>
                  <a:pt x="549579" y="480548"/>
                </a:lnTo>
                <a:lnTo>
                  <a:pt x="549672" y="481203"/>
                </a:lnTo>
                <a:lnTo>
                  <a:pt x="549789" y="482029"/>
                </a:lnTo>
                <a:lnTo>
                  <a:pt x="549081" y="483555"/>
                </a:lnTo>
                <a:lnTo>
                  <a:pt x="546473" y="484466"/>
                </a:lnTo>
                <a:close/>
              </a:path>
              <a:path w="964565" h="962025">
                <a:moveTo>
                  <a:pt x="549226" y="409517"/>
                </a:moveTo>
                <a:lnTo>
                  <a:pt x="546483" y="409517"/>
                </a:lnTo>
                <a:lnTo>
                  <a:pt x="545933" y="408382"/>
                </a:lnTo>
                <a:lnTo>
                  <a:pt x="545857" y="408226"/>
                </a:lnTo>
                <a:lnTo>
                  <a:pt x="545199" y="407503"/>
                </a:lnTo>
                <a:lnTo>
                  <a:pt x="545782" y="406710"/>
                </a:lnTo>
                <a:lnTo>
                  <a:pt x="546270" y="405397"/>
                </a:lnTo>
                <a:lnTo>
                  <a:pt x="548441" y="405397"/>
                </a:lnTo>
                <a:lnTo>
                  <a:pt x="549384" y="405806"/>
                </a:lnTo>
                <a:lnTo>
                  <a:pt x="550213" y="408226"/>
                </a:lnTo>
                <a:lnTo>
                  <a:pt x="550266" y="408382"/>
                </a:lnTo>
                <a:lnTo>
                  <a:pt x="549226" y="409517"/>
                </a:lnTo>
                <a:close/>
              </a:path>
              <a:path w="964565" h="962025">
                <a:moveTo>
                  <a:pt x="546985" y="502155"/>
                </a:moveTo>
                <a:lnTo>
                  <a:pt x="546074" y="500974"/>
                </a:lnTo>
                <a:lnTo>
                  <a:pt x="545283" y="500316"/>
                </a:lnTo>
                <a:lnTo>
                  <a:pt x="545704" y="499426"/>
                </a:lnTo>
                <a:lnTo>
                  <a:pt x="545840" y="498597"/>
                </a:lnTo>
                <a:lnTo>
                  <a:pt x="545952" y="497917"/>
                </a:lnTo>
                <a:lnTo>
                  <a:pt x="546113" y="497917"/>
                </a:lnTo>
                <a:lnTo>
                  <a:pt x="547362" y="497355"/>
                </a:lnTo>
                <a:lnTo>
                  <a:pt x="549060" y="497917"/>
                </a:lnTo>
                <a:lnTo>
                  <a:pt x="550476" y="500316"/>
                </a:lnTo>
                <a:lnTo>
                  <a:pt x="549519" y="501771"/>
                </a:lnTo>
                <a:lnTo>
                  <a:pt x="546985" y="502155"/>
                </a:lnTo>
                <a:close/>
              </a:path>
              <a:path w="964565" h="962025">
                <a:moveTo>
                  <a:pt x="546765" y="649224"/>
                </a:moveTo>
                <a:lnTo>
                  <a:pt x="545448" y="648139"/>
                </a:lnTo>
                <a:lnTo>
                  <a:pt x="545338" y="646310"/>
                </a:lnTo>
                <a:lnTo>
                  <a:pt x="545295" y="645634"/>
                </a:lnTo>
                <a:lnTo>
                  <a:pt x="546526" y="644876"/>
                </a:lnTo>
                <a:lnTo>
                  <a:pt x="547177" y="644157"/>
                </a:lnTo>
                <a:lnTo>
                  <a:pt x="546739" y="644641"/>
                </a:lnTo>
                <a:lnTo>
                  <a:pt x="549431" y="644876"/>
                </a:lnTo>
                <a:lnTo>
                  <a:pt x="549833" y="646310"/>
                </a:lnTo>
                <a:lnTo>
                  <a:pt x="549252" y="648007"/>
                </a:lnTo>
                <a:lnTo>
                  <a:pt x="546765" y="649224"/>
                </a:lnTo>
                <a:close/>
              </a:path>
              <a:path w="964565" h="962025">
                <a:moveTo>
                  <a:pt x="545936" y="719148"/>
                </a:moveTo>
                <a:lnTo>
                  <a:pt x="546153" y="718693"/>
                </a:lnTo>
                <a:lnTo>
                  <a:pt x="547455" y="718693"/>
                </a:lnTo>
                <a:lnTo>
                  <a:pt x="548362" y="719148"/>
                </a:lnTo>
                <a:lnTo>
                  <a:pt x="546153" y="718693"/>
                </a:lnTo>
                <a:lnTo>
                  <a:pt x="545936" y="719148"/>
                </a:lnTo>
                <a:close/>
              </a:path>
              <a:path w="964565" h="962025">
                <a:moveTo>
                  <a:pt x="548967" y="719949"/>
                </a:moveTo>
                <a:lnTo>
                  <a:pt x="545544" y="719736"/>
                </a:lnTo>
                <a:lnTo>
                  <a:pt x="545864" y="719298"/>
                </a:lnTo>
                <a:lnTo>
                  <a:pt x="545936" y="719148"/>
                </a:lnTo>
                <a:lnTo>
                  <a:pt x="545864" y="719298"/>
                </a:lnTo>
                <a:lnTo>
                  <a:pt x="549291" y="719511"/>
                </a:lnTo>
                <a:lnTo>
                  <a:pt x="548967" y="719949"/>
                </a:lnTo>
                <a:close/>
              </a:path>
              <a:path w="964565" h="962025">
                <a:moveTo>
                  <a:pt x="548967" y="719949"/>
                </a:moveTo>
                <a:lnTo>
                  <a:pt x="548895" y="720099"/>
                </a:lnTo>
                <a:lnTo>
                  <a:pt x="548967" y="719949"/>
                </a:lnTo>
                <a:lnTo>
                  <a:pt x="549125" y="719736"/>
                </a:lnTo>
                <a:lnTo>
                  <a:pt x="548967" y="719949"/>
                </a:lnTo>
                <a:close/>
              </a:path>
              <a:path w="964565" h="962025">
                <a:moveTo>
                  <a:pt x="548673" y="720558"/>
                </a:moveTo>
                <a:lnTo>
                  <a:pt x="547373" y="720558"/>
                </a:lnTo>
                <a:lnTo>
                  <a:pt x="546469" y="720099"/>
                </a:lnTo>
                <a:lnTo>
                  <a:pt x="548895" y="720099"/>
                </a:lnTo>
                <a:lnTo>
                  <a:pt x="548673" y="720558"/>
                </a:lnTo>
                <a:close/>
              </a:path>
              <a:path w="964565" h="962025">
                <a:moveTo>
                  <a:pt x="548673" y="720558"/>
                </a:moveTo>
                <a:lnTo>
                  <a:pt x="548580" y="720750"/>
                </a:lnTo>
                <a:lnTo>
                  <a:pt x="548895" y="720099"/>
                </a:lnTo>
                <a:lnTo>
                  <a:pt x="548673" y="720558"/>
                </a:lnTo>
                <a:close/>
              </a:path>
              <a:path w="964565" h="962025">
                <a:moveTo>
                  <a:pt x="549206" y="794706"/>
                </a:moveTo>
                <a:lnTo>
                  <a:pt x="546559" y="794706"/>
                </a:lnTo>
                <a:lnTo>
                  <a:pt x="545889" y="793720"/>
                </a:lnTo>
                <a:lnTo>
                  <a:pt x="545135" y="793101"/>
                </a:lnTo>
                <a:lnTo>
                  <a:pt x="545626" y="792222"/>
                </a:lnTo>
                <a:lnTo>
                  <a:pt x="545946" y="790845"/>
                </a:lnTo>
                <a:lnTo>
                  <a:pt x="547387" y="790350"/>
                </a:lnTo>
                <a:lnTo>
                  <a:pt x="548765" y="790845"/>
                </a:lnTo>
                <a:lnTo>
                  <a:pt x="548959" y="790845"/>
                </a:lnTo>
                <a:lnTo>
                  <a:pt x="550266" y="793375"/>
                </a:lnTo>
                <a:lnTo>
                  <a:pt x="549206" y="794706"/>
                </a:lnTo>
                <a:close/>
              </a:path>
              <a:path w="964565" h="962025">
                <a:moveTo>
                  <a:pt x="546757" y="574414"/>
                </a:moveTo>
                <a:lnTo>
                  <a:pt x="545900" y="573297"/>
                </a:lnTo>
                <a:lnTo>
                  <a:pt x="545110" y="572727"/>
                </a:lnTo>
                <a:lnTo>
                  <a:pt x="545562" y="571806"/>
                </a:lnTo>
                <a:lnTo>
                  <a:pt x="545896" y="570382"/>
                </a:lnTo>
                <a:lnTo>
                  <a:pt x="547209" y="569813"/>
                </a:lnTo>
                <a:lnTo>
                  <a:pt x="548836" y="570382"/>
                </a:lnTo>
                <a:lnTo>
                  <a:pt x="550233" y="572727"/>
                </a:lnTo>
                <a:lnTo>
                  <a:pt x="549859" y="573297"/>
                </a:lnTo>
                <a:lnTo>
                  <a:pt x="549231" y="574105"/>
                </a:lnTo>
                <a:lnTo>
                  <a:pt x="546757" y="574414"/>
                </a:lnTo>
                <a:close/>
              </a:path>
              <a:path w="964565" h="962025">
                <a:moveTo>
                  <a:pt x="564927" y="667248"/>
                </a:moveTo>
                <a:lnTo>
                  <a:pt x="563577" y="666109"/>
                </a:lnTo>
                <a:lnTo>
                  <a:pt x="563486" y="664380"/>
                </a:lnTo>
                <a:lnTo>
                  <a:pt x="563447" y="663675"/>
                </a:lnTo>
                <a:lnTo>
                  <a:pt x="564660" y="662910"/>
                </a:lnTo>
                <a:lnTo>
                  <a:pt x="565304" y="662170"/>
                </a:lnTo>
                <a:lnTo>
                  <a:pt x="566151" y="662668"/>
                </a:lnTo>
                <a:lnTo>
                  <a:pt x="567081" y="662910"/>
                </a:lnTo>
                <a:lnTo>
                  <a:pt x="567487" y="662910"/>
                </a:lnTo>
                <a:lnTo>
                  <a:pt x="567878" y="664380"/>
                </a:lnTo>
                <a:lnTo>
                  <a:pt x="567354" y="666109"/>
                </a:lnTo>
                <a:lnTo>
                  <a:pt x="564927" y="667248"/>
                </a:lnTo>
                <a:close/>
              </a:path>
              <a:path w="964565" h="962025">
                <a:moveTo>
                  <a:pt x="547256" y="887586"/>
                </a:moveTo>
                <a:lnTo>
                  <a:pt x="546188" y="886500"/>
                </a:lnTo>
                <a:lnTo>
                  <a:pt x="545277" y="885995"/>
                </a:lnTo>
                <a:lnTo>
                  <a:pt x="545654" y="885017"/>
                </a:lnTo>
                <a:lnTo>
                  <a:pt x="545779" y="883643"/>
                </a:lnTo>
                <a:lnTo>
                  <a:pt x="547096" y="882800"/>
                </a:lnTo>
                <a:lnTo>
                  <a:pt x="548807" y="883152"/>
                </a:lnTo>
                <a:lnTo>
                  <a:pt x="550512" y="885351"/>
                </a:lnTo>
                <a:lnTo>
                  <a:pt x="549736" y="886903"/>
                </a:lnTo>
                <a:lnTo>
                  <a:pt x="547256" y="887586"/>
                </a:lnTo>
                <a:close/>
              </a:path>
              <a:path w="964565" h="962025">
                <a:moveTo>
                  <a:pt x="549149" y="777276"/>
                </a:moveTo>
                <a:lnTo>
                  <a:pt x="546553" y="777276"/>
                </a:lnTo>
                <a:lnTo>
                  <a:pt x="545309" y="776412"/>
                </a:lnTo>
                <a:lnTo>
                  <a:pt x="544665" y="773814"/>
                </a:lnTo>
                <a:lnTo>
                  <a:pt x="545943" y="772853"/>
                </a:lnTo>
                <a:lnTo>
                  <a:pt x="547704" y="772501"/>
                </a:lnTo>
                <a:lnTo>
                  <a:pt x="548462" y="773074"/>
                </a:lnTo>
                <a:lnTo>
                  <a:pt x="549654" y="773515"/>
                </a:lnTo>
                <a:lnTo>
                  <a:pt x="550512" y="776230"/>
                </a:lnTo>
                <a:lnTo>
                  <a:pt x="549149" y="777276"/>
                </a:lnTo>
                <a:close/>
              </a:path>
              <a:path w="964565" h="962025">
                <a:moveTo>
                  <a:pt x="547501" y="666867"/>
                </a:moveTo>
                <a:lnTo>
                  <a:pt x="545879" y="666283"/>
                </a:lnTo>
                <a:lnTo>
                  <a:pt x="544662" y="663835"/>
                </a:lnTo>
                <a:lnTo>
                  <a:pt x="545718" y="662490"/>
                </a:lnTo>
                <a:lnTo>
                  <a:pt x="548363" y="662490"/>
                </a:lnTo>
                <a:lnTo>
                  <a:pt x="549031" y="663504"/>
                </a:lnTo>
                <a:lnTo>
                  <a:pt x="549779" y="664138"/>
                </a:lnTo>
                <a:lnTo>
                  <a:pt x="549288" y="665013"/>
                </a:lnTo>
                <a:lnTo>
                  <a:pt x="548987" y="666283"/>
                </a:lnTo>
                <a:lnTo>
                  <a:pt x="549314" y="666283"/>
                </a:lnTo>
                <a:lnTo>
                  <a:pt x="547501" y="666867"/>
                </a:lnTo>
                <a:close/>
              </a:path>
              <a:path w="964565" h="962025">
                <a:moveTo>
                  <a:pt x="548417" y="591007"/>
                </a:moveTo>
                <a:lnTo>
                  <a:pt x="545992" y="591007"/>
                </a:lnTo>
                <a:lnTo>
                  <a:pt x="546274" y="590513"/>
                </a:lnTo>
                <a:lnTo>
                  <a:pt x="547590" y="590513"/>
                </a:lnTo>
                <a:lnTo>
                  <a:pt x="548417" y="591007"/>
                </a:lnTo>
                <a:close/>
              </a:path>
              <a:path w="964565" h="962025">
                <a:moveTo>
                  <a:pt x="548684" y="592331"/>
                </a:moveTo>
                <a:lnTo>
                  <a:pt x="547366" y="592331"/>
                </a:lnTo>
                <a:lnTo>
                  <a:pt x="546516" y="591826"/>
                </a:lnTo>
                <a:lnTo>
                  <a:pt x="548972" y="591826"/>
                </a:lnTo>
                <a:lnTo>
                  <a:pt x="548684" y="592331"/>
                </a:lnTo>
                <a:close/>
              </a:path>
              <a:path w="964565" h="962025">
                <a:moveTo>
                  <a:pt x="548684" y="592331"/>
                </a:moveTo>
                <a:lnTo>
                  <a:pt x="548546" y="592573"/>
                </a:lnTo>
                <a:lnTo>
                  <a:pt x="548972" y="591826"/>
                </a:lnTo>
                <a:lnTo>
                  <a:pt x="548684" y="592331"/>
                </a:lnTo>
                <a:close/>
              </a:path>
              <a:path w="964565" h="962025">
                <a:moveTo>
                  <a:pt x="548442" y="626813"/>
                </a:moveTo>
                <a:lnTo>
                  <a:pt x="546003" y="626813"/>
                </a:lnTo>
                <a:lnTo>
                  <a:pt x="546283" y="626315"/>
                </a:lnTo>
                <a:lnTo>
                  <a:pt x="547594" y="626315"/>
                </a:lnTo>
                <a:lnTo>
                  <a:pt x="548442" y="626813"/>
                </a:lnTo>
                <a:close/>
              </a:path>
              <a:path w="964565" h="962025">
                <a:moveTo>
                  <a:pt x="547594" y="628129"/>
                </a:moveTo>
                <a:lnTo>
                  <a:pt x="546283" y="628129"/>
                </a:lnTo>
                <a:lnTo>
                  <a:pt x="546000" y="627624"/>
                </a:lnTo>
                <a:lnTo>
                  <a:pt x="548450" y="627624"/>
                </a:lnTo>
                <a:lnTo>
                  <a:pt x="547594" y="628129"/>
                </a:lnTo>
                <a:close/>
              </a:path>
              <a:path w="964565" h="962025">
                <a:moveTo>
                  <a:pt x="546078" y="519240"/>
                </a:moveTo>
                <a:lnTo>
                  <a:pt x="544885" y="518553"/>
                </a:lnTo>
                <a:lnTo>
                  <a:pt x="545109" y="518553"/>
                </a:lnTo>
                <a:lnTo>
                  <a:pt x="545437" y="516642"/>
                </a:lnTo>
                <a:lnTo>
                  <a:pt x="546604" y="516076"/>
                </a:lnTo>
                <a:lnTo>
                  <a:pt x="547031" y="515685"/>
                </a:lnTo>
                <a:lnTo>
                  <a:pt x="548672" y="515685"/>
                </a:lnTo>
                <a:lnTo>
                  <a:pt x="549117" y="516468"/>
                </a:lnTo>
                <a:lnTo>
                  <a:pt x="548224" y="518129"/>
                </a:lnTo>
                <a:lnTo>
                  <a:pt x="547747" y="518553"/>
                </a:lnTo>
                <a:lnTo>
                  <a:pt x="546078" y="519240"/>
                </a:lnTo>
                <a:close/>
              </a:path>
              <a:path w="964565" h="962025">
                <a:moveTo>
                  <a:pt x="549242" y="462578"/>
                </a:moveTo>
                <a:lnTo>
                  <a:pt x="545537" y="462578"/>
                </a:lnTo>
                <a:lnTo>
                  <a:pt x="546612" y="461350"/>
                </a:lnTo>
                <a:lnTo>
                  <a:pt x="549242" y="462578"/>
                </a:lnTo>
                <a:close/>
              </a:path>
              <a:path w="964565" h="962025">
                <a:moveTo>
                  <a:pt x="548649" y="463507"/>
                </a:moveTo>
                <a:lnTo>
                  <a:pt x="547302" y="463507"/>
                </a:lnTo>
                <a:lnTo>
                  <a:pt x="546430" y="462994"/>
                </a:lnTo>
                <a:lnTo>
                  <a:pt x="548940" y="462994"/>
                </a:lnTo>
                <a:lnTo>
                  <a:pt x="548649" y="463507"/>
                </a:lnTo>
                <a:close/>
              </a:path>
              <a:path w="964565" h="962025">
                <a:moveTo>
                  <a:pt x="548649" y="463507"/>
                </a:moveTo>
                <a:lnTo>
                  <a:pt x="548507" y="463756"/>
                </a:lnTo>
                <a:lnTo>
                  <a:pt x="548940" y="462994"/>
                </a:lnTo>
                <a:lnTo>
                  <a:pt x="548649" y="463507"/>
                </a:lnTo>
                <a:close/>
              </a:path>
              <a:path w="964565" h="962025">
                <a:moveTo>
                  <a:pt x="549115" y="131653"/>
                </a:moveTo>
                <a:lnTo>
                  <a:pt x="545427" y="131653"/>
                </a:lnTo>
                <a:lnTo>
                  <a:pt x="545782" y="131233"/>
                </a:lnTo>
                <a:lnTo>
                  <a:pt x="546068" y="130724"/>
                </a:lnTo>
                <a:lnTo>
                  <a:pt x="547398" y="130724"/>
                </a:lnTo>
                <a:lnTo>
                  <a:pt x="548242" y="131233"/>
                </a:lnTo>
                <a:lnTo>
                  <a:pt x="549115" y="131653"/>
                </a:lnTo>
                <a:close/>
              </a:path>
              <a:path w="964565" h="962025">
                <a:moveTo>
                  <a:pt x="548505" y="132589"/>
                </a:moveTo>
                <a:lnTo>
                  <a:pt x="547174" y="132589"/>
                </a:lnTo>
                <a:lnTo>
                  <a:pt x="546313" y="132073"/>
                </a:lnTo>
                <a:lnTo>
                  <a:pt x="548797" y="132073"/>
                </a:lnTo>
                <a:lnTo>
                  <a:pt x="548505" y="132589"/>
                </a:lnTo>
                <a:close/>
              </a:path>
              <a:path w="964565" h="962025">
                <a:moveTo>
                  <a:pt x="548505" y="132589"/>
                </a:moveTo>
                <a:lnTo>
                  <a:pt x="548365" y="132838"/>
                </a:lnTo>
                <a:lnTo>
                  <a:pt x="548797" y="132073"/>
                </a:lnTo>
                <a:lnTo>
                  <a:pt x="548505" y="132589"/>
                </a:lnTo>
                <a:close/>
              </a:path>
              <a:path w="964565" h="962025">
                <a:moveTo>
                  <a:pt x="548056" y="149093"/>
                </a:moveTo>
                <a:lnTo>
                  <a:pt x="546741" y="149093"/>
                </a:lnTo>
                <a:lnTo>
                  <a:pt x="547181" y="148613"/>
                </a:lnTo>
                <a:lnTo>
                  <a:pt x="548056" y="149093"/>
                </a:lnTo>
                <a:close/>
              </a:path>
              <a:path w="964565" h="962025">
                <a:moveTo>
                  <a:pt x="546754" y="153666"/>
                </a:moveTo>
                <a:lnTo>
                  <a:pt x="545441" y="152577"/>
                </a:lnTo>
                <a:lnTo>
                  <a:pt x="545331" y="150748"/>
                </a:lnTo>
                <a:lnTo>
                  <a:pt x="545291" y="150075"/>
                </a:lnTo>
                <a:lnTo>
                  <a:pt x="546526" y="149328"/>
                </a:lnTo>
                <a:lnTo>
                  <a:pt x="549439" y="149328"/>
                </a:lnTo>
                <a:lnTo>
                  <a:pt x="549831" y="150748"/>
                </a:lnTo>
                <a:lnTo>
                  <a:pt x="549248" y="152449"/>
                </a:lnTo>
                <a:lnTo>
                  <a:pt x="546754" y="153666"/>
                </a:lnTo>
                <a:close/>
              </a:path>
              <a:path w="964565" h="962025">
                <a:moveTo>
                  <a:pt x="547124" y="373783"/>
                </a:moveTo>
                <a:lnTo>
                  <a:pt x="546089" y="372758"/>
                </a:lnTo>
                <a:lnTo>
                  <a:pt x="545213" y="372288"/>
                </a:lnTo>
                <a:lnTo>
                  <a:pt x="545448" y="371648"/>
                </a:lnTo>
                <a:lnTo>
                  <a:pt x="545555" y="371356"/>
                </a:lnTo>
                <a:lnTo>
                  <a:pt x="545651" y="370025"/>
                </a:lnTo>
                <a:lnTo>
                  <a:pt x="546456" y="369534"/>
                </a:lnTo>
                <a:lnTo>
                  <a:pt x="548547" y="369534"/>
                </a:lnTo>
                <a:lnTo>
                  <a:pt x="550302" y="371648"/>
                </a:lnTo>
                <a:lnTo>
                  <a:pt x="549444" y="373093"/>
                </a:lnTo>
                <a:lnTo>
                  <a:pt x="547124" y="373783"/>
                </a:lnTo>
                <a:close/>
              </a:path>
              <a:path w="964565" h="962025">
                <a:moveTo>
                  <a:pt x="549184" y="612682"/>
                </a:moveTo>
                <a:lnTo>
                  <a:pt x="546442" y="612682"/>
                </a:lnTo>
                <a:lnTo>
                  <a:pt x="545761" y="611618"/>
                </a:lnTo>
                <a:lnTo>
                  <a:pt x="544982" y="610938"/>
                </a:lnTo>
                <a:lnTo>
                  <a:pt x="545537" y="610038"/>
                </a:lnTo>
                <a:lnTo>
                  <a:pt x="545935" y="608615"/>
                </a:lnTo>
                <a:lnTo>
                  <a:pt x="547537" y="608127"/>
                </a:lnTo>
                <a:lnTo>
                  <a:pt x="549056" y="608615"/>
                </a:lnTo>
                <a:lnTo>
                  <a:pt x="549297" y="608615"/>
                </a:lnTo>
                <a:lnTo>
                  <a:pt x="550412" y="611291"/>
                </a:lnTo>
                <a:lnTo>
                  <a:pt x="549184" y="612682"/>
                </a:lnTo>
                <a:close/>
              </a:path>
              <a:path w="964565" h="962025">
                <a:moveTo>
                  <a:pt x="549508" y="391700"/>
                </a:moveTo>
                <a:lnTo>
                  <a:pt x="546633" y="391700"/>
                </a:lnTo>
                <a:lnTo>
                  <a:pt x="546056" y="390501"/>
                </a:lnTo>
                <a:lnTo>
                  <a:pt x="545992" y="390369"/>
                </a:lnTo>
                <a:lnTo>
                  <a:pt x="545313" y="389622"/>
                </a:lnTo>
                <a:lnTo>
                  <a:pt x="545921" y="388814"/>
                </a:lnTo>
                <a:lnTo>
                  <a:pt x="546430" y="387483"/>
                </a:lnTo>
                <a:lnTo>
                  <a:pt x="548681" y="387483"/>
                </a:lnTo>
                <a:lnTo>
                  <a:pt x="549643" y="387903"/>
                </a:lnTo>
                <a:lnTo>
                  <a:pt x="550431" y="390369"/>
                </a:lnTo>
                <a:lnTo>
                  <a:pt x="550473" y="390501"/>
                </a:lnTo>
                <a:lnTo>
                  <a:pt x="549508" y="391700"/>
                </a:lnTo>
                <a:close/>
              </a:path>
              <a:path w="964565" h="962025">
                <a:moveTo>
                  <a:pt x="549508" y="391700"/>
                </a:moveTo>
                <a:lnTo>
                  <a:pt x="549362" y="391881"/>
                </a:lnTo>
                <a:lnTo>
                  <a:pt x="550473" y="390501"/>
                </a:lnTo>
                <a:lnTo>
                  <a:pt x="549508" y="391700"/>
                </a:lnTo>
                <a:close/>
              </a:path>
              <a:path w="964565" h="962025">
                <a:moveTo>
                  <a:pt x="545936" y="113320"/>
                </a:moveTo>
                <a:lnTo>
                  <a:pt x="546154" y="112864"/>
                </a:lnTo>
                <a:lnTo>
                  <a:pt x="547455" y="112864"/>
                </a:lnTo>
                <a:lnTo>
                  <a:pt x="548362" y="113320"/>
                </a:lnTo>
                <a:lnTo>
                  <a:pt x="546154" y="112864"/>
                </a:lnTo>
                <a:lnTo>
                  <a:pt x="545936" y="113320"/>
                </a:lnTo>
                <a:close/>
              </a:path>
              <a:path w="964565" h="962025">
                <a:moveTo>
                  <a:pt x="548967" y="114120"/>
                </a:moveTo>
                <a:lnTo>
                  <a:pt x="545544" y="113907"/>
                </a:lnTo>
                <a:lnTo>
                  <a:pt x="545864" y="113469"/>
                </a:lnTo>
                <a:lnTo>
                  <a:pt x="545936" y="113320"/>
                </a:lnTo>
                <a:lnTo>
                  <a:pt x="545864" y="113469"/>
                </a:lnTo>
                <a:lnTo>
                  <a:pt x="549291" y="113682"/>
                </a:lnTo>
                <a:lnTo>
                  <a:pt x="548967" y="114120"/>
                </a:lnTo>
                <a:close/>
              </a:path>
              <a:path w="964565" h="962025">
                <a:moveTo>
                  <a:pt x="548967" y="114120"/>
                </a:moveTo>
                <a:lnTo>
                  <a:pt x="548895" y="114270"/>
                </a:lnTo>
                <a:lnTo>
                  <a:pt x="548967" y="114120"/>
                </a:lnTo>
                <a:lnTo>
                  <a:pt x="549125" y="113907"/>
                </a:lnTo>
                <a:lnTo>
                  <a:pt x="548967" y="114120"/>
                </a:lnTo>
                <a:close/>
              </a:path>
              <a:path w="964565" h="962025">
                <a:moveTo>
                  <a:pt x="548673" y="114729"/>
                </a:moveTo>
                <a:lnTo>
                  <a:pt x="547373" y="114729"/>
                </a:lnTo>
                <a:lnTo>
                  <a:pt x="546469" y="114270"/>
                </a:lnTo>
                <a:lnTo>
                  <a:pt x="548895" y="114270"/>
                </a:lnTo>
                <a:lnTo>
                  <a:pt x="548673" y="114729"/>
                </a:lnTo>
                <a:close/>
              </a:path>
              <a:path w="964565" h="962025">
                <a:moveTo>
                  <a:pt x="548673" y="114729"/>
                </a:moveTo>
                <a:lnTo>
                  <a:pt x="548580" y="114921"/>
                </a:lnTo>
                <a:lnTo>
                  <a:pt x="548895" y="114270"/>
                </a:lnTo>
                <a:lnTo>
                  <a:pt x="548673" y="114729"/>
                </a:lnTo>
                <a:close/>
              </a:path>
              <a:path w="964565" h="962025">
                <a:moveTo>
                  <a:pt x="547501" y="61038"/>
                </a:moveTo>
                <a:lnTo>
                  <a:pt x="545879" y="60455"/>
                </a:lnTo>
                <a:lnTo>
                  <a:pt x="544662" y="58006"/>
                </a:lnTo>
                <a:lnTo>
                  <a:pt x="545718" y="56661"/>
                </a:lnTo>
                <a:lnTo>
                  <a:pt x="548363" y="56661"/>
                </a:lnTo>
                <a:lnTo>
                  <a:pt x="549031" y="57675"/>
                </a:lnTo>
                <a:lnTo>
                  <a:pt x="549779" y="58309"/>
                </a:lnTo>
                <a:lnTo>
                  <a:pt x="549288" y="59184"/>
                </a:lnTo>
                <a:lnTo>
                  <a:pt x="548987" y="60455"/>
                </a:lnTo>
                <a:lnTo>
                  <a:pt x="549314" y="60455"/>
                </a:lnTo>
                <a:lnTo>
                  <a:pt x="547501" y="61038"/>
                </a:lnTo>
                <a:close/>
              </a:path>
              <a:path w="964565" h="962025">
                <a:moveTo>
                  <a:pt x="549195" y="96555"/>
                </a:moveTo>
                <a:lnTo>
                  <a:pt x="546514" y="96555"/>
                </a:lnTo>
                <a:lnTo>
                  <a:pt x="545886" y="95755"/>
                </a:lnTo>
                <a:lnTo>
                  <a:pt x="545096" y="95196"/>
                </a:lnTo>
                <a:lnTo>
                  <a:pt x="545558" y="94285"/>
                </a:lnTo>
                <a:lnTo>
                  <a:pt x="545905" y="92876"/>
                </a:lnTo>
                <a:lnTo>
                  <a:pt x="547220" y="92317"/>
                </a:lnTo>
                <a:lnTo>
                  <a:pt x="548829" y="92876"/>
                </a:lnTo>
                <a:lnTo>
                  <a:pt x="550232" y="95196"/>
                </a:lnTo>
                <a:lnTo>
                  <a:pt x="549879" y="95755"/>
                </a:lnTo>
                <a:lnTo>
                  <a:pt x="549195" y="96555"/>
                </a:lnTo>
                <a:close/>
              </a:path>
              <a:path w="964565" h="962025">
                <a:moveTo>
                  <a:pt x="548442" y="20984"/>
                </a:moveTo>
                <a:lnTo>
                  <a:pt x="546003" y="20984"/>
                </a:lnTo>
                <a:lnTo>
                  <a:pt x="546283" y="20486"/>
                </a:lnTo>
                <a:lnTo>
                  <a:pt x="547594" y="20486"/>
                </a:lnTo>
                <a:lnTo>
                  <a:pt x="548442" y="20984"/>
                </a:lnTo>
                <a:close/>
              </a:path>
              <a:path w="964565" h="962025">
                <a:moveTo>
                  <a:pt x="547594" y="22301"/>
                </a:moveTo>
                <a:lnTo>
                  <a:pt x="546283" y="22301"/>
                </a:lnTo>
                <a:lnTo>
                  <a:pt x="546000" y="21795"/>
                </a:lnTo>
                <a:lnTo>
                  <a:pt x="548450" y="21795"/>
                </a:lnTo>
                <a:lnTo>
                  <a:pt x="547594" y="22301"/>
                </a:lnTo>
                <a:close/>
              </a:path>
              <a:path w="964565" h="962025">
                <a:moveTo>
                  <a:pt x="546765" y="43399"/>
                </a:moveTo>
                <a:lnTo>
                  <a:pt x="545448" y="42313"/>
                </a:lnTo>
                <a:lnTo>
                  <a:pt x="545338" y="40484"/>
                </a:lnTo>
                <a:lnTo>
                  <a:pt x="545295" y="39808"/>
                </a:lnTo>
                <a:lnTo>
                  <a:pt x="546526" y="39050"/>
                </a:lnTo>
                <a:lnTo>
                  <a:pt x="547177" y="38332"/>
                </a:lnTo>
                <a:lnTo>
                  <a:pt x="546739" y="38815"/>
                </a:lnTo>
                <a:lnTo>
                  <a:pt x="549431" y="39050"/>
                </a:lnTo>
                <a:lnTo>
                  <a:pt x="549834" y="40484"/>
                </a:lnTo>
                <a:lnTo>
                  <a:pt x="549252" y="42178"/>
                </a:lnTo>
                <a:lnTo>
                  <a:pt x="546765" y="43399"/>
                </a:lnTo>
                <a:close/>
              </a:path>
              <a:path w="964565" h="962025">
                <a:moveTo>
                  <a:pt x="549206" y="188880"/>
                </a:moveTo>
                <a:lnTo>
                  <a:pt x="546559" y="188880"/>
                </a:lnTo>
                <a:lnTo>
                  <a:pt x="545889" y="187895"/>
                </a:lnTo>
                <a:lnTo>
                  <a:pt x="545135" y="187276"/>
                </a:lnTo>
                <a:lnTo>
                  <a:pt x="545626" y="186393"/>
                </a:lnTo>
                <a:lnTo>
                  <a:pt x="545946" y="185019"/>
                </a:lnTo>
                <a:lnTo>
                  <a:pt x="547387" y="184525"/>
                </a:lnTo>
                <a:lnTo>
                  <a:pt x="548765" y="185019"/>
                </a:lnTo>
                <a:lnTo>
                  <a:pt x="548959" y="185019"/>
                </a:lnTo>
                <a:lnTo>
                  <a:pt x="550266" y="187550"/>
                </a:lnTo>
                <a:lnTo>
                  <a:pt x="549206" y="188880"/>
                </a:lnTo>
                <a:close/>
              </a:path>
              <a:path w="964565" h="962025">
                <a:moveTo>
                  <a:pt x="548439" y="241564"/>
                </a:moveTo>
                <a:lnTo>
                  <a:pt x="545971" y="241564"/>
                </a:lnTo>
                <a:lnTo>
                  <a:pt x="546257" y="241062"/>
                </a:lnTo>
                <a:lnTo>
                  <a:pt x="547587" y="241062"/>
                </a:lnTo>
                <a:lnTo>
                  <a:pt x="548439" y="241564"/>
                </a:lnTo>
                <a:close/>
              </a:path>
              <a:path w="964565" h="962025">
                <a:moveTo>
                  <a:pt x="547583" y="242891"/>
                </a:moveTo>
                <a:lnTo>
                  <a:pt x="546254" y="242891"/>
                </a:lnTo>
                <a:lnTo>
                  <a:pt x="545968" y="242379"/>
                </a:lnTo>
                <a:lnTo>
                  <a:pt x="548460" y="242379"/>
                </a:lnTo>
                <a:lnTo>
                  <a:pt x="547583" y="242891"/>
                </a:lnTo>
                <a:close/>
              </a:path>
              <a:path w="964565" h="962025">
                <a:moveTo>
                  <a:pt x="547423" y="207264"/>
                </a:moveTo>
                <a:lnTo>
                  <a:pt x="545818" y="206716"/>
                </a:lnTo>
                <a:lnTo>
                  <a:pt x="544701" y="204306"/>
                </a:lnTo>
                <a:lnTo>
                  <a:pt x="545857" y="202837"/>
                </a:lnTo>
                <a:lnTo>
                  <a:pt x="548252" y="202837"/>
                </a:lnTo>
                <a:lnTo>
                  <a:pt x="549014" y="204040"/>
                </a:lnTo>
                <a:lnTo>
                  <a:pt x="549747" y="204680"/>
                </a:lnTo>
                <a:lnTo>
                  <a:pt x="549252" y="205516"/>
                </a:lnTo>
                <a:lnTo>
                  <a:pt x="548933" y="206716"/>
                </a:lnTo>
                <a:lnTo>
                  <a:pt x="548893" y="206869"/>
                </a:lnTo>
                <a:lnTo>
                  <a:pt x="547423" y="207264"/>
                </a:lnTo>
                <a:close/>
              </a:path>
              <a:path w="964565" h="962025">
                <a:moveTo>
                  <a:pt x="549162" y="334458"/>
                </a:moveTo>
                <a:lnTo>
                  <a:pt x="545544" y="334458"/>
                </a:lnTo>
                <a:lnTo>
                  <a:pt x="545930" y="333931"/>
                </a:lnTo>
                <a:lnTo>
                  <a:pt x="546171" y="333462"/>
                </a:lnTo>
                <a:lnTo>
                  <a:pt x="547480" y="333462"/>
                </a:lnTo>
                <a:lnTo>
                  <a:pt x="548370" y="333931"/>
                </a:lnTo>
                <a:lnTo>
                  <a:pt x="546171" y="333462"/>
                </a:lnTo>
                <a:lnTo>
                  <a:pt x="545930" y="333931"/>
                </a:lnTo>
                <a:lnTo>
                  <a:pt x="549280" y="334305"/>
                </a:lnTo>
                <a:lnTo>
                  <a:pt x="549162" y="334458"/>
                </a:lnTo>
                <a:close/>
              </a:path>
              <a:path w="964565" h="962025">
                <a:moveTo>
                  <a:pt x="548654" y="335316"/>
                </a:moveTo>
                <a:lnTo>
                  <a:pt x="547352" y="335316"/>
                </a:lnTo>
                <a:lnTo>
                  <a:pt x="546259" y="334732"/>
                </a:lnTo>
                <a:lnTo>
                  <a:pt x="548950" y="334732"/>
                </a:lnTo>
                <a:lnTo>
                  <a:pt x="548654" y="335316"/>
                </a:lnTo>
                <a:close/>
              </a:path>
              <a:path w="964565" h="962025">
                <a:moveTo>
                  <a:pt x="547487" y="556575"/>
                </a:moveTo>
                <a:lnTo>
                  <a:pt x="545868" y="555992"/>
                </a:lnTo>
                <a:lnTo>
                  <a:pt x="544644" y="553544"/>
                </a:lnTo>
                <a:lnTo>
                  <a:pt x="545686" y="552188"/>
                </a:lnTo>
                <a:lnTo>
                  <a:pt x="548340" y="552188"/>
                </a:lnTo>
                <a:lnTo>
                  <a:pt x="549014" y="553213"/>
                </a:lnTo>
                <a:lnTo>
                  <a:pt x="549764" y="553850"/>
                </a:lnTo>
                <a:lnTo>
                  <a:pt x="549273" y="554729"/>
                </a:lnTo>
                <a:lnTo>
                  <a:pt x="548975" y="555992"/>
                </a:lnTo>
                <a:lnTo>
                  <a:pt x="549342" y="555992"/>
                </a:lnTo>
                <a:lnTo>
                  <a:pt x="547487" y="556575"/>
                </a:lnTo>
                <a:close/>
              </a:path>
              <a:path w="964565" h="962025">
                <a:moveTo>
                  <a:pt x="548530" y="260214"/>
                </a:moveTo>
                <a:lnTo>
                  <a:pt x="546281" y="260214"/>
                </a:lnTo>
                <a:lnTo>
                  <a:pt x="546322" y="259161"/>
                </a:lnTo>
                <a:lnTo>
                  <a:pt x="549028" y="259161"/>
                </a:lnTo>
                <a:lnTo>
                  <a:pt x="549120" y="259933"/>
                </a:lnTo>
                <a:lnTo>
                  <a:pt x="548530" y="260214"/>
                </a:lnTo>
                <a:close/>
              </a:path>
              <a:path w="964565" h="962025">
                <a:moveTo>
                  <a:pt x="547789" y="260566"/>
                </a:moveTo>
                <a:lnTo>
                  <a:pt x="547423" y="260741"/>
                </a:lnTo>
                <a:lnTo>
                  <a:pt x="549120" y="259933"/>
                </a:lnTo>
                <a:lnTo>
                  <a:pt x="547789" y="260566"/>
                </a:lnTo>
                <a:close/>
              </a:path>
              <a:path w="964565" h="962025">
                <a:moveTo>
                  <a:pt x="546985" y="427797"/>
                </a:moveTo>
                <a:lnTo>
                  <a:pt x="545992" y="426787"/>
                </a:lnTo>
                <a:lnTo>
                  <a:pt x="545121" y="426306"/>
                </a:lnTo>
                <a:lnTo>
                  <a:pt x="545516" y="425363"/>
                </a:lnTo>
                <a:lnTo>
                  <a:pt x="545676" y="424029"/>
                </a:lnTo>
                <a:lnTo>
                  <a:pt x="546982" y="423239"/>
                </a:lnTo>
                <a:lnTo>
                  <a:pt x="548633" y="423612"/>
                </a:lnTo>
                <a:lnTo>
                  <a:pt x="550280" y="425797"/>
                </a:lnTo>
                <a:lnTo>
                  <a:pt x="549444" y="427239"/>
                </a:lnTo>
                <a:lnTo>
                  <a:pt x="546985" y="427797"/>
                </a:lnTo>
                <a:close/>
              </a:path>
              <a:path w="964565" h="962025">
                <a:moveTo>
                  <a:pt x="546957" y="299617"/>
                </a:moveTo>
                <a:lnTo>
                  <a:pt x="546056" y="298471"/>
                </a:lnTo>
                <a:lnTo>
                  <a:pt x="545232" y="297877"/>
                </a:lnTo>
                <a:lnTo>
                  <a:pt x="545690" y="296937"/>
                </a:lnTo>
                <a:lnTo>
                  <a:pt x="545827" y="296144"/>
                </a:lnTo>
                <a:lnTo>
                  <a:pt x="546070" y="295457"/>
                </a:lnTo>
                <a:lnTo>
                  <a:pt x="547355" y="294881"/>
                </a:lnTo>
                <a:lnTo>
                  <a:pt x="549021" y="295457"/>
                </a:lnTo>
                <a:lnTo>
                  <a:pt x="550512" y="297877"/>
                </a:lnTo>
                <a:lnTo>
                  <a:pt x="549519" y="299279"/>
                </a:lnTo>
                <a:lnTo>
                  <a:pt x="546957" y="299617"/>
                </a:lnTo>
                <a:close/>
              </a:path>
              <a:path w="964565" h="962025">
                <a:moveTo>
                  <a:pt x="549185" y="352361"/>
                </a:moveTo>
                <a:lnTo>
                  <a:pt x="545569" y="352361"/>
                </a:lnTo>
                <a:lnTo>
                  <a:pt x="545956" y="351831"/>
                </a:lnTo>
                <a:lnTo>
                  <a:pt x="546195" y="351361"/>
                </a:lnTo>
                <a:lnTo>
                  <a:pt x="547501" y="351361"/>
                </a:lnTo>
                <a:lnTo>
                  <a:pt x="548394" y="351831"/>
                </a:lnTo>
                <a:lnTo>
                  <a:pt x="546195" y="351361"/>
                </a:lnTo>
                <a:lnTo>
                  <a:pt x="545956" y="351831"/>
                </a:lnTo>
                <a:lnTo>
                  <a:pt x="549309" y="352201"/>
                </a:lnTo>
                <a:lnTo>
                  <a:pt x="549185" y="352361"/>
                </a:lnTo>
                <a:close/>
              </a:path>
              <a:path w="964565" h="962025">
                <a:moveTo>
                  <a:pt x="549185" y="352361"/>
                </a:moveTo>
                <a:lnTo>
                  <a:pt x="548978" y="352628"/>
                </a:lnTo>
                <a:lnTo>
                  <a:pt x="549185" y="352361"/>
                </a:lnTo>
                <a:lnTo>
                  <a:pt x="549309" y="352201"/>
                </a:lnTo>
                <a:lnTo>
                  <a:pt x="549185" y="352361"/>
                </a:lnTo>
                <a:close/>
              </a:path>
              <a:path w="964565" h="962025">
                <a:moveTo>
                  <a:pt x="548683" y="353208"/>
                </a:moveTo>
                <a:lnTo>
                  <a:pt x="547373" y="353208"/>
                </a:lnTo>
                <a:lnTo>
                  <a:pt x="546270" y="352628"/>
                </a:lnTo>
                <a:lnTo>
                  <a:pt x="548978" y="352628"/>
                </a:lnTo>
                <a:lnTo>
                  <a:pt x="548683" y="353208"/>
                </a:lnTo>
                <a:close/>
              </a:path>
              <a:path w="964565" h="962025">
                <a:moveTo>
                  <a:pt x="548683" y="353208"/>
                </a:moveTo>
                <a:lnTo>
                  <a:pt x="548580" y="353411"/>
                </a:lnTo>
                <a:lnTo>
                  <a:pt x="548978" y="352628"/>
                </a:lnTo>
                <a:lnTo>
                  <a:pt x="548683" y="353208"/>
                </a:lnTo>
                <a:close/>
              </a:path>
              <a:path w="964565" h="962025">
                <a:moveTo>
                  <a:pt x="546105" y="223576"/>
                </a:moveTo>
                <a:lnTo>
                  <a:pt x="546309" y="223152"/>
                </a:lnTo>
                <a:lnTo>
                  <a:pt x="546412" y="222939"/>
                </a:lnTo>
                <a:lnTo>
                  <a:pt x="546105" y="223576"/>
                </a:lnTo>
                <a:close/>
              </a:path>
              <a:path w="964565" h="962025">
                <a:moveTo>
                  <a:pt x="547256" y="281757"/>
                </a:moveTo>
                <a:lnTo>
                  <a:pt x="546188" y="280672"/>
                </a:lnTo>
                <a:lnTo>
                  <a:pt x="545277" y="280166"/>
                </a:lnTo>
                <a:lnTo>
                  <a:pt x="545654" y="279188"/>
                </a:lnTo>
                <a:lnTo>
                  <a:pt x="545779" y="277814"/>
                </a:lnTo>
                <a:lnTo>
                  <a:pt x="547096" y="276971"/>
                </a:lnTo>
                <a:lnTo>
                  <a:pt x="548807" y="277323"/>
                </a:lnTo>
                <a:lnTo>
                  <a:pt x="550512" y="279522"/>
                </a:lnTo>
                <a:lnTo>
                  <a:pt x="549736" y="281077"/>
                </a:lnTo>
                <a:lnTo>
                  <a:pt x="547256" y="281757"/>
                </a:lnTo>
                <a:close/>
              </a:path>
              <a:path w="964565" h="962025">
                <a:moveTo>
                  <a:pt x="546960" y="905442"/>
                </a:moveTo>
                <a:lnTo>
                  <a:pt x="546060" y="904296"/>
                </a:lnTo>
                <a:lnTo>
                  <a:pt x="545236" y="903702"/>
                </a:lnTo>
                <a:lnTo>
                  <a:pt x="545690" y="902766"/>
                </a:lnTo>
                <a:lnTo>
                  <a:pt x="546070" y="901286"/>
                </a:lnTo>
                <a:lnTo>
                  <a:pt x="547355" y="900710"/>
                </a:lnTo>
                <a:lnTo>
                  <a:pt x="549021" y="901286"/>
                </a:lnTo>
                <a:lnTo>
                  <a:pt x="550512" y="903702"/>
                </a:lnTo>
                <a:lnTo>
                  <a:pt x="549522" y="905108"/>
                </a:lnTo>
                <a:lnTo>
                  <a:pt x="546960" y="905442"/>
                </a:lnTo>
                <a:close/>
              </a:path>
              <a:path w="964565" h="962025">
                <a:moveTo>
                  <a:pt x="567098" y="427281"/>
                </a:moveTo>
                <a:lnTo>
                  <a:pt x="564158" y="427281"/>
                </a:lnTo>
                <a:lnTo>
                  <a:pt x="563510" y="426239"/>
                </a:lnTo>
                <a:lnTo>
                  <a:pt x="563388" y="425530"/>
                </a:lnTo>
                <a:lnTo>
                  <a:pt x="563625" y="424061"/>
                </a:lnTo>
                <a:lnTo>
                  <a:pt x="566034" y="422623"/>
                </a:lnTo>
                <a:lnTo>
                  <a:pt x="567479" y="423780"/>
                </a:lnTo>
                <a:lnTo>
                  <a:pt x="567952" y="425530"/>
                </a:lnTo>
                <a:lnTo>
                  <a:pt x="568062" y="425936"/>
                </a:lnTo>
                <a:lnTo>
                  <a:pt x="568144" y="426239"/>
                </a:lnTo>
                <a:lnTo>
                  <a:pt x="567098" y="427281"/>
                </a:lnTo>
                <a:close/>
              </a:path>
              <a:path w="964565" h="962025">
                <a:moveTo>
                  <a:pt x="567098" y="427281"/>
                </a:moveTo>
                <a:lnTo>
                  <a:pt x="566883" y="427673"/>
                </a:lnTo>
                <a:lnTo>
                  <a:pt x="567098" y="427281"/>
                </a:lnTo>
                <a:lnTo>
                  <a:pt x="568144" y="426239"/>
                </a:lnTo>
                <a:lnTo>
                  <a:pt x="567098" y="427281"/>
                </a:lnTo>
                <a:close/>
              </a:path>
              <a:path w="964565" h="962025">
                <a:moveTo>
                  <a:pt x="566607" y="428174"/>
                </a:moveTo>
                <a:lnTo>
                  <a:pt x="565607" y="427673"/>
                </a:lnTo>
                <a:lnTo>
                  <a:pt x="566883" y="427673"/>
                </a:lnTo>
                <a:lnTo>
                  <a:pt x="566607" y="428174"/>
                </a:lnTo>
                <a:close/>
              </a:path>
              <a:path w="964565" h="962025">
                <a:moveTo>
                  <a:pt x="566099" y="574083"/>
                </a:moveTo>
                <a:lnTo>
                  <a:pt x="563788" y="574083"/>
                </a:lnTo>
                <a:lnTo>
                  <a:pt x="563656" y="573272"/>
                </a:lnTo>
                <a:lnTo>
                  <a:pt x="563596" y="572909"/>
                </a:lnTo>
                <a:lnTo>
                  <a:pt x="564902" y="571375"/>
                </a:lnTo>
                <a:lnTo>
                  <a:pt x="565445" y="570888"/>
                </a:lnTo>
                <a:lnTo>
                  <a:pt x="567232" y="570888"/>
                </a:lnTo>
                <a:lnTo>
                  <a:pt x="567649" y="571375"/>
                </a:lnTo>
                <a:lnTo>
                  <a:pt x="567578" y="572720"/>
                </a:lnTo>
                <a:lnTo>
                  <a:pt x="566763" y="573272"/>
                </a:lnTo>
                <a:lnTo>
                  <a:pt x="566099" y="574083"/>
                </a:lnTo>
                <a:close/>
              </a:path>
              <a:path w="964565" h="962025">
                <a:moveTo>
                  <a:pt x="566099" y="574083"/>
                </a:moveTo>
                <a:lnTo>
                  <a:pt x="565956" y="574258"/>
                </a:lnTo>
                <a:lnTo>
                  <a:pt x="566763" y="573272"/>
                </a:lnTo>
                <a:lnTo>
                  <a:pt x="566099" y="574083"/>
                </a:lnTo>
                <a:close/>
              </a:path>
              <a:path w="964565" h="962025">
                <a:moveTo>
                  <a:pt x="567264" y="372495"/>
                </a:moveTo>
                <a:lnTo>
                  <a:pt x="564806" y="372495"/>
                </a:lnTo>
                <a:lnTo>
                  <a:pt x="563248" y="370705"/>
                </a:lnTo>
                <a:lnTo>
                  <a:pt x="563893" y="369559"/>
                </a:lnTo>
                <a:lnTo>
                  <a:pt x="565109" y="369011"/>
                </a:lnTo>
                <a:lnTo>
                  <a:pt x="564248" y="369399"/>
                </a:lnTo>
                <a:lnTo>
                  <a:pt x="567642" y="369559"/>
                </a:lnTo>
                <a:lnTo>
                  <a:pt x="568101" y="370705"/>
                </a:lnTo>
                <a:lnTo>
                  <a:pt x="568215" y="370990"/>
                </a:lnTo>
                <a:lnTo>
                  <a:pt x="567361" y="372210"/>
                </a:lnTo>
                <a:lnTo>
                  <a:pt x="567264" y="372495"/>
                </a:lnTo>
                <a:close/>
              </a:path>
              <a:path w="964565" h="962025">
                <a:moveTo>
                  <a:pt x="567012" y="373228"/>
                </a:moveTo>
                <a:lnTo>
                  <a:pt x="566037" y="372751"/>
                </a:lnTo>
                <a:lnTo>
                  <a:pt x="567176" y="372751"/>
                </a:lnTo>
                <a:lnTo>
                  <a:pt x="567012" y="373228"/>
                </a:lnTo>
                <a:close/>
              </a:path>
              <a:path w="964565" h="962025">
                <a:moveTo>
                  <a:pt x="564970" y="519987"/>
                </a:moveTo>
                <a:lnTo>
                  <a:pt x="564073" y="518848"/>
                </a:lnTo>
                <a:lnTo>
                  <a:pt x="563265" y="518275"/>
                </a:lnTo>
                <a:lnTo>
                  <a:pt x="563699" y="517350"/>
                </a:lnTo>
                <a:lnTo>
                  <a:pt x="563936" y="515859"/>
                </a:lnTo>
                <a:lnTo>
                  <a:pt x="564170" y="515859"/>
                </a:lnTo>
                <a:lnTo>
                  <a:pt x="565265" y="515322"/>
                </a:lnTo>
                <a:lnTo>
                  <a:pt x="566909" y="515859"/>
                </a:lnTo>
                <a:lnTo>
                  <a:pt x="568293" y="518147"/>
                </a:lnTo>
                <a:lnTo>
                  <a:pt x="567422" y="519581"/>
                </a:lnTo>
                <a:lnTo>
                  <a:pt x="564970" y="519987"/>
                </a:lnTo>
                <a:close/>
              </a:path>
              <a:path w="964565" h="962025">
                <a:moveTo>
                  <a:pt x="565080" y="502074"/>
                </a:moveTo>
                <a:lnTo>
                  <a:pt x="564020" y="501020"/>
                </a:lnTo>
                <a:lnTo>
                  <a:pt x="563130" y="500536"/>
                </a:lnTo>
                <a:lnTo>
                  <a:pt x="563381" y="499857"/>
                </a:lnTo>
                <a:lnTo>
                  <a:pt x="563482" y="499583"/>
                </a:lnTo>
                <a:lnTo>
                  <a:pt x="563586" y="498245"/>
                </a:lnTo>
                <a:lnTo>
                  <a:pt x="564405" y="497725"/>
                </a:lnTo>
                <a:lnTo>
                  <a:pt x="566532" y="497725"/>
                </a:lnTo>
                <a:lnTo>
                  <a:pt x="568247" y="499857"/>
                </a:lnTo>
                <a:lnTo>
                  <a:pt x="567436" y="501358"/>
                </a:lnTo>
                <a:lnTo>
                  <a:pt x="565080" y="502074"/>
                </a:lnTo>
                <a:close/>
              </a:path>
              <a:path w="964565" h="962025">
                <a:moveTo>
                  <a:pt x="566710" y="409247"/>
                </a:moveTo>
                <a:lnTo>
                  <a:pt x="564112" y="409247"/>
                </a:lnTo>
                <a:lnTo>
                  <a:pt x="563329" y="407934"/>
                </a:lnTo>
                <a:lnTo>
                  <a:pt x="563717" y="406283"/>
                </a:lnTo>
                <a:lnTo>
                  <a:pt x="565927" y="404621"/>
                </a:lnTo>
                <a:lnTo>
                  <a:pt x="567350" y="405486"/>
                </a:lnTo>
                <a:lnTo>
                  <a:pt x="567882" y="407934"/>
                </a:lnTo>
                <a:lnTo>
                  <a:pt x="566877" y="408944"/>
                </a:lnTo>
                <a:lnTo>
                  <a:pt x="566710" y="409247"/>
                </a:lnTo>
                <a:close/>
              </a:path>
              <a:path w="964565" h="962025">
                <a:moveTo>
                  <a:pt x="566397" y="409813"/>
                </a:moveTo>
                <a:lnTo>
                  <a:pt x="565450" y="409414"/>
                </a:lnTo>
                <a:lnTo>
                  <a:pt x="566617" y="409414"/>
                </a:lnTo>
                <a:lnTo>
                  <a:pt x="566397" y="409813"/>
                </a:lnTo>
                <a:close/>
              </a:path>
              <a:path w="964565" h="962025">
                <a:moveTo>
                  <a:pt x="568286" y="245496"/>
                </a:moveTo>
                <a:lnTo>
                  <a:pt x="565141" y="244895"/>
                </a:lnTo>
                <a:lnTo>
                  <a:pt x="564529" y="243592"/>
                </a:lnTo>
                <a:lnTo>
                  <a:pt x="563817" y="242809"/>
                </a:lnTo>
                <a:lnTo>
                  <a:pt x="564386" y="242069"/>
                </a:lnTo>
                <a:lnTo>
                  <a:pt x="564954" y="240703"/>
                </a:lnTo>
                <a:lnTo>
                  <a:pt x="566443" y="240703"/>
                </a:lnTo>
                <a:lnTo>
                  <a:pt x="567998" y="241365"/>
                </a:lnTo>
                <a:lnTo>
                  <a:pt x="568682" y="243592"/>
                </a:lnTo>
                <a:lnTo>
                  <a:pt x="568427" y="244895"/>
                </a:lnTo>
                <a:lnTo>
                  <a:pt x="568286" y="245496"/>
                </a:lnTo>
                <a:close/>
              </a:path>
              <a:path w="964565" h="962025">
                <a:moveTo>
                  <a:pt x="565973" y="260666"/>
                </a:moveTo>
                <a:lnTo>
                  <a:pt x="564308" y="259424"/>
                </a:lnTo>
                <a:lnTo>
                  <a:pt x="566344" y="259424"/>
                </a:lnTo>
                <a:lnTo>
                  <a:pt x="566639" y="259609"/>
                </a:lnTo>
                <a:lnTo>
                  <a:pt x="565973" y="260666"/>
                </a:lnTo>
                <a:close/>
              </a:path>
              <a:path w="964565" h="962025">
                <a:moveTo>
                  <a:pt x="567368" y="281127"/>
                </a:moveTo>
                <a:lnTo>
                  <a:pt x="564693" y="281127"/>
                </a:lnTo>
                <a:lnTo>
                  <a:pt x="564041" y="280170"/>
                </a:lnTo>
                <a:lnTo>
                  <a:pt x="563280" y="279547"/>
                </a:lnTo>
                <a:lnTo>
                  <a:pt x="563764" y="278675"/>
                </a:lnTo>
                <a:lnTo>
                  <a:pt x="564073" y="277330"/>
                </a:lnTo>
                <a:lnTo>
                  <a:pt x="565500" y="276804"/>
                </a:lnTo>
                <a:lnTo>
                  <a:pt x="567050" y="277330"/>
                </a:lnTo>
                <a:lnTo>
                  <a:pt x="567782" y="278675"/>
                </a:lnTo>
                <a:lnTo>
                  <a:pt x="568211" y="279547"/>
                </a:lnTo>
                <a:lnTo>
                  <a:pt x="568286" y="279700"/>
                </a:lnTo>
                <a:lnTo>
                  <a:pt x="567368" y="281127"/>
                </a:lnTo>
                <a:close/>
              </a:path>
              <a:path w="964565" h="962025">
                <a:moveTo>
                  <a:pt x="568069" y="740830"/>
                </a:moveTo>
                <a:lnTo>
                  <a:pt x="565009" y="740343"/>
                </a:lnTo>
                <a:lnTo>
                  <a:pt x="564368" y="739026"/>
                </a:lnTo>
                <a:lnTo>
                  <a:pt x="563646" y="738243"/>
                </a:lnTo>
                <a:lnTo>
                  <a:pt x="564283" y="737489"/>
                </a:lnTo>
                <a:lnTo>
                  <a:pt x="564945" y="736009"/>
                </a:lnTo>
                <a:lnTo>
                  <a:pt x="566489" y="736009"/>
                </a:lnTo>
                <a:lnTo>
                  <a:pt x="568201" y="736688"/>
                </a:lnTo>
                <a:lnTo>
                  <a:pt x="568807" y="739026"/>
                </a:lnTo>
                <a:lnTo>
                  <a:pt x="568291" y="740343"/>
                </a:lnTo>
                <a:lnTo>
                  <a:pt x="568069" y="740830"/>
                </a:lnTo>
                <a:close/>
              </a:path>
              <a:path w="964565" h="962025">
                <a:moveTo>
                  <a:pt x="564660" y="299923"/>
                </a:moveTo>
                <a:lnTo>
                  <a:pt x="563326" y="298820"/>
                </a:lnTo>
                <a:lnTo>
                  <a:pt x="563430" y="297617"/>
                </a:lnTo>
                <a:lnTo>
                  <a:pt x="563502" y="296777"/>
                </a:lnTo>
                <a:lnTo>
                  <a:pt x="563563" y="296069"/>
                </a:lnTo>
                <a:lnTo>
                  <a:pt x="563787" y="296069"/>
                </a:lnTo>
                <a:lnTo>
                  <a:pt x="564904" y="295539"/>
                </a:lnTo>
                <a:lnTo>
                  <a:pt x="565600" y="294930"/>
                </a:lnTo>
                <a:lnTo>
                  <a:pt x="566347" y="295539"/>
                </a:lnTo>
                <a:lnTo>
                  <a:pt x="567600" y="296069"/>
                </a:lnTo>
                <a:lnTo>
                  <a:pt x="567834" y="297617"/>
                </a:lnTo>
                <a:lnTo>
                  <a:pt x="567151" y="299236"/>
                </a:lnTo>
                <a:lnTo>
                  <a:pt x="564660" y="299923"/>
                </a:lnTo>
                <a:close/>
              </a:path>
              <a:path w="964565" h="962025">
                <a:moveTo>
                  <a:pt x="567706" y="334572"/>
                </a:moveTo>
                <a:lnTo>
                  <a:pt x="563828" y="334572"/>
                </a:lnTo>
                <a:lnTo>
                  <a:pt x="564294" y="333643"/>
                </a:lnTo>
                <a:lnTo>
                  <a:pt x="564480" y="332786"/>
                </a:lnTo>
                <a:lnTo>
                  <a:pt x="564550" y="332462"/>
                </a:lnTo>
                <a:lnTo>
                  <a:pt x="566372" y="330957"/>
                </a:lnTo>
                <a:lnTo>
                  <a:pt x="567745" y="331412"/>
                </a:lnTo>
                <a:lnTo>
                  <a:pt x="568101" y="333643"/>
                </a:lnTo>
                <a:lnTo>
                  <a:pt x="567706" y="334572"/>
                </a:lnTo>
                <a:close/>
              </a:path>
              <a:path w="964565" h="962025">
                <a:moveTo>
                  <a:pt x="567706" y="334572"/>
                </a:moveTo>
                <a:lnTo>
                  <a:pt x="567556" y="334924"/>
                </a:lnTo>
                <a:lnTo>
                  <a:pt x="568101" y="333643"/>
                </a:lnTo>
                <a:lnTo>
                  <a:pt x="567706" y="334572"/>
                </a:lnTo>
                <a:close/>
              </a:path>
              <a:path w="964565" h="962025">
                <a:moveTo>
                  <a:pt x="566012" y="335764"/>
                </a:moveTo>
                <a:lnTo>
                  <a:pt x="564824" y="334924"/>
                </a:lnTo>
                <a:lnTo>
                  <a:pt x="567556" y="334924"/>
                </a:lnTo>
                <a:lnTo>
                  <a:pt x="567439" y="335198"/>
                </a:lnTo>
                <a:lnTo>
                  <a:pt x="566012" y="335764"/>
                </a:lnTo>
                <a:close/>
              </a:path>
              <a:path w="964565" h="962025">
                <a:moveTo>
                  <a:pt x="567913" y="355350"/>
                </a:moveTo>
                <a:lnTo>
                  <a:pt x="565922" y="355350"/>
                </a:lnTo>
                <a:lnTo>
                  <a:pt x="565361" y="355094"/>
                </a:lnTo>
                <a:lnTo>
                  <a:pt x="563845" y="352204"/>
                </a:lnTo>
                <a:lnTo>
                  <a:pt x="564863" y="351802"/>
                </a:lnTo>
                <a:lnTo>
                  <a:pt x="566048" y="350891"/>
                </a:lnTo>
                <a:lnTo>
                  <a:pt x="567528" y="351375"/>
                </a:lnTo>
                <a:lnTo>
                  <a:pt x="568204" y="353005"/>
                </a:lnTo>
                <a:lnTo>
                  <a:pt x="567944" y="355094"/>
                </a:lnTo>
                <a:lnTo>
                  <a:pt x="567913" y="355350"/>
                </a:lnTo>
                <a:close/>
              </a:path>
              <a:path w="964565" h="962025">
                <a:moveTo>
                  <a:pt x="567648" y="316591"/>
                </a:moveTo>
                <a:lnTo>
                  <a:pt x="563767" y="316591"/>
                </a:lnTo>
                <a:lnTo>
                  <a:pt x="564252" y="315620"/>
                </a:lnTo>
                <a:lnTo>
                  <a:pt x="564449" y="314726"/>
                </a:lnTo>
                <a:lnTo>
                  <a:pt x="564518" y="314413"/>
                </a:lnTo>
                <a:lnTo>
                  <a:pt x="566340" y="312833"/>
                </a:lnTo>
                <a:lnTo>
                  <a:pt x="567699" y="313303"/>
                </a:lnTo>
                <a:lnTo>
                  <a:pt x="568041" y="315620"/>
                </a:lnTo>
                <a:lnTo>
                  <a:pt x="567648" y="316591"/>
                </a:lnTo>
                <a:close/>
              </a:path>
              <a:path w="964565" h="962025">
                <a:moveTo>
                  <a:pt x="567648" y="316591"/>
                </a:moveTo>
                <a:lnTo>
                  <a:pt x="567507" y="316940"/>
                </a:lnTo>
                <a:lnTo>
                  <a:pt x="568041" y="315620"/>
                </a:lnTo>
                <a:lnTo>
                  <a:pt x="567648" y="316591"/>
                </a:lnTo>
                <a:close/>
              </a:path>
              <a:path w="964565" h="962025">
                <a:moveTo>
                  <a:pt x="565995" y="317794"/>
                </a:moveTo>
                <a:lnTo>
                  <a:pt x="564771" y="316940"/>
                </a:lnTo>
                <a:lnTo>
                  <a:pt x="567507" y="316940"/>
                </a:lnTo>
                <a:lnTo>
                  <a:pt x="567411" y="317178"/>
                </a:lnTo>
                <a:lnTo>
                  <a:pt x="565995" y="317794"/>
                </a:lnTo>
                <a:close/>
              </a:path>
              <a:path w="964565" h="962025">
                <a:moveTo>
                  <a:pt x="564215" y="626364"/>
                </a:moveTo>
                <a:lnTo>
                  <a:pt x="563890" y="626503"/>
                </a:lnTo>
                <a:lnTo>
                  <a:pt x="565073" y="625998"/>
                </a:lnTo>
                <a:lnTo>
                  <a:pt x="564215" y="626364"/>
                </a:lnTo>
                <a:close/>
              </a:path>
              <a:path w="964565" h="962025">
                <a:moveTo>
                  <a:pt x="567239" y="629471"/>
                </a:moveTo>
                <a:lnTo>
                  <a:pt x="564771" y="629471"/>
                </a:lnTo>
                <a:lnTo>
                  <a:pt x="563180" y="627667"/>
                </a:lnTo>
                <a:lnTo>
                  <a:pt x="563745" y="626503"/>
                </a:lnTo>
                <a:lnTo>
                  <a:pt x="567642" y="626503"/>
                </a:lnTo>
                <a:lnTo>
                  <a:pt x="568109" y="627667"/>
                </a:lnTo>
                <a:lnTo>
                  <a:pt x="568212" y="627923"/>
                </a:lnTo>
                <a:lnTo>
                  <a:pt x="567350" y="629147"/>
                </a:lnTo>
                <a:lnTo>
                  <a:pt x="567239" y="629471"/>
                </a:lnTo>
                <a:close/>
              </a:path>
              <a:path w="964565" h="962025">
                <a:moveTo>
                  <a:pt x="567239" y="629471"/>
                </a:moveTo>
                <a:lnTo>
                  <a:pt x="567158" y="629706"/>
                </a:lnTo>
                <a:lnTo>
                  <a:pt x="567239" y="629471"/>
                </a:lnTo>
                <a:lnTo>
                  <a:pt x="567350" y="629147"/>
                </a:lnTo>
                <a:lnTo>
                  <a:pt x="567239" y="629471"/>
                </a:lnTo>
                <a:close/>
              </a:path>
              <a:path w="964565" h="962025">
                <a:moveTo>
                  <a:pt x="566998" y="630168"/>
                </a:moveTo>
                <a:lnTo>
                  <a:pt x="566016" y="629706"/>
                </a:lnTo>
                <a:lnTo>
                  <a:pt x="567158" y="629706"/>
                </a:lnTo>
                <a:lnTo>
                  <a:pt x="566998" y="630168"/>
                </a:lnTo>
                <a:close/>
              </a:path>
              <a:path w="964565" h="962025">
                <a:moveTo>
                  <a:pt x="566489" y="612828"/>
                </a:moveTo>
                <a:lnTo>
                  <a:pt x="564621" y="611373"/>
                </a:lnTo>
                <a:lnTo>
                  <a:pt x="564344" y="610102"/>
                </a:lnTo>
                <a:lnTo>
                  <a:pt x="563838" y="609124"/>
                </a:lnTo>
                <a:lnTo>
                  <a:pt x="564877" y="608725"/>
                </a:lnTo>
                <a:lnTo>
                  <a:pt x="566059" y="607846"/>
                </a:lnTo>
                <a:lnTo>
                  <a:pt x="567550" y="608291"/>
                </a:lnTo>
                <a:lnTo>
                  <a:pt x="568212" y="609974"/>
                </a:lnTo>
                <a:lnTo>
                  <a:pt x="567884" y="612273"/>
                </a:lnTo>
                <a:lnTo>
                  <a:pt x="566489" y="612828"/>
                </a:lnTo>
                <a:close/>
              </a:path>
              <a:path w="964565" h="962025">
                <a:moveTo>
                  <a:pt x="565101" y="556650"/>
                </a:moveTo>
                <a:lnTo>
                  <a:pt x="564169" y="555479"/>
                </a:lnTo>
                <a:lnTo>
                  <a:pt x="563333" y="554892"/>
                </a:lnTo>
                <a:lnTo>
                  <a:pt x="563771" y="553939"/>
                </a:lnTo>
                <a:lnTo>
                  <a:pt x="564003" y="552415"/>
                </a:lnTo>
                <a:lnTo>
                  <a:pt x="564232" y="552415"/>
                </a:lnTo>
                <a:lnTo>
                  <a:pt x="565351" y="551853"/>
                </a:lnTo>
                <a:lnTo>
                  <a:pt x="567027" y="552415"/>
                </a:lnTo>
                <a:lnTo>
                  <a:pt x="568482" y="554746"/>
                </a:lnTo>
                <a:lnTo>
                  <a:pt x="567624" y="556234"/>
                </a:lnTo>
                <a:lnTo>
                  <a:pt x="565101" y="556650"/>
                </a:lnTo>
                <a:close/>
              </a:path>
              <a:path w="964565" h="962025">
                <a:moveTo>
                  <a:pt x="567554" y="479968"/>
                </a:moveTo>
                <a:lnTo>
                  <a:pt x="564785" y="479968"/>
                </a:lnTo>
                <a:lnTo>
                  <a:pt x="566005" y="479096"/>
                </a:lnTo>
                <a:lnTo>
                  <a:pt x="567443" y="479694"/>
                </a:lnTo>
                <a:lnTo>
                  <a:pt x="567554" y="479968"/>
                </a:lnTo>
                <a:close/>
              </a:path>
              <a:path w="964565" h="962025">
                <a:moveTo>
                  <a:pt x="566390" y="484096"/>
                </a:moveTo>
                <a:lnTo>
                  <a:pt x="564525" y="482505"/>
                </a:lnTo>
                <a:lnTo>
                  <a:pt x="564244" y="481271"/>
                </a:lnTo>
                <a:lnTo>
                  <a:pt x="563771" y="480328"/>
                </a:lnTo>
                <a:lnTo>
                  <a:pt x="567700" y="480328"/>
                </a:lnTo>
                <a:lnTo>
                  <a:pt x="568084" y="481271"/>
                </a:lnTo>
                <a:lnTo>
                  <a:pt x="567756" y="483619"/>
                </a:lnTo>
                <a:lnTo>
                  <a:pt x="566390" y="484096"/>
                </a:lnTo>
                <a:close/>
              </a:path>
              <a:path w="964565" h="962025">
                <a:moveTo>
                  <a:pt x="566497" y="445757"/>
                </a:moveTo>
                <a:lnTo>
                  <a:pt x="563820" y="445757"/>
                </a:lnTo>
                <a:lnTo>
                  <a:pt x="563418" y="444625"/>
                </a:lnTo>
                <a:lnTo>
                  <a:pt x="563956" y="443348"/>
                </a:lnTo>
                <a:lnTo>
                  <a:pt x="566760" y="441739"/>
                </a:lnTo>
                <a:lnTo>
                  <a:pt x="567194" y="442700"/>
                </a:lnTo>
                <a:lnTo>
                  <a:pt x="568158" y="443839"/>
                </a:lnTo>
                <a:lnTo>
                  <a:pt x="567674" y="445252"/>
                </a:lnTo>
                <a:lnTo>
                  <a:pt x="566497" y="445757"/>
                </a:lnTo>
                <a:close/>
              </a:path>
              <a:path w="964565" h="962025">
                <a:moveTo>
                  <a:pt x="566664" y="538196"/>
                </a:moveTo>
                <a:lnTo>
                  <a:pt x="563881" y="538196"/>
                </a:lnTo>
                <a:lnTo>
                  <a:pt x="563694" y="537644"/>
                </a:lnTo>
                <a:lnTo>
                  <a:pt x="563493" y="536954"/>
                </a:lnTo>
                <a:lnTo>
                  <a:pt x="564030" y="535662"/>
                </a:lnTo>
                <a:lnTo>
                  <a:pt x="566923" y="533940"/>
                </a:lnTo>
                <a:lnTo>
                  <a:pt x="567365" y="534958"/>
                </a:lnTo>
                <a:lnTo>
                  <a:pt x="568318" y="536125"/>
                </a:lnTo>
                <a:lnTo>
                  <a:pt x="567888" y="537644"/>
                </a:lnTo>
                <a:lnTo>
                  <a:pt x="566664" y="538196"/>
                </a:lnTo>
                <a:close/>
              </a:path>
              <a:path w="964565" h="962025">
                <a:moveTo>
                  <a:pt x="566607" y="462133"/>
                </a:moveTo>
                <a:lnTo>
                  <a:pt x="564240" y="462133"/>
                </a:lnTo>
                <a:lnTo>
                  <a:pt x="564466" y="461674"/>
                </a:lnTo>
                <a:lnTo>
                  <a:pt x="565731" y="461674"/>
                </a:lnTo>
                <a:lnTo>
                  <a:pt x="566607" y="462133"/>
                </a:lnTo>
                <a:close/>
              </a:path>
              <a:path w="964565" h="962025">
                <a:moveTo>
                  <a:pt x="566897" y="463503"/>
                </a:moveTo>
                <a:lnTo>
                  <a:pt x="565632" y="463503"/>
                </a:lnTo>
                <a:lnTo>
                  <a:pt x="564579" y="462934"/>
                </a:lnTo>
                <a:lnTo>
                  <a:pt x="567180" y="462934"/>
                </a:lnTo>
                <a:lnTo>
                  <a:pt x="566897" y="463503"/>
                </a:lnTo>
                <a:close/>
              </a:path>
              <a:path w="964565" h="962025">
                <a:moveTo>
                  <a:pt x="566897" y="463503"/>
                </a:moveTo>
                <a:lnTo>
                  <a:pt x="566792" y="463717"/>
                </a:lnTo>
                <a:lnTo>
                  <a:pt x="567180" y="462934"/>
                </a:lnTo>
                <a:lnTo>
                  <a:pt x="566897" y="463503"/>
                </a:lnTo>
                <a:close/>
              </a:path>
              <a:path w="964565" h="962025">
                <a:moveTo>
                  <a:pt x="567913" y="961179"/>
                </a:moveTo>
                <a:lnTo>
                  <a:pt x="565928" y="961179"/>
                </a:lnTo>
                <a:lnTo>
                  <a:pt x="565365" y="960919"/>
                </a:lnTo>
                <a:lnTo>
                  <a:pt x="563849" y="958030"/>
                </a:lnTo>
                <a:lnTo>
                  <a:pt x="564863" y="957628"/>
                </a:lnTo>
                <a:lnTo>
                  <a:pt x="566048" y="956717"/>
                </a:lnTo>
                <a:lnTo>
                  <a:pt x="567528" y="957204"/>
                </a:lnTo>
                <a:lnTo>
                  <a:pt x="568204" y="958834"/>
                </a:lnTo>
                <a:lnTo>
                  <a:pt x="567945" y="960919"/>
                </a:lnTo>
                <a:lnTo>
                  <a:pt x="567913" y="961179"/>
                </a:lnTo>
                <a:close/>
              </a:path>
              <a:path w="964565" h="962025">
                <a:moveTo>
                  <a:pt x="565973" y="866491"/>
                </a:moveTo>
                <a:lnTo>
                  <a:pt x="564308" y="865249"/>
                </a:lnTo>
                <a:lnTo>
                  <a:pt x="566344" y="865249"/>
                </a:lnTo>
                <a:lnTo>
                  <a:pt x="566639" y="865434"/>
                </a:lnTo>
                <a:lnTo>
                  <a:pt x="565973" y="866491"/>
                </a:lnTo>
                <a:close/>
              </a:path>
              <a:path w="964565" h="962025">
                <a:moveTo>
                  <a:pt x="567648" y="922420"/>
                </a:moveTo>
                <a:lnTo>
                  <a:pt x="563764" y="922420"/>
                </a:lnTo>
                <a:lnTo>
                  <a:pt x="564248" y="921448"/>
                </a:lnTo>
                <a:lnTo>
                  <a:pt x="564514" y="920242"/>
                </a:lnTo>
                <a:lnTo>
                  <a:pt x="566340" y="918658"/>
                </a:lnTo>
                <a:lnTo>
                  <a:pt x="567699" y="919132"/>
                </a:lnTo>
                <a:lnTo>
                  <a:pt x="568041" y="921448"/>
                </a:lnTo>
                <a:lnTo>
                  <a:pt x="567648" y="922420"/>
                </a:lnTo>
                <a:close/>
              </a:path>
              <a:path w="964565" h="962025">
                <a:moveTo>
                  <a:pt x="567648" y="922420"/>
                </a:moveTo>
                <a:lnTo>
                  <a:pt x="567507" y="922769"/>
                </a:lnTo>
                <a:lnTo>
                  <a:pt x="568041" y="921448"/>
                </a:lnTo>
                <a:lnTo>
                  <a:pt x="567648" y="922420"/>
                </a:lnTo>
                <a:close/>
              </a:path>
              <a:path w="964565" h="962025">
                <a:moveTo>
                  <a:pt x="565991" y="923623"/>
                </a:moveTo>
                <a:lnTo>
                  <a:pt x="564767" y="922769"/>
                </a:lnTo>
                <a:lnTo>
                  <a:pt x="567507" y="922769"/>
                </a:lnTo>
                <a:lnTo>
                  <a:pt x="567411" y="923007"/>
                </a:lnTo>
                <a:lnTo>
                  <a:pt x="565991" y="923623"/>
                </a:lnTo>
                <a:close/>
              </a:path>
              <a:path w="964565" h="962025">
                <a:moveTo>
                  <a:pt x="564660" y="905752"/>
                </a:moveTo>
                <a:lnTo>
                  <a:pt x="563326" y="904649"/>
                </a:lnTo>
                <a:lnTo>
                  <a:pt x="563430" y="903446"/>
                </a:lnTo>
                <a:lnTo>
                  <a:pt x="563502" y="902606"/>
                </a:lnTo>
                <a:lnTo>
                  <a:pt x="563563" y="901898"/>
                </a:lnTo>
                <a:lnTo>
                  <a:pt x="563787" y="901898"/>
                </a:lnTo>
                <a:lnTo>
                  <a:pt x="564904" y="901368"/>
                </a:lnTo>
                <a:lnTo>
                  <a:pt x="565600" y="900759"/>
                </a:lnTo>
                <a:lnTo>
                  <a:pt x="566347" y="901368"/>
                </a:lnTo>
                <a:lnTo>
                  <a:pt x="567600" y="901898"/>
                </a:lnTo>
                <a:lnTo>
                  <a:pt x="567834" y="903446"/>
                </a:lnTo>
                <a:lnTo>
                  <a:pt x="567151" y="905065"/>
                </a:lnTo>
                <a:lnTo>
                  <a:pt x="564660" y="905752"/>
                </a:lnTo>
                <a:close/>
              </a:path>
              <a:path w="964565" h="962025">
                <a:moveTo>
                  <a:pt x="546105" y="829405"/>
                </a:moveTo>
                <a:lnTo>
                  <a:pt x="546309" y="828981"/>
                </a:lnTo>
                <a:lnTo>
                  <a:pt x="546412" y="828768"/>
                </a:lnTo>
                <a:lnTo>
                  <a:pt x="546105" y="829405"/>
                </a:lnTo>
                <a:close/>
              </a:path>
              <a:path w="964565" h="962025">
                <a:moveTo>
                  <a:pt x="567704" y="940397"/>
                </a:moveTo>
                <a:lnTo>
                  <a:pt x="563828" y="940397"/>
                </a:lnTo>
                <a:lnTo>
                  <a:pt x="564294" y="939469"/>
                </a:lnTo>
                <a:lnTo>
                  <a:pt x="564550" y="938287"/>
                </a:lnTo>
                <a:lnTo>
                  <a:pt x="566372" y="936786"/>
                </a:lnTo>
                <a:lnTo>
                  <a:pt x="567745" y="937237"/>
                </a:lnTo>
                <a:lnTo>
                  <a:pt x="568101" y="939469"/>
                </a:lnTo>
                <a:lnTo>
                  <a:pt x="567704" y="940397"/>
                </a:lnTo>
                <a:close/>
              </a:path>
              <a:path w="964565" h="962025">
                <a:moveTo>
                  <a:pt x="567704" y="940397"/>
                </a:moveTo>
                <a:lnTo>
                  <a:pt x="567553" y="940750"/>
                </a:lnTo>
                <a:lnTo>
                  <a:pt x="568103" y="939469"/>
                </a:lnTo>
                <a:lnTo>
                  <a:pt x="567704" y="940397"/>
                </a:lnTo>
                <a:close/>
              </a:path>
              <a:path w="964565" h="962025">
                <a:moveTo>
                  <a:pt x="566012" y="941589"/>
                </a:moveTo>
                <a:lnTo>
                  <a:pt x="564824" y="940750"/>
                </a:lnTo>
                <a:lnTo>
                  <a:pt x="567553" y="940750"/>
                </a:lnTo>
                <a:lnTo>
                  <a:pt x="567436" y="941024"/>
                </a:lnTo>
                <a:lnTo>
                  <a:pt x="566012" y="941589"/>
                </a:lnTo>
                <a:close/>
              </a:path>
              <a:path w="964565" h="962025">
                <a:moveTo>
                  <a:pt x="567368" y="886956"/>
                </a:moveTo>
                <a:lnTo>
                  <a:pt x="564693" y="886956"/>
                </a:lnTo>
                <a:lnTo>
                  <a:pt x="564041" y="885999"/>
                </a:lnTo>
                <a:lnTo>
                  <a:pt x="563280" y="885376"/>
                </a:lnTo>
                <a:lnTo>
                  <a:pt x="563764" y="884504"/>
                </a:lnTo>
                <a:lnTo>
                  <a:pt x="564073" y="883156"/>
                </a:lnTo>
                <a:lnTo>
                  <a:pt x="565500" y="882632"/>
                </a:lnTo>
                <a:lnTo>
                  <a:pt x="567039" y="883156"/>
                </a:lnTo>
                <a:lnTo>
                  <a:pt x="567782" y="884504"/>
                </a:lnTo>
                <a:lnTo>
                  <a:pt x="568211" y="885376"/>
                </a:lnTo>
                <a:lnTo>
                  <a:pt x="568286" y="885529"/>
                </a:lnTo>
                <a:lnTo>
                  <a:pt x="567368" y="886956"/>
                </a:lnTo>
                <a:close/>
              </a:path>
              <a:path w="964565" h="962025">
                <a:moveTo>
                  <a:pt x="548530" y="866039"/>
                </a:moveTo>
                <a:lnTo>
                  <a:pt x="546281" y="866039"/>
                </a:lnTo>
                <a:lnTo>
                  <a:pt x="546322" y="864986"/>
                </a:lnTo>
                <a:lnTo>
                  <a:pt x="549028" y="864986"/>
                </a:lnTo>
                <a:lnTo>
                  <a:pt x="549120" y="865758"/>
                </a:lnTo>
                <a:lnTo>
                  <a:pt x="548530" y="866039"/>
                </a:lnTo>
                <a:close/>
              </a:path>
              <a:path w="964565" h="962025">
                <a:moveTo>
                  <a:pt x="547789" y="866391"/>
                </a:moveTo>
                <a:lnTo>
                  <a:pt x="547423" y="866566"/>
                </a:lnTo>
                <a:lnTo>
                  <a:pt x="549120" y="865758"/>
                </a:lnTo>
                <a:lnTo>
                  <a:pt x="547789" y="866391"/>
                </a:lnTo>
                <a:close/>
              </a:path>
              <a:path w="964565" h="962025">
                <a:moveTo>
                  <a:pt x="548439" y="847393"/>
                </a:moveTo>
                <a:lnTo>
                  <a:pt x="545971" y="847393"/>
                </a:lnTo>
                <a:lnTo>
                  <a:pt x="546255" y="846891"/>
                </a:lnTo>
                <a:lnTo>
                  <a:pt x="547587" y="846891"/>
                </a:lnTo>
                <a:lnTo>
                  <a:pt x="548439" y="847393"/>
                </a:lnTo>
                <a:close/>
              </a:path>
              <a:path w="964565" h="962025">
                <a:moveTo>
                  <a:pt x="547583" y="848720"/>
                </a:moveTo>
                <a:lnTo>
                  <a:pt x="546254" y="848720"/>
                </a:lnTo>
                <a:lnTo>
                  <a:pt x="545968" y="848208"/>
                </a:lnTo>
                <a:lnTo>
                  <a:pt x="548460" y="848208"/>
                </a:lnTo>
                <a:lnTo>
                  <a:pt x="547583" y="848720"/>
                </a:lnTo>
                <a:close/>
              </a:path>
              <a:path w="964565" h="962025">
                <a:moveTo>
                  <a:pt x="566418" y="759171"/>
                </a:moveTo>
                <a:lnTo>
                  <a:pt x="564532" y="757562"/>
                </a:lnTo>
                <a:lnTo>
                  <a:pt x="564237" y="756278"/>
                </a:lnTo>
                <a:lnTo>
                  <a:pt x="563767" y="755345"/>
                </a:lnTo>
                <a:lnTo>
                  <a:pt x="564778" y="754979"/>
                </a:lnTo>
                <a:lnTo>
                  <a:pt x="566023" y="754082"/>
                </a:lnTo>
                <a:lnTo>
                  <a:pt x="567454" y="754712"/>
                </a:lnTo>
                <a:lnTo>
                  <a:pt x="568080" y="756278"/>
                </a:lnTo>
                <a:lnTo>
                  <a:pt x="567785" y="758673"/>
                </a:lnTo>
                <a:lnTo>
                  <a:pt x="566418" y="759171"/>
                </a:lnTo>
                <a:close/>
              </a:path>
              <a:path w="964565" h="962025">
                <a:moveTo>
                  <a:pt x="548682" y="959037"/>
                </a:moveTo>
                <a:lnTo>
                  <a:pt x="547373" y="959037"/>
                </a:lnTo>
                <a:lnTo>
                  <a:pt x="546270" y="958457"/>
                </a:lnTo>
                <a:lnTo>
                  <a:pt x="545569" y="958190"/>
                </a:lnTo>
                <a:lnTo>
                  <a:pt x="545956" y="957660"/>
                </a:lnTo>
                <a:lnTo>
                  <a:pt x="546194" y="957190"/>
                </a:lnTo>
                <a:lnTo>
                  <a:pt x="547501" y="957190"/>
                </a:lnTo>
                <a:lnTo>
                  <a:pt x="548394" y="957660"/>
                </a:lnTo>
                <a:lnTo>
                  <a:pt x="546194" y="957190"/>
                </a:lnTo>
                <a:lnTo>
                  <a:pt x="545956" y="957660"/>
                </a:lnTo>
                <a:lnTo>
                  <a:pt x="549309" y="958030"/>
                </a:lnTo>
                <a:lnTo>
                  <a:pt x="548974" y="958457"/>
                </a:lnTo>
                <a:lnTo>
                  <a:pt x="548682" y="959037"/>
                </a:lnTo>
                <a:close/>
              </a:path>
              <a:path w="964565" h="962025">
                <a:moveTo>
                  <a:pt x="548682" y="959037"/>
                </a:moveTo>
                <a:lnTo>
                  <a:pt x="548580" y="959240"/>
                </a:lnTo>
                <a:lnTo>
                  <a:pt x="548974" y="958457"/>
                </a:lnTo>
                <a:lnTo>
                  <a:pt x="548682" y="959037"/>
                </a:lnTo>
                <a:close/>
              </a:path>
              <a:path w="964565" h="962025">
                <a:moveTo>
                  <a:pt x="548656" y="941141"/>
                </a:moveTo>
                <a:lnTo>
                  <a:pt x="547348" y="941141"/>
                </a:lnTo>
                <a:lnTo>
                  <a:pt x="546258" y="940561"/>
                </a:lnTo>
                <a:lnTo>
                  <a:pt x="545548" y="940291"/>
                </a:lnTo>
                <a:lnTo>
                  <a:pt x="545935" y="939760"/>
                </a:lnTo>
                <a:lnTo>
                  <a:pt x="546176" y="939291"/>
                </a:lnTo>
                <a:lnTo>
                  <a:pt x="547480" y="939291"/>
                </a:lnTo>
                <a:lnTo>
                  <a:pt x="548369" y="939760"/>
                </a:lnTo>
                <a:lnTo>
                  <a:pt x="546176" y="939291"/>
                </a:lnTo>
                <a:lnTo>
                  <a:pt x="545935" y="939760"/>
                </a:lnTo>
                <a:lnTo>
                  <a:pt x="549280" y="940134"/>
                </a:lnTo>
                <a:lnTo>
                  <a:pt x="548949" y="940561"/>
                </a:lnTo>
                <a:lnTo>
                  <a:pt x="548656" y="941141"/>
                </a:lnTo>
                <a:close/>
              </a:path>
              <a:path w="964565" h="962025">
                <a:moveTo>
                  <a:pt x="548656" y="941141"/>
                </a:moveTo>
                <a:lnTo>
                  <a:pt x="548551" y="941347"/>
                </a:lnTo>
                <a:lnTo>
                  <a:pt x="548949" y="940561"/>
                </a:lnTo>
                <a:lnTo>
                  <a:pt x="548656" y="941141"/>
                </a:lnTo>
                <a:close/>
              </a:path>
              <a:path w="964565" h="962025">
                <a:moveTo>
                  <a:pt x="566503" y="813046"/>
                </a:moveTo>
                <a:lnTo>
                  <a:pt x="563795" y="813046"/>
                </a:lnTo>
                <a:lnTo>
                  <a:pt x="563619" y="812530"/>
                </a:lnTo>
                <a:lnTo>
                  <a:pt x="563424" y="811840"/>
                </a:lnTo>
                <a:lnTo>
                  <a:pt x="563966" y="810601"/>
                </a:lnTo>
                <a:lnTo>
                  <a:pt x="566781" y="808961"/>
                </a:lnTo>
                <a:lnTo>
                  <a:pt x="567205" y="809940"/>
                </a:lnTo>
                <a:lnTo>
                  <a:pt x="568144" y="811089"/>
                </a:lnTo>
                <a:lnTo>
                  <a:pt x="567664" y="812530"/>
                </a:lnTo>
                <a:lnTo>
                  <a:pt x="566503" y="813046"/>
                </a:lnTo>
                <a:close/>
              </a:path>
              <a:path w="964565" h="962025">
                <a:moveTo>
                  <a:pt x="565109" y="777187"/>
                </a:moveTo>
                <a:lnTo>
                  <a:pt x="564173" y="776006"/>
                </a:lnTo>
                <a:lnTo>
                  <a:pt x="563337" y="775415"/>
                </a:lnTo>
                <a:lnTo>
                  <a:pt x="563774" y="774458"/>
                </a:lnTo>
                <a:lnTo>
                  <a:pt x="563988" y="773059"/>
                </a:lnTo>
                <a:lnTo>
                  <a:pt x="565365" y="772366"/>
                </a:lnTo>
                <a:lnTo>
                  <a:pt x="567055" y="772921"/>
                </a:lnTo>
                <a:lnTo>
                  <a:pt x="568482" y="775252"/>
                </a:lnTo>
                <a:lnTo>
                  <a:pt x="567624" y="776750"/>
                </a:lnTo>
                <a:lnTo>
                  <a:pt x="565109" y="777187"/>
                </a:lnTo>
                <a:close/>
              </a:path>
              <a:path w="964565" h="962025">
                <a:moveTo>
                  <a:pt x="565233" y="592303"/>
                </a:moveTo>
                <a:lnTo>
                  <a:pt x="563675" y="591765"/>
                </a:lnTo>
                <a:lnTo>
                  <a:pt x="562561" y="589420"/>
                </a:lnTo>
                <a:lnTo>
                  <a:pt x="563680" y="587968"/>
                </a:lnTo>
                <a:lnTo>
                  <a:pt x="566005" y="587968"/>
                </a:lnTo>
                <a:lnTo>
                  <a:pt x="566753" y="589139"/>
                </a:lnTo>
                <a:lnTo>
                  <a:pt x="567468" y="589758"/>
                </a:lnTo>
                <a:lnTo>
                  <a:pt x="566991" y="590580"/>
                </a:lnTo>
                <a:lnTo>
                  <a:pt x="566688" y="591765"/>
                </a:lnTo>
                <a:lnTo>
                  <a:pt x="566653" y="591904"/>
                </a:lnTo>
                <a:lnTo>
                  <a:pt x="565233" y="592303"/>
                </a:lnTo>
                <a:close/>
              </a:path>
              <a:path w="964565" h="962025">
                <a:moveTo>
                  <a:pt x="566660" y="795200"/>
                </a:moveTo>
                <a:lnTo>
                  <a:pt x="563867" y="795200"/>
                </a:lnTo>
                <a:lnTo>
                  <a:pt x="563686" y="794642"/>
                </a:lnTo>
                <a:lnTo>
                  <a:pt x="563490" y="793937"/>
                </a:lnTo>
                <a:lnTo>
                  <a:pt x="564045" y="792635"/>
                </a:lnTo>
                <a:lnTo>
                  <a:pt x="566938" y="790884"/>
                </a:lnTo>
                <a:lnTo>
                  <a:pt x="567358" y="791916"/>
                </a:lnTo>
                <a:lnTo>
                  <a:pt x="568290" y="793097"/>
                </a:lnTo>
                <a:lnTo>
                  <a:pt x="567845" y="794642"/>
                </a:lnTo>
                <a:lnTo>
                  <a:pt x="566660" y="795200"/>
                </a:lnTo>
                <a:close/>
              </a:path>
              <a:path w="964565" h="962025">
                <a:moveTo>
                  <a:pt x="565283" y="392696"/>
                </a:moveTo>
                <a:lnTo>
                  <a:pt x="563920" y="392038"/>
                </a:lnTo>
                <a:lnTo>
                  <a:pt x="563038" y="390494"/>
                </a:lnTo>
                <a:lnTo>
                  <a:pt x="563355" y="389753"/>
                </a:lnTo>
                <a:lnTo>
                  <a:pt x="563433" y="389572"/>
                </a:lnTo>
                <a:lnTo>
                  <a:pt x="563578" y="388305"/>
                </a:lnTo>
                <a:lnTo>
                  <a:pt x="565806" y="386686"/>
                </a:lnTo>
                <a:lnTo>
                  <a:pt x="567311" y="387433"/>
                </a:lnTo>
                <a:lnTo>
                  <a:pt x="568036" y="389572"/>
                </a:lnTo>
                <a:lnTo>
                  <a:pt x="568098" y="389753"/>
                </a:lnTo>
                <a:lnTo>
                  <a:pt x="567454" y="391234"/>
                </a:lnTo>
                <a:lnTo>
                  <a:pt x="565283" y="392696"/>
                </a:lnTo>
                <a:close/>
              </a:path>
              <a:path w="964565" h="962025">
                <a:moveTo>
                  <a:pt x="568286" y="851321"/>
                </a:moveTo>
                <a:lnTo>
                  <a:pt x="565141" y="850720"/>
                </a:lnTo>
                <a:lnTo>
                  <a:pt x="564529" y="849418"/>
                </a:lnTo>
                <a:lnTo>
                  <a:pt x="563817" y="848635"/>
                </a:lnTo>
                <a:lnTo>
                  <a:pt x="564386" y="847898"/>
                </a:lnTo>
                <a:lnTo>
                  <a:pt x="564956" y="846528"/>
                </a:lnTo>
                <a:lnTo>
                  <a:pt x="566443" y="846528"/>
                </a:lnTo>
                <a:lnTo>
                  <a:pt x="567998" y="847190"/>
                </a:lnTo>
                <a:lnTo>
                  <a:pt x="568682" y="849418"/>
                </a:lnTo>
                <a:lnTo>
                  <a:pt x="568427" y="850720"/>
                </a:lnTo>
                <a:lnTo>
                  <a:pt x="568286" y="851321"/>
                </a:lnTo>
                <a:close/>
              </a:path>
              <a:path w="964565" h="962025">
                <a:moveTo>
                  <a:pt x="561799" y="835141"/>
                </a:moveTo>
                <a:lnTo>
                  <a:pt x="561853" y="831949"/>
                </a:lnTo>
                <a:lnTo>
                  <a:pt x="562856" y="828070"/>
                </a:lnTo>
                <a:lnTo>
                  <a:pt x="564593" y="826867"/>
                </a:lnTo>
                <a:lnTo>
                  <a:pt x="567550" y="827191"/>
                </a:lnTo>
                <a:lnTo>
                  <a:pt x="568133" y="827750"/>
                </a:lnTo>
                <a:lnTo>
                  <a:pt x="569224" y="830447"/>
                </a:lnTo>
                <a:lnTo>
                  <a:pt x="569286" y="830600"/>
                </a:lnTo>
                <a:lnTo>
                  <a:pt x="568468" y="832554"/>
                </a:lnTo>
                <a:lnTo>
                  <a:pt x="564941" y="834433"/>
                </a:lnTo>
                <a:lnTo>
                  <a:pt x="563322" y="834700"/>
                </a:lnTo>
                <a:lnTo>
                  <a:pt x="561799" y="835141"/>
                </a:lnTo>
                <a:close/>
              </a:path>
              <a:path w="964565" h="962025">
                <a:moveTo>
                  <a:pt x="549184" y="6857"/>
                </a:moveTo>
                <a:lnTo>
                  <a:pt x="546442" y="6857"/>
                </a:lnTo>
                <a:lnTo>
                  <a:pt x="545761" y="5793"/>
                </a:lnTo>
                <a:lnTo>
                  <a:pt x="544982" y="5113"/>
                </a:lnTo>
                <a:lnTo>
                  <a:pt x="545537" y="4209"/>
                </a:lnTo>
                <a:lnTo>
                  <a:pt x="545935" y="2786"/>
                </a:lnTo>
                <a:lnTo>
                  <a:pt x="547537" y="2302"/>
                </a:lnTo>
                <a:lnTo>
                  <a:pt x="549045" y="2786"/>
                </a:lnTo>
                <a:lnTo>
                  <a:pt x="549295" y="2786"/>
                </a:lnTo>
                <a:lnTo>
                  <a:pt x="550412" y="5465"/>
                </a:lnTo>
                <a:lnTo>
                  <a:pt x="549184" y="6857"/>
                </a:lnTo>
                <a:close/>
              </a:path>
              <a:path w="964565" h="962025">
                <a:moveTo>
                  <a:pt x="520329" y="897514"/>
                </a:moveTo>
                <a:lnTo>
                  <a:pt x="518446" y="896087"/>
                </a:lnTo>
                <a:lnTo>
                  <a:pt x="518165" y="894824"/>
                </a:lnTo>
                <a:lnTo>
                  <a:pt x="517663" y="893856"/>
                </a:lnTo>
                <a:lnTo>
                  <a:pt x="518692" y="893436"/>
                </a:lnTo>
                <a:lnTo>
                  <a:pt x="519848" y="892539"/>
                </a:lnTo>
                <a:lnTo>
                  <a:pt x="521336" y="892941"/>
                </a:lnTo>
                <a:lnTo>
                  <a:pt x="522008" y="894632"/>
                </a:lnTo>
                <a:lnTo>
                  <a:pt x="521891" y="895543"/>
                </a:lnTo>
                <a:lnTo>
                  <a:pt x="521821" y="896087"/>
                </a:lnTo>
                <a:lnTo>
                  <a:pt x="521713" y="896938"/>
                </a:lnTo>
                <a:lnTo>
                  <a:pt x="520329" y="897514"/>
                </a:lnTo>
                <a:close/>
              </a:path>
              <a:path w="964565" h="962025">
                <a:moveTo>
                  <a:pt x="703754" y="235643"/>
                </a:moveTo>
                <a:lnTo>
                  <a:pt x="702701" y="234561"/>
                </a:lnTo>
                <a:lnTo>
                  <a:pt x="701787" y="234052"/>
                </a:lnTo>
                <a:lnTo>
                  <a:pt x="702174" y="233066"/>
                </a:lnTo>
                <a:lnTo>
                  <a:pt x="702313" y="231682"/>
                </a:lnTo>
                <a:lnTo>
                  <a:pt x="703644" y="230849"/>
                </a:lnTo>
                <a:lnTo>
                  <a:pt x="705340" y="231230"/>
                </a:lnTo>
                <a:lnTo>
                  <a:pt x="707074" y="233461"/>
                </a:lnTo>
                <a:lnTo>
                  <a:pt x="706295" y="235006"/>
                </a:lnTo>
                <a:lnTo>
                  <a:pt x="703754" y="235643"/>
                </a:lnTo>
                <a:close/>
              </a:path>
              <a:path w="964565" h="962025">
                <a:moveTo>
                  <a:pt x="703463" y="253471"/>
                </a:moveTo>
                <a:lnTo>
                  <a:pt x="702566" y="252342"/>
                </a:lnTo>
                <a:lnTo>
                  <a:pt x="701733" y="251766"/>
                </a:lnTo>
                <a:lnTo>
                  <a:pt x="702199" y="250819"/>
                </a:lnTo>
                <a:lnTo>
                  <a:pt x="702339" y="250054"/>
                </a:lnTo>
                <a:lnTo>
                  <a:pt x="702534" y="249360"/>
                </a:lnTo>
                <a:lnTo>
                  <a:pt x="703897" y="248780"/>
                </a:lnTo>
                <a:lnTo>
                  <a:pt x="705544" y="249360"/>
                </a:lnTo>
                <a:lnTo>
                  <a:pt x="707061" y="251766"/>
                </a:lnTo>
                <a:lnTo>
                  <a:pt x="706678" y="252342"/>
                </a:lnTo>
                <a:lnTo>
                  <a:pt x="706032" y="253165"/>
                </a:lnTo>
                <a:lnTo>
                  <a:pt x="703463" y="253471"/>
                </a:lnTo>
                <a:close/>
              </a:path>
              <a:path w="964565" h="962025">
                <a:moveTo>
                  <a:pt x="704669" y="195328"/>
                </a:moveTo>
                <a:lnTo>
                  <a:pt x="702014" y="195328"/>
                </a:lnTo>
                <a:lnTo>
                  <a:pt x="702039" y="195140"/>
                </a:lnTo>
                <a:lnTo>
                  <a:pt x="703466" y="194542"/>
                </a:lnTo>
                <a:lnTo>
                  <a:pt x="704669" y="195328"/>
                </a:lnTo>
                <a:close/>
              </a:path>
              <a:path w="964565" h="962025">
                <a:moveTo>
                  <a:pt x="702014" y="195328"/>
                </a:moveTo>
                <a:lnTo>
                  <a:pt x="701973" y="195634"/>
                </a:lnTo>
                <a:lnTo>
                  <a:pt x="702039" y="195140"/>
                </a:lnTo>
                <a:lnTo>
                  <a:pt x="702014" y="195328"/>
                </a:lnTo>
                <a:close/>
              </a:path>
              <a:path w="964565" h="962025">
                <a:moveTo>
                  <a:pt x="703164" y="199275"/>
                </a:moveTo>
                <a:lnTo>
                  <a:pt x="702082" y="198834"/>
                </a:lnTo>
                <a:lnTo>
                  <a:pt x="701520" y="197716"/>
                </a:lnTo>
                <a:lnTo>
                  <a:pt x="701438" y="197552"/>
                </a:lnTo>
                <a:lnTo>
                  <a:pt x="701850" y="196560"/>
                </a:lnTo>
                <a:lnTo>
                  <a:pt x="701973" y="195634"/>
                </a:lnTo>
                <a:lnTo>
                  <a:pt x="705672" y="195634"/>
                </a:lnTo>
                <a:lnTo>
                  <a:pt x="705206" y="196560"/>
                </a:lnTo>
                <a:lnTo>
                  <a:pt x="704980" y="197552"/>
                </a:lnTo>
                <a:lnTo>
                  <a:pt x="704943" y="197716"/>
                </a:lnTo>
                <a:lnTo>
                  <a:pt x="703164" y="199275"/>
                </a:lnTo>
                <a:close/>
              </a:path>
              <a:path w="964565" h="962025">
                <a:moveTo>
                  <a:pt x="703786" y="107370"/>
                </a:moveTo>
                <a:lnTo>
                  <a:pt x="702715" y="106274"/>
                </a:lnTo>
                <a:lnTo>
                  <a:pt x="701801" y="105765"/>
                </a:lnTo>
                <a:lnTo>
                  <a:pt x="702174" y="104779"/>
                </a:lnTo>
                <a:lnTo>
                  <a:pt x="702295" y="103391"/>
                </a:lnTo>
                <a:lnTo>
                  <a:pt x="703619" y="102555"/>
                </a:lnTo>
                <a:lnTo>
                  <a:pt x="705338" y="102911"/>
                </a:lnTo>
                <a:lnTo>
                  <a:pt x="707067" y="105124"/>
                </a:lnTo>
                <a:lnTo>
                  <a:pt x="706284" y="106686"/>
                </a:lnTo>
                <a:lnTo>
                  <a:pt x="703786" y="107370"/>
                </a:lnTo>
                <a:close/>
              </a:path>
              <a:path w="964565" h="962025">
                <a:moveTo>
                  <a:pt x="716006" y="391572"/>
                </a:moveTo>
                <a:lnTo>
                  <a:pt x="713292" y="391572"/>
                </a:lnTo>
                <a:lnTo>
                  <a:pt x="712658" y="390622"/>
                </a:lnTo>
                <a:lnTo>
                  <a:pt x="711903" y="389985"/>
                </a:lnTo>
                <a:lnTo>
                  <a:pt x="712345" y="389028"/>
                </a:lnTo>
                <a:lnTo>
                  <a:pt x="712444" y="388408"/>
                </a:lnTo>
                <a:lnTo>
                  <a:pt x="712560" y="387682"/>
                </a:lnTo>
                <a:lnTo>
                  <a:pt x="712583" y="387537"/>
                </a:lnTo>
                <a:lnTo>
                  <a:pt x="713999" y="387010"/>
                </a:lnTo>
                <a:lnTo>
                  <a:pt x="715633" y="387682"/>
                </a:lnTo>
                <a:lnTo>
                  <a:pt x="716929" y="389985"/>
                </a:lnTo>
                <a:lnTo>
                  <a:pt x="717045" y="390191"/>
                </a:lnTo>
                <a:lnTo>
                  <a:pt x="716006" y="391572"/>
                </a:lnTo>
                <a:close/>
              </a:path>
              <a:path w="964565" h="962025">
                <a:moveTo>
                  <a:pt x="703829" y="89307"/>
                </a:moveTo>
                <a:lnTo>
                  <a:pt x="702744" y="88229"/>
                </a:lnTo>
                <a:lnTo>
                  <a:pt x="701833" y="87734"/>
                </a:lnTo>
                <a:lnTo>
                  <a:pt x="702085" y="87054"/>
                </a:lnTo>
                <a:lnTo>
                  <a:pt x="702192" y="86766"/>
                </a:lnTo>
                <a:lnTo>
                  <a:pt x="702299" y="85389"/>
                </a:lnTo>
                <a:lnTo>
                  <a:pt x="703619" y="84560"/>
                </a:lnTo>
                <a:lnTo>
                  <a:pt x="705313" y="84862"/>
                </a:lnTo>
                <a:lnTo>
                  <a:pt x="707085" y="87054"/>
                </a:lnTo>
                <a:lnTo>
                  <a:pt x="706238" y="88584"/>
                </a:lnTo>
                <a:lnTo>
                  <a:pt x="703829" y="89307"/>
                </a:lnTo>
                <a:close/>
              </a:path>
              <a:path w="964565" h="962025">
                <a:moveTo>
                  <a:pt x="704804" y="67166"/>
                </a:moveTo>
                <a:lnTo>
                  <a:pt x="702446" y="67166"/>
                </a:lnTo>
                <a:lnTo>
                  <a:pt x="702678" y="66710"/>
                </a:lnTo>
                <a:lnTo>
                  <a:pt x="703943" y="66710"/>
                </a:lnTo>
                <a:lnTo>
                  <a:pt x="704804" y="67166"/>
                </a:lnTo>
                <a:close/>
              </a:path>
              <a:path w="964565" h="962025">
                <a:moveTo>
                  <a:pt x="705082" y="68490"/>
                </a:moveTo>
                <a:lnTo>
                  <a:pt x="703815" y="68490"/>
                </a:lnTo>
                <a:lnTo>
                  <a:pt x="702757" y="67935"/>
                </a:lnTo>
                <a:lnTo>
                  <a:pt x="705363" y="67935"/>
                </a:lnTo>
                <a:lnTo>
                  <a:pt x="705082" y="68490"/>
                </a:lnTo>
                <a:close/>
              </a:path>
              <a:path w="964565" h="962025">
                <a:moveTo>
                  <a:pt x="705082" y="68490"/>
                </a:moveTo>
                <a:lnTo>
                  <a:pt x="704984" y="68682"/>
                </a:lnTo>
                <a:lnTo>
                  <a:pt x="705363" y="67935"/>
                </a:lnTo>
                <a:lnTo>
                  <a:pt x="705082" y="68490"/>
                </a:lnTo>
                <a:close/>
              </a:path>
              <a:path w="964565" h="962025">
                <a:moveTo>
                  <a:pt x="703914" y="143072"/>
                </a:moveTo>
                <a:lnTo>
                  <a:pt x="702324" y="142538"/>
                </a:lnTo>
                <a:lnTo>
                  <a:pt x="701217" y="140193"/>
                </a:lnTo>
                <a:lnTo>
                  <a:pt x="702217" y="138862"/>
                </a:lnTo>
                <a:lnTo>
                  <a:pt x="704780" y="138862"/>
                </a:lnTo>
                <a:lnTo>
                  <a:pt x="705434" y="139859"/>
                </a:lnTo>
                <a:lnTo>
                  <a:pt x="706163" y="140478"/>
                </a:lnTo>
                <a:lnTo>
                  <a:pt x="705680" y="141311"/>
                </a:lnTo>
                <a:lnTo>
                  <a:pt x="705369" y="142538"/>
                </a:lnTo>
                <a:lnTo>
                  <a:pt x="705659" y="142538"/>
                </a:lnTo>
                <a:lnTo>
                  <a:pt x="703914" y="143072"/>
                </a:lnTo>
                <a:close/>
              </a:path>
              <a:path w="964565" h="962025">
                <a:moveTo>
                  <a:pt x="715302" y="298738"/>
                </a:moveTo>
                <a:lnTo>
                  <a:pt x="712237" y="298738"/>
                </a:lnTo>
                <a:lnTo>
                  <a:pt x="711729" y="297361"/>
                </a:lnTo>
                <a:lnTo>
                  <a:pt x="712280" y="295674"/>
                </a:lnTo>
                <a:lnTo>
                  <a:pt x="714747" y="294247"/>
                </a:lnTo>
                <a:lnTo>
                  <a:pt x="716149" y="295329"/>
                </a:lnTo>
                <a:lnTo>
                  <a:pt x="716430" y="297361"/>
                </a:lnTo>
                <a:lnTo>
                  <a:pt x="716497" y="297845"/>
                </a:lnTo>
                <a:lnTo>
                  <a:pt x="715302" y="298738"/>
                </a:lnTo>
                <a:close/>
              </a:path>
              <a:path w="964565" h="962025">
                <a:moveTo>
                  <a:pt x="714690" y="299549"/>
                </a:moveTo>
                <a:lnTo>
                  <a:pt x="713747" y="299097"/>
                </a:lnTo>
                <a:lnTo>
                  <a:pt x="715031" y="299097"/>
                </a:lnTo>
                <a:lnTo>
                  <a:pt x="714690" y="299549"/>
                </a:lnTo>
                <a:close/>
              </a:path>
              <a:path w="964565" h="962025">
                <a:moveTo>
                  <a:pt x="705607" y="50758"/>
                </a:moveTo>
                <a:lnTo>
                  <a:pt x="704132" y="50758"/>
                </a:lnTo>
                <a:lnTo>
                  <a:pt x="703174" y="50252"/>
                </a:lnTo>
                <a:lnTo>
                  <a:pt x="702196" y="49850"/>
                </a:lnTo>
                <a:lnTo>
                  <a:pt x="702548" y="49388"/>
                </a:lnTo>
                <a:lnTo>
                  <a:pt x="702804" y="48729"/>
                </a:lnTo>
                <a:lnTo>
                  <a:pt x="704548" y="47907"/>
                </a:lnTo>
                <a:lnTo>
                  <a:pt x="705647" y="48345"/>
                </a:lnTo>
                <a:lnTo>
                  <a:pt x="706171" y="49850"/>
                </a:lnTo>
                <a:lnTo>
                  <a:pt x="706220" y="49993"/>
                </a:lnTo>
                <a:lnTo>
                  <a:pt x="705607" y="50758"/>
                </a:lnTo>
                <a:close/>
              </a:path>
              <a:path w="964565" h="962025">
                <a:moveTo>
                  <a:pt x="705607" y="50758"/>
                </a:moveTo>
                <a:lnTo>
                  <a:pt x="705431" y="50978"/>
                </a:lnTo>
                <a:lnTo>
                  <a:pt x="706012" y="50252"/>
                </a:lnTo>
                <a:lnTo>
                  <a:pt x="705607" y="50758"/>
                </a:lnTo>
                <a:close/>
              </a:path>
              <a:path w="964565" h="962025">
                <a:moveTo>
                  <a:pt x="705611" y="161039"/>
                </a:moveTo>
                <a:lnTo>
                  <a:pt x="704128" y="161039"/>
                </a:lnTo>
                <a:lnTo>
                  <a:pt x="703181" y="160530"/>
                </a:lnTo>
                <a:lnTo>
                  <a:pt x="702214" y="160121"/>
                </a:lnTo>
                <a:lnTo>
                  <a:pt x="702569" y="159669"/>
                </a:lnTo>
                <a:lnTo>
                  <a:pt x="702836" y="159025"/>
                </a:lnTo>
                <a:lnTo>
                  <a:pt x="704591" y="158196"/>
                </a:lnTo>
                <a:lnTo>
                  <a:pt x="705683" y="158637"/>
                </a:lnTo>
                <a:lnTo>
                  <a:pt x="706161" y="160121"/>
                </a:lnTo>
                <a:lnTo>
                  <a:pt x="706220" y="160306"/>
                </a:lnTo>
                <a:lnTo>
                  <a:pt x="705611" y="161039"/>
                </a:lnTo>
                <a:close/>
              </a:path>
              <a:path w="964565" h="962025">
                <a:moveTo>
                  <a:pt x="705611" y="161039"/>
                </a:moveTo>
                <a:lnTo>
                  <a:pt x="705421" y="161267"/>
                </a:lnTo>
                <a:lnTo>
                  <a:pt x="706034" y="160530"/>
                </a:lnTo>
                <a:lnTo>
                  <a:pt x="705611" y="161039"/>
                </a:lnTo>
                <a:close/>
              </a:path>
              <a:path w="964565" h="962025">
                <a:moveTo>
                  <a:pt x="706025" y="217199"/>
                </a:moveTo>
                <a:lnTo>
                  <a:pt x="703261" y="217199"/>
                </a:lnTo>
                <a:lnTo>
                  <a:pt x="702566" y="216146"/>
                </a:lnTo>
                <a:lnTo>
                  <a:pt x="701783" y="215491"/>
                </a:lnTo>
                <a:lnTo>
                  <a:pt x="702285" y="214591"/>
                </a:lnTo>
                <a:lnTo>
                  <a:pt x="702623" y="213171"/>
                </a:lnTo>
                <a:lnTo>
                  <a:pt x="704128" y="212687"/>
                </a:lnTo>
                <a:lnTo>
                  <a:pt x="705510" y="213171"/>
                </a:lnTo>
                <a:lnTo>
                  <a:pt x="705753" y="213171"/>
                </a:lnTo>
                <a:lnTo>
                  <a:pt x="707035" y="215761"/>
                </a:lnTo>
                <a:lnTo>
                  <a:pt x="706025" y="217199"/>
                </a:lnTo>
                <a:close/>
              </a:path>
              <a:path w="964565" h="962025">
                <a:moveTo>
                  <a:pt x="715426" y="97036"/>
                </a:moveTo>
                <a:lnTo>
                  <a:pt x="712836" y="97036"/>
                </a:lnTo>
                <a:lnTo>
                  <a:pt x="712256" y="96242"/>
                </a:lnTo>
                <a:lnTo>
                  <a:pt x="711523" y="95684"/>
                </a:lnTo>
                <a:lnTo>
                  <a:pt x="711921" y="94766"/>
                </a:lnTo>
                <a:lnTo>
                  <a:pt x="712110" y="93371"/>
                </a:lnTo>
                <a:lnTo>
                  <a:pt x="713412" y="92784"/>
                </a:lnTo>
                <a:lnTo>
                  <a:pt x="714865" y="93371"/>
                </a:lnTo>
                <a:lnTo>
                  <a:pt x="715825" y="94766"/>
                </a:lnTo>
                <a:lnTo>
                  <a:pt x="716405" y="95684"/>
                </a:lnTo>
                <a:lnTo>
                  <a:pt x="716580" y="95684"/>
                </a:lnTo>
                <a:lnTo>
                  <a:pt x="715426" y="97036"/>
                </a:lnTo>
                <a:close/>
              </a:path>
              <a:path w="964565" h="962025">
                <a:moveTo>
                  <a:pt x="713415" y="187802"/>
                </a:moveTo>
                <a:lnTo>
                  <a:pt x="711704" y="187802"/>
                </a:lnTo>
                <a:lnTo>
                  <a:pt x="711910" y="186784"/>
                </a:lnTo>
                <a:lnTo>
                  <a:pt x="712405" y="185827"/>
                </a:lnTo>
                <a:lnTo>
                  <a:pt x="714096" y="185827"/>
                </a:lnTo>
                <a:lnTo>
                  <a:pt x="713899" y="186784"/>
                </a:lnTo>
                <a:lnTo>
                  <a:pt x="713415" y="187802"/>
                </a:lnTo>
                <a:close/>
              </a:path>
              <a:path w="964565" h="962025">
                <a:moveTo>
                  <a:pt x="714167" y="77813"/>
                </a:moveTo>
                <a:lnTo>
                  <a:pt x="712598" y="77813"/>
                </a:lnTo>
                <a:lnTo>
                  <a:pt x="711765" y="75984"/>
                </a:lnTo>
                <a:lnTo>
                  <a:pt x="712964" y="74941"/>
                </a:lnTo>
                <a:lnTo>
                  <a:pt x="713369" y="75817"/>
                </a:lnTo>
                <a:lnTo>
                  <a:pt x="713868" y="76667"/>
                </a:lnTo>
                <a:lnTo>
                  <a:pt x="714167" y="77813"/>
                </a:lnTo>
                <a:close/>
              </a:path>
              <a:path w="964565" h="962025">
                <a:moveTo>
                  <a:pt x="713421" y="169665"/>
                </a:moveTo>
                <a:lnTo>
                  <a:pt x="711786" y="169665"/>
                </a:lnTo>
                <a:lnTo>
                  <a:pt x="711964" y="168953"/>
                </a:lnTo>
                <a:lnTo>
                  <a:pt x="712021" y="168725"/>
                </a:lnTo>
                <a:lnTo>
                  <a:pt x="712432" y="168013"/>
                </a:lnTo>
                <a:lnTo>
                  <a:pt x="714067" y="168013"/>
                </a:lnTo>
                <a:lnTo>
                  <a:pt x="713892" y="168725"/>
                </a:lnTo>
                <a:lnTo>
                  <a:pt x="713836" y="168953"/>
                </a:lnTo>
                <a:lnTo>
                  <a:pt x="713421" y="169665"/>
                </a:lnTo>
                <a:close/>
              </a:path>
              <a:path w="964565" h="962025">
                <a:moveTo>
                  <a:pt x="713421" y="169665"/>
                </a:moveTo>
                <a:lnTo>
                  <a:pt x="713330" y="169821"/>
                </a:lnTo>
                <a:lnTo>
                  <a:pt x="713836" y="168953"/>
                </a:lnTo>
                <a:lnTo>
                  <a:pt x="713421" y="169665"/>
                </a:lnTo>
                <a:close/>
              </a:path>
              <a:path w="964565" h="962025">
                <a:moveTo>
                  <a:pt x="713083" y="170362"/>
                </a:moveTo>
                <a:lnTo>
                  <a:pt x="712921" y="170718"/>
                </a:lnTo>
                <a:lnTo>
                  <a:pt x="713330" y="169821"/>
                </a:lnTo>
                <a:lnTo>
                  <a:pt x="713421" y="169665"/>
                </a:lnTo>
                <a:lnTo>
                  <a:pt x="713330" y="169821"/>
                </a:lnTo>
                <a:lnTo>
                  <a:pt x="713083" y="170362"/>
                </a:lnTo>
                <a:close/>
              </a:path>
              <a:path w="964565" h="962025">
                <a:moveTo>
                  <a:pt x="715309" y="280871"/>
                </a:moveTo>
                <a:lnTo>
                  <a:pt x="712307" y="280871"/>
                </a:lnTo>
                <a:lnTo>
                  <a:pt x="711797" y="279515"/>
                </a:lnTo>
                <a:lnTo>
                  <a:pt x="712323" y="277850"/>
                </a:lnTo>
                <a:lnTo>
                  <a:pt x="714750" y="276444"/>
                </a:lnTo>
                <a:lnTo>
                  <a:pt x="716124" y="277512"/>
                </a:lnTo>
                <a:lnTo>
                  <a:pt x="716412" y="279515"/>
                </a:lnTo>
                <a:lnTo>
                  <a:pt x="716480" y="279985"/>
                </a:lnTo>
                <a:lnTo>
                  <a:pt x="715309" y="280871"/>
                </a:lnTo>
                <a:close/>
              </a:path>
              <a:path w="964565" h="962025">
                <a:moveTo>
                  <a:pt x="714715" y="281675"/>
                </a:moveTo>
                <a:lnTo>
                  <a:pt x="713789" y="281227"/>
                </a:lnTo>
                <a:lnTo>
                  <a:pt x="715046" y="281227"/>
                </a:lnTo>
                <a:lnTo>
                  <a:pt x="714715" y="281675"/>
                </a:lnTo>
                <a:close/>
              </a:path>
              <a:path w="964565" h="962025">
                <a:moveTo>
                  <a:pt x="714163" y="151780"/>
                </a:moveTo>
                <a:lnTo>
                  <a:pt x="712585" y="151780"/>
                </a:lnTo>
                <a:lnTo>
                  <a:pt x="711747" y="150161"/>
                </a:lnTo>
                <a:lnTo>
                  <a:pt x="712857" y="148947"/>
                </a:lnTo>
                <a:lnTo>
                  <a:pt x="713291" y="149805"/>
                </a:lnTo>
                <a:lnTo>
                  <a:pt x="713825" y="150630"/>
                </a:lnTo>
                <a:lnTo>
                  <a:pt x="714163" y="151780"/>
                </a:lnTo>
                <a:close/>
              </a:path>
              <a:path w="964565" h="962025">
                <a:moveTo>
                  <a:pt x="715131" y="244272"/>
                </a:moveTo>
                <a:lnTo>
                  <a:pt x="712582" y="244272"/>
                </a:lnTo>
                <a:lnTo>
                  <a:pt x="711658" y="241977"/>
                </a:lnTo>
                <a:lnTo>
                  <a:pt x="712252" y="240678"/>
                </a:lnTo>
                <a:lnTo>
                  <a:pt x="713252" y="240204"/>
                </a:lnTo>
                <a:lnTo>
                  <a:pt x="716063" y="241194"/>
                </a:lnTo>
                <a:lnTo>
                  <a:pt x="716650" y="242347"/>
                </a:lnTo>
                <a:lnTo>
                  <a:pt x="715131" y="244272"/>
                </a:lnTo>
                <a:close/>
              </a:path>
              <a:path w="964565" h="962025">
                <a:moveTo>
                  <a:pt x="712882" y="245016"/>
                </a:moveTo>
                <a:lnTo>
                  <a:pt x="712684" y="244525"/>
                </a:lnTo>
                <a:lnTo>
                  <a:pt x="713857" y="244525"/>
                </a:lnTo>
                <a:lnTo>
                  <a:pt x="712882" y="245016"/>
                </a:lnTo>
                <a:close/>
              </a:path>
              <a:path w="964565" h="962025">
                <a:moveTo>
                  <a:pt x="714367" y="39267"/>
                </a:moveTo>
                <a:lnTo>
                  <a:pt x="711971" y="39267"/>
                </a:lnTo>
                <a:lnTo>
                  <a:pt x="712221" y="38883"/>
                </a:lnTo>
                <a:lnTo>
                  <a:pt x="714177" y="38883"/>
                </a:lnTo>
                <a:lnTo>
                  <a:pt x="714367" y="39267"/>
                </a:lnTo>
                <a:close/>
              </a:path>
              <a:path w="964565" h="962025">
                <a:moveTo>
                  <a:pt x="713960" y="41694"/>
                </a:moveTo>
                <a:lnTo>
                  <a:pt x="712599" y="41694"/>
                </a:lnTo>
                <a:lnTo>
                  <a:pt x="711551" y="39659"/>
                </a:lnTo>
                <a:lnTo>
                  <a:pt x="714561" y="39659"/>
                </a:lnTo>
                <a:lnTo>
                  <a:pt x="714686" y="39911"/>
                </a:lnTo>
                <a:lnTo>
                  <a:pt x="713960" y="41694"/>
                </a:lnTo>
                <a:close/>
              </a:path>
              <a:path w="964565" h="962025">
                <a:moveTo>
                  <a:pt x="713099" y="61789"/>
                </a:moveTo>
                <a:lnTo>
                  <a:pt x="711959" y="60672"/>
                </a:lnTo>
                <a:lnTo>
                  <a:pt x="711872" y="59529"/>
                </a:lnTo>
                <a:lnTo>
                  <a:pt x="711779" y="58312"/>
                </a:lnTo>
                <a:lnTo>
                  <a:pt x="712775" y="57526"/>
                </a:lnTo>
                <a:lnTo>
                  <a:pt x="713298" y="56775"/>
                </a:lnTo>
                <a:lnTo>
                  <a:pt x="714120" y="57334"/>
                </a:lnTo>
                <a:lnTo>
                  <a:pt x="715109" y="57754"/>
                </a:lnTo>
                <a:lnTo>
                  <a:pt x="716561" y="59529"/>
                </a:lnTo>
                <a:lnTo>
                  <a:pt x="716227" y="60672"/>
                </a:lnTo>
                <a:lnTo>
                  <a:pt x="713099" y="61789"/>
                </a:lnTo>
                <a:close/>
              </a:path>
              <a:path w="964565" h="962025">
                <a:moveTo>
                  <a:pt x="712360" y="113394"/>
                </a:moveTo>
                <a:lnTo>
                  <a:pt x="712075" y="113736"/>
                </a:lnTo>
                <a:lnTo>
                  <a:pt x="712871" y="112782"/>
                </a:lnTo>
                <a:lnTo>
                  <a:pt x="712360" y="113394"/>
                </a:lnTo>
                <a:close/>
              </a:path>
              <a:path w="964565" h="962025">
                <a:moveTo>
                  <a:pt x="705616" y="455543"/>
                </a:moveTo>
                <a:lnTo>
                  <a:pt x="703037" y="455543"/>
                </a:lnTo>
                <a:lnTo>
                  <a:pt x="702374" y="454497"/>
                </a:lnTo>
                <a:lnTo>
                  <a:pt x="701648" y="453863"/>
                </a:lnTo>
                <a:lnTo>
                  <a:pt x="702128" y="453009"/>
                </a:lnTo>
                <a:lnTo>
                  <a:pt x="702416" y="451799"/>
                </a:lnTo>
                <a:lnTo>
                  <a:pt x="702456" y="451636"/>
                </a:lnTo>
                <a:lnTo>
                  <a:pt x="704493" y="451443"/>
                </a:lnTo>
                <a:lnTo>
                  <a:pt x="703890" y="451223"/>
                </a:lnTo>
                <a:lnTo>
                  <a:pt x="705466" y="451799"/>
                </a:lnTo>
                <a:lnTo>
                  <a:pt x="706651" y="454223"/>
                </a:lnTo>
                <a:lnTo>
                  <a:pt x="705616" y="455543"/>
                </a:lnTo>
                <a:close/>
              </a:path>
              <a:path w="964565" h="962025">
                <a:moveTo>
                  <a:pt x="705736" y="490911"/>
                </a:moveTo>
                <a:lnTo>
                  <a:pt x="702025" y="490911"/>
                </a:lnTo>
                <a:lnTo>
                  <a:pt x="701828" y="489993"/>
                </a:lnTo>
                <a:lnTo>
                  <a:pt x="701441" y="489188"/>
                </a:lnTo>
                <a:lnTo>
                  <a:pt x="702004" y="487889"/>
                </a:lnTo>
                <a:lnTo>
                  <a:pt x="703057" y="487366"/>
                </a:lnTo>
                <a:lnTo>
                  <a:pt x="704900" y="488822"/>
                </a:lnTo>
                <a:lnTo>
                  <a:pt x="705220" y="489993"/>
                </a:lnTo>
                <a:lnTo>
                  <a:pt x="705736" y="490911"/>
                </a:lnTo>
                <a:close/>
              </a:path>
              <a:path w="964565" h="962025">
                <a:moveTo>
                  <a:pt x="703587" y="492092"/>
                </a:moveTo>
                <a:lnTo>
                  <a:pt x="702139" y="491565"/>
                </a:lnTo>
                <a:lnTo>
                  <a:pt x="702086" y="491263"/>
                </a:lnTo>
                <a:lnTo>
                  <a:pt x="704751" y="491263"/>
                </a:lnTo>
                <a:lnTo>
                  <a:pt x="703587" y="492092"/>
                </a:lnTo>
                <a:close/>
              </a:path>
              <a:path w="964565" h="962025">
                <a:moveTo>
                  <a:pt x="705253" y="438651"/>
                </a:moveTo>
                <a:lnTo>
                  <a:pt x="702584" y="438017"/>
                </a:lnTo>
                <a:lnTo>
                  <a:pt x="702100" y="436779"/>
                </a:lnTo>
                <a:lnTo>
                  <a:pt x="701502" y="436028"/>
                </a:lnTo>
                <a:lnTo>
                  <a:pt x="701666" y="434797"/>
                </a:lnTo>
                <a:lnTo>
                  <a:pt x="701744" y="434217"/>
                </a:lnTo>
                <a:lnTo>
                  <a:pt x="702623" y="432904"/>
                </a:lnTo>
                <a:lnTo>
                  <a:pt x="705327" y="433587"/>
                </a:lnTo>
                <a:lnTo>
                  <a:pt x="706324" y="434797"/>
                </a:lnTo>
                <a:lnTo>
                  <a:pt x="706345" y="437309"/>
                </a:lnTo>
                <a:lnTo>
                  <a:pt x="705253" y="438651"/>
                </a:lnTo>
                <a:close/>
              </a:path>
              <a:path w="964565" h="962025">
                <a:moveTo>
                  <a:pt x="705619" y="345283"/>
                </a:moveTo>
                <a:lnTo>
                  <a:pt x="703033" y="345283"/>
                </a:lnTo>
                <a:lnTo>
                  <a:pt x="702374" y="344251"/>
                </a:lnTo>
                <a:lnTo>
                  <a:pt x="701648" y="343618"/>
                </a:lnTo>
                <a:lnTo>
                  <a:pt x="702125" y="342760"/>
                </a:lnTo>
                <a:lnTo>
                  <a:pt x="702410" y="341547"/>
                </a:lnTo>
                <a:lnTo>
                  <a:pt x="702448" y="341383"/>
                </a:lnTo>
                <a:lnTo>
                  <a:pt x="703875" y="340963"/>
                </a:lnTo>
                <a:lnTo>
                  <a:pt x="705445" y="341547"/>
                </a:lnTo>
                <a:lnTo>
                  <a:pt x="706658" y="343970"/>
                </a:lnTo>
                <a:lnTo>
                  <a:pt x="705619" y="345283"/>
                </a:lnTo>
                <a:close/>
              </a:path>
              <a:path w="964565" h="962025">
                <a:moveTo>
                  <a:pt x="705601" y="327277"/>
                </a:moveTo>
                <a:lnTo>
                  <a:pt x="703044" y="327277"/>
                </a:lnTo>
                <a:lnTo>
                  <a:pt x="702370" y="326199"/>
                </a:lnTo>
                <a:lnTo>
                  <a:pt x="701651" y="325558"/>
                </a:lnTo>
                <a:lnTo>
                  <a:pt x="702128" y="324722"/>
                </a:lnTo>
                <a:lnTo>
                  <a:pt x="702424" y="323555"/>
                </a:lnTo>
                <a:lnTo>
                  <a:pt x="702473" y="323359"/>
                </a:lnTo>
                <a:lnTo>
                  <a:pt x="703911" y="322989"/>
                </a:lnTo>
                <a:lnTo>
                  <a:pt x="705473" y="323555"/>
                </a:lnTo>
                <a:lnTo>
                  <a:pt x="706630" y="325960"/>
                </a:lnTo>
                <a:lnTo>
                  <a:pt x="705601" y="327277"/>
                </a:lnTo>
                <a:close/>
              </a:path>
              <a:path w="964565" h="962025">
                <a:moveTo>
                  <a:pt x="705601" y="933102"/>
                </a:moveTo>
                <a:lnTo>
                  <a:pt x="703040" y="933102"/>
                </a:lnTo>
                <a:lnTo>
                  <a:pt x="702370" y="932028"/>
                </a:lnTo>
                <a:lnTo>
                  <a:pt x="701651" y="931387"/>
                </a:lnTo>
                <a:lnTo>
                  <a:pt x="702128" y="930551"/>
                </a:lnTo>
                <a:lnTo>
                  <a:pt x="702424" y="929384"/>
                </a:lnTo>
                <a:lnTo>
                  <a:pt x="702473" y="929188"/>
                </a:lnTo>
                <a:lnTo>
                  <a:pt x="703911" y="928818"/>
                </a:lnTo>
                <a:lnTo>
                  <a:pt x="705473" y="929384"/>
                </a:lnTo>
                <a:lnTo>
                  <a:pt x="706630" y="931786"/>
                </a:lnTo>
                <a:lnTo>
                  <a:pt x="705601" y="933102"/>
                </a:lnTo>
                <a:close/>
              </a:path>
              <a:path w="964565" h="962025">
                <a:moveTo>
                  <a:pt x="706908" y="548085"/>
                </a:moveTo>
                <a:lnTo>
                  <a:pt x="703463" y="548085"/>
                </a:lnTo>
                <a:lnTo>
                  <a:pt x="702012" y="546441"/>
                </a:lnTo>
                <a:lnTo>
                  <a:pt x="700794" y="545633"/>
                </a:lnTo>
                <a:lnTo>
                  <a:pt x="701541" y="544267"/>
                </a:lnTo>
                <a:lnTo>
                  <a:pt x="701855" y="542854"/>
                </a:lnTo>
                <a:lnTo>
                  <a:pt x="701900" y="542647"/>
                </a:lnTo>
                <a:lnTo>
                  <a:pt x="704398" y="542014"/>
                </a:lnTo>
                <a:lnTo>
                  <a:pt x="706163" y="542854"/>
                </a:lnTo>
                <a:lnTo>
                  <a:pt x="707640" y="546441"/>
                </a:lnTo>
                <a:lnTo>
                  <a:pt x="706908" y="548085"/>
                </a:lnTo>
                <a:close/>
              </a:path>
              <a:path w="964565" h="962025">
                <a:moveTo>
                  <a:pt x="705316" y="474072"/>
                </a:moveTo>
                <a:lnTo>
                  <a:pt x="702840" y="474072"/>
                </a:lnTo>
                <a:lnTo>
                  <a:pt x="701733" y="472969"/>
                </a:lnTo>
                <a:lnTo>
                  <a:pt x="701737" y="471054"/>
                </a:lnTo>
                <a:lnTo>
                  <a:pt x="702438" y="470456"/>
                </a:lnTo>
                <a:lnTo>
                  <a:pt x="703146" y="469353"/>
                </a:lnTo>
                <a:lnTo>
                  <a:pt x="705584" y="469353"/>
                </a:lnTo>
                <a:lnTo>
                  <a:pt x="706907" y="470456"/>
                </a:lnTo>
                <a:lnTo>
                  <a:pt x="706839" y="471054"/>
                </a:lnTo>
                <a:lnTo>
                  <a:pt x="706637" y="472364"/>
                </a:lnTo>
                <a:lnTo>
                  <a:pt x="706544" y="472969"/>
                </a:lnTo>
                <a:lnTo>
                  <a:pt x="705316" y="474072"/>
                </a:lnTo>
                <a:close/>
              </a:path>
              <a:path w="964565" h="962025">
                <a:moveTo>
                  <a:pt x="705623" y="951112"/>
                </a:moveTo>
                <a:lnTo>
                  <a:pt x="703035" y="951112"/>
                </a:lnTo>
                <a:lnTo>
                  <a:pt x="702374" y="950076"/>
                </a:lnTo>
                <a:lnTo>
                  <a:pt x="701648" y="949443"/>
                </a:lnTo>
                <a:lnTo>
                  <a:pt x="702121" y="948585"/>
                </a:lnTo>
                <a:lnTo>
                  <a:pt x="702409" y="947375"/>
                </a:lnTo>
                <a:lnTo>
                  <a:pt x="702448" y="947208"/>
                </a:lnTo>
                <a:lnTo>
                  <a:pt x="703879" y="946792"/>
                </a:lnTo>
                <a:lnTo>
                  <a:pt x="705448" y="947375"/>
                </a:lnTo>
                <a:lnTo>
                  <a:pt x="706662" y="949799"/>
                </a:lnTo>
                <a:lnTo>
                  <a:pt x="705623" y="951112"/>
                </a:lnTo>
                <a:close/>
              </a:path>
              <a:path w="964565" h="962025">
                <a:moveTo>
                  <a:pt x="703480" y="125226"/>
                </a:moveTo>
                <a:lnTo>
                  <a:pt x="702576" y="124063"/>
                </a:lnTo>
                <a:lnTo>
                  <a:pt x="701744" y="123468"/>
                </a:lnTo>
                <a:lnTo>
                  <a:pt x="702206" y="122511"/>
                </a:lnTo>
                <a:lnTo>
                  <a:pt x="702340" y="121725"/>
                </a:lnTo>
                <a:lnTo>
                  <a:pt x="702541" y="121027"/>
                </a:lnTo>
                <a:lnTo>
                  <a:pt x="703886" y="120437"/>
                </a:lnTo>
                <a:lnTo>
                  <a:pt x="705566" y="121027"/>
                </a:lnTo>
                <a:lnTo>
                  <a:pt x="707059" y="123468"/>
                </a:lnTo>
                <a:lnTo>
                  <a:pt x="706064" y="124892"/>
                </a:lnTo>
                <a:lnTo>
                  <a:pt x="703480" y="125226"/>
                </a:lnTo>
                <a:close/>
              </a:path>
              <a:path w="964565" h="962025">
                <a:moveTo>
                  <a:pt x="704754" y="287746"/>
                </a:moveTo>
                <a:lnTo>
                  <a:pt x="702406" y="287746"/>
                </a:lnTo>
                <a:lnTo>
                  <a:pt x="702636" y="287290"/>
                </a:lnTo>
                <a:lnTo>
                  <a:pt x="703893" y="287290"/>
                </a:lnTo>
                <a:lnTo>
                  <a:pt x="704754" y="287746"/>
                </a:lnTo>
                <a:close/>
              </a:path>
              <a:path w="964565" h="962025">
                <a:moveTo>
                  <a:pt x="705029" y="289084"/>
                </a:moveTo>
                <a:lnTo>
                  <a:pt x="703769" y="289084"/>
                </a:lnTo>
                <a:lnTo>
                  <a:pt x="702702" y="288522"/>
                </a:lnTo>
                <a:lnTo>
                  <a:pt x="705313" y="288522"/>
                </a:lnTo>
                <a:lnTo>
                  <a:pt x="705029" y="289084"/>
                </a:lnTo>
                <a:close/>
              </a:path>
              <a:path w="964565" h="962025">
                <a:moveTo>
                  <a:pt x="705029" y="289084"/>
                </a:moveTo>
                <a:lnTo>
                  <a:pt x="704931" y="289280"/>
                </a:lnTo>
                <a:lnTo>
                  <a:pt x="705313" y="288522"/>
                </a:lnTo>
                <a:lnTo>
                  <a:pt x="705029" y="289084"/>
                </a:lnTo>
                <a:close/>
              </a:path>
              <a:path w="964565" h="962025">
                <a:moveTo>
                  <a:pt x="704989" y="512891"/>
                </a:moveTo>
                <a:lnTo>
                  <a:pt x="702032" y="511710"/>
                </a:lnTo>
                <a:lnTo>
                  <a:pt x="702270" y="511710"/>
                </a:lnTo>
                <a:lnTo>
                  <a:pt x="701922" y="510418"/>
                </a:lnTo>
                <a:lnTo>
                  <a:pt x="701581" y="509874"/>
                </a:lnTo>
                <a:lnTo>
                  <a:pt x="701483" y="509073"/>
                </a:lnTo>
                <a:lnTo>
                  <a:pt x="701941" y="507579"/>
                </a:lnTo>
                <a:lnTo>
                  <a:pt x="703363" y="506824"/>
                </a:lnTo>
                <a:lnTo>
                  <a:pt x="705815" y="507579"/>
                </a:lnTo>
                <a:lnTo>
                  <a:pt x="706733" y="509073"/>
                </a:lnTo>
                <a:lnTo>
                  <a:pt x="706391" y="511710"/>
                </a:lnTo>
                <a:lnTo>
                  <a:pt x="704989" y="512891"/>
                </a:lnTo>
                <a:close/>
              </a:path>
              <a:path w="964565" h="962025">
                <a:moveTo>
                  <a:pt x="705777" y="180180"/>
                </a:moveTo>
                <a:lnTo>
                  <a:pt x="703217" y="180180"/>
                </a:lnTo>
                <a:lnTo>
                  <a:pt x="701505" y="178305"/>
                </a:lnTo>
                <a:lnTo>
                  <a:pt x="701932" y="177173"/>
                </a:lnTo>
                <a:lnTo>
                  <a:pt x="702018" y="176945"/>
                </a:lnTo>
                <a:lnTo>
                  <a:pt x="704527" y="176646"/>
                </a:lnTo>
                <a:lnTo>
                  <a:pt x="706042" y="177173"/>
                </a:lnTo>
                <a:lnTo>
                  <a:pt x="706732" y="178305"/>
                </a:lnTo>
                <a:lnTo>
                  <a:pt x="706836" y="178475"/>
                </a:lnTo>
                <a:lnTo>
                  <a:pt x="705907" y="179824"/>
                </a:lnTo>
                <a:lnTo>
                  <a:pt x="705777" y="180180"/>
                </a:lnTo>
                <a:close/>
              </a:path>
              <a:path w="964565" h="962025">
                <a:moveTo>
                  <a:pt x="705541" y="180824"/>
                </a:moveTo>
                <a:lnTo>
                  <a:pt x="704512" y="180379"/>
                </a:lnTo>
                <a:lnTo>
                  <a:pt x="705704" y="180379"/>
                </a:lnTo>
                <a:lnTo>
                  <a:pt x="705541" y="180824"/>
                </a:lnTo>
                <a:close/>
              </a:path>
              <a:path w="964565" h="962025">
                <a:moveTo>
                  <a:pt x="703292" y="272217"/>
                </a:moveTo>
                <a:lnTo>
                  <a:pt x="701947" y="271267"/>
                </a:lnTo>
                <a:lnTo>
                  <a:pt x="701527" y="269786"/>
                </a:lnTo>
                <a:lnTo>
                  <a:pt x="701409" y="269373"/>
                </a:lnTo>
                <a:lnTo>
                  <a:pt x="701950" y="268438"/>
                </a:lnTo>
                <a:lnTo>
                  <a:pt x="702285" y="266989"/>
                </a:lnTo>
                <a:lnTo>
                  <a:pt x="705003" y="265865"/>
                </a:lnTo>
                <a:lnTo>
                  <a:pt x="706257" y="266989"/>
                </a:lnTo>
                <a:lnTo>
                  <a:pt x="706546" y="268438"/>
                </a:lnTo>
                <a:lnTo>
                  <a:pt x="706659" y="269373"/>
                </a:lnTo>
                <a:lnTo>
                  <a:pt x="706708" y="269786"/>
                </a:lnTo>
                <a:lnTo>
                  <a:pt x="705858" y="271267"/>
                </a:lnTo>
                <a:lnTo>
                  <a:pt x="703292" y="272217"/>
                </a:lnTo>
                <a:close/>
              </a:path>
              <a:path w="964565" h="962025">
                <a:moveTo>
                  <a:pt x="704751" y="15639"/>
                </a:moveTo>
                <a:lnTo>
                  <a:pt x="702434" y="14995"/>
                </a:lnTo>
                <a:lnTo>
                  <a:pt x="701598" y="13547"/>
                </a:lnTo>
                <a:lnTo>
                  <a:pt x="701922" y="11088"/>
                </a:lnTo>
                <a:lnTo>
                  <a:pt x="703238" y="9949"/>
                </a:lnTo>
                <a:lnTo>
                  <a:pt x="705708" y="10775"/>
                </a:lnTo>
                <a:lnTo>
                  <a:pt x="706039" y="12155"/>
                </a:lnTo>
                <a:lnTo>
                  <a:pt x="706537" y="13009"/>
                </a:lnTo>
                <a:lnTo>
                  <a:pt x="706057" y="14796"/>
                </a:lnTo>
                <a:lnTo>
                  <a:pt x="704751" y="15639"/>
                </a:lnTo>
                <a:close/>
              </a:path>
              <a:path w="964565" h="962025">
                <a:moveTo>
                  <a:pt x="705534" y="32424"/>
                </a:moveTo>
                <a:lnTo>
                  <a:pt x="702885" y="32424"/>
                </a:lnTo>
                <a:lnTo>
                  <a:pt x="702228" y="31432"/>
                </a:lnTo>
                <a:lnTo>
                  <a:pt x="701477" y="30802"/>
                </a:lnTo>
                <a:lnTo>
                  <a:pt x="701982" y="29905"/>
                </a:lnTo>
                <a:lnTo>
                  <a:pt x="702310" y="28510"/>
                </a:lnTo>
                <a:lnTo>
                  <a:pt x="703779" y="28005"/>
                </a:lnTo>
                <a:lnTo>
                  <a:pt x="705156" y="28510"/>
                </a:lnTo>
                <a:lnTo>
                  <a:pt x="705377" y="28510"/>
                </a:lnTo>
                <a:lnTo>
                  <a:pt x="706697" y="31136"/>
                </a:lnTo>
                <a:lnTo>
                  <a:pt x="705534" y="32424"/>
                </a:lnTo>
                <a:close/>
              </a:path>
              <a:path w="964565" h="962025">
                <a:moveTo>
                  <a:pt x="702712" y="308976"/>
                </a:moveTo>
                <a:lnTo>
                  <a:pt x="702303" y="308043"/>
                </a:lnTo>
                <a:lnTo>
                  <a:pt x="701338" y="306830"/>
                </a:lnTo>
                <a:lnTo>
                  <a:pt x="702000" y="305528"/>
                </a:lnTo>
                <a:lnTo>
                  <a:pt x="703423" y="304923"/>
                </a:lnTo>
                <a:lnTo>
                  <a:pt x="705712" y="304923"/>
                </a:lnTo>
                <a:lnTo>
                  <a:pt x="706146" y="306200"/>
                </a:lnTo>
                <a:lnTo>
                  <a:pt x="705544" y="307478"/>
                </a:lnTo>
                <a:lnTo>
                  <a:pt x="702712" y="308976"/>
                </a:lnTo>
                <a:close/>
              </a:path>
              <a:path w="964565" h="962025">
                <a:moveTo>
                  <a:pt x="705697" y="528908"/>
                </a:moveTo>
                <a:lnTo>
                  <a:pt x="703092" y="528908"/>
                </a:lnTo>
                <a:lnTo>
                  <a:pt x="701609" y="527246"/>
                </a:lnTo>
                <a:lnTo>
                  <a:pt x="701996" y="526189"/>
                </a:lnTo>
                <a:lnTo>
                  <a:pt x="704907" y="525093"/>
                </a:lnTo>
                <a:lnTo>
                  <a:pt x="706277" y="525684"/>
                </a:lnTo>
                <a:lnTo>
                  <a:pt x="706758" y="528029"/>
                </a:lnTo>
                <a:lnTo>
                  <a:pt x="705697" y="528908"/>
                </a:lnTo>
                <a:close/>
              </a:path>
              <a:path w="964565" h="962025">
                <a:moveTo>
                  <a:pt x="705697" y="528908"/>
                </a:moveTo>
                <a:lnTo>
                  <a:pt x="705484" y="529225"/>
                </a:lnTo>
                <a:lnTo>
                  <a:pt x="705697" y="528908"/>
                </a:lnTo>
                <a:lnTo>
                  <a:pt x="706758" y="528029"/>
                </a:lnTo>
                <a:lnTo>
                  <a:pt x="705697" y="528908"/>
                </a:lnTo>
                <a:close/>
              </a:path>
              <a:path w="964565" h="962025">
                <a:moveTo>
                  <a:pt x="705178" y="529680"/>
                </a:moveTo>
                <a:lnTo>
                  <a:pt x="704270" y="529225"/>
                </a:lnTo>
                <a:lnTo>
                  <a:pt x="705484" y="529225"/>
                </a:lnTo>
                <a:lnTo>
                  <a:pt x="705178" y="529680"/>
                </a:lnTo>
                <a:close/>
              </a:path>
              <a:path w="964565" h="962025">
                <a:moveTo>
                  <a:pt x="706584" y="419004"/>
                </a:moveTo>
                <a:lnTo>
                  <a:pt x="703683" y="419004"/>
                </a:lnTo>
                <a:lnTo>
                  <a:pt x="702947" y="417869"/>
                </a:lnTo>
                <a:lnTo>
                  <a:pt x="702174" y="417221"/>
                </a:lnTo>
                <a:lnTo>
                  <a:pt x="702673" y="416460"/>
                </a:lnTo>
                <a:lnTo>
                  <a:pt x="703011" y="415410"/>
                </a:lnTo>
                <a:lnTo>
                  <a:pt x="703119" y="415076"/>
                </a:lnTo>
                <a:lnTo>
                  <a:pt x="705021" y="415076"/>
                </a:lnTo>
                <a:lnTo>
                  <a:pt x="706128" y="415410"/>
                </a:lnTo>
                <a:lnTo>
                  <a:pt x="707220" y="417713"/>
                </a:lnTo>
                <a:lnTo>
                  <a:pt x="706584" y="419004"/>
                </a:lnTo>
                <a:close/>
              </a:path>
              <a:path w="964565" h="962025">
                <a:moveTo>
                  <a:pt x="706584" y="419004"/>
                </a:moveTo>
                <a:lnTo>
                  <a:pt x="706494" y="419186"/>
                </a:lnTo>
                <a:lnTo>
                  <a:pt x="707143" y="417869"/>
                </a:lnTo>
                <a:lnTo>
                  <a:pt x="706584" y="419004"/>
                </a:lnTo>
                <a:close/>
              </a:path>
              <a:path w="964565" h="962025">
                <a:moveTo>
                  <a:pt x="705586" y="381615"/>
                </a:moveTo>
                <a:lnTo>
                  <a:pt x="704124" y="381615"/>
                </a:lnTo>
                <a:lnTo>
                  <a:pt x="703174" y="381121"/>
                </a:lnTo>
                <a:lnTo>
                  <a:pt x="702206" y="380722"/>
                </a:lnTo>
                <a:lnTo>
                  <a:pt x="702555" y="380267"/>
                </a:lnTo>
                <a:lnTo>
                  <a:pt x="702811" y="379615"/>
                </a:lnTo>
                <a:lnTo>
                  <a:pt x="704537" y="378786"/>
                </a:lnTo>
                <a:lnTo>
                  <a:pt x="705626" y="379213"/>
                </a:lnTo>
                <a:lnTo>
                  <a:pt x="706145" y="380722"/>
                </a:lnTo>
                <a:lnTo>
                  <a:pt x="706192" y="380857"/>
                </a:lnTo>
                <a:lnTo>
                  <a:pt x="705586" y="381615"/>
                </a:lnTo>
                <a:close/>
              </a:path>
              <a:path w="964565" h="962025">
                <a:moveTo>
                  <a:pt x="705527" y="399532"/>
                </a:moveTo>
                <a:lnTo>
                  <a:pt x="704139" y="399532"/>
                </a:lnTo>
                <a:lnTo>
                  <a:pt x="702886" y="398906"/>
                </a:lnTo>
                <a:lnTo>
                  <a:pt x="702210" y="398625"/>
                </a:lnTo>
                <a:lnTo>
                  <a:pt x="702619" y="398045"/>
                </a:lnTo>
                <a:lnTo>
                  <a:pt x="702866" y="397547"/>
                </a:lnTo>
                <a:lnTo>
                  <a:pt x="704253" y="397547"/>
                </a:lnTo>
                <a:lnTo>
                  <a:pt x="705210" y="398045"/>
                </a:lnTo>
                <a:lnTo>
                  <a:pt x="706185" y="398443"/>
                </a:lnTo>
                <a:lnTo>
                  <a:pt x="705836" y="398906"/>
                </a:lnTo>
                <a:lnTo>
                  <a:pt x="705527" y="399532"/>
                </a:lnTo>
                <a:close/>
              </a:path>
              <a:path w="964565" h="962025">
                <a:moveTo>
                  <a:pt x="705527" y="399532"/>
                </a:moveTo>
                <a:lnTo>
                  <a:pt x="705418" y="399753"/>
                </a:lnTo>
                <a:lnTo>
                  <a:pt x="705836" y="398906"/>
                </a:lnTo>
                <a:lnTo>
                  <a:pt x="705527" y="399532"/>
                </a:lnTo>
                <a:close/>
              </a:path>
              <a:path w="964565" h="962025">
                <a:moveTo>
                  <a:pt x="703566" y="364164"/>
                </a:moveTo>
                <a:lnTo>
                  <a:pt x="702157" y="363339"/>
                </a:lnTo>
                <a:lnTo>
                  <a:pt x="702128" y="363033"/>
                </a:lnTo>
                <a:lnTo>
                  <a:pt x="702009" y="360691"/>
                </a:lnTo>
                <a:lnTo>
                  <a:pt x="703146" y="359919"/>
                </a:lnTo>
                <a:lnTo>
                  <a:pt x="703790" y="359140"/>
                </a:lnTo>
                <a:lnTo>
                  <a:pt x="704683" y="359642"/>
                </a:lnTo>
                <a:lnTo>
                  <a:pt x="705770" y="359919"/>
                </a:lnTo>
                <a:lnTo>
                  <a:pt x="706402" y="360691"/>
                </a:lnTo>
                <a:lnTo>
                  <a:pt x="707206" y="361794"/>
                </a:lnTo>
                <a:lnTo>
                  <a:pt x="706719" y="363033"/>
                </a:lnTo>
                <a:lnTo>
                  <a:pt x="703566" y="364164"/>
                </a:lnTo>
                <a:close/>
              </a:path>
              <a:path w="964565" h="962025">
                <a:moveTo>
                  <a:pt x="713745" y="571941"/>
                </a:moveTo>
                <a:lnTo>
                  <a:pt x="712049" y="571631"/>
                </a:lnTo>
                <a:lnTo>
                  <a:pt x="712627" y="570653"/>
                </a:lnTo>
                <a:lnTo>
                  <a:pt x="713426" y="570653"/>
                </a:lnTo>
                <a:lnTo>
                  <a:pt x="713668" y="571631"/>
                </a:lnTo>
                <a:lnTo>
                  <a:pt x="713745" y="571941"/>
                </a:lnTo>
                <a:close/>
              </a:path>
              <a:path w="964565" h="962025">
                <a:moveTo>
                  <a:pt x="713850" y="572364"/>
                </a:moveTo>
                <a:lnTo>
                  <a:pt x="713745" y="571941"/>
                </a:lnTo>
                <a:lnTo>
                  <a:pt x="713668" y="571631"/>
                </a:lnTo>
                <a:lnTo>
                  <a:pt x="713745" y="571941"/>
                </a:lnTo>
                <a:lnTo>
                  <a:pt x="713850" y="572364"/>
                </a:lnTo>
                <a:close/>
              </a:path>
              <a:path w="964565" h="962025">
                <a:moveTo>
                  <a:pt x="714683" y="592865"/>
                </a:moveTo>
                <a:lnTo>
                  <a:pt x="711647" y="591673"/>
                </a:lnTo>
                <a:lnTo>
                  <a:pt x="712588" y="589349"/>
                </a:lnTo>
                <a:lnTo>
                  <a:pt x="715166" y="589349"/>
                </a:lnTo>
                <a:lnTo>
                  <a:pt x="716682" y="591231"/>
                </a:lnTo>
                <a:lnTo>
                  <a:pt x="716081" y="592327"/>
                </a:lnTo>
                <a:lnTo>
                  <a:pt x="714683" y="592865"/>
                </a:lnTo>
                <a:close/>
              </a:path>
              <a:path w="964565" h="962025">
                <a:moveTo>
                  <a:pt x="713420" y="555010"/>
                </a:moveTo>
                <a:lnTo>
                  <a:pt x="711697" y="555010"/>
                </a:lnTo>
                <a:lnTo>
                  <a:pt x="711879" y="554148"/>
                </a:lnTo>
                <a:lnTo>
                  <a:pt x="711910" y="553999"/>
                </a:lnTo>
                <a:lnTo>
                  <a:pt x="712416" y="553045"/>
                </a:lnTo>
                <a:lnTo>
                  <a:pt x="714112" y="553045"/>
                </a:lnTo>
                <a:lnTo>
                  <a:pt x="713907" y="553999"/>
                </a:lnTo>
                <a:lnTo>
                  <a:pt x="713875" y="554148"/>
                </a:lnTo>
                <a:lnTo>
                  <a:pt x="713420" y="555010"/>
                </a:lnTo>
                <a:close/>
              </a:path>
              <a:path w="964565" h="962025">
                <a:moveTo>
                  <a:pt x="713442" y="518581"/>
                </a:moveTo>
                <a:lnTo>
                  <a:pt x="711850" y="518581"/>
                </a:lnTo>
                <a:lnTo>
                  <a:pt x="712028" y="517621"/>
                </a:lnTo>
                <a:lnTo>
                  <a:pt x="712483" y="516710"/>
                </a:lnTo>
                <a:lnTo>
                  <a:pt x="714061" y="516710"/>
                </a:lnTo>
                <a:lnTo>
                  <a:pt x="713889" y="517621"/>
                </a:lnTo>
                <a:lnTo>
                  <a:pt x="713442" y="518581"/>
                </a:lnTo>
                <a:close/>
              </a:path>
              <a:path w="964565" h="962025">
                <a:moveTo>
                  <a:pt x="713442" y="518581"/>
                </a:moveTo>
                <a:lnTo>
                  <a:pt x="713345" y="518823"/>
                </a:lnTo>
                <a:lnTo>
                  <a:pt x="713437" y="518581"/>
                </a:lnTo>
                <a:lnTo>
                  <a:pt x="713919" y="517621"/>
                </a:lnTo>
                <a:lnTo>
                  <a:pt x="713442" y="518581"/>
                </a:lnTo>
                <a:close/>
              </a:path>
              <a:path w="964565" h="962025">
                <a:moveTo>
                  <a:pt x="713191" y="519229"/>
                </a:moveTo>
                <a:lnTo>
                  <a:pt x="713345" y="518823"/>
                </a:lnTo>
                <a:lnTo>
                  <a:pt x="713437" y="518581"/>
                </a:lnTo>
                <a:lnTo>
                  <a:pt x="713191" y="519229"/>
                </a:lnTo>
                <a:close/>
              </a:path>
              <a:path w="964565" h="962025">
                <a:moveTo>
                  <a:pt x="715106" y="482876"/>
                </a:moveTo>
                <a:lnTo>
                  <a:pt x="712547" y="482876"/>
                </a:lnTo>
                <a:lnTo>
                  <a:pt x="712448" y="482609"/>
                </a:lnTo>
                <a:lnTo>
                  <a:pt x="711555" y="481388"/>
                </a:lnTo>
                <a:lnTo>
                  <a:pt x="712074" y="479894"/>
                </a:lnTo>
                <a:lnTo>
                  <a:pt x="713743" y="479246"/>
                </a:lnTo>
                <a:lnTo>
                  <a:pt x="716092" y="479580"/>
                </a:lnTo>
                <a:lnTo>
                  <a:pt x="716633" y="480989"/>
                </a:lnTo>
                <a:lnTo>
                  <a:pt x="715106" y="482876"/>
                </a:lnTo>
                <a:close/>
              </a:path>
              <a:path w="964565" h="962025">
                <a:moveTo>
                  <a:pt x="712650" y="483153"/>
                </a:moveTo>
                <a:lnTo>
                  <a:pt x="712547" y="482876"/>
                </a:lnTo>
                <a:lnTo>
                  <a:pt x="712448" y="482609"/>
                </a:lnTo>
                <a:lnTo>
                  <a:pt x="712547" y="482876"/>
                </a:lnTo>
                <a:lnTo>
                  <a:pt x="712650" y="483153"/>
                </a:lnTo>
                <a:close/>
              </a:path>
              <a:path w="964565" h="962025">
                <a:moveTo>
                  <a:pt x="712836" y="483655"/>
                </a:moveTo>
                <a:lnTo>
                  <a:pt x="712650" y="483153"/>
                </a:lnTo>
                <a:lnTo>
                  <a:pt x="713832" y="483153"/>
                </a:lnTo>
                <a:lnTo>
                  <a:pt x="712836" y="483655"/>
                </a:lnTo>
                <a:close/>
              </a:path>
              <a:path w="964565" h="962025">
                <a:moveTo>
                  <a:pt x="713333" y="500693"/>
                </a:moveTo>
                <a:lnTo>
                  <a:pt x="711843" y="500454"/>
                </a:lnTo>
                <a:lnTo>
                  <a:pt x="712008" y="499654"/>
                </a:lnTo>
                <a:lnTo>
                  <a:pt x="712035" y="499522"/>
                </a:lnTo>
                <a:lnTo>
                  <a:pt x="712501" y="498647"/>
                </a:lnTo>
                <a:lnTo>
                  <a:pt x="714089" y="498647"/>
                </a:lnTo>
                <a:lnTo>
                  <a:pt x="713897" y="499522"/>
                </a:lnTo>
                <a:lnTo>
                  <a:pt x="713868" y="499654"/>
                </a:lnTo>
                <a:lnTo>
                  <a:pt x="713441" y="500454"/>
                </a:lnTo>
                <a:lnTo>
                  <a:pt x="713333" y="500693"/>
                </a:lnTo>
                <a:close/>
              </a:path>
              <a:path w="964565" h="962025">
                <a:moveTo>
                  <a:pt x="713163" y="501106"/>
                </a:moveTo>
                <a:lnTo>
                  <a:pt x="713024" y="501440"/>
                </a:lnTo>
                <a:lnTo>
                  <a:pt x="713333" y="500693"/>
                </a:lnTo>
                <a:lnTo>
                  <a:pt x="713432" y="500454"/>
                </a:lnTo>
                <a:lnTo>
                  <a:pt x="713163" y="501106"/>
                </a:lnTo>
                <a:close/>
              </a:path>
              <a:path w="964565" h="962025">
                <a:moveTo>
                  <a:pt x="714167" y="683642"/>
                </a:moveTo>
                <a:lnTo>
                  <a:pt x="712599" y="683642"/>
                </a:lnTo>
                <a:lnTo>
                  <a:pt x="711768" y="681813"/>
                </a:lnTo>
                <a:lnTo>
                  <a:pt x="712967" y="680770"/>
                </a:lnTo>
                <a:lnTo>
                  <a:pt x="713369" y="681646"/>
                </a:lnTo>
                <a:lnTo>
                  <a:pt x="713871" y="682496"/>
                </a:lnTo>
                <a:lnTo>
                  <a:pt x="714167" y="683642"/>
                </a:lnTo>
                <a:close/>
              </a:path>
              <a:path w="964565" h="962025">
                <a:moveTo>
                  <a:pt x="714366" y="645096"/>
                </a:moveTo>
                <a:lnTo>
                  <a:pt x="711971" y="645096"/>
                </a:lnTo>
                <a:lnTo>
                  <a:pt x="712223" y="644708"/>
                </a:lnTo>
                <a:lnTo>
                  <a:pt x="714174" y="644708"/>
                </a:lnTo>
                <a:lnTo>
                  <a:pt x="714366" y="645096"/>
                </a:lnTo>
                <a:close/>
              </a:path>
              <a:path w="964565" h="962025">
                <a:moveTo>
                  <a:pt x="714152" y="647043"/>
                </a:moveTo>
                <a:lnTo>
                  <a:pt x="712352" y="647043"/>
                </a:lnTo>
                <a:lnTo>
                  <a:pt x="711551" y="645488"/>
                </a:lnTo>
                <a:lnTo>
                  <a:pt x="714559" y="645488"/>
                </a:lnTo>
                <a:lnTo>
                  <a:pt x="714683" y="645737"/>
                </a:lnTo>
                <a:lnTo>
                  <a:pt x="714152" y="647043"/>
                </a:lnTo>
                <a:close/>
              </a:path>
              <a:path w="964565" h="962025">
                <a:moveTo>
                  <a:pt x="713099" y="667618"/>
                </a:moveTo>
                <a:lnTo>
                  <a:pt x="711958" y="666497"/>
                </a:lnTo>
                <a:lnTo>
                  <a:pt x="711872" y="665358"/>
                </a:lnTo>
                <a:lnTo>
                  <a:pt x="711779" y="664141"/>
                </a:lnTo>
                <a:lnTo>
                  <a:pt x="712775" y="663355"/>
                </a:lnTo>
                <a:lnTo>
                  <a:pt x="713298" y="662604"/>
                </a:lnTo>
                <a:lnTo>
                  <a:pt x="714120" y="663163"/>
                </a:lnTo>
                <a:lnTo>
                  <a:pt x="715109" y="663583"/>
                </a:lnTo>
                <a:lnTo>
                  <a:pt x="716561" y="665358"/>
                </a:lnTo>
                <a:lnTo>
                  <a:pt x="716227" y="666497"/>
                </a:lnTo>
                <a:lnTo>
                  <a:pt x="713099" y="667618"/>
                </a:lnTo>
                <a:close/>
              </a:path>
              <a:path w="964565" h="962025">
                <a:moveTo>
                  <a:pt x="712349" y="3095"/>
                </a:moveTo>
                <a:lnTo>
                  <a:pt x="712066" y="3437"/>
                </a:lnTo>
                <a:lnTo>
                  <a:pt x="712850" y="2490"/>
                </a:lnTo>
                <a:lnTo>
                  <a:pt x="712349" y="3095"/>
                </a:lnTo>
                <a:close/>
              </a:path>
              <a:path w="964565" h="962025">
                <a:moveTo>
                  <a:pt x="711448" y="25315"/>
                </a:moveTo>
                <a:lnTo>
                  <a:pt x="710174" y="23952"/>
                </a:lnTo>
                <a:lnTo>
                  <a:pt x="710054" y="22496"/>
                </a:lnTo>
                <a:lnTo>
                  <a:pt x="709968" y="21447"/>
                </a:lnTo>
                <a:lnTo>
                  <a:pt x="711234" y="20642"/>
                </a:lnTo>
                <a:lnTo>
                  <a:pt x="711903" y="19891"/>
                </a:lnTo>
                <a:lnTo>
                  <a:pt x="712761" y="20447"/>
                </a:lnTo>
                <a:lnTo>
                  <a:pt x="714159" y="20866"/>
                </a:lnTo>
                <a:lnTo>
                  <a:pt x="714551" y="22496"/>
                </a:lnTo>
                <a:lnTo>
                  <a:pt x="714139" y="23952"/>
                </a:lnTo>
                <a:lnTo>
                  <a:pt x="714035" y="24318"/>
                </a:lnTo>
                <a:lnTo>
                  <a:pt x="711448" y="25315"/>
                </a:lnTo>
                <a:close/>
              </a:path>
              <a:path w="964565" h="962025">
                <a:moveTo>
                  <a:pt x="722988" y="897571"/>
                </a:moveTo>
                <a:lnTo>
                  <a:pt x="721106" y="895994"/>
                </a:lnTo>
                <a:lnTo>
                  <a:pt x="720849" y="894756"/>
                </a:lnTo>
                <a:lnTo>
                  <a:pt x="720369" y="893781"/>
                </a:lnTo>
                <a:lnTo>
                  <a:pt x="721412" y="893411"/>
                </a:lnTo>
                <a:lnTo>
                  <a:pt x="722515" y="892628"/>
                </a:lnTo>
                <a:lnTo>
                  <a:pt x="724856" y="892998"/>
                </a:lnTo>
                <a:lnTo>
                  <a:pt x="725280" y="894297"/>
                </a:lnTo>
                <a:lnTo>
                  <a:pt x="724166" y="897058"/>
                </a:lnTo>
                <a:lnTo>
                  <a:pt x="722988" y="897571"/>
                </a:lnTo>
                <a:close/>
              </a:path>
              <a:path w="964565" h="962025">
                <a:moveTo>
                  <a:pt x="722988" y="291742"/>
                </a:moveTo>
                <a:lnTo>
                  <a:pt x="721106" y="290166"/>
                </a:lnTo>
                <a:lnTo>
                  <a:pt x="720849" y="288927"/>
                </a:lnTo>
                <a:lnTo>
                  <a:pt x="720369" y="287952"/>
                </a:lnTo>
                <a:lnTo>
                  <a:pt x="721412" y="287582"/>
                </a:lnTo>
                <a:lnTo>
                  <a:pt x="722515" y="286799"/>
                </a:lnTo>
                <a:lnTo>
                  <a:pt x="724856" y="287169"/>
                </a:lnTo>
                <a:lnTo>
                  <a:pt x="725280" y="288468"/>
                </a:lnTo>
                <a:lnTo>
                  <a:pt x="724166" y="291233"/>
                </a:lnTo>
                <a:lnTo>
                  <a:pt x="722988" y="291742"/>
                </a:lnTo>
                <a:close/>
              </a:path>
              <a:path w="964565" h="962025">
                <a:moveTo>
                  <a:pt x="724461" y="180988"/>
                </a:moveTo>
                <a:lnTo>
                  <a:pt x="721639" y="180507"/>
                </a:lnTo>
                <a:lnTo>
                  <a:pt x="721059" y="179312"/>
                </a:lnTo>
                <a:lnTo>
                  <a:pt x="720394" y="178600"/>
                </a:lnTo>
                <a:lnTo>
                  <a:pt x="721020" y="177810"/>
                </a:lnTo>
                <a:lnTo>
                  <a:pt x="721567" y="176593"/>
                </a:lnTo>
                <a:lnTo>
                  <a:pt x="722974" y="176593"/>
                </a:lnTo>
                <a:lnTo>
                  <a:pt x="724515" y="177209"/>
                </a:lnTo>
                <a:lnTo>
                  <a:pt x="725086" y="179312"/>
                </a:lnTo>
                <a:lnTo>
                  <a:pt x="724665" y="180507"/>
                </a:lnTo>
                <a:lnTo>
                  <a:pt x="724461" y="180988"/>
                </a:lnTo>
                <a:close/>
              </a:path>
              <a:path w="964565" h="962025">
                <a:moveTo>
                  <a:pt x="713184" y="740521"/>
                </a:moveTo>
                <a:lnTo>
                  <a:pt x="712387" y="739400"/>
                </a:lnTo>
                <a:lnTo>
                  <a:pt x="711690" y="738834"/>
                </a:lnTo>
                <a:lnTo>
                  <a:pt x="712106" y="737951"/>
                </a:lnTo>
                <a:lnTo>
                  <a:pt x="712232" y="737201"/>
                </a:lnTo>
                <a:lnTo>
                  <a:pt x="712337" y="736571"/>
                </a:lnTo>
                <a:lnTo>
                  <a:pt x="713715" y="736062"/>
                </a:lnTo>
                <a:lnTo>
                  <a:pt x="715359" y="736571"/>
                </a:lnTo>
                <a:lnTo>
                  <a:pt x="716459" y="738834"/>
                </a:lnTo>
                <a:lnTo>
                  <a:pt x="716016" y="739400"/>
                </a:lnTo>
                <a:lnTo>
                  <a:pt x="715391" y="740136"/>
                </a:lnTo>
                <a:lnTo>
                  <a:pt x="713184" y="740521"/>
                </a:lnTo>
                <a:close/>
              </a:path>
              <a:path w="964565" h="962025">
                <a:moveTo>
                  <a:pt x="713772" y="923786"/>
                </a:moveTo>
                <a:lnTo>
                  <a:pt x="712334" y="923206"/>
                </a:lnTo>
                <a:lnTo>
                  <a:pt x="712248" y="922502"/>
                </a:lnTo>
                <a:lnTo>
                  <a:pt x="712145" y="921655"/>
                </a:lnTo>
                <a:lnTo>
                  <a:pt x="711740" y="920662"/>
                </a:lnTo>
                <a:lnTo>
                  <a:pt x="712298" y="919249"/>
                </a:lnTo>
                <a:lnTo>
                  <a:pt x="713401" y="918694"/>
                </a:lnTo>
                <a:lnTo>
                  <a:pt x="715287" y="920263"/>
                </a:lnTo>
                <a:lnTo>
                  <a:pt x="715533" y="921523"/>
                </a:lnTo>
                <a:lnTo>
                  <a:pt x="716010" y="922502"/>
                </a:lnTo>
                <a:lnTo>
                  <a:pt x="714996" y="922882"/>
                </a:lnTo>
                <a:lnTo>
                  <a:pt x="713772" y="923786"/>
                </a:lnTo>
                <a:close/>
              </a:path>
              <a:path w="964565" h="962025">
                <a:moveTo>
                  <a:pt x="713427" y="426356"/>
                </a:moveTo>
                <a:lnTo>
                  <a:pt x="711782" y="426356"/>
                </a:lnTo>
                <a:lnTo>
                  <a:pt x="711964" y="425684"/>
                </a:lnTo>
                <a:lnTo>
                  <a:pt x="712028" y="425445"/>
                </a:lnTo>
                <a:lnTo>
                  <a:pt x="712431" y="424780"/>
                </a:lnTo>
                <a:lnTo>
                  <a:pt x="714053" y="424780"/>
                </a:lnTo>
                <a:lnTo>
                  <a:pt x="713885" y="425445"/>
                </a:lnTo>
                <a:lnTo>
                  <a:pt x="713825" y="425684"/>
                </a:lnTo>
                <a:lnTo>
                  <a:pt x="713427" y="426356"/>
                </a:lnTo>
                <a:close/>
              </a:path>
              <a:path w="964565" h="962025">
                <a:moveTo>
                  <a:pt x="713427" y="426356"/>
                </a:moveTo>
                <a:lnTo>
                  <a:pt x="713330" y="426520"/>
                </a:lnTo>
                <a:lnTo>
                  <a:pt x="713825" y="425684"/>
                </a:lnTo>
                <a:lnTo>
                  <a:pt x="713427" y="426356"/>
                </a:lnTo>
                <a:close/>
              </a:path>
              <a:path w="964565" h="962025">
                <a:moveTo>
                  <a:pt x="713094" y="427029"/>
                </a:moveTo>
                <a:lnTo>
                  <a:pt x="712932" y="427377"/>
                </a:lnTo>
                <a:lnTo>
                  <a:pt x="713330" y="426520"/>
                </a:lnTo>
                <a:lnTo>
                  <a:pt x="713427" y="426356"/>
                </a:lnTo>
                <a:lnTo>
                  <a:pt x="713330" y="426520"/>
                </a:lnTo>
                <a:lnTo>
                  <a:pt x="713094" y="427029"/>
                </a:lnTo>
                <a:close/>
              </a:path>
              <a:path w="964565" h="962025">
                <a:moveTo>
                  <a:pt x="712925" y="960830"/>
                </a:moveTo>
                <a:lnTo>
                  <a:pt x="711772" y="959820"/>
                </a:lnTo>
                <a:lnTo>
                  <a:pt x="712501" y="958318"/>
                </a:lnTo>
                <a:lnTo>
                  <a:pt x="714127" y="958318"/>
                </a:lnTo>
                <a:lnTo>
                  <a:pt x="713853" y="959193"/>
                </a:lnTo>
                <a:lnTo>
                  <a:pt x="713462" y="959820"/>
                </a:lnTo>
                <a:lnTo>
                  <a:pt x="713348" y="960001"/>
                </a:lnTo>
                <a:lnTo>
                  <a:pt x="712925" y="960830"/>
                </a:lnTo>
                <a:close/>
              </a:path>
              <a:path w="964565" h="962025">
                <a:moveTo>
                  <a:pt x="712558" y="408460"/>
                </a:moveTo>
                <a:lnTo>
                  <a:pt x="712021" y="407240"/>
                </a:lnTo>
                <a:lnTo>
                  <a:pt x="713449" y="407240"/>
                </a:lnTo>
                <a:lnTo>
                  <a:pt x="712558" y="408460"/>
                </a:lnTo>
                <a:close/>
              </a:path>
              <a:path w="964565" h="962025">
                <a:moveTo>
                  <a:pt x="715334" y="941269"/>
                </a:moveTo>
                <a:lnTo>
                  <a:pt x="712565" y="941269"/>
                </a:lnTo>
                <a:lnTo>
                  <a:pt x="712308" y="940625"/>
                </a:lnTo>
                <a:lnTo>
                  <a:pt x="712282" y="940180"/>
                </a:lnTo>
                <a:lnTo>
                  <a:pt x="712541" y="939760"/>
                </a:lnTo>
                <a:lnTo>
                  <a:pt x="712777" y="939262"/>
                </a:lnTo>
                <a:lnTo>
                  <a:pt x="714063" y="939262"/>
                </a:lnTo>
                <a:lnTo>
                  <a:pt x="714971" y="939760"/>
                </a:lnTo>
                <a:lnTo>
                  <a:pt x="715903" y="940180"/>
                </a:lnTo>
                <a:lnTo>
                  <a:pt x="715572" y="940625"/>
                </a:lnTo>
                <a:lnTo>
                  <a:pt x="715334" y="941269"/>
                </a:lnTo>
                <a:close/>
              </a:path>
              <a:path w="964565" h="962025">
                <a:moveTo>
                  <a:pt x="712649" y="941483"/>
                </a:moveTo>
                <a:lnTo>
                  <a:pt x="712308" y="940625"/>
                </a:lnTo>
                <a:lnTo>
                  <a:pt x="712565" y="941269"/>
                </a:lnTo>
                <a:lnTo>
                  <a:pt x="712649" y="941483"/>
                </a:lnTo>
                <a:close/>
              </a:path>
              <a:path w="964565" h="962025">
                <a:moveTo>
                  <a:pt x="713643" y="942080"/>
                </a:moveTo>
                <a:lnTo>
                  <a:pt x="712700" y="941611"/>
                </a:lnTo>
                <a:lnTo>
                  <a:pt x="712649" y="941483"/>
                </a:lnTo>
                <a:lnTo>
                  <a:pt x="714889" y="941483"/>
                </a:lnTo>
                <a:lnTo>
                  <a:pt x="713643" y="942080"/>
                </a:lnTo>
                <a:close/>
              </a:path>
              <a:path w="964565" h="962025">
                <a:moveTo>
                  <a:pt x="715134" y="850104"/>
                </a:moveTo>
                <a:lnTo>
                  <a:pt x="712584" y="850104"/>
                </a:lnTo>
                <a:lnTo>
                  <a:pt x="711658" y="847806"/>
                </a:lnTo>
                <a:lnTo>
                  <a:pt x="712252" y="846507"/>
                </a:lnTo>
                <a:lnTo>
                  <a:pt x="713256" y="846033"/>
                </a:lnTo>
                <a:lnTo>
                  <a:pt x="716067" y="847026"/>
                </a:lnTo>
                <a:lnTo>
                  <a:pt x="716654" y="848179"/>
                </a:lnTo>
                <a:lnTo>
                  <a:pt x="715134" y="850104"/>
                </a:lnTo>
                <a:close/>
              </a:path>
              <a:path w="964565" h="962025">
                <a:moveTo>
                  <a:pt x="712882" y="850844"/>
                </a:moveTo>
                <a:lnTo>
                  <a:pt x="712686" y="850357"/>
                </a:lnTo>
                <a:lnTo>
                  <a:pt x="713860" y="850357"/>
                </a:lnTo>
                <a:lnTo>
                  <a:pt x="712882" y="850844"/>
                </a:lnTo>
                <a:close/>
              </a:path>
              <a:path w="964565" h="962025">
                <a:moveTo>
                  <a:pt x="715302" y="904567"/>
                </a:moveTo>
                <a:lnTo>
                  <a:pt x="712237" y="904567"/>
                </a:lnTo>
                <a:lnTo>
                  <a:pt x="711729" y="903190"/>
                </a:lnTo>
                <a:lnTo>
                  <a:pt x="712280" y="901503"/>
                </a:lnTo>
                <a:lnTo>
                  <a:pt x="714747" y="900076"/>
                </a:lnTo>
                <a:lnTo>
                  <a:pt x="716149" y="901158"/>
                </a:lnTo>
                <a:lnTo>
                  <a:pt x="716430" y="903190"/>
                </a:lnTo>
                <a:lnTo>
                  <a:pt x="716497" y="903674"/>
                </a:lnTo>
                <a:lnTo>
                  <a:pt x="715302" y="904567"/>
                </a:lnTo>
                <a:close/>
              </a:path>
              <a:path w="964565" h="962025">
                <a:moveTo>
                  <a:pt x="714690" y="905378"/>
                </a:moveTo>
                <a:lnTo>
                  <a:pt x="713747" y="904923"/>
                </a:lnTo>
                <a:lnTo>
                  <a:pt x="715033" y="904923"/>
                </a:lnTo>
                <a:lnTo>
                  <a:pt x="714690" y="905378"/>
                </a:lnTo>
                <a:close/>
              </a:path>
              <a:path w="964565" h="962025">
                <a:moveTo>
                  <a:pt x="713184" y="134695"/>
                </a:moveTo>
                <a:lnTo>
                  <a:pt x="712387" y="133574"/>
                </a:lnTo>
                <a:lnTo>
                  <a:pt x="711690" y="133009"/>
                </a:lnTo>
                <a:lnTo>
                  <a:pt x="712106" y="132126"/>
                </a:lnTo>
                <a:lnTo>
                  <a:pt x="712232" y="131375"/>
                </a:lnTo>
                <a:lnTo>
                  <a:pt x="712337" y="130745"/>
                </a:lnTo>
                <a:lnTo>
                  <a:pt x="713715" y="130237"/>
                </a:lnTo>
                <a:lnTo>
                  <a:pt x="715359" y="130745"/>
                </a:lnTo>
                <a:lnTo>
                  <a:pt x="716460" y="133009"/>
                </a:lnTo>
                <a:lnTo>
                  <a:pt x="716013" y="133574"/>
                </a:lnTo>
                <a:lnTo>
                  <a:pt x="715391" y="134307"/>
                </a:lnTo>
                <a:lnTo>
                  <a:pt x="713184" y="134695"/>
                </a:lnTo>
                <a:close/>
              </a:path>
              <a:path w="964565" h="962025">
                <a:moveTo>
                  <a:pt x="715426" y="702865"/>
                </a:moveTo>
                <a:lnTo>
                  <a:pt x="712836" y="702865"/>
                </a:lnTo>
                <a:lnTo>
                  <a:pt x="712256" y="702071"/>
                </a:lnTo>
                <a:lnTo>
                  <a:pt x="711523" y="701513"/>
                </a:lnTo>
                <a:lnTo>
                  <a:pt x="711921" y="700591"/>
                </a:lnTo>
                <a:lnTo>
                  <a:pt x="712110" y="699200"/>
                </a:lnTo>
                <a:lnTo>
                  <a:pt x="713412" y="698612"/>
                </a:lnTo>
                <a:lnTo>
                  <a:pt x="714865" y="699200"/>
                </a:lnTo>
                <a:lnTo>
                  <a:pt x="715823" y="700591"/>
                </a:lnTo>
                <a:lnTo>
                  <a:pt x="716405" y="701513"/>
                </a:lnTo>
                <a:lnTo>
                  <a:pt x="716580" y="701513"/>
                </a:lnTo>
                <a:lnTo>
                  <a:pt x="715426" y="702865"/>
                </a:lnTo>
                <a:close/>
              </a:path>
              <a:path w="964565" h="962025">
                <a:moveTo>
                  <a:pt x="715312" y="886696"/>
                </a:moveTo>
                <a:lnTo>
                  <a:pt x="712309" y="886696"/>
                </a:lnTo>
                <a:lnTo>
                  <a:pt x="711800" y="885344"/>
                </a:lnTo>
                <a:lnTo>
                  <a:pt x="712327" y="883679"/>
                </a:lnTo>
                <a:lnTo>
                  <a:pt x="714750" y="882269"/>
                </a:lnTo>
                <a:lnTo>
                  <a:pt x="716054" y="883284"/>
                </a:lnTo>
                <a:lnTo>
                  <a:pt x="716176" y="883679"/>
                </a:lnTo>
                <a:lnTo>
                  <a:pt x="716416" y="885344"/>
                </a:lnTo>
                <a:lnTo>
                  <a:pt x="716483" y="885810"/>
                </a:lnTo>
                <a:lnTo>
                  <a:pt x="715312" y="886696"/>
                </a:lnTo>
                <a:close/>
              </a:path>
              <a:path w="964565" h="962025">
                <a:moveTo>
                  <a:pt x="715312" y="886696"/>
                </a:moveTo>
                <a:lnTo>
                  <a:pt x="715047" y="887056"/>
                </a:lnTo>
                <a:lnTo>
                  <a:pt x="715312" y="886696"/>
                </a:lnTo>
                <a:lnTo>
                  <a:pt x="716483" y="885810"/>
                </a:lnTo>
                <a:lnTo>
                  <a:pt x="715312" y="886696"/>
                </a:lnTo>
                <a:close/>
              </a:path>
              <a:path w="964565" h="962025">
                <a:moveTo>
                  <a:pt x="714718" y="887500"/>
                </a:moveTo>
                <a:lnTo>
                  <a:pt x="713789" y="887056"/>
                </a:lnTo>
                <a:lnTo>
                  <a:pt x="715047" y="887056"/>
                </a:lnTo>
                <a:lnTo>
                  <a:pt x="714718" y="887500"/>
                </a:lnTo>
                <a:close/>
              </a:path>
              <a:path w="964565" h="962025">
                <a:moveTo>
                  <a:pt x="714675" y="539117"/>
                </a:moveTo>
                <a:lnTo>
                  <a:pt x="711913" y="539117"/>
                </a:lnTo>
                <a:lnTo>
                  <a:pt x="710914" y="538890"/>
                </a:lnTo>
                <a:lnTo>
                  <a:pt x="709420" y="537947"/>
                </a:lnTo>
                <a:lnTo>
                  <a:pt x="710483" y="534815"/>
                </a:lnTo>
                <a:lnTo>
                  <a:pt x="711565" y="533648"/>
                </a:lnTo>
                <a:lnTo>
                  <a:pt x="714384" y="533111"/>
                </a:lnTo>
                <a:lnTo>
                  <a:pt x="715764" y="534442"/>
                </a:lnTo>
                <a:lnTo>
                  <a:pt x="716186" y="537947"/>
                </a:lnTo>
                <a:lnTo>
                  <a:pt x="716230" y="538320"/>
                </a:lnTo>
                <a:lnTo>
                  <a:pt x="714675" y="539117"/>
                </a:lnTo>
                <a:close/>
              </a:path>
              <a:path w="964565" h="962025">
                <a:moveTo>
                  <a:pt x="714892" y="206815"/>
                </a:moveTo>
                <a:lnTo>
                  <a:pt x="711996" y="206815"/>
                </a:lnTo>
                <a:lnTo>
                  <a:pt x="711469" y="205463"/>
                </a:lnTo>
                <a:lnTo>
                  <a:pt x="711985" y="203766"/>
                </a:lnTo>
                <a:lnTo>
                  <a:pt x="714320" y="202645"/>
                </a:lnTo>
                <a:lnTo>
                  <a:pt x="715588" y="203766"/>
                </a:lnTo>
                <a:lnTo>
                  <a:pt x="715923" y="205463"/>
                </a:lnTo>
                <a:lnTo>
                  <a:pt x="716024" y="205993"/>
                </a:lnTo>
                <a:lnTo>
                  <a:pt x="714892" y="206815"/>
                </a:lnTo>
                <a:close/>
              </a:path>
              <a:path w="964565" h="962025">
                <a:moveTo>
                  <a:pt x="714892" y="206815"/>
                </a:moveTo>
                <a:lnTo>
                  <a:pt x="714665" y="207100"/>
                </a:lnTo>
                <a:lnTo>
                  <a:pt x="714892" y="206815"/>
                </a:lnTo>
                <a:lnTo>
                  <a:pt x="715750" y="206192"/>
                </a:lnTo>
                <a:lnTo>
                  <a:pt x="714892" y="206815"/>
                </a:lnTo>
                <a:close/>
              </a:path>
              <a:path w="964565" h="962025">
                <a:moveTo>
                  <a:pt x="714323" y="207527"/>
                </a:moveTo>
                <a:lnTo>
                  <a:pt x="713419" y="207100"/>
                </a:lnTo>
                <a:lnTo>
                  <a:pt x="714665" y="207100"/>
                </a:lnTo>
                <a:lnTo>
                  <a:pt x="714323" y="207527"/>
                </a:lnTo>
                <a:close/>
              </a:path>
              <a:path w="964565" h="962025">
                <a:moveTo>
                  <a:pt x="713400" y="223946"/>
                </a:moveTo>
                <a:lnTo>
                  <a:pt x="711825" y="223946"/>
                </a:lnTo>
                <a:lnTo>
                  <a:pt x="712039" y="223049"/>
                </a:lnTo>
                <a:lnTo>
                  <a:pt x="712498" y="222209"/>
                </a:lnTo>
                <a:lnTo>
                  <a:pt x="714036" y="222209"/>
                </a:lnTo>
                <a:lnTo>
                  <a:pt x="713845" y="223049"/>
                </a:lnTo>
                <a:lnTo>
                  <a:pt x="713400" y="223946"/>
                </a:lnTo>
                <a:close/>
              </a:path>
              <a:path w="964565" h="962025">
                <a:moveTo>
                  <a:pt x="713400" y="223946"/>
                </a:moveTo>
                <a:lnTo>
                  <a:pt x="713310" y="224145"/>
                </a:lnTo>
                <a:lnTo>
                  <a:pt x="713393" y="223946"/>
                </a:lnTo>
                <a:lnTo>
                  <a:pt x="713881" y="223049"/>
                </a:lnTo>
                <a:lnTo>
                  <a:pt x="713400" y="223946"/>
                </a:lnTo>
                <a:close/>
              </a:path>
              <a:path w="964565" h="962025">
                <a:moveTo>
                  <a:pt x="713140" y="224551"/>
                </a:moveTo>
                <a:lnTo>
                  <a:pt x="713010" y="224860"/>
                </a:lnTo>
                <a:lnTo>
                  <a:pt x="713310" y="224145"/>
                </a:lnTo>
                <a:lnTo>
                  <a:pt x="713393" y="223946"/>
                </a:lnTo>
                <a:lnTo>
                  <a:pt x="713140" y="224551"/>
                </a:lnTo>
                <a:close/>
              </a:path>
              <a:path w="964565" h="962025">
                <a:moveTo>
                  <a:pt x="715707" y="461695"/>
                </a:moveTo>
                <a:lnTo>
                  <a:pt x="713740" y="461695"/>
                </a:lnTo>
                <a:lnTo>
                  <a:pt x="714732" y="461311"/>
                </a:lnTo>
                <a:lnTo>
                  <a:pt x="715707" y="461695"/>
                </a:lnTo>
                <a:close/>
              </a:path>
              <a:path w="964565" h="962025">
                <a:moveTo>
                  <a:pt x="715177" y="464820"/>
                </a:moveTo>
                <a:lnTo>
                  <a:pt x="712660" y="464820"/>
                </a:lnTo>
                <a:lnTo>
                  <a:pt x="712522" y="464467"/>
                </a:lnTo>
                <a:lnTo>
                  <a:pt x="711601" y="463236"/>
                </a:lnTo>
                <a:lnTo>
                  <a:pt x="712202" y="461848"/>
                </a:lnTo>
                <a:lnTo>
                  <a:pt x="716123" y="461848"/>
                </a:lnTo>
                <a:lnTo>
                  <a:pt x="716707" y="462969"/>
                </a:lnTo>
                <a:lnTo>
                  <a:pt x="715177" y="464820"/>
                </a:lnTo>
                <a:close/>
              </a:path>
              <a:path w="964565" h="962025">
                <a:moveTo>
                  <a:pt x="712910" y="465460"/>
                </a:moveTo>
                <a:lnTo>
                  <a:pt x="712738" y="465019"/>
                </a:lnTo>
                <a:lnTo>
                  <a:pt x="713896" y="465019"/>
                </a:lnTo>
                <a:lnTo>
                  <a:pt x="712910" y="465460"/>
                </a:lnTo>
                <a:close/>
              </a:path>
              <a:path w="964565" h="962025">
                <a:moveTo>
                  <a:pt x="711444" y="631143"/>
                </a:moveTo>
                <a:lnTo>
                  <a:pt x="710170" y="629781"/>
                </a:lnTo>
                <a:lnTo>
                  <a:pt x="710050" y="628322"/>
                </a:lnTo>
                <a:lnTo>
                  <a:pt x="709964" y="627275"/>
                </a:lnTo>
                <a:lnTo>
                  <a:pt x="711234" y="626475"/>
                </a:lnTo>
                <a:lnTo>
                  <a:pt x="711903" y="625717"/>
                </a:lnTo>
                <a:lnTo>
                  <a:pt x="712761" y="626272"/>
                </a:lnTo>
                <a:lnTo>
                  <a:pt x="714159" y="626692"/>
                </a:lnTo>
                <a:lnTo>
                  <a:pt x="714468" y="627966"/>
                </a:lnTo>
                <a:lnTo>
                  <a:pt x="714554" y="628322"/>
                </a:lnTo>
                <a:lnTo>
                  <a:pt x="714139" y="629781"/>
                </a:lnTo>
                <a:lnTo>
                  <a:pt x="714035" y="630147"/>
                </a:lnTo>
                <a:lnTo>
                  <a:pt x="711444" y="631143"/>
                </a:lnTo>
                <a:close/>
              </a:path>
              <a:path w="964565" h="962025">
                <a:moveTo>
                  <a:pt x="713017" y="445422"/>
                </a:moveTo>
                <a:lnTo>
                  <a:pt x="711715" y="444551"/>
                </a:lnTo>
                <a:lnTo>
                  <a:pt x="712456" y="442867"/>
                </a:lnTo>
                <a:lnTo>
                  <a:pt x="714028" y="442867"/>
                </a:lnTo>
                <a:lnTo>
                  <a:pt x="713828" y="443750"/>
                </a:lnTo>
                <a:lnTo>
                  <a:pt x="713390" y="444551"/>
                </a:lnTo>
                <a:lnTo>
                  <a:pt x="713017" y="445422"/>
                </a:lnTo>
                <a:close/>
              </a:path>
              <a:path w="964565" h="962025">
                <a:moveTo>
                  <a:pt x="713415" y="793631"/>
                </a:moveTo>
                <a:lnTo>
                  <a:pt x="711704" y="793631"/>
                </a:lnTo>
                <a:lnTo>
                  <a:pt x="711910" y="792613"/>
                </a:lnTo>
                <a:lnTo>
                  <a:pt x="712405" y="791656"/>
                </a:lnTo>
                <a:lnTo>
                  <a:pt x="714096" y="791656"/>
                </a:lnTo>
                <a:lnTo>
                  <a:pt x="713899" y="792613"/>
                </a:lnTo>
                <a:lnTo>
                  <a:pt x="713415" y="793631"/>
                </a:lnTo>
                <a:close/>
              </a:path>
              <a:path w="964565" h="962025">
                <a:moveTo>
                  <a:pt x="713415" y="793631"/>
                </a:moveTo>
                <a:lnTo>
                  <a:pt x="713309" y="793880"/>
                </a:lnTo>
                <a:lnTo>
                  <a:pt x="713408" y="793631"/>
                </a:lnTo>
                <a:lnTo>
                  <a:pt x="713935" y="792613"/>
                </a:lnTo>
                <a:lnTo>
                  <a:pt x="713415" y="793631"/>
                </a:lnTo>
                <a:close/>
              </a:path>
              <a:path w="964565" h="962025">
                <a:moveTo>
                  <a:pt x="713135" y="794321"/>
                </a:moveTo>
                <a:lnTo>
                  <a:pt x="712996" y="794674"/>
                </a:lnTo>
                <a:lnTo>
                  <a:pt x="713309" y="793880"/>
                </a:lnTo>
                <a:lnTo>
                  <a:pt x="713408" y="793631"/>
                </a:lnTo>
                <a:lnTo>
                  <a:pt x="713135" y="794321"/>
                </a:lnTo>
                <a:close/>
              </a:path>
              <a:path w="964565" h="962025">
                <a:moveTo>
                  <a:pt x="714167" y="757609"/>
                </a:moveTo>
                <a:lnTo>
                  <a:pt x="712589" y="757609"/>
                </a:lnTo>
                <a:lnTo>
                  <a:pt x="711750" y="755989"/>
                </a:lnTo>
                <a:lnTo>
                  <a:pt x="712861" y="754776"/>
                </a:lnTo>
                <a:lnTo>
                  <a:pt x="713291" y="755634"/>
                </a:lnTo>
                <a:lnTo>
                  <a:pt x="713828" y="756463"/>
                </a:lnTo>
                <a:lnTo>
                  <a:pt x="714167" y="757609"/>
                </a:lnTo>
                <a:close/>
              </a:path>
              <a:path w="964565" h="962025">
                <a:moveTo>
                  <a:pt x="713425" y="775494"/>
                </a:moveTo>
                <a:lnTo>
                  <a:pt x="711786" y="775494"/>
                </a:lnTo>
                <a:lnTo>
                  <a:pt x="711964" y="774782"/>
                </a:lnTo>
                <a:lnTo>
                  <a:pt x="712021" y="774554"/>
                </a:lnTo>
                <a:lnTo>
                  <a:pt x="712563" y="773597"/>
                </a:lnTo>
                <a:lnTo>
                  <a:pt x="712932" y="772778"/>
                </a:lnTo>
                <a:lnTo>
                  <a:pt x="712563" y="773597"/>
                </a:lnTo>
                <a:lnTo>
                  <a:pt x="714070" y="773842"/>
                </a:lnTo>
                <a:lnTo>
                  <a:pt x="713895" y="774554"/>
                </a:lnTo>
                <a:lnTo>
                  <a:pt x="713839" y="774782"/>
                </a:lnTo>
                <a:lnTo>
                  <a:pt x="713425" y="775494"/>
                </a:lnTo>
                <a:close/>
              </a:path>
              <a:path w="964565" h="962025">
                <a:moveTo>
                  <a:pt x="713400" y="829771"/>
                </a:moveTo>
                <a:lnTo>
                  <a:pt x="711825" y="829771"/>
                </a:lnTo>
                <a:lnTo>
                  <a:pt x="712039" y="828874"/>
                </a:lnTo>
                <a:lnTo>
                  <a:pt x="712498" y="828035"/>
                </a:lnTo>
                <a:lnTo>
                  <a:pt x="714036" y="828035"/>
                </a:lnTo>
                <a:lnTo>
                  <a:pt x="713844" y="828874"/>
                </a:lnTo>
                <a:lnTo>
                  <a:pt x="713400" y="829771"/>
                </a:lnTo>
                <a:close/>
              </a:path>
              <a:path w="964565" h="962025">
                <a:moveTo>
                  <a:pt x="713400" y="829771"/>
                </a:moveTo>
                <a:lnTo>
                  <a:pt x="713310" y="829970"/>
                </a:lnTo>
                <a:lnTo>
                  <a:pt x="713393" y="829771"/>
                </a:lnTo>
                <a:lnTo>
                  <a:pt x="713881" y="828874"/>
                </a:lnTo>
                <a:lnTo>
                  <a:pt x="713400" y="829771"/>
                </a:lnTo>
                <a:close/>
              </a:path>
              <a:path w="964565" h="962025">
                <a:moveTo>
                  <a:pt x="713140" y="830376"/>
                </a:moveTo>
                <a:lnTo>
                  <a:pt x="713010" y="830686"/>
                </a:lnTo>
                <a:lnTo>
                  <a:pt x="713310" y="829970"/>
                </a:lnTo>
                <a:lnTo>
                  <a:pt x="713393" y="829771"/>
                </a:lnTo>
                <a:lnTo>
                  <a:pt x="713140" y="830376"/>
                </a:lnTo>
                <a:close/>
              </a:path>
              <a:path w="964565" h="962025">
                <a:moveTo>
                  <a:pt x="714892" y="812644"/>
                </a:moveTo>
                <a:lnTo>
                  <a:pt x="711996" y="812644"/>
                </a:lnTo>
                <a:lnTo>
                  <a:pt x="711469" y="811292"/>
                </a:lnTo>
                <a:lnTo>
                  <a:pt x="711985" y="809594"/>
                </a:lnTo>
                <a:lnTo>
                  <a:pt x="714320" y="808474"/>
                </a:lnTo>
                <a:lnTo>
                  <a:pt x="715588" y="809594"/>
                </a:lnTo>
                <a:lnTo>
                  <a:pt x="715923" y="811292"/>
                </a:lnTo>
                <a:lnTo>
                  <a:pt x="716024" y="811822"/>
                </a:lnTo>
                <a:lnTo>
                  <a:pt x="714892" y="812644"/>
                </a:lnTo>
                <a:close/>
              </a:path>
              <a:path w="964565" h="962025">
                <a:moveTo>
                  <a:pt x="714892" y="812644"/>
                </a:moveTo>
                <a:lnTo>
                  <a:pt x="714665" y="812929"/>
                </a:lnTo>
                <a:lnTo>
                  <a:pt x="714892" y="812644"/>
                </a:lnTo>
                <a:lnTo>
                  <a:pt x="715750" y="812021"/>
                </a:lnTo>
                <a:lnTo>
                  <a:pt x="714892" y="812644"/>
                </a:lnTo>
                <a:close/>
              </a:path>
              <a:path w="964565" h="962025">
                <a:moveTo>
                  <a:pt x="714323" y="813356"/>
                </a:moveTo>
                <a:lnTo>
                  <a:pt x="713419" y="812929"/>
                </a:lnTo>
                <a:lnTo>
                  <a:pt x="714665" y="812929"/>
                </a:lnTo>
                <a:lnTo>
                  <a:pt x="714323" y="813356"/>
                </a:lnTo>
                <a:close/>
              </a:path>
              <a:path w="964565" h="962025">
                <a:moveTo>
                  <a:pt x="712360" y="719220"/>
                </a:moveTo>
                <a:lnTo>
                  <a:pt x="712075" y="719561"/>
                </a:lnTo>
                <a:lnTo>
                  <a:pt x="712871" y="718608"/>
                </a:lnTo>
                <a:lnTo>
                  <a:pt x="712360" y="719220"/>
                </a:lnTo>
                <a:close/>
              </a:path>
              <a:path w="964565" h="962025">
                <a:moveTo>
                  <a:pt x="712561" y="370114"/>
                </a:moveTo>
                <a:lnTo>
                  <a:pt x="712700" y="369741"/>
                </a:lnTo>
                <a:lnTo>
                  <a:pt x="712811" y="369442"/>
                </a:lnTo>
                <a:lnTo>
                  <a:pt x="712561" y="370114"/>
                </a:lnTo>
                <a:close/>
              </a:path>
              <a:path w="964565" h="962025">
                <a:moveTo>
                  <a:pt x="713455" y="372143"/>
                </a:moveTo>
                <a:lnTo>
                  <a:pt x="711884" y="372143"/>
                </a:lnTo>
                <a:lnTo>
                  <a:pt x="712049" y="371224"/>
                </a:lnTo>
                <a:lnTo>
                  <a:pt x="712490" y="370313"/>
                </a:lnTo>
                <a:lnTo>
                  <a:pt x="714074" y="370313"/>
                </a:lnTo>
                <a:lnTo>
                  <a:pt x="713891" y="371224"/>
                </a:lnTo>
                <a:lnTo>
                  <a:pt x="713455" y="372143"/>
                </a:lnTo>
                <a:close/>
              </a:path>
              <a:path w="964565" h="962025">
                <a:moveTo>
                  <a:pt x="712921" y="355005"/>
                </a:moveTo>
                <a:lnTo>
                  <a:pt x="711768" y="353994"/>
                </a:lnTo>
                <a:lnTo>
                  <a:pt x="712497" y="352493"/>
                </a:lnTo>
                <a:lnTo>
                  <a:pt x="714124" y="352493"/>
                </a:lnTo>
                <a:lnTo>
                  <a:pt x="713850" y="353368"/>
                </a:lnTo>
                <a:lnTo>
                  <a:pt x="713458" y="353994"/>
                </a:lnTo>
                <a:lnTo>
                  <a:pt x="713345" y="354176"/>
                </a:lnTo>
                <a:lnTo>
                  <a:pt x="712921" y="355005"/>
                </a:lnTo>
                <a:close/>
              </a:path>
              <a:path w="964565" h="962025">
                <a:moveTo>
                  <a:pt x="714557" y="317377"/>
                </a:moveTo>
                <a:lnTo>
                  <a:pt x="712330" y="317377"/>
                </a:lnTo>
                <a:lnTo>
                  <a:pt x="712246" y="316673"/>
                </a:lnTo>
                <a:lnTo>
                  <a:pt x="712145" y="315826"/>
                </a:lnTo>
                <a:lnTo>
                  <a:pt x="711740" y="314833"/>
                </a:lnTo>
                <a:lnTo>
                  <a:pt x="712302" y="313424"/>
                </a:lnTo>
                <a:lnTo>
                  <a:pt x="713405" y="312869"/>
                </a:lnTo>
                <a:lnTo>
                  <a:pt x="715287" y="314435"/>
                </a:lnTo>
                <a:lnTo>
                  <a:pt x="715533" y="315694"/>
                </a:lnTo>
                <a:lnTo>
                  <a:pt x="716010" y="316673"/>
                </a:lnTo>
                <a:lnTo>
                  <a:pt x="714996" y="317054"/>
                </a:lnTo>
                <a:lnTo>
                  <a:pt x="714557" y="317377"/>
                </a:lnTo>
                <a:close/>
              </a:path>
              <a:path w="964565" h="962025">
                <a:moveTo>
                  <a:pt x="714176" y="317659"/>
                </a:moveTo>
                <a:lnTo>
                  <a:pt x="713772" y="317957"/>
                </a:lnTo>
                <a:lnTo>
                  <a:pt x="714557" y="317377"/>
                </a:lnTo>
                <a:lnTo>
                  <a:pt x="714176" y="317659"/>
                </a:lnTo>
                <a:close/>
              </a:path>
              <a:path w="964565" h="962025">
                <a:moveTo>
                  <a:pt x="715334" y="335444"/>
                </a:moveTo>
                <a:lnTo>
                  <a:pt x="712566" y="335444"/>
                </a:lnTo>
                <a:lnTo>
                  <a:pt x="712309" y="334800"/>
                </a:lnTo>
                <a:lnTo>
                  <a:pt x="712282" y="334355"/>
                </a:lnTo>
                <a:lnTo>
                  <a:pt x="712541" y="333935"/>
                </a:lnTo>
                <a:lnTo>
                  <a:pt x="712777" y="333437"/>
                </a:lnTo>
                <a:lnTo>
                  <a:pt x="714063" y="333437"/>
                </a:lnTo>
                <a:lnTo>
                  <a:pt x="714971" y="333935"/>
                </a:lnTo>
                <a:lnTo>
                  <a:pt x="715903" y="334355"/>
                </a:lnTo>
                <a:lnTo>
                  <a:pt x="715572" y="334800"/>
                </a:lnTo>
                <a:lnTo>
                  <a:pt x="715334" y="335444"/>
                </a:lnTo>
                <a:close/>
              </a:path>
              <a:path w="964565" h="962025">
                <a:moveTo>
                  <a:pt x="712651" y="335657"/>
                </a:moveTo>
                <a:lnTo>
                  <a:pt x="712309" y="334800"/>
                </a:lnTo>
                <a:lnTo>
                  <a:pt x="712566" y="335444"/>
                </a:lnTo>
                <a:lnTo>
                  <a:pt x="712651" y="335657"/>
                </a:lnTo>
                <a:close/>
              </a:path>
              <a:path w="964565" h="962025">
                <a:moveTo>
                  <a:pt x="713643" y="336252"/>
                </a:moveTo>
                <a:lnTo>
                  <a:pt x="712450" y="335657"/>
                </a:lnTo>
                <a:lnTo>
                  <a:pt x="714889" y="335657"/>
                </a:lnTo>
                <a:lnTo>
                  <a:pt x="713643" y="336252"/>
                </a:lnTo>
                <a:close/>
              </a:path>
              <a:path w="964565" h="962025">
                <a:moveTo>
                  <a:pt x="705989" y="584453"/>
                </a:moveTo>
                <a:lnTo>
                  <a:pt x="703254" y="584453"/>
                </a:lnTo>
                <a:lnTo>
                  <a:pt x="702559" y="583389"/>
                </a:lnTo>
                <a:lnTo>
                  <a:pt x="701783" y="582730"/>
                </a:lnTo>
                <a:lnTo>
                  <a:pt x="702292" y="581844"/>
                </a:lnTo>
                <a:lnTo>
                  <a:pt x="702644" y="580439"/>
                </a:lnTo>
                <a:lnTo>
                  <a:pt x="704153" y="579980"/>
                </a:lnTo>
                <a:lnTo>
                  <a:pt x="705496" y="580439"/>
                </a:lnTo>
                <a:lnTo>
                  <a:pt x="705775" y="580439"/>
                </a:lnTo>
                <a:lnTo>
                  <a:pt x="707010" y="583022"/>
                </a:lnTo>
                <a:lnTo>
                  <a:pt x="705989" y="584453"/>
                </a:lnTo>
                <a:close/>
              </a:path>
              <a:path w="964565" h="962025">
                <a:moveTo>
                  <a:pt x="693661" y="259926"/>
                </a:moveTo>
                <a:lnTo>
                  <a:pt x="693567" y="260136"/>
                </a:lnTo>
                <a:lnTo>
                  <a:pt x="693661" y="259926"/>
                </a:lnTo>
                <a:lnTo>
                  <a:pt x="693719" y="259794"/>
                </a:lnTo>
                <a:lnTo>
                  <a:pt x="693661" y="259926"/>
                </a:lnTo>
                <a:close/>
              </a:path>
              <a:path w="964565" h="962025">
                <a:moveTo>
                  <a:pt x="695497" y="262498"/>
                </a:moveTo>
                <a:lnTo>
                  <a:pt x="694154" y="262498"/>
                </a:lnTo>
                <a:lnTo>
                  <a:pt x="693275" y="260790"/>
                </a:lnTo>
                <a:lnTo>
                  <a:pt x="693567" y="260136"/>
                </a:lnTo>
                <a:lnTo>
                  <a:pt x="696356" y="260136"/>
                </a:lnTo>
                <a:lnTo>
                  <a:pt x="696213" y="260790"/>
                </a:lnTo>
                <a:lnTo>
                  <a:pt x="696136" y="261143"/>
                </a:lnTo>
                <a:lnTo>
                  <a:pt x="695659" y="262093"/>
                </a:lnTo>
                <a:lnTo>
                  <a:pt x="695497" y="262498"/>
                </a:lnTo>
                <a:close/>
              </a:path>
              <a:path w="964565" h="962025">
                <a:moveTo>
                  <a:pt x="695863" y="427449"/>
                </a:moveTo>
                <a:lnTo>
                  <a:pt x="693816" y="427449"/>
                </a:lnTo>
                <a:lnTo>
                  <a:pt x="693328" y="426495"/>
                </a:lnTo>
                <a:lnTo>
                  <a:pt x="693727" y="425217"/>
                </a:lnTo>
                <a:lnTo>
                  <a:pt x="694182" y="424744"/>
                </a:lnTo>
                <a:lnTo>
                  <a:pt x="694478" y="424225"/>
                </a:lnTo>
                <a:lnTo>
                  <a:pt x="696317" y="424225"/>
                </a:lnTo>
                <a:lnTo>
                  <a:pt x="696901" y="425217"/>
                </a:lnTo>
                <a:lnTo>
                  <a:pt x="696321" y="427007"/>
                </a:lnTo>
                <a:lnTo>
                  <a:pt x="695863" y="427449"/>
                </a:lnTo>
                <a:close/>
              </a:path>
              <a:path w="964565" h="962025">
                <a:moveTo>
                  <a:pt x="695863" y="427449"/>
                </a:moveTo>
                <a:lnTo>
                  <a:pt x="695675" y="427630"/>
                </a:lnTo>
                <a:lnTo>
                  <a:pt x="696321" y="427007"/>
                </a:lnTo>
                <a:lnTo>
                  <a:pt x="695863" y="427449"/>
                </a:lnTo>
                <a:close/>
              </a:path>
              <a:path w="964565" h="962025">
                <a:moveTo>
                  <a:pt x="696225" y="334344"/>
                </a:moveTo>
                <a:lnTo>
                  <a:pt x="694137" y="334344"/>
                </a:lnTo>
                <a:lnTo>
                  <a:pt x="695036" y="333316"/>
                </a:lnTo>
                <a:lnTo>
                  <a:pt x="696225" y="334344"/>
                </a:lnTo>
                <a:close/>
              </a:path>
              <a:path w="964565" h="962025">
                <a:moveTo>
                  <a:pt x="696218" y="354233"/>
                </a:moveTo>
                <a:lnTo>
                  <a:pt x="694674" y="354233"/>
                </a:lnTo>
                <a:lnTo>
                  <a:pt x="693798" y="352592"/>
                </a:lnTo>
                <a:lnTo>
                  <a:pt x="694958" y="351567"/>
                </a:lnTo>
                <a:lnTo>
                  <a:pt x="695378" y="352379"/>
                </a:lnTo>
                <a:lnTo>
                  <a:pt x="695890" y="353162"/>
                </a:lnTo>
                <a:lnTo>
                  <a:pt x="696218" y="354233"/>
                </a:lnTo>
                <a:close/>
              </a:path>
              <a:path w="964565" h="962025">
                <a:moveTo>
                  <a:pt x="695520" y="133535"/>
                </a:moveTo>
                <a:lnTo>
                  <a:pt x="693965" y="133535"/>
                </a:lnTo>
                <a:lnTo>
                  <a:pt x="694157" y="132660"/>
                </a:lnTo>
                <a:lnTo>
                  <a:pt x="694598" y="131838"/>
                </a:lnTo>
                <a:lnTo>
                  <a:pt x="696172" y="131838"/>
                </a:lnTo>
                <a:lnTo>
                  <a:pt x="695963" y="132660"/>
                </a:lnTo>
                <a:lnTo>
                  <a:pt x="695520" y="133535"/>
                </a:lnTo>
                <a:close/>
              </a:path>
              <a:path w="964565" h="962025">
                <a:moveTo>
                  <a:pt x="695520" y="133535"/>
                </a:moveTo>
                <a:lnTo>
                  <a:pt x="695424" y="133745"/>
                </a:lnTo>
                <a:lnTo>
                  <a:pt x="695515" y="133535"/>
                </a:lnTo>
                <a:lnTo>
                  <a:pt x="695987" y="132660"/>
                </a:lnTo>
                <a:lnTo>
                  <a:pt x="695520" y="133535"/>
                </a:lnTo>
                <a:close/>
              </a:path>
              <a:path w="964565" h="962025">
                <a:moveTo>
                  <a:pt x="695255" y="134137"/>
                </a:moveTo>
                <a:lnTo>
                  <a:pt x="695121" y="134446"/>
                </a:lnTo>
                <a:lnTo>
                  <a:pt x="695424" y="133745"/>
                </a:lnTo>
                <a:lnTo>
                  <a:pt x="695515" y="133535"/>
                </a:lnTo>
                <a:lnTo>
                  <a:pt x="695255" y="134137"/>
                </a:lnTo>
                <a:close/>
              </a:path>
              <a:path w="964565" h="962025">
                <a:moveTo>
                  <a:pt x="694483" y="113423"/>
                </a:moveTo>
                <a:lnTo>
                  <a:pt x="694075" y="113932"/>
                </a:lnTo>
                <a:lnTo>
                  <a:pt x="694951" y="112839"/>
                </a:lnTo>
                <a:lnTo>
                  <a:pt x="694483" y="113423"/>
                </a:lnTo>
                <a:close/>
              </a:path>
              <a:path w="964565" h="962025">
                <a:moveTo>
                  <a:pt x="696385" y="370267"/>
                </a:moveTo>
                <a:lnTo>
                  <a:pt x="693591" y="370267"/>
                </a:lnTo>
                <a:lnTo>
                  <a:pt x="693705" y="369951"/>
                </a:lnTo>
                <a:lnTo>
                  <a:pt x="695999" y="369951"/>
                </a:lnTo>
                <a:lnTo>
                  <a:pt x="696385" y="370267"/>
                </a:lnTo>
                <a:close/>
              </a:path>
              <a:path w="964565" h="962025">
                <a:moveTo>
                  <a:pt x="693591" y="370267"/>
                </a:moveTo>
                <a:lnTo>
                  <a:pt x="693511" y="370488"/>
                </a:lnTo>
                <a:lnTo>
                  <a:pt x="693591" y="370267"/>
                </a:lnTo>
                <a:lnTo>
                  <a:pt x="693705" y="369951"/>
                </a:lnTo>
                <a:lnTo>
                  <a:pt x="693591" y="370267"/>
                </a:lnTo>
                <a:close/>
              </a:path>
              <a:path w="964565" h="962025">
                <a:moveTo>
                  <a:pt x="695193" y="373327"/>
                </a:moveTo>
                <a:lnTo>
                  <a:pt x="693858" y="372317"/>
                </a:lnTo>
                <a:lnTo>
                  <a:pt x="693332" y="370982"/>
                </a:lnTo>
                <a:lnTo>
                  <a:pt x="693511" y="370488"/>
                </a:lnTo>
                <a:lnTo>
                  <a:pt x="696331" y="370488"/>
                </a:lnTo>
                <a:lnTo>
                  <a:pt x="696215" y="370982"/>
                </a:lnTo>
                <a:lnTo>
                  <a:pt x="696100" y="371470"/>
                </a:lnTo>
                <a:lnTo>
                  <a:pt x="695637" y="372317"/>
                </a:lnTo>
                <a:lnTo>
                  <a:pt x="695193" y="373327"/>
                </a:lnTo>
                <a:close/>
              </a:path>
              <a:path w="964565" h="962025">
                <a:moveTo>
                  <a:pt x="695111" y="60522"/>
                </a:moveTo>
                <a:lnTo>
                  <a:pt x="693869" y="59505"/>
                </a:lnTo>
                <a:lnTo>
                  <a:pt x="694559" y="57775"/>
                </a:lnTo>
                <a:lnTo>
                  <a:pt x="696143" y="57775"/>
                </a:lnTo>
                <a:lnTo>
                  <a:pt x="695947" y="58722"/>
                </a:lnTo>
                <a:lnTo>
                  <a:pt x="695537" y="59505"/>
                </a:lnTo>
                <a:lnTo>
                  <a:pt x="695111" y="60522"/>
                </a:lnTo>
                <a:close/>
              </a:path>
              <a:path w="964565" h="962025">
                <a:moveTo>
                  <a:pt x="695111" y="42374"/>
                </a:moveTo>
                <a:lnTo>
                  <a:pt x="693880" y="41395"/>
                </a:lnTo>
                <a:lnTo>
                  <a:pt x="694568" y="39687"/>
                </a:lnTo>
                <a:lnTo>
                  <a:pt x="696129" y="39687"/>
                </a:lnTo>
                <a:lnTo>
                  <a:pt x="695933" y="40613"/>
                </a:lnTo>
                <a:lnTo>
                  <a:pt x="695521" y="41395"/>
                </a:lnTo>
                <a:lnTo>
                  <a:pt x="695111" y="42374"/>
                </a:lnTo>
                <a:close/>
              </a:path>
              <a:path w="964565" h="962025">
                <a:moveTo>
                  <a:pt x="695033" y="152612"/>
                </a:moveTo>
                <a:lnTo>
                  <a:pt x="693862" y="151566"/>
                </a:lnTo>
                <a:lnTo>
                  <a:pt x="694580" y="150018"/>
                </a:lnTo>
                <a:lnTo>
                  <a:pt x="696189" y="150018"/>
                </a:lnTo>
                <a:lnTo>
                  <a:pt x="695944" y="150918"/>
                </a:lnTo>
                <a:lnTo>
                  <a:pt x="695553" y="151566"/>
                </a:lnTo>
                <a:lnTo>
                  <a:pt x="695442" y="151751"/>
                </a:lnTo>
                <a:lnTo>
                  <a:pt x="695033" y="152612"/>
                </a:lnTo>
                <a:close/>
              </a:path>
              <a:path w="964565" h="962025">
                <a:moveTo>
                  <a:pt x="695370" y="885657"/>
                </a:moveTo>
                <a:lnTo>
                  <a:pt x="692979" y="885657"/>
                </a:lnTo>
                <a:lnTo>
                  <a:pt x="691481" y="883931"/>
                </a:lnTo>
                <a:lnTo>
                  <a:pt x="692146" y="882817"/>
                </a:lnTo>
                <a:lnTo>
                  <a:pt x="693296" y="882309"/>
                </a:lnTo>
                <a:lnTo>
                  <a:pt x="692475" y="882672"/>
                </a:lnTo>
                <a:lnTo>
                  <a:pt x="695769" y="882817"/>
                </a:lnTo>
                <a:lnTo>
                  <a:pt x="696212" y="883931"/>
                </a:lnTo>
                <a:lnTo>
                  <a:pt x="696314" y="884187"/>
                </a:lnTo>
                <a:lnTo>
                  <a:pt x="695474" y="885365"/>
                </a:lnTo>
                <a:lnTo>
                  <a:pt x="695370" y="885657"/>
                </a:lnTo>
                <a:close/>
              </a:path>
              <a:path w="964565" h="962025">
                <a:moveTo>
                  <a:pt x="695370" y="885657"/>
                </a:moveTo>
                <a:lnTo>
                  <a:pt x="695287" y="885892"/>
                </a:lnTo>
                <a:lnTo>
                  <a:pt x="695370" y="885657"/>
                </a:lnTo>
                <a:lnTo>
                  <a:pt x="695474" y="885365"/>
                </a:lnTo>
                <a:lnTo>
                  <a:pt x="695370" y="885657"/>
                </a:lnTo>
                <a:close/>
              </a:path>
              <a:path w="964565" h="962025">
                <a:moveTo>
                  <a:pt x="695125" y="886347"/>
                </a:moveTo>
                <a:lnTo>
                  <a:pt x="694178" y="885892"/>
                </a:lnTo>
                <a:lnTo>
                  <a:pt x="695287" y="885892"/>
                </a:lnTo>
                <a:lnTo>
                  <a:pt x="695125" y="886347"/>
                </a:lnTo>
                <a:close/>
              </a:path>
              <a:path w="964565" h="962025">
                <a:moveTo>
                  <a:pt x="695448" y="243756"/>
                </a:moveTo>
                <a:lnTo>
                  <a:pt x="693887" y="243756"/>
                </a:lnTo>
                <a:lnTo>
                  <a:pt x="694101" y="243026"/>
                </a:lnTo>
                <a:lnTo>
                  <a:pt x="694143" y="242884"/>
                </a:lnTo>
                <a:lnTo>
                  <a:pt x="694667" y="241980"/>
                </a:lnTo>
                <a:lnTo>
                  <a:pt x="696170" y="241980"/>
                </a:lnTo>
                <a:lnTo>
                  <a:pt x="695919" y="242884"/>
                </a:lnTo>
                <a:lnTo>
                  <a:pt x="695879" y="243026"/>
                </a:lnTo>
                <a:lnTo>
                  <a:pt x="695448" y="243756"/>
                </a:lnTo>
                <a:close/>
              </a:path>
              <a:path w="964565" h="962025">
                <a:moveTo>
                  <a:pt x="695166" y="244332"/>
                </a:moveTo>
                <a:lnTo>
                  <a:pt x="695022" y="244635"/>
                </a:lnTo>
                <a:lnTo>
                  <a:pt x="695440" y="243756"/>
                </a:lnTo>
                <a:lnTo>
                  <a:pt x="695879" y="243026"/>
                </a:lnTo>
                <a:lnTo>
                  <a:pt x="695448" y="243756"/>
                </a:lnTo>
                <a:lnTo>
                  <a:pt x="695166" y="244332"/>
                </a:lnTo>
                <a:close/>
              </a:path>
              <a:path w="964565" h="962025">
                <a:moveTo>
                  <a:pt x="696225" y="940170"/>
                </a:moveTo>
                <a:lnTo>
                  <a:pt x="694137" y="940170"/>
                </a:lnTo>
                <a:lnTo>
                  <a:pt x="695036" y="939141"/>
                </a:lnTo>
                <a:lnTo>
                  <a:pt x="696225" y="940170"/>
                </a:lnTo>
                <a:close/>
              </a:path>
              <a:path w="964565" h="962025">
                <a:moveTo>
                  <a:pt x="696218" y="960062"/>
                </a:moveTo>
                <a:lnTo>
                  <a:pt x="694674" y="960062"/>
                </a:lnTo>
                <a:lnTo>
                  <a:pt x="693798" y="958421"/>
                </a:lnTo>
                <a:lnTo>
                  <a:pt x="694958" y="957396"/>
                </a:lnTo>
                <a:lnTo>
                  <a:pt x="695378" y="958208"/>
                </a:lnTo>
                <a:lnTo>
                  <a:pt x="695890" y="958990"/>
                </a:lnTo>
                <a:lnTo>
                  <a:pt x="696218" y="960062"/>
                </a:lnTo>
                <a:close/>
              </a:path>
              <a:path w="964565" h="962025">
                <a:moveTo>
                  <a:pt x="694880" y="919527"/>
                </a:moveTo>
                <a:lnTo>
                  <a:pt x="694770" y="919779"/>
                </a:lnTo>
                <a:lnTo>
                  <a:pt x="695033" y="919178"/>
                </a:lnTo>
                <a:lnTo>
                  <a:pt x="694880" y="919527"/>
                </a:lnTo>
                <a:close/>
              </a:path>
              <a:path w="964565" h="962025">
                <a:moveTo>
                  <a:pt x="696779" y="922082"/>
                </a:moveTo>
                <a:lnTo>
                  <a:pt x="693851" y="922082"/>
                </a:lnTo>
                <a:lnTo>
                  <a:pt x="693989" y="921527"/>
                </a:lnTo>
                <a:lnTo>
                  <a:pt x="694100" y="921078"/>
                </a:lnTo>
                <a:lnTo>
                  <a:pt x="694613" y="920139"/>
                </a:lnTo>
                <a:lnTo>
                  <a:pt x="694770" y="919779"/>
                </a:lnTo>
                <a:lnTo>
                  <a:pt x="694880" y="919527"/>
                </a:lnTo>
                <a:lnTo>
                  <a:pt x="694770" y="919779"/>
                </a:lnTo>
                <a:lnTo>
                  <a:pt x="696317" y="920139"/>
                </a:lnTo>
                <a:lnTo>
                  <a:pt x="697007" y="921527"/>
                </a:lnTo>
                <a:lnTo>
                  <a:pt x="696779" y="922082"/>
                </a:lnTo>
                <a:close/>
              </a:path>
              <a:path w="964565" h="962025">
                <a:moveTo>
                  <a:pt x="696779" y="922082"/>
                </a:moveTo>
                <a:lnTo>
                  <a:pt x="696692" y="922292"/>
                </a:lnTo>
                <a:lnTo>
                  <a:pt x="697007" y="921527"/>
                </a:lnTo>
                <a:lnTo>
                  <a:pt x="696779" y="922082"/>
                </a:lnTo>
                <a:close/>
              </a:path>
              <a:path w="964565" h="962025">
                <a:moveTo>
                  <a:pt x="694826" y="923114"/>
                </a:moveTo>
                <a:lnTo>
                  <a:pt x="693798" y="922292"/>
                </a:lnTo>
                <a:lnTo>
                  <a:pt x="696692" y="922292"/>
                </a:lnTo>
                <a:lnTo>
                  <a:pt x="696563" y="922605"/>
                </a:lnTo>
                <a:lnTo>
                  <a:pt x="694826" y="923114"/>
                </a:lnTo>
                <a:close/>
              </a:path>
              <a:path w="964565" h="962025">
                <a:moveTo>
                  <a:pt x="695523" y="903916"/>
                </a:moveTo>
                <a:lnTo>
                  <a:pt x="693947" y="903916"/>
                </a:lnTo>
                <a:lnTo>
                  <a:pt x="694109" y="903115"/>
                </a:lnTo>
                <a:lnTo>
                  <a:pt x="694136" y="902980"/>
                </a:lnTo>
                <a:lnTo>
                  <a:pt x="694598" y="902097"/>
                </a:lnTo>
                <a:lnTo>
                  <a:pt x="696140" y="902097"/>
                </a:lnTo>
                <a:lnTo>
                  <a:pt x="695960" y="902980"/>
                </a:lnTo>
                <a:lnTo>
                  <a:pt x="695933" y="903115"/>
                </a:lnTo>
                <a:lnTo>
                  <a:pt x="695523" y="903916"/>
                </a:lnTo>
                <a:close/>
              </a:path>
              <a:path w="964565" h="962025">
                <a:moveTo>
                  <a:pt x="695370" y="279828"/>
                </a:moveTo>
                <a:lnTo>
                  <a:pt x="692979" y="279828"/>
                </a:lnTo>
                <a:lnTo>
                  <a:pt x="691481" y="278102"/>
                </a:lnTo>
                <a:lnTo>
                  <a:pt x="692145" y="276989"/>
                </a:lnTo>
                <a:lnTo>
                  <a:pt x="693296" y="276480"/>
                </a:lnTo>
                <a:lnTo>
                  <a:pt x="692475" y="276843"/>
                </a:lnTo>
                <a:lnTo>
                  <a:pt x="695769" y="276989"/>
                </a:lnTo>
                <a:lnTo>
                  <a:pt x="696212" y="278102"/>
                </a:lnTo>
                <a:lnTo>
                  <a:pt x="696314" y="278359"/>
                </a:lnTo>
                <a:lnTo>
                  <a:pt x="695474" y="279536"/>
                </a:lnTo>
                <a:lnTo>
                  <a:pt x="695370" y="279828"/>
                </a:lnTo>
                <a:close/>
              </a:path>
              <a:path w="964565" h="962025">
                <a:moveTo>
                  <a:pt x="695370" y="279828"/>
                </a:moveTo>
                <a:lnTo>
                  <a:pt x="695287" y="280063"/>
                </a:lnTo>
                <a:lnTo>
                  <a:pt x="695370" y="279828"/>
                </a:lnTo>
                <a:lnTo>
                  <a:pt x="695474" y="279536"/>
                </a:lnTo>
                <a:lnTo>
                  <a:pt x="695370" y="279828"/>
                </a:lnTo>
                <a:close/>
              </a:path>
              <a:path w="964565" h="962025">
                <a:moveTo>
                  <a:pt x="695125" y="280519"/>
                </a:moveTo>
                <a:lnTo>
                  <a:pt x="694178" y="280063"/>
                </a:lnTo>
                <a:lnTo>
                  <a:pt x="695287" y="280063"/>
                </a:lnTo>
                <a:lnTo>
                  <a:pt x="695125" y="280519"/>
                </a:lnTo>
                <a:close/>
              </a:path>
              <a:path w="964565" h="962025">
                <a:moveTo>
                  <a:pt x="695521" y="298087"/>
                </a:moveTo>
                <a:lnTo>
                  <a:pt x="693947" y="298087"/>
                </a:lnTo>
                <a:lnTo>
                  <a:pt x="694109" y="297283"/>
                </a:lnTo>
                <a:lnTo>
                  <a:pt x="694136" y="297151"/>
                </a:lnTo>
                <a:lnTo>
                  <a:pt x="694598" y="296268"/>
                </a:lnTo>
                <a:lnTo>
                  <a:pt x="696139" y="296268"/>
                </a:lnTo>
                <a:lnTo>
                  <a:pt x="695960" y="297151"/>
                </a:lnTo>
                <a:lnTo>
                  <a:pt x="695933" y="297283"/>
                </a:lnTo>
                <a:lnTo>
                  <a:pt x="695521" y="298087"/>
                </a:lnTo>
                <a:close/>
              </a:path>
              <a:path w="964565" h="962025">
                <a:moveTo>
                  <a:pt x="695521" y="298087"/>
                </a:moveTo>
                <a:lnTo>
                  <a:pt x="695416" y="298329"/>
                </a:lnTo>
                <a:lnTo>
                  <a:pt x="695511" y="298087"/>
                </a:lnTo>
                <a:lnTo>
                  <a:pt x="695933" y="297283"/>
                </a:lnTo>
                <a:lnTo>
                  <a:pt x="695521" y="298087"/>
                </a:lnTo>
                <a:close/>
              </a:path>
              <a:path w="964565" h="962025">
                <a:moveTo>
                  <a:pt x="695253" y="298745"/>
                </a:moveTo>
                <a:lnTo>
                  <a:pt x="695121" y="299080"/>
                </a:lnTo>
                <a:lnTo>
                  <a:pt x="695416" y="298329"/>
                </a:lnTo>
                <a:lnTo>
                  <a:pt x="695511" y="298087"/>
                </a:lnTo>
                <a:lnTo>
                  <a:pt x="695253" y="298745"/>
                </a:lnTo>
                <a:close/>
              </a:path>
              <a:path w="964565" h="962025">
                <a:moveTo>
                  <a:pt x="695539" y="390255"/>
                </a:moveTo>
                <a:lnTo>
                  <a:pt x="693969" y="390255"/>
                </a:lnTo>
                <a:lnTo>
                  <a:pt x="694136" y="389312"/>
                </a:lnTo>
                <a:lnTo>
                  <a:pt x="694577" y="388419"/>
                </a:lnTo>
                <a:lnTo>
                  <a:pt x="696145" y="388419"/>
                </a:lnTo>
                <a:lnTo>
                  <a:pt x="695975" y="389312"/>
                </a:lnTo>
                <a:lnTo>
                  <a:pt x="695539" y="390255"/>
                </a:lnTo>
                <a:close/>
              </a:path>
              <a:path w="964565" h="962025">
                <a:moveTo>
                  <a:pt x="695539" y="390255"/>
                </a:moveTo>
                <a:lnTo>
                  <a:pt x="695446" y="390494"/>
                </a:lnTo>
                <a:lnTo>
                  <a:pt x="695536" y="390255"/>
                </a:lnTo>
                <a:lnTo>
                  <a:pt x="695996" y="389312"/>
                </a:lnTo>
                <a:lnTo>
                  <a:pt x="695539" y="390255"/>
                </a:lnTo>
                <a:close/>
              </a:path>
              <a:path w="964565" h="962025">
                <a:moveTo>
                  <a:pt x="695299" y="390885"/>
                </a:moveTo>
                <a:lnTo>
                  <a:pt x="695446" y="390494"/>
                </a:lnTo>
                <a:lnTo>
                  <a:pt x="695536" y="390255"/>
                </a:lnTo>
                <a:lnTo>
                  <a:pt x="695299" y="390885"/>
                </a:lnTo>
                <a:close/>
              </a:path>
              <a:path w="964565" h="962025">
                <a:moveTo>
                  <a:pt x="702712" y="914805"/>
                </a:moveTo>
                <a:lnTo>
                  <a:pt x="702302" y="913872"/>
                </a:lnTo>
                <a:lnTo>
                  <a:pt x="701338" y="912659"/>
                </a:lnTo>
                <a:lnTo>
                  <a:pt x="701996" y="911353"/>
                </a:lnTo>
                <a:lnTo>
                  <a:pt x="703420" y="910748"/>
                </a:lnTo>
                <a:lnTo>
                  <a:pt x="705714" y="910748"/>
                </a:lnTo>
                <a:lnTo>
                  <a:pt x="706149" y="912029"/>
                </a:lnTo>
                <a:lnTo>
                  <a:pt x="705544" y="913307"/>
                </a:lnTo>
                <a:lnTo>
                  <a:pt x="702712" y="914805"/>
                </a:lnTo>
                <a:close/>
              </a:path>
              <a:path w="964565" h="962025">
                <a:moveTo>
                  <a:pt x="696776" y="316257"/>
                </a:moveTo>
                <a:lnTo>
                  <a:pt x="693851" y="316257"/>
                </a:lnTo>
                <a:lnTo>
                  <a:pt x="693990" y="315698"/>
                </a:lnTo>
                <a:lnTo>
                  <a:pt x="694100" y="315253"/>
                </a:lnTo>
                <a:lnTo>
                  <a:pt x="694613" y="314314"/>
                </a:lnTo>
                <a:lnTo>
                  <a:pt x="694771" y="313951"/>
                </a:lnTo>
                <a:lnTo>
                  <a:pt x="696139" y="313951"/>
                </a:lnTo>
                <a:lnTo>
                  <a:pt x="697007" y="315698"/>
                </a:lnTo>
                <a:lnTo>
                  <a:pt x="696776" y="316257"/>
                </a:lnTo>
                <a:close/>
              </a:path>
              <a:path w="964565" h="962025">
                <a:moveTo>
                  <a:pt x="696776" y="316257"/>
                </a:moveTo>
                <a:lnTo>
                  <a:pt x="696689" y="316466"/>
                </a:lnTo>
                <a:lnTo>
                  <a:pt x="697007" y="315698"/>
                </a:lnTo>
                <a:lnTo>
                  <a:pt x="696776" y="316257"/>
                </a:lnTo>
                <a:close/>
              </a:path>
              <a:path w="964565" h="962025">
                <a:moveTo>
                  <a:pt x="694826" y="317288"/>
                </a:moveTo>
                <a:lnTo>
                  <a:pt x="693798" y="316466"/>
                </a:lnTo>
                <a:lnTo>
                  <a:pt x="696689" y="316466"/>
                </a:lnTo>
                <a:lnTo>
                  <a:pt x="696559" y="316780"/>
                </a:lnTo>
                <a:lnTo>
                  <a:pt x="694826" y="317288"/>
                </a:lnTo>
                <a:close/>
              </a:path>
              <a:path w="964565" h="962025">
                <a:moveTo>
                  <a:pt x="685065" y="70486"/>
                </a:moveTo>
                <a:lnTo>
                  <a:pt x="684225" y="69443"/>
                </a:lnTo>
                <a:lnTo>
                  <a:pt x="683484" y="68913"/>
                </a:lnTo>
                <a:lnTo>
                  <a:pt x="683934" y="68056"/>
                </a:lnTo>
                <a:lnTo>
                  <a:pt x="684232" y="66597"/>
                </a:lnTo>
                <a:lnTo>
                  <a:pt x="684520" y="66597"/>
                </a:lnTo>
                <a:lnTo>
                  <a:pt x="685649" y="66173"/>
                </a:lnTo>
                <a:lnTo>
                  <a:pt x="687336" y="66597"/>
                </a:lnTo>
                <a:lnTo>
                  <a:pt x="688503" y="68913"/>
                </a:lnTo>
                <a:lnTo>
                  <a:pt x="687275" y="70095"/>
                </a:lnTo>
                <a:lnTo>
                  <a:pt x="685065" y="70486"/>
                </a:lnTo>
                <a:close/>
              </a:path>
              <a:path w="964565" h="962025">
                <a:moveTo>
                  <a:pt x="687948" y="345397"/>
                </a:moveTo>
                <a:lnTo>
                  <a:pt x="685180" y="345397"/>
                </a:lnTo>
                <a:lnTo>
                  <a:pt x="684460" y="344244"/>
                </a:lnTo>
                <a:lnTo>
                  <a:pt x="683681" y="343557"/>
                </a:lnTo>
                <a:lnTo>
                  <a:pt x="684186" y="342643"/>
                </a:lnTo>
                <a:lnTo>
                  <a:pt x="684485" y="341379"/>
                </a:lnTo>
                <a:lnTo>
                  <a:pt x="684539" y="341152"/>
                </a:lnTo>
                <a:lnTo>
                  <a:pt x="686072" y="340750"/>
                </a:lnTo>
                <a:lnTo>
                  <a:pt x="687727" y="341379"/>
                </a:lnTo>
                <a:lnTo>
                  <a:pt x="689044" y="343984"/>
                </a:lnTo>
                <a:lnTo>
                  <a:pt x="687948" y="345397"/>
                </a:lnTo>
                <a:close/>
              </a:path>
              <a:path w="964565" h="962025">
                <a:moveTo>
                  <a:pt x="687553" y="455504"/>
                </a:moveTo>
                <a:lnTo>
                  <a:pt x="684948" y="455504"/>
                </a:lnTo>
                <a:lnTo>
                  <a:pt x="684343" y="454610"/>
                </a:lnTo>
                <a:lnTo>
                  <a:pt x="683613" y="454006"/>
                </a:lnTo>
                <a:lnTo>
                  <a:pt x="684037" y="453091"/>
                </a:lnTo>
                <a:lnTo>
                  <a:pt x="684261" y="451668"/>
                </a:lnTo>
                <a:lnTo>
                  <a:pt x="685617" y="451152"/>
                </a:lnTo>
                <a:lnTo>
                  <a:pt x="686908" y="451668"/>
                </a:lnTo>
                <a:lnTo>
                  <a:pt x="687129" y="451668"/>
                </a:lnTo>
                <a:lnTo>
                  <a:pt x="688444" y="454006"/>
                </a:lnTo>
                <a:lnTo>
                  <a:pt x="688538" y="454173"/>
                </a:lnTo>
                <a:lnTo>
                  <a:pt x="687553" y="455504"/>
                </a:lnTo>
                <a:close/>
              </a:path>
              <a:path w="964565" h="962025">
                <a:moveTo>
                  <a:pt x="686531" y="289262"/>
                </a:moveTo>
                <a:lnTo>
                  <a:pt x="685249" y="289262"/>
                </a:lnTo>
                <a:lnTo>
                  <a:pt x="684896" y="288547"/>
                </a:lnTo>
                <a:lnTo>
                  <a:pt x="684788" y="288326"/>
                </a:lnTo>
                <a:lnTo>
                  <a:pt x="684577" y="288045"/>
                </a:lnTo>
                <a:lnTo>
                  <a:pt x="688044" y="288045"/>
                </a:lnTo>
                <a:lnTo>
                  <a:pt x="687264" y="288547"/>
                </a:lnTo>
                <a:lnTo>
                  <a:pt x="686531" y="289262"/>
                </a:lnTo>
                <a:close/>
              </a:path>
              <a:path w="964565" h="962025">
                <a:moveTo>
                  <a:pt x="684458" y="269811"/>
                </a:moveTo>
                <a:lnTo>
                  <a:pt x="684688" y="269324"/>
                </a:lnTo>
                <a:lnTo>
                  <a:pt x="686054" y="269324"/>
                </a:lnTo>
                <a:lnTo>
                  <a:pt x="687012" y="269811"/>
                </a:lnTo>
                <a:lnTo>
                  <a:pt x="684688" y="269324"/>
                </a:lnTo>
                <a:lnTo>
                  <a:pt x="684458" y="269811"/>
                </a:lnTo>
                <a:close/>
              </a:path>
              <a:path w="964565" h="962025">
                <a:moveTo>
                  <a:pt x="685684" y="272167"/>
                </a:moveTo>
                <a:lnTo>
                  <a:pt x="684677" y="271708"/>
                </a:lnTo>
                <a:lnTo>
                  <a:pt x="684163" y="270665"/>
                </a:lnTo>
                <a:lnTo>
                  <a:pt x="684051" y="270437"/>
                </a:lnTo>
                <a:lnTo>
                  <a:pt x="684382" y="269971"/>
                </a:lnTo>
                <a:lnTo>
                  <a:pt x="684458" y="269811"/>
                </a:lnTo>
                <a:lnTo>
                  <a:pt x="684382" y="269971"/>
                </a:lnTo>
                <a:lnTo>
                  <a:pt x="687990" y="270203"/>
                </a:lnTo>
                <a:lnTo>
                  <a:pt x="687649" y="270665"/>
                </a:lnTo>
                <a:lnTo>
                  <a:pt x="687407" y="271331"/>
                </a:lnTo>
                <a:lnTo>
                  <a:pt x="685684" y="272167"/>
                </a:lnTo>
                <a:close/>
              </a:path>
              <a:path w="964565" h="962025">
                <a:moveTo>
                  <a:pt x="685218" y="254015"/>
                </a:moveTo>
                <a:lnTo>
                  <a:pt x="683988" y="253118"/>
                </a:lnTo>
                <a:lnTo>
                  <a:pt x="683976" y="250257"/>
                </a:lnTo>
                <a:lnTo>
                  <a:pt x="684519" y="249987"/>
                </a:lnTo>
                <a:lnTo>
                  <a:pt x="685384" y="249510"/>
                </a:lnTo>
                <a:lnTo>
                  <a:pt x="686012" y="248919"/>
                </a:lnTo>
                <a:lnTo>
                  <a:pt x="686830" y="249510"/>
                </a:lnTo>
                <a:lnTo>
                  <a:pt x="688161" y="249987"/>
                </a:lnTo>
                <a:lnTo>
                  <a:pt x="688376" y="250987"/>
                </a:lnTo>
                <a:lnTo>
                  <a:pt x="688488" y="251513"/>
                </a:lnTo>
                <a:lnTo>
                  <a:pt x="687827" y="252990"/>
                </a:lnTo>
                <a:lnTo>
                  <a:pt x="687770" y="253118"/>
                </a:lnTo>
                <a:lnTo>
                  <a:pt x="685218" y="254015"/>
                </a:lnTo>
                <a:close/>
              </a:path>
              <a:path w="964565" h="962025">
                <a:moveTo>
                  <a:pt x="685339" y="382035"/>
                </a:moveTo>
                <a:lnTo>
                  <a:pt x="684393" y="381128"/>
                </a:lnTo>
                <a:lnTo>
                  <a:pt x="683517" y="380686"/>
                </a:lnTo>
                <a:lnTo>
                  <a:pt x="683848" y="379754"/>
                </a:lnTo>
                <a:lnTo>
                  <a:pt x="683941" y="378349"/>
                </a:lnTo>
                <a:lnTo>
                  <a:pt x="685225" y="377694"/>
                </a:lnTo>
                <a:lnTo>
                  <a:pt x="686734" y="378160"/>
                </a:lnTo>
                <a:lnTo>
                  <a:pt x="688656" y="380288"/>
                </a:lnTo>
                <a:lnTo>
                  <a:pt x="687908" y="381615"/>
                </a:lnTo>
                <a:lnTo>
                  <a:pt x="685339" y="382035"/>
                </a:lnTo>
                <a:close/>
              </a:path>
              <a:path w="964565" h="962025">
                <a:moveTo>
                  <a:pt x="687848" y="363471"/>
                </a:moveTo>
                <a:lnTo>
                  <a:pt x="685155" y="363471"/>
                </a:lnTo>
                <a:lnTo>
                  <a:pt x="684471" y="362471"/>
                </a:lnTo>
                <a:lnTo>
                  <a:pt x="683699" y="361844"/>
                </a:lnTo>
                <a:lnTo>
                  <a:pt x="684204" y="360937"/>
                </a:lnTo>
                <a:lnTo>
                  <a:pt x="684531" y="359513"/>
                </a:lnTo>
                <a:lnTo>
                  <a:pt x="686019" y="359012"/>
                </a:lnTo>
                <a:lnTo>
                  <a:pt x="687372" y="359513"/>
                </a:lnTo>
                <a:lnTo>
                  <a:pt x="687602" y="359513"/>
                </a:lnTo>
                <a:lnTo>
                  <a:pt x="689040" y="362189"/>
                </a:lnTo>
                <a:lnTo>
                  <a:pt x="687848" y="363471"/>
                </a:lnTo>
                <a:close/>
              </a:path>
              <a:path w="964565" h="962025">
                <a:moveTo>
                  <a:pt x="685592" y="510618"/>
                </a:moveTo>
                <a:lnTo>
                  <a:pt x="684624" y="510105"/>
                </a:lnTo>
                <a:lnTo>
                  <a:pt x="684094" y="508788"/>
                </a:lnTo>
                <a:lnTo>
                  <a:pt x="684467" y="508347"/>
                </a:lnTo>
                <a:lnTo>
                  <a:pt x="684769" y="507821"/>
                </a:lnTo>
                <a:lnTo>
                  <a:pt x="686193" y="507821"/>
                </a:lnTo>
                <a:lnTo>
                  <a:pt x="687070" y="508347"/>
                </a:lnTo>
                <a:lnTo>
                  <a:pt x="687987" y="508788"/>
                </a:lnTo>
                <a:lnTo>
                  <a:pt x="687677" y="509251"/>
                </a:lnTo>
                <a:lnTo>
                  <a:pt x="687378" y="509881"/>
                </a:lnTo>
                <a:lnTo>
                  <a:pt x="685592" y="510618"/>
                </a:lnTo>
                <a:close/>
              </a:path>
              <a:path w="964565" h="962025">
                <a:moveTo>
                  <a:pt x="687428" y="399554"/>
                </a:moveTo>
                <a:lnTo>
                  <a:pt x="684468" y="399554"/>
                </a:lnTo>
                <a:lnTo>
                  <a:pt x="684110" y="398461"/>
                </a:lnTo>
                <a:lnTo>
                  <a:pt x="684051" y="398280"/>
                </a:lnTo>
                <a:lnTo>
                  <a:pt x="684661" y="397543"/>
                </a:lnTo>
                <a:lnTo>
                  <a:pt x="686140" y="397543"/>
                </a:lnTo>
                <a:lnTo>
                  <a:pt x="687083" y="398052"/>
                </a:lnTo>
                <a:lnTo>
                  <a:pt x="688047" y="398461"/>
                </a:lnTo>
                <a:lnTo>
                  <a:pt x="687691" y="398913"/>
                </a:lnTo>
                <a:lnTo>
                  <a:pt x="687428" y="399554"/>
                </a:lnTo>
                <a:close/>
              </a:path>
              <a:path w="964565" h="962025">
                <a:moveTo>
                  <a:pt x="684539" y="399771"/>
                </a:moveTo>
                <a:lnTo>
                  <a:pt x="684259" y="398913"/>
                </a:lnTo>
                <a:lnTo>
                  <a:pt x="684468" y="399554"/>
                </a:lnTo>
                <a:lnTo>
                  <a:pt x="684539" y="399771"/>
                </a:lnTo>
                <a:close/>
              </a:path>
              <a:path w="964565" h="962025">
                <a:moveTo>
                  <a:pt x="685677" y="400372"/>
                </a:moveTo>
                <a:lnTo>
                  <a:pt x="684592" y="399931"/>
                </a:lnTo>
                <a:lnTo>
                  <a:pt x="684539" y="399771"/>
                </a:lnTo>
                <a:lnTo>
                  <a:pt x="686965" y="399771"/>
                </a:lnTo>
                <a:lnTo>
                  <a:pt x="685677" y="400372"/>
                </a:lnTo>
                <a:close/>
              </a:path>
              <a:path w="964565" h="962025">
                <a:moveTo>
                  <a:pt x="687263" y="415574"/>
                </a:moveTo>
                <a:lnTo>
                  <a:pt x="685368" y="415574"/>
                </a:lnTo>
                <a:lnTo>
                  <a:pt x="686311" y="415190"/>
                </a:lnTo>
                <a:lnTo>
                  <a:pt x="687263" y="415574"/>
                </a:lnTo>
                <a:close/>
              </a:path>
              <a:path w="964565" h="962025">
                <a:moveTo>
                  <a:pt x="686681" y="418552"/>
                </a:moveTo>
                <a:lnTo>
                  <a:pt x="684305" y="418552"/>
                </a:lnTo>
                <a:lnTo>
                  <a:pt x="684193" y="418250"/>
                </a:lnTo>
                <a:lnTo>
                  <a:pt x="683329" y="417072"/>
                </a:lnTo>
                <a:lnTo>
                  <a:pt x="683931" y="415727"/>
                </a:lnTo>
                <a:lnTo>
                  <a:pt x="687642" y="415727"/>
                </a:lnTo>
                <a:lnTo>
                  <a:pt x="688168" y="416777"/>
                </a:lnTo>
                <a:lnTo>
                  <a:pt x="686681" y="418552"/>
                </a:lnTo>
                <a:close/>
              </a:path>
              <a:path w="964565" h="962025">
                <a:moveTo>
                  <a:pt x="684546" y="419204"/>
                </a:moveTo>
                <a:lnTo>
                  <a:pt x="684383" y="418762"/>
                </a:lnTo>
                <a:lnTo>
                  <a:pt x="685482" y="418762"/>
                </a:lnTo>
                <a:lnTo>
                  <a:pt x="684546" y="419204"/>
                </a:lnTo>
                <a:close/>
              </a:path>
              <a:path w="964565" h="962025">
                <a:moveTo>
                  <a:pt x="695527" y="169732"/>
                </a:moveTo>
                <a:lnTo>
                  <a:pt x="693937" y="169732"/>
                </a:lnTo>
                <a:lnTo>
                  <a:pt x="694101" y="168924"/>
                </a:lnTo>
                <a:lnTo>
                  <a:pt x="694129" y="168789"/>
                </a:lnTo>
                <a:lnTo>
                  <a:pt x="694591" y="167900"/>
                </a:lnTo>
                <a:lnTo>
                  <a:pt x="696156" y="167900"/>
                </a:lnTo>
                <a:lnTo>
                  <a:pt x="695975" y="168789"/>
                </a:lnTo>
                <a:lnTo>
                  <a:pt x="695947" y="168924"/>
                </a:lnTo>
                <a:lnTo>
                  <a:pt x="695527" y="169732"/>
                </a:lnTo>
                <a:close/>
              </a:path>
              <a:path w="964565" h="962025">
                <a:moveTo>
                  <a:pt x="694923" y="93488"/>
                </a:moveTo>
                <a:lnTo>
                  <a:pt x="694821" y="93712"/>
                </a:lnTo>
                <a:lnTo>
                  <a:pt x="695068" y="93171"/>
                </a:lnTo>
                <a:lnTo>
                  <a:pt x="694923" y="93488"/>
                </a:lnTo>
                <a:close/>
              </a:path>
              <a:path w="964565" h="962025">
                <a:moveTo>
                  <a:pt x="696826" y="95908"/>
                </a:moveTo>
                <a:lnTo>
                  <a:pt x="693912" y="95908"/>
                </a:lnTo>
                <a:lnTo>
                  <a:pt x="694040" y="95427"/>
                </a:lnTo>
                <a:lnTo>
                  <a:pt x="694164" y="94961"/>
                </a:lnTo>
                <a:lnTo>
                  <a:pt x="694655" y="94075"/>
                </a:lnTo>
                <a:lnTo>
                  <a:pt x="694821" y="93712"/>
                </a:lnTo>
                <a:lnTo>
                  <a:pt x="694923" y="93488"/>
                </a:lnTo>
                <a:lnTo>
                  <a:pt x="694821" y="93712"/>
                </a:lnTo>
                <a:lnTo>
                  <a:pt x="696332" y="94075"/>
                </a:lnTo>
                <a:lnTo>
                  <a:pt x="697032" y="95427"/>
                </a:lnTo>
                <a:lnTo>
                  <a:pt x="696826" y="95908"/>
                </a:lnTo>
                <a:close/>
              </a:path>
              <a:path w="964565" h="962025">
                <a:moveTo>
                  <a:pt x="696826" y="95908"/>
                </a:moveTo>
                <a:lnTo>
                  <a:pt x="696746" y="96093"/>
                </a:lnTo>
                <a:lnTo>
                  <a:pt x="697032" y="95427"/>
                </a:lnTo>
                <a:lnTo>
                  <a:pt x="696826" y="95908"/>
                </a:lnTo>
                <a:close/>
              </a:path>
              <a:path w="964565" h="962025">
                <a:moveTo>
                  <a:pt x="696591" y="96452"/>
                </a:moveTo>
                <a:lnTo>
                  <a:pt x="694309" y="96452"/>
                </a:lnTo>
                <a:lnTo>
                  <a:pt x="693862" y="96093"/>
                </a:lnTo>
                <a:lnTo>
                  <a:pt x="696746" y="96093"/>
                </a:lnTo>
                <a:lnTo>
                  <a:pt x="696591" y="96452"/>
                </a:lnTo>
                <a:close/>
              </a:path>
              <a:path w="964565" h="962025">
                <a:moveTo>
                  <a:pt x="694923" y="699313"/>
                </a:moveTo>
                <a:lnTo>
                  <a:pt x="694821" y="699538"/>
                </a:lnTo>
                <a:lnTo>
                  <a:pt x="695068" y="698997"/>
                </a:lnTo>
                <a:lnTo>
                  <a:pt x="694923" y="699313"/>
                </a:lnTo>
                <a:close/>
              </a:path>
              <a:path w="964565" h="962025">
                <a:moveTo>
                  <a:pt x="696827" y="701733"/>
                </a:moveTo>
                <a:lnTo>
                  <a:pt x="693912" y="701733"/>
                </a:lnTo>
                <a:lnTo>
                  <a:pt x="694039" y="701256"/>
                </a:lnTo>
                <a:lnTo>
                  <a:pt x="694164" y="700787"/>
                </a:lnTo>
                <a:lnTo>
                  <a:pt x="694655" y="699901"/>
                </a:lnTo>
                <a:lnTo>
                  <a:pt x="694821" y="699538"/>
                </a:lnTo>
                <a:lnTo>
                  <a:pt x="694923" y="699313"/>
                </a:lnTo>
                <a:lnTo>
                  <a:pt x="694821" y="699538"/>
                </a:lnTo>
                <a:lnTo>
                  <a:pt x="696332" y="699901"/>
                </a:lnTo>
                <a:lnTo>
                  <a:pt x="697032" y="701256"/>
                </a:lnTo>
                <a:lnTo>
                  <a:pt x="696827" y="701733"/>
                </a:lnTo>
                <a:close/>
              </a:path>
              <a:path w="964565" h="962025">
                <a:moveTo>
                  <a:pt x="696827" y="701733"/>
                </a:moveTo>
                <a:lnTo>
                  <a:pt x="696747" y="701918"/>
                </a:lnTo>
                <a:lnTo>
                  <a:pt x="697032" y="701256"/>
                </a:lnTo>
                <a:lnTo>
                  <a:pt x="696827" y="701733"/>
                </a:lnTo>
                <a:close/>
              </a:path>
              <a:path w="964565" h="962025">
                <a:moveTo>
                  <a:pt x="696591" y="702281"/>
                </a:moveTo>
                <a:lnTo>
                  <a:pt x="694313" y="702281"/>
                </a:lnTo>
                <a:lnTo>
                  <a:pt x="693862" y="701918"/>
                </a:lnTo>
                <a:lnTo>
                  <a:pt x="696747" y="701918"/>
                </a:lnTo>
                <a:lnTo>
                  <a:pt x="696591" y="702281"/>
                </a:lnTo>
                <a:close/>
              </a:path>
              <a:path w="964565" h="962025">
                <a:moveTo>
                  <a:pt x="695413" y="205979"/>
                </a:moveTo>
                <a:lnTo>
                  <a:pt x="693865" y="205833"/>
                </a:lnTo>
                <a:lnTo>
                  <a:pt x="694062" y="205168"/>
                </a:lnTo>
                <a:lnTo>
                  <a:pt x="694129" y="204940"/>
                </a:lnTo>
                <a:lnTo>
                  <a:pt x="694668" y="204061"/>
                </a:lnTo>
                <a:lnTo>
                  <a:pt x="695057" y="203275"/>
                </a:lnTo>
                <a:lnTo>
                  <a:pt x="694668" y="204061"/>
                </a:lnTo>
                <a:lnTo>
                  <a:pt x="696143" y="204289"/>
                </a:lnTo>
                <a:lnTo>
                  <a:pt x="695969" y="204940"/>
                </a:lnTo>
                <a:lnTo>
                  <a:pt x="695908" y="205168"/>
                </a:lnTo>
                <a:lnTo>
                  <a:pt x="695502" y="205833"/>
                </a:lnTo>
                <a:lnTo>
                  <a:pt x="695413" y="205979"/>
                </a:lnTo>
                <a:close/>
              </a:path>
              <a:path w="964565" h="962025">
                <a:moveTo>
                  <a:pt x="695174" y="206481"/>
                </a:moveTo>
                <a:lnTo>
                  <a:pt x="695015" y="206815"/>
                </a:lnTo>
                <a:lnTo>
                  <a:pt x="695413" y="205979"/>
                </a:lnTo>
                <a:lnTo>
                  <a:pt x="695502" y="205833"/>
                </a:lnTo>
                <a:lnTo>
                  <a:pt x="695413" y="205979"/>
                </a:lnTo>
                <a:lnTo>
                  <a:pt x="695174" y="206481"/>
                </a:lnTo>
                <a:close/>
              </a:path>
              <a:path w="964565" h="962025">
                <a:moveTo>
                  <a:pt x="695054" y="188841"/>
                </a:moveTo>
                <a:lnTo>
                  <a:pt x="693858" y="187799"/>
                </a:lnTo>
                <a:lnTo>
                  <a:pt x="694597" y="186183"/>
                </a:lnTo>
                <a:lnTo>
                  <a:pt x="696175" y="186183"/>
                </a:lnTo>
                <a:lnTo>
                  <a:pt x="695940" y="187105"/>
                </a:lnTo>
                <a:lnTo>
                  <a:pt x="695543" y="187799"/>
                </a:lnTo>
                <a:lnTo>
                  <a:pt x="695449" y="187962"/>
                </a:lnTo>
                <a:lnTo>
                  <a:pt x="695054" y="188841"/>
                </a:lnTo>
                <a:close/>
              </a:path>
              <a:path w="964565" h="962025">
                <a:moveTo>
                  <a:pt x="694897" y="75301"/>
                </a:moveTo>
                <a:lnTo>
                  <a:pt x="694788" y="75553"/>
                </a:lnTo>
                <a:lnTo>
                  <a:pt x="695047" y="74955"/>
                </a:lnTo>
                <a:lnTo>
                  <a:pt x="694897" y="75301"/>
                </a:lnTo>
                <a:close/>
              </a:path>
              <a:path w="964565" h="962025">
                <a:moveTo>
                  <a:pt x="696751" y="77820"/>
                </a:moveTo>
                <a:lnTo>
                  <a:pt x="693901" y="77820"/>
                </a:lnTo>
                <a:lnTo>
                  <a:pt x="694033" y="77265"/>
                </a:lnTo>
                <a:lnTo>
                  <a:pt x="694136" y="76831"/>
                </a:lnTo>
                <a:lnTo>
                  <a:pt x="694637" y="75902"/>
                </a:lnTo>
                <a:lnTo>
                  <a:pt x="694788" y="75553"/>
                </a:lnTo>
                <a:lnTo>
                  <a:pt x="694897" y="75301"/>
                </a:lnTo>
                <a:lnTo>
                  <a:pt x="694788" y="75553"/>
                </a:lnTo>
                <a:lnTo>
                  <a:pt x="696302" y="75902"/>
                </a:lnTo>
                <a:lnTo>
                  <a:pt x="696975" y="77265"/>
                </a:lnTo>
                <a:lnTo>
                  <a:pt x="696751" y="77820"/>
                </a:lnTo>
                <a:close/>
              </a:path>
              <a:path w="964565" h="962025">
                <a:moveTo>
                  <a:pt x="696751" y="77820"/>
                </a:moveTo>
                <a:lnTo>
                  <a:pt x="696664" y="78034"/>
                </a:lnTo>
                <a:lnTo>
                  <a:pt x="696975" y="77265"/>
                </a:lnTo>
                <a:lnTo>
                  <a:pt x="696751" y="77820"/>
                </a:lnTo>
                <a:close/>
              </a:path>
              <a:path w="964565" h="962025">
                <a:moveTo>
                  <a:pt x="694862" y="78845"/>
                </a:moveTo>
                <a:lnTo>
                  <a:pt x="693851" y="78034"/>
                </a:lnTo>
                <a:lnTo>
                  <a:pt x="696664" y="78034"/>
                </a:lnTo>
                <a:lnTo>
                  <a:pt x="696545" y="78329"/>
                </a:lnTo>
                <a:lnTo>
                  <a:pt x="694862" y="78845"/>
                </a:lnTo>
                <a:close/>
              </a:path>
              <a:path w="964565" h="962025">
                <a:moveTo>
                  <a:pt x="685378" y="11170"/>
                </a:moveTo>
                <a:lnTo>
                  <a:pt x="684284" y="11170"/>
                </a:lnTo>
                <a:lnTo>
                  <a:pt x="684446" y="10664"/>
                </a:lnTo>
                <a:lnTo>
                  <a:pt x="685378" y="11170"/>
                </a:lnTo>
                <a:close/>
              </a:path>
              <a:path w="964565" h="962025">
                <a:moveTo>
                  <a:pt x="687687" y="14372"/>
                </a:moveTo>
                <a:lnTo>
                  <a:pt x="683887" y="14372"/>
                </a:lnTo>
                <a:lnTo>
                  <a:pt x="683304" y="12899"/>
                </a:lnTo>
                <a:lnTo>
                  <a:pt x="684119" y="11686"/>
                </a:lnTo>
                <a:lnTo>
                  <a:pt x="684186" y="11476"/>
                </a:lnTo>
                <a:lnTo>
                  <a:pt x="686546" y="11476"/>
                </a:lnTo>
                <a:lnTo>
                  <a:pt x="688133" y="13315"/>
                </a:lnTo>
                <a:lnTo>
                  <a:pt x="687687" y="14372"/>
                </a:lnTo>
                <a:close/>
              </a:path>
              <a:path w="964565" h="962025">
                <a:moveTo>
                  <a:pt x="687687" y="14372"/>
                </a:moveTo>
                <a:lnTo>
                  <a:pt x="687263" y="14596"/>
                </a:lnTo>
                <a:lnTo>
                  <a:pt x="687742" y="14372"/>
                </a:lnTo>
                <a:lnTo>
                  <a:pt x="688133" y="13315"/>
                </a:lnTo>
                <a:lnTo>
                  <a:pt x="687687" y="14372"/>
                </a:lnTo>
                <a:close/>
              </a:path>
              <a:path w="964565" h="962025">
                <a:moveTo>
                  <a:pt x="686336" y="15031"/>
                </a:moveTo>
                <a:lnTo>
                  <a:pt x="685375" y="14596"/>
                </a:lnTo>
                <a:lnTo>
                  <a:pt x="687263" y="14596"/>
                </a:lnTo>
                <a:lnTo>
                  <a:pt x="686336" y="15031"/>
                </a:lnTo>
                <a:close/>
              </a:path>
              <a:path w="964565" h="962025">
                <a:moveTo>
                  <a:pt x="687346" y="49733"/>
                </a:moveTo>
                <a:lnTo>
                  <a:pt x="683952" y="49733"/>
                </a:lnTo>
                <a:lnTo>
                  <a:pt x="686385" y="48555"/>
                </a:lnTo>
                <a:lnTo>
                  <a:pt x="687346" y="49733"/>
                </a:lnTo>
                <a:close/>
              </a:path>
              <a:path w="964565" h="962025">
                <a:moveTo>
                  <a:pt x="685734" y="50633"/>
                </a:moveTo>
                <a:lnTo>
                  <a:pt x="684520" y="50633"/>
                </a:lnTo>
                <a:lnTo>
                  <a:pt x="684252" y="50142"/>
                </a:lnTo>
                <a:lnTo>
                  <a:pt x="686528" y="50142"/>
                </a:lnTo>
                <a:lnTo>
                  <a:pt x="685734" y="50633"/>
                </a:lnTo>
                <a:close/>
              </a:path>
              <a:path w="964565" h="962025">
                <a:moveTo>
                  <a:pt x="684902" y="33563"/>
                </a:moveTo>
                <a:lnTo>
                  <a:pt x="683532" y="32670"/>
                </a:lnTo>
                <a:lnTo>
                  <a:pt x="683643" y="30012"/>
                </a:lnTo>
                <a:lnTo>
                  <a:pt x="683900" y="30012"/>
                </a:lnTo>
                <a:lnTo>
                  <a:pt x="684856" y="29556"/>
                </a:lnTo>
                <a:lnTo>
                  <a:pt x="685528" y="28958"/>
                </a:lnTo>
                <a:lnTo>
                  <a:pt x="686314" y="29556"/>
                </a:lnTo>
                <a:lnTo>
                  <a:pt x="687481" y="30012"/>
                </a:lnTo>
                <a:lnTo>
                  <a:pt x="687980" y="31385"/>
                </a:lnTo>
                <a:lnTo>
                  <a:pt x="687225" y="32944"/>
                </a:lnTo>
                <a:lnTo>
                  <a:pt x="684902" y="33563"/>
                </a:lnTo>
                <a:close/>
              </a:path>
              <a:path w="964565" h="962025">
                <a:moveTo>
                  <a:pt x="696075" y="447668"/>
                </a:moveTo>
                <a:lnTo>
                  <a:pt x="693901" y="447668"/>
                </a:lnTo>
                <a:lnTo>
                  <a:pt x="692944" y="446526"/>
                </a:lnTo>
                <a:lnTo>
                  <a:pt x="692855" y="443878"/>
                </a:lnTo>
                <a:lnTo>
                  <a:pt x="693795" y="442366"/>
                </a:lnTo>
                <a:lnTo>
                  <a:pt x="693999" y="442366"/>
                </a:lnTo>
                <a:lnTo>
                  <a:pt x="696260" y="441387"/>
                </a:lnTo>
                <a:lnTo>
                  <a:pt x="697801" y="442366"/>
                </a:lnTo>
                <a:lnTo>
                  <a:pt x="698908" y="445860"/>
                </a:lnTo>
                <a:lnTo>
                  <a:pt x="697773" y="447052"/>
                </a:lnTo>
                <a:lnTo>
                  <a:pt x="696075" y="447668"/>
                </a:lnTo>
                <a:close/>
              </a:path>
              <a:path w="964565" h="962025">
                <a:moveTo>
                  <a:pt x="695114" y="409361"/>
                </a:moveTo>
                <a:lnTo>
                  <a:pt x="693869" y="408354"/>
                </a:lnTo>
                <a:lnTo>
                  <a:pt x="694563" y="406631"/>
                </a:lnTo>
                <a:lnTo>
                  <a:pt x="696139" y="406631"/>
                </a:lnTo>
                <a:lnTo>
                  <a:pt x="695944" y="407571"/>
                </a:lnTo>
                <a:lnTo>
                  <a:pt x="695535" y="408354"/>
                </a:lnTo>
                <a:lnTo>
                  <a:pt x="695114" y="409361"/>
                </a:lnTo>
                <a:close/>
              </a:path>
              <a:path w="964565" h="962025">
                <a:moveTo>
                  <a:pt x="704804" y="672995"/>
                </a:moveTo>
                <a:lnTo>
                  <a:pt x="702444" y="672995"/>
                </a:lnTo>
                <a:lnTo>
                  <a:pt x="702676" y="672539"/>
                </a:lnTo>
                <a:lnTo>
                  <a:pt x="703943" y="672539"/>
                </a:lnTo>
                <a:lnTo>
                  <a:pt x="704804" y="672995"/>
                </a:lnTo>
                <a:close/>
              </a:path>
              <a:path w="964565" h="962025">
                <a:moveTo>
                  <a:pt x="705082" y="674315"/>
                </a:moveTo>
                <a:lnTo>
                  <a:pt x="703815" y="674315"/>
                </a:lnTo>
                <a:lnTo>
                  <a:pt x="702757" y="673760"/>
                </a:lnTo>
                <a:lnTo>
                  <a:pt x="705363" y="673760"/>
                </a:lnTo>
                <a:lnTo>
                  <a:pt x="705082" y="674315"/>
                </a:lnTo>
                <a:close/>
              </a:path>
              <a:path w="964565" h="962025">
                <a:moveTo>
                  <a:pt x="705082" y="674315"/>
                </a:moveTo>
                <a:lnTo>
                  <a:pt x="704984" y="674507"/>
                </a:lnTo>
                <a:lnTo>
                  <a:pt x="705363" y="673760"/>
                </a:lnTo>
                <a:lnTo>
                  <a:pt x="705082" y="674315"/>
                </a:lnTo>
                <a:close/>
              </a:path>
              <a:path w="964565" h="962025">
                <a:moveTo>
                  <a:pt x="703786" y="713199"/>
                </a:moveTo>
                <a:lnTo>
                  <a:pt x="702715" y="712103"/>
                </a:lnTo>
                <a:lnTo>
                  <a:pt x="701801" y="711594"/>
                </a:lnTo>
                <a:lnTo>
                  <a:pt x="702174" y="710608"/>
                </a:lnTo>
                <a:lnTo>
                  <a:pt x="702295" y="709220"/>
                </a:lnTo>
                <a:lnTo>
                  <a:pt x="703619" y="708384"/>
                </a:lnTo>
                <a:lnTo>
                  <a:pt x="705338" y="708740"/>
                </a:lnTo>
                <a:lnTo>
                  <a:pt x="707067" y="710953"/>
                </a:lnTo>
                <a:lnTo>
                  <a:pt x="706284" y="712512"/>
                </a:lnTo>
                <a:lnTo>
                  <a:pt x="703786" y="713199"/>
                </a:lnTo>
                <a:close/>
              </a:path>
              <a:path w="964565" h="962025">
                <a:moveTo>
                  <a:pt x="703914" y="748901"/>
                </a:moveTo>
                <a:lnTo>
                  <a:pt x="702324" y="748367"/>
                </a:lnTo>
                <a:lnTo>
                  <a:pt x="701217" y="746022"/>
                </a:lnTo>
                <a:lnTo>
                  <a:pt x="702217" y="744691"/>
                </a:lnTo>
                <a:lnTo>
                  <a:pt x="704780" y="744691"/>
                </a:lnTo>
                <a:lnTo>
                  <a:pt x="705434" y="745688"/>
                </a:lnTo>
                <a:lnTo>
                  <a:pt x="706163" y="746307"/>
                </a:lnTo>
                <a:lnTo>
                  <a:pt x="705680" y="747139"/>
                </a:lnTo>
                <a:lnTo>
                  <a:pt x="705369" y="748367"/>
                </a:lnTo>
                <a:lnTo>
                  <a:pt x="705659" y="748367"/>
                </a:lnTo>
                <a:lnTo>
                  <a:pt x="703914" y="748901"/>
                </a:lnTo>
                <a:close/>
              </a:path>
              <a:path w="964565" h="962025">
                <a:moveTo>
                  <a:pt x="705611" y="766864"/>
                </a:moveTo>
                <a:lnTo>
                  <a:pt x="704128" y="766864"/>
                </a:lnTo>
                <a:lnTo>
                  <a:pt x="703181" y="766355"/>
                </a:lnTo>
                <a:lnTo>
                  <a:pt x="702214" y="765946"/>
                </a:lnTo>
                <a:lnTo>
                  <a:pt x="702569" y="765494"/>
                </a:lnTo>
                <a:lnTo>
                  <a:pt x="702836" y="764854"/>
                </a:lnTo>
                <a:lnTo>
                  <a:pt x="704591" y="764021"/>
                </a:lnTo>
                <a:lnTo>
                  <a:pt x="705683" y="764462"/>
                </a:lnTo>
                <a:lnTo>
                  <a:pt x="706161" y="765946"/>
                </a:lnTo>
                <a:lnTo>
                  <a:pt x="706220" y="766131"/>
                </a:lnTo>
                <a:lnTo>
                  <a:pt x="705611" y="766864"/>
                </a:lnTo>
                <a:close/>
              </a:path>
              <a:path w="964565" h="962025">
                <a:moveTo>
                  <a:pt x="705611" y="766864"/>
                </a:moveTo>
                <a:lnTo>
                  <a:pt x="705421" y="767092"/>
                </a:lnTo>
                <a:lnTo>
                  <a:pt x="706034" y="766355"/>
                </a:lnTo>
                <a:lnTo>
                  <a:pt x="705611" y="766864"/>
                </a:lnTo>
                <a:close/>
              </a:path>
              <a:path w="964565" h="962025">
                <a:moveTo>
                  <a:pt x="705607" y="656587"/>
                </a:moveTo>
                <a:lnTo>
                  <a:pt x="704132" y="656587"/>
                </a:lnTo>
                <a:lnTo>
                  <a:pt x="703174" y="656081"/>
                </a:lnTo>
                <a:lnTo>
                  <a:pt x="702196" y="655679"/>
                </a:lnTo>
                <a:lnTo>
                  <a:pt x="702548" y="655217"/>
                </a:lnTo>
                <a:lnTo>
                  <a:pt x="702804" y="654558"/>
                </a:lnTo>
                <a:lnTo>
                  <a:pt x="704548" y="653736"/>
                </a:lnTo>
                <a:lnTo>
                  <a:pt x="705647" y="654174"/>
                </a:lnTo>
                <a:lnTo>
                  <a:pt x="706171" y="655679"/>
                </a:lnTo>
                <a:lnTo>
                  <a:pt x="706220" y="655822"/>
                </a:lnTo>
                <a:lnTo>
                  <a:pt x="705607" y="656587"/>
                </a:lnTo>
                <a:close/>
              </a:path>
              <a:path w="964565" h="962025">
                <a:moveTo>
                  <a:pt x="705607" y="656587"/>
                </a:moveTo>
                <a:lnTo>
                  <a:pt x="705431" y="656807"/>
                </a:lnTo>
                <a:lnTo>
                  <a:pt x="706012" y="656081"/>
                </a:lnTo>
                <a:lnTo>
                  <a:pt x="705607" y="656587"/>
                </a:lnTo>
                <a:close/>
              </a:path>
              <a:path w="964565" h="962025">
                <a:moveTo>
                  <a:pt x="705778" y="786005"/>
                </a:moveTo>
                <a:lnTo>
                  <a:pt x="703217" y="786005"/>
                </a:lnTo>
                <a:lnTo>
                  <a:pt x="701505" y="784134"/>
                </a:lnTo>
                <a:lnTo>
                  <a:pt x="701932" y="783002"/>
                </a:lnTo>
                <a:lnTo>
                  <a:pt x="702018" y="782774"/>
                </a:lnTo>
                <a:lnTo>
                  <a:pt x="704527" y="782475"/>
                </a:lnTo>
                <a:lnTo>
                  <a:pt x="706042" y="783002"/>
                </a:lnTo>
                <a:lnTo>
                  <a:pt x="706730" y="784134"/>
                </a:lnTo>
                <a:lnTo>
                  <a:pt x="706836" y="784308"/>
                </a:lnTo>
                <a:lnTo>
                  <a:pt x="705907" y="785653"/>
                </a:lnTo>
                <a:lnTo>
                  <a:pt x="705778" y="786005"/>
                </a:lnTo>
                <a:close/>
              </a:path>
              <a:path w="964565" h="962025">
                <a:moveTo>
                  <a:pt x="705778" y="786005"/>
                </a:moveTo>
                <a:lnTo>
                  <a:pt x="705705" y="786205"/>
                </a:lnTo>
                <a:lnTo>
                  <a:pt x="705907" y="785653"/>
                </a:lnTo>
                <a:lnTo>
                  <a:pt x="705778" y="786005"/>
                </a:lnTo>
                <a:close/>
              </a:path>
              <a:path w="964565" h="962025">
                <a:moveTo>
                  <a:pt x="705541" y="786653"/>
                </a:moveTo>
                <a:lnTo>
                  <a:pt x="704512" y="786205"/>
                </a:lnTo>
                <a:lnTo>
                  <a:pt x="705705" y="786205"/>
                </a:lnTo>
                <a:lnTo>
                  <a:pt x="705541" y="786653"/>
                </a:lnTo>
                <a:close/>
              </a:path>
              <a:path w="964565" h="962025">
                <a:moveTo>
                  <a:pt x="696651" y="21400"/>
                </a:moveTo>
                <a:lnTo>
                  <a:pt x="694203" y="21400"/>
                </a:lnTo>
                <a:lnTo>
                  <a:pt x="694470" y="21002"/>
                </a:lnTo>
                <a:lnTo>
                  <a:pt x="696452" y="21002"/>
                </a:lnTo>
                <a:lnTo>
                  <a:pt x="696651" y="21400"/>
                </a:lnTo>
                <a:close/>
              </a:path>
              <a:path w="964565" h="962025">
                <a:moveTo>
                  <a:pt x="696406" y="23322"/>
                </a:moveTo>
                <a:lnTo>
                  <a:pt x="694589" y="23322"/>
                </a:lnTo>
                <a:lnTo>
                  <a:pt x="693899" y="22016"/>
                </a:lnTo>
                <a:lnTo>
                  <a:pt x="693773" y="21777"/>
                </a:lnTo>
                <a:lnTo>
                  <a:pt x="696839" y="21777"/>
                </a:lnTo>
                <a:lnTo>
                  <a:pt x="696958" y="22016"/>
                </a:lnTo>
                <a:lnTo>
                  <a:pt x="696406" y="23322"/>
                </a:lnTo>
                <a:close/>
              </a:path>
              <a:path w="964565" h="962025">
                <a:moveTo>
                  <a:pt x="705534" y="638253"/>
                </a:moveTo>
                <a:lnTo>
                  <a:pt x="702885" y="638253"/>
                </a:lnTo>
                <a:lnTo>
                  <a:pt x="702228" y="637260"/>
                </a:lnTo>
                <a:lnTo>
                  <a:pt x="701477" y="636631"/>
                </a:lnTo>
                <a:lnTo>
                  <a:pt x="701982" y="635734"/>
                </a:lnTo>
                <a:lnTo>
                  <a:pt x="702310" y="634339"/>
                </a:lnTo>
                <a:lnTo>
                  <a:pt x="703779" y="633834"/>
                </a:lnTo>
                <a:lnTo>
                  <a:pt x="705156" y="634339"/>
                </a:lnTo>
                <a:lnTo>
                  <a:pt x="705377" y="634339"/>
                </a:lnTo>
                <a:lnTo>
                  <a:pt x="706697" y="636965"/>
                </a:lnTo>
                <a:lnTo>
                  <a:pt x="705534" y="638253"/>
                </a:lnTo>
                <a:close/>
              </a:path>
              <a:path w="964565" h="962025">
                <a:moveTo>
                  <a:pt x="703480" y="731052"/>
                </a:moveTo>
                <a:lnTo>
                  <a:pt x="702576" y="729888"/>
                </a:lnTo>
                <a:lnTo>
                  <a:pt x="701744" y="729294"/>
                </a:lnTo>
                <a:lnTo>
                  <a:pt x="702206" y="728336"/>
                </a:lnTo>
                <a:lnTo>
                  <a:pt x="702340" y="727550"/>
                </a:lnTo>
                <a:lnTo>
                  <a:pt x="702541" y="726853"/>
                </a:lnTo>
                <a:lnTo>
                  <a:pt x="703886" y="726262"/>
                </a:lnTo>
                <a:lnTo>
                  <a:pt x="705566" y="726853"/>
                </a:lnTo>
                <a:lnTo>
                  <a:pt x="707059" y="729294"/>
                </a:lnTo>
                <a:lnTo>
                  <a:pt x="706064" y="730721"/>
                </a:lnTo>
                <a:lnTo>
                  <a:pt x="703480" y="731052"/>
                </a:lnTo>
                <a:close/>
              </a:path>
              <a:path w="964565" h="962025">
                <a:moveTo>
                  <a:pt x="703829" y="695136"/>
                </a:moveTo>
                <a:lnTo>
                  <a:pt x="702744" y="694058"/>
                </a:lnTo>
                <a:lnTo>
                  <a:pt x="701833" y="693563"/>
                </a:lnTo>
                <a:lnTo>
                  <a:pt x="702085" y="692883"/>
                </a:lnTo>
                <a:lnTo>
                  <a:pt x="702192" y="692595"/>
                </a:lnTo>
                <a:lnTo>
                  <a:pt x="702299" y="691218"/>
                </a:lnTo>
                <a:lnTo>
                  <a:pt x="703619" y="690389"/>
                </a:lnTo>
                <a:lnTo>
                  <a:pt x="705313" y="690691"/>
                </a:lnTo>
                <a:lnTo>
                  <a:pt x="707085" y="692883"/>
                </a:lnTo>
                <a:lnTo>
                  <a:pt x="706238" y="694410"/>
                </a:lnTo>
                <a:lnTo>
                  <a:pt x="703829" y="695136"/>
                </a:lnTo>
                <a:close/>
              </a:path>
              <a:path w="964565" h="962025">
                <a:moveTo>
                  <a:pt x="705295" y="602049"/>
                </a:moveTo>
                <a:lnTo>
                  <a:pt x="702236" y="602049"/>
                </a:lnTo>
                <a:lnTo>
                  <a:pt x="701655" y="600697"/>
                </a:lnTo>
                <a:lnTo>
                  <a:pt x="702256" y="599000"/>
                </a:lnTo>
                <a:lnTo>
                  <a:pt x="704747" y="597526"/>
                </a:lnTo>
                <a:lnTo>
                  <a:pt x="706149" y="598580"/>
                </a:lnTo>
                <a:lnTo>
                  <a:pt x="706415" y="600697"/>
                </a:lnTo>
                <a:lnTo>
                  <a:pt x="706473" y="601160"/>
                </a:lnTo>
                <a:lnTo>
                  <a:pt x="705295" y="602049"/>
                </a:lnTo>
                <a:close/>
              </a:path>
              <a:path w="964565" h="962025">
                <a:moveTo>
                  <a:pt x="705295" y="602049"/>
                </a:moveTo>
                <a:lnTo>
                  <a:pt x="705036" y="602402"/>
                </a:lnTo>
                <a:lnTo>
                  <a:pt x="705295" y="602049"/>
                </a:lnTo>
                <a:lnTo>
                  <a:pt x="706473" y="601160"/>
                </a:lnTo>
                <a:lnTo>
                  <a:pt x="705295" y="602049"/>
                </a:lnTo>
                <a:close/>
              </a:path>
              <a:path w="964565" h="962025">
                <a:moveTo>
                  <a:pt x="704694" y="602868"/>
                </a:moveTo>
                <a:lnTo>
                  <a:pt x="703730" y="602402"/>
                </a:lnTo>
                <a:lnTo>
                  <a:pt x="705036" y="602402"/>
                </a:lnTo>
                <a:lnTo>
                  <a:pt x="704694" y="602868"/>
                </a:lnTo>
                <a:close/>
              </a:path>
              <a:path w="964565" h="962025">
                <a:moveTo>
                  <a:pt x="706106" y="563386"/>
                </a:moveTo>
                <a:lnTo>
                  <a:pt x="702288" y="563386"/>
                </a:lnTo>
                <a:lnTo>
                  <a:pt x="702971" y="562806"/>
                </a:lnTo>
                <a:lnTo>
                  <a:pt x="703660" y="561813"/>
                </a:lnTo>
                <a:lnTo>
                  <a:pt x="704804" y="561813"/>
                </a:lnTo>
                <a:lnTo>
                  <a:pt x="705448" y="562806"/>
                </a:lnTo>
                <a:lnTo>
                  <a:pt x="706106" y="563386"/>
                </a:lnTo>
                <a:close/>
              </a:path>
              <a:path w="964565" h="962025">
                <a:moveTo>
                  <a:pt x="704224" y="564265"/>
                </a:moveTo>
                <a:lnTo>
                  <a:pt x="702938" y="564265"/>
                </a:lnTo>
                <a:lnTo>
                  <a:pt x="702644" y="563756"/>
                </a:lnTo>
                <a:lnTo>
                  <a:pt x="705162" y="563756"/>
                </a:lnTo>
                <a:lnTo>
                  <a:pt x="704224" y="564265"/>
                </a:lnTo>
                <a:close/>
              </a:path>
              <a:path w="964565" h="962025">
                <a:moveTo>
                  <a:pt x="703033" y="564429"/>
                </a:moveTo>
                <a:lnTo>
                  <a:pt x="702644" y="563756"/>
                </a:lnTo>
                <a:lnTo>
                  <a:pt x="702938" y="564265"/>
                </a:lnTo>
                <a:lnTo>
                  <a:pt x="703033" y="564429"/>
                </a:lnTo>
                <a:close/>
              </a:path>
              <a:path w="964565" h="962025">
                <a:moveTo>
                  <a:pt x="721440" y="15223"/>
                </a:moveTo>
                <a:lnTo>
                  <a:pt x="720088" y="14223"/>
                </a:lnTo>
                <a:lnTo>
                  <a:pt x="719963" y="12426"/>
                </a:lnTo>
                <a:lnTo>
                  <a:pt x="719913" y="11735"/>
                </a:lnTo>
                <a:lnTo>
                  <a:pt x="721102" y="10960"/>
                </a:lnTo>
                <a:lnTo>
                  <a:pt x="721732" y="10219"/>
                </a:lnTo>
                <a:lnTo>
                  <a:pt x="721317" y="10707"/>
                </a:lnTo>
                <a:lnTo>
                  <a:pt x="723899" y="10960"/>
                </a:lnTo>
                <a:lnTo>
                  <a:pt x="724347" y="12426"/>
                </a:lnTo>
                <a:lnTo>
                  <a:pt x="723817" y="14091"/>
                </a:lnTo>
                <a:lnTo>
                  <a:pt x="721440" y="15223"/>
                </a:lnTo>
                <a:close/>
              </a:path>
              <a:path w="964565" h="962025">
                <a:moveTo>
                  <a:pt x="704754" y="893575"/>
                </a:moveTo>
                <a:lnTo>
                  <a:pt x="702406" y="893575"/>
                </a:lnTo>
                <a:lnTo>
                  <a:pt x="702636" y="893119"/>
                </a:lnTo>
                <a:lnTo>
                  <a:pt x="703893" y="893119"/>
                </a:lnTo>
                <a:lnTo>
                  <a:pt x="704754" y="893575"/>
                </a:lnTo>
                <a:close/>
              </a:path>
              <a:path w="964565" h="962025">
                <a:moveTo>
                  <a:pt x="705028" y="894913"/>
                </a:moveTo>
                <a:lnTo>
                  <a:pt x="703769" y="894913"/>
                </a:lnTo>
                <a:lnTo>
                  <a:pt x="702702" y="894351"/>
                </a:lnTo>
                <a:lnTo>
                  <a:pt x="705313" y="894351"/>
                </a:lnTo>
                <a:lnTo>
                  <a:pt x="705028" y="894913"/>
                </a:lnTo>
                <a:close/>
              </a:path>
              <a:path w="964565" h="962025">
                <a:moveTo>
                  <a:pt x="705028" y="894913"/>
                </a:moveTo>
                <a:lnTo>
                  <a:pt x="704929" y="895108"/>
                </a:lnTo>
                <a:lnTo>
                  <a:pt x="705313" y="894351"/>
                </a:lnTo>
                <a:lnTo>
                  <a:pt x="705028" y="894913"/>
                </a:lnTo>
                <a:close/>
              </a:path>
              <a:path w="964565" h="962025">
                <a:moveTo>
                  <a:pt x="703295" y="878042"/>
                </a:moveTo>
                <a:lnTo>
                  <a:pt x="701950" y="877092"/>
                </a:lnTo>
                <a:lnTo>
                  <a:pt x="701530" y="875612"/>
                </a:lnTo>
                <a:lnTo>
                  <a:pt x="701413" y="875199"/>
                </a:lnTo>
                <a:lnTo>
                  <a:pt x="701950" y="874266"/>
                </a:lnTo>
                <a:lnTo>
                  <a:pt x="702285" y="872818"/>
                </a:lnTo>
                <a:lnTo>
                  <a:pt x="705003" y="871690"/>
                </a:lnTo>
                <a:lnTo>
                  <a:pt x="706261" y="872818"/>
                </a:lnTo>
                <a:lnTo>
                  <a:pt x="706547" y="874266"/>
                </a:lnTo>
                <a:lnTo>
                  <a:pt x="706661" y="875199"/>
                </a:lnTo>
                <a:lnTo>
                  <a:pt x="706711" y="875612"/>
                </a:lnTo>
                <a:lnTo>
                  <a:pt x="705864" y="877092"/>
                </a:lnTo>
                <a:lnTo>
                  <a:pt x="703295" y="878042"/>
                </a:lnTo>
                <a:close/>
              </a:path>
              <a:path w="964565" h="962025">
                <a:moveTo>
                  <a:pt x="703463" y="859296"/>
                </a:moveTo>
                <a:lnTo>
                  <a:pt x="702566" y="858168"/>
                </a:lnTo>
                <a:lnTo>
                  <a:pt x="701733" y="857591"/>
                </a:lnTo>
                <a:lnTo>
                  <a:pt x="702199" y="856645"/>
                </a:lnTo>
                <a:lnTo>
                  <a:pt x="702339" y="855880"/>
                </a:lnTo>
                <a:lnTo>
                  <a:pt x="702534" y="855186"/>
                </a:lnTo>
                <a:lnTo>
                  <a:pt x="703897" y="854606"/>
                </a:lnTo>
                <a:lnTo>
                  <a:pt x="705544" y="855186"/>
                </a:lnTo>
                <a:lnTo>
                  <a:pt x="707059" y="857591"/>
                </a:lnTo>
                <a:lnTo>
                  <a:pt x="706681" y="858168"/>
                </a:lnTo>
                <a:lnTo>
                  <a:pt x="706032" y="858993"/>
                </a:lnTo>
                <a:lnTo>
                  <a:pt x="703463" y="859296"/>
                </a:lnTo>
                <a:close/>
              </a:path>
              <a:path w="964565" h="962025">
                <a:moveTo>
                  <a:pt x="704669" y="801157"/>
                </a:moveTo>
                <a:lnTo>
                  <a:pt x="702014" y="801157"/>
                </a:lnTo>
                <a:lnTo>
                  <a:pt x="702039" y="800969"/>
                </a:lnTo>
                <a:lnTo>
                  <a:pt x="703466" y="800371"/>
                </a:lnTo>
                <a:lnTo>
                  <a:pt x="704669" y="801157"/>
                </a:lnTo>
                <a:close/>
              </a:path>
              <a:path w="964565" h="962025">
                <a:moveTo>
                  <a:pt x="702014" y="801157"/>
                </a:moveTo>
                <a:lnTo>
                  <a:pt x="701973" y="801463"/>
                </a:lnTo>
                <a:lnTo>
                  <a:pt x="702039" y="800969"/>
                </a:lnTo>
                <a:lnTo>
                  <a:pt x="702014" y="801157"/>
                </a:lnTo>
                <a:close/>
              </a:path>
              <a:path w="964565" h="962025">
                <a:moveTo>
                  <a:pt x="703164" y="805104"/>
                </a:moveTo>
                <a:lnTo>
                  <a:pt x="702082" y="804662"/>
                </a:lnTo>
                <a:lnTo>
                  <a:pt x="701520" y="803545"/>
                </a:lnTo>
                <a:lnTo>
                  <a:pt x="701438" y="803381"/>
                </a:lnTo>
                <a:lnTo>
                  <a:pt x="701850" y="802388"/>
                </a:lnTo>
                <a:lnTo>
                  <a:pt x="701973" y="801463"/>
                </a:lnTo>
                <a:lnTo>
                  <a:pt x="705672" y="801463"/>
                </a:lnTo>
                <a:lnTo>
                  <a:pt x="705206" y="802388"/>
                </a:lnTo>
                <a:lnTo>
                  <a:pt x="704980" y="803381"/>
                </a:lnTo>
                <a:lnTo>
                  <a:pt x="704943" y="803545"/>
                </a:lnTo>
                <a:lnTo>
                  <a:pt x="703164" y="805104"/>
                </a:lnTo>
                <a:close/>
              </a:path>
              <a:path w="964565" h="962025">
                <a:moveTo>
                  <a:pt x="703754" y="841471"/>
                </a:moveTo>
                <a:lnTo>
                  <a:pt x="702701" y="840390"/>
                </a:lnTo>
                <a:lnTo>
                  <a:pt x="701787" y="839881"/>
                </a:lnTo>
                <a:lnTo>
                  <a:pt x="702174" y="838895"/>
                </a:lnTo>
                <a:lnTo>
                  <a:pt x="702313" y="837511"/>
                </a:lnTo>
                <a:lnTo>
                  <a:pt x="703644" y="836678"/>
                </a:lnTo>
                <a:lnTo>
                  <a:pt x="705356" y="837059"/>
                </a:lnTo>
                <a:lnTo>
                  <a:pt x="707074" y="839290"/>
                </a:lnTo>
                <a:lnTo>
                  <a:pt x="706295" y="840834"/>
                </a:lnTo>
                <a:lnTo>
                  <a:pt x="703754" y="841471"/>
                </a:lnTo>
                <a:close/>
              </a:path>
              <a:path w="964565" h="962025">
                <a:moveTo>
                  <a:pt x="706025" y="823028"/>
                </a:moveTo>
                <a:lnTo>
                  <a:pt x="703261" y="823028"/>
                </a:lnTo>
                <a:lnTo>
                  <a:pt x="702566" y="821974"/>
                </a:lnTo>
                <a:lnTo>
                  <a:pt x="701783" y="821320"/>
                </a:lnTo>
                <a:lnTo>
                  <a:pt x="702285" y="820419"/>
                </a:lnTo>
                <a:lnTo>
                  <a:pt x="702623" y="818996"/>
                </a:lnTo>
                <a:lnTo>
                  <a:pt x="704128" y="818516"/>
                </a:lnTo>
                <a:lnTo>
                  <a:pt x="705499" y="818996"/>
                </a:lnTo>
                <a:lnTo>
                  <a:pt x="705751" y="818996"/>
                </a:lnTo>
                <a:lnTo>
                  <a:pt x="707035" y="821590"/>
                </a:lnTo>
                <a:lnTo>
                  <a:pt x="706025" y="823028"/>
                </a:lnTo>
                <a:close/>
              </a:path>
              <a:path w="964565" h="962025">
                <a:moveTo>
                  <a:pt x="704751" y="621464"/>
                </a:moveTo>
                <a:lnTo>
                  <a:pt x="702434" y="620824"/>
                </a:lnTo>
                <a:lnTo>
                  <a:pt x="701598" y="619376"/>
                </a:lnTo>
                <a:lnTo>
                  <a:pt x="701922" y="616917"/>
                </a:lnTo>
                <a:lnTo>
                  <a:pt x="703238" y="615778"/>
                </a:lnTo>
                <a:lnTo>
                  <a:pt x="705708" y="616603"/>
                </a:lnTo>
                <a:lnTo>
                  <a:pt x="706039" y="617984"/>
                </a:lnTo>
                <a:lnTo>
                  <a:pt x="706537" y="618838"/>
                </a:lnTo>
                <a:lnTo>
                  <a:pt x="706057" y="620625"/>
                </a:lnTo>
                <a:lnTo>
                  <a:pt x="704751" y="621464"/>
                </a:lnTo>
                <a:close/>
              </a:path>
              <a:path w="964565" h="962025">
                <a:moveTo>
                  <a:pt x="695448" y="849585"/>
                </a:moveTo>
                <a:lnTo>
                  <a:pt x="693887" y="849585"/>
                </a:lnTo>
                <a:lnTo>
                  <a:pt x="694101" y="848855"/>
                </a:lnTo>
                <a:lnTo>
                  <a:pt x="694143" y="848713"/>
                </a:lnTo>
                <a:lnTo>
                  <a:pt x="694669" y="847806"/>
                </a:lnTo>
                <a:lnTo>
                  <a:pt x="696171" y="847806"/>
                </a:lnTo>
                <a:lnTo>
                  <a:pt x="695919" y="848713"/>
                </a:lnTo>
                <a:lnTo>
                  <a:pt x="695879" y="848855"/>
                </a:lnTo>
                <a:lnTo>
                  <a:pt x="695448" y="849585"/>
                </a:lnTo>
                <a:close/>
              </a:path>
              <a:path w="964565" h="962025">
                <a:moveTo>
                  <a:pt x="695166" y="850161"/>
                </a:moveTo>
                <a:lnTo>
                  <a:pt x="695022" y="850464"/>
                </a:lnTo>
                <a:lnTo>
                  <a:pt x="695440" y="849585"/>
                </a:lnTo>
                <a:lnTo>
                  <a:pt x="695879" y="848855"/>
                </a:lnTo>
                <a:lnTo>
                  <a:pt x="695448" y="849585"/>
                </a:lnTo>
                <a:lnTo>
                  <a:pt x="695166" y="850161"/>
                </a:lnTo>
                <a:close/>
              </a:path>
              <a:path w="964565" h="962025">
                <a:moveTo>
                  <a:pt x="693601" y="462578"/>
                </a:moveTo>
                <a:lnTo>
                  <a:pt x="693816" y="462083"/>
                </a:lnTo>
                <a:lnTo>
                  <a:pt x="695926" y="462083"/>
                </a:lnTo>
                <a:lnTo>
                  <a:pt x="696495" y="462578"/>
                </a:lnTo>
                <a:lnTo>
                  <a:pt x="693816" y="462083"/>
                </a:lnTo>
                <a:lnTo>
                  <a:pt x="693601" y="462578"/>
                </a:lnTo>
                <a:close/>
              </a:path>
              <a:path w="964565" h="962025">
                <a:moveTo>
                  <a:pt x="695107" y="465418"/>
                </a:moveTo>
                <a:lnTo>
                  <a:pt x="693848" y="464354"/>
                </a:lnTo>
                <a:lnTo>
                  <a:pt x="693399" y="463044"/>
                </a:lnTo>
                <a:lnTo>
                  <a:pt x="693533" y="462734"/>
                </a:lnTo>
                <a:lnTo>
                  <a:pt x="696442" y="462734"/>
                </a:lnTo>
                <a:lnTo>
                  <a:pt x="696118" y="463670"/>
                </a:lnTo>
                <a:lnTo>
                  <a:pt x="695689" y="464354"/>
                </a:lnTo>
                <a:lnTo>
                  <a:pt x="695577" y="464532"/>
                </a:lnTo>
                <a:lnTo>
                  <a:pt x="695107" y="465418"/>
                </a:lnTo>
                <a:close/>
              </a:path>
              <a:path w="964565" h="962025">
                <a:moveTo>
                  <a:pt x="695111" y="648203"/>
                </a:moveTo>
                <a:lnTo>
                  <a:pt x="693880" y="647224"/>
                </a:lnTo>
                <a:lnTo>
                  <a:pt x="694568" y="645516"/>
                </a:lnTo>
                <a:lnTo>
                  <a:pt x="696129" y="645516"/>
                </a:lnTo>
                <a:lnTo>
                  <a:pt x="695933" y="646441"/>
                </a:lnTo>
                <a:lnTo>
                  <a:pt x="695521" y="647224"/>
                </a:lnTo>
                <a:lnTo>
                  <a:pt x="695111" y="648203"/>
                </a:lnTo>
                <a:close/>
              </a:path>
              <a:path w="964565" h="962025">
                <a:moveTo>
                  <a:pt x="695495" y="868327"/>
                </a:moveTo>
                <a:lnTo>
                  <a:pt x="694150" y="868327"/>
                </a:lnTo>
                <a:lnTo>
                  <a:pt x="693271" y="866616"/>
                </a:lnTo>
                <a:lnTo>
                  <a:pt x="693563" y="865961"/>
                </a:lnTo>
                <a:lnTo>
                  <a:pt x="696356" y="865961"/>
                </a:lnTo>
                <a:lnTo>
                  <a:pt x="696213" y="866616"/>
                </a:lnTo>
                <a:lnTo>
                  <a:pt x="696136" y="866968"/>
                </a:lnTo>
                <a:lnTo>
                  <a:pt x="695659" y="867918"/>
                </a:lnTo>
                <a:lnTo>
                  <a:pt x="695495" y="868327"/>
                </a:lnTo>
                <a:close/>
              </a:path>
              <a:path w="964565" h="962025">
                <a:moveTo>
                  <a:pt x="695495" y="868327"/>
                </a:moveTo>
                <a:lnTo>
                  <a:pt x="695403" y="868559"/>
                </a:lnTo>
                <a:lnTo>
                  <a:pt x="695659" y="867918"/>
                </a:lnTo>
                <a:lnTo>
                  <a:pt x="695495" y="868327"/>
                </a:lnTo>
                <a:close/>
              </a:path>
              <a:path w="964565" h="962025">
                <a:moveTo>
                  <a:pt x="695403" y="868559"/>
                </a:moveTo>
                <a:lnTo>
                  <a:pt x="695271" y="868890"/>
                </a:lnTo>
                <a:lnTo>
                  <a:pt x="695403" y="868559"/>
                </a:lnTo>
                <a:lnTo>
                  <a:pt x="695495" y="868327"/>
                </a:lnTo>
                <a:lnTo>
                  <a:pt x="695403" y="868559"/>
                </a:lnTo>
                <a:close/>
              </a:path>
              <a:path w="964565" h="962025">
                <a:moveTo>
                  <a:pt x="695111" y="666351"/>
                </a:moveTo>
                <a:lnTo>
                  <a:pt x="693869" y="665333"/>
                </a:lnTo>
                <a:lnTo>
                  <a:pt x="694559" y="663604"/>
                </a:lnTo>
                <a:lnTo>
                  <a:pt x="696143" y="663604"/>
                </a:lnTo>
                <a:lnTo>
                  <a:pt x="695947" y="664551"/>
                </a:lnTo>
                <a:lnTo>
                  <a:pt x="695537" y="665333"/>
                </a:lnTo>
                <a:lnTo>
                  <a:pt x="695111" y="666351"/>
                </a:lnTo>
                <a:close/>
              </a:path>
              <a:path w="964565" h="962025">
                <a:moveTo>
                  <a:pt x="695527" y="775561"/>
                </a:moveTo>
                <a:lnTo>
                  <a:pt x="693937" y="775561"/>
                </a:lnTo>
                <a:lnTo>
                  <a:pt x="694101" y="774753"/>
                </a:lnTo>
                <a:lnTo>
                  <a:pt x="694129" y="774618"/>
                </a:lnTo>
                <a:lnTo>
                  <a:pt x="694591" y="773728"/>
                </a:lnTo>
                <a:lnTo>
                  <a:pt x="696156" y="773728"/>
                </a:lnTo>
                <a:lnTo>
                  <a:pt x="695975" y="774618"/>
                </a:lnTo>
                <a:lnTo>
                  <a:pt x="695947" y="774753"/>
                </a:lnTo>
                <a:lnTo>
                  <a:pt x="695527" y="775561"/>
                </a:lnTo>
                <a:close/>
              </a:path>
              <a:path w="964565" h="962025">
                <a:moveTo>
                  <a:pt x="695345" y="555497"/>
                </a:moveTo>
                <a:lnTo>
                  <a:pt x="694549" y="555497"/>
                </a:lnTo>
                <a:lnTo>
                  <a:pt x="694227" y="554230"/>
                </a:lnTo>
                <a:lnTo>
                  <a:pt x="696097" y="554230"/>
                </a:lnTo>
                <a:lnTo>
                  <a:pt x="695345" y="555497"/>
                </a:lnTo>
                <a:close/>
              </a:path>
              <a:path w="964565" h="962025">
                <a:moveTo>
                  <a:pt x="695345" y="555497"/>
                </a:moveTo>
                <a:lnTo>
                  <a:pt x="695257" y="555647"/>
                </a:lnTo>
                <a:lnTo>
                  <a:pt x="696097" y="554230"/>
                </a:lnTo>
                <a:lnTo>
                  <a:pt x="695345" y="555497"/>
                </a:lnTo>
                <a:close/>
              </a:path>
              <a:path w="964565" h="962025">
                <a:moveTo>
                  <a:pt x="695726" y="574382"/>
                </a:moveTo>
                <a:lnTo>
                  <a:pt x="691940" y="574382"/>
                </a:lnTo>
                <a:lnTo>
                  <a:pt x="692488" y="571496"/>
                </a:lnTo>
                <a:lnTo>
                  <a:pt x="693620" y="570816"/>
                </a:lnTo>
                <a:lnTo>
                  <a:pt x="694246" y="570140"/>
                </a:lnTo>
                <a:lnTo>
                  <a:pt x="695015" y="570816"/>
                </a:lnTo>
                <a:lnTo>
                  <a:pt x="696164" y="571357"/>
                </a:lnTo>
                <a:lnTo>
                  <a:pt x="696282" y="572855"/>
                </a:lnTo>
                <a:lnTo>
                  <a:pt x="695726" y="574382"/>
                </a:lnTo>
                <a:close/>
              </a:path>
              <a:path w="964565" h="962025">
                <a:moveTo>
                  <a:pt x="692368" y="574592"/>
                </a:moveTo>
                <a:lnTo>
                  <a:pt x="691940" y="574382"/>
                </a:lnTo>
                <a:lnTo>
                  <a:pt x="692230" y="572855"/>
                </a:lnTo>
                <a:lnTo>
                  <a:pt x="691940" y="574382"/>
                </a:lnTo>
                <a:lnTo>
                  <a:pt x="692368" y="574592"/>
                </a:lnTo>
                <a:close/>
              </a:path>
              <a:path w="964565" h="962025">
                <a:moveTo>
                  <a:pt x="693421" y="575108"/>
                </a:moveTo>
                <a:lnTo>
                  <a:pt x="692368" y="574592"/>
                </a:lnTo>
                <a:lnTo>
                  <a:pt x="695097" y="574592"/>
                </a:lnTo>
                <a:lnTo>
                  <a:pt x="693421" y="575108"/>
                </a:lnTo>
                <a:close/>
              </a:path>
              <a:path w="964565" h="962025">
                <a:moveTo>
                  <a:pt x="695054" y="794667"/>
                </a:moveTo>
                <a:lnTo>
                  <a:pt x="693858" y="793624"/>
                </a:lnTo>
                <a:lnTo>
                  <a:pt x="694597" y="792008"/>
                </a:lnTo>
                <a:lnTo>
                  <a:pt x="696175" y="792008"/>
                </a:lnTo>
                <a:lnTo>
                  <a:pt x="695940" y="792930"/>
                </a:lnTo>
                <a:lnTo>
                  <a:pt x="695543" y="793624"/>
                </a:lnTo>
                <a:lnTo>
                  <a:pt x="695449" y="793788"/>
                </a:lnTo>
                <a:lnTo>
                  <a:pt x="695054" y="794667"/>
                </a:lnTo>
                <a:close/>
              </a:path>
              <a:path w="964565" h="962025">
                <a:moveTo>
                  <a:pt x="694903" y="516272"/>
                </a:moveTo>
                <a:lnTo>
                  <a:pt x="694792" y="516532"/>
                </a:lnTo>
                <a:lnTo>
                  <a:pt x="695054" y="515920"/>
                </a:lnTo>
                <a:lnTo>
                  <a:pt x="694903" y="516272"/>
                </a:lnTo>
                <a:close/>
              </a:path>
              <a:path w="964565" h="962025">
                <a:moveTo>
                  <a:pt x="694872" y="519902"/>
                </a:moveTo>
                <a:lnTo>
                  <a:pt x="694227" y="519368"/>
                </a:lnTo>
                <a:lnTo>
                  <a:pt x="693915" y="518823"/>
                </a:lnTo>
                <a:lnTo>
                  <a:pt x="694036" y="518282"/>
                </a:lnTo>
                <a:lnTo>
                  <a:pt x="694139" y="517820"/>
                </a:lnTo>
                <a:lnTo>
                  <a:pt x="694645" y="516877"/>
                </a:lnTo>
                <a:lnTo>
                  <a:pt x="694792" y="516532"/>
                </a:lnTo>
                <a:lnTo>
                  <a:pt x="696143" y="516532"/>
                </a:lnTo>
                <a:lnTo>
                  <a:pt x="696975" y="518282"/>
                </a:lnTo>
                <a:lnTo>
                  <a:pt x="696757" y="518823"/>
                </a:lnTo>
                <a:lnTo>
                  <a:pt x="696660" y="519065"/>
                </a:lnTo>
                <a:lnTo>
                  <a:pt x="696538" y="519368"/>
                </a:lnTo>
                <a:lnTo>
                  <a:pt x="694872" y="519902"/>
                </a:lnTo>
                <a:close/>
              </a:path>
              <a:path w="964565" h="962025">
                <a:moveTo>
                  <a:pt x="695517" y="536687"/>
                </a:moveTo>
                <a:lnTo>
                  <a:pt x="693940" y="536687"/>
                </a:lnTo>
                <a:lnTo>
                  <a:pt x="694132" y="535755"/>
                </a:lnTo>
                <a:lnTo>
                  <a:pt x="694588" y="534879"/>
                </a:lnTo>
                <a:lnTo>
                  <a:pt x="696136" y="534879"/>
                </a:lnTo>
                <a:lnTo>
                  <a:pt x="695956" y="535755"/>
                </a:lnTo>
                <a:lnTo>
                  <a:pt x="695517" y="536687"/>
                </a:lnTo>
                <a:close/>
              </a:path>
              <a:path w="964565" h="962025">
                <a:moveTo>
                  <a:pt x="694897" y="681130"/>
                </a:moveTo>
                <a:lnTo>
                  <a:pt x="694788" y="681382"/>
                </a:lnTo>
                <a:lnTo>
                  <a:pt x="695047" y="680784"/>
                </a:lnTo>
                <a:lnTo>
                  <a:pt x="694897" y="681130"/>
                </a:lnTo>
                <a:close/>
              </a:path>
              <a:path w="964565" h="962025">
                <a:moveTo>
                  <a:pt x="696751" y="683649"/>
                </a:moveTo>
                <a:lnTo>
                  <a:pt x="693901" y="683649"/>
                </a:lnTo>
                <a:lnTo>
                  <a:pt x="694033" y="683094"/>
                </a:lnTo>
                <a:lnTo>
                  <a:pt x="694136" y="682660"/>
                </a:lnTo>
                <a:lnTo>
                  <a:pt x="694637" y="681731"/>
                </a:lnTo>
                <a:lnTo>
                  <a:pt x="694788" y="681382"/>
                </a:lnTo>
                <a:lnTo>
                  <a:pt x="694897" y="681130"/>
                </a:lnTo>
                <a:lnTo>
                  <a:pt x="694788" y="681382"/>
                </a:lnTo>
                <a:lnTo>
                  <a:pt x="696302" y="681731"/>
                </a:lnTo>
                <a:lnTo>
                  <a:pt x="696975" y="683094"/>
                </a:lnTo>
                <a:lnTo>
                  <a:pt x="696751" y="683649"/>
                </a:lnTo>
                <a:close/>
              </a:path>
              <a:path w="964565" h="962025">
                <a:moveTo>
                  <a:pt x="696751" y="683649"/>
                </a:moveTo>
                <a:lnTo>
                  <a:pt x="696664" y="683862"/>
                </a:lnTo>
                <a:lnTo>
                  <a:pt x="696975" y="683094"/>
                </a:lnTo>
                <a:lnTo>
                  <a:pt x="696751" y="683649"/>
                </a:lnTo>
                <a:close/>
              </a:path>
              <a:path w="964565" h="962025">
                <a:moveTo>
                  <a:pt x="694862" y="684674"/>
                </a:moveTo>
                <a:lnTo>
                  <a:pt x="693851" y="683862"/>
                </a:lnTo>
                <a:lnTo>
                  <a:pt x="696664" y="683862"/>
                </a:lnTo>
                <a:lnTo>
                  <a:pt x="696545" y="684158"/>
                </a:lnTo>
                <a:lnTo>
                  <a:pt x="694862" y="684674"/>
                </a:lnTo>
                <a:close/>
              </a:path>
              <a:path w="964565" h="962025">
                <a:moveTo>
                  <a:pt x="694483" y="719252"/>
                </a:moveTo>
                <a:lnTo>
                  <a:pt x="694075" y="719760"/>
                </a:lnTo>
                <a:lnTo>
                  <a:pt x="694951" y="718668"/>
                </a:lnTo>
                <a:lnTo>
                  <a:pt x="694483" y="719252"/>
                </a:lnTo>
                <a:close/>
              </a:path>
              <a:path w="964565" h="962025">
                <a:moveTo>
                  <a:pt x="695520" y="739361"/>
                </a:moveTo>
                <a:lnTo>
                  <a:pt x="693965" y="739361"/>
                </a:lnTo>
                <a:lnTo>
                  <a:pt x="694157" y="738485"/>
                </a:lnTo>
                <a:lnTo>
                  <a:pt x="694598" y="737663"/>
                </a:lnTo>
                <a:lnTo>
                  <a:pt x="696172" y="737663"/>
                </a:lnTo>
                <a:lnTo>
                  <a:pt x="695963" y="738485"/>
                </a:lnTo>
                <a:lnTo>
                  <a:pt x="695520" y="739361"/>
                </a:lnTo>
                <a:close/>
              </a:path>
              <a:path w="964565" h="962025">
                <a:moveTo>
                  <a:pt x="695520" y="739361"/>
                </a:moveTo>
                <a:lnTo>
                  <a:pt x="695424" y="739571"/>
                </a:lnTo>
                <a:lnTo>
                  <a:pt x="695515" y="739361"/>
                </a:lnTo>
                <a:lnTo>
                  <a:pt x="695987" y="738485"/>
                </a:lnTo>
                <a:lnTo>
                  <a:pt x="695520" y="739361"/>
                </a:lnTo>
                <a:close/>
              </a:path>
              <a:path w="964565" h="962025">
                <a:moveTo>
                  <a:pt x="695255" y="739962"/>
                </a:moveTo>
                <a:lnTo>
                  <a:pt x="695121" y="740272"/>
                </a:lnTo>
                <a:lnTo>
                  <a:pt x="695424" y="739571"/>
                </a:lnTo>
                <a:lnTo>
                  <a:pt x="695515" y="739361"/>
                </a:lnTo>
                <a:lnTo>
                  <a:pt x="695255" y="739962"/>
                </a:lnTo>
                <a:close/>
              </a:path>
              <a:path w="964565" h="962025">
                <a:moveTo>
                  <a:pt x="696742" y="500440"/>
                </a:moveTo>
                <a:lnTo>
                  <a:pt x="693812" y="500440"/>
                </a:lnTo>
                <a:lnTo>
                  <a:pt x="693257" y="499070"/>
                </a:lnTo>
                <a:lnTo>
                  <a:pt x="693592" y="498156"/>
                </a:lnTo>
                <a:lnTo>
                  <a:pt x="693641" y="498020"/>
                </a:lnTo>
                <a:lnTo>
                  <a:pt x="695399" y="497533"/>
                </a:lnTo>
                <a:lnTo>
                  <a:pt x="696182" y="498156"/>
                </a:lnTo>
                <a:lnTo>
                  <a:pt x="696975" y="499899"/>
                </a:lnTo>
                <a:lnTo>
                  <a:pt x="696742" y="500440"/>
                </a:lnTo>
                <a:close/>
              </a:path>
              <a:path w="964565" h="962025">
                <a:moveTo>
                  <a:pt x="696742" y="500440"/>
                </a:moveTo>
                <a:lnTo>
                  <a:pt x="696594" y="500785"/>
                </a:lnTo>
                <a:lnTo>
                  <a:pt x="696975" y="499899"/>
                </a:lnTo>
                <a:lnTo>
                  <a:pt x="696742" y="500440"/>
                </a:lnTo>
                <a:close/>
              </a:path>
              <a:path w="964565" h="962025">
                <a:moveTo>
                  <a:pt x="694847" y="501511"/>
                </a:moveTo>
                <a:lnTo>
                  <a:pt x="694267" y="500785"/>
                </a:lnTo>
                <a:lnTo>
                  <a:pt x="696594" y="500785"/>
                </a:lnTo>
                <a:lnTo>
                  <a:pt x="696509" y="500981"/>
                </a:lnTo>
                <a:lnTo>
                  <a:pt x="694847" y="501511"/>
                </a:lnTo>
                <a:close/>
              </a:path>
              <a:path w="964565" h="962025">
                <a:moveTo>
                  <a:pt x="693625" y="480616"/>
                </a:moveTo>
                <a:lnTo>
                  <a:pt x="693819" y="480150"/>
                </a:lnTo>
                <a:lnTo>
                  <a:pt x="695951" y="480150"/>
                </a:lnTo>
                <a:lnTo>
                  <a:pt x="696474" y="480616"/>
                </a:lnTo>
                <a:lnTo>
                  <a:pt x="693819" y="480150"/>
                </a:lnTo>
                <a:lnTo>
                  <a:pt x="693625" y="480616"/>
                </a:lnTo>
                <a:close/>
              </a:path>
              <a:path w="964565" h="962025">
                <a:moveTo>
                  <a:pt x="695111" y="483577"/>
                </a:moveTo>
                <a:lnTo>
                  <a:pt x="693844" y="482473"/>
                </a:lnTo>
                <a:lnTo>
                  <a:pt x="693406" y="481143"/>
                </a:lnTo>
                <a:lnTo>
                  <a:pt x="693542" y="480815"/>
                </a:lnTo>
                <a:lnTo>
                  <a:pt x="696413" y="480815"/>
                </a:lnTo>
                <a:lnTo>
                  <a:pt x="696118" y="481779"/>
                </a:lnTo>
                <a:lnTo>
                  <a:pt x="695689" y="482473"/>
                </a:lnTo>
                <a:lnTo>
                  <a:pt x="695570" y="482666"/>
                </a:lnTo>
                <a:lnTo>
                  <a:pt x="695111" y="483577"/>
                </a:lnTo>
                <a:close/>
              </a:path>
              <a:path w="964565" h="962025">
                <a:moveTo>
                  <a:pt x="695033" y="758441"/>
                </a:moveTo>
                <a:lnTo>
                  <a:pt x="693862" y="757395"/>
                </a:lnTo>
                <a:lnTo>
                  <a:pt x="694580" y="755847"/>
                </a:lnTo>
                <a:lnTo>
                  <a:pt x="696189" y="755847"/>
                </a:lnTo>
                <a:lnTo>
                  <a:pt x="695944" y="756747"/>
                </a:lnTo>
                <a:lnTo>
                  <a:pt x="695553" y="757395"/>
                </a:lnTo>
                <a:lnTo>
                  <a:pt x="695442" y="757580"/>
                </a:lnTo>
                <a:lnTo>
                  <a:pt x="695033" y="758441"/>
                </a:lnTo>
                <a:close/>
              </a:path>
              <a:path w="964565" h="962025">
                <a:moveTo>
                  <a:pt x="694923" y="589061"/>
                </a:moveTo>
                <a:lnTo>
                  <a:pt x="694823" y="589278"/>
                </a:lnTo>
                <a:lnTo>
                  <a:pt x="695068" y="588744"/>
                </a:lnTo>
                <a:lnTo>
                  <a:pt x="694923" y="589061"/>
                </a:lnTo>
                <a:close/>
              </a:path>
              <a:path w="964565" h="962025">
                <a:moveTo>
                  <a:pt x="696831" y="591463"/>
                </a:moveTo>
                <a:lnTo>
                  <a:pt x="693912" y="591463"/>
                </a:lnTo>
                <a:lnTo>
                  <a:pt x="694168" y="590520"/>
                </a:lnTo>
                <a:lnTo>
                  <a:pt x="694655" y="589644"/>
                </a:lnTo>
                <a:lnTo>
                  <a:pt x="694823" y="589278"/>
                </a:lnTo>
                <a:lnTo>
                  <a:pt x="694923" y="589061"/>
                </a:lnTo>
                <a:lnTo>
                  <a:pt x="694823" y="589278"/>
                </a:lnTo>
                <a:lnTo>
                  <a:pt x="696330" y="589644"/>
                </a:lnTo>
                <a:lnTo>
                  <a:pt x="697036" y="590993"/>
                </a:lnTo>
                <a:lnTo>
                  <a:pt x="696831" y="591463"/>
                </a:lnTo>
                <a:close/>
              </a:path>
              <a:path w="964565" h="962025">
                <a:moveTo>
                  <a:pt x="696831" y="591463"/>
                </a:moveTo>
                <a:lnTo>
                  <a:pt x="696753" y="591641"/>
                </a:lnTo>
                <a:lnTo>
                  <a:pt x="697036" y="590993"/>
                </a:lnTo>
                <a:lnTo>
                  <a:pt x="696831" y="591463"/>
                </a:lnTo>
                <a:close/>
              </a:path>
              <a:path w="964565" h="962025">
                <a:moveTo>
                  <a:pt x="696591" y="592011"/>
                </a:moveTo>
                <a:lnTo>
                  <a:pt x="694323" y="592011"/>
                </a:lnTo>
                <a:lnTo>
                  <a:pt x="693862" y="591641"/>
                </a:lnTo>
                <a:lnTo>
                  <a:pt x="696753" y="591641"/>
                </a:lnTo>
                <a:lnTo>
                  <a:pt x="696591" y="592011"/>
                </a:lnTo>
                <a:close/>
              </a:path>
              <a:path w="964565" h="962025">
                <a:moveTo>
                  <a:pt x="695413" y="811808"/>
                </a:moveTo>
                <a:lnTo>
                  <a:pt x="693865" y="811662"/>
                </a:lnTo>
                <a:lnTo>
                  <a:pt x="694062" y="810997"/>
                </a:lnTo>
                <a:lnTo>
                  <a:pt x="694129" y="810769"/>
                </a:lnTo>
                <a:lnTo>
                  <a:pt x="694668" y="809890"/>
                </a:lnTo>
                <a:lnTo>
                  <a:pt x="695057" y="809103"/>
                </a:lnTo>
                <a:lnTo>
                  <a:pt x="694668" y="809890"/>
                </a:lnTo>
                <a:lnTo>
                  <a:pt x="696143" y="810118"/>
                </a:lnTo>
                <a:lnTo>
                  <a:pt x="695969" y="810769"/>
                </a:lnTo>
                <a:lnTo>
                  <a:pt x="695908" y="810997"/>
                </a:lnTo>
                <a:lnTo>
                  <a:pt x="695502" y="811662"/>
                </a:lnTo>
                <a:lnTo>
                  <a:pt x="695413" y="811808"/>
                </a:lnTo>
                <a:close/>
              </a:path>
              <a:path w="964565" h="962025">
                <a:moveTo>
                  <a:pt x="695174" y="812310"/>
                </a:moveTo>
                <a:lnTo>
                  <a:pt x="695015" y="812644"/>
                </a:lnTo>
                <a:lnTo>
                  <a:pt x="695413" y="811808"/>
                </a:lnTo>
                <a:lnTo>
                  <a:pt x="695502" y="811662"/>
                </a:lnTo>
                <a:lnTo>
                  <a:pt x="695413" y="811808"/>
                </a:lnTo>
                <a:lnTo>
                  <a:pt x="695174" y="812310"/>
                </a:lnTo>
                <a:close/>
              </a:path>
              <a:path w="964565" h="962025">
                <a:moveTo>
                  <a:pt x="696651" y="627229"/>
                </a:moveTo>
                <a:lnTo>
                  <a:pt x="694203" y="627229"/>
                </a:lnTo>
                <a:lnTo>
                  <a:pt x="694470" y="626831"/>
                </a:lnTo>
                <a:lnTo>
                  <a:pt x="696452" y="626831"/>
                </a:lnTo>
                <a:lnTo>
                  <a:pt x="696651" y="627229"/>
                </a:lnTo>
                <a:close/>
              </a:path>
              <a:path w="964565" h="962025">
                <a:moveTo>
                  <a:pt x="696207" y="629620"/>
                </a:moveTo>
                <a:lnTo>
                  <a:pt x="694839" y="629620"/>
                </a:lnTo>
                <a:lnTo>
                  <a:pt x="693773" y="627603"/>
                </a:lnTo>
                <a:lnTo>
                  <a:pt x="696837" y="627603"/>
                </a:lnTo>
                <a:lnTo>
                  <a:pt x="696958" y="627845"/>
                </a:lnTo>
                <a:lnTo>
                  <a:pt x="696207" y="629620"/>
                </a:lnTo>
                <a:close/>
              </a:path>
              <a:path w="964565" h="962025">
                <a:moveTo>
                  <a:pt x="686731" y="328373"/>
                </a:moveTo>
                <a:lnTo>
                  <a:pt x="684418" y="327861"/>
                </a:lnTo>
                <a:lnTo>
                  <a:pt x="683578" y="326352"/>
                </a:lnTo>
                <a:lnTo>
                  <a:pt x="683658" y="325519"/>
                </a:lnTo>
                <a:lnTo>
                  <a:pt x="683726" y="324815"/>
                </a:lnTo>
                <a:lnTo>
                  <a:pt x="683820" y="323847"/>
                </a:lnTo>
                <a:lnTo>
                  <a:pt x="685015" y="322587"/>
                </a:lnTo>
                <a:lnTo>
                  <a:pt x="687581" y="323487"/>
                </a:lnTo>
                <a:lnTo>
                  <a:pt x="687923" y="324815"/>
                </a:lnTo>
                <a:lnTo>
                  <a:pt x="688357" y="325519"/>
                </a:lnTo>
                <a:lnTo>
                  <a:pt x="688086" y="327551"/>
                </a:lnTo>
                <a:lnTo>
                  <a:pt x="686731" y="328373"/>
                </a:lnTo>
                <a:close/>
              </a:path>
              <a:path w="964565" h="962025">
                <a:moveTo>
                  <a:pt x="740297" y="859684"/>
                </a:moveTo>
                <a:lnTo>
                  <a:pt x="739238" y="859075"/>
                </a:lnTo>
                <a:lnTo>
                  <a:pt x="739046" y="859075"/>
                </a:lnTo>
                <a:lnTo>
                  <a:pt x="737880" y="858805"/>
                </a:lnTo>
                <a:lnTo>
                  <a:pt x="737001" y="856204"/>
                </a:lnTo>
                <a:lnTo>
                  <a:pt x="738260" y="854495"/>
                </a:lnTo>
                <a:lnTo>
                  <a:pt x="741852" y="854495"/>
                </a:lnTo>
                <a:lnTo>
                  <a:pt x="743054" y="855954"/>
                </a:lnTo>
                <a:lnTo>
                  <a:pt x="742586" y="858047"/>
                </a:lnTo>
                <a:lnTo>
                  <a:pt x="742464" y="858591"/>
                </a:lnTo>
                <a:lnTo>
                  <a:pt x="741111" y="859075"/>
                </a:lnTo>
                <a:lnTo>
                  <a:pt x="740297" y="859684"/>
                </a:lnTo>
                <a:close/>
              </a:path>
              <a:path w="964565" h="962025">
                <a:moveTo>
                  <a:pt x="740400" y="877515"/>
                </a:moveTo>
                <a:lnTo>
                  <a:pt x="739154" y="876604"/>
                </a:lnTo>
                <a:lnTo>
                  <a:pt x="738126" y="876224"/>
                </a:lnTo>
                <a:lnTo>
                  <a:pt x="738628" y="875234"/>
                </a:lnTo>
                <a:lnTo>
                  <a:pt x="738823" y="874377"/>
                </a:lnTo>
                <a:lnTo>
                  <a:pt x="738912" y="873985"/>
                </a:lnTo>
                <a:lnTo>
                  <a:pt x="740791" y="872395"/>
                </a:lnTo>
                <a:lnTo>
                  <a:pt x="742179" y="872911"/>
                </a:lnTo>
                <a:lnTo>
                  <a:pt x="742325" y="873985"/>
                </a:lnTo>
                <a:lnTo>
                  <a:pt x="742378" y="874377"/>
                </a:lnTo>
                <a:lnTo>
                  <a:pt x="742494" y="875234"/>
                </a:lnTo>
                <a:lnTo>
                  <a:pt x="741988" y="876604"/>
                </a:lnTo>
                <a:lnTo>
                  <a:pt x="741862" y="876921"/>
                </a:lnTo>
                <a:lnTo>
                  <a:pt x="740400" y="877515"/>
                </a:lnTo>
                <a:close/>
              </a:path>
              <a:path w="964565" h="962025">
                <a:moveTo>
                  <a:pt x="741254" y="932974"/>
                </a:moveTo>
                <a:lnTo>
                  <a:pt x="740378" y="932462"/>
                </a:lnTo>
                <a:lnTo>
                  <a:pt x="739297" y="932124"/>
                </a:lnTo>
                <a:lnTo>
                  <a:pt x="737834" y="930366"/>
                </a:lnTo>
                <a:lnTo>
                  <a:pt x="738215" y="929252"/>
                </a:lnTo>
                <a:lnTo>
                  <a:pt x="741218" y="928007"/>
                </a:lnTo>
                <a:lnTo>
                  <a:pt x="742456" y="928861"/>
                </a:lnTo>
                <a:lnTo>
                  <a:pt x="742646" y="930366"/>
                </a:lnTo>
                <a:lnTo>
                  <a:pt x="742766" y="931313"/>
                </a:lnTo>
                <a:lnTo>
                  <a:pt x="741821" y="932124"/>
                </a:lnTo>
                <a:lnTo>
                  <a:pt x="741579" y="932462"/>
                </a:lnTo>
                <a:lnTo>
                  <a:pt x="741254" y="932974"/>
                </a:lnTo>
                <a:close/>
              </a:path>
              <a:path w="964565" h="962025">
                <a:moveTo>
                  <a:pt x="741072" y="952094"/>
                </a:moveTo>
                <a:lnTo>
                  <a:pt x="738136" y="950923"/>
                </a:lnTo>
                <a:lnTo>
                  <a:pt x="738560" y="949934"/>
                </a:lnTo>
                <a:lnTo>
                  <a:pt x="738720" y="948600"/>
                </a:lnTo>
                <a:lnTo>
                  <a:pt x="741250" y="946618"/>
                </a:lnTo>
                <a:lnTo>
                  <a:pt x="742460" y="947767"/>
                </a:lnTo>
                <a:lnTo>
                  <a:pt x="742668" y="949934"/>
                </a:lnTo>
                <a:lnTo>
                  <a:pt x="742709" y="950361"/>
                </a:lnTo>
                <a:lnTo>
                  <a:pt x="741631" y="951251"/>
                </a:lnTo>
                <a:lnTo>
                  <a:pt x="741072" y="952094"/>
                </a:lnTo>
                <a:close/>
              </a:path>
              <a:path w="964565" h="962025">
                <a:moveTo>
                  <a:pt x="740140" y="585040"/>
                </a:moveTo>
                <a:lnTo>
                  <a:pt x="739146" y="584488"/>
                </a:lnTo>
                <a:lnTo>
                  <a:pt x="739006" y="584488"/>
                </a:lnTo>
                <a:lnTo>
                  <a:pt x="737823" y="584232"/>
                </a:lnTo>
                <a:lnTo>
                  <a:pt x="736795" y="581652"/>
                </a:lnTo>
                <a:lnTo>
                  <a:pt x="737973" y="580300"/>
                </a:lnTo>
                <a:lnTo>
                  <a:pt x="740528" y="579933"/>
                </a:lnTo>
                <a:lnTo>
                  <a:pt x="742012" y="580762"/>
                </a:lnTo>
                <a:lnTo>
                  <a:pt x="742855" y="583186"/>
                </a:lnTo>
                <a:lnTo>
                  <a:pt x="741933" y="584488"/>
                </a:lnTo>
                <a:lnTo>
                  <a:pt x="740140" y="585040"/>
                </a:lnTo>
                <a:close/>
              </a:path>
              <a:path w="964565" h="962025">
                <a:moveTo>
                  <a:pt x="742168" y="142983"/>
                </a:moveTo>
                <a:lnTo>
                  <a:pt x="739524" y="142983"/>
                </a:lnTo>
                <a:lnTo>
                  <a:pt x="738944" y="142204"/>
                </a:lnTo>
                <a:lnTo>
                  <a:pt x="738221" y="141642"/>
                </a:lnTo>
                <a:lnTo>
                  <a:pt x="738724" y="140791"/>
                </a:lnTo>
                <a:lnTo>
                  <a:pt x="739072" y="139759"/>
                </a:lnTo>
                <a:lnTo>
                  <a:pt x="740830" y="138186"/>
                </a:lnTo>
                <a:lnTo>
                  <a:pt x="741866" y="138560"/>
                </a:lnTo>
                <a:lnTo>
                  <a:pt x="742837" y="141642"/>
                </a:lnTo>
                <a:lnTo>
                  <a:pt x="742168" y="142983"/>
                </a:lnTo>
                <a:close/>
              </a:path>
              <a:path w="964565" h="962025">
                <a:moveTo>
                  <a:pt x="740613" y="161537"/>
                </a:moveTo>
                <a:lnTo>
                  <a:pt x="739464" y="160647"/>
                </a:lnTo>
                <a:lnTo>
                  <a:pt x="738471" y="160249"/>
                </a:lnTo>
                <a:lnTo>
                  <a:pt x="738859" y="159448"/>
                </a:lnTo>
                <a:lnTo>
                  <a:pt x="738937" y="159288"/>
                </a:lnTo>
                <a:lnTo>
                  <a:pt x="739168" y="158035"/>
                </a:lnTo>
                <a:lnTo>
                  <a:pt x="740969" y="156644"/>
                </a:lnTo>
                <a:lnTo>
                  <a:pt x="742343" y="157210"/>
                </a:lnTo>
                <a:lnTo>
                  <a:pt x="742653" y="159288"/>
                </a:lnTo>
                <a:lnTo>
                  <a:pt x="742677" y="159448"/>
                </a:lnTo>
                <a:lnTo>
                  <a:pt x="742040" y="161078"/>
                </a:lnTo>
                <a:lnTo>
                  <a:pt x="740613" y="161537"/>
                </a:lnTo>
                <a:close/>
              </a:path>
              <a:path w="964565" h="962025">
                <a:moveTo>
                  <a:pt x="741360" y="895386"/>
                </a:moveTo>
                <a:lnTo>
                  <a:pt x="738222" y="894258"/>
                </a:lnTo>
                <a:lnTo>
                  <a:pt x="738699" y="893265"/>
                </a:lnTo>
                <a:lnTo>
                  <a:pt x="738869" y="892386"/>
                </a:lnTo>
                <a:lnTo>
                  <a:pt x="738944" y="891995"/>
                </a:lnTo>
                <a:lnTo>
                  <a:pt x="740795" y="890454"/>
                </a:lnTo>
                <a:lnTo>
                  <a:pt x="742193" y="890974"/>
                </a:lnTo>
                <a:lnTo>
                  <a:pt x="742550" y="893265"/>
                </a:lnTo>
                <a:lnTo>
                  <a:pt x="741836" y="894258"/>
                </a:lnTo>
                <a:lnTo>
                  <a:pt x="741360" y="895386"/>
                </a:lnTo>
                <a:close/>
              </a:path>
              <a:path w="964565" h="962025">
                <a:moveTo>
                  <a:pt x="740297" y="253858"/>
                </a:moveTo>
                <a:lnTo>
                  <a:pt x="739238" y="253250"/>
                </a:lnTo>
                <a:lnTo>
                  <a:pt x="739046" y="253250"/>
                </a:lnTo>
                <a:lnTo>
                  <a:pt x="737880" y="252979"/>
                </a:lnTo>
                <a:lnTo>
                  <a:pt x="737001" y="250378"/>
                </a:lnTo>
                <a:lnTo>
                  <a:pt x="738262" y="248667"/>
                </a:lnTo>
                <a:lnTo>
                  <a:pt x="741855" y="248667"/>
                </a:lnTo>
                <a:lnTo>
                  <a:pt x="743054" y="250126"/>
                </a:lnTo>
                <a:lnTo>
                  <a:pt x="742464" y="252766"/>
                </a:lnTo>
                <a:lnTo>
                  <a:pt x="741111" y="253250"/>
                </a:lnTo>
                <a:lnTo>
                  <a:pt x="740297" y="253858"/>
                </a:lnTo>
                <a:close/>
              </a:path>
              <a:path w="964565" h="962025">
                <a:moveTo>
                  <a:pt x="739909" y="107722"/>
                </a:moveTo>
                <a:lnTo>
                  <a:pt x="738969" y="106612"/>
                </a:lnTo>
                <a:lnTo>
                  <a:pt x="738151" y="106071"/>
                </a:lnTo>
                <a:lnTo>
                  <a:pt x="738652" y="105099"/>
                </a:lnTo>
                <a:lnTo>
                  <a:pt x="738951" y="103911"/>
                </a:lnTo>
                <a:lnTo>
                  <a:pt x="740791" y="102246"/>
                </a:lnTo>
                <a:lnTo>
                  <a:pt x="741919" y="102637"/>
                </a:lnTo>
                <a:lnTo>
                  <a:pt x="743061" y="105758"/>
                </a:lnTo>
                <a:lnTo>
                  <a:pt x="742389" y="107206"/>
                </a:lnTo>
                <a:lnTo>
                  <a:pt x="739909" y="107722"/>
                </a:lnTo>
                <a:close/>
              </a:path>
              <a:path w="964565" h="962025">
                <a:moveTo>
                  <a:pt x="741694" y="87802"/>
                </a:moveTo>
                <a:lnTo>
                  <a:pt x="739314" y="87802"/>
                </a:lnTo>
                <a:lnTo>
                  <a:pt x="737841" y="86026"/>
                </a:lnTo>
                <a:lnTo>
                  <a:pt x="738214" y="84951"/>
                </a:lnTo>
                <a:lnTo>
                  <a:pt x="738311" y="84674"/>
                </a:lnTo>
                <a:lnTo>
                  <a:pt x="740510" y="84311"/>
                </a:lnTo>
                <a:lnTo>
                  <a:pt x="742065" y="84951"/>
                </a:lnTo>
                <a:lnTo>
                  <a:pt x="742602" y="86371"/>
                </a:lnTo>
                <a:lnTo>
                  <a:pt x="741784" y="87542"/>
                </a:lnTo>
                <a:lnTo>
                  <a:pt x="741694" y="87802"/>
                </a:lnTo>
                <a:close/>
              </a:path>
              <a:path w="964565" h="962025">
                <a:moveTo>
                  <a:pt x="741442" y="88531"/>
                </a:moveTo>
                <a:lnTo>
                  <a:pt x="740506" y="88058"/>
                </a:lnTo>
                <a:lnTo>
                  <a:pt x="741606" y="88058"/>
                </a:lnTo>
                <a:lnTo>
                  <a:pt x="741442" y="88531"/>
                </a:lnTo>
                <a:close/>
              </a:path>
              <a:path w="964565" h="962025">
                <a:moveTo>
                  <a:pt x="741100" y="837418"/>
                </a:moveTo>
                <a:lnTo>
                  <a:pt x="740996" y="837671"/>
                </a:lnTo>
                <a:lnTo>
                  <a:pt x="741243" y="837073"/>
                </a:lnTo>
                <a:lnTo>
                  <a:pt x="741100" y="837418"/>
                </a:lnTo>
                <a:close/>
              </a:path>
              <a:path w="964565" h="962025">
                <a:moveTo>
                  <a:pt x="742931" y="839988"/>
                </a:moveTo>
                <a:lnTo>
                  <a:pt x="740126" y="839988"/>
                </a:lnTo>
                <a:lnTo>
                  <a:pt x="740256" y="839393"/>
                </a:lnTo>
                <a:lnTo>
                  <a:pt x="740346" y="838984"/>
                </a:lnTo>
                <a:lnTo>
                  <a:pt x="740844" y="838037"/>
                </a:lnTo>
                <a:lnTo>
                  <a:pt x="740996" y="837671"/>
                </a:lnTo>
                <a:lnTo>
                  <a:pt x="741100" y="837418"/>
                </a:lnTo>
                <a:lnTo>
                  <a:pt x="740996" y="837671"/>
                </a:lnTo>
                <a:lnTo>
                  <a:pt x="742525" y="838037"/>
                </a:lnTo>
                <a:lnTo>
                  <a:pt x="743168" y="839393"/>
                </a:lnTo>
                <a:lnTo>
                  <a:pt x="742931" y="839988"/>
                </a:lnTo>
                <a:close/>
              </a:path>
              <a:path w="964565" h="962025">
                <a:moveTo>
                  <a:pt x="742931" y="839988"/>
                </a:moveTo>
                <a:lnTo>
                  <a:pt x="742837" y="840222"/>
                </a:lnTo>
                <a:lnTo>
                  <a:pt x="743168" y="839393"/>
                </a:lnTo>
                <a:lnTo>
                  <a:pt x="742931" y="839988"/>
                </a:lnTo>
                <a:close/>
              </a:path>
              <a:path w="964565" h="962025">
                <a:moveTo>
                  <a:pt x="741101" y="841044"/>
                </a:moveTo>
                <a:lnTo>
                  <a:pt x="740076" y="840222"/>
                </a:lnTo>
                <a:lnTo>
                  <a:pt x="742837" y="840222"/>
                </a:lnTo>
                <a:lnTo>
                  <a:pt x="742734" y="840479"/>
                </a:lnTo>
                <a:lnTo>
                  <a:pt x="741101" y="841044"/>
                </a:lnTo>
                <a:close/>
              </a:path>
              <a:path w="964565" h="962025">
                <a:moveTo>
                  <a:pt x="741132" y="473816"/>
                </a:moveTo>
                <a:lnTo>
                  <a:pt x="738332" y="473816"/>
                </a:lnTo>
                <a:lnTo>
                  <a:pt x="738019" y="472599"/>
                </a:lnTo>
                <a:lnTo>
                  <a:pt x="738631" y="471318"/>
                </a:lnTo>
                <a:lnTo>
                  <a:pt x="741371" y="469695"/>
                </a:lnTo>
                <a:lnTo>
                  <a:pt x="741731" y="470698"/>
                </a:lnTo>
                <a:lnTo>
                  <a:pt x="742567" y="471858"/>
                </a:lnTo>
                <a:lnTo>
                  <a:pt x="742086" y="473349"/>
                </a:lnTo>
                <a:lnTo>
                  <a:pt x="741132" y="473816"/>
                </a:lnTo>
                <a:close/>
              </a:path>
              <a:path w="964565" h="962025">
                <a:moveTo>
                  <a:pt x="741747" y="635214"/>
                </a:moveTo>
                <a:lnTo>
                  <a:pt x="740592" y="635214"/>
                </a:lnTo>
                <a:lnTo>
                  <a:pt x="741553" y="634730"/>
                </a:lnTo>
                <a:lnTo>
                  <a:pt x="741747" y="635214"/>
                </a:lnTo>
                <a:close/>
              </a:path>
              <a:path w="964565" h="962025">
                <a:moveTo>
                  <a:pt x="741109" y="638759"/>
                </a:moveTo>
                <a:lnTo>
                  <a:pt x="738389" y="638759"/>
                </a:lnTo>
                <a:lnTo>
                  <a:pt x="737848" y="637371"/>
                </a:lnTo>
                <a:lnTo>
                  <a:pt x="739346" y="635467"/>
                </a:lnTo>
                <a:lnTo>
                  <a:pt x="741849" y="635467"/>
                </a:lnTo>
                <a:lnTo>
                  <a:pt x="742766" y="637752"/>
                </a:lnTo>
                <a:lnTo>
                  <a:pt x="741784" y="638186"/>
                </a:lnTo>
                <a:lnTo>
                  <a:pt x="741109" y="638759"/>
                </a:lnTo>
                <a:close/>
              </a:path>
              <a:path w="964565" h="962025">
                <a:moveTo>
                  <a:pt x="741109" y="638759"/>
                </a:moveTo>
                <a:lnTo>
                  <a:pt x="740887" y="638947"/>
                </a:lnTo>
                <a:lnTo>
                  <a:pt x="741784" y="638186"/>
                </a:lnTo>
                <a:lnTo>
                  <a:pt x="741109" y="638759"/>
                </a:lnTo>
                <a:close/>
              </a:path>
              <a:path w="964565" h="962025">
                <a:moveTo>
                  <a:pt x="741227" y="492042"/>
                </a:moveTo>
                <a:lnTo>
                  <a:pt x="738578" y="492042"/>
                </a:lnTo>
                <a:lnTo>
                  <a:pt x="738151" y="490879"/>
                </a:lnTo>
                <a:lnTo>
                  <a:pt x="738596" y="489583"/>
                </a:lnTo>
                <a:lnTo>
                  <a:pt x="741393" y="487897"/>
                </a:lnTo>
                <a:lnTo>
                  <a:pt x="741852" y="488886"/>
                </a:lnTo>
                <a:lnTo>
                  <a:pt x="742787" y="489971"/>
                </a:lnTo>
                <a:lnTo>
                  <a:pt x="742603" y="490879"/>
                </a:lnTo>
                <a:lnTo>
                  <a:pt x="742485" y="491459"/>
                </a:lnTo>
                <a:lnTo>
                  <a:pt x="741227" y="492042"/>
                </a:lnTo>
                <a:close/>
              </a:path>
              <a:path w="964565" h="962025">
                <a:moveTo>
                  <a:pt x="740827" y="676895"/>
                </a:moveTo>
                <a:lnTo>
                  <a:pt x="738930" y="675415"/>
                </a:lnTo>
                <a:lnTo>
                  <a:pt x="738645" y="674162"/>
                </a:lnTo>
                <a:lnTo>
                  <a:pt x="738140" y="673191"/>
                </a:lnTo>
                <a:lnTo>
                  <a:pt x="739172" y="672781"/>
                </a:lnTo>
                <a:lnTo>
                  <a:pt x="740361" y="671870"/>
                </a:lnTo>
                <a:lnTo>
                  <a:pt x="741837" y="672347"/>
                </a:lnTo>
                <a:lnTo>
                  <a:pt x="742496" y="674009"/>
                </a:lnTo>
                <a:lnTo>
                  <a:pt x="742382" y="674931"/>
                </a:lnTo>
                <a:lnTo>
                  <a:pt x="742322" y="675415"/>
                </a:lnTo>
                <a:lnTo>
                  <a:pt x="742207" y="676347"/>
                </a:lnTo>
                <a:lnTo>
                  <a:pt x="740827" y="676895"/>
                </a:lnTo>
                <a:close/>
              </a:path>
              <a:path w="964565" h="962025">
                <a:moveTo>
                  <a:pt x="741861" y="914282"/>
                </a:moveTo>
                <a:lnTo>
                  <a:pt x="739346" y="914282"/>
                </a:lnTo>
                <a:lnTo>
                  <a:pt x="737894" y="912417"/>
                </a:lnTo>
                <a:lnTo>
                  <a:pt x="738439" y="911015"/>
                </a:lnTo>
                <a:lnTo>
                  <a:pt x="740709" y="910680"/>
                </a:lnTo>
                <a:lnTo>
                  <a:pt x="742346" y="911374"/>
                </a:lnTo>
                <a:lnTo>
                  <a:pt x="742827" y="912869"/>
                </a:lnTo>
                <a:lnTo>
                  <a:pt x="741948" y="914054"/>
                </a:lnTo>
                <a:lnTo>
                  <a:pt x="741861" y="914282"/>
                </a:lnTo>
                <a:close/>
              </a:path>
              <a:path w="964565" h="962025">
                <a:moveTo>
                  <a:pt x="741861" y="914282"/>
                </a:moveTo>
                <a:lnTo>
                  <a:pt x="741751" y="914573"/>
                </a:lnTo>
                <a:lnTo>
                  <a:pt x="741861" y="914282"/>
                </a:lnTo>
                <a:lnTo>
                  <a:pt x="741948" y="914054"/>
                </a:lnTo>
                <a:lnTo>
                  <a:pt x="741861" y="914282"/>
                </a:lnTo>
                <a:close/>
              </a:path>
              <a:path w="964565" h="962025">
                <a:moveTo>
                  <a:pt x="741560" y="915079"/>
                </a:moveTo>
                <a:lnTo>
                  <a:pt x="740592" y="914573"/>
                </a:lnTo>
                <a:lnTo>
                  <a:pt x="741751" y="914573"/>
                </a:lnTo>
                <a:lnTo>
                  <a:pt x="741560" y="915079"/>
                </a:lnTo>
                <a:close/>
              </a:path>
              <a:path w="964565" h="962025">
                <a:moveTo>
                  <a:pt x="741694" y="693627"/>
                </a:moveTo>
                <a:lnTo>
                  <a:pt x="739314" y="693627"/>
                </a:lnTo>
                <a:lnTo>
                  <a:pt x="737841" y="691851"/>
                </a:lnTo>
                <a:lnTo>
                  <a:pt x="738214" y="690777"/>
                </a:lnTo>
                <a:lnTo>
                  <a:pt x="738311" y="690499"/>
                </a:lnTo>
                <a:lnTo>
                  <a:pt x="740510" y="690136"/>
                </a:lnTo>
                <a:lnTo>
                  <a:pt x="742065" y="690777"/>
                </a:lnTo>
                <a:lnTo>
                  <a:pt x="742602" y="692196"/>
                </a:lnTo>
                <a:lnTo>
                  <a:pt x="741784" y="693367"/>
                </a:lnTo>
                <a:lnTo>
                  <a:pt x="741694" y="693627"/>
                </a:lnTo>
                <a:close/>
              </a:path>
              <a:path w="964565" h="962025">
                <a:moveTo>
                  <a:pt x="741442" y="694356"/>
                </a:moveTo>
                <a:lnTo>
                  <a:pt x="740506" y="693887"/>
                </a:lnTo>
                <a:lnTo>
                  <a:pt x="741604" y="693887"/>
                </a:lnTo>
                <a:lnTo>
                  <a:pt x="741442" y="694356"/>
                </a:lnTo>
                <a:close/>
              </a:path>
              <a:path w="964565" h="962025">
                <a:moveTo>
                  <a:pt x="740887" y="121650"/>
                </a:moveTo>
                <a:lnTo>
                  <a:pt x="741045" y="121251"/>
                </a:lnTo>
                <a:lnTo>
                  <a:pt x="741172" y="120931"/>
                </a:lnTo>
                <a:lnTo>
                  <a:pt x="740887" y="121650"/>
                </a:lnTo>
                <a:close/>
              </a:path>
              <a:path w="964565" h="962025">
                <a:moveTo>
                  <a:pt x="741757" y="123675"/>
                </a:moveTo>
                <a:lnTo>
                  <a:pt x="740176" y="123675"/>
                </a:lnTo>
                <a:lnTo>
                  <a:pt x="740361" y="122728"/>
                </a:lnTo>
                <a:lnTo>
                  <a:pt x="740812" y="121839"/>
                </a:lnTo>
                <a:lnTo>
                  <a:pt x="742385" y="121839"/>
                </a:lnTo>
                <a:lnTo>
                  <a:pt x="742202" y="122728"/>
                </a:lnTo>
                <a:lnTo>
                  <a:pt x="741757" y="123675"/>
                </a:lnTo>
                <a:close/>
              </a:path>
              <a:path w="964565" h="962025">
                <a:moveTo>
                  <a:pt x="741339" y="455443"/>
                </a:moveTo>
                <a:lnTo>
                  <a:pt x="740087" y="454436"/>
                </a:lnTo>
                <a:lnTo>
                  <a:pt x="740788" y="452707"/>
                </a:lnTo>
                <a:lnTo>
                  <a:pt x="742378" y="452707"/>
                </a:lnTo>
                <a:lnTo>
                  <a:pt x="742179" y="453650"/>
                </a:lnTo>
                <a:lnTo>
                  <a:pt x="741762" y="454436"/>
                </a:lnTo>
                <a:lnTo>
                  <a:pt x="741339" y="455443"/>
                </a:lnTo>
                <a:close/>
              </a:path>
              <a:path w="964565" h="962025">
                <a:moveTo>
                  <a:pt x="742112" y="437202"/>
                </a:moveTo>
                <a:lnTo>
                  <a:pt x="740083" y="437202"/>
                </a:lnTo>
                <a:lnTo>
                  <a:pt x="739620" y="436199"/>
                </a:lnTo>
                <a:lnTo>
                  <a:pt x="739922" y="435071"/>
                </a:lnTo>
                <a:lnTo>
                  <a:pt x="739983" y="434839"/>
                </a:lnTo>
                <a:lnTo>
                  <a:pt x="742827" y="434452"/>
                </a:lnTo>
                <a:lnTo>
                  <a:pt x="742620" y="434042"/>
                </a:lnTo>
                <a:lnTo>
                  <a:pt x="740403" y="434452"/>
                </a:lnTo>
                <a:lnTo>
                  <a:pt x="740667" y="434042"/>
                </a:lnTo>
                <a:lnTo>
                  <a:pt x="742620" y="434042"/>
                </a:lnTo>
                <a:lnTo>
                  <a:pt x="743023" y="434839"/>
                </a:lnTo>
                <a:lnTo>
                  <a:pt x="743140" y="435071"/>
                </a:lnTo>
                <a:lnTo>
                  <a:pt x="742432" y="436871"/>
                </a:lnTo>
                <a:lnTo>
                  <a:pt x="742112" y="437202"/>
                </a:lnTo>
                <a:close/>
              </a:path>
              <a:path w="964565" h="962025">
                <a:moveTo>
                  <a:pt x="742112" y="437202"/>
                </a:moveTo>
                <a:lnTo>
                  <a:pt x="741810" y="437515"/>
                </a:lnTo>
                <a:lnTo>
                  <a:pt x="742432" y="436871"/>
                </a:lnTo>
                <a:lnTo>
                  <a:pt x="742112" y="437202"/>
                </a:lnTo>
                <a:close/>
              </a:path>
              <a:path w="964565" h="962025">
                <a:moveTo>
                  <a:pt x="741677" y="419335"/>
                </a:moveTo>
                <a:lnTo>
                  <a:pt x="738784" y="418143"/>
                </a:lnTo>
                <a:lnTo>
                  <a:pt x="738001" y="416869"/>
                </a:lnTo>
                <a:lnTo>
                  <a:pt x="738268" y="415859"/>
                </a:lnTo>
                <a:lnTo>
                  <a:pt x="740225" y="414940"/>
                </a:lnTo>
                <a:lnTo>
                  <a:pt x="742204" y="414940"/>
                </a:lnTo>
                <a:lnTo>
                  <a:pt x="742625" y="416869"/>
                </a:lnTo>
                <a:lnTo>
                  <a:pt x="742699" y="417207"/>
                </a:lnTo>
                <a:lnTo>
                  <a:pt x="742094" y="418143"/>
                </a:lnTo>
                <a:lnTo>
                  <a:pt x="741983" y="418314"/>
                </a:lnTo>
                <a:lnTo>
                  <a:pt x="741677" y="419335"/>
                </a:lnTo>
                <a:close/>
              </a:path>
              <a:path w="964565" h="962025">
                <a:moveTo>
                  <a:pt x="739923" y="657227"/>
                </a:moveTo>
                <a:lnTo>
                  <a:pt x="738368" y="656697"/>
                </a:lnTo>
                <a:lnTo>
                  <a:pt x="738357" y="653968"/>
                </a:lnTo>
                <a:lnTo>
                  <a:pt x="738490" y="653968"/>
                </a:lnTo>
                <a:lnTo>
                  <a:pt x="739542" y="653320"/>
                </a:lnTo>
                <a:lnTo>
                  <a:pt x="740190" y="652587"/>
                </a:lnTo>
                <a:lnTo>
                  <a:pt x="739794" y="653035"/>
                </a:lnTo>
                <a:lnTo>
                  <a:pt x="742259" y="653320"/>
                </a:lnTo>
                <a:lnTo>
                  <a:pt x="742556" y="654765"/>
                </a:lnTo>
                <a:lnTo>
                  <a:pt x="742051" y="656270"/>
                </a:lnTo>
                <a:lnTo>
                  <a:pt x="739923" y="657227"/>
                </a:lnTo>
                <a:close/>
              </a:path>
              <a:path w="964565" h="962025">
                <a:moveTo>
                  <a:pt x="731311" y="903852"/>
                </a:moveTo>
                <a:lnTo>
                  <a:pt x="729600" y="903852"/>
                </a:lnTo>
                <a:lnTo>
                  <a:pt x="729787" y="902998"/>
                </a:lnTo>
                <a:lnTo>
                  <a:pt x="729820" y="902848"/>
                </a:lnTo>
                <a:lnTo>
                  <a:pt x="730322" y="901905"/>
                </a:lnTo>
                <a:lnTo>
                  <a:pt x="732000" y="901905"/>
                </a:lnTo>
                <a:lnTo>
                  <a:pt x="731799" y="902848"/>
                </a:lnTo>
                <a:lnTo>
                  <a:pt x="731767" y="902998"/>
                </a:lnTo>
                <a:lnTo>
                  <a:pt x="731311" y="903852"/>
                </a:lnTo>
                <a:close/>
              </a:path>
              <a:path w="964565" h="962025">
                <a:moveTo>
                  <a:pt x="731311" y="903852"/>
                </a:moveTo>
                <a:lnTo>
                  <a:pt x="731199" y="904097"/>
                </a:lnTo>
                <a:lnTo>
                  <a:pt x="731300" y="903852"/>
                </a:lnTo>
                <a:lnTo>
                  <a:pt x="731767" y="902998"/>
                </a:lnTo>
                <a:lnTo>
                  <a:pt x="731311" y="903852"/>
                </a:lnTo>
                <a:close/>
              </a:path>
              <a:path w="964565" h="962025">
                <a:moveTo>
                  <a:pt x="731015" y="904546"/>
                </a:moveTo>
                <a:lnTo>
                  <a:pt x="730870" y="904898"/>
                </a:lnTo>
                <a:lnTo>
                  <a:pt x="731199" y="904097"/>
                </a:lnTo>
                <a:lnTo>
                  <a:pt x="731300" y="903852"/>
                </a:lnTo>
                <a:lnTo>
                  <a:pt x="731015" y="904546"/>
                </a:lnTo>
                <a:close/>
              </a:path>
              <a:path w="964565" h="962025">
                <a:moveTo>
                  <a:pt x="721550" y="33243"/>
                </a:moveTo>
                <a:lnTo>
                  <a:pt x="720152" y="32346"/>
                </a:lnTo>
                <a:lnTo>
                  <a:pt x="720134" y="32147"/>
                </a:lnTo>
                <a:lnTo>
                  <a:pt x="720018" y="30880"/>
                </a:lnTo>
                <a:lnTo>
                  <a:pt x="719928" y="29763"/>
                </a:lnTo>
                <a:lnTo>
                  <a:pt x="721159" y="28941"/>
                </a:lnTo>
                <a:lnTo>
                  <a:pt x="721807" y="28161"/>
                </a:lnTo>
                <a:lnTo>
                  <a:pt x="722693" y="28677"/>
                </a:lnTo>
                <a:lnTo>
                  <a:pt x="723617" y="28941"/>
                </a:lnTo>
                <a:lnTo>
                  <a:pt x="723795" y="28941"/>
                </a:lnTo>
                <a:lnTo>
                  <a:pt x="725201" y="30880"/>
                </a:lnTo>
                <a:lnTo>
                  <a:pt x="724732" y="32147"/>
                </a:lnTo>
                <a:lnTo>
                  <a:pt x="721550" y="33243"/>
                </a:lnTo>
                <a:close/>
              </a:path>
              <a:path w="964565" h="962025">
                <a:moveTo>
                  <a:pt x="733550" y="941283"/>
                </a:moveTo>
                <a:lnTo>
                  <a:pt x="730590" y="941283"/>
                </a:lnTo>
                <a:lnTo>
                  <a:pt x="730247" y="940187"/>
                </a:lnTo>
                <a:lnTo>
                  <a:pt x="730187" y="939995"/>
                </a:lnTo>
                <a:lnTo>
                  <a:pt x="730785" y="939269"/>
                </a:lnTo>
                <a:lnTo>
                  <a:pt x="732254" y="939269"/>
                </a:lnTo>
                <a:lnTo>
                  <a:pt x="733194" y="939778"/>
                </a:lnTo>
                <a:lnTo>
                  <a:pt x="734155" y="940187"/>
                </a:lnTo>
                <a:lnTo>
                  <a:pt x="733806" y="940639"/>
                </a:lnTo>
                <a:lnTo>
                  <a:pt x="733550" y="941283"/>
                </a:lnTo>
                <a:close/>
              </a:path>
              <a:path w="964565" h="962025">
                <a:moveTo>
                  <a:pt x="730658" y="941500"/>
                </a:moveTo>
                <a:lnTo>
                  <a:pt x="730388" y="940639"/>
                </a:lnTo>
                <a:lnTo>
                  <a:pt x="730590" y="941283"/>
                </a:lnTo>
                <a:lnTo>
                  <a:pt x="730658" y="941500"/>
                </a:lnTo>
                <a:close/>
              </a:path>
              <a:path w="964565" h="962025">
                <a:moveTo>
                  <a:pt x="731795" y="942120"/>
                </a:moveTo>
                <a:lnTo>
                  <a:pt x="730713" y="941678"/>
                </a:lnTo>
                <a:lnTo>
                  <a:pt x="730658" y="941500"/>
                </a:lnTo>
                <a:lnTo>
                  <a:pt x="733091" y="941500"/>
                </a:lnTo>
                <a:lnTo>
                  <a:pt x="731795" y="942120"/>
                </a:lnTo>
                <a:close/>
              </a:path>
              <a:path w="964565" h="962025">
                <a:moveTo>
                  <a:pt x="731311" y="833041"/>
                </a:moveTo>
                <a:lnTo>
                  <a:pt x="730304" y="832034"/>
                </a:lnTo>
                <a:lnTo>
                  <a:pt x="729461" y="831568"/>
                </a:lnTo>
                <a:lnTo>
                  <a:pt x="729856" y="830618"/>
                </a:lnTo>
                <a:lnTo>
                  <a:pt x="730009" y="829237"/>
                </a:lnTo>
                <a:lnTo>
                  <a:pt x="730879" y="828760"/>
                </a:lnTo>
                <a:lnTo>
                  <a:pt x="733130" y="828760"/>
                </a:lnTo>
                <a:lnTo>
                  <a:pt x="734763" y="831077"/>
                </a:lnTo>
                <a:lnTo>
                  <a:pt x="733518" y="832372"/>
                </a:lnTo>
                <a:lnTo>
                  <a:pt x="731311" y="833041"/>
                </a:lnTo>
                <a:close/>
              </a:path>
              <a:path w="964565" h="962025">
                <a:moveTo>
                  <a:pt x="730486" y="957599"/>
                </a:moveTo>
                <a:lnTo>
                  <a:pt x="730667" y="957175"/>
                </a:lnTo>
                <a:lnTo>
                  <a:pt x="730767" y="956941"/>
                </a:lnTo>
                <a:lnTo>
                  <a:pt x="730486" y="957599"/>
                </a:lnTo>
                <a:close/>
              </a:path>
              <a:path w="964565" h="962025">
                <a:moveTo>
                  <a:pt x="730400" y="957798"/>
                </a:moveTo>
                <a:lnTo>
                  <a:pt x="730310" y="957944"/>
                </a:lnTo>
                <a:lnTo>
                  <a:pt x="730400" y="957798"/>
                </a:lnTo>
                <a:lnTo>
                  <a:pt x="730486" y="957599"/>
                </a:lnTo>
                <a:lnTo>
                  <a:pt x="730400" y="957798"/>
                </a:lnTo>
                <a:close/>
              </a:path>
              <a:path w="964565" h="962025">
                <a:moveTo>
                  <a:pt x="730310" y="957944"/>
                </a:moveTo>
                <a:lnTo>
                  <a:pt x="730123" y="958247"/>
                </a:lnTo>
                <a:lnTo>
                  <a:pt x="730310" y="957944"/>
                </a:lnTo>
                <a:lnTo>
                  <a:pt x="730400" y="957798"/>
                </a:lnTo>
                <a:lnTo>
                  <a:pt x="730310" y="957944"/>
                </a:lnTo>
                <a:close/>
              </a:path>
              <a:path w="964565" h="962025">
                <a:moveTo>
                  <a:pt x="733240" y="958581"/>
                </a:moveTo>
                <a:lnTo>
                  <a:pt x="730123" y="958247"/>
                </a:lnTo>
                <a:lnTo>
                  <a:pt x="730310" y="957944"/>
                </a:lnTo>
                <a:lnTo>
                  <a:pt x="733329" y="958378"/>
                </a:lnTo>
                <a:lnTo>
                  <a:pt x="733240" y="958581"/>
                </a:lnTo>
                <a:close/>
              </a:path>
              <a:path w="964565" h="962025">
                <a:moveTo>
                  <a:pt x="733056" y="959001"/>
                </a:moveTo>
                <a:lnTo>
                  <a:pt x="733240" y="958581"/>
                </a:lnTo>
                <a:lnTo>
                  <a:pt x="733329" y="958378"/>
                </a:lnTo>
                <a:lnTo>
                  <a:pt x="733056" y="959001"/>
                </a:lnTo>
                <a:close/>
              </a:path>
              <a:path w="964565" h="962025">
                <a:moveTo>
                  <a:pt x="733760" y="95943"/>
                </a:moveTo>
                <a:lnTo>
                  <a:pt x="730162" y="95943"/>
                </a:lnTo>
                <a:lnTo>
                  <a:pt x="730059" y="95196"/>
                </a:lnTo>
                <a:lnTo>
                  <a:pt x="729653" y="94253"/>
                </a:lnTo>
                <a:lnTo>
                  <a:pt x="730169" y="92901"/>
                </a:lnTo>
                <a:lnTo>
                  <a:pt x="731208" y="92360"/>
                </a:lnTo>
                <a:lnTo>
                  <a:pt x="733016" y="93833"/>
                </a:lnTo>
                <a:lnTo>
                  <a:pt x="733283" y="95018"/>
                </a:lnTo>
                <a:lnTo>
                  <a:pt x="733760" y="95943"/>
                </a:lnTo>
                <a:close/>
              </a:path>
              <a:path w="964565" h="962025">
                <a:moveTo>
                  <a:pt x="730214" y="96321"/>
                </a:moveTo>
                <a:lnTo>
                  <a:pt x="730162" y="95943"/>
                </a:lnTo>
                <a:lnTo>
                  <a:pt x="730059" y="95196"/>
                </a:lnTo>
                <a:lnTo>
                  <a:pt x="730162" y="95943"/>
                </a:lnTo>
                <a:lnTo>
                  <a:pt x="730214" y="96321"/>
                </a:lnTo>
                <a:close/>
              </a:path>
              <a:path w="964565" h="962025">
                <a:moveTo>
                  <a:pt x="732349" y="96666"/>
                </a:moveTo>
                <a:lnTo>
                  <a:pt x="730262" y="96666"/>
                </a:lnTo>
                <a:lnTo>
                  <a:pt x="730214" y="96321"/>
                </a:lnTo>
                <a:lnTo>
                  <a:pt x="732799" y="96321"/>
                </a:lnTo>
                <a:lnTo>
                  <a:pt x="732349" y="96666"/>
                </a:lnTo>
                <a:close/>
              </a:path>
              <a:path w="964565" h="962025">
                <a:moveTo>
                  <a:pt x="732001" y="96933"/>
                </a:moveTo>
                <a:lnTo>
                  <a:pt x="731639" y="97210"/>
                </a:lnTo>
                <a:lnTo>
                  <a:pt x="732349" y="96666"/>
                </a:lnTo>
                <a:lnTo>
                  <a:pt x="732001" y="96933"/>
                </a:lnTo>
                <a:close/>
              </a:path>
              <a:path w="964565" h="962025">
                <a:moveTo>
                  <a:pt x="741026" y="181401"/>
                </a:moveTo>
                <a:lnTo>
                  <a:pt x="739208" y="179981"/>
                </a:lnTo>
                <a:lnTo>
                  <a:pt x="738955" y="178717"/>
                </a:lnTo>
                <a:lnTo>
                  <a:pt x="738475" y="177742"/>
                </a:lnTo>
                <a:lnTo>
                  <a:pt x="741496" y="176515"/>
                </a:lnTo>
                <a:lnTo>
                  <a:pt x="741887" y="177497"/>
                </a:lnTo>
                <a:lnTo>
                  <a:pt x="742698" y="178536"/>
                </a:lnTo>
                <a:lnTo>
                  <a:pt x="742577" y="179447"/>
                </a:lnTo>
                <a:lnTo>
                  <a:pt x="742504" y="179981"/>
                </a:lnTo>
                <a:lnTo>
                  <a:pt x="742389" y="180824"/>
                </a:lnTo>
                <a:lnTo>
                  <a:pt x="741026" y="181401"/>
                </a:lnTo>
                <a:close/>
              </a:path>
              <a:path w="964565" h="962025">
                <a:moveTo>
                  <a:pt x="733763" y="887497"/>
                </a:moveTo>
                <a:lnTo>
                  <a:pt x="731145" y="887497"/>
                </a:lnTo>
                <a:lnTo>
                  <a:pt x="730009" y="886675"/>
                </a:lnTo>
                <a:lnTo>
                  <a:pt x="729329" y="884131"/>
                </a:lnTo>
                <a:lnTo>
                  <a:pt x="730496" y="883106"/>
                </a:lnTo>
                <a:lnTo>
                  <a:pt x="732272" y="882757"/>
                </a:lnTo>
                <a:lnTo>
                  <a:pt x="733044" y="883319"/>
                </a:lnTo>
                <a:lnTo>
                  <a:pt x="734272" y="883743"/>
                </a:lnTo>
                <a:lnTo>
                  <a:pt x="735137" y="886436"/>
                </a:lnTo>
                <a:lnTo>
                  <a:pt x="733763" y="887497"/>
                </a:lnTo>
                <a:close/>
              </a:path>
              <a:path w="964565" h="962025">
                <a:moveTo>
                  <a:pt x="731212" y="135204"/>
                </a:moveTo>
                <a:lnTo>
                  <a:pt x="730155" y="134653"/>
                </a:lnTo>
                <a:lnTo>
                  <a:pt x="729614" y="133322"/>
                </a:lnTo>
                <a:lnTo>
                  <a:pt x="729940" y="132518"/>
                </a:lnTo>
                <a:lnTo>
                  <a:pt x="730005" y="132357"/>
                </a:lnTo>
                <a:lnTo>
                  <a:pt x="730101" y="131575"/>
                </a:lnTo>
                <a:lnTo>
                  <a:pt x="730194" y="130813"/>
                </a:lnTo>
                <a:lnTo>
                  <a:pt x="731610" y="130315"/>
                </a:lnTo>
                <a:lnTo>
                  <a:pt x="732774" y="131194"/>
                </a:lnTo>
                <a:lnTo>
                  <a:pt x="733767" y="131575"/>
                </a:lnTo>
                <a:lnTo>
                  <a:pt x="733371" y="132357"/>
                </a:lnTo>
                <a:lnTo>
                  <a:pt x="733290" y="132518"/>
                </a:lnTo>
                <a:lnTo>
                  <a:pt x="733118" y="133322"/>
                </a:lnTo>
                <a:lnTo>
                  <a:pt x="733030" y="133731"/>
                </a:lnTo>
                <a:lnTo>
                  <a:pt x="731212" y="135204"/>
                </a:lnTo>
                <a:close/>
              </a:path>
              <a:path w="964565" h="962025">
                <a:moveTo>
                  <a:pt x="731183" y="153317"/>
                </a:moveTo>
                <a:lnTo>
                  <a:pt x="730126" y="152776"/>
                </a:lnTo>
                <a:lnTo>
                  <a:pt x="729607" y="151378"/>
                </a:lnTo>
                <a:lnTo>
                  <a:pt x="729947" y="150524"/>
                </a:lnTo>
                <a:lnTo>
                  <a:pt x="730002" y="150385"/>
                </a:lnTo>
                <a:lnTo>
                  <a:pt x="730091" y="149556"/>
                </a:lnTo>
                <a:lnTo>
                  <a:pt x="730165" y="148858"/>
                </a:lnTo>
                <a:lnTo>
                  <a:pt x="731564" y="148257"/>
                </a:lnTo>
                <a:lnTo>
                  <a:pt x="732788" y="149171"/>
                </a:lnTo>
                <a:lnTo>
                  <a:pt x="733784" y="149556"/>
                </a:lnTo>
                <a:lnTo>
                  <a:pt x="733364" y="150385"/>
                </a:lnTo>
                <a:lnTo>
                  <a:pt x="733293" y="150524"/>
                </a:lnTo>
                <a:lnTo>
                  <a:pt x="733105" y="151378"/>
                </a:lnTo>
                <a:lnTo>
                  <a:pt x="733023" y="151751"/>
                </a:lnTo>
                <a:lnTo>
                  <a:pt x="731183" y="153317"/>
                </a:lnTo>
                <a:close/>
              </a:path>
              <a:path w="964565" h="962025">
                <a:moveTo>
                  <a:pt x="731660" y="115722"/>
                </a:moveTo>
                <a:lnTo>
                  <a:pt x="730607" y="115230"/>
                </a:lnTo>
                <a:lnTo>
                  <a:pt x="730377" y="114319"/>
                </a:lnTo>
                <a:lnTo>
                  <a:pt x="730268" y="113885"/>
                </a:lnTo>
                <a:lnTo>
                  <a:pt x="730176" y="113522"/>
                </a:lnTo>
                <a:lnTo>
                  <a:pt x="730920" y="112992"/>
                </a:lnTo>
                <a:lnTo>
                  <a:pt x="731286" y="112551"/>
                </a:lnTo>
                <a:lnTo>
                  <a:pt x="734080" y="113885"/>
                </a:lnTo>
                <a:lnTo>
                  <a:pt x="733720" y="114319"/>
                </a:lnTo>
                <a:lnTo>
                  <a:pt x="733446" y="114953"/>
                </a:lnTo>
                <a:lnTo>
                  <a:pt x="731660" y="115722"/>
                </a:lnTo>
                <a:close/>
              </a:path>
              <a:path w="964565" h="962025">
                <a:moveTo>
                  <a:pt x="740827" y="71066"/>
                </a:moveTo>
                <a:lnTo>
                  <a:pt x="738930" y="69586"/>
                </a:lnTo>
                <a:lnTo>
                  <a:pt x="738645" y="68333"/>
                </a:lnTo>
                <a:lnTo>
                  <a:pt x="738140" y="67362"/>
                </a:lnTo>
                <a:lnTo>
                  <a:pt x="739172" y="66952"/>
                </a:lnTo>
                <a:lnTo>
                  <a:pt x="740361" y="66041"/>
                </a:lnTo>
                <a:lnTo>
                  <a:pt x="741837" y="66518"/>
                </a:lnTo>
                <a:lnTo>
                  <a:pt x="742496" y="68180"/>
                </a:lnTo>
                <a:lnTo>
                  <a:pt x="742382" y="69102"/>
                </a:lnTo>
                <a:lnTo>
                  <a:pt x="742322" y="69586"/>
                </a:lnTo>
                <a:lnTo>
                  <a:pt x="742207" y="70518"/>
                </a:lnTo>
                <a:lnTo>
                  <a:pt x="740827" y="71066"/>
                </a:lnTo>
                <a:close/>
              </a:path>
              <a:path w="964565" h="962025">
                <a:moveTo>
                  <a:pt x="739923" y="51398"/>
                </a:moveTo>
                <a:lnTo>
                  <a:pt x="738368" y="50868"/>
                </a:lnTo>
                <a:lnTo>
                  <a:pt x="738357" y="48139"/>
                </a:lnTo>
                <a:lnTo>
                  <a:pt x="738490" y="48139"/>
                </a:lnTo>
                <a:lnTo>
                  <a:pt x="739542" y="47491"/>
                </a:lnTo>
                <a:lnTo>
                  <a:pt x="740190" y="46758"/>
                </a:lnTo>
                <a:lnTo>
                  <a:pt x="739794" y="47206"/>
                </a:lnTo>
                <a:lnTo>
                  <a:pt x="742259" y="47491"/>
                </a:lnTo>
                <a:lnTo>
                  <a:pt x="742556" y="48936"/>
                </a:lnTo>
                <a:lnTo>
                  <a:pt x="742051" y="50441"/>
                </a:lnTo>
                <a:lnTo>
                  <a:pt x="739923" y="51398"/>
                </a:lnTo>
                <a:close/>
              </a:path>
              <a:path w="964565" h="962025">
                <a:moveTo>
                  <a:pt x="733540" y="864972"/>
                </a:moveTo>
                <a:lnTo>
                  <a:pt x="731546" y="864972"/>
                </a:lnTo>
                <a:lnTo>
                  <a:pt x="732486" y="864545"/>
                </a:lnTo>
                <a:lnTo>
                  <a:pt x="733540" y="864972"/>
                </a:lnTo>
                <a:close/>
              </a:path>
              <a:path w="964565" h="962025">
                <a:moveTo>
                  <a:pt x="732888" y="867975"/>
                </a:moveTo>
                <a:lnTo>
                  <a:pt x="730483" y="867975"/>
                </a:lnTo>
                <a:lnTo>
                  <a:pt x="730415" y="867793"/>
                </a:lnTo>
                <a:lnTo>
                  <a:pt x="729550" y="866633"/>
                </a:lnTo>
                <a:lnTo>
                  <a:pt x="730155" y="864972"/>
                </a:lnTo>
                <a:lnTo>
                  <a:pt x="733771" y="864972"/>
                </a:lnTo>
                <a:lnTo>
                  <a:pt x="734368" y="866139"/>
                </a:lnTo>
                <a:lnTo>
                  <a:pt x="732888" y="867975"/>
                </a:lnTo>
                <a:close/>
              </a:path>
              <a:path w="964565" h="962025">
                <a:moveTo>
                  <a:pt x="730781" y="868772"/>
                </a:moveTo>
                <a:lnTo>
                  <a:pt x="730593" y="868270"/>
                </a:lnTo>
                <a:lnTo>
                  <a:pt x="731706" y="868270"/>
                </a:lnTo>
                <a:lnTo>
                  <a:pt x="730781" y="868772"/>
                </a:lnTo>
                <a:close/>
              </a:path>
              <a:path w="964565" h="962025">
                <a:moveTo>
                  <a:pt x="741845" y="29642"/>
                </a:moveTo>
                <a:lnTo>
                  <a:pt x="741549" y="28905"/>
                </a:lnTo>
                <a:lnTo>
                  <a:pt x="741743" y="29389"/>
                </a:lnTo>
                <a:lnTo>
                  <a:pt x="741845" y="29642"/>
                </a:lnTo>
                <a:close/>
              </a:path>
              <a:path w="964565" h="962025">
                <a:moveTo>
                  <a:pt x="741105" y="32933"/>
                </a:moveTo>
                <a:lnTo>
                  <a:pt x="738386" y="32933"/>
                </a:lnTo>
                <a:lnTo>
                  <a:pt x="737845" y="31545"/>
                </a:lnTo>
                <a:lnTo>
                  <a:pt x="739346" y="29642"/>
                </a:lnTo>
                <a:lnTo>
                  <a:pt x="741845" y="29642"/>
                </a:lnTo>
                <a:lnTo>
                  <a:pt x="742763" y="31926"/>
                </a:lnTo>
                <a:lnTo>
                  <a:pt x="741780" y="32360"/>
                </a:lnTo>
                <a:lnTo>
                  <a:pt x="741105" y="32933"/>
                </a:lnTo>
                <a:close/>
              </a:path>
              <a:path w="964565" h="962025">
                <a:moveTo>
                  <a:pt x="741105" y="32933"/>
                </a:moveTo>
                <a:lnTo>
                  <a:pt x="740883" y="33122"/>
                </a:lnTo>
                <a:lnTo>
                  <a:pt x="741780" y="32360"/>
                </a:lnTo>
                <a:lnTo>
                  <a:pt x="741105" y="32933"/>
                </a:lnTo>
                <a:close/>
              </a:path>
              <a:path w="964565" h="962025">
                <a:moveTo>
                  <a:pt x="739888" y="213914"/>
                </a:moveTo>
                <a:lnTo>
                  <a:pt x="739776" y="214149"/>
                </a:lnTo>
                <a:lnTo>
                  <a:pt x="739888" y="213914"/>
                </a:lnTo>
                <a:lnTo>
                  <a:pt x="739983" y="213715"/>
                </a:lnTo>
                <a:lnTo>
                  <a:pt x="739888" y="213914"/>
                </a:lnTo>
                <a:close/>
              </a:path>
              <a:path w="964565" h="962025">
                <a:moveTo>
                  <a:pt x="741676" y="216441"/>
                </a:moveTo>
                <a:lnTo>
                  <a:pt x="740314" y="216441"/>
                </a:lnTo>
                <a:lnTo>
                  <a:pt x="739510" y="214708"/>
                </a:lnTo>
                <a:lnTo>
                  <a:pt x="739776" y="214149"/>
                </a:lnTo>
                <a:lnTo>
                  <a:pt x="742553" y="214149"/>
                </a:lnTo>
                <a:lnTo>
                  <a:pt x="742425" y="214708"/>
                </a:lnTo>
                <a:lnTo>
                  <a:pt x="742325" y="215149"/>
                </a:lnTo>
                <a:lnTo>
                  <a:pt x="741823" y="216089"/>
                </a:lnTo>
                <a:lnTo>
                  <a:pt x="741676" y="216441"/>
                </a:lnTo>
                <a:close/>
              </a:path>
              <a:path w="964565" h="962025">
                <a:moveTo>
                  <a:pt x="741674" y="198873"/>
                </a:moveTo>
                <a:lnTo>
                  <a:pt x="738788" y="197620"/>
                </a:lnTo>
                <a:lnTo>
                  <a:pt x="738019" y="196339"/>
                </a:lnTo>
                <a:lnTo>
                  <a:pt x="738275" y="195304"/>
                </a:lnTo>
                <a:lnTo>
                  <a:pt x="740926" y="194069"/>
                </a:lnTo>
                <a:lnTo>
                  <a:pt x="742214" y="194442"/>
                </a:lnTo>
                <a:lnTo>
                  <a:pt x="742611" y="196339"/>
                </a:lnTo>
                <a:lnTo>
                  <a:pt x="742691" y="196723"/>
                </a:lnTo>
                <a:lnTo>
                  <a:pt x="741980" y="197841"/>
                </a:lnTo>
                <a:lnTo>
                  <a:pt x="741674" y="198873"/>
                </a:lnTo>
                <a:close/>
              </a:path>
              <a:path w="964565" h="962025">
                <a:moveTo>
                  <a:pt x="742929" y="13575"/>
                </a:moveTo>
                <a:lnTo>
                  <a:pt x="740058" y="13575"/>
                </a:lnTo>
                <a:lnTo>
                  <a:pt x="740346" y="12600"/>
                </a:lnTo>
                <a:lnTo>
                  <a:pt x="740894" y="11703"/>
                </a:lnTo>
                <a:lnTo>
                  <a:pt x="741350" y="10778"/>
                </a:lnTo>
                <a:lnTo>
                  <a:pt x="740894" y="11703"/>
                </a:lnTo>
                <a:lnTo>
                  <a:pt x="742585" y="11913"/>
                </a:lnTo>
                <a:lnTo>
                  <a:pt x="743129" y="13205"/>
                </a:lnTo>
                <a:lnTo>
                  <a:pt x="742929" y="13575"/>
                </a:lnTo>
                <a:close/>
              </a:path>
              <a:path w="964565" h="962025">
                <a:moveTo>
                  <a:pt x="742929" y="13575"/>
                </a:moveTo>
                <a:lnTo>
                  <a:pt x="742814" y="13789"/>
                </a:lnTo>
                <a:lnTo>
                  <a:pt x="743129" y="13205"/>
                </a:lnTo>
                <a:lnTo>
                  <a:pt x="742929" y="13575"/>
                </a:lnTo>
                <a:close/>
              </a:path>
              <a:path w="964565" h="962025">
                <a:moveTo>
                  <a:pt x="742814" y="13789"/>
                </a:moveTo>
                <a:lnTo>
                  <a:pt x="742620" y="14148"/>
                </a:lnTo>
                <a:lnTo>
                  <a:pt x="742814" y="13789"/>
                </a:lnTo>
                <a:lnTo>
                  <a:pt x="742929" y="13575"/>
                </a:lnTo>
                <a:lnTo>
                  <a:pt x="742814" y="13789"/>
                </a:lnTo>
                <a:close/>
              </a:path>
              <a:path w="964565" h="962025">
                <a:moveTo>
                  <a:pt x="731041" y="850876"/>
                </a:moveTo>
                <a:lnTo>
                  <a:pt x="729699" y="847884"/>
                </a:lnTo>
                <a:lnTo>
                  <a:pt x="730706" y="847435"/>
                </a:lnTo>
                <a:lnTo>
                  <a:pt x="731742" y="846574"/>
                </a:lnTo>
                <a:lnTo>
                  <a:pt x="734150" y="846574"/>
                </a:lnTo>
                <a:lnTo>
                  <a:pt x="734611" y="847884"/>
                </a:lnTo>
                <a:lnTo>
                  <a:pt x="734030" y="849282"/>
                </a:lnTo>
                <a:lnTo>
                  <a:pt x="731041" y="850876"/>
                </a:lnTo>
                <a:close/>
              </a:path>
              <a:path w="964565" h="962025">
                <a:moveTo>
                  <a:pt x="742809" y="401411"/>
                </a:moveTo>
                <a:lnTo>
                  <a:pt x="738891" y="401411"/>
                </a:lnTo>
                <a:lnTo>
                  <a:pt x="737823" y="400023"/>
                </a:lnTo>
                <a:lnTo>
                  <a:pt x="737827" y="397974"/>
                </a:lnTo>
                <a:lnTo>
                  <a:pt x="738457" y="396194"/>
                </a:lnTo>
                <a:lnTo>
                  <a:pt x="739777" y="394917"/>
                </a:lnTo>
                <a:lnTo>
                  <a:pt x="742481" y="395447"/>
                </a:lnTo>
                <a:lnTo>
                  <a:pt x="743421" y="396977"/>
                </a:lnTo>
                <a:lnTo>
                  <a:pt x="743770" y="399803"/>
                </a:lnTo>
                <a:lnTo>
                  <a:pt x="742809" y="401411"/>
                </a:lnTo>
                <a:close/>
              </a:path>
              <a:path w="964565" h="962025">
                <a:moveTo>
                  <a:pt x="741100" y="231589"/>
                </a:moveTo>
                <a:lnTo>
                  <a:pt x="740996" y="231842"/>
                </a:lnTo>
                <a:lnTo>
                  <a:pt x="741243" y="231244"/>
                </a:lnTo>
                <a:lnTo>
                  <a:pt x="741100" y="231589"/>
                </a:lnTo>
                <a:close/>
              </a:path>
              <a:path w="964565" h="962025">
                <a:moveTo>
                  <a:pt x="742931" y="234159"/>
                </a:moveTo>
                <a:lnTo>
                  <a:pt x="740126" y="234159"/>
                </a:lnTo>
                <a:lnTo>
                  <a:pt x="740256" y="233564"/>
                </a:lnTo>
                <a:lnTo>
                  <a:pt x="740346" y="233155"/>
                </a:lnTo>
                <a:lnTo>
                  <a:pt x="740844" y="232209"/>
                </a:lnTo>
                <a:lnTo>
                  <a:pt x="740996" y="231842"/>
                </a:lnTo>
                <a:lnTo>
                  <a:pt x="741100" y="231589"/>
                </a:lnTo>
                <a:lnTo>
                  <a:pt x="740996" y="231842"/>
                </a:lnTo>
                <a:lnTo>
                  <a:pt x="742525" y="232209"/>
                </a:lnTo>
                <a:lnTo>
                  <a:pt x="743168" y="233564"/>
                </a:lnTo>
                <a:lnTo>
                  <a:pt x="742931" y="234159"/>
                </a:lnTo>
                <a:close/>
              </a:path>
              <a:path w="964565" h="962025">
                <a:moveTo>
                  <a:pt x="742931" y="234159"/>
                </a:moveTo>
                <a:lnTo>
                  <a:pt x="742838" y="234394"/>
                </a:lnTo>
                <a:lnTo>
                  <a:pt x="743168" y="233564"/>
                </a:lnTo>
                <a:lnTo>
                  <a:pt x="742931" y="234159"/>
                </a:lnTo>
                <a:close/>
              </a:path>
              <a:path w="964565" h="962025">
                <a:moveTo>
                  <a:pt x="741101" y="235216"/>
                </a:moveTo>
                <a:lnTo>
                  <a:pt x="740076" y="234394"/>
                </a:lnTo>
                <a:lnTo>
                  <a:pt x="742838" y="234394"/>
                </a:lnTo>
                <a:lnTo>
                  <a:pt x="742734" y="234653"/>
                </a:lnTo>
                <a:lnTo>
                  <a:pt x="741101" y="235216"/>
                </a:lnTo>
                <a:close/>
              </a:path>
              <a:path w="964565" h="962025">
                <a:moveTo>
                  <a:pt x="741730" y="601042"/>
                </a:moveTo>
                <a:lnTo>
                  <a:pt x="740104" y="601042"/>
                </a:lnTo>
                <a:lnTo>
                  <a:pt x="740294" y="600334"/>
                </a:lnTo>
                <a:lnTo>
                  <a:pt x="740350" y="600124"/>
                </a:lnTo>
                <a:lnTo>
                  <a:pt x="740766" y="599420"/>
                </a:lnTo>
                <a:lnTo>
                  <a:pt x="742382" y="599420"/>
                </a:lnTo>
                <a:lnTo>
                  <a:pt x="742201" y="600124"/>
                </a:lnTo>
                <a:lnTo>
                  <a:pt x="742147" y="600334"/>
                </a:lnTo>
                <a:lnTo>
                  <a:pt x="741730" y="601042"/>
                </a:lnTo>
                <a:close/>
              </a:path>
              <a:path w="964565" h="962025">
                <a:moveTo>
                  <a:pt x="751815" y="391440"/>
                </a:moveTo>
                <a:lnTo>
                  <a:pt x="749215" y="391440"/>
                </a:lnTo>
                <a:lnTo>
                  <a:pt x="748545" y="390355"/>
                </a:lnTo>
                <a:lnTo>
                  <a:pt x="747819" y="389704"/>
                </a:lnTo>
                <a:lnTo>
                  <a:pt x="748307" y="388843"/>
                </a:lnTo>
                <a:lnTo>
                  <a:pt x="748603" y="387647"/>
                </a:lnTo>
                <a:lnTo>
                  <a:pt x="748652" y="387451"/>
                </a:lnTo>
                <a:lnTo>
                  <a:pt x="750107" y="387056"/>
                </a:lnTo>
                <a:lnTo>
                  <a:pt x="751705" y="387647"/>
                </a:lnTo>
                <a:lnTo>
                  <a:pt x="752879" y="390106"/>
                </a:lnTo>
                <a:lnTo>
                  <a:pt x="751815" y="391440"/>
                </a:lnTo>
                <a:close/>
              </a:path>
              <a:path w="964565" h="962025">
                <a:moveTo>
                  <a:pt x="750317" y="667059"/>
                </a:moveTo>
                <a:lnTo>
                  <a:pt x="748655" y="666458"/>
                </a:lnTo>
                <a:lnTo>
                  <a:pt x="747414" y="663935"/>
                </a:lnTo>
                <a:lnTo>
                  <a:pt x="748601" y="662366"/>
                </a:lnTo>
                <a:lnTo>
                  <a:pt x="751104" y="662366"/>
                </a:lnTo>
                <a:lnTo>
                  <a:pt x="751908" y="663618"/>
                </a:lnTo>
                <a:lnTo>
                  <a:pt x="752676" y="664284"/>
                </a:lnTo>
                <a:lnTo>
                  <a:pt x="752171" y="665180"/>
                </a:lnTo>
                <a:lnTo>
                  <a:pt x="751864" y="666458"/>
                </a:lnTo>
                <a:lnTo>
                  <a:pt x="751826" y="666614"/>
                </a:lnTo>
                <a:lnTo>
                  <a:pt x="750317" y="667059"/>
                </a:lnTo>
                <a:close/>
              </a:path>
              <a:path w="964565" h="962025">
                <a:moveTo>
                  <a:pt x="749591" y="520158"/>
                </a:moveTo>
                <a:lnTo>
                  <a:pt x="748702" y="518987"/>
                </a:lnTo>
                <a:lnTo>
                  <a:pt x="747883" y="518386"/>
                </a:lnTo>
                <a:lnTo>
                  <a:pt x="748346" y="517425"/>
                </a:lnTo>
                <a:lnTo>
                  <a:pt x="748476" y="516663"/>
                </a:lnTo>
                <a:lnTo>
                  <a:pt x="748628" y="515959"/>
                </a:lnTo>
                <a:lnTo>
                  <a:pt x="750036" y="515361"/>
                </a:lnTo>
                <a:lnTo>
                  <a:pt x="751719" y="515959"/>
                </a:lnTo>
                <a:lnTo>
                  <a:pt x="753170" y="518386"/>
                </a:lnTo>
                <a:lnTo>
                  <a:pt x="752792" y="518987"/>
                </a:lnTo>
                <a:lnTo>
                  <a:pt x="752164" y="519838"/>
                </a:lnTo>
                <a:lnTo>
                  <a:pt x="749591" y="520158"/>
                </a:lnTo>
                <a:close/>
              </a:path>
              <a:path w="964565" h="962025">
                <a:moveTo>
                  <a:pt x="750271" y="685030"/>
                </a:moveTo>
                <a:lnTo>
                  <a:pt x="748616" y="684460"/>
                </a:lnTo>
                <a:lnTo>
                  <a:pt x="747449" y="681966"/>
                </a:lnTo>
                <a:lnTo>
                  <a:pt x="748626" y="680446"/>
                </a:lnTo>
                <a:lnTo>
                  <a:pt x="751121" y="680446"/>
                </a:lnTo>
                <a:lnTo>
                  <a:pt x="751908" y="681695"/>
                </a:lnTo>
                <a:lnTo>
                  <a:pt x="752669" y="682361"/>
                </a:lnTo>
                <a:lnTo>
                  <a:pt x="752157" y="683229"/>
                </a:lnTo>
                <a:lnTo>
                  <a:pt x="751833" y="684460"/>
                </a:lnTo>
                <a:lnTo>
                  <a:pt x="751787" y="684635"/>
                </a:lnTo>
                <a:lnTo>
                  <a:pt x="750271" y="685030"/>
                </a:lnTo>
                <a:close/>
              </a:path>
              <a:path w="964565" h="962025">
                <a:moveTo>
                  <a:pt x="750876" y="207185"/>
                </a:moveTo>
                <a:lnTo>
                  <a:pt x="748742" y="207185"/>
                </a:lnTo>
                <a:lnTo>
                  <a:pt x="748015" y="206929"/>
                </a:lnTo>
                <a:lnTo>
                  <a:pt x="747176" y="205086"/>
                </a:lnTo>
                <a:lnTo>
                  <a:pt x="747152" y="204435"/>
                </a:lnTo>
                <a:lnTo>
                  <a:pt x="747538" y="203225"/>
                </a:lnTo>
                <a:lnTo>
                  <a:pt x="750207" y="203225"/>
                </a:lnTo>
                <a:lnTo>
                  <a:pt x="750944" y="204435"/>
                </a:lnTo>
                <a:lnTo>
                  <a:pt x="751669" y="205086"/>
                </a:lnTo>
                <a:lnTo>
                  <a:pt x="751221" y="205869"/>
                </a:lnTo>
                <a:lnTo>
                  <a:pt x="750943" y="206929"/>
                </a:lnTo>
                <a:lnTo>
                  <a:pt x="750876" y="207185"/>
                </a:lnTo>
                <a:close/>
              </a:path>
              <a:path w="964565" h="962025">
                <a:moveTo>
                  <a:pt x="749616" y="538053"/>
                </a:moveTo>
                <a:lnTo>
                  <a:pt x="748709" y="536868"/>
                </a:lnTo>
                <a:lnTo>
                  <a:pt x="747869" y="536260"/>
                </a:lnTo>
                <a:lnTo>
                  <a:pt x="748339" y="535285"/>
                </a:lnTo>
                <a:lnTo>
                  <a:pt x="748470" y="534523"/>
                </a:lnTo>
                <a:lnTo>
                  <a:pt x="748595" y="533801"/>
                </a:lnTo>
                <a:lnTo>
                  <a:pt x="750065" y="533185"/>
                </a:lnTo>
                <a:lnTo>
                  <a:pt x="751752" y="533801"/>
                </a:lnTo>
                <a:lnTo>
                  <a:pt x="753265" y="536260"/>
                </a:lnTo>
                <a:lnTo>
                  <a:pt x="752904" y="536868"/>
                </a:lnTo>
                <a:lnTo>
                  <a:pt x="752253" y="537744"/>
                </a:lnTo>
                <a:lnTo>
                  <a:pt x="749616" y="538053"/>
                </a:lnTo>
                <a:close/>
              </a:path>
              <a:path w="964565" h="962025">
                <a:moveTo>
                  <a:pt x="750186" y="887387"/>
                </a:moveTo>
                <a:lnTo>
                  <a:pt x="748577" y="886821"/>
                </a:lnTo>
                <a:lnTo>
                  <a:pt x="747434" y="884636"/>
                </a:lnTo>
                <a:lnTo>
                  <a:pt x="747325" y="884426"/>
                </a:lnTo>
                <a:lnTo>
                  <a:pt x="748303" y="883052"/>
                </a:lnTo>
                <a:lnTo>
                  <a:pt x="750976" y="883052"/>
                </a:lnTo>
                <a:lnTo>
                  <a:pt x="751645" y="884020"/>
                </a:lnTo>
                <a:lnTo>
                  <a:pt x="752410" y="884636"/>
                </a:lnTo>
                <a:lnTo>
                  <a:pt x="751926" y="885515"/>
                </a:lnTo>
                <a:lnTo>
                  <a:pt x="751630" y="886821"/>
                </a:lnTo>
                <a:lnTo>
                  <a:pt x="751787" y="886821"/>
                </a:lnTo>
                <a:lnTo>
                  <a:pt x="750186" y="887387"/>
                </a:lnTo>
                <a:close/>
              </a:path>
              <a:path w="964565" h="962025">
                <a:moveTo>
                  <a:pt x="739905" y="713551"/>
                </a:moveTo>
                <a:lnTo>
                  <a:pt x="738966" y="712441"/>
                </a:lnTo>
                <a:lnTo>
                  <a:pt x="738147" y="711900"/>
                </a:lnTo>
                <a:lnTo>
                  <a:pt x="738652" y="710932"/>
                </a:lnTo>
                <a:lnTo>
                  <a:pt x="738951" y="709740"/>
                </a:lnTo>
                <a:lnTo>
                  <a:pt x="740791" y="708074"/>
                </a:lnTo>
                <a:lnTo>
                  <a:pt x="741919" y="708466"/>
                </a:lnTo>
                <a:lnTo>
                  <a:pt x="743061" y="711587"/>
                </a:lnTo>
                <a:lnTo>
                  <a:pt x="742389" y="713035"/>
                </a:lnTo>
                <a:lnTo>
                  <a:pt x="739905" y="713551"/>
                </a:lnTo>
                <a:close/>
              </a:path>
              <a:path w="964565" h="962025">
                <a:moveTo>
                  <a:pt x="752032" y="851076"/>
                </a:moveTo>
                <a:lnTo>
                  <a:pt x="749378" y="851076"/>
                </a:lnTo>
                <a:lnTo>
                  <a:pt x="748677" y="849969"/>
                </a:lnTo>
                <a:lnTo>
                  <a:pt x="747919" y="849307"/>
                </a:lnTo>
                <a:lnTo>
                  <a:pt x="748435" y="848457"/>
                </a:lnTo>
                <a:lnTo>
                  <a:pt x="748772" y="847233"/>
                </a:lnTo>
                <a:lnTo>
                  <a:pt x="748816" y="847072"/>
                </a:lnTo>
                <a:lnTo>
                  <a:pt x="750339" y="846685"/>
                </a:lnTo>
                <a:lnTo>
                  <a:pt x="751993" y="847233"/>
                </a:lnTo>
                <a:lnTo>
                  <a:pt x="753125" y="849713"/>
                </a:lnTo>
                <a:lnTo>
                  <a:pt x="752032" y="851076"/>
                </a:lnTo>
                <a:close/>
              </a:path>
              <a:path w="964565" h="962025">
                <a:moveTo>
                  <a:pt x="751103" y="868637"/>
                </a:moveTo>
                <a:lnTo>
                  <a:pt x="748378" y="868637"/>
                </a:lnTo>
                <a:lnTo>
                  <a:pt x="747730" y="867292"/>
                </a:lnTo>
                <a:lnTo>
                  <a:pt x="748243" y="865651"/>
                </a:lnTo>
                <a:lnTo>
                  <a:pt x="750506" y="864299"/>
                </a:lnTo>
                <a:lnTo>
                  <a:pt x="751922" y="865192"/>
                </a:lnTo>
                <a:lnTo>
                  <a:pt x="752291" y="867292"/>
                </a:lnTo>
                <a:lnTo>
                  <a:pt x="752342" y="867584"/>
                </a:lnTo>
                <a:lnTo>
                  <a:pt x="751214" y="868480"/>
                </a:lnTo>
                <a:lnTo>
                  <a:pt x="751103" y="868637"/>
                </a:lnTo>
                <a:close/>
              </a:path>
              <a:path w="964565" h="962025">
                <a:moveTo>
                  <a:pt x="751103" y="868637"/>
                </a:moveTo>
                <a:lnTo>
                  <a:pt x="750951" y="868850"/>
                </a:lnTo>
                <a:lnTo>
                  <a:pt x="751103" y="868637"/>
                </a:lnTo>
                <a:lnTo>
                  <a:pt x="751214" y="868480"/>
                </a:lnTo>
                <a:lnTo>
                  <a:pt x="751103" y="868637"/>
                </a:lnTo>
                <a:close/>
              </a:path>
              <a:path w="964565" h="962025">
                <a:moveTo>
                  <a:pt x="750648" y="869277"/>
                </a:moveTo>
                <a:lnTo>
                  <a:pt x="749734" y="868850"/>
                </a:lnTo>
                <a:lnTo>
                  <a:pt x="750951" y="868850"/>
                </a:lnTo>
                <a:lnTo>
                  <a:pt x="750648" y="869277"/>
                </a:lnTo>
                <a:close/>
              </a:path>
              <a:path w="964565" h="962025">
                <a:moveTo>
                  <a:pt x="750186" y="502106"/>
                </a:moveTo>
                <a:lnTo>
                  <a:pt x="748588" y="501536"/>
                </a:lnTo>
                <a:lnTo>
                  <a:pt x="747409" y="499348"/>
                </a:lnTo>
                <a:lnTo>
                  <a:pt x="747300" y="499145"/>
                </a:lnTo>
                <a:lnTo>
                  <a:pt x="748282" y="497786"/>
                </a:lnTo>
                <a:lnTo>
                  <a:pt x="750959" y="497786"/>
                </a:lnTo>
                <a:lnTo>
                  <a:pt x="751627" y="498739"/>
                </a:lnTo>
                <a:lnTo>
                  <a:pt x="752395" y="499348"/>
                </a:lnTo>
                <a:lnTo>
                  <a:pt x="751919" y="500230"/>
                </a:lnTo>
                <a:lnTo>
                  <a:pt x="751625" y="501536"/>
                </a:lnTo>
                <a:lnTo>
                  <a:pt x="751771" y="501536"/>
                </a:lnTo>
                <a:lnTo>
                  <a:pt x="750186" y="502106"/>
                </a:lnTo>
                <a:close/>
              </a:path>
              <a:path w="964565" h="962025">
                <a:moveTo>
                  <a:pt x="750879" y="813011"/>
                </a:moveTo>
                <a:lnTo>
                  <a:pt x="748733" y="813011"/>
                </a:lnTo>
                <a:lnTo>
                  <a:pt x="748018" y="812758"/>
                </a:lnTo>
                <a:lnTo>
                  <a:pt x="747176" y="810911"/>
                </a:lnTo>
                <a:lnTo>
                  <a:pt x="747153" y="810260"/>
                </a:lnTo>
                <a:lnTo>
                  <a:pt x="747542" y="809050"/>
                </a:lnTo>
                <a:lnTo>
                  <a:pt x="750211" y="809050"/>
                </a:lnTo>
                <a:lnTo>
                  <a:pt x="750947" y="810260"/>
                </a:lnTo>
                <a:lnTo>
                  <a:pt x="751673" y="810911"/>
                </a:lnTo>
                <a:lnTo>
                  <a:pt x="751225" y="811694"/>
                </a:lnTo>
                <a:lnTo>
                  <a:pt x="750946" y="812758"/>
                </a:lnTo>
                <a:lnTo>
                  <a:pt x="750879" y="813011"/>
                </a:lnTo>
                <a:close/>
              </a:path>
              <a:path w="964565" h="962025">
                <a:moveTo>
                  <a:pt x="750911" y="829433"/>
                </a:moveTo>
                <a:lnTo>
                  <a:pt x="748533" y="829433"/>
                </a:lnTo>
                <a:lnTo>
                  <a:pt x="748738" y="828985"/>
                </a:lnTo>
                <a:lnTo>
                  <a:pt x="750011" y="828985"/>
                </a:lnTo>
                <a:lnTo>
                  <a:pt x="750911" y="829433"/>
                </a:lnTo>
                <a:close/>
              </a:path>
              <a:path w="964565" h="962025">
                <a:moveTo>
                  <a:pt x="751644" y="830045"/>
                </a:moveTo>
                <a:lnTo>
                  <a:pt x="748147" y="830045"/>
                </a:lnTo>
                <a:lnTo>
                  <a:pt x="748327" y="829785"/>
                </a:lnTo>
                <a:lnTo>
                  <a:pt x="751830" y="829785"/>
                </a:lnTo>
                <a:lnTo>
                  <a:pt x="751644" y="830045"/>
                </a:lnTo>
                <a:close/>
              </a:path>
              <a:path w="964565" h="962025">
                <a:moveTo>
                  <a:pt x="751229" y="830842"/>
                </a:moveTo>
                <a:lnTo>
                  <a:pt x="749958" y="830842"/>
                </a:lnTo>
                <a:lnTo>
                  <a:pt x="749061" y="830397"/>
                </a:lnTo>
                <a:lnTo>
                  <a:pt x="751435" y="830397"/>
                </a:lnTo>
                <a:lnTo>
                  <a:pt x="751229" y="830842"/>
                </a:lnTo>
                <a:close/>
              </a:path>
              <a:path w="964565" h="962025">
                <a:moveTo>
                  <a:pt x="751229" y="830842"/>
                </a:moveTo>
                <a:lnTo>
                  <a:pt x="751145" y="831024"/>
                </a:lnTo>
                <a:lnTo>
                  <a:pt x="751435" y="830397"/>
                </a:lnTo>
                <a:lnTo>
                  <a:pt x="751229" y="830842"/>
                </a:lnTo>
                <a:close/>
              </a:path>
              <a:path w="964565" h="962025">
                <a:moveTo>
                  <a:pt x="749442" y="777554"/>
                </a:moveTo>
                <a:lnTo>
                  <a:pt x="748136" y="776468"/>
                </a:lnTo>
                <a:lnTo>
                  <a:pt x="748121" y="776273"/>
                </a:lnTo>
                <a:lnTo>
                  <a:pt x="748004" y="773924"/>
                </a:lnTo>
                <a:lnTo>
                  <a:pt x="749132" y="773170"/>
                </a:lnTo>
                <a:lnTo>
                  <a:pt x="749755" y="772419"/>
                </a:lnTo>
                <a:lnTo>
                  <a:pt x="749354" y="772903"/>
                </a:lnTo>
                <a:lnTo>
                  <a:pt x="752004" y="773170"/>
                </a:lnTo>
                <a:lnTo>
                  <a:pt x="752499" y="774671"/>
                </a:lnTo>
                <a:lnTo>
                  <a:pt x="751908" y="776273"/>
                </a:lnTo>
                <a:lnTo>
                  <a:pt x="749442" y="777554"/>
                </a:lnTo>
                <a:close/>
              </a:path>
              <a:path w="964565" h="962025">
                <a:moveTo>
                  <a:pt x="749645" y="795101"/>
                </a:moveTo>
                <a:lnTo>
                  <a:pt x="748659" y="794079"/>
                </a:lnTo>
                <a:lnTo>
                  <a:pt x="747801" y="793596"/>
                </a:lnTo>
                <a:lnTo>
                  <a:pt x="748186" y="792645"/>
                </a:lnTo>
                <a:lnTo>
                  <a:pt x="748312" y="791489"/>
                </a:lnTo>
                <a:lnTo>
                  <a:pt x="748332" y="791311"/>
                </a:lnTo>
                <a:lnTo>
                  <a:pt x="749620" y="790510"/>
                </a:lnTo>
                <a:lnTo>
                  <a:pt x="751282" y="790891"/>
                </a:lnTo>
                <a:lnTo>
                  <a:pt x="752915" y="793083"/>
                </a:lnTo>
                <a:lnTo>
                  <a:pt x="752068" y="794524"/>
                </a:lnTo>
                <a:lnTo>
                  <a:pt x="749645" y="795101"/>
                </a:lnTo>
                <a:close/>
              </a:path>
              <a:path w="964565" h="962025">
                <a:moveTo>
                  <a:pt x="749456" y="317936"/>
                </a:moveTo>
                <a:lnTo>
                  <a:pt x="748399" y="317167"/>
                </a:lnTo>
                <a:lnTo>
                  <a:pt x="747406" y="316804"/>
                </a:lnTo>
                <a:lnTo>
                  <a:pt x="748284" y="314392"/>
                </a:lnTo>
                <a:lnTo>
                  <a:pt x="750787" y="314392"/>
                </a:lnTo>
                <a:lnTo>
                  <a:pt x="752285" y="316185"/>
                </a:lnTo>
                <a:lnTo>
                  <a:pt x="751751" y="317566"/>
                </a:lnTo>
                <a:lnTo>
                  <a:pt x="749456" y="317936"/>
                </a:lnTo>
                <a:close/>
              </a:path>
              <a:path w="964565" h="962025">
                <a:moveTo>
                  <a:pt x="750968" y="333942"/>
                </a:moveTo>
                <a:lnTo>
                  <a:pt x="748570" y="333942"/>
                </a:lnTo>
                <a:lnTo>
                  <a:pt x="748807" y="333472"/>
                </a:lnTo>
                <a:lnTo>
                  <a:pt x="750093" y="333472"/>
                </a:lnTo>
                <a:lnTo>
                  <a:pt x="750968" y="333942"/>
                </a:lnTo>
                <a:close/>
              </a:path>
              <a:path w="964565" h="962025">
                <a:moveTo>
                  <a:pt x="751264" y="335294"/>
                </a:moveTo>
                <a:lnTo>
                  <a:pt x="749976" y="335294"/>
                </a:lnTo>
                <a:lnTo>
                  <a:pt x="748895" y="334732"/>
                </a:lnTo>
                <a:lnTo>
                  <a:pt x="751545" y="334732"/>
                </a:lnTo>
                <a:lnTo>
                  <a:pt x="751264" y="335294"/>
                </a:lnTo>
                <a:close/>
              </a:path>
              <a:path w="964565" h="962025">
                <a:moveTo>
                  <a:pt x="751264" y="335294"/>
                </a:moveTo>
                <a:lnTo>
                  <a:pt x="751161" y="335501"/>
                </a:lnTo>
                <a:lnTo>
                  <a:pt x="751545" y="334732"/>
                </a:lnTo>
                <a:lnTo>
                  <a:pt x="751264" y="335294"/>
                </a:lnTo>
                <a:close/>
              </a:path>
              <a:path w="964565" h="962025">
                <a:moveTo>
                  <a:pt x="750186" y="281558"/>
                </a:moveTo>
                <a:lnTo>
                  <a:pt x="748577" y="280992"/>
                </a:lnTo>
                <a:lnTo>
                  <a:pt x="747434" y="278807"/>
                </a:lnTo>
                <a:lnTo>
                  <a:pt x="747325" y="278597"/>
                </a:lnTo>
                <a:lnTo>
                  <a:pt x="748303" y="277223"/>
                </a:lnTo>
                <a:lnTo>
                  <a:pt x="750976" y="277223"/>
                </a:lnTo>
                <a:lnTo>
                  <a:pt x="751645" y="278191"/>
                </a:lnTo>
                <a:lnTo>
                  <a:pt x="752410" y="278807"/>
                </a:lnTo>
                <a:lnTo>
                  <a:pt x="751926" y="279686"/>
                </a:lnTo>
                <a:lnTo>
                  <a:pt x="751630" y="280992"/>
                </a:lnTo>
                <a:lnTo>
                  <a:pt x="751787" y="280992"/>
                </a:lnTo>
                <a:lnTo>
                  <a:pt x="750186" y="281558"/>
                </a:lnTo>
                <a:close/>
              </a:path>
              <a:path w="964565" h="962025">
                <a:moveTo>
                  <a:pt x="749940" y="373964"/>
                </a:moveTo>
                <a:lnTo>
                  <a:pt x="748869" y="372886"/>
                </a:lnTo>
                <a:lnTo>
                  <a:pt x="747965" y="372388"/>
                </a:lnTo>
                <a:lnTo>
                  <a:pt x="748203" y="371748"/>
                </a:lnTo>
                <a:lnTo>
                  <a:pt x="748324" y="371420"/>
                </a:lnTo>
                <a:lnTo>
                  <a:pt x="748428" y="370032"/>
                </a:lnTo>
                <a:lnTo>
                  <a:pt x="749751" y="369225"/>
                </a:lnTo>
                <a:lnTo>
                  <a:pt x="751438" y="369545"/>
                </a:lnTo>
                <a:lnTo>
                  <a:pt x="753224" y="371748"/>
                </a:lnTo>
                <a:lnTo>
                  <a:pt x="752370" y="373267"/>
                </a:lnTo>
                <a:lnTo>
                  <a:pt x="749940" y="373964"/>
                </a:lnTo>
                <a:close/>
              </a:path>
              <a:path w="964565" h="962025">
                <a:moveTo>
                  <a:pt x="750991" y="351859"/>
                </a:moveTo>
                <a:lnTo>
                  <a:pt x="748574" y="351859"/>
                </a:lnTo>
                <a:lnTo>
                  <a:pt x="748854" y="351361"/>
                </a:lnTo>
                <a:lnTo>
                  <a:pt x="750168" y="351361"/>
                </a:lnTo>
                <a:lnTo>
                  <a:pt x="750991" y="351859"/>
                </a:lnTo>
                <a:close/>
              </a:path>
              <a:path w="964565" h="962025">
                <a:moveTo>
                  <a:pt x="751249" y="353183"/>
                </a:moveTo>
                <a:lnTo>
                  <a:pt x="749940" y="353183"/>
                </a:lnTo>
                <a:lnTo>
                  <a:pt x="749093" y="352678"/>
                </a:lnTo>
                <a:lnTo>
                  <a:pt x="751538" y="352678"/>
                </a:lnTo>
                <a:lnTo>
                  <a:pt x="751249" y="353183"/>
                </a:lnTo>
                <a:close/>
              </a:path>
              <a:path w="964565" h="962025">
                <a:moveTo>
                  <a:pt x="751249" y="353183"/>
                </a:moveTo>
                <a:lnTo>
                  <a:pt x="751115" y="353418"/>
                </a:lnTo>
                <a:lnTo>
                  <a:pt x="751538" y="352678"/>
                </a:lnTo>
                <a:lnTo>
                  <a:pt x="751249" y="353183"/>
                </a:lnTo>
                <a:close/>
              </a:path>
              <a:path w="964565" h="962025">
                <a:moveTo>
                  <a:pt x="751103" y="262808"/>
                </a:moveTo>
                <a:lnTo>
                  <a:pt x="748378" y="262808"/>
                </a:lnTo>
                <a:lnTo>
                  <a:pt x="747730" y="261463"/>
                </a:lnTo>
                <a:lnTo>
                  <a:pt x="748243" y="259822"/>
                </a:lnTo>
                <a:lnTo>
                  <a:pt x="750506" y="258470"/>
                </a:lnTo>
                <a:lnTo>
                  <a:pt x="751922" y="259363"/>
                </a:lnTo>
                <a:lnTo>
                  <a:pt x="752291" y="261463"/>
                </a:lnTo>
                <a:lnTo>
                  <a:pt x="752342" y="261755"/>
                </a:lnTo>
                <a:lnTo>
                  <a:pt x="751214" y="262651"/>
                </a:lnTo>
                <a:lnTo>
                  <a:pt x="751103" y="262808"/>
                </a:lnTo>
                <a:close/>
              </a:path>
              <a:path w="964565" h="962025">
                <a:moveTo>
                  <a:pt x="751103" y="262808"/>
                </a:moveTo>
                <a:lnTo>
                  <a:pt x="750951" y="263022"/>
                </a:lnTo>
                <a:lnTo>
                  <a:pt x="751103" y="262808"/>
                </a:lnTo>
                <a:lnTo>
                  <a:pt x="751214" y="262651"/>
                </a:lnTo>
                <a:lnTo>
                  <a:pt x="751103" y="262808"/>
                </a:lnTo>
                <a:close/>
              </a:path>
              <a:path w="964565" h="962025">
                <a:moveTo>
                  <a:pt x="750648" y="263449"/>
                </a:moveTo>
                <a:lnTo>
                  <a:pt x="749734" y="263022"/>
                </a:lnTo>
                <a:lnTo>
                  <a:pt x="750951" y="263022"/>
                </a:lnTo>
                <a:lnTo>
                  <a:pt x="750648" y="263449"/>
                </a:lnTo>
                <a:close/>
              </a:path>
              <a:path w="964565" h="962025">
                <a:moveTo>
                  <a:pt x="750837" y="300247"/>
                </a:moveTo>
                <a:lnTo>
                  <a:pt x="748260" y="299699"/>
                </a:lnTo>
                <a:lnTo>
                  <a:pt x="747826" y="298293"/>
                </a:lnTo>
                <a:lnTo>
                  <a:pt x="747268" y="297461"/>
                </a:lnTo>
                <a:lnTo>
                  <a:pt x="747759" y="296542"/>
                </a:lnTo>
                <a:lnTo>
                  <a:pt x="748000" y="295368"/>
                </a:lnTo>
                <a:lnTo>
                  <a:pt x="748068" y="295037"/>
                </a:lnTo>
                <a:lnTo>
                  <a:pt x="750556" y="294265"/>
                </a:lnTo>
                <a:lnTo>
                  <a:pt x="752039" y="295368"/>
                </a:lnTo>
                <a:lnTo>
                  <a:pt x="752164" y="298973"/>
                </a:lnTo>
                <a:lnTo>
                  <a:pt x="750837" y="300247"/>
                </a:lnTo>
                <a:close/>
              </a:path>
              <a:path w="964565" h="962025">
                <a:moveTo>
                  <a:pt x="732756" y="169974"/>
                </a:moveTo>
                <a:lnTo>
                  <a:pt x="730384" y="169974"/>
                </a:lnTo>
                <a:lnTo>
                  <a:pt x="730318" y="169768"/>
                </a:lnTo>
                <a:lnTo>
                  <a:pt x="729518" y="168558"/>
                </a:lnTo>
                <a:lnTo>
                  <a:pt x="730087" y="167070"/>
                </a:lnTo>
                <a:lnTo>
                  <a:pt x="731656" y="166355"/>
                </a:lnTo>
                <a:lnTo>
                  <a:pt x="733891" y="166740"/>
                </a:lnTo>
                <a:lnTo>
                  <a:pt x="734318" y="168127"/>
                </a:lnTo>
                <a:lnTo>
                  <a:pt x="732756" y="169974"/>
                </a:lnTo>
                <a:close/>
              </a:path>
              <a:path w="964565" h="962025">
                <a:moveTo>
                  <a:pt x="730646" y="170796"/>
                </a:moveTo>
                <a:lnTo>
                  <a:pt x="730484" y="170287"/>
                </a:lnTo>
                <a:lnTo>
                  <a:pt x="731585" y="170287"/>
                </a:lnTo>
                <a:lnTo>
                  <a:pt x="730646" y="170796"/>
                </a:lnTo>
                <a:close/>
              </a:path>
              <a:path w="964565" h="962025">
                <a:moveTo>
                  <a:pt x="741026" y="787229"/>
                </a:moveTo>
                <a:lnTo>
                  <a:pt x="739208" y="785806"/>
                </a:lnTo>
                <a:lnTo>
                  <a:pt x="738955" y="784543"/>
                </a:lnTo>
                <a:lnTo>
                  <a:pt x="738475" y="783568"/>
                </a:lnTo>
                <a:lnTo>
                  <a:pt x="741496" y="782340"/>
                </a:lnTo>
                <a:lnTo>
                  <a:pt x="741887" y="783322"/>
                </a:lnTo>
                <a:lnTo>
                  <a:pt x="742698" y="784361"/>
                </a:lnTo>
                <a:lnTo>
                  <a:pt x="742577" y="785272"/>
                </a:lnTo>
                <a:lnTo>
                  <a:pt x="742505" y="785806"/>
                </a:lnTo>
                <a:lnTo>
                  <a:pt x="742389" y="786653"/>
                </a:lnTo>
                <a:lnTo>
                  <a:pt x="741026" y="787229"/>
                </a:lnTo>
                <a:close/>
              </a:path>
              <a:path w="964565" h="962025">
                <a:moveTo>
                  <a:pt x="741691" y="507497"/>
                </a:moveTo>
                <a:lnTo>
                  <a:pt x="739805" y="507497"/>
                </a:lnTo>
                <a:lnTo>
                  <a:pt x="740592" y="507184"/>
                </a:lnTo>
                <a:lnTo>
                  <a:pt x="741691" y="507497"/>
                </a:lnTo>
                <a:close/>
              </a:path>
              <a:path w="964565" h="962025">
                <a:moveTo>
                  <a:pt x="740560" y="511888"/>
                </a:moveTo>
                <a:lnTo>
                  <a:pt x="738293" y="511258"/>
                </a:lnTo>
                <a:lnTo>
                  <a:pt x="737076" y="509988"/>
                </a:lnTo>
                <a:lnTo>
                  <a:pt x="738441" y="507497"/>
                </a:lnTo>
                <a:lnTo>
                  <a:pt x="742401" y="507497"/>
                </a:lnTo>
                <a:lnTo>
                  <a:pt x="743236" y="509062"/>
                </a:lnTo>
                <a:lnTo>
                  <a:pt x="742095" y="511258"/>
                </a:lnTo>
                <a:lnTo>
                  <a:pt x="740560" y="511888"/>
                </a:lnTo>
                <a:close/>
              </a:path>
              <a:path w="964565" h="962025">
                <a:moveTo>
                  <a:pt x="742040" y="766907"/>
                </a:moveTo>
                <a:lnTo>
                  <a:pt x="740026" y="766907"/>
                </a:lnTo>
                <a:lnTo>
                  <a:pt x="739467" y="766476"/>
                </a:lnTo>
                <a:lnTo>
                  <a:pt x="738471" y="766078"/>
                </a:lnTo>
                <a:lnTo>
                  <a:pt x="738860" y="765277"/>
                </a:lnTo>
                <a:lnTo>
                  <a:pt x="738937" y="765117"/>
                </a:lnTo>
                <a:lnTo>
                  <a:pt x="739168" y="763864"/>
                </a:lnTo>
                <a:lnTo>
                  <a:pt x="740969" y="762473"/>
                </a:lnTo>
                <a:lnTo>
                  <a:pt x="742343" y="763039"/>
                </a:lnTo>
                <a:lnTo>
                  <a:pt x="742653" y="765117"/>
                </a:lnTo>
                <a:lnTo>
                  <a:pt x="742677" y="765277"/>
                </a:lnTo>
                <a:lnTo>
                  <a:pt x="742040" y="766907"/>
                </a:lnTo>
                <a:close/>
              </a:path>
              <a:path w="964565" h="962025">
                <a:moveTo>
                  <a:pt x="742929" y="619404"/>
                </a:moveTo>
                <a:lnTo>
                  <a:pt x="740058" y="619404"/>
                </a:lnTo>
                <a:lnTo>
                  <a:pt x="740346" y="618429"/>
                </a:lnTo>
                <a:lnTo>
                  <a:pt x="740894" y="617532"/>
                </a:lnTo>
                <a:lnTo>
                  <a:pt x="741350" y="616607"/>
                </a:lnTo>
                <a:lnTo>
                  <a:pt x="740894" y="617532"/>
                </a:lnTo>
                <a:lnTo>
                  <a:pt x="742585" y="617742"/>
                </a:lnTo>
                <a:lnTo>
                  <a:pt x="743129" y="619034"/>
                </a:lnTo>
                <a:lnTo>
                  <a:pt x="742929" y="619404"/>
                </a:lnTo>
                <a:close/>
              </a:path>
              <a:path w="964565" h="962025">
                <a:moveTo>
                  <a:pt x="742929" y="619404"/>
                </a:moveTo>
                <a:lnTo>
                  <a:pt x="742814" y="619617"/>
                </a:lnTo>
                <a:lnTo>
                  <a:pt x="743129" y="619034"/>
                </a:lnTo>
                <a:lnTo>
                  <a:pt x="742929" y="619404"/>
                </a:lnTo>
                <a:close/>
              </a:path>
              <a:path w="964565" h="962025">
                <a:moveTo>
                  <a:pt x="742814" y="619617"/>
                </a:moveTo>
                <a:lnTo>
                  <a:pt x="742620" y="619977"/>
                </a:lnTo>
                <a:lnTo>
                  <a:pt x="742814" y="619617"/>
                </a:lnTo>
                <a:lnTo>
                  <a:pt x="742929" y="619404"/>
                </a:lnTo>
                <a:lnTo>
                  <a:pt x="742814" y="619617"/>
                </a:lnTo>
                <a:close/>
              </a:path>
              <a:path w="964565" h="962025">
                <a:moveTo>
                  <a:pt x="742168" y="748808"/>
                </a:moveTo>
                <a:lnTo>
                  <a:pt x="739524" y="748808"/>
                </a:lnTo>
                <a:lnTo>
                  <a:pt x="738944" y="748029"/>
                </a:lnTo>
                <a:lnTo>
                  <a:pt x="738221" y="747467"/>
                </a:lnTo>
                <a:lnTo>
                  <a:pt x="738724" y="746620"/>
                </a:lnTo>
                <a:lnTo>
                  <a:pt x="739072" y="745584"/>
                </a:lnTo>
                <a:lnTo>
                  <a:pt x="740830" y="744012"/>
                </a:lnTo>
                <a:lnTo>
                  <a:pt x="741866" y="744385"/>
                </a:lnTo>
                <a:lnTo>
                  <a:pt x="742837" y="747467"/>
                </a:lnTo>
                <a:lnTo>
                  <a:pt x="742168" y="748808"/>
                </a:lnTo>
                <a:close/>
              </a:path>
              <a:path w="964565" h="962025">
                <a:moveTo>
                  <a:pt x="750317" y="61230"/>
                </a:moveTo>
                <a:lnTo>
                  <a:pt x="748655" y="60629"/>
                </a:lnTo>
                <a:lnTo>
                  <a:pt x="747414" y="58106"/>
                </a:lnTo>
                <a:lnTo>
                  <a:pt x="748601" y="56537"/>
                </a:lnTo>
                <a:lnTo>
                  <a:pt x="751104" y="56537"/>
                </a:lnTo>
                <a:lnTo>
                  <a:pt x="751908" y="57789"/>
                </a:lnTo>
                <a:lnTo>
                  <a:pt x="752676" y="58455"/>
                </a:lnTo>
                <a:lnTo>
                  <a:pt x="752171" y="59352"/>
                </a:lnTo>
                <a:lnTo>
                  <a:pt x="751864" y="60629"/>
                </a:lnTo>
                <a:lnTo>
                  <a:pt x="751826" y="60789"/>
                </a:lnTo>
                <a:lnTo>
                  <a:pt x="750317" y="61230"/>
                </a:lnTo>
                <a:close/>
              </a:path>
              <a:path w="964565" h="962025">
                <a:moveTo>
                  <a:pt x="740887" y="727479"/>
                </a:moveTo>
                <a:lnTo>
                  <a:pt x="741045" y="727080"/>
                </a:lnTo>
                <a:lnTo>
                  <a:pt x="741172" y="726760"/>
                </a:lnTo>
                <a:lnTo>
                  <a:pt x="740887" y="727479"/>
                </a:lnTo>
                <a:close/>
              </a:path>
              <a:path w="964565" h="962025">
                <a:moveTo>
                  <a:pt x="741757" y="729504"/>
                </a:moveTo>
                <a:lnTo>
                  <a:pt x="740176" y="729504"/>
                </a:lnTo>
                <a:lnTo>
                  <a:pt x="740361" y="728557"/>
                </a:lnTo>
                <a:lnTo>
                  <a:pt x="740812" y="727667"/>
                </a:lnTo>
                <a:lnTo>
                  <a:pt x="742385" y="727667"/>
                </a:lnTo>
                <a:lnTo>
                  <a:pt x="742202" y="728557"/>
                </a:lnTo>
                <a:lnTo>
                  <a:pt x="741757" y="729504"/>
                </a:lnTo>
                <a:close/>
              </a:path>
              <a:path w="964565" h="962025">
                <a:moveTo>
                  <a:pt x="741674" y="804702"/>
                </a:moveTo>
                <a:lnTo>
                  <a:pt x="738788" y="803449"/>
                </a:lnTo>
                <a:lnTo>
                  <a:pt x="738019" y="802168"/>
                </a:lnTo>
                <a:lnTo>
                  <a:pt x="738275" y="801129"/>
                </a:lnTo>
                <a:lnTo>
                  <a:pt x="740926" y="799898"/>
                </a:lnTo>
                <a:lnTo>
                  <a:pt x="742214" y="800271"/>
                </a:lnTo>
                <a:lnTo>
                  <a:pt x="742611" y="802168"/>
                </a:lnTo>
                <a:lnTo>
                  <a:pt x="742691" y="802552"/>
                </a:lnTo>
                <a:lnTo>
                  <a:pt x="741980" y="803670"/>
                </a:lnTo>
                <a:lnTo>
                  <a:pt x="741674" y="804702"/>
                </a:lnTo>
                <a:close/>
              </a:path>
              <a:path w="964565" h="962025">
                <a:moveTo>
                  <a:pt x="741676" y="822266"/>
                </a:moveTo>
                <a:lnTo>
                  <a:pt x="740314" y="822266"/>
                </a:lnTo>
                <a:lnTo>
                  <a:pt x="739510" y="820533"/>
                </a:lnTo>
                <a:lnTo>
                  <a:pt x="739776" y="819975"/>
                </a:lnTo>
                <a:lnTo>
                  <a:pt x="742553" y="819975"/>
                </a:lnTo>
                <a:lnTo>
                  <a:pt x="742425" y="820533"/>
                </a:lnTo>
                <a:lnTo>
                  <a:pt x="742325" y="820975"/>
                </a:lnTo>
                <a:lnTo>
                  <a:pt x="741823" y="821914"/>
                </a:lnTo>
                <a:lnTo>
                  <a:pt x="741676" y="822266"/>
                </a:lnTo>
                <a:close/>
              </a:path>
              <a:path w="964565" h="962025">
                <a:moveTo>
                  <a:pt x="741676" y="822266"/>
                </a:moveTo>
                <a:lnTo>
                  <a:pt x="741568" y="822522"/>
                </a:lnTo>
                <a:lnTo>
                  <a:pt x="741823" y="821914"/>
                </a:lnTo>
                <a:lnTo>
                  <a:pt x="741676" y="822266"/>
                </a:lnTo>
                <a:close/>
              </a:path>
              <a:path w="964565" h="962025">
                <a:moveTo>
                  <a:pt x="741568" y="822522"/>
                </a:moveTo>
                <a:lnTo>
                  <a:pt x="741421" y="822875"/>
                </a:lnTo>
                <a:lnTo>
                  <a:pt x="741568" y="822522"/>
                </a:lnTo>
                <a:lnTo>
                  <a:pt x="741676" y="822266"/>
                </a:lnTo>
                <a:lnTo>
                  <a:pt x="741568" y="822522"/>
                </a:lnTo>
                <a:close/>
              </a:path>
              <a:path w="964565" h="962025">
                <a:moveTo>
                  <a:pt x="740503" y="525670"/>
                </a:moveTo>
                <a:lnTo>
                  <a:pt x="738640" y="525670"/>
                </a:lnTo>
                <a:lnTo>
                  <a:pt x="739499" y="525293"/>
                </a:lnTo>
                <a:lnTo>
                  <a:pt x="740503" y="525670"/>
                </a:lnTo>
                <a:close/>
              </a:path>
              <a:path w="964565" h="962025">
                <a:moveTo>
                  <a:pt x="741668" y="528837"/>
                </a:moveTo>
                <a:lnTo>
                  <a:pt x="739140" y="528837"/>
                </a:lnTo>
                <a:lnTo>
                  <a:pt x="737571" y="527008"/>
                </a:lnTo>
                <a:lnTo>
                  <a:pt x="738162" y="525830"/>
                </a:lnTo>
                <a:lnTo>
                  <a:pt x="742122" y="525830"/>
                </a:lnTo>
                <a:lnTo>
                  <a:pt x="742544" y="527008"/>
                </a:lnTo>
                <a:lnTo>
                  <a:pt x="742645" y="527289"/>
                </a:lnTo>
                <a:lnTo>
                  <a:pt x="741784" y="528510"/>
                </a:lnTo>
                <a:lnTo>
                  <a:pt x="741668" y="528837"/>
                </a:lnTo>
                <a:close/>
              </a:path>
              <a:path w="964565" h="962025">
                <a:moveTo>
                  <a:pt x="741668" y="528837"/>
                </a:moveTo>
                <a:lnTo>
                  <a:pt x="741584" y="529075"/>
                </a:lnTo>
                <a:lnTo>
                  <a:pt x="741668" y="528837"/>
                </a:lnTo>
                <a:lnTo>
                  <a:pt x="741784" y="528510"/>
                </a:lnTo>
                <a:lnTo>
                  <a:pt x="741668" y="528837"/>
                </a:lnTo>
                <a:close/>
              </a:path>
              <a:path w="964565" h="962025">
                <a:moveTo>
                  <a:pt x="741417" y="529549"/>
                </a:moveTo>
                <a:lnTo>
                  <a:pt x="740418" y="529075"/>
                </a:lnTo>
                <a:lnTo>
                  <a:pt x="741584" y="529075"/>
                </a:lnTo>
                <a:lnTo>
                  <a:pt x="741417" y="529549"/>
                </a:lnTo>
                <a:close/>
              </a:path>
              <a:path w="964565" h="962025">
                <a:moveTo>
                  <a:pt x="740400" y="271686"/>
                </a:moveTo>
                <a:lnTo>
                  <a:pt x="739154" y="270775"/>
                </a:lnTo>
                <a:lnTo>
                  <a:pt x="738126" y="270395"/>
                </a:lnTo>
                <a:lnTo>
                  <a:pt x="738628" y="269405"/>
                </a:lnTo>
                <a:lnTo>
                  <a:pt x="738823" y="268548"/>
                </a:lnTo>
                <a:lnTo>
                  <a:pt x="738912" y="268156"/>
                </a:lnTo>
                <a:lnTo>
                  <a:pt x="740791" y="266566"/>
                </a:lnTo>
                <a:lnTo>
                  <a:pt x="742179" y="267082"/>
                </a:lnTo>
                <a:lnTo>
                  <a:pt x="742325" y="268156"/>
                </a:lnTo>
                <a:lnTo>
                  <a:pt x="742378" y="268548"/>
                </a:lnTo>
                <a:lnTo>
                  <a:pt x="742494" y="269405"/>
                </a:lnTo>
                <a:lnTo>
                  <a:pt x="741988" y="270775"/>
                </a:lnTo>
                <a:lnTo>
                  <a:pt x="741862" y="271092"/>
                </a:lnTo>
                <a:lnTo>
                  <a:pt x="740400" y="271686"/>
                </a:lnTo>
                <a:close/>
              </a:path>
              <a:path w="964565" h="962025">
                <a:moveTo>
                  <a:pt x="741860" y="308456"/>
                </a:moveTo>
                <a:lnTo>
                  <a:pt x="739346" y="308456"/>
                </a:lnTo>
                <a:lnTo>
                  <a:pt x="737894" y="306592"/>
                </a:lnTo>
                <a:lnTo>
                  <a:pt x="738439" y="305190"/>
                </a:lnTo>
                <a:lnTo>
                  <a:pt x="740709" y="304855"/>
                </a:lnTo>
                <a:lnTo>
                  <a:pt x="742346" y="305549"/>
                </a:lnTo>
                <a:lnTo>
                  <a:pt x="742827" y="307040"/>
                </a:lnTo>
                <a:lnTo>
                  <a:pt x="741948" y="308225"/>
                </a:lnTo>
                <a:lnTo>
                  <a:pt x="741860" y="308456"/>
                </a:lnTo>
                <a:close/>
              </a:path>
              <a:path w="964565" h="962025">
                <a:moveTo>
                  <a:pt x="741860" y="308456"/>
                </a:moveTo>
                <a:lnTo>
                  <a:pt x="741750" y="308748"/>
                </a:lnTo>
                <a:lnTo>
                  <a:pt x="741860" y="308456"/>
                </a:lnTo>
                <a:lnTo>
                  <a:pt x="741948" y="308225"/>
                </a:lnTo>
                <a:lnTo>
                  <a:pt x="741860" y="308456"/>
                </a:lnTo>
                <a:close/>
              </a:path>
              <a:path w="964565" h="962025">
                <a:moveTo>
                  <a:pt x="741560" y="309253"/>
                </a:moveTo>
                <a:lnTo>
                  <a:pt x="740592" y="308748"/>
                </a:lnTo>
                <a:lnTo>
                  <a:pt x="741750" y="308748"/>
                </a:lnTo>
                <a:lnTo>
                  <a:pt x="741560" y="309253"/>
                </a:lnTo>
                <a:close/>
              </a:path>
              <a:path w="964565" h="962025">
                <a:moveTo>
                  <a:pt x="750381" y="484235"/>
                </a:moveTo>
                <a:lnTo>
                  <a:pt x="748734" y="483641"/>
                </a:lnTo>
                <a:lnTo>
                  <a:pt x="747349" y="481096"/>
                </a:lnTo>
                <a:lnTo>
                  <a:pt x="748506" y="479790"/>
                </a:lnTo>
                <a:lnTo>
                  <a:pt x="751222" y="479790"/>
                </a:lnTo>
                <a:lnTo>
                  <a:pt x="751911" y="480772"/>
                </a:lnTo>
                <a:lnTo>
                  <a:pt x="752698" y="481395"/>
                </a:lnTo>
                <a:lnTo>
                  <a:pt x="752193" y="482303"/>
                </a:lnTo>
                <a:lnTo>
                  <a:pt x="751882" y="483641"/>
                </a:lnTo>
                <a:lnTo>
                  <a:pt x="752079" y="483641"/>
                </a:lnTo>
                <a:lnTo>
                  <a:pt x="750381" y="484235"/>
                </a:lnTo>
                <a:close/>
              </a:path>
              <a:path w="964565" h="962025">
                <a:moveTo>
                  <a:pt x="741254" y="327145"/>
                </a:moveTo>
                <a:lnTo>
                  <a:pt x="740378" y="326633"/>
                </a:lnTo>
                <a:lnTo>
                  <a:pt x="739297" y="326295"/>
                </a:lnTo>
                <a:lnTo>
                  <a:pt x="737834" y="324537"/>
                </a:lnTo>
                <a:lnTo>
                  <a:pt x="738215" y="323423"/>
                </a:lnTo>
                <a:lnTo>
                  <a:pt x="741218" y="322178"/>
                </a:lnTo>
                <a:lnTo>
                  <a:pt x="742456" y="323032"/>
                </a:lnTo>
                <a:lnTo>
                  <a:pt x="742646" y="324537"/>
                </a:lnTo>
                <a:lnTo>
                  <a:pt x="742766" y="325484"/>
                </a:lnTo>
                <a:lnTo>
                  <a:pt x="741825" y="326295"/>
                </a:lnTo>
                <a:lnTo>
                  <a:pt x="741581" y="326633"/>
                </a:lnTo>
                <a:lnTo>
                  <a:pt x="741254" y="327145"/>
                </a:lnTo>
                <a:close/>
              </a:path>
              <a:path w="964565" h="962025">
                <a:moveTo>
                  <a:pt x="741360" y="289557"/>
                </a:moveTo>
                <a:lnTo>
                  <a:pt x="738222" y="288429"/>
                </a:lnTo>
                <a:lnTo>
                  <a:pt x="738699" y="287436"/>
                </a:lnTo>
                <a:lnTo>
                  <a:pt x="738869" y="286557"/>
                </a:lnTo>
                <a:lnTo>
                  <a:pt x="738944" y="286166"/>
                </a:lnTo>
                <a:lnTo>
                  <a:pt x="740795" y="284625"/>
                </a:lnTo>
                <a:lnTo>
                  <a:pt x="742193" y="285145"/>
                </a:lnTo>
                <a:lnTo>
                  <a:pt x="742550" y="287436"/>
                </a:lnTo>
                <a:lnTo>
                  <a:pt x="741836" y="288429"/>
                </a:lnTo>
                <a:lnTo>
                  <a:pt x="741360" y="289557"/>
                </a:lnTo>
                <a:close/>
              </a:path>
              <a:path w="964565" h="962025">
                <a:moveTo>
                  <a:pt x="741521" y="382060"/>
                </a:moveTo>
                <a:lnTo>
                  <a:pt x="738460" y="380818"/>
                </a:lnTo>
                <a:lnTo>
                  <a:pt x="739912" y="377897"/>
                </a:lnTo>
                <a:lnTo>
                  <a:pt x="740368" y="377704"/>
                </a:lnTo>
                <a:lnTo>
                  <a:pt x="742432" y="377704"/>
                </a:lnTo>
                <a:lnTo>
                  <a:pt x="742727" y="380028"/>
                </a:lnTo>
                <a:lnTo>
                  <a:pt x="741916" y="381071"/>
                </a:lnTo>
                <a:lnTo>
                  <a:pt x="741521" y="382060"/>
                </a:lnTo>
                <a:close/>
              </a:path>
              <a:path w="964565" h="962025">
                <a:moveTo>
                  <a:pt x="741521" y="548462"/>
                </a:moveTo>
                <a:lnTo>
                  <a:pt x="738928" y="548462"/>
                </a:lnTo>
                <a:lnTo>
                  <a:pt x="738318" y="547565"/>
                </a:lnTo>
                <a:lnTo>
                  <a:pt x="737578" y="546953"/>
                </a:lnTo>
                <a:lnTo>
                  <a:pt x="738101" y="546096"/>
                </a:lnTo>
                <a:lnTo>
                  <a:pt x="738453" y="545014"/>
                </a:lnTo>
                <a:lnTo>
                  <a:pt x="740279" y="543630"/>
                </a:lnTo>
                <a:lnTo>
                  <a:pt x="741524" y="544039"/>
                </a:lnTo>
                <a:lnTo>
                  <a:pt x="742471" y="546953"/>
                </a:lnTo>
                <a:lnTo>
                  <a:pt x="742542" y="547170"/>
                </a:lnTo>
                <a:lnTo>
                  <a:pt x="741521" y="548462"/>
                </a:lnTo>
                <a:close/>
              </a:path>
              <a:path w="964565" h="962025">
                <a:moveTo>
                  <a:pt x="741072" y="346265"/>
                </a:moveTo>
                <a:lnTo>
                  <a:pt x="738136" y="345094"/>
                </a:lnTo>
                <a:lnTo>
                  <a:pt x="738560" y="344105"/>
                </a:lnTo>
                <a:lnTo>
                  <a:pt x="738720" y="342771"/>
                </a:lnTo>
                <a:lnTo>
                  <a:pt x="741250" y="340789"/>
                </a:lnTo>
                <a:lnTo>
                  <a:pt x="742460" y="341938"/>
                </a:lnTo>
                <a:lnTo>
                  <a:pt x="742668" y="344105"/>
                </a:lnTo>
                <a:lnTo>
                  <a:pt x="742709" y="344532"/>
                </a:lnTo>
                <a:lnTo>
                  <a:pt x="741631" y="345422"/>
                </a:lnTo>
                <a:lnTo>
                  <a:pt x="741072" y="346265"/>
                </a:lnTo>
                <a:close/>
              </a:path>
              <a:path w="964565" h="962025">
                <a:moveTo>
                  <a:pt x="739674" y="363741"/>
                </a:moveTo>
                <a:lnTo>
                  <a:pt x="738606" y="362648"/>
                </a:lnTo>
                <a:lnTo>
                  <a:pt x="737702" y="362140"/>
                </a:lnTo>
                <a:lnTo>
                  <a:pt x="737956" y="361474"/>
                </a:lnTo>
                <a:lnTo>
                  <a:pt x="738072" y="361168"/>
                </a:lnTo>
                <a:lnTo>
                  <a:pt x="738193" y="359823"/>
                </a:lnTo>
                <a:lnTo>
                  <a:pt x="739467" y="358969"/>
                </a:lnTo>
                <a:lnTo>
                  <a:pt x="741161" y="359328"/>
                </a:lnTo>
                <a:lnTo>
                  <a:pt x="742812" y="361474"/>
                </a:lnTo>
                <a:lnTo>
                  <a:pt x="742122" y="363043"/>
                </a:lnTo>
                <a:lnTo>
                  <a:pt x="739674" y="363741"/>
                </a:lnTo>
                <a:close/>
              </a:path>
              <a:path w="964565" h="962025">
                <a:moveTo>
                  <a:pt x="742076" y="562607"/>
                </a:moveTo>
                <a:lnTo>
                  <a:pt x="739414" y="562607"/>
                </a:lnTo>
                <a:lnTo>
                  <a:pt x="740602" y="561728"/>
                </a:lnTo>
                <a:lnTo>
                  <a:pt x="741965" y="562305"/>
                </a:lnTo>
                <a:lnTo>
                  <a:pt x="742076" y="562607"/>
                </a:lnTo>
                <a:close/>
              </a:path>
              <a:path w="964565" h="962025">
                <a:moveTo>
                  <a:pt x="740884" y="566639"/>
                </a:moveTo>
                <a:lnTo>
                  <a:pt x="739094" y="565137"/>
                </a:lnTo>
                <a:lnTo>
                  <a:pt x="738849" y="563856"/>
                </a:lnTo>
                <a:lnTo>
                  <a:pt x="738439" y="562977"/>
                </a:lnTo>
                <a:lnTo>
                  <a:pt x="742212" y="562977"/>
                </a:lnTo>
                <a:lnTo>
                  <a:pt x="742535" y="563856"/>
                </a:lnTo>
                <a:lnTo>
                  <a:pt x="742214" y="566144"/>
                </a:lnTo>
                <a:lnTo>
                  <a:pt x="740884" y="566639"/>
                </a:lnTo>
                <a:close/>
              </a:path>
              <a:path w="964565" h="962025">
                <a:moveTo>
                  <a:pt x="731728" y="923612"/>
                </a:moveTo>
                <a:lnTo>
                  <a:pt x="730326" y="923132"/>
                </a:lnTo>
                <a:lnTo>
                  <a:pt x="729671" y="921608"/>
                </a:lnTo>
                <a:lnTo>
                  <a:pt x="729731" y="920701"/>
                </a:lnTo>
                <a:lnTo>
                  <a:pt x="729824" y="919306"/>
                </a:lnTo>
                <a:lnTo>
                  <a:pt x="730945" y="918911"/>
                </a:lnTo>
                <a:lnTo>
                  <a:pt x="732215" y="919452"/>
                </a:lnTo>
                <a:lnTo>
                  <a:pt x="733813" y="922231"/>
                </a:lnTo>
                <a:lnTo>
                  <a:pt x="732859" y="922662"/>
                </a:lnTo>
                <a:lnTo>
                  <a:pt x="731728" y="923612"/>
                </a:lnTo>
                <a:close/>
              </a:path>
              <a:path w="964565" h="962025">
                <a:moveTo>
                  <a:pt x="721550" y="639072"/>
                </a:moveTo>
                <a:lnTo>
                  <a:pt x="720152" y="638175"/>
                </a:lnTo>
                <a:lnTo>
                  <a:pt x="720134" y="637976"/>
                </a:lnTo>
                <a:lnTo>
                  <a:pt x="720018" y="636705"/>
                </a:lnTo>
                <a:lnTo>
                  <a:pt x="719928" y="635592"/>
                </a:lnTo>
                <a:lnTo>
                  <a:pt x="721159" y="634770"/>
                </a:lnTo>
                <a:lnTo>
                  <a:pt x="721807" y="633990"/>
                </a:lnTo>
                <a:lnTo>
                  <a:pt x="722693" y="634506"/>
                </a:lnTo>
                <a:lnTo>
                  <a:pt x="723617" y="634770"/>
                </a:lnTo>
                <a:lnTo>
                  <a:pt x="723795" y="634770"/>
                </a:lnTo>
                <a:lnTo>
                  <a:pt x="725201" y="636705"/>
                </a:lnTo>
                <a:lnTo>
                  <a:pt x="724732" y="637976"/>
                </a:lnTo>
                <a:lnTo>
                  <a:pt x="721550" y="639072"/>
                </a:lnTo>
                <a:close/>
              </a:path>
              <a:path w="964565" h="962025">
                <a:moveTo>
                  <a:pt x="722091" y="767569"/>
                </a:moveTo>
                <a:lnTo>
                  <a:pt x="720461" y="767103"/>
                </a:lnTo>
                <a:lnTo>
                  <a:pt x="720529" y="764352"/>
                </a:lnTo>
                <a:lnTo>
                  <a:pt x="721646" y="763683"/>
                </a:lnTo>
                <a:lnTo>
                  <a:pt x="722315" y="762953"/>
                </a:lnTo>
                <a:lnTo>
                  <a:pt x="721898" y="763409"/>
                </a:lnTo>
                <a:lnTo>
                  <a:pt x="724456" y="763683"/>
                </a:lnTo>
                <a:lnTo>
                  <a:pt x="724810" y="765117"/>
                </a:lnTo>
                <a:lnTo>
                  <a:pt x="724237" y="766647"/>
                </a:lnTo>
                <a:lnTo>
                  <a:pt x="722091" y="767569"/>
                </a:lnTo>
                <a:close/>
              </a:path>
              <a:path w="964565" h="962025">
                <a:moveTo>
                  <a:pt x="721817" y="731084"/>
                </a:moveTo>
                <a:lnTo>
                  <a:pt x="720725" y="729970"/>
                </a:lnTo>
                <a:lnTo>
                  <a:pt x="719800" y="729454"/>
                </a:lnTo>
                <a:lnTo>
                  <a:pt x="720059" y="728774"/>
                </a:lnTo>
                <a:lnTo>
                  <a:pt x="720177" y="728465"/>
                </a:lnTo>
                <a:lnTo>
                  <a:pt x="720294" y="727080"/>
                </a:lnTo>
                <a:lnTo>
                  <a:pt x="721607" y="726219"/>
                </a:lnTo>
                <a:lnTo>
                  <a:pt x="723333" y="726575"/>
                </a:lnTo>
                <a:lnTo>
                  <a:pt x="725048" y="728774"/>
                </a:lnTo>
                <a:lnTo>
                  <a:pt x="724312" y="730365"/>
                </a:lnTo>
                <a:lnTo>
                  <a:pt x="721817" y="731084"/>
                </a:lnTo>
                <a:close/>
              </a:path>
              <a:path w="964565" h="962025">
                <a:moveTo>
                  <a:pt x="723714" y="656558"/>
                </a:moveTo>
                <a:lnTo>
                  <a:pt x="722287" y="656558"/>
                </a:lnTo>
                <a:lnTo>
                  <a:pt x="721372" y="656056"/>
                </a:lnTo>
                <a:lnTo>
                  <a:pt x="720437" y="655647"/>
                </a:lnTo>
                <a:lnTo>
                  <a:pt x="720771" y="655199"/>
                </a:lnTo>
                <a:lnTo>
                  <a:pt x="721013" y="654565"/>
                </a:lnTo>
                <a:lnTo>
                  <a:pt x="722750" y="653701"/>
                </a:lnTo>
                <a:lnTo>
                  <a:pt x="723806" y="654142"/>
                </a:lnTo>
                <a:lnTo>
                  <a:pt x="724097" y="655199"/>
                </a:lnTo>
                <a:lnTo>
                  <a:pt x="724220" y="655647"/>
                </a:lnTo>
                <a:lnTo>
                  <a:pt x="724280" y="655864"/>
                </a:lnTo>
                <a:lnTo>
                  <a:pt x="723714" y="656558"/>
                </a:lnTo>
                <a:close/>
              </a:path>
              <a:path w="964565" h="962025">
                <a:moveTo>
                  <a:pt x="723714" y="656558"/>
                </a:moveTo>
                <a:lnTo>
                  <a:pt x="723519" y="656797"/>
                </a:lnTo>
                <a:lnTo>
                  <a:pt x="724123" y="656056"/>
                </a:lnTo>
                <a:lnTo>
                  <a:pt x="723714" y="656558"/>
                </a:lnTo>
                <a:close/>
              </a:path>
              <a:path w="964565" h="962025">
                <a:moveTo>
                  <a:pt x="722520" y="676895"/>
                </a:moveTo>
                <a:lnTo>
                  <a:pt x="720789" y="676895"/>
                </a:lnTo>
                <a:lnTo>
                  <a:pt x="720191" y="675593"/>
                </a:lnTo>
                <a:lnTo>
                  <a:pt x="719551" y="674842"/>
                </a:lnTo>
                <a:lnTo>
                  <a:pt x="720180" y="674066"/>
                </a:lnTo>
                <a:lnTo>
                  <a:pt x="720770" y="672635"/>
                </a:lnTo>
                <a:lnTo>
                  <a:pt x="721458" y="672635"/>
                </a:lnTo>
                <a:lnTo>
                  <a:pt x="723397" y="672308"/>
                </a:lnTo>
                <a:lnTo>
                  <a:pt x="724810" y="673287"/>
                </a:lnTo>
                <a:lnTo>
                  <a:pt x="723746" y="676201"/>
                </a:lnTo>
                <a:lnTo>
                  <a:pt x="722520" y="676895"/>
                </a:lnTo>
                <a:close/>
              </a:path>
              <a:path w="964565" h="962025">
                <a:moveTo>
                  <a:pt x="721440" y="621052"/>
                </a:moveTo>
                <a:lnTo>
                  <a:pt x="720088" y="620052"/>
                </a:lnTo>
                <a:lnTo>
                  <a:pt x="719963" y="618255"/>
                </a:lnTo>
                <a:lnTo>
                  <a:pt x="719913" y="617564"/>
                </a:lnTo>
                <a:lnTo>
                  <a:pt x="721102" y="616785"/>
                </a:lnTo>
                <a:lnTo>
                  <a:pt x="721732" y="616048"/>
                </a:lnTo>
                <a:lnTo>
                  <a:pt x="721315" y="616536"/>
                </a:lnTo>
                <a:lnTo>
                  <a:pt x="723898" y="616785"/>
                </a:lnTo>
                <a:lnTo>
                  <a:pt x="724347" y="618255"/>
                </a:lnTo>
                <a:lnTo>
                  <a:pt x="723817" y="619920"/>
                </a:lnTo>
                <a:lnTo>
                  <a:pt x="721440" y="621052"/>
                </a:lnTo>
                <a:close/>
              </a:path>
              <a:path w="964565" h="962025">
                <a:moveTo>
                  <a:pt x="723439" y="395984"/>
                </a:moveTo>
                <a:lnTo>
                  <a:pt x="722216" y="395984"/>
                </a:lnTo>
                <a:lnTo>
                  <a:pt x="723219" y="395468"/>
                </a:lnTo>
                <a:lnTo>
                  <a:pt x="723439" y="395984"/>
                </a:lnTo>
                <a:close/>
              </a:path>
              <a:path w="964565" h="962025">
                <a:moveTo>
                  <a:pt x="722678" y="399532"/>
                </a:moveTo>
                <a:lnTo>
                  <a:pt x="719931" y="399532"/>
                </a:lnTo>
                <a:lnTo>
                  <a:pt x="719481" y="398465"/>
                </a:lnTo>
                <a:lnTo>
                  <a:pt x="719362" y="398184"/>
                </a:lnTo>
                <a:lnTo>
                  <a:pt x="720949" y="396280"/>
                </a:lnTo>
                <a:lnTo>
                  <a:pt x="723564" y="396280"/>
                </a:lnTo>
                <a:lnTo>
                  <a:pt x="724374" y="398184"/>
                </a:lnTo>
                <a:lnTo>
                  <a:pt x="724493" y="398465"/>
                </a:lnTo>
                <a:lnTo>
                  <a:pt x="723472" y="398895"/>
                </a:lnTo>
                <a:lnTo>
                  <a:pt x="722678" y="399532"/>
                </a:lnTo>
                <a:close/>
              </a:path>
              <a:path w="964565" h="962025">
                <a:moveTo>
                  <a:pt x="722678" y="399532"/>
                </a:moveTo>
                <a:lnTo>
                  <a:pt x="722518" y="399660"/>
                </a:lnTo>
                <a:lnTo>
                  <a:pt x="723472" y="398895"/>
                </a:lnTo>
                <a:lnTo>
                  <a:pt x="722678" y="399532"/>
                </a:lnTo>
                <a:close/>
              </a:path>
              <a:path w="964565" h="962025">
                <a:moveTo>
                  <a:pt x="722929" y="381580"/>
                </a:moveTo>
                <a:lnTo>
                  <a:pt x="720223" y="381580"/>
                </a:lnTo>
                <a:lnTo>
                  <a:pt x="720061" y="381103"/>
                </a:lnTo>
                <a:lnTo>
                  <a:pt x="719865" y="380395"/>
                </a:lnTo>
                <a:lnTo>
                  <a:pt x="720426" y="379171"/>
                </a:lnTo>
                <a:lnTo>
                  <a:pt x="723241" y="377601"/>
                </a:lnTo>
                <a:lnTo>
                  <a:pt x="723653" y="378551"/>
                </a:lnTo>
                <a:lnTo>
                  <a:pt x="724611" y="379726"/>
                </a:lnTo>
                <a:lnTo>
                  <a:pt x="724048" y="381103"/>
                </a:lnTo>
                <a:lnTo>
                  <a:pt x="722929" y="381580"/>
                </a:lnTo>
                <a:close/>
              </a:path>
              <a:path w="964565" h="962025">
                <a:moveTo>
                  <a:pt x="723190" y="749079"/>
                </a:moveTo>
                <a:lnTo>
                  <a:pt x="720394" y="749079"/>
                </a:lnTo>
                <a:lnTo>
                  <a:pt x="719978" y="747897"/>
                </a:lnTo>
                <a:lnTo>
                  <a:pt x="720522" y="746563"/>
                </a:lnTo>
                <a:lnTo>
                  <a:pt x="723426" y="744890"/>
                </a:lnTo>
                <a:lnTo>
                  <a:pt x="723878" y="745898"/>
                </a:lnTo>
                <a:lnTo>
                  <a:pt x="724853" y="747061"/>
                </a:lnTo>
                <a:lnTo>
                  <a:pt x="724411" y="748552"/>
                </a:lnTo>
                <a:lnTo>
                  <a:pt x="723190" y="749079"/>
                </a:lnTo>
                <a:close/>
              </a:path>
              <a:path w="964565" h="962025">
                <a:moveTo>
                  <a:pt x="721518" y="531057"/>
                </a:moveTo>
                <a:lnTo>
                  <a:pt x="720170" y="530243"/>
                </a:lnTo>
                <a:lnTo>
                  <a:pt x="719280" y="528666"/>
                </a:lnTo>
                <a:lnTo>
                  <a:pt x="719545" y="527930"/>
                </a:lnTo>
                <a:lnTo>
                  <a:pt x="719618" y="527727"/>
                </a:lnTo>
                <a:lnTo>
                  <a:pt x="719693" y="526367"/>
                </a:lnTo>
                <a:lnTo>
                  <a:pt x="721945" y="524891"/>
                </a:lnTo>
                <a:lnTo>
                  <a:pt x="723554" y="525677"/>
                </a:lnTo>
                <a:lnTo>
                  <a:pt x="724402" y="527727"/>
                </a:lnTo>
                <a:lnTo>
                  <a:pt x="724486" y="527930"/>
                </a:lnTo>
                <a:lnTo>
                  <a:pt x="723803" y="529517"/>
                </a:lnTo>
                <a:lnTo>
                  <a:pt x="721518" y="531057"/>
                </a:lnTo>
                <a:close/>
              </a:path>
              <a:path w="964565" h="962025">
                <a:moveTo>
                  <a:pt x="723059" y="544800"/>
                </a:moveTo>
                <a:lnTo>
                  <a:pt x="720721" y="544800"/>
                </a:lnTo>
                <a:lnTo>
                  <a:pt x="720950" y="544345"/>
                </a:lnTo>
                <a:lnTo>
                  <a:pt x="722205" y="544345"/>
                </a:lnTo>
                <a:lnTo>
                  <a:pt x="723059" y="544800"/>
                </a:lnTo>
                <a:close/>
              </a:path>
              <a:path w="964565" h="962025">
                <a:moveTo>
                  <a:pt x="723342" y="546160"/>
                </a:moveTo>
                <a:lnTo>
                  <a:pt x="722091" y="546160"/>
                </a:lnTo>
                <a:lnTo>
                  <a:pt x="721034" y="545594"/>
                </a:lnTo>
                <a:lnTo>
                  <a:pt x="723621" y="545594"/>
                </a:lnTo>
                <a:lnTo>
                  <a:pt x="723342" y="546160"/>
                </a:lnTo>
                <a:close/>
              </a:path>
              <a:path w="964565" h="962025">
                <a:moveTo>
                  <a:pt x="723342" y="546160"/>
                </a:moveTo>
                <a:lnTo>
                  <a:pt x="723237" y="546373"/>
                </a:lnTo>
                <a:lnTo>
                  <a:pt x="723621" y="545594"/>
                </a:lnTo>
                <a:lnTo>
                  <a:pt x="723342" y="546160"/>
                </a:lnTo>
                <a:close/>
              </a:path>
              <a:path w="964565" h="962025">
                <a:moveTo>
                  <a:pt x="723646" y="693613"/>
                </a:moveTo>
                <a:lnTo>
                  <a:pt x="721227" y="693613"/>
                </a:lnTo>
                <a:lnTo>
                  <a:pt x="719615" y="691816"/>
                </a:lnTo>
                <a:lnTo>
                  <a:pt x="719991" y="690745"/>
                </a:lnTo>
                <a:lnTo>
                  <a:pt x="720081" y="690488"/>
                </a:lnTo>
                <a:lnTo>
                  <a:pt x="722415" y="690168"/>
                </a:lnTo>
                <a:lnTo>
                  <a:pt x="723924" y="690745"/>
                </a:lnTo>
                <a:lnTo>
                  <a:pt x="724596" y="692097"/>
                </a:lnTo>
                <a:lnTo>
                  <a:pt x="723742" y="693332"/>
                </a:lnTo>
                <a:lnTo>
                  <a:pt x="723646" y="693613"/>
                </a:lnTo>
                <a:close/>
              </a:path>
              <a:path w="964565" h="962025">
                <a:moveTo>
                  <a:pt x="723646" y="693613"/>
                </a:moveTo>
                <a:lnTo>
                  <a:pt x="723562" y="693855"/>
                </a:lnTo>
                <a:lnTo>
                  <a:pt x="723646" y="693613"/>
                </a:lnTo>
                <a:lnTo>
                  <a:pt x="723742" y="693332"/>
                </a:lnTo>
                <a:lnTo>
                  <a:pt x="723646" y="693613"/>
                </a:lnTo>
                <a:close/>
              </a:path>
              <a:path w="964565" h="962025">
                <a:moveTo>
                  <a:pt x="723404" y="694314"/>
                </a:moveTo>
                <a:lnTo>
                  <a:pt x="722436" y="693855"/>
                </a:lnTo>
                <a:lnTo>
                  <a:pt x="723562" y="693855"/>
                </a:lnTo>
                <a:lnTo>
                  <a:pt x="723404" y="694314"/>
                </a:lnTo>
                <a:close/>
              </a:path>
              <a:path w="964565" h="962025">
                <a:moveTo>
                  <a:pt x="722664" y="859677"/>
                </a:moveTo>
                <a:lnTo>
                  <a:pt x="721419" y="858776"/>
                </a:lnTo>
                <a:lnTo>
                  <a:pt x="720390" y="858399"/>
                </a:lnTo>
                <a:lnTo>
                  <a:pt x="720878" y="857413"/>
                </a:lnTo>
                <a:lnTo>
                  <a:pt x="721054" y="856545"/>
                </a:lnTo>
                <a:lnTo>
                  <a:pt x="721134" y="856154"/>
                </a:lnTo>
                <a:lnTo>
                  <a:pt x="723063" y="854556"/>
                </a:lnTo>
                <a:lnTo>
                  <a:pt x="724465" y="855065"/>
                </a:lnTo>
                <a:lnTo>
                  <a:pt x="724606" y="856154"/>
                </a:lnTo>
                <a:lnTo>
                  <a:pt x="724657" y="856545"/>
                </a:lnTo>
                <a:lnTo>
                  <a:pt x="724770" y="857413"/>
                </a:lnTo>
                <a:lnTo>
                  <a:pt x="724248" y="858776"/>
                </a:lnTo>
                <a:lnTo>
                  <a:pt x="724127" y="859075"/>
                </a:lnTo>
                <a:lnTo>
                  <a:pt x="722664" y="859677"/>
                </a:lnTo>
                <a:close/>
              </a:path>
              <a:path w="964565" h="962025">
                <a:moveTo>
                  <a:pt x="721607" y="841329"/>
                </a:moveTo>
                <a:lnTo>
                  <a:pt x="720682" y="840158"/>
                </a:lnTo>
                <a:lnTo>
                  <a:pt x="719694" y="839457"/>
                </a:lnTo>
                <a:lnTo>
                  <a:pt x="719900" y="839457"/>
                </a:lnTo>
                <a:lnTo>
                  <a:pt x="720287" y="838614"/>
                </a:lnTo>
                <a:lnTo>
                  <a:pt x="720518" y="837112"/>
                </a:lnTo>
                <a:lnTo>
                  <a:pt x="720696" y="837112"/>
                </a:lnTo>
                <a:lnTo>
                  <a:pt x="721881" y="836539"/>
                </a:lnTo>
                <a:lnTo>
                  <a:pt x="723550" y="837112"/>
                </a:lnTo>
                <a:lnTo>
                  <a:pt x="725020" y="839457"/>
                </a:lnTo>
                <a:lnTo>
                  <a:pt x="724152" y="840931"/>
                </a:lnTo>
                <a:lnTo>
                  <a:pt x="721607" y="841329"/>
                </a:lnTo>
                <a:close/>
              </a:path>
              <a:path w="964565" h="962025">
                <a:moveTo>
                  <a:pt x="723472" y="308922"/>
                </a:moveTo>
                <a:lnTo>
                  <a:pt x="720575" y="307709"/>
                </a:lnTo>
                <a:lnTo>
                  <a:pt x="719721" y="306446"/>
                </a:lnTo>
                <a:lnTo>
                  <a:pt x="719963" y="305289"/>
                </a:lnTo>
                <a:lnTo>
                  <a:pt x="722330" y="304912"/>
                </a:lnTo>
                <a:lnTo>
                  <a:pt x="723478" y="305289"/>
                </a:lnTo>
                <a:lnTo>
                  <a:pt x="723749" y="305289"/>
                </a:lnTo>
                <a:lnTo>
                  <a:pt x="724564" y="306677"/>
                </a:lnTo>
                <a:lnTo>
                  <a:pt x="723764" y="307951"/>
                </a:lnTo>
                <a:lnTo>
                  <a:pt x="723472" y="308922"/>
                </a:lnTo>
                <a:close/>
              </a:path>
              <a:path w="964565" h="962025">
                <a:moveTo>
                  <a:pt x="724337" y="271334"/>
                </a:moveTo>
                <a:lnTo>
                  <a:pt x="721613" y="271334"/>
                </a:lnTo>
                <a:lnTo>
                  <a:pt x="721010" y="270637"/>
                </a:lnTo>
                <a:lnTo>
                  <a:pt x="720052" y="270035"/>
                </a:lnTo>
                <a:lnTo>
                  <a:pt x="720261" y="270035"/>
                </a:lnTo>
                <a:lnTo>
                  <a:pt x="720718" y="269252"/>
                </a:lnTo>
                <a:lnTo>
                  <a:pt x="720948" y="268356"/>
                </a:lnTo>
                <a:lnTo>
                  <a:pt x="721038" y="268007"/>
                </a:lnTo>
                <a:lnTo>
                  <a:pt x="722404" y="267309"/>
                </a:lnTo>
                <a:lnTo>
                  <a:pt x="724027" y="267765"/>
                </a:lnTo>
                <a:lnTo>
                  <a:pt x="725305" y="270035"/>
                </a:lnTo>
                <a:lnTo>
                  <a:pt x="724337" y="271334"/>
                </a:lnTo>
                <a:close/>
              </a:path>
              <a:path w="964565" h="962025">
                <a:moveTo>
                  <a:pt x="724639" y="804595"/>
                </a:moveTo>
                <a:lnTo>
                  <a:pt x="721928" y="804595"/>
                </a:lnTo>
                <a:lnTo>
                  <a:pt x="721202" y="803403"/>
                </a:lnTo>
                <a:lnTo>
                  <a:pt x="720465" y="802744"/>
                </a:lnTo>
                <a:lnTo>
                  <a:pt x="720913" y="801958"/>
                </a:lnTo>
                <a:lnTo>
                  <a:pt x="721196" y="800887"/>
                </a:lnTo>
                <a:lnTo>
                  <a:pt x="721291" y="800524"/>
                </a:lnTo>
                <a:lnTo>
                  <a:pt x="723100" y="800524"/>
                </a:lnTo>
                <a:lnTo>
                  <a:pt x="724145" y="800887"/>
                </a:lnTo>
                <a:lnTo>
                  <a:pt x="725116" y="803029"/>
                </a:lnTo>
                <a:lnTo>
                  <a:pt x="724639" y="804595"/>
                </a:lnTo>
                <a:close/>
              </a:path>
              <a:path w="964565" h="962025">
                <a:moveTo>
                  <a:pt x="722686" y="824031"/>
                </a:moveTo>
                <a:lnTo>
                  <a:pt x="720074" y="823095"/>
                </a:lnTo>
                <a:lnTo>
                  <a:pt x="719728" y="821672"/>
                </a:lnTo>
                <a:lnTo>
                  <a:pt x="719357" y="821046"/>
                </a:lnTo>
                <a:lnTo>
                  <a:pt x="719371" y="820210"/>
                </a:lnTo>
                <a:lnTo>
                  <a:pt x="719584" y="818694"/>
                </a:lnTo>
                <a:lnTo>
                  <a:pt x="719717" y="818694"/>
                </a:lnTo>
                <a:lnTo>
                  <a:pt x="720970" y="817957"/>
                </a:lnTo>
                <a:lnTo>
                  <a:pt x="723440" y="818694"/>
                </a:lnTo>
                <a:lnTo>
                  <a:pt x="724305" y="820210"/>
                </a:lnTo>
                <a:lnTo>
                  <a:pt x="724223" y="821046"/>
                </a:lnTo>
                <a:lnTo>
                  <a:pt x="724160" y="821672"/>
                </a:lnTo>
                <a:lnTo>
                  <a:pt x="724041" y="822843"/>
                </a:lnTo>
                <a:lnTo>
                  <a:pt x="722686" y="824031"/>
                </a:lnTo>
                <a:close/>
              </a:path>
              <a:path w="964565" h="962025">
                <a:moveTo>
                  <a:pt x="720672" y="580257"/>
                </a:moveTo>
                <a:lnTo>
                  <a:pt x="720366" y="580392"/>
                </a:lnTo>
                <a:lnTo>
                  <a:pt x="721525" y="579880"/>
                </a:lnTo>
                <a:lnTo>
                  <a:pt x="720672" y="580257"/>
                </a:lnTo>
                <a:close/>
              </a:path>
              <a:path w="964565" h="962025">
                <a:moveTo>
                  <a:pt x="723720" y="583328"/>
                </a:moveTo>
                <a:lnTo>
                  <a:pt x="721284" y="583328"/>
                </a:lnTo>
                <a:lnTo>
                  <a:pt x="719671" y="581559"/>
                </a:lnTo>
                <a:lnTo>
                  <a:pt x="720213" y="580392"/>
                </a:lnTo>
                <a:lnTo>
                  <a:pt x="724024" y="580392"/>
                </a:lnTo>
                <a:lnTo>
                  <a:pt x="724576" y="581559"/>
                </a:lnTo>
                <a:lnTo>
                  <a:pt x="724678" y="581777"/>
                </a:lnTo>
                <a:lnTo>
                  <a:pt x="723821" y="583029"/>
                </a:lnTo>
                <a:lnTo>
                  <a:pt x="723720" y="583328"/>
                </a:lnTo>
                <a:close/>
              </a:path>
              <a:path w="964565" h="962025">
                <a:moveTo>
                  <a:pt x="723483" y="584033"/>
                </a:moveTo>
                <a:lnTo>
                  <a:pt x="722504" y="583570"/>
                </a:lnTo>
                <a:lnTo>
                  <a:pt x="723638" y="583570"/>
                </a:lnTo>
                <a:lnTo>
                  <a:pt x="723483" y="584033"/>
                </a:lnTo>
                <a:close/>
              </a:path>
              <a:path w="964565" h="962025">
                <a:moveTo>
                  <a:pt x="721614" y="713042"/>
                </a:moveTo>
                <a:lnTo>
                  <a:pt x="720686" y="711861"/>
                </a:lnTo>
                <a:lnTo>
                  <a:pt x="719853" y="711270"/>
                </a:lnTo>
                <a:lnTo>
                  <a:pt x="720294" y="710316"/>
                </a:lnTo>
                <a:lnTo>
                  <a:pt x="720511" y="708914"/>
                </a:lnTo>
                <a:lnTo>
                  <a:pt x="721896" y="708234"/>
                </a:lnTo>
                <a:lnTo>
                  <a:pt x="723586" y="708783"/>
                </a:lnTo>
                <a:lnTo>
                  <a:pt x="725002" y="711117"/>
                </a:lnTo>
                <a:lnTo>
                  <a:pt x="724123" y="712608"/>
                </a:lnTo>
                <a:lnTo>
                  <a:pt x="721614" y="713042"/>
                </a:lnTo>
                <a:close/>
              </a:path>
              <a:path w="964565" h="962025">
                <a:moveTo>
                  <a:pt x="723383" y="602270"/>
                </a:moveTo>
                <a:lnTo>
                  <a:pt x="720707" y="602270"/>
                </a:lnTo>
                <a:lnTo>
                  <a:pt x="719906" y="600911"/>
                </a:lnTo>
                <a:lnTo>
                  <a:pt x="720301" y="599213"/>
                </a:lnTo>
                <a:lnTo>
                  <a:pt x="722579" y="597494"/>
                </a:lnTo>
                <a:lnTo>
                  <a:pt x="724041" y="598388"/>
                </a:lnTo>
                <a:lnTo>
                  <a:pt x="724575" y="600911"/>
                </a:lnTo>
                <a:lnTo>
                  <a:pt x="723550" y="601964"/>
                </a:lnTo>
                <a:lnTo>
                  <a:pt x="723383" y="602270"/>
                </a:lnTo>
                <a:close/>
              </a:path>
              <a:path w="964565" h="962025">
                <a:moveTo>
                  <a:pt x="723383" y="602270"/>
                </a:moveTo>
                <a:lnTo>
                  <a:pt x="723286" y="602448"/>
                </a:lnTo>
                <a:lnTo>
                  <a:pt x="723550" y="601964"/>
                </a:lnTo>
                <a:lnTo>
                  <a:pt x="723383" y="602270"/>
                </a:lnTo>
                <a:close/>
              </a:path>
              <a:path w="964565" h="962025">
                <a:moveTo>
                  <a:pt x="723059" y="602864"/>
                </a:moveTo>
                <a:lnTo>
                  <a:pt x="722088" y="602448"/>
                </a:lnTo>
                <a:lnTo>
                  <a:pt x="723286" y="602448"/>
                </a:lnTo>
                <a:lnTo>
                  <a:pt x="723059" y="602864"/>
                </a:lnTo>
                <a:close/>
              </a:path>
              <a:path w="964565" h="962025">
                <a:moveTo>
                  <a:pt x="722323" y="567386"/>
                </a:moveTo>
                <a:lnTo>
                  <a:pt x="719935" y="565881"/>
                </a:lnTo>
                <a:lnTo>
                  <a:pt x="719796" y="564497"/>
                </a:lnTo>
                <a:lnTo>
                  <a:pt x="719394" y="563536"/>
                </a:lnTo>
                <a:lnTo>
                  <a:pt x="720390" y="562016"/>
                </a:lnTo>
                <a:lnTo>
                  <a:pt x="721743" y="561365"/>
                </a:lnTo>
                <a:lnTo>
                  <a:pt x="724824" y="562554"/>
                </a:lnTo>
                <a:lnTo>
                  <a:pt x="725200" y="563536"/>
                </a:lnTo>
                <a:lnTo>
                  <a:pt x="724728" y="564497"/>
                </a:lnTo>
                <a:lnTo>
                  <a:pt x="723686" y="566393"/>
                </a:lnTo>
                <a:lnTo>
                  <a:pt x="722323" y="567386"/>
                </a:lnTo>
                <a:close/>
              </a:path>
              <a:path w="964565" h="962025">
                <a:moveTo>
                  <a:pt x="723181" y="143254"/>
                </a:moveTo>
                <a:lnTo>
                  <a:pt x="720394" y="143254"/>
                </a:lnTo>
                <a:lnTo>
                  <a:pt x="719978" y="142069"/>
                </a:lnTo>
                <a:lnTo>
                  <a:pt x="720522" y="140734"/>
                </a:lnTo>
                <a:lnTo>
                  <a:pt x="723426" y="139062"/>
                </a:lnTo>
                <a:lnTo>
                  <a:pt x="723878" y="140069"/>
                </a:lnTo>
                <a:lnTo>
                  <a:pt x="724853" y="141232"/>
                </a:lnTo>
                <a:lnTo>
                  <a:pt x="724411" y="142723"/>
                </a:lnTo>
                <a:lnTo>
                  <a:pt x="723181" y="143254"/>
                </a:lnTo>
                <a:close/>
              </a:path>
              <a:path w="964565" h="962025">
                <a:moveTo>
                  <a:pt x="723472" y="914748"/>
                </a:moveTo>
                <a:lnTo>
                  <a:pt x="720575" y="913534"/>
                </a:lnTo>
                <a:lnTo>
                  <a:pt x="719721" y="912275"/>
                </a:lnTo>
                <a:lnTo>
                  <a:pt x="719963" y="911118"/>
                </a:lnTo>
                <a:lnTo>
                  <a:pt x="722330" y="910737"/>
                </a:lnTo>
                <a:lnTo>
                  <a:pt x="723488" y="911118"/>
                </a:lnTo>
                <a:lnTo>
                  <a:pt x="723751" y="911118"/>
                </a:lnTo>
                <a:lnTo>
                  <a:pt x="724564" y="912502"/>
                </a:lnTo>
                <a:lnTo>
                  <a:pt x="723764" y="913776"/>
                </a:lnTo>
                <a:lnTo>
                  <a:pt x="723472" y="914748"/>
                </a:lnTo>
                <a:close/>
              </a:path>
              <a:path w="964565" h="962025">
                <a:moveTo>
                  <a:pt x="722091" y="161743"/>
                </a:moveTo>
                <a:lnTo>
                  <a:pt x="720461" y="161277"/>
                </a:lnTo>
                <a:lnTo>
                  <a:pt x="720405" y="158598"/>
                </a:lnTo>
                <a:lnTo>
                  <a:pt x="721643" y="157858"/>
                </a:lnTo>
                <a:lnTo>
                  <a:pt x="722319" y="157128"/>
                </a:lnTo>
                <a:lnTo>
                  <a:pt x="721897" y="157584"/>
                </a:lnTo>
                <a:lnTo>
                  <a:pt x="724460" y="157858"/>
                </a:lnTo>
                <a:lnTo>
                  <a:pt x="724814" y="159292"/>
                </a:lnTo>
                <a:lnTo>
                  <a:pt x="724241" y="160818"/>
                </a:lnTo>
                <a:lnTo>
                  <a:pt x="722091" y="161743"/>
                </a:lnTo>
                <a:close/>
              </a:path>
              <a:path w="964565" h="962025">
                <a:moveTo>
                  <a:pt x="722678" y="328473"/>
                </a:moveTo>
                <a:lnTo>
                  <a:pt x="720070" y="327523"/>
                </a:lnTo>
                <a:lnTo>
                  <a:pt x="719725" y="326103"/>
                </a:lnTo>
                <a:lnTo>
                  <a:pt x="719198" y="325206"/>
                </a:lnTo>
                <a:lnTo>
                  <a:pt x="719654" y="323327"/>
                </a:lnTo>
                <a:lnTo>
                  <a:pt x="720935" y="322345"/>
                </a:lnTo>
                <a:lnTo>
                  <a:pt x="723440" y="323156"/>
                </a:lnTo>
                <a:lnTo>
                  <a:pt x="724298" y="324651"/>
                </a:lnTo>
                <a:lnTo>
                  <a:pt x="724212" y="325487"/>
                </a:lnTo>
                <a:lnTo>
                  <a:pt x="724150" y="326103"/>
                </a:lnTo>
                <a:lnTo>
                  <a:pt x="724031" y="327284"/>
                </a:lnTo>
                <a:lnTo>
                  <a:pt x="722678" y="328473"/>
                </a:lnTo>
                <a:close/>
              </a:path>
              <a:path w="964565" h="962025">
                <a:moveTo>
                  <a:pt x="722686" y="218202"/>
                </a:moveTo>
                <a:lnTo>
                  <a:pt x="720074" y="217266"/>
                </a:lnTo>
                <a:lnTo>
                  <a:pt x="719728" y="215843"/>
                </a:lnTo>
                <a:lnTo>
                  <a:pt x="719357" y="215217"/>
                </a:lnTo>
                <a:lnTo>
                  <a:pt x="719371" y="214381"/>
                </a:lnTo>
                <a:lnTo>
                  <a:pt x="719584" y="212865"/>
                </a:lnTo>
                <a:lnTo>
                  <a:pt x="719717" y="212865"/>
                </a:lnTo>
                <a:lnTo>
                  <a:pt x="720970" y="212128"/>
                </a:lnTo>
                <a:lnTo>
                  <a:pt x="723440" y="212865"/>
                </a:lnTo>
                <a:lnTo>
                  <a:pt x="724305" y="214381"/>
                </a:lnTo>
                <a:lnTo>
                  <a:pt x="724223" y="215217"/>
                </a:lnTo>
                <a:lnTo>
                  <a:pt x="724160" y="215843"/>
                </a:lnTo>
                <a:lnTo>
                  <a:pt x="724041" y="217014"/>
                </a:lnTo>
                <a:lnTo>
                  <a:pt x="722686" y="218202"/>
                </a:lnTo>
                <a:close/>
              </a:path>
              <a:path w="964565" h="962025">
                <a:moveTo>
                  <a:pt x="721618" y="107213"/>
                </a:moveTo>
                <a:lnTo>
                  <a:pt x="720689" y="106032"/>
                </a:lnTo>
                <a:lnTo>
                  <a:pt x="719857" y="105441"/>
                </a:lnTo>
                <a:lnTo>
                  <a:pt x="720294" y="104487"/>
                </a:lnTo>
                <a:lnTo>
                  <a:pt x="720431" y="103619"/>
                </a:lnTo>
                <a:lnTo>
                  <a:pt x="720515" y="103085"/>
                </a:lnTo>
                <a:lnTo>
                  <a:pt x="721896" y="102406"/>
                </a:lnTo>
                <a:lnTo>
                  <a:pt x="723586" y="102954"/>
                </a:lnTo>
                <a:lnTo>
                  <a:pt x="725006" y="105292"/>
                </a:lnTo>
                <a:lnTo>
                  <a:pt x="724127" y="106779"/>
                </a:lnTo>
                <a:lnTo>
                  <a:pt x="721618" y="107213"/>
                </a:lnTo>
                <a:close/>
              </a:path>
              <a:path w="964565" h="962025">
                <a:moveTo>
                  <a:pt x="722520" y="71066"/>
                </a:moveTo>
                <a:lnTo>
                  <a:pt x="720789" y="71066"/>
                </a:lnTo>
                <a:lnTo>
                  <a:pt x="720191" y="69764"/>
                </a:lnTo>
                <a:lnTo>
                  <a:pt x="719551" y="69013"/>
                </a:lnTo>
                <a:lnTo>
                  <a:pt x="720180" y="68237"/>
                </a:lnTo>
                <a:lnTo>
                  <a:pt x="720771" y="66807"/>
                </a:lnTo>
                <a:lnTo>
                  <a:pt x="721458" y="66807"/>
                </a:lnTo>
                <a:lnTo>
                  <a:pt x="723397" y="66479"/>
                </a:lnTo>
                <a:lnTo>
                  <a:pt x="724810" y="67458"/>
                </a:lnTo>
                <a:lnTo>
                  <a:pt x="723746" y="70372"/>
                </a:lnTo>
                <a:lnTo>
                  <a:pt x="722520" y="71066"/>
                </a:lnTo>
                <a:close/>
              </a:path>
              <a:path w="964565" h="962025">
                <a:moveTo>
                  <a:pt x="724187" y="49701"/>
                </a:moveTo>
                <a:lnTo>
                  <a:pt x="720521" y="49701"/>
                </a:lnTo>
                <a:lnTo>
                  <a:pt x="720768" y="49370"/>
                </a:lnTo>
                <a:lnTo>
                  <a:pt x="721009" y="48737"/>
                </a:lnTo>
                <a:lnTo>
                  <a:pt x="722746" y="47872"/>
                </a:lnTo>
                <a:lnTo>
                  <a:pt x="723806" y="48313"/>
                </a:lnTo>
                <a:lnTo>
                  <a:pt x="724096" y="49370"/>
                </a:lnTo>
                <a:lnTo>
                  <a:pt x="724187" y="49701"/>
                </a:lnTo>
                <a:close/>
              </a:path>
              <a:path w="964565" h="962025">
                <a:moveTo>
                  <a:pt x="723714" y="50729"/>
                </a:moveTo>
                <a:lnTo>
                  <a:pt x="722283" y="50729"/>
                </a:lnTo>
                <a:lnTo>
                  <a:pt x="721369" y="50228"/>
                </a:lnTo>
                <a:lnTo>
                  <a:pt x="720929" y="50035"/>
                </a:lnTo>
                <a:lnTo>
                  <a:pt x="724280" y="50035"/>
                </a:lnTo>
                <a:lnTo>
                  <a:pt x="723714" y="50729"/>
                </a:lnTo>
                <a:close/>
              </a:path>
              <a:path w="964565" h="962025">
                <a:moveTo>
                  <a:pt x="723714" y="50729"/>
                </a:moveTo>
                <a:lnTo>
                  <a:pt x="723519" y="50968"/>
                </a:lnTo>
                <a:lnTo>
                  <a:pt x="724123" y="50228"/>
                </a:lnTo>
                <a:lnTo>
                  <a:pt x="723714" y="50729"/>
                </a:lnTo>
                <a:close/>
              </a:path>
              <a:path w="964565" h="962025">
                <a:moveTo>
                  <a:pt x="721817" y="125255"/>
                </a:moveTo>
                <a:lnTo>
                  <a:pt x="720725" y="124141"/>
                </a:lnTo>
                <a:lnTo>
                  <a:pt x="719800" y="123625"/>
                </a:lnTo>
                <a:lnTo>
                  <a:pt x="720059" y="122945"/>
                </a:lnTo>
                <a:lnTo>
                  <a:pt x="720177" y="122636"/>
                </a:lnTo>
                <a:lnTo>
                  <a:pt x="720294" y="121251"/>
                </a:lnTo>
                <a:lnTo>
                  <a:pt x="721607" y="120394"/>
                </a:lnTo>
                <a:lnTo>
                  <a:pt x="723337" y="120746"/>
                </a:lnTo>
                <a:lnTo>
                  <a:pt x="725048" y="122945"/>
                </a:lnTo>
                <a:lnTo>
                  <a:pt x="724312" y="124536"/>
                </a:lnTo>
                <a:lnTo>
                  <a:pt x="721817" y="125255"/>
                </a:lnTo>
                <a:close/>
              </a:path>
              <a:path w="964565" h="962025">
                <a:moveTo>
                  <a:pt x="723647" y="87784"/>
                </a:moveTo>
                <a:lnTo>
                  <a:pt x="721227" y="87784"/>
                </a:lnTo>
                <a:lnTo>
                  <a:pt x="719615" y="85990"/>
                </a:lnTo>
                <a:lnTo>
                  <a:pt x="719987" y="84919"/>
                </a:lnTo>
                <a:lnTo>
                  <a:pt x="720077" y="84659"/>
                </a:lnTo>
                <a:lnTo>
                  <a:pt x="722415" y="84343"/>
                </a:lnTo>
                <a:lnTo>
                  <a:pt x="723924" y="84919"/>
                </a:lnTo>
                <a:lnTo>
                  <a:pt x="724596" y="86271"/>
                </a:lnTo>
                <a:lnTo>
                  <a:pt x="723742" y="87506"/>
                </a:lnTo>
                <a:lnTo>
                  <a:pt x="723647" y="87784"/>
                </a:lnTo>
                <a:close/>
              </a:path>
              <a:path w="964565" h="962025">
                <a:moveTo>
                  <a:pt x="723404" y="88488"/>
                </a:moveTo>
                <a:lnTo>
                  <a:pt x="722436" y="88026"/>
                </a:lnTo>
                <a:lnTo>
                  <a:pt x="723564" y="88026"/>
                </a:lnTo>
                <a:lnTo>
                  <a:pt x="723404" y="88488"/>
                </a:lnTo>
                <a:close/>
              </a:path>
              <a:path w="964565" h="962025">
                <a:moveTo>
                  <a:pt x="723399" y="455521"/>
                </a:moveTo>
                <a:lnTo>
                  <a:pt x="720721" y="455521"/>
                </a:lnTo>
                <a:lnTo>
                  <a:pt x="719910" y="454159"/>
                </a:lnTo>
                <a:lnTo>
                  <a:pt x="720298" y="452450"/>
                </a:lnTo>
                <a:lnTo>
                  <a:pt x="722586" y="450757"/>
                </a:lnTo>
                <a:lnTo>
                  <a:pt x="724041" y="451671"/>
                </a:lnTo>
                <a:lnTo>
                  <a:pt x="724573" y="454159"/>
                </a:lnTo>
                <a:lnTo>
                  <a:pt x="723557" y="455233"/>
                </a:lnTo>
                <a:lnTo>
                  <a:pt x="723399" y="455521"/>
                </a:lnTo>
                <a:close/>
              </a:path>
              <a:path w="964565" h="962025">
                <a:moveTo>
                  <a:pt x="723399" y="455521"/>
                </a:moveTo>
                <a:lnTo>
                  <a:pt x="723299" y="455703"/>
                </a:lnTo>
                <a:lnTo>
                  <a:pt x="723557" y="455233"/>
                </a:lnTo>
                <a:lnTo>
                  <a:pt x="723399" y="455521"/>
                </a:lnTo>
                <a:close/>
              </a:path>
              <a:path w="964565" h="962025">
                <a:moveTo>
                  <a:pt x="723066" y="456126"/>
                </a:moveTo>
                <a:lnTo>
                  <a:pt x="722095" y="455703"/>
                </a:lnTo>
                <a:lnTo>
                  <a:pt x="723299" y="455703"/>
                </a:lnTo>
                <a:lnTo>
                  <a:pt x="723066" y="456126"/>
                </a:lnTo>
                <a:close/>
              </a:path>
              <a:path w="964565" h="962025">
                <a:moveTo>
                  <a:pt x="723305" y="510166"/>
                </a:moveTo>
                <a:lnTo>
                  <a:pt x="720483" y="508902"/>
                </a:lnTo>
                <a:lnTo>
                  <a:pt x="720821" y="508454"/>
                </a:lnTo>
                <a:lnTo>
                  <a:pt x="721063" y="507806"/>
                </a:lnTo>
                <a:lnTo>
                  <a:pt x="722775" y="506995"/>
                </a:lnTo>
                <a:lnTo>
                  <a:pt x="723821" y="507440"/>
                </a:lnTo>
                <a:lnTo>
                  <a:pt x="724107" y="508454"/>
                </a:lnTo>
                <a:lnTo>
                  <a:pt x="724234" y="508902"/>
                </a:lnTo>
                <a:lnTo>
                  <a:pt x="724298" y="509126"/>
                </a:lnTo>
                <a:lnTo>
                  <a:pt x="723625" y="509692"/>
                </a:lnTo>
                <a:lnTo>
                  <a:pt x="723305" y="510166"/>
                </a:lnTo>
                <a:close/>
              </a:path>
              <a:path w="964565" h="962025">
                <a:moveTo>
                  <a:pt x="722458" y="492142"/>
                </a:moveTo>
                <a:lnTo>
                  <a:pt x="721262" y="491306"/>
                </a:lnTo>
                <a:lnTo>
                  <a:pt x="720269" y="490960"/>
                </a:lnTo>
                <a:lnTo>
                  <a:pt x="720757" y="490028"/>
                </a:lnTo>
                <a:lnTo>
                  <a:pt x="721042" y="488854"/>
                </a:lnTo>
                <a:lnTo>
                  <a:pt x="722885" y="487324"/>
                </a:lnTo>
                <a:lnTo>
                  <a:pt x="724244" y="487776"/>
                </a:lnTo>
                <a:lnTo>
                  <a:pt x="724568" y="490028"/>
                </a:lnTo>
                <a:lnTo>
                  <a:pt x="723999" y="491306"/>
                </a:lnTo>
                <a:lnTo>
                  <a:pt x="723888" y="491555"/>
                </a:lnTo>
                <a:lnTo>
                  <a:pt x="722458" y="492142"/>
                </a:lnTo>
                <a:close/>
              </a:path>
              <a:path w="964565" h="962025">
                <a:moveTo>
                  <a:pt x="724337" y="877163"/>
                </a:moveTo>
                <a:lnTo>
                  <a:pt x="721613" y="877163"/>
                </a:lnTo>
                <a:lnTo>
                  <a:pt x="721010" y="876466"/>
                </a:lnTo>
                <a:lnTo>
                  <a:pt x="720047" y="875861"/>
                </a:lnTo>
                <a:lnTo>
                  <a:pt x="720263" y="875861"/>
                </a:lnTo>
                <a:lnTo>
                  <a:pt x="720718" y="875081"/>
                </a:lnTo>
                <a:lnTo>
                  <a:pt x="720948" y="874185"/>
                </a:lnTo>
                <a:lnTo>
                  <a:pt x="721038" y="873836"/>
                </a:lnTo>
                <a:lnTo>
                  <a:pt x="722404" y="873138"/>
                </a:lnTo>
                <a:lnTo>
                  <a:pt x="724027" y="873594"/>
                </a:lnTo>
                <a:lnTo>
                  <a:pt x="725305" y="875861"/>
                </a:lnTo>
                <a:lnTo>
                  <a:pt x="724337" y="877163"/>
                </a:lnTo>
                <a:close/>
              </a:path>
              <a:path w="964565" h="962025">
                <a:moveTo>
                  <a:pt x="723989" y="433818"/>
                </a:moveTo>
                <a:lnTo>
                  <a:pt x="721234" y="433818"/>
                </a:lnTo>
                <a:lnTo>
                  <a:pt x="722454" y="432968"/>
                </a:lnTo>
                <a:lnTo>
                  <a:pt x="723888" y="433573"/>
                </a:lnTo>
                <a:lnTo>
                  <a:pt x="723989" y="433818"/>
                </a:lnTo>
                <a:close/>
              </a:path>
              <a:path w="964565" h="962025">
                <a:moveTo>
                  <a:pt x="722849" y="437907"/>
                </a:moveTo>
                <a:lnTo>
                  <a:pt x="721010" y="436341"/>
                </a:lnTo>
                <a:lnTo>
                  <a:pt x="720725" y="435131"/>
                </a:lnTo>
                <a:lnTo>
                  <a:pt x="720227" y="434167"/>
                </a:lnTo>
                <a:lnTo>
                  <a:pt x="724133" y="434167"/>
                </a:lnTo>
                <a:lnTo>
                  <a:pt x="724529" y="435131"/>
                </a:lnTo>
                <a:lnTo>
                  <a:pt x="724209" y="437430"/>
                </a:lnTo>
                <a:lnTo>
                  <a:pt x="722849" y="437907"/>
                </a:lnTo>
                <a:close/>
              </a:path>
              <a:path w="964565" h="962025">
                <a:moveTo>
                  <a:pt x="723472" y="419175"/>
                </a:moveTo>
                <a:lnTo>
                  <a:pt x="720575" y="417979"/>
                </a:lnTo>
                <a:lnTo>
                  <a:pt x="719718" y="416723"/>
                </a:lnTo>
                <a:lnTo>
                  <a:pt x="719960" y="415570"/>
                </a:lnTo>
                <a:lnTo>
                  <a:pt x="722330" y="415197"/>
                </a:lnTo>
                <a:lnTo>
                  <a:pt x="723496" y="415570"/>
                </a:lnTo>
                <a:lnTo>
                  <a:pt x="723747" y="415570"/>
                </a:lnTo>
                <a:lnTo>
                  <a:pt x="724438" y="416723"/>
                </a:lnTo>
                <a:lnTo>
                  <a:pt x="724564" y="416933"/>
                </a:lnTo>
                <a:lnTo>
                  <a:pt x="723764" y="418207"/>
                </a:lnTo>
                <a:lnTo>
                  <a:pt x="723472" y="419175"/>
                </a:lnTo>
                <a:close/>
              </a:path>
              <a:path w="964565" h="962025">
                <a:moveTo>
                  <a:pt x="721533" y="474438"/>
                </a:moveTo>
                <a:lnTo>
                  <a:pt x="720104" y="473296"/>
                </a:lnTo>
                <a:lnTo>
                  <a:pt x="719978" y="471485"/>
                </a:lnTo>
                <a:lnTo>
                  <a:pt x="719928" y="470762"/>
                </a:lnTo>
                <a:lnTo>
                  <a:pt x="721184" y="469948"/>
                </a:lnTo>
                <a:lnTo>
                  <a:pt x="721846" y="469168"/>
                </a:lnTo>
                <a:lnTo>
                  <a:pt x="722728" y="469691"/>
                </a:lnTo>
                <a:lnTo>
                  <a:pt x="723709" y="469948"/>
                </a:lnTo>
                <a:lnTo>
                  <a:pt x="724097" y="469948"/>
                </a:lnTo>
                <a:lnTo>
                  <a:pt x="724557" y="471485"/>
                </a:lnTo>
                <a:lnTo>
                  <a:pt x="724024" y="473296"/>
                </a:lnTo>
                <a:lnTo>
                  <a:pt x="721533" y="474438"/>
                </a:lnTo>
                <a:close/>
              </a:path>
              <a:path w="964565" h="962025">
                <a:moveTo>
                  <a:pt x="724642" y="198766"/>
                </a:moveTo>
                <a:lnTo>
                  <a:pt x="721928" y="198766"/>
                </a:lnTo>
                <a:lnTo>
                  <a:pt x="721202" y="197574"/>
                </a:lnTo>
                <a:lnTo>
                  <a:pt x="720465" y="196915"/>
                </a:lnTo>
                <a:lnTo>
                  <a:pt x="720913" y="196129"/>
                </a:lnTo>
                <a:lnTo>
                  <a:pt x="721196" y="195058"/>
                </a:lnTo>
                <a:lnTo>
                  <a:pt x="721291" y="194695"/>
                </a:lnTo>
                <a:lnTo>
                  <a:pt x="723100" y="194695"/>
                </a:lnTo>
                <a:lnTo>
                  <a:pt x="724144" y="195058"/>
                </a:lnTo>
                <a:lnTo>
                  <a:pt x="725120" y="197200"/>
                </a:lnTo>
                <a:lnTo>
                  <a:pt x="724642" y="198766"/>
                </a:lnTo>
                <a:close/>
              </a:path>
              <a:path w="964565" h="962025">
                <a:moveTo>
                  <a:pt x="724461" y="786817"/>
                </a:moveTo>
                <a:lnTo>
                  <a:pt x="721639" y="786336"/>
                </a:lnTo>
                <a:lnTo>
                  <a:pt x="721059" y="785141"/>
                </a:lnTo>
                <a:lnTo>
                  <a:pt x="720394" y="784429"/>
                </a:lnTo>
                <a:lnTo>
                  <a:pt x="721020" y="783639"/>
                </a:lnTo>
                <a:lnTo>
                  <a:pt x="721567" y="782422"/>
                </a:lnTo>
                <a:lnTo>
                  <a:pt x="722974" y="782422"/>
                </a:lnTo>
                <a:lnTo>
                  <a:pt x="724515" y="783037"/>
                </a:lnTo>
                <a:lnTo>
                  <a:pt x="725086" y="785141"/>
                </a:lnTo>
                <a:lnTo>
                  <a:pt x="724665" y="786336"/>
                </a:lnTo>
                <a:lnTo>
                  <a:pt x="724461" y="786817"/>
                </a:lnTo>
                <a:close/>
              </a:path>
              <a:path w="964565" h="962025">
                <a:moveTo>
                  <a:pt x="721255" y="345532"/>
                </a:moveTo>
                <a:lnTo>
                  <a:pt x="720358" y="344358"/>
                </a:lnTo>
                <a:lnTo>
                  <a:pt x="719555" y="343735"/>
                </a:lnTo>
                <a:lnTo>
                  <a:pt x="719992" y="342813"/>
                </a:lnTo>
                <a:lnTo>
                  <a:pt x="720350" y="341330"/>
                </a:lnTo>
                <a:lnTo>
                  <a:pt x="721661" y="340767"/>
                </a:lnTo>
                <a:lnTo>
                  <a:pt x="723344" y="341330"/>
                </a:lnTo>
                <a:lnTo>
                  <a:pt x="724760" y="343735"/>
                </a:lnTo>
                <a:lnTo>
                  <a:pt x="723778" y="345169"/>
                </a:lnTo>
                <a:lnTo>
                  <a:pt x="721255" y="345532"/>
                </a:lnTo>
                <a:close/>
              </a:path>
              <a:path w="964565" h="962025">
                <a:moveTo>
                  <a:pt x="723177" y="363787"/>
                </a:moveTo>
                <a:lnTo>
                  <a:pt x="720369" y="363787"/>
                </a:lnTo>
                <a:lnTo>
                  <a:pt x="719980" y="362552"/>
                </a:lnTo>
                <a:lnTo>
                  <a:pt x="720536" y="361246"/>
                </a:lnTo>
                <a:lnTo>
                  <a:pt x="723440" y="359545"/>
                </a:lnTo>
                <a:lnTo>
                  <a:pt x="723874" y="360563"/>
                </a:lnTo>
                <a:lnTo>
                  <a:pt x="724831" y="361741"/>
                </a:lnTo>
                <a:lnTo>
                  <a:pt x="724372" y="363250"/>
                </a:lnTo>
                <a:lnTo>
                  <a:pt x="723177" y="363787"/>
                </a:lnTo>
                <a:close/>
              </a:path>
              <a:path w="964565" h="962025">
                <a:moveTo>
                  <a:pt x="731667" y="538331"/>
                </a:moveTo>
                <a:lnTo>
                  <a:pt x="730294" y="537772"/>
                </a:lnTo>
                <a:lnTo>
                  <a:pt x="729667" y="536281"/>
                </a:lnTo>
                <a:lnTo>
                  <a:pt x="729728" y="535363"/>
                </a:lnTo>
                <a:lnTo>
                  <a:pt x="729820" y="533943"/>
                </a:lnTo>
                <a:lnTo>
                  <a:pt x="730941" y="533552"/>
                </a:lnTo>
                <a:lnTo>
                  <a:pt x="732222" y="534128"/>
                </a:lnTo>
                <a:lnTo>
                  <a:pt x="733788" y="536943"/>
                </a:lnTo>
                <a:lnTo>
                  <a:pt x="732838" y="537367"/>
                </a:lnTo>
                <a:lnTo>
                  <a:pt x="731667" y="538331"/>
                </a:lnTo>
                <a:close/>
              </a:path>
              <a:path w="964565" h="962025">
                <a:moveTo>
                  <a:pt x="732731" y="369676"/>
                </a:moveTo>
                <a:lnTo>
                  <a:pt x="730093" y="369676"/>
                </a:lnTo>
                <a:lnTo>
                  <a:pt x="730119" y="369381"/>
                </a:lnTo>
                <a:lnTo>
                  <a:pt x="731525" y="368826"/>
                </a:lnTo>
                <a:lnTo>
                  <a:pt x="732731" y="369676"/>
                </a:lnTo>
                <a:close/>
              </a:path>
              <a:path w="964565" h="962025">
                <a:moveTo>
                  <a:pt x="730093" y="369676"/>
                </a:moveTo>
                <a:lnTo>
                  <a:pt x="730061" y="370029"/>
                </a:lnTo>
                <a:lnTo>
                  <a:pt x="730119" y="369381"/>
                </a:lnTo>
                <a:lnTo>
                  <a:pt x="730093" y="369676"/>
                </a:lnTo>
                <a:close/>
              </a:path>
              <a:path w="964565" h="962025">
                <a:moveTo>
                  <a:pt x="731272" y="373790"/>
                </a:moveTo>
                <a:lnTo>
                  <a:pt x="730198" y="373267"/>
                </a:lnTo>
                <a:lnTo>
                  <a:pt x="729618" y="371922"/>
                </a:lnTo>
                <a:lnTo>
                  <a:pt x="729980" y="370936"/>
                </a:lnTo>
                <a:lnTo>
                  <a:pt x="730061" y="370029"/>
                </a:lnTo>
                <a:lnTo>
                  <a:pt x="733738" y="370029"/>
                </a:lnTo>
                <a:lnTo>
                  <a:pt x="733313" y="370936"/>
                </a:lnTo>
                <a:lnTo>
                  <a:pt x="733110" y="371922"/>
                </a:lnTo>
                <a:lnTo>
                  <a:pt x="733051" y="372231"/>
                </a:lnTo>
                <a:lnTo>
                  <a:pt x="731272" y="373790"/>
                </a:lnTo>
                <a:close/>
              </a:path>
              <a:path w="964565" h="962025">
                <a:moveTo>
                  <a:pt x="733715" y="334170"/>
                </a:moveTo>
                <a:lnTo>
                  <a:pt x="730187" y="334170"/>
                </a:lnTo>
                <a:lnTo>
                  <a:pt x="730788" y="333440"/>
                </a:lnTo>
                <a:lnTo>
                  <a:pt x="732258" y="333440"/>
                </a:lnTo>
                <a:lnTo>
                  <a:pt x="733197" y="333949"/>
                </a:lnTo>
                <a:lnTo>
                  <a:pt x="733715" y="334170"/>
                </a:lnTo>
                <a:close/>
              </a:path>
              <a:path w="964565" h="962025">
                <a:moveTo>
                  <a:pt x="731799" y="336291"/>
                </a:moveTo>
                <a:lnTo>
                  <a:pt x="730713" y="335850"/>
                </a:lnTo>
                <a:lnTo>
                  <a:pt x="730248" y="334358"/>
                </a:lnTo>
                <a:lnTo>
                  <a:pt x="734158" y="334358"/>
                </a:lnTo>
                <a:lnTo>
                  <a:pt x="733809" y="334810"/>
                </a:lnTo>
                <a:lnTo>
                  <a:pt x="733553" y="335455"/>
                </a:lnTo>
                <a:lnTo>
                  <a:pt x="731799" y="336291"/>
                </a:lnTo>
                <a:close/>
              </a:path>
              <a:path w="964565" h="962025">
                <a:moveTo>
                  <a:pt x="731199" y="298268"/>
                </a:moveTo>
                <a:lnTo>
                  <a:pt x="729600" y="298023"/>
                </a:lnTo>
                <a:lnTo>
                  <a:pt x="729787" y="297169"/>
                </a:lnTo>
                <a:lnTo>
                  <a:pt x="729820" y="297019"/>
                </a:lnTo>
                <a:lnTo>
                  <a:pt x="730322" y="296076"/>
                </a:lnTo>
                <a:lnTo>
                  <a:pt x="732000" y="296076"/>
                </a:lnTo>
                <a:lnTo>
                  <a:pt x="731799" y="297019"/>
                </a:lnTo>
                <a:lnTo>
                  <a:pt x="731767" y="297169"/>
                </a:lnTo>
                <a:lnTo>
                  <a:pt x="731311" y="298023"/>
                </a:lnTo>
                <a:lnTo>
                  <a:pt x="731199" y="298268"/>
                </a:lnTo>
                <a:close/>
              </a:path>
              <a:path w="964565" h="962025">
                <a:moveTo>
                  <a:pt x="731015" y="298717"/>
                </a:moveTo>
                <a:lnTo>
                  <a:pt x="730870" y="299069"/>
                </a:lnTo>
                <a:lnTo>
                  <a:pt x="731199" y="298268"/>
                </a:lnTo>
                <a:lnTo>
                  <a:pt x="731300" y="298023"/>
                </a:lnTo>
                <a:lnTo>
                  <a:pt x="731015" y="298717"/>
                </a:lnTo>
                <a:close/>
              </a:path>
              <a:path w="964565" h="962025">
                <a:moveTo>
                  <a:pt x="731728" y="317783"/>
                </a:moveTo>
                <a:lnTo>
                  <a:pt x="730326" y="317303"/>
                </a:lnTo>
                <a:lnTo>
                  <a:pt x="729671" y="315780"/>
                </a:lnTo>
                <a:lnTo>
                  <a:pt x="729731" y="314872"/>
                </a:lnTo>
                <a:lnTo>
                  <a:pt x="729824" y="313477"/>
                </a:lnTo>
                <a:lnTo>
                  <a:pt x="730945" y="313082"/>
                </a:lnTo>
                <a:lnTo>
                  <a:pt x="732215" y="313623"/>
                </a:lnTo>
                <a:lnTo>
                  <a:pt x="733813" y="316402"/>
                </a:lnTo>
                <a:lnTo>
                  <a:pt x="732859" y="316833"/>
                </a:lnTo>
                <a:lnTo>
                  <a:pt x="731728" y="317783"/>
                </a:lnTo>
                <a:close/>
              </a:path>
              <a:path w="964565" h="962025">
                <a:moveTo>
                  <a:pt x="730487" y="351770"/>
                </a:moveTo>
                <a:lnTo>
                  <a:pt x="730667" y="351347"/>
                </a:lnTo>
                <a:lnTo>
                  <a:pt x="730767" y="351112"/>
                </a:lnTo>
                <a:lnTo>
                  <a:pt x="730487" y="351770"/>
                </a:lnTo>
                <a:close/>
              </a:path>
              <a:path w="964565" h="962025">
                <a:moveTo>
                  <a:pt x="730400" y="351973"/>
                </a:moveTo>
                <a:lnTo>
                  <a:pt x="730312" y="352115"/>
                </a:lnTo>
                <a:lnTo>
                  <a:pt x="730400" y="351973"/>
                </a:lnTo>
                <a:lnTo>
                  <a:pt x="730487" y="351770"/>
                </a:lnTo>
                <a:lnTo>
                  <a:pt x="730400" y="351973"/>
                </a:lnTo>
                <a:close/>
              </a:path>
              <a:path w="964565" h="962025">
                <a:moveTo>
                  <a:pt x="730312" y="352115"/>
                </a:moveTo>
                <a:lnTo>
                  <a:pt x="730123" y="352418"/>
                </a:lnTo>
                <a:lnTo>
                  <a:pt x="730312" y="352115"/>
                </a:lnTo>
                <a:lnTo>
                  <a:pt x="730400" y="351973"/>
                </a:lnTo>
                <a:lnTo>
                  <a:pt x="730312" y="352115"/>
                </a:lnTo>
                <a:close/>
              </a:path>
              <a:path w="964565" h="962025">
                <a:moveTo>
                  <a:pt x="733240" y="352752"/>
                </a:moveTo>
                <a:lnTo>
                  <a:pt x="730123" y="352418"/>
                </a:lnTo>
                <a:lnTo>
                  <a:pt x="730312" y="352115"/>
                </a:lnTo>
                <a:lnTo>
                  <a:pt x="733329" y="352550"/>
                </a:lnTo>
                <a:lnTo>
                  <a:pt x="733240" y="352752"/>
                </a:lnTo>
                <a:close/>
              </a:path>
              <a:path w="964565" h="962025">
                <a:moveTo>
                  <a:pt x="733056" y="353172"/>
                </a:moveTo>
                <a:lnTo>
                  <a:pt x="733240" y="352752"/>
                </a:lnTo>
                <a:lnTo>
                  <a:pt x="733329" y="352550"/>
                </a:lnTo>
                <a:lnTo>
                  <a:pt x="733056" y="353172"/>
                </a:lnTo>
                <a:close/>
              </a:path>
              <a:path w="964565" h="962025">
                <a:moveTo>
                  <a:pt x="731041" y="245048"/>
                </a:moveTo>
                <a:lnTo>
                  <a:pt x="729699" y="242055"/>
                </a:lnTo>
                <a:lnTo>
                  <a:pt x="730706" y="241610"/>
                </a:lnTo>
                <a:lnTo>
                  <a:pt x="731742" y="240745"/>
                </a:lnTo>
                <a:lnTo>
                  <a:pt x="734150" y="240745"/>
                </a:lnTo>
                <a:lnTo>
                  <a:pt x="734611" y="242055"/>
                </a:lnTo>
                <a:lnTo>
                  <a:pt x="734030" y="243453"/>
                </a:lnTo>
                <a:lnTo>
                  <a:pt x="731041" y="245048"/>
                </a:lnTo>
                <a:close/>
              </a:path>
              <a:path w="964565" h="962025">
                <a:moveTo>
                  <a:pt x="732301" y="520300"/>
                </a:moveTo>
                <a:lnTo>
                  <a:pt x="730628" y="519724"/>
                </a:lnTo>
                <a:lnTo>
                  <a:pt x="729545" y="517510"/>
                </a:lnTo>
                <a:lnTo>
                  <a:pt x="729425" y="517265"/>
                </a:lnTo>
                <a:lnTo>
                  <a:pt x="730404" y="515809"/>
                </a:lnTo>
                <a:lnTo>
                  <a:pt x="733160" y="515809"/>
                </a:lnTo>
                <a:lnTo>
                  <a:pt x="733856" y="516856"/>
                </a:lnTo>
                <a:lnTo>
                  <a:pt x="734638" y="517510"/>
                </a:lnTo>
                <a:lnTo>
                  <a:pt x="734133" y="518403"/>
                </a:lnTo>
                <a:lnTo>
                  <a:pt x="733820" y="519724"/>
                </a:lnTo>
                <a:lnTo>
                  <a:pt x="734072" y="519724"/>
                </a:lnTo>
                <a:lnTo>
                  <a:pt x="732301" y="520300"/>
                </a:lnTo>
                <a:close/>
              </a:path>
              <a:path w="964565" h="962025">
                <a:moveTo>
                  <a:pt x="732297" y="410033"/>
                </a:moveTo>
                <a:lnTo>
                  <a:pt x="730624" y="409457"/>
                </a:lnTo>
                <a:lnTo>
                  <a:pt x="729563" y="407261"/>
                </a:lnTo>
                <a:lnTo>
                  <a:pt x="729439" y="407005"/>
                </a:lnTo>
                <a:lnTo>
                  <a:pt x="730429" y="405557"/>
                </a:lnTo>
                <a:lnTo>
                  <a:pt x="733171" y="405557"/>
                </a:lnTo>
                <a:lnTo>
                  <a:pt x="733866" y="406606"/>
                </a:lnTo>
                <a:lnTo>
                  <a:pt x="734646" y="407261"/>
                </a:lnTo>
                <a:lnTo>
                  <a:pt x="734140" y="408151"/>
                </a:lnTo>
                <a:lnTo>
                  <a:pt x="733823" y="409457"/>
                </a:lnTo>
                <a:lnTo>
                  <a:pt x="734112" y="409457"/>
                </a:lnTo>
                <a:lnTo>
                  <a:pt x="732297" y="410033"/>
                </a:lnTo>
                <a:close/>
              </a:path>
              <a:path w="964565" h="962025">
                <a:moveTo>
                  <a:pt x="733541" y="259146"/>
                </a:moveTo>
                <a:lnTo>
                  <a:pt x="731546" y="259146"/>
                </a:lnTo>
                <a:lnTo>
                  <a:pt x="732486" y="258719"/>
                </a:lnTo>
                <a:lnTo>
                  <a:pt x="733541" y="259146"/>
                </a:lnTo>
                <a:close/>
              </a:path>
              <a:path w="964565" h="962025">
                <a:moveTo>
                  <a:pt x="732888" y="262150"/>
                </a:moveTo>
                <a:lnTo>
                  <a:pt x="730483" y="262150"/>
                </a:lnTo>
                <a:lnTo>
                  <a:pt x="730415" y="261968"/>
                </a:lnTo>
                <a:lnTo>
                  <a:pt x="729550" y="260808"/>
                </a:lnTo>
                <a:lnTo>
                  <a:pt x="730154" y="259146"/>
                </a:lnTo>
                <a:lnTo>
                  <a:pt x="733771" y="259146"/>
                </a:lnTo>
                <a:lnTo>
                  <a:pt x="734368" y="260313"/>
                </a:lnTo>
                <a:lnTo>
                  <a:pt x="732888" y="262150"/>
                </a:lnTo>
                <a:close/>
              </a:path>
              <a:path w="964565" h="962025">
                <a:moveTo>
                  <a:pt x="730781" y="262947"/>
                </a:moveTo>
                <a:lnTo>
                  <a:pt x="730593" y="262445"/>
                </a:lnTo>
                <a:lnTo>
                  <a:pt x="731706" y="262445"/>
                </a:lnTo>
                <a:lnTo>
                  <a:pt x="730781" y="262947"/>
                </a:lnTo>
                <a:close/>
              </a:path>
              <a:path w="964565" h="962025">
                <a:moveTo>
                  <a:pt x="733763" y="281668"/>
                </a:moveTo>
                <a:lnTo>
                  <a:pt x="731140" y="281668"/>
                </a:lnTo>
                <a:lnTo>
                  <a:pt x="730009" y="280850"/>
                </a:lnTo>
                <a:lnTo>
                  <a:pt x="729423" y="278654"/>
                </a:lnTo>
                <a:lnTo>
                  <a:pt x="729329" y="278302"/>
                </a:lnTo>
                <a:lnTo>
                  <a:pt x="730496" y="277277"/>
                </a:lnTo>
                <a:lnTo>
                  <a:pt x="732272" y="276928"/>
                </a:lnTo>
                <a:lnTo>
                  <a:pt x="733044" y="277490"/>
                </a:lnTo>
                <a:lnTo>
                  <a:pt x="734272" y="277914"/>
                </a:lnTo>
                <a:lnTo>
                  <a:pt x="735137" y="280608"/>
                </a:lnTo>
                <a:lnTo>
                  <a:pt x="733763" y="281668"/>
                </a:lnTo>
                <a:close/>
              </a:path>
              <a:path w="964565" h="962025">
                <a:moveTo>
                  <a:pt x="731642" y="428004"/>
                </a:moveTo>
                <a:lnTo>
                  <a:pt x="730603" y="427182"/>
                </a:lnTo>
                <a:lnTo>
                  <a:pt x="729635" y="426790"/>
                </a:lnTo>
                <a:lnTo>
                  <a:pt x="730398" y="424459"/>
                </a:lnTo>
                <a:lnTo>
                  <a:pt x="732806" y="424459"/>
                </a:lnTo>
                <a:lnTo>
                  <a:pt x="734343" y="426253"/>
                </a:lnTo>
                <a:lnTo>
                  <a:pt x="733884" y="427623"/>
                </a:lnTo>
                <a:lnTo>
                  <a:pt x="731642" y="428004"/>
                </a:lnTo>
                <a:close/>
              </a:path>
              <a:path w="964565" h="962025">
                <a:moveTo>
                  <a:pt x="731664" y="442302"/>
                </a:moveTo>
                <a:lnTo>
                  <a:pt x="730568" y="442302"/>
                </a:lnTo>
                <a:lnTo>
                  <a:pt x="730728" y="441864"/>
                </a:lnTo>
                <a:lnTo>
                  <a:pt x="731664" y="442302"/>
                </a:lnTo>
                <a:close/>
              </a:path>
              <a:path w="964565" h="962025">
                <a:moveTo>
                  <a:pt x="733881" y="445647"/>
                </a:moveTo>
                <a:lnTo>
                  <a:pt x="730817" y="445647"/>
                </a:lnTo>
                <a:lnTo>
                  <a:pt x="730112" y="445366"/>
                </a:lnTo>
                <a:lnTo>
                  <a:pt x="729525" y="444006"/>
                </a:lnTo>
                <a:lnTo>
                  <a:pt x="730375" y="442828"/>
                </a:lnTo>
                <a:lnTo>
                  <a:pt x="730490" y="442515"/>
                </a:lnTo>
                <a:lnTo>
                  <a:pt x="732863" y="442515"/>
                </a:lnTo>
                <a:lnTo>
                  <a:pt x="734361" y="444312"/>
                </a:lnTo>
                <a:lnTo>
                  <a:pt x="733982" y="445366"/>
                </a:lnTo>
                <a:lnTo>
                  <a:pt x="733881" y="445647"/>
                </a:lnTo>
                <a:close/>
              </a:path>
              <a:path w="964565" h="962025">
                <a:moveTo>
                  <a:pt x="730133" y="462325"/>
                </a:moveTo>
                <a:lnTo>
                  <a:pt x="730654" y="461681"/>
                </a:lnTo>
                <a:lnTo>
                  <a:pt x="731963" y="461681"/>
                </a:lnTo>
                <a:lnTo>
                  <a:pt x="732802" y="462137"/>
                </a:lnTo>
                <a:lnTo>
                  <a:pt x="730654" y="461681"/>
                </a:lnTo>
                <a:lnTo>
                  <a:pt x="730133" y="462325"/>
                </a:lnTo>
                <a:close/>
              </a:path>
              <a:path w="964565" h="962025">
                <a:moveTo>
                  <a:pt x="730296" y="462923"/>
                </a:moveTo>
                <a:lnTo>
                  <a:pt x="730183" y="462507"/>
                </a:lnTo>
                <a:lnTo>
                  <a:pt x="730133" y="462325"/>
                </a:lnTo>
                <a:lnTo>
                  <a:pt x="730183" y="462507"/>
                </a:lnTo>
                <a:lnTo>
                  <a:pt x="730296" y="462923"/>
                </a:lnTo>
                <a:close/>
              </a:path>
              <a:path w="964565" h="962025">
                <a:moveTo>
                  <a:pt x="733148" y="463514"/>
                </a:moveTo>
                <a:lnTo>
                  <a:pt x="730456" y="463514"/>
                </a:lnTo>
                <a:lnTo>
                  <a:pt x="730296" y="462923"/>
                </a:lnTo>
                <a:lnTo>
                  <a:pt x="733361" y="462923"/>
                </a:lnTo>
                <a:lnTo>
                  <a:pt x="733148" y="463514"/>
                </a:lnTo>
                <a:close/>
              </a:path>
              <a:path w="964565" h="962025">
                <a:moveTo>
                  <a:pt x="730512" y="463720"/>
                </a:moveTo>
                <a:lnTo>
                  <a:pt x="730296" y="462923"/>
                </a:lnTo>
                <a:lnTo>
                  <a:pt x="730456" y="463514"/>
                </a:lnTo>
                <a:lnTo>
                  <a:pt x="730512" y="463720"/>
                </a:lnTo>
                <a:close/>
              </a:path>
              <a:path w="964565" h="962025">
                <a:moveTo>
                  <a:pt x="732341" y="463923"/>
                </a:moveTo>
                <a:lnTo>
                  <a:pt x="730568" y="463923"/>
                </a:lnTo>
                <a:lnTo>
                  <a:pt x="730512" y="463720"/>
                </a:lnTo>
                <a:lnTo>
                  <a:pt x="732738" y="463720"/>
                </a:lnTo>
                <a:lnTo>
                  <a:pt x="732341" y="463923"/>
                </a:lnTo>
                <a:close/>
              </a:path>
              <a:path w="964565" h="962025">
                <a:moveTo>
                  <a:pt x="732341" y="463923"/>
                </a:moveTo>
                <a:lnTo>
                  <a:pt x="731546" y="464329"/>
                </a:lnTo>
                <a:lnTo>
                  <a:pt x="732738" y="463720"/>
                </a:lnTo>
                <a:lnTo>
                  <a:pt x="732341" y="463923"/>
                </a:lnTo>
                <a:close/>
              </a:path>
              <a:path w="964565" h="962025">
                <a:moveTo>
                  <a:pt x="730881" y="483491"/>
                </a:moveTo>
                <a:lnTo>
                  <a:pt x="730457" y="482534"/>
                </a:lnTo>
                <a:lnTo>
                  <a:pt x="729543" y="481434"/>
                </a:lnTo>
                <a:lnTo>
                  <a:pt x="729952" y="480000"/>
                </a:lnTo>
                <a:lnTo>
                  <a:pt x="731482" y="479299"/>
                </a:lnTo>
                <a:lnTo>
                  <a:pt x="733670" y="479299"/>
                </a:lnTo>
                <a:lnTo>
                  <a:pt x="734123" y="480591"/>
                </a:lnTo>
                <a:lnTo>
                  <a:pt x="733614" y="481854"/>
                </a:lnTo>
                <a:lnTo>
                  <a:pt x="730881" y="483491"/>
                </a:lnTo>
                <a:close/>
              </a:path>
              <a:path w="964565" h="962025">
                <a:moveTo>
                  <a:pt x="731852" y="502259"/>
                </a:moveTo>
                <a:lnTo>
                  <a:pt x="730817" y="501170"/>
                </a:lnTo>
                <a:lnTo>
                  <a:pt x="729927" y="500654"/>
                </a:lnTo>
                <a:lnTo>
                  <a:pt x="730294" y="499668"/>
                </a:lnTo>
                <a:lnTo>
                  <a:pt x="730400" y="498270"/>
                </a:lnTo>
                <a:lnTo>
                  <a:pt x="731710" y="497448"/>
                </a:lnTo>
                <a:lnTo>
                  <a:pt x="733341" y="497825"/>
                </a:lnTo>
                <a:lnTo>
                  <a:pt x="733751" y="498270"/>
                </a:lnTo>
                <a:lnTo>
                  <a:pt x="735172" y="500091"/>
                </a:lnTo>
                <a:lnTo>
                  <a:pt x="734354" y="501615"/>
                </a:lnTo>
                <a:lnTo>
                  <a:pt x="731852" y="502259"/>
                </a:lnTo>
                <a:close/>
              </a:path>
              <a:path w="964565" h="962025">
                <a:moveTo>
                  <a:pt x="731209" y="390383"/>
                </a:moveTo>
                <a:lnTo>
                  <a:pt x="729614" y="390145"/>
                </a:lnTo>
                <a:lnTo>
                  <a:pt x="729801" y="389302"/>
                </a:lnTo>
                <a:lnTo>
                  <a:pt x="729831" y="389166"/>
                </a:lnTo>
                <a:lnTo>
                  <a:pt x="730326" y="388252"/>
                </a:lnTo>
                <a:lnTo>
                  <a:pt x="732030" y="388252"/>
                </a:lnTo>
                <a:lnTo>
                  <a:pt x="731810" y="389166"/>
                </a:lnTo>
                <a:lnTo>
                  <a:pt x="731777" y="389302"/>
                </a:lnTo>
                <a:lnTo>
                  <a:pt x="731320" y="390145"/>
                </a:lnTo>
                <a:lnTo>
                  <a:pt x="731209" y="390383"/>
                </a:lnTo>
                <a:close/>
              </a:path>
              <a:path w="964565" h="962025">
                <a:moveTo>
                  <a:pt x="731019" y="390825"/>
                </a:moveTo>
                <a:lnTo>
                  <a:pt x="730870" y="391173"/>
                </a:lnTo>
                <a:lnTo>
                  <a:pt x="731209" y="390383"/>
                </a:lnTo>
                <a:lnTo>
                  <a:pt x="731311" y="390145"/>
                </a:lnTo>
                <a:lnTo>
                  <a:pt x="731019" y="390825"/>
                </a:lnTo>
                <a:close/>
              </a:path>
              <a:path w="964565" h="962025">
                <a:moveTo>
                  <a:pt x="731311" y="227212"/>
                </a:moveTo>
                <a:lnTo>
                  <a:pt x="730304" y="226205"/>
                </a:lnTo>
                <a:lnTo>
                  <a:pt x="729461" y="225739"/>
                </a:lnTo>
                <a:lnTo>
                  <a:pt x="729852" y="224789"/>
                </a:lnTo>
                <a:lnTo>
                  <a:pt x="730005" y="223408"/>
                </a:lnTo>
                <a:lnTo>
                  <a:pt x="730879" y="222932"/>
                </a:lnTo>
                <a:lnTo>
                  <a:pt x="733133" y="222932"/>
                </a:lnTo>
                <a:lnTo>
                  <a:pt x="734763" y="225248"/>
                </a:lnTo>
                <a:lnTo>
                  <a:pt x="733518" y="226543"/>
                </a:lnTo>
                <a:lnTo>
                  <a:pt x="731311" y="227212"/>
                </a:lnTo>
                <a:close/>
              </a:path>
              <a:path w="964565" h="962025">
                <a:moveTo>
                  <a:pt x="731653" y="574759"/>
                </a:moveTo>
                <a:lnTo>
                  <a:pt x="730610" y="573919"/>
                </a:lnTo>
                <a:lnTo>
                  <a:pt x="729646" y="573521"/>
                </a:lnTo>
                <a:lnTo>
                  <a:pt x="730390" y="571186"/>
                </a:lnTo>
                <a:lnTo>
                  <a:pt x="732781" y="571186"/>
                </a:lnTo>
                <a:lnTo>
                  <a:pt x="734332" y="572987"/>
                </a:lnTo>
                <a:lnTo>
                  <a:pt x="733888" y="574364"/>
                </a:lnTo>
                <a:lnTo>
                  <a:pt x="731653" y="574759"/>
                </a:lnTo>
                <a:close/>
              </a:path>
              <a:path w="964565" h="962025">
                <a:moveTo>
                  <a:pt x="732489" y="612130"/>
                </a:moveTo>
                <a:lnTo>
                  <a:pt x="730785" y="612130"/>
                </a:lnTo>
                <a:lnTo>
                  <a:pt x="730141" y="610796"/>
                </a:lnTo>
                <a:lnTo>
                  <a:pt x="729479" y="610038"/>
                </a:lnTo>
                <a:lnTo>
                  <a:pt x="730130" y="609269"/>
                </a:lnTo>
                <a:lnTo>
                  <a:pt x="730632" y="608127"/>
                </a:lnTo>
                <a:lnTo>
                  <a:pt x="730751" y="607857"/>
                </a:lnTo>
                <a:lnTo>
                  <a:pt x="734041" y="607857"/>
                </a:lnTo>
                <a:lnTo>
                  <a:pt x="735137" y="608127"/>
                </a:lnTo>
                <a:lnTo>
                  <a:pt x="733856" y="611397"/>
                </a:lnTo>
                <a:lnTo>
                  <a:pt x="732489" y="612130"/>
                </a:lnTo>
                <a:close/>
              </a:path>
              <a:path w="964565" h="962025">
                <a:moveTo>
                  <a:pt x="731557" y="553622"/>
                </a:moveTo>
                <a:lnTo>
                  <a:pt x="730004" y="553622"/>
                </a:lnTo>
                <a:lnTo>
                  <a:pt x="730628" y="552707"/>
                </a:lnTo>
                <a:lnTo>
                  <a:pt x="731557" y="553622"/>
                </a:lnTo>
                <a:close/>
              </a:path>
              <a:path w="964565" h="962025">
                <a:moveTo>
                  <a:pt x="731603" y="203705"/>
                </a:moveTo>
                <a:lnTo>
                  <a:pt x="730484" y="203705"/>
                </a:lnTo>
                <a:lnTo>
                  <a:pt x="730642" y="203239"/>
                </a:lnTo>
                <a:lnTo>
                  <a:pt x="731603" y="203705"/>
                </a:lnTo>
                <a:close/>
              </a:path>
              <a:path w="964565" h="962025">
                <a:moveTo>
                  <a:pt x="731610" y="207449"/>
                </a:moveTo>
                <a:lnTo>
                  <a:pt x="730578" y="206652"/>
                </a:lnTo>
                <a:lnTo>
                  <a:pt x="729610" y="206274"/>
                </a:lnTo>
                <a:lnTo>
                  <a:pt x="730400" y="203951"/>
                </a:lnTo>
                <a:lnTo>
                  <a:pt x="732820" y="203951"/>
                </a:lnTo>
                <a:lnTo>
                  <a:pt x="734336" y="205733"/>
                </a:lnTo>
                <a:lnTo>
                  <a:pt x="733859" y="207086"/>
                </a:lnTo>
                <a:lnTo>
                  <a:pt x="731610" y="207449"/>
                </a:lnTo>
                <a:close/>
              </a:path>
              <a:path w="964565" h="962025">
                <a:moveTo>
                  <a:pt x="733756" y="701772"/>
                </a:moveTo>
                <a:lnTo>
                  <a:pt x="730160" y="701772"/>
                </a:lnTo>
                <a:lnTo>
                  <a:pt x="730059" y="701025"/>
                </a:lnTo>
                <a:lnTo>
                  <a:pt x="729649" y="700082"/>
                </a:lnTo>
                <a:lnTo>
                  <a:pt x="730169" y="698730"/>
                </a:lnTo>
                <a:lnTo>
                  <a:pt x="731208" y="698189"/>
                </a:lnTo>
                <a:lnTo>
                  <a:pt x="733012" y="699662"/>
                </a:lnTo>
                <a:lnTo>
                  <a:pt x="733279" y="700847"/>
                </a:lnTo>
                <a:lnTo>
                  <a:pt x="733756" y="701772"/>
                </a:lnTo>
                <a:close/>
              </a:path>
              <a:path w="964565" h="962025">
                <a:moveTo>
                  <a:pt x="731635" y="703039"/>
                </a:moveTo>
                <a:lnTo>
                  <a:pt x="730258" y="702491"/>
                </a:lnTo>
                <a:lnTo>
                  <a:pt x="730212" y="702150"/>
                </a:lnTo>
                <a:lnTo>
                  <a:pt x="732795" y="702150"/>
                </a:lnTo>
                <a:lnTo>
                  <a:pt x="731635" y="703039"/>
                </a:lnTo>
                <a:close/>
              </a:path>
              <a:path w="964565" h="962025">
                <a:moveTo>
                  <a:pt x="731254" y="43659"/>
                </a:moveTo>
                <a:lnTo>
                  <a:pt x="730030" y="42353"/>
                </a:lnTo>
                <a:lnTo>
                  <a:pt x="730109" y="39719"/>
                </a:lnTo>
                <a:lnTo>
                  <a:pt x="731521" y="38979"/>
                </a:lnTo>
                <a:lnTo>
                  <a:pt x="732165" y="38385"/>
                </a:lnTo>
                <a:lnTo>
                  <a:pt x="732998" y="38979"/>
                </a:lnTo>
                <a:lnTo>
                  <a:pt x="734368" y="39467"/>
                </a:lnTo>
                <a:lnTo>
                  <a:pt x="734685" y="41032"/>
                </a:lnTo>
                <a:lnTo>
                  <a:pt x="733969" y="42669"/>
                </a:lnTo>
                <a:lnTo>
                  <a:pt x="731254" y="43659"/>
                </a:lnTo>
                <a:close/>
              </a:path>
              <a:path w="964565" h="962025">
                <a:moveTo>
                  <a:pt x="732749" y="20870"/>
                </a:moveTo>
                <a:lnTo>
                  <a:pt x="730149" y="20870"/>
                </a:lnTo>
                <a:lnTo>
                  <a:pt x="730183" y="20539"/>
                </a:lnTo>
                <a:lnTo>
                  <a:pt x="731964" y="20304"/>
                </a:lnTo>
                <a:lnTo>
                  <a:pt x="731578" y="20027"/>
                </a:lnTo>
                <a:lnTo>
                  <a:pt x="732749" y="20870"/>
                </a:lnTo>
                <a:close/>
              </a:path>
              <a:path w="964565" h="962025">
                <a:moveTo>
                  <a:pt x="731293" y="24877"/>
                </a:moveTo>
                <a:lnTo>
                  <a:pt x="730230" y="24340"/>
                </a:lnTo>
                <a:lnTo>
                  <a:pt x="729653" y="23044"/>
                </a:lnTo>
                <a:lnTo>
                  <a:pt x="730023" y="22080"/>
                </a:lnTo>
                <a:lnTo>
                  <a:pt x="730112" y="21229"/>
                </a:lnTo>
                <a:lnTo>
                  <a:pt x="733742" y="21229"/>
                </a:lnTo>
                <a:lnTo>
                  <a:pt x="733329" y="22080"/>
                </a:lnTo>
                <a:lnTo>
                  <a:pt x="733107" y="23044"/>
                </a:lnTo>
                <a:lnTo>
                  <a:pt x="733037" y="23397"/>
                </a:lnTo>
                <a:lnTo>
                  <a:pt x="731293" y="24877"/>
                </a:lnTo>
                <a:close/>
              </a:path>
              <a:path w="964565" h="962025">
                <a:moveTo>
                  <a:pt x="730788" y="60519"/>
                </a:moveTo>
                <a:lnTo>
                  <a:pt x="729511" y="59380"/>
                </a:lnTo>
                <a:lnTo>
                  <a:pt x="730308" y="57686"/>
                </a:lnTo>
                <a:lnTo>
                  <a:pt x="732044" y="57686"/>
                </a:lnTo>
                <a:lnTo>
                  <a:pt x="731777" y="58672"/>
                </a:lnTo>
                <a:lnTo>
                  <a:pt x="731354" y="59380"/>
                </a:lnTo>
                <a:lnTo>
                  <a:pt x="731233" y="59583"/>
                </a:lnTo>
                <a:lnTo>
                  <a:pt x="730788" y="60519"/>
                </a:lnTo>
                <a:close/>
              </a:path>
              <a:path w="964565" h="962025">
                <a:moveTo>
                  <a:pt x="733961" y="189204"/>
                </a:moveTo>
                <a:lnTo>
                  <a:pt x="731283" y="189204"/>
                </a:lnTo>
                <a:lnTo>
                  <a:pt x="730722" y="188094"/>
                </a:lnTo>
                <a:lnTo>
                  <a:pt x="730621" y="187895"/>
                </a:lnTo>
                <a:lnTo>
                  <a:pt x="729945" y="187169"/>
                </a:lnTo>
                <a:lnTo>
                  <a:pt x="730528" y="186333"/>
                </a:lnTo>
                <a:lnTo>
                  <a:pt x="731005" y="184955"/>
                </a:lnTo>
                <a:lnTo>
                  <a:pt x="732557" y="184649"/>
                </a:lnTo>
                <a:lnTo>
                  <a:pt x="734169" y="185361"/>
                </a:lnTo>
                <a:lnTo>
                  <a:pt x="735149" y="187895"/>
                </a:lnTo>
                <a:lnTo>
                  <a:pt x="735226" y="188094"/>
                </a:lnTo>
                <a:lnTo>
                  <a:pt x="733961" y="189204"/>
                </a:lnTo>
                <a:close/>
              </a:path>
              <a:path w="964565" h="962025">
                <a:moveTo>
                  <a:pt x="732489" y="6302"/>
                </a:moveTo>
                <a:lnTo>
                  <a:pt x="730788" y="6302"/>
                </a:lnTo>
                <a:lnTo>
                  <a:pt x="730144" y="4967"/>
                </a:lnTo>
                <a:lnTo>
                  <a:pt x="729482" y="4209"/>
                </a:lnTo>
                <a:lnTo>
                  <a:pt x="730130" y="3444"/>
                </a:lnTo>
                <a:lnTo>
                  <a:pt x="730634" y="2298"/>
                </a:lnTo>
                <a:lnTo>
                  <a:pt x="730753" y="2028"/>
                </a:lnTo>
                <a:lnTo>
                  <a:pt x="734044" y="2028"/>
                </a:lnTo>
                <a:lnTo>
                  <a:pt x="735140" y="2298"/>
                </a:lnTo>
                <a:lnTo>
                  <a:pt x="733856" y="5572"/>
                </a:lnTo>
                <a:lnTo>
                  <a:pt x="732489" y="6302"/>
                </a:lnTo>
                <a:close/>
              </a:path>
              <a:path w="964565" h="962025">
                <a:moveTo>
                  <a:pt x="722678" y="934302"/>
                </a:moveTo>
                <a:lnTo>
                  <a:pt x="720070" y="933352"/>
                </a:lnTo>
                <a:lnTo>
                  <a:pt x="719725" y="931932"/>
                </a:lnTo>
                <a:lnTo>
                  <a:pt x="719198" y="931035"/>
                </a:lnTo>
                <a:lnTo>
                  <a:pt x="719654" y="929156"/>
                </a:lnTo>
                <a:lnTo>
                  <a:pt x="720935" y="928174"/>
                </a:lnTo>
                <a:lnTo>
                  <a:pt x="723440" y="928985"/>
                </a:lnTo>
                <a:lnTo>
                  <a:pt x="724298" y="930480"/>
                </a:lnTo>
                <a:lnTo>
                  <a:pt x="724212" y="931316"/>
                </a:lnTo>
                <a:lnTo>
                  <a:pt x="724150" y="931932"/>
                </a:lnTo>
                <a:lnTo>
                  <a:pt x="724031" y="933113"/>
                </a:lnTo>
                <a:lnTo>
                  <a:pt x="722678" y="934302"/>
                </a:lnTo>
                <a:close/>
              </a:path>
              <a:path w="964565" h="962025">
                <a:moveTo>
                  <a:pt x="733965" y="795030"/>
                </a:moveTo>
                <a:lnTo>
                  <a:pt x="731283" y="795030"/>
                </a:lnTo>
                <a:lnTo>
                  <a:pt x="730723" y="793923"/>
                </a:lnTo>
                <a:lnTo>
                  <a:pt x="730621" y="793720"/>
                </a:lnTo>
                <a:lnTo>
                  <a:pt x="729945" y="792994"/>
                </a:lnTo>
                <a:lnTo>
                  <a:pt x="730528" y="792158"/>
                </a:lnTo>
                <a:lnTo>
                  <a:pt x="731005" y="790781"/>
                </a:lnTo>
                <a:lnTo>
                  <a:pt x="732557" y="790475"/>
                </a:lnTo>
                <a:lnTo>
                  <a:pt x="734169" y="791186"/>
                </a:lnTo>
                <a:lnTo>
                  <a:pt x="735147" y="793720"/>
                </a:lnTo>
                <a:lnTo>
                  <a:pt x="735226" y="793923"/>
                </a:lnTo>
                <a:lnTo>
                  <a:pt x="733965" y="795030"/>
                </a:lnTo>
                <a:close/>
              </a:path>
              <a:path w="964565" h="962025">
                <a:moveTo>
                  <a:pt x="721255" y="951357"/>
                </a:moveTo>
                <a:lnTo>
                  <a:pt x="720358" y="950183"/>
                </a:lnTo>
                <a:lnTo>
                  <a:pt x="719555" y="949560"/>
                </a:lnTo>
                <a:lnTo>
                  <a:pt x="719992" y="948642"/>
                </a:lnTo>
                <a:lnTo>
                  <a:pt x="720350" y="947155"/>
                </a:lnTo>
                <a:lnTo>
                  <a:pt x="721661" y="946593"/>
                </a:lnTo>
                <a:lnTo>
                  <a:pt x="723344" y="947155"/>
                </a:lnTo>
                <a:lnTo>
                  <a:pt x="724760" y="949560"/>
                </a:lnTo>
                <a:lnTo>
                  <a:pt x="723778" y="950994"/>
                </a:lnTo>
                <a:lnTo>
                  <a:pt x="721255" y="951357"/>
                </a:lnTo>
                <a:close/>
              </a:path>
              <a:path w="964565" h="962025">
                <a:moveTo>
                  <a:pt x="721607" y="235500"/>
                </a:moveTo>
                <a:lnTo>
                  <a:pt x="720682" y="234329"/>
                </a:lnTo>
                <a:lnTo>
                  <a:pt x="719694" y="233628"/>
                </a:lnTo>
                <a:lnTo>
                  <a:pt x="719900" y="233628"/>
                </a:lnTo>
                <a:lnTo>
                  <a:pt x="720287" y="232785"/>
                </a:lnTo>
                <a:lnTo>
                  <a:pt x="720518" y="231283"/>
                </a:lnTo>
                <a:lnTo>
                  <a:pt x="720696" y="231283"/>
                </a:lnTo>
                <a:lnTo>
                  <a:pt x="721881" y="230710"/>
                </a:lnTo>
                <a:lnTo>
                  <a:pt x="723550" y="231283"/>
                </a:lnTo>
                <a:lnTo>
                  <a:pt x="725020" y="233628"/>
                </a:lnTo>
                <a:lnTo>
                  <a:pt x="724152" y="235102"/>
                </a:lnTo>
                <a:lnTo>
                  <a:pt x="721607" y="235500"/>
                </a:lnTo>
                <a:close/>
              </a:path>
              <a:path w="964565" h="962025">
                <a:moveTo>
                  <a:pt x="732225" y="75447"/>
                </a:moveTo>
                <a:lnTo>
                  <a:pt x="729831" y="75447"/>
                </a:lnTo>
                <a:lnTo>
                  <a:pt x="730093" y="75044"/>
                </a:lnTo>
                <a:lnTo>
                  <a:pt x="732012" y="75044"/>
                </a:lnTo>
                <a:lnTo>
                  <a:pt x="732225" y="75447"/>
                </a:lnTo>
                <a:close/>
              </a:path>
              <a:path w="964565" h="962025">
                <a:moveTo>
                  <a:pt x="731559" y="78254"/>
                </a:moveTo>
                <a:lnTo>
                  <a:pt x="729532" y="78254"/>
                </a:lnTo>
                <a:lnTo>
                  <a:pt x="729073" y="77265"/>
                </a:lnTo>
                <a:lnTo>
                  <a:pt x="729426" y="76073"/>
                </a:lnTo>
                <a:lnTo>
                  <a:pt x="729529" y="75728"/>
                </a:lnTo>
                <a:lnTo>
                  <a:pt x="732374" y="75728"/>
                </a:lnTo>
                <a:lnTo>
                  <a:pt x="732557" y="76073"/>
                </a:lnTo>
                <a:lnTo>
                  <a:pt x="731927" y="77873"/>
                </a:lnTo>
                <a:lnTo>
                  <a:pt x="731559" y="78254"/>
                </a:lnTo>
                <a:close/>
              </a:path>
              <a:path w="964565" h="962025">
                <a:moveTo>
                  <a:pt x="722664" y="253848"/>
                </a:moveTo>
                <a:lnTo>
                  <a:pt x="721419" y="252947"/>
                </a:lnTo>
                <a:lnTo>
                  <a:pt x="720390" y="252570"/>
                </a:lnTo>
                <a:lnTo>
                  <a:pt x="720878" y="251585"/>
                </a:lnTo>
                <a:lnTo>
                  <a:pt x="721054" y="250716"/>
                </a:lnTo>
                <a:lnTo>
                  <a:pt x="721134" y="250325"/>
                </a:lnTo>
                <a:lnTo>
                  <a:pt x="723063" y="248727"/>
                </a:lnTo>
                <a:lnTo>
                  <a:pt x="724465" y="249236"/>
                </a:lnTo>
                <a:lnTo>
                  <a:pt x="724606" y="250325"/>
                </a:lnTo>
                <a:lnTo>
                  <a:pt x="724657" y="250716"/>
                </a:lnTo>
                <a:lnTo>
                  <a:pt x="724770" y="251585"/>
                </a:lnTo>
                <a:lnTo>
                  <a:pt x="724248" y="252947"/>
                </a:lnTo>
                <a:lnTo>
                  <a:pt x="724127" y="253246"/>
                </a:lnTo>
                <a:lnTo>
                  <a:pt x="722664" y="253848"/>
                </a:lnTo>
                <a:close/>
              </a:path>
              <a:path w="964565" h="962025">
                <a:moveTo>
                  <a:pt x="731183" y="759142"/>
                </a:moveTo>
                <a:lnTo>
                  <a:pt x="730126" y="758601"/>
                </a:lnTo>
                <a:lnTo>
                  <a:pt x="729607" y="757203"/>
                </a:lnTo>
                <a:lnTo>
                  <a:pt x="729948" y="756349"/>
                </a:lnTo>
                <a:lnTo>
                  <a:pt x="730002" y="756214"/>
                </a:lnTo>
                <a:lnTo>
                  <a:pt x="730091" y="755381"/>
                </a:lnTo>
                <a:lnTo>
                  <a:pt x="730165" y="754683"/>
                </a:lnTo>
                <a:lnTo>
                  <a:pt x="731564" y="754082"/>
                </a:lnTo>
                <a:lnTo>
                  <a:pt x="732788" y="754997"/>
                </a:lnTo>
                <a:lnTo>
                  <a:pt x="733784" y="755381"/>
                </a:lnTo>
                <a:lnTo>
                  <a:pt x="733362" y="756214"/>
                </a:lnTo>
                <a:lnTo>
                  <a:pt x="733293" y="756349"/>
                </a:lnTo>
                <a:lnTo>
                  <a:pt x="733105" y="757203"/>
                </a:lnTo>
                <a:lnTo>
                  <a:pt x="733023" y="757577"/>
                </a:lnTo>
                <a:lnTo>
                  <a:pt x="731183" y="759142"/>
                </a:lnTo>
                <a:close/>
              </a:path>
              <a:path w="964565" h="962025">
                <a:moveTo>
                  <a:pt x="732724" y="594797"/>
                </a:moveTo>
                <a:lnTo>
                  <a:pt x="728973" y="594157"/>
                </a:lnTo>
                <a:lnTo>
                  <a:pt x="728432" y="592431"/>
                </a:lnTo>
                <a:lnTo>
                  <a:pt x="728657" y="590623"/>
                </a:lnTo>
                <a:lnTo>
                  <a:pt x="729216" y="589118"/>
                </a:lnTo>
                <a:lnTo>
                  <a:pt x="729294" y="588908"/>
                </a:lnTo>
                <a:lnTo>
                  <a:pt x="730390" y="587645"/>
                </a:lnTo>
                <a:lnTo>
                  <a:pt x="733105" y="589118"/>
                </a:lnTo>
                <a:lnTo>
                  <a:pt x="733923" y="590452"/>
                </a:lnTo>
                <a:lnTo>
                  <a:pt x="733962" y="593256"/>
                </a:lnTo>
                <a:lnTo>
                  <a:pt x="732724" y="594797"/>
                </a:lnTo>
                <a:close/>
              </a:path>
              <a:path w="964565" h="962025">
                <a:moveTo>
                  <a:pt x="733966" y="648498"/>
                </a:moveTo>
                <a:lnTo>
                  <a:pt x="730327" y="648498"/>
                </a:lnTo>
                <a:lnTo>
                  <a:pt x="730027" y="648178"/>
                </a:lnTo>
                <a:lnTo>
                  <a:pt x="730105" y="645548"/>
                </a:lnTo>
                <a:lnTo>
                  <a:pt x="731518" y="644808"/>
                </a:lnTo>
                <a:lnTo>
                  <a:pt x="732162" y="644214"/>
                </a:lnTo>
                <a:lnTo>
                  <a:pt x="732995" y="644808"/>
                </a:lnTo>
                <a:lnTo>
                  <a:pt x="734364" y="645296"/>
                </a:lnTo>
                <a:lnTo>
                  <a:pt x="734681" y="646858"/>
                </a:lnTo>
                <a:lnTo>
                  <a:pt x="733966" y="648498"/>
                </a:lnTo>
                <a:close/>
              </a:path>
              <a:path w="964565" h="962025">
                <a:moveTo>
                  <a:pt x="731254" y="649487"/>
                </a:moveTo>
                <a:lnTo>
                  <a:pt x="730567" y="648754"/>
                </a:lnTo>
                <a:lnTo>
                  <a:pt x="733261" y="648754"/>
                </a:lnTo>
                <a:lnTo>
                  <a:pt x="731254" y="649487"/>
                </a:lnTo>
                <a:close/>
              </a:path>
              <a:path w="964565" h="962025">
                <a:moveTo>
                  <a:pt x="730788" y="666348"/>
                </a:moveTo>
                <a:lnTo>
                  <a:pt x="729511" y="665209"/>
                </a:lnTo>
                <a:lnTo>
                  <a:pt x="730308" y="663515"/>
                </a:lnTo>
                <a:lnTo>
                  <a:pt x="732044" y="663515"/>
                </a:lnTo>
                <a:lnTo>
                  <a:pt x="731777" y="664501"/>
                </a:lnTo>
                <a:lnTo>
                  <a:pt x="731354" y="665209"/>
                </a:lnTo>
                <a:lnTo>
                  <a:pt x="731233" y="665412"/>
                </a:lnTo>
                <a:lnTo>
                  <a:pt x="730788" y="666348"/>
                </a:lnTo>
                <a:close/>
              </a:path>
              <a:path w="964565" h="962025">
                <a:moveTo>
                  <a:pt x="732749" y="626699"/>
                </a:moveTo>
                <a:lnTo>
                  <a:pt x="730149" y="626699"/>
                </a:lnTo>
                <a:lnTo>
                  <a:pt x="730183" y="626368"/>
                </a:lnTo>
                <a:lnTo>
                  <a:pt x="731578" y="625856"/>
                </a:lnTo>
                <a:lnTo>
                  <a:pt x="732749" y="626699"/>
                </a:lnTo>
                <a:close/>
              </a:path>
              <a:path w="964565" h="962025">
                <a:moveTo>
                  <a:pt x="730149" y="626699"/>
                </a:moveTo>
                <a:lnTo>
                  <a:pt x="730112" y="627058"/>
                </a:lnTo>
                <a:lnTo>
                  <a:pt x="730183" y="626368"/>
                </a:lnTo>
                <a:lnTo>
                  <a:pt x="730149" y="626699"/>
                </a:lnTo>
                <a:close/>
              </a:path>
              <a:path w="964565" h="962025">
                <a:moveTo>
                  <a:pt x="731293" y="630706"/>
                </a:moveTo>
                <a:lnTo>
                  <a:pt x="730230" y="630165"/>
                </a:lnTo>
                <a:lnTo>
                  <a:pt x="729653" y="628873"/>
                </a:lnTo>
                <a:lnTo>
                  <a:pt x="730023" y="627909"/>
                </a:lnTo>
                <a:lnTo>
                  <a:pt x="730112" y="627058"/>
                </a:lnTo>
                <a:lnTo>
                  <a:pt x="733742" y="627058"/>
                </a:lnTo>
                <a:lnTo>
                  <a:pt x="733329" y="627909"/>
                </a:lnTo>
                <a:lnTo>
                  <a:pt x="733107" y="628873"/>
                </a:lnTo>
                <a:lnTo>
                  <a:pt x="733037" y="629225"/>
                </a:lnTo>
                <a:lnTo>
                  <a:pt x="731293" y="630706"/>
                </a:lnTo>
                <a:close/>
              </a:path>
              <a:path w="964565" h="962025">
                <a:moveTo>
                  <a:pt x="731212" y="741033"/>
                </a:moveTo>
                <a:lnTo>
                  <a:pt x="730155" y="740481"/>
                </a:lnTo>
                <a:lnTo>
                  <a:pt x="729614" y="739151"/>
                </a:lnTo>
                <a:lnTo>
                  <a:pt x="729940" y="738346"/>
                </a:lnTo>
                <a:lnTo>
                  <a:pt x="730005" y="738186"/>
                </a:lnTo>
                <a:lnTo>
                  <a:pt x="730101" y="737403"/>
                </a:lnTo>
                <a:lnTo>
                  <a:pt x="730194" y="736642"/>
                </a:lnTo>
                <a:lnTo>
                  <a:pt x="731610" y="736144"/>
                </a:lnTo>
                <a:lnTo>
                  <a:pt x="732774" y="737023"/>
                </a:lnTo>
                <a:lnTo>
                  <a:pt x="733767" y="737403"/>
                </a:lnTo>
                <a:lnTo>
                  <a:pt x="733371" y="738186"/>
                </a:lnTo>
                <a:lnTo>
                  <a:pt x="733290" y="738346"/>
                </a:lnTo>
                <a:lnTo>
                  <a:pt x="733118" y="739151"/>
                </a:lnTo>
                <a:lnTo>
                  <a:pt x="733030" y="739560"/>
                </a:lnTo>
                <a:lnTo>
                  <a:pt x="731212" y="741033"/>
                </a:lnTo>
                <a:close/>
              </a:path>
              <a:path w="964565" h="962025">
                <a:moveTo>
                  <a:pt x="731603" y="809534"/>
                </a:moveTo>
                <a:lnTo>
                  <a:pt x="730484" y="809534"/>
                </a:lnTo>
                <a:lnTo>
                  <a:pt x="730642" y="809068"/>
                </a:lnTo>
                <a:lnTo>
                  <a:pt x="731603" y="809534"/>
                </a:lnTo>
                <a:close/>
              </a:path>
              <a:path w="964565" h="962025">
                <a:moveTo>
                  <a:pt x="731610" y="813278"/>
                </a:moveTo>
                <a:lnTo>
                  <a:pt x="730578" y="812480"/>
                </a:lnTo>
                <a:lnTo>
                  <a:pt x="729610" y="812103"/>
                </a:lnTo>
                <a:lnTo>
                  <a:pt x="730400" y="809780"/>
                </a:lnTo>
                <a:lnTo>
                  <a:pt x="732820" y="809780"/>
                </a:lnTo>
                <a:lnTo>
                  <a:pt x="734336" y="811562"/>
                </a:lnTo>
                <a:lnTo>
                  <a:pt x="733859" y="812915"/>
                </a:lnTo>
                <a:lnTo>
                  <a:pt x="731610" y="813278"/>
                </a:lnTo>
                <a:close/>
              </a:path>
              <a:path w="964565" h="962025">
                <a:moveTo>
                  <a:pt x="732225" y="681275"/>
                </a:moveTo>
                <a:lnTo>
                  <a:pt x="729835" y="681275"/>
                </a:lnTo>
                <a:lnTo>
                  <a:pt x="730096" y="680873"/>
                </a:lnTo>
                <a:lnTo>
                  <a:pt x="732012" y="680873"/>
                </a:lnTo>
                <a:lnTo>
                  <a:pt x="732225" y="681275"/>
                </a:lnTo>
                <a:close/>
              </a:path>
              <a:path w="964565" h="962025">
                <a:moveTo>
                  <a:pt x="731559" y="684083"/>
                </a:moveTo>
                <a:lnTo>
                  <a:pt x="729529" y="684083"/>
                </a:lnTo>
                <a:lnTo>
                  <a:pt x="729073" y="683094"/>
                </a:lnTo>
                <a:lnTo>
                  <a:pt x="729425" y="681902"/>
                </a:lnTo>
                <a:lnTo>
                  <a:pt x="729529" y="681553"/>
                </a:lnTo>
                <a:lnTo>
                  <a:pt x="732372" y="681553"/>
                </a:lnTo>
                <a:lnTo>
                  <a:pt x="732557" y="681902"/>
                </a:lnTo>
                <a:lnTo>
                  <a:pt x="731927" y="683702"/>
                </a:lnTo>
                <a:lnTo>
                  <a:pt x="731559" y="684083"/>
                </a:lnTo>
                <a:close/>
              </a:path>
              <a:path w="964565" h="962025">
                <a:moveTo>
                  <a:pt x="731559" y="684083"/>
                </a:moveTo>
                <a:lnTo>
                  <a:pt x="731298" y="684354"/>
                </a:lnTo>
                <a:lnTo>
                  <a:pt x="731927" y="683702"/>
                </a:lnTo>
                <a:lnTo>
                  <a:pt x="731559" y="684083"/>
                </a:lnTo>
                <a:close/>
              </a:path>
              <a:path w="964565" h="962025">
                <a:moveTo>
                  <a:pt x="731660" y="721547"/>
                </a:moveTo>
                <a:lnTo>
                  <a:pt x="730607" y="721056"/>
                </a:lnTo>
                <a:lnTo>
                  <a:pt x="730377" y="720145"/>
                </a:lnTo>
                <a:lnTo>
                  <a:pt x="730268" y="719711"/>
                </a:lnTo>
                <a:lnTo>
                  <a:pt x="730176" y="719348"/>
                </a:lnTo>
                <a:lnTo>
                  <a:pt x="730920" y="718817"/>
                </a:lnTo>
                <a:lnTo>
                  <a:pt x="731286" y="718376"/>
                </a:lnTo>
                <a:lnTo>
                  <a:pt x="734080" y="719711"/>
                </a:lnTo>
                <a:lnTo>
                  <a:pt x="733720" y="720145"/>
                </a:lnTo>
                <a:lnTo>
                  <a:pt x="733446" y="720782"/>
                </a:lnTo>
                <a:lnTo>
                  <a:pt x="731660" y="721547"/>
                </a:lnTo>
                <a:close/>
              </a:path>
              <a:path w="964565" h="962025">
                <a:moveTo>
                  <a:pt x="732756" y="775803"/>
                </a:moveTo>
                <a:lnTo>
                  <a:pt x="730383" y="775803"/>
                </a:lnTo>
                <a:lnTo>
                  <a:pt x="730318" y="775600"/>
                </a:lnTo>
                <a:lnTo>
                  <a:pt x="729518" y="774390"/>
                </a:lnTo>
                <a:lnTo>
                  <a:pt x="730087" y="772903"/>
                </a:lnTo>
                <a:lnTo>
                  <a:pt x="731656" y="772188"/>
                </a:lnTo>
                <a:lnTo>
                  <a:pt x="733891" y="772568"/>
                </a:lnTo>
                <a:lnTo>
                  <a:pt x="734210" y="773604"/>
                </a:lnTo>
                <a:lnTo>
                  <a:pt x="734318" y="773956"/>
                </a:lnTo>
                <a:lnTo>
                  <a:pt x="732756" y="775803"/>
                </a:lnTo>
                <a:close/>
              </a:path>
              <a:path w="964565" h="962025">
                <a:moveTo>
                  <a:pt x="730646" y="776629"/>
                </a:moveTo>
                <a:lnTo>
                  <a:pt x="730483" y="776116"/>
                </a:lnTo>
                <a:lnTo>
                  <a:pt x="731585" y="776116"/>
                </a:lnTo>
                <a:lnTo>
                  <a:pt x="730646" y="776629"/>
                </a:lnTo>
                <a:close/>
              </a:path>
              <a:path w="964565" h="962025">
                <a:moveTo>
                  <a:pt x="650224" y="32933"/>
                </a:moveTo>
                <a:lnTo>
                  <a:pt x="648185" y="32933"/>
                </a:lnTo>
                <a:lnTo>
                  <a:pt x="647545" y="31239"/>
                </a:lnTo>
                <a:lnTo>
                  <a:pt x="647655" y="30300"/>
                </a:lnTo>
                <a:lnTo>
                  <a:pt x="647716" y="29759"/>
                </a:lnTo>
                <a:lnTo>
                  <a:pt x="647819" y="28862"/>
                </a:lnTo>
                <a:lnTo>
                  <a:pt x="649189" y="28275"/>
                </a:lnTo>
                <a:lnTo>
                  <a:pt x="651082" y="29759"/>
                </a:lnTo>
                <a:lnTo>
                  <a:pt x="651366" y="31033"/>
                </a:lnTo>
                <a:lnTo>
                  <a:pt x="651875" y="32019"/>
                </a:lnTo>
                <a:lnTo>
                  <a:pt x="650843" y="32446"/>
                </a:lnTo>
                <a:lnTo>
                  <a:pt x="650224" y="32933"/>
                </a:lnTo>
                <a:close/>
              </a:path>
              <a:path w="964565" h="962025">
                <a:moveTo>
                  <a:pt x="649981" y="33125"/>
                </a:moveTo>
                <a:lnTo>
                  <a:pt x="649669" y="33371"/>
                </a:lnTo>
                <a:lnTo>
                  <a:pt x="650224" y="32933"/>
                </a:lnTo>
                <a:lnTo>
                  <a:pt x="649981" y="33125"/>
                </a:lnTo>
                <a:close/>
              </a:path>
              <a:path w="964565" h="962025">
                <a:moveTo>
                  <a:pt x="657490" y="905143"/>
                </a:moveTo>
                <a:lnTo>
                  <a:pt x="656455" y="904072"/>
                </a:lnTo>
                <a:lnTo>
                  <a:pt x="655572" y="903571"/>
                </a:lnTo>
                <a:lnTo>
                  <a:pt x="655786" y="902969"/>
                </a:lnTo>
                <a:lnTo>
                  <a:pt x="655910" y="902620"/>
                </a:lnTo>
                <a:lnTo>
                  <a:pt x="656003" y="901261"/>
                </a:lnTo>
                <a:lnTo>
                  <a:pt x="657273" y="900485"/>
                </a:lnTo>
                <a:lnTo>
                  <a:pt x="658907" y="900841"/>
                </a:lnTo>
                <a:lnTo>
                  <a:pt x="660636" y="902969"/>
                </a:lnTo>
                <a:lnTo>
                  <a:pt x="659917" y="904482"/>
                </a:lnTo>
                <a:lnTo>
                  <a:pt x="657490" y="905143"/>
                </a:lnTo>
                <a:close/>
              </a:path>
              <a:path w="964565" h="962025">
                <a:moveTo>
                  <a:pt x="658580" y="922786"/>
                </a:moveTo>
                <a:lnTo>
                  <a:pt x="656829" y="922786"/>
                </a:lnTo>
                <a:lnTo>
                  <a:pt x="656754" y="922007"/>
                </a:lnTo>
                <a:lnTo>
                  <a:pt x="656693" y="921374"/>
                </a:lnTo>
                <a:lnTo>
                  <a:pt x="657821" y="921374"/>
                </a:lnTo>
                <a:lnTo>
                  <a:pt x="658798" y="922007"/>
                </a:lnTo>
                <a:lnTo>
                  <a:pt x="658580" y="922786"/>
                </a:lnTo>
                <a:close/>
              </a:path>
              <a:path w="964565" h="962025">
                <a:moveTo>
                  <a:pt x="658580" y="922786"/>
                </a:moveTo>
                <a:lnTo>
                  <a:pt x="658541" y="922925"/>
                </a:lnTo>
                <a:lnTo>
                  <a:pt x="658798" y="922007"/>
                </a:lnTo>
                <a:lnTo>
                  <a:pt x="658580" y="922786"/>
                </a:lnTo>
                <a:close/>
              </a:path>
              <a:path w="964565" h="962025">
                <a:moveTo>
                  <a:pt x="658541" y="922925"/>
                </a:moveTo>
                <a:lnTo>
                  <a:pt x="658487" y="923121"/>
                </a:lnTo>
                <a:lnTo>
                  <a:pt x="658580" y="922786"/>
                </a:lnTo>
                <a:lnTo>
                  <a:pt x="658541" y="922925"/>
                </a:lnTo>
                <a:close/>
              </a:path>
              <a:path w="964565" h="962025">
                <a:moveTo>
                  <a:pt x="660047" y="97171"/>
                </a:moveTo>
                <a:lnTo>
                  <a:pt x="657387" y="97171"/>
                </a:lnTo>
                <a:lnTo>
                  <a:pt x="656858" y="96267"/>
                </a:lnTo>
                <a:lnTo>
                  <a:pt x="656754" y="96089"/>
                </a:lnTo>
                <a:lnTo>
                  <a:pt x="656092" y="95477"/>
                </a:lnTo>
                <a:lnTo>
                  <a:pt x="656722" y="94723"/>
                </a:lnTo>
                <a:lnTo>
                  <a:pt x="657138" y="93780"/>
                </a:lnTo>
                <a:lnTo>
                  <a:pt x="657234" y="93563"/>
                </a:lnTo>
                <a:lnTo>
                  <a:pt x="658729" y="93146"/>
                </a:lnTo>
                <a:lnTo>
                  <a:pt x="660302" y="93780"/>
                </a:lnTo>
                <a:lnTo>
                  <a:pt x="661055" y="96089"/>
                </a:lnTo>
                <a:lnTo>
                  <a:pt x="661113" y="96267"/>
                </a:lnTo>
                <a:lnTo>
                  <a:pt x="660047" y="97171"/>
                </a:lnTo>
                <a:close/>
              </a:path>
              <a:path w="964565" h="962025">
                <a:moveTo>
                  <a:pt x="658280" y="813537"/>
                </a:moveTo>
                <a:lnTo>
                  <a:pt x="656587" y="813050"/>
                </a:lnTo>
                <a:lnTo>
                  <a:pt x="655829" y="811018"/>
                </a:lnTo>
                <a:lnTo>
                  <a:pt x="655715" y="810712"/>
                </a:lnTo>
                <a:lnTo>
                  <a:pt x="656925" y="809506"/>
                </a:lnTo>
                <a:lnTo>
                  <a:pt x="659350" y="809506"/>
                </a:lnTo>
                <a:lnTo>
                  <a:pt x="659932" y="810413"/>
                </a:lnTo>
                <a:lnTo>
                  <a:pt x="660615" y="811018"/>
                </a:lnTo>
                <a:lnTo>
                  <a:pt x="660117" y="811826"/>
                </a:lnTo>
                <a:lnTo>
                  <a:pt x="659778" y="813050"/>
                </a:lnTo>
                <a:lnTo>
                  <a:pt x="660025" y="813050"/>
                </a:lnTo>
                <a:lnTo>
                  <a:pt x="658280" y="813537"/>
                </a:lnTo>
                <a:close/>
              </a:path>
              <a:path w="964565" h="962025">
                <a:moveTo>
                  <a:pt x="656946" y="795172"/>
                </a:moveTo>
                <a:lnTo>
                  <a:pt x="656088" y="794069"/>
                </a:lnTo>
                <a:lnTo>
                  <a:pt x="655309" y="793507"/>
                </a:lnTo>
                <a:lnTo>
                  <a:pt x="655797" y="792588"/>
                </a:lnTo>
                <a:lnTo>
                  <a:pt x="656107" y="791115"/>
                </a:lnTo>
                <a:lnTo>
                  <a:pt x="656342" y="791115"/>
                </a:lnTo>
                <a:lnTo>
                  <a:pt x="657501" y="790578"/>
                </a:lnTo>
                <a:lnTo>
                  <a:pt x="659188" y="791115"/>
                </a:lnTo>
                <a:lnTo>
                  <a:pt x="660485" y="793507"/>
                </a:lnTo>
                <a:lnTo>
                  <a:pt x="660039" y="794069"/>
                </a:lnTo>
                <a:lnTo>
                  <a:pt x="659366" y="794830"/>
                </a:lnTo>
                <a:lnTo>
                  <a:pt x="656946" y="795172"/>
                </a:lnTo>
                <a:close/>
              </a:path>
              <a:path w="964565" h="962025">
                <a:moveTo>
                  <a:pt x="656330" y="829451"/>
                </a:moveTo>
                <a:lnTo>
                  <a:pt x="656546" y="829002"/>
                </a:lnTo>
                <a:lnTo>
                  <a:pt x="657822" y="829002"/>
                </a:lnTo>
                <a:lnTo>
                  <a:pt x="658708" y="829451"/>
                </a:lnTo>
                <a:lnTo>
                  <a:pt x="656546" y="829002"/>
                </a:lnTo>
                <a:lnTo>
                  <a:pt x="656330" y="829451"/>
                </a:lnTo>
                <a:close/>
              </a:path>
              <a:path w="964565" h="962025">
                <a:moveTo>
                  <a:pt x="659295" y="830230"/>
                </a:moveTo>
                <a:lnTo>
                  <a:pt x="655943" y="830027"/>
                </a:lnTo>
                <a:lnTo>
                  <a:pt x="656259" y="829597"/>
                </a:lnTo>
                <a:lnTo>
                  <a:pt x="656330" y="829451"/>
                </a:lnTo>
                <a:lnTo>
                  <a:pt x="656259" y="829597"/>
                </a:lnTo>
                <a:lnTo>
                  <a:pt x="659615" y="829803"/>
                </a:lnTo>
                <a:lnTo>
                  <a:pt x="659295" y="830230"/>
                </a:lnTo>
                <a:close/>
              </a:path>
              <a:path w="964565" h="962025">
                <a:moveTo>
                  <a:pt x="659295" y="830230"/>
                </a:moveTo>
                <a:lnTo>
                  <a:pt x="659222" y="830383"/>
                </a:lnTo>
                <a:lnTo>
                  <a:pt x="659295" y="830230"/>
                </a:lnTo>
                <a:lnTo>
                  <a:pt x="659447" y="830027"/>
                </a:lnTo>
                <a:lnTo>
                  <a:pt x="659295" y="830230"/>
                </a:lnTo>
                <a:close/>
              </a:path>
              <a:path w="964565" h="962025">
                <a:moveTo>
                  <a:pt x="659009" y="830832"/>
                </a:moveTo>
                <a:lnTo>
                  <a:pt x="657736" y="830832"/>
                </a:lnTo>
                <a:lnTo>
                  <a:pt x="656846" y="830383"/>
                </a:lnTo>
                <a:lnTo>
                  <a:pt x="659222" y="830383"/>
                </a:lnTo>
                <a:lnTo>
                  <a:pt x="659009" y="830832"/>
                </a:lnTo>
                <a:close/>
              </a:path>
              <a:path w="964565" h="962025">
                <a:moveTo>
                  <a:pt x="659009" y="830832"/>
                </a:moveTo>
                <a:lnTo>
                  <a:pt x="658922" y="831017"/>
                </a:lnTo>
                <a:lnTo>
                  <a:pt x="659222" y="830383"/>
                </a:lnTo>
                <a:lnTo>
                  <a:pt x="659009" y="830832"/>
                </a:lnTo>
                <a:close/>
              </a:path>
              <a:path w="964565" h="962025">
                <a:moveTo>
                  <a:pt x="657163" y="42829"/>
                </a:moveTo>
                <a:lnTo>
                  <a:pt x="656306" y="41698"/>
                </a:lnTo>
                <a:lnTo>
                  <a:pt x="655526" y="41114"/>
                </a:lnTo>
                <a:lnTo>
                  <a:pt x="655953" y="40214"/>
                </a:lnTo>
                <a:lnTo>
                  <a:pt x="656255" y="38794"/>
                </a:lnTo>
                <a:lnTo>
                  <a:pt x="657569" y="38260"/>
                </a:lnTo>
                <a:lnTo>
                  <a:pt x="659181" y="38794"/>
                </a:lnTo>
                <a:lnTo>
                  <a:pt x="660551" y="41114"/>
                </a:lnTo>
                <a:lnTo>
                  <a:pt x="659586" y="42481"/>
                </a:lnTo>
                <a:lnTo>
                  <a:pt x="657163" y="42829"/>
                </a:lnTo>
                <a:close/>
              </a:path>
              <a:path w="964565" h="962025">
                <a:moveTo>
                  <a:pt x="656946" y="189347"/>
                </a:moveTo>
                <a:lnTo>
                  <a:pt x="656088" y="188243"/>
                </a:lnTo>
                <a:lnTo>
                  <a:pt x="655309" y="187681"/>
                </a:lnTo>
                <a:lnTo>
                  <a:pt x="655797" y="186760"/>
                </a:lnTo>
                <a:lnTo>
                  <a:pt x="656106" y="185290"/>
                </a:lnTo>
                <a:lnTo>
                  <a:pt x="656336" y="185290"/>
                </a:lnTo>
                <a:lnTo>
                  <a:pt x="657501" y="184753"/>
                </a:lnTo>
                <a:lnTo>
                  <a:pt x="659188" y="185290"/>
                </a:lnTo>
                <a:lnTo>
                  <a:pt x="660485" y="187681"/>
                </a:lnTo>
                <a:lnTo>
                  <a:pt x="660039" y="188243"/>
                </a:lnTo>
                <a:lnTo>
                  <a:pt x="659366" y="189005"/>
                </a:lnTo>
                <a:lnTo>
                  <a:pt x="656946" y="189347"/>
                </a:lnTo>
                <a:close/>
              </a:path>
              <a:path w="964565" h="962025">
                <a:moveTo>
                  <a:pt x="659543" y="77973"/>
                </a:moveTo>
                <a:lnTo>
                  <a:pt x="656469" y="77973"/>
                </a:lnTo>
                <a:lnTo>
                  <a:pt x="656853" y="77251"/>
                </a:lnTo>
                <a:lnTo>
                  <a:pt x="656925" y="77115"/>
                </a:lnTo>
                <a:lnTo>
                  <a:pt x="657174" y="75948"/>
                </a:lnTo>
                <a:lnTo>
                  <a:pt x="658942" y="74792"/>
                </a:lnTo>
                <a:lnTo>
                  <a:pt x="659843" y="75464"/>
                </a:lnTo>
                <a:lnTo>
                  <a:pt x="659896" y="77251"/>
                </a:lnTo>
                <a:lnTo>
                  <a:pt x="659543" y="77973"/>
                </a:lnTo>
                <a:close/>
              </a:path>
              <a:path w="964565" h="962025">
                <a:moveTo>
                  <a:pt x="657138" y="60846"/>
                </a:moveTo>
                <a:lnTo>
                  <a:pt x="656277" y="59711"/>
                </a:lnTo>
                <a:lnTo>
                  <a:pt x="655494" y="59131"/>
                </a:lnTo>
                <a:lnTo>
                  <a:pt x="655928" y="58213"/>
                </a:lnTo>
                <a:lnTo>
                  <a:pt x="656210" y="56793"/>
                </a:lnTo>
                <a:lnTo>
                  <a:pt x="657540" y="56231"/>
                </a:lnTo>
                <a:lnTo>
                  <a:pt x="659163" y="56793"/>
                </a:lnTo>
                <a:lnTo>
                  <a:pt x="660544" y="59131"/>
                </a:lnTo>
                <a:lnTo>
                  <a:pt x="659590" y="60515"/>
                </a:lnTo>
                <a:lnTo>
                  <a:pt x="657138" y="60846"/>
                </a:lnTo>
                <a:close/>
              </a:path>
              <a:path w="964565" h="962025">
                <a:moveTo>
                  <a:pt x="658775" y="847371"/>
                </a:moveTo>
                <a:lnTo>
                  <a:pt x="656398" y="847371"/>
                </a:lnTo>
                <a:lnTo>
                  <a:pt x="656629" y="846912"/>
                </a:lnTo>
                <a:lnTo>
                  <a:pt x="657907" y="846912"/>
                </a:lnTo>
                <a:lnTo>
                  <a:pt x="658775" y="847371"/>
                </a:lnTo>
                <a:close/>
              </a:path>
              <a:path w="964565" h="962025">
                <a:moveTo>
                  <a:pt x="659056" y="848724"/>
                </a:moveTo>
                <a:lnTo>
                  <a:pt x="657779" y="848724"/>
                </a:lnTo>
                <a:lnTo>
                  <a:pt x="656704" y="848158"/>
                </a:lnTo>
                <a:lnTo>
                  <a:pt x="659341" y="848158"/>
                </a:lnTo>
                <a:lnTo>
                  <a:pt x="659056" y="848724"/>
                </a:lnTo>
                <a:close/>
              </a:path>
              <a:path w="964565" h="962025">
                <a:moveTo>
                  <a:pt x="659056" y="848724"/>
                </a:moveTo>
                <a:lnTo>
                  <a:pt x="658955" y="848923"/>
                </a:lnTo>
                <a:lnTo>
                  <a:pt x="659341" y="848158"/>
                </a:lnTo>
                <a:lnTo>
                  <a:pt x="659056" y="848724"/>
                </a:lnTo>
                <a:close/>
              </a:path>
              <a:path w="964565" h="962025">
                <a:moveTo>
                  <a:pt x="659398" y="629478"/>
                </a:moveTo>
                <a:lnTo>
                  <a:pt x="656967" y="629478"/>
                </a:lnTo>
                <a:lnTo>
                  <a:pt x="655277" y="627678"/>
                </a:lnTo>
                <a:lnTo>
                  <a:pt x="655656" y="626614"/>
                </a:lnTo>
                <a:lnTo>
                  <a:pt x="655740" y="626379"/>
                </a:lnTo>
                <a:lnTo>
                  <a:pt x="658929" y="626379"/>
                </a:lnTo>
                <a:lnTo>
                  <a:pt x="659586" y="626614"/>
                </a:lnTo>
                <a:lnTo>
                  <a:pt x="660227" y="627678"/>
                </a:lnTo>
                <a:lnTo>
                  <a:pt x="660351" y="627884"/>
                </a:lnTo>
                <a:lnTo>
                  <a:pt x="659505" y="629161"/>
                </a:lnTo>
                <a:lnTo>
                  <a:pt x="659398" y="629478"/>
                </a:lnTo>
                <a:close/>
              </a:path>
              <a:path w="964565" h="962025">
                <a:moveTo>
                  <a:pt x="659181" y="630126"/>
                </a:moveTo>
                <a:lnTo>
                  <a:pt x="658195" y="629688"/>
                </a:lnTo>
                <a:lnTo>
                  <a:pt x="659328" y="629688"/>
                </a:lnTo>
                <a:lnTo>
                  <a:pt x="659181" y="630126"/>
                </a:lnTo>
                <a:close/>
              </a:path>
              <a:path w="964565" h="962025">
                <a:moveTo>
                  <a:pt x="658736" y="719188"/>
                </a:moveTo>
                <a:lnTo>
                  <a:pt x="656337" y="719188"/>
                </a:lnTo>
                <a:lnTo>
                  <a:pt x="656573" y="718725"/>
                </a:lnTo>
                <a:lnTo>
                  <a:pt x="657857" y="718725"/>
                </a:lnTo>
                <a:lnTo>
                  <a:pt x="658736" y="719188"/>
                </a:lnTo>
                <a:close/>
              </a:path>
              <a:path w="964565" h="962025">
                <a:moveTo>
                  <a:pt x="659016" y="720543"/>
                </a:moveTo>
                <a:lnTo>
                  <a:pt x="657729" y="720543"/>
                </a:lnTo>
                <a:lnTo>
                  <a:pt x="656640" y="719970"/>
                </a:lnTo>
                <a:lnTo>
                  <a:pt x="659305" y="719970"/>
                </a:lnTo>
                <a:lnTo>
                  <a:pt x="659016" y="720543"/>
                </a:lnTo>
                <a:close/>
              </a:path>
              <a:path w="964565" h="962025">
                <a:moveTo>
                  <a:pt x="659016" y="720543"/>
                </a:moveTo>
                <a:lnTo>
                  <a:pt x="658918" y="720739"/>
                </a:lnTo>
                <a:lnTo>
                  <a:pt x="659305" y="719970"/>
                </a:lnTo>
                <a:lnTo>
                  <a:pt x="659016" y="720543"/>
                </a:lnTo>
                <a:close/>
              </a:path>
              <a:path w="964565" h="962025">
                <a:moveTo>
                  <a:pt x="657163" y="648658"/>
                </a:moveTo>
                <a:lnTo>
                  <a:pt x="656306" y="647527"/>
                </a:lnTo>
                <a:lnTo>
                  <a:pt x="655526" y="646943"/>
                </a:lnTo>
                <a:lnTo>
                  <a:pt x="655950" y="646043"/>
                </a:lnTo>
                <a:lnTo>
                  <a:pt x="656078" y="645281"/>
                </a:lnTo>
                <a:lnTo>
                  <a:pt x="656255" y="644623"/>
                </a:lnTo>
                <a:lnTo>
                  <a:pt x="657569" y="644089"/>
                </a:lnTo>
                <a:lnTo>
                  <a:pt x="659181" y="644623"/>
                </a:lnTo>
                <a:lnTo>
                  <a:pt x="660547" y="646943"/>
                </a:lnTo>
                <a:lnTo>
                  <a:pt x="659583" y="648310"/>
                </a:lnTo>
                <a:lnTo>
                  <a:pt x="657163" y="648658"/>
                </a:lnTo>
                <a:close/>
              </a:path>
              <a:path w="964565" h="962025">
                <a:moveTo>
                  <a:pt x="657345" y="556490"/>
                </a:moveTo>
                <a:lnTo>
                  <a:pt x="656423" y="555287"/>
                </a:lnTo>
                <a:lnTo>
                  <a:pt x="655608" y="554625"/>
                </a:lnTo>
                <a:lnTo>
                  <a:pt x="656035" y="553714"/>
                </a:lnTo>
                <a:lnTo>
                  <a:pt x="656164" y="552903"/>
                </a:lnTo>
                <a:lnTo>
                  <a:pt x="656387" y="552206"/>
                </a:lnTo>
                <a:lnTo>
                  <a:pt x="657700" y="551626"/>
                </a:lnTo>
                <a:lnTo>
                  <a:pt x="659398" y="552206"/>
                </a:lnTo>
                <a:lnTo>
                  <a:pt x="660864" y="554625"/>
                </a:lnTo>
                <a:lnTo>
                  <a:pt x="659939" y="556116"/>
                </a:lnTo>
                <a:lnTo>
                  <a:pt x="657345" y="556490"/>
                </a:lnTo>
                <a:close/>
              </a:path>
              <a:path w="964565" h="962025">
                <a:moveTo>
                  <a:pt x="657117" y="759470"/>
                </a:moveTo>
                <a:lnTo>
                  <a:pt x="655808" y="758285"/>
                </a:lnTo>
                <a:lnTo>
                  <a:pt x="655704" y="756591"/>
                </a:lnTo>
                <a:lnTo>
                  <a:pt x="655665" y="755929"/>
                </a:lnTo>
                <a:lnTo>
                  <a:pt x="656886" y="755189"/>
                </a:lnTo>
                <a:lnTo>
                  <a:pt x="657533" y="754481"/>
                </a:lnTo>
                <a:lnTo>
                  <a:pt x="657097" y="754957"/>
                </a:lnTo>
                <a:lnTo>
                  <a:pt x="659755" y="755189"/>
                </a:lnTo>
                <a:lnTo>
                  <a:pt x="660146" y="756591"/>
                </a:lnTo>
                <a:lnTo>
                  <a:pt x="659576" y="758285"/>
                </a:lnTo>
                <a:lnTo>
                  <a:pt x="657117" y="759470"/>
                </a:lnTo>
                <a:close/>
              </a:path>
              <a:path w="964565" h="962025">
                <a:moveTo>
                  <a:pt x="658715" y="737058"/>
                </a:moveTo>
                <a:lnTo>
                  <a:pt x="656367" y="737058"/>
                </a:lnTo>
                <a:lnTo>
                  <a:pt x="656577" y="736621"/>
                </a:lnTo>
                <a:lnTo>
                  <a:pt x="657832" y="736621"/>
                </a:lnTo>
                <a:lnTo>
                  <a:pt x="658715" y="737058"/>
                </a:lnTo>
                <a:close/>
              </a:path>
              <a:path w="964565" h="962025">
                <a:moveTo>
                  <a:pt x="659013" y="738421"/>
                </a:moveTo>
                <a:lnTo>
                  <a:pt x="657757" y="738421"/>
                </a:lnTo>
                <a:lnTo>
                  <a:pt x="656882" y="737976"/>
                </a:lnTo>
                <a:lnTo>
                  <a:pt x="656298" y="737201"/>
                </a:lnTo>
                <a:lnTo>
                  <a:pt x="656367" y="737058"/>
                </a:lnTo>
                <a:lnTo>
                  <a:pt x="659298" y="737830"/>
                </a:lnTo>
                <a:lnTo>
                  <a:pt x="659013" y="738421"/>
                </a:lnTo>
                <a:close/>
              </a:path>
              <a:path w="964565" h="962025">
                <a:moveTo>
                  <a:pt x="659013" y="738421"/>
                </a:moveTo>
                <a:lnTo>
                  <a:pt x="658924" y="738606"/>
                </a:lnTo>
                <a:lnTo>
                  <a:pt x="659228" y="737976"/>
                </a:lnTo>
                <a:lnTo>
                  <a:pt x="659013" y="738421"/>
                </a:lnTo>
                <a:close/>
              </a:path>
              <a:path w="964565" h="962025">
                <a:moveTo>
                  <a:pt x="659476" y="868559"/>
                </a:moveTo>
                <a:lnTo>
                  <a:pt x="655694" y="868559"/>
                </a:lnTo>
                <a:lnTo>
                  <a:pt x="655575" y="866947"/>
                </a:lnTo>
                <a:lnTo>
                  <a:pt x="655516" y="866142"/>
                </a:lnTo>
                <a:lnTo>
                  <a:pt x="656740" y="865392"/>
                </a:lnTo>
                <a:lnTo>
                  <a:pt x="657387" y="864680"/>
                </a:lnTo>
                <a:lnTo>
                  <a:pt x="656940" y="865171"/>
                </a:lnTo>
                <a:lnTo>
                  <a:pt x="659613" y="865392"/>
                </a:lnTo>
                <a:lnTo>
                  <a:pt x="660088" y="866947"/>
                </a:lnTo>
                <a:lnTo>
                  <a:pt x="659476" y="868559"/>
                </a:lnTo>
                <a:close/>
              </a:path>
              <a:path w="964565" h="962025">
                <a:moveTo>
                  <a:pt x="656011" y="868879"/>
                </a:moveTo>
                <a:lnTo>
                  <a:pt x="655694" y="868559"/>
                </a:lnTo>
                <a:lnTo>
                  <a:pt x="655575" y="866947"/>
                </a:lnTo>
                <a:lnTo>
                  <a:pt x="655644" y="868559"/>
                </a:lnTo>
                <a:lnTo>
                  <a:pt x="656011" y="868879"/>
                </a:lnTo>
                <a:close/>
              </a:path>
              <a:path w="964565" h="962025">
                <a:moveTo>
                  <a:pt x="656989" y="869733"/>
                </a:moveTo>
                <a:lnTo>
                  <a:pt x="656011" y="868879"/>
                </a:lnTo>
                <a:lnTo>
                  <a:pt x="658800" y="868879"/>
                </a:lnTo>
                <a:lnTo>
                  <a:pt x="656989" y="869733"/>
                </a:lnTo>
                <a:close/>
              </a:path>
              <a:path w="964565" h="962025">
                <a:moveTo>
                  <a:pt x="659572" y="776703"/>
                </a:moveTo>
                <a:lnTo>
                  <a:pt x="656945" y="776703"/>
                </a:lnTo>
                <a:lnTo>
                  <a:pt x="656273" y="775689"/>
                </a:lnTo>
                <a:lnTo>
                  <a:pt x="655530" y="775059"/>
                </a:lnTo>
                <a:lnTo>
                  <a:pt x="656014" y="774198"/>
                </a:lnTo>
                <a:lnTo>
                  <a:pt x="656338" y="772832"/>
                </a:lnTo>
                <a:lnTo>
                  <a:pt x="657779" y="772376"/>
                </a:lnTo>
                <a:lnTo>
                  <a:pt x="659068" y="772832"/>
                </a:lnTo>
                <a:lnTo>
                  <a:pt x="659325" y="772832"/>
                </a:lnTo>
                <a:lnTo>
                  <a:pt x="660576" y="775344"/>
                </a:lnTo>
                <a:lnTo>
                  <a:pt x="659572" y="776703"/>
                </a:lnTo>
                <a:close/>
              </a:path>
              <a:path w="964565" h="962025">
                <a:moveTo>
                  <a:pt x="648078" y="126457"/>
                </a:moveTo>
                <a:lnTo>
                  <a:pt x="646616" y="125732"/>
                </a:lnTo>
                <a:lnTo>
                  <a:pt x="646028" y="124169"/>
                </a:lnTo>
                <a:lnTo>
                  <a:pt x="645929" y="123906"/>
                </a:lnTo>
                <a:lnTo>
                  <a:pt x="645876" y="121952"/>
                </a:lnTo>
                <a:lnTo>
                  <a:pt x="646884" y="120472"/>
                </a:lnTo>
                <a:lnTo>
                  <a:pt x="647199" y="120472"/>
                </a:lnTo>
                <a:lnTo>
                  <a:pt x="650509" y="119561"/>
                </a:lnTo>
                <a:lnTo>
                  <a:pt x="652053" y="120472"/>
                </a:lnTo>
                <a:lnTo>
                  <a:pt x="652860" y="123906"/>
                </a:lnTo>
                <a:lnTo>
                  <a:pt x="652921" y="124169"/>
                </a:lnTo>
                <a:lnTo>
                  <a:pt x="651608" y="125554"/>
                </a:lnTo>
                <a:lnTo>
                  <a:pt x="648078" y="126457"/>
                </a:lnTo>
                <a:close/>
              </a:path>
              <a:path w="964565" h="962025">
                <a:moveTo>
                  <a:pt x="650946" y="785952"/>
                </a:moveTo>
                <a:lnTo>
                  <a:pt x="648422" y="785952"/>
                </a:lnTo>
                <a:lnTo>
                  <a:pt x="647477" y="783642"/>
                </a:lnTo>
                <a:lnTo>
                  <a:pt x="648463" y="783219"/>
                </a:lnTo>
                <a:lnTo>
                  <a:pt x="649126" y="782671"/>
                </a:lnTo>
                <a:lnTo>
                  <a:pt x="651861" y="782671"/>
                </a:lnTo>
                <a:lnTo>
                  <a:pt x="652423" y="784062"/>
                </a:lnTo>
                <a:lnTo>
                  <a:pt x="650946" y="785952"/>
                </a:lnTo>
                <a:close/>
              </a:path>
              <a:path w="964565" h="962025">
                <a:moveTo>
                  <a:pt x="648705" y="786642"/>
                </a:moveTo>
                <a:lnTo>
                  <a:pt x="648514" y="786176"/>
                </a:lnTo>
                <a:lnTo>
                  <a:pt x="649672" y="786176"/>
                </a:lnTo>
                <a:lnTo>
                  <a:pt x="648705" y="786642"/>
                </a:lnTo>
                <a:close/>
              </a:path>
              <a:path w="964565" h="962025">
                <a:moveTo>
                  <a:pt x="648893" y="858855"/>
                </a:moveTo>
                <a:lnTo>
                  <a:pt x="647612" y="857876"/>
                </a:lnTo>
                <a:lnTo>
                  <a:pt x="648330" y="856154"/>
                </a:lnTo>
                <a:lnTo>
                  <a:pt x="649922" y="856154"/>
                </a:lnTo>
                <a:lnTo>
                  <a:pt x="649726" y="857086"/>
                </a:lnTo>
                <a:lnTo>
                  <a:pt x="649303" y="857876"/>
                </a:lnTo>
                <a:lnTo>
                  <a:pt x="648893" y="858855"/>
                </a:lnTo>
                <a:close/>
              </a:path>
              <a:path w="964565" h="962025">
                <a:moveTo>
                  <a:pt x="648875" y="897023"/>
                </a:moveTo>
                <a:lnTo>
                  <a:pt x="647463" y="894077"/>
                </a:lnTo>
                <a:lnTo>
                  <a:pt x="648406" y="893625"/>
                </a:lnTo>
                <a:lnTo>
                  <a:pt x="649381" y="892749"/>
                </a:lnTo>
                <a:lnTo>
                  <a:pt x="651591" y="892749"/>
                </a:lnTo>
                <a:lnTo>
                  <a:pt x="652094" y="894077"/>
                </a:lnTo>
                <a:lnTo>
                  <a:pt x="651679" y="895372"/>
                </a:lnTo>
                <a:lnTo>
                  <a:pt x="648875" y="897023"/>
                </a:lnTo>
                <a:close/>
              </a:path>
              <a:path w="964565" h="962025">
                <a:moveTo>
                  <a:pt x="649257" y="803819"/>
                </a:moveTo>
                <a:lnTo>
                  <a:pt x="646844" y="803819"/>
                </a:lnTo>
                <a:lnTo>
                  <a:pt x="645385" y="802033"/>
                </a:lnTo>
                <a:lnTo>
                  <a:pt x="645978" y="800922"/>
                </a:lnTo>
                <a:lnTo>
                  <a:pt x="647203" y="800339"/>
                </a:lnTo>
                <a:lnTo>
                  <a:pt x="646396" y="800723"/>
                </a:lnTo>
                <a:lnTo>
                  <a:pt x="649705" y="800922"/>
                </a:lnTo>
                <a:lnTo>
                  <a:pt x="650047" y="802033"/>
                </a:lnTo>
                <a:lnTo>
                  <a:pt x="650153" y="802374"/>
                </a:lnTo>
                <a:lnTo>
                  <a:pt x="649356" y="803527"/>
                </a:lnTo>
                <a:lnTo>
                  <a:pt x="649257" y="803819"/>
                </a:lnTo>
                <a:close/>
              </a:path>
              <a:path w="964565" h="962025">
                <a:moveTo>
                  <a:pt x="649257" y="803819"/>
                </a:moveTo>
                <a:lnTo>
                  <a:pt x="649171" y="804072"/>
                </a:lnTo>
                <a:lnTo>
                  <a:pt x="649257" y="803819"/>
                </a:lnTo>
                <a:lnTo>
                  <a:pt x="649356" y="803527"/>
                </a:lnTo>
                <a:lnTo>
                  <a:pt x="649257" y="803819"/>
                </a:lnTo>
                <a:close/>
              </a:path>
              <a:path w="964565" h="962025">
                <a:moveTo>
                  <a:pt x="649011" y="804545"/>
                </a:moveTo>
                <a:lnTo>
                  <a:pt x="648061" y="804072"/>
                </a:lnTo>
                <a:lnTo>
                  <a:pt x="649171" y="804072"/>
                </a:lnTo>
                <a:lnTo>
                  <a:pt x="649011" y="804545"/>
                </a:lnTo>
                <a:close/>
              </a:path>
              <a:path w="964565" h="962025">
                <a:moveTo>
                  <a:pt x="649694" y="822562"/>
                </a:moveTo>
                <a:lnTo>
                  <a:pt x="647630" y="822562"/>
                </a:lnTo>
                <a:lnTo>
                  <a:pt x="647171" y="821551"/>
                </a:lnTo>
                <a:lnTo>
                  <a:pt x="647536" y="820387"/>
                </a:lnTo>
                <a:lnTo>
                  <a:pt x="648043" y="819825"/>
                </a:lnTo>
                <a:lnTo>
                  <a:pt x="648311" y="819352"/>
                </a:lnTo>
                <a:lnTo>
                  <a:pt x="650199" y="819352"/>
                </a:lnTo>
                <a:lnTo>
                  <a:pt x="650733" y="820387"/>
                </a:lnTo>
                <a:lnTo>
                  <a:pt x="650035" y="822209"/>
                </a:lnTo>
                <a:lnTo>
                  <a:pt x="649694" y="822562"/>
                </a:lnTo>
                <a:close/>
              </a:path>
              <a:path w="964565" h="962025">
                <a:moveTo>
                  <a:pt x="649694" y="822562"/>
                </a:moveTo>
                <a:lnTo>
                  <a:pt x="649404" y="822860"/>
                </a:lnTo>
                <a:lnTo>
                  <a:pt x="650035" y="822209"/>
                </a:lnTo>
                <a:lnTo>
                  <a:pt x="649694" y="822562"/>
                </a:lnTo>
                <a:close/>
              </a:path>
              <a:path w="964565" h="962025">
                <a:moveTo>
                  <a:pt x="649292" y="875932"/>
                </a:moveTo>
                <a:lnTo>
                  <a:pt x="647690" y="875932"/>
                </a:lnTo>
                <a:lnTo>
                  <a:pt x="647900" y="875007"/>
                </a:lnTo>
                <a:lnTo>
                  <a:pt x="648370" y="874138"/>
                </a:lnTo>
                <a:lnTo>
                  <a:pt x="649937" y="874138"/>
                </a:lnTo>
                <a:lnTo>
                  <a:pt x="649743" y="875007"/>
                </a:lnTo>
                <a:lnTo>
                  <a:pt x="649292" y="875932"/>
                </a:lnTo>
                <a:close/>
              </a:path>
              <a:path w="964565" h="962025">
                <a:moveTo>
                  <a:pt x="649292" y="875932"/>
                </a:moveTo>
                <a:lnTo>
                  <a:pt x="649195" y="876149"/>
                </a:lnTo>
                <a:lnTo>
                  <a:pt x="649284" y="875932"/>
                </a:lnTo>
                <a:lnTo>
                  <a:pt x="649781" y="875007"/>
                </a:lnTo>
                <a:lnTo>
                  <a:pt x="649292" y="875932"/>
                </a:lnTo>
                <a:close/>
              </a:path>
              <a:path w="964565" h="962025">
                <a:moveTo>
                  <a:pt x="649023" y="876565"/>
                </a:moveTo>
                <a:lnTo>
                  <a:pt x="648890" y="876889"/>
                </a:lnTo>
                <a:lnTo>
                  <a:pt x="649195" y="876149"/>
                </a:lnTo>
                <a:lnTo>
                  <a:pt x="649284" y="875932"/>
                </a:lnTo>
                <a:lnTo>
                  <a:pt x="649023" y="876565"/>
                </a:lnTo>
                <a:close/>
              </a:path>
              <a:path w="964565" h="962025">
                <a:moveTo>
                  <a:pt x="649231" y="915762"/>
                </a:moveTo>
                <a:lnTo>
                  <a:pt x="648107" y="915185"/>
                </a:lnTo>
                <a:lnTo>
                  <a:pt x="647545" y="913755"/>
                </a:lnTo>
                <a:lnTo>
                  <a:pt x="648694" y="910687"/>
                </a:lnTo>
                <a:lnTo>
                  <a:pt x="651747" y="911840"/>
                </a:lnTo>
                <a:lnTo>
                  <a:pt x="651302" y="912851"/>
                </a:lnTo>
                <a:lnTo>
                  <a:pt x="651170" y="913755"/>
                </a:lnTo>
                <a:lnTo>
                  <a:pt x="651110" y="914161"/>
                </a:lnTo>
                <a:lnTo>
                  <a:pt x="649231" y="915762"/>
                </a:lnTo>
                <a:close/>
              </a:path>
              <a:path w="964565" h="962025">
                <a:moveTo>
                  <a:pt x="646591" y="841959"/>
                </a:moveTo>
                <a:lnTo>
                  <a:pt x="645466" y="840756"/>
                </a:lnTo>
                <a:lnTo>
                  <a:pt x="645388" y="836885"/>
                </a:lnTo>
                <a:lnTo>
                  <a:pt x="646779" y="836009"/>
                </a:lnTo>
                <a:lnTo>
                  <a:pt x="649206" y="836550"/>
                </a:lnTo>
                <a:lnTo>
                  <a:pt x="649982" y="838112"/>
                </a:lnTo>
                <a:lnTo>
                  <a:pt x="649975" y="839909"/>
                </a:lnTo>
                <a:lnTo>
                  <a:pt x="649146" y="841393"/>
                </a:lnTo>
                <a:lnTo>
                  <a:pt x="646591" y="841959"/>
                </a:lnTo>
                <a:close/>
              </a:path>
              <a:path w="964565" h="962025">
                <a:moveTo>
                  <a:pt x="650235" y="932757"/>
                </a:moveTo>
                <a:lnTo>
                  <a:pt x="648280" y="932757"/>
                </a:lnTo>
                <a:lnTo>
                  <a:pt x="648046" y="932423"/>
                </a:lnTo>
                <a:lnTo>
                  <a:pt x="647616" y="932046"/>
                </a:lnTo>
                <a:lnTo>
                  <a:pt x="647185" y="930693"/>
                </a:lnTo>
                <a:lnTo>
                  <a:pt x="647507" y="929907"/>
                </a:lnTo>
                <a:lnTo>
                  <a:pt x="647605" y="929669"/>
                </a:lnTo>
                <a:lnTo>
                  <a:pt x="649285" y="929231"/>
                </a:lnTo>
                <a:lnTo>
                  <a:pt x="650039" y="929907"/>
                </a:lnTo>
                <a:lnTo>
                  <a:pt x="650740" y="931697"/>
                </a:lnTo>
                <a:lnTo>
                  <a:pt x="650235" y="932757"/>
                </a:lnTo>
                <a:close/>
              </a:path>
              <a:path w="964565" h="962025">
                <a:moveTo>
                  <a:pt x="651494" y="951542"/>
                </a:moveTo>
                <a:lnTo>
                  <a:pt x="648850" y="951542"/>
                </a:lnTo>
                <a:lnTo>
                  <a:pt x="648299" y="950382"/>
                </a:lnTo>
                <a:lnTo>
                  <a:pt x="648231" y="950240"/>
                </a:lnTo>
                <a:lnTo>
                  <a:pt x="647591" y="949521"/>
                </a:lnTo>
                <a:lnTo>
                  <a:pt x="648897" y="946981"/>
                </a:lnTo>
                <a:lnTo>
                  <a:pt x="649751" y="947507"/>
                </a:lnTo>
                <a:lnTo>
                  <a:pt x="650971" y="947835"/>
                </a:lnTo>
                <a:lnTo>
                  <a:pt x="652275" y="950240"/>
                </a:lnTo>
                <a:lnTo>
                  <a:pt x="652352" y="950382"/>
                </a:lnTo>
                <a:lnTo>
                  <a:pt x="651494" y="951542"/>
                </a:lnTo>
                <a:close/>
              </a:path>
              <a:path w="964565" h="962025">
                <a:moveTo>
                  <a:pt x="648893" y="766604"/>
                </a:moveTo>
                <a:lnTo>
                  <a:pt x="647584" y="765718"/>
                </a:lnTo>
                <a:lnTo>
                  <a:pt x="648334" y="764017"/>
                </a:lnTo>
                <a:lnTo>
                  <a:pt x="649918" y="764017"/>
                </a:lnTo>
                <a:lnTo>
                  <a:pt x="649715" y="764911"/>
                </a:lnTo>
                <a:lnTo>
                  <a:pt x="649272" y="765718"/>
                </a:lnTo>
                <a:lnTo>
                  <a:pt x="648893" y="766604"/>
                </a:lnTo>
                <a:close/>
              </a:path>
              <a:path w="964565" h="962025">
                <a:moveTo>
                  <a:pt x="648317" y="49199"/>
                </a:moveTo>
                <a:lnTo>
                  <a:pt x="648510" y="48740"/>
                </a:lnTo>
                <a:lnTo>
                  <a:pt x="649765" y="48740"/>
                </a:lnTo>
                <a:lnTo>
                  <a:pt x="650697" y="49199"/>
                </a:lnTo>
                <a:lnTo>
                  <a:pt x="648510" y="48740"/>
                </a:lnTo>
                <a:lnTo>
                  <a:pt x="648317" y="49199"/>
                </a:lnTo>
                <a:close/>
              </a:path>
              <a:path w="964565" h="962025">
                <a:moveTo>
                  <a:pt x="648231" y="49402"/>
                </a:moveTo>
                <a:lnTo>
                  <a:pt x="648125" y="49587"/>
                </a:lnTo>
                <a:lnTo>
                  <a:pt x="648231" y="49402"/>
                </a:lnTo>
                <a:lnTo>
                  <a:pt x="648317" y="49199"/>
                </a:lnTo>
                <a:lnTo>
                  <a:pt x="648231" y="49402"/>
                </a:lnTo>
                <a:close/>
              </a:path>
              <a:path w="964565" h="962025">
                <a:moveTo>
                  <a:pt x="651149" y="50715"/>
                </a:moveTo>
                <a:lnTo>
                  <a:pt x="648304" y="50715"/>
                </a:lnTo>
                <a:lnTo>
                  <a:pt x="648021" y="50057"/>
                </a:lnTo>
                <a:lnTo>
                  <a:pt x="647950" y="49893"/>
                </a:lnTo>
                <a:lnTo>
                  <a:pt x="648125" y="49587"/>
                </a:lnTo>
                <a:lnTo>
                  <a:pt x="651647" y="49587"/>
                </a:lnTo>
                <a:lnTo>
                  <a:pt x="651450" y="49893"/>
                </a:lnTo>
                <a:lnTo>
                  <a:pt x="651345" y="50057"/>
                </a:lnTo>
                <a:lnTo>
                  <a:pt x="651149" y="50715"/>
                </a:lnTo>
                <a:close/>
              </a:path>
              <a:path w="964565" h="962025">
                <a:moveTo>
                  <a:pt x="648408" y="50957"/>
                </a:moveTo>
                <a:lnTo>
                  <a:pt x="648021" y="50057"/>
                </a:lnTo>
                <a:lnTo>
                  <a:pt x="648304" y="50715"/>
                </a:lnTo>
                <a:lnTo>
                  <a:pt x="648408" y="50957"/>
                </a:lnTo>
                <a:close/>
              </a:path>
              <a:path w="964565" h="962025">
                <a:moveTo>
                  <a:pt x="649487" y="51651"/>
                </a:moveTo>
                <a:lnTo>
                  <a:pt x="648520" y="51217"/>
                </a:lnTo>
                <a:lnTo>
                  <a:pt x="648408" y="50957"/>
                </a:lnTo>
                <a:lnTo>
                  <a:pt x="650719" y="50957"/>
                </a:lnTo>
                <a:lnTo>
                  <a:pt x="649487" y="51651"/>
                </a:lnTo>
                <a:close/>
              </a:path>
              <a:path w="964565" h="962025">
                <a:moveTo>
                  <a:pt x="650028" y="69557"/>
                </a:moveTo>
                <a:lnTo>
                  <a:pt x="648461" y="69557"/>
                </a:lnTo>
                <a:lnTo>
                  <a:pt x="647577" y="67874"/>
                </a:lnTo>
                <a:lnTo>
                  <a:pt x="648754" y="66821"/>
                </a:lnTo>
                <a:lnTo>
                  <a:pt x="649178" y="67653"/>
                </a:lnTo>
                <a:lnTo>
                  <a:pt x="649697" y="68458"/>
                </a:lnTo>
                <a:lnTo>
                  <a:pt x="650028" y="69557"/>
                </a:lnTo>
                <a:close/>
              </a:path>
              <a:path w="964565" h="962025">
                <a:moveTo>
                  <a:pt x="648890" y="88439"/>
                </a:moveTo>
                <a:lnTo>
                  <a:pt x="647648" y="87478"/>
                </a:lnTo>
                <a:lnTo>
                  <a:pt x="648351" y="85755"/>
                </a:lnTo>
                <a:lnTo>
                  <a:pt x="649925" y="85755"/>
                </a:lnTo>
                <a:lnTo>
                  <a:pt x="649722" y="86681"/>
                </a:lnTo>
                <a:lnTo>
                  <a:pt x="649298" y="87478"/>
                </a:lnTo>
                <a:lnTo>
                  <a:pt x="648890" y="88439"/>
                </a:lnTo>
                <a:close/>
              </a:path>
              <a:path w="964565" h="962025">
                <a:moveTo>
                  <a:pt x="649993" y="105487"/>
                </a:moveTo>
                <a:lnTo>
                  <a:pt x="648329" y="105487"/>
                </a:lnTo>
                <a:lnTo>
                  <a:pt x="647555" y="103986"/>
                </a:lnTo>
                <a:lnTo>
                  <a:pt x="648722" y="102829"/>
                </a:lnTo>
                <a:lnTo>
                  <a:pt x="649171" y="103708"/>
                </a:lnTo>
                <a:lnTo>
                  <a:pt x="649722" y="104559"/>
                </a:lnTo>
                <a:lnTo>
                  <a:pt x="649993" y="105487"/>
                </a:lnTo>
                <a:close/>
              </a:path>
              <a:path w="964565" h="962025">
                <a:moveTo>
                  <a:pt x="648840" y="14475"/>
                </a:moveTo>
                <a:lnTo>
                  <a:pt x="647623" y="13387"/>
                </a:lnTo>
                <a:lnTo>
                  <a:pt x="648370" y="11743"/>
                </a:lnTo>
                <a:lnTo>
                  <a:pt x="649989" y="11743"/>
                </a:lnTo>
                <a:lnTo>
                  <a:pt x="649754" y="12689"/>
                </a:lnTo>
                <a:lnTo>
                  <a:pt x="649352" y="13387"/>
                </a:lnTo>
                <a:lnTo>
                  <a:pt x="649245" y="13572"/>
                </a:lnTo>
                <a:lnTo>
                  <a:pt x="648840" y="14475"/>
                </a:lnTo>
                <a:close/>
              </a:path>
              <a:path w="964565" h="962025">
                <a:moveTo>
                  <a:pt x="648890" y="748598"/>
                </a:moveTo>
                <a:lnTo>
                  <a:pt x="647601" y="747631"/>
                </a:lnTo>
                <a:lnTo>
                  <a:pt x="648327" y="745912"/>
                </a:lnTo>
                <a:lnTo>
                  <a:pt x="649922" y="745912"/>
                </a:lnTo>
                <a:lnTo>
                  <a:pt x="649722" y="746841"/>
                </a:lnTo>
                <a:lnTo>
                  <a:pt x="649298" y="747631"/>
                </a:lnTo>
                <a:lnTo>
                  <a:pt x="648890" y="748598"/>
                </a:lnTo>
                <a:close/>
              </a:path>
              <a:path w="964565" h="962025">
                <a:moveTo>
                  <a:pt x="657825" y="483758"/>
                </a:moveTo>
                <a:lnTo>
                  <a:pt x="656444" y="482712"/>
                </a:lnTo>
                <a:lnTo>
                  <a:pt x="656197" y="481224"/>
                </a:lnTo>
                <a:lnTo>
                  <a:pt x="656071" y="480466"/>
                </a:lnTo>
                <a:lnTo>
                  <a:pt x="657341" y="479723"/>
                </a:lnTo>
                <a:lnTo>
                  <a:pt x="657999" y="479075"/>
                </a:lnTo>
                <a:lnTo>
                  <a:pt x="657551" y="479516"/>
                </a:lnTo>
                <a:lnTo>
                  <a:pt x="660202" y="479723"/>
                </a:lnTo>
                <a:lnTo>
                  <a:pt x="660707" y="481224"/>
                </a:lnTo>
                <a:lnTo>
                  <a:pt x="660220" y="482712"/>
                </a:lnTo>
                <a:lnTo>
                  <a:pt x="660138" y="482961"/>
                </a:lnTo>
                <a:lnTo>
                  <a:pt x="657825" y="483758"/>
                </a:lnTo>
                <a:close/>
              </a:path>
              <a:path w="964565" h="962025">
                <a:moveTo>
                  <a:pt x="639232" y="4828"/>
                </a:moveTo>
                <a:lnTo>
                  <a:pt x="637816" y="4341"/>
                </a:lnTo>
                <a:lnTo>
                  <a:pt x="637694" y="3540"/>
                </a:lnTo>
                <a:lnTo>
                  <a:pt x="637588" y="2836"/>
                </a:lnTo>
                <a:lnTo>
                  <a:pt x="637168" y="1893"/>
                </a:lnTo>
                <a:lnTo>
                  <a:pt x="637705" y="565"/>
                </a:lnTo>
                <a:lnTo>
                  <a:pt x="638759" y="0"/>
                </a:lnTo>
                <a:lnTo>
                  <a:pt x="640588" y="1416"/>
                </a:lnTo>
                <a:lnTo>
                  <a:pt x="640862" y="2615"/>
                </a:lnTo>
                <a:lnTo>
                  <a:pt x="641353" y="3540"/>
                </a:lnTo>
                <a:lnTo>
                  <a:pt x="640378" y="3935"/>
                </a:lnTo>
                <a:lnTo>
                  <a:pt x="639232" y="4828"/>
                </a:lnTo>
                <a:close/>
              </a:path>
              <a:path w="964565" h="962025">
                <a:moveTo>
                  <a:pt x="660051" y="702996"/>
                </a:moveTo>
                <a:lnTo>
                  <a:pt x="657387" y="702996"/>
                </a:lnTo>
                <a:lnTo>
                  <a:pt x="656858" y="702093"/>
                </a:lnTo>
                <a:lnTo>
                  <a:pt x="656754" y="701915"/>
                </a:lnTo>
                <a:lnTo>
                  <a:pt x="656092" y="701303"/>
                </a:lnTo>
                <a:lnTo>
                  <a:pt x="656722" y="700548"/>
                </a:lnTo>
                <a:lnTo>
                  <a:pt x="657138" y="699605"/>
                </a:lnTo>
                <a:lnTo>
                  <a:pt x="657234" y="699388"/>
                </a:lnTo>
                <a:lnTo>
                  <a:pt x="658729" y="698972"/>
                </a:lnTo>
                <a:lnTo>
                  <a:pt x="660302" y="699605"/>
                </a:lnTo>
                <a:lnTo>
                  <a:pt x="661055" y="701915"/>
                </a:lnTo>
                <a:lnTo>
                  <a:pt x="661113" y="702093"/>
                </a:lnTo>
                <a:lnTo>
                  <a:pt x="660051" y="702996"/>
                </a:lnTo>
                <a:close/>
              </a:path>
              <a:path w="964565" h="962025">
                <a:moveTo>
                  <a:pt x="658736" y="113359"/>
                </a:moveTo>
                <a:lnTo>
                  <a:pt x="656338" y="113359"/>
                </a:lnTo>
                <a:lnTo>
                  <a:pt x="656574" y="112896"/>
                </a:lnTo>
                <a:lnTo>
                  <a:pt x="657857" y="112896"/>
                </a:lnTo>
                <a:lnTo>
                  <a:pt x="658736" y="113359"/>
                </a:lnTo>
                <a:close/>
              </a:path>
              <a:path w="964565" h="962025">
                <a:moveTo>
                  <a:pt x="659016" y="114714"/>
                </a:moveTo>
                <a:lnTo>
                  <a:pt x="657729" y="114714"/>
                </a:lnTo>
                <a:lnTo>
                  <a:pt x="656640" y="114142"/>
                </a:lnTo>
                <a:lnTo>
                  <a:pt x="659305" y="114142"/>
                </a:lnTo>
                <a:lnTo>
                  <a:pt x="659016" y="114714"/>
                </a:lnTo>
                <a:close/>
              </a:path>
              <a:path w="964565" h="962025">
                <a:moveTo>
                  <a:pt x="659016" y="114714"/>
                </a:moveTo>
                <a:lnTo>
                  <a:pt x="658918" y="114910"/>
                </a:lnTo>
                <a:lnTo>
                  <a:pt x="659305" y="114142"/>
                </a:lnTo>
                <a:lnTo>
                  <a:pt x="659016" y="114714"/>
                </a:lnTo>
                <a:close/>
              </a:path>
              <a:path w="964565" h="962025">
                <a:moveTo>
                  <a:pt x="659562" y="958111"/>
                </a:moveTo>
                <a:lnTo>
                  <a:pt x="655953" y="958111"/>
                </a:lnTo>
                <a:lnTo>
                  <a:pt x="657003" y="956916"/>
                </a:lnTo>
                <a:lnTo>
                  <a:pt x="659562" y="958111"/>
                </a:lnTo>
                <a:close/>
              </a:path>
              <a:path w="964565" h="962025">
                <a:moveTo>
                  <a:pt x="658984" y="959022"/>
                </a:moveTo>
                <a:lnTo>
                  <a:pt x="657672" y="959022"/>
                </a:lnTo>
                <a:lnTo>
                  <a:pt x="656825" y="958521"/>
                </a:lnTo>
                <a:lnTo>
                  <a:pt x="659271" y="958521"/>
                </a:lnTo>
                <a:lnTo>
                  <a:pt x="658984" y="959022"/>
                </a:lnTo>
                <a:close/>
              </a:path>
              <a:path w="964565" h="962025">
                <a:moveTo>
                  <a:pt x="658984" y="959022"/>
                </a:moveTo>
                <a:lnTo>
                  <a:pt x="658845" y="959264"/>
                </a:lnTo>
                <a:lnTo>
                  <a:pt x="659271" y="958521"/>
                </a:lnTo>
                <a:lnTo>
                  <a:pt x="658984" y="959022"/>
                </a:lnTo>
                <a:close/>
              </a:path>
              <a:path w="964565" h="962025">
                <a:moveTo>
                  <a:pt x="657651" y="941262"/>
                </a:moveTo>
                <a:lnTo>
                  <a:pt x="656028" y="940725"/>
                </a:lnTo>
                <a:lnTo>
                  <a:pt x="654957" y="938340"/>
                </a:lnTo>
                <a:lnTo>
                  <a:pt x="656147" y="936850"/>
                </a:lnTo>
                <a:lnTo>
                  <a:pt x="658473" y="936850"/>
                </a:lnTo>
                <a:lnTo>
                  <a:pt x="659241" y="938042"/>
                </a:lnTo>
                <a:lnTo>
                  <a:pt x="659971" y="938672"/>
                </a:lnTo>
                <a:lnTo>
                  <a:pt x="659469" y="939504"/>
                </a:lnTo>
                <a:lnTo>
                  <a:pt x="659143" y="940725"/>
                </a:lnTo>
                <a:lnTo>
                  <a:pt x="659491" y="940725"/>
                </a:lnTo>
                <a:lnTo>
                  <a:pt x="657651" y="941262"/>
                </a:lnTo>
                <a:close/>
              </a:path>
              <a:path w="964565" h="962025">
                <a:moveTo>
                  <a:pt x="657138" y="666675"/>
                </a:moveTo>
                <a:lnTo>
                  <a:pt x="656277" y="665540"/>
                </a:lnTo>
                <a:lnTo>
                  <a:pt x="655494" y="664960"/>
                </a:lnTo>
                <a:lnTo>
                  <a:pt x="655928" y="664038"/>
                </a:lnTo>
                <a:lnTo>
                  <a:pt x="656210" y="662622"/>
                </a:lnTo>
                <a:lnTo>
                  <a:pt x="657540" y="662060"/>
                </a:lnTo>
                <a:lnTo>
                  <a:pt x="659163" y="662622"/>
                </a:lnTo>
                <a:lnTo>
                  <a:pt x="660545" y="664960"/>
                </a:lnTo>
                <a:lnTo>
                  <a:pt x="659590" y="666344"/>
                </a:lnTo>
                <a:lnTo>
                  <a:pt x="657138" y="666675"/>
                </a:lnTo>
                <a:close/>
              </a:path>
              <a:path w="964565" h="962025">
                <a:moveTo>
                  <a:pt x="657117" y="4786"/>
                </a:moveTo>
                <a:lnTo>
                  <a:pt x="656014" y="3636"/>
                </a:lnTo>
                <a:lnTo>
                  <a:pt x="656864" y="3181"/>
                </a:lnTo>
                <a:lnTo>
                  <a:pt x="657679" y="2629"/>
                </a:lnTo>
                <a:lnTo>
                  <a:pt x="659045" y="2629"/>
                </a:lnTo>
                <a:lnTo>
                  <a:pt x="659305" y="3028"/>
                </a:lnTo>
                <a:lnTo>
                  <a:pt x="657679" y="2629"/>
                </a:lnTo>
                <a:lnTo>
                  <a:pt x="656864" y="3181"/>
                </a:lnTo>
                <a:lnTo>
                  <a:pt x="659679" y="3405"/>
                </a:lnTo>
                <a:lnTo>
                  <a:pt x="657117" y="4786"/>
                </a:lnTo>
                <a:close/>
              </a:path>
              <a:path w="964565" h="962025">
                <a:moveTo>
                  <a:pt x="659398" y="23649"/>
                </a:moveTo>
                <a:lnTo>
                  <a:pt x="656967" y="23649"/>
                </a:lnTo>
                <a:lnTo>
                  <a:pt x="655277" y="21849"/>
                </a:lnTo>
                <a:lnTo>
                  <a:pt x="655656" y="20785"/>
                </a:lnTo>
                <a:lnTo>
                  <a:pt x="655740" y="20550"/>
                </a:lnTo>
                <a:lnTo>
                  <a:pt x="658929" y="20550"/>
                </a:lnTo>
                <a:lnTo>
                  <a:pt x="659586" y="20785"/>
                </a:lnTo>
                <a:lnTo>
                  <a:pt x="660227" y="21849"/>
                </a:lnTo>
                <a:lnTo>
                  <a:pt x="660351" y="22055"/>
                </a:lnTo>
                <a:lnTo>
                  <a:pt x="659505" y="23333"/>
                </a:lnTo>
                <a:lnTo>
                  <a:pt x="659398" y="23649"/>
                </a:lnTo>
                <a:close/>
              </a:path>
              <a:path w="964565" h="962025">
                <a:moveTo>
                  <a:pt x="659181" y="24297"/>
                </a:moveTo>
                <a:lnTo>
                  <a:pt x="658195" y="23859"/>
                </a:lnTo>
                <a:lnTo>
                  <a:pt x="659328" y="23859"/>
                </a:lnTo>
                <a:lnTo>
                  <a:pt x="659181" y="24297"/>
                </a:lnTo>
                <a:close/>
              </a:path>
              <a:path w="964565" h="962025">
                <a:moveTo>
                  <a:pt x="666049" y="769270"/>
                </a:moveTo>
                <a:lnTo>
                  <a:pt x="665157" y="767853"/>
                </a:lnTo>
                <a:lnTo>
                  <a:pt x="664942" y="766950"/>
                </a:lnTo>
                <a:lnTo>
                  <a:pt x="664667" y="764612"/>
                </a:lnTo>
                <a:lnTo>
                  <a:pt x="664608" y="764103"/>
                </a:lnTo>
                <a:lnTo>
                  <a:pt x="665529" y="762630"/>
                </a:lnTo>
                <a:lnTo>
                  <a:pt x="669230" y="761420"/>
                </a:lnTo>
                <a:lnTo>
                  <a:pt x="670497" y="762630"/>
                </a:lnTo>
                <a:lnTo>
                  <a:pt x="670749" y="764103"/>
                </a:lnTo>
                <a:lnTo>
                  <a:pt x="671041" y="766426"/>
                </a:lnTo>
                <a:lnTo>
                  <a:pt x="669949" y="767853"/>
                </a:lnTo>
                <a:lnTo>
                  <a:pt x="666049" y="769270"/>
                </a:lnTo>
                <a:close/>
              </a:path>
              <a:path w="964565" h="962025">
                <a:moveTo>
                  <a:pt x="658715" y="131233"/>
                </a:moveTo>
                <a:lnTo>
                  <a:pt x="656365" y="131233"/>
                </a:lnTo>
                <a:lnTo>
                  <a:pt x="656577" y="130792"/>
                </a:lnTo>
                <a:lnTo>
                  <a:pt x="657832" y="130792"/>
                </a:lnTo>
                <a:lnTo>
                  <a:pt x="658715" y="131233"/>
                </a:lnTo>
                <a:close/>
              </a:path>
              <a:path w="964565" h="962025">
                <a:moveTo>
                  <a:pt x="659013" y="132592"/>
                </a:moveTo>
                <a:lnTo>
                  <a:pt x="657757" y="132592"/>
                </a:lnTo>
                <a:lnTo>
                  <a:pt x="656882" y="132147"/>
                </a:lnTo>
                <a:lnTo>
                  <a:pt x="656298" y="131372"/>
                </a:lnTo>
                <a:lnTo>
                  <a:pt x="656365" y="131233"/>
                </a:lnTo>
                <a:lnTo>
                  <a:pt x="659298" y="132002"/>
                </a:lnTo>
                <a:lnTo>
                  <a:pt x="659013" y="132592"/>
                </a:lnTo>
                <a:close/>
              </a:path>
              <a:path w="964565" h="962025">
                <a:moveTo>
                  <a:pt x="659013" y="132592"/>
                </a:moveTo>
                <a:lnTo>
                  <a:pt x="658924" y="132777"/>
                </a:lnTo>
                <a:lnTo>
                  <a:pt x="659228" y="132147"/>
                </a:lnTo>
                <a:lnTo>
                  <a:pt x="659013" y="132592"/>
                </a:lnTo>
                <a:close/>
              </a:path>
              <a:path w="964565" h="962025">
                <a:moveTo>
                  <a:pt x="659543" y="683802"/>
                </a:moveTo>
                <a:lnTo>
                  <a:pt x="656469" y="683802"/>
                </a:lnTo>
                <a:lnTo>
                  <a:pt x="656853" y="683080"/>
                </a:lnTo>
                <a:lnTo>
                  <a:pt x="656925" y="682944"/>
                </a:lnTo>
                <a:lnTo>
                  <a:pt x="657174" y="681777"/>
                </a:lnTo>
                <a:lnTo>
                  <a:pt x="658942" y="680621"/>
                </a:lnTo>
                <a:lnTo>
                  <a:pt x="659843" y="681293"/>
                </a:lnTo>
                <a:lnTo>
                  <a:pt x="659896" y="683080"/>
                </a:lnTo>
                <a:lnTo>
                  <a:pt x="659543" y="683802"/>
                </a:lnTo>
                <a:close/>
              </a:path>
              <a:path w="964565" h="962025">
                <a:moveTo>
                  <a:pt x="657117" y="153641"/>
                </a:moveTo>
                <a:lnTo>
                  <a:pt x="655808" y="152456"/>
                </a:lnTo>
                <a:lnTo>
                  <a:pt x="655704" y="150762"/>
                </a:lnTo>
                <a:lnTo>
                  <a:pt x="655665" y="150100"/>
                </a:lnTo>
                <a:lnTo>
                  <a:pt x="656886" y="149360"/>
                </a:lnTo>
                <a:lnTo>
                  <a:pt x="657533" y="148652"/>
                </a:lnTo>
                <a:lnTo>
                  <a:pt x="657097" y="149129"/>
                </a:lnTo>
                <a:lnTo>
                  <a:pt x="659755" y="149360"/>
                </a:lnTo>
                <a:lnTo>
                  <a:pt x="660146" y="150762"/>
                </a:lnTo>
                <a:lnTo>
                  <a:pt x="659576" y="152456"/>
                </a:lnTo>
                <a:lnTo>
                  <a:pt x="657117" y="153641"/>
                </a:lnTo>
                <a:close/>
              </a:path>
              <a:path w="964565" h="962025">
                <a:moveTo>
                  <a:pt x="659572" y="170874"/>
                </a:moveTo>
                <a:lnTo>
                  <a:pt x="656942" y="170874"/>
                </a:lnTo>
                <a:lnTo>
                  <a:pt x="656273" y="169864"/>
                </a:lnTo>
                <a:lnTo>
                  <a:pt x="655530" y="169234"/>
                </a:lnTo>
                <a:lnTo>
                  <a:pt x="656014" y="168373"/>
                </a:lnTo>
                <a:lnTo>
                  <a:pt x="656338" y="167006"/>
                </a:lnTo>
                <a:lnTo>
                  <a:pt x="657779" y="166551"/>
                </a:lnTo>
                <a:lnTo>
                  <a:pt x="659068" y="167006"/>
                </a:lnTo>
                <a:lnTo>
                  <a:pt x="659325" y="167006"/>
                </a:lnTo>
                <a:lnTo>
                  <a:pt x="660576" y="169515"/>
                </a:lnTo>
                <a:lnTo>
                  <a:pt x="659572" y="170874"/>
                </a:lnTo>
                <a:close/>
              </a:path>
              <a:path w="964565" h="962025">
                <a:moveTo>
                  <a:pt x="646591" y="236134"/>
                </a:moveTo>
                <a:lnTo>
                  <a:pt x="645466" y="234931"/>
                </a:lnTo>
                <a:lnTo>
                  <a:pt x="645388" y="231059"/>
                </a:lnTo>
                <a:lnTo>
                  <a:pt x="646779" y="230180"/>
                </a:lnTo>
                <a:lnTo>
                  <a:pt x="649206" y="230725"/>
                </a:lnTo>
                <a:lnTo>
                  <a:pt x="649982" y="232287"/>
                </a:lnTo>
                <a:lnTo>
                  <a:pt x="649975" y="234084"/>
                </a:lnTo>
                <a:lnTo>
                  <a:pt x="649146" y="235568"/>
                </a:lnTo>
                <a:lnTo>
                  <a:pt x="646591" y="236134"/>
                </a:lnTo>
                <a:close/>
              </a:path>
              <a:path w="964565" h="962025">
                <a:moveTo>
                  <a:pt x="669796" y="694783"/>
                </a:moveTo>
                <a:lnTo>
                  <a:pt x="667213" y="694783"/>
                </a:lnTo>
                <a:lnTo>
                  <a:pt x="666532" y="693428"/>
                </a:lnTo>
                <a:lnTo>
                  <a:pt x="665842" y="692659"/>
                </a:lnTo>
                <a:lnTo>
                  <a:pt x="666219" y="692001"/>
                </a:lnTo>
                <a:lnTo>
                  <a:pt x="666509" y="690869"/>
                </a:lnTo>
                <a:lnTo>
                  <a:pt x="666625" y="690414"/>
                </a:lnTo>
                <a:lnTo>
                  <a:pt x="668499" y="690414"/>
                </a:lnTo>
                <a:lnTo>
                  <a:pt x="669646" y="690869"/>
                </a:lnTo>
                <a:lnTo>
                  <a:pt x="670881" y="693428"/>
                </a:lnTo>
                <a:lnTo>
                  <a:pt x="669796" y="694783"/>
                </a:lnTo>
                <a:close/>
              </a:path>
              <a:path w="964565" h="962025">
                <a:moveTo>
                  <a:pt x="669568" y="731044"/>
                </a:moveTo>
                <a:lnTo>
                  <a:pt x="666903" y="731044"/>
                </a:lnTo>
                <a:lnTo>
                  <a:pt x="666276" y="730176"/>
                </a:lnTo>
                <a:lnTo>
                  <a:pt x="665529" y="729600"/>
                </a:lnTo>
                <a:lnTo>
                  <a:pt x="666351" y="727408"/>
                </a:lnTo>
                <a:lnTo>
                  <a:pt x="668739" y="727408"/>
                </a:lnTo>
                <a:lnTo>
                  <a:pt x="670310" y="729600"/>
                </a:lnTo>
                <a:lnTo>
                  <a:pt x="670422" y="729756"/>
                </a:lnTo>
                <a:lnTo>
                  <a:pt x="669568" y="731044"/>
                </a:lnTo>
                <a:close/>
              </a:path>
              <a:path w="964565" h="962025">
                <a:moveTo>
                  <a:pt x="668910" y="621525"/>
                </a:moveTo>
                <a:lnTo>
                  <a:pt x="666469" y="620728"/>
                </a:lnTo>
                <a:lnTo>
                  <a:pt x="666120" y="619340"/>
                </a:lnTo>
                <a:lnTo>
                  <a:pt x="665607" y="618479"/>
                </a:lnTo>
                <a:lnTo>
                  <a:pt x="666049" y="616685"/>
                </a:lnTo>
                <a:lnTo>
                  <a:pt x="667145" y="615536"/>
                </a:lnTo>
                <a:lnTo>
                  <a:pt x="669742" y="616522"/>
                </a:lnTo>
                <a:lnTo>
                  <a:pt x="670625" y="617941"/>
                </a:lnTo>
                <a:lnTo>
                  <a:pt x="670543" y="618756"/>
                </a:lnTo>
                <a:lnTo>
                  <a:pt x="670484" y="619340"/>
                </a:lnTo>
                <a:lnTo>
                  <a:pt x="670365" y="620528"/>
                </a:lnTo>
                <a:lnTo>
                  <a:pt x="668910" y="621525"/>
                </a:lnTo>
                <a:close/>
              </a:path>
              <a:path w="964565" h="962025">
                <a:moveTo>
                  <a:pt x="667380" y="456653"/>
                </a:moveTo>
                <a:lnTo>
                  <a:pt x="666066" y="455507"/>
                </a:lnTo>
                <a:lnTo>
                  <a:pt x="666047" y="455276"/>
                </a:lnTo>
                <a:lnTo>
                  <a:pt x="665924" y="452877"/>
                </a:lnTo>
                <a:lnTo>
                  <a:pt x="667017" y="452091"/>
                </a:lnTo>
                <a:lnTo>
                  <a:pt x="667629" y="451294"/>
                </a:lnTo>
                <a:lnTo>
                  <a:pt x="667238" y="451803"/>
                </a:lnTo>
                <a:lnTo>
                  <a:pt x="669919" y="452091"/>
                </a:lnTo>
                <a:lnTo>
                  <a:pt x="670483" y="453614"/>
                </a:lnTo>
                <a:lnTo>
                  <a:pt x="669902" y="455276"/>
                </a:lnTo>
                <a:lnTo>
                  <a:pt x="667380" y="456653"/>
                </a:lnTo>
                <a:close/>
              </a:path>
              <a:path w="964565" h="962025">
                <a:moveTo>
                  <a:pt x="667906" y="675354"/>
                </a:moveTo>
                <a:lnTo>
                  <a:pt x="666364" y="675354"/>
                </a:lnTo>
                <a:lnTo>
                  <a:pt x="665504" y="673699"/>
                </a:lnTo>
                <a:lnTo>
                  <a:pt x="666661" y="672650"/>
                </a:lnTo>
                <a:lnTo>
                  <a:pt x="667074" y="673472"/>
                </a:lnTo>
                <a:lnTo>
                  <a:pt x="667582" y="674269"/>
                </a:lnTo>
                <a:lnTo>
                  <a:pt x="667906" y="675354"/>
                </a:lnTo>
                <a:close/>
              </a:path>
              <a:path w="964565" h="962025">
                <a:moveTo>
                  <a:pt x="667400" y="656074"/>
                </a:moveTo>
                <a:lnTo>
                  <a:pt x="665558" y="656074"/>
                </a:lnTo>
                <a:lnTo>
                  <a:pt x="665222" y="655430"/>
                </a:lnTo>
                <a:lnTo>
                  <a:pt x="665102" y="655199"/>
                </a:lnTo>
                <a:lnTo>
                  <a:pt x="665335" y="654384"/>
                </a:lnTo>
                <a:lnTo>
                  <a:pt x="665656" y="653615"/>
                </a:lnTo>
                <a:lnTo>
                  <a:pt x="666547" y="652811"/>
                </a:lnTo>
                <a:lnTo>
                  <a:pt x="667031" y="653615"/>
                </a:lnTo>
                <a:lnTo>
                  <a:pt x="667600" y="654384"/>
                </a:lnTo>
                <a:lnTo>
                  <a:pt x="667919" y="655199"/>
                </a:lnTo>
                <a:lnTo>
                  <a:pt x="668009" y="655430"/>
                </a:lnTo>
                <a:lnTo>
                  <a:pt x="667400" y="656074"/>
                </a:lnTo>
                <a:close/>
              </a:path>
              <a:path w="964565" h="962025">
                <a:moveTo>
                  <a:pt x="667298" y="749271"/>
                </a:moveTo>
                <a:lnTo>
                  <a:pt x="666351" y="748271"/>
                </a:lnTo>
                <a:lnTo>
                  <a:pt x="665494" y="747784"/>
                </a:lnTo>
                <a:lnTo>
                  <a:pt x="665814" y="746809"/>
                </a:lnTo>
                <a:lnTo>
                  <a:pt x="665874" y="745467"/>
                </a:lnTo>
                <a:lnTo>
                  <a:pt x="667020" y="744649"/>
                </a:lnTo>
                <a:lnTo>
                  <a:pt x="668650" y="745204"/>
                </a:lnTo>
                <a:lnTo>
                  <a:pt x="670475" y="747335"/>
                </a:lnTo>
                <a:lnTo>
                  <a:pt x="669935" y="748791"/>
                </a:lnTo>
                <a:lnTo>
                  <a:pt x="667298" y="749271"/>
                </a:lnTo>
                <a:close/>
              </a:path>
              <a:path w="964565" h="962025">
                <a:moveTo>
                  <a:pt x="667186" y="711298"/>
                </a:moveTo>
                <a:lnTo>
                  <a:pt x="665575" y="711298"/>
                </a:lnTo>
                <a:lnTo>
                  <a:pt x="665762" y="710572"/>
                </a:lnTo>
                <a:lnTo>
                  <a:pt x="665814" y="710370"/>
                </a:lnTo>
                <a:lnTo>
                  <a:pt x="666227" y="709647"/>
                </a:lnTo>
                <a:lnTo>
                  <a:pt x="667842" y="709647"/>
                </a:lnTo>
                <a:lnTo>
                  <a:pt x="667662" y="710370"/>
                </a:lnTo>
                <a:lnTo>
                  <a:pt x="667611" y="710572"/>
                </a:lnTo>
                <a:lnTo>
                  <a:pt x="667186" y="711298"/>
                </a:lnTo>
                <a:close/>
              </a:path>
              <a:path w="964565" h="962025">
                <a:moveTo>
                  <a:pt x="665536" y="273416"/>
                </a:moveTo>
                <a:lnTo>
                  <a:pt x="664800" y="271950"/>
                </a:lnTo>
                <a:lnTo>
                  <a:pt x="664675" y="270309"/>
                </a:lnTo>
                <a:lnTo>
                  <a:pt x="665088" y="268430"/>
                </a:lnTo>
                <a:lnTo>
                  <a:pt x="665942" y="266982"/>
                </a:lnTo>
                <a:lnTo>
                  <a:pt x="668878" y="267989"/>
                </a:lnTo>
                <a:lnTo>
                  <a:pt x="669938" y="269050"/>
                </a:lnTo>
                <a:lnTo>
                  <a:pt x="670397" y="271697"/>
                </a:lnTo>
                <a:lnTo>
                  <a:pt x="669166" y="273024"/>
                </a:lnTo>
                <a:lnTo>
                  <a:pt x="665536" y="273416"/>
                </a:lnTo>
                <a:close/>
              </a:path>
              <a:path w="964565" h="962025">
                <a:moveTo>
                  <a:pt x="656330" y="223622"/>
                </a:moveTo>
                <a:lnTo>
                  <a:pt x="656546" y="223174"/>
                </a:lnTo>
                <a:lnTo>
                  <a:pt x="657822" y="223174"/>
                </a:lnTo>
                <a:lnTo>
                  <a:pt x="658708" y="223622"/>
                </a:lnTo>
                <a:lnTo>
                  <a:pt x="656546" y="223174"/>
                </a:lnTo>
                <a:lnTo>
                  <a:pt x="656330" y="223622"/>
                </a:lnTo>
                <a:close/>
              </a:path>
              <a:path w="964565" h="962025">
                <a:moveTo>
                  <a:pt x="659295" y="224401"/>
                </a:moveTo>
                <a:lnTo>
                  <a:pt x="655943" y="224198"/>
                </a:lnTo>
                <a:lnTo>
                  <a:pt x="656259" y="223768"/>
                </a:lnTo>
                <a:lnTo>
                  <a:pt x="656330" y="223622"/>
                </a:lnTo>
                <a:lnTo>
                  <a:pt x="656259" y="223768"/>
                </a:lnTo>
                <a:lnTo>
                  <a:pt x="659615" y="223974"/>
                </a:lnTo>
                <a:lnTo>
                  <a:pt x="659295" y="224401"/>
                </a:lnTo>
                <a:close/>
              </a:path>
              <a:path w="964565" h="962025">
                <a:moveTo>
                  <a:pt x="659295" y="224401"/>
                </a:moveTo>
                <a:lnTo>
                  <a:pt x="659222" y="224554"/>
                </a:lnTo>
                <a:lnTo>
                  <a:pt x="659295" y="224401"/>
                </a:lnTo>
                <a:lnTo>
                  <a:pt x="659447" y="224198"/>
                </a:lnTo>
                <a:lnTo>
                  <a:pt x="659295" y="224401"/>
                </a:lnTo>
                <a:close/>
              </a:path>
              <a:path w="964565" h="962025">
                <a:moveTo>
                  <a:pt x="659009" y="225003"/>
                </a:moveTo>
                <a:lnTo>
                  <a:pt x="657736" y="225003"/>
                </a:lnTo>
                <a:lnTo>
                  <a:pt x="656846" y="224554"/>
                </a:lnTo>
                <a:lnTo>
                  <a:pt x="659222" y="224554"/>
                </a:lnTo>
                <a:lnTo>
                  <a:pt x="659009" y="225003"/>
                </a:lnTo>
                <a:close/>
              </a:path>
              <a:path w="964565" h="962025">
                <a:moveTo>
                  <a:pt x="659009" y="225003"/>
                </a:moveTo>
                <a:lnTo>
                  <a:pt x="658922" y="225188"/>
                </a:lnTo>
                <a:lnTo>
                  <a:pt x="659222" y="224554"/>
                </a:lnTo>
                <a:lnTo>
                  <a:pt x="659009" y="225003"/>
                </a:lnTo>
                <a:close/>
              </a:path>
              <a:path w="964565" h="962025">
                <a:moveTo>
                  <a:pt x="659531" y="537765"/>
                </a:moveTo>
                <a:lnTo>
                  <a:pt x="656825" y="537765"/>
                </a:lnTo>
                <a:lnTo>
                  <a:pt x="656128" y="536626"/>
                </a:lnTo>
                <a:lnTo>
                  <a:pt x="655437" y="536014"/>
                </a:lnTo>
                <a:lnTo>
                  <a:pt x="656142" y="535032"/>
                </a:lnTo>
                <a:lnTo>
                  <a:pt x="656604" y="533733"/>
                </a:lnTo>
                <a:lnTo>
                  <a:pt x="658783" y="533733"/>
                </a:lnTo>
                <a:lnTo>
                  <a:pt x="659640" y="534104"/>
                </a:lnTo>
                <a:lnTo>
                  <a:pt x="660596" y="536626"/>
                </a:lnTo>
                <a:lnTo>
                  <a:pt x="659531" y="537765"/>
                </a:lnTo>
                <a:close/>
              </a:path>
              <a:path w="964565" h="962025">
                <a:moveTo>
                  <a:pt x="657142" y="519919"/>
                </a:moveTo>
                <a:lnTo>
                  <a:pt x="656284" y="518788"/>
                </a:lnTo>
                <a:lnTo>
                  <a:pt x="655498" y="518211"/>
                </a:lnTo>
                <a:lnTo>
                  <a:pt x="655935" y="517293"/>
                </a:lnTo>
                <a:lnTo>
                  <a:pt x="656063" y="516535"/>
                </a:lnTo>
                <a:lnTo>
                  <a:pt x="656253" y="515866"/>
                </a:lnTo>
                <a:lnTo>
                  <a:pt x="657551" y="515308"/>
                </a:lnTo>
                <a:lnTo>
                  <a:pt x="659174" y="515866"/>
                </a:lnTo>
                <a:lnTo>
                  <a:pt x="660559" y="518211"/>
                </a:lnTo>
                <a:lnTo>
                  <a:pt x="659601" y="519588"/>
                </a:lnTo>
                <a:lnTo>
                  <a:pt x="657142" y="519919"/>
                </a:lnTo>
                <a:close/>
              </a:path>
              <a:path w="964565" h="962025">
                <a:moveTo>
                  <a:pt x="657878" y="502084"/>
                </a:moveTo>
                <a:lnTo>
                  <a:pt x="656288" y="501504"/>
                </a:lnTo>
                <a:lnTo>
                  <a:pt x="655010" y="499063"/>
                </a:lnTo>
                <a:lnTo>
                  <a:pt x="656085" y="497771"/>
                </a:lnTo>
                <a:lnTo>
                  <a:pt x="658699" y="497771"/>
                </a:lnTo>
                <a:lnTo>
                  <a:pt x="659359" y="498750"/>
                </a:lnTo>
                <a:lnTo>
                  <a:pt x="660106" y="499362"/>
                </a:lnTo>
                <a:lnTo>
                  <a:pt x="659622" y="500237"/>
                </a:lnTo>
                <a:lnTo>
                  <a:pt x="659332" y="501504"/>
                </a:lnTo>
                <a:lnTo>
                  <a:pt x="659606" y="501504"/>
                </a:lnTo>
                <a:lnTo>
                  <a:pt x="657878" y="502084"/>
                </a:lnTo>
                <a:close/>
              </a:path>
              <a:path w="964565" h="962025">
                <a:moveTo>
                  <a:pt x="659572" y="427335"/>
                </a:moveTo>
                <a:lnTo>
                  <a:pt x="656896" y="427335"/>
                </a:lnTo>
                <a:lnTo>
                  <a:pt x="656277" y="426538"/>
                </a:lnTo>
                <a:lnTo>
                  <a:pt x="655491" y="425979"/>
                </a:lnTo>
                <a:lnTo>
                  <a:pt x="655935" y="425071"/>
                </a:lnTo>
                <a:lnTo>
                  <a:pt x="656255" y="423669"/>
                </a:lnTo>
                <a:lnTo>
                  <a:pt x="657558" y="423107"/>
                </a:lnTo>
                <a:lnTo>
                  <a:pt x="659159" y="423669"/>
                </a:lnTo>
                <a:lnTo>
                  <a:pt x="660558" y="425979"/>
                </a:lnTo>
                <a:lnTo>
                  <a:pt x="660190" y="426538"/>
                </a:lnTo>
                <a:lnTo>
                  <a:pt x="659572" y="427335"/>
                </a:lnTo>
                <a:close/>
              </a:path>
              <a:path w="964565" h="962025">
                <a:moveTo>
                  <a:pt x="658715" y="444248"/>
                </a:moveTo>
                <a:lnTo>
                  <a:pt x="656335" y="444248"/>
                </a:lnTo>
                <a:lnTo>
                  <a:pt x="656568" y="443789"/>
                </a:lnTo>
                <a:lnTo>
                  <a:pt x="657850" y="443789"/>
                </a:lnTo>
                <a:lnTo>
                  <a:pt x="658715" y="444248"/>
                </a:lnTo>
                <a:close/>
              </a:path>
              <a:path w="964565" h="962025">
                <a:moveTo>
                  <a:pt x="658996" y="445586"/>
                </a:moveTo>
                <a:lnTo>
                  <a:pt x="657718" y="445586"/>
                </a:lnTo>
                <a:lnTo>
                  <a:pt x="656648" y="445020"/>
                </a:lnTo>
                <a:lnTo>
                  <a:pt x="659280" y="445020"/>
                </a:lnTo>
                <a:lnTo>
                  <a:pt x="658996" y="445586"/>
                </a:lnTo>
                <a:close/>
              </a:path>
              <a:path w="964565" h="962025">
                <a:moveTo>
                  <a:pt x="656342" y="462108"/>
                </a:moveTo>
                <a:lnTo>
                  <a:pt x="656556" y="461663"/>
                </a:lnTo>
                <a:lnTo>
                  <a:pt x="657825" y="461663"/>
                </a:lnTo>
                <a:lnTo>
                  <a:pt x="658715" y="462108"/>
                </a:lnTo>
                <a:lnTo>
                  <a:pt x="656556" y="461663"/>
                </a:lnTo>
                <a:lnTo>
                  <a:pt x="656342" y="462108"/>
                </a:lnTo>
                <a:close/>
              </a:path>
              <a:path w="964565" h="962025">
                <a:moveTo>
                  <a:pt x="659458" y="462678"/>
                </a:moveTo>
                <a:lnTo>
                  <a:pt x="655957" y="462678"/>
                </a:lnTo>
                <a:lnTo>
                  <a:pt x="656274" y="462251"/>
                </a:lnTo>
                <a:lnTo>
                  <a:pt x="656342" y="462108"/>
                </a:lnTo>
                <a:lnTo>
                  <a:pt x="656274" y="462251"/>
                </a:lnTo>
                <a:lnTo>
                  <a:pt x="659622" y="462461"/>
                </a:lnTo>
                <a:lnTo>
                  <a:pt x="659458" y="462678"/>
                </a:lnTo>
                <a:close/>
              </a:path>
              <a:path w="964565" h="962025">
                <a:moveTo>
                  <a:pt x="659013" y="463482"/>
                </a:moveTo>
                <a:lnTo>
                  <a:pt x="657743" y="463482"/>
                </a:lnTo>
                <a:lnTo>
                  <a:pt x="656857" y="463033"/>
                </a:lnTo>
                <a:lnTo>
                  <a:pt x="659230" y="463033"/>
                </a:lnTo>
                <a:lnTo>
                  <a:pt x="659013" y="463482"/>
                </a:lnTo>
                <a:close/>
              </a:path>
              <a:path w="964565" h="962025">
                <a:moveTo>
                  <a:pt x="659013" y="463482"/>
                </a:moveTo>
                <a:lnTo>
                  <a:pt x="658924" y="463667"/>
                </a:lnTo>
                <a:lnTo>
                  <a:pt x="659230" y="463033"/>
                </a:lnTo>
                <a:lnTo>
                  <a:pt x="659013" y="463482"/>
                </a:lnTo>
                <a:close/>
              </a:path>
              <a:path w="964565" h="962025">
                <a:moveTo>
                  <a:pt x="657651" y="335433"/>
                </a:moveTo>
                <a:lnTo>
                  <a:pt x="656028" y="334896"/>
                </a:lnTo>
                <a:lnTo>
                  <a:pt x="654957" y="332515"/>
                </a:lnTo>
                <a:lnTo>
                  <a:pt x="656147" y="331021"/>
                </a:lnTo>
                <a:lnTo>
                  <a:pt x="658473" y="331021"/>
                </a:lnTo>
                <a:lnTo>
                  <a:pt x="659241" y="332213"/>
                </a:lnTo>
                <a:lnTo>
                  <a:pt x="659971" y="332843"/>
                </a:lnTo>
                <a:lnTo>
                  <a:pt x="659469" y="333675"/>
                </a:lnTo>
                <a:lnTo>
                  <a:pt x="659143" y="334896"/>
                </a:lnTo>
                <a:lnTo>
                  <a:pt x="659491" y="334896"/>
                </a:lnTo>
                <a:lnTo>
                  <a:pt x="657651" y="335433"/>
                </a:lnTo>
                <a:close/>
              </a:path>
              <a:path w="964565" h="962025">
                <a:moveTo>
                  <a:pt x="658280" y="207708"/>
                </a:moveTo>
                <a:lnTo>
                  <a:pt x="656587" y="207221"/>
                </a:lnTo>
                <a:lnTo>
                  <a:pt x="655832" y="205193"/>
                </a:lnTo>
                <a:lnTo>
                  <a:pt x="655715" y="204879"/>
                </a:lnTo>
                <a:lnTo>
                  <a:pt x="656925" y="203677"/>
                </a:lnTo>
                <a:lnTo>
                  <a:pt x="659348" y="203677"/>
                </a:lnTo>
                <a:lnTo>
                  <a:pt x="659932" y="204588"/>
                </a:lnTo>
                <a:lnTo>
                  <a:pt x="660615" y="205193"/>
                </a:lnTo>
                <a:lnTo>
                  <a:pt x="660120" y="206000"/>
                </a:lnTo>
                <a:lnTo>
                  <a:pt x="659779" y="207221"/>
                </a:lnTo>
                <a:lnTo>
                  <a:pt x="660040" y="207221"/>
                </a:lnTo>
                <a:lnTo>
                  <a:pt x="658280" y="207708"/>
                </a:lnTo>
                <a:close/>
              </a:path>
              <a:path w="964565" h="962025">
                <a:moveTo>
                  <a:pt x="658775" y="241542"/>
                </a:moveTo>
                <a:lnTo>
                  <a:pt x="656398" y="241542"/>
                </a:lnTo>
                <a:lnTo>
                  <a:pt x="656629" y="241083"/>
                </a:lnTo>
                <a:lnTo>
                  <a:pt x="657907" y="241083"/>
                </a:lnTo>
                <a:lnTo>
                  <a:pt x="658775" y="241542"/>
                </a:lnTo>
                <a:close/>
              </a:path>
              <a:path w="964565" h="962025">
                <a:moveTo>
                  <a:pt x="659056" y="242895"/>
                </a:moveTo>
                <a:lnTo>
                  <a:pt x="657779" y="242895"/>
                </a:lnTo>
                <a:lnTo>
                  <a:pt x="656711" y="242332"/>
                </a:lnTo>
                <a:lnTo>
                  <a:pt x="659341" y="242332"/>
                </a:lnTo>
                <a:lnTo>
                  <a:pt x="659056" y="242895"/>
                </a:lnTo>
                <a:close/>
              </a:path>
              <a:path w="964565" h="962025">
                <a:moveTo>
                  <a:pt x="659056" y="242895"/>
                </a:moveTo>
                <a:lnTo>
                  <a:pt x="658955" y="243094"/>
                </a:lnTo>
                <a:lnTo>
                  <a:pt x="659341" y="242332"/>
                </a:lnTo>
                <a:lnTo>
                  <a:pt x="659056" y="242895"/>
                </a:lnTo>
                <a:close/>
              </a:path>
              <a:path w="964565" h="962025">
                <a:moveTo>
                  <a:pt x="656989" y="263904"/>
                </a:moveTo>
                <a:lnTo>
                  <a:pt x="655694" y="262730"/>
                </a:lnTo>
                <a:lnTo>
                  <a:pt x="655573" y="261118"/>
                </a:lnTo>
                <a:lnTo>
                  <a:pt x="655512" y="260313"/>
                </a:lnTo>
                <a:lnTo>
                  <a:pt x="656740" y="259563"/>
                </a:lnTo>
                <a:lnTo>
                  <a:pt x="657387" y="258851"/>
                </a:lnTo>
                <a:lnTo>
                  <a:pt x="656940" y="259342"/>
                </a:lnTo>
                <a:lnTo>
                  <a:pt x="659613" y="259563"/>
                </a:lnTo>
                <a:lnTo>
                  <a:pt x="660044" y="260972"/>
                </a:lnTo>
                <a:lnTo>
                  <a:pt x="660088" y="261118"/>
                </a:lnTo>
                <a:lnTo>
                  <a:pt x="659476" y="262730"/>
                </a:lnTo>
                <a:lnTo>
                  <a:pt x="656989" y="263904"/>
                </a:lnTo>
                <a:close/>
              </a:path>
              <a:path w="964565" h="962025">
                <a:moveTo>
                  <a:pt x="657490" y="299315"/>
                </a:moveTo>
                <a:lnTo>
                  <a:pt x="656455" y="298243"/>
                </a:lnTo>
                <a:lnTo>
                  <a:pt x="655572" y="297742"/>
                </a:lnTo>
                <a:lnTo>
                  <a:pt x="655786" y="297140"/>
                </a:lnTo>
                <a:lnTo>
                  <a:pt x="655910" y="296792"/>
                </a:lnTo>
                <a:lnTo>
                  <a:pt x="656003" y="295432"/>
                </a:lnTo>
                <a:lnTo>
                  <a:pt x="657273" y="294656"/>
                </a:lnTo>
                <a:lnTo>
                  <a:pt x="658907" y="295012"/>
                </a:lnTo>
                <a:lnTo>
                  <a:pt x="660636" y="297140"/>
                </a:lnTo>
                <a:lnTo>
                  <a:pt x="659917" y="298656"/>
                </a:lnTo>
                <a:lnTo>
                  <a:pt x="657490" y="299315"/>
                </a:lnTo>
                <a:close/>
              </a:path>
              <a:path w="964565" h="962025">
                <a:moveTo>
                  <a:pt x="657227" y="574489"/>
                </a:moveTo>
                <a:lnTo>
                  <a:pt x="656227" y="573457"/>
                </a:lnTo>
                <a:lnTo>
                  <a:pt x="655355" y="572969"/>
                </a:lnTo>
                <a:lnTo>
                  <a:pt x="655743" y="572016"/>
                </a:lnTo>
                <a:lnTo>
                  <a:pt x="655886" y="570671"/>
                </a:lnTo>
                <a:lnTo>
                  <a:pt x="657181" y="569866"/>
                </a:lnTo>
                <a:lnTo>
                  <a:pt x="658850" y="570243"/>
                </a:lnTo>
                <a:lnTo>
                  <a:pt x="660508" y="572439"/>
                </a:lnTo>
                <a:lnTo>
                  <a:pt x="659679" y="573898"/>
                </a:lnTo>
                <a:lnTo>
                  <a:pt x="657227" y="574489"/>
                </a:lnTo>
                <a:close/>
              </a:path>
              <a:path w="964565" h="962025">
                <a:moveTo>
                  <a:pt x="659305" y="608853"/>
                </a:moveTo>
                <a:lnTo>
                  <a:pt x="657099" y="608853"/>
                </a:lnTo>
                <a:lnTo>
                  <a:pt x="657683" y="608458"/>
                </a:lnTo>
                <a:lnTo>
                  <a:pt x="659049" y="608458"/>
                </a:lnTo>
                <a:lnTo>
                  <a:pt x="659305" y="608853"/>
                </a:lnTo>
                <a:close/>
              </a:path>
              <a:path w="964565" h="962025">
                <a:moveTo>
                  <a:pt x="657120" y="610615"/>
                </a:moveTo>
                <a:lnTo>
                  <a:pt x="656017" y="609465"/>
                </a:lnTo>
                <a:lnTo>
                  <a:pt x="656449" y="609234"/>
                </a:lnTo>
                <a:lnTo>
                  <a:pt x="659683" y="609234"/>
                </a:lnTo>
                <a:lnTo>
                  <a:pt x="657120" y="610615"/>
                </a:lnTo>
                <a:close/>
              </a:path>
              <a:path w="964565" h="962025">
                <a:moveTo>
                  <a:pt x="656351" y="591007"/>
                </a:moveTo>
                <a:lnTo>
                  <a:pt x="656501" y="590260"/>
                </a:lnTo>
                <a:lnTo>
                  <a:pt x="657526" y="589691"/>
                </a:lnTo>
                <a:lnTo>
                  <a:pt x="659208" y="590260"/>
                </a:lnTo>
                <a:lnTo>
                  <a:pt x="660042" y="591007"/>
                </a:lnTo>
                <a:lnTo>
                  <a:pt x="656501" y="590260"/>
                </a:lnTo>
                <a:lnTo>
                  <a:pt x="656351" y="591007"/>
                </a:lnTo>
                <a:close/>
              </a:path>
              <a:path w="964565" h="962025">
                <a:moveTo>
                  <a:pt x="658761" y="593260"/>
                </a:moveTo>
                <a:lnTo>
                  <a:pt x="657181" y="592783"/>
                </a:lnTo>
                <a:lnTo>
                  <a:pt x="657313" y="592783"/>
                </a:lnTo>
                <a:lnTo>
                  <a:pt x="656224" y="591637"/>
                </a:lnTo>
                <a:lnTo>
                  <a:pt x="656280" y="591356"/>
                </a:lnTo>
                <a:lnTo>
                  <a:pt x="659985" y="591356"/>
                </a:lnTo>
                <a:lnTo>
                  <a:pt x="659886" y="591950"/>
                </a:lnTo>
                <a:lnTo>
                  <a:pt x="659805" y="592434"/>
                </a:lnTo>
                <a:lnTo>
                  <a:pt x="659747" y="592783"/>
                </a:lnTo>
                <a:lnTo>
                  <a:pt x="658761" y="593260"/>
                </a:lnTo>
                <a:close/>
              </a:path>
              <a:path w="964565" h="962025">
                <a:moveTo>
                  <a:pt x="659576" y="373431"/>
                </a:moveTo>
                <a:lnTo>
                  <a:pt x="656786" y="373431"/>
                </a:lnTo>
                <a:lnTo>
                  <a:pt x="656304" y="372367"/>
                </a:lnTo>
                <a:lnTo>
                  <a:pt x="656202" y="372143"/>
                </a:lnTo>
                <a:lnTo>
                  <a:pt x="655565" y="371409"/>
                </a:lnTo>
                <a:lnTo>
                  <a:pt x="656163" y="370676"/>
                </a:lnTo>
                <a:lnTo>
                  <a:pt x="656788" y="369225"/>
                </a:lnTo>
                <a:lnTo>
                  <a:pt x="658216" y="369225"/>
                </a:lnTo>
                <a:lnTo>
                  <a:pt x="659807" y="369894"/>
                </a:lnTo>
                <a:lnTo>
                  <a:pt x="660432" y="372143"/>
                </a:lnTo>
                <a:lnTo>
                  <a:pt x="660494" y="372367"/>
                </a:lnTo>
                <a:lnTo>
                  <a:pt x="659576" y="373431"/>
                </a:lnTo>
                <a:close/>
              </a:path>
              <a:path w="964565" h="962025">
                <a:moveTo>
                  <a:pt x="659576" y="373431"/>
                </a:moveTo>
                <a:lnTo>
                  <a:pt x="659380" y="373658"/>
                </a:lnTo>
                <a:lnTo>
                  <a:pt x="660494" y="372367"/>
                </a:lnTo>
                <a:lnTo>
                  <a:pt x="659576" y="373431"/>
                </a:lnTo>
                <a:close/>
              </a:path>
              <a:path w="964565" h="962025">
                <a:moveTo>
                  <a:pt x="657359" y="391903"/>
                </a:moveTo>
                <a:lnTo>
                  <a:pt x="656441" y="390714"/>
                </a:lnTo>
                <a:lnTo>
                  <a:pt x="655499" y="390038"/>
                </a:lnTo>
                <a:lnTo>
                  <a:pt x="655645" y="390038"/>
                </a:lnTo>
                <a:lnTo>
                  <a:pt x="656056" y="389156"/>
                </a:lnTo>
                <a:lnTo>
                  <a:pt x="656193" y="388323"/>
                </a:lnTo>
                <a:lnTo>
                  <a:pt x="656305" y="387640"/>
                </a:lnTo>
                <a:lnTo>
                  <a:pt x="656478" y="387640"/>
                </a:lnTo>
                <a:lnTo>
                  <a:pt x="657711" y="387074"/>
                </a:lnTo>
                <a:lnTo>
                  <a:pt x="659412" y="387640"/>
                </a:lnTo>
                <a:lnTo>
                  <a:pt x="660850" y="390038"/>
                </a:lnTo>
                <a:lnTo>
                  <a:pt x="659910" y="391511"/>
                </a:lnTo>
                <a:lnTo>
                  <a:pt x="657359" y="391903"/>
                </a:lnTo>
                <a:close/>
              </a:path>
              <a:path w="964565" h="962025">
                <a:moveTo>
                  <a:pt x="659555" y="352283"/>
                </a:moveTo>
                <a:lnTo>
                  <a:pt x="655950" y="352283"/>
                </a:lnTo>
                <a:lnTo>
                  <a:pt x="656999" y="351087"/>
                </a:lnTo>
                <a:lnTo>
                  <a:pt x="659555" y="352283"/>
                </a:lnTo>
                <a:close/>
              </a:path>
              <a:path w="964565" h="962025">
                <a:moveTo>
                  <a:pt x="658984" y="353197"/>
                </a:moveTo>
                <a:lnTo>
                  <a:pt x="657672" y="353197"/>
                </a:lnTo>
                <a:lnTo>
                  <a:pt x="656825" y="352692"/>
                </a:lnTo>
                <a:lnTo>
                  <a:pt x="659273" y="352692"/>
                </a:lnTo>
                <a:lnTo>
                  <a:pt x="658984" y="353197"/>
                </a:lnTo>
                <a:close/>
              </a:path>
              <a:path w="964565" h="962025">
                <a:moveTo>
                  <a:pt x="659562" y="409396"/>
                </a:moveTo>
                <a:lnTo>
                  <a:pt x="656932" y="409396"/>
                </a:lnTo>
                <a:lnTo>
                  <a:pt x="656266" y="408404"/>
                </a:lnTo>
                <a:lnTo>
                  <a:pt x="655519" y="407784"/>
                </a:lnTo>
                <a:lnTo>
                  <a:pt x="655999" y="406916"/>
                </a:lnTo>
                <a:lnTo>
                  <a:pt x="656316" y="405550"/>
                </a:lnTo>
                <a:lnTo>
                  <a:pt x="657750" y="405076"/>
                </a:lnTo>
                <a:lnTo>
                  <a:pt x="659067" y="405550"/>
                </a:lnTo>
                <a:lnTo>
                  <a:pt x="659294" y="405550"/>
                </a:lnTo>
                <a:lnTo>
                  <a:pt x="660576" y="408055"/>
                </a:lnTo>
                <a:lnTo>
                  <a:pt x="659562" y="409396"/>
                </a:lnTo>
                <a:close/>
              </a:path>
              <a:path w="964565" h="962025">
                <a:moveTo>
                  <a:pt x="658581" y="316957"/>
                </a:moveTo>
                <a:lnTo>
                  <a:pt x="656829" y="316957"/>
                </a:lnTo>
                <a:lnTo>
                  <a:pt x="656754" y="316178"/>
                </a:lnTo>
                <a:lnTo>
                  <a:pt x="656693" y="315545"/>
                </a:lnTo>
                <a:lnTo>
                  <a:pt x="657821" y="315545"/>
                </a:lnTo>
                <a:lnTo>
                  <a:pt x="658798" y="316178"/>
                </a:lnTo>
                <a:lnTo>
                  <a:pt x="658581" y="316957"/>
                </a:lnTo>
                <a:close/>
              </a:path>
              <a:path w="964565" h="962025">
                <a:moveTo>
                  <a:pt x="658581" y="316957"/>
                </a:moveTo>
                <a:lnTo>
                  <a:pt x="658542" y="317096"/>
                </a:lnTo>
                <a:lnTo>
                  <a:pt x="658798" y="316178"/>
                </a:lnTo>
                <a:lnTo>
                  <a:pt x="658581" y="316957"/>
                </a:lnTo>
                <a:close/>
              </a:path>
              <a:path w="964565" h="962025">
                <a:moveTo>
                  <a:pt x="658542" y="317096"/>
                </a:moveTo>
                <a:lnTo>
                  <a:pt x="658487" y="317296"/>
                </a:lnTo>
                <a:lnTo>
                  <a:pt x="658581" y="316957"/>
                </a:lnTo>
                <a:lnTo>
                  <a:pt x="658542" y="317096"/>
                </a:lnTo>
                <a:close/>
              </a:path>
              <a:path w="964565" h="962025">
                <a:moveTo>
                  <a:pt x="639328" y="317744"/>
                </a:moveTo>
                <a:lnTo>
                  <a:pt x="637898" y="317199"/>
                </a:lnTo>
                <a:lnTo>
                  <a:pt x="637779" y="316495"/>
                </a:lnTo>
                <a:lnTo>
                  <a:pt x="637652" y="315741"/>
                </a:lnTo>
                <a:lnTo>
                  <a:pt x="637207" y="314805"/>
                </a:lnTo>
                <a:lnTo>
                  <a:pt x="637723" y="313399"/>
                </a:lnTo>
                <a:lnTo>
                  <a:pt x="638773" y="312872"/>
                </a:lnTo>
                <a:lnTo>
                  <a:pt x="640662" y="314395"/>
                </a:lnTo>
                <a:lnTo>
                  <a:pt x="640965" y="315570"/>
                </a:lnTo>
                <a:lnTo>
                  <a:pt x="641470" y="316495"/>
                </a:lnTo>
                <a:lnTo>
                  <a:pt x="640495" y="316869"/>
                </a:lnTo>
                <a:lnTo>
                  <a:pt x="639328" y="317744"/>
                </a:lnTo>
                <a:close/>
              </a:path>
              <a:path w="964565" h="962025">
                <a:moveTo>
                  <a:pt x="641516" y="78340"/>
                </a:moveTo>
                <a:lnTo>
                  <a:pt x="638933" y="78340"/>
                </a:lnTo>
                <a:lnTo>
                  <a:pt x="638339" y="77528"/>
                </a:lnTo>
                <a:lnTo>
                  <a:pt x="637599" y="76959"/>
                </a:lnTo>
                <a:lnTo>
                  <a:pt x="638018" y="76069"/>
                </a:lnTo>
                <a:lnTo>
                  <a:pt x="638250" y="74706"/>
                </a:lnTo>
                <a:lnTo>
                  <a:pt x="639584" y="74158"/>
                </a:lnTo>
                <a:lnTo>
                  <a:pt x="641075" y="74706"/>
                </a:lnTo>
                <a:lnTo>
                  <a:pt x="641922" y="76069"/>
                </a:lnTo>
                <a:lnTo>
                  <a:pt x="642440" y="76959"/>
                </a:lnTo>
                <a:lnTo>
                  <a:pt x="642123" y="77528"/>
                </a:lnTo>
                <a:lnTo>
                  <a:pt x="641516" y="78340"/>
                </a:lnTo>
                <a:close/>
              </a:path>
              <a:path w="964565" h="962025">
                <a:moveTo>
                  <a:pt x="639848" y="153246"/>
                </a:moveTo>
                <a:lnTo>
                  <a:pt x="638285" y="152691"/>
                </a:lnTo>
                <a:lnTo>
                  <a:pt x="637060" y="150516"/>
                </a:lnTo>
                <a:lnTo>
                  <a:pt x="636958" y="150335"/>
                </a:lnTo>
                <a:lnTo>
                  <a:pt x="637915" y="148997"/>
                </a:lnTo>
                <a:lnTo>
                  <a:pt x="640570" y="148997"/>
                </a:lnTo>
                <a:lnTo>
                  <a:pt x="641232" y="149922"/>
                </a:lnTo>
                <a:lnTo>
                  <a:pt x="642004" y="150516"/>
                </a:lnTo>
                <a:lnTo>
                  <a:pt x="641538" y="151385"/>
                </a:lnTo>
                <a:lnTo>
                  <a:pt x="641259" y="152691"/>
                </a:lnTo>
                <a:lnTo>
                  <a:pt x="639848" y="153246"/>
                </a:lnTo>
                <a:close/>
              </a:path>
              <a:path w="964565" h="962025">
                <a:moveTo>
                  <a:pt x="641410" y="537634"/>
                </a:moveTo>
                <a:lnTo>
                  <a:pt x="638785" y="537634"/>
                </a:lnTo>
                <a:lnTo>
                  <a:pt x="638179" y="536801"/>
                </a:lnTo>
                <a:lnTo>
                  <a:pt x="637428" y="536224"/>
                </a:lnTo>
                <a:lnTo>
                  <a:pt x="637880" y="535310"/>
                </a:lnTo>
                <a:lnTo>
                  <a:pt x="638007" y="534612"/>
                </a:lnTo>
                <a:lnTo>
                  <a:pt x="638132" y="533929"/>
                </a:lnTo>
                <a:lnTo>
                  <a:pt x="639513" y="533349"/>
                </a:lnTo>
                <a:lnTo>
                  <a:pt x="641099" y="533929"/>
                </a:lnTo>
                <a:lnTo>
                  <a:pt x="641509" y="534612"/>
                </a:lnTo>
                <a:lnTo>
                  <a:pt x="642419" y="536224"/>
                </a:lnTo>
                <a:lnTo>
                  <a:pt x="642491" y="536352"/>
                </a:lnTo>
                <a:lnTo>
                  <a:pt x="641410" y="537634"/>
                </a:lnTo>
                <a:close/>
              </a:path>
              <a:path w="964565" h="962025">
                <a:moveTo>
                  <a:pt x="641509" y="95972"/>
                </a:moveTo>
                <a:lnTo>
                  <a:pt x="637813" y="95972"/>
                </a:lnTo>
                <a:lnTo>
                  <a:pt x="637691" y="95168"/>
                </a:lnTo>
                <a:lnTo>
                  <a:pt x="637268" y="94225"/>
                </a:lnTo>
                <a:lnTo>
                  <a:pt x="637826" y="92904"/>
                </a:lnTo>
                <a:lnTo>
                  <a:pt x="638890" y="92374"/>
                </a:lnTo>
                <a:lnTo>
                  <a:pt x="640730" y="93847"/>
                </a:lnTo>
                <a:lnTo>
                  <a:pt x="641015" y="95040"/>
                </a:lnTo>
                <a:lnTo>
                  <a:pt x="641509" y="95972"/>
                </a:lnTo>
                <a:close/>
              </a:path>
              <a:path w="964565" h="962025">
                <a:moveTo>
                  <a:pt x="639349" y="97185"/>
                </a:moveTo>
                <a:lnTo>
                  <a:pt x="637915" y="96648"/>
                </a:lnTo>
                <a:lnTo>
                  <a:pt x="637867" y="96331"/>
                </a:lnTo>
                <a:lnTo>
                  <a:pt x="640520" y="96331"/>
                </a:lnTo>
                <a:lnTo>
                  <a:pt x="639349" y="97185"/>
                </a:lnTo>
                <a:close/>
              </a:path>
              <a:path w="964565" h="962025">
                <a:moveTo>
                  <a:pt x="641189" y="131169"/>
                </a:moveTo>
                <a:lnTo>
                  <a:pt x="639040" y="131169"/>
                </a:lnTo>
                <a:lnTo>
                  <a:pt x="639616" y="130788"/>
                </a:lnTo>
                <a:lnTo>
                  <a:pt x="640938" y="130788"/>
                </a:lnTo>
                <a:lnTo>
                  <a:pt x="641189" y="131169"/>
                </a:lnTo>
                <a:close/>
              </a:path>
              <a:path w="964565" h="962025">
                <a:moveTo>
                  <a:pt x="639022" y="132845"/>
                </a:moveTo>
                <a:lnTo>
                  <a:pt x="638011" y="131728"/>
                </a:lnTo>
                <a:lnTo>
                  <a:pt x="638830" y="131308"/>
                </a:lnTo>
                <a:lnTo>
                  <a:pt x="639040" y="131169"/>
                </a:lnTo>
                <a:lnTo>
                  <a:pt x="641556" y="131525"/>
                </a:lnTo>
                <a:lnTo>
                  <a:pt x="639022" y="132845"/>
                </a:lnTo>
                <a:close/>
              </a:path>
              <a:path w="964565" h="962025">
                <a:moveTo>
                  <a:pt x="641443" y="170963"/>
                </a:moveTo>
                <a:lnTo>
                  <a:pt x="638737" y="170963"/>
                </a:lnTo>
                <a:lnTo>
                  <a:pt x="638243" y="169871"/>
                </a:lnTo>
                <a:lnTo>
                  <a:pt x="638140" y="169643"/>
                </a:lnTo>
                <a:lnTo>
                  <a:pt x="637510" y="168903"/>
                </a:lnTo>
                <a:lnTo>
                  <a:pt x="638079" y="168127"/>
                </a:lnTo>
                <a:lnTo>
                  <a:pt x="638651" y="166594"/>
                </a:lnTo>
                <a:lnTo>
                  <a:pt x="640068" y="166594"/>
                </a:lnTo>
                <a:lnTo>
                  <a:pt x="641620" y="167288"/>
                </a:lnTo>
                <a:lnTo>
                  <a:pt x="642415" y="169643"/>
                </a:lnTo>
                <a:lnTo>
                  <a:pt x="642491" y="169871"/>
                </a:lnTo>
                <a:lnTo>
                  <a:pt x="641443" y="170963"/>
                </a:lnTo>
                <a:close/>
              </a:path>
              <a:path w="964565" h="962025">
                <a:moveTo>
                  <a:pt x="639221" y="427879"/>
                </a:moveTo>
                <a:lnTo>
                  <a:pt x="638339" y="426755"/>
                </a:lnTo>
                <a:lnTo>
                  <a:pt x="637517" y="426178"/>
                </a:lnTo>
                <a:lnTo>
                  <a:pt x="637997" y="425235"/>
                </a:lnTo>
                <a:lnTo>
                  <a:pt x="638144" y="424481"/>
                </a:lnTo>
                <a:lnTo>
                  <a:pt x="638326" y="423783"/>
                </a:lnTo>
                <a:lnTo>
                  <a:pt x="639727" y="423200"/>
                </a:lnTo>
                <a:lnTo>
                  <a:pt x="641388" y="423783"/>
                </a:lnTo>
                <a:lnTo>
                  <a:pt x="642854" y="426178"/>
                </a:lnTo>
                <a:lnTo>
                  <a:pt x="643030" y="426178"/>
                </a:lnTo>
                <a:lnTo>
                  <a:pt x="641773" y="427591"/>
                </a:lnTo>
                <a:lnTo>
                  <a:pt x="639221" y="427879"/>
                </a:lnTo>
                <a:close/>
              </a:path>
              <a:path w="964565" h="962025">
                <a:moveTo>
                  <a:pt x="639346" y="557216"/>
                </a:moveTo>
                <a:lnTo>
                  <a:pt x="637908" y="556198"/>
                </a:lnTo>
                <a:lnTo>
                  <a:pt x="637890" y="555967"/>
                </a:lnTo>
                <a:lnTo>
                  <a:pt x="637775" y="553519"/>
                </a:lnTo>
                <a:lnTo>
                  <a:pt x="638937" y="552732"/>
                </a:lnTo>
                <a:lnTo>
                  <a:pt x="639588" y="551946"/>
                </a:lnTo>
                <a:lnTo>
                  <a:pt x="640495" y="552455"/>
                </a:lnTo>
                <a:lnTo>
                  <a:pt x="641686" y="552732"/>
                </a:lnTo>
                <a:lnTo>
                  <a:pt x="641897" y="552732"/>
                </a:lnTo>
                <a:lnTo>
                  <a:pt x="642431" y="554280"/>
                </a:lnTo>
                <a:lnTo>
                  <a:pt x="641837" y="555967"/>
                </a:lnTo>
                <a:lnTo>
                  <a:pt x="639346" y="557216"/>
                </a:lnTo>
                <a:close/>
              </a:path>
              <a:path w="964565" h="962025">
                <a:moveTo>
                  <a:pt x="639289" y="245485"/>
                </a:moveTo>
                <a:lnTo>
                  <a:pt x="638399" y="244311"/>
                </a:lnTo>
                <a:lnTo>
                  <a:pt x="637588" y="243713"/>
                </a:lnTo>
                <a:lnTo>
                  <a:pt x="638036" y="242784"/>
                </a:lnTo>
                <a:lnTo>
                  <a:pt x="638312" y="241325"/>
                </a:lnTo>
                <a:lnTo>
                  <a:pt x="639755" y="240799"/>
                </a:lnTo>
                <a:lnTo>
                  <a:pt x="641413" y="241325"/>
                </a:lnTo>
                <a:lnTo>
                  <a:pt x="642821" y="243713"/>
                </a:lnTo>
                <a:lnTo>
                  <a:pt x="642420" y="244311"/>
                </a:lnTo>
                <a:lnTo>
                  <a:pt x="641790" y="245140"/>
                </a:lnTo>
                <a:lnTo>
                  <a:pt x="639289" y="245485"/>
                </a:lnTo>
                <a:close/>
              </a:path>
              <a:path w="964565" h="962025">
                <a:moveTo>
                  <a:pt x="641173" y="114191"/>
                </a:moveTo>
                <a:lnTo>
                  <a:pt x="638513" y="114191"/>
                </a:lnTo>
                <a:lnTo>
                  <a:pt x="638591" y="113266"/>
                </a:lnTo>
                <a:lnTo>
                  <a:pt x="640792" y="113266"/>
                </a:lnTo>
                <a:lnTo>
                  <a:pt x="641306" y="113583"/>
                </a:lnTo>
                <a:lnTo>
                  <a:pt x="641173" y="114191"/>
                </a:lnTo>
                <a:close/>
              </a:path>
              <a:path w="964565" h="962025">
                <a:moveTo>
                  <a:pt x="641474" y="886910"/>
                </a:moveTo>
                <a:lnTo>
                  <a:pt x="638820" y="886910"/>
                </a:lnTo>
                <a:lnTo>
                  <a:pt x="638207" y="886041"/>
                </a:lnTo>
                <a:lnTo>
                  <a:pt x="637453" y="885444"/>
                </a:lnTo>
                <a:lnTo>
                  <a:pt x="637880" y="884526"/>
                </a:lnTo>
                <a:lnTo>
                  <a:pt x="638115" y="883099"/>
                </a:lnTo>
                <a:lnTo>
                  <a:pt x="639499" y="882568"/>
                </a:lnTo>
                <a:lnTo>
                  <a:pt x="640907" y="883099"/>
                </a:lnTo>
                <a:lnTo>
                  <a:pt x="641056" y="883099"/>
                </a:lnTo>
                <a:lnTo>
                  <a:pt x="642403" y="885444"/>
                </a:lnTo>
                <a:lnTo>
                  <a:pt x="642557" y="885444"/>
                </a:lnTo>
                <a:lnTo>
                  <a:pt x="641474" y="886910"/>
                </a:lnTo>
                <a:close/>
              </a:path>
              <a:path w="964565" h="962025">
                <a:moveTo>
                  <a:pt x="641481" y="42534"/>
                </a:moveTo>
                <a:lnTo>
                  <a:pt x="638838" y="42534"/>
                </a:lnTo>
                <a:lnTo>
                  <a:pt x="638218" y="41659"/>
                </a:lnTo>
                <a:lnTo>
                  <a:pt x="637463" y="41061"/>
                </a:lnTo>
                <a:lnTo>
                  <a:pt x="637887" y="40153"/>
                </a:lnTo>
                <a:lnTo>
                  <a:pt x="638122" y="38719"/>
                </a:lnTo>
                <a:lnTo>
                  <a:pt x="639509" y="38228"/>
                </a:lnTo>
                <a:lnTo>
                  <a:pt x="640833" y="38719"/>
                </a:lnTo>
                <a:lnTo>
                  <a:pt x="641029" y="38719"/>
                </a:lnTo>
                <a:lnTo>
                  <a:pt x="642389" y="41061"/>
                </a:lnTo>
                <a:lnTo>
                  <a:pt x="642463" y="41189"/>
                </a:lnTo>
                <a:lnTo>
                  <a:pt x="641481" y="42534"/>
                </a:lnTo>
                <a:close/>
              </a:path>
              <a:path w="964565" h="962025">
                <a:moveTo>
                  <a:pt x="640225" y="901190"/>
                </a:moveTo>
                <a:lnTo>
                  <a:pt x="638976" y="901190"/>
                </a:lnTo>
                <a:lnTo>
                  <a:pt x="639353" y="900713"/>
                </a:lnTo>
                <a:lnTo>
                  <a:pt x="640225" y="901190"/>
                </a:lnTo>
                <a:close/>
              </a:path>
              <a:path w="964565" h="962025">
                <a:moveTo>
                  <a:pt x="639114" y="905802"/>
                </a:moveTo>
                <a:lnTo>
                  <a:pt x="637801" y="904777"/>
                </a:lnTo>
                <a:lnTo>
                  <a:pt x="637780" y="904503"/>
                </a:lnTo>
                <a:lnTo>
                  <a:pt x="637656" y="902919"/>
                </a:lnTo>
                <a:lnTo>
                  <a:pt x="637606" y="902279"/>
                </a:lnTo>
                <a:lnTo>
                  <a:pt x="638752" y="901475"/>
                </a:lnTo>
                <a:lnTo>
                  <a:pt x="641573" y="901475"/>
                </a:lnTo>
                <a:lnTo>
                  <a:pt x="642082" y="902919"/>
                </a:lnTo>
                <a:lnTo>
                  <a:pt x="641516" y="904503"/>
                </a:lnTo>
                <a:lnTo>
                  <a:pt x="639114" y="905802"/>
                </a:lnTo>
                <a:close/>
              </a:path>
              <a:path w="964565" h="962025">
                <a:moveTo>
                  <a:pt x="639296" y="961567"/>
                </a:moveTo>
                <a:lnTo>
                  <a:pt x="638406" y="960396"/>
                </a:lnTo>
                <a:lnTo>
                  <a:pt x="637595" y="959802"/>
                </a:lnTo>
                <a:lnTo>
                  <a:pt x="638040" y="958880"/>
                </a:lnTo>
                <a:lnTo>
                  <a:pt x="638316" y="957425"/>
                </a:lnTo>
                <a:lnTo>
                  <a:pt x="639759" y="956902"/>
                </a:lnTo>
                <a:lnTo>
                  <a:pt x="641413" y="957425"/>
                </a:lnTo>
                <a:lnTo>
                  <a:pt x="642822" y="959802"/>
                </a:lnTo>
                <a:lnTo>
                  <a:pt x="642424" y="960396"/>
                </a:lnTo>
                <a:lnTo>
                  <a:pt x="641787" y="961225"/>
                </a:lnTo>
                <a:lnTo>
                  <a:pt x="639296" y="961567"/>
                </a:lnTo>
                <a:close/>
              </a:path>
              <a:path w="964565" h="962025">
                <a:moveTo>
                  <a:pt x="639591" y="869551"/>
                </a:moveTo>
                <a:lnTo>
                  <a:pt x="638520" y="868466"/>
                </a:lnTo>
                <a:lnTo>
                  <a:pt x="637613" y="867964"/>
                </a:lnTo>
                <a:lnTo>
                  <a:pt x="637979" y="866982"/>
                </a:lnTo>
                <a:lnTo>
                  <a:pt x="638090" y="865591"/>
                </a:lnTo>
                <a:lnTo>
                  <a:pt x="639417" y="864769"/>
                </a:lnTo>
                <a:lnTo>
                  <a:pt x="641121" y="865107"/>
                </a:lnTo>
                <a:lnTo>
                  <a:pt x="642901" y="867327"/>
                </a:lnTo>
                <a:lnTo>
                  <a:pt x="642047" y="868854"/>
                </a:lnTo>
                <a:lnTo>
                  <a:pt x="639591" y="869551"/>
                </a:lnTo>
                <a:close/>
              </a:path>
              <a:path w="964565" h="962025">
                <a:moveTo>
                  <a:pt x="641413" y="60636"/>
                </a:moveTo>
                <a:lnTo>
                  <a:pt x="638830" y="60636"/>
                </a:lnTo>
                <a:lnTo>
                  <a:pt x="638171" y="59569"/>
                </a:lnTo>
                <a:lnTo>
                  <a:pt x="637456" y="58921"/>
                </a:lnTo>
                <a:lnTo>
                  <a:pt x="637933" y="58056"/>
                </a:lnTo>
                <a:lnTo>
                  <a:pt x="638213" y="56861"/>
                </a:lnTo>
                <a:lnTo>
                  <a:pt x="638260" y="56658"/>
                </a:lnTo>
                <a:lnTo>
                  <a:pt x="639698" y="56256"/>
                </a:lnTo>
                <a:lnTo>
                  <a:pt x="641271" y="56861"/>
                </a:lnTo>
                <a:lnTo>
                  <a:pt x="642488" y="59330"/>
                </a:lnTo>
                <a:lnTo>
                  <a:pt x="641413" y="60636"/>
                </a:lnTo>
                <a:close/>
              </a:path>
              <a:path w="964565" h="962025">
                <a:moveTo>
                  <a:pt x="639139" y="809374"/>
                </a:moveTo>
                <a:lnTo>
                  <a:pt x="638001" y="809374"/>
                </a:lnTo>
                <a:lnTo>
                  <a:pt x="638157" y="808897"/>
                </a:lnTo>
                <a:lnTo>
                  <a:pt x="639139" y="809374"/>
                </a:lnTo>
                <a:close/>
              </a:path>
              <a:path w="964565" h="962025">
                <a:moveTo>
                  <a:pt x="639196" y="813256"/>
                </a:moveTo>
                <a:lnTo>
                  <a:pt x="638129" y="812416"/>
                </a:lnTo>
                <a:lnTo>
                  <a:pt x="637136" y="812018"/>
                </a:lnTo>
                <a:lnTo>
                  <a:pt x="637920" y="809623"/>
                </a:lnTo>
                <a:lnTo>
                  <a:pt x="640385" y="809623"/>
                </a:lnTo>
                <a:lnTo>
                  <a:pt x="641965" y="811452"/>
                </a:lnTo>
                <a:lnTo>
                  <a:pt x="641492" y="812858"/>
                </a:lnTo>
                <a:lnTo>
                  <a:pt x="639196" y="813256"/>
                </a:lnTo>
                <a:close/>
              </a:path>
              <a:path w="964565" h="962025">
                <a:moveTo>
                  <a:pt x="639328" y="923569"/>
                </a:moveTo>
                <a:lnTo>
                  <a:pt x="637898" y="923025"/>
                </a:lnTo>
                <a:lnTo>
                  <a:pt x="637779" y="922320"/>
                </a:lnTo>
                <a:lnTo>
                  <a:pt x="637652" y="921566"/>
                </a:lnTo>
                <a:lnTo>
                  <a:pt x="637207" y="920630"/>
                </a:lnTo>
                <a:lnTo>
                  <a:pt x="637723" y="919228"/>
                </a:lnTo>
                <a:lnTo>
                  <a:pt x="638773" y="918698"/>
                </a:lnTo>
                <a:lnTo>
                  <a:pt x="640662" y="920221"/>
                </a:lnTo>
                <a:lnTo>
                  <a:pt x="640965" y="921395"/>
                </a:lnTo>
                <a:lnTo>
                  <a:pt x="641470" y="922320"/>
                </a:lnTo>
                <a:lnTo>
                  <a:pt x="640495" y="922694"/>
                </a:lnTo>
                <a:lnTo>
                  <a:pt x="639328" y="923569"/>
                </a:lnTo>
                <a:close/>
              </a:path>
              <a:path w="964565" h="962025">
                <a:moveTo>
                  <a:pt x="641353" y="940237"/>
                </a:moveTo>
                <a:lnTo>
                  <a:pt x="637809" y="940237"/>
                </a:lnTo>
                <a:lnTo>
                  <a:pt x="640349" y="939045"/>
                </a:lnTo>
                <a:lnTo>
                  <a:pt x="641353" y="940237"/>
                </a:lnTo>
                <a:close/>
              </a:path>
              <a:path w="964565" h="962025">
                <a:moveTo>
                  <a:pt x="639684" y="941138"/>
                </a:moveTo>
                <a:lnTo>
                  <a:pt x="638417" y="941138"/>
                </a:lnTo>
                <a:lnTo>
                  <a:pt x="638143" y="940643"/>
                </a:lnTo>
                <a:lnTo>
                  <a:pt x="640506" y="940643"/>
                </a:lnTo>
                <a:lnTo>
                  <a:pt x="639684" y="941138"/>
                </a:lnTo>
                <a:close/>
              </a:path>
              <a:path w="964565" h="962025">
                <a:moveTo>
                  <a:pt x="641440" y="830465"/>
                </a:moveTo>
                <a:lnTo>
                  <a:pt x="637606" y="830465"/>
                </a:lnTo>
                <a:lnTo>
                  <a:pt x="637043" y="829084"/>
                </a:lnTo>
                <a:lnTo>
                  <a:pt x="637930" y="827899"/>
                </a:lnTo>
                <a:lnTo>
                  <a:pt x="638018" y="827668"/>
                </a:lnTo>
                <a:lnTo>
                  <a:pt x="640442" y="827668"/>
                </a:lnTo>
                <a:lnTo>
                  <a:pt x="641954" y="829465"/>
                </a:lnTo>
                <a:lnTo>
                  <a:pt x="641440" y="830465"/>
                </a:lnTo>
                <a:close/>
              </a:path>
              <a:path w="964565" h="962025">
                <a:moveTo>
                  <a:pt x="640072" y="831020"/>
                </a:moveTo>
                <a:lnTo>
                  <a:pt x="639107" y="830636"/>
                </a:lnTo>
                <a:lnTo>
                  <a:pt x="641076" y="830636"/>
                </a:lnTo>
                <a:lnTo>
                  <a:pt x="640072" y="831020"/>
                </a:lnTo>
                <a:close/>
              </a:path>
              <a:path w="964565" h="962025">
                <a:moveTo>
                  <a:pt x="639926" y="574763"/>
                </a:moveTo>
                <a:lnTo>
                  <a:pt x="638264" y="574204"/>
                </a:lnTo>
                <a:lnTo>
                  <a:pt x="637108" y="571706"/>
                </a:lnTo>
                <a:lnTo>
                  <a:pt x="638296" y="570194"/>
                </a:lnTo>
                <a:lnTo>
                  <a:pt x="640791" y="570194"/>
                </a:lnTo>
                <a:lnTo>
                  <a:pt x="641580" y="571439"/>
                </a:lnTo>
                <a:lnTo>
                  <a:pt x="642342" y="572105"/>
                </a:lnTo>
                <a:lnTo>
                  <a:pt x="641826" y="572969"/>
                </a:lnTo>
                <a:lnTo>
                  <a:pt x="641496" y="574204"/>
                </a:lnTo>
                <a:lnTo>
                  <a:pt x="641452" y="574368"/>
                </a:lnTo>
                <a:lnTo>
                  <a:pt x="639926" y="574763"/>
                </a:lnTo>
                <a:close/>
              </a:path>
              <a:path w="964565" h="962025">
                <a:moveTo>
                  <a:pt x="641784" y="409745"/>
                </a:moveTo>
                <a:lnTo>
                  <a:pt x="638965" y="409745"/>
                </a:lnTo>
                <a:lnTo>
                  <a:pt x="638395" y="408617"/>
                </a:lnTo>
                <a:lnTo>
                  <a:pt x="638300" y="408428"/>
                </a:lnTo>
                <a:lnTo>
                  <a:pt x="637609" y="407695"/>
                </a:lnTo>
                <a:lnTo>
                  <a:pt x="638207" y="406863"/>
                </a:lnTo>
                <a:lnTo>
                  <a:pt x="638702" y="405489"/>
                </a:lnTo>
                <a:lnTo>
                  <a:pt x="640271" y="405190"/>
                </a:lnTo>
                <a:lnTo>
                  <a:pt x="641897" y="405902"/>
                </a:lnTo>
                <a:lnTo>
                  <a:pt x="642848" y="408428"/>
                </a:lnTo>
                <a:lnTo>
                  <a:pt x="642918" y="408617"/>
                </a:lnTo>
                <a:lnTo>
                  <a:pt x="641784" y="409745"/>
                </a:lnTo>
                <a:close/>
              </a:path>
              <a:path w="964565" h="962025">
                <a:moveTo>
                  <a:pt x="641912" y="591459"/>
                </a:moveTo>
                <a:lnTo>
                  <a:pt x="638004" y="591459"/>
                </a:lnTo>
                <a:lnTo>
                  <a:pt x="638381" y="591022"/>
                </a:lnTo>
                <a:lnTo>
                  <a:pt x="638677" y="590377"/>
                </a:lnTo>
                <a:lnTo>
                  <a:pt x="640474" y="589655"/>
                </a:lnTo>
                <a:lnTo>
                  <a:pt x="641545" y="590150"/>
                </a:lnTo>
                <a:lnTo>
                  <a:pt x="641789" y="591022"/>
                </a:lnTo>
                <a:lnTo>
                  <a:pt x="641912" y="591459"/>
                </a:lnTo>
                <a:close/>
              </a:path>
              <a:path w="964565" h="962025">
                <a:moveTo>
                  <a:pt x="639520" y="593310"/>
                </a:moveTo>
                <a:lnTo>
                  <a:pt x="638542" y="592790"/>
                </a:lnTo>
                <a:lnTo>
                  <a:pt x="638148" y="591815"/>
                </a:lnTo>
                <a:lnTo>
                  <a:pt x="642011" y="591815"/>
                </a:lnTo>
                <a:lnTo>
                  <a:pt x="641314" y="592559"/>
                </a:lnTo>
                <a:lnTo>
                  <a:pt x="639520" y="593310"/>
                </a:lnTo>
                <a:close/>
              </a:path>
              <a:path w="964565" h="962025">
                <a:moveTo>
                  <a:pt x="641285" y="519702"/>
                </a:moveTo>
                <a:lnTo>
                  <a:pt x="638694" y="519702"/>
                </a:lnTo>
                <a:lnTo>
                  <a:pt x="638040" y="518592"/>
                </a:lnTo>
                <a:lnTo>
                  <a:pt x="637332" y="517927"/>
                </a:lnTo>
                <a:lnTo>
                  <a:pt x="637812" y="517051"/>
                </a:lnTo>
                <a:lnTo>
                  <a:pt x="638089" y="515873"/>
                </a:lnTo>
                <a:lnTo>
                  <a:pt x="638147" y="515628"/>
                </a:lnTo>
                <a:lnTo>
                  <a:pt x="639588" y="515244"/>
                </a:lnTo>
                <a:lnTo>
                  <a:pt x="641164" y="515873"/>
                </a:lnTo>
                <a:lnTo>
                  <a:pt x="642378" y="518382"/>
                </a:lnTo>
                <a:lnTo>
                  <a:pt x="641285" y="519702"/>
                </a:lnTo>
                <a:close/>
              </a:path>
              <a:path w="964565" h="962025">
                <a:moveTo>
                  <a:pt x="648890" y="142770"/>
                </a:moveTo>
                <a:lnTo>
                  <a:pt x="647601" y="141805"/>
                </a:lnTo>
                <a:lnTo>
                  <a:pt x="648329" y="140083"/>
                </a:lnTo>
                <a:lnTo>
                  <a:pt x="649922" y="140083"/>
                </a:lnTo>
                <a:lnTo>
                  <a:pt x="649722" y="141012"/>
                </a:lnTo>
                <a:lnTo>
                  <a:pt x="649296" y="141805"/>
                </a:lnTo>
                <a:lnTo>
                  <a:pt x="648890" y="142770"/>
                </a:lnTo>
                <a:close/>
              </a:path>
              <a:path w="964565" h="962025">
                <a:moveTo>
                  <a:pt x="639196" y="207427"/>
                </a:moveTo>
                <a:lnTo>
                  <a:pt x="638129" y="206587"/>
                </a:lnTo>
                <a:lnTo>
                  <a:pt x="637136" y="206189"/>
                </a:lnTo>
                <a:lnTo>
                  <a:pt x="637920" y="203794"/>
                </a:lnTo>
                <a:lnTo>
                  <a:pt x="640385" y="203794"/>
                </a:lnTo>
                <a:lnTo>
                  <a:pt x="641965" y="205623"/>
                </a:lnTo>
                <a:lnTo>
                  <a:pt x="641492" y="207029"/>
                </a:lnTo>
                <a:lnTo>
                  <a:pt x="639196" y="207427"/>
                </a:lnTo>
                <a:close/>
              </a:path>
              <a:path w="964565" h="962025">
                <a:moveTo>
                  <a:pt x="666799" y="437252"/>
                </a:moveTo>
                <a:lnTo>
                  <a:pt x="665558" y="436306"/>
                </a:lnTo>
                <a:lnTo>
                  <a:pt x="666258" y="434576"/>
                </a:lnTo>
                <a:lnTo>
                  <a:pt x="667824" y="434576"/>
                </a:lnTo>
                <a:lnTo>
                  <a:pt x="667625" y="435498"/>
                </a:lnTo>
                <a:lnTo>
                  <a:pt x="667198" y="436306"/>
                </a:lnTo>
                <a:lnTo>
                  <a:pt x="666799" y="437252"/>
                </a:lnTo>
                <a:close/>
              </a:path>
              <a:path w="964565" h="962025">
                <a:moveTo>
                  <a:pt x="640104" y="25130"/>
                </a:moveTo>
                <a:lnTo>
                  <a:pt x="639178" y="24649"/>
                </a:lnTo>
                <a:lnTo>
                  <a:pt x="637734" y="24379"/>
                </a:lnTo>
                <a:lnTo>
                  <a:pt x="636648" y="21770"/>
                </a:lnTo>
                <a:lnTo>
                  <a:pt x="637848" y="20383"/>
                </a:lnTo>
                <a:lnTo>
                  <a:pt x="640474" y="19970"/>
                </a:lnTo>
                <a:lnTo>
                  <a:pt x="642061" y="20763"/>
                </a:lnTo>
                <a:lnTo>
                  <a:pt x="642947" y="23261"/>
                </a:lnTo>
                <a:lnTo>
                  <a:pt x="641969" y="24379"/>
                </a:lnTo>
                <a:lnTo>
                  <a:pt x="641851" y="24514"/>
                </a:lnTo>
                <a:lnTo>
                  <a:pt x="640104" y="25130"/>
                </a:lnTo>
                <a:close/>
              </a:path>
              <a:path w="964565" h="962025">
                <a:moveTo>
                  <a:pt x="639232" y="610657"/>
                </a:moveTo>
                <a:lnTo>
                  <a:pt x="637816" y="610170"/>
                </a:lnTo>
                <a:lnTo>
                  <a:pt x="637694" y="609369"/>
                </a:lnTo>
                <a:lnTo>
                  <a:pt x="637588" y="608664"/>
                </a:lnTo>
                <a:lnTo>
                  <a:pt x="637168" y="607721"/>
                </a:lnTo>
                <a:lnTo>
                  <a:pt x="637705" y="606394"/>
                </a:lnTo>
                <a:lnTo>
                  <a:pt x="638759" y="605828"/>
                </a:lnTo>
                <a:lnTo>
                  <a:pt x="640588" y="607245"/>
                </a:lnTo>
                <a:lnTo>
                  <a:pt x="640862" y="608444"/>
                </a:lnTo>
                <a:lnTo>
                  <a:pt x="641353" y="609369"/>
                </a:lnTo>
                <a:lnTo>
                  <a:pt x="640378" y="609764"/>
                </a:lnTo>
                <a:lnTo>
                  <a:pt x="639232" y="610657"/>
                </a:lnTo>
                <a:close/>
              </a:path>
              <a:path w="964565" h="962025">
                <a:moveTo>
                  <a:pt x="640299" y="479886"/>
                </a:moveTo>
                <a:lnTo>
                  <a:pt x="637626" y="479886"/>
                </a:lnTo>
                <a:lnTo>
                  <a:pt x="637655" y="479580"/>
                </a:lnTo>
                <a:lnTo>
                  <a:pt x="639086" y="479029"/>
                </a:lnTo>
                <a:lnTo>
                  <a:pt x="640299" y="479886"/>
                </a:lnTo>
                <a:close/>
              </a:path>
              <a:path w="964565" h="962025">
                <a:moveTo>
                  <a:pt x="637626" y="479886"/>
                </a:moveTo>
                <a:lnTo>
                  <a:pt x="637591" y="480246"/>
                </a:lnTo>
                <a:lnTo>
                  <a:pt x="637655" y="479580"/>
                </a:lnTo>
                <a:lnTo>
                  <a:pt x="637626" y="479886"/>
                </a:lnTo>
                <a:close/>
              </a:path>
              <a:path w="964565" h="962025">
                <a:moveTo>
                  <a:pt x="638823" y="484021"/>
                </a:moveTo>
                <a:lnTo>
                  <a:pt x="637723" y="483480"/>
                </a:lnTo>
                <a:lnTo>
                  <a:pt x="637129" y="482142"/>
                </a:lnTo>
                <a:lnTo>
                  <a:pt x="637502" y="481153"/>
                </a:lnTo>
                <a:lnTo>
                  <a:pt x="637591" y="480246"/>
                </a:lnTo>
                <a:lnTo>
                  <a:pt x="641321" y="480246"/>
                </a:lnTo>
                <a:lnTo>
                  <a:pt x="640892" y="481153"/>
                </a:lnTo>
                <a:lnTo>
                  <a:pt x="640694" y="482142"/>
                </a:lnTo>
                <a:lnTo>
                  <a:pt x="640634" y="482477"/>
                </a:lnTo>
                <a:lnTo>
                  <a:pt x="638823" y="484021"/>
                </a:lnTo>
                <a:close/>
              </a:path>
              <a:path w="964565" h="962025">
                <a:moveTo>
                  <a:pt x="641440" y="224640"/>
                </a:moveTo>
                <a:lnTo>
                  <a:pt x="637606" y="224640"/>
                </a:lnTo>
                <a:lnTo>
                  <a:pt x="637043" y="223259"/>
                </a:lnTo>
                <a:lnTo>
                  <a:pt x="637930" y="222074"/>
                </a:lnTo>
                <a:lnTo>
                  <a:pt x="638018" y="221843"/>
                </a:lnTo>
                <a:lnTo>
                  <a:pt x="640442" y="221843"/>
                </a:lnTo>
                <a:lnTo>
                  <a:pt x="641954" y="223640"/>
                </a:lnTo>
                <a:lnTo>
                  <a:pt x="641440" y="224640"/>
                </a:lnTo>
                <a:close/>
              </a:path>
              <a:path w="964565" h="962025">
                <a:moveTo>
                  <a:pt x="640072" y="225195"/>
                </a:moveTo>
                <a:lnTo>
                  <a:pt x="639107" y="224807"/>
                </a:lnTo>
                <a:lnTo>
                  <a:pt x="641086" y="224807"/>
                </a:lnTo>
                <a:lnTo>
                  <a:pt x="640072" y="225195"/>
                </a:lnTo>
                <a:close/>
              </a:path>
              <a:path w="964565" h="962025">
                <a:moveTo>
                  <a:pt x="640561" y="462147"/>
                </a:moveTo>
                <a:lnTo>
                  <a:pt x="638189" y="462147"/>
                </a:lnTo>
                <a:lnTo>
                  <a:pt x="638465" y="461656"/>
                </a:lnTo>
                <a:lnTo>
                  <a:pt x="639751" y="461656"/>
                </a:lnTo>
                <a:lnTo>
                  <a:pt x="640561" y="462147"/>
                </a:lnTo>
                <a:close/>
              </a:path>
              <a:path w="964565" h="962025">
                <a:moveTo>
                  <a:pt x="640820" y="463457"/>
                </a:moveTo>
                <a:lnTo>
                  <a:pt x="639527" y="463457"/>
                </a:lnTo>
                <a:lnTo>
                  <a:pt x="638702" y="462959"/>
                </a:lnTo>
                <a:lnTo>
                  <a:pt x="641105" y="462959"/>
                </a:lnTo>
                <a:lnTo>
                  <a:pt x="640820" y="463457"/>
                </a:lnTo>
                <a:close/>
              </a:path>
              <a:path w="964565" h="962025">
                <a:moveTo>
                  <a:pt x="640820" y="463457"/>
                </a:moveTo>
                <a:lnTo>
                  <a:pt x="640686" y="463692"/>
                </a:lnTo>
                <a:lnTo>
                  <a:pt x="641105" y="462959"/>
                </a:lnTo>
                <a:lnTo>
                  <a:pt x="640820" y="463457"/>
                </a:lnTo>
                <a:close/>
              </a:path>
              <a:path w="964565" h="962025">
                <a:moveTo>
                  <a:pt x="641513" y="444775"/>
                </a:moveTo>
                <a:lnTo>
                  <a:pt x="637822" y="444775"/>
                </a:lnTo>
                <a:lnTo>
                  <a:pt x="637698" y="443992"/>
                </a:lnTo>
                <a:lnTo>
                  <a:pt x="637271" y="443060"/>
                </a:lnTo>
                <a:lnTo>
                  <a:pt x="637837" y="441764"/>
                </a:lnTo>
                <a:lnTo>
                  <a:pt x="638901" y="441227"/>
                </a:lnTo>
                <a:lnTo>
                  <a:pt x="640730" y="442665"/>
                </a:lnTo>
                <a:lnTo>
                  <a:pt x="641018" y="443853"/>
                </a:lnTo>
                <a:lnTo>
                  <a:pt x="641513" y="444775"/>
                </a:lnTo>
                <a:close/>
              </a:path>
              <a:path w="964565" h="962025">
                <a:moveTo>
                  <a:pt x="639371" y="445985"/>
                </a:moveTo>
                <a:lnTo>
                  <a:pt x="637933" y="445476"/>
                </a:lnTo>
                <a:lnTo>
                  <a:pt x="637880" y="445138"/>
                </a:lnTo>
                <a:lnTo>
                  <a:pt x="640527" y="445138"/>
                </a:lnTo>
                <a:lnTo>
                  <a:pt x="639371" y="445985"/>
                </a:lnTo>
                <a:close/>
              </a:path>
              <a:path w="964565" h="962025">
                <a:moveTo>
                  <a:pt x="640467" y="369730"/>
                </a:moveTo>
                <a:lnTo>
                  <a:pt x="637798" y="369730"/>
                </a:lnTo>
                <a:lnTo>
                  <a:pt x="637823" y="369516"/>
                </a:lnTo>
                <a:lnTo>
                  <a:pt x="639243" y="368901"/>
                </a:lnTo>
                <a:lnTo>
                  <a:pt x="640467" y="369730"/>
                </a:lnTo>
                <a:close/>
              </a:path>
              <a:path w="964565" h="962025">
                <a:moveTo>
                  <a:pt x="637798" y="369730"/>
                </a:moveTo>
                <a:lnTo>
                  <a:pt x="637759" y="370057"/>
                </a:lnTo>
                <a:lnTo>
                  <a:pt x="637823" y="369516"/>
                </a:lnTo>
                <a:lnTo>
                  <a:pt x="637798" y="369730"/>
                </a:lnTo>
                <a:close/>
              </a:path>
              <a:path w="964565" h="962025">
                <a:moveTo>
                  <a:pt x="638937" y="373804"/>
                </a:moveTo>
                <a:lnTo>
                  <a:pt x="637851" y="373335"/>
                </a:lnTo>
                <a:lnTo>
                  <a:pt x="637344" y="372196"/>
                </a:lnTo>
                <a:lnTo>
                  <a:pt x="637246" y="371975"/>
                </a:lnTo>
                <a:lnTo>
                  <a:pt x="637649" y="371004"/>
                </a:lnTo>
                <a:lnTo>
                  <a:pt x="637759" y="370057"/>
                </a:lnTo>
                <a:lnTo>
                  <a:pt x="641470" y="370057"/>
                </a:lnTo>
                <a:lnTo>
                  <a:pt x="641004" y="371004"/>
                </a:lnTo>
                <a:lnTo>
                  <a:pt x="640801" y="371975"/>
                </a:lnTo>
                <a:lnTo>
                  <a:pt x="640755" y="372196"/>
                </a:lnTo>
                <a:lnTo>
                  <a:pt x="638937" y="373804"/>
                </a:lnTo>
                <a:close/>
              </a:path>
              <a:path w="964565" h="962025">
                <a:moveTo>
                  <a:pt x="639047" y="502504"/>
                </a:moveTo>
                <a:lnTo>
                  <a:pt x="637778" y="501252"/>
                </a:lnTo>
                <a:lnTo>
                  <a:pt x="637648" y="499597"/>
                </a:lnTo>
                <a:lnTo>
                  <a:pt x="637595" y="498921"/>
                </a:lnTo>
                <a:lnTo>
                  <a:pt x="638766" y="498152"/>
                </a:lnTo>
                <a:lnTo>
                  <a:pt x="639381" y="497423"/>
                </a:lnTo>
                <a:lnTo>
                  <a:pt x="638973" y="497907"/>
                </a:lnTo>
                <a:lnTo>
                  <a:pt x="641595" y="498152"/>
                </a:lnTo>
                <a:lnTo>
                  <a:pt x="642080" y="499597"/>
                </a:lnTo>
                <a:lnTo>
                  <a:pt x="641509" y="501252"/>
                </a:lnTo>
                <a:lnTo>
                  <a:pt x="639047" y="502504"/>
                </a:lnTo>
                <a:close/>
              </a:path>
              <a:path w="964565" h="962025">
                <a:moveTo>
                  <a:pt x="639111" y="299976"/>
                </a:moveTo>
                <a:lnTo>
                  <a:pt x="637798" y="298952"/>
                </a:lnTo>
                <a:lnTo>
                  <a:pt x="637776" y="298670"/>
                </a:lnTo>
                <a:lnTo>
                  <a:pt x="637652" y="297087"/>
                </a:lnTo>
                <a:lnTo>
                  <a:pt x="637595" y="296368"/>
                </a:lnTo>
                <a:lnTo>
                  <a:pt x="637724" y="296368"/>
                </a:lnTo>
                <a:lnTo>
                  <a:pt x="638748" y="295649"/>
                </a:lnTo>
                <a:lnTo>
                  <a:pt x="639349" y="294888"/>
                </a:lnTo>
                <a:lnTo>
                  <a:pt x="638973" y="295365"/>
                </a:lnTo>
                <a:lnTo>
                  <a:pt x="641573" y="295649"/>
                </a:lnTo>
                <a:lnTo>
                  <a:pt x="642082" y="297087"/>
                </a:lnTo>
                <a:lnTo>
                  <a:pt x="641516" y="298670"/>
                </a:lnTo>
                <a:lnTo>
                  <a:pt x="639111" y="299976"/>
                </a:lnTo>
                <a:close/>
              </a:path>
              <a:path w="964565" h="962025">
                <a:moveTo>
                  <a:pt x="639591" y="263723"/>
                </a:moveTo>
                <a:lnTo>
                  <a:pt x="638520" y="262637"/>
                </a:lnTo>
                <a:lnTo>
                  <a:pt x="637613" y="262135"/>
                </a:lnTo>
                <a:lnTo>
                  <a:pt x="637979" y="261153"/>
                </a:lnTo>
                <a:lnTo>
                  <a:pt x="638090" y="259762"/>
                </a:lnTo>
                <a:lnTo>
                  <a:pt x="639417" y="258940"/>
                </a:lnTo>
                <a:lnTo>
                  <a:pt x="641121" y="259278"/>
                </a:lnTo>
                <a:lnTo>
                  <a:pt x="642901" y="261498"/>
                </a:lnTo>
                <a:lnTo>
                  <a:pt x="642047" y="263029"/>
                </a:lnTo>
                <a:lnTo>
                  <a:pt x="639591" y="263723"/>
                </a:lnTo>
                <a:close/>
              </a:path>
              <a:path w="964565" h="962025">
                <a:moveTo>
                  <a:pt x="641474" y="281081"/>
                </a:moveTo>
                <a:lnTo>
                  <a:pt x="638820" y="281081"/>
                </a:lnTo>
                <a:lnTo>
                  <a:pt x="638207" y="280213"/>
                </a:lnTo>
                <a:lnTo>
                  <a:pt x="637453" y="279615"/>
                </a:lnTo>
                <a:lnTo>
                  <a:pt x="637880" y="278700"/>
                </a:lnTo>
                <a:lnTo>
                  <a:pt x="638115" y="277270"/>
                </a:lnTo>
                <a:lnTo>
                  <a:pt x="639499" y="276739"/>
                </a:lnTo>
                <a:lnTo>
                  <a:pt x="640908" y="277270"/>
                </a:lnTo>
                <a:lnTo>
                  <a:pt x="641056" y="277270"/>
                </a:lnTo>
                <a:lnTo>
                  <a:pt x="642403" y="279615"/>
                </a:lnTo>
                <a:lnTo>
                  <a:pt x="642557" y="279615"/>
                </a:lnTo>
                <a:lnTo>
                  <a:pt x="641474" y="281081"/>
                </a:lnTo>
                <a:close/>
              </a:path>
              <a:path w="964565" h="962025">
                <a:moveTo>
                  <a:pt x="639292" y="355738"/>
                </a:moveTo>
                <a:lnTo>
                  <a:pt x="638403" y="354567"/>
                </a:lnTo>
                <a:lnTo>
                  <a:pt x="637591" y="353973"/>
                </a:lnTo>
                <a:lnTo>
                  <a:pt x="638040" y="353051"/>
                </a:lnTo>
                <a:lnTo>
                  <a:pt x="638316" y="351596"/>
                </a:lnTo>
                <a:lnTo>
                  <a:pt x="639755" y="351073"/>
                </a:lnTo>
                <a:lnTo>
                  <a:pt x="641410" y="351596"/>
                </a:lnTo>
                <a:lnTo>
                  <a:pt x="642819" y="353973"/>
                </a:lnTo>
                <a:lnTo>
                  <a:pt x="642420" y="354567"/>
                </a:lnTo>
                <a:lnTo>
                  <a:pt x="641783" y="355396"/>
                </a:lnTo>
                <a:lnTo>
                  <a:pt x="639292" y="355738"/>
                </a:lnTo>
                <a:close/>
              </a:path>
              <a:path w="964565" h="962025">
                <a:moveTo>
                  <a:pt x="641353" y="334408"/>
                </a:moveTo>
                <a:lnTo>
                  <a:pt x="637809" y="334408"/>
                </a:lnTo>
                <a:lnTo>
                  <a:pt x="640349" y="333216"/>
                </a:lnTo>
                <a:lnTo>
                  <a:pt x="641353" y="334408"/>
                </a:lnTo>
                <a:close/>
              </a:path>
              <a:path w="964565" h="962025">
                <a:moveTo>
                  <a:pt x="639684" y="335309"/>
                </a:moveTo>
                <a:lnTo>
                  <a:pt x="638417" y="335309"/>
                </a:lnTo>
                <a:lnTo>
                  <a:pt x="638143" y="334814"/>
                </a:lnTo>
                <a:lnTo>
                  <a:pt x="640506" y="334814"/>
                </a:lnTo>
                <a:lnTo>
                  <a:pt x="639684" y="335309"/>
                </a:lnTo>
                <a:close/>
              </a:path>
              <a:path w="964565" h="962025">
                <a:moveTo>
                  <a:pt x="639246" y="391903"/>
                </a:moveTo>
                <a:lnTo>
                  <a:pt x="638356" y="390704"/>
                </a:lnTo>
                <a:lnTo>
                  <a:pt x="637538" y="390092"/>
                </a:lnTo>
                <a:lnTo>
                  <a:pt x="637997" y="389127"/>
                </a:lnTo>
                <a:lnTo>
                  <a:pt x="638123" y="388369"/>
                </a:lnTo>
                <a:lnTo>
                  <a:pt x="638243" y="387654"/>
                </a:lnTo>
                <a:lnTo>
                  <a:pt x="639695" y="387060"/>
                </a:lnTo>
                <a:lnTo>
                  <a:pt x="641368" y="387654"/>
                </a:lnTo>
                <a:lnTo>
                  <a:pt x="642820" y="390092"/>
                </a:lnTo>
                <a:lnTo>
                  <a:pt x="642444" y="390704"/>
                </a:lnTo>
                <a:lnTo>
                  <a:pt x="641826" y="391572"/>
                </a:lnTo>
                <a:lnTo>
                  <a:pt x="639246" y="391903"/>
                </a:lnTo>
                <a:close/>
              </a:path>
              <a:path w="964565" h="962025">
                <a:moveTo>
                  <a:pt x="651494" y="345714"/>
                </a:moveTo>
                <a:lnTo>
                  <a:pt x="648850" y="345714"/>
                </a:lnTo>
                <a:lnTo>
                  <a:pt x="648299" y="344554"/>
                </a:lnTo>
                <a:lnTo>
                  <a:pt x="648231" y="344411"/>
                </a:lnTo>
                <a:lnTo>
                  <a:pt x="647591" y="343692"/>
                </a:lnTo>
                <a:lnTo>
                  <a:pt x="648897" y="341152"/>
                </a:lnTo>
                <a:lnTo>
                  <a:pt x="649751" y="341678"/>
                </a:lnTo>
                <a:lnTo>
                  <a:pt x="650971" y="342009"/>
                </a:lnTo>
                <a:lnTo>
                  <a:pt x="652275" y="344411"/>
                </a:lnTo>
                <a:lnTo>
                  <a:pt x="652352" y="344554"/>
                </a:lnTo>
                <a:lnTo>
                  <a:pt x="651494" y="345714"/>
                </a:lnTo>
                <a:close/>
              </a:path>
              <a:path w="964565" h="962025">
                <a:moveTo>
                  <a:pt x="650046" y="436487"/>
                </a:moveTo>
                <a:lnTo>
                  <a:pt x="648459" y="436487"/>
                </a:lnTo>
                <a:lnTo>
                  <a:pt x="647609" y="434843"/>
                </a:lnTo>
                <a:lnTo>
                  <a:pt x="648729" y="433623"/>
                </a:lnTo>
                <a:lnTo>
                  <a:pt x="649167" y="434491"/>
                </a:lnTo>
                <a:lnTo>
                  <a:pt x="649708" y="435327"/>
                </a:lnTo>
                <a:lnTo>
                  <a:pt x="650046" y="436487"/>
                </a:lnTo>
                <a:close/>
              </a:path>
              <a:path w="964565" h="962025">
                <a:moveTo>
                  <a:pt x="649231" y="309929"/>
                </a:moveTo>
                <a:lnTo>
                  <a:pt x="648107" y="309357"/>
                </a:lnTo>
                <a:lnTo>
                  <a:pt x="647545" y="307930"/>
                </a:lnTo>
                <a:lnTo>
                  <a:pt x="648694" y="304862"/>
                </a:lnTo>
                <a:lnTo>
                  <a:pt x="651747" y="306015"/>
                </a:lnTo>
                <a:lnTo>
                  <a:pt x="651302" y="307026"/>
                </a:lnTo>
                <a:lnTo>
                  <a:pt x="651170" y="307930"/>
                </a:lnTo>
                <a:lnTo>
                  <a:pt x="651110" y="308335"/>
                </a:lnTo>
                <a:lnTo>
                  <a:pt x="649231" y="309929"/>
                </a:lnTo>
                <a:close/>
              </a:path>
              <a:path w="964565" h="962025">
                <a:moveTo>
                  <a:pt x="649514" y="381099"/>
                </a:moveTo>
                <a:lnTo>
                  <a:pt x="647619" y="381099"/>
                </a:lnTo>
                <a:lnTo>
                  <a:pt x="647164" y="380188"/>
                </a:lnTo>
                <a:lnTo>
                  <a:pt x="647405" y="379370"/>
                </a:lnTo>
                <a:lnTo>
                  <a:pt x="647720" y="378573"/>
                </a:lnTo>
                <a:lnTo>
                  <a:pt x="648651" y="377744"/>
                </a:lnTo>
                <a:lnTo>
                  <a:pt x="649132" y="378573"/>
                </a:lnTo>
                <a:lnTo>
                  <a:pt x="649705" y="379370"/>
                </a:lnTo>
                <a:lnTo>
                  <a:pt x="649998" y="380188"/>
                </a:lnTo>
                <a:lnTo>
                  <a:pt x="650100" y="380473"/>
                </a:lnTo>
                <a:lnTo>
                  <a:pt x="649514" y="381099"/>
                </a:lnTo>
                <a:close/>
              </a:path>
              <a:path w="964565" h="962025">
                <a:moveTo>
                  <a:pt x="649514" y="381099"/>
                </a:moveTo>
                <a:lnTo>
                  <a:pt x="649321" y="381306"/>
                </a:lnTo>
                <a:lnTo>
                  <a:pt x="650100" y="380473"/>
                </a:lnTo>
                <a:lnTo>
                  <a:pt x="649514" y="381099"/>
                </a:lnTo>
                <a:close/>
              </a:path>
              <a:path w="964565" h="962025">
                <a:moveTo>
                  <a:pt x="650954" y="418716"/>
                </a:moveTo>
                <a:lnTo>
                  <a:pt x="648448" y="418716"/>
                </a:lnTo>
                <a:lnTo>
                  <a:pt x="648334" y="418421"/>
                </a:lnTo>
                <a:lnTo>
                  <a:pt x="647445" y="417232"/>
                </a:lnTo>
                <a:lnTo>
                  <a:pt x="647949" y="415730"/>
                </a:lnTo>
                <a:lnTo>
                  <a:pt x="651437" y="415556"/>
                </a:lnTo>
                <a:lnTo>
                  <a:pt x="650491" y="415143"/>
                </a:lnTo>
                <a:lnTo>
                  <a:pt x="651836" y="415730"/>
                </a:lnTo>
                <a:lnTo>
                  <a:pt x="652416" y="416848"/>
                </a:lnTo>
                <a:lnTo>
                  <a:pt x="650954" y="418716"/>
                </a:lnTo>
                <a:close/>
              </a:path>
              <a:path w="964565" h="962025">
                <a:moveTo>
                  <a:pt x="648726" y="419435"/>
                </a:moveTo>
                <a:lnTo>
                  <a:pt x="648542" y="418958"/>
                </a:lnTo>
                <a:lnTo>
                  <a:pt x="649690" y="418958"/>
                </a:lnTo>
                <a:lnTo>
                  <a:pt x="648726" y="419435"/>
                </a:lnTo>
                <a:close/>
              </a:path>
              <a:path w="964565" h="962025">
                <a:moveTo>
                  <a:pt x="650313" y="455521"/>
                </a:moveTo>
                <a:lnTo>
                  <a:pt x="647621" y="455521"/>
                </a:lnTo>
                <a:lnTo>
                  <a:pt x="647100" y="454233"/>
                </a:lnTo>
                <a:lnTo>
                  <a:pt x="647842" y="452329"/>
                </a:lnTo>
                <a:lnTo>
                  <a:pt x="649939" y="452329"/>
                </a:lnTo>
                <a:lnTo>
                  <a:pt x="650768" y="454098"/>
                </a:lnTo>
                <a:lnTo>
                  <a:pt x="650313" y="455521"/>
                </a:lnTo>
                <a:close/>
              </a:path>
              <a:path w="964565" h="962025">
                <a:moveTo>
                  <a:pt x="649690" y="216736"/>
                </a:moveTo>
                <a:lnTo>
                  <a:pt x="647630" y="216736"/>
                </a:lnTo>
                <a:lnTo>
                  <a:pt x="647248" y="215896"/>
                </a:lnTo>
                <a:lnTo>
                  <a:pt x="647171" y="215726"/>
                </a:lnTo>
                <a:lnTo>
                  <a:pt x="647539" y="214558"/>
                </a:lnTo>
                <a:lnTo>
                  <a:pt x="648043" y="213996"/>
                </a:lnTo>
                <a:lnTo>
                  <a:pt x="648311" y="213523"/>
                </a:lnTo>
                <a:lnTo>
                  <a:pt x="650199" y="213523"/>
                </a:lnTo>
                <a:lnTo>
                  <a:pt x="650733" y="214558"/>
                </a:lnTo>
                <a:lnTo>
                  <a:pt x="650035" y="216380"/>
                </a:lnTo>
                <a:lnTo>
                  <a:pt x="649690" y="216736"/>
                </a:lnTo>
                <a:close/>
              </a:path>
              <a:path w="964565" h="962025">
                <a:moveTo>
                  <a:pt x="649690" y="216736"/>
                </a:moveTo>
                <a:lnTo>
                  <a:pt x="649400" y="217035"/>
                </a:lnTo>
                <a:lnTo>
                  <a:pt x="650035" y="216380"/>
                </a:lnTo>
                <a:lnTo>
                  <a:pt x="649690" y="216736"/>
                </a:lnTo>
                <a:close/>
              </a:path>
              <a:path w="964565" h="962025">
                <a:moveTo>
                  <a:pt x="649312" y="362282"/>
                </a:moveTo>
                <a:lnTo>
                  <a:pt x="647712" y="362282"/>
                </a:lnTo>
                <a:lnTo>
                  <a:pt x="647900" y="361325"/>
                </a:lnTo>
                <a:lnTo>
                  <a:pt x="648363" y="360424"/>
                </a:lnTo>
                <a:lnTo>
                  <a:pt x="649939" y="360424"/>
                </a:lnTo>
                <a:lnTo>
                  <a:pt x="649757" y="361325"/>
                </a:lnTo>
                <a:lnTo>
                  <a:pt x="649312" y="362282"/>
                </a:lnTo>
                <a:close/>
              </a:path>
              <a:path w="964565" h="962025">
                <a:moveTo>
                  <a:pt x="649312" y="362282"/>
                </a:moveTo>
                <a:lnTo>
                  <a:pt x="649210" y="362524"/>
                </a:lnTo>
                <a:lnTo>
                  <a:pt x="649304" y="362282"/>
                </a:lnTo>
                <a:lnTo>
                  <a:pt x="649794" y="361325"/>
                </a:lnTo>
                <a:lnTo>
                  <a:pt x="649312" y="362282"/>
                </a:lnTo>
                <a:close/>
              </a:path>
              <a:path w="964565" h="962025">
                <a:moveTo>
                  <a:pt x="649048" y="362940"/>
                </a:moveTo>
                <a:lnTo>
                  <a:pt x="648918" y="363275"/>
                </a:lnTo>
                <a:lnTo>
                  <a:pt x="649210" y="362524"/>
                </a:lnTo>
                <a:lnTo>
                  <a:pt x="649304" y="362282"/>
                </a:lnTo>
                <a:lnTo>
                  <a:pt x="649048" y="362940"/>
                </a:lnTo>
                <a:close/>
              </a:path>
              <a:path w="964565" h="962025">
                <a:moveTo>
                  <a:pt x="650235" y="326928"/>
                </a:moveTo>
                <a:lnTo>
                  <a:pt x="648280" y="326928"/>
                </a:lnTo>
                <a:lnTo>
                  <a:pt x="648046" y="326594"/>
                </a:lnTo>
                <a:lnTo>
                  <a:pt x="647616" y="326217"/>
                </a:lnTo>
                <a:lnTo>
                  <a:pt x="647185" y="324868"/>
                </a:lnTo>
                <a:lnTo>
                  <a:pt x="647509" y="324078"/>
                </a:lnTo>
                <a:lnTo>
                  <a:pt x="647605" y="323843"/>
                </a:lnTo>
                <a:lnTo>
                  <a:pt x="649285" y="323402"/>
                </a:lnTo>
                <a:lnTo>
                  <a:pt x="650039" y="324078"/>
                </a:lnTo>
                <a:lnTo>
                  <a:pt x="650740" y="325868"/>
                </a:lnTo>
                <a:lnTo>
                  <a:pt x="650235" y="326928"/>
                </a:lnTo>
                <a:close/>
              </a:path>
              <a:path w="964565" h="962025">
                <a:moveTo>
                  <a:pt x="649993" y="490434"/>
                </a:moveTo>
                <a:lnTo>
                  <a:pt x="647171" y="490434"/>
                </a:lnTo>
                <a:lnTo>
                  <a:pt x="647409" y="489622"/>
                </a:lnTo>
                <a:lnTo>
                  <a:pt x="647708" y="488822"/>
                </a:lnTo>
                <a:lnTo>
                  <a:pt x="648658" y="487986"/>
                </a:lnTo>
                <a:lnTo>
                  <a:pt x="649135" y="488822"/>
                </a:lnTo>
                <a:lnTo>
                  <a:pt x="649708" y="489622"/>
                </a:lnTo>
                <a:lnTo>
                  <a:pt x="649993" y="490434"/>
                </a:lnTo>
                <a:close/>
              </a:path>
              <a:path w="964565" h="962025">
                <a:moveTo>
                  <a:pt x="649525" y="491348"/>
                </a:moveTo>
                <a:lnTo>
                  <a:pt x="647623" y="491348"/>
                </a:lnTo>
                <a:lnTo>
                  <a:pt x="647320" y="490736"/>
                </a:lnTo>
                <a:lnTo>
                  <a:pt x="650099" y="490736"/>
                </a:lnTo>
                <a:lnTo>
                  <a:pt x="649525" y="491348"/>
                </a:lnTo>
                <a:close/>
              </a:path>
              <a:path w="964565" h="962025">
                <a:moveTo>
                  <a:pt x="649525" y="491348"/>
                </a:moveTo>
                <a:lnTo>
                  <a:pt x="649317" y="491569"/>
                </a:lnTo>
                <a:lnTo>
                  <a:pt x="650099" y="490736"/>
                </a:lnTo>
                <a:lnTo>
                  <a:pt x="649525" y="491348"/>
                </a:lnTo>
                <a:close/>
              </a:path>
              <a:path w="964565" h="962025">
                <a:moveTo>
                  <a:pt x="649292" y="270103"/>
                </a:moveTo>
                <a:lnTo>
                  <a:pt x="647690" y="270103"/>
                </a:lnTo>
                <a:lnTo>
                  <a:pt x="647900" y="269178"/>
                </a:lnTo>
                <a:lnTo>
                  <a:pt x="648370" y="268309"/>
                </a:lnTo>
                <a:lnTo>
                  <a:pt x="649937" y="268309"/>
                </a:lnTo>
                <a:lnTo>
                  <a:pt x="649743" y="269178"/>
                </a:lnTo>
                <a:lnTo>
                  <a:pt x="649292" y="270103"/>
                </a:lnTo>
                <a:close/>
              </a:path>
              <a:path w="964565" h="962025">
                <a:moveTo>
                  <a:pt x="649292" y="270103"/>
                </a:moveTo>
                <a:lnTo>
                  <a:pt x="649195" y="270320"/>
                </a:lnTo>
                <a:lnTo>
                  <a:pt x="649284" y="270103"/>
                </a:lnTo>
                <a:lnTo>
                  <a:pt x="649781" y="269178"/>
                </a:lnTo>
                <a:lnTo>
                  <a:pt x="649292" y="270103"/>
                </a:lnTo>
                <a:close/>
              </a:path>
              <a:path w="964565" h="962025">
                <a:moveTo>
                  <a:pt x="649023" y="270736"/>
                </a:moveTo>
                <a:lnTo>
                  <a:pt x="648890" y="271060"/>
                </a:lnTo>
                <a:lnTo>
                  <a:pt x="649195" y="270320"/>
                </a:lnTo>
                <a:lnTo>
                  <a:pt x="649284" y="270103"/>
                </a:lnTo>
                <a:lnTo>
                  <a:pt x="649023" y="270736"/>
                </a:lnTo>
                <a:close/>
              </a:path>
              <a:path w="964565" h="962025">
                <a:moveTo>
                  <a:pt x="650089" y="472680"/>
                </a:moveTo>
                <a:lnTo>
                  <a:pt x="648458" y="472680"/>
                </a:lnTo>
                <a:lnTo>
                  <a:pt x="647555" y="470990"/>
                </a:lnTo>
                <a:lnTo>
                  <a:pt x="648683" y="469809"/>
                </a:lnTo>
                <a:lnTo>
                  <a:pt x="649149" y="470677"/>
                </a:lnTo>
                <a:lnTo>
                  <a:pt x="649715" y="471513"/>
                </a:lnTo>
                <a:lnTo>
                  <a:pt x="650089" y="472680"/>
                </a:lnTo>
                <a:close/>
              </a:path>
              <a:path w="964565" h="962025">
                <a:moveTo>
                  <a:pt x="648893" y="253029"/>
                </a:moveTo>
                <a:lnTo>
                  <a:pt x="647612" y="252051"/>
                </a:lnTo>
                <a:lnTo>
                  <a:pt x="648330" y="250328"/>
                </a:lnTo>
                <a:lnTo>
                  <a:pt x="649922" y="250328"/>
                </a:lnTo>
                <a:lnTo>
                  <a:pt x="649726" y="251261"/>
                </a:lnTo>
                <a:lnTo>
                  <a:pt x="649303" y="252051"/>
                </a:lnTo>
                <a:lnTo>
                  <a:pt x="648893" y="253029"/>
                </a:lnTo>
                <a:close/>
              </a:path>
              <a:path w="964565" h="962025">
                <a:moveTo>
                  <a:pt x="648893" y="160776"/>
                </a:moveTo>
                <a:lnTo>
                  <a:pt x="647584" y="159889"/>
                </a:lnTo>
                <a:lnTo>
                  <a:pt x="648334" y="158188"/>
                </a:lnTo>
                <a:lnTo>
                  <a:pt x="649918" y="158188"/>
                </a:lnTo>
                <a:lnTo>
                  <a:pt x="649715" y="159082"/>
                </a:lnTo>
                <a:lnTo>
                  <a:pt x="649272" y="159889"/>
                </a:lnTo>
                <a:lnTo>
                  <a:pt x="648893" y="160776"/>
                </a:lnTo>
                <a:close/>
              </a:path>
              <a:path w="964565" h="962025">
                <a:moveTo>
                  <a:pt x="650943" y="180127"/>
                </a:moveTo>
                <a:lnTo>
                  <a:pt x="648422" y="180127"/>
                </a:lnTo>
                <a:lnTo>
                  <a:pt x="647477" y="177817"/>
                </a:lnTo>
                <a:lnTo>
                  <a:pt x="648463" y="177394"/>
                </a:lnTo>
                <a:lnTo>
                  <a:pt x="649130" y="176842"/>
                </a:lnTo>
                <a:lnTo>
                  <a:pt x="651865" y="176842"/>
                </a:lnTo>
                <a:lnTo>
                  <a:pt x="652423" y="178237"/>
                </a:lnTo>
                <a:lnTo>
                  <a:pt x="650943" y="180127"/>
                </a:lnTo>
                <a:close/>
              </a:path>
              <a:path w="964565" h="962025">
                <a:moveTo>
                  <a:pt x="648705" y="180817"/>
                </a:moveTo>
                <a:lnTo>
                  <a:pt x="648515" y="180354"/>
                </a:lnTo>
                <a:lnTo>
                  <a:pt x="649672" y="180354"/>
                </a:lnTo>
                <a:lnTo>
                  <a:pt x="648705" y="180817"/>
                </a:lnTo>
                <a:close/>
              </a:path>
              <a:path w="964565" h="962025">
                <a:moveTo>
                  <a:pt x="648875" y="291194"/>
                </a:moveTo>
                <a:lnTo>
                  <a:pt x="647463" y="288248"/>
                </a:lnTo>
                <a:lnTo>
                  <a:pt x="648406" y="287796"/>
                </a:lnTo>
                <a:lnTo>
                  <a:pt x="649381" y="286920"/>
                </a:lnTo>
                <a:lnTo>
                  <a:pt x="651593" y="286920"/>
                </a:lnTo>
                <a:lnTo>
                  <a:pt x="652098" y="288248"/>
                </a:lnTo>
                <a:lnTo>
                  <a:pt x="651683" y="289543"/>
                </a:lnTo>
                <a:lnTo>
                  <a:pt x="648875" y="291194"/>
                </a:lnTo>
                <a:close/>
              </a:path>
              <a:path w="964565" h="962025">
                <a:moveTo>
                  <a:pt x="650208" y="546402"/>
                </a:moveTo>
                <a:lnTo>
                  <a:pt x="648338" y="546402"/>
                </a:lnTo>
                <a:lnTo>
                  <a:pt x="647566" y="544765"/>
                </a:lnTo>
                <a:lnTo>
                  <a:pt x="647637" y="543861"/>
                </a:lnTo>
                <a:lnTo>
                  <a:pt x="647747" y="542480"/>
                </a:lnTo>
                <a:lnTo>
                  <a:pt x="648932" y="542050"/>
                </a:lnTo>
                <a:lnTo>
                  <a:pt x="650228" y="542480"/>
                </a:lnTo>
                <a:lnTo>
                  <a:pt x="651946" y="545309"/>
                </a:lnTo>
                <a:lnTo>
                  <a:pt x="650946" y="545768"/>
                </a:lnTo>
                <a:lnTo>
                  <a:pt x="650208" y="546402"/>
                </a:lnTo>
                <a:close/>
              </a:path>
              <a:path w="964565" h="962025">
                <a:moveTo>
                  <a:pt x="650208" y="546402"/>
                </a:moveTo>
                <a:lnTo>
                  <a:pt x="649847" y="546711"/>
                </a:lnTo>
                <a:lnTo>
                  <a:pt x="650946" y="545768"/>
                </a:lnTo>
                <a:lnTo>
                  <a:pt x="650208" y="546402"/>
                </a:lnTo>
                <a:close/>
              </a:path>
              <a:path w="964565" h="962025">
                <a:moveTo>
                  <a:pt x="651603" y="508810"/>
                </a:moveTo>
                <a:lnTo>
                  <a:pt x="648029" y="508810"/>
                </a:lnTo>
                <a:lnTo>
                  <a:pt x="648359" y="508354"/>
                </a:lnTo>
                <a:lnTo>
                  <a:pt x="648637" y="507842"/>
                </a:lnTo>
                <a:lnTo>
                  <a:pt x="649939" y="507842"/>
                </a:lnTo>
                <a:lnTo>
                  <a:pt x="650750" y="508354"/>
                </a:lnTo>
                <a:lnTo>
                  <a:pt x="651603" y="508810"/>
                </a:lnTo>
                <a:close/>
              </a:path>
              <a:path w="964565" h="962025">
                <a:moveTo>
                  <a:pt x="649345" y="510635"/>
                </a:moveTo>
                <a:lnTo>
                  <a:pt x="648448" y="510134"/>
                </a:lnTo>
                <a:lnTo>
                  <a:pt x="648176" y="509276"/>
                </a:lnTo>
                <a:lnTo>
                  <a:pt x="651334" y="509276"/>
                </a:lnTo>
                <a:lnTo>
                  <a:pt x="651060" y="509884"/>
                </a:lnTo>
                <a:lnTo>
                  <a:pt x="649345" y="510635"/>
                </a:lnTo>
                <a:close/>
              </a:path>
              <a:path w="964565" h="962025">
                <a:moveTo>
                  <a:pt x="648811" y="529442"/>
                </a:moveTo>
                <a:lnTo>
                  <a:pt x="647648" y="528413"/>
                </a:lnTo>
                <a:lnTo>
                  <a:pt x="648374" y="526894"/>
                </a:lnTo>
                <a:lnTo>
                  <a:pt x="650011" y="526894"/>
                </a:lnTo>
                <a:lnTo>
                  <a:pt x="649740" y="527784"/>
                </a:lnTo>
                <a:lnTo>
                  <a:pt x="649350" y="528413"/>
                </a:lnTo>
                <a:lnTo>
                  <a:pt x="649235" y="528599"/>
                </a:lnTo>
                <a:lnTo>
                  <a:pt x="648811" y="529442"/>
                </a:lnTo>
                <a:close/>
              </a:path>
              <a:path w="964565" h="962025">
                <a:moveTo>
                  <a:pt x="641443" y="776792"/>
                </a:moveTo>
                <a:lnTo>
                  <a:pt x="638737" y="776792"/>
                </a:lnTo>
                <a:lnTo>
                  <a:pt x="638243" y="775700"/>
                </a:lnTo>
                <a:lnTo>
                  <a:pt x="638140" y="775472"/>
                </a:lnTo>
                <a:lnTo>
                  <a:pt x="637510" y="774732"/>
                </a:lnTo>
                <a:lnTo>
                  <a:pt x="638079" y="773956"/>
                </a:lnTo>
                <a:lnTo>
                  <a:pt x="638651" y="772423"/>
                </a:lnTo>
                <a:lnTo>
                  <a:pt x="640068" y="772423"/>
                </a:lnTo>
                <a:lnTo>
                  <a:pt x="641620" y="773116"/>
                </a:lnTo>
                <a:lnTo>
                  <a:pt x="642415" y="775472"/>
                </a:lnTo>
                <a:lnTo>
                  <a:pt x="642491" y="775700"/>
                </a:lnTo>
                <a:lnTo>
                  <a:pt x="641443" y="776792"/>
                </a:lnTo>
                <a:close/>
              </a:path>
              <a:path w="964565" h="962025">
                <a:moveTo>
                  <a:pt x="648078" y="732286"/>
                </a:moveTo>
                <a:lnTo>
                  <a:pt x="646619" y="731560"/>
                </a:lnTo>
                <a:lnTo>
                  <a:pt x="646027" y="729995"/>
                </a:lnTo>
                <a:lnTo>
                  <a:pt x="645929" y="729735"/>
                </a:lnTo>
                <a:lnTo>
                  <a:pt x="645876" y="727781"/>
                </a:lnTo>
                <a:lnTo>
                  <a:pt x="646884" y="726301"/>
                </a:lnTo>
                <a:lnTo>
                  <a:pt x="647199" y="726301"/>
                </a:lnTo>
                <a:lnTo>
                  <a:pt x="650509" y="725390"/>
                </a:lnTo>
                <a:lnTo>
                  <a:pt x="652053" y="726301"/>
                </a:lnTo>
                <a:lnTo>
                  <a:pt x="652860" y="729735"/>
                </a:lnTo>
                <a:lnTo>
                  <a:pt x="652921" y="729995"/>
                </a:lnTo>
                <a:lnTo>
                  <a:pt x="651608" y="731379"/>
                </a:lnTo>
                <a:lnTo>
                  <a:pt x="648078" y="732286"/>
                </a:lnTo>
                <a:close/>
              </a:path>
              <a:path w="964565" h="962025">
                <a:moveTo>
                  <a:pt x="641509" y="701801"/>
                </a:moveTo>
                <a:lnTo>
                  <a:pt x="637813" y="701801"/>
                </a:lnTo>
                <a:lnTo>
                  <a:pt x="637691" y="700997"/>
                </a:lnTo>
                <a:lnTo>
                  <a:pt x="637268" y="700054"/>
                </a:lnTo>
                <a:lnTo>
                  <a:pt x="637826" y="698733"/>
                </a:lnTo>
                <a:lnTo>
                  <a:pt x="638890" y="698203"/>
                </a:lnTo>
                <a:lnTo>
                  <a:pt x="640730" y="699676"/>
                </a:lnTo>
                <a:lnTo>
                  <a:pt x="641015" y="700868"/>
                </a:lnTo>
                <a:lnTo>
                  <a:pt x="641509" y="701801"/>
                </a:lnTo>
                <a:close/>
              </a:path>
              <a:path w="964565" h="962025">
                <a:moveTo>
                  <a:pt x="639349" y="703014"/>
                </a:moveTo>
                <a:lnTo>
                  <a:pt x="637915" y="702477"/>
                </a:lnTo>
                <a:lnTo>
                  <a:pt x="637867" y="702160"/>
                </a:lnTo>
                <a:lnTo>
                  <a:pt x="640520" y="702160"/>
                </a:lnTo>
                <a:lnTo>
                  <a:pt x="639349" y="703014"/>
                </a:lnTo>
                <a:close/>
              </a:path>
              <a:path w="964565" h="962025">
                <a:moveTo>
                  <a:pt x="641173" y="720020"/>
                </a:moveTo>
                <a:lnTo>
                  <a:pt x="638513" y="720020"/>
                </a:lnTo>
                <a:lnTo>
                  <a:pt x="638591" y="719095"/>
                </a:lnTo>
                <a:lnTo>
                  <a:pt x="640792" y="719095"/>
                </a:lnTo>
                <a:lnTo>
                  <a:pt x="641306" y="719412"/>
                </a:lnTo>
                <a:lnTo>
                  <a:pt x="641173" y="720020"/>
                </a:lnTo>
                <a:close/>
              </a:path>
              <a:path w="964565" h="962025">
                <a:moveTo>
                  <a:pt x="649345" y="564973"/>
                </a:moveTo>
                <a:lnTo>
                  <a:pt x="647779" y="564973"/>
                </a:lnTo>
                <a:lnTo>
                  <a:pt x="647936" y="564087"/>
                </a:lnTo>
                <a:lnTo>
                  <a:pt x="648380" y="563159"/>
                </a:lnTo>
                <a:lnTo>
                  <a:pt x="649957" y="563159"/>
                </a:lnTo>
                <a:lnTo>
                  <a:pt x="649769" y="564087"/>
                </a:lnTo>
                <a:lnTo>
                  <a:pt x="649345" y="564973"/>
                </a:lnTo>
                <a:close/>
              </a:path>
              <a:path w="964565" h="962025">
                <a:moveTo>
                  <a:pt x="649345" y="564973"/>
                </a:moveTo>
                <a:lnTo>
                  <a:pt x="649253" y="565215"/>
                </a:lnTo>
                <a:lnTo>
                  <a:pt x="649345" y="564973"/>
                </a:lnTo>
                <a:lnTo>
                  <a:pt x="649770" y="564087"/>
                </a:lnTo>
                <a:lnTo>
                  <a:pt x="649345" y="564973"/>
                </a:lnTo>
                <a:close/>
              </a:path>
              <a:path w="964565" h="962025">
                <a:moveTo>
                  <a:pt x="649114" y="565582"/>
                </a:moveTo>
                <a:lnTo>
                  <a:pt x="649253" y="565215"/>
                </a:lnTo>
                <a:lnTo>
                  <a:pt x="649345" y="564973"/>
                </a:lnTo>
                <a:lnTo>
                  <a:pt x="649114" y="565582"/>
                </a:lnTo>
                <a:close/>
              </a:path>
              <a:path w="964565" h="962025">
                <a:moveTo>
                  <a:pt x="641413" y="666465"/>
                </a:moveTo>
                <a:lnTo>
                  <a:pt x="638830" y="666465"/>
                </a:lnTo>
                <a:lnTo>
                  <a:pt x="638171" y="665397"/>
                </a:lnTo>
                <a:lnTo>
                  <a:pt x="637456" y="664750"/>
                </a:lnTo>
                <a:lnTo>
                  <a:pt x="637933" y="663885"/>
                </a:lnTo>
                <a:lnTo>
                  <a:pt x="638213" y="662689"/>
                </a:lnTo>
                <a:lnTo>
                  <a:pt x="638260" y="662487"/>
                </a:lnTo>
                <a:lnTo>
                  <a:pt x="639698" y="662085"/>
                </a:lnTo>
                <a:lnTo>
                  <a:pt x="641271" y="662689"/>
                </a:lnTo>
                <a:lnTo>
                  <a:pt x="642488" y="665155"/>
                </a:lnTo>
                <a:lnTo>
                  <a:pt x="641413" y="666465"/>
                </a:lnTo>
                <a:close/>
              </a:path>
              <a:path w="964565" h="962025">
                <a:moveTo>
                  <a:pt x="641189" y="736998"/>
                </a:moveTo>
                <a:lnTo>
                  <a:pt x="639034" y="736998"/>
                </a:lnTo>
                <a:lnTo>
                  <a:pt x="639616" y="736613"/>
                </a:lnTo>
                <a:lnTo>
                  <a:pt x="640935" y="736613"/>
                </a:lnTo>
                <a:lnTo>
                  <a:pt x="641189" y="736998"/>
                </a:lnTo>
                <a:close/>
              </a:path>
              <a:path w="964565" h="962025">
                <a:moveTo>
                  <a:pt x="639022" y="738670"/>
                </a:moveTo>
                <a:lnTo>
                  <a:pt x="638011" y="737553"/>
                </a:lnTo>
                <a:lnTo>
                  <a:pt x="638830" y="737133"/>
                </a:lnTo>
                <a:lnTo>
                  <a:pt x="639034" y="736998"/>
                </a:lnTo>
                <a:lnTo>
                  <a:pt x="641556" y="737350"/>
                </a:lnTo>
                <a:lnTo>
                  <a:pt x="639022" y="738670"/>
                </a:lnTo>
                <a:close/>
              </a:path>
              <a:path w="964565" h="962025">
                <a:moveTo>
                  <a:pt x="641520" y="684168"/>
                </a:moveTo>
                <a:lnTo>
                  <a:pt x="638934" y="684168"/>
                </a:lnTo>
                <a:lnTo>
                  <a:pt x="638339" y="683354"/>
                </a:lnTo>
                <a:lnTo>
                  <a:pt x="637599" y="682788"/>
                </a:lnTo>
                <a:lnTo>
                  <a:pt x="638018" y="681898"/>
                </a:lnTo>
                <a:lnTo>
                  <a:pt x="638250" y="680535"/>
                </a:lnTo>
                <a:lnTo>
                  <a:pt x="640330" y="680261"/>
                </a:lnTo>
                <a:lnTo>
                  <a:pt x="639584" y="679987"/>
                </a:lnTo>
                <a:lnTo>
                  <a:pt x="641075" y="680535"/>
                </a:lnTo>
                <a:lnTo>
                  <a:pt x="641924" y="681898"/>
                </a:lnTo>
                <a:lnTo>
                  <a:pt x="642444" y="682788"/>
                </a:lnTo>
                <a:lnTo>
                  <a:pt x="642130" y="683354"/>
                </a:lnTo>
                <a:lnTo>
                  <a:pt x="641520" y="684168"/>
                </a:lnTo>
                <a:close/>
              </a:path>
              <a:path w="964565" h="962025">
                <a:moveTo>
                  <a:pt x="639289" y="851311"/>
                </a:moveTo>
                <a:lnTo>
                  <a:pt x="638399" y="850136"/>
                </a:lnTo>
                <a:lnTo>
                  <a:pt x="637588" y="849539"/>
                </a:lnTo>
                <a:lnTo>
                  <a:pt x="638036" y="848610"/>
                </a:lnTo>
                <a:lnTo>
                  <a:pt x="638312" y="847151"/>
                </a:lnTo>
                <a:lnTo>
                  <a:pt x="639755" y="846624"/>
                </a:lnTo>
                <a:lnTo>
                  <a:pt x="641413" y="847151"/>
                </a:lnTo>
                <a:lnTo>
                  <a:pt x="642821" y="849539"/>
                </a:lnTo>
                <a:lnTo>
                  <a:pt x="642420" y="850136"/>
                </a:lnTo>
                <a:lnTo>
                  <a:pt x="641790" y="850965"/>
                </a:lnTo>
                <a:lnTo>
                  <a:pt x="639289" y="851311"/>
                </a:lnTo>
                <a:close/>
              </a:path>
              <a:path w="964565" h="962025">
                <a:moveTo>
                  <a:pt x="637747" y="792172"/>
                </a:moveTo>
                <a:lnTo>
                  <a:pt x="637424" y="792809"/>
                </a:lnTo>
                <a:lnTo>
                  <a:pt x="638150" y="791375"/>
                </a:lnTo>
                <a:lnTo>
                  <a:pt x="637747" y="792172"/>
                </a:lnTo>
                <a:close/>
              </a:path>
              <a:path w="964565" h="962025">
                <a:moveTo>
                  <a:pt x="638406" y="794015"/>
                </a:moveTo>
                <a:lnTo>
                  <a:pt x="637424" y="792809"/>
                </a:lnTo>
                <a:lnTo>
                  <a:pt x="637747" y="792172"/>
                </a:lnTo>
                <a:lnTo>
                  <a:pt x="637424" y="792809"/>
                </a:lnTo>
                <a:lnTo>
                  <a:pt x="638406" y="794015"/>
                </a:lnTo>
                <a:close/>
              </a:path>
              <a:path w="964565" h="962025">
                <a:moveTo>
                  <a:pt x="639848" y="759071"/>
                </a:moveTo>
                <a:lnTo>
                  <a:pt x="638285" y="758516"/>
                </a:lnTo>
                <a:lnTo>
                  <a:pt x="637060" y="756342"/>
                </a:lnTo>
                <a:lnTo>
                  <a:pt x="636958" y="756160"/>
                </a:lnTo>
                <a:lnTo>
                  <a:pt x="637915" y="754822"/>
                </a:lnTo>
                <a:lnTo>
                  <a:pt x="640570" y="754822"/>
                </a:lnTo>
                <a:lnTo>
                  <a:pt x="641232" y="755747"/>
                </a:lnTo>
                <a:lnTo>
                  <a:pt x="642004" y="756342"/>
                </a:lnTo>
                <a:lnTo>
                  <a:pt x="641538" y="757214"/>
                </a:lnTo>
                <a:lnTo>
                  <a:pt x="641260" y="758516"/>
                </a:lnTo>
                <a:lnTo>
                  <a:pt x="641388" y="758516"/>
                </a:lnTo>
                <a:lnTo>
                  <a:pt x="639848" y="759071"/>
                </a:lnTo>
                <a:close/>
              </a:path>
              <a:path w="964565" h="962025">
                <a:moveTo>
                  <a:pt x="641481" y="648363"/>
                </a:moveTo>
                <a:lnTo>
                  <a:pt x="638838" y="648363"/>
                </a:lnTo>
                <a:lnTo>
                  <a:pt x="638218" y="647488"/>
                </a:lnTo>
                <a:lnTo>
                  <a:pt x="637463" y="646890"/>
                </a:lnTo>
                <a:lnTo>
                  <a:pt x="637887" y="645982"/>
                </a:lnTo>
                <a:lnTo>
                  <a:pt x="638122" y="644548"/>
                </a:lnTo>
                <a:lnTo>
                  <a:pt x="639509" y="644057"/>
                </a:lnTo>
                <a:lnTo>
                  <a:pt x="640833" y="644548"/>
                </a:lnTo>
                <a:lnTo>
                  <a:pt x="641029" y="644548"/>
                </a:lnTo>
                <a:lnTo>
                  <a:pt x="642389" y="646890"/>
                </a:lnTo>
                <a:lnTo>
                  <a:pt x="642463" y="647018"/>
                </a:lnTo>
                <a:lnTo>
                  <a:pt x="641481" y="648363"/>
                </a:lnTo>
                <a:close/>
              </a:path>
              <a:path w="964565" h="962025">
                <a:moveTo>
                  <a:pt x="648890" y="694267"/>
                </a:moveTo>
                <a:lnTo>
                  <a:pt x="647648" y="693307"/>
                </a:lnTo>
                <a:lnTo>
                  <a:pt x="648354" y="691584"/>
                </a:lnTo>
                <a:lnTo>
                  <a:pt x="649925" y="691584"/>
                </a:lnTo>
                <a:lnTo>
                  <a:pt x="649722" y="692510"/>
                </a:lnTo>
                <a:lnTo>
                  <a:pt x="649298" y="693307"/>
                </a:lnTo>
                <a:lnTo>
                  <a:pt x="648890" y="694267"/>
                </a:lnTo>
                <a:close/>
              </a:path>
              <a:path w="964565" h="962025">
                <a:moveTo>
                  <a:pt x="648829" y="602199"/>
                </a:moveTo>
                <a:lnTo>
                  <a:pt x="647619" y="601096"/>
                </a:lnTo>
                <a:lnTo>
                  <a:pt x="648357" y="599469"/>
                </a:lnTo>
                <a:lnTo>
                  <a:pt x="649996" y="599469"/>
                </a:lnTo>
                <a:lnTo>
                  <a:pt x="649758" y="600419"/>
                </a:lnTo>
                <a:lnTo>
                  <a:pt x="649359" y="601096"/>
                </a:lnTo>
                <a:lnTo>
                  <a:pt x="649242" y="601295"/>
                </a:lnTo>
                <a:lnTo>
                  <a:pt x="648829" y="602199"/>
                </a:lnTo>
                <a:close/>
              </a:path>
              <a:path w="964565" h="962025">
                <a:moveTo>
                  <a:pt x="650028" y="675386"/>
                </a:moveTo>
                <a:lnTo>
                  <a:pt x="648461" y="675386"/>
                </a:lnTo>
                <a:lnTo>
                  <a:pt x="647577" y="673703"/>
                </a:lnTo>
                <a:lnTo>
                  <a:pt x="648758" y="672646"/>
                </a:lnTo>
                <a:lnTo>
                  <a:pt x="649181" y="673479"/>
                </a:lnTo>
                <a:lnTo>
                  <a:pt x="649697" y="674283"/>
                </a:lnTo>
                <a:lnTo>
                  <a:pt x="650028" y="675386"/>
                </a:lnTo>
                <a:close/>
              </a:path>
              <a:path w="964565" h="962025">
                <a:moveTo>
                  <a:pt x="650224" y="638759"/>
                </a:moveTo>
                <a:lnTo>
                  <a:pt x="648185" y="638759"/>
                </a:lnTo>
                <a:lnTo>
                  <a:pt x="647545" y="637068"/>
                </a:lnTo>
                <a:lnTo>
                  <a:pt x="647655" y="636125"/>
                </a:lnTo>
                <a:lnTo>
                  <a:pt x="647716" y="635584"/>
                </a:lnTo>
                <a:lnTo>
                  <a:pt x="647819" y="634688"/>
                </a:lnTo>
                <a:lnTo>
                  <a:pt x="649189" y="634101"/>
                </a:lnTo>
                <a:lnTo>
                  <a:pt x="651082" y="635584"/>
                </a:lnTo>
                <a:lnTo>
                  <a:pt x="651366" y="636858"/>
                </a:lnTo>
                <a:lnTo>
                  <a:pt x="651875" y="637844"/>
                </a:lnTo>
                <a:lnTo>
                  <a:pt x="650843" y="638271"/>
                </a:lnTo>
                <a:lnTo>
                  <a:pt x="650224" y="638759"/>
                </a:lnTo>
                <a:close/>
              </a:path>
              <a:path w="964565" h="962025">
                <a:moveTo>
                  <a:pt x="649981" y="638951"/>
                </a:moveTo>
                <a:lnTo>
                  <a:pt x="649669" y="639196"/>
                </a:lnTo>
                <a:lnTo>
                  <a:pt x="650224" y="638759"/>
                </a:lnTo>
                <a:lnTo>
                  <a:pt x="649981" y="638951"/>
                </a:lnTo>
                <a:close/>
              </a:path>
              <a:path w="964565" h="962025">
                <a:moveTo>
                  <a:pt x="648840" y="620304"/>
                </a:moveTo>
                <a:lnTo>
                  <a:pt x="647623" y="619215"/>
                </a:lnTo>
                <a:lnTo>
                  <a:pt x="648370" y="617571"/>
                </a:lnTo>
                <a:lnTo>
                  <a:pt x="649989" y="617571"/>
                </a:lnTo>
                <a:lnTo>
                  <a:pt x="649754" y="618518"/>
                </a:lnTo>
                <a:lnTo>
                  <a:pt x="649352" y="619215"/>
                </a:lnTo>
                <a:lnTo>
                  <a:pt x="649245" y="619400"/>
                </a:lnTo>
                <a:lnTo>
                  <a:pt x="648840" y="620304"/>
                </a:lnTo>
                <a:close/>
              </a:path>
              <a:path w="964565" h="962025">
                <a:moveTo>
                  <a:pt x="647341" y="581186"/>
                </a:moveTo>
                <a:lnTo>
                  <a:pt x="647537" y="580759"/>
                </a:lnTo>
                <a:lnTo>
                  <a:pt x="649719" y="580759"/>
                </a:lnTo>
                <a:lnTo>
                  <a:pt x="650199" y="581186"/>
                </a:lnTo>
                <a:lnTo>
                  <a:pt x="647537" y="580759"/>
                </a:lnTo>
                <a:lnTo>
                  <a:pt x="647341" y="581186"/>
                </a:lnTo>
                <a:close/>
              </a:path>
              <a:path w="964565" h="962025">
                <a:moveTo>
                  <a:pt x="649334" y="583275"/>
                </a:moveTo>
                <a:lnTo>
                  <a:pt x="647623" y="583118"/>
                </a:lnTo>
                <a:lnTo>
                  <a:pt x="647053" y="581809"/>
                </a:lnTo>
                <a:lnTo>
                  <a:pt x="647239" y="581406"/>
                </a:lnTo>
                <a:lnTo>
                  <a:pt x="650139" y="581406"/>
                </a:lnTo>
                <a:lnTo>
                  <a:pt x="649868" y="582378"/>
                </a:lnTo>
                <a:lnTo>
                  <a:pt x="649428" y="583118"/>
                </a:lnTo>
                <a:lnTo>
                  <a:pt x="649334" y="583275"/>
                </a:lnTo>
                <a:close/>
              </a:path>
              <a:path w="964565" h="962025">
                <a:moveTo>
                  <a:pt x="649061" y="583844"/>
                </a:moveTo>
                <a:lnTo>
                  <a:pt x="648890" y="584200"/>
                </a:lnTo>
                <a:lnTo>
                  <a:pt x="649334" y="583275"/>
                </a:lnTo>
                <a:lnTo>
                  <a:pt x="649428" y="583118"/>
                </a:lnTo>
                <a:lnTo>
                  <a:pt x="649061" y="583844"/>
                </a:lnTo>
                <a:close/>
              </a:path>
              <a:path w="964565" h="962025">
                <a:moveTo>
                  <a:pt x="649257" y="197994"/>
                </a:moveTo>
                <a:lnTo>
                  <a:pt x="646844" y="197994"/>
                </a:lnTo>
                <a:lnTo>
                  <a:pt x="645385" y="196204"/>
                </a:lnTo>
                <a:lnTo>
                  <a:pt x="645971" y="195097"/>
                </a:lnTo>
                <a:lnTo>
                  <a:pt x="647203" y="194514"/>
                </a:lnTo>
                <a:lnTo>
                  <a:pt x="646391" y="194898"/>
                </a:lnTo>
                <a:lnTo>
                  <a:pt x="649705" y="195097"/>
                </a:lnTo>
                <a:lnTo>
                  <a:pt x="650046" y="196204"/>
                </a:lnTo>
                <a:lnTo>
                  <a:pt x="650153" y="196549"/>
                </a:lnTo>
                <a:lnTo>
                  <a:pt x="649356" y="197702"/>
                </a:lnTo>
                <a:lnTo>
                  <a:pt x="649257" y="197994"/>
                </a:lnTo>
                <a:close/>
              </a:path>
              <a:path w="964565" h="962025">
                <a:moveTo>
                  <a:pt x="649257" y="197994"/>
                </a:moveTo>
                <a:lnTo>
                  <a:pt x="649171" y="198246"/>
                </a:lnTo>
                <a:lnTo>
                  <a:pt x="649257" y="197994"/>
                </a:lnTo>
                <a:lnTo>
                  <a:pt x="649356" y="197702"/>
                </a:lnTo>
                <a:lnTo>
                  <a:pt x="649257" y="197994"/>
                </a:lnTo>
                <a:close/>
              </a:path>
              <a:path w="964565" h="962025">
                <a:moveTo>
                  <a:pt x="649011" y="198720"/>
                </a:moveTo>
                <a:lnTo>
                  <a:pt x="648061" y="198246"/>
                </a:lnTo>
                <a:lnTo>
                  <a:pt x="649171" y="198246"/>
                </a:lnTo>
                <a:lnTo>
                  <a:pt x="649011" y="198720"/>
                </a:lnTo>
                <a:close/>
              </a:path>
              <a:path w="964565" h="962025">
                <a:moveTo>
                  <a:pt x="649993" y="711313"/>
                </a:moveTo>
                <a:lnTo>
                  <a:pt x="648329" y="711313"/>
                </a:lnTo>
                <a:lnTo>
                  <a:pt x="647555" y="709811"/>
                </a:lnTo>
                <a:lnTo>
                  <a:pt x="648722" y="708654"/>
                </a:lnTo>
                <a:lnTo>
                  <a:pt x="649171" y="709533"/>
                </a:lnTo>
                <a:lnTo>
                  <a:pt x="649722" y="710384"/>
                </a:lnTo>
                <a:lnTo>
                  <a:pt x="649993" y="711313"/>
                </a:lnTo>
                <a:close/>
              </a:path>
              <a:path w="964565" h="962025">
                <a:moveTo>
                  <a:pt x="648317" y="655028"/>
                </a:moveTo>
                <a:lnTo>
                  <a:pt x="648510" y="654569"/>
                </a:lnTo>
                <a:lnTo>
                  <a:pt x="649765" y="654569"/>
                </a:lnTo>
                <a:lnTo>
                  <a:pt x="650697" y="655028"/>
                </a:lnTo>
                <a:lnTo>
                  <a:pt x="648510" y="654569"/>
                </a:lnTo>
                <a:lnTo>
                  <a:pt x="648317" y="655028"/>
                </a:lnTo>
                <a:close/>
              </a:path>
              <a:path w="964565" h="962025">
                <a:moveTo>
                  <a:pt x="648231" y="655231"/>
                </a:moveTo>
                <a:lnTo>
                  <a:pt x="648125" y="655416"/>
                </a:lnTo>
                <a:lnTo>
                  <a:pt x="648231" y="655231"/>
                </a:lnTo>
                <a:lnTo>
                  <a:pt x="648317" y="655028"/>
                </a:lnTo>
                <a:lnTo>
                  <a:pt x="648231" y="655231"/>
                </a:lnTo>
                <a:close/>
              </a:path>
              <a:path w="964565" h="962025">
                <a:moveTo>
                  <a:pt x="651149" y="656544"/>
                </a:moveTo>
                <a:lnTo>
                  <a:pt x="648304" y="656544"/>
                </a:lnTo>
                <a:lnTo>
                  <a:pt x="648021" y="655886"/>
                </a:lnTo>
                <a:lnTo>
                  <a:pt x="647950" y="655722"/>
                </a:lnTo>
                <a:lnTo>
                  <a:pt x="648125" y="655416"/>
                </a:lnTo>
                <a:lnTo>
                  <a:pt x="651647" y="655416"/>
                </a:lnTo>
                <a:lnTo>
                  <a:pt x="651450" y="655722"/>
                </a:lnTo>
                <a:lnTo>
                  <a:pt x="651345" y="655886"/>
                </a:lnTo>
                <a:lnTo>
                  <a:pt x="651149" y="656544"/>
                </a:lnTo>
                <a:close/>
              </a:path>
              <a:path w="964565" h="962025">
                <a:moveTo>
                  <a:pt x="648408" y="656786"/>
                </a:moveTo>
                <a:lnTo>
                  <a:pt x="648021" y="655886"/>
                </a:lnTo>
                <a:lnTo>
                  <a:pt x="648304" y="656544"/>
                </a:lnTo>
                <a:lnTo>
                  <a:pt x="648408" y="656786"/>
                </a:lnTo>
                <a:close/>
              </a:path>
              <a:path w="964565" h="962025">
                <a:moveTo>
                  <a:pt x="649487" y="657480"/>
                </a:moveTo>
                <a:lnTo>
                  <a:pt x="648520" y="657046"/>
                </a:lnTo>
                <a:lnTo>
                  <a:pt x="648408" y="656786"/>
                </a:lnTo>
                <a:lnTo>
                  <a:pt x="650719" y="656786"/>
                </a:lnTo>
                <a:lnTo>
                  <a:pt x="649487" y="657480"/>
                </a:lnTo>
                <a:close/>
              </a:path>
              <a:path w="964565" h="962025">
                <a:moveTo>
                  <a:pt x="666796" y="583965"/>
                </a:moveTo>
                <a:lnTo>
                  <a:pt x="665558" y="583029"/>
                </a:lnTo>
                <a:lnTo>
                  <a:pt x="666259" y="581310"/>
                </a:lnTo>
                <a:lnTo>
                  <a:pt x="667821" y="581310"/>
                </a:lnTo>
                <a:lnTo>
                  <a:pt x="667621" y="582228"/>
                </a:lnTo>
                <a:lnTo>
                  <a:pt x="667190" y="583029"/>
                </a:lnTo>
                <a:lnTo>
                  <a:pt x="666796" y="583965"/>
                </a:lnTo>
                <a:close/>
              </a:path>
              <a:path w="964565" h="962025">
                <a:moveTo>
                  <a:pt x="686627" y="803840"/>
                </a:moveTo>
                <a:lnTo>
                  <a:pt x="684199" y="803840"/>
                </a:lnTo>
                <a:lnTo>
                  <a:pt x="684112" y="803609"/>
                </a:lnTo>
                <a:lnTo>
                  <a:pt x="683247" y="802438"/>
                </a:lnTo>
                <a:lnTo>
                  <a:pt x="683777" y="801043"/>
                </a:lnTo>
                <a:lnTo>
                  <a:pt x="684561" y="800741"/>
                </a:lnTo>
                <a:lnTo>
                  <a:pt x="687581" y="800741"/>
                </a:lnTo>
                <a:lnTo>
                  <a:pt x="688093" y="802058"/>
                </a:lnTo>
                <a:lnTo>
                  <a:pt x="686627" y="803840"/>
                </a:lnTo>
                <a:close/>
              </a:path>
              <a:path w="964565" h="962025">
                <a:moveTo>
                  <a:pt x="684300" y="804107"/>
                </a:moveTo>
                <a:lnTo>
                  <a:pt x="684199" y="803840"/>
                </a:lnTo>
                <a:lnTo>
                  <a:pt x="684112" y="803609"/>
                </a:lnTo>
                <a:lnTo>
                  <a:pt x="684199" y="803840"/>
                </a:lnTo>
                <a:lnTo>
                  <a:pt x="684300" y="804107"/>
                </a:lnTo>
                <a:close/>
              </a:path>
              <a:path w="964565" h="962025">
                <a:moveTo>
                  <a:pt x="684482" y="804588"/>
                </a:moveTo>
                <a:lnTo>
                  <a:pt x="684300" y="804107"/>
                </a:lnTo>
                <a:lnTo>
                  <a:pt x="685425" y="804107"/>
                </a:lnTo>
                <a:lnTo>
                  <a:pt x="684482" y="804588"/>
                </a:lnTo>
                <a:close/>
              </a:path>
              <a:path w="964565" h="962025">
                <a:moveTo>
                  <a:pt x="687894" y="823031"/>
                </a:moveTo>
                <a:lnTo>
                  <a:pt x="685185" y="823031"/>
                </a:lnTo>
                <a:lnTo>
                  <a:pt x="684485" y="821918"/>
                </a:lnTo>
                <a:lnTo>
                  <a:pt x="683727" y="821245"/>
                </a:lnTo>
                <a:lnTo>
                  <a:pt x="684229" y="820348"/>
                </a:lnTo>
                <a:lnTo>
                  <a:pt x="684531" y="819096"/>
                </a:lnTo>
                <a:lnTo>
                  <a:pt x="684578" y="818900"/>
                </a:lnTo>
                <a:lnTo>
                  <a:pt x="686090" y="818484"/>
                </a:lnTo>
                <a:lnTo>
                  <a:pt x="687741" y="819096"/>
                </a:lnTo>
                <a:lnTo>
                  <a:pt x="688987" y="821647"/>
                </a:lnTo>
                <a:lnTo>
                  <a:pt x="687894" y="823031"/>
                </a:lnTo>
                <a:close/>
              </a:path>
              <a:path w="964565" h="962025">
                <a:moveTo>
                  <a:pt x="677233" y="149883"/>
                </a:moveTo>
                <a:lnTo>
                  <a:pt x="677080" y="150196"/>
                </a:lnTo>
                <a:lnTo>
                  <a:pt x="677397" y="149548"/>
                </a:lnTo>
                <a:lnTo>
                  <a:pt x="677127" y="149292"/>
                </a:lnTo>
                <a:lnTo>
                  <a:pt x="677397" y="149548"/>
                </a:lnTo>
                <a:lnTo>
                  <a:pt x="677233" y="149883"/>
                </a:lnTo>
                <a:close/>
              </a:path>
              <a:path w="964565" h="962025">
                <a:moveTo>
                  <a:pt x="685681" y="785614"/>
                </a:moveTo>
                <a:lnTo>
                  <a:pt x="684603" y="785176"/>
                </a:lnTo>
                <a:lnTo>
                  <a:pt x="684132" y="783706"/>
                </a:lnTo>
                <a:lnTo>
                  <a:pt x="684072" y="783521"/>
                </a:lnTo>
                <a:lnTo>
                  <a:pt x="684675" y="782796"/>
                </a:lnTo>
                <a:lnTo>
                  <a:pt x="686143" y="782796"/>
                </a:lnTo>
                <a:lnTo>
                  <a:pt x="687083" y="783301"/>
                </a:lnTo>
                <a:lnTo>
                  <a:pt x="688040" y="783706"/>
                </a:lnTo>
                <a:lnTo>
                  <a:pt x="687684" y="784155"/>
                </a:lnTo>
                <a:lnTo>
                  <a:pt x="687421" y="784788"/>
                </a:lnTo>
                <a:lnTo>
                  <a:pt x="685681" y="785614"/>
                </a:lnTo>
                <a:close/>
              </a:path>
              <a:path w="964565" h="962025">
                <a:moveTo>
                  <a:pt x="676720" y="851247"/>
                </a:moveTo>
                <a:lnTo>
                  <a:pt x="674877" y="849798"/>
                </a:lnTo>
                <a:lnTo>
                  <a:pt x="674515" y="848489"/>
                </a:lnTo>
                <a:lnTo>
                  <a:pt x="674073" y="847674"/>
                </a:lnTo>
                <a:lnTo>
                  <a:pt x="675069" y="847297"/>
                </a:lnTo>
                <a:lnTo>
                  <a:pt x="676226" y="846439"/>
                </a:lnTo>
                <a:lnTo>
                  <a:pt x="677671" y="846916"/>
                </a:lnTo>
                <a:lnTo>
                  <a:pt x="678336" y="848489"/>
                </a:lnTo>
                <a:lnTo>
                  <a:pt x="678226" y="849364"/>
                </a:lnTo>
                <a:lnTo>
                  <a:pt x="678171" y="849798"/>
                </a:lnTo>
                <a:lnTo>
                  <a:pt x="678055" y="850731"/>
                </a:lnTo>
                <a:lnTo>
                  <a:pt x="676720" y="851247"/>
                </a:lnTo>
                <a:close/>
              </a:path>
              <a:path w="964565" h="962025">
                <a:moveTo>
                  <a:pt x="685556" y="749125"/>
                </a:moveTo>
                <a:lnTo>
                  <a:pt x="684560" y="748100"/>
                </a:lnTo>
                <a:lnTo>
                  <a:pt x="683670" y="747609"/>
                </a:lnTo>
                <a:lnTo>
                  <a:pt x="684090" y="746641"/>
                </a:lnTo>
                <a:lnTo>
                  <a:pt x="684243" y="745503"/>
                </a:lnTo>
                <a:lnTo>
                  <a:pt x="684275" y="745264"/>
                </a:lnTo>
                <a:lnTo>
                  <a:pt x="685635" y="744471"/>
                </a:lnTo>
                <a:lnTo>
                  <a:pt x="687325" y="744876"/>
                </a:lnTo>
                <a:lnTo>
                  <a:pt x="689033" y="747175"/>
                </a:lnTo>
                <a:lnTo>
                  <a:pt x="688093" y="748598"/>
                </a:lnTo>
                <a:lnTo>
                  <a:pt x="685556" y="749125"/>
                </a:lnTo>
                <a:close/>
              </a:path>
              <a:path w="964565" h="962025">
                <a:moveTo>
                  <a:pt x="674950" y="864797"/>
                </a:moveTo>
                <a:lnTo>
                  <a:pt x="674737" y="865221"/>
                </a:lnTo>
                <a:lnTo>
                  <a:pt x="674950" y="864797"/>
                </a:lnTo>
                <a:lnTo>
                  <a:pt x="675066" y="864566"/>
                </a:lnTo>
                <a:lnTo>
                  <a:pt x="674950" y="864797"/>
                </a:lnTo>
                <a:close/>
              </a:path>
              <a:path w="964565" h="962025">
                <a:moveTo>
                  <a:pt x="677172" y="866488"/>
                </a:moveTo>
                <a:lnTo>
                  <a:pt x="674737" y="865221"/>
                </a:lnTo>
                <a:lnTo>
                  <a:pt x="674950" y="864797"/>
                </a:lnTo>
                <a:lnTo>
                  <a:pt x="677429" y="865964"/>
                </a:lnTo>
                <a:lnTo>
                  <a:pt x="677172" y="866488"/>
                </a:lnTo>
                <a:close/>
              </a:path>
              <a:path w="964565" h="962025">
                <a:moveTo>
                  <a:pt x="677172" y="866488"/>
                </a:moveTo>
                <a:lnTo>
                  <a:pt x="677069" y="866698"/>
                </a:lnTo>
                <a:lnTo>
                  <a:pt x="677429" y="865964"/>
                </a:lnTo>
                <a:lnTo>
                  <a:pt x="677172" y="866488"/>
                </a:lnTo>
                <a:close/>
              </a:path>
              <a:path w="964565" h="962025">
                <a:moveTo>
                  <a:pt x="684955" y="713035"/>
                </a:moveTo>
                <a:lnTo>
                  <a:pt x="683902" y="712498"/>
                </a:lnTo>
                <a:lnTo>
                  <a:pt x="683386" y="711088"/>
                </a:lnTo>
                <a:lnTo>
                  <a:pt x="683784" y="710096"/>
                </a:lnTo>
                <a:lnTo>
                  <a:pt x="683873" y="709245"/>
                </a:lnTo>
                <a:lnTo>
                  <a:pt x="683941" y="708601"/>
                </a:lnTo>
                <a:lnTo>
                  <a:pt x="685300" y="707939"/>
                </a:lnTo>
                <a:lnTo>
                  <a:pt x="686553" y="708868"/>
                </a:lnTo>
                <a:lnTo>
                  <a:pt x="687542" y="709245"/>
                </a:lnTo>
                <a:lnTo>
                  <a:pt x="687118" y="710096"/>
                </a:lnTo>
                <a:lnTo>
                  <a:pt x="686868" y="711088"/>
                </a:lnTo>
                <a:lnTo>
                  <a:pt x="686791" y="711444"/>
                </a:lnTo>
                <a:lnTo>
                  <a:pt x="684955" y="713035"/>
                </a:lnTo>
                <a:close/>
              </a:path>
              <a:path w="964565" h="962025">
                <a:moveTo>
                  <a:pt x="677682" y="113786"/>
                </a:moveTo>
                <a:lnTo>
                  <a:pt x="674212" y="113786"/>
                </a:lnTo>
                <a:lnTo>
                  <a:pt x="675237" y="112611"/>
                </a:lnTo>
                <a:lnTo>
                  <a:pt x="677682" y="113786"/>
                </a:lnTo>
                <a:close/>
              </a:path>
              <a:path w="964565" h="962025">
                <a:moveTo>
                  <a:pt x="677147" y="114711"/>
                </a:moveTo>
                <a:lnTo>
                  <a:pt x="675881" y="114711"/>
                </a:lnTo>
                <a:lnTo>
                  <a:pt x="675059" y="114206"/>
                </a:lnTo>
                <a:lnTo>
                  <a:pt x="677430" y="114206"/>
                </a:lnTo>
                <a:lnTo>
                  <a:pt x="677147" y="114711"/>
                </a:lnTo>
                <a:close/>
              </a:path>
              <a:path w="964565" h="962025">
                <a:moveTo>
                  <a:pt x="677147" y="114711"/>
                </a:moveTo>
                <a:lnTo>
                  <a:pt x="676998" y="114978"/>
                </a:lnTo>
                <a:lnTo>
                  <a:pt x="677430" y="114206"/>
                </a:lnTo>
                <a:lnTo>
                  <a:pt x="677147" y="114711"/>
                </a:lnTo>
                <a:close/>
              </a:path>
              <a:path w="964565" h="962025">
                <a:moveTo>
                  <a:pt x="678261" y="961172"/>
                </a:moveTo>
                <a:lnTo>
                  <a:pt x="676253" y="961172"/>
                </a:lnTo>
                <a:lnTo>
                  <a:pt x="675721" y="960930"/>
                </a:lnTo>
                <a:lnTo>
                  <a:pt x="674233" y="958033"/>
                </a:lnTo>
                <a:lnTo>
                  <a:pt x="675244" y="957624"/>
                </a:lnTo>
                <a:lnTo>
                  <a:pt x="676425" y="956706"/>
                </a:lnTo>
                <a:lnTo>
                  <a:pt x="677888" y="957193"/>
                </a:lnTo>
                <a:lnTo>
                  <a:pt x="678546" y="958827"/>
                </a:lnTo>
                <a:lnTo>
                  <a:pt x="678291" y="960930"/>
                </a:lnTo>
                <a:lnTo>
                  <a:pt x="678261" y="961172"/>
                </a:lnTo>
                <a:close/>
              </a:path>
              <a:path w="964565" h="962025">
                <a:moveTo>
                  <a:pt x="686090" y="585029"/>
                </a:moveTo>
                <a:lnTo>
                  <a:pt x="685082" y="584492"/>
                </a:lnTo>
                <a:lnTo>
                  <a:pt x="684849" y="584492"/>
                </a:lnTo>
                <a:lnTo>
                  <a:pt x="683848" y="584285"/>
                </a:lnTo>
                <a:lnTo>
                  <a:pt x="683023" y="581905"/>
                </a:lnTo>
                <a:lnTo>
                  <a:pt x="684015" y="580488"/>
                </a:lnTo>
                <a:lnTo>
                  <a:pt x="687204" y="580488"/>
                </a:lnTo>
                <a:lnTo>
                  <a:pt x="687990" y="580912"/>
                </a:lnTo>
                <a:lnTo>
                  <a:pt x="688830" y="583317"/>
                </a:lnTo>
                <a:lnTo>
                  <a:pt x="687787" y="584492"/>
                </a:lnTo>
                <a:lnTo>
                  <a:pt x="686090" y="585029"/>
                </a:lnTo>
                <a:close/>
              </a:path>
              <a:path w="964565" h="962025">
                <a:moveTo>
                  <a:pt x="677957" y="940348"/>
                </a:moveTo>
                <a:lnTo>
                  <a:pt x="674094" y="940348"/>
                </a:lnTo>
                <a:lnTo>
                  <a:pt x="674589" y="939422"/>
                </a:lnTo>
                <a:lnTo>
                  <a:pt x="674877" y="938244"/>
                </a:lnTo>
                <a:lnTo>
                  <a:pt x="676667" y="936810"/>
                </a:lnTo>
                <a:lnTo>
                  <a:pt x="678002" y="937312"/>
                </a:lnTo>
                <a:lnTo>
                  <a:pt x="678306" y="939422"/>
                </a:lnTo>
                <a:lnTo>
                  <a:pt x="677957" y="940348"/>
                </a:lnTo>
                <a:close/>
              </a:path>
              <a:path w="964565" h="962025">
                <a:moveTo>
                  <a:pt x="677957" y="940348"/>
                </a:moveTo>
                <a:lnTo>
                  <a:pt x="677801" y="940711"/>
                </a:lnTo>
                <a:lnTo>
                  <a:pt x="678355" y="939422"/>
                </a:lnTo>
                <a:lnTo>
                  <a:pt x="677957" y="940348"/>
                </a:lnTo>
                <a:close/>
              </a:path>
              <a:path w="964565" h="962025">
                <a:moveTo>
                  <a:pt x="676226" y="941554"/>
                </a:moveTo>
                <a:lnTo>
                  <a:pt x="675077" y="940711"/>
                </a:lnTo>
                <a:lnTo>
                  <a:pt x="677801" y="940711"/>
                </a:lnTo>
                <a:lnTo>
                  <a:pt x="677653" y="941056"/>
                </a:lnTo>
                <a:lnTo>
                  <a:pt x="676226" y="941554"/>
                </a:lnTo>
                <a:close/>
              </a:path>
              <a:path w="964565" h="962025">
                <a:moveTo>
                  <a:pt x="677992" y="922374"/>
                </a:moveTo>
                <a:lnTo>
                  <a:pt x="674158" y="922374"/>
                </a:lnTo>
                <a:lnTo>
                  <a:pt x="674632" y="921431"/>
                </a:lnTo>
                <a:lnTo>
                  <a:pt x="674819" y="920569"/>
                </a:lnTo>
                <a:lnTo>
                  <a:pt x="674891" y="920235"/>
                </a:lnTo>
                <a:lnTo>
                  <a:pt x="676735" y="918676"/>
                </a:lnTo>
                <a:lnTo>
                  <a:pt x="678076" y="919146"/>
                </a:lnTo>
                <a:lnTo>
                  <a:pt x="678215" y="920235"/>
                </a:lnTo>
                <a:lnTo>
                  <a:pt x="678258" y="920569"/>
                </a:lnTo>
                <a:lnTo>
                  <a:pt x="678368" y="921431"/>
                </a:lnTo>
                <a:lnTo>
                  <a:pt x="677992" y="922374"/>
                </a:lnTo>
                <a:close/>
              </a:path>
              <a:path w="964565" h="962025">
                <a:moveTo>
                  <a:pt x="677992" y="922374"/>
                </a:moveTo>
                <a:lnTo>
                  <a:pt x="677844" y="922730"/>
                </a:lnTo>
                <a:lnTo>
                  <a:pt x="678384" y="921431"/>
                </a:lnTo>
                <a:lnTo>
                  <a:pt x="677992" y="922374"/>
                </a:lnTo>
                <a:close/>
              </a:path>
              <a:path w="964565" h="962025">
                <a:moveTo>
                  <a:pt x="676347" y="923591"/>
                </a:moveTo>
                <a:lnTo>
                  <a:pt x="675141" y="922730"/>
                </a:lnTo>
                <a:lnTo>
                  <a:pt x="677844" y="922730"/>
                </a:lnTo>
                <a:lnTo>
                  <a:pt x="677742" y="922975"/>
                </a:lnTo>
                <a:lnTo>
                  <a:pt x="676347" y="923591"/>
                </a:lnTo>
                <a:close/>
              </a:path>
              <a:path w="964565" h="962025">
                <a:moveTo>
                  <a:pt x="677891" y="78446"/>
                </a:moveTo>
                <a:lnTo>
                  <a:pt x="674014" y="78446"/>
                </a:lnTo>
                <a:lnTo>
                  <a:pt x="673586" y="77589"/>
                </a:lnTo>
                <a:lnTo>
                  <a:pt x="674984" y="75834"/>
                </a:lnTo>
                <a:lnTo>
                  <a:pt x="675094" y="75696"/>
                </a:lnTo>
                <a:lnTo>
                  <a:pt x="676258" y="75372"/>
                </a:lnTo>
                <a:lnTo>
                  <a:pt x="677176" y="74852"/>
                </a:lnTo>
                <a:lnTo>
                  <a:pt x="677374" y="75372"/>
                </a:lnTo>
                <a:lnTo>
                  <a:pt x="677497" y="75696"/>
                </a:lnTo>
                <a:lnTo>
                  <a:pt x="677550" y="75834"/>
                </a:lnTo>
                <a:lnTo>
                  <a:pt x="678418" y="76994"/>
                </a:lnTo>
                <a:lnTo>
                  <a:pt x="677891" y="78446"/>
                </a:lnTo>
                <a:close/>
              </a:path>
              <a:path w="964565" h="962025">
                <a:moveTo>
                  <a:pt x="675504" y="79172"/>
                </a:moveTo>
                <a:lnTo>
                  <a:pt x="674112" y="78642"/>
                </a:lnTo>
                <a:lnTo>
                  <a:pt x="676585" y="78642"/>
                </a:lnTo>
                <a:lnTo>
                  <a:pt x="675504" y="79172"/>
                </a:lnTo>
                <a:close/>
              </a:path>
              <a:path w="964565" h="962025">
                <a:moveTo>
                  <a:pt x="677138" y="829725"/>
                </a:moveTo>
                <a:lnTo>
                  <a:pt x="674813" y="829725"/>
                </a:lnTo>
                <a:lnTo>
                  <a:pt x="674997" y="828899"/>
                </a:lnTo>
                <a:lnTo>
                  <a:pt x="676271" y="828899"/>
                </a:lnTo>
                <a:lnTo>
                  <a:pt x="677138" y="829725"/>
                </a:lnTo>
                <a:close/>
              </a:path>
              <a:path w="964565" h="962025">
                <a:moveTo>
                  <a:pt x="686517" y="562586"/>
                </a:moveTo>
                <a:lnTo>
                  <a:pt x="683911" y="562586"/>
                </a:lnTo>
                <a:lnTo>
                  <a:pt x="683948" y="562251"/>
                </a:lnTo>
                <a:lnTo>
                  <a:pt x="685361" y="561764"/>
                </a:lnTo>
                <a:lnTo>
                  <a:pt x="686517" y="562586"/>
                </a:lnTo>
                <a:close/>
              </a:path>
              <a:path w="964565" h="962025">
                <a:moveTo>
                  <a:pt x="683911" y="562586"/>
                </a:moveTo>
                <a:lnTo>
                  <a:pt x="683872" y="562934"/>
                </a:lnTo>
                <a:lnTo>
                  <a:pt x="683948" y="562251"/>
                </a:lnTo>
                <a:lnTo>
                  <a:pt x="683911" y="562586"/>
                </a:lnTo>
                <a:close/>
              </a:path>
              <a:path w="964565" h="962025">
                <a:moveTo>
                  <a:pt x="685069" y="566557"/>
                </a:moveTo>
                <a:lnTo>
                  <a:pt x="683998" y="566020"/>
                </a:lnTo>
                <a:lnTo>
                  <a:pt x="683411" y="564746"/>
                </a:lnTo>
                <a:lnTo>
                  <a:pt x="683777" y="563792"/>
                </a:lnTo>
                <a:lnTo>
                  <a:pt x="683872" y="562934"/>
                </a:lnTo>
                <a:lnTo>
                  <a:pt x="687513" y="562934"/>
                </a:lnTo>
                <a:lnTo>
                  <a:pt x="687101" y="563792"/>
                </a:lnTo>
                <a:lnTo>
                  <a:pt x="686896" y="564746"/>
                </a:lnTo>
                <a:lnTo>
                  <a:pt x="686830" y="565094"/>
                </a:lnTo>
                <a:lnTo>
                  <a:pt x="685069" y="566557"/>
                </a:lnTo>
                <a:close/>
              </a:path>
              <a:path w="964565" h="962025">
                <a:moveTo>
                  <a:pt x="685393" y="767095"/>
                </a:moveTo>
                <a:lnTo>
                  <a:pt x="684361" y="766330"/>
                </a:lnTo>
                <a:lnTo>
                  <a:pt x="683393" y="765967"/>
                </a:lnTo>
                <a:lnTo>
                  <a:pt x="684207" y="763662"/>
                </a:lnTo>
                <a:lnTo>
                  <a:pt x="686620" y="763662"/>
                </a:lnTo>
                <a:lnTo>
                  <a:pt x="688129" y="765412"/>
                </a:lnTo>
                <a:lnTo>
                  <a:pt x="687642" y="766743"/>
                </a:lnTo>
                <a:lnTo>
                  <a:pt x="685393" y="767095"/>
                </a:lnTo>
                <a:close/>
              </a:path>
              <a:path w="964565" h="962025">
                <a:moveTo>
                  <a:pt x="669568" y="125216"/>
                </a:moveTo>
                <a:lnTo>
                  <a:pt x="666903" y="125216"/>
                </a:lnTo>
                <a:lnTo>
                  <a:pt x="666276" y="124347"/>
                </a:lnTo>
                <a:lnTo>
                  <a:pt x="665529" y="123771"/>
                </a:lnTo>
                <a:lnTo>
                  <a:pt x="666351" y="121579"/>
                </a:lnTo>
                <a:lnTo>
                  <a:pt x="668739" y="121579"/>
                </a:lnTo>
                <a:lnTo>
                  <a:pt x="670310" y="123771"/>
                </a:lnTo>
                <a:lnTo>
                  <a:pt x="670422" y="123927"/>
                </a:lnTo>
                <a:lnTo>
                  <a:pt x="669568" y="125216"/>
                </a:lnTo>
                <a:close/>
              </a:path>
              <a:path w="964565" h="962025">
                <a:moveTo>
                  <a:pt x="676400" y="538534"/>
                </a:moveTo>
                <a:lnTo>
                  <a:pt x="674731" y="538000"/>
                </a:lnTo>
                <a:lnTo>
                  <a:pt x="673881" y="535691"/>
                </a:lnTo>
                <a:lnTo>
                  <a:pt x="674963" y="534385"/>
                </a:lnTo>
                <a:lnTo>
                  <a:pt x="677344" y="534385"/>
                </a:lnTo>
                <a:lnTo>
                  <a:pt x="677884" y="535377"/>
                </a:lnTo>
                <a:lnTo>
                  <a:pt x="678532" y="536075"/>
                </a:lnTo>
                <a:lnTo>
                  <a:pt x="678140" y="536779"/>
                </a:lnTo>
                <a:lnTo>
                  <a:pt x="677855" y="538000"/>
                </a:lnTo>
                <a:lnTo>
                  <a:pt x="678245" y="538000"/>
                </a:lnTo>
                <a:lnTo>
                  <a:pt x="676400" y="538534"/>
                </a:lnTo>
                <a:close/>
              </a:path>
              <a:path w="964565" h="962025">
                <a:moveTo>
                  <a:pt x="677233" y="755712"/>
                </a:moveTo>
                <a:lnTo>
                  <a:pt x="677080" y="756025"/>
                </a:lnTo>
                <a:lnTo>
                  <a:pt x="677397" y="755377"/>
                </a:lnTo>
                <a:lnTo>
                  <a:pt x="677127" y="755121"/>
                </a:lnTo>
                <a:lnTo>
                  <a:pt x="677397" y="755377"/>
                </a:lnTo>
                <a:lnTo>
                  <a:pt x="677233" y="755712"/>
                </a:lnTo>
                <a:close/>
              </a:path>
              <a:path w="964565" h="962025">
                <a:moveTo>
                  <a:pt x="677709" y="556205"/>
                </a:moveTo>
                <a:lnTo>
                  <a:pt x="674959" y="556205"/>
                </a:lnTo>
                <a:lnTo>
                  <a:pt x="674340" y="554938"/>
                </a:lnTo>
                <a:lnTo>
                  <a:pt x="673689" y="554227"/>
                </a:lnTo>
                <a:lnTo>
                  <a:pt x="674262" y="553451"/>
                </a:lnTo>
                <a:lnTo>
                  <a:pt x="674735" y="552177"/>
                </a:lnTo>
                <a:lnTo>
                  <a:pt x="676887" y="552177"/>
                </a:lnTo>
                <a:lnTo>
                  <a:pt x="677770" y="552568"/>
                </a:lnTo>
                <a:lnTo>
                  <a:pt x="678547" y="554938"/>
                </a:lnTo>
                <a:lnTo>
                  <a:pt x="677709" y="556205"/>
                </a:lnTo>
                <a:close/>
              </a:path>
              <a:path w="964565" h="962025">
                <a:moveTo>
                  <a:pt x="667186" y="105470"/>
                </a:moveTo>
                <a:lnTo>
                  <a:pt x="665575" y="105470"/>
                </a:lnTo>
                <a:lnTo>
                  <a:pt x="665762" y="104744"/>
                </a:lnTo>
                <a:lnTo>
                  <a:pt x="665814" y="104541"/>
                </a:lnTo>
                <a:lnTo>
                  <a:pt x="666227" y="103818"/>
                </a:lnTo>
                <a:lnTo>
                  <a:pt x="667842" y="103818"/>
                </a:lnTo>
                <a:lnTo>
                  <a:pt x="667662" y="104541"/>
                </a:lnTo>
                <a:lnTo>
                  <a:pt x="667611" y="104744"/>
                </a:lnTo>
                <a:lnTo>
                  <a:pt x="667186" y="105470"/>
                </a:lnTo>
                <a:close/>
              </a:path>
              <a:path w="964565" h="962025">
                <a:moveTo>
                  <a:pt x="685065" y="676315"/>
                </a:moveTo>
                <a:lnTo>
                  <a:pt x="684225" y="675272"/>
                </a:lnTo>
                <a:lnTo>
                  <a:pt x="683484" y="674742"/>
                </a:lnTo>
                <a:lnTo>
                  <a:pt x="683934" y="673884"/>
                </a:lnTo>
                <a:lnTo>
                  <a:pt x="684107" y="673034"/>
                </a:lnTo>
                <a:lnTo>
                  <a:pt x="684232" y="672425"/>
                </a:lnTo>
                <a:lnTo>
                  <a:pt x="684521" y="672425"/>
                </a:lnTo>
                <a:lnTo>
                  <a:pt x="685649" y="672002"/>
                </a:lnTo>
                <a:lnTo>
                  <a:pt x="687336" y="672425"/>
                </a:lnTo>
                <a:lnTo>
                  <a:pt x="688503" y="674742"/>
                </a:lnTo>
                <a:lnTo>
                  <a:pt x="687275" y="675920"/>
                </a:lnTo>
                <a:lnTo>
                  <a:pt x="685065" y="676315"/>
                </a:lnTo>
                <a:close/>
              </a:path>
              <a:path w="964565" h="962025">
                <a:moveTo>
                  <a:pt x="686538" y="690883"/>
                </a:moveTo>
                <a:lnTo>
                  <a:pt x="683935" y="690883"/>
                </a:lnTo>
                <a:lnTo>
                  <a:pt x="683959" y="690652"/>
                </a:lnTo>
                <a:lnTo>
                  <a:pt x="685771" y="690346"/>
                </a:lnTo>
                <a:lnTo>
                  <a:pt x="685329" y="690036"/>
                </a:lnTo>
                <a:lnTo>
                  <a:pt x="686538" y="690883"/>
                </a:lnTo>
                <a:close/>
              </a:path>
              <a:path w="964565" h="962025">
                <a:moveTo>
                  <a:pt x="685055" y="694958"/>
                </a:moveTo>
                <a:lnTo>
                  <a:pt x="683987" y="694467"/>
                </a:lnTo>
                <a:lnTo>
                  <a:pt x="683536" y="693367"/>
                </a:lnTo>
                <a:lnTo>
                  <a:pt x="683425" y="693097"/>
                </a:lnTo>
                <a:lnTo>
                  <a:pt x="683806" y="692129"/>
                </a:lnTo>
                <a:lnTo>
                  <a:pt x="683900" y="691221"/>
                </a:lnTo>
                <a:lnTo>
                  <a:pt x="687521" y="691221"/>
                </a:lnTo>
                <a:lnTo>
                  <a:pt x="687094" y="692129"/>
                </a:lnTo>
                <a:lnTo>
                  <a:pt x="686902" y="693097"/>
                </a:lnTo>
                <a:lnTo>
                  <a:pt x="686852" y="693367"/>
                </a:lnTo>
                <a:lnTo>
                  <a:pt x="685055" y="694958"/>
                </a:lnTo>
                <a:close/>
              </a:path>
              <a:path w="964565" h="962025">
                <a:moveTo>
                  <a:pt x="677467" y="207210"/>
                </a:moveTo>
                <a:lnTo>
                  <a:pt x="674973" y="207210"/>
                </a:lnTo>
                <a:lnTo>
                  <a:pt x="674719" y="206822"/>
                </a:lnTo>
                <a:lnTo>
                  <a:pt x="674242" y="205918"/>
                </a:lnTo>
                <a:lnTo>
                  <a:pt x="674706" y="204459"/>
                </a:lnTo>
                <a:lnTo>
                  <a:pt x="676842" y="202727"/>
                </a:lnTo>
                <a:lnTo>
                  <a:pt x="678201" y="203442"/>
                </a:lnTo>
                <a:lnTo>
                  <a:pt x="678653" y="205918"/>
                </a:lnTo>
                <a:lnTo>
                  <a:pt x="677688" y="206822"/>
                </a:lnTo>
                <a:lnTo>
                  <a:pt x="677467" y="207210"/>
                </a:lnTo>
                <a:close/>
              </a:path>
              <a:path w="964565" h="962025">
                <a:moveTo>
                  <a:pt x="685624" y="731158"/>
                </a:moveTo>
                <a:lnTo>
                  <a:pt x="684599" y="730094"/>
                </a:lnTo>
                <a:lnTo>
                  <a:pt x="683706" y="729589"/>
                </a:lnTo>
                <a:lnTo>
                  <a:pt x="684101" y="728603"/>
                </a:lnTo>
                <a:lnTo>
                  <a:pt x="684228" y="727425"/>
                </a:lnTo>
                <a:lnTo>
                  <a:pt x="684250" y="727215"/>
                </a:lnTo>
                <a:lnTo>
                  <a:pt x="685581" y="726393"/>
                </a:lnTo>
                <a:lnTo>
                  <a:pt x="687296" y="726799"/>
                </a:lnTo>
                <a:lnTo>
                  <a:pt x="689015" y="729069"/>
                </a:lnTo>
                <a:lnTo>
                  <a:pt x="688161" y="730568"/>
                </a:lnTo>
                <a:lnTo>
                  <a:pt x="685624" y="731158"/>
                </a:lnTo>
                <a:close/>
              </a:path>
              <a:path w="964565" h="962025">
                <a:moveTo>
                  <a:pt x="677579" y="41641"/>
                </a:moveTo>
                <a:lnTo>
                  <a:pt x="675158" y="41641"/>
                </a:lnTo>
                <a:lnTo>
                  <a:pt x="673600" y="39847"/>
                </a:lnTo>
                <a:lnTo>
                  <a:pt x="674159" y="38741"/>
                </a:lnTo>
                <a:lnTo>
                  <a:pt x="675425" y="38154"/>
                </a:lnTo>
                <a:lnTo>
                  <a:pt x="674558" y="38556"/>
                </a:lnTo>
                <a:lnTo>
                  <a:pt x="677906" y="38741"/>
                </a:lnTo>
                <a:lnTo>
                  <a:pt x="678482" y="40178"/>
                </a:lnTo>
                <a:lnTo>
                  <a:pt x="677660" y="41392"/>
                </a:lnTo>
                <a:lnTo>
                  <a:pt x="677579" y="41641"/>
                </a:lnTo>
                <a:close/>
              </a:path>
              <a:path w="964565" h="962025">
                <a:moveTo>
                  <a:pt x="677329" y="42406"/>
                </a:moveTo>
                <a:lnTo>
                  <a:pt x="676365" y="41915"/>
                </a:lnTo>
                <a:lnTo>
                  <a:pt x="677489" y="41915"/>
                </a:lnTo>
                <a:lnTo>
                  <a:pt x="677329" y="42406"/>
                </a:lnTo>
                <a:close/>
              </a:path>
              <a:path w="964565" h="962025">
                <a:moveTo>
                  <a:pt x="677467" y="813039"/>
                </a:moveTo>
                <a:lnTo>
                  <a:pt x="674973" y="813039"/>
                </a:lnTo>
                <a:lnTo>
                  <a:pt x="674719" y="812651"/>
                </a:lnTo>
                <a:lnTo>
                  <a:pt x="674242" y="811747"/>
                </a:lnTo>
                <a:lnTo>
                  <a:pt x="674706" y="810288"/>
                </a:lnTo>
                <a:lnTo>
                  <a:pt x="676842" y="808555"/>
                </a:lnTo>
                <a:lnTo>
                  <a:pt x="678201" y="809271"/>
                </a:lnTo>
                <a:lnTo>
                  <a:pt x="678653" y="811747"/>
                </a:lnTo>
                <a:lnTo>
                  <a:pt x="677688" y="812651"/>
                </a:lnTo>
                <a:lnTo>
                  <a:pt x="677467" y="813039"/>
                </a:lnTo>
                <a:close/>
              </a:path>
              <a:path w="964565" h="962025">
                <a:moveTo>
                  <a:pt x="678112" y="171508"/>
                </a:moveTo>
                <a:lnTo>
                  <a:pt x="675314" y="171508"/>
                </a:lnTo>
                <a:lnTo>
                  <a:pt x="674696" y="170668"/>
                </a:lnTo>
                <a:lnTo>
                  <a:pt x="673927" y="170085"/>
                </a:lnTo>
                <a:lnTo>
                  <a:pt x="674500" y="169170"/>
                </a:lnTo>
                <a:lnTo>
                  <a:pt x="674852" y="168238"/>
                </a:lnTo>
                <a:lnTo>
                  <a:pt x="674909" y="168085"/>
                </a:lnTo>
                <a:lnTo>
                  <a:pt x="676809" y="166384"/>
                </a:lnTo>
                <a:lnTo>
                  <a:pt x="677916" y="166772"/>
                </a:lnTo>
                <a:lnTo>
                  <a:pt x="678905" y="170085"/>
                </a:lnTo>
                <a:lnTo>
                  <a:pt x="678112" y="171508"/>
                </a:lnTo>
                <a:close/>
              </a:path>
              <a:path w="964565" h="962025">
                <a:moveTo>
                  <a:pt x="677009" y="886753"/>
                </a:moveTo>
                <a:lnTo>
                  <a:pt x="674457" y="886753"/>
                </a:lnTo>
                <a:lnTo>
                  <a:pt x="673690" y="885437"/>
                </a:lnTo>
                <a:lnTo>
                  <a:pt x="674055" y="883835"/>
                </a:lnTo>
                <a:lnTo>
                  <a:pt x="676208" y="882188"/>
                </a:lnTo>
                <a:lnTo>
                  <a:pt x="677642" y="882988"/>
                </a:lnTo>
                <a:lnTo>
                  <a:pt x="678194" y="885437"/>
                </a:lnTo>
                <a:lnTo>
                  <a:pt x="677187" y="886426"/>
                </a:lnTo>
                <a:lnTo>
                  <a:pt x="677009" y="886753"/>
                </a:lnTo>
                <a:close/>
              </a:path>
              <a:path w="964565" h="962025">
                <a:moveTo>
                  <a:pt x="677009" y="886753"/>
                </a:moveTo>
                <a:lnTo>
                  <a:pt x="676924" y="886910"/>
                </a:lnTo>
                <a:lnTo>
                  <a:pt x="677187" y="886426"/>
                </a:lnTo>
                <a:lnTo>
                  <a:pt x="677009" y="886753"/>
                </a:lnTo>
                <a:close/>
              </a:path>
              <a:path w="964565" h="962025">
                <a:moveTo>
                  <a:pt x="676713" y="887298"/>
                </a:moveTo>
                <a:lnTo>
                  <a:pt x="675781" y="886910"/>
                </a:lnTo>
                <a:lnTo>
                  <a:pt x="676924" y="886910"/>
                </a:lnTo>
                <a:lnTo>
                  <a:pt x="676713" y="887298"/>
                </a:lnTo>
                <a:close/>
              </a:path>
              <a:path w="964565" h="962025">
                <a:moveTo>
                  <a:pt x="677414" y="97356"/>
                </a:moveTo>
                <a:lnTo>
                  <a:pt x="674255" y="96217"/>
                </a:lnTo>
                <a:lnTo>
                  <a:pt x="674735" y="95221"/>
                </a:lnTo>
                <a:lnTo>
                  <a:pt x="674973" y="93933"/>
                </a:lnTo>
                <a:lnTo>
                  <a:pt x="676831" y="92417"/>
                </a:lnTo>
                <a:lnTo>
                  <a:pt x="678240" y="92954"/>
                </a:lnTo>
                <a:lnTo>
                  <a:pt x="678604" y="95221"/>
                </a:lnTo>
                <a:lnTo>
                  <a:pt x="677905" y="96217"/>
                </a:lnTo>
                <a:lnTo>
                  <a:pt x="677802" y="96353"/>
                </a:lnTo>
                <a:lnTo>
                  <a:pt x="677414" y="97356"/>
                </a:lnTo>
                <a:close/>
              </a:path>
              <a:path w="964565" h="962025">
                <a:moveTo>
                  <a:pt x="677168" y="737272"/>
                </a:moveTo>
                <a:lnTo>
                  <a:pt x="674827" y="737272"/>
                </a:lnTo>
                <a:lnTo>
                  <a:pt x="675011" y="736443"/>
                </a:lnTo>
                <a:lnTo>
                  <a:pt x="676280" y="736443"/>
                </a:lnTo>
                <a:lnTo>
                  <a:pt x="677168" y="737272"/>
                </a:lnTo>
                <a:close/>
              </a:path>
              <a:path w="964565" h="962025">
                <a:moveTo>
                  <a:pt x="677277" y="737870"/>
                </a:moveTo>
                <a:lnTo>
                  <a:pt x="677116" y="738193"/>
                </a:lnTo>
                <a:lnTo>
                  <a:pt x="677447" y="737532"/>
                </a:lnTo>
                <a:lnTo>
                  <a:pt x="677168" y="737272"/>
                </a:lnTo>
                <a:lnTo>
                  <a:pt x="677447" y="737532"/>
                </a:lnTo>
                <a:lnTo>
                  <a:pt x="677277" y="737870"/>
                </a:lnTo>
                <a:close/>
              </a:path>
              <a:path w="964565" h="962025">
                <a:moveTo>
                  <a:pt x="677706" y="519738"/>
                </a:moveTo>
                <a:lnTo>
                  <a:pt x="674959" y="519738"/>
                </a:lnTo>
                <a:lnTo>
                  <a:pt x="674343" y="518471"/>
                </a:lnTo>
                <a:lnTo>
                  <a:pt x="673689" y="517756"/>
                </a:lnTo>
                <a:lnTo>
                  <a:pt x="674262" y="516980"/>
                </a:lnTo>
                <a:lnTo>
                  <a:pt x="674735" y="515706"/>
                </a:lnTo>
                <a:lnTo>
                  <a:pt x="676876" y="515706"/>
                </a:lnTo>
                <a:lnTo>
                  <a:pt x="677770" y="516101"/>
                </a:lnTo>
                <a:lnTo>
                  <a:pt x="678548" y="518471"/>
                </a:lnTo>
                <a:lnTo>
                  <a:pt x="677706" y="519738"/>
                </a:lnTo>
                <a:close/>
              </a:path>
              <a:path w="964565" h="962025">
                <a:moveTo>
                  <a:pt x="676916" y="466147"/>
                </a:moveTo>
                <a:lnTo>
                  <a:pt x="674998" y="464645"/>
                </a:lnTo>
                <a:lnTo>
                  <a:pt x="674742" y="463386"/>
                </a:lnTo>
                <a:lnTo>
                  <a:pt x="674255" y="462418"/>
                </a:lnTo>
                <a:lnTo>
                  <a:pt x="677297" y="461204"/>
                </a:lnTo>
                <a:lnTo>
                  <a:pt x="678603" y="461784"/>
                </a:lnTo>
                <a:lnTo>
                  <a:pt x="679087" y="462784"/>
                </a:lnTo>
                <a:lnTo>
                  <a:pt x="678080" y="465578"/>
                </a:lnTo>
                <a:lnTo>
                  <a:pt x="676916" y="466147"/>
                </a:lnTo>
                <a:close/>
              </a:path>
              <a:path w="964565" h="962025">
                <a:moveTo>
                  <a:pt x="686731" y="934198"/>
                </a:moveTo>
                <a:lnTo>
                  <a:pt x="684418" y="933686"/>
                </a:lnTo>
                <a:lnTo>
                  <a:pt x="683578" y="932177"/>
                </a:lnTo>
                <a:lnTo>
                  <a:pt x="683658" y="931345"/>
                </a:lnTo>
                <a:lnTo>
                  <a:pt x="683727" y="930640"/>
                </a:lnTo>
                <a:lnTo>
                  <a:pt x="683820" y="929676"/>
                </a:lnTo>
                <a:lnTo>
                  <a:pt x="685015" y="928416"/>
                </a:lnTo>
                <a:lnTo>
                  <a:pt x="687581" y="929313"/>
                </a:lnTo>
                <a:lnTo>
                  <a:pt x="687923" y="930640"/>
                </a:lnTo>
                <a:lnTo>
                  <a:pt x="688357" y="931345"/>
                </a:lnTo>
                <a:lnTo>
                  <a:pt x="688086" y="933376"/>
                </a:lnTo>
                <a:lnTo>
                  <a:pt x="686731" y="934198"/>
                </a:lnTo>
                <a:close/>
              </a:path>
              <a:path w="964565" h="962025">
                <a:moveTo>
                  <a:pt x="675564" y="409813"/>
                </a:moveTo>
                <a:lnTo>
                  <a:pt x="674532" y="408759"/>
                </a:lnTo>
                <a:lnTo>
                  <a:pt x="673664" y="408272"/>
                </a:lnTo>
                <a:lnTo>
                  <a:pt x="673904" y="407628"/>
                </a:lnTo>
                <a:lnTo>
                  <a:pt x="674013" y="407336"/>
                </a:lnTo>
                <a:lnTo>
                  <a:pt x="674119" y="406030"/>
                </a:lnTo>
                <a:lnTo>
                  <a:pt x="675347" y="405219"/>
                </a:lnTo>
                <a:lnTo>
                  <a:pt x="676977" y="405557"/>
                </a:lnTo>
                <a:lnTo>
                  <a:pt x="678596" y="407628"/>
                </a:lnTo>
                <a:lnTo>
                  <a:pt x="677913" y="409133"/>
                </a:lnTo>
                <a:lnTo>
                  <a:pt x="675564" y="409813"/>
                </a:lnTo>
                <a:close/>
              </a:path>
              <a:path w="964565" h="962025">
                <a:moveTo>
                  <a:pt x="677138" y="223896"/>
                </a:moveTo>
                <a:lnTo>
                  <a:pt x="674813" y="223896"/>
                </a:lnTo>
                <a:lnTo>
                  <a:pt x="674997" y="223070"/>
                </a:lnTo>
                <a:lnTo>
                  <a:pt x="676271" y="223070"/>
                </a:lnTo>
                <a:lnTo>
                  <a:pt x="677138" y="223896"/>
                </a:lnTo>
                <a:close/>
              </a:path>
              <a:path w="964565" h="962025">
                <a:moveTo>
                  <a:pt x="686531" y="895091"/>
                </a:moveTo>
                <a:lnTo>
                  <a:pt x="685249" y="895091"/>
                </a:lnTo>
                <a:lnTo>
                  <a:pt x="684896" y="894375"/>
                </a:lnTo>
                <a:lnTo>
                  <a:pt x="684788" y="894155"/>
                </a:lnTo>
                <a:lnTo>
                  <a:pt x="684577" y="893874"/>
                </a:lnTo>
                <a:lnTo>
                  <a:pt x="688044" y="893874"/>
                </a:lnTo>
                <a:lnTo>
                  <a:pt x="687264" y="894375"/>
                </a:lnTo>
                <a:lnTo>
                  <a:pt x="686531" y="895091"/>
                </a:lnTo>
                <a:close/>
              </a:path>
              <a:path w="964565" h="962025">
                <a:moveTo>
                  <a:pt x="685218" y="859844"/>
                </a:moveTo>
                <a:lnTo>
                  <a:pt x="683988" y="858947"/>
                </a:lnTo>
                <a:lnTo>
                  <a:pt x="683976" y="856086"/>
                </a:lnTo>
                <a:lnTo>
                  <a:pt x="684519" y="855816"/>
                </a:lnTo>
                <a:lnTo>
                  <a:pt x="685384" y="855339"/>
                </a:lnTo>
                <a:lnTo>
                  <a:pt x="686012" y="854748"/>
                </a:lnTo>
                <a:lnTo>
                  <a:pt x="686830" y="855339"/>
                </a:lnTo>
                <a:lnTo>
                  <a:pt x="688161" y="855816"/>
                </a:lnTo>
                <a:lnTo>
                  <a:pt x="688376" y="856816"/>
                </a:lnTo>
                <a:lnTo>
                  <a:pt x="688488" y="857342"/>
                </a:lnTo>
                <a:lnTo>
                  <a:pt x="687827" y="858819"/>
                </a:lnTo>
                <a:lnTo>
                  <a:pt x="687770" y="858947"/>
                </a:lnTo>
                <a:lnTo>
                  <a:pt x="685218" y="859844"/>
                </a:lnTo>
                <a:close/>
              </a:path>
              <a:path w="964565" h="962025">
                <a:moveTo>
                  <a:pt x="677945" y="444828"/>
                </a:moveTo>
                <a:lnTo>
                  <a:pt x="674123" y="444828"/>
                </a:lnTo>
                <a:lnTo>
                  <a:pt x="674600" y="443896"/>
                </a:lnTo>
                <a:lnTo>
                  <a:pt x="674788" y="443053"/>
                </a:lnTo>
                <a:lnTo>
                  <a:pt x="674863" y="442714"/>
                </a:lnTo>
                <a:lnTo>
                  <a:pt x="676635" y="441234"/>
                </a:lnTo>
                <a:lnTo>
                  <a:pt x="677977" y="441700"/>
                </a:lnTo>
                <a:lnTo>
                  <a:pt x="678320" y="443896"/>
                </a:lnTo>
                <a:lnTo>
                  <a:pt x="677945" y="444828"/>
                </a:lnTo>
                <a:close/>
              </a:path>
              <a:path w="964565" h="962025">
                <a:moveTo>
                  <a:pt x="677945" y="444828"/>
                </a:moveTo>
                <a:lnTo>
                  <a:pt x="677803" y="445173"/>
                </a:lnTo>
                <a:lnTo>
                  <a:pt x="678326" y="443896"/>
                </a:lnTo>
                <a:lnTo>
                  <a:pt x="677945" y="444828"/>
                </a:lnTo>
                <a:close/>
              </a:path>
              <a:path w="964565" h="962025">
                <a:moveTo>
                  <a:pt x="676279" y="445999"/>
                </a:moveTo>
                <a:lnTo>
                  <a:pt x="675109" y="445173"/>
                </a:lnTo>
                <a:lnTo>
                  <a:pt x="677803" y="445173"/>
                </a:lnTo>
                <a:lnTo>
                  <a:pt x="677688" y="445454"/>
                </a:lnTo>
                <a:lnTo>
                  <a:pt x="676279" y="445999"/>
                </a:lnTo>
                <a:close/>
              </a:path>
              <a:path w="964565" h="962025">
                <a:moveTo>
                  <a:pt x="676724" y="245418"/>
                </a:moveTo>
                <a:lnTo>
                  <a:pt x="674881" y="243969"/>
                </a:lnTo>
                <a:lnTo>
                  <a:pt x="674518" y="242660"/>
                </a:lnTo>
                <a:lnTo>
                  <a:pt x="674077" y="241845"/>
                </a:lnTo>
                <a:lnTo>
                  <a:pt x="675073" y="241468"/>
                </a:lnTo>
                <a:lnTo>
                  <a:pt x="675580" y="241091"/>
                </a:lnTo>
                <a:lnTo>
                  <a:pt x="677671" y="241091"/>
                </a:lnTo>
                <a:lnTo>
                  <a:pt x="678336" y="242660"/>
                </a:lnTo>
                <a:lnTo>
                  <a:pt x="678229" y="243535"/>
                </a:lnTo>
                <a:lnTo>
                  <a:pt x="678175" y="243969"/>
                </a:lnTo>
                <a:lnTo>
                  <a:pt x="678059" y="244902"/>
                </a:lnTo>
                <a:lnTo>
                  <a:pt x="676724" y="245418"/>
                </a:lnTo>
                <a:close/>
              </a:path>
              <a:path w="964565" h="962025">
                <a:moveTo>
                  <a:pt x="677710" y="188809"/>
                </a:moveTo>
                <a:lnTo>
                  <a:pt x="675048" y="188809"/>
                </a:lnTo>
                <a:lnTo>
                  <a:pt x="674400" y="187888"/>
                </a:lnTo>
                <a:lnTo>
                  <a:pt x="673635" y="187283"/>
                </a:lnTo>
                <a:lnTo>
                  <a:pt x="674094" y="186414"/>
                </a:lnTo>
                <a:lnTo>
                  <a:pt x="674379" y="185073"/>
                </a:lnTo>
                <a:lnTo>
                  <a:pt x="675767" y="184553"/>
                </a:lnTo>
                <a:lnTo>
                  <a:pt x="677239" y="185073"/>
                </a:lnTo>
                <a:lnTo>
                  <a:pt x="678046" y="186414"/>
                </a:lnTo>
                <a:lnTo>
                  <a:pt x="678516" y="187283"/>
                </a:lnTo>
                <a:lnTo>
                  <a:pt x="678589" y="187418"/>
                </a:lnTo>
                <a:lnTo>
                  <a:pt x="677710" y="188809"/>
                </a:lnTo>
                <a:close/>
              </a:path>
              <a:path w="964565" h="962025">
                <a:moveTo>
                  <a:pt x="675287" y="299887"/>
                </a:moveTo>
                <a:lnTo>
                  <a:pt x="673947" y="298788"/>
                </a:lnTo>
                <a:lnTo>
                  <a:pt x="673835" y="297083"/>
                </a:lnTo>
                <a:lnTo>
                  <a:pt x="673788" y="296397"/>
                </a:lnTo>
                <a:lnTo>
                  <a:pt x="674970" y="295624"/>
                </a:lnTo>
                <a:lnTo>
                  <a:pt x="675596" y="294895"/>
                </a:lnTo>
                <a:lnTo>
                  <a:pt x="675175" y="295386"/>
                </a:lnTo>
                <a:lnTo>
                  <a:pt x="677731" y="295624"/>
                </a:lnTo>
                <a:lnTo>
                  <a:pt x="678158" y="297083"/>
                </a:lnTo>
                <a:lnTo>
                  <a:pt x="677653" y="298788"/>
                </a:lnTo>
                <a:lnTo>
                  <a:pt x="675287" y="299887"/>
                </a:lnTo>
                <a:close/>
              </a:path>
              <a:path w="964565" h="962025">
                <a:moveTo>
                  <a:pt x="684456" y="875640"/>
                </a:moveTo>
                <a:lnTo>
                  <a:pt x="684688" y="875153"/>
                </a:lnTo>
                <a:lnTo>
                  <a:pt x="686054" y="875153"/>
                </a:lnTo>
                <a:lnTo>
                  <a:pt x="687012" y="875640"/>
                </a:lnTo>
                <a:lnTo>
                  <a:pt x="684688" y="875153"/>
                </a:lnTo>
                <a:lnTo>
                  <a:pt x="684456" y="875640"/>
                </a:lnTo>
                <a:close/>
              </a:path>
              <a:path w="964565" h="962025">
                <a:moveTo>
                  <a:pt x="685684" y="877996"/>
                </a:moveTo>
                <a:lnTo>
                  <a:pt x="684677" y="877537"/>
                </a:lnTo>
                <a:lnTo>
                  <a:pt x="684163" y="876494"/>
                </a:lnTo>
                <a:lnTo>
                  <a:pt x="684051" y="876266"/>
                </a:lnTo>
                <a:lnTo>
                  <a:pt x="684382" y="875797"/>
                </a:lnTo>
                <a:lnTo>
                  <a:pt x="684456" y="875640"/>
                </a:lnTo>
                <a:lnTo>
                  <a:pt x="684382" y="875797"/>
                </a:lnTo>
                <a:lnTo>
                  <a:pt x="687990" y="876031"/>
                </a:lnTo>
                <a:lnTo>
                  <a:pt x="687649" y="876494"/>
                </a:lnTo>
                <a:lnTo>
                  <a:pt x="687407" y="877160"/>
                </a:lnTo>
                <a:lnTo>
                  <a:pt x="685684" y="877996"/>
                </a:lnTo>
                <a:close/>
              </a:path>
              <a:path w="964565" h="962025">
                <a:moveTo>
                  <a:pt x="677588" y="390472"/>
                </a:moveTo>
                <a:lnTo>
                  <a:pt x="675176" y="390472"/>
                </a:lnTo>
                <a:lnTo>
                  <a:pt x="673614" y="388665"/>
                </a:lnTo>
                <a:lnTo>
                  <a:pt x="674124" y="387565"/>
                </a:lnTo>
                <a:lnTo>
                  <a:pt x="675425" y="386946"/>
                </a:lnTo>
                <a:lnTo>
                  <a:pt x="674550" y="387362"/>
                </a:lnTo>
                <a:lnTo>
                  <a:pt x="677888" y="387565"/>
                </a:lnTo>
                <a:lnTo>
                  <a:pt x="678468" y="389031"/>
                </a:lnTo>
                <a:lnTo>
                  <a:pt x="677660" y="390245"/>
                </a:lnTo>
                <a:lnTo>
                  <a:pt x="677588" y="390472"/>
                </a:lnTo>
                <a:close/>
              </a:path>
              <a:path w="964565" h="962025">
                <a:moveTo>
                  <a:pt x="677336" y="391266"/>
                </a:moveTo>
                <a:lnTo>
                  <a:pt x="676375" y="390764"/>
                </a:lnTo>
                <a:lnTo>
                  <a:pt x="677495" y="390764"/>
                </a:lnTo>
                <a:lnTo>
                  <a:pt x="677336" y="391266"/>
                </a:lnTo>
                <a:close/>
              </a:path>
              <a:path w="964565" h="962025">
                <a:moveTo>
                  <a:pt x="687948" y="951226"/>
                </a:moveTo>
                <a:lnTo>
                  <a:pt x="685182" y="951226"/>
                </a:lnTo>
                <a:lnTo>
                  <a:pt x="684460" y="950069"/>
                </a:lnTo>
                <a:lnTo>
                  <a:pt x="683685" y="949382"/>
                </a:lnTo>
                <a:lnTo>
                  <a:pt x="684190" y="948468"/>
                </a:lnTo>
                <a:lnTo>
                  <a:pt x="684488" y="947208"/>
                </a:lnTo>
                <a:lnTo>
                  <a:pt x="684542" y="946981"/>
                </a:lnTo>
                <a:lnTo>
                  <a:pt x="686072" y="946578"/>
                </a:lnTo>
                <a:lnTo>
                  <a:pt x="687727" y="947208"/>
                </a:lnTo>
                <a:lnTo>
                  <a:pt x="689044" y="949813"/>
                </a:lnTo>
                <a:lnTo>
                  <a:pt x="687948" y="951226"/>
                </a:lnTo>
                <a:close/>
              </a:path>
              <a:path w="964565" h="962025">
                <a:moveTo>
                  <a:pt x="674950" y="258968"/>
                </a:moveTo>
                <a:lnTo>
                  <a:pt x="674737" y="259392"/>
                </a:lnTo>
                <a:lnTo>
                  <a:pt x="674950" y="258968"/>
                </a:lnTo>
                <a:lnTo>
                  <a:pt x="675066" y="258737"/>
                </a:lnTo>
                <a:lnTo>
                  <a:pt x="674950" y="258968"/>
                </a:lnTo>
                <a:close/>
              </a:path>
              <a:path w="964565" h="962025">
                <a:moveTo>
                  <a:pt x="677172" y="260659"/>
                </a:moveTo>
                <a:lnTo>
                  <a:pt x="674737" y="259392"/>
                </a:lnTo>
                <a:lnTo>
                  <a:pt x="674950" y="258968"/>
                </a:lnTo>
                <a:lnTo>
                  <a:pt x="677429" y="260136"/>
                </a:lnTo>
                <a:lnTo>
                  <a:pt x="677172" y="260659"/>
                </a:lnTo>
                <a:close/>
              </a:path>
              <a:path w="964565" h="962025">
                <a:moveTo>
                  <a:pt x="677172" y="260659"/>
                </a:moveTo>
                <a:lnTo>
                  <a:pt x="677069" y="260869"/>
                </a:lnTo>
                <a:lnTo>
                  <a:pt x="677429" y="260136"/>
                </a:lnTo>
                <a:lnTo>
                  <a:pt x="677172" y="260659"/>
                </a:lnTo>
                <a:close/>
              </a:path>
              <a:path w="964565" h="962025">
                <a:moveTo>
                  <a:pt x="677011" y="280924"/>
                </a:moveTo>
                <a:lnTo>
                  <a:pt x="674457" y="280924"/>
                </a:lnTo>
                <a:lnTo>
                  <a:pt x="673689" y="279611"/>
                </a:lnTo>
                <a:lnTo>
                  <a:pt x="674055" y="278006"/>
                </a:lnTo>
                <a:lnTo>
                  <a:pt x="676208" y="276362"/>
                </a:lnTo>
                <a:lnTo>
                  <a:pt x="677642" y="277163"/>
                </a:lnTo>
                <a:lnTo>
                  <a:pt x="678197" y="279611"/>
                </a:lnTo>
                <a:lnTo>
                  <a:pt x="677190" y="280597"/>
                </a:lnTo>
                <a:lnTo>
                  <a:pt x="677011" y="280924"/>
                </a:lnTo>
                <a:close/>
              </a:path>
              <a:path w="964565" h="962025">
                <a:moveTo>
                  <a:pt x="677011" y="280924"/>
                </a:moveTo>
                <a:lnTo>
                  <a:pt x="676926" y="281081"/>
                </a:lnTo>
                <a:lnTo>
                  <a:pt x="677190" y="280597"/>
                </a:lnTo>
                <a:lnTo>
                  <a:pt x="677011" y="280924"/>
                </a:lnTo>
                <a:close/>
              </a:path>
              <a:path w="964565" h="962025">
                <a:moveTo>
                  <a:pt x="676713" y="281469"/>
                </a:moveTo>
                <a:lnTo>
                  <a:pt x="675781" y="281081"/>
                </a:lnTo>
                <a:lnTo>
                  <a:pt x="676926" y="281081"/>
                </a:lnTo>
                <a:lnTo>
                  <a:pt x="676713" y="281469"/>
                </a:lnTo>
                <a:close/>
              </a:path>
              <a:path w="964565" h="962025">
                <a:moveTo>
                  <a:pt x="677957" y="334519"/>
                </a:moveTo>
                <a:lnTo>
                  <a:pt x="674094" y="334519"/>
                </a:lnTo>
                <a:lnTo>
                  <a:pt x="674589" y="333593"/>
                </a:lnTo>
                <a:lnTo>
                  <a:pt x="674877" y="332416"/>
                </a:lnTo>
                <a:lnTo>
                  <a:pt x="676667" y="330985"/>
                </a:lnTo>
                <a:lnTo>
                  <a:pt x="678002" y="331483"/>
                </a:lnTo>
                <a:lnTo>
                  <a:pt x="678306" y="333593"/>
                </a:lnTo>
                <a:lnTo>
                  <a:pt x="677957" y="334519"/>
                </a:lnTo>
                <a:close/>
              </a:path>
              <a:path w="964565" h="962025">
                <a:moveTo>
                  <a:pt x="677957" y="334519"/>
                </a:moveTo>
                <a:lnTo>
                  <a:pt x="677801" y="334882"/>
                </a:lnTo>
                <a:lnTo>
                  <a:pt x="678355" y="333593"/>
                </a:lnTo>
                <a:lnTo>
                  <a:pt x="677957" y="334519"/>
                </a:lnTo>
                <a:close/>
              </a:path>
              <a:path w="964565" h="962025">
                <a:moveTo>
                  <a:pt x="676226" y="335725"/>
                </a:moveTo>
                <a:lnTo>
                  <a:pt x="675077" y="334882"/>
                </a:lnTo>
                <a:lnTo>
                  <a:pt x="677801" y="334882"/>
                </a:lnTo>
                <a:lnTo>
                  <a:pt x="677653" y="335227"/>
                </a:lnTo>
                <a:lnTo>
                  <a:pt x="676226" y="335725"/>
                </a:lnTo>
                <a:close/>
              </a:path>
              <a:path w="964565" h="962025">
                <a:moveTo>
                  <a:pt x="677716" y="372648"/>
                </a:moveTo>
                <a:lnTo>
                  <a:pt x="675190" y="372648"/>
                </a:lnTo>
                <a:lnTo>
                  <a:pt x="673632" y="370751"/>
                </a:lnTo>
                <a:lnTo>
                  <a:pt x="674024" y="369652"/>
                </a:lnTo>
                <a:lnTo>
                  <a:pt x="674141" y="369324"/>
                </a:lnTo>
                <a:lnTo>
                  <a:pt x="676475" y="368958"/>
                </a:lnTo>
                <a:lnTo>
                  <a:pt x="678123" y="369652"/>
                </a:lnTo>
                <a:lnTo>
                  <a:pt x="678674" y="371168"/>
                </a:lnTo>
                <a:lnTo>
                  <a:pt x="677802" y="372402"/>
                </a:lnTo>
                <a:lnTo>
                  <a:pt x="677716" y="372648"/>
                </a:lnTo>
                <a:close/>
              </a:path>
              <a:path w="964565" h="962025">
                <a:moveTo>
                  <a:pt x="677432" y="373456"/>
                </a:moveTo>
                <a:lnTo>
                  <a:pt x="676443" y="372943"/>
                </a:lnTo>
                <a:lnTo>
                  <a:pt x="677612" y="372943"/>
                </a:lnTo>
                <a:lnTo>
                  <a:pt x="677432" y="373456"/>
                </a:lnTo>
                <a:close/>
              </a:path>
              <a:path w="964565" h="962025">
                <a:moveTo>
                  <a:pt x="677710" y="794638"/>
                </a:moveTo>
                <a:lnTo>
                  <a:pt x="675048" y="794638"/>
                </a:lnTo>
                <a:lnTo>
                  <a:pt x="674400" y="793716"/>
                </a:lnTo>
                <a:lnTo>
                  <a:pt x="673635" y="793112"/>
                </a:lnTo>
                <a:lnTo>
                  <a:pt x="674094" y="792243"/>
                </a:lnTo>
                <a:lnTo>
                  <a:pt x="674379" y="790902"/>
                </a:lnTo>
                <a:lnTo>
                  <a:pt x="675767" y="790382"/>
                </a:lnTo>
                <a:lnTo>
                  <a:pt x="677239" y="790902"/>
                </a:lnTo>
                <a:lnTo>
                  <a:pt x="678046" y="792243"/>
                </a:lnTo>
                <a:lnTo>
                  <a:pt x="678516" y="793112"/>
                </a:lnTo>
                <a:lnTo>
                  <a:pt x="678589" y="793247"/>
                </a:lnTo>
                <a:lnTo>
                  <a:pt x="677710" y="794638"/>
                </a:lnTo>
                <a:close/>
              </a:path>
              <a:path w="964565" h="962025">
                <a:moveTo>
                  <a:pt x="676415" y="428730"/>
                </a:moveTo>
                <a:lnTo>
                  <a:pt x="674023" y="427296"/>
                </a:lnTo>
                <a:lnTo>
                  <a:pt x="673838" y="425950"/>
                </a:lnTo>
                <a:lnTo>
                  <a:pt x="673411" y="425022"/>
                </a:lnTo>
                <a:lnTo>
                  <a:pt x="674201" y="423349"/>
                </a:lnTo>
                <a:lnTo>
                  <a:pt x="675550" y="422484"/>
                </a:lnTo>
                <a:lnTo>
                  <a:pt x="677934" y="423830"/>
                </a:lnTo>
                <a:lnTo>
                  <a:pt x="678671" y="425399"/>
                </a:lnTo>
                <a:lnTo>
                  <a:pt x="677966" y="427854"/>
                </a:lnTo>
                <a:lnTo>
                  <a:pt x="676415" y="428730"/>
                </a:lnTo>
                <a:close/>
              </a:path>
              <a:path w="964565" h="962025">
                <a:moveTo>
                  <a:pt x="687318" y="602743"/>
                </a:moveTo>
                <a:lnTo>
                  <a:pt x="684752" y="602743"/>
                </a:lnTo>
                <a:lnTo>
                  <a:pt x="683721" y="601818"/>
                </a:lnTo>
                <a:lnTo>
                  <a:pt x="683667" y="599701"/>
                </a:lnTo>
                <a:lnTo>
                  <a:pt x="684400" y="599117"/>
                </a:lnTo>
                <a:lnTo>
                  <a:pt x="685147" y="598028"/>
                </a:lnTo>
                <a:lnTo>
                  <a:pt x="687590" y="598028"/>
                </a:lnTo>
                <a:lnTo>
                  <a:pt x="688897" y="599117"/>
                </a:lnTo>
                <a:lnTo>
                  <a:pt x="688891" y="599701"/>
                </a:lnTo>
                <a:lnTo>
                  <a:pt x="688627" y="601110"/>
                </a:lnTo>
                <a:lnTo>
                  <a:pt x="688518" y="601683"/>
                </a:lnTo>
                <a:lnTo>
                  <a:pt x="688492" y="601818"/>
                </a:lnTo>
                <a:lnTo>
                  <a:pt x="687318" y="602743"/>
                </a:lnTo>
                <a:close/>
              </a:path>
              <a:path w="964565" h="962025">
                <a:moveTo>
                  <a:pt x="677564" y="4697"/>
                </a:moveTo>
                <a:lnTo>
                  <a:pt x="675256" y="4697"/>
                </a:lnTo>
                <a:lnTo>
                  <a:pt x="674265" y="3665"/>
                </a:lnTo>
                <a:lnTo>
                  <a:pt x="675084" y="3188"/>
                </a:lnTo>
                <a:lnTo>
                  <a:pt x="675870" y="2626"/>
                </a:lnTo>
                <a:lnTo>
                  <a:pt x="677357" y="2626"/>
                </a:lnTo>
                <a:lnTo>
                  <a:pt x="677802" y="3053"/>
                </a:lnTo>
                <a:lnTo>
                  <a:pt x="675870" y="2626"/>
                </a:lnTo>
                <a:lnTo>
                  <a:pt x="675084" y="3188"/>
                </a:lnTo>
                <a:lnTo>
                  <a:pt x="677756" y="3373"/>
                </a:lnTo>
                <a:lnTo>
                  <a:pt x="677564" y="4697"/>
                </a:lnTo>
                <a:close/>
              </a:path>
              <a:path w="964565" h="962025">
                <a:moveTo>
                  <a:pt x="677564" y="4697"/>
                </a:moveTo>
                <a:lnTo>
                  <a:pt x="676671" y="5149"/>
                </a:lnTo>
                <a:lnTo>
                  <a:pt x="677564" y="4697"/>
                </a:lnTo>
                <a:lnTo>
                  <a:pt x="677714" y="3665"/>
                </a:lnTo>
                <a:lnTo>
                  <a:pt x="677564" y="4697"/>
                </a:lnTo>
                <a:close/>
              </a:path>
              <a:path w="964565" h="962025">
                <a:moveTo>
                  <a:pt x="677165" y="131443"/>
                </a:moveTo>
                <a:lnTo>
                  <a:pt x="674827" y="131443"/>
                </a:lnTo>
                <a:lnTo>
                  <a:pt x="675010" y="130617"/>
                </a:lnTo>
                <a:lnTo>
                  <a:pt x="676280" y="130617"/>
                </a:lnTo>
                <a:lnTo>
                  <a:pt x="677165" y="131443"/>
                </a:lnTo>
                <a:close/>
              </a:path>
              <a:path w="964565" h="962025">
                <a:moveTo>
                  <a:pt x="677277" y="132044"/>
                </a:moveTo>
                <a:lnTo>
                  <a:pt x="677116" y="132368"/>
                </a:lnTo>
                <a:lnTo>
                  <a:pt x="677447" y="131706"/>
                </a:lnTo>
                <a:lnTo>
                  <a:pt x="677165" y="131443"/>
                </a:lnTo>
                <a:lnTo>
                  <a:pt x="677447" y="131706"/>
                </a:lnTo>
                <a:lnTo>
                  <a:pt x="677277" y="132044"/>
                </a:lnTo>
                <a:close/>
              </a:path>
              <a:path w="964565" h="962025">
                <a:moveTo>
                  <a:pt x="675287" y="905716"/>
                </a:moveTo>
                <a:lnTo>
                  <a:pt x="673947" y="904617"/>
                </a:lnTo>
                <a:lnTo>
                  <a:pt x="673835" y="902912"/>
                </a:lnTo>
                <a:lnTo>
                  <a:pt x="673788" y="902222"/>
                </a:lnTo>
                <a:lnTo>
                  <a:pt x="674970" y="901453"/>
                </a:lnTo>
                <a:lnTo>
                  <a:pt x="675596" y="900724"/>
                </a:lnTo>
                <a:lnTo>
                  <a:pt x="675175" y="901215"/>
                </a:lnTo>
                <a:lnTo>
                  <a:pt x="677731" y="901453"/>
                </a:lnTo>
                <a:lnTo>
                  <a:pt x="678158" y="902912"/>
                </a:lnTo>
                <a:lnTo>
                  <a:pt x="677653" y="904617"/>
                </a:lnTo>
                <a:lnTo>
                  <a:pt x="675287" y="905716"/>
                </a:lnTo>
                <a:close/>
              </a:path>
              <a:path w="964565" h="962025">
                <a:moveTo>
                  <a:pt x="677325" y="24240"/>
                </a:moveTo>
                <a:lnTo>
                  <a:pt x="674475" y="23048"/>
                </a:lnTo>
                <a:lnTo>
                  <a:pt x="673646" y="21806"/>
                </a:lnTo>
                <a:lnTo>
                  <a:pt x="673870" y="20635"/>
                </a:lnTo>
                <a:lnTo>
                  <a:pt x="676183" y="20219"/>
                </a:lnTo>
                <a:lnTo>
                  <a:pt x="677435" y="20635"/>
                </a:lnTo>
                <a:lnTo>
                  <a:pt x="677646" y="20635"/>
                </a:lnTo>
                <a:lnTo>
                  <a:pt x="678275" y="21806"/>
                </a:lnTo>
                <a:lnTo>
                  <a:pt x="678393" y="22027"/>
                </a:lnTo>
                <a:lnTo>
                  <a:pt x="677614" y="23265"/>
                </a:lnTo>
                <a:lnTo>
                  <a:pt x="677325" y="24240"/>
                </a:lnTo>
                <a:close/>
              </a:path>
              <a:path w="964565" h="962025">
                <a:moveTo>
                  <a:pt x="675308" y="60857"/>
                </a:moveTo>
                <a:lnTo>
                  <a:pt x="674418" y="59729"/>
                </a:lnTo>
                <a:lnTo>
                  <a:pt x="673621" y="59163"/>
                </a:lnTo>
                <a:lnTo>
                  <a:pt x="674045" y="58248"/>
                </a:lnTo>
                <a:lnTo>
                  <a:pt x="674269" y="56779"/>
                </a:lnTo>
                <a:lnTo>
                  <a:pt x="674492" y="56779"/>
                </a:lnTo>
                <a:lnTo>
                  <a:pt x="675582" y="56249"/>
                </a:lnTo>
                <a:lnTo>
                  <a:pt x="677208" y="56779"/>
                </a:lnTo>
                <a:lnTo>
                  <a:pt x="678574" y="59028"/>
                </a:lnTo>
                <a:lnTo>
                  <a:pt x="677717" y="60451"/>
                </a:lnTo>
                <a:lnTo>
                  <a:pt x="675308" y="60857"/>
                </a:lnTo>
                <a:close/>
              </a:path>
              <a:path w="964565" h="962025">
                <a:moveTo>
                  <a:pt x="678261" y="355343"/>
                </a:moveTo>
                <a:lnTo>
                  <a:pt x="676259" y="355343"/>
                </a:lnTo>
                <a:lnTo>
                  <a:pt x="675717" y="355097"/>
                </a:lnTo>
                <a:lnTo>
                  <a:pt x="674230" y="352201"/>
                </a:lnTo>
                <a:lnTo>
                  <a:pt x="675240" y="351795"/>
                </a:lnTo>
                <a:lnTo>
                  <a:pt x="676422" y="350873"/>
                </a:lnTo>
                <a:lnTo>
                  <a:pt x="677888" y="351361"/>
                </a:lnTo>
                <a:lnTo>
                  <a:pt x="678546" y="352994"/>
                </a:lnTo>
                <a:lnTo>
                  <a:pt x="678291" y="355097"/>
                </a:lnTo>
                <a:lnTo>
                  <a:pt x="678261" y="355343"/>
                </a:lnTo>
                <a:close/>
              </a:path>
              <a:path w="964565" h="962025">
                <a:moveTo>
                  <a:pt x="666828" y="419510"/>
                </a:moveTo>
                <a:lnTo>
                  <a:pt x="666376" y="418503"/>
                </a:lnTo>
                <a:lnTo>
                  <a:pt x="665397" y="417342"/>
                </a:lnTo>
                <a:lnTo>
                  <a:pt x="665839" y="415855"/>
                </a:lnTo>
                <a:lnTo>
                  <a:pt x="667469" y="415154"/>
                </a:lnTo>
                <a:lnTo>
                  <a:pt x="669793" y="415154"/>
                </a:lnTo>
                <a:lnTo>
                  <a:pt x="670276" y="416517"/>
                </a:lnTo>
                <a:lnTo>
                  <a:pt x="669735" y="417851"/>
                </a:lnTo>
                <a:lnTo>
                  <a:pt x="666828" y="419510"/>
                </a:lnTo>
                <a:close/>
              </a:path>
              <a:path w="964565" h="962025">
                <a:moveTo>
                  <a:pt x="677843" y="479972"/>
                </a:moveTo>
                <a:lnTo>
                  <a:pt x="675112" y="479972"/>
                </a:lnTo>
                <a:lnTo>
                  <a:pt x="676297" y="479114"/>
                </a:lnTo>
                <a:lnTo>
                  <a:pt x="677720" y="479659"/>
                </a:lnTo>
                <a:lnTo>
                  <a:pt x="677843" y="479972"/>
                </a:lnTo>
                <a:close/>
              </a:path>
              <a:path w="964565" h="962025">
                <a:moveTo>
                  <a:pt x="676703" y="483993"/>
                </a:moveTo>
                <a:lnTo>
                  <a:pt x="674891" y="482488"/>
                </a:lnTo>
                <a:lnTo>
                  <a:pt x="674581" y="481228"/>
                </a:lnTo>
                <a:lnTo>
                  <a:pt x="674116" y="480335"/>
                </a:lnTo>
                <a:lnTo>
                  <a:pt x="677986" y="480335"/>
                </a:lnTo>
                <a:lnTo>
                  <a:pt x="678336" y="481228"/>
                </a:lnTo>
                <a:lnTo>
                  <a:pt x="678034" y="483498"/>
                </a:lnTo>
                <a:lnTo>
                  <a:pt x="676703" y="483993"/>
                </a:lnTo>
                <a:close/>
              </a:path>
              <a:path w="964565" h="962025">
                <a:moveTo>
                  <a:pt x="685151" y="915659"/>
                </a:moveTo>
                <a:lnTo>
                  <a:pt x="684037" y="915324"/>
                </a:lnTo>
                <a:lnTo>
                  <a:pt x="682930" y="912068"/>
                </a:lnTo>
                <a:lnTo>
                  <a:pt x="683894" y="910826"/>
                </a:lnTo>
                <a:lnTo>
                  <a:pt x="686603" y="910826"/>
                </a:lnTo>
                <a:lnTo>
                  <a:pt x="687236" y="911623"/>
                </a:lnTo>
                <a:lnTo>
                  <a:pt x="687878" y="912068"/>
                </a:lnTo>
                <a:lnTo>
                  <a:pt x="688074" y="912068"/>
                </a:lnTo>
                <a:lnTo>
                  <a:pt x="687432" y="913025"/>
                </a:lnTo>
                <a:lnTo>
                  <a:pt x="687030" y="913951"/>
                </a:lnTo>
                <a:lnTo>
                  <a:pt x="685151" y="915659"/>
                </a:lnTo>
                <a:close/>
              </a:path>
              <a:path w="964565" h="962025">
                <a:moveTo>
                  <a:pt x="687626" y="841418"/>
                </a:moveTo>
                <a:lnTo>
                  <a:pt x="684926" y="841418"/>
                </a:lnTo>
                <a:lnTo>
                  <a:pt x="684306" y="840180"/>
                </a:lnTo>
                <a:lnTo>
                  <a:pt x="684233" y="840034"/>
                </a:lnTo>
                <a:lnTo>
                  <a:pt x="683539" y="839276"/>
                </a:lnTo>
                <a:lnTo>
                  <a:pt x="684165" y="838400"/>
                </a:lnTo>
                <a:lnTo>
                  <a:pt x="684663" y="836981"/>
                </a:lnTo>
                <a:lnTo>
                  <a:pt x="686293" y="836611"/>
                </a:lnTo>
                <a:lnTo>
                  <a:pt x="688033" y="837361"/>
                </a:lnTo>
                <a:lnTo>
                  <a:pt x="688961" y="840034"/>
                </a:lnTo>
                <a:lnTo>
                  <a:pt x="689012" y="840180"/>
                </a:lnTo>
                <a:lnTo>
                  <a:pt x="687626" y="841418"/>
                </a:lnTo>
                <a:close/>
              </a:path>
              <a:path w="964565" h="962025">
                <a:moveTo>
                  <a:pt x="675308" y="666686"/>
                </a:moveTo>
                <a:lnTo>
                  <a:pt x="674418" y="665558"/>
                </a:lnTo>
                <a:lnTo>
                  <a:pt x="673621" y="664992"/>
                </a:lnTo>
                <a:lnTo>
                  <a:pt x="674045" y="664077"/>
                </a:lnTo>
                <a:lnTo>
                  <a:pt x="674269" y="662608"/>
                </a:lnTo>
                <a:lnTo>
                  <a:pt x="674492" y="662608"/>
                </a:lnTo>
                <a:lnTo>
                  <a:pt x="675582" y="662077"/>
                </a:lnTo>
                <a:lnTo>
                  <a:pt x="677208" y="662608"/>
                </a:lnTo>
                <a:lnTo>
                  <a:pt x="678574" y="664857"/>
                </a:lnTo>
                <a:lnTo>
                  <a:pt x="677717" y="666280"/>
                </a:lnTo>
                <a:lnTo>
                  <a:pt x="675308" y="666686"/>
                </a:lnTo>
                <a:close/>
              </a:path>
              <a:path w="964565" h="962025">
                <a:moveTo>
                  <a:pt x="677866" y="502045"/>
                </a:moveTo>
                <a:lnTo>
                  <a:pt x="674978" y="502045"/>
                </a:lnTo>
                <a:lnTo>
                  <a:pt x="674294" y="501074"/>
                </a:lnTo>
                <a:lnTo>
                  <a:pt x="673472" y="500422"/>
                </a:lnTo>
                <a:lnTo>
                  <a:pt x="674013" y="499472"/>
                </a:lnTo>
                <a:lnTo>
                  <a:pt x="674343" y="498255"/>
                </a:lnTo>
                <a:lnTo>
                  <a:pt x="676294" y="496757"/>
                </a:lnTo>
                <a:lnTo>
                  <a:pt x="677567" y="497255"/>
                </a:lnTo>
                <a:lnTo>
                  <a:pt x="678700" y="500422"/>
                </a:lnTo>
                <a:lnTo>
                  <a:pt x="678763" y="500600"/>
                </a:lnTo>
                <a:lnTo>
                  <a:pt x="677866" y="502045"/>
                </a:lnTo>
                <a:close/>
              </a:path>
              <a:path w="964565" h="962025">
                <a:moveTo>
                  <a:pt x="677990" y="316548"/>
                </a:moveTo>
                <a:lnTo>
                  <a:pt x="674158" y="316548"/>
                </a:lnTo>
                <a:lnTo>
                  <a:pt x="674632" y="315605"/>
                </a:lnTo>
                <a:lnTo>
                  <a:pt x="674819" y="314744"/>
                </a:lnTo>
                <a:lnTo>
                  <a:pt x="674891" y="314410"/>
                </a:lnTo>
                <a:lnTo>
                  <a:pt x="676735" y="312851"/>
                </a:lnTo>
                <a:lnTo>
                  <a:pt x="678076" y="313321"/>
                </a:lnTo>
                <a:lnTo>
                  <a:pt x="678215" y="314410"/>
                </a:lnTo>
                <a:lnTo>
                  <a:pt x="678258" y="314744"/>
                </a:lnTo>
                <a:lnTo>
                  <a:pt x="678368" y="315605"/>
                </a:lnTo>
                <a:lnTo>
                  <a:pt x="677990" y="316548"/>
                </a:lnTo>
                <a:close/>
              </a:path>
              <a:path w="964565" h="962025">
                <a:moveTo>
                  <a:pt x="677990" y="316548"/>
                </a:moveTo>
                <a:lnTo>
                  <a:pt x="677842" y="316904"/>
                </a:lnTo>
                <a:lnTo>
                  <a:pt x="678382" y="315605"/>
                </a:lnTo>
                <a:lnTo>
                  <a:pt x="677990" y="316548"/>
                </a:lnTo>
                <a:close/>
              </a:path>
              <a:path w="964565" h="962025">
                <a:moveTo>
                  <a:pt x="676347" y="317765"/>
                </a:moveTo>
                <a:lnTo>
                  <a:pt x="675141" y="316904"/>
                </a:lnTo>
                <a:lnTo>
                  <a:pt x="677842" y="316904"/>
                </a:lnTo>
                <a:lnTo>
                  <a:pt x="677742" y="317146"/>
                </a:lnTo>
                <a:lnTo>
                  <a:pt x="676347" y="317765"/>
                </a:lnTo>
                <a:close/>
              </a:path>
              <a:path w="964565" h="962025">
                <a:moveTo>
                  <a:pt x="667917" y="308093"/>
                </a:moveTo>
                <a:lnTo>
                  <a:pt x="666364" y="308093"/>
                </a:lnTo>
                <a:lnTo>
                  <a:pt x="665497" y="306417"/>
                </a:lnTo>
                <a:lnTo>
                  <a:pt x="666654" y="305339"/>
                </a:lnTo>
                <a:lnTo>
                  <a:pt x="667077" y="306175"/>
                </a:lnTo>
                <a:lnTo>
                  <a:pt x="667593" y="306983"/>
                </a:lnTo>
                <a:lnTo>
                  <a:pt x="667917" y="308093"/>
                </a:lnTo>
                <a:close/>
              </a:path>
              <a:path w="964565" h="962025">
                <a:moveTo>
                  <a:pt x="677891" y="684275"/>
                </a:moveTo>
                <a:lnTo>
                  <a:pt x="674014" y="684275"/>
                </a:lnTo>
                <a:lnTo>
                  <a:pt x="673586" y="683418"/>
                </a:lnTo>
                <a:lnTo>
                  <a:pt x="674984" y="681663"/>
                </a:lnTo>
                <a:lnTo>
                  <a:pt x="675094" y="681524"/>
                </a:lnTo>
                <a:lnTo>
                  <a:pt x="676262" y="681201"/>
                </a:lnTo>
                <a:lnTo>
                  <a:pt x="677180" y="680681"/>
                </a:lnTo>
                <a:lnTo>
                  <a:pt x="677375" y="681201"/>
                </a:lnTo>
                <a:lnTo>
                  <a:pt x="677497" y="681524"/>
                </a:lnTo>
                <a:lnTo>
                  <a:pt x="677550" y="681663"/>
                </a:lnTo>
                <a:lnTo>
                  <a:pt x="678418" y="682823"/>
                </a:lnTo>
                <a:lnTo>
                  <a:pt x="677891" y="684275"/>
                </a:lnTo>
                <a:close/>
              </a:path>
              <a:path w="964565" h="962025">
                <a:moveTo>
                  <a:pt x="675504" y="685001"/>
                </a:moveTo>
                <a:lnTo>
                  <a:pt x="674112" y="684471"/>
                </a:lnTo>
                <a:lnTo>
                  <a:pt x="676585" y="684471"/>
                </a:lnTo>
                <a:lnTo>
                  <a:pt x="675504" y="685001"/>
                </a:lnTo>
                <a:close/>
              </a:path>
              <a:path w="964565" h="962025">
                <a:moveTo>
                  <a:pt x="686627" y="198015"/>
                </a:moveTo>
                <a:lnTo>
                  <a:pt x="684200" y="198015"/>
                </a:lnTo>
                <a:lnTo>
                  <a:pt x="684112" y="197780"/>
                </a:lnTo>
                <a:lnTo>
                  <a:pt x="683247" y="196613"/>
                </a:lnTo>
                <a:lnTo>
                  <a:pt x="683777" y="195218"/>
                </a:lnTo>
                <a:lnTo>
                  <a:pt x="684561" y="194916"/>
                </a:lnTo>
                <a:lnTo>
                  <a:pt x="687581" y="194916"/>
                </a:lnTo>
                <a:lnTo>
                  <a:pt x="688093" y="196232"/>
                </a:lnTo>
                <a:lnTo>
                  <a:pt x="686627" y="198015"/>
                </a:lnTo>
                <a:close/>
              </a:path>
              <a:path w="964565" h="962025">
                <a:moveTo>
                  <a:pt x="684482" y="198762"/>
                </a:moveTo>
                <a:lnTo>
                  <a:pt x="684301" y="198282"/>
                </a:lnTo>
                <a:lnTo>
                  <a:pt x="685428" y="198282"/>
                </a:lnTo>
                <a:lnTo>
                  <a:pt x="684482" y="198762"/>
                </a:lnTo>
                <a:close/>
              </a:path>
              <a:path w="964565" h="962025">
                <a:moveTo>
                  <a:pt x="667109" y="490662"/>
                </a:moveTo>
                <a:lnTo>
                  <a:pt x="665565" y="490509"/>
                </a:lnTo>
                <a:lnTo>
                  <a:pt x="665752" y="489843"/>
                </a:lnTo>
                <a:lnTo>
                  <a:pt x="665817" y="489612"/>
                </a:lnTo>
                <a:lnTo>
                  <a:pt x="666350" y="488722"/>
                </a:lnTo>
                <a:lnTo>
                  <a:pt x="666728" y="487936"/>
                </a:lnTo>
                <a:lnTo>
                  <a:pt x="666350" y="488722"/>
                </a:lnTo>
                <a:lnTo>
                  <a:pt x="667821" y="488957"/>
                </a:lnTo>
                <a:lnTo>
                  <a:pt x="667655" y="489612"/>
                </a:lnTo>
                <a:lnTo>
                  <a:pt x="667597" y="489843"/>
                </a:lnTo>
                <a:lnTo>
                  <a:pt x="667200" y="490509"/>
                </a:lnTo>
                <a:lnTo>
                  <a:pt x="667109" y="490662"/>
                </a:lnTo>
                <a:close/>
              </a:path>
              <a:path w="964565" h="962025">
                <a:moveTo>
                  <a:pt x="666872" y="491167"/>
                </a:moveTo>
                <a:lnTo>
                  <a:pt x="666714" y="491505"/>
                </a:lnTo>
                <a:lnTo>
                  <a:pt x="667109" y="490662"/>
                </a:lnTo>
                <a:lnTo>
                  <a:pt x="667200" y="490509"/>
                </a:lnTo>
                <a:lnTo>
                  <a:pt x="667109" y="490662"/>
                </a:lnTo>
                <a:lnTo>
                  <a:pt x="666872" y="491167"/>
                </a:lnTo>
                <a:close/>
              </a:path>
              <a:path w="964565" h="962025">
                <a:moveTo>
                  <a:pt x="685393" y="161267"/>
                </a:moveTo>
                <a:lnTo>
                  <a:pt x="684361" y="160502"/>
                </a:lnTo>
                <a:lnTo>
                  <a:pt x="683393" y="160139"/>
                </a:lnTo>
                <a:lnTo>
                  <a:pt x="684207" y="157833"/>
                </a:lnTo>
                <a:lnTo>
                  <a:pt x="686620" y="157833"/>
                </a:lnTo>
                <a:lnTo>
                  <a:pt x="688129" y="159583"/>
                </a:lnTo>
                <a:lnTo>
                  <a:pt x="687642" y="160914"/>
                </a:lnTo>
                <a:lnTo>
                  <a:pt x="685393" y="161267"/>
                </a:lnTo>
                <a:close/>
              </a:path>
              <a:path w="964565" h="962025">
                <a:moveTo>
                  <a:pt x="684955" y="107206"/>
                </a:moveTo>
                <a:lnTo>
                  <a:pt x="683902" y="106669"/>
                </a:lnTo>
                <a:lnTo>
                  <a:pt x="683386" y="105260"/>
                </a:lnTo>
                <a:lnTo>
                  <a:pt x="683784" y="104267"/>
                </a:lnTo>
                <a:lnTo>
                  <a:pt x="683873" y="103416"/>
                </a:lnTo>
                <a:lnTo>
                  <a:pt x="683941" y="102772"/>
                </a:lnTo>
                <a:lnTo>
                  <a:pt x="685731" y="102427"/>
                </a:lnTo>
                <a:lnTo>
                  <a:pt x="685304" y="102110"/>
                </a:lnTo>
                <a:lnTo>
                  <a:pt x="686556" y="103039"/>
                </a:lnTo>
                <a:lnTo>
                  <a:pt x="687542" y="103416"/>
                </a:lnTo>
                <a:lnTo>
                  <a:pt x="687118" y="104267"/>
                </a:lnTo>
                <a:lnTo>
                  <a:pt x="686868" y="105260"/>
                </a:lnTo>
                <a:lnTo>
                  <a:pt x="686791" y="105615"/>
                </a:lnTo>
                <a:lnTo>
                  <a:pt x="684955" y="107206"/>
                </a:lnTo>
                <a:close/>
              </a:path>
              <a:path w="964565" h="962025">
                <a:moveTo>
                  <a:pt x="668180" y="216402"/>
                </a:moveTo>
                <a:lnTo>
                  <a:pt x="666124" y="216402"/>
                </a:lnTo>
                <a:lnTo>
                  <a:pt x="665291" y="215822"/>
                </a:lnTo>
                <a:lnTo>
                  <a:pt x="665188" y="215007"/>
                </a:lnTo>
                <a:lnTo>
                  <a:pt x="665120" y="214477"/>
                </a:lnTo>
                <a:lnTo>
                  <a:pt x="666358" y="213779"/>
                </a:lnTo>
                <a:lnTo>
                  <a:pt x="667017" y="213156"/>
                </a:lnTo>
                <a:lnTo>
                  <a:pt x="667415" y="214135"/>
                </a:lnTo>
                <a:lnTo>
                  <a:pt x="667885" y="215007"/>
                </a:lnTo>
                <a:lnTo>
                  <a:pt x="668069" y="215822"/>
                </a:lnTo>
                <a:lnTo>
                  <a:pt x="668180" y="216402"/>
                </a:lnTo>
                <a:close/>
              </a:path>
              <a:path w="964565" h="962025">
                <a:moveTo>
                  <a:pt x="687421" y="178963"/>
                </a:moveTo>
                <a:lnTo>
                  <a:pt x="684479" y="178963"/>
                </a:lnTo>
                <a:lnTo>
                  <a:pt x="684132" y="177878"/>
                </a:lnTo>
                <a:lnTo>
                  <a:pt x="684072" y="177693"/>
                </a:lnTo>
                <a:lnTo>
                  <a:pt x="684675" y="176967"/>
                </a:lnTo>
                <a:lnTo>
                  <a:pt x="686143" y="176967"/>
                </a:lnTo>
                <a:lnTo>
                  <a:pt x="687083" y="177472"/>
                </a:lnTo>
                <a:lnTo>
                  <a:pt x="688040" y="177878"/>
                </a:lnTo>
                <a:lnTo>
                  <a:pt x="687684" y="178326"/>
                </a:lnTo>
                <a:lnTo>
                  <a:pt x="687421" y="178963"/>
                </a:lnTo>
                <a:close/>
              </a:path>
              <a:path w="964565" h="962025">
                <a:moveTo>
                  <a:pt x="684549" y="179180"/>
                </a:moveTo>
                <a:lnTo>
                  <a:pt x="684275" y="178326"/>
                </a:lnTo>
                <a:lnTo>
                  <a:pt x="684479" y="178963"/>
                </a:lnTo>
                <a:lnTo>
                  <a:pt x="684549" y="179180"/>
                </a:lnTo>
                <a:close/>
              </a:path>
              <a:path w="964565" h="962025">
                <a:moveTo>
                  <a:pt x="685681" y="179785"/>
                </a:moveTo>
                <a:lnTo>
                  <a:pt x="684603" y="179347"/>
                </a:lnTo>
                <a:lnTo>
                  <a:pt x="684549" y="179180"/>
                </a:lnTo>
                <a:lnTo>
                  <a:pt x="686962" y="179180"/>
                </a:lnTo>
                <a:lnTo>
                  <a:pt x="685681" y="179785"/>
                </a:lnTo>
                <a:close/>
              </a:path>
              <a:path w="964565" h="962025">
                <a:moveTo>
                  <a:pt x="666785" y="565856"/>
                </a:moveTo>
                <a:lnTo>
                  <a:pt x="665561" y="564970"/>
                </a:lnTo>
                <a:lnTo>
                  <a:pt x="666271" y="563290"/>
                </a:lnTo>
                <a:lnTo>
                  <a:pt x="667814" y="563290"/>
                </a:lnTo>
                <a:lnTo>
                  <a:pt x="667604" y="564176"/>
                </a:lnTo>
                <a:lnTo>
                  <a:pt x="667171" y="564970"/>
                </a:lnTo>
                <a:lnTo>
                  <a:pt x="666785" y="565856"/>
                </a:lnTo>
                <a:close/>
              </a:path>
              <a:path w="964565" h="962025">
                <a:moveTo>
                  <a:pt x="686538" y="85054"/>
                </a:moveTo>
                <a:lnTo>
                  <a:pt x="683935" y="85054"/>
                </a:lnTo>
                <a:lnTo>
                  <a:pt x="683959" y="84823"/>
                </a:lnTo>
                <a:lnTo>
                  <a:pt x="685771" y="84517"/>
                </a:lnTo>
                <a:lnTo>
                  <a:pt x="685329" y="84208"/>
                </a:lnTo>
                <a:lnTo>
                  <a:pt x="686538" y="85054"/>
                </a:lnTo>
                <a:close/>
              </a:path>
              <a:path w="964565" h="962025">
                <a:moveTo>
                  <a:pt x="685055" y="89129"/>
                </a:moveTo>
                <a:lnTo>
                  <a:pt x="683987" y="88638"/>
                </a:lnTo>
                <a:lnTo>
                  <a:pt x="683536" y="87538"/>
                </a:lnTo>
                <a:lnTo>
                  <a:pt x="683425" y="87268"/>
                </a:lnTo>
                <a:lnTo>
                  <a:pt x="683806" y="86300"/>
                </a:lnTo>
                <a:lnTo>
                  <a:pt x="683900" y="85393"/>
                </a:lnTo>
                <a:lnTo>
                  <a:pt x="687521" y="85393"/>
                </a:lnTo>
                <a:lnTo>
                  <a:pt x="687094" y="86300"/>
                </a:lnTo>
                <a:lnTo>
                  <a:pt x="686902" y="87268"/>
                </a:lnTo>
                <a:lnTo>
                  <a:pt x="686852" y="87538"/>
                </a:lnTo>
                <a:lnTo>
                  <a:pt x="685055" y="89129"/>
                </a:lnTo>
                <a:close/>
              </a:path>
              <a:path w="964565" h="962025">
                <a:moveTo>
                  <a:pt x="687630" y="235589"/>
                </a:moveTo>
                <a:lnTo>
                  <a:pt x="684926" y="235589"/>
                </a:lnTo>
                <a:lnTo>
                  <a:pt x="684307" y="234354"/>
                </a:lnTo>
                <a:lnTo>
                  <a:pt x="684233" y="234205"/>
                </a:lnTo>
                <a:lnTo>
                  <a:pt x="683539" y="233447"/>
                </a:lnTo>
                <a:lnTo>
                  <a:pt x="684165" y="232572"/>
                </a:lnTo>
                <a:lnTo>
                  <a:pt x="684663" y="231152"/>
                </a:lnTo>
                <a:lnTo>
                  <a:pt x="686293" y="230782"/>
                </a:lnTo>
                <a:lnTo>
                  <a:pt x="688033" y="231532"/>
                </a:lnTo>
                <a:lnTo>
                  <a:pt x="688960" y="234205"/>
                </a:lnTo>
                <a:lnTo>
                  <a:pt x="689012" y="234354"/>
                </a:lnTo>
                <a:lnTo>
                  <a:pt x="687630" y="235589"/>
                </a:lnTo>
                <a:close/>
              </a:path>
              <a:path w="964565" h="962025">
                <a:moveTo>
                  <a:pt x="678112" y="777337"/>
                </a:moveTo>
                <a:lnTo>
                  <a:pt x="675316" y="777337"/>
                </a:lnTo>
                <a:lnTo>
                  <a:pt x="674696" y="776493"/>
                </a:lnTo>
                <a:lnTo>
                  <a:pt x="673927" y="775910"/>
                </a:lnTo>
                <a:lnTo>
                  <a:pt x="674500" y="774995"/>
                </a:lnTo>
                <a:lnTo>
                  <a:pt x="674852" y="774063"/>
                </a:lnTo>
                <a:lnTo>
                  <a:pt x="674909" y="773910"/>
                </a:lnTo>
                <a:lnTo>
                  <a:pt x="676809" y="772209"/>
                </a:lnTo>
                <a:lnTo>
                  <a:pt x="677916" y="772597"/>
                </a:lnTo>
                <a:lnTo>
                  <a:pt x="678904" y="775910"/>
                </a:lnTo>
                <a:lnTo>
                  <a:pt x="678595" y="776493"/>
                </a:lnTo>
                <a:lnTo>
                  <a:pt x="678112" y="777337"/>
                </a:lnTo>
                <a:close/>
              </a:path>
              <a:path w="964565" h="962025">
                <a:moveTo>
                  <a:pt x="669525" y="235571"/>
                </a:moveTo>
                <a:lnTo>
                  <a:pt x="666901" y="235571"/>
                </a:lnTo>
                <a:lnTo>
                  <a:pt x="666299" y="234315"/>
                </a:lnTo>
                <a:lnTo>
                  <a:pt x="666234" y="234180"/>
                </a:lnTo>
                <a:lnTo>
                  <a:pt x="665568" y="233418"/>
                </a:lnTo>
                <a:lnTo>
                  <a:pt x="666173" y="232543"/>
                </a:lnTo>
                <a:lnTo>
                  <a:pt x="666650" y="231116"/>
                </a:lnTo>
                <a:lnTo>
                  <a:pt x="668241" y="230764"/>
                </a:lnTo>
                <a:lnTo>
                  <a:pt x="669942" y="231529"/>
                </a:lnTo>
                <a:lnTo>
                  <a:pt x="670859" y="234180"/>
                </a:lnTo>
                <a:lnTo>
                  <a:pt x="670906" y="234315"/>
                </a:lnTo>
                <a:lnTo>
                  <a:pt x="669525" y="235571"/>
                </a:lnTo>
                <a:close/>
              </a:path>
              <a:path w="964565" h="962025">
                <a:moveTo>
                  <a:pt x="669099" y="253826"/>
                </a:moveTo>
                <a:lnTo>
                  <a:pt x="666586" y="253826"/>
                </a:lnTo>
                <a:lnTo>
                  <a:pt x="665949" y="252552"/>
                </a:lnTo>
                <a:lnTo>
                  <a:pt x="665301" y="251848"/>
                </a:lnTo>
                <a:lnTo>
                  <a:pt x="665871" y="250901"/>
                </a:lnTo>
                <a:lnTo>
                  <a:pt x="666348" y="249428"/>
                </a:lnTo>
                <a:lnTo>
                  <a:pt x="667760" y="249428"/>
                </a:lnTo>
                <a:lnTo>
                  <a:pt x="669184" y="250143"/>
                </a:lnTo>
                <a:lnTo>
                  <a:pt x="670547" y="253001"/>
                </a:lnTo>
                <a:lnTo>
                  <a:pt x="669099" y="253826"/>
                </a:lnTo>
                <a:close/>
              </a:path>
              <a:path w="964565" h="962025">
                <a:moveTo>
                  <a:pt x="687894" y="217206"/>
                </a:moveTo>
                <a:lnTo>
                  <a:pt x="685187" y="217206"/>
                </a:lnTo>
                <a:lnTo>
                  <a:pt x="684485" y="216089"/>
                </a:lnTo>
                <a:lnTo>
                  <a:pt x="683727" y="215416"/>
                </a:lnTo>
                <a:lnTo>
                  <a:pt x="684229" y="214519"/>
                </a:lnTo>
                <a:lnTo>
                  <a:pt x="684531" y="213267"/>
                </a:lnTo>
                <a:lnTo>
                  <a:pt x="684578" y="213071"/>
                </a:lnTo>
                <a:lnTo>
                  <a:pt x="686090" y="212655"/>
                </a:lnTo>
                <a:lnTo>
                  <a:pt x="687741" y="213267"/>
                </a:lnTo>
                <a:lnTo>
                  <a:pt x="688987" y="215818"/>
                </a:lnTo>
                <a:lnTo>
                  <a:pt x="687894" y="217206"/>
                </a:lnTo>
                <a:close/>
              </a:path>
              <a:path w="964565" h="962025">
                <a:moveTo>
                  <a:pt x="685624" y="125329"/>
                </a:moveTo>
                <a:lnTo>
                  <a:pt x="684599" y="124265"/>
                </a:lnTo>
                <a:lnTo>
                  <a:pt x="683706" y="123760"/>
                </a:lnTo>
                <a:lnTo>
                  <a:pt x="684101" y="122774"/>
                </a:lnTo>
                <a:lnTo>
                  <a:pt x="684228" y="121597"/>
                </a:lnTo>
                <a:lnTo>
                  <a:pt x="684250" y="121387"/>
                </a:lnTo>
                <a:lnTo>
                  <a:pt x="685581" y="120565"/>
                </a:lnTo>
                <a:lnTo>
                  <a:pt x="687296" y="120970"/>
                </a:lnTo>
                <a:lnTo>
                  <a:pt x="689015" y="123241"/>
                </a:lnTo>
                <a:lnTo>
                  <a:pt x="688161" y="124739"/>
                </a:lnTo>
                <a:lnTo>
                  <a:pt x="685624" y="125329"/>
                </a:lnTo>
                <a:close/>
              </a:path>
              <a:path w="964565" h="962025">
                <a:moveTo>
                  <a:pt x="685556" y="143296"/>
                </a:moveTo>
                <a:lnTo>
                  <a:pt x="684560" y="142271"/>
                </a:lnTo>
                <a:lnTo>
                  <a:pt x="683670" y="141780"/>
                </a:lnTo>
                <a:lnTo>
                  <a:pt x="684090" y="140812"/>
                </a:lnTo>
                <a:lnTo>
                  <a:pt x="684243" y="139674"/>
                </a:lnTo>
                <a:lnTo>
                  <a:pt x="684275" y="139435"/>
                </a:lnTo>
                <a:lnTo>
                  <a:pt x="685635" y="138642"/>
                </a:lnTo>
                <a:lnTo>
                  <a:pt x="687325" y="139047"/>
                </a:lnTo>
                <a:lnTo>
                  <a:pt x="689033" y="141346"/>
                </a:lnTo>
                <a:lnTo>
                  <a:pt x="688093" y="142773"/>
                </a:lnTo>
                <a:lnTo>
                  <a:pt x="685556" y="143296"/>
                </a:lnTo>
                <a:close/>
              </a:path>
              <a:path w="964565" h="962025">
                <a:moveTo>
                  <a:pt x="668260" y="545081"/>
                </a:moveTo>
                <a:lnTo>
                  <a:pt x="665643" y="545081"/>
                </a:lnTo>
                <a:lnTo>
                  <a:pt x="665752" y="544619"/>
                </a:lnTo>
                <a:lnTo>
                  <a:pt x="665849" y="544202"/>
                </a:lnTo>
                <a:lnTo>
                  <a:pt x="666294" y="543377"/>
                </a:lnTo>
                <a:lnTo>
                  <a:pt x="666438" y="543042"/>
                </a:lnTo>
                <a:lnTo>
                  <a:pt x="667636" y="543042"/>
                </a:lnTo>
                <a:lnTo>
                  <a:pt x="668451" y="544619"/>
                </a:lnTo>
                <a:lnTo>
                  <a:pt x="668260" y="545081"/>
                </a:lnTo>
                <a:close/>
              </a:path>
              <a:path w="964565" h="962025">
                <a:moveTo>
                  <a:pt x="668260" y="545081"/>
                </a:moveTo>
                <a:lnTo>
                  <a:pt x="668177" y="545281"/>
                </a:lnTo>
                <a:lnTo>
                  <a:pt x="668451" y="544619"/>
                </a:lnTo>
                <a:lnTo>
                  <a:pt x="668260" y="545081"/>
                </a:lnTo>
                <a:close/>
              </a:path>
              <a:path w="964565" h="962025">
                <a:moveTo>
                  <a:pt x="668056" y="545576"/>
                </a:moveTo>
                <a:lnTo>
                  <a:pt x="665957" y="545576"/>
                </a:lnTo>
                <a:lnTo>
                  <a:pt x="665597" y="545281"/>
                </a:lnTo>
                <a:lnTo>
                  <a:pt x="668177" y="545281"/>
                </a:lnTo>
                <a:lnTo>
                  <a:pt x="668056" y="545576"/>
                </a:lnTo>
                <a:close/>
              </a:path>
              <a:path w="964565" h="962025">
                <a:moveTo>
                  <a:pt x="668131" y="324096"/>
                </a:moveTo>
                <a:lnTo>
                  <a:pt x="665856" y="324096"/>
                </a:lnTo>
                <a:lnTo>
                  <a:pt x="666105" y="323655"/>
                </a:lnTo>
                <a:lnTo>
                  <a:pt x="667910" y="323655"/>
                </a:lnTo>
                <a:lnTo>
                  <a:pt x="668131" y="324096"/>
                </a:lnTo>
                <a:close/>
              </a:path>
              <a:path w="964565" h="962025">
                <a:moveTo>
                  <a:pt x="667714" y="326366"/>
                </a:moveTo>
                <a:lnTo>
                  <a:pt x="666398" y="326366"/>
                </a:lnTo>
                <a:lnTo>
                  <a:pt x="665458" y="324551"/>
                </a:lnTo>
                <a:lnTo>
                  <a:pt x="668440" y="324551"/>
                </a:lnTo>
                <a:lnTo>
                  <a:pt x="667714" y="326366"/>
                </a:lnTo>
                <a:close/>
              </a:path>
              <a:path w="964565" h="962025">
                <a:moveTo>
                  <a:pt x="677578" y="647470"/>
                </a:moveTo>
                <a:lnTo>
                  <a:pt x="675158" y="647470"/>
                </a:lnTo>
                <a:lnTo>
                  <a:pt x="673600" y="645673"/>
                </a:lnTo>
                <a:lnTo>
                  <a:pt x="674159" y="644566"/>
                </a:lnTo>
                <a:lnTo>
                  <a:pt x="675425" y="643979"/>
                </a:lnTo>
                <a:lnTo>
                  <a:pt x="674558" y="644381"/>
                </a:lnTo>
                <a:lnTo>
                  <a:pt x="677906" y="644566"/>
                </a:lnTo>
                <a:lnTo>
                  <a:pt x="678482" y="646004"/>
                </a:lnTo>
                <a:lnTo>
                  <a:pt x="677660" y="647217"/>
                </a:lnTo>
                <a:lnTo>
                  <a:pt x="677578" y="647470"/>
                </a:lnTo>
                <a:close/>
              </a:path>
              <a:path w="964565" h="962025">
                <a:moveTo>
                  <a:pt x="677329" y="648231"/>
                </a:moveTo>
                <a:lnTo>
                  <a:pt x="676365" y="647744"/>
                </a:lnTo>
                <a:lnTo>
                  <a:pt x="677488" y="647744"/>
                </a:lnTo>
                <a:lnTo>
                  <a:pt x="677329" y="648231"/>
                </a:lnTo>
                <a:close/>
              </a:path>
              <a:path w="964565" h="962025">
                <a:moveTo>
                  <a:pt x="687653" y="491491"/>
                </a:moveTo>
                <a:lnTo>
                  <a:pt x="683813" y="491491"/>
                </a:lnTo>
                <a:lnTo>
                  <a:pt x="683275" y="490074"/>
                </a:lnTo>
                <a:lnTo>
                  <a:pt x="684144" y="488889"/>
                </a:lnTo>
                <a:lnTo>
                  <a:pt x="684232" y="488651"/>
                </a:lnTo>
                <a:lnTo>
                  <a:pt x="686663" y="488651"/>
                </a:lnTo>
                <a:lnTo>
                  <a:pt x="688168" y="490473"/>
                </a:lnTo>
                <a:lnTo>
                  <a:pt x="687653" y="491491"/>
                </a:lnTo>
                <a:close/>
              </a:path>
              <a:path w="964565" h="962025">
                <a:moveTo>
                  <a:pt x="687653" y="491491"/>
                </a:moveTo>
                <a:lnTo>
                  <a:pt x="687266" y="491683"/>
                </a:lnTo>
                <a:lnTo>
                  <a:pt x="687735" y="491491"/>
                </a:lnTo>
                <a:lnTo>
                  <a:pt x="687993" y="490818"/>
                </a:lnTo>
                <a:lnTo>
                  <a:pt x="687653" y="491491"/>
                </a:lnTo>
                <a:close/>
              </a:path>
              <a:path w="964565" h="962025">
                <a:moveTo>
                  <a:pt x="686293" y="492081"/>
                </a:moveTo>
                <a:lnTo>
                  <a:pt x="685332" y="491683"/>
                </a:lnTo>
                <a:lnTo>
                  <a:pt x="687266" y="491683"/>
                </a:lnTo>
                <a:lnTo>
                  <a:pt x="686293" y="492081"/>
                </a:lnTo>
                <a:close/>
              </a:path>
              <a:path w="964565" h="962025">
                <a:moveTo>
                  <a:pt x="667164" y="344041"/>
                </a:moveTo>
                <a:lnTo>
                  <a:pt x="665469" y="344041"/>
                </a:lnTo>
                <a:lnTo>
                  <a:pt x="665657" y="343308"/>
                </a:lnTo>
                <a:lnTo>
                  <a:pt x="665718" y="343073"/>
                </a:lnTo>
                <a:lnTo>
                  <a:pt x="666278" y="342095"/>
                </a:lnTo>
                <a:lnTo>
                  <a:pt x="666661" y="341255"/>
                </a:lnTo>
                <a:lnTo>
                  <a:pt x="666278" y="342095"/>
                </a:lnTo>
                <a:lnTo>
                  <a:pt x="667839" y="342344"/>
                </a:lnTo>
                <a:lnTo>
                  <a:pt x="667653" y="343073"/>
                </a:lnTo>
                <a:lnTo>
                  <a:pt x="667593" y="343308"/>
                </a:lnTo>
                <a:lnTo>
                  <a:pt x="667164" y="344041"/>
                </a:lnTo>
                <a:close/>
              </a:path>
              <a:path w="964565" h="962025">
                <a:moveTo>
                  <a:pt x="667565" y="290077"/>
                </a:moveTo>
                <a:lnTo>
                  <a:pt x="666543" y="289618"/>
                </a:lnTo>
                <a:lnTo>
                  <a:pt x="666022" y="288497"/>
                </a:lnTo>
                <a:lnTo>
                  <a:pt x="665924" y="288287"/>
                </a:lnTo>
                <a:lnTo>
                  <a:pt x="666244" y="287796"/>
                </a:lnTo>
                <a:lnTo>
                  <a:pt x="666545" y="287127"/>
                </a:lnTo>
                <a:lnTo>
                  <a:pt x="667906" y="287127"/>
                </a:lnTo>
                <a:lnTo>
                  <a:pt x="668878" y="287618"/>
                </a:lnTo>
                <a:lnTo>
                  <a:pt x="669871" y="288020"/>
                </a:lnTo>
                <a:lnTo>
                  <a:pt x="669536" y="288497"/>
                </a:lnTo>
                <a:lnTo>
                  <a:pt x="669308" y="289173"/>
                </a:lnTo>
                <a:lnTo>
                  <a:pt x="667565" y="290077"/>
                </a:lnTo>
                <a:close/>
              </a:path>
              <a:path w="964565" h="962025">
                <a:moveTo>
                  <a:pt x="667141" y="399895"/>
                </a:moveTo>
                <a:lnTo>
                  <a:pt x="666074" y="398621"/>
                </a:lnTo>
                <a:lnTo>
                  <a:pt x="666191" y="398052"/>
                </a:lnTo>
                <a:lnTo>
                  <a:pt x="666313" y="397461"/>
                </a:lnTo>
                <a:lnTo>
                  <a:pt x="666365" y="397205"/>
                </a:lnTo>
                <a:lnTo>
                  <a:pt x="667383" y="396700"/>
                </a:lnTo>
                <a:lnTo>
                  <a:pt x="669169" y="397461"/>
                </a:lnTo>
                <a:lnTo>
                  <a:pt x="669479" y="398052"/>
                </a:lnTo>
                <a:lnTo>
                  <a:pt x="669863" y="398465"/>
                </a:lnTo>
                <a:lnTo>
                  <a:pt x="667141" y="399895"/>
                </a:lnTo>
                <a:close/>
              </a:path>
              <a:path w="964565" h="962025">
                <a:moveTo>
                  <a:pt x="668254" y="508610"/>
                </a:moveTo>
                <a:lnTo>
                  <a:pt x="665643" y="508610"/>
                </a:lnTo>
                <a:lnTo>
                  <a:pt x="665752" y="508148"/>
                </a:lnTo>
                <a:lnTo>
                  <a:pt x="665849" y="507732"/>
                </a:lnTo>
                <a:lnTo>
                  <a:pt x="666294" y="506906"/>
                </a:lnTo>
                <a:lnTo>
                  <a:pt x="666437" y="506575"/>
                </a:lnTo>
                <a:lnTo>
                  <a:pt x="667639" y="506575"/>
                </a:lnTo>
                <a:lnTo>
                  <a:pt x="668447" y="508148"/>
                </a:lnTo>
                <a:lnTo>
                  <a:pt x="668254" y="508610"/>
                </a:lnTo>
                <a:close/>
              </a:path>
              <a:path w="964565" h="962025">
                <a:moveTo>
                  <a:pt x="668254" y="508610"/>
                </a:moveTo>
                <a:lnTo>
                  <a:pt x="668171" y="508810"/>
                </a:lnTo>
                <a:lnTo>
                  <a:pt x="668447" y="508148"/>
                </a:lnTo>
                <a:lnTo>
                  <a:pt x="668254" y="508610"/>
                </a:lnTo>
                <a:close/>
              </a:path>
              <a:path w="964565" h="962025">
                <a:moveTo>
                  <a:pt x="668048" y="509105"/>
                </a:moveTo>
                <a:lnTo>
                  <a:pt x="665956" y="509105"/>
                </a:lnTo>
                <a:lnTo>
                  <a:pt x="665597" y="508810"/>
                </a:lnTo>
                <a:lnTo>
                  <a:pt x="668171" y="508810"/>
                </a:lnTo>
                <a:lnTo>
                  <a:pt x="668048" y="509105"/>
                </a:lnTo>
                <a:close/>
              </a:path>
              <a:path w="964565" h="962025">
                <a:moveTo>
                  <a:pt x="667161" y="362574"/>
                </a:moveTo>
                <a:lnTo>
                  <a:pt x="665494" y="362574"/>
                </a:lnTo>
                <a:lnTo>
                  <a:pt x="665721" y="361613"/>
                </a:lnTo>
                <a:lnTo>
                  <a:pt x="666209" y="360709"/>
                </a:lnTo>
                <a:lnTo>
                  <a:pt x="667839" y="360709"/>
                </a:lnTo>
                <a:lnTo>
                  <a:pt x="667634" y="361613"/>
                </a:lnTo>
                <a:lnTo>
                  <a:pt x="667161" y="362574"/>
                </a:lnTo>
                <a:close/>
              </a:path>
              <a:path w="964565" h="962025">
                <a:moveTo>
                  <a:pt x="667668" y="382081"/>
                </a:moveTo>
                <a:lnTo>
                  <a:pt x="666184" y="381569"/>
                </a:lnTo>
                <a:lnTo>
                  <a:pt x="666074" y="380815"/>
                </a:lnTo>
                <a:lnTo>
                  <a:pt x="665956" y="380000"/>
                </a:lnTo>
                <a:lnTo>
                  <a:pt x="665533" y="379021"/>
                </a:lnTo>
                <a:lnTo>
                  <a:pt x="666120" y="377651"/>
                </a:lnTo>
                <a:lnTo>
                  <a:pt x="667230" y="377089"/>
                </a:lnTo>
                <a:lnTo>
                  <a:pt x="669127" y="378598"/>
                </a:lnTo>
                <a:lnTo>
                  <a:pt x="669401" y="379847"/>
                </a:lnTo>
                <a:lnTo>
                  <a:pt x="669899" y="380815"/>
                </a:lnTo>
                <a:lnTo>
                  <a:pt x="668871" y="381195"/>
                </a:lnTo>
                <a:lnTo>
                  <a:pt x="667668" y="382081"/>
                </a:lnTo>
                <a:close/>
              </a:path>
              <a:path w="964565" h="962025">
                <a:moveTo>
                  <a:pt x="666828" y="529755"/>
                </a:moveTo>
                <a:lnTo>
                  <a:pt x="666369" y="528755"/>
                </a:lnTo>
                <a:lnTo>
                  <a:pt x="665383" y="527599"/>
                </a:lnTo>
                <a:lnTo>
                  <a:pt x="665821" y="526122"/>
                </a:lnTo>
                <a:lnTo>
                  <a:pt x="667451" y="525435"/>
                </a:lnTo>
                <a:lnTo>
                  <a:pt x="669780" y="525435"/>
                </a:lnTo>
                <a:lnTo>
                  <a:pt x="670265" y="526780"/>
                </a:lnTo>
                <a:lnTo>
                  <a:pt x="669732" y="528107"/>
                </a:lnTo>
                <a:lnTo>
                  <a:pt x="666828" y="529755"/>
                </a:lnTo>
                <a:close/>
              </a:path>
              <a:path w="964565" h="962025">
                <a:moveTo>
                  <a:pt x="685151" y="309830"/>
                </a:moveTo>
                <a:lnTo>
                  <a:pt x="684037" y="309495"/>
                </a:lnTo>
                <a:lnTo>
                  <a:pt x="682930" y="306239"/>
                </a:lnTo>
                <a:lnTo>
                  <a:pt x="683894" y="304997"/>
                </a:lnTo>
                <a:lnTo>
                  <a:pt x="686603" y="304997"/>
                </a:lnTo>
                <a:lnTo>
                  <a:pt x="687236" y="305795"/>
                </a:lnTo>
                <a:lnTo>
                  <a:pt x="687878" y="306239"/>
                </a:lnTo>
                <a:lnTo>
                  <a:pt x="688074" y="306239"/>
                </a:lnTo>
                <a:lnTo>
                  <a:pt x="687432" y="307197"/>
                </a:lnTo>
                <a:lnTo>
                  <a:pt x="687030" y="308122"/>
                </a:lnTo>
                <a:lnTo>
                  <a:pt x="685151" y="309830"/>
                </a:lnTo>
                <a:close/>
              </a:path>
              <a:path w="964565" h="962025">
                <a:moveTo>
                  <a:pt x="669392" y="474125"/>
                </a:moveTo>
                <a:lnTo>
                  <a:pt x="666732" y="474125"/>
                </a:lnTo>
                <a:lnTo>
                  <a:pt x="666145" y="472869"/>
                </a:lnTo>
                <a:lnTo>
                  <a:pt x="665526" y="472164"/>
                </a:lnTo>
                <a:lnTo>
                  <a:pt x="666027" y="471378"/>
                </a:lnTo>
                <a:lnTo>
                  <a:pt x="666529" y="469955"/>
                </a:lnTo>
                <a:lnTo>
                  <a:pt x="667882" y="469955"/>
                </a:lnTo>
                <a:lnTo>
                  <a:pt x="669177" y="470634"/>
                </a:lnTo>
                <a:lnTo>
                  <a:pt x="670568" y="473424"/>
                </a:lnTo>
                <a:lnTo>
                  <a:pt x="669392" y="474125"/>
                </a:lnTo>
                <a:close/>
              </a:path>
              <a:path w="964565" h="962025">
                <a:moveTo>
                  <a:pt x="677364" y="589040"/>
                </a:moveTo>
                <a:lnTo>
                  <a:pt x="676258" y="589040"/>
                </a:lnTo>
                <a:lnTo>
                  <a:pt x="677187" y="588577"/>
                </a:lnTo>
                <a:lnTo>
                  <a:pt x="677364" y="589040"/>
                </a:lnTo>
                <a:close/>
              </a:path>
              <a:path w="964565" h="962025">
                <a:moveTo>
                  <a:pt x="677859" y="592061"/>
                </a:moveTo>
                <a:lnTo>
                  <a:pt x="674011" y="592061"/>
                </a:lnTo>
                <a:lnTo>
                  <a:pt x="673536" y="591132"/>
                </a:lnTo>
                <a:lnTo>
                  <a:pt x="675062" y="589289"/>
                </a:lnTo>
                <a:lnTo>
                  <a:pt x="677460" y="589289"/>
                </a:lnTo>
                <a:lnTo>
                  <a:pt x="677553" y="589531"/>
                </a:lnTo>
                <a:lnTo>
                  <a:pt x="678429" y="590698"/>
                </a:lnTo>
                <a:lnTo>
                  <a:pt x="677859" y="592061"/>
                </a:lnTo>
                <a:close/>
              </a:path>
              <a:path w="964565" h="962025">
                <a:moveTo>
                  <a:pt x="675479" y="592669"/>
                </a:moveTo>
                <a:lnTo>
                  <a:pt x="673745" y="592061"/>
                </a:lnTo>
                <a:lnTo>
                  <a:pt x="676870" y="592061"/>
                </a:lnTo>
                <a:lnTo>
                  <a:pt x="675479" y="592669"/>
                </a:lnTo>
                <a:close/>
              </a:path>
              <a:path w="964565" h="962025">
                <a:moveTo>
                  <a:pt x="685471" y="474157"/>
                </a:moveTo>
                <a:lnTo>
                  <a:pt x="684421" y="473293"/>
                </a:lnTo>
                <a:lnTo>
                  <a:pt x="683457" y="472883"/>
                </a:lnTo>
                <a:lnTo>
                  <a:pt x="684158" y="470560"/>
                </a:lnTo>
                <a:lnTo>
                  <a:pt x="686517" y="470560"/>
                </a:lnTo>
                <a:lnTo>
                  <a:pt x="688115" y="472357"/>
                </a:lnTo>
                <a:lnTo>
                  <a:pt x="687706" y="473741"/>
                </a:lnTo>
                <a:lnTo>
                  <a:pt x="685471" y="474157"/>
                </a:lnTo>
                <a:close/>
              </a:path>
              <a:path w="964565" h="962025">
                <a:moveTo>
                  <a:pt x="684507" y="530243"/>
                </a:moveTo>
                <a:lnTo>
                  <a:pt x="683475" y="528990"/>
                </a:lnTo>
                <a:lnTo>
                  <a:pt x="683578" y="527762"/>
                </a:lnTo>
                <a:lnTo>
                  <a:pt x="683689" y="526431"/>
                </a:lnTo>
                <a:lnTo>
                  <a:pt x="683926" y="526431"/>
                </a:lnTo>
                <a:lnTo>
                  <a:pt x="685110" y="525908"/>
                </a:lnTo>
                <a:lnTo>
                  <a:pt x="685745" y="525410"/>
                </a:lnTo>
                <a:lnTo>
                  <a:pt x="686528" y="525908"/>
                </a:lnTo>
                <a:lnTo>
                  <a:pt x="687965" y="526431"/>
                </a:lnTo>
                <a:lnTo>
                  <a:pt x="687905" y="527762"/>
                </a:lnTo>
                <a:lnTo>
                  <a:pt x="687224" y="528990"/>
                </a:lnTo>
                <a:lnTo>
                  <a:pt x="684507" y="530243"/>
                </a:lnTo>
                <a:close/>
              </a:path>
              <a:path w="964565" h="962025">
                <a:moveTo>
                  <a:pt x="667995" y="637410"/>
                </a:moveTo>
                <a:lnTo>
                  <a:pt x="666361" y="637410"/>
                </a:lnTo>
                <a:lnTo>
                  <a:pt x="665476" y="635830"/>
                </a:lnTo>
                <a:lnTo>
                  <a:pt x="666568" y="634684"/>
                </a:lnTo>
                <a:lnTo>
                  <a:pt x="667041" y="635517"/>
                </a:lnTo>
                <a:lnTo>
                  <a:pt x="667604" y="636314"/>
                </a:lnTo>
                <a:lnTo>
                  <a:pt x="667995" y="637410"/>
                </a:lnTo>
                <a:close/>
              </a:path>
              <a:path w="964565" h="962025">
                <a:moveTo>
                  <a:pt x="669137" y="602021"/>
                </a:moveTo>
                <a:lnTo>
                  <a:pt x="666112" y="602021"/>
                </a:lnTo>
                <a:lnTo>
                  <a:pt x="665771" y="601131"/>
                </a:lnTo>
                <a:lnTo>
                  <a:pt x="665671" y="600427"/>
                </a:lnTo>
                <a:lnTo>
                  <a:pt x="666134" y="598993"/>
                </a:lnTo>
                <a:lnTo>
                  <a:pt x="668568" y="597583"/>
                </a:lnTo>
                <a:lnTo>
                  <a:pt x="669963" y="598640"/>
                </a:lnTo>
                <a:lnTo>
                  <a:pt x="670216" y="600427"/>
                </a:lnTo>
                <a:lnTo>
                  <a:pt x="670315" y="601131"/>
                </a:lnTo>
                <a:lnTo>
                  <a:pt x="669137" y="602021"/>
                </a:lnTo>
                <a:close/>
              </a:path>
              <a:path w="964565" h="962025">
                <a:moveTo>
                  <a:pt x="669137" y="602021"/>
                </a:moveTo>
                <a:lnTo>
                  <a:pt x="668872" y="602377"/>
                </a:lnTo>
                <a:lnTo>
                  <a:pt x="669137" y="602021"/>
                </a:lnTo>
                <a:lnTo>
                  <a:pt x="670315" y="601131"/>
                </a:lnTo>
                <a:lnTo>
                  <a:pt x="669137" y="602021"/>
                </a:lnTo>
                <a:close/>
              </a:path>
              <a:path w="964565" h="962025">
                <a:moveTo>
                  <a:pt x="668536" y="602829"/>
                </a:moveTo>
                <a:lnTo>
                  <a:pt x="667604" y="602377"/>
                </a:lnTo>
                <a:lnTo>
                  <a:pt x="668872" y="602377"/>
                </a:lnTo>
                <a:lnTo>
                  <a:pt x="668536" y="602829"/>
                </a:lnTo>
                <a:close/>
              </a:path>
              <a:path w="964565" h="962025">
                <a:moveTo>
                  <a:pt x="684901" y="639392"/>
                </a:moveTo>
                <a:lnTo>
                  <a:pt x="683532" y="638499"/>
                </a:lnTo>
                <a:lnTo>
                  <a:pt x="683647" y="635841"/>
                </a:lnTo>
                <a:lnTo>
                  <a:pt x="683896" y="635841"/>
                </a:lnTo>
                <a:lnTo>
                  <a:pt x="684855" y="635385"/>
                </a:lnTo>
                <a:lnTo>
                  <a:pt x="685528" y="634787"/>
                </a:lnTo>
                <a:lnTo>
                  <a:pt x="686314" y="635385"/>
                </a:lnTo>
                <a:lnTo>
                  <a:pt x="687481" y="635841"/>
                </a:lnTo>
                <a:lnTo>
                  <a:pt x="687980" y="637218"/>
                </a:lnTo>
                <a:lnTo>
                  <a:pt x="687225" y="638776"/>
                </a:lnTo>
                <a:lnTo>
                  <a:pt x="684901" y="639392"/>
                </a:lnTo>
                <a:close/>
              </a:path>
              <a:path w="964565" h="962025">
                <a:moveTo>
                  <a:pt x="667917" y="913922"/>
                </a:moveTo>
                <a:lnTo>
                  <a:pt x="666364" y="913922"/>
                </a:lnTo>
                <a:lnTo>
                  <a:pt x="665497" y="912246"/>
                </a:lnTo>
                <a:lnTo>
                  <a:pt x="666654" y="911168"/>
                </a:lnTo>
                <a:lnTo>
                  <a:pt x="667077" y="912004"/>
                </a:lnTo>
                <a:lnTo>
                  <a:pt x="667593" y="912812"/>
                </a:lnTo>
                <a:lnTo>
                  <a:pt x="667917" y="913922"/>
                </a:lnTo>
                <a:close/>
              </a:path>
              <a:path w="964565" h="962025">
                <a:moveTo>
                  <a:pt x="668131" y="929925"/>
                </a:moveTo>
                <a:lnTo>
                  <a:pt x="665856" y="929925"/>
                </a:lnTo>
                <a:lnTo>
                  <a:pt x="666105" y="929483"/>
                </a:lnTo>
                <a:lnTo>
                  <a:pt x="667910" y="929483"/>
                </a:lnTo>
                <a:lnTo>
                  <a:pt x="668131" y="929925"/>
                </a:lnTo>
                <a:close/>
              </a:path>
              <a:path w="964565" h="962025">
                <a:moveTo>
                  <a:pt x="667714" y="932195"/>
                </a:moveTo>
                <a:lnTo>
                  <a:pt x="666398" y="932195"/>
                </a:lnTo>
                <a:lnTo>
                  <a:pt x="665458" y="930380"/>
                </a:lnTo>
                <a:lnTo>
                  <a:pt x="668440" y="930380"/>
                </a:lnTo>
                <a:lnTo>
                  <a:pt x="667714" y="932195"/>
                </a:lnTo>
                <a:close/>
              </a:path>
              <a:path w="964565" h="962025">
                <a:moveTo>
                  <a:pt x="667164" y="949870"/>
                </a:moveTo>
                <a:lnTo>
                  <a:pt x="665469" y="949870"/>
                </a:lnTo>
                <a:lnTo>
                  <a:pt x="665657" y="949137"/>
                </a:lnTo>
                <a:lnTo>
                  <a:pt x="665718" y="948902"/>
                </a:lnTo>
                <a:lnTo>
                  <a:pt x="666143" y="948173"/>
                </a:lnTo>
                <a:lnTo>
                  <a:pt x="667839" y="948173"/>
                </a:lnTo>
                <a:lnTo>
                  <a:pt x="667653" y="948902"/>
                </a:lnTo>
                <a:lnTo>
                  <a:pt x="667593" y="949137"/>
                </a:lnTo>
                <a:lnTo>
                  <a:pt x="667164" y="949870"/>
                </a:lnTo>
                <a:close/>
              </a:path>
              <a:path w="964565" h="962025">
                <a:moveTo>
                  <a:pt x="667164" y="949870"/>
                </a:moveTo>
                <a:lnTo>
                  <a:pt x="667070" y="950030"/>
                </a:lnTo>
                <a:lnTo>
                  <a:pt x="667593" y="949137"/>
                </a:lnTo>
                <a:lnTo>
                  <a:pt x="667164" y="949870"/>
                </a:lnTo>
                <a:close/>
              </a:path>
              <a:path w="964565" h="962025">
                <a:moveTo>
                  <a:pt x="666816" y="950582"/>
                </a:moveTo>
                <a:lnTo>
                  <a:pt x="666646" y="950948"/>
                </a:lnTo>
                <a:lnTo>
                  <a:pt x="667070" y="950030"/>
                </a:lnTo>
                <a:lnTo>
                  <a:pt x="667164" y="949870"/>
                </a:lnTo>
                <a:lnTo>
                  <a:pt x="667070" y="950030"/>
                </a:lnTo>
                <a:lnTo>
                  <a:pt x="666816" y="950582"/>
                </a:lnTo>
                <a:close/>
              </a:path>
              <a:path w="964565" h="962025">
                <a:moveTo>
                  <a:pt x="669308" y="894998"/>
                </a:moveTo>
                <a:lnTo>
                  <a:pt x="666335" y="894998"/>
                </a:lnTo>
                <a:lnTo>
                  <a:pt x="666022" y="894322"/>
                </a:lnTo>
                <a:lnTo>
                  <a:pt x="665924" y="894112"/>
                </a:lnTo>
                <a:lnTo>
                  <a:pt x="666248" y="893621"/>
                </a:lnTo>
                <a:lnTo>
                  <a:pt x="666549" y="892952"/>
                </a:lnTo>
                <a:lnTo>
                  <a:pt x="667906" y="892952"/>
                </a:lnTo>
                <a:lnTo>
                  <a:pt x="668878" y="893443"/>
                </a:lnTo>
                <a:lnTo>
                  <a:pt x="669871" y="893845"/>
                </a:lnTo>
                <a:lnTo>
                  <a:pt x="669536" y="894322"/>
                </a:lnTo>
                <a:lnTo>
                  <a:pt x="669308" y="894998"/>
                </a:lnTo>
                <a:close/>
              </a:path>
              <a:path w="964565" h="962025">
                <a:moveTo>
                  <a:pt x="666446" y="895237"/>
                </a:moveTo>
                <a:lnTo>
                  <a:pt x="666022" y="894322"/>
                </a:lnTo>
                <a:lnTo>
                  <a:pt x="666335" y="894998"/>
                </a:lnTo>
                <a:lnTo>
                  <a:pt x="666446" y="895237"/>
                </a:lnTo>
                <a:close/>
              </a:path>
              <a:path w="964565" h="962025">
                <a:moveTo>
                  <a:pt x="667561" y="895902"/>
                </a:moveTo>
                <a:lnTo>
                  <a:pt x="666543" y="895447"/>
                </a:lnTo>
                <a:lnTo>
                  <a:pt x="666446" y="895237"/>
                </a:lnTo>
                <a:lnTo>
                  <a:pt x="668849" y="895237"/>
                </a:lnTo>
                <a:lnTo>
                  <a:pt x="667561" y="895902"/>
                </a:lnTo>
                <a:close/>
              </a:path>
              <a:path w="964565" h="962025">
                <a:moveTo>
                  <a:pt x="677564" y="610526"/>
                </a:moveTo>
                <a:lnTo>
                  <a:pt x="675256" y="610526"/>
                </a:lnTo>
                <a:lnTo>
                  <a:pt x="674265" y="609494"/>
                </a:lnTo>
                <a:lnTo>
                  <a:pt x="675084" y="609017"/>
                </a:lnTo>
                <a:lnTo>
                  <a:pt x="675870" y="608455"/>
                </a:lnTo>
                <a:lnTo>
                  <a:pt x="677357" y="608455"/>
                </a:lnTo>
                <a:lnTo>
                  <a:pt x="677802" y="608882"/>
                </a:lnTo>
                <a:lnTo>
                  <a:pt x="675870" y="608455"/>
                </a:lnTo>
                <a:lnTo>
                  <a:pt x="675084" y="609017"/>
                </a:lnTo>
                <a:lnTo>
                  <a:pt x="677756" y="609202"/>
                </a:lnTo>
                <a:lnTo>
                  <a:pt x="677564" y="610526"/>
                </a:lnTo>
                <a:close/>
              </a:path>
              <a:path w="964565" h="962025">
                <a:moveTo>
                  <a:pt x="677564" y="610526"/>
                </a:moveTo>
                <a:lnTo>
                  <a:pt x="676671" y="610978"/>
                </a:lnTo>
                <a:lnTo>
                  <a:pt x="677564" y="610526"/>
                </a:lnTo>
                <a:lnTo>
                  <a:pt x="677714" y="609494"/>
                </a:lnTo>
                <a:lnTo>
                  <a:pt x="677564" y="610526"/>
                </a:lnTo>
                <a:close/>
              </a:path>
              <a:path w="964565" h="962025">
                <a:moveTo>
                  <a:pt x="667165" y="785799"/>
                </a:moveTo>
                <a:lnTo>
                  <a:pt x="665494" y="785799"/>
                </a:lnTo>
                <a:lnTo>
                  <a:pt x="665711" y="784852"/>
                </a:lnTo>
                <a:lnTo>
                  <a:pt x="666195" y="783970"/>
                </a:lnTo>
                <a:lnTo>
                  <a:pt x="667877" y="783970"/>
                </a:lnTo>
                <a:lnTo>
                  <a:pt x="667648" y="784852"/>
                </a:lnTo>
                <a:lnTo>
                  <a:pt x="667165" y="785799"/>
                </a:lnTo>
                <a:close/>
              </a:path>
              <a:path w="964565" h="962025">
                <a:moveTo>
                  <a:pt x="669796" y="88958"/>
                </a:moveTo>
                <a:lnTo>
                  <a:pt x="667214" y="88958"/>
                </a:lnTo>
                <a:lnTo>
                  <a:pt x="666532" y="87599"/>
                </a:lnTo>
                <a:lnTo>
                  <a:pt x="665842" y="86830"/>
                </a:lnTo>
                <a:lnTo>
                  <a:pt x="666219" y="86172"/>
                </a:lnTo>
                <a:lnTo>
                  <a:pt x="666509" y="85040"/>
                </a:lnTo>
                <a:lnTo>
                  <a:pt x="666625" y="84585"/>
                </a:lnTo>
                <a:lnTo>
                  <a:pt x="668498" y="84585"/>
                </a:lnTo>
                <a:lnTo>
                  <a:pt x="669646" y="85040"/>
                </a:lnTo>
                <a:lnTo>
                  <a:pt x="670878" y="87599"/>
                </a:lnTo>
                <a:lnTo>
                  <a:pt x="669796" y="88958"/>
                </a:lnTo>
                <a:close/>
              </a:path>
              <a:path w="964565" h="962025">
                <a:moveTo>
                  <a:pt x="687687" y="620201"/>
                </a:moveTo>
                <a:lnTo>
                  <a:pt x="683887" y="620201"/>
                </a:lnTo>
                <a:lnTo>
                  <a:pt x="683304" y="618728"/>
                </a:lnTo>
                <a:lnTo>
                  <a:pt x="684119" y="617514"/>
                </a:lnTo>
                <a:lnTo>
                  <a:pt x="684186" y="617304"/>
                </a:lnTo>
                <a:lnTo>
                  <a:pt x="686546" y="617304"/>
                </a:lnTo>
                <a:lnTo>
                  <a:pt x="688136" y="619144"/>
                </a:lnTo>
                <a:lnTo>
                  <a:pt x="687687" y="620201"/>
                </a:lnTo>
                <a:close/>
              </a:path>
              <a:path w="964565" h="962025">
                <a:moveTo>
                  <a:pt x="687687" y="620201"/>
                </a:moveTo>
                <a:lnTo>
                  <a:pt x="687263" y="620425"/>
                </a:lnTo>
                <a:lnTo>
                  <a:pt x="687742" y="620201"/>
                </a:lnTo>
                <a:lnTo>
                  <a:pt x="688136" y="619144"/>
                </a:lnTo>
                <a:lnTo>
                  <a:pt x="687687" y="620201"/>
                </a:lnTo>
                <a:close/>
              </a:path>
              <a:path w="964565" h="962025">
                <a:moveTo>
                  <a:pt x="686336" y="620859"/>
                </a:moveTo>
                <a:lnTo>
                  <a:pt x="685375" y="620425"/>
                </a:lnTo>
                <a:lnTo>
                  <a:pt x="687263" y="620425"/>
                </a:lnTo>
                <a:lnTo>
                  <a:pt x="686336" y="620859"/>
                </a:lnTo>
                <a:close/>
              </a:path>
              <a:path w="964565" h="962025">
                <a:moveTo>
                  <a:pt x="666049" y="163441"/>
                </a:moveTo>
                <a:lnTo>
                  <a:pt x="665158" y="162028"/>
                </a:lnTo>
                <a:lnTo>
                  <a:pt x="664942" y="161121"/>
                </a:lnTo>
                <a:lnTo>
                  <a:pt x="664667" y="158783"/>
                </a:lnTo>
                <a:lnTo>
                  <a:pt x="664608" y="158274"/>
                </a:lnTo>
                <a:lnTo>
                  <a:pt x="665529" y="156801"/>
                </a:lnTo>
                <a:lnTo>
                  <a:pt x="669230" y="155591"/>
                </a:lnTo>
                <a:lnTo>
                  <a:pt x="670497" y="156801"/>
                </a:lnTo>
                <a:lnTo>
                  <a:pt x="670749" y="158274"/>
                </a:lnTo>
                <a:lnTo>
                  <a:pt x="671041" y="160601"/>
                </a:lnTo>
                <a:lnTo>
                  <a:pt x="669949" y="162028"/>
                </a:lnTo>
                <a:lnTo>
                  <a:pt x="666049" y="163441"/>
                </a:lnTo>
                <a:close/>
              </a:path>
              <a:path w="964565" h="962025">
                <a:moveTo>
                  <a:pt x="677682" y="719615"/>
                </a:moveTo>
                <a:lnTo>
                  <a:pt x="674212" y="719615"/>
                </a:lnTo>
                <a:lnTo>
                  <a:pt x="675237" y="718440"/>
                </a:lnTo>
                <a:lnTo>
                  <a:pt x="677682" y="719615"/>
                </a:lnTo>
                <a:close/>
              </a:path>
              <a:path w="964565" h="962025">
                <a:moveTo>
                  <a:pt x="677147" y="720540"/>
                </a:moveTo>
                <a:lnTo>
                  <a:pt x="675881" y="720540"/>
                </a:lnTo>
                <a:lnTo>
                  <a:pt x="675059" y="720034"/>
                </a:lnTo>
                <a:lnTo>
                  <a:pt x="677430" y="720034"/>
                </a:lnTo>
                <a:lnTo>
                  <a:pt x="677147" y="720540"/>
                </a:lnTo>
                <a:close/>
              </a:path>
              <a:path w="964565" h="962025">
                <a:moveTo>
                  <a:pt x="677147" y="720540"/>
                </a:moveTo>
                <a:lnTo>
                  <a:pt x="676998" y="720807"/>
                </a:lnTo>
                <a:lnTo>
                  <a:pt x="677430" y="720034"/>
                </a:lnTo>
                <a:lnTo>
                  <a:pt x="677147" y="720540"/>
                </a:lnTo>
                <a:close/>
              </a:path>
              <a:path w="964565" h="962025">
                <a:moveTo>
                  <a:pt x="667400" y="50245"/>
                </a:moveTo>
                <a:lnTo>
                  <a:pt x="665558" y="50245"/>
                </a:lnTo>
                <a:lnTo>
                  <a:pt x="665222" y="49601"/>
                </a:lnTo>
                <a:lnTo>
                  <a:pt x="665102" y="49370"/>
                </a:lnTo>
                <a:lnTo>
                  <a:pt x="665335" y="48555"/>
                </a:lnTo>
                <a:lnTo>
                  <a:pt x="665656" y="47786"/>
                </a:lnTo>
                <a:lnTo>
                  <a:pt x="666547" y="46982"/>
                </a:lnTo>
                <a:lnTo>
                  <a:pt x="667031" y="47786"/>
                </a:lnTo>
                <a:lnTo>
                  <a:pt x="667600" y="48555"/>
                </a:lnTo>
                <a:lnTo>
                  <a:pt x="667919" y="49370"/>
                </a:lnTo>
                <a:lnTo>
                  <a:pt x="668009" y="49601"/>
                </a:lnTo>
                <a:lnTo>
                  <a:pt x="667400" y="50245"/>
                </a:lnTo>
                <a:close/>
              </a:path>
              <a:path w="964565" h="962025">
                <a:moveTo>
                  <a:pt x="667298" y="143442"/>
                </a:moveTo>
                <a:lnTo>
                  <a:pt x="666351" y="142442"/>
                </a:lnTo>
                <a:lnTo>
                  <a:pt x="665494" y="141955"/>
                </a:lnTo>
                <a:lnTo>
                  <a:pt x="665814" y="140980"/>
                </a:lnTo>
                <a:lnTo>
                  <a:pt x="665874" y="139638"/>
                </a:lnTo>
                <a:lnTo>
                  <a:pt x="667020" y="138820"/>
                </a:lnTo>
                <a:lnTo>
                  <a:pt x="668650" y="139375"/>
                </a:lnTo>
                <a:lnTo>
                  <a:pt x="670475" y="141506"/>
                </a:lnTo>
                <a:lnTo>
                  <a:pt x="669935" y="142965"/>
                </a:lnTo>
                <a:lnTo>
                  <a:pt x="667298" y="143442"/>
                </a:lnTo>
                <a:close/>
              </a:path>
              <a:path w="964565" h="962025">
                <a:moveTo>
                  <a:pt x="687346" y="655558"/>
                </a:moveTo>
                <a:lnTo>
                  <a:pt x="683952" y="655558"/>
                </a:lnTo>
                <a:lnTo>
                  <a:pt x="686385" y="654380"/>
                </a:lnTo>
                <a:lnTo>
                  <a:pt x="687346" y="655558"/>
                </a:lnTo>
                <a:close/>
              </a:path>
              <a:path w="964565" h="962025">
                <a:moveTo>
                  <a:pt x="685734" y="656459"/>
                </a:moveTo>
                <a:lnTo>
                  <a:pt x="684520" y="656459"/>
                </a:lnTo>
                <a:lnTo>
                  <a:pt x="684252" y="655967"/>
                </a:lnTo>
                <a:lnTo>
                  <a:pt x="686528" y="655967"/>
                </a:lnTo>
                <a:lnTo>
                  <a:pt x="685734" y="656459"/>
                </a:lnTo>
                <a:close/>
              </a:path>
              <a:path w="964565" h="962025">
                <a:moveTo>
                  <a:pt x="667995" y="31581"/>
                </a:moveTo>
                <a:lnTo>
                  <a:pt x="666361" y="31581"/>
                </a:lnTo>
                <a:lnTo>
                  <a:pt x="665476" y="30001"/>
                </a:lnTo>
                <a:lnTo>
                  <a:pt x="666568" y="28855"/>
                </a:lnTo>
                <a:lnTo>
                  <a:pt x="667041" y="29688"/>
                </a:lnTo>
                <a:lnTo>
                  <a:pt x="667604" y="30489"/>
                </a:lnTo>
                <a:lnTo>
                  <a:pt x="667995" y="31581"/>
                </a:lnTo>
                <a:close/>
              </a:path>
              <a:path w="964565" h="962025">
                <a:moveTo>
                  <a:pt x="668910" y="15696"/>
                </a:moveTo>
                <a:lnTo>
                  <a:pt x="666469" y="14899"/>
                </a:lnTo>
                <a:lnTo>
                  <a:pt x="666120" y="13511"/>
                </a:lnTo>
                <a:lnTo>
                  <a:pt x="665607" y="12650"/>
                </a:lnTo>
                <a:lnTo>
                  <a:pt x="666049" y="10856"/>
                </a:lnTo>
                <a:lnTo>
                  <a:pt x="667145" y="9707"/>
                </a:lnTo>
                <a:lnTo>
                  <a:pt x="669742" y="10693"/>
                </a:lnTo>
                <a:lnTo>
                  <a:pt x="670625" y="12113"/>
                </a:lnTo>
                <a:lnTo>
                  <a:pt x="670543" y="12927"/>
                </a:lnTo>
                <a:lnTo>
                  <a:pt x="670484" y="13511"/>
                </a:lnTo>
                <a:lnTo>
                  <a:pt x="670365" y="14700"/>
                </a:lnTo>
                <a:lnTo>
                  <a:pt x="668910" y="15696"/>
                </a:lnTo>
                <a:close/>
              </a:path>
              <a:path w="964565" h="962025">
                <a:moveTo>
                  <a:pt x="665536" y="879245"/>
                </a:moveTo>
                <a:lnTo>
                  <a:pt x="664800" y="877779"/>
                </a:lnTo>
                <a:lnTo>
                  <a:pt x="664675" y="876138"/>
                </a:lnTo>
                <a:lnTo>
                  <a:pt x="665088" y="874259"/>
                </a:lnTo>
                <a:lnTo>
                  <a:pt x="665942" y="872811"/>
                </a:lnTo>
                <a:lnTo>
                  <a:pt x="668878" y="873818"/>
                </a:lnTo>
                <a:lnTo>
                  <a:pt x="669938" y="874879"/>
                </a:lnTo>
                <a:lnTo>
                  <a:pt x="670397" y="877526"/>
                </a:lnTo>
                <a:lnTo>
                  <a:pt x="669166" y="878853"/>
                </a:lnTo>
                <a:lnTo>
                  <a:pt x="665536" y="879245"/>
                </a:lnTo>
                <a:close/>
              </a:path>
              <a:path w="964565" h="962025">
                <a:moveTo>
                  <a:pt x="669092" y="859655"/>
                </a:moveTo>
                <a:lnTo>
                  <a:pt x="666582" y="859655"/>
                </a:lnTo>
                <a:lnTo>
                  <a:pt x="665945" y="858381"/>
                </a:lnTo>
                <a:lnTo>
                  <a:pt x="665298" y="857677"/>
                </a:lnTo>
                <a:lnTo>
                  <a:pt x="665832" y="856851"/>
                </a:lnTo>
                <a:lnTo>
                  <a:pt x="666347" y="855257"/>
                </a:lnTo>
                <a:lnTo>
                  <a:pt x="667757" y="855257"/>
                </a:lnTo>
                <a:lnTo>
                  <a:pt x="669180" y="855972"/>
                </a:lnTo>
                <a:lnTo>
                  <a:pt x="670547" y="858826"/>
                </a:lnTo>
                <a:lnTo>
                  <a:pt x="669092" y="859655"/>
                </a:lnTo>
                <a:close/>
              </a:path>
              <a:path w="964565" h="962025">
                <a:moveTo>
                  <a:pt x="677411" y="703185"/>
                </a:moveTo>
                <a:lnTo>
                  <a:pt x="674255" y="702050"/>
                </a:lnTo>
                <a:lnTo>
                  <a:pt x="674735" y="701053"/>
                </a:lnTo>
                <a:lnTo>
                  <a:pt x="674973" y="699765"/>
                </a:lnTo>
                <a:lnTo>
                  <a:pt x="676831" y="698249"/>
                </a:lnTo>
                <a:lnTo>
                  <a:pt x="678240" y="698783"/>
                </a:lnTo>
                <a:lnTo>
                  <a:pt x="678601" y="701053"/>
                </a:lnTo>
                <a:lnTo>
                  <a:pt x="677899" y="702050"/>
                </a:lnTo>
                <a:lnTo>
                  <a:pt x="677799" y="702182"/>
                </a:lnTo>
                <a:lnTo>
                  <a:pt x="677411" y="703185"/>
                </a:lnTo>
                <a:close/>
              </a:path>
              <a:path w="964565" h="962025">
                <a:moveTo>
                  <a:pt x="667165" y="179970"/>
                </a:moveTo>
                <a:lnTo>
                  <a:pt x="665494" y="179970"/>
                </a:lnTo>
                <a:lnTo>
                  <a:pt x="665711" y="179023"/>
                </a:lnTo>
                <a:lnTo>
                  <a:pt x="666195" y="178141"/>
                </a:lnTo>
                <a:lnTo>
                  <a:pt x="667877" y="178141"/>
                </a:lnTo>
                <a:lnTo>
                  <a:pt x="667648" y="179023"/>
                </a:lnTo>
                <a:lnTo>
                  <a:pt x="667165" y="179970"/>
                </a:lnTo>
                <a:close/>
              </a:path>
              <a:path w="964565" h="962025">
                <a:moveTo>
                  <a:pt x="677326" y="630069"/>
                </a:moveTo>
                <a:lnTo>
                  <a:pt x="674479" y="628873"/>
                </a:lnTo>
                <a:lnTo>
                  <a:pt x="673646" y="627631"/>
                </a:lnTo>
                <a:lnTo>
                  <a:pt x="673874" y="626464"/>
                </a:lnTo>
                <a:lnTo>
                  <a:pt x="676183" y="626048"/>
                </a:lnTo>
                <a:lnTo>
                  <a:pt x="677435" y="626464"/>
                </a:lnTo>
                <a:lnTo>
                  <a:pt x="677646" y="626464"/>
                </a:lnTo>
                <a:lnTo>
                  <a:pt x="678273" y="627631"/>
                </a:lnTo>
                <a:lnTo>
                  <a:pt x="678393" y="627855"/>
                </a:lnTo>
                <a:lnTo>
                  <a:pt x="677614" y="629094"/>
                </a:lnTo>
                <a:lnTo>
                  <a:pt x="677326" y="630069"/>
                </a:lnTo>
                <a:close/>
              </a:path>
              <a:path w="964565" h="962025">
                <a:moveTo>
                  <a:pt x="677933" y="573553"/>
                </a:moveTo>
                <a:lnTo>
                  <a:pt x="674162" y="573553"/>
                </a:lnTo>
                <a:lnTo>
                  <a:pt x="674628" y="572596"/>
                </a:lnTo>
                <a:lnTo>
                  <a:pt x="674817" y="571713"/>
                </a:lnTo>
                <a:lnTo>
                  <a:pt x="674884" y="571400"/>
                </a:lnTo>
                <a:lnTo>
                  <a:pt x="676685" y="569809"/>
                </a:lnTo>
                <a:lnTo>
                  <a:pt x="678002" y="570279"/>
                </a:lnTo>
                <a:lnTo>
                  <a:pt x="678149" y="571400"/>
                </a:lnTo>
                <a:lnTo>
                  <a:pt x="678190" y="571713"/>
                </a:lnTo>
                <a:lnTo>
                  <a:pt x="678306" y="572596"/>
                </a:lnTo>
                <a:lnTo>
                  <a:pt x="677933" y="573553"/>
                </a:lnTo>
                <a:close/>
              </a:path>
              <a:path w="964565" h="962025">
                <a:moveTo>
                  <a:pt x="677933" y="573553"/>
                </a:moveTo>
                <a:lnTo>
                  <a:pt x="677796" y="573898"/>
                </a:lnTo>
                <a:lnTo>
                  <a:pt x="678312" y="572596"/>
                </a:lnTo>
                <a:lnTo>
                  <a:pt x="677933" y="573553"/>
                </a:lnTo>
                <a:close/>
              </a:path>
              <a:path w="964565" h="962025">
                <a:moveTo>
                  <a:pt x="676354" y="574759"/>
                </a:moveTo>
                <a:lnTo>
                  <a:pt x="675137" y="573898"/>
                </a:lnTo>
                <a:lnTo>
                  <a:pt x="677796" y="573898"/>
                </a:lnTo>
                <a:lnTo>
                  <a:pt x="677713" y="574108"/>
                </a:lnTo>
                <a:lnTo>
                  <a:pt x="676354" y="574759"/>
                </a:lnTo>
                <a:close/>
              </a:path>
              <a:path w="964565" h="962025">
                <a:moveTo>
                  <a:pt x="667237" y="197691"/>
                </a:moveTo>
                <a:lnTo>
                  <a:pt x="665670" y="197691"/>
                </a:lnTo>
                <a:lnTo>
                  <a:pt x="665835" y="196795"/>
                </a:lnTo>
                <a:lnTo>
                  <a:pt x="666275" y="195873"/>
                </a:lnTo>
                <a:lnTo>
                  <a:pt x="667856" y="195873"/>
                </a:lnTo>
                <a:lnTo>
                  <a:pt x="667670" y="196795"/>
                </a:lnTo>
                <a:lnTo>
                  <a:pt x="667237" y="197691"/>
                </a:lnTo>
                <a:close/>
              </a:path>
              <a:path w="964565" h="962025">
                <a:moveTo>
                  <a:pt x="667237" y="197691"/>
                </a:moveTo>
                <a:lnTo>
                  <a:pt x="667147" y="197926"/>
                </a:lnTo>
                <a:lnTo>
                  <a:pt x="667237" y="197691"/>
                </a:lnTo>
                <a:lnTo>
                  <a:pt x="667673" y="196795"/>
                </a:lnTo>
                <a:lnTo>
                  <a:pt x="667237" y="197691"/>
                </a:lnTo>
                <a:close/>
              </a:path>
              <a:path w="964565" h="962025">
                <a:moveTo>
                  <a:pt x="667005" y="198296"/>
                </a:moveTo>
                <a:lnTo>
                  <a:pt x="667147" y="197926"/>
                </a:lnTo>
                <a:lnTo>
                  <a:pt x="667237" y="197691"/>
                </a:lnTo>
                <a:lnTo>
                  <a:pt x="667005" y="198296"/>
                </a:lnTo>
                <a:close/>
              </a:path>
              <a:path w="964565" h="962025">
                <a:moveTo>
                  <a:pt x="687956" y="437775"/>
                </a:moveTo>
                <a:lnTo>
                  <a:pt x="685047" y="437775"/>
                </a:lnTo>
                <a:lnTo>
                  <a:pt x="684547" y="436661"/>
                </a:lnTo>
                <a:lnTo>
                  <a:pt x="684432" y="436405"/>
                </a:lnTo>
                <a:lnTo>
                  <a:pt x="683766" y="435633"/>
                </a:lnTo>
                <a:lnTo>
                  <a:pt x="684375" y="434843"/>
                </a:lnTo>
                <a:lnTo>
                  <a:pt x="684992" y="433292"/>
                </a:lnTo>
                <a:lnTo>
                  <a:pt x="686489" y="433292"/>
                </a:lnTo>
                <a:lnTo>
                  <a:pt x="688122" y="434003"/>
                </a:lnTo>
                <a:lnTo>
                  <a:pt x="688884" y="436405"/>
                </a:lnTo>
                <a:lnTo>
                  <a:pt x="688965" y="436661"/>
                </a:lnTo>
                <a:lnTo>
                  <a:pt x="687956" y="437775"/>
                </a:lnTo>
                <a:close/>
              </a:path>
              <a:path w="964565" h="962025">
                <a:moveTo>
                  <a:pt x="687956" y="437775"/>
                </a:moveTo>
                <a:lnTo>
                  <a:pt x="687763" y="437989"/>
                </a:lnTo>
                <a:lnTo>
                  <a:pt x="688965" y="436661"/>
                </a:lnTo>
                <a:lnTo>
                  <a:pt x="687956" y="437775"/>
                </a:lnTo>
                <a:close/>
              </a:path>
              <a:path w="964565" h="962025">
                <a:moveTo>
                  <a:pt x="667906" y="69529"/>
                </a:moveTo>
                <a:lnTo>
                  <a:pt x="666364" y="69529"/>
                </a:lnTo>
                <a:lnTo>
                  <a:pt x="665504" y="67874"/>
                </a:lnTo>
                <a:lnTo>
                  <a:pt x="666661" y="66824"/>
                </a:lnTo>
                <a:lnTo>
                  <a:pt x="667074" y="67646"/>
                </a:lnTo>
                <a:lnTo>
                  <a:pt x="667582" y="68443"/>
                </a:lnTo>
                <a:lnTo>
                  <a:pt x="667906" y="69529"/>
                </a:lnTo>
                <a:close/>
              </a:path>
              <a:path w="964565" h="962025">
                <a:moveTo>
                  <a:pt x="668123" y="821928"/>
                </a:moveTo>
                <a:lnTo>
                  <a:pt x="665681" y="821928"/>
                </a:lnTo>
                <a:lnTo>
                  <a:pt x="665287" y="821654"/>
                </a:lnTo>
                <a:lnTo>
                  <a:pt x="665184" y="820839"/>
                </a:lnTo>
                <a:lnTo>
                  <a:pt x="665116" y="820306"/>
                </a:lnTo>
                <a:lnTo>
                  <a:pt x="666355" y="819608"/>
                </a:lnTo>
                <a:lnTo>
                  <a:pt x="667017" y="818985"/>
                </a:lnTo>
                <a:lnTo>
                  <a:pt x="667415" y="819964"/>
                </a:lnTo>
                <a:lnTo>
                  <a:pt x="667887" y="820839"/>
                </a:lnTo>
                <a:lnTo>
                  <a:pt x="668070" y="821654"/>
                </a:lnTo>
                <a:lnTo>
                  <a:pt x="668123" y="821928"/>
                </a:lnTo>
                <a:close/>
              </a:path>
              <a:path w="964565" h="962025">
                <a:moveTo>
                  <a:pt x="685058" y="549519"/>
                </a:moveTo>
                <a:lnTo>
                  <a:pt x="683655" y="548216"/>
                </a:lnTo>
                <a:lnTo>
                  <a:pt x="683051" y="544800"/>
                </a:lnTo>
                <a:lnTo>
                  <a:pt x="683001" y="544519"/>
                </a:lnTo>
                <a:lnTo>
                  <a:pt x="684133" y="543096"/>
                </a:lnTo>
                <a:lnTo>
                  <a:pt x="688019" y="541704"/>
                </a:lnTo>
                <a:lnTo>
                  <a:pt x="689097" y="542897"/>
                </a:lnTo>
                <a:lnTo>
                  <a:pt x="689558" y="544519"/>
                </a:lnTo>
                <a:lnTo>
                  <a:pt x="689638" y="544800"/>
                </a:lnTo>
                <a:lnTo>
                  <a:pt x="689727" y="546715"/>
                </a:lnTo>
                <a:lnTo>
                  <a:pt x="688915" y="548216"/>
                </a:lnTo>
                <a:lnTo>
                  <a:pt x="685058" y="549519"/>
                </a:lnTo>
                <a:close/>
              </a:path>
              <a:path w="964565" h="962025">
                <a:moveTo>
                  <a:pt x="669525" y="841400"/>
                </a:moveTo>
                <a:lnTo>
                  <a:pt x="666903" y="841400"/>
                </a:lnTo>
                <a:lnTo>
                  <a:pt x="666300" y="840144"/>
                </a:lnTo>
                <a:lnTo>
                  <a:pt x="666234" y="840005"/>
                </a:lnTo>
                <a:lnTo>
                  <a:pt x="665568" y="839244"/>
                </a:lnTo>
                <a:lnTo>
                  <a:pt x="666173" y="838368"/>
                </a:lnTo>
                <a:lnTo>
                  <a:pt x="666650" y="836941"/>
                </a:lnTo>
                <a:lnTo>
                  <a:pt x="668241" y="836589"/>
                </a:lnTo>
                <a:lnTo>
                  <a:pt x="669942" y="837354"/>
                </a:lnTo>
                <a:lnTo>
                  <a:pt x="670858" y="840005"/>
                </a:lnTo>
                <a:lnTo>
                  <a:pt x="670906" y="840144"/>
                </a:lnTo>
                <a:lnTo>
                  <a:pt x="669525" y="841400"/>
                </a:lnTo>
                <a:close/>
              </a:path>
              <a:path w="964565" h="962025">
                <a:moveTo>
                  <a:pt x="667237" y="803517"/>
                </a:moveTo>
                <a:lnTo>
                  <a:pt x="665670" y="803517"/>
                </a:lnTo>
                <a:lnTo>
                  <a:pt x="665835" y="802620"/>
                </a:lnTo>
                <a:lnTo>
                  <a:pt x="666275" y="801698"/>
                </a:lnTo>
                <a:lnTo>
                  <a:pt x="667856" y="801698"/>
                </a:lnTo>
                <a:lnTo>
                  <a:pt x="667670" y="802620"/>
                </a:lnTo>
                <a:lnTo>
                  <a:pt x="667237" y="803517"/>
                </a:lnTo>
                <a:close/>
              </a:path>
              <a:path w="964565" h="962025">
                <a:moveTo>
                  <a:pt x="667237" y="803517"/>
                </a:moveTo>
                <a:lnTo>
                  <a:pt x="667147" y="803751"/>
                </a:lnTo>
                <a:lnTo>
                  <a:pt x="667237" y="803517"/>
                </a:lnTo>
                <a:lnTo>
                  <a:pt x="667673" y="802620"/>
                </a:lnTo>
                <a:lnTo>
                  <a:pt x="667237" y="803517"/>
                </a:lnTo>
                <a:close/>
              </a:path>
              <a:path w="964565" h="962025">
                <a:moveTo>
                  <a:pt x="667005" y="804122"/>
                </a:moveTo>
                <a:lnTo>
                  <a:pt x="667147" y="803751"/>
                </a:lnTo>
                <a:lnTo>
                  <a:pt x="667237" y="803517"/>
                </a:lnTo>
                <a:lnTo>
                  <a:pt x="667005" y="804122"/>
                </a:lnTo>
                <a:close/>
              </a:path>
            </a:pathLst>
          </a:custGeom>
          <a:solidFill>
            <a:srgbClr val="FFFD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6567002" y="2817418"/>
            <a:ext cx="847725" cy="182245"/>
          </a:xfrm>
          <a:custGeom>
            <a:avLst/>
            <a:gdLst/>
            <a:ahLst/>
            <a:cxnLst/>
            <a:rect l="l" t="t" r="r" b="b"/>
            <a:pathLst>
              <a:path w="847725" h="182244">
                <a:moveTo>
                  <a:pt x="847250" y="181931"/>
                </a:moveTo>
                <a:lnTo>
                  <a:pt x="0" y="181931"/>
                </a:lnTo>
                <a:lnTo>
                  <a:pt x="0" y="0"/>
                </a:lnTo>
                <a:lnTo>
                  <a:pt x="847250" y="0"/>
                </a:lnTo>
                <a:lnTo>
                  <a:pt x="847250" y="181931"/>
                </a:lnTo>
                <a:close/>
              </a:path>
            </a:pathLst>
          </a:custGeom>
          <a:solidFill>
            <a:srgbClr val="4278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6570560" y="2820972"/>
            <a:ext cx="840740" cy="173990"/>
          </a:xfrm>
          <a:custGeom>
            <a:avLst/>
            <a:gdLst/>
            <a:ahLst/>
            <a:cxnLst/>
            <a:rect l="l" t="t" r="r" b="b"/>
            <a:pathLst>
              <a:path w="840740" h="173989">
                <a:moveTo>
                  <a:pt x="0" y="1270"/>
                </a:moveTo>
                <a:lnTo>
                  <a:pt x="0" y="0"/>
                </a:lnTo>
                <a:lnTo>
                  <a:pt x="345" y="0"/>
                </a:lnTo>
                <a:lnTo>
                  <a:pt x="0" y="1270"/>
                </a:lnTo>
                <a:close/>
              </a:path>
              <a:path w="840740" h="173989">
                <a:moveTo>
                  <a:pt x="10888" y="3810"/>
                </a:moveTo>
                <a:lnTo>
                  <a:pt x="8084" y="3810"/>
                </a:lnTo>
                <a:lnTo>
                  <a:pt x="9486" y="2540"/>
                </a:lnTo>
                <a:lnTo>
                  <a:pt x="10668" y="1270"/>
                </a:lnTo>
                <a:lnTo>
                  <a:pt x="11533" y="0"/>
                </a:lnTo>
                <a:lnTo>
                  <a:pt x="12461" y="0"/>
                </a:lnTo>
                <a:lnTo>
                  <a:pt x="11710" y="1270"/>
                </a:lnTo>
                <a:lnTo>
                  <a:pt x="10945" y="3636"/>
                </a:lnTo>
                <a:lnTo>
                  <a:pt x="10888" y="3810"/>
                </a:lnTo>
                <a:close/>
              </a:path>
              <a:path w="840740" h="173989">
                <a:moveTo>
                  <a:pt x="23300" y="2540"/>
                </a:moveTo>
                <a:lnTo>
                  <a:pt x="23147" y="1270"/>
                </a:lnTo>
                <a:lnTo>
                  <a:pt x="23002" y="1270"/>
                </a:lnTo>
                <a:lnTo>
                  <a:pt x="23599" y="0"/>
                </a:lnTo>
                <a:lnTo>
                  <a:pt x="25745" y="0"/>
                </a:lnTo>
                <a:lnTo>
                  <a:pt x="23300" y="2540"/>
                </a:lnTo>
                <a:close/>
              </a:path>
              <a:path w="840740" h="173989">
                <a:moveTo>
                  <a:pt x="37655" y="1270"/>
                </a:moveTo>
                <a:lnTo>
                  <a:pt x="35115" y="1270"/>
                </a:lnTo>
                <a:lnTo>
                  <a:pt x="35143" y="0"/>
                </a:lnTo>
                <a:lnTo>
                  <a:pt x="38356" y="0"/>
                </a:lnTo>
                <a:lnTo>
                  <a:pt x="37655" y="1270"/>
                </a:lnTo>
                <a:close/>
              </a:path>
              <a:path w="840740" h="173989">
                <a:moveTo>
                  <a:pt x="50156" y="1270"/>
                </a:moveTo>
                <a:lnTo>
                  <a:pt x="48142" y="1270"/>
                </a:lnTo>
                <a:lnTo>
                  <a:pt x="48769" y="0"/>
                </a:lnTo>
                <a:lnTo>
                  <a:pt x="51462" y="0"/>
                </a:lnTo>
                <a:lnTo>
                  <a:pt x="50156" y="1270"/>
                </a:lnTo>
                <a:close/>
              </a:path>
              <a:path w="840740" h="173989">
                <a:moveTo>
                  <a:pt x="61063" y="2540"/>
                </a:moveTo>
                <a:lnTo>
                  <a:pt x="58953" y="2540"/>
                </a:lnTo>
                <a:lnTo>
                  <a:pt x="60996" y="0"/>
                </a:lnTo>
                <a:lnTo>
                  <a:pt x="62444" y="0"/>
                </a:lnTo>
                <a:lnTo>
                  <a:pt x="61625" y="1270"/>
                </a:lnTo>
                <a:lnTo>
                  <a:pt x="61063" y="2540"/>
                </a:lnTo>
                <a:close/>
              </a:path>
              <a:path w="840740" h="173989">
                <a:moveTo>
                  <a:pt x="74183" y="1270"/>
                </a:moveTo>
                <a:lnTo>
                  <a:pt x="72529" y="1270"/>
                </a:lnTo>
                <a:lnTo>
                  <a:pt x="72838" y="0"/>
                </a:lnTo>
                <a:lnTo>
                  <a:pt x="74767" y="0"/>
                </a:lnTo>
                <a:lnTo>
                  <a:pt x="74183" y="1270"/>
                </a:lnTo>
                <a:close/>
              </a:path>
              <a:path w="840740" h="173989">
                <a:moveTo>
                  <a:pt x="83136" y="5080"/>
                </a:moveTo>
                <a:lnTo>
                  <a:pt x="81058" y="5080"/>
                </a:lnTo>
                <a:lnTo>
                  <a:pt x="81542" y="3810"/>
                </a:lnTo>
                <a:lnTo>
                  <a:pt x="84869" y="0"/>
                </a:lnTo>
                <a:lnTo>
                  <a:pt x="87275" y="0"/>
                </a:lnTo>
                <a:lnTo>
                  <a:pt x="86873" y="1270"/>
                </a:lnTo>
                <a:lnTo>
                  <a:pt x="83136" y="5080"/>
                </a:lnTo>
                <a:close/>
              </a:path>
              <a:path w="840740" h="173989">
                <a:moveTo>
                  <a:pt x="99360" y="1270"/>
                </a:moveTo>
                <a:lnTo>
                  <a:pt x="97726" y="1270"/>
                </a:lnTo>
                <a:lnTo>
                  <a:pt x="99036" y="0"/>
                </a:lnTo>
                <a:lnTo>
                  <a:pt x="99612" y="0"/>
                </a:lnTo>
                <a:lnTo>
                  <a:pt x="99360" y="1270"/>
                </a:lnTo>
                <a:close/>
              </a:path>
              <a:path w="840740" h="173989">
                <a:moveTo>
                  <a:pt x="118312" y="6350"/>
                </a:moveTo>
                <a:lnTo>
                  <a:pt x="116682" y="6350"/>
                </a:lnTo>
                <a:lnTo>
                  <a:pt x="116733" y="5949"/>
                </a:lnTo>
                <a:lnTo>
                  <a:pt x="116842" y="5080"/>
                </a:lnTo>
                <a:lnTo>
                  <a:pt x="117116" y="5080"/>
                </a:lnTo>
                <a:lnTo>
                  <a:pt x="119091" y="3810"/>
                </a:lnTo>
                <a:lnTo>
                  <a:pt x="119924" y="2540"/>
                </a:lnTo>
                <a:lnTo>
                  <a:pt x="122312" y="1270"/>
                </a:lnTo>
                <a:lnTo>
                  <a:pt x="122472" y="0"/>
                </a:lnTo>
                <a:lnTo>
                  <a:pt x="125084" y="0"/>
                </a:lnTo>
                <a:lnTo>
                  <a:pt x="123486" y="1270"/>
                </a:lnTo>
                <a:lnTo>
                  <a:pt x="122429" y="2540"/>
                </a:lnTo>
                <a:lnTo>
                  <a:pt x="120622" y="3810"/>
                </a:lnTo>
                <a:lnTo>
                  <a:pt x="119593" y="5080"/>
                </a:lnTo>
                <a:lnTo>
                  <a:pt x="118312" y="6350"/>
                </a:lnTo>
                <a:close/>
              </a:path>
              <a:path w="840740" h="173989">
                <a:moveTo>
                  <a:pt x="136005" y="1270"/>
                </a:moveTo>
                <a:lnTo>
                  <a:pt x="135169" y="1270"/>
                </a:lnTo>
                <a:lnTo>
                  <a:pt x="135041" y="0"/>
                </a:lnTo>
                <a:lnTo>
                  <a:pt x="136314" y="0"/>
                </a:lnTo>
                <a:lnTo>
                  <a:pt x="136005" y="1270"/>
                </a:lnTo>
                <a:close/>
              </a:path>
              <a:path w="840740" h="173989">
                <a:moveTo>
                  <a:pt x="148154" y="1270"/>
                </a:moveTo>
                <a:lnTo>
                  <a:pt x="146915" y="1270"/>
                </a:lnTo>
                <a:lnTo>
                  <a:pt x="148517" y="0"/>
                </a:lnTo>
                <a:lnTo>
                  <a:pt x="148154" y="1270"/>
                </a:lnTo>
                <a:close/>
              </a:path>
              <a:path w="840740" h="173989">
                <a:moveTo>
                  <a:pt x="156061" y="5080"/>
                </a:moveTo>
                <a:lnTo>
                  <a:pt x="156132" y="3810"/>
                </a:lnTo>
                <a:lnTo>
                  <a:pt x="157153" y="2540"/>
                </a:lnTo>
                <a:lnTo>
                  <a:pt x="158961" y="1270"/>
                </a:lnTo>
                <a:lnTo>
                  <a:pt x="159950" y="0"/>
                </a:lnTo>
                <a:lnTo>
                  <a:pt x="160751" y="0"/>
                </a:lnTo>
                <a:lnTo>
                  <a:pt x="159220" y="2540"/>
                </a:lnTo>
                <a:lnTo>
                  <a:pt x="158766" y="3636"/>
                </a:lnTo>
                <a:lnTo>
                  <a:pt x="158694" y="3810"/>
                </a:lnTo>
                <a:lnTo>
                  <a:pt x="156061" y="5080"/>
                </a:lnTo>
                <a:close/>
              </a:path>
              <a:path w="840740" h="173989">
                <a:moveTo>
                  <a:pt x="168231" y="6350"/>
                </a:moveTo>
                <a:lnTo>
                  <a:pt x="166903" y="6350"/>
                </a:lnTo>
                <a:lnTo>
                  <a:pt x="168448" y="3810"/>
                </a:lnTo>
                <a:lnTo>
                  <a:pt x="170590" y="1270"/>
                </a:lnTo>
                <a:lnTo>
                  <a:pt x="171807" y="0"/>
                </a:lnTo>
                <a:lnTo>
                  <a:pt x="173408" y="0"/>
                </a:lnTo>
                <a:lnTo>
                  <a:pt x="171095" y="2540"/>
                </a:lnTo>
                <a:lnTo>
                  <a:pt x="170358" y="3636"/>
                </a:lnTo>
                <a:lnTo>
                  <a:pt x="170241" y="3810"/>
                </a:lnTo>
                <a:lnTo>
                  <a:pt x="168529" y="5080"/>
                </a:lnTo>
                <a:lnTo>
                  <a:pt x="168325" y="5949"/>
                </a:lnTo>
                <a:lnTo>
                  <a:pt x="168231" y="6350"/>
                </a:lnTo>
                <a:close/>
              </a:path>
              <a:path w="840740" h="173989">
                <a:moveTo>
                  <a:pt x="174881" y="11382"/>
                </a:moveTo>
                <a:lnTo>
                  <a:pt x="173905" y="11382"/>
                </a:lnTo>
                <a:lnTo>
                  <a:pt x="174415" y="10160"/>
                </a:lnTo>
                <a:lnTo>
                  <a:pt x="176949" y="7620"/>
                </a:lnTo>
                <a:lnTo>
                  <a:pt x="178749" y="6350"/>
                </a:lnTo>
                <a:lnTo>
                  <a:pt x="181223" y="2540"/>
                </a:lnTo>
                <a:lnTo>
                  <a:pt x="184778" y="0"/>
                </a:lnTo>
                <a:lnTo>
                  <a:pt x="185624" y="0"/>
                </a:lnTo>
                <a:lnTo>
                  <a:pt x="185130" y="1270"/>
                </a:lnTo>
                <a:lnTo>
                  <a:pt x="183849" y="2540"/>
                </a:lnTo>
                <a:lnTo>
                  <a:pt x="182977" y="2540"/>
                </a:lnTo>
                <a:lnTo>
                  <a:pt x="181155" y="5080"/>
                </a:lnTo>
                <a:lnTo>
                  <a:pt x="179184" y="6350"/>
                </a:lnTo>
                <a:lnTo>
                  <a:pt x="178138" y="8772"/>
                </a:lnTo>
                <a:lnTo>
                  <a:pt x="176745" y="8772"/>
                </a:lnTo>
                <a:lnTo>
                  <a:pt x="176422" y="9985"/>
                </a:lnTo>
                <a:lnTo>
                  <a:pt x="176376" y="10160"/>
                </a:lnTo>
                <a:lnTo>
                  <a:pt x="175589" y="10160"/>
                </a:lnTo>
                <a:lnTo>
                  <a:pt x="174881" y="11382"/>
                </a:lnTo>
                <a:close/>
              </a:path>
              <a:path w="840740" h="173989">
                <a:moveTo>
                  <a:pt x="198949" y="11382"/>
                </a:moveTo>
                <a:lnTo>
                  <a:pt x="198634" y="10160"/>
                </a:lnTo>
                <a:lnTo>
                  <a:pt x="199026" y="10160"/>
                </a:lnTo>
                <a:lnTo>
                  <a:pt x="200523" y="8772"/>
                </a:lnTo>
                <a:lnTo>
                  <a:pt x="201372" y="8772"/>
                </a:lnTo>
                <a:lnTo>
                  <a:pt x="202936" y="6350"/>
                </a:lnTo>
                <a:lnTo>
                  <a:pt x="204548" y="5080"/>
                </a:lnTo>
                <a:lnTo>
                  <a:pt x="205299" y="3810"/>
                </a:lnTo>
                <a:lnTo>
                  <a:pt x="206854" y="1270"/>
                </a:lnTo>
                <a:lnTo>
                  <a:pt x="208673" y="1270"/>
                </a:lnTo>
                <a:lnTo>
                  <a:pt x="209982" y="0"/>
                </a:lnTo>
                <a:lnTo>
                  <a:pt x="211004" y="0"/>
                </a:lnTo>
                <a:lnTo>
                  <a:pt x="209964" y="1270"/>
                </a:lnTo>
                <a:lnTo>
                  <a:pt x="209164" y="2540"/>
                </a:lnTo>
                <a:lnTo>
                  <a:pt x="207210" y="3810"/>
                </a:lnTo>
                <a:lnTo>
                  <a:pt x="206591" y="5080"/>
                </a:lnTo>
                <a:lnTo>
                  <a:pt x="205089" y="6350"/>
                </a:lnTo>
                <a:lnTo>
                  <a:pt x="204363" y="6350"/>
                </a:lnTo>
                <a:lnTo>
                  <a:pt x="203517" y="7620"/>
                </a:lnTo>
                <a:lnTo>
                  <a:pt x="202422" y="8772"/>
                </a:lnTo>
                <a:lnTo>
                  <a:pt x="201948" y="9985"/>
                </a:lnTo>
                <a:lnTo>
                  <a:pt x="201890" y="10160"/>
                </a:lnTo>
                <a:lnTo>
                  <a:pt x="198949" y="11382"/>
                </a:lnTo>
                <a:close/>
              </a:path>
              <a:path w="840740" h="173989">
                <a:moveTo>
                  <a:pt x="232109" y="3810"/>
                </a:moveTo>
                <a:lnTo>
                  <a:pt x="230885" y="3810"/>
                </a:lnTo>
                <a:lnTo>
                  <a:pt x="230436" y="2540"/>
                </a:lnTo>
                <a:lnTo>
                  <a:pt x="231187" y="1270"/>
                </a:lnTo>
                <a:lnTo>
                  <a:pt x="233589" y="1270"/>
                </a:lnTo>
                <a:lnTo>
                  <a:pt x="234422" y="0"/>
                </a:lnTo>
                <a:lnTo>
                  <a:pt x="236731" y="0"/>
                </a:lnTo>
                <a:lnTo>
                  <a:pt x="235653" y="1270"/>
                </a:lnTo>
                <a:lnTo>
                  <a:pt x="234287" y="2540"/>
                </a:lnTo>
                <a:lnTo>
                  <a:pt x="233244" y="2540"/>
                </a:lnTo>
                <a:lnTo>
                  <a:pt x="232109" y="3810"/>
                </a:lnTo>
                <a:close/>
              </a:path>
              <a:path w="840740" h="173989">
                <a:moveTo>
                  <a:pt x="244756" y="2540"/>
                </a:moveTo>
                <a:lnTo>
                  <a:pt x="244624" y="2540"/>
                </a:lnTo>
                <a:lnTo>
                  <a:pt x="244297" y="1270"/>
                </a:lnTo>
                <a:lnTo>
                  <a:pt x="244731" y="1270"/>
                </a:lnTo>
                <a:lnTo>
                  <a:pt x="245190" y="0"/>
                </a:lnTo>
                <a:lnTo>
                  <a:pt x="248115" y="0"/>
                </a:lnTo>
                <a:lnTo>
                  <a:pt x="244756" y="2540"/>
                </a:lnTo>
                <a:close/>
              </a:path>
              <a:path w="840740" h="173989">
                <a:moveTo>
                  <a:pt x="248737" y="11382"/>
                </a:moveTo>
                <a:lnTo>
                  <a:pt x="247852" y="11382"/>
                </a:lnTo>
                <a:lnTo>
                  <a:pt x="248215" y="10160"/>
                </a:lnTo>
                <a:lnTo>
                  <a:pt x="249776" y="8772"/>
                </a:lnTo>
                <a:lnTo>
                  <a:pt x="251997" y="7620"/>
                </a:lnTo>
                <a:lnTo>
                  <a:pt x="253150" y="6350"/>
                </a:lnTo>
                <a:lnTo>
                  <a:pt x="255385" y="3810"/>
                </a:lnTo>
                <a:lnTo>
                  <a:pt x="256033" y="2540"/>
                </a:lnTo>
                <a:lnTo>
                  <a:pt x="258748" y="0"/>
                </a:lnTo>
                <a:lnTo>
                  <a:pt x="259637" y="0"/>
                </a:lnTo>
                <a:lnTo>
                  <a:pt x="258591" y="1270"/>
                </a:lnTo>
                <a:lnTo>
                  <a:pt x="257030" y="3636"/>
                </a:lnTo>
                <a:lnTo>
                  <a:pt x="256915" y="3810"/>
                </a:lnTo>
                <a:lnTo>
                  <a:pt x="256442" y="3810"/>
                </a:lnTo>
                <a:lnTo>
                  <a:pt x="254780" y="5080"/>
                </a:lnTo>
                <a:lnTo>
                  <a:pt x="253513" y="6350"/>
                </a:lnTo>
                <a:lnTo>
                  <a:pt x="252454" y="8772"/>
                </a:lnTo>
                <a:lnTo>
                  <a:pt x="252043" y="8772"/>
                </a:lnTo>
                <a:lnTo>
                  <a:pt x="250243" y="10160"/>
                </a:lnTo>
                <a:lnTo>
                  <a:pt x="249538" y="10160"/>
                </a:lnTo>
                <a:lnTo>
                  <a:pt x="248737" y="11382"/>
                </a:lnTo>
                <a:close/>
              </a:path>
              <a:path w="840740" h="173989">
                <a:moveTo>
                  <a:pt x="271437" y="2540"/>
                </a:moveTo>
                <a:lnTo>
                  <a:pt x="268039" y="2540"/>
                </a:lnTo>
                <a:lnTo>
                  <a:pt x="269779" y="1270"/>
                </a:lnTo>
                <a:lnTo>
                  <a:pt x="270448" y="1270"/>
                </a:lnTo>
                <a:lnTo>
                  <a:pt x="271178" y="0"/>
                </a:lnTo>
                <a:lnTo>
                  <a:pt x="273455" y="0"/>
                </a:lnTo>
                <a:lnTo>
                  <a:pt x="271751" y="1270"/>
                </a:lnTo>
                <a:lnTo>
                  <a:pt x="271437" y="2540"/>
                </a:lnTo>
                <a:close/>
              </a:path>
              <a:path w="840740" h="173989">
                <a:moveTo>
                  <a:pt x="273088" y="11382"/>
                </a:moveTo>
                <a:lnTo>
                  <a:pt x="273121" y="10160"/>
                </a:lnTo>
                <a:lnTo>
                  <a:pt x="274342" y="8772"/>
                </a:lnTo>
                <a:lnTo>
                  <a:pt x="275085" y="7620"/>
                </a:lnTo>
                <a:lnTo>
                  <a:pt x="276345" y="7620"/>
                </a:lnTo>
                <a:lnTo>
                  <a:pt x="277028" y="6350"/>
                </a:lnTo>
                <a:lnTo>
                  <a:pt x="278487" y="3810"/>
                </a:lnTo>
                <a:lnTo>
                  <a:pt x="280561" y="2540"/>
                </a:lnTo>
                <a:lnTo>
                  <a:pt x="282853" y="1270"/>
                </a:lnTo>
                <a:lnTo>
                  <a:pt x="283657" y="0"/>
                </a:lnTo>
                <a:lnTo>
                  <a:pt x="284579" y="0"/>
                </a:lnTo>
                <a:lnTo>
                  <a:pt x="283540" y="1270"/>
                </a:lnTo>
                <a:lnTo>
                  <a:pt x="282839" y="2540"/>
                </a:lnTo>
                <a:lnTo>
                  <a:pt x="279576" y="5080"/>
                </a:lnTo>
                <a:lnTo>
                  <a:pt x="278056" y="7620"/>
                </a:lnTo>
                <a:lnTo>
                  <a:pt x="275779" y="10160"/>
                </a:lnTo>
                <a:lnTo>
                  <a:pt x="273903" y="10160"/>
                </a:lnTo>
                <a:lnTo>
                  <a:pt x="273088" y="11382"/>
                </a:lnTo>
                <a:close/>
              </a:path>
              <a:path w="840740" h="173989">
                <a:moveTo>
                  <a:pt x="294834" y="2540"/>
                </a:moveTo>
                <a:lnTo>
                  <a:pt x="294703" y="2540"/>
                </a:lnTo>
                <a:lnTo>
                  <a:pt x="294528" y="1270"/>
                </a:lnTo>
                <a:lnTo>
                  <a:pt x="294906" y="0"/>
                </a:lnTo>
                <a:lnTo>
                  <a:pt x="296856" y="0"/>
                </a:lnTo>
                <a:lnTo>
                  <a:pt x="296439" y="1270"/>
                </a:lnTo>
                <a:lnTo>
                  <a:pt x="294913" y="1270"/>
                </a:lnTo>
                <a:lnTo>
                  <a:pt x="294834" y="2540"/>
                </a:lnTo>
                <a:close/>
              </a:path>
              <a:path w="840740" h="173989">
                <a:moveTo>
                  <a:pt x="301738" y="7620"/>
                </a:moveTo>
                <a:lnTo>
                  <a:pt x="301286" y="7620"/>
                </a:lnTo>
                <a:lnTo>
                  <a:pt x="301410" y="6350"/>
                </a:lnTo>
                <a:lnTo>
                  <a:pt x="303844" y="3810"/>
                </a:lnTo>
                <a:lnTo>
                  <a:pt x="304795" y="2540"/>
                </a:lnTo>
                <a:lnTo>
                  <a:pt x="306296" y="2540"/>
                </a:lnTo>
                <a:lnTo>
                  <a:pt x="306869" y="1270"/>
                </a:lnTo>
                <a:lnTo>
                  <a:pt x="308150" y="0"/>
                </a:lnTo>
                <a:lnTo>
                  <a:pt x="309396" y="0"/>
                </a:lnTo>
                <a:lnTo>
                  <a:pt x="308684" y="1270"/>
                </a:lnTo>
                <a:lnTo>
                  <a:pt x="307339" y="2540"/>
                </a:lnTo>
                <a:lnTo>
                  <a:pt x="305375" y="3810"/>
                </a:lnTo>
                <a:lnTo>
                  <a:pt x="304802" y="5080"/>
                </a:lnTo>
                <a:lnTo>
                  <a:pt x="304492" y="5080"/>
                </a:lnTo>
                <a:lnTo>
                  <a:pt x="303809" y="6350"/>
                </a:lnTo>
                <a:lnTo>
                  <a:pt x="302734" y="6350"/>
                </a:lnTo>
                <a:lnTo>
                  <a:pt x="301738" y="7620"/>
                </a:lnTo>
                <a:close/>
              </a:path>
              <a:path w="840740" h="173989">
                <a:moveTo>
                  <a:pt x="320740" y="1270"/>
                </a:moveTo>
                <a:lnTo>
                  <a:pt x="320210" y="1270"/>
                </a:lnTo>
                <a:lnTo>
                  <a:pt x="320534" y="0"/>
                </a:lnTo>
                <a:lnTo>
                  <a:pt x="321302" y="0"/>
                </a:lnTo>
                <a:lnTo>
                  <a:pt x="320740" y="1270"/>
                </a:lnTo>
                <a:close/>
              </a:path>
              <a:path w="840740" h="173989">
                <a:moveTo>
                  <a:pt x="330088" y="6350"/>
                </a:moveTo>
                <a:lnTo>
                  <a:pt x="327217" y="6350"/>
                </a:lnTo>
                <a:lnTo>
                  <a:pt x="327626" y="5080"/>
                </a:lnTo>
                <a:lnTo>
                  <a:pt x="328907" y="3810"/>
                </a:lnTo>
                <a:lnTo>
                  <a:pt x="330124" y="2540"/>
                </a:lnTo>
                <a:lnTo>
                  <a:pt x="330740" y="2540"/>
                </a:lnTo>
                <a:lnTo>
                  <a:pt x="331124" y="1270"/>
                </a:lnTo>
                <a:lnTo>
                  <a:pt x="332028" y="1270"/>
                </a:lnTo>
                <a:lnTo>
                  <a:pt x="333006" y="0"/>
                </a:lnTo>
                <a:lnTo>
                  <a:pt x="333768" y="0"/>
                </a:lnTo>
                <a:lnTo>
                  <a:pt x="332547" y="2540"/>
                </a:lnTo>
                <a:lnTo>
                  <a:pt x="330601" y="3810"/>
                </a:lnTo>
                <a:lnTo>
                  <a:pt x="330169" y="5949"/>
                </a:lnTo>
                <a:lnTo>
                  <a:pt x="330088" y="6350"/>
                </a:lnTo>
                <a:close/>
              </a:path>
              <a:path w="840740" h="173989">
                <a:moveTo>
                  <a:pt x="336024" y="11382"/>
                </a:moveTo>
                <a:lnTo>
                  <a:pt x="335032" y="11382"/>
                </a:lnTo>
                <a:lnTo>
                  <a:pt x="335049" y="10160"/>
                </a:lnTo>
                <a:lnTo>
                  <a:pt x="337871" y="7620"/>
                </a:lnTo>
                <a:lnTo>
                  <a:pt x="342614" y="2540"/>
                </a:lnTo>
                <a:lnTo>
                  <a:pt x="343290" y="2540"/>
                </a:lnTo>
                <a:lnTo>
                  <a:pt x="344347" y="1270"/>
                </a:lnTo>
                <a:lnTo>
                  <a:pt x="344902" y="0"/>
                </a:lnTo>
                <a:lnTo>
                  <a:pt x="346148" y="0"/>
                </a:lnTo>
                <a:lnTo>
                  <a:pt x="345094" y="1270"/>
                </a:lnTo>
                <a:lnTo>
                  <a:pt x="343522" y="2540"/>
                </a:lnTo>
                <a:lnTo>
                  <a:pt x="343259" y="3636"/>
                </a:lnTo>
                <a:lnTo>
                  <a:pt x="343219" y="3810"/>
                </a:lnTo>
                <a:lnTo>
                  <a:pt x="342881" y="3810"/>
                </a:lnTo>
                <a:lnTo>
                  <a:pt x="341234" y="6350"/>
                </a:lnTo>
                <a:lnTo>
                  <a:pt x="338999" y="7620"/>
                </a:lnTo>
                <a:lnTo>
                  <a:pt x="337514" y="9985"/>
                </a:lnTo>
                <a:lnTo>
                  <a:pt x="337405" y="10160"/>
                </a:lnTo>
                <a:lnTo>
                  <a:pt x="336387" y="10160"/>
                </a:lnTo>
                <a:lnTo>
                  <a:pt x="336024" y="11382"/>
                </a:lnTo>
                <a:close/>
              </a:path>
              <a:path w="840740" h="173989">
                <a:moveTo>
                  <a:pt x="354092" y="3810"/>
                </a:moveTo>
                <a:lnTo>
                  <a:pt x="354090" y="3636"/>
                </a:lnTo>
                <a:lnTo>
                  <a:pt x="355496" y="1270"/>
                </a:lnTo>
                <a:lnTo>
                  <a:pt x="356439" y="1270"/>
                </a:lnTo>
                <a:lnTo>
                  <a:pt x="357763" y="0"/>
                </a:lnTo>
                <a:lnTo>
                  <a:pt x="359033" y="0"/>
                </a:lnTo>
                <a:lnTo>
                  <a:pt x="358293" y="1270"/>
                </a:lnTo>
                <a:lnTo>
                  <a:pt x="356976" y="2540"/>
                </a:lnTo>
                <a:lnTo>
                  <a:pt x="354092" y="3810"/>
                </a:lnTo>
                <a:close/>
              </a:path>
              <a:path w="840740" h="173989">
                <a:moveTo>
                  <a:pt x="367933" y="3810"/>
                </a:moveTo>
                <a:lnTo>
                  <a:pt x="367801" y="3810"/>
                </a:lnTo>
                <a:lnTo>
                  <a:pt x="367431" y="2540"/>
                </a:lnTo>
                <a:lnTo>
                  <a:pt x="368630" y="1270"/>
                </a:lnTo>
                <a:lnTo>
                  <a:pt x="369285" y="0"/>
                </a:lnTo>
                <a:lnTo>
                  <a:pt x="371082" y="0"/>
                </a:lnTo>
                <a:lnTo>
                  <a:pt x="371089" y="1270"/>
                </a:lnTo>
                <a:lnTo>
                  <a:pt x="370773" y="1270"/>
                </a:lnTo>
                <a:lnTo>
                  <a:pt x="369894" y="2540"/>
                </a:lnTo>
                <a:lnTo>
                  <a:pt x="369096" y="2540"/>
                </a:lnTo>
                <a:lnTo>
                  <a:pt x="367933" y="3810"/>
                </a:lnTo>
                <a:close/>
              </a:path>
              <a:path w="840740" h="173989">
                <a:moveTo>
                  <a:pt x="394461" y="2540"/>
                </a:moveTo>
                <a:lnTo>
                  <a:pt x="392856" y="2540"/>
                </a:lnTo>
                <a:lnTo>
                  <a:pt x="393789" y="1270"/>
                </a:lnTo>
                <a:lnTo>
                  <a:pt x="394561" y="0"/>
                </a:lnTo>
                <a:lnTo>
                  <a:pt x="395757" y="0"/>
                </a:lnTo>
                <a:lnTo>
                  <a:pt x="395002" y="1270"/>
                </a:lnTo>
                <a:lnTo>
                  <a:pt x="394461" y="2540"/>
                </a:lnTo>
                <a:close/>
              </a:path>
              <a:path w="840740" h="173989">
                <a:moveTo>
                  <a:pt x="405770" y="2540"/>
                </a:moveTo>
                <a:lnTo>
                  <a:pt x="405688" y="1270"/>
                </a:lnTo>
                <a:lnTo>
                  <a:pt x="405959" y="0"/>
                </a:lnTo>
                <a:lnTo>
                  <a:pt x="407542" y="0"/>
                </a:lnTo>
                <a:lnTo>
                  <a:pt x="407571" y="1270"/>
                </a:lnTo>
                <a:lnTo>
                  <a:pt x="406500" y="1270"/>
                </a:lnTo>
                <a:lnTo>
                  <a:pt x="405770" y="2540"/>
                </a:lnTo>
                <a:close/>
              </a:path>
              <a:path w="840740" h="173989">
                <a:moveTo>
                  <a:pt x="414542" y="6350"/>
                </a:moveTo>
                <a:lnTo>
                  <a:pt x="413780" y="6350"/>
                </a:lnTo>
                <a:lnTo>
                  <a:pt x="413780" y="5080"/>
                </a:lnTo>
                <a:lnTo>
                  <a:pt x="414677" y="5080"/>
                </a:lnTo>
                <a:lnTo>
                  <a:pt x="415051" y="3810"/>
                </a:lnTo>
                <a:lnTo>
                  <a:pt x="415378" y="2540"/>
                </a:lnTo>
                <a:lnTo>
                  <a:pt x="417179" y="1270"/>
                </a:lnTo>
                <a:lnTo>
                  <a:pt x="418143" y="0"/>
                </a:lnTo>
                <a:lnTo>
                  <a:pt x="420050" y="0"/>
                </a:lnTo>
                <a:lnTo>
                  <a:pt x="420033" y="1270"/>
                </a:lnTo>
                <a:lnTo>
                  <a:pt x="418805" y="1270"/>
                </a:lnTo>
                <a:lnTo>
                  <a:pt x="417172" y="2540"/>
                </a:lnTo>
                <a:lnTo>
                  <a:pt x="414542" y="6350"/>
                </a:lnTo>
                <a:close/>
              </a:path>
              <a:path w="840740" h="173989">
                <a:moveTo>
                  <a:pt x="432249" y="1270"/>
                </a:moveTo>
                <a:lnTo>
                  <a:pt x="430402" y="1270"/>
                </a:lnTo>
                <a:lnTo>
                  <a:pt x="430833" y="0"/>
                </a:lnTo>
                <a:lnTo>
                  <a:pt x="433067" y="0"/>
                </a:lnTo>
                <a:lnTo>
                  <a:pt x="432249" y="1270"/>
                </a:lnTo>
                <a:close/>
              </a:path>
              <a:path w="840740" h="173989">
                <a:moveTo>
                  <a:pt x="438604" y="6350"/>
                </a:moveTo>
                <a:lnTo>
                  <a:pt x="438512" y="5080"/>
                </a:lnTo>
                <a:lnTo>
                  <a:pt x="438387" y="3810"/>
                </a:lnTo>
                <a:lnTo>
                  <a:pt x="440953" y="2540"/>
                </a:lnTo>
                <a:lnTo>
                  <a:pt x="442419" y="1270"/>
                </a:lnTo>
                <a:lnTo>
                  <a:pt x="443679" y="0"/>
                </a:lnTo>
                <a:lnTo>
                  <a:pt x="446245" y="0"/>
                </a:lnTo>
                <a:lnTo>
                  <a:pt x="445198" y="1270"/>
                </a:lnTo>
                <a:lnTo>
                  <a:pt x="442882" y="2540"/>
                </a:lnTo>
                <a:lnTo>
                  <a:pt x="442672" y="2540"/>
                </a:lnTo>
                <a:lnTo>
                  <a:pt x="442654" y="3810"/>
                </a:lnTo>
                <a:lnTo>
                  <a:pt x="442209" y="5080"/>
                </a:lnTo>
                <a:lnTo>
                  <a:pt x="439298" y="5080"/>
                </a:lnTo>
                <a:lnTo>
                  <a:pt x="438604" y="6350"/>
                </a:lnTo>
                <a:close/>
              </a:path>
              <a:path w="840740" h="173989">
                <a:moveTo>
                  <a:pt x="456183" y="1270"/>
                </a:moveTo>
                <a:lnTo>
                  <a:pt x="455842" y="1270"/>
                </a:lnTo>
                <a:lnTo>
                  <a:pt x="455454" y="0"/>
                </a:lnTo>
                <a:lnTo>
                  <a:pt x="457692" y="0"/>
                </a:lnTo>
                <a:lnTo>
                  <a:pt x="456183" y="1270"/>
                </a:lnTo>
                <a:close/>
              </a:path>
              <a:path w="840740" h="173989">
                <a:moveTo>
                  <a:pt x="481484" y="1270"/>
                </a:moveTo>
                <a:lnTo>
                  <a:pt x="479324" y="1270"/>
                </a:lnTo>
                <a:lnTo>
                  <a:pt x="481046" y="0"/>
                </a:lnTo>
                <a:lnTo>
                  <a:pt x="481844" y="0"/>
                </a:lnTo>
                <a:lnTo>
                  <a:pt x="481484" y="1270"/>
                </a:lnTo>
                <a:close/>
              </a:path>
              <a:path w="840740" h="173989">
                <a:moveTo>
                  <a:pt x="502198" y="3810"/>
                </a:moveTo>
                <a:lnTo>
                  <a:pt x="501358" y="3810"/>
                </a:lnTo>
                <a:lnTo>
                  <a:pt x="505778" y="0"/>
                </a:lnTo>
                <a:lnTo>
                  <a:pt x="506155" y="0"/>
                </a:lnTo>
                <a:lnTo>
                  <a:pt x="505394" y="1270"/>
                </a:lnTo>
                <a:lnTo>
                  <a:pt x="503892" y="2540"/>
                </a:lnTo>
                <a:lnTo>
                  <a:pt x="502198" y="3810"/>
                </a:lnTo>
                <a:close/>
              </a:path>
              <a:path w="840740" h="173989">
                <a:moveTo>
                  <a:pt x="516457" y="3810"/>
                </a:moveTo>
                <a:lnTo>
                  <a:pt x="514322" y="3810"/>
                </a:lnTo>
                <a:lnTo>
                  <a:pt x="515443" y="2540"/>
                </a:lnTo>
                <a:lnTo>
                  <a:pt x="516044" y="1270"/>
                </a:lnTo>
                <a:lnTo>
                  <a:pt x="516912" y="1270"/>
                </a:lnTo>
                <a:lnTo>
                  <a:pt x="517254" y="0"/>
                </a:lnTo>
                <a:lnTo>
                  <a:pt x="517560" y="1270"/>
                </a:lnTo>
                <a:lnTo>
                  <a:pt x="516532" y="3636"/>
                </a:lnTo>
                <a:lnTo>
                  <a:pt x="516457" y="3810"/>
                </a:lnTo>
                <a:close/>
              </a:path>
              <a:path w="840740" h="173989">
                <a:moveTo>
                  <a:pt x="524271" y="8772"/>
                </a:moveTo>
                <a:lnTo>
                  <a:pt x="521651" y="8772"/>
                </a:lnTo>
                <a:lnTo>
                  <a:pt x="524193" y="6350"/>
                </a:lnTo>
                <a:lnTo>
                  <a:pt x="529883" y="0"/>
                </a:lnTo>
                <a:lnTo>
                  <a:pt x="530570" y="0"/>
                </a:lnTo>
                <a:lnTo>
                  <a:pt x="529620" y="1270"/>
                </a:lnTo>
                <a:lnTo>
                  <a:pt x="528780" y="2540"/>
                </a:lnTo>
                <a:lnTo>
                  <a:pt x="528552" y="2540"/>
                </a:lnTo>
                <a:lnTo>
                  <a:pt x="527367" y="3810"/>
                </a:lnTo>
                <a:lnTo>
                  <a:pt x="526317" y="5080"/>
                </a:lnTo>
                <a:lnTo>
                  <a:pt x="524930" y="7620"/>
                </a:lnTo>
                <a:lnTo>
                  <a:pt x="524271" y="8772"/>
                </a:lnTo>
                <a:close/>
              </a:path>
              <a:path w="840740" h="173989">
                <a:moveTo>
                  <a:pt x="542349" y="2540"/>
                </a:moveTo>
                <a:lnTo>
                  <a:pt x="540726" y="2540"/>
                </a:lnTo>
                <a:lnTo>
                  <a:pt x="540495" y="1270"/>
                </a:lnTo>
                <a:lnTo>
                  <a:pt x="540847" y="1270"/>
                </a:lnTo>
                <a:lnTo>
                  <a:pt x="541580" y="0"/>
                </a:lnTo>
                <a:lnTo>
                  <a:pt x="543843" y="0"/>
                </a:lnTo>
                <a:lnTo>
                  <a:pt x="543046" y="1270"/>
                </a:lnTo>
                <a:lnTo>
                  <a:pt x="542349" y="2540"/>
                </a:lnTo>
                <a:close/>
              </a:path>
              <a:path w="840740" h="173989">
                <a:moveTo>
                  <a:pt x="555134" y="1270"/>
                </a:moveTo>
                <a:lnTo>
                  <a:pt x="553188" y="1270"/>
                </a:lnTo>
                <a:lnTo>
                  <a:pt x="554511" y="0"/>
                </a:lnTo>
                <a:lnTo>
                  <a:pt x="555682" y="0"/>
                </a:lnTo>
                <a:lnTo>
                  <a:pt x="555134" y="1270"/>
                </a:lnTo>
                <a:close/>
              </a:path>
              <a:path w="840740" h="173989">
                <a:moveTo>
                  <a:pt x="566105" y="3810"/>
                </a:moveTo>
                <a:lnTo>
                  <a:pt x="563301" y="3810"/>
                </a:lnTo>
                <a:lnTo>
                  <a:pt x="564703" y="2540"/>
                </a:lnTo>
                <a:lnTo>
                  <a:pt x="565884" y="1270"/>
                </a:lnTo>
                <a:lnTo>
                  <a:pt x="566749" y="0"/>
                </a:lnTo>
                <a:lnTo>
                  <a:pt x="567678" y="0"/>
                </a:lnTo>
                <a:lnTo>
                  <a:pt x="566927" y="1270"/>
                </a:lnTo>
                <a:lnTo>
                  <a:pt x="566161" y="3636"/>
                </a:lnTo>
                <a:lnTo>
                  <a:pt x="566105" y="3810"/>
                </a:lnTo>
                <a:close/>
              </a:path>
              <a:path w="840740" h="173989">
                <a:moveTo>
                  <a:pt x="578513" y="2540"/>
                </a:moveTo>
                <a:lnTo>
                  <a:pt x="578360" y="1270"/>
                </a:lnTo>
                <a:lnTo>
                  <a:pt x="578215" y="1270"/>
                </a:lnTo>
                <a:lnTo>
                  <a:pt x="578812" y="0"/>
                </a:lnTo>
                <a:lnTo>
                  <a:pt x="580962" y="0"/>
                </a:lnTo>
                <a:lnTo>
                  <a:pt x="578513" y="2540"/>
                </a:lnTo>
                <a:close/>
              </a:path>
              <a:path w="840740" h="173989">
                <a:moveTo>
                  <a:pt x="592868" y="1270"/>
                </a:moveTo>
                <a:lnTo>
                  <a:pt x="590328" y="1270"/>
                </a:lnTo>
                <a:lnTo>
                  <a:pt x="590356" y="0"/>
                </a:lnTo>
                <a:lnTo>
                  <a:pt x="593569" y="0"/>
                </a:lnTo>
                <a:lnTo>
                  <a:pt x="592868" y="1270"/>
                </a:lnTo>
                <a:close/>
              </a:path>
              <a:path w="840740" h="173989">
                <a:moveTo>
                  <a:pt x="605369" y="1270"/>
                </a:moveTo>
                <a:lnTo>
                  <a:pt x="603355" y="1270"/>
                </a:lnTo>
                <a:lnTo>
                  <a:pt x="603981" y="0"/>
                </a:lnTo>
                <a:lnTo>
                  <a:pt x="606675" y="0"/>
                </a:lnTo>
                <a:lnTo>
                  <a:pt x="605369" y="1270"/>
                </a:lnTo>
                <a:close/>
              </a:path>
              <a:path w="840740" h="173989">
                <a:moveTo>
                  <a:pt x="616276" y="2540"/>
                </a:moveTo>
                <a:lnTo>
                  <a:pt x="614166" y="2540"/>
                </a:lnTo>
                <a:lnTo>
                  <a:pt x="616209" y="0"/>
                </a:lnTo>
                <a:lnTo>
                  <a:pt x="617657" y="0"/>
                </a:lnTo>
                <a:lnTo>
                  <a:pt x="616838" y="1270"/>
                </a:lnTo>
                <a:lnTo>
                  <a:pt x="616276" y="2540"/>
                </a:lnTo>
                <a:close/>
              </a:path>
              <a:path w="840740" h="173989">
                <a:moveTo>
                  <a:pt x="629400" y="1270"/>
                </a:moveTo>
                <a:lnTo>
                  <a:pt x="627745" y="1270"/>
                </a:lnTo>
                <a:lnTo>
                  <a:pt x="628055" y="0"/>
                </a:lnTo>
                <a:lnTo>
                  <a:pt x="629983" y="0"/>
                </a:lnTo>
                <a:lnTo>
                  <a:pt x="629400" y="1270"/>
                </a:lnTo>
                <a:close/>
              </a:path>
              <a:path w="840740" h="173989">
                <a:moveTo>
                  <a:pt x="638349" y="5080"/>
                </a:moveTo>
                <a:lnTo>
                  <a:pt x="636275" y="5080"/>
                </a:lnTo>
                <a:lnTo>
                  <a:pt x="636759" y="3810"/>
                </a:lnTo>
                <a:lnTo>
                  <a:pt x="640086" y="0"/>
                </a:lnTo>
                <a:lnTo>
                  <a:pt x="642488" y="0"/>
                </a:lnTo>
                <a:lnTo>
                  <a:pt x="642086" y="1270"/>
                </a:lnTo>
                <a:lnTo>
                  <a:pt x="638349" y="5080"/>
                </a:lnTo>
                <a:close/>
              </a:path>
              <a:path w="840740" h="173989">
                <a:moveTo>
                  <a:pt x="654573" y="1270"/>
                </a:moveTo>
                <a:lnTo>
                  <a:pt x="652939" y="1270"/>
                </a:lnTo>
                <a:lnTo>
                  <a:pt x="654249" y="0"/>
                </a:lnTo>
                <a:lnTo>
                  <a:pt x="654825" y="0"/>
                </a:lnTo>
                <a:lnTo>
                  <a:pt x="654573" y="1270"/>
                </a:lnTo>
                <a:close/>
              </a:path>
              <a:path w="840740" h="173989">
                <a:moveTo>
                  <a:pt x="673529" y="6350"/>
                </a:moveTo>
                <a:lnTo>
                  <a:pt x="671899" y="6350"/>
                </a:lnTo>
                <a:lnTo>
                  <a:pt x="671949" y="5949"/>
                </a:lnTo>
                <a:lnTo>
                  <a:pt x="672059" y="5080"/>
                </a:lnTo>
                <a:lnTo>
                  <a:pt x="672333" y="5080"/>
                </a:lnTo>
                <a:lnTo>
                  <a:pt x="674308" y="3810"/>
                </a:lnTo>
                <a:lnTo>
                  <a:pt x="675141" y="2540"/>
                </a:lnTo>
                <a:lnTo>
                  <a:pt x="677528" y="1270"/>
                </a:lnTo>
                <a:lnTo>
                  <a:pt x="677688" y="0"/>
                </a:lnTo>
                <a:lnTo>
                  <a:pt x="680300" y="0"/>
                </a:lnTo>
                <a:lnTo>
                  <a:pt x="678703" y="1270"/>
                </a:lnTo>
                <a:lnTo>
                  <a:pt x="677646" y="2540"/>
                </a:lnTo>
                <a:lnTo>
                  <a:pt x="675838" y="3810"/>
                </a:lnTo>
                <a:lnTo>
                  <a:pt x="674810" y="5080"/>
                </a:lnTo>
                <a:lnTo>
                  <a:pt x="673529" y="6350"/>
                </a:lnTo>
                <a:close/>
              </a:path>
              <a:path w="840740" h="173989">
                <a:moveTo>
                  <a:pt x="691221" y="1270"/>
                </a:moveTo>
                <a:lnTo>
                  <a:pt x="690382" y="1270"/>
                </a:lnTo>
                <a:lnTo>
                  <a:pt x="690253" y="0"/>
                </a:lnTo>
                <a:lnTo>
                  <a:pt x="691527" y="0"/>
                </a:lnTo>
                <a:lnTo>
                  <a:pt x="691221" y="1270"/>
                </a:lnTo>
                <a:close/>
              </a:path>
              <a:path w="840740" h="173989">
                <a:moveTo>
                  <a:pt x="703367" y="1270"/>
                </a:moveTo>
                <a:lnTo>
                  <a:pt x="702128" y="1270"/>
                </a:lnTo>
                <a:lnTo>
                  <a:pt x="703729" y="0"/>
                </a:lnTo>
                <a:lnTo>
                  <a:pt x="703367" y="1270"/>
                </a:lnTo>
                <a:close/>
              </a:path>
              <a:path w="840740" h="173989">
                <a:moveTo>
                  <a:pt x="711274" y="5080"/>
                </a:moveTo>
                <a:lnTo>
                  <a:pt x="711345" y="3810"/>
                </a:lnTo>
                <a:lnTo>
                  <a:pt x="712366" y="2540"/>
                </a:lnTo>
                <a:lnTo>
                  <a:pt x="714174" y="1270"/>
                </a:lnTo>
                <a:lnTo>
                  <a:pt x="715163" y="0"/>
                </a:lnTo>
                <a:lnTo>
                  <a:pt x="715964" y="0"/>
                </a:lnTo>
                <a:lnTo>
                  <a:pt x="714433" y="2540"/>
                </a:lnTo>
                <a:lnTo>
                  <a:pt x="713979" y="3636"/>
                </a:lnTo>
                <a:lnTo>
                  <a:pt x="713907" y="3810"/>
                </a:lnTo>
                <a:lnTo>
                  <a:pt x="711274" y="5080"/>
                </a:lnTo>
                <a:close/>
              </a:path>
              <a:path w="840740" h="173989">
                <a:moveTo>
                  <a:pt x="723444" y="6350"/>
                </a:moveTo>
                <a:lnTo>
                  <a:pt x="722116" y="6350"/>
                </a:lnTo>
                <a:lnTo>
                  <a:pt x="723661" y="3810"/>
                </a:lnTo>
                <a:lnTo>
                  <a:pt x="725803" y="1270"/>
                </a:lnTo>
                <a:lnTo>
                  <a:pt x="727020" y="0"/>
                </a:lnTo>
                <a:lnTo>
                  <a:pt x="728621" y="0"/>
                </a:lnTo>
                <a:lnTo>
                  <a:pt x="726308" y="2540"/>
                </a:lnTo>
                <a:lnTo>
                  <a:pt x="725571" y="3636"/>
                </a:lnTo>
                <a:lnTo>
                  <a:pt x="725454" y="3810"/>
                </a:lnTo>
                <a:lnTo>
                  <a:pt x="723742" y="5080"/>
                </a:lnTo>
                <a:lnTo>
                  <a:pt x="723538" y="5949"/>
                </a:lnTo>
                <a:lnTo>
                  <a:pt x="723444" y="6350"/>
                </a:lnTo>
                <a:close/>
              </a:path>
              <a:path w="840740" h="173989">
                <a:moveTo>
                  <a:pt x="730094" y="11382"/>
                </a:moveTo>
                <a:lnTo>
                  <a:pt x="729118" y="11382"/>
                </a:lnTo>
                <a:lnTo>
                  <a:pt x="729628" y="10160"/>
                </a:lnTo>
                <a:lnTo>
                  <a:pt x="732162" y="7620"/>
                </a:lnTo>
                <a:lnTo>
                  <a:pt x="733962" y="6350"/>
                </a:lnTo>
                <a:lnTo>
                  <a:pt x="736435" y="2540"/>
                </a:lnTo>
                <a:lnTo>
                  <a:pt x="739990" y="0"/>
                </a:lnTo>
                <a:lnTo>
                  <a:pt x="740837" y="0"/>
                </a:lnTo>
                <a:lnTo>
                  <a:pt x="740343" y="1270"/>
                </a:lnTo>
                <a:lnTo>
                  <a:pt x="739062" y="2540"/>
                </a:lnTo>
                <a:lnTo>
                  <a:pt x="738190" y="2540"/>
                </a:lnTo>
                <a:lnTo>
                  <a:pt x="736368" y="5080"/>
                </a:lnTo>
                <a:lnTo>
                  <a:pt x="734397" y="6350"/>
                </a:lnTo>
                <a:lnTo>
                  <a:pt x="733351" y="8772"/>
                </a:lnTo>
                <a:lnTo>
                  <a:pt x="731958" y="8772"/>
                </a:lnTo>
                <a:lnTo>
                  <a:pt x="731635" y="9985"/>
                </a:lnTo>
                <a:lnTo>
                  <a:pt x="731589" y="10160"/>
                </a:lnTo>
                <a:lnTo>
                  <a:pt x="730806" y="10160"/>
                </a:lnTo>
                <a:lnTo>
                  <a:pt x="730094" y="11382"/>
                </a:lnTo>
                <a:close/>
              </a:path>
              <a:path w="840740" h="173989">
                <a:moveTo>
                  <a:pt x="754165" y="11382"/>
                </a:moveTo>
                <a:lnTo>
                  <a:pt x="753851" y="10160"/>
                </a:lnTo>
                <a:lnTo>
                  <a:pt x="754239" y="10160"/>
                </a:lnTo>
                <a:lnTo>
                  <a:pt x="755740" y="8772"/>
                </a:lnTo>
                <a:lnTo>
                  <a:pt x="756589" y="8772"/>
                </a:lnTo>
                <a:lnTo>
                  <a:pt x="758153" y="6350"/>
                </a:lnTo>
                <a:lnTo>
                  <a:pt x="759765" y="5080"/>
                </a:lnTo>
                <a:lnTo>
                  <a:pt x="760516" y="3810"/>
                </a:lnTo>
                <a:lnTo>
                  <a:pt x="762071" y="1270"/>
                </a:lnTo>
                <a:lnTo>
                  <a:pt x="763889" y="1270"/>
                </a:lnTo>
                <a:lnTo>
                  <a:pt x="765199" y="0"/>
                </a:lnTo>
                <a:lnTo>
                  <a:pt x="766220" y="0"/>
                </a:lnTo>
                <a:lnTo>
                  <a:pt x="765181" y="1270"/>
                </a:lnTo>
                <a:lnTo>
                  <a:pt x="764380" y="2540"/>
                </a:lnTo>
                <a:lnTo>
                  <a:pt x="762427" y="3810"/>
                </a:lnTo>
                <a:lnTo>
                  <a:pt x="761808" y="5080"/>
                </a:lnTo>
                <a:lnTo>
                  <a:pt x="760306" y="6350"/>
                </a:lnTo>
                <a:lnTo>
                  <a:pt x="759580" y="6350"/>
                </a:lnTo>
                <a:lnTo>
                  <a:pt x="758733" y="7620"/>
                </a:lnTo>
                <a:lnTo>
                  <a:pt x="757639" y="8772"/>
                </a:lnTo>
                <a:lnTo>
                  <a:pt x="757164" y="9985"/>
                </a:lnTo>
                <a:lnTo>
                  <a:pt x="757107" y="10160"/>
                </a:lnTo>
                <a:lnTo>
                  <a:pt x="754165" y="11382"/>
                </a:lnTo>
                <a:close/>
              </a:path>
              <a:path w="840740" h="173989">
                <a:moveTo>
                  <a:pt x="787322" y="3810"/>
                </a:moveTo>
                <a:lnTo>
                  <a:pt x="786098" y="3810"/>
                </a:lnTo>
                <a:lnTo>
                  <a:pt x="785649" y="2540"/>
                </a:lnTo>
                <a:lnTo>
                  <a:pt x="786400" y="1270"/>
                </a:lnTo>
                <a:lnTo>
                  <a:pt x="788802" y="1270"/>
                </a:lnTo>
                <a:lnTo>
                  <a:pt x="789635" y="0"/>
                </a:lnTo>
                <a:lnTo>
                  <a:pt x="791944" y="0"/>
                </a:lnTo>
                <a:lnTo>
                  <a:pt x="790866" y="1270"/>
                </a:lnTo>
                <a:lnTo>
                  <a:pt x="789500" y="2540"/>
                </a:lnTo>
                <a:lnTo>
                  <a:pt x="788457" y="2540"/>
                </a:lnTo>
                <a:lnTo>
                  <a:pt x="787322" y="3810"/>
                </a:lnTo>
                <a:close/>
              </a:path>
              <a:path w="840740" h="173989">
                <a:moveTo>
                  <a:pt x="799969" y="2540"/>
                </a:moveTo>
                <a:lnTo>
                  <a:pt x="799837" y="2540"/>
                </a:lnTo>
                <a:lnTo>
                  <a:pt x="799510" y="1270"/>
                </a:lnTo>
                <a:lnTo>
                  <a:pt x="799944" y="1270"/>
                </a:lnTo>
                <a:lnTo>
                  <a:pt x="800403" y="0"/>
                </a:lnTo>
                <a:lnTo>
                  <a:pt x="803328" y="0"/>
                </a:lnTo>
                <a:lnTo>
                  <a:pt x="799969" y="2540"/>
                </a:lnTo>
                <a:close/>
              </a:path>
              <a:path w="840740" h="173989">
                <a:moveTo>
                  <a:pt x="803950" y="11382"/>
                </a:moveTo>
                <a:lnTo>
                  <a:pt x="803065" y="11382"/>
                </a:lnTo>
                <a:lnTo>
                  <a:pt x="803428" y="10160"/>
                </a:lnTo>
                <a:lnTo>
                  <a:pt x="804989" y="8772"/>
                </a:lnTo>
                <a:lnTo>
                  <a:pt x="807210" y="7620"/>
                </a:lnTo>
                <a:lnTo>
                  <a:pt x="808363" y="6350"/>
                </a:lnTo>
                <a:lnTo>
                  <a:pt x="810598" y="3810"/>
                </a:lnTo>
                <a:lnTo>
                  <a:pt x="811246" y="2540"/>
                </a:lnTo>
                <a:lnTo>
                  <a:pt x="813961" y="0"/>
                </a:lnTo>
                <a:lnTo>
                  <a:pt x="814850" y="0"/>
                </a:lnTo>
                <a:lnTo>
                  <a:pt x="813804" y="1270"/>
                </a:lnTo>
                <a:lnTo>
                  <a:pt x="812243" y="3636"/>
                </a:lnTo>
                <a:lnTo>
                  <a:pt x="812128" y="3810"/>
                </a:lnTo>
                <a:lnTo>
                  <a:pt x="811655" y="3810"/>
                </a:lnTo>
                <a:lnTo>
                  <a:pt x="809993" y="5080"/>
                </a:lnTo>
                <a:lnTo>
                  <a:pt x="808726" y="6350"/>
                </a:lnTo>
                <a:lnTo>
                  <a:pt x="807667" y="8772"/>
                </a:lnTo>
                <a:lnTo>
                  <a:pt x="807256" y="8772"/>
                </a:lnTo>
                <a:lnTo>
                  <a:pt x="805456" y="10160"/>
                </a:lnTo>
                <a:lnTo>
                  <a:pt x="804751" y="10160"/>
                </a:lnTo>
                <a:lnTo>
                  <a:pt x="803950" y="11382"/>
                </a:lnTo>
                <a:close/>
              </a:path>
              <a:path w="840740" h="173989">
                <a:moveTo>
                  <a:pt x="826650" y="2540"/>
                </a:moveTo>
                <a:lnTo>
                  <a:pt x="823252" y="2540"/>
                </a:lnTo>
                <a:lnTo>
                  <a:pt x="824992" y="1270"/>
                </a:lnTo>
                <a:lnTo>
                  <a:pt x="825661" y="1270"/>
                </a:lnTo>
                <a:lnTo>
                  <a:pt x="826391" y="0"/>
                </a:lnTo>
                <a:lnTo>
                  <a:pt x="828668" y="0"/>
                </a:lnTo>
                <a:lnTo>
                  <a:pt x="826963" y="1270"/>
                </a:lnTo>
                <a:lnTo>
                  <a:pt x="826650" y="2540"/>
                </a:lnTo>
                <a:close/>
              </a:path>
              <a:path w="840740" h="173989">
                <a:moveTo>
                  <a:pt x="828301" y="11382"/>
                </a:moveTo>
                <a:lnTo>
                  <a:pt x="828333" y="10160"/>
                </a:lnTo>
                <a:lnTo>
                  <a:pt x="829559" y="8772"/>
                </a:lnTo>
                <a:lnTo>
                  <a:pt x="830301" y="7620"/>
                </a:lnTo>
                <a:lnTo>
                  <a:pt x="831561" y="7620"/>
                </a:lnTo>
                <a:lnTo>
                  <a:pt x="832244" y="6350"/>
                </a:lnTo>
                <a:lnTo>
                  <a:pt x="833703" y="3810"/>
                </a:lnTo>
                <a:lnTo>
                  <a:pt x="835778" y="2540"/>
                </a:lnTo>
                <a:lnTo>
                  <a:pt x="838069" y="1270"/>
                </a:lnTo>
                <a:lnTo>
                  <a:pt x="838874" y="0"/>
                </a:lnTo>
                <a:lnTo>
                  <a:pt x="840130" y="0"/>
                </a:lnTo>
                <a:lnTo>
                  <a:pt x="839603" y="1270"/>
                </a:lnTo>
                <a:lnTo>
                  <a:pt x="838753" y="1270"/>
                </a:lnTo>
                <a:lnTo>
                  <a:pt x="838052" y="2540"/>
                </a:lnTo>
                <a:lnTo>
                  <a:pt x="834788" y="5080"/>
                </a:lnTo>
                <a:lnTo>
                  <a:pt x="833269" y="7620"/>
                </a:lnTo>
                <a:lnTo>
                  <a:pt x="830992" y="10160"/>
                </a:lnTo>
                <a:lnTo>
                  <a:pt x="829116" y="10160"/>
                </a:lnTo>
                <a:lnTo>
                  <a:pt x="828301" y="11382"/>
                </a:lnTo>
                <a:close/>
              </a:path>
              <a:path w="840740" h="173989">
                <a:moveTo>
                  <a:pt x="36520" y="2540"/>
                </a:moveTo>
                <a:lnTo>
                  <a:pt x="35538" y="1270"/>
                </a:lnTo>
                <a:lnTo>
                  <a:pt x="36922" y="1270"/>
                </a:lnTo>
                <a:lnTo>
                  <a:pt x="36520" y="2540"/>
                </a:lnTo>
                <a:close/>
              </a:path>
              <a:path w="840740" h="173989">
                <a:moveTo>
                  <a:pt x="48124" y="2540"/>
                </a:moveTo>
                <a:lnTo>
                  <a:pt x="46754" y="2540"/>
                </a:lnTo>
                <a:lnTo>
                  <a:pt x="46968" y="1270"/>
                </a:lnTo>
                <a:lnTo>
                  <a:pt x="48608" y="1270"/>
                </a:lnTo>
                <a:lnTo>
                  <a:pt x="48124" y="2540"/>
                </a:lnTo>
                <a:close/>
              </a:path>
              <a:path w="840740" h="173989">
                <a:moveTo>
                  <a:pt x="217847" y="6350"/>
                </a:moveTo>
                <a:lnTo>
                  <a:pt x="217270" y="6350"/>
                </a:lnTo>
                <a:lnTo>
                  <a:pt x="216736" y="5080"/>
                </a:lnTo>
                <a:lnTo>
                  <a:pt x="217637" y="3810"/>
                </a:lnTo>
                <a:lnTo>
                  <a:pt x="218722" y="2540"/>
                </a:lnTo>
                <a:lnTo>
                  <a:pt x="220092" y="1270"/>
                </a:lnTo>
                <a:lnTo>
                  <a:pt x="221679" y="1270"/>
                </a:lnTo>
                <a:lnTo>
                  <a:pt x="222287" y="2540"/>
                </a:lnTo>
                <a:lnTo>
                  <a:pt x="221106" y="3810"/>
                </a:lnTo>
                <a:lnTo>
                  <a:pt x="219366" y="3810"/>
                </a:lnTo>
                <a:lnTo>
                  <a:pt x="218807" y="5080"/>
                </a:lnTo>
                <a:lnTo>
                  <a:pt x="218302" y="5080"/>
                </a:lnTo>
                <a:lnTo>
                  <a:pt x="217847" y="6350"/>
                </a:lnTo>
                <a:close/>
              </a:path>
              <a:path w="840740" h="173989">
                <a:moveTo>
                  <a:pt x="311182" y="12700"/>
                </a:moveTo>
                <a:lnTo>
                  <a:pt x="308666" y="12700"/>
                </a:lnTo>
                <a:lnTo>
                  <a:pt x="308924" y="11841"/>
                </a:lnTo>
                <a:lnTo>
                  <a:pt x="309104" y="11382"/>
                </a:lnTo>
                <a:lnTo>
                  <a:pt x="310559" y="10160"/>
                </a:lnTo>
                <a:lnTo>
                  <a:pt x="310995" y="8772"/>
                </a:lnTo>
                <a:lnTo>
                  <a:pt x="311719" y="8772"/>
                </a:lnTo>
                <a:lnTo>
                  <a:pt x="311958" y="7620"/>
                </a:lnTo>
                <a:lnTo>
                  <a:pt x="313652" y="6350"/>
                </a:lnTo>
                <a:lnTo>
                  <a:pt x="315057" y="5080"/>
                </a:lnTo>
                <a:lnTo>
                  <a:pt x="316815" y="3810"/>
                </a:lnTo>
                <a:lnTo>
                  <a:pt x="317228" y="3810"/>
                </a:lnTo>
                <a:lnTo>
                  <a:pt x="317972" y="2540"/>
                </a:lnTo>
                <a:lnTo>
                  <a:pt x="318993" y="1270"/>
                </a:lnTo>
                <a:lnTo>
                  <a:pt x="320082" y="1270"/>
                </a:lnTo>
                <a:lnTo>
                  <a:pt x="320263" y="2540"/>
                </a:lnTo>
                <a:lnTo>
                  <a:pt x="319893" y="2540"/>
                </a:lnTo>
                <a:lnTo>
                  <a:pt x="317826" y="3810"/>
                </a:lnTo>
                <a:lnTo>
                  <a:pt x="313957" y="8772"/>
                </a:lnTo>
                <a:lnTo>
                  <a:pt x="313279" y="9985"/>
                </a:lnTo>
                <a:lnTo>
                  <a:pt x="313186" y="10160"/>
                </a:lnTo>
                <a:lnTo>
                  <a:pt x="311706" y="11382"/>
                </a:lnTo>
                <a:lnTo>
                  <a:pt x="311497" y="11841"/>
                </a:lnTo>
                <a:lnTo>
                  <a:pt x="311182" y="12700"/>
                </a:lnTo>
                <a:close/>
              </a:path>
              <a:path w="840740" h="173989">
                <a:moveTo>
                  <a:pt x="424916" y="8772"/>
                </a:moveTo>
                <a:lnTo>
                  <a:pt x="421824" y="8772"/>
                </a:lnTo>
                <a:lnTo>
                  <a:pt x="423961" y="7620"/>
                </a:lnTo>
                <a:lnTo>
                  <a:pt x="424805" y="6350"/>
                </a:lnTo>
                <a:lnTo>
                  <a:pt x="428776" y="2540"/>
                </a:lnTo>
                <a:lnTo>
                  <a:pt x="429281" y="1270"/>
                </a:lnTo>
                <a:lnTo>
                  <a:pt x="430221" y="1270"/>
                </a:lnTo>
                <a:lnTo>
                  <a:pt x="430189" y="2540"/>
                </a:lnTo>
                <a:lnTo>
                  <a:pt x="428616" y="3810"/>
                </a:lnTo>
                <a:lnTo>
                  <a:pt x="427925" y="5080"/>
                </a:lnTo>
                <a:lnTo>
                  <a:pt x="425452" y="6350"/>
                </a:lnTo>
                <a:lnTo>
                  <a:pt x="424916" y="8772"/>
                </a:lnTo>
                <a:close/>
              </a:path>
              <a:path w="840740" h="173989">
                <a:moveTo>
                  <a:pt x="451408" y="6350"/>
                </a:moveTo>
                <a:lnTo>
                  <a:pt x="449924" y="6350"/>
                </a:lnTo>
                <a:lnTo>
                  <a:pt x="451120" y="3810"/>
                </a:lnTo>
                <a:lnTo>
                  <a:pt x="452429" y="2540"/>
                </a:lnTo>
                <a:lnTo>
                  <a:pt x="455087" y="1270"/>
                </a:lnTo>
                <a:lnTo>
                  <a:pt x="454845" y="2540"/>
                </a:lnTo>
                <a:lnTo>
                  <a:pt x="453262" y="3810"/>
                </a:lnTo>
                <a:lnTo>
                  <a:pt x="452269" y="5080"/>
                </a:lnTo>
                <a:lnTo>
                  <a:pt x="451408" y="6350"/>
                </a:lnTo>
                <a:close/>
              </a:path>
              <a:path w="840740" h="173989">
                <a:moveTo>
                  <a:pt x="466731" y="3810"/>
                </a:moveTo>
                <a:lnTo>
                  <a:pt x="465998" y="3810"/>
                </a:lnTo>
                <a:lnTo>
                  <a:pt x="465841" y="2540"/>
                </a:lnTo>
                <a:lnTo>
                  <a:pt x="467332" y="1270"/>
                </a:lnTo>
                <a:lnTo>
                  <a:pt x="467197" y="2540"/>
                </a:lnTo>
                <a:lnTo>
                  <a:pt x="466987" y="2540"/>
                </a:lnTo>
                <a:lnTo>
                  <a:pt x="466766" y="3636"/>
                </a:lnTo>
                <a:lnTo>
                  <a:pt x="466731" y="3810"/>
                </a:lnTo>
                <a:close/>
              </a:path>
              <a:path w="840740" h="173989">
                <a:moveTo>
                  <a:pt x="490896" y="3810"/>
                </a:moveTo>
                <a:lnTo>
                  <a:pt x="489270" y="3810"/>
                </a:lnTo>
                <a:lnTo>
                  <a:pt x="490854" y="1270"/>
                </a:lnTo>
                <a:lnTo>
                  <a:pt x="492547" y="1270"/>
                </a:lnTo>
                <a:lnTo>
                  <a:pt x="492626" y="2540"/>
                </a:lnTo>
                <a:lnTo>
                  <a:pt x="491793" y="2540"/>
                </a:lnTo>
                <a:lnTo>
                  <a:pt x="491019" y="3636"/>
                </a:lnTo>
                <a:lnTo>
                  <a:pt x="490896" y="3810"/>
                </a:lnTo>
                <a:close/>
              </a:path>
              <a:path w="840740" h="173989">
                <a:moveTo>
                  <a:pt x="554255" y="2540"/>
                </a:moveTo>
                <a:lnTo>
                  <a:pt x="552327" y="2540"/>
                </a:lnTo>
                <a:lnTo>
                  <a:pt x="552469" y="1270"/>
                </a:lnTo>
                <a:lnTo>
                  <a:pt x="554729" y="1270"/>
                </a:lnTo>
                <a:lnTo>
                  <a:pt x="554255" y="2540"/>
                </a:lnTo>
                <a:close/>
              </a:path>
              <a:path w="840740" h="173989">
                <a:moveTo>
                  <a:pt x="591733" y="2540"/>
                </a:moveTo>
                <a:lnTo>
                  <a:pt x="590751" y="1270"/>
                </a:lnTo>
                <a:lnTo>
                  <a:pt x="592139" y="1270"/>
                </a:lnTo>
                <a:lnTo>
                  <a:pt x="591733" y="2540"/>
                </a:lnTo>
                <a:close/>
              </a:path>
              <a:path w="840740" h="173989">
                <a:moveTo>
                  <a:pt x="603337" y="2540"/>
                </a:moveTo>
                <a:lnTo>
                  <a:pt x="601967" y="2540"/>
                </a:lnTo>
                <a:lnTo>
                  <a:pt x="602181" y="1270"/>
                </a:lnTo>
                <a:lnTo>
                  <a:pt x="603821" y="1270"/>
                </a:lnTo>
                <a:lnTo>
                  <a:pt x="603337" y="2540"/>
                </a:lnTo>
                <a:close/>
              </a:path>
              <a:path w="840740" h="173989">
                <a:moveTo>
                  <a:pt x="773063" y="6350"/>
                </a:moveTo>
                <a:lnTo>
                  <a:pt x="772483" y="6350"/>
                </a:lnTo>
                <a:lnTo>
                  <a:pt x="771949" y="5080"/>
                </a:lnTo>
                <a:lnTo>
                  <a:pt x="772850" y="3810"/>
                </a:lnTo>
                <a:lnTo>
                  <a:pt x="773935" y="2540"/>
                </a:lnTo>
                <a:lnTo>
                  <a:pt x="775305" y="1270"/>
                </a:lnTo>
                <a:lnTo>
                  <a:pt x="776892" y="1270"/>
                </a:lnTo>
                <a:lnTo>
                  <a:pt x="777500" y="2540"/>
                </a:lnTo>
                <a:lnTo>
                  <a:pt x="776319" y="3810"/>
                </a:lnTo>
                <a:lnTo>
                  <a:pt x="774579" y="3810"/>
                </a:lnTo>
                <a:lnTo>
                  <a:pt x="774020" y="5080"/>
                </a:lnTo>
                <a:lnTo>
                  <a:pt x="773515" y="5080"/>
                </a:lnTo>
                <a:lnTo>
                  <a:pt x="773063" y="6350"/>
                </a:lnTo>
                <a:close/>
              </a:path>
              <a:path w="840740" h="173989">
                <a:moveTo>
                  <a:pt x="33214" y="5080"/>
                </a:moveTo>
                <a:lnTo>
                  <a:pt x="32076" y="5080"/>
                </a:lnTo>
                <a:lnTo>
                  <a:pt x="33122" y="3810"/>
                </a:lnTo>
                <a:lnTo>
                  <a:pt x="33930" y="2540"/>
                </a:lnTo>
                <a:lnTo>
                  <a:pt x="34236" y="2540"/>
                </a:lnTo>
                <a:lnTo>
                  <a:pt x="34488" y="3636"/>
                </a:lnTo>
                <a:lnTo>
                  <a:pt x="34528" y="3810"/>
                </a:lnTo>
                <a:lnTo>
                  <a:pt x="33841" y="3810"/>
                </a:lnTo>
                <a:lnTo>
                  <a:pt x="33214" y="5080"/>
                </a:lnTo>
                <a:close/>
              </a:path>
              <a:path w="840740" h="173989">
                <a:moveTo>
                  <a:pt x="54881" y="8772"/>
                </a:moveTo>
                <a:lnTo>
                  <a:pt x="52775" y="8772"/>
                </a:lnTo>
                <a:lnTo>
                  <a:pt x="54750" y="6350"/>
                </a:lnTo>
                <a:lnTo>
                  <a:pt x="55989" y="5080"/>
                </a:lnTo>
                <a:lnTo>
                  <a:pt x="56437" y="5080"/>
                </a:lnTo>
                <a:lnTo>
                  <a:pt x="56697" y="3810"/>
                </a:lnTo>
                <a:lnTo>
                  <a:pt x="57348" y="3810"/>
                </a:lnTo>
                <a:lnTo>
                  <a:pt x="58601" y="2540"/>
                </a:lnTo>
                <a:lnTo>
                  <a:pt x="59807" y="2540"/>
                </a:lnTo>
                <a:lnTo>
                  <a:pt x="59232" y="3636"/>
                </a:lnTo>
                <a:lnTo>
                  <a:pt x="59142" y="3810"/>
                </a:lnTo>
                <a:lnTo>
                  <a:pt x="56334" y="6350"/>
                </a:lnTo>
                <a:lnTo>
                  <a:pt x="54881" y="8772"/>
                </a:lnTo>
                <a:close/>
              </a:path>
              <a:path w="840740" h="173989">
                <a:moveTo>
                  <a:pt x="67237" y="7620"/>
                </a:moveTo>
                <a:lnTo>
                  <a:pt x="66842" y="7620"/>
                </a:lnTo>
                <a:lnTo>
                  <a:pt x="66911" y="5949"/>
                </a:lnTo>
                <a:lnTo>
                  <a:pt x="67052" y="5080"/>
                </a:lnTo>
                <a:lnTo>
                  <a:pt x="68792" y="3810"/>
                </a:lnTo>
                <a:lnTo>
                  <a:pt x="69707" y="3810"/>
                </a:lnTo>
                <a:lnTo>
                  <a:pt x="70853" y="2540"/>
                </a:lnTo>
                <a:lnTo>
                  <a:pt x="71810" y="2540"/>
                </a:lnTo>
                <a:lnTo>
                  <a:pt x="70315" y="5080"/>
                </a:lnTo>
                <a:lnTo>
                  <a:pt x="68949" y="6350"/>
                </a:lnTo>
                <a:lnTo>
                  <a:pt x="67237" y="7620"/>
                </a:lnTo>
                <a:close/>
              </a:path>
              <a:path w="840740" h="173989">
                <a:moveTo>
                  <a:pt x="92570" y="7620"/>
                </a:moveTo>
                <a:lnTo>
                  <a:pt x="92424" y="6350"/>
                </a:lnTo>
                <a:lnTo>
                  <a:pt x="92132" y="6350"/>
                </a:lnTo>
                <a:lnTo>
                  <a:pt x="93855" y="5080"/>
                </a:lnTo>
                <a:lnTo>
                  <a:pt x="95018" y="2540"/>
                </a:lnTo>
                <a:lnTo>
                  <a:pt x="96563" y="2540"/>
                </a:lnTo>
                <a:lnTo>
                  <a:pt x="96437" y="3636"/>
                </a:lnTo>
                <a:lnTo>
                  <a:pt x="96417" y="3810"/>
                </a:lnTo>
                <a:lnTo>
                  <a:pt x="96189" y="3810"/>
                </a:lnTo>
                <a:lnTo>
                  <a:pt x="92570" y="7620"/>
                </a:lnTo>
                <a:close/>
              </a:path>
              <a:path w="840740" h="173989">
                <a:moveTo>
                  <a:pt x="100394" y="11382"/>
                </a:moveTo>
                <a:lnTo>
                  <a:pt x="100908" y="10160"/>
                </a:lnTo>
                <a:lnTo>
                  <a:pt x="101587" y="8772"/>
                </a:lnTo>
                <a:lnTo>
                  <a:pt x="104281" y="6350"/>
                </a:lnTo>
                <a:lnTo>
                  <a:pt x="106007" y="5080"/>
                </a:lnTo>
                <a:lnTo>
                  <a:pt x="108042" y="2540"/>
                </a:lnTo>
                <a:lnTo>
                  <a:pt x="108654" y="2540"/>
                </a:lnTo>
                <a:lnTo>
                  <a:pt x="105690" y="7620"/>
                </a:lnTo>
                <a:lnTo>
                  <a:pt x="103566" y="7620"/>
                </a:lnTo>
                <a:lnTo>
                  <a:pt x="103072" y="9985"/>
                </a:lnTo>
                <a:lnTo>
                  <a:pt x="103036" y="10160"/>
                </a:lnTo>
                <a:lnTo>
                  <a:pt x="102420" y="10160"/>
                </a:lnTo>
                <a:lnTo>
                  <a:pt x="100394" y="11382"/>
                </a:lnTo>
                <a:close/>
              </a:path>
              <a:path w="840740" h="173989">
                <a:moveTo>
                  <a:pt x="132508" y="3636"/>
                </a:moveTo>
                <a:lnTo>
                  <a:pt x="133411" y="2540"/>
                </a:lnTo>
                <a:lnTo>
                  <a:pt x="133660" y="2540"/>
                </a:lnTo>
                <a:lnTo>
                  <a:pt x="132508" y="3636"/>
                </a:lnTo>
                <a:close/>
              </a:path>
              <a:path w="840740" h="173989">
                <a:moveTo>
                  <a:pt x="145623" y="3810"/>
                </a:moveTo>
                <a:lnTo>
                  <a:pt x="145001" y="3810"/>
                </a:lnTo>
                <a:lnTo>
                  <a:pt x="144833" y="2540"/>
                </a:lnTo>
                <a:lnTo>
                  <a:pt x="146104" y="2540"/>
                </a:lnTo>
                <a:lnTo>
                  <a:pt x="145689" y="3636"/>
                </a:lnTo>
                <a:lnTo>
                  <a:pt x="145623" y="3810"/>
                </a:lnTo>
                <a:close/>
              </a:path>
              <a:path w="840740" h="173989">
                <a:moveTo>
                  <a:pt x="180408" y="17780"/>
                </a:moveTo>
                <a:lnTo>
                  <a:pt x="180490" y="16385"/>
                </a:lnTo>
                <a:lnTo>
                  <a:pt x="180928" y="16385"/>
                </a:lnTo>
                <a:lnTo>
                  <a:pt x="184418" y="12700"/>
                </a:lnTo>
                <a:lnTo>
                  <a:pt x="187812" y="8772"/>
                </a:lnTo>
                <a:lnTo>
                  <a:pt x="191361" y="5080"/>
                </a:lnTo>
                <a:lnTo>
                  <a:pt x="191667" y="5080"/>
                </a:lnTo>
                <a:lnTo>
                  <a:pt x="192446" y="3810"/>
                </a:lnTo>
                <a:lnTo>
                  <a:pt x="193905" y="2540"/>
                </a:lnTo>
                <a:lnTo>
                  <a:pt x="195958" y="2540"/>
                </a:lnTo>
                <a:lnTo>
                  <a:pt x="195926" y="3810"/>
                </a:lnTo>
                <a:lnTo>
                  <a:pt x="194175" y="3810"/>
                </a:lnTo>
                <a:lnTo>
                  <a:pt x="190688" y="7620"/>
                </a:lnTo>
                <a:lnTo>
                  <a:pt x="189975" y="8772"/>
                </a:lnTo>
                <a:lnTo>
                  <a:pt x="187966" y="10160"/>
                </a:lnTo>
                <a:lnTo>
                  <a:pt x="187723" y="11382"/>
                </a:lnTo>
                <a:lnTo>
                  <a:pt x="187121" y="11382"/>
                </a:lnTo>
                <a:lnTo>
                  <a:pt x="185019" y="12700"/>
                </a:lnTo>
                <a:lnTo>
                  <a:pt x="183884" y="15240"/>
                </a:lnTo>
                <a:lnTo>
                  <a:pt x="181968" y="16385"/>
                </a:lnTo>
                <a:lnTo>
                  <a:pt x="180408" y="17780"/>
                </a:lnTo>
                <a:close/>
              </a:path>
              <a:path w="840740" h="173989">
                <a:moveTo>
                  <a:pt x="242026" y="6350"/>
                </a:moveTo>
                <a:lnTo>
                  <a:pt x="239514" y="6350"/>
                </a:lnTo>
                <a:lnTo>
                  <a:pt x="239568" y="5080"/>
                </a:lnTo>
                <a:lnTo>
                  <a:pt x="242838" y="2540"/>
                </a:lnTo>
                <a:lnTo>
                  <a:pt x="244119" y="2540"/>
                </a:lnTo>
                <a:lnTo>
                  <a:pt x="244048" y="3810"/>
                </a:lnTo>
                <a:lnTo>
                  <a:pt x="243172" y="5080"/>
                </a:lnTo>
                <a:lnTo>
                  <a:pt x="242026" y="6350"/>
                </a:lnTo>
                <a:close/>
              </a:path>
              <a:path w="840740" h="173989">
                <a:moveTo>
                  <a:pt x="261663" y="11382"/>
                </a:moveTo>
                <a:lnTo>
                  <a:pt x="259632" y="11382"/>
                </a:lnTo>
                <a:lnTo>
                  <a:pt x="259940" y="10160"/>
                </a:lnTo>
                <a:lnTo>
                  <a:pt x="261429" y="8772"/>
                </a:lnTo>
                <a:lnTo>
                  <a:pt x="262443" y="8772"/>
                </a:lnTo>
                <a:lnTo>
                  <a:pt x="263570" y="7620"/>
                </a:lnTo>
                <a:lnTo>
                  <a:pt x="264086" y="7620"/>
                </a:lnTo>
                <a:lnTo>
                  <a:pt x="265132" y="6350"/>
                </a:lnTo>
                <a:lnTo>
                  <a:pt x="266534" y="5080"/>
                </a:lnTo>
                <a:lnTo>
                  <a:pt x="267448" y="2540"/>
                </a:lnTo>
                <a:lnTo>
                  <a:pt x="270978" y="2540"/>
                </a:lnTo>
                <a:lnTo>
                  <a:pt x="269772" y="3810"/>
                </a:lnTo>
                <a:lnTo>
                  <a:pt x="268178" y="5080"/>
                </a:lnTo>
                <a:lnTo>
                  <a:pt x="267167" y="6350"/>
                </a:lnTo>
                <a:lnTo>
                  <a:pt x="264488" y="7620"/>
                </a:lnTo>
                <a:lnTo>
                  <a:pt x="263898" y="9985"/>
                </a:lnTo>
                <a:lnTo>
                  <a:pt x="263854" y="10160"/>
                </a:lnTo>
                <a:lnTo>
                  <a:pt x="261783" y="10160"/>
                </a:lnTo>
                <a:lnTo>
                  <a:pt x="261663" y="11382"/>
                </a:lnTo>
                <a:close/>
              </a:path>
              <a:path w="840740" h="173989">
                <a:moveTo>
                  <a:pt x="264547" y="34210"/>
                </a:moveTo>
                <a:lnTo>
                  <a:pt x="261901" y="34210"/>
                </a:lnTo>
                <a:lnTo>
                  <a:pt x="262381" y="33020"/>
                </a:lnTo>
                <a:lnTo>
                  <a:pt x="265039" y="31523"/>
                </a:lnTo>
                <a:lnTo>
                  <a:pt x="264767" y="31523"/>
                </a:lnTo>
                <a:lnTo>
                  <a:pt x="265390" y="30446"/>
                </a:lnTo>
                <a:lnTo>
                  <a:pt x="267124" y="27940"/>
                </a:lnTo>
                <a:lnTo>
                  <a:pt x="268655" y="26670"/>
                </a:lnTo>
                <a:lnTo>
                  <a:pt x="271176" y="25396"/>
                </a:lnTo>
                <a:lnTo>
                  <a:pt x="272562" y="22751"/>
                </a:lnTo>
                <a:lnTo>
                  <a:pt x="273099" y="21590"/>
                </a:lnTo>
                <a:lnTo>
                  <a:pt x="274398" y="21590"/>
                </a:lnTo>
                <a:lnTo>
                  <a:pt x="274895" y="20193"/>
                </a:lnTo>
                <a:lnTo>
                  <a:pt x="275070" y="20193"/>
                </a:lnTo>
                <a:lnTo>
                  <a:pt x="277056" y="19050"/>
                </a:lnTo>
                <a:lnTo>
                  <a:pt x="278938" y="16385"/>
                </a:lnTo>
                <a:lnTo>
                  <a:pt x="281198" y="13970"/>
                </a:lnTo>
                <a:lnTo>
                  <a:pt x="282109" y="13970"/>
                </a:lnTo>
                <a:lnTo>
                  <a:pt x="282387" y="12700"/>
                </a:lnTo>
                <a:lnTo>
                  <a:pt x="282752" y="11382"/>
                </a:lnTo>
                <a:lnTo>
                  <a:pt x="283545" y="11382"/>
                </a:lnTo>
                <a:lnTo>
                  <a:pt x="285394" y="10160"/>
                </a:lnTo>
                <a:lnTo>
                  <a:pt x="287036" y="8772"/>
                </a:lnTo>
                <a:lnTo>
                  <a:pt x="289703" y="6350"/>
                </a:lnTo>
                <a:lnTo>
                  <a:pt x="291739" y="3810"/>
                </a:lnTo>
                <a:lnTo>
                  <a:pt x="293813" y="2540"/>
                </a:lnTo>
                <a:lnTo>
                  <a:pt x="294286" y="2540"/>
                </a:lnTo>
                <a:lnTo>
                  <a:pt x="294034" y="3636"/>
                </a:lnTo>
                <a:lnTo>
                  <a:pt x="293995" y="3810"/>
                </a:lnTo>
                <a:lnTo>
                  <a:pt x="292023" y="6350"/>
                </a:lnTo>
                <a:lnTo>
                  <a:pt x="290568" y="7620"/>
                </a:lnTo>
                <a:lnTo>
                  <a:pt x="289433" y="7620"/>
                </a:lnTo>
                <a:lnTo>
                  <a:pt x="287436" y="10160"/>
                </a:lnTo>
                <a:lnTo>
                  <a:pt x="286540" y="10160"/>
                </a:lnTo>
                <a:lnTo>
                  <a:pt x="285045" y="12700"/>
                </a:lnTo>
                <a:lnTo>
                  <a:pt x="283565" y="13970"/>
                </a:lnTo>
                <a:lnTo>
                  <a:pt x="280554" y="17780"/>
                </a:lnTo>
                <a:lnTo>
                  <a:pt x="278021" y="19050"/>
                </a:lnTo>
                <a:lnTo>
                  <a:pt x="277085" y="20193"/>
                </a:lnTo>
                <a:lnTo>
                  <a:pt x="275411" y="22751"/>
                </a:lnTo>
                <a:lnTo>
                  <a:pt x="274427" y="24130"/>
                </a:lnTo>
                <a:lnTo>
                  <a:pt x="272957" y="24130"/>
                </a:lnTo>
                <a:lnTo>
                  <a:pt x="271893" y="26670"/>
                </a:lnTo>
                <a:lnTo>
                  <a:pt x="270384" y="26670"/>
                </a:lnTo>
                <a:lnTo>
                  <a:pt x="268964" y="27940"/>
                </a:lnTo>
                <a:lnTo>
                  <a:pt x="267974" y="30319"/>
                </a:lnTo>
                <a:lnTo>
                  <a:pt x="267921" y="30446"/>
                </a:lnTo>
                <a:lnTo>
                  <a:pt x="266179" y="30446"/>
                </a:lnTo>
                <a:lnTo>
                  <a:pt x="265796" y="31523"/>
                </a:lnTo>
                <a:lnTo>
                  <a:pt x="265279" y="32669"/>
                </a:lnTo>
                <a:lnTo>
                  <a:pt x="264547" y="34210"/>
                </a:lnTo>
                <a:close/>
              </a:path>
              <a:path w="840740" h="173989">
                <a:moveTo>
                  <a:pt x="380391" y="3810"/>
                </a:moveTo>
                <a:lnTo>
                  <a:pt x="378868" y="3810"/>
                </a:lnTo>
                <a:lnTo>
                  <a:pt x="379658" y="2540"/>
                </a:lnTo>
                <a:lnTo>
                  <a:pt x="380825" y="2540"/>
                </a:lnTo>
                <a:lnTo>
                  <a:pt x="380450" y="3636"/>
                </a:lnTo>
                <a:lnTo>
                  <a:pt x="380391" y="3810"/>
                </a:lnTo>
                <a:close/>
              </a:path>
              <a:path w="840740" h="173989">
                <a:moveTo>
                  <a:pt x="588431" y="5080"/>
                </a:moveTo>
                <a:lnTo>
                  <a:pt x="587289" y="5080"/>
                </a:lnTo>
                <a:lnTo>
                  <a:pt x="588335" y="3810"/>
                </a:lnTo>
                <a:lnTo>
                  <a:pt x="589143" y="2540"/>
                </a:lnTo>
                <a:lnTo>
                  <a:pt x="589449" y="2540"/>
                </a:lnTo>
                <a:lnTo>
                  <a:pt x="589701" y="3636"/>
                </a:lnTo>
                <a:lnTo>
                  <a:pt x="589740" y="3810"/>
                </a:lnTo>
                <a:lnTo>
                  <a:pt x="589054" y="3810"/>
                </a:lnTo>
                <a:lnTo>
                  <a:pt x="588431" y="5080"/>
                </a:lnTo>
                <a:close/>
              </a:path>
              <a:path w="840740" h="173989">
                <a:moveTo>
                  <a:pt x="610094" y="8772"/>
                </a:moveTo>
                <a:lnTo>
                  <a:pt x="607988" y="8772"/>
                </a:lnTo>
                <a:lnTo>
                  <a:pt x="609963" y="6350"/>
                </a:lnTo>
                <a:lnTo>
                  <a:pt x="611202" y="5080"/>
                </a:lnTo>
                <a:lnTo>
                  <a:pt x="611650" y="5080"/>
                </a:lnTo>
                <a:lnTo>
                  <a:pt x="611910" y="3810"/>
                </a:lnTo>
                <a:lnTo>
                  <a:pt x="612561" y="3810"/>
                </a:lnTo>
                <a:lnTo>
                  <a:pt x="613814" y="2540"/>
                </a:lnTo>
                <a:lnTo>
                  <a:pt x="615020" y="2540"/>
                </a:lnTo>
                <a:lnTo>
                  <a:pt x="614445" y="3636"/>
                </a:lnTo>
                <a:lnTo>
                  <a:pt x="614355" y="3810"/>
                </a:lnTo>
                <a:lnTo>
                  <a:pt x="611547" y="6350"/>
                </a:lnTo>
                <a:lnTo>
                  <a:pt x="610094" y="8772"/>
                </a:lnTo>
                <a:close/>
              </a:path>
              <a:path w="840740" h="173989">
                <a:moveTo>
                  <a:pt x="622450" y="7620"/>
                </a:moveTo>
                <a:lnTo>
                  <a:pt x="622055" y="7620"/>
                </a:lnTo>
                <a:lnTo>
                  <a:pt x="622124" y="5949"/>
                </a:lnTo>
                <a:lnTo>
                  <a:pt x="622265" y="5080"/>
                </a:lnTo>
                <a:lnTo>
                  <a:pt x="624005" y="3810"/>
                </a:lnTo>
                <a:lnTo>
                  <a:pt x="624920" y="3810"/>
                </a:lnTo>
                <a:lnTo>
                  <a:pt x="626065" y="2540"/>
                </a:lnTo>
                <a:lnTo>
                  <a:pt x="627023" y="2540"/>
                </a:lnTo>
                <a:lnTo>
                  <a:pt x="625528" y="5080"/>
                </a:lnTo>
                <a:lnTo>
                  <a:pt x="624162" y="6350"/>
                </a:lnTo>
                <a:lnTo>
                  <a:pt x="622450" y="7620"/>
                </a:lnTo>
                <a:close/>
              </a:path>
              <a:path w="840740" h="173989">
                <a:moveTo>
                  <a:pt x="647783" y="7620"/>
                </a:moveTo>
                <a:lnTo>
                  <a:pt x="647637" y="6350"/>
                </a:lnTo>
                <a:lnTo>
                  <a:pt x="647345" y="6350"/>
                </a:lnTo>
                <a:lnTo>
                  <a:pt x="649067" y="5080"/>
                </a:lnTo>
                <a:lnTo>
                  <a:pt x="650231" y="2540"/>
                </a:lnTo>
                <a:lnTo>
                  <a:pt x="651776" y="2540"/>
                </a:lnTo>
                <a:lnTo>
                  <a:pt x="651650" y="3636"/>
                </a:lnTo>
                <a:lnTo>
                  <a:pt x="651630" y="3810"/>
                </a:lnTo>
                <a:lnTo>
                  <a:pt x="651402" y="3810"/>
                </a:lnTo>
                <a:lnTo>
                  <a:pt x="647783" y="7620"/>
                </a:lnTo>
                <a:close/>
              </a:path>
              <a:path w="840740" h="173989">
                <a:moveTo>
                  <a:pt x="655607" y="11382"/>
                </a:moveTo>
                <a:lnTo>
                  <a:pt x="656121" y="10160"/>
                </a:lnTo>
                <a:lnTo>
                  <a:pt x="656799" y="8772"/>
                </a:lnTo>
                <a:lnTo>
                  <a:pt x="659494" y="6350"/>
                </a:lnTo>
                <a:lnTo>
                  <a:pt x="661220" y="5080"/>
                </a:lnTo>
                <a:lnTo>
                  <a:pt x="663255" y="2540"/>
                </a:lnTo>
                <a:lnTo>
                  <a:pt x="663867" y="2540"/>
                </a:lnTo>
                <a:lnTo>
                  <a:pt x="660903" y="7620"/>
                </a:lnTo>
                <a:lnTo>
                  <a:pt x="658779" y="7620"/>
                </a:lnTo>
                <a:lnTo>
                  <a:pt x="658285" y="9985"/>
                </a:lnTo>
                <a:lnTo>
                  <a:pt x="658248" y="10160"/>
                </a:lnTo>
                <a:lnTo>
                  <a:pt x="657633" y="10160"/>
                </a:lnTo>
                <a:lnTo>
                  <a:pt x="655607" y="11382"/>
                </a:lnTo>
                <a:close/>
              </a:path>
              <a:path w="840740" h="173989">
                <a:moveTo>
                  <a:pt x="687725" y="3636"/>
                </a:moveTo>
                <a:lnTo>
                  <a:pt x="688627" y="2540"/>
                </a:lnTo>
                <a:lnTo>
                  <a:pt x="688876" y="2540"/>
                </a:lnTo>
                <a:lnTo>
                  <a:pt x="687725" y="3636"/>
                </a:lnTo>
                <a:close/>
              </a:path>
              <a:path w="840740" h="173989">
                <a:moveTo>
                  <a:pt x="700836" y="3810"/>
                </a:moveTo>
                <a:lnTo>
                  <a:pt x="700214" y="3810"/>
                </a:lnTo>
                <a:lnTo>
                  <a:pt x="700046" y="2540"/>
                </a:lnTo>
                <a:lnTo>
                  <a:pt x="701317" y="2540"/>
                </a:lnTo>
                <a:lnTo>
                  <a:pt x="700902" y="3636"/>
                </a:lnTo>
                <a:lnTo>
                  <a:pt x="700836" y="3810"/>
                </a:lnTo>
                <a:close/>
              </a:path>
              <a:path w="840740" h="173989">
                <a:moveTo>
                  <a:pt x="735621" y="17780"/>
                </a:moveTo>
                <a:lnTo>
                  <a:pt x="735703" y="16385"/>
                </a:lnTo>
                <a:lnTo>
                  <a:pt x="736141" y="16385"/>
                </a:lnTo>
                <a:lnTo>
                  <a:pt x="739631" y="12700"/>
                </a:lnTo>
                <a:lnTo>
                  <a:pt x="743025" y="8772"/>
                </a:lnTo>
                <a:lnTo>
                  <a:pt x="746574" y="5080"/>
                </a:lnTo>
                <a:lnTo>
                  <a:pt x="746880" y="5080"/>
                </a:lnTo>
                <a:lnTo>
                  <a:pt x="747659" y="3810"/>
                </a:lnTo>
                <a:lnTo>
                  <a:pt x="749118" y="2540"/>
                </a:lnTo>
                <a:lnTo>
                  <a:pt x="751171" y="2540"/>
                </a:lnTo>
                <a:lnTo>
                  <a:pt x="751139" y="3810"/>
                </a:lnTo>
                <a:lnTo>
                  <a:pt x="749388" y="3810"/>
                </a:lnTo>
                <a:lnTo>
                  <a:pt x="745901" y="7620"/>
                </a:lnTo>
                <a:lnTo>
                  <a:pt x="745188" y="8772"/>
                </a:lnTo>
                <a:lnTo>
                  <a:pt x="743179" y="10160"/>
                </a:lnTo>
                <a:lnTo>
                  <a:pt x="742936" y="11382"/>
                </a:lnTo>
                <a:lnTo>
                  <a:pt x="742334" y="11382"/>
                </a:lnTo>
                <a:lnTo>
                  <a:pt x="740232" y="12700"/>
                </a:lnTo>
                <a:lnTo>
                  <a:pt x="739097" y="15240"/>
                </a:lnTo>
                <a:lnTo>
                  <a:pt x="737181" y="16385"/>
                </a:lnTo>
                <a:lnTo>
                  <a:pt x="735621" y="17780"/>
                </a:lnTo>
                <a:close/>
              </a:path>
              <a:path w="840740" h="173989">
                <a:moveTo>
                  <a:pt x="797239" y="6350"/>
                </a:moveTo>
                <a:lnTo>
                  <a:pt x="794727" y="6350"/>
                </a:lnTo>
                <a:lnTo>
                  <a:pt x="794780" y="5080"/>
                </a:lnTo>
                <a:lnTo>
                  <a:pt x="798051" y="2540"/>
                </a:lnTo>
                <a:lnTo>
                  <a:pt x="799332" y="2540"/>
                </a:lnTo>
                <a:lnTo>
                  <a:pt x="799261" y="3810"/>
                </a:lnTo>
                <a:lnTo>
                  <a:pt x="798385" y="5080"/>
                </a:lnTo>
                <a:lnTo>
                  <a:pt x="797239" y="6350"/>
                </a:lnTo>
                <a:close/>
              </a:path>
              <a:path w="840740" h="173989">
                <a:moveTo>
                  <a:pt x="816876" y="11382"/>
                </a:moveTo>
                <a:lnTo>
                  <a:pt x="814845" y="11382"/>
                </a:lnTo>
                <a:lnTo>
                  <a:pt x="815156" y="10160"/>
                </a:lnTo>
                <a:lnTo>
                  <a:pt x="816642" y="8772"/>
                </a:lnTo>
                <a:lnTo>
                  <a:pt x="817656" y="8772"/>
                </a:lnTo>
                <a:lnTo>
                  <a:pt x="818783" y="7620"/>
                </a:lnTo>
                <a:lnTo>
                  <a:pt x="819299" y="7620"/>
                </a:lnTo>
                <a:lnTo>
                  <a:pt x="820345" y="6350"/>
                </a:lnTo>
                <a:lnTo>
                  <a:pt x="821747" y="5080"/>
                </a:lnTo>
                <a:lnTo>
                  <a:pt x="822661" y="2540"/>
                </a:lnTo>
                <a:lnTo>
                  <a:pt x="826191" y="2540"/>
                </a:lnTo>
                <a:lnTo>
                  <a:pt x="824985" y="3810"/>
                </a:lnTo>
                <a:lnTo>
                  <a:pt x="823391" y="5080"/>
                </a:lnTo>
                <a:lnTo>
                  <a:pt x="822380" y="6350"/>
                </a:lnTo>
                <a:lnTo>
                  <a:pt x="819701" y="7620"/>
                </a:lnTo>
                <a:lnTo>
                  <a:pt x="819111" y="9985"/>
                </a:lnTo>
                <a:lnTo>
                  <a:pt x="819067" y="10160"/>
                </a:lnTo>
                <a:lnTo>
                  <a:pt x="816996" y="10160"/>
                </a:lnTo>
                <a:lnTo>
                  <a:pt x="816876" y="11382"/>
                </a:lnTo>
                <a:close/>
              </a:path>
              <a:path w="840740" h="173989">
                <a:moveTo>
                  <a:pt x="6593" y="6350"/>
                </a:moveTo>
                <a:lnTo>
                  <a:pt x="6273" y="5080"/>
                </a:lnTo>
                <a:lnTo>
                  <a:pt x="7583" y="3810"/>
                </a:lnTo>
                <a:lnTo>
                  <a:pt x="10084" y="3810"/>
                </a:lnTo>
                <a:lnTo>
                  <a:pt x="9049" y="5080"/>
                </a:lnTo>
                <a:lnTo>
                  <a:pt x="7028" y="5080"/>
                </a:lnTo>
                <a:lnTo>
                  <a:pt x="6593" y="6350"/>
                </a:lnTo>
                <a:close/>
              </a:path>
              <a:path w="840740" h="173989">
                <a:moveTo>
                  <a:pt x="20674" y="5080"/>
                </a:moveTo>
                <a:lnTo>
                  <a:pt x="19856" y="5080"/>
                </a:lnTo>
                <a:lnTo>
                  <a:pt x="19959" y="3810"/>
                </a:lnTo>
                <a:lnTo>
                  <a:pt x="21653" y="3810"/>
                </a:lnTo>
                <a:lnTo>
                  <a:pt x="20674" y="5080"/>
                </a:lnTo>
                <a:close/>
              </a:path>
              <a:path w="840740" h="173989">
                <a:moveTo>
                  <a:pt x="44900" y="6350"/>
                </a:moveTo>
                <a:lnTo>
                  <a:pt x="43402" y="6350"/>
                </a:lnTo>
                <a:lnTo>
                  <a:pt x="43466" y="5080"/>
                </a:lnTo>
                <a:lnTo>
                  <a:pt x="44093" y="5080"/>
                </a:lnTo>
                <a:lnTo>
                  <a:pt x="44623" y="3810"/>
                </a:lnTo>
                <a:lnTo>
                  <a:pt x="45961" y="3810"/>
                </a:lnTo>
                <a:lnTo>
                  <a:pt x="45459" y="5080"/>
                </a:lnTo>
                <a:lnTo>
                  <a:pt x="44900" y="6350"/>
                </a:lnTo>
                <a:close/>
              </a:path>
              <a:path w="840740" h="173989">
                <a:moveTo>
                  <a:pt x="130079" y="5949"/>
                </a:moveTo>
                <a:lnTo>
                  <a:pt x="130475" y="3810"/>
                </a:lnTo>
                <a:lnTo>
                  <a:pt x="132326" y="3810"/>
                </a:lnTo>
                <a:lnTo>
                  <a:pt x="130079" y="5949"/>
                </a:lnTo>
                <a:close/>
              </a:path>
              <a:path w="840740" h="173989">
                <a:moveTo>
                  <a:pt x="135492" y="13970"/>
                </a:moveTo>
                <a:lnTo>
                  <a:pt x="134791" y="13970"/>
                </a:lnTo>
                <a:lnTo>
                  <a:pt x="135290" y="12700"/>
                </a:lnTo>
                <a:lnTo>
                  <a:pt x="135791" y="12700"/>
                </a:lnTo>
                <a:lnTo>
                  <a:pt x="136645" y="10160"/>
                </a:lnTo>
                <a:lnTo>
                  <a:pt x="137208" y="10160"/>
                </a:lnTo>
                <a:lnTo>
                  <a:pt x="138701" y="8772"/>
                </a:lnTo>
                <a:lnTo>
                  <a:pt x="138980" y="8772"/>
                </a:lnTo>
                <a:lnTo>
                  <a:pt x="140293" y="6350"/>
                </a:lnTo>
                <a:lnTo>
                  <a:pt x="142044" y="6350"/>
                </a:lnTo>
                <a:lnTo>
                  <a:pt x="143367" y="3810"/>
                </a:lnTo>
                <a:lnTo>
                  <a:pt x="143759" y="3810"/>
                </a:lnTo>
                <a:lnTo>
                  <a:pt x="144100" y="5080"/>
                </a:lnTo>
                <a:lnTo>
                  <a:pt x="143478" y="5080"/>
                </a:lnTo>
                <a:lnTo>
                  <a:pt x="142417" y="6350"/>
                </a:lnTo>
                <a:lnTo>
                  <a:pt x="142588" y="7620"/>
                </a:lnTo>
                <a:lnTo>
                  <a:pt x="140755" y="7620"/>
                </a:lnTo>
                <a:lnTo>
                  <a:pt x="140136" y="8772"/>
                </a:lnTo>
                <a:lnTo>
                  <a:pt x="139280" y="9985"/>
                </a:lnTo>
                <a:lnTo>
                  <a:pt x="139154" y="10160"/>
                </a:lnTo>
                <a:lnTo>
                  <a:pt x="137921" y="11382"/>
                </a:lnTo>
                <a:lnTo>
                  <a:pt x="136307" y="12700"/>
                </a:lnTo>
                <a:lnTo>
                  <a:pt x="135492" y="13970"/>
                </a:lnTo>
                <a:close/>
              </a:path>
              <a:path w="840740" h="173989">
                <a:moveTo>
                  <a:pt x="353973" y="5080"/>
                </a:moveTo>
                <a:lnTo>
                  <a:pt x="353066" y="5080"/>
                </a:lnTo>
                <a:lnTo>
                  <a:pt x="354100" y="3810"/>
                </a:lnTo>
                <a:lnTo>
                  <a:pt x="353973" y="5080"/>
                </a:lnTo>
                <a:close/>
              </a:path>
              <a:path w="840740" h="173989">
                <a:moveTo>
                  <a:pt x="378050" y="6350"/>
                </a:moveTo>
                <a:lnTo>
                  <a:pt x="376231" y="6350"/>
                </a:lnTo>
                <a:lnTo>
                  <a:pt x="377167" y="5080"/>
                </a:lnTo>
                <a:lnTo>
                  <a:pt x="377583" y="5080"/>
                </a:lnTo>
                <a:lnTo>
                  <a:pt x="378687" y="3810"/>
                </a:lnTo>
                <a:lnTo>
                  <a:pt x="378150" y="5949"/>
                </a:lnTo>
                <a:lnTo>
                  <a:pt x="378050" y="6350"/>
                </a:lnTo>
                <a:close/>
              </a:path>
              <a:path w="840740" h="173989">
                <a:moveTo>
                  <a:pt x="465108" y="5080"/>
                </a:moveTo>
                <a:lnTo>
                  <a:pt x="463653" y="5080"/>
                </a:lnTo>
                <a:lnTo>
                  <a:pt x="464314" y="3810"/>
                </a:lnTo>
                <a:lnTo>
                  <a:pt x="465973" y="3810"/>
                </a:lnTo>
                <a:lnTo>
                  <a:pt x="465108" y="5080"/>
                </a:lnTo>
                <a:close/>
              </a:path>
              <a:path w="840740" h="173989">
                <a:moveTo>
                  <a:pt x="513368" y="5080"/>
                </a:moveTo>
                <a:lnTo>
                  <a:pt x="513827" y="3810"/>
                </a:lnTo>
                <a:lnTo>
                  <a:pt x="515571" y="3810"/>
                </a:lnTo>
                <a:lnTo>
                  <a:pt x="513368" y="5080"/>
                </a:lnTo>
                <a:close/>
              </a:path>
              <a:path w="840740" h="173989">
                <a:moveTo>
                  <a:pt x="561810" y="6350"/>
                </a:moveTo>
                <a:lnTo>
                  <a:pt x="561490" y="5080"/>
                </a:lnTo>
                <a:lnTo>
                  <a:pt x="562799" y="3810"/>
                </a:lnTo>
                <a:lnTo>
                  <a:pt x="565301" y="3810"/>
                </a:lnTo>
                <a:lnTo>
                  <a:pt x="564265" y="5080"/>
                </a:lnTo>
                <a:lnTo>
                  <a:pt x="562240" y="5080"/>
                </a:lnTo>
                <a:lnTo>
                  <a:pt x="561810" y="6350"/>
                </a:lnTo>
                <a:close/>
              </a:path>
              <a:path w="840740" h="173989">
                <a:moveTo>
                  <a:pt x="575887" y="5080"/>
                </a:moveTo>
                <a:lnTo>
                  <a:pt x="575069" y="5080"/>
                </a:lnTo>
                <a:lnTo>
                  <a:pt x="575172" y="3810"/>
                </a:lnTo>
                <a:lnTo>
                  <a:pt x="576866" y="3810"/>
                </a:lnTo>
                <a:lnTo>
                  <a:pt x="575887" y="5080"/>
                </a:lnTo>
                <a:close/>
              </a:path>
              <a:path w="840740" h="173989">
                <a:moveTo>
                  <a:pt x="600113" y="6350"/>
                </a:moveTo>
                <a:lnTo>
                  <a:pt x="598615" y="6350"/>
                </a:lnTo>
                <a:lnTo>
                  <a:pt x="598679" y="5080"/>
                </a:lnTo>
                <a:lnTo>
                  <a:pt x="599306" y="5080"/>
                </a:lnTo>
                <a:lnTo>
                  <a:pt x="599836" y="3810"/>
                </a:lnTo>
                <a:lnTo>
                  <a:pt x="601174" y="3810"/>
                </a:lnTo>
                <a:lnTo>
                  <a:pt x="600672" y="5080"/>
                </a:lnTo>
                <a:lnTo>
                  <a:pt x="600113" y="6350"/>
                </a:lnTo>
                <a:close/>
              </a:path>
              <a:path w="840740" h="173989">
                <a:moveTo>
                  <a:pt x="685296" y="5949"/>
                </a:moveTo>
                <a:lnTo>
                  <a:pt x="685692" y="3810"/>
                </a:lnTo>
                <a:lnTo>
                  <a:pt x="687543" y="3810"/>
                </a:lnTo>
                <a:lnTo>
                  <a:pt x="685296" y="5949"/>
                </a:lnTo>
                <a:close/>
              </a:path>
              <a:path w="840740" h="173989">
                <a:moveTo>
                  <a:pt x="690709" y="13970"/>
                </a:moveTo>
                <a:lnTo>
                  <a:pt x="690008" y="13970"/>
                </a:lnTo>
                <a:lnTo>
                  <a:pt x="690506" y="12700"/>
                </a:lnTo>
                <a:lnTo>
                  <a:pt x="691008" y="12700"/>
                </a:lnTo>
                <a:lnTo>
                  <a:pt x="691862" y="10160"/>
                </a:lnTo>
                <a:lnTo>
                  <a:pt x="692424" y="10160"/>
                </a:lnTo>
                <a:lnTo>
                  <a:pt x="693917" y="8772"/>
                </a:lnTo>
                <a:lnTo>
                  <a:pt x="694196" y="8772"/>
                </a:lnTo>
                <a:lnTo>
                  <a:pt x="695509" y="6350"/>
                </a:lnTo>
                <a:lnTo>
                  <a:pt x="697260" y="6350"/>
                </a:lnTo>
                <a:lnTo>
                  <a:pt x="698584" y="3810"/>
                </a:lnTo>
                <a:lnTo>
                  <a:pt x="698975" y="3810"/>
                </a:lnTo>
                <a:lnTo>
                  <a:pt x="699317" y="5080"/>
                </a:lnTo>
                <a:lnTo>
                  <a:pt x="698694" y="5080"/>
                </a:lnTo>
                <a:lnTo>
                  <a:pt x="697634" y="6350"/>
                </a:lnTo>
                <a:lnTo>
                  <a:pt x="697805" y="7620"/>
                </a:lnTo>
                <a:lnTo>
                  <a:pt x="695972" y="7620"/>
                </a:lnTo>
                <a:lnTo>
                  <a:pt x="695352" y="8772"/>
                </a:lnTo>
                <a:lnTo>
                  <a:pt x="694497" y="9985"/>
                </a:lnTo>
                <a:lnTo>
                  <a:pt x="694371" y="10160"/>
                </a:lnTo>
                <a:lnTo>
                  <a:pt x="693138" y="11382"/>
                </a:lnTo>
                <a:lnTo>
                  <a:pt x="691520" y="12700"/>
                </a:lnTo>
                <a:lnTo>
                  <a:pt x="690709" y="13970"/>
                </a:lnTo>
                <a:close/>
              </a:path>
              <a:path w="840740" h="173989">
                <a:moveTo>
                  <a:pt x="23756" y="13970"/>
                </a:moveTo>
                <a:lnTo>
                  <a:pt x="23048" y="13970"/>
                </a:lnTo>
                <a:lnTo>
                  <a:pt x="23713" y="12700"/>
                </a:lnTo>
                <a:lnTo>
                  <a:pt x="24318" y="12700"/>
                </a:lnTo>
                <a:lnTo>
                  <a:pt x="24743" y="11382"/>
                </a:lnTo>
                <a:lnTo>
                  <a:pt x="25209" y="11382"/>
                </a:lnTo>
                <a:lnTo>
                  <a:pt x="25603" y="10160"/>
                </a:lnTo>
                <a:lnTo>
                  <a:pt x="27169" y="10160"/>
                </a:lnTo>
                <a:lnTo>
                  <a:pt x="28222" y="7620"/>
                </a:lnTo>
                <a:lnTo>
                  <a:pt x="30087" y="6350"/>
                </a:lnTo>
                <a:lnTo>
                  <a:pt x="31400" y="5080"/>
                </a:lnTo>
                <a:lnTo>
                  <a:pt x="31933" y="5080"/>
                </a:lnTo>
                <a:lnTo>
                  <a:pt x="31816" y="6350"/>
                </a:lnTo>
                <a:lnTo>
                  <a:pt x="30058" y="7620"/>
                </a:lnTo>
                <a:lnTo>
                  <a:pt x="28822" y="8772"/>
                </a:lnTo>
                <a:lnTo>
                  <a:pt x="27898" y="9985"/>
                </a:lnTo>
                <a:lnTo>
                  <a:pt x="26883" y="11382"/>
                </a:lnTo>
                <a:lnTo>
                  <a:pt x="23756" y="13970"/>
                </a:lnTo>
                <a:close/>
              </a:path>
              <a:path w="840740" h="173989">
                <a:moveTo>
                  <a:pt x="349293" y="10160"/>
                </a:moveTo>
                <a:lnTo>
                  <a:pt x="349180" y="9985"/>
                </a:lnTo>
                <a:lnTo>
                  <a:pt x="348686" y="8772"/>
                </a:lnTo>
                <a:lnTo>
                  <a:pt x="350603" y="6350"/>
                </a:lnTo>
                <a:lnTo>
                  <a:pt x="353066" y="5080"/>
                </a:lnTo>
                <a:lnTo>
                  <a:pt x="352718" y="5949"/>
                </a:lnTo>
                <a:lnTo>
                  <a:pt x="352215" y="7620"/>
                </a:lnTo>
                <a:lnTo>
                  <a:pt x="350333" y="7620"/>
                </a:lnTo>
                <a:lnTo>
                  <a:pt x="349365" y="9985"/>
                </a:lnTo>
                <a:lnTo>
                  <a:pt x="349293" y="10160"/>
                </a:lnTo>
                <a:close/>
              </a:path>
              <a:path w="840740" h="173989">
                <a:moveTo>
                  <a:pt x="366303" y="6350"/>
                </a:moveTo>
                <a:lnTo>
                  <a:pt x="364837" y="6350"/>
                </a:lnTo>
                <a:lnTo>
                  <a:pt x="365168" y="5080"/>
                </a:lnTo>
                <a:lnTo>
                  <a:pt x="366211" y="5080"/>
                </a:lnTo>
                <a:lnTo>
                  <a:pt x="366303" y="6350"/>
                </a:lnTo>
                <a:close/>
              </a:path>
              <a:path w="840740" h="173989">
                <a:moveTo>
                  <a:pt x="384099" y="12700"/>
                </a:moveTo>
                <a:lnTo>
                  <a:pt x="382067" y="12700"/>
                </a:lnTo>
                <a:lnTo>
                  <a:pt x="383708" y="10160"/>
                </a:lnTo>
                <a:lnTo>
                  <a:pt x="385193" y="8772"/>
                </a:lnTo>
                <a:lnTo>
                  <a:pt x="387295" y="7620"/>
                </a:lnTo>
                <a:lnTo>
                  <a:pt x="389878" y="5080"/>
                </a:lnTo>
                <a:lnTo>
                  <a:pt x="390846" y="5080"/>
                </a:lnTo>
                <a:lnTo>
                  <a:pt x="389262" y="7620"/>
                </a:lnTo>
                <a:lnTo>
                  <a:pt x="388094" y="8772"/>
                </a:lnTo>
                <a:lnTo>
                  <a:pt x="388238" y="8772"/>
                </a:lnTo>
                <a:lnTo>
                  <a:pt x="385135" y="10160"/>
                </a:lnTo>
                <a:lnTo>
                  <a:pt x="385063" y="11382"/>
                </a:lnTo>
                <a:lnTo>
                  <a:pt x="384886" y="11382"/>
                </a:lnTo>
                <a:lnTo>
                  <a:pt x="384099" y="12700"/>
                </a:lnTo>
                <a:close/>
              </a:path>
              <a:path w="840740" h="173989">
                <a:moveTo>
                  <a:pt x="398919" y="8772"/>
                </a:moveTo>
                <a:lnTo>
                  <a:pt x="398881" y="7620"/>
                </a:lnTo>
                <a:lnTo>
                  <a:pt x="399884" y="6350"/>
                </a:lnTo>
                <a:lnTo>
                  <a:pt x="401094" y="5080"/>
                </a:lnTo>
                <a:lnTo>
                  <a:pt x="401504" y="6350"/>
                </a:lnTo>
                <a:lnTo>
                  <a:pt x="402009" y="6350"/>
                </a:lnTo>
                <a:lnTo>
                  <a:pt x="401176" y="7620"/>
                </a:lnTo>
                <a:lnTo>
                  <a:pt x="399920" y="7620"/>
                </a:lnTo>
                <a:lnTo>
                  <a:pt x="398919" y="8772"/>
                </a:lnTo>
                <a:close/>
              </a:path>
              <a:path w="840740" h="173989">
                <a:moveTo>
                  <a:pt x="463272" y="6350"/>
                </a:moveTo>
                <a:lnTo>
                  <a:pt x="463389" y="5080"/>
                </a:lnTo>
                <a:lnTo>
                  <a:pt x="464350" y="5080"/>
                </a:lnTo>
                <a:lnTo>
                  <a:pt x="463272" y="6350"/>
                </a:lnTo>
                <a:close/>
              </a:path>
              <a:path w="840740" h="173989">
                <a:moveTo>
                  <a:pt x="485593" y="8772"/>
                </a:moveTo>
                <a:lnTo>
                  <a:pt x="485406" y="7620"/>
                </a:lnTo>
                <a:lnTo>
                  <a:pt x="486633" y="6350"/>
                </a:lnTo>
                <a:lnTo>
                  <a:pt x="488153" y="5080"/>
                </a:lnTo>
                <a:lnTo>
                  <a:pt x="487199" y="6350"/>
                </a:lnTo>
                <a:lnTo>
                  <a:pt x="486548" y="7620"/>
                </a:lnTo>
                <a:lnTo>
                  <a:pt x="485751" y="7620"/>
                </a:lnTo>
                <a:lnTo>
                  <a:pt x="485593" y="8772"/>
                </a:lnTo>
                <a:close/>
              </a:path>
              <a:path w="840740" h="173989">
                <a:moveTo>
                  <a:pt x="497543" y="8772"/>
                </a:moveTo>
                <a:lnTo>
                  <a:pt x="497149" y="8772"/>
                </a:lnTo>
                <a:lnTo>
                  <a:pt x="497497" y="7620"/>
                </a:lnTo>
                <a:lnTo>
                  <a:pt x="498433" y="6350"/>
                </a:lnTo>
                <a:lnTo>
                  <a:pt x="499124" y="5080"/>
                </a:lnTo>
                <a:lnTo>
                  <a:pt x="500956" y="5080"/>
                </a:lnTo>
                <a:lnTo>
                  <a:pt x="501107" y="5949"/>
                </a:lnTo>
                <a:lnTo>
                  <a:pt x="501177" y="6350"/>
                </a:lnTo>
                <a:lnTo>
                  <a:pt x="500796" y="6350"/>
                </a:lnTo>
                <a:lnTo>
                  <a:pt x="498689" y="7620"/>
                </a:lnTo>
                <a:lnTo>
                  <a:pt x="497543" y="8772"/>
                </a:lnTo>
                <a:close/>
              </a:path>
              <a:path w="840740" h="173989">
                <a:moveTo>
                  <a:pt x="511141" y="7620"/>
                </a:moveTo>
                <a:lnTo>
                  <a:pt x="511219" y="6350"/>
                </a:lnTo>
                <a:lnTo>
                  <a:pt x="512101" y="5080"/>
                </a:lnTo>
                <a:lnTo>
                  <a:pt x="512713" y="5080"/>
                </a:lnTo>
                <a:lnTo>
                  <a:pt x="512696" y="6350"/>
                </a:lnTo>
                <a:lnTo>
                  <a:pt x="511479" y="6350"/>
                </a:lnTo>
                <a:lnTo>
                  <a:pt x="511141" y="7620"/>
                </a:lnTo>
                <a:close/>
              </a:path>
              <a:path w="840740" h="173989">
                <a:moveTo>
                  <a:pt x="532338" y="11382"/>
                </a:moveTo>
                <a:lnTo>
                  <a:pt x="531879" y="10160"/>
                </a:lnTo>
                <a:lnTo>
                  <a:pt x="532443" y="8772"/>
                </a:lnTo>
                <a:lnTo>
                  <a:pt x="532586" y="8772"/>
                </a:lnTo>
                <a:lnTo>
                  <a:pt x="534452" y="7620"/>
                </a:lnTo>
                <a:lnTo>
                  <a:pt x="535313" y="6350"/>
                </a:lnTo>
                <a:lnTo>
                  <a:pt x="536680" y="5080"/>
                </a:lnTo>
                <a:lnTo>
                  <a:pt x="538185" y="5080"/>
                </a:lnTo>
                <a:lnTo>
                  <a:pt x="534890" y="9985"/>
                </a:lnTo>
                <a:lnTo>
                  <a:pt x="534773" y="10160"/>
                </a:lnTo>
                <a:lnTo>
                  <a:pt x="532338" y="11382"/>
                </a:lnTo>
                <a:close/>
              </a:path>
              <a:path w="840740" h="173989">
                <a:moveTo>
                  <a:pt x="578969" y="13970"/>
                </a:moveTo>
                <a:lnTo>
                  <a:pt x="578261" y="13970"/>
                </a:lnTo>
                <a:lnTo>
                  <a:pt x="578926" y="12700"/>
                </a:lnTo>
                <a:lnTo>
                  <a:pt x="579531" y="12700"/>
                </a:lnTo>
                <a:lnTo>
                  <a:pt x="579956" y="11382"/>
                </a:lnTo>
                <a:lnTo>
                  <a:pt x="580425" y="11382"/>
                </a:lnTo>
                <a:lnTo>
                  <a:pt x="580816" y="10160"/>
                </a:lnTo>
                <a:lnTo>
                  <a:pt x="582381" y="10160"/>
                </a:lnTo>
                <a:lnTo>
                  <a:pt x="583435" y="7620"/>
                </a:lnTo>
                <a:lnTo>
                  <a:pt x="585299" y="6350"/>
                </a:lnTo>
                <a:lnTo>
                  <a:pt x="586613" y="5080"/>
                </a:lnTo>
                <a:lnTo>
                  <a:pt x="587146" y="5080"/>
                </a:lnTo>
                <a:lnTo>
                  <a:pt x="587029" y="6350"/>
                </a:lnTo>
                <a:lnTo>
                  <a:pt x="585271" y="7620"/>
                </a:lnTo>
                <a:lnTo>
                  <a:pt x="584034" y="8772"/>
                </a:lnTo>
                <a:lnTo>
                  <a:pt x="583111" y="9985"/>
                </a:lnTo>
                <a:lnTo>
                  <a:pt x="582096" y="11382"/>
                </a:lnTo>
                <a:lnTo>
                  <a:pt x="578969" y="13970"/>
                </a:lnTo>
                <a:close/>
              </a:path>
              <a:path w="840740" h="173989">
                <a:moveTo>
                  <a:pt x="130005" y="6350"/>
                </a:moveTo>
                <a:lnTo>
                  <a:pt x="129659" y="6350"/>
                </a:lnTo>
                <a:lnTo>
                  <a:pt x="130079" y="5949"/>
                </a:lnTo>
                <a:lnTo>
                  <a:pt x="130005" y="6350"/>
                </a:lnTo>
                <a:close/>
              </a:path>
              <a:path w="840740" h="173989">
                <a:moveTo>
                  <a:pt x="685222" y="6350"/>
                </a:moveTo>
                <a:lnTo>
                  <a:pt x="684876" y="6350"/>
                </a:lnTo>
                <a:lnTo>
                  <a:pt x="685296" y="5949"/>
                </a:lnTo>
                <a:lnTo>
                  <a:pt x="685222" y="6350"/>
                </a:lnTo>
                <a:close/>
              </a:path>
              <a:path w="840740" h="173989">
                <a:moveTo>
                  <a:pt x="5132" y="8772"/>
                </a:moveTo>
                <a:lnTo>
                  <a:pt x="4175" y="8772"/>
                </a:lnTo>
                <a:lnTo>
                  <a:pt x="4800" y="6350"/>
                </a:lnTo>
                <a:lnTo>
                  <a:pt x="5846" y="6350"/>
                </a:lnTo>
                <a:lnTo>
                  <a:pt x="5558" y="7620"/>
                </a:lnTo>
                <a:lnTo>
                  <a:pt x="5181" y="7620"/>
                </a:lnTo>
                <a:lnTo>
                  <a:pt x="5132" y="8772"/>
                </a:lnTo>
                <a:close/>
              </a:path>
              <a:path w="840740" h="173989">
                <a:moveTo>
                  <a:pt x="128326" y="7620"/>
                </a:moveTo>
                <a:lnTo>
                  <a:pt x="128005" y="7620"/>
                </a:lnTo>
                <a:lnTo>
                  <a:pt x="128151" y="6350"/>
                </a:lnTo>
                <a:lnTo>
                  <a:pt x="129659" y="6350"/>
                </a:lnTo>
                <a:lnTo>
                  <a:pt x="128326" y="7620"/>
                </a:lnTo>
                <a:close/>
              </a:path>
              <a:path w="840740" h="173989">
                <a:moveTo>
                  <a:pt x="162590" y="11382"/>
                </a:moveTo>
                <a:lnTo>
                  <a:pt x="161627" y="11382"/>
                </a:lnTo>
                <a:lnTo>
                  <a:pt x="162822" y="10160"/>
                </a:lnTo>
                <a:lnTo>
                  <a:pt x="163774" y="8772"/>
                </a:lnTo>
                <a:lnTo>
                  <a:pt x="166903" y="6350"/>
                </a:lnTo>
                <a:lnTo>
                  <a:pt x="165711" y="7620"/>
                </a:lnTo>
                <a:lnTo>
                  <a:pt x="165211" y="8772"/>
                </a:lnTo>
                <a:lnTo>
                  <a:pt x="163921" y="10160"/>
                </a:lnTo>
                <a:lnTo>
                  <a:pt x="163220" y="10160"/>
                </a:lnTo>
                <a:lnTo>
                  <a:pt x="162590" y="11382"/>
                </a:lnTo>
                <a:close/>
              </a:path>
              <a:path w="840740" h="173989">
                <a:moveTo>
                  <a:pt x="215825" y="7620"/>
                </a:moveTo>
                <a:lnTo>
                  <a:pt x="215480" y="7620"/>
                </a:lnTo>
                <a:lnTo>
                  <a:pt x="215562" y="6350"/>
                </a:lnTo>
                <a:lnTo>
                  <a:pt x="216153" y="6350"/>
                </a:lnTo>
                <a:lnTo>
                  <a:pt x="215825" y="7620"/>
                </a:lnTo>
                <a:close/>
              </a:path>
              <a:path w="840740" h="173989">
                <a:moveTo>
                  <a:pt x="228462" y="7620"/>
                </a:moveTo>
                <a:lnTo>
                  <a:pt x="227864" y="7620"/>
                </a:lnTo>
                <a:lnTo>
                  <a:pt x="227661" y="6350"/>
                </a:lnTo>
                <a:lnTo>
                  <a:pt x="228931" y="6350"/>
                </a:lnTo>
                <a:lnTo>
                  <a:pt x="228462" y="7620"/>
                </a:lnTo>
                <a:close/>
              </a:path>
              <a:path w="840740" h="173989">
                <a:moveTo>
                  <a:pt x="364897" y="7620"/>
                </a:moveTo>
                <a:lnTo>
                  <a:pt x="362912" y="7620"/>
                </a:lnTo>
                <a:lnTo>
                  <a:pt x="363090" y="6350"/>
                </a:lnTo>
                <a:lnTo>
                  <a:pt x="364741" y="6350"/>
                </a:lnTo>
                <a:lnTo>
                  <a:pt x="364897" y="7620"/>
                </a:lnTo>
                <a:close/>
              </a:path>
              <a:path w="840740" h="173989">
                <a:moveTo>
                  <a:pt x="412881" y="8772"/>
                </a:moveTo>
                <a:lnTo>
                  <a:pt x="410900" y="8772"/>
                </a:lnTo>
                <a:lnTo>
                  <a:pt x="411300" y="7620"/>
                </a:lnTo>
                <a:lnTo>
                  <a:pt x="412998" y="6350"/>
                </a:lnTo>
                <a:lnTo>
                  <a:pt x="413407" y="7620"/>
                </a:lnTo>
                <a:lnTo>
                  <a:pt x="412881" y="8772"/>
                </a:lnTo>
                <a:close/>
              </a:path>
              <a:path w="840740" h="173989">
                <a:moveTo>
                  <a:pt x="437498" y="7620"/>
                </a:moveTo>
                <a:lnTo>
                  <a:pt x="435907" y="7620"/>
                </a:lnTo>
                <a:lnTo>
                  <a:pt x="436975" y="6350"/>
                </a:lnTo>
                <a:lnTo>
                  <a:pt x="437982" y="6350"/>
                </a:lnTo>
                <a:lnTo>
                  <a:pt x="437498" y="7620"/>
                </a:lnTo>
                <a:close/>
              </a:path>
              <a:path w="840740" h="173989">
                <a:moveTo>
                  <a:pt x="458967" y="11382"/>
                </a:moveTo>
                <a:lnTo>
                  <a:pt x="457839" y="11382"/>
                </a:lnTo>
                <a:lnTo>
                  <a:pt x="457585" y="10160"/>
                </a:lnTo>
                <a:lnTo>
                  <a:pt x="459304" y="8772"/>
                </a:lnTo>
                <a:lnTo>
                  <a:pt x="459966" y="7620"/>
                </a:lnTo>
                <a:lnTo>
                  <a:pt x="461261" y="6350"/>
                </a:lnTo>
                <a:lnTo>
                  <a:pt x="463158" y="6350"/>
                </a:lnTo>
                <a:lnTo>
                  <a:pt x="462863" y="7620"/>
                </a:lnTo>
                <a:lnTo>
                  <a:pt x="461613" y="8772"/>
                </a:lnTo>
                <a:lnTo>
                  <a:pt x="460418" y="10160"/>
                </a:lnTo>
                <a:lnTo>
                  <a:pt x="459717" y="10160"/>
                </a:lnTo>
                <a:lnTo>
                  <a:pt x="458967" y="11382"/>
                </a:lnTo>
                <a:close/>
              </a:path>
              <a:path w="840740" h="173989">
                <a:moveTo>
                  <a:pt x="473276" y="8772"/>
                </a:moveTo>
                <a:lnTo>
                  <a:pt x="472149" y="8772"/>
                </a:lnTo>
                <a:lnTo>
                  <a:pt x="473214" y="7620"/>
                </a:lnTo>
                <a:lnTo>
                  <a:pt x="473357" y="6350"/>
                </a:lnTo>
                <a:lnTo>
                  <a:pt x="474680" y="6350"/>
                </a:lnTo>
                <a:lnTo>
                  <a:pt x="474666" y="7620"/>
                </a:lnTo>
                <a:lnTo>
                  <a:pt x="473848" y="7620"/>
                </a:lnTo>
                <a:lnTo>
                  <a:pt x="473276" y="8772"/>
                </a:lnTo>
                <a:close/>
              </a:path>
              <a:path w="840740" h="173989">
                <a:moveTo>
                  <a:pt x="536853" y="20193"/>
                </a:moveTo>
                <a:lnTo>
                  <a:pt x="534006" y="20193"/>
                </a:lnTo>
                <a:lnTo>
                  <a:pt x="536335" y="19050"/>
                </a:lnTo>
                <a:lnTo>
                  <a:pt x="537505" y="17780"/>
                </a:lnTo>
                <a:lnTo>
                  <a:pt x="537900" y="16385"/>
                </a:lnTo>
                <a:lnTo>
                  <a:pt x="538257" y="16385"/>
                </a:lnTo>
                <a:lnTo>
                  <a:pt x="539637" y="15240"/>
                </a:lnTo>
                <a:lnTo>
                  <a:pt x="540594" y="13970"/>
                </a:lnTo>
                <a:lnTo>
                  <a:pt x="541733" y="12700"/>
                </a:lnTo>
                <a:lnTo>
                  <a:pt x="541954" y="12700"/>
                </a:lnTo>
                <a:lnTo>
                  <a:pt x="542100" y="11841"/>
                </a:lnTo>
                <a:lnTo>
                  <a:pt x="542179" y="11382"/>
                </a:lnTo>
                <a:lnTo>
                  <a:pt x="544082" y="11382"/>
                </a:lnTo>
                <a:lnTo>
                  <a:pt x="544736" y="10160"/>
                </a:lnTo>
                <a:lnTo>
                  <a:pt x="545513" y="8772"/>
                </a:lnTo>
                <a:lnTo>
                  <a:pt x="547519" y="6350"/>
                </a:lnTo>
                <a:lnTo>
                  <a:pt x="549113" y="6350"/>
                </a:lnTo>
                <a:lnTo>
                  <a:pt x="548017" y="7620"/>
                </a:lnTo>
                <a:lnTo>
                  <a:pt x="547107" y="8772"/>
                </a:lnTo>
                <a:lnTo>
                  <a:pt x="546396" y="9985"/>
                </a:lnTo>
                <a:lnTo>
                  <a:pt x="544864" y="12700"/>
                </a:lnTo>
                <a:lnTo>
                  <a:pt x="542494" y="13970"/>
                </a:lnTo>
                <a:lnTo>
                  <a:pt x="540833" y="15240"/>
                </a:lnTo>
                <a:lnTo>
                  <a:pt x="539549" y="16385"/>
                </a:lnTo>
                <a:lnTo>
                  <a:pt x="538900" y="17780"/>
                </a:lnTo>
                <a:lnTo>
                  <a:pt x="537239" y="19050"/>
                </a:lnTo>
                <a:lnTo>
                  <a:pt x="537004" y="19050"/>
                </a:lnTo>
                <a:lnTo>
                  <a:pt x="536853" y="20193"/>
                </a:lnTo>
                <a:close/>
              </a:path>
              <a:path w="840740" h="173989">
                <a:moveTo>
                  <a:pt x="560345" y="8772"/>
                </a:moveTo>
                <a:lnTo>
                  <a:pt x="559388" y="8772"/>
                </a:lnTo>
                <a:lnTo>
                  <a:pt x="560013" y="6350"/>
                </a:lnTo>
                <a:lnTo>
                  <a:pt x="561059" y="6350"/>
                </a:lnTo>
                <a:lnTo>
                  <a:pt x="560771" y="7620"/>
                </a:lnTo>
                <a:lnTo>
                  <a:pt x="560394" y="7620"/>
                </a:lnTo>
                <a:lnTo>
                  <a:pt x="560345" y="8772"/>
                </a:lnTo>
                <a:close/>
              </a:path>
              <a:path w="840740" h="173989">
                <a:moveTo>
                  <a:pt x="683542" y="7620"/>
                </a:moveTo>
                <a:lnTo>
                  <a:pt x="683222" y="7620"/>
                </a:lnTo>
                <a:lnTo>
                  <a:pt x="683368" y="6350"/>
                </a:lnTo>
                <a:lnTo>
                  <a:pt x="684876" y="6350"/>
                </a:lnTo>
                <a:lnTo>
                  <a:pt x="683542" y="7620"/>
                </a:lnTo>
                <a:close/>
              </a:path>
              <a:path w="840740" h="173989">
                <a:moveTo>
                  <a:pt x="717803" y="11382"/>
                </a:moveTo>
                <a:lnTo>
                  <a:pt x="716840" y="11382"/>
                </a:lnTo>
                <a:lnTo>
                  <a:pt x="718035" y="10160"/>
                </a:lnTo>
                <a:lnTo>
                  <a:pt x="718987" y="8772"/>
                </a:lnTo>
                <a:lnTo>
                  <a:pt x="722116" y="6350"/>
                </a:lnTo>
                <a:lnTo>
                  <a:pt x="720924" y="7620"/>
                </a:lnTo>
                <a:lnTo>
                  <a:pt x="720424" y="8772"/>
                </a:lnTo>
                <a:lnTo>
                  <a:pt x="719134" y="10160"/>
                </a:lnTo>
                <a:lnTo>
                  <a:pt x="718433" y="10160"/>
                </a:lnTo>
                <a:lnTo>
                  <a:pt x="717803" y="11382"/>
                </a:lnTo>
                <a:close/>
              </a:path>
              <a:path w="840740" h="173989">
                <a:moveTo>
                  <a:pt x="771038" y="7620"/>
                </a:moveTo>
                <a:lnTo>
                  <a:pt x="770693" y="7620"/>
                </a:lnTo>
                <a:lnTo>
                  <a:pt x="770775" y="6350"/>
                </a:lnTo>
                <a:lnTo>
                  <a:pt x="771366" y="6350"/>
                </a:lnTo>
                <a:lnTo>
                  <a:pt x="771038" y="7620"/>
                </a:lnTo>
                <a:close/>
              </a:path>
              <a:path w="840740" h="173989">
                <a:moveTo>
                  <a:pt x="783674" y="7620"/>
                </a:moveTo>
                <a:lnTo>
                  <a:pt x="783077" y="7620"/>
                </a:lnTo>
                <a:lnTo>
                  <a:pt x="782874" y="6350"/>
                </a:lnTo>
                <a:lnTo>
                  <a:pt x="784144" y="6350"/>
                </a:lnTo>
                <a:lnTo>
                  <a:pt x="783674" y="7620"/>
                </a:lnTo>
                <a:close/>
              </a:path>
              <a:path w="840740" h="173989">
                <a:moveTo>
                  <a:pt x="1919" y="11382"/>
                </a:moveTo>
                <a:lnTo>
                  <a:pt x="1879" y="9985"/>
                </a:lnTo>
                <a:lnTo>
                  <a:pt x="2373" y="7620"/>
                </a:lnTo>
                <a:lnTo>
                  <a:pt x="3981" y="8772"/>
                </a:lnTo>
                <a:lnTo>
                  <a:pt x="5279" y="8772"/>
                </a:lnTo>
                <a:lnTo>
                  <a:pt x="1919" y="11382"/>
                </a:lnTo>
                <a:close/>
              </a:path>
              <a:path w="840740" h="173989">
                <a:moveTo>
                  <a:pt x="64468" y="11382"/>
                </a:moveTo>
                <a:lnTo>
                  <a:pt x="62101" y="11382"/>
                </a:lnTo>
                <a:lnTo>
                  <a:pt x="63341" y="10160"/>
                </a:lnTo>
                <a:lnTo>
                  <a:pt x="65009" y="8772"/>
                </a:lnTo>
                <a:lnTo>
                  <a:pt x="65286" y="8772"/>
                </a:lnTo>
                <a:lnTo>
                  <a:pt x="65760" y="7620"/>
                </a:lnTo>
                <a:lnTo>
                  <a:pt x="65767" y="10160"/>
                </a:lnTo>
                <a:lnTo>
                  <a:pt x="65547" y="10160"/>
                </a:lnTo>
                <a:lnTo>
                  <a:pt x="64468" y="11382"/>
                </a:lnTo>
                <a:close/>
              </a:path>
              <a:path w="840740" h="173989">
                <a:moveTo>
                  <a:pt x="78700" y="8772"/>
                </a:moveTo>
                <a:lnTo>
                  <a:pt x="77325" y="8772"/>
                </a:lnTo>
                <a:lnTo>
                  <a:pt x="77461" y="7620"/>
                </a:lnTo>
                <a:lnTo>
                  <a:pt x="79201" y="7620"/>
                </a:lnTo>
                <a:lnTo>
                  <a:pt x="78700" y="8772"/>
                </a:lnTo>
                <a:close/>
              </a:path>
              <a:path w="840740" h="173989">
                <a:moveTo>
                  <a:pt x="111675" y="12700"/>
                </a:moveTo>
                <a:lnTo>
                  <a:pt x="111170" y="12700"/>
                </a:lnTo>
                <a:lnTo>
                  <a:pt x="111298" y="11841"/>
                </a:lnTo>
                <a:lnTo>
                  <a:pt x="111387" y="11382"/>
                </a:lnTo>
                <a:lnTo>
                  <a:pt x="112115" y="10160"/>
                </a:lnTo>
                <a:lnTo>
                  <a:pt x="112994" y="8772"/>
                </a:lnTo>
                <a:lnTo>
                  <a:pt x="114191" y="7620"/>
                </a:lnTo>
                <a:lnTo>
                  <a:pt x="116245" y="7620"/>
                </a:lnTo>
                <a:lnTo>
                  <a:pt x="116228" y="8772"/>
                </a:lnTo>
                <a:lnTo>
                  <a:pt x="115371" y="8772"/>
                </a:lnTo>
                <a:lnTo>
                  <a:pt x="114688" y="9985"/>
                </a:lnTo>
                <a:lnTo>
                  <a:pt x="114590" y="10160"/>
                </a:lnTo>
                <a:lnTo>
                  <a:pt x="113340" y="11382"/>
                </a:lnTo>
                <a:lnTo>
                  <a:pt x="111675" y="12700"/>
                </a:lnTo>
                <a:close/>
              </a:path>
              <a:path w="840740" h="173989">
                <a:moveTo>
                  <a:pt x="152829" y="8772"/>
                </a:moveTo>
                <a:lnTo>
                  <a:pt x="152209" y="8772"/>
                </a:lnTo>
                <a:lnTo>
                  <a:pt x="152057" y="7620"/>
                </a:lnTo>
                <a:lnTo>
                  <a:pt x="153029" y="7620"/>
                </a:lnTo>
                <a:lnTo>
                  <a:pt x="152829" y="8772"/>
                </a:lnTo>
                <a:close/>
              </a:path>
              <a:path w="840740" h="173989">
                <a:moveTo>
                  <a:pt x="213107" y="10160"/>
                </a:moveTo>
                <a:lnTo>
                  <a:pt x="212997" y="9985"/>
                </a:lnTo>
                <a:lnTo>
                  <a:pt x="212878" y="8772"/>
                </a:lnTo>
                <a:lnTo>
                  <a:pt x="214715" y="7620"/>
                </a:lnTo>
                <a:lnTo>
                  <a:pt x="214402" y="8772"/>
                </a:lnTo>
                <a:lnTo>
                  <a:pt x="214001" y="8772"/>
                </a:lnTo>
                <a:lnTo>
                  <a:pt x="213219" y="9985"/>
                </a:lnTo>
                <a:lnTo>
                  <a:pt x="213107" y="10160"/>
                </a:lnTo>
                <a:close/>
              </a:path>
              <a:path w="840740" h="173989">
                <a:moveTo>
                  <a:pt x="235707" y="12700"/>
                </a:moveTo>
                <a:lnTo>
                  <a:pt x="233938" y="12700"/>
                </a:lnTo>
                <a:lnTo>
                  <a:pt x="234579" y="11382"/>
                </a:lnTo>
                <a:lnTo>
                  <a:pt x="235497" y="10160"/>
                </a:lnTo>
                <a:lnTo>
                  <a:pt x="237276" y="8772"/>
                </a:lnTo>
                <a:lnTo>
                  <a:pt x="238496" y="7620"/>
                </a:lnTo>
                <a:lnTo>
                  <a:pt x="239984" y="7620"/>
                </a:lnTo>
                <a:lnTo>
                  <a:pt x="239516" y="8772"/>
                </a:lnTo>
                <a:lnTo>
                  <a:pt x="239366" y="8772"/>
                </a:lnTo>
                <a:lnTo>
                  <a:pt x="237422" y="10160"/>
                </a:lnTo>
                <a:lnTo>
                  <a:pt x="236939" y="11382"/>
                </a:lnTo>
                <a:lnTo>
                  <a:pt x="236527" y="11841"/>
                </a:lnTo>
                <a:lnTo>
                  <a:pt x="235707" y="12700"/>
                </a:lnTo>
                <a:close/>
              </a:path>
              <a:path w="840740" h="173989">
                <a:moveTo>
                  <a:pt x="317559" y="17780"/>
                </a:moveTo>
                <a:lnTo>
                  <a:pt x="315467" y="17780"/>
                </a:lnTo>
                <a:lnTo>
                  <a:pt x="315556" y="16385"/>
                </a:lnTo>
                <a:lnTo>
                  <a:pt x="315715" y="16385"/>
                </a:lnTo>
                <a:lnTo>
                  <a:pt x="317242" y="15240"/>
                </a:lnTo>
                <a:lnTo>
                  <a:pt x="318495" y="13970"/>
                </a:lnTo>
                <a:lnTo>
                  <a:pt x="319356" y="12700"/>
                </a:lnTo>
                <a:lnTo>
                  <a:pt x="320594" y="12700"/>
                </a:lnTo>
                <a:lnTo>
                  <a:pt x="321023" y="11841"/>
                </a:lnTo>
                <a:lnTo>
                  <a:pt x="321295" y="11382"/>
                </a:lnTo>
                <a:lnTo>
                  <a:pt x="323014" y="10160"/>
                </a:lnTo>
                <a:lnTo>
                  <a:pt x="324204" y="8772"/>
                </a:lnTo>
                <a:lnTo>
                  <a:pt x="325505" y="7620"/>
                </a:lnTo>
                <a:lnTo>
                  <a:pt x="326227" y="7620"/>
                </a:lnTo>
                <a:lnTo>
                  <a:pt x="326063" y="8772"/>
                </a:lnTo>
                <a:lnTo>
                  <a:pt x="325395" y="9985"/>
                </a:lnTo>
                <a:lnTo>
                  <a:pt x="325291" y="10160"/>
                </a:lnTo>
                <a:lnTo>
                  <a:pt x="324512" y="10160"/>
                </a:lnTo>
                <a:lnTo>
                  <a:pt x="323968" y="11382"/>
                </a:lnTo>
                <a:lnTo>
                  <a:pt x="322926" y="11382"/>
                </a:lnTo>
                <a:lnTo>
                  <a:pt x="322014" y="12700"/>
                </a:lnTo>
                <a:lnTo>
                  <a:pt x="321541" y="13970"/>
                </a:lnTo>
                <a:lnTo>
                  <a:pt x="320651" y="13970"/>
                </a:lnTo>
                <a:lnTo>
                  <a:pt x="319363" y="15240"/>
                </a:lnTo>
                <a:lnTo>
                  <a:pt x="318487" y="16385"/>
                </a:lnTo>
                <a:lnTo>
                  <a:pt x="317559" y="17780"/>
                </a:lnTo>
                <a:close/>
              </a:path>
              <a:path w="840740" h="173989">
                <a:moveTo>
                  <a:pt x="362535" y="10160"/>
                </a:moveTo>
                <a:lnTo>
                  <a:pt x="360332" y="10160"/>
                </a:lnTo>
                <a:lnTo>
                  <a:pt x="360908" y="8772"/>
                </a:lnTo>
                <a:lnTo>
                  <a:pt x="361563" y="7620"/>
                </a:lnTo>
                <a:lnTo>
                  <a:pt x="362798" y="7620"/>
                </a:lnTo>
                <a:lnTo>
                  <a:pt x="362678" y="8772"/>
                </a:lnTo>
                <a:lnTo>
                  <a:pt x="362553" y="9985"/>
                </a:lnTo>
                <a:lnTo>
                  <a:pt x="362535" y="10160"/>
                </a:lnTo>
                <a:close/>
              </a:path>
              <a:path w="840740" h="173989">
                <a:moveTo>
                  <a:pt x="372262" y="11382"/>
                </a:moveTo>
                <a:lnTo>
                  <a:pt x="371533" y="11382"/>
                </a:lnTo>
                <a:lnTo>
                  <a:pt x="372827" y="8772"/>
                </a:lnTo>
                <a:lnTo>
                  <a:pt x="372999" y="8772"/>
                </a:lnTo>
                <a:lnTo>
                  <a:pt x="375249" y="7620"/>
                </a:lnTo>
                <a:lnTo>
                  <a:pt x="375091" y="8772"/>
                </a:lnTo>
                <a:lnTo>
                  <a:pt x="373787" y="10160"/>
                </a:lnTo>
                <a:lnTo>
                  <a:pt x="372940" y="10160"/>
                </a:lnTo>
                <a:lnTo>
                  <a:pt x="372262" y="11382"/>
                </a:lnTo>
                <a:close/>
              </a:path>
              <a:path w="840740" h="173989">
                <a:moveTo>
                  <a:pt x="436149" y="8772"/>
                </a:moveTo>
                <a:lnTo>
                  <a:pt x="436039" y="7620"/>
                </a:lnTo>
                <a:lnTo>
                  <a:pt x="436562" y="7620"/>
                </a:lnTo>
                <a:lnTo>
                  <a:pt x="436149" y="8772"/>
                </a:lnTo>
                <a:close/>
              </a:path>
              <a:path w="840740" h="173989">
                <a:moveTo>
                  <a:pt x="438420" y="20193"/>
                </a:moveTo>
                <a:lnTo>
                  <a:pt x="436724" y="20193"/>
                </a:lnTo>
                <a:lnTo>
                  <a:pt x="437227" y="17780"/>
                </a:lnTo>
                <a:lnTo>
                  <a:pt x="439068" y="16385"/>
                </a:lnTo>
                <a:lnTo>
                  <a:pt x="440348" y="15240"/>
                </a:lnTo>
                <a:lnTo>
                  <a:pt x="442017" y="13970"/>
                </a:lnTo>
                <a:lnTo>
                  <a:pt x="442312" y="13970"/>
                </a:lnTo>
                <a:lnTo>
                  <a:pt x="443202" y="12700"/>
                </a:lnTo>
                <a:lnTo>
                  <a:pt x="443754" y="12700"/>
                </a:lnTo>
                <a:lnTo>
                  <a:pt x="444880" y="11382"/>
                </a:lnTo>
                <a:lnTo>
                  <a:pt x="445753" y="10160"/>
                </a:lnTo>
                <a:lnTo>
                  <a:pt x="446803" y="8772"/>
                </a:lnTo>
                <a:lnTo>
                  <a:pt x="447520" y="8772"/>
                </a:lnTo>
                <a:lnTo>
                  <a:pt x="447956" y="7620"/>
                </a:lnTo>
                <a:lnTo>
                  <a:pt x="448522" y="7620"/>
                </a:lnTo>
                <a:lnTo>
                  <a:pt x="448683" y="8772"/>
                </a:lnTo>
                <a:lnTo>
                  <a:pt x="446840" y="11382"/>
                </a:lnTo>
                <a:lnTo>
                  <a:pt x="446098" y="11841"/>
                </a:lnTo>
                <a:lnTo>
                  <a:pt x="444618" y="12700"/>
                </a:lnTo>
                <a:lnTo>
                  <a:pt x="443355" y="13970"/>
                </a:lnTo>
                <a:lnTo>
                  <a:pt x="442978" y="15240"/>
                </a:lnTo>
                <a:lnTo>
                  <a:pt x="442658" y="15240"/>
                </a:lnTo>
                <a:lnTo>
                  <a:pt x="441371" y="16385"/>
                </a:lnTo>
                <a:lnTo>
                  <a:pt x="439583" y="17780"/>
                </a:lnTo>
                <a:lnTo>
                  <a:pt x="438420" y="20193"/>
                </a:lnTo>
                <a:close/>
              </a:path>
              <a:path w="840740" h="173989">
                <a:moveTo>
                  <a:pt x="482825" y="11382"/>
                </a:moveTo>
                <a:lnTo>
                  <a:pt x="482286" y="11382"/>
                </a:lnTo>
                <a:lnTo>
                  <a:pt x="482409" y="10160"/>
                </a:lnTo>
                <a:lnTo>
                  <a:pt x="483728" y="8772"/>
                </a:lnTo>
                <a:lnTo>
                  <a:pt x="484406" y="7620"/>
                </a:lnTo>
                <a:lnTo>
                  <a:pt x="485458" y="8772"/>
                </a:lnTo>
                <a:lnTo>
                  <a:pt x="485695" y="8772"/>
                </a:lnTo>
                <a:lnTo>
                  <a:pt x="482825" y="11382"/>
                </a:lnTo>
                <a:close/>
              </a:path>
              <a:path w="840740" h="173989">
                <a:moveTo>
                  <a:pt x="557132" y="11382"/>
                </a:moveTo>
                <a:lnTo>
                  <a:pt x="557095" y="9985"/>
                </a:lnTo>
                <a:lnTo>
                  <a:pt x="557586" y="7620"/>
                </a:lnTo>
                <a:lnTo>
                  <a:pt x="559194" y="8772"/>
                </a:lnTo>
                <a:lnTo>
                  <a:pt x="560492" y="8772"/>
                </a:lnTo>
                <a:lnTo>
                  <a:pt x="557132" y="11382"/>
                </a:lnTo>
                <a:close/>
              </a:path>
              <a:path w="840740" h="173989">
                <a:moveTo>
                  <a:pt x="619685" y="11382"/>
                </a:moveTo>
                <a:lnTo>
                  <a:pt x="617314" y="11382"/>
                </a:lnTo>
                <a:lnTo>
                  <a:pt x="618557" y="10160"/>
                </a:lnTo>
                <a:lnTo>
                  <a:pt x="620225" y="8772"/>
                </a:lnTo>
                <a:lnTo>
                  <a:pt x="620502" y="8772"/>
                </a:lnTo>
                <a:lnTo>
                  <a:pt x="620977" y="7620"/>
                </a:lnTo>
                <a:lnTo>
                  <a:pt x="620984" y="10160"/>
                </a:lnTo>
                <a:lnTo>
                  <a:pt x="620763" y="10160"/>
                </a:lnTo>
                <a:lnTo>
                  <a:pt x="619685" y="11382"/>
                </a:lnTo>
                <a:close/>
              </a:path>
              <a:path w="840740" h="173989">
                <a:moveTo>
                  <a:pt x="633913" y="8772"/>
                </a:moveTo>
                <a:lnTo>
                  <a:pt x="632538" y="8772"/>
                </a:lnTo>
                <a:lnTo>
                  <a:pt x="632674" y="7620"/>
                </a:lnTo>
                <a:lnTo>
                  <a:pt x="634414" y="7620"/>
                </a:lnTo>
                <a:lnTo>
                  <a:pt x="633913" y="8772"/>
                </a:lnTo>
                <a:close/>
              </a:path>
              <a:path w="840740" h="173989">
                <a:moveTo>
                  <a:pt x="666892" y="12700"/>
                </a:moveTo>
                <a:lnTo>
                  <a:pt x="666387" y="12700"/>
                </a:lnTo>
                <a:lnTo>
                  <a:pt x="666514" y="11841"/>
                </a:lnTo>
                <a:lnTo>
                  <a:pt x="666604" y="11382"/>
                </a:lnTo>
                <a:lnTo>
                  <a:pt x="667332" y="10160"/>
                </a:lnTo>
                <a:lnTo>
                  <a:pt x="668210" y="8772"/>
                </a:lnTo>
                <a:lnTo>
                  <a:pt x="669408" y="7620"/>
                </a:lnTo>
                <a:lnTo>
                  <a:pt x="671461" y="7620"/>
                </a:lnTo>
                <a:lnTo>
                  <a:pt x="671445" y="8772"/>
                </a:lnTo>
                <a:lnTo>
                  <a:pt x="670588" y="8772"/>
                </a:lnTo>
                <a:lnTo>
                  <a:pt x="669901" y="9985"/>
                </a:lnTo>
                <a:lnTo>
                  <a:pt x="669803" y="10160"/>
                </a:lnTo>
                <a:lnTo>
                  <a:pt x="668553" y="11382"/>
                </a:lnTo>
                <a:lnTo>
                  <a:pt x="666892" y="12700"/>
                </a:lnTo>
                <a:close/>
              </a:path>
              <a:path w="840740" h="173989">
                <a:moveTo>
                  <a:pt x="708041" y="8772"/>
                </a:moveTo>
                <a:lnTo>
                  <a:pt x="707422" y="8772"/>
                </a:lnTo>
                <a:lnTo>
                  <a:pt x="707270" y="7620"/>
                </a:lnTo>
                <a:lnTo>
                  <a:pt x="708242" y="7620"/>
                </a:lnTo>
                <a:lnTo>
                  <a:pt x="708041" y="8772"/>
                </a:lnTo>
                <a:close/>
              </a:path>
              <a:path w="840740" h="173989">
                <a:moveTo>
                  <a:pt x="768323" y="10160"/>
                </a:moveTo>
                <a:lnTo>
                  <a:pt x="768213" y="9985"/>
                </a:lnTo>
                <a:lnTo>
                  <a:pt x="768094" y="8772"/>
                </a:lnTo>
                <a:lnTo>
                  <a:pt x="769932" y="7620"/>
                </a:lnTo>
                <a:lnTo>
                  <a:pt x="769618" y="8772"/>
                </a:lnTo>
                <a:lnTo>
                  <a:pt x="769217" y="8772"/>
                </a:lnTo>
                <a:lnTo>
                  <a:pt x="768435" y="9985"/>
                </a:lnTo>
                <a:lnTo>
                  <a:pt x="768323" y="10160"/>
                </a:lnTo>
                <a:close/>
              </a:path>
              <a:path w="840740" h="173989">
                <a:moveTo>
                  <a:pt x="790920" y="12700"/>
                </a:moveTo>
                <a:lnTo>
                  <a:pt x="789151" y="12700"/>
                </a:lnTo>
                <a:lnTo>
                  <a:pt x="789792" y="11382"/>
                </a:lnTo>
                <a:lnTo>
                  <a:pt x="790710" y="10160"/>
                </a:lnTo>
                <a:lnTo>
                  <a:pt x="792489" y="8772"/>
                </a:lnTo>
                <a:lnTo>
                  <a:pt x="793709" y="7620"/>
                </a:lnTo>
                <a:lnTo>
                  <a:pt x="795197" y="7620"/>
                </a:lnTo>
                <a:lnTo>
                  <a:pt x="794729" y="8772"/>
                </a:lnTo>
                <a:lnTo>
                  <a:pt x="794579" y="8772"/>
                </a:lnTo>
                <a:lnTo>
                  <a:pt x="792635" y="10160"/>
                </a:lnTo>
                <a:lnTo>
                  <a:pt x="792152" y="11382"/>
                </a:lnTo>
                <a:lnTo>
                  <a:pt x="791740" y="11841"/>
                </a:lnTo>
                <a:lnTo>
                  <a:pt x="790920" y="12700"/>
                </a:lnTo>
                <a:close/>
              </a:path>
              <a:path w="840740" h="173989">
                <a:moveTo>
                  <a:pt x="14937" y="11382"/>
                </a:moveTo>
                <a:lnTo>
                  <a:pt x="13560" y="11382"/>
                </a:lnTo>
                <a:lnTo>
                  <a:pt x="13557" y="8772"/>
                </a:lnTo>
                <a:lnTo>
                  <a:pt x="15769" y="8772"/>
                </a:lnTo>
                <a:lnTo>
                  <a:pt x="15973" y="9985"/>
                </a:lnTo>
                <a:lnTo>
                  <a:pt x="16002" y="10160"/>
                </a:lnTo>
                <a:lnTo>
                  <a:pt x="14937" y="11382"/>
                </a:lnTo>
                <a:close/>
              </a:path>
              <a:path w="840740" h="173989">
                <a:moveTo>
                  <a:pt x="40648" y="10160"/>
                </a:moveTo>
                <a:lnTo>
                  <a:pt x="40050" y="10160"/>
                </a:lnTo>
                <a:lnTo>
                  <a:pt x="39833" y="8772"/>
                </a:lnTo>
                <a:lnTo>
                  <a:pt x="41161" y="8772"/>
                </a:lnTo>
                <a:lnTo>
                  <a:pt x="40713" y="9985"/>
                </a:lnTo>
                <a:lnTo>
                  <a:pt x="40648" y="10160"/>
                </a:lnTo>
                <a:close/>
              </a:path>
              <a:path w="840740" h="173989">
                <a:moveTo>
                  <a:pt x="52259" y="10160"/>
                </a:moveTo>
                <a:lnTo>
                  <a:pt x="52306" y="8772"/>
                </a:lnTo>
                <a:lnTo>
                  <a:pt x="55047" y="8772"/>
                </a:lnTo>
                <a:lnTo>
                  <a:pt x="52259" y="10160"/>
                </a:lnTo>
                <a:close/>
              </a:path>
              <a:path w="840740" h="173989">
                <a:moveTo>
                  <a:pt x="89826" y="9985"/>
                </a:moveTo>
                <a:lnTo>
                  <a:pt x="89458" y="8772"/>
                </a:lnTo>
                <a:lnTo>
                  <a:pt x="90197" y="8772"/>
                </a:lnTo>
                <a:lnTo>
                  <a:pt x="89826" y="9985"/>
                </a:lnTo>
                <a:close/>
              </a:path>
              <a:path w="840740" h="173989">
                <a:moveTo>
                  <a:pt x="224789" y="10160"/>
                </a:moveTo>
                <a:lnTo>
                  <a:pt x="224448" y="10160"/>
                </a:lnTo>
                <a:lnTo>
                  <a:pt x="224747" y="8772"/>
                </a:lnTo>
                <a:lnTo>
                  <a:pt x="224789" y="10160"/>
                </a:lnTo>
                <a:close/>
              </a:path>
              <a:path w="840740" h="173989">
                <a:moveTo>
                  <a:pt x="297789" y="11841"/>
                </a:moveTo>
                <a:lnTo>
                  <a:pt x="298425" y="10160"/>
                </a:lnTo>
                <a:lnTo>
                  <a:pt x="299249" y="8772"/>
                </a:lnTo>
                <a:lnTo>
                  <a:pt x="300059" y="8772"/>
                </a:lnTo>
                <a:lnTo>
                  <a:pt x="299969" y="10160"/>
                </a:lnTo>
                <a:lnTo>
                  <a:pt x="299017" y="11382"/>
                </a:lnTo>
                <a:lnTo>
                  <a:pt x="298213" y="11382"/>
                </a:lnTo>
                <a:lnTo>
                  <a:pt x="297789" y="11841"/>
                </a:lnTo>
                <a:close/>
              </a:path>
              <a:path w="840740" h="173989">
                <a:moveTo>
                  <a:pt x="397324" y="11382"/>
                </a:moveTo>
                <a:lnTo>
                  <a:pt x="396534" y="11382"/>
                </a:lnTo>
                <a:lnTo>
                  <a:pt x="396472" y="10160"/>
                </a:lnTo>
                <a:lnTo>
                  <a:pt x="399114" y="8772"/>
                </a:lnTo>
                <a:lnTo>
                  <a:pt x="398915" y="8772"/>
                </a:lnTo>
                <a:lnTo>
                  <a:pt x="398674" y="9985"/>
                </a:lnTo>
                <a:lnTo>
                  <a:pt x="398639" y="10160"/>
                </a:lnTo>
                <a:lnTo>
                  <a:pt x="398006" y="10160"/>
                </a:lnTo>
                <a:lnTo>
                  <a:pt x="397324" y="11382"/>
                </a:lnTo>
                <a:close/>
              </a:path>
              <a:path w="840740" h="173989">
                <a:moveTo>
                  <a:pt x="420026" y="12700"/>
                </a:moveTo>
                <a:lnTo>
                  <a:pt x="418841" y="12700"/>
                </a:lnTo>
                <a:lnTo>
                  <a:pt x="419216" y="11841"/>
                </a:lnTo>
                <a:lnTo>
                  <a:pt x="419448" y="11382"/>
                </a:lnTo>
                <a:lnTo>
                  <a:pt x="420794" y="10160"/>
                </a:lnTo>
                <a:lnTo>
                  <a:pt x="421681" y="8772"/>
                </a:lnTo>
                <a:lnTo>
                  <a:pt x="423798" y="8772"/>
                </a:lnTo>
                <a:lnTo>
                  <a:pt x="423242" y="11382"/>
                </a:lnTo>
                <a:lnTo>
                  <a:pt x="421591" y="11382"/>
                </a:lnTo>
                <a:lnTo>
                  <a:pt x="420026" y="12700"/>
                </a:lnTo>
                <a:close/>
              </a:path>
              <a:path w="840740" h="173989">
                <a:moveTo>
                  <a:pt x="435206" y="10160"/>
                </a:moveTo>
                <a:lnTo>
                  <a:pt x="433953" y="10160"/>
                </a:lnTo>
                <a:lnTo>
                  <a:pt x="434171" y="8772"/>
                </a:lnTo>
                <a:lnTo>
                  <a:pt x="435591" y="8772"/>
                </a:lnTo>
                <a:lnTo>
                  <a:pt x="435254" y="9985"/>
                </a:lnTo>
                <a:lnTo>
                  <a:pt x="435206" y="10160"/>
                </a:lnTo>
                <a:close/>
              </a:path>
              <a:path w="840740" h="173989">
                <a:moveTo>
                  <a:pt x="472396" y="10160"/>
                </a:moveTo>
                <a:lnTo>
                  <a:pt x="471043" y="8772"/>
                </a:lnTo>
                <a:lnTo>
                  <a:pt x="472878" y="8772"/>
                </a:lnTo>
                <a:lnTo>
                  <a:pt x="472456" y="9985"/>
                </a:lnTo>
                <a:lnTo>
                  <a:pt x="472396" y="10160"/>
                </a:lnTo>
                <a:close/>
              </a:path>
              <a:path w="840740" h="173989">
                <a:moveTo>
                  <a:pt x="493028" y="12700"/>
                </a:moveTo>
                <a:lnTo>
                  <a:pt x="492608" y="12700"/>
                </a:lnTo>
                <a:lnTo>
                  <a:pt x="494693" y="10160"/>
                </a:lnTo>
                <a:lnTo>
                  <a:pt x="496750" y="8772"/>
                </a:lnTo>
                <a:lnTo>
                  <a:pt x="497196" y="8772"/>
                </a:lnTo>
                <a:lnTo>
                  <a:pt x="496927" y="9985"/>
                </a:lnTo>
                <a:lnTo>
                  <a:pt x="496889" y="10160"/>
                </a:lnTo>
                <a:lnTo>
                  <a:pt x="496551" y="10160"/>
                </a:lnTo>
                <a:lnTo>
                  <a:pt x="495363" y="11382"/>
                </a:lnTo>
                <a:lnTo>
                  <a:pt x="494575" y="11841"/>
                </a:lnTo>
                <a:lnTo>
                  <a:pt x="493028" y="12700"/>
                </a:lnTo>
                <a:close/>
              </a:path>
              <a:path w="840740" h="173989">
                <a:moveTo>
                  <a:pt x="508212" y="22751"/>
                </a:moveTo>
                <a:lnTo>
                  <a:pt x="508351" y="21590"/>
                </a:lnTo>
                <a:lnTo>
                  <a:pt x="509576" y="20193"/>
                </a:lnTo>
                <a:lnTo>
                  <a:pt x="510201" y="19050"/>
                </a:lnTo>
                <a:lnTo>
                  <a:pt x="512315" y="17780"/>
                </a:lnTo>
                <a:lnTo>
                  <a:pt x="512670" y="16385"/>
                </a:lnTo>
                <a:lnTo>
                  <a:pt x="512885" y="16385"/>
                </a:lnTo>
                <a:lnTo>
                  <a:pt x="515144" y="15240"/>
                </a:lnTo>
                <a:lnTo>
                  <a:pt x="515482" y="13970"/>
                </a:lnTo>
                <a:lnTo>
                  <a:pt x="517517" y="12700"/>
                </a:lnTo>
                <a:lnTo>
                  <a:pt x="518069" y="10160"/>
                </a:lnTo>
                <a:lnTo>
                  <a:pt x="519403" y="10160"/>
                </a:lnTo>
                <a:lnTo>
                  <a:pt x="521340" y="8772"/>
                </a:lnTo>
                <a:lnTo>
                  <a:pt x="524442" y="8772"/>
                </a:lnTo>
                <a:lnTo>
                  <a:pt x="521638" y="10160"/>
                </a:lnTo>
                <a:lnTo>
                  <a:pt x="520484" y="11382"/>
                </a:lnTo>
                <a:lnTo>
                  <a:pt x="519603" y="12700"/>
                </a:lnTo>
                <a:lnTo>
                  <a:pt x="519190" y="12700"/>
                </a:lnTo>
                <a:lnTo>
                  <a:pt x="518766" y="13970"/>
                </a:lnTo>
                <a:lnTo>
                  <a:pt x="517457" y="13970"/>
                </a:lnTo>
                <a:lnTo>
                  <a:pt x="517190" y="15240"/>
                </a:lnTo>
                <a:lnTo>
                  <a:pt x="516254" y="15240"/>
                </a:lnTo>
                <a:lnTo>
                  <a:pt x="514598" y="16385"/>
                </a:lnTo>
                <a:lnTo>
                  <a:pt x="512126" y="19050"/>
                </a:lnTo>
                <a:lnTo>
                  <a:pt x="512094" y="20193"/>
                </a:lnTo>
                <a:lnTo>
                  <a:pt x="511563" y="20193"/>
                </a:lnTo>
                <a:lnTo>
                  <a:pt x="510749" y="21590"/>
                </a:lnTo>
                <a:lnTo>
                  <a:pt x="509283" y="21590"/>
                </a:lnTo>
                <a:lnTo>
                  <a:pt x="508212" y="22751"/>
                </a:lnTo>
                <a:close/>
              </a:path>
              <a:path w="840740" h="173989">
                <a:moveTo>
                  <a:pt x="570154" y="11382"/>
                </a:moveTo>
                <a:lnTo>
                  <a:pt x="568773" y="11382"/>
                </a:lnTo>
                <a:lnTo>
                  <a:pt x="568770" y="8772"/>
                </a:lnTo>
                <a:lnTo>
                  <a:pt x="570985" y="8772"/>
                </a:lnTo>
                <a:lnTo>
                  <a:pt x="571189" y="9985"/>
                </a:lnTo>
                <a:lnTo>
                  <a:pt x="571219" y="10160"/>
                </a:lnTo>
                <a:lnTo>
                  <a:pt x="570154" y="11382"/>
                </a:lnTo>
                <a:close/>
              </a:path>
              <a:path w="840740" h="173989">
                <a:moveTo>
                  <a:pt x="595865" y="10160"/>
                </a:moveTo>
                <a:lnTo>
                  <a:pt x="595263" y="10160"/>
                </a:lnTo>
                <a:lnTo>
                  <a:pt x="595045" y="8772"/>
                </a:lnTo>
                <a:lnTo>
                  <a:pt x="596374" y="8772"/>
                </a:lnTo>
                <a:lnTo>
                  <a:pt x="595929" y="9985"/>
                </a:lnTo>
                <a:lnTo>
                  <a:pt x="595865" y="10160"/>
                </a:lnTo>
                <a:close/>
              </a:path>
              <a:path w="840740" h="173989">
                <a:moveTo>
                  <a:pt x="607472" y="10160"/>
                </a:moveTo>
                <a:lnTo>
                  <a:pt x="607519" y="8772"/>
                </a:lnTo>
                <a:lnTo>
                  <a:pt x="610260" y="8772"/>
                </a:lnTo>
                <a:lnTo>
                  <a:pt x="607472" y="10160"/>
                </a:lnTo>
                <a:close/>
              </a:path>
              <a:path w="840740" h="173989">
                <a:moveTo>
                  <a:pt x="645039" y="9985"/>
                </a:moveTo>
                <a:lnTo>
                  <a:pt x="644671" y="8772"/>
                </a:lnTo>
                <a:lnTo>
                  <a:pt x="645410" y="8772"/>
                </a:lnTo>
                <a:lnTo>
                  <a:pt x="645039" y="9985"/>
                </a:lnTo>
                <a:close/>
              </a:path>
              <a:path w="840740" h="173989">
                <a:moveTo>
                  <a:pt x="780002" y="10160"/>
                </a:moveTo>
                <a:lnTo>
                  <a:pt x="779660" y="10160"/>
                </a:lnTo>
                <a:lnTo>
                  <a:pt x="779960" y="8772"/>
                </a:lnTo>
                <a:lnTo>
                  <a:pt x="780002" y="10160"/>
                </a:lnTo>
                <a:close/>
              </a:path>
              <a:path w="840740" h="173989">
                <a:moveTo>
                  <a:pt x="37367" y="26670"/>
                </a:moveTo>
                <a:lnTo>
                  <a:pt x="34883" y="26670"/>
                </a:lnTo>
                <a:lnTo>
                  <a:pt x="36418" y="25396"/>
                </a:lnTo>
                <a:lnTo>
                  <a:pt x="36730" y="24130"/>
                </a:lnTo>
                <a:lnTo>
                  <a:pt x="37609" y="24130"/>
                </a:lnTo>
                <a:lnTo>
                  <a:pt x="37969" y="23164"/>
                </a:lnTo>
                <a:lnTo>
                  <a:pt x="38174" y="22751"/>
                </a:lnTo>
                <a:lnTo>
                  <a:pt x="40356" y="20193"/>
                </a:lnTo>
                <a:lnTo>
                  <a:pt x="41538" y="19050"/>
                </a:lnTo>
                <a:lnTo>
                  <a:pt x="43765" y="17780"/>
                </a:lnTo>
                <a:lnTo>
                  <a:pt x="43961" y="17780"/>
                </a:lnTo>
                <a:lnTo>
                  <a:pt x="45908" y="15240"/>
                </a:lnTo>
                <a:lnTo>
                  <a:pt x="47512" y="13970"/>
                </a:lnTo>
                <a:lnTo>
                  <a:pt x="48605" y="12700"/>
                </a:lnTo>
                <a:lnTo>
                  <a:pt x="48756" y="11841"/>
                </a:lnTo>
                <a:lnTo>
                  <a:pt x="48838" y="11382"/>
                </a:lnTo>
                <a:lnTo>
                  <a:pt x="49501" y="11382"/>
                </a:lnTo>
                <a:lnTo>
                  <a:pt x="50576" y="10160"/>
                </a:lnTo>
                <a:lnTo>
                  <a:pt x="52124" y="10160"/>
                </a:lnTo>
                <a:lnTo>
                  <a:pt x="51171" y="12700"/>
                </a:lnTo>
                <a:lnTo>
                  <a:pt x="49477" y="12700"/>
                </a:lnTo>
                <a:lnTo>
                  <a:pt x="48292" y="15240"/>
                </a:lnTo>
                <a:lnTo>
                  <a:pt x="47872" y="15240"/>
                </a:lnTo>
                <a:lnTo>
                  <a:pt x="46527" y="16385"/>
                </a:lnTo>
                <a:lnTo>
                  <a:pt x="45420" y="16385"/>
                </a:lnTo>
                <a:lnTo>
                  <a:pt x="45303" y="17780"/>
                </a:lnTo>
                <a:lnTo>
                  <a:pt x="45196" y="19050"/>
                </a:lnTo>
                <a:lnTo>
                  <a:pt x="43402" y="20193"/>
                </a:lnTo>
                <a:lnTo>
                  <a:pt x="41726" y="21590"/>
                </a:lnTo>
                <a:lnTo>
                  <a:pt x="39500" y="22751"/>
                </a:lnTo>
                <a:lnTo>
                  <a:pt x="38968" y="23164"/>
                </a:lnTo>
                <a:lnTo>
                  <a:pt x="37940" y="24130"/>
                </a:lnTo>
                <a:lnTo>
                  <a:pt x="37367" y="26670"/>
                </a:lnTo>
                <a:close/>
              </a:path>
              <a:path w="840740" h="173989">
                <a:moveTo>
                  <a:pt x="73180" y="13970"/>
                </a:moveTo>
                <a:lnTo>
                  <a:pt x="72760" y="13970"/>
                </a:lnTo>
                <a:lnTo>
                  <a:pt x="73543" y="11382"/>
                </a:lnTo>
                <a:lnTo>
                  <a:pt x="74163" y="11382"/>
                </a:lnTo>
                <a:lnTo>
                  <a:pt x="76543" y="10160"/>
                </a:lnTo>
                <a:lnTo>
                  <a:pt x="75560" y="11382"/>
                </a:lnTo>
                <a:lnTo>
                  <a:pt x="74767" y="12700"/>
                </a:lnTo>
                <a:lnTo>
                  <a:pt x="73180" y="13970"/>
                </a:lnTo>
                <a:close/>
              </a:path>
              <a:path w="840740" h="173989">
                <a:moveTo>
                  <a:pt x="88440" y="11382"/>
                </a:moveTo>
                <a:lnTo>
                  <a:pt x="88113" y="11382"/>
                </a:lnTo>
                <a:lnTo>
                  <a:pt x="88165" y="10160"/>
                </a:lnTo>
                <a:lnTo>
                  <a:pt x="88303" y="10160"/>
                </a:lnTo>
                <a:lnTo>
                  <a:pt x="88440" y="11382"/>
                </a:lnTo>
                <a:close/>
              </a:path>
              <a:path w="840740" h="173989">
                <a:moveTo>
                  <a:pt x="125658" y="11382"/>
                </a:moveTo>
                <a:lnTo>
                  <a:pt x="125469" y="11382"/>
                </a:lnTo>
                <a:lnTo>
                  <a:pt x="125404" y="10160"/>
                </a:lnTo>
                <a:lnTo>
                  <a:pt x="125956" y="10160"/>
                </a:lnTo>
                <a:lnTo>
                  <a:pt x="125658" y="11382"/>
                </a:lnTo>
                <a:close/>
              </a:path>
              <a:path w="840740" h="173989">
                <a:moveTo>
                  <a:pt x="140147" y="21590"/>
                </a:moveTo>
                <a:lnTo>
                  <a:pt x="139606" y="21590"/>
                </a:lnTo>
                <a:lnTo>
                  <a:pt x="140496" y="20193"/>
                </a:lnTo>
                <a:lnTo>
                  <a:pt x="142271" y="17780"/>
                </a:lnTo>
                <a:lnTo>
                  <a:pt x="143182" y="15240"/>
                </a:lnTo>
                <a:lnTo>
                  <a:pt x="145837" y="13970"/>
                </a:lnTo>
                <a:lnTo>
                  <a:pt x="146588" y="13970"/>
                </a:lnTo>
                <a:lnTo>
                  <a:pt x="147716" y="12700"/>
                </a:lnTo>
                <a:lnTo>
                  <a:pt x="148146" y="12700"/>
                </a:lnTo>
                <a:lnTo>
                  <a:pt x="148226" y="11382"/>
                </a:lnTo>
                <a:lnTo>
                  <a:pt x="148428" y="10160"/>
                </a:lnTo>
                <a:lnTo>
                  <a:pt x="151328" y="10160"/>
                </a:lnTo>
                <a:lnTo>
                  <a:pt x="151037" y="11382"/>
                </a:lnTo>
                <a:lnTo>
                  <a:pt x="150419" y="11382"/>
                </a:lnTo>
                <a:lnTo>
                  <a:pt x="148591" y="12700"/>
                </a:lnTo>
                <a:lnTo>
                  <a:pt x="147840" y="13970"/>
                </a:lnTo>
                <a:lnTo>
                  <a:pt x="146413" y="15240"/>
                </a:lnTo>
                <a:lnTo>
                  <a:pt x="145476" y="16385"/>
                </a:lnTo>
                <a:lnTo>
                  <a:pt x="144437" y="16385"/>
                </a:lnTo>
                <a:lnTo>
                  <a:pt x="144339" y="17780"/>
                </a:lnTo>
                <a:lnTo>
                  <a:pt x="143403" y="17780"/>
                </a:lnTo>
                <a:lnTo>
                  <a:pt x="142015" y="19050"/>
                </a:lnTo>
                <a:lnTo>
                  <a:pt x="141455" y="20193"/>
                </a:lnTo>
                <a:lnTo>
                  <a:pt x="140147" y="21590"/>
                </a:lnTo>
                <a:close/>
              </a:path>
              <a:path w="840740" h="173989">
                <a:moveTo>
                  <a:pt x="211840" y="12700"/>
                </a:moveTo>
                <a:lnTo>
                  <a:pt x="208940" y="12700"/>
                </a:lnTo>
                <a:lnTo>
                  <a:pt x="209431" y="11382"/>
                </a:lnTo>
                <a:lnTo>
                  <a:pt x="209993" y="11382"/>
                </a:lnTo>
                <a:lnTo>
                  <a:pt x="210907" y="10160"/>
                </a:lnTo>
                <a:lnTo>
                  <a:pt x="211993" y="10160"/>
                </a:lnTo>
                <a:lnTo>
                  <a:pt x="211892" y="11841"/>
                </a:lnTo>
                <a:lnTo>
                  <a:pt x="211840" y="12700"/>
                </a:lnTo>
                <a:close/>
              </a:path>
              <a:path w="840740" h="173989">
                <a:moveTo>
                  <a:pt x="223871" y="12700"/>
                </a:moveTo>
                <a:lnTo>
                  <a:pt x="221626" y="12700"/>
                </a:lnTo>
                <a:lnTo>
                  <a:pt x="222740" y="11382"/>
                </a:lnTo>
                <a:lnTo>
                  <a:pt x="223220" y="10160"/>
                </a:lnTo>
                <a:lnTo>
                  <a:pt x="224964" y="10160"/>
                </a:lnTo>
                <a:lnTo>
                  <a:pt x="223871" y="12700"/>
                </a:lnTo>
                <a:close/>
              </a:path>
              <a:path w="840740" h="173989">
                <a:moveTo>
                  <a:pt x="503384" y="16385"/>
                </a:moveTo>
                <a:lnTo>
                  <a:pt x="500536" y="16385"/>
                </a:lnTo>
                <a:lnTo>
                  <a:pt x="502362" y="15240"/>
                </a:lnTo>
                <a:lnTo>
                  <a:pt x="502732" y="15240"/>
                </a:lnTo>
                <a:lnTo>
                  <a:pt x="502910" y="13970"/>
                </a:lnTo>
                <a:lnTo>
                  <a:pt x="504732" y="12700"/>
                </a:lnTo>
                <a:lnTo>
                  <a:pt x="505381" y="11841"/>
                </a:lnTo>
                <a:lnTo>
                  <a:pt x="505757" y="11382"/>
                </a:lnTo>
                <a:lnTo>
                  <a:pt x="507393" y="10160"/>
                </a:lnTo>
                <a:lnTo>
                  <a:pt x="507888" y="10160"/>
                </a:lnTo>
                <a:lnTo>
                  <a:pt x="508344" y="11382"/>
                </a:lnTo>
                <a:lnTo>
                  <a:pt x="507448" y="11382"/>
                </a:lnTo>
                <a:lnTo>
                  <a:pt x="506148" y="12700"/>
                </a:lnTo>
                <a:lnTo>
                  <a:pt x="505194" y="13970"/>
                </a:lnTo>
                <a:lnTo>
                  <a:pt x="503981" y="15240"/>
                </a:lnTo>
                <a:lnTo>
                  <a:pt x="503384" y="16385"/>
                </a:lnTo>
                <a:close/>
              </a:path>
              <a:path w="840740" h="173989">
                <a:moveTo>
                  <a:pt x="592580" y="26670"/>
                </a:moveTo>
                <a:lnTo>
                  <a:pt x="590096" y="26670"/>
                </a:lnTo>
                <a:lnTo>
                  <a:pt x="591631" y="25396"/>
                </a:lnTo>
                <a:lnTo>
                  <a:pt x="591943" y="24130"/>
                </a:lnTo>
                <a:lnTo>
                  <a:pt x="592822" y="24130"/>
                </a:lnTo>
                <a:lnTo>
                  <a:pt x="593182" y="23164"/>
                </a:lnTo>
                <a:lnTo>
                  <a:pt x="593387" y="22751"/>
                </a:lnTo>
                <a:lnTo>
                  <a:pt x="595569" y="20193"/>
                </a:lnTo>
                <a:lnTo>
                  <a:pt x="596751" y="19050"/>
                </a:lnTo>
                <a:lnTo>
                  <a:pt x="598978" y="17780"/>
                </a:lnTo>
                <a:lnTo>
                  <a:pt x="599174" y="17780"/>
                </a:lnTo>
                <a:lnTo>
                  <a:pt x="601121" y="15240"/>
                </a:lnTo>
                <a:lnTo>
                  <a:pt x="602725" y="13970"/>
                </a:lnTo>
                <a:lnTo>
                  <a:pt x="603818" y="12700"/>
                </a:lnTo>
                <a:lnTo>
                  <a:pt x="603972" y="11841"/>
                </a:lnTo>
                <a:lnTo>
                  <a:pt x="604054" y="11382"/>
                </a:lnTo>
                <a:lnTo>
                  <a:pt x="604714" y="11382"/>
                </a:lnTo>
                <a:lnTo>
                  <a:pt x="605789" y="10160"/>
                </a:lnTo>
                <a:lnTo>
                  <a:pt x="607337" y="10160"/>
                </a:lnTo>
                <a:lnTo>
                  <a:pt x="606384" y="12700"/>
                </a:lnTo>
                <a:lnTo>
                  <a:pt x="604690" y="12700"/>
                </a:lnTo>
                <a:lnTo>
                  <a:pt x="603508" y="15240"/>
                </a:lnTo>
                <a:lnTo>
                  <a:pt x="603085" y="15240"/>
                </a:lnTo>
                <a:lnTo>
                  <a:pt x="601740" y="16385"/>
                </a:lnTo>
                <a:lnTo>
                  <a:pt x="600633" y="16385"/>
                </a:lnTo>
                <a:lnTo>
                  <a:pt x="600516" y="17780"/>
                </a:lnTo>
                <a:lnTo>
                  <a:pt x="600409" y="19050"/>
                </a:lnTo>
                <a:lnTo>
                  <a:pt x="598615" y="20193"/>
                </a:lnTo>
                <a:lnTo>
                  <a:pt x="596939" y="21590"/>
                </a:lnTo>
                <a:lnTo>
                  <a:pt x="594713" y="22751"/>
                </a:lnTo>
                <a:lnTo>
                  <a:pt x="594181" y="23164"/>
                </a:lnTo>
                <a:lnTo>
                  <a:pt x="593153" y="24130"/>
                </a:lnTo>
                <a:lnTo>
                  <a:pt x="592580" y="26670"/>
                </a:lnTo>
                <a:close/>
              </a:path>
              <a:path w="840740" h="173989">
                <a:moveTo>
                  <a:pt x="628393" y="13970"/>
                </a:moveTo>
                <a:lnTo>
                  <a:pt x="627973" y="13970"/>
                </a:lnTo>
                <a:lnTo>
                  <a:pt x="628756" y="11382"/>
                </a:lnTo>
                <a:lnTo>
                  <a:pt x="629376" y="11382"/>
                </a:lnTo>
                <a:lnTo>
                  <a:pt x="631755" y="10160"/>
                </a:lnTo>
                <a:lnTo>
                  <a:pt x="630773" y="11382"/>
                </a:lnTo>
                <a:lnTo>
                  <a:pt x="629980" y="12700"/>
                </a:lnTo>
                <a:lnTo>
                  <a:pt x="628393" y="13970"/>
                </a:lnTo>
                <a:close/>
              </a:path>
              <a:path w="840740" h="173989">
                <a:moveTo>
                  <a:pt x="643657" y="11382"/>
                </a:moveTo>
                <a:lnTo>
                  <a:pt x="643330" y="11382"/>
                </a:lnTo>
                <a:lnTo>
                  <a:pt x="643381" y="10160"/>
                </a:lnTo>
                <a:lnTo>
                  <a:pt x="643520" y="10160"/>
                </a:lnTo>
                <a:lnTo>
                  <a:pt x="643657" y="11382"/>
                </a:lnTo>
                <a:close/>
              </a:path>
              <a:path w="840740" h="173989">
                <a:moveTo>
                  <a:pt x="680874" y="11382"/>
                </a:moveTo>
                <a:lnTo>
                  <a:pt x="680686" y="11382"/>
                </a:lnTo>
                <a:lnTo>
                  <a:pt x="680621" y="10160"/>
                </a:lnTo>
                <a:lnTo>
                  <a:pt x="681172" y="10160"/>
                </a:lnTo>
                <a:lnTo>
                  <a:pt x="680874" y="11382"/>
                </a:lnTo>
                <a:close/>
              </a:path>
              <a:path w="840740" h="173989">
                <a:moveTo>
                  <a:pt x="695360" y="21590"/>
                </a:moveTo>
                <a:lnTo>
                  <a:pt x="694819" y="21590"/>
                </a:lnTo>
                <a:lnTo>
                  <a:pt x="695709" y="20193"/>
                </a:lnTo>
                <a:lnTo>
                  <a:pt x="697484" y="17780"/>
                </a:lnTo>
                <a:lnTo>
                  <a:pt x="698395" y="15240"/>
                </a:lnTo>
                <a:lnTo>
                  <a:pt x="701050" y="13970"/>
                </a:lnTo>
                <a:lnTo>
                  <a:pt x="701801" y="13970"/>
                </a:lnTo>
                <a:lnTo>
                  <a:pt x="702929" y="12700"/>
                </a:lnTo>
                <a:lnTo>
                  <a:pt x="703359" y="12700"/>
                </a:lnTo>
                <a:lnTo>
                  <a:pt x="703438" y="11382"/>
                </a:lnTo>
                <a:lnTo>
                  <a:pt x="703641" y="10160"/>
                </a:lnTo>
                <a:lnTo>
                  <a:pt x="706541" y="10160"/>
                </a:lnTo>
                <a:lnTo>
                  <a:pt x="706250" y="11382"/>
                </a:lnTo>
                <a:lnTo>
                  <a:pt x="705632" y="11382"/>
                </a:lnTo>
                <a:lnTo>
                  <a:pt x="703804" y="12700"/>
                </a:lnTo>
                <a:lnTo>
                  <a:pt x="703053" y="13970"/>
                </a:lnTo>
                <a:lnTo>
                  <a:pt x="701626" y="15240"/>
                </a:lnTo>
                <a:lnTo>
                  <a:pt x="700689" y="16385"/>
                </a:lnTo>
                <a:lnTo>
                  <a:pt x="699650" y="16385"/>
                </a:lnTo>
                <a:lnTo>
                  <a:pt x="699552" y="17780"/>
                </a:lnTo>
                <a:lnTo>
                  <a:pt x="698616" y="17780"/>
                </a:lnTo>
                <a:lnTo>
                  <a:pt x="697228" y="19050"/>
                </a:lnTo>
                <a:lnTo>
                  <a:pt x="696668" y="20193"/>
                </a:lnTo>
                <a:lnTo>
                  <a:pt x="695360" y="21590"/>
                </a:lnTo>
                <a:close/>
              </a:path>
              <a:path w="840740" h="173989">
                <a:moveTo>
                  <a:pt x="767053" y="12700"/>
                </a:moveTo>
                <a:lnTo>
                  <a:pt x="764153" y="12700"/>
                </a:lnTo>
                <a:lnTo>
                  <a:pt x="764644" y="11382"/>
                </a:lnTo>
                <a:lnTo>
                  <a:pt x="765210" y="11382"/>
                </a:lnTo>
                <a:lnTo>
                  <a:pt x="766120" y="10160"/>
                </a:lnTo>
                <a:lnTo>
                  <a:pt x="767206" y="10160"/>
                </a:lnTo>
                <a:lnTo>
                  <a:pt x="767104" y="11841"/>
                </a:lnTo>
                <a:lnTo>
                  <a:pt x="767053" y="12700"/>
                </a:lnTo>
                <a:close/>
              </a:path>
              <a:path w="840740" h="173989">
                <a:moveTo>
                  <a:pt x="779084" y="12700"/>
                </a:moveTo>
                <a:lnTo>
                  <a:pt x="776839" y="12700"/>
                </a:lnTo>
                <a:lnTo>
                  <a:pt x="777953" y="11382"/>
                </a:lnTo>
                <a:lnTo>
                  <a:pt x="778433" y="10160"/>
                </a:lnTo>
                <a:lnTo>
                  <a:pt x="780176" y="10160"/>
                </a:lnTo>
                <a:lnTo>
                  <a:pt x="779084" y="12700"/>
                </a:lnTo>
                <a:close/>
              </a:path>
              <a:path w="840740" h="173989">
                <a:moveTo>
                  <a:pt x="839358" y="13970"/>
                </a:moveTo>
                <a:lnTo>
                  <a:pt x="837322" y="13970"/>
                </a:lnTo>
                <a:lnTo>
                  <a:pt x="837600" y="12700"/>
                </a:lnTo>
                <a:lnTo>
                  <a:pt x="837965" y="11382"/>
                </a:lnTo>
                <a:lnTo>
                  <a:pt x="839315" y="11382"/>
                </a:lnTo>
                <a:lnTo>
                  <a:pt x="840130" y="10160"/>
                </a:lnTo>
                <a:lnTo>
                  <a:pt x="840130" y="12700"/>
                </a:lnTo>
                <a:lnTo>
                  <a:pt x="839358" y="13970"/>
                </a:lnTo>
                <a:close/>
              </a:path>
              <a:path w="840740" h="173989">
                <a:moveTo>
                  <a:pt x="3" y="13970"/>
                </a:moveTo>
                <a:lnTo>
                  <a:pt x="3" y="11382"/>
                </a:lnTo>
                <a:lnTo>
                  <a:pt x="1548" y="11382"/>
                </a:lnTo>
                <a:lnTo>
                  <a:pt x="1434" y="12700"/>
                </a:lnTo>
                <a:lnTo>
                  <a:pt x="391" y="12700"/>
                </a:lnTo>
                <a:lnTo>
                  <a:pt x="3" y="13970"/>
                </a:lnTo>
                <a:close/>
              </a:path>
              <a:path w="840740" h="173989">
                <a:moveTo>
                  <a:pt x="11611" y="15240"/>
                </a:moveTo>
                <a:lnTo>
                  <a:pt x="8828" y="15240"/>
                </a:lnTo>
                <a:lnTo>
                  <a:pt x="10365" y="13970"/>
                </a:lnTo>
                <a:lnTo>
                  <a:pt x="11604" y="12700"/>
                </a:lnTo>
                <a:lnTo>
                  <a:pt x="13295" y="11382"/>
                </a:lnTo>
                <a:lnTo>
                  <a:pt x="13645" y="11382"/>
                </a:lnTo>
                <a:lnTo>
                  <a:pt x="12771" y="12700"/>
                </a:lnTo>
                <a:lnTo>
                  <a:pt x="11611" y="15240"/>
                </a:lnTo>
                <a:close/>
              </a:path>
              <a:path w="840740" h="173989">
                <a:moveTo>
                  <a:pt x="56149" y="20193"/>
                </a:moveTo>
                <a:lnTo>
                  <a:pt x="54077" y="20193"/>
                </a:lnTo>
                <a:lnTo>
                  <a:pt x="54747" y="19050"/>
                </a:lnTo>
                <a:lnTo>
                  <a:pt x="54854" y="17780"/>
                </a:lnTo>
                <a:lnTo>
                  <a:pt x="56546" y="16385"/>
                </a:lnTo>
                <a:lnTo>
                  <a:pt x="57028" y="15240"/>
                </a:lnTo>
                <a:lnTo>
                  <a:pt x="58547" y="15240"/>
                </a:lnTo>
                <a:lnTo>
                  <a:pt x="59743" y="13970"/>
                </a:lnTo>
                <a:lnTo>
                  <a:pt x="61238" y="12700"/>
                </a:lnTo>
                <a:lnTo>
                  <a:pt x="61910" y="11382"/>
                </a:lnTo>
                <a:lnTo>
                  <a:pt x="63508" y="11382"/>
                </a:lnTo>
                <a:lnTo>
                  <a:pt x="60298" y="15240"/>
                </a:lnTo>
                <a:lnTo>
                  <a:pt x="58216" y="17780"/>
                </a:lnTo>
                <a:lnTo>
                  <a:pt x="56761" y="19050"/>
                </a:lnTo>
                <a:lnTo>
                  <a:pt x="56149" y="20193"/>
                </a:lnTo>
                <a:close/>
              </a:path>
              <a:path w="840740" h="173989">
                <a:moveTo>
                  <a:pt x="98114" y="13970"/>
                </a:moveTo>
                <a:lnTo>
                  <a:pt x="97787" y="12700"/>
                </a:lnTo>
                <a:lnTo>
                  <a:pt x="97975" y="12700"/>
                </a:lnTo>
                <a:lnTo>
                  <a:pt x="100532" y="11382"/>
                </a:lnTo>
                <a:lnTo>
                  <a:pt x="100394" y="11382"/>
                </a:lnTo>
                <a:lnTo>
                  <a:pt x="99370" y="12700"/>
                </a:lnTo>
                <a:lnTo>
                  <a:pt x="98114" y="13970"/>
                </a:lnTo>
                <a:close/>
              </a:path>
              <a:path w="840740" h="173989">
                <a:moveTo>
                  <a:pt x="198730" y="12700"/>
                </a:moveTo>
                <a:lnTo>
                  <a:pt x="196748" y="12700"/>
                </a:lnTo>
                <a:lnTo>
                  <a:pt x="197723" y="11382"/>
                </a:lnTo>
                <a:lnTo>
                  <a:pt x="198760" y="11382"/>
                </a:lnTo>
                <a:lnTo>
                  <a:pt x="198730" y="12700"/>
                </a:lnTo>
                <a:close/>
              </a:path>
              <a:path w="840740" h="173989">
                <a:moveTo>
                  <a:pt x="254502" y="19050"/>
                </a:moveTo>
                <a:lnTo>
                  <a:pt x="253399" y="17780"/>
                </a:lnTo>
                <a:lnTo>
                  <a:pt x="255160" y="16385"/>
                </a:lnTo>
                <a:lnTo>
                  <a:pt x="257150" y="13970"/>
                </a:lnTo>
                <a:lnTo>
                  <a:pt x="258307" y="11382"/>
                </a:lnTo>
                <a:lnTo>
                  <a:pt x="261362" y="11382"/>
                </a:lnTo>
                <a:lnTo>
                  <a:pt x="260709" y="12700"/>
                </a:lnTo>
                <a:lnTo>
                  <a:pt x="259363" y="12700"/>
                </a:lnTo>
                <a:lnTo>
                  <a:pt x="257702" y="15240"/>
                </a:lnTo>
                <a:lnTo>
                  <a:pt x="257403" y="15240"/>
                </a:lnTo>
                <a:lnTo>
                  <a:pt x="255942" y="16385"/>
                </a:lnTo>
                <a:lnTo>
                  <a:pt x="255693" y="16385"/>
                </a:lnTo>
                <a:lnTo>
                  <a:pt x="256709" y="17780"/>
                </a:lnTo>
                <a:lnTo>
                  <a:pt x="255979" y="17780"/>
                </a:lnTo>
                <a:lnTo>
                  <a:pt x="254502" y="19050"/>
                </a:lnTo>
                <a:close/>
              </a:path>
              <a:path w="840740" h="173989">
                <a:moveTo>
                  <a:pt x="272032" y="12700"/>
                </a:moveTo>
                <a:lnTo>
                  <a:pt x="271933" y="11841"/>
                </a:lnTo>
                <a:lnTo>
                  <a:pt x="271880" y="11382"/>
                </a:lnTo>
                <a:lnTo>
                  <a:pt x="273095" y="11382"/>
                </a:lnTo>
                <a:lnTo>
                  <a:pt x="272032" y="12700"/>
                </a:lnTo>
                <a:close/>
              </a:path>
              <a:path w="840740" h="173989">
                <a:moveTo>
                  <a:pt x="284777" y="25396"/>
                </a:moveTo>
                <a:lnTo>
                  <a:pt x="283039" y="25396"/>
                </a:lnTo>
                <a:lnTo>
                  <a:pt x="283251" y="25230"/>
                </a:lnTo>
                <a:lnTo>
                  <a:pt x="284461" y="23164"/>
                </a:lnTo>
                <a:lnTo>
                  <a:pt x="284723" y="22751"/>
                </a:lnTo>
                <a:lnTo>
                  <a:pt x="285625" y="21590"/>
                </a:lnTo>
                <a:lnTo>
                  <a:pt x="287962" y="20193"/>
                </a:lnTo>
                <a:lnTo>
                  <a:pt x="288297" y="20193"/>
                </a:lnTo>
                <a:lnTo>
                  <a:pt x="289066" y="19050"/>
                </a:lnTo>
                <a:lnTo>
                  <a:pt x="289219" y="17780"/>
                </a:lnTo>
                <a:lnTo>
                  <a:pt x="290408" y="17780"/>
                </a:lnTo>
                <a:lnTo>
                  <a:pt x="292244" y="15240"/>
                </a:lnTo>
                <a:lnTo>
                  <a:pt x="293934" y="13970"/>
                </a:lnTo>
                <a:lnTo>
                  <a:pt x="295397" y="12700"/>
                </a:lnTo>
                <a:lnTo>
                  <a:pt x="296172" y="11382"/>
                </a:lnTo>
                <a:lnTo>
                  <a:pt x="297963" y="11382"/>
                </a:lnTo>
                <a:lnTo>
                  <a:pt x="297789" y="11841"/>
                </a:lnTo>
                <a:lnTo>
                  <a:pt x="295824" y="13970"/>
                </a:lnTo>
                <a:lnTo>
                  <a:pt x="293996" y="16385"/>
                </a:lnTo>
                <a:lnTo>
                  <a:pt x="291781" y="17780"/>
                </a:lnTo>
                <a:lnTo>
                  <a:pt x="291070" y="19050"/>
                </a:lnTo>
                <a:lnTo>
                  <a:pt x="289941" y="19050"/>
                </a:lnTo>
                <a:lnTo>
                  <a:pt x="289153" y="20193"/>
                </a:lnTo>
                <a:lnTo>
                  <a:pt x="288742" y="21590"/>
                </a:lnTo>
                <a:lnTo>
                  <a:pt x="287867" y="22751"/>
                </a:lnTo>
                <a:lnTo>
                  <a:pt x="287306" y="23164"/>
                </a:lnTo>
                <a:lnTo>
                  <a:pt x="285789" y="24130"/>
                </a:lnTo>
                <a:lnTo>
                  <a:pt x="284777" y="25396"/>
                </a:lnTo>
                <a:close/>
              </a:path>
              <a:path w="840740" h="173989">
                <a:moveTo>
                  <a:pt x="347528" y="12700"/>
                </a:moveTo>
                <a:lnTo>
                  <a:pt x="345440" y="12700"/>
                </a:lnTo>
                <a:lnTo>
                  <a:pt x="345890" y="11382"/>
                </a:lnTo>
                <a:lnTo>
                  <a:pt x="347894" y="11382"/>
                </a:lnTo>
                <a:lnTo>
                  <a:pt x="347528" y="12700"/>
                </a:lnTo>
                <a:close/>
              </a:path>
              <a:path w="840740" h="173989">
                <a:moveTo>
                  <a:pt x="355694" y="16385"/>
                </a:moveTo>
                <a:lnTo>
                  <a:pt x="354393" y="16385"/>
                </a:lnTo>
                <a:lnTo>
                  <a:pt x="355019" y="13970"/>
                </a:lnTo>
                <a:lnTo>
                  <a:pt x="357489" y="12700"/>
                </a:lnTo>
                <a:lnTo>
                  <a:pt x="359173" y="11382"/>
                </a:lnTo>
                <a:lnTo>
                  <a:pt x="359076" y="11841"/>
                </a:lnTo>
                <a:lnTo>
                  <a:pt x="359001" y="12700"/>
                </a:lnTo>
                <a:lnTo>
                  <a:pt x="356923" y="15240"/>
                </a:lnTo>
                <a:lnTo>
                  <a:pt x="355694" y="16385"/>
                </a:lnTo>
                <a:close/>
              </a:path>
              <a:path w="840740" h="173989">
                <a:moveTo>
                  <a:pt x="408631" y="12700"/>
                </a:moveTo>
                <a:lnTo>
                  <a:pt x="407966" y="12700"/>
                </a:lnTo>
                <a:lnTo>
                  <a:pt x="407817" y="11841"/>
                </a:lnTo>
                <a:lnTo>
                  <a:pt x="407737" y="11382"/>
                </a:lnTo>
                <a:lnTo>
                  <a:pt x="409026" y="11382"/>
                </a:lnTo>
                <a:lnTo>
                  <a:pt x="408631" y="12700"/>
                </a:lnTo>
                <a:close/>
              </a:path>
              <a:path w="840740" h="173989">
                <a:moveTo>
                  <a:pt x="431441" y="13970"/>
                </a:moveTo>
                <a:lnTo>
                  <a:pt x="430331" y="13970"/>
                </a:lnTo>
                <a:lnTo>
                  <a:pt x="430448" y="12700"/>
                </a:lnTo>
                <a:lnTo>
                  <a:pt x="431509" y="12700"/>
                </a:lnTo>
                <a:lnTo>
                  <a:pt x="432628" y="11382"/>
                </a:lnTo>
                <a:lnTo>
                  <a:pt x="432469" y="11841"/>
                </a:lnTo>
                <a:lnTo>
                  <a:pt x="432224" y="12700"/>
                </a:lnTo>
                <a:lnTo>
                  <a:pt x="431441" y="13970"/>
                </a:lnTo>
                <a:close/>
              </a:path>
              <a:path w="840740" h="173989">
                <a:moveTo>
                  <a:pt x="469428" y="12700"/>
                </a:moveTo>
                <a:lnTo>
                  <a:pt x="468022" y="12700"/>
                </a:lnTo>
                <a:lnTo>
                  <a:pt x="468905" y="11382"/>
                </a:lnTo>
                <a:lnTo>
                  <a:pt x="470022" y="11382"/>
                </a:lnTo>
                <a:lnTo>
                  <a:pt x="469428" y="12700"/>
                </a:lnTo>
                <a:close/>
              </a:path>
              <a:path w="840740" h="173989">
                <a:moveTo>
                  <a:pt x="531032" y="13970"/>
                </a:moveTo>
                <a:lnTo>
                  <a:pt x="529218" y="13970"/>
                </a:lnTo>
                <a:lnTo>
                  <a:pt x="530033" y="12700"/>
                </a:lnTo>
                <a:lnTo>
                  <a:pt x="530196" y="12700"/>
                </a:lnTo>
                <a:lnTo>
                  <a:pt x="530580" y="11382"/>
                </a:lnTo>
                <a:lnTo>
                  <a:pt x="530676" y="11841"/>
                </a:lnTo>
                <a:lnTo>
                  <a:pt x="530904" y="12700"/>
                </a:lnTo>
                <a:lnTo>
                  <a:pt x="531032" y="13970"/>
                </a:lnTo>
                <a:close/>
              </a:path>
              <a:path w="840740" h="173989">
                <a:moveTo>
                  <a:pt x="551995" y="16385"/>
                </a:moveTo>
                <a:lnTo>
                  <a:pt x="550831" y="16385"/>
                </a:lnTo>
                <a:lnTo>
                  <a:pt x="551804" y="15240"/>
                </a:lnTo>
                <a:lnTo>
                  <a:pt x="552572" y="13970"/>
                </a:lnTo>
                <a:lnTo>
                  <a:pt x="554423" y="12700"/>
                </a:lnTo>
                <a:lnTo>
                  <a:pt x="555179" y="11382"/>
                </a:lnTo>
                <a:lnTo>
                  <a:pt x="556761" y="11382"/>
                </a:lnTo>
                <a:lnTo>
                  <a:pt x="556650" y="12700"/>
                </a:lnTo>
                <a:lnTo>
                  <a:pt x="555647" y="12700"/>
                </a:lnTo>
                <a:lnTo>
                  <a:pt x="554942" y="13970"/>
                </a:lnTo>
                <a:lnTo>
                  <a:pt x="554366" y="13970"/>
                </a:lnTo>
                <a:lnTo>
                  <a:pt x="553928" y="15240"/>
                </a:lnTo>
                <a:lnTo>
                  <a:pt x="553102" y="15240"/>
                </a:lnTo>
                <a:lnTo>
                  <a:pt x="551995" y="16385"/>
                </a:lnTo>
                <a:close/>
              </a:path>
              <a:path w="840740" h="173989">
                <a:moveTo>
                  <a:pt x="566824" y="15240"/>
                </a:moveTo>
                <a:lnTo>
                  <a:pt x="564041" y="15240"/>
                </a:lnTo>
                <a:lnTo>
                  <a:pt x="565578" y="13970"/>
                </a:lnTo>
                <a:lnTo>
                  <a:pt x="566820" y="12700"/>
                </a:lnTo>
                <a:lnTo>
                  <a:pt x="568508" y="11382"/>
                </a:lnTo>
                <a:lnTo>
                  <a:pt x="568861" y="11382"/>
                </a:lnTo>
                <a:lnTo>
                  <a:pt x="567984" y="12700"/>
                </a:lnTo>
                <a:lnTo>
                  <a:pt x="566824" y="15240"/>
                </a:lnTo>
                <a:close/>
              </a:path>
              <a:path w="840740" h="173989">
                <a:moveTo>
                  <a:pt x="611366" y="20193"/>
                </a:moveTo>
                <a:lnTo>
                  <a:pt x="609294" y="20193"/>
                </a:lnTo>
                <a:lnTo>
                  <a:pt x="609963" y="19050"/>
                </a:lnTo>
                <a:lnTo>
                  <a:pt x="610070" y="17780"/>
                </a:lnTo>
                <a:lnTo>
                  <a:pt x="611763" y="16385"/>
                </a:lnTo>
                <a:lnTo>
                  <a:pt x="612244" y="15240"/>
                </a:lnTo>
                <a:lnTo>
                  <a:pt x="613764" y="15240"/>
                </a:lnTo>
                <a:lnTo>
                  <a:pt x="614959" y="13970"/>
                </a:lnTo>
                <a:lnTo>
                  <a:pt x="616454" y="12700"/>
                </a:lnTo>
                <a:lnTo>
                  <a:pt x="617126" y="11382"/>
                </a:lnTo>
                <a:lnTo>
                  <a:pt x="618725" y="11382"/>
                </a:lnTo>
                <a:lnTo>
                  <a:pt x="615515" y="15240"/>
                </a:lnTo>
                <a:lnTo>
                  <a:pt x="613433" y="17780"/>
                </a:lnTo>
                <a:lnTo>
                  <a:pt x="611977" y="19050"/>
                </a:lnTo>
                <a:lnTo>
                  <a:pt x="611366" y="20193"/>
                </a:lnTo>
                <a:close/>
              </a:path>
              <a:path w="840740" h="173989">
                <a:moveTo>
                  <a:pt x="653327" y="13970"/>
                </a:moveTo>
                <a:lnTo>
                  <a:pt x="653000" y="12700"/>
                </a:lnTo>
                <a:lnTo>
                  <a:pt x="653188" y="12700"/>
                </a:lnTo>
                <a:lnTo>
                  <a:pt x="655745" y="11382"/>
                </a:lnTo>
                <a:lnTo>
                  <a:pt x="655607" y="11382"/>
                </a:lnTo>
                <a:lnTo>
                  <a:pt x="654583" y="12700"/>
                </a:lnTo>
                <a:lnTo>
                  <a:pt x="653327" y="13970"/>
                </a:lnTo>
                <a:close/>
              </a:path>
              <a:path w="840740" h="173989">
                <a:moveTo>
                  <a:pt x="753943" y="12700"/>
                </a:moveTo>
                <a:lnTo>
                  <a:pt x="751961" y="12700"/>
                </a:lnTo>
                <a:lnTo>
                  <a:pt x="752936" y="11382"/>
                </a:lnTo>
                <a:lnTo>
                  <a:pt x="753973" y="11382"/>
                </a:lnTo>
                <a:lnTo>
                  <a:pt x="753943" y="12700"/>
                </a:lnTo>
                <a:close/>
              </a:path>
              <a:path w="840740" h="173989">
                <a:moveTo>
                  <a:pt x="809715" y="19050"/>
                </a:moveTo>
                <a:lnTo>
                  <a:pt x="808612" y="17780"/>
                </a:lnTo>
                <a:lnTo>
                  <a:pt x="810373" y="16385"/>
                </a:lnTo>
                <a:lnTo>
                  <a:pt x="812363" y="13970"/>
                </a:lnTo>
                <a:lnTo>
                  <a:pt x="813519" y="11382"/>
                </a:lnTo>
                <a:lnTo>
                  <a:pt x="816575" y="11382"/>
                </a:lnTo>
                <a:lnTo>
                  <a:pt x="815921" y="12700"/>
                </a:lnTo>
                <a:lnTo>
                  <a:pt x="814576" y="12700"/>
                </a:lnTo>
                <a:lnTo>
                  <a:pt x="812915" y="15240"/>
                </a:lnTo>
                <a:lnTo>
                  <a:pt x="812616" y="15240"/>
                </a:lnTo>
                <a:lnTo>
                  <a:pt x="811155" y="16385"/>
                </a:lnTo>
                <a:lnTo>
                  <a:pt x="810906" y="16385"/>
                </a:lnTo>
                <a:lnTo>
                  <a:pt x="811922" y="17780"/>
                </a:lnTo>
                <a:lnTo>
                  <a:pt x="811192" y="17780"/>
                </a:lnTo>
                <a:lnTo>
                  <a:pt x="809715" y="19050"/>
                </a:lnTo>
                <a:close/>
              </a:path>
              <a:path w="840740" h="173989">
                <a:moveTo>
                  <a:pt x="827244" y="12700"/>
                </a:moveTo>
                <a:lnTo>
                  <a:pt x="827146" y="11841"/>
                </a:lnTo>
                <a:lnTo>
                  <a:pt x="827093" y="11382"/>
                </a:lnTo>
                <a:lnTo>
                  <a:pt x="828308" y="11382"/>
                </a:lnTo>
                <a:lnTo>
                  <a:pt x="827244" y="12700"/>
                </a:lnTo>
                <a:close/>
              </a:path>
              <a:path w="840740" h="173989">
                <a:moveTo>
                  <a:pt x="36467" y="13970"/>
                </a:moveTo>
                <a:lnTo>
                  <a:pt x="34990" y="13970"/>
                </a:lnTo>
                <a:lnTo>
                  <a:pt x="35535" y="12700"/>
                </a:lnTo>
                <a:lnTo>
                  <a:pt x="36467" y="13970"/>
                </a:lnTo>
                <a:close/>
              </a:path>
              <a:path w="840740" h="173989">
                <a:moveTo>
                  <a:pt x="85944" y="13970"/>
                </a:moveTo>
                <a:lnTo>
                  <a:pt x="84709" y="13970"/>
                </a:lnTo>
                <a:lnTo>
                  <a:pt x="84845" y="12700"/>
                </a:lnTo>
                <a:lnTo>
                  <a:pt x="85709" y="12700"/>
                </a:lnTo>
                <a:lnTo>
                  <a:pt x="85944" y="13970"/>
                </a:lnTo>
                <a:close/>
              </a:path>
              <a:path w="840740" h="173989">
                <a:moveTo>
                  <a:pt x="96728" y="29087"/>
                </a:moveTo>
                <a:lnTo>
                  <a:pt x="93196" y="29087"/>
                </a:lnTo>
                <a:lnTo>
                  <a:pt x="93527" y="27940"/>
                </a:lnTo>
                <a:lnTo>
                  <a:pt x="95662" y="27940"/>
                </a:lnTo>
                <a:lnTo>
                  <a:pt x="96025" y="26670"/>
                </a:lnTo>
                <a:lnTo>
                  <a:pt x="97470" y="24130"/>
                </a:lnTo>
                <a:lnTo>
                  <a:pt x="98797" y="24130"/>
                </a:lnTo>
                <a:lnTo>
                  <a:pt x="99815" y="22751"/>
                </a:lnTo>
                <a:lnTo>
                  <a:pt x="100580" y="21590"/>
                </a:lnTo>
                <a:lnTo>
                  <a:pt x="101887" y="20193"/>
                </a:lnTo>
                <a:lnTo>
                  <a:pt x="103438" y="19050"/>
                </a:lnTo>
                <a:lnTo>
                  <a:pt x="103996" y="19050"/>
                </a:lnTo>
                <a:lnTo>
                  <a:pt x="104781" y="17780"/>
                </a:lnTo>
                <a:lnTo>
                  <a:pt x="105683" y="16385"/>
                </a:lnTo>
                <a:lnTo>
                  <a:pt x="107950" y="13970"/>
                </a:lnTo>
                <a:lnTo>
                  <a:pt x="110583" y="12700"/>
                </a:lnTo>
                <a:lnTo>
                  <a:pt x="111480" y="12700"/>
                </a:lnTo>
                <a:lnTo>
                  <a:pt x="111170" y="13970"/>
                </a:lnTo>
                <a:lnTo>
                  <a:pt x="110330" y="13970"/>
                </a:lnTo>
                <a:lnTo>
                  <a:pt x="107820" y="16385"/>
                </a:lnTo>
                <a:lnTo>
                  <a:pt x="107154" y="17780"/>
                </a:lnTo>
                <a:lnTo>
                  <a:pt x="106619" y="19050"/>
                </a:lnTo>
                <a:lnTo>
                  <a:pt x="104486" y="20193"/>
                </a:lnTo>
                <a:lnTo>
                  <a:pt x="104268" y="20193"/>
                </a:lnTo>
                <a:lnTo>
                  <a:pt x="104057" y="21590"/>
                </a:lnTo>
                <a:lnTo>
                  <a:pt x="103473" y="21590"/>
                </a:lnTo>
                <a:lnTo>
                  <a:pt x="102158" y="22751"/>
                </a:lnTo>
                <a:lnTo>
                  <a:pt x="101228" y="22751"/>
                </a:lnTo>
                <a:lnTo>
                  <a:pt x="99832" y="25230"/>
                </a:lnTo>
                <a:lnTo>
                  <a:pt x="99739" y="25396"/>
                </a:lnTo>
                <a:lnTo>
                  <a:pt x="99520" y="26670"/>
                </a:lnTo>
                <a:lnTo>
                  <a:pt x="97737" y="26670"/>
                </a:lnTo>
                <a:lnTo>
                  <a:pt x="96728" y="29087"/>
                </a:lnTo>
                <a:close/>
              </a:path>
              <a:path w="840740" h="173989">
                <a:moveTo>
                  <a:pt x="170167" y="16385"/>
                </a:moveTo>
                <a:lnTo>
                  <a:pt x="168308" y="16385"/>
                </a:lnTo>
                <a:lnTo>
                  <a:pt x="169316" y="13970"/>
                </a:lnTo>
                <a:lnTo>
                  <a:pt x="171202" y="12700"/>
                </a:lnTo>
                <a:lnTo>
                  <a:pt x="173472" y="12700"/>
                </a:lnTo>
                <a:lnTo>
                  <a:pt x="173568" y="13970"/>
                </a:lnTo>
                <a:lnTo>
                  <a:pt x="172568" y="13970"/>
                </a:lnTo>
                <a:lnTo>
                  <a:pt x="171576" y="15240"/>
                </a:lnTo>
                <a:lnTo>
                  <a:pt x="170167" y="16385"/>
                </a:lnTo>
                <a:close/>
              </a:path>
              <a:path w="840740" h="173989">
                <a:moveTo>
                  <a:pt x="194134" y="16385"/>
                </a:moveTo>
                <a:lnTo>
                  <a:pt x="194172" y="13970"/>
                </a:lnTo>
                <a:lnTo>
                  <a:pt x="195844" y="12700"/>
                </a:lnTo>
                <a:lnTo>
                  <a:pt x="198513" y="12700"/>
                </a:lnTo>
                <a:lnTo>
                  <a:pt x="194134" y="16385"/>
                </a:lnTo>
                <a:close/>
              </a:path>
              <a:path w="840740" h="173989">
                <a:moveTo>
                  <a:pt x="208740" y="15240"/>
                </a:moveTo>
                <a:lnTo>
                  <a:pt x="206705" y="15240"/>
                </a:lnTo>
                <a:lnTo>
                  <a:pt x="207687" y="13970"/>
                </a:lnTo>
                <a:lnTo>
                  <a:pt x="208267" y="12700"/>
                </a:lnTo>
                <a:lnTo>
                  <a:pt x="210580" y="12700"/>
                </a:lnTo>
                <a:lnTo>
                  <a:pt x="209488" y="13970"/>
                </a:lnTo>
                <a:lnTo>
                  <a:pt x="208740" y="15240"/>
                </a:lnTo>
                <a:close/>
              </a:path>
              <a:path w="840740" h="173989">
                <a:moveTo>
                  <a:pt x="232767" y="15240"/>
                </a:moveTo>
                <a:lnTo>
                  <a:pt x="231785" y="15240"/>
                </a:lnTo>
                <a:lnTo>
                  <a:pt x="232650" y="12700"/>
                </a:lnTo>
                <a:lnTo>
                  <a:pt x="234902" y="12700"/>
                </a:lnTo>
                <a:lnTo>
                  <a:pt x="233575" y="13970"/>
                </a:lnTo>
                <a:lnTo>
                  <a:pt x="232767" y="15240"/>
                </a:lnTo>
                <a:close/>
              </a:path>
              <a:path w="840740" h="173989">
                <a:moveTo>
                  <a:pt x="237751" y="22751"/>
                </a:moveTo>
                <a:lnTo>
                  <a:pt x="236311" y="22751"/>
                </a:lnTo>
                <a:lnTo>
                  <a:pt x="238355" y="20193"/>
                </a:lnTo>
                <a:lnTo>
                  <a:pt x="239482" y="19050"/>
                </a:lnTo>
                <a:lnTo>
                  <a:pt x="239831" y="17780"/>
                </a:lnTo>
                <a:lnTo>
                  <a:pt x="240119" y="17780"/>
                </a:lnTo>
                <a:lnTo>
                  <a:pt x="242188" y="16385"/>
                </a:lnTo>
                <a:lnTo>
                  <a:pt x="244621" y="13970"/>
                </a:lnTo>
                <a:lnTo>
                  <a:pt x="246724" y="12700"/>
                </a:lnTo>
                <a:lnTo>
                  <a:pt x="245873" y="13970"/>
                </a:lnTo>
                <a:lnTo>
                  <a:pt x="245204" y="15240"/>
                </a:lnTo>
                <a:lnTo>
                  <a:pt x="242841" y="17780"/>
                </a:lnTo>
                <a:lnTo>
                  <a:pt x="242564" y="19050"/>
                </a:lnTo>
                <a:lnTo>
                  <a:pt x="241359" y="20193"/>
                </a:lnTo>
                <a:lnTo>
                  <a:pt x="240231" y="20193"/>
                </a:lnTo>
                <a:lnTo>
                  <a:pt x="238649" y="21590"/>
                </a:lnTo>
                <a:lnTo>
                  <a:pt x="237751" y="22751"/>
                </a:lnTo>
                <a:close/>
              </a:path>
              <a:path w="840740" h="173989">
                <a:moveTo>
                  <a:pt x="324854" y="21590"/>
                </a:moveTo>
                <a:lnTo>
                  <a:pt x="324918" y="20193"/>
                </a:lnTo>
                <a:lnTo>
                  <a:pt x="325494" y="19050"/>
                </a:lnTo>
                <a:lnTo>
                  <a:pt x="326213" y="19050"/>
                </a:lnTo>
                <a:lnTo>
                  <a:pt x="327096" y="17780"/>
                </a:lnTo>
                <a:lnTo>
                  <a:pt x="328462" y="16385"/>
                </a:lnTo>
                <a:lnTo>
                  <a:pt x="330195" y="15240"/>
                </a:lnTo>
                <a:lnTo>
                  <a:pt x="330782" y="15240"/>
                </a:lnTo>
                <a:lnTo>
                  <a:pt x="331540" y="12700"/>
                </a:lnTo>
                <a:lnTo>
                  <a:pt x="333846" y="12700"/>
                </a:lnTo>
                <a:lnTo>
                  <a:pt x="333124" y="13970"/>
                </a:lnTo>
                <a:lnTo>
                  <a:pt x="332159" y="15240"/>
                </a:lnTo>
                <a:lnTo>
                  <a:pt x="329634" y="16385"/>
                </a:lnTo>
                <a:lnTo>
                  <a:pt x="329369" y="16385"/>
                </a:lnTo>
                <a:lnTo>
                  <a:pt x="329256" y="17780"/>
                </a:lnTo>
                <a:lnTo>
                  <a:pt x="327163" y="19050"/>
                </a:lnTo>
                <a:lnTo>
                  <a:pt x="324854" y="21590"/>
                </a:lnTo>
                <a:close/>
              </a:path>
              <a:path w="840740" h="173989">
                <a:moveTo>
                  <a:pt x="335396" y="23164"/>
                </a:moveTo>
                <a:lnTo>
                  <a:pt x="336123" y="21590"/>
                </a:lnTo>
                <a:lnTo>
                  <a:pt x="337881" y="19050"/>
                </a:lnTo>
                <a:lnTo>
                  <a:pt x="338785" y="17780"/>
                </a:lnTo>
                <a:lnTo>
                  <a:pt x="341910" y="15240"/>
                </a:lnTo>
                <a:lnTo>
                  <a:pt x="343023" y="13970"/>
                </a:lnTo>
                <a:lnTo>
                  <a:pt x="344294" y="12700"/>
                </a:lnTo>
                <a:lnTo>
                  <a:pt x="344411" y="15240"/>
                </a:lnTo>
                <a:lnTo>
                  <a:pt x="343108" y="16385"/>
                </a:lnTo>
                <a:lnTo>
                  <a:pt x="342108" y="16385"/>
                </a:lnTo>
                <a:lnTo>
                  <a:pt x="341522" y="17780"/>
                </a:lnTo>
                <a:lnTo>
                  <a:pt x="340639" y="19050"/>
                </a:lnTo>
                <a:lnTo>
                  <a:pt x="338839" y="20193"/>
                </a:lnTo>
                <a:lnTo>
                  <a:pt x="337255" y="21590"/>
                </a:lnTo>
                <a:lnTo>
                  <a:pt x="335396" y="23164"/>
                </a:lnTo>
                <a:close/>
              </a:path>
              <a:path w="840740" h="173989">
                <a:moveTo>
                  <a:pt x="382042" y="13970"/>
                </a:moveTo>
                <a:lnTo>
                  <a:pt x="381807" y="12700"/>
                </a:lnTo>
                <a:lnTo>
                  <a:pt x="382249" y="12700"/>
                </a:lnTo>
                <a:lnTo>
                  <a:pt x="382042" y="13970"/>
                </a:lnTo>
                <a:close/>
              </a:path>
              <a:path w="840740" h="173989">
                <a:moveTo>
                  <a:pt x="395472" y="13970"/>
                </a:moveTo>
                <a:lnTo>
                  <a:pt x="393404" y="13970"/>
                </a:lnTo>
                <a:lnTo>
                  <a:pt x="394095" y="12700"/>
                </a:lnTo>
                <a:lnTo>
                  <a:pt x="395653" y="12700"/>
                </a:lnTo>
                <a:lnTo>
                  <a:pt x="395472" y="13970"/>
                </a:lnTo>
                <a:close/>
              </a:path>
              <a:path w="840740" h="173989">
                <a:moveTo>
                  <a:pt x="414225" y="19050"/>
                </a:moveTo>
                <a:lnTo>
                  <a:pt x="413777" y="19050"/>
                </a:lnTo>
                <a:lnTo>
                  <a:pt x="413777" y="16385"/>
                </a:lnTo>
                <a:lnTo>
                  <a:pt x="414701" y="16385"/>
                </a:lnTo>
                <a:lnTo>
                  <a:pt x="415218" y="15240"/>
                </a:lnTo>
                <a:lnTo>
                  <a:pt x="416517" y="13970"/>
                </a:lnTo>
                <a:lnTo>
                  <a:pt x="416983" y="12700"/>
                </a:lnTo>
                <a:lnTo>
                  <a:pt x="419616" y="12700"/>
                </a:lnTo>
                <a:lnTo>
                  <a:pt x="418552" y="15240"/>
                </a:lnTo>
                <a:lnTo>
                  <a:pt x="416450" y="16385"/>
                </a:lnTo>
                <a:lnTo>
                  <a:pt x="414869" y="17780"/>
                </a:lnTo>
                <a:lnTo>
                  <a:pt x="414225" y="19050"/>
                </a:lnTo>
                <a:close/>
              </a:path>
              <a:path w="840740" h="173989">
                <a:moveTo>
                  <a:pt x="453037" y="16385"/>
                </a:moveTo>
                <a:lnTo>
                  <a:pt x="452856" y="16385"/>
                </a:lnTo>
                <a:lnTo>
                  <a:pt x="452885" y="15240"/>
                </a:lnTo>
                <a:lnTo>
                  <a:pt x="454290" y="12700"/>
                </a:lnTo>
                <a:lnTo>
                  <a:pt x="456543" y="12700"/>
                </a:lnTo>
                <a:lnTo>
                  <a:pt x="455859" y="15240"/>
                </a:lnTo>
                <a:lnTo>
                  <a:pt x="454731" y="15240"/>
                </a:lnTo>
                <a:lnTo>
                  <a:pt x="453037" y="16385"/>
                </a:lnTo>
                <a:close/>
              </a:path>
              <a:path w="840740" h="173989">
                <a:moveTo>
                  <a:pt x="476951" y="17780"/>
                </a:moveTo>
                <a:lnTo>
                  <a:pt x="476321" y="17780"/>
                </a:lnTo>
                <a:lnTo>
                  <a:pt x="476141" y="16385"/>
                </a:lnTo>
                <a:lnTo>
                  <a:pt x="477260" y="16385"/>
                </a:lnTo>
                <a:lnTo>
                  <a:pt x="477876" y="15240"/>
                </a:lnTo>
                <a:lnTo>
                  <a:pt x="479007" y="13970"/>
                </a:lnTo>
                <a:lnTo>
                  <a:pt x="479808" y="12700"/>
                </a:lnTo>
                <a:lnTo>
                  <a:pt x="480918" y="13970"/>
                </a:lnTo>
                <a:lnTo>
                  <a:pt x="480459" y="15240"/>
                </a:lnTo>
                <a:lnTo>
                  <a:pt x="478701" y="15240"/>
                </a:lnTo>
                <a:lnTo>
                  <a:pt x="478024" y="16385"/>
                </a:lnTo>
                <a:lnTo>
                  <a:pt x="476951" y="17780"/>
                </a:lnTo>
                <a:close/>
              </a:path>
              <a:path w="840740" h="173989">
                <a:moveTo>
                  <a:pt x="591683" y="13970"/>
                </a:moveTo>
                <a:lnTo>
                  <a:pt x="590207" y="13970"/>
                </a:lnTo>
                <a:lnTo>
                  <a:pt x="590751" y="12700"/>
                </a:lnTo>
                <a:lnTo>
                  <a:pt x="591683" y="13970"/>
                </a:lnTo>
                <a:close/>
              </a:path>
              <a:path w="840740" h="173989">
                <a:moveTo>
                  <a:pt x="641157" y="13970"/>
                </a:moveTo>
                <a:lnTo>
                  <a:pt x="639922" y="13970"/>
                </a:lnTo>
                <a:lnTo>
                  <a:pt x="640057" y="12700"/>
                </a:lnTo>
                <a:lnTo>
                  <a:pt x="640922" y="12700"/>
                </a:lnTo>
                <a:lnTo>
                  <a:pt x="641157" y="13970"/>
                </a:lnTo>
                <a:close/>
              </a:path>
              <a:path w="840740" h="173989">
                <a:moveTo>
                  <a:pt x="651941" y="29087"/>
                </a:moveTo>
                <a:lnTo>
                  <a:pt x="648409" y="29087"/>
                </a:lnTo>
                <a:lnTo>
                  <a:pt x="648740" y="27940"/>
                </a:lnTo>
                <a:lnTo>
                  <a:pt x="650875" y="27940"/>
                </a:lnTo>
                <a:lnTo>
                  <a:pt x="651238" y="26670"/>
                </a:lnTo>
                <a:lnTo>
                  <a:pt x="652683" y="24130"/>
                </a:lnTo>
                <a:lnTo>
                  <a:pt x="654010" y="24130"/>
                </a:lnTo>
                <a:lnTo>
                  <a:pt x="655028" y="22751"/>
                </a:lnTo>
                <a:lnTo>
                  <a:pt x="655793" y="21590"/>
                </a:lnTo>
                <a:lnTo>
                  <a:pt x="657100" y="20193"/>
                </a:lnTo>
                <a:lnTo>
                  <a:pt x="658651" y="19050"/>
                </a:lnTo>
                <a:lnTo>
                  <a:pt x="659209" y="19050"/>
                </a:lnTo>
                <a:lnTo>
                  <a:pt x="659994" y="17780"/>
                </a:lnTo>
                <a:lnTo>
                  <a:pt x="660896" y="16385"/>
                </a:lnTo>
                <a:lnTo>
                  <a:pt x="663166" y="13970"/>
                </a:lnTo>
                <a:lnTo>
                  <a:pt x="665796" y="12700"/>
                </a:lnTo>
                <a:lnTo>
                  <a:pt x="666693" y="12700"/>
                </a:lnTo>
                <a:lnTo>
                  <a:pt x="666383" y="13970"/>
                </a:lnTo>
                <a:lnTo>
                  <a:pt x="665543" y="13970"/>
                </a:lnTo>
                <a:lnTo>
                  <a:pt x="663033" y="16385"/>
                </a:lnTo>
                <a:lnTo>
                  <a:pt x="662367" y="17780"/>
                </a:lnTo>
                <a:lnTo>
                  <a:pt x="661832" y="19050"/>
                </a:lnTo>
                <a:lnTo>
                  <a:pt x="659699" y="20193"/>
                </a:lnTo>
                <a:lnTo>
                  <a:pt x="659481" y="20193"/>
                </a:lnTo>
                <a:lnTo>
                  <a:pt x="659270" y="21590"/>
                </a:lnTo>
                <a:lnTo>
                  <a:pt x="658686" y="21590"/>
                </a:lnTo>
                <a:lnTo>
                  <a:pt x="657371" y="22751"/>
                </a:lnTo>
                <a:lnTo>
                  <a:pt x="656441" y="22751"/>
                </a:lnTo>
                <a:lnTo>
                  <a:pt x="655045" y="25230"/>
                </a:lnTo>
                <a:lnTo>
                  <a:pt x="654952" y="25396"/>
                </a:lnTo>
                <a:lnTo>
                  <a:pt x="654733" y="26670"/>
                </a:lnTo>
                <a:lnTo>
                  <a:pt x="652950" y="26670"/>
                </a:lnTo>
                <a:lnTo>
                  <a:pt x="651941" y="29087"/>
                </a:lnTo>
                <a:close/>
              </a:path>
              <a:path w="840740" h="173989">
                <a:moveTo>
                  <a:pt x="725383" y="16385"/>
                </a:moveTo>
                <a:lnTo>
                  <a:pt x="723524" y="16385"/>
                </a:lnTo>
                <a:lnTo>
                  <a:pt x="724529" y="13970"/>
                </a:lnTo>
                <a:lnTo>
                  <a:pt x="726415" y="12700"/>
                </a:lnTo>
                <a:lnTo>
                  <a:pt x="728689" y="12700"/>
                </a:lnTo>
                <a:lnTo>
                  <a:pt x="728785" y="13970"/>
                </a:lnTo>
                <a:lnTo>
                  <a:pt x="727785" y="13970"/>
                </a:lnTo>
                <a:lnTo>
                  <a:pt x="726792" y="15240"/>
                </a:lnTo>
                <a:lnTo>
                  <a:pt x="725383" y="16385"/>
                </a:lnTo>
                <a:close/>
              </a:path>
              <a:path w="840740" h="173989">
                <a:moveTo>
                  <a:pt x="749347" y="16385"/>
                </a:moveTo>
                <a:lnTo>
                  <a:pt x="749385" y="13970"/>
                </a:lnTo>
                <a:lnTo>
                  <a:pt x="751057" y="12700"/>
                </a:lnTo>
                <a:lnTo>
                  <a:pt x="753726" y="12700"/>
                </a:lnTo>
                <a:lnTo>
                  <a:pt x="749347" y="16385"/>
                </a:lnTo>
                <a:close/>
              </a:path>
              <a:path w="840740" h="173989">
                <a:moveTo>
                  <a:pt x="763953" y="15240"/>
                </a:moveTo>
                <a:lnTo>
                  <a:pt x="761918" y="15240"/>
                </a:lnTo>
                <a:lnTo>
                  <a:pt x="762900" y="13970"/>
                </a:lnTo>
                <a:lnTo>
                  <a:pt x="763480" y="12700"/>
                </a:lnTo>
                <a:lnTo>
                  <a:pt x="765793" y="12700"/>
                </a:lnTo>
                <a:lnTo>
                  <a:pt x="764701" y="13970"/>
                </a:lnTo>
                <a:lnTo>
                  <a:pt x="763953" y="15240"/>
                </a:lnTo>
                <a:close/>
              </a:path>
              <a:path w="840740" h="173989">
                <a:moveTo>
                  <a:pt x="787980" y="15240"/>
                </a:moveTo>
                <a:lnTo>
                  <a:pt x="786998" y="15240"/>
                </a:lnTo>
                <a:lnTo>
                  <a:pt x="787863" y="12700"/>
                </a:lnTo>
                <a:lnTo>
                  <a:pt x="790115" y="12700"/>
                </a:lnTo>
                <a:lnTo>
                  <a:pt x="788788" y="13970"/>
                </a:lnTo>
                <a:lnTo>
                  <a:pt x="787980" y="15240"/>
                </a:lnTo>
                <a:close/>
              </a:path>
              <a:path w="840740" h="173989">
                <a:moveTo>
                  <a:pt x="792968" y="22751"/>
                </a:moveTo>
                <a:lnTo>
                  <a:pt x="791528" y="22751"/>
                </a:lnTo>
                <a:lnTo>
                  <a:pt x="793571" y="20193"/>
                </a:lnTo>
                <a:lnTo>
                  <a:pt x="794699" y="19050"/>
                </a:lnTo>
                <a:lnTo>
                  <a:pt x="795047" y="17780"/>
                </a:lnTo>
                <a:lnTo>
                  <a:pt x="795336" y="17780"/>
                </a:lnTo>
                <a:lnTo>
                  <a:pt x="797401" y="16385"/>
                </a:lnTo>
                <a:lnTo>
                  <a:pt x="799837" y="13970"/>
                </a:lnTo>
                <a:lnTo>
                  <a:pt x="801940" y="12700"/>
                </a:lnTo>
                <a:lnTo>
                  <a:pt x="801090" y="13970"/>
                </a:lnTo>
                <a:lnTo>
                  <a:pt x="800421" y="15240"/>
                </a:lnTo>
                <a:lnTo>
                  <a:pt x="798058" y="17780"/>
                </a:lnTo>
                <a:lnTo>
                  <a:pt x="797780" y="19050"/>
                </a:lnTo>
                <a:lnTo>
                  <a:pt x="796576" y="20193"/>
                </a:lnTo>
                <a:lnTo>
                  <a:pt x="795447" y="20193"/>
                </a:lnTo>
                <a:lnTo>
                  <a:pt x="793866" y="21590"/>
                </a:lnTo>
                <a:lnTo>
                  <a:pt x="792968" y="22751"/>
                </a:lnTo>
                <a:close/>
              </a:path>
              <a:path w="840740" h="173989">
                <a:moveTo>
                  <a:pt x="90213" y="22751"/>
                </a:moveTo>
                <a:lnTo>
                  <a:pt x="88903" y="22751"/>
                </a:lnTo>
                <a:lnTo>
                  <a:pt x="88958" y="21590"/>
                </a:lnTo>
                <a:lnTo>
                  <a:pt x="90047" y="20193"/>
                </a:lnTo>
                <a:lnTo>
                  <a:pt x="90755" y="19050"/>
                </a:lnTo>
                <a:lnTo>
                  <a:pt x="92709" y="17780"/>
                </a:lnTo>
                <a:lnTo>
                  <a:pt x="92566" y="17780"/>
                </a:lnTo>
                <a:lnTo>
                  <a:pt x="92965" y="16385"/>
                </a:lnTo>
                <a:lnTo>
                  <a:pt x="94638" y="16385"/>
                </a:lnTo>
                <a:lnTo>
                  <a:pt x="95851" y="15240"/>
                </a:lnTo>
                <a:lnTo>
                  <a:pt x="96445" y="13970"/>
                </a:lnTo>
                <a:lnTo>
                  <a:pt x="98100" y="13970"/>
                </a:lnTo>
                <a:lnTo>
                  <a:pt x="97043" y="15240"/>
                </a:lnTo>
                <a:lnTo>
                  <a:pt x="96029" y="15240"/>
                </a:lnTo>
                <a:lnTo>
                  <a:pt x="94591" y="17780"/>
                </a:lnTo>
                <a:lnTo>
                  <a:pt x="92678" y="20193"/>
                </a:lnTo>
                <a:lnTo>
                  <a:pt x="91935" y="20193"/>
                </a:lnTo>
                <a:lnTo>
                  <a:pt x="90812" y="21590"/>
                </a:lnTo>
                <a:lnTo>
                  <a:pt x="90213" y="22751"/>
                </a:lnTo>
                <a:close/>
              </a:path>
              <a:path w="840740" h="173989">
                <a:moveTo>
                  <a:pt x="120325" y="16385"/>
                </a:moveTo>
                <a:lnTo>
                  <a:pt x="119833" y="16385"/>
                </a:lnTo>
                <a:lnTo>
                  <a:pt x="119814" y="15240"/>
                </a:lnTo>
                <a:lnTo>
                  <a:pt x="120351" y="15240"/>
                </a:lnTo>
                <a:lnTo>
                  <a:pt x="120942" y="13970"/>
                </a:lnTo>
                <a:lnTo>
                  <a:pt x="121860" y="13970"/>
                </a:lnTo>
                <a:lnTo>
                  <a:pt x="120903" y="15240"/>
                </a:lnTo>
                <a:lnTo>
                  <a:pt x="120325" y="16385"/>
                </a:lnTo>
                <a:close/>
              </a:path>
              <a:path w="840740" h="173989">
                <a:moveTo>
                  <a:pt x="129738" y="20193"/>
                </a:moveTo>
                <a:lnTo>
                  <a:pt x="128924" y="20193"/>
                </a:lnTo>
                <a:lnTo>
                  <a:pt x="128642" y="19050"/>
                </a:lnTo>
                <a:lnTo>
                  <a:pt x="128827" y="17780"/>
                </a:lnTo>
                <a:lnTo>
                  <a:pt x="133599" y="13970"/>
                </a:lnTo>
                <a:lnTo>
                  <a:pt x="133724" y="15240"/>
                </a:lnTo>
                <a:lnTo>
                  <a:pt x="133866" y="15240"/>
                </a:lnTo>
                <a:lnTo>
                  <a:pt x="133574" y="16385"/>
                </a:lnTo>
                <a:lnTo>
                  <a:pt x="132069" y="16385"/>
                </a:lnTo>
                <a:lnTo>
                  <a:pt x="130834" y="17780"/>
                </a:lnTo>
                <a:lnTo>
                  <a:pt x="130005" y="19050"/>
                </a:lnTo>
                <a:lnTo>
                  <a:pt x="129863" y="19050"/>
                </a:lnTo>
                <a:lnTo>
                  <a:pt x="129738" y="20193"/>
                </a:lnTo>
                <a:close/>
              </a:path>
              <a:path w="840740" h="173989">
                <a:moveTo>
                  <a:pt x="220256" y="15240"/>
                </a:moveTo>
                <a:lnTo>
                  <a:pt x="219160" y="15240"/>
                </a:lnTo>
                <a:lnTo>
                  <a:pt x="219765" y="13970"/>
                </a:lnTo>
                <a:lnTo>
                  <a:pt x="220871" y="13970"/>
                </a:lnTo>
                <a:lnTo>
                  <a:pt x="220256" y="15240"/>
                </a:lnTo>
                <a:close/>
              </a:path>
              <a:path w="840740" h="173989">
                <a:moveTo>
                  <a:pt x="253734" y="31523"/>
                </a:moveTo>
                <a:lnTo>
                  <a:pt x="252242" y="31523"/>
                </a:lnTo>
                <a:lnTo>
                  <a:pt x="252981" y="30446"/>
                </a:lnTo>
                <a:lnTo>
                  <a:pt x="253967" y="29087"/>
                </a:lnTo>
                <a:lnTo>
                  <a:pt x="255257" y="27940"/>
                </a:lnTo>
                <a:lnTo>
                  <a:pt x="258588" y="25396"/>
                </a:lnTo>
                <a:lnTo>
                  <a:pt x="260182" y="24130"/>
                </a:lnTo>
                <a:lnTo>
                  <a:pt x="261337" y="22751"/>
                </a:lnTo>
                <a:lnTo>
                  <a:pt x="262280" y="21590"/>
                </a:lnTo>
                <a:lnTo>
                  <a:pt x="263350" y="20193"/>
                </a:lnTo>
                <a:lnTo>
                  <a:pt x="263712" y="19050"/>
                </a:lnTo>
                <a:lnTo>
                  <a:pt x="264295" y="19050"/>
                </a:lnTo>
                <a:lnTo>
                  <a:pt x="265747" y="17780"/>
                </a:lnTo>
                <a:lnTo>
                  <a:pt x="266542" y="16385"/>
                </a:lnTo>
                <a:lnTo>
                  <a:pt x="267274" y="15240"/>
                </a:lnTo>
                <a:lnTo>
                  <a:pt x="268783" y="13970"/>
                </a:lnTo>
                <a:lnTo>
                  <a:pt x="270630" y="13970"/>
                </a:lnTo>
                <a:lnTo>
                  <a:pt x="270743" y="15240"/>
                </a:lnTo>
                <a:lnTo>
                  <a:pt x="269338" y="16385"/>
                </a:lnTo>
                <a:lnTo>
                  <a:pt x="268708" y="16385"/>
                </a:lnTo>
                <a:lnTo>
                  <a:pt x="267160" y="17780"/>
                </a:lnTo>
                <a:lnTo>
                  <a:pt x="266594" y="19050"/>
                </a:lnTo>
                <a:lnTo>
                  <a:pt x="264800" y="20193"/>
                </a:lnTo>
                <a:lnTo>
                  <a:pt x="264642" y="20193"/>
                </a:lnTo>
                <a:lnTo>
                  <a:pt x="264196" y="21590"/>
                </a:lnTo>
                <a:lnTo>
                  <a:pt x="261506" y="24130"/>
                </a:lnTo>
                <a:lnTo>
                  <a:pt x="259323" y="25396"/>
                </a:lnTo>
                <a:lnTo>
                  <a:pt x="256813" y="29087"/>
                </a:lnTo>
                <a:lnTo>
                  <a:pt x="255804" y="29087"/>
                </a:lnTo>
                <a:lnTo>
                  <a:pt x="254315" y="30446"/>
                </a:lnTo>
                <a:lnTo>
                  <a:pt x="253734" y="31523"/>
                </a:lnTo>
                <a:close/>
              </a:path>
              <a:path w="840740" h="173989">
                <a:moveTo>
                  <a:pt x="299725" y="22751"/>
                </a:moveTo>
                <a:lnTo>
                  <a:pt x="297017" y="22751"/>
                </a:lnTo>
                <a:lnTo>
                  <a:pt x="299667" y="21590"/>
                </a:lnTo>
                <a:lnTo>
                  <a:pt x="301635" y="19050"/>
                </a:lnTo>
                <a:lnTo>
                  <a:pt x="302583" y="17780"/>
                </a:lnTo>
                <a:lnTo>
                  <a:pt x="303573" y="16385"/>
                </a:lnTo>
                <a:lnTo>
                  <a:pt x="303955" y="15240"/>
                </a:lnTo>
                <a:lnTo>
                  <a:pt x="305247" y="15240"/>
                </a:lnTo>
                <a:lnTo>
                  <a:pt x="306143" y="13970"/>
                </a:lnTo>
                <a:lnTo>
                  <a:pt x="307036" y="13970"/>
                </a:lnTo>
                <a:lnTo>
                  <a:pt x="307065" y="15240"/>
                </a:lnTo>
                <a:lnTo>
                  <a:pt x="305698" y="16385"/>
                </a:lnTo>
                <a:lnTo>
                  <a:pt x="304279" y="17780"/>
                </a:lnTo>
                <a:lnTo>
                  <a:pt x="302605" y="20193"/>
                </a:lnTo>
                <a:lnTo>
                  <a:pt x="300927" y="21590"/>
                </a:lnTo>
                <a:lnTo>
                  <a:pt x="299725" y="22751"/>
                </a:lnTo>
                <a:close/>
              </a:path>
              <a:path w="840740" h="173989">
                <a:moveTo>
                  <a:pt x="362396" y="21590"/>
                </a:moveTo>
                <a:lnTo>
                  <a:pt x="361595" y="21590"/>
                </a:lnTo>
                <a:lnTo>
                  <a:pt x="363318" y="19050"/>
                </a:lnTo>
                <a:lnTo>
                  <a:pt x="365115" y="17780"/>
                </a:lnTo>
                <a:lnTo>
                  <a:pt x="367705" y="13970"/>
                </a:lnTo>
                <a:lnTo>
                  <a:pt x="368075" y="15240"/>
                </a:lnTo>
                <a:lnTo>
                  <a:pt x="368349" y="15240"/>
                </a:lnTo>
                <a:lnTo>
                  <a:pt x="366097" y="17780"/>
                </a:lnTo>
                <a:lnTo>
                  <a:pt x="364241" y="20193"/>
                </a:lnTo>
                <a:lnTo>
                  <a:pt x="363042" y="20193"/>
                </a:lnTo>
                <a:lnTo>
                  <a:pt x="362396" y="21590"/>
                </a:lnTo>
                <a:close/>
              </a:path>
              <a:path w="840740" h="173989">
                <a:moveTo>
                  <a:pt x="381036" y="16385"/>
                </a:moveTo>
                <a:lnTo>
                  <a:pt x="380842" y="16385"/>
                </a:lnTo>
                <a:lnTo>
                  <a:pt x="379459" y="15240"/>
                </a:lnTo>
                <a:lnTo>
                  <a:pt x="380042" y="13970"/>
                </a:lnTo>
                <a:lnTo>
                  <a:pt x="381992" y="13970"/>
                </a:lnTo>
                <a:lnTo>
                  <a:pt x="381437" y="15240"/>
                </a:lnTo>
                <a:lnTo>
                  <a:pt x="381036" y="16385"/>
                </a:lnTo>
                <a:close/>
              </a:path>
              <a:path w="840740" h="173989">
                <a:moveTo>
                  <a:pt x="393526" y="15240"/>
                </a:moveTo>
                <a:lnTo>
                  <a:pt x="393091" y="15240"/>
                </a:lnTo>
                <a:lnTo>
                  <a:pt x="392657" y="13970"/>
                </a:lnTo>
                <a:lnTo>
                  <a:pt x="394390" y="13970"/>
                </a:lnTo>
                <a:lnTo>
                  <a:pt x="393526" y="15240"/>
                </a:lnTo>
                <a:close/>
              </a:path>
              <a:path w="840740" h="173989">
                <a:moveTo>
                  <a:pt x="458539" y="24130"/>
                </a:moveTo>
                <a:lnTo>
                  <a:pt x="458030" y="24130"/>
                </a:lnTo>
                <a:lnTo>
                  <a:pt x="457784" y="23164"/>
                </a:lnTo>
                <a:lnTo>
                  <a:pt x="457789" y="22751"/>
                </a:lnTo>
                <a:lnTo>
                  <a:pt x="458674" y="21590"/>
                </a:lnTo>
                <a:lnTo>
                  <a:pt x="459575" y="21590"/>
                </a:lnTo>
                <a:lnTo>
                  <a:pt x="461194" y="20193"/>
                </a:lnTo>
                <a:lnTo>
                  <a:pt x="461706" y="19050"/>
                </a:lnTo>
                <a:lnTo>
                  <a:pt x="463325" y="17780"/>
                </a:lnTo>
                <a:lnTo>
                  <a:pt x="463970" y="16385"/>
                </a:lnTo>
                <a:lnTo>
                  <a:pt x="464523" y="16385"/>
                </a:lnTo>
                <a:lnTo>
                  <a:pt x="465745" y="13970"/>
                </a:lnTo>
                <a:lnTo>
                  <a:pt x="467435" y="13970"/>
                </a:lnTo>
                <a:lnTo>
                  <a:pt x="466556" y="15240"/>
                </a:lnTo>
                <a:lnTo>
                  <a:pt x="466081" y="16385"/>
                </a:lnTo>
                <a:lnTo>
                  <a:pt x="464772" y="17780"/>
                </a:lnTo>
                <a:lnTo>
                  <a:pt x="463514" y="19050"/>
                </a:lnTo>
                <a:lnTo>
                  <a:pt x="462050" y="20193"/>
                </a:lnTo>
                <a:lnTo>
                  <a:pt x="460971" y="21590"/>
                </a:lnTo>
                <a:lnTo>
                  <a:pt x="460133" y="22751"/>
                </a:lnTo>
                <a:lnTo>
                  <a:pt x="459609" y="22751"/>
                </a:lnTo>
                <a:lnTo>
                  <a:pt x="458539" y="24130"/>
                </a:lnTo>
                <a:close/>
              </a:path>
              <a:path w="840740" h="173989">
                <a:moveTo>
                  <a:pt x="485857" y="20193"/>
                </a:moveTo>
                <a:lnTo>
                  <a:pt x="486014" y="19050"/>
                </a:lnTo>
                <a:lnTo>
                  <a:pt x="487139" y="19050"/>
                </a:lnTo>
                <a:lnTo>
                  <a:pt x="489064" y="15240"/>
                </a:lnTo>
                <a:lnTo>
                  <a:pt x="490291" y="15240"/>
                </a:lnTo>
                <a:lnTo>
                  <a:pt x="491882" y="13970"/>
                </a:lnTo>
                <a:lnTo>
                  <a:pt x="491790" y="15240"/>
                </a:lnTo>
                <a:lnTo>
                  <a:pt x="489944" y="16385"/>
                </a:lnTo>
                <a:lnTo>
                  <a:pt x="488905" y="17780"/>
                </a:lnTo>
                <a:lnTo>
                  <a:pt x="488067" y="19050"/>
                </a:lnTo>
                <a:lnTo>
                  <a:pt x="485857" y="20193"/>
                </a:lnTo>
                <a:close/>
              </a:path>
              <a:path w="840740" h="173989">
                <a:moveTo>
                  <a:pt x="525474" y="19050"/>
                </a:moveTo>
                <a:lnTo>
                  <a:pt x="523659" y="19050"/>
                </a:lnTo>
                <a:lnTo>
                  <a:pt x="524140" y="17780"/>
                </a:lnTo>
                <a:lnTo>
                  <a:pt x="525391" y="16385"/>
                </a:lnTo>
                <a:lnTo>
                  <a:pt x="526129" y="15240"/>
                </a:lnTo>
                <a:lnTo>
                  <a:pt x="527015" y="13970"/>
                </a:lnTo>
                <a:lnTo>
                  <a:pt x="529787" y="13970"/>
                </a:lnTo>
                <a:lnTo>
                  <a:pt x="528969" y="15240"/>
                </a:lnTo>
                <a:lnTo>
                  <a:pt x="528510" y="16385"/>
                </a:lnTo>
                <a:lnTo>
                  <a:pt x="527121" y="16385"/>
                </a:lnTo>
                <a:lnTo>
                  <a:pt x="526730" y="17780"/>
                </a:lnTo>
                <a:lnTo>
                  <a:pt x="525474" y="19050"/>
                </a:lnTo>
                <a:close/>
              </a:path>
              <a:path w="840740" h="173989">
                <a:moveTo>
                  <a:pt x="645426" y="22751"/>
                </a:moveTo>
                <a:lnTo>
                  <a:pt x="644116" y="22751"/>
                </a:lnTo>
                <a:lnTo>
                  <a:pt x="644171" y="21590"/>
                </a:lnTo>
                <a:lnTo>
                  <a:pt x="645260" y="20193"/>
                </a:lnTo>
                <a:lnTo>
                  <a:pt x="645968" y="19050"/>
                </a:lnTo>
                <a:lnTo>
                  <a:pt x="647922" y="17780"/>
                </a:lnTo>
                <a:lnTo>
                  <a:pt x="647779" y="17780"/>
                </a:lnTo>
                <a:lnTo>
                  <a:pt x="648178" y="16385"/>
                </a:lnTo>
                <a:lnTo>
                  <a:pt x="649851" y="16385"/>
                </a:lnTo>
                <a:lnTo>
                  <a:pt x="651064" y="15240"/>
                </a:lnTo>
                <a:lnTo>
                  <a:pt x="651658" y="13970"/>
                </a:lnTo>
                <a:lnTo>
                  <a:pt x="653313" y="13970"/>
                </a:lnTo>
                <a:lnTo>
                  <a:pt x="652256" y="15240"/>
                </a:lnTo>
                <a:lnTo>
                  <a:pt x="651242" y="15240"/>
                </a:lnTo>
                <a:lnTo>
                  <a:pt x="649804" y="17780"/>
                </a:lnTo>
                <a:lnTo>
                  <a:pt x="647891" y="20193"/>
                </a:lnTo>
                <a:lnTo>
                  <a:pt x="647148" y="20193"/>
                </a:lnTo>
                <a:lnTo>
                  <a:pt x="646025" y="21590"/>
                </a:lnTo>
                <a:lnTo>
                  <a:pt x="645426" y="22751"/>
                </a:lnTo>
                <a:close/>
              </a:path>
              <a:path w="840740" h="173989">
                <a:moveTo>
                  <a:pt x="675541" y="16385"/>
                </a:moveTo>
                <a:lnTo>
                  <a:pt x="675050" y="16385"/>
                </a:lnTo>
                <a:lnTo>
                  <a:pt x="675030" y="15240"/>
                </a:lnTo>
                <a:lnTo>
                  <a:pt x="675568" y="15240"/>
                </a:lnTo>
                <a:lnTo>
                  <a:pt x="676158" y="13970"/>
                </a:lnTo>
                <a:lnTo>
                  <a:pt x="677076" y="13970"/>
                </a:lnTo>
                <a:lnTo>
                  <a:pt x="676119" y="15240"/>
                </a:lnTo>
                <a:lnTo>
                  <a:pt x="675541" y="16385"/>
                </a:lnTo>
                <a:close/>
              </a:path>
              <a:path w="840740" h="173989">
                <a:moveTo>
                  <a:pt x="684951" y="20193"/>
                </a:moveTo>
                <a:lnTo>
                  <a:pt x="684137" y="20193"/>
                </a:lnTo>
                <a:lnTo>
                  <a:pt x="683855" y="19050"/>
                </a:lnTo>
                <a:lnTo>
                  <a:pt x="684040" y="17780"/>
                </a:lnTo>
                <a:lnTo>
                  <a:pt x="688812" y="13970"/>
                </a:lnTo>
                <a:lnTo>
                  <a:pt x="688937" y="15240"/>
                </a:lnTo>
                <a:lnTo>
                  <a:pt x="689079" y="15240"/>
                </a:lnTo>
                <a:lnTo>
                  <a:pt x="688787" y="16385"/>
                </a:lnTo>
                <a:lnTo>
                  <a:pt x="687282" y="16385"/>
                </a:lnTo>
                <a:lnTo>
                  <a:pt x="686047" y="17780"/>
                </a:lnTo>
                <a:lnTo>
                  <a:pt x="685218" y="19050"/>
                </a:lnTo>
                <a:lnTo>
                  <a:pt x="685076" y="19050"/>
                </a:lnTo>
                <a:lnTo>
                  <a:pt x="684951" y="20193"/>
                </a:lnTo>
                <a:close/>
              </a:path>
              <a:path w="840740" h="173989">
                <a:moveTo>
                  <a:pt x="775469" y="15240"/>
                </a:moveTo>
                <a:lnTo>
                  <a:pt x="774373" y="15240"/>
                </a:lnTo>
                <a:lnTo>
                  <a:pt x="774978" y="13970"/>
                </a:lnTo>
                <a:lnTo>
                  <a:pt x="776084" y="13970"/>
                </a:lnTo>
                <a:lnTo>
                  <a:pt x="775469" y="15240"/>
                </a:lnTo>
                <a:close/>
              </a:path>
              <a:path w="840740" h="173989">
                <a:moveTo>
                  <a:pt x="808947" y="31523"/>
                </a:moveTo>
                <a:lnTo>
                  <a:pt x="807455" y="31523"/>
                </a:lnTo>
                <a:lnTo>
                  <a:pt x="808194" y="30446"/>
                </a:lnTo>
                <a:lnTo>
                  <a:pt x="809181" y="29087"/>
                </a:lnTo>
                <a:lnTo>
                  <a:pt x="810470" y="27940"/>
                </a:lnTo>
                <a:lnTo>
                  <a:pt x="813801" y="25396"/>
                </a:lnTo>
                <a:lnTo>
                  <a:pt x="815395" y="24130"/>
                </a:lnTo>
                <a:lnTo>
                  <a:pt x="816550" y="22751"/>
                </a:lnTo>
                <a:lnTo>
                  <a:pt x="817493" y="21590"/>
                </a:lnTo>
                <a:lnTo>
                  <a:pt x="818563" y="20193"/>
                </a:lnTo>
                <a:lnTo>
                  <a:pt x="818925" y="19050"/>
                </a:lnTo>
                <a:lnTo>
                  <a:pt x="819508" y="19050"/>
                </a:lnTo>
                <a:lnTo>
                  <a:pt x="820960" y="17780"/>
                </a:lnTo>
                <a:lnTo>
                  <a:pt x="821755" y="16385"/>
                </a:lnTo>
                <a:lnTo>
                  <a:pt x="822487" y="15240"/>
                </a:lnTo>
                <a:lnTo>
                  <a:pt x="823996" y="13970"/>
                </a:lnTo>
                <a:lnTo>
                  <a:pt x="825843" y="13970"/>
                </a:lnTo>
                <a:lnTo>
                  <a:pt x="825956" y="15240"/>
                </a:lnTo>
                <a:lnTo>
                  <a:pt x="824551" y="16385"/>
                </a:lnTo>
                <a:lnTo>
                  <a:pt x="823921" y="16385"/>
                </a:lnTo>
                <a:lnTo>
                  <a:pt x="822373" y="17780"/>
                </a:lnTo>
                <a:lnTo>
                  <a:pt x="821807" y="19050"/>
                </a:lnTo>
                <a:lnTo>
                  <a:pt x="820013" y="20193"/>
                </a:lnTo>
                <a:lnTo>
                  <a:pt x="819855" y="20193"/>
                </a:lnTo>
                <a:lnTo>
                  <a:pt x="819409" y="21590"/>
                </a:lnTo>
                <a:lnTo>
                  <a:pt x="816719" y="24130"/>
                </a:lnTo>
                <a:lnTo>
                  <a:pt x="814536" y="25396"/>
                </a:lnTo>
                <a:lnTo>
                  <a:pt x="812026" y="29087"/>
                </a:lnTo>
                <a:lnTo>
                  <a:pt x="811017" y="29087"/>
                </a:lnTo>
                <a:lnTo>
                  <a:pt x="809528" y="30446"/>
                </a:lnTo>
                <a:lnTo>
                  <a:pt x="808947" y="31523"/>
                </a:lnTo>
                <a:close/>
              </a:path>
              <a:path w="840740" h="173989">
                <a:moveTo>
                  <a:pt x="819760" y="34210"/>
                </a:moveTo>
                <a:lnTo>
                  <a:pt x="817114" y="34210"/>
                </a:lnTo>
                <a:lnTo>
                  <a:pt x="817594" y="33020"/>
                </a:lnTo>
                <a:lnTo>
                  <a:pt x="820252" y="31523"/>
                </a:lnTo>
                <a:lnTo>
                  <a:pt x="819980" y="31523"/>
                </a:lnTo>
                <a:lnTo>
                  <a:pt x="820603" y="30446"/>
                </a:lnTo>
                <a:lnTo>
                  <a:pt x="822337" y="27940"/>
                </a:lnTo>
                <a:lnTo>
                  <a:pt x="823868" y="26670"/>
                </a:lnTo>
                <a:lnTo>
                  <a:pt x="826389" y="25396"/>
                </a:lnTo>
                <a:lnTo>
                  <a:pt x="827775" y="22751"/>
                </a:lnTo>
                <a:lnTo>
                  <a:pt x="828312" y="21590"/>
                </a:lnTo>
                <a:lnTo>
                  <a:pt x="829611" y="21590"/>
                </a:lnTo>
                <a:lnTo>
                  <a:pt x="830108" y="20193"/>
                </a:lnTo>
                <a:lnTo>
                  <a:pt x="830283" y="20193"/>
                </a:lnTo>
                <a:lnTo>
                  <a:pt x="832269" y="19050"/>
                </a:lnTo>
                <a:lnTo>
                  <a:pt x="834151" y="16385"/>
                </a:lnTo>
                <a:lnTo>
                  <a:pt x="836411" y="13970"/>
                </a:lnTo>
                <a:lnTo>
                  <a:pt x="838450" y="13970"/>
                </a:lnTo>
                <a:lnTo>
                  <a:pt x="835767" y="17780"/>
                </a:lnTo>
                <a:lnTo>
                  <a:pt x="833230" y="19050"/>
                </a:lnTo>
                <a:lnTo>
                  <a:pt x="832298" y="20193"/>
                </a:lnTo>
                <a:lnTo>
                  <a:pt x="830624" y="22751"/>
                </a:lnTo>
                <a:lnTo>
                  <a:pt x="829639" y="24130"/>
                </a:lnTo>
                <a:lnTo>
                  <a:pt x="828170" y="24130"/>
                </a:lnTo>
                <a:lnTo>
                  <a:pt x="827106" y="26670"/>
                </a:lnTo>
                <a:lnTo>
                  <a:pt x="825597" y="26670"/>
                </a:lnTo>
                <a:lnTo>
                  <a:pt x="824177" y="27940"/>
                </a:lnTo>
                <a:lnTo>
                  <a:pt x="823187" y="30319"/>
                </a:lnTo>
                <a:lnTo>
                  <a:pt x="823134" y="30446"/>
                </a:lnTo>
                <a:lnTo>
                  <a:pt x="821392" y="30446"/>
                </a:lnTo>
                <a:lnTo>
                  <a:pt x="821009" y="31523"/>
                </a:lnTo>
                <a:lnTo>
                  <a:pt x="820492" y="32669"/>
                </a:lnTo>
                <a:lnTo>
                  <a:pt x="819760" y="34210"/>
                </a:lnTo>
                <a:close/>
              </a:path>
              <a:path w="840740" h="173989">
                <a:moveTo>
                  <a:pt x="14404" y="24130"/>
                </a:moveTo>
                <a:lnTo>
                  <a:pt x="13048" y="24130"/>
                </a:lnTo>
                <a:lnTo>
                  <a:pt x="13351" y="23164"/>
                </a:lnTo>
                <a:lnTo>
                  <a:pt x="13561" y="22751"/>
                </a:lnTo>
                <a:lnTo>
                  <a:pt x="14781" y="21590"/>
                </a:lnTo>
                <a:lnTo>
                  <a:pt x="16092" y="20193"/>
                </a:lnTo>
                <a:lnTo>
                  <a:pt x="17447" y="19050"/>
                </a:lnTo>
                <a:lnTo>
                  <a:pt x="19326" y="17780"/>
                </a:lnTo>
                <a:lnTo>
                  <a:pt x="21265" y="15240"/>
                </a:lnTo>
                <a:lnTo>
                  <a:pt x="21998" y="15240"/>
                </a:lnTo>
                <a:lnTo>
                  <a:pt x="20237" y="17780"/>
                </a:lnTo>
                <a:lnTo>
                  <a:pt x="19057" y="20193"/>
                </a:lnTo>
                <a:lnTo>
                  <a:pt x="18094" y="21590"/>
                </a:lnTo>
                <a:lnTo>
                  <a:pt x="15781" y="21590"/>
                </a:lnTo>
                <a:lnTo>
                  <a:pt x="15238" y="22751"/>
                </a:lnTo>
                <a:lnTo>
                  <a:pt x="14404" y="24130"/>
                </a:lnTo>
                <a:close/>
              </a:path>
              <a:path w="840740" h="173989">
                <a:moveTo>
                  <a:pt x="156872" y="17780"/>
                </a:moveTo>
                <a:lnTo>
                  <a:pt x="155096" y="17780"/>
                </a:lnTo>
                <a:lnTo>
                  <a:pt x="156175" y="16385"/>
                </a:lnTo>
                <a:lnTo>
                  <a:pt x="156900" y="15240"/>
                </a:lnTo>
                <a:lnTo>
                  <a:pt x="157519" y="15240"/>
                </a:lnTo>
                <a:lnTo>
                  <a:pt x="157340" y="16385"/>
                </a:lnTo>
                <a:lnTo>
                  <a:pt x="156872" y="17780"/>
                </a:lnTo>
                <a:close/>
              </a:path>
              <a:path w="840740" h="173989">
                <a:moveTo>
                  <a:pt x="226230" y="21590"/>
                </a:moveTo>
                <a:lnTo>
                  <a:pt x="225668" y="21590"/>
                </a:lnTo>
                <a:lnTo>
                  <a:pt x="225723" y="20193"/>
                </a:lnTo>
                <a:lnTo>
                  <a:pt x="227013" y="20193"/>
                </a:lnTo>
                <a:lnTo>
                  <a:pt x="228227" y="17780"/>
                </a:lnTo>
                <a:lnTo>
                  <a:pt x="228963" y="17780"/>
                </a:lnTo>
                <a:lnTo>
                  <a:pt x="230664" y="15240"/>
                </a:lnTo>
                <a:lnTo>
                  <a:pt x="232362" y="15240"/>
                </a:lnTo>
                <a:lnTo>
                  <a:pt x="230903" y="17780"/>
                </a:lnTo>
                <a:lnTo>
                  <a:pt x="228451" y="19050"/>
                </a:lnTo>
                <a:lnTo>
                  <a:pt x="226230" y="21590"/>
                </a:lnTo>
                <a:close/>
              </a:path>
              <a:path w="840740" h="173989">
                <a:moveTo>
                  <a:pt x="391949" y="16385"/>
                </a:moveTo>
                <a:lnTo>
                  <a:pt x="391456" y="16385"/>
                </a:lnTo>
                <a:lnTo>
                  <a:pt x="391728" y="15240"/>
                </a:lnTo>
                <a:lnTo>
                  <a:pt x="392017" y="15240"/>
                </a:lnTo>
                <a:lnTo>
                  <a:pt x="391949" y="16385"/>
                </a:lnTo>
                <a:close/>
              </a:path>
              <a:path w="840740" h="173989">
                <a:moveTo>
                  <a:pt x="404564" y="17780"/>
                </a:moveTo>
                <a:lnTo>
                  <a:pt x="401678" y="17780"/>
                </a:lnTo>
                <a:lnTo>
                  <a:pt x="403518" y="15240"/>
                </a:lnTo>
                <a:lnTo>
                  <a:pt x="405368" y="15240"/>
                </a:lnTo>
                <a:lnTo>
                  <a:pt x="405108" y="16385"/>
                </a:lnTo>
                <a:lnTo>
                  <a:pt x="404564" y="17780"/>
                </a:lnTo>
                <a:close/>
              </a:path>
              <a:path w="840740" h="173989">
                <a:moveTo>
                  <a:pt x="569617" y="24130"/>
                </a:moveTo>
                <a:lnTo>
                  <a:pt x="568261" y="24130"/>
                </a:lnTo>
                <a:lnTo>
                  <a:pt x="568564" y="23164"/>
                </a:lnTo>
                <a:lnTo>
                  <a:pt x="568774" y="22751"/>
                </a:lnTo>
                <a:lnTo>
                  <a:pt x="569994" y="21590"/>
                </a:lnTo>
                <a:lnTo>
                  <a:pt x="571305" y="20193"/>
                </a:lnTo>
                <a:lnTo>
                  <a:pt x="572660" y="19050"/>
                </a:lnTo>
                <a:lnTo>
                  <a:pt x="574539" y="17780"/>
                </a:lnTo>
                <a:lnTo>
                  <a:pt x="576478" y="15240"/>
                </a:lnTo>
                <a:lnTo>
                  <a:pt x="577211" y="15240"/>
                </a:lnTo>
                <a:lnTo>
                  <a:pt x="575450" y="17780"/>
                </a:lnTo>
                <a:lnTo>
                  <a:pt x="574270" y="20193"/>
                </a:lnTo>
                <a:lnTo>
                  <a:pt x="573307" y="21590"/>
                </a:lnTo>
                <a:lnTo>
                  <a:pt x="570994" y="21590"/>
                </a:lnTo>
                <a:lnTo>
                  <a:pt x="570451" y="22751"/>
                </a:lnTo>
                <a:lnTo>
                  <a:pt x="569617" y="24130"/>
                </a:lnTo>
                <a:close/>
              </a:path>
              <a:path w="840740" h="173989">
                <a:moveTo>
                  <a:pt x="712085" y="17780"/>
                </a:moveTo>
                <a:lnTo>
                  <a:pt x="710309" y="17780"/>
                </a:lnTo>
                <a:lnTo>
                  <a:pt x="711388" y="16385"/>
                </a:lnTo>
                <a:lnTo>
                  <a:pt x="712113" y="15240"/>
                </a:lnTo>
                <a:lnTo>
                  <a:pt x="712732" y="15240"/>
                </a:lnTo>
                <a:lnTo>
                  <a:pt x="712553" y="16385"/>
                </a:lnTo>
                <a:lnTo>
                  <a:pt x="712085" y="17780"/>
                </a:lnTo>
                <a:close/>
              </a:path>
              <a:path w="840740" h="173989">
                <a:moveTo>
                  <a:pt x="781443" y="21590"/>
                </a:moveTo>
                <a:lnTo>
                  <a:pt x="780881" y="21590"/>
                </a:lnTo>
                <a:lnTo>
                  <a:pt x="780936" y="20193"/>
                </a:lnTo>
                <a:lnTo>
                  <a:pt x="782226" y="20193"/>
                </a:lnTo>
                <a:lnTo>
                  <a:pt x="783440" y="17780"/>
                </a:lnTo>
                <a:lnTo>
                  <a:pt x="784176" y="17780"/>
                </a:lnTo>
                <a:lnTo>
                  <a:pt x="785877" y="15240"/>
                </a:lnTo>
                <a:lnTo>
                  <a:pt x="787575" y="15240"/>
                </a:lnTo>
                <a:lnTo>
                  <a:pt x="786119" y="17780"/>
                </a:lnTo>
                <a:lnTo>
                  <a:pt x="783664" y="19050"/>
                </a:lnTo>
                <a:lnTo>
                  <a:pt x="781443" y="21590"/>
                </a:lnTo>
                <a:close/>
              </a:path>
              <a:path w="840740" h="173989">
                <a:moveTo>
                  <a:pt x="27252" y="22751"/>
                </a:moveTo>
                <a:lnTo>
                  <a:pt x="27086" y="22751"/>
                </a:lnTo>
                <a:lnTo>
                  <a:pt x="26887" y="21590"/>
                </a:lnTo>
                <a:lnTo>
                  <a:pt x="27891" y="21590"/>
                </a:lnTo>
                <a:lnTo>
                  <a:pt x="28371" y="19050"/>
                </a:lnTo>
                <a:lnTo>
                  <a:pt x="30428" y="19050"/>
                </a:lnTo>
                <a:lnTo>
                  <a:pt x="30880" y="17780"/>
                </a:lnTo>
                <a:lnTo>
                  <a:pt x="31959" y="16385"/>
                </a:lnTo>
                <a:lnTo>
                  <a:pt x="33347" y="16385"/>
                </a:lnTo>
                <a:lnTo>
                  <a:pt x="32894" y="17780"/>
                </a:lnTo>
                <a:lnTo>
                  <a:pt x="31535" y="19050"/>
                </a:lnTo>
                <a:lnTo>
                  <a:pt x="31266" y="20193"/>
                </a:lnTo>
                <a:lnTo>
                  <a:pt x="30035" y="20193"/>
                </a:lnTo>
                <a:lnTo>
                  <a:pt x="28837" y="21590"/>
                </a:lnTo>
                <a:lnTo>
                  <a:pt x="27252" y="22751"/>
                </a:lnTo>
                <a:close/>
              </a:path>
              <a:path w="840740" h="173989">
                <a:moveTo>
                  <a:pt x="69999" y="17780"/>
                </a:moveTo>
                <a:lnTo>
                  <a:pt x="68419" y="17780"/>
                </a:lnTo>
                <a:lnTo>
                  <a:pt x="69235" y="16385"/>
                </a:lnTo>
                <a:lnTo>
                  <a:pt x="70413" y="16385"/>
                </a:lnTo>
                <a:lnTo>
                  <a:pt x="69999" y="17780"/>
                </a:lnTo>
                <a:close/>
              </a:path>
              <a:path w="840740" h="173989">
                <a:moveTo>
                  <a:pt x="190734" y="20193"/>
                </a:moveTo>
                <a:lnTo>
                  <a:pt x="190596" y="20193"/>
                </a:lnTo>
                <a:lnTo>
                  <a:pt x="190475" y="19050"/>
                </a:lnTo>
                <a:lnTo>
                  <a:pt x="191809" y="17780"/>
                </a:lnTo>
                <a:lnTo>
                  <a:pt x="192884" y="16385"/>
                </a:lnTo>
                <a:lnTo>
                  <a:pt x="194094" y="16385"/>
                </a:lnTo>
                <a:lnTo>
                  <a:pt x="193094" y="17780"/>
                </a:lnTo>
                <a:lnTo>
                  <a:pt x="190734" y="20193"/>
                </a:lnTo>
                <a:close/>
              </a:path>
              <a:path w="840740" h="173989">
                <a:moveTo>
                  <a:pt x="203024" y="20193"/>
                </a:moveTo>
                <a:lnTo>
                  <a:pt x="202997" y="19050"/>
                </a:lnTo>
                <a:lnTo>
                  <a:pt x="203125" y="19050"/>
                </a:lnTo>
                <a:lnTo>
                  <a:pt x="203346" y="17780"/>
                </a:lnTo>
                <a:lnTo>
                  <a:pt x="204405" y="16385"/>
                </a:lnTo>
                <a:lnTo>
                  <a:pt x="205785" y="16385"/>
                </a:lnTo>
                <a:lnTo>
                  <a:pt x="205769" y="17780"/>
                </a:lnTo>
                <a:lnTo>
                  <a:pt x="204787" y="17780"/>
                </a:lnTo>
                <a:lnTo>
                  <a:pt x="204132" y="19050"/>
                </a:lnTo>
                <a:lnTo>
                  <a:pt x="203024" y="20193"/>
                </a:lnTo>
                <a:close/>
              </a:path>
              <a:path w="840740" h="173989">
                <a:moveTo>
                  <a:pt x="368104" y="27940"/>
                </a:moveTo>
                <a:lnTo>
                  <a:pt x="368072" y="26670"/>
                </a:lnTo>
                <a:lnTo>
                  <a:pt x="369030" y="25396"/>
                </a:lnTo>
                <a:lnTo>
                  <a:pt x="369609" y="24130"/>
                </a:lnTo>
                <a:lnTo>
                  <a:pt x="370456" y="24130"/>
                </a:lnTo>
                <a:lnTo>
                  <a:pt x="374122" y="20193"/>
                </a:lnTo>
                <a:lnTo>
                  <a:pt x="376039" y="17780"/>
                </a:lnTo>
                <a:lnTo>
                  <a:pt x="376420" y="17780"/>
                </a:lnTo>
                <a:lnTo>
                  <a:pt x="377487" y="16385"/>
                </a:lnTo>
                <a:lnTo>
                  <a:pt x="378772" y="16385"/>
                </a:lnTo>
                <a:lnTo>
                  <a:pt x="376175" y="20193"/>
                </a:lnTo>
                <a:lnTo>
                  <a:pt x="375970" y="20193"/>
                </a:lnTo>
                <a:lnTo>
                  <a:pt x="375285" y="21590"/>
                </a:lnTo>
                <a:lnTo>
                  <a:pt x="373352" y="21590"/>
                </a:lnTo>
                <a:lnTo>
                  <a:pt x="372271" y="24130"/>
                </a:lnTo>
                <a:lnTo>
                  <a:pt x="370755" y="25396"/>
                </a:lnTo>
                <a:lnTo>
                  <a:pt x="368559" y="26670"/>
                </a:lnTo>
                <a:lnTo>
                  <a:pt x="368339" y="26670"/>
                </a:lnTo>
                <a:lnTo>
                  <a:pt x="368104" y="27940"/>
                </a:lnTo>
                <a:close/>
              </a:path>
              <a:path w="840740" h="173989">
                <a:moveTo>
                  <a:pt x="426819" y="17780"/>
                </a:moveTo>
                <a:lnTo>
                  <a:pt x="427354" y="16385"/>
                </a:lnTo>
                <a:lnTo>
                  <a:pt x="428593" y="16385"/>
                </a:lnTo>
                <a:lnTo>
                  <a:pt x="426819" y="17780"/>
                </a:lnTo>
                <a:close/>
              </a:path>
              <a:path w="840740" h="173989">
                <a:moveTo>
                  <a:pt x="497708" y="22751"/>
                </a:moveTo>
                <a:lnTo>
                  <a:pt x="495496" y="22751"/>
                </a:lnTo>
                <a:lnTo>
                  <a:pt x="495597" y="21590"/>
                </a:lnTo>
                <a:lnTo>
                  <a:pt x="497124" y="21590"/>
                </a:lnTo>
                <a:lnTo>
                  <a:pt x="497586" y="19050"/>
                </a:lnTo>
                <a:lnTo>
                  <a:pt x="499946" y="17780"/>
                </a:lnTo>
                <a:lnTo>
                  <a:pt x="500375" y="16385"/>
                </a:lnTo>
                <a:lnTo>
                  <a:pt x="503520" y="16385"/>
                </a:lnTo>
                <a:lnTo>
                  <a:pt x="501276" y="17780"/>
                </a:lnTo>
                <a:lnTo>
                  <a:pt x="500180" y="17780"/>
                </a:lnTo>
                <a:lnTo>
                  <a:pt x="499460" y="20193"/>
                </a:lnTo>
                <a:lnTo>
                  <a:pt x="498995" y="20193"/>
                </a:lnTo>
                <a:lnTo>
                  <a:pt x="497708" y="22751"/>
                </a:lnTo>
                <a:close/>
              </a:path>
              <a:path w="840740" h="173989">
                <a:moveTo>
                  <a:pt x="582465" y="22751"/>
                </a:moveTo>
                <a:lnTo>
                  <a:pt x="582299" y="22751"/>
                </a:lnTo>
                <a:lnTo>
                  <a:pt x="582100" y="21590"/>
                </a:lnTo>
                <a:lnTo>
                  <a:pt x="583104" y="21590"/>
                </a:lnTo>
                <a:lnTo>
                  <a:pt x="583584" y="19050"/>
                </a:lnTo>
                <a:lnTo>
                  <a:pt x="585641" y="19050"/>
                </a:lnTo>
                <a:lnTo>
                  <a:pt x="586093" y="17780"/>
                </a:lnTo>
                <a:lnTo>
                  <a:pt x="587172" y="16385"/>
                </a:lnTo>
                <a:lnTo>
                  <a:pt x="588560" y="16385"/>
                </a:lnTo>
                <a:lnTo>
                  <a:pt x="588107" y="17780"/>
                </a:lnTo>
                <a:lnTo>
                  <a:pt x="586748" y="19050"/>
                </a:lnTo>
                <a:lnTo>
                  <a:pt x="586479" y="20193"/>
                </a:lnTo>
                <a:lnTo>
                  <a:pt x="585248" y="20193"/>
                </a:lnTo>
                <a:lnTo>
                  <a:pt x="584050" y="21590"/>
                </a:lnTo>
                <a:lnTo>
                  <a:pt x="582465" y="22751"/>
                </a:lnTo>
                <a:close/>
              </a:path>
              <a:path w="840740" h="173989">
                <a:moveTo>
                  <a:pt x="625211" y="17780"/>
                </a:moveTo>
                <a:lnTo>
                  <a:pt x="623631" y="17780"/>
                </a:lnTo>
                <a:lnTo>
                  <a:pt x="624448" y="16385"/>
                </a:lnTo>
                <a:lnTo>
                  <a:pt x="625626" y="16385"/>
                </a:lnTo>
                <a:lnTo>
                  <a:pt x="625211" y="17780"/>
                </a:lnTo>
                <a:close/>
              </a:path>
              <a:path w="840740" h="173989">
                <a:moveTo>
                  <a:pt x="745947" y="20193"/>
                </a:moveTo>
                <a:lnTo>
                  <a:pt x="745810" y="20193"/>
                </a:lnTo>
                <a:lnTo>
                  <a:pt x="745691" y="19050"/>
                </a:lnTo>
                <a:lnTo>
                  <a:pt x="747022" y="17780"/>
                </a:lnTo>
                <a:lnTo>
                  <a:pt x="748097" y="16385"/>
                </a:lnTo>
                <a:lnTo>
                  <a:pt x="749307" y="16385"/>
                </a:lnTo>
                <a:lnTo>
                  <a:pt x="748307" y="17780"/>
                </a:lnTo>
                <a:lnTo>
                  <a:pt x="745947" y="20193"/>
                </a:lnTo>
                <a:close/>
              </a:path>
              <a:path w="840740" h="173989">
                <a:moveTo>
                  <a:pt x="758240" y="20193"/>
                </a:moveTo>
                <a:lnTo>
                  <a:pt x="758213" y="19050"/>
                </a:lnTo>
                <a:lnTo>
                  <a:pt x="758342" y="19050"/>
                </a:lnTo>
                <a:lnTo>
                  <a:pt x="758562" y="17780"/>
                </a:lnTo>
                <a:lnTo>
                  <a:pt x="759621" y="16385"/>
                </a:lnTo>
                <a:lnTo>
                  <a:pt x="761001" y="16385"/>
                </a:lnTo>
                <a:lnTo>
                  <a:pt x="760985" y="17780"/>
                </a:lnTo>
                <a:lnTo>
                  <a:pt x="760003" y="17780"/>
                </a:lnTo>
                <a:lnTo>
                  <a:pt x="759349" y="19050"/>
                </a:lnTo>
                <a:lnTo>
                  <a:pt x="758240" y="20193"/>
                </a:lnTo>
                <a:close/>
              </a:path>
              <a:path w="840740" h="173989">
                <a:moveTo>
                  <a:pt x="68771" y="19050"/>
                </a:moveTo>
                <a:lnTo>
                  <a:pt x="67589" y="19050"/>
                </a:lnTo>
                <a:lnTo>
                  <a:pt x="67564" y="17780"/>
                </a:lnTo>
                <a:lnTo>
                  <a:pt x="69194" y="17780"/>
                </a:lnTo>
                <a:lnTo>
                  <a:pt x="68771" y="19050"/>
                </a:lnTo>
                <a:close/>
              </a:path>
              <a:path w="840740" h="173989">
                <a:moveTo>
                  <a:pt x="162055" y="25396"/>
                </a:moveTo>
                <a:lnTo>
                  <a:pt x="160732" y="25396"/>
                </a:lnTo>
                <a:lnTo>
                  <a:pt x="160388" y="24130"/>
                </a:lnTo>
                <a:lnTo>
                  <a:pt x="160800" y="24130"/>
                </a:lnTo>
                <a:lnTo>
                  <a:pt x="163313" y="21590"/>
                </a:lnTo>
                <a:lnTo>
                  <a:pt x="163285" y="20193"/>
                </a:lnTo>
                <a:lnTo>
                  <a:pt x="163855" y="20193"/>
                </a:lnTo>
                <a:lnTo>
                  <a:pt x="165181" y="19050"/>
                </a:lnTo>
                <a:lnTo>
                  <a:pt x="166373" y="17780"/>
                </a:lnTo>
                <a:lnTo>
                  <a:pt x="167544" y="17780"/>
                </a:lnTo>
                <a:lnTo>
                  <a:pt x="168031" y="19050"/>
                </a:lnTo>
                <a:lnTo>
                  <a:pt x="167761" y="19050"/>
                </a:lnTo>
                <a:lnTo>
                  <a:pt x="165861" y="20193"/>
                </a:lnTo>
                <a:lnTo>
                  <a:pt x="164626" y="21590"/>
                </a:lnTo>
                <a:lnTo>
                  <a:pt x="162779" y="24130"/>
                </a:lnTo>
                <a:lnTo>
                  <a:pt x="162150" y="25230"/>
                </a:lnTo>
                <a:lnTo>
                  <a:pt x="162055" y="25396"/>
                </a:lnTo>
                <a:close/>
              </a:path>
              <a:path w="840740" h="173989">
                <a:moveTo>
                  <a:pt x="178130" y="21590"/>
                </a:moveTo>
                <a:lnTo>
                  <a:pt x="175529" y="21590"/>
                </a:lnTo>
                <a:lnTo>
                  <a:pt x="176943" y="20193"/>
                </a:lnTo>
                <a:lnTo>
                  <a:pt x="177212" y="19050"/>
                </a:lnTo>
                <a:lnTo>
                  <a:pt x="177596" y="19050"/>
                </a:lnTo>
                <a:lnTo>
                  <a:pt x="178411" y="17780"/>
                </a:lnTo>
                <a:lnTo>
                  <a:pt x="180258" y="17780"/>
                </a:lnTo>
                <a:lnTo>
                  <a:pt x="179073" y="19050"/>
                </a:lnTo>
                <a:lnTo>
                  <a:pt x="178130" y="21590"/>
                </a:lnTo>
                <a:close/>
              </a:path>
              <a:path w="840740" h="173989">
                <a:moveTo>
                  <a:pt x="310050" y="24130"/>
                </a:moveTo>
                <a:lnTo>
                  <a:pt x="310132" y="22751"/>
                </a:lnTo>
                <a:lnTo>
                  <a:pt x="310370" y="22751"/>
                </a:lnTo>
                <a:lnTo>
                  <a:pt x="311239" y="21590"/>
                </a:lnTo>
                <a:lnTo>
                  <a:pt x="312118" y="21590"/>
                </a:lnTo>
                <a:lnTo>
                  <a:pt x="312805" y="19050"/>
                </a:lnTo>
                <a:lnTo>
                  <a:pt x="315363" y="17780"/>
                </a:lnTo>
                <a:lnTo>
                  <a:pt x="315321" y="19050"/>
                </a:lnTo>
                <a:lnTo>
                  <a:pt x="314879" y="20193"/>
                </a:lnTo>
                <a:lnTo>
                  <a:pt x="313157" y="21590"/>
                </a:lnTo>
                <a:lnTo>
                  <a:pt x="311627" y="22751"/>
                </a:lnTo>
                <a:lnTo>
                  <a:pt x="310050" y="24130"/>
                </a:lnTo>
                <a:close/>
              </a:path>
              <a:path w="840740" h="173989">
                <a:moveTo>
                  <a:pt x="352450" y="19050"/>
                </a:moveTo>
                <a:lnTo>
                  <a:pt x="351621" y="19050"/>
                </a:lnTo>
                <a:lnTo>
                  <a:pt x="351977" y="17780"/>
                </a:lnTo>
                <a:lnTo>
                  <a:pt x="352450" y="19050"/>
                </a:lnTo>
                <a:close/>
              </a:path>
              <a:path w="840740" h="173989">
                <a:moveTo>
                  <a:pt x="385895" y="22751"/>
                </a:moveTo>
                <a:lnTo>
                  <a:pt x="384755" y="22751"/>
                </a:lnTo>
                <a:lnTo>
                  <a:pt x="385416" y="21590"/>
                </a:lnTo>
                <a:lnTo>
                  <a:pt x="386286" y="20193"/>
                </a:lnTo>
                <a:lnTo>
                  <a:pt x="387622" y="19050"/>
                </a:lnTo>
                <a:lnTo>
                  <a:pt x="389273" y="17780"/>
                </a:lnTo>
                <a:lnTo>
                  <a:pt x="389835" y="19050"/>
                </a:lnTo>
                <a:lnTo>
                  <a:pt x="389373" y="19050"/>
                </a:lnTo>
                <a:lnTo>
                  <a:pt x="388188" y="20193"/>
                </a:lnTo>
                <a:lnTo>
                  <a:pt x="387296" y="20193"/>
                </a:lnTo>
                <a:lnTo>
                  <a:pt x="385895" y="22751"/>
                </a:lnTo>
                <a:close/>
              </a:path>
              <a:path w="840740" h="173989">
                <a:moveTo>
                  <a:pt x="412948" y="20193"/>
                </a:moveTo>
                <a:lnTo>
                  <a:pt x="412631" y="19050"/>
                </a:lnTo>
                <a:lnTo>
                  <a:pt x="413175" y="19050"/>
                </a:lnTo>
                <a:lnTo>
                  <a:pt x="413752" y="17780"/>
                </a:lnTo>
                <a:lnTo>
                  <a:pt x="413752" y="19050"/>
                </a:lnTo>
                <a:lnTo>
                  <a:pt x="412948" y="20193"/>
                </a:lnTo>
                <a:close/>
              </a:path>
              <a:path w="840740" h="173989">
                <a:moveTo>
                  <a:pt x="426007" y="19050"/>
                </a:moveTo>
                <a:lnTo>
                  <a:pt x="425214" y="19050"/>
                </a:lnTo>
                <a:lnTo>
                  <a:pt x="425470" y="17780"/>
                </a:lnTo>
                <a:lnTo>
                  <a:pt x="426623" y="17780"/>
                </a:lnTo>
                <a:lnTo>
                  <a:pt x="426007" y="19050"/>
                </a:lnTo>
                <a:close/>
              </a:path>
              <a:path w="840740" h="173989">
                <a:moveTo>
                  <a:pt x="545990" y="22751"/>
                </a:moveTo>
                <a:lnTo>
                  <a:pt x="544947" y="22751"/>
                </a:lnTo>
                <a:lnTo>
                  <a:pt x="545185" y="21590"/>
                </a:lnTo>
                <a:lnTo>
                  <a:pt x="546584" y="20193"/>
                </a:lnTo>
                <a:lnTo>
                  <a:pt x="547046" y="19050"/>
                </a:lnTo>
                <a:lnTo>
                  <a:pt x="548821" y="19050"/>
                </a:lnTo>
                <a:lnTo>
                  <a:pt x="549291" y="17780"/>
                </a:lnTo>
                <a:lnTo>
                  <a:pt x="550266" y="17780"/>
                </a:lnTo>
                <a:lnTo>
                  <a:pt x="549327" y="19050"/>
                </a:lnTo>
                <a:lnTo>
                  <a:pt x="548516" y="20193"/>
                </a:lnTo>
                <a:lnTo>
                  <a:pt x="547113" y="21590"/>
                </a:lnTo>
                <a:lnTo>
                  <a:pt x="545990" y="22751"/>
                </a:lnTo>
                <a:close/>
              </a:path>
              <a:path w="840740" h="173989">
                <a:moveTo>
                  <a:pt x="623984" y="19050"/>
                </a:moveTo>
                <a:lnTo>
                  <a:pt x="622802" y="19050"/>
                </a:lnTo>
                <a:lnTo>
                  <a:pt x="622777" y="17780"/>
                </a:lnTo>
                <a:lnTo>
                  <a:pt x="624407" y="17780"/>
                </a:lnTo>
                <a:lnTo>
                  <a:pt x="623984" y="19050"/>
                </a:lnTo>
                <a:close/>
              </a:path>
              <a:path w="840740" h="173989">
                <a:moveTo>
                  <a:pt x="717268" y="25396"/>
                </a:moveTo>
                <a:lnTo>
                  <a:pt x="715945" y="25396"/>
                </a:lnTo>
                <a:lnTo>
                  <a:pt x="715604" y="24130"/>
                </a:lnTo>
                <a:lnTo>
                  <a:pt x="716017" y="24130"/>
                </a:lnTo>
                <a:lnTo>
                  <a:pt x="718526" y="21590"/>
                </a:lnTo>
                <a:lnTo>
                  <a:pt x="718498" y="20193"/>
                </a:lnTo>
                <a:lnTo>
                  <a:pt x="719068" y="20193"/>
                </a:lnTo>
                <a:lnTo>
                  <a:pt x="720394" y="19050"/>
                </a:lnTo>
                <a:lnTo>
                  <a:pt x="721586" y="17780"/>
                </a:lnTo>
                <a:lnTo>
                  <a:pt x="722757" y="17780"/>
                </a:lnTo>
                <a:lnTo>
                  <a:pt x="723244" y="19050"/>
                </a:lnTo>
                <a:lnTo>
                  <a:pt x="722974" y="19050"/>
                </a:lnTo>
                <a:lnTo>
                  <a:pt x="721074" y="20193"/>
                </a:lnTo>
                <a:lnTo>
                  <a:pt x="719839" y="21590"/>
                </a:lnTo>
                <a:lnTo>
                  <a:pt x="717992" y="24130"/>
                </a:lnTo>
                <a:lnTo>
                  <a:pt x="717363" y="25230"/>
                </a:lnTo>
                <a:lnTo>
                  <a:pt x="717268" y="25396"/>
                </a:lnTo>
                <a:close/>
              </a:path>
              <a:path w="840740" h="173989">
                <a:moveTo>
                  <a:pt x="733343" y="21590"/>
                </a:moveTo>
                <a:lnTo>
                  <a:pt x="730742" y="21590"/>
                </a:lnTo>
                <a:lnTo>
                  <a:pt x="732156" y="20193"/>
                </a:lnTo>
                <a:lnTo>
                  <a:pt x="732425" y="19050"/>
                </a:lnTo>
                <a:lnTo>
                  <a:pt x="732809" y="19050"/>
                </a:lnTo>
                <a:lnTo>
                  <a:pt x="733628" y="17780"/>
                </a:lnTo>
                <a:lnTo>
                  <a:pt x="735471" y="17780"/>
                </a:lnTo>
                <a:lnTo>
                  <a:pt x="734286" y="19050"/>
                </a:lnTo>
                <a:lnTo>
                  <a:pt x="733343" y="21590"/>
                </a:lnTo>
                <a:close/>
              </a:path>
              <a:path w="840740" h="173989">
                <a:moveTo>
                  <a:pt x="4956" y="21590"/>
                </a:moveTo>
                <a:lnTo>
                  <a:pt x="4045" y="20193"/>
                </a:lnTo>
                <a:lnTo>
                  <a:pt x="4753" y="20193"/>
                </a:lnTo>
                <a:lnTo>
                  <a:pt x="4939" y="19050"/>
                </a:lnTo>
                <a:lnTo>
                  <a:pt x="6739" y="19050"/>
                </a:lnTo>
                <a:lnTo>
                  <a:pt x="4956" y="21590"/>
                </a:lnTo>
                <a:close/>
              </a:path>
              <a:path w="840740" h="173989">
                <a:moveTo>
                  <a:pt x="152879" y="21590"/>
                </a:moveTo>
                <a:lnTo>
                  <a:pt x="150872" y="21590"/>
                </a:lnTo>
                <a:lnTo>
                  <a:pt x="152794" y="19050"/>
                </a:lnTo>
                <a:lnTo>
                  <a:pt x="154317" y="19050"/>
                </a:lnTo>
                <a:lnTo>
                  <a:pt x="152879" y="21590"/>
                </a:lnTo>
                <a:close/>
              </a:path>
              <a:path w="840740" h="173989">
                <a:moveTo>
                  <a:pt x="185795" y="25396"/>
                </a:moveTo>
                <a:lnTo>
                  <a:pt x="184914" y="25396"/>
                </a:lnTo>
                <a:lnTo>
                  <a:pt x="185219" y="24130"/>
                </a:lnTo>
                <a:lnTo>
                  <a:pt x="185384" y="23164"/>
                </a:lnTo>
                <a:lnTo>
                  <a:pt x="185552" y="22751"/>
                </a:lnTo>
                <a:lnTo>
                  <a:pt x="186795" y="21590"/>
                </a:lnTo>
                <a:lnTo>
                  <a:pt x="189018" y="20193"/>
                </a:lnTo>
                <a:lnTo>
                  <a:pt x="189363" y="20193"/>
                </a:lnTo>
                <a:lnTo>
                  <a:pt x="189827" y="19050"/>
                </a:lnTo>
                <a:lnTo>
                  <a:pt x="190484" y="20193"/>
                </a:lnTo>
                <a:lnTo>
                  <a:pt x="190496" y="21590"/>
                </a:lnTo>
                <a:lnTo>
                  <a:pt x="189742" y="21590"/>
                </a:lnTo>
                <a:lnTo>
                  <a:pt x="187958" y="22751"/>
                </a:lnTo>
                <a:lnTo>
                  <a:pt x="187588" y="23164"/>
                </a:lnTo>
                <a:lnTo>
                  <a:pt x="186941" y="24130"/>
                </a:lnTo>
                <a:lnTo>
                  <a:pt x="185795" y="25396"/>
                </a:lnTo>
                <a:close/>
              </a:path>
              <a:path w="840740" h="173989">
                <a:moveTo>
                  <a:pt x="205391" y="30446"/>
                </a:moveTo>
                <a:lnTo>
                  <a:pt x="205243" y="30319"/>
                </a:lnTo>
                <a:lnTo>
                  <a:pt x="204427" y="29087"/>
                </a:lnTo>
                <a:lnTo>
                  <a:pt x="204353" y="27940"/>
                </a:lnTo>
                <a:lnTo>
                  <a:pt x="206630" y="27940"/>
                </a:lnTo>
                <a:lnTo>
                  <a:pt x="207634" y="26670"/>
                </a:lnTo>
                <a:lnTo>
                  <a:pt x="208571" y="25396"/>
                </a:lnTo>
                <a:lnTo>
                  <a:pt x="209171" y="24130"/>
                </a:lnTo>
                <a:lnTo>
                  <a:pt x="209854" y="24130"/>
                </a:lnTo>
                <a:lnTo>
                  <a:pt x="211285" y="23164"/>
                </a:lnTo>
                <a:lnTo>
                  <a:pt x="211813" y="22751"/>
                </a:lnTo>
                <a:lnTo>
                  <a:pt x="212633" y="21590"/>
                </a:lnTo>
                <a:lnTo>
                  <a:pt x="213993" y="19050"/>
                </a:lnTo>
                <a:lnTo>
                  <a:pt x="216484" y="19050"/>
                </a:lnTo>
                <a:lnTo>
                  <a:pt x="215869" y="20193"/>
                </a:lnTo>
                <a:lnTo>
                  <a:pt x="214542" y="20193"/>
                </a:lnTo>
                <a:lnTo>
                  <a:pt x="214256" y="21590"/>
                </a:lnTo>
                <a:lnTo>
                  <a:pt x="213747" y="21590"/>
                </a:lnTo>
                <a:lnTo>
                  <a:pt x="212979" y="22751"/>
                </a:lnTo>
                <a:lnTo>
                  <a:pt x="212359" y="22751"/>
                </a:lnTo>
                <a:lnTo>
                  <a:pt x="211320" y="24130"/>
                </a:lnTo>
                <a:lnTo>
                  <a:pt x="211135" y="25230"/>
                </a:lnTo>
                <a:lnTo>
                  <a:pt x="211107" y="25396"/>
                </a:lnTo>
                <a:lnTo>
                  <a:pt x="210071" y="26670"/>
                </a:lnTo>
                <a:lnTo>
                  <a:pt x="209260" y="26670"/>
                </a:lnTo>
                <a:lnTo>
                  <a:pt x="207573" y="27940"/>
                </a:lnTo>
                <a:lnTo>
                  <a:pt x="206644" y="29087"/>
                </a:lnTo>
                <a:lnTo>
                  <a:pt x="205510" y="30319"/>
                </a:lnTo>
                <a:lnTo>
                  <a:pt x="205391" y="30446"/>
                </a:lnTo>
                <a:close/>
              </a:path>
              <a:path w="840740" h="173989">
                <a:moveTo>
                  <a:pt x="351898" y="20193"/>
                </a:moveTo>
                <a:lnTo>
                  <a:pt x="350156" y="20193"/>
                </a:lnTo>
                <a:lnTo>
                  <a:pt x="350841" y="19050"/>
                </a:lnTo>
                <a:lnTo>
                  <a:pt x="352115" y="19050"/>
                </a:lnTo>
                <a:lnTo>
                  <a:pt x="351898" y="20193"/>
                </a:lnTo>
                <a:close/>
              </a:path>
              <a:path w="840740" h="173989">
                <a:moveTo>
                  <a:pt x="522514" y="21590"/>
                </a:moveTo>
                <a:lnTo>
                  <a:pt x="521631" y="21590"/>
                </a:lnTo>
                <a:lnTo>
                  <a:pt x="521731" y="20193"/>
                </a:lnTo>
                <a:lnTo>
                  <a:pt x="522535" y="19050"/>
                </a:lnTo>
                <a:lnTo>
                  <a:pt x="524542" y="19050"/>
                </a:lnTo>
                <a:lnTo>
                  <a:pt x="523558" y="20193"/>
                </a:lnTo>
                <a:lnTo>
                  <a:pt x="522514" y="21590"/>
                </a:lnTo>
                <a:close/>
              </a:path>
              <a:path w="840740" h="173989">
                <a:moveTo>
                  <a:pt x="560169" y="21590"/>
                </a:moveTo>
                <a:lnTo>
                  <a:pt x="559258" y="20193"/>
                </a:lnTo>
                <a:lnTo>
                  <a:pt x="559966" y="20193"/>
                </a:lnTo>
                <a:lnTo>
                  <a:pt x="560152" y="19050"/>
                </a:lnTo>
                <a:lnTo>
                  <a:pt x="561952" y="19050"/>
                </a:lnTo>
                <a:lnTo>
                  <a:pt x="560169" y="21590"/>
                </a:lnTo>
                <a:close/>
              </a:path>
              <a:path w="840740" h="173989">
                <a:moveTo>
                  <a:pt x="708092" y="21590"/>
                </a:moveTo>
                <a:lnTo>
                  <a:pt x="706085" y="21590"/>
                </a:lnTo>
                <a:lnTo>
                  <a:pt x="708007" y="19050"/>
                </a:lnTo>
                <a:lnTo>
                  <a:pt x="709530" y="19050"/>
                </a:lnTo>
                <a:lnTo>
                  <a:pt x="708092" y="21590"/>
                </a:lnTo>
                <a:close/>
              </a:path>
              <a:path w="840740" h="173989">
                <a:moveTo>
                  <a:pt x="741011" y="25396"/>
                </a:moveTo>
                <a:lnTo>
                  <a:pt x="740130" y="25396"/>
                </a:lnTo>
                <a:lnTo>
                  <a:pt x="740435" y="24130"/>
                </a:lnTo>
                <a:lnTo>
                  <a:pt x="740600" y="23164"/>
                </a:lnTo>
                <a:lnTo>
                  <a:pt x="740768" y="22751"/>
                </a:lnTo>
                <a:lnTo>
                  <a:pt x="742012" y="21590"/>
                </a:lnTo>
                <a:lnTo>
                  <a:pt x="744235" y="20193"/>
                </a:lnTo>
                <a:lnTo>
                  <a:pt x="744579" y="20193"/>
                </a:lnTo>
                <a:lnTo>
                  <a:pt x="745040" y="19050"/>
                </a:lnTo>
                <a:lnTo>
                  <a:pt x="745700" y="20193"/>
                </a:lnTo>
                <a:lnTo>
                  <a:pt x="745713" y="21590"/>
                </a:lnTo>
                <a:lnTo>
                  <a:pt x="744958" y="21590"/>
                </a:lnTo>
                <a:lnTo>
                  <a:pt x="743174" y="22751"/>
                </a:lnTo>
                <a:lnTo>
                  <a:pt x="742804" y="23164"/>
                </a:lnTo>
                <a:lnTo>
                  <a:pt x="742158" y="24130"/>
                </a:lnTo>
                <a:lnTo>
                  <a:pt x="741011" y="25396"/>
                </a:lnTo>
                <a:close/>
              </a:path>
              <a:path w="840740" h="173989">
                <a:moveTo>
                  <a:pt x="760604" y="30446"/>
                </a:moveTo>
                <a:lnTo>
                  <a:pt x="760456" y="30319"/>
                </a:lnTo>
                <a:lnTo>
                  <a:pt x="759640" y="29087"/>
                </a:lnTo>
                <a:lnTo>
                  <a:pt x="759566" y="27940"/>
                </a:lnTo>
                <a:lnTo>
                  <a:pt x="761843" y="27940"/>
                </a:lnTo>
                <a:lnTo>
                  <a:pt x="762847" y="26670"/>
                </a:lnTo>
                <a:lnTo>
                  <a:pt x="763784" y="25396"/>
                </a:lnTo>
                <a:lnTo>
                  <a:pt x="764384" y="24130"/>
                </a:lnTo>
                <a:lnTo>
                  <a:pt x="765067" y="24130"/>
                </a:lnTo>
                <a:lnTo>
                  <a:pt x="766498" y="23164"/>
                </a:lnTo>
                <a:lnTo>
                  <a:pt x="767026" y="22751"/>
                </a:lnTo>
                <a:lnTo>
                  <a:pt x="767846" y="21590"/>
                </a:lnTo>
                <a:lnTo>
                  <a:pt x="769206" y="19050"/>
                </a:lnTo>
                <a:lnTo>
                  <a:pt x="771697" y="19050"/>
                </a:lnTo>
                <a:lnTo>
                  <a:pt x="771082" y="20193"/>
                </a:lnTo>
                <a:lnTo>
                  <a:pt x="769755" y="20193"/>
                </a:lnTo>
                <a:lnTo>
                  <a:pt x="769469" y="21590"/>
                </a:lnTo>
                <a:lnTo>
                  <a:pt x="768960" y="21590"/>
                </a:lnTo>
                <a:lnTo>
                  <a:pt x="768192" y="22751"/>
                </a:lnTo>
                <a:lnTo>
                  <a:pt x="767572" y="22751"/>
                </a:lnTo>
                <a:lnTo>
                  <a:pt x="766533" y="24130"/>
                </a:lnTo>
                <a:lnTo>
                  <a:pt x="766348" y="25230"/>
                </a:lnTo>
                <a:lnTo>
                  <a:pt x="766320" y="25396"/>
                </a:lnTo>
                <a:lnTo>
                  <a:pt x="765284" y="26670"/>
                </a:lnTo>
                <a:lnTo>
                  <a:pt x="764473" y="26670"/>
                </a:lnTo>
                <a:lnTo>
                  <a:pt x="762786" y="27940"/>
                </a:lnTo>
                <a:lnTo>
                  <a:pt x="761857" y="29087"/>
                </a:lnTo>
                <a:lnTo>
                  <a:pt x="760723" y="30319"/>
                </a:lnTo>
                <a:lnTo>
                  <a:pt x="760604" y="30446"/>
                </a:lnTo>
                <a:close/>
              </a:path>
              <a:path w="840740" h="173989">
                <a:moveTo>
                  <a:pt x="55039" y="21590"/>
                </a:moveTo>
                <a:lnTo>
                  <a:pt x="54557" y="20193"/>
                </a:lnTo>
                <a:lnTo>
                  <a:pt x="55583" y="20193"/>
                </a:lnTo>
                <a:lnTo>
                  <a:pt x="55039" y="21590"/>
                </a:lnTo>
                <a:close/>
              </a:path>
              <a:path w="840740" h="173989">
                <a:moveTo>
                  <a:pt x="65439" y="22751"/>
                </a:moveTo>
                <a:lnTo>
                  <a:pt x="63935" y="22751"/>
                </a:lnTo>
                <a:lnTo>
                  <a:pt x="64967" y="21590"/>
                </a:lnTo>
                <a:lnTo>
                  <a:pt x="65738" y="20193"/>
                </a:lnTo>
                <a:lnTo>
                  <a:pt x="66340" y="20193"/>
                </a:lnTo>
                <a:lnTo>
                  <a:pt x="66269" y="21590"/>
                </a:lnTo>
                <a:lnTo>
                  <a:pt x="65439" y="22751"/>
                </a:lnTo>
                <a:close/>
              </a:path>
              <a:path w="840740" h="173989">
                <a:moveTo>
                  <a:pt x="77237" y="22751"/>
                </a:moveTo>
                <a:lnTo>
                  <a:pt x="76018" y="22751"/>
                </a:lnTo>
                <a:lnTo>
                  <a:pt x="77340" y="21590"/>
                </a:lnTo>
                <a:lnTo>
                  <a:pt x="79042" y="20193"/>
                </a:lnTo>
                <a:lnTo>
                  <a:pt x="78471" y="21590"/>
                </a:lnTo>
                <a:lnTo>
                  <a:pt x="78272" y="21590"/>
                </a:lnTo>
                <a:lnTo>
                  <a:pt x="77237" y="22751"/>
                </a:lnTo>
                <a:close/>
              </a:path>
              <a:path w="840740" h="173989">
                <a:moveTo>
                  <a:pt x="115106" y="21590"/>
                </a:moveTo>
                <a:lnTo>
                  <a:pt x="114846" y="21590"/>
                </a:lnTo>
                <a:lnTo>
                  <a:pt x="115010" y="20193"/>
                </a:lnTo>
                <a:lnTo>
                  <a:pt x="115106" y="21590"/>
                </a:lnTo>
                <a:close/>
              </a:path>
              <a:path w="840740" h="173989">
                <a:moveTo>
                  <a:pt x="250474" y="22751"/>
                </a:moveTo>
                <a:lnTo>
                  <a:pt x="249969" y="21590"/>
                </a:lnTo>
                <a:lnTo>
                  <a:pt x="250497" y="20193"/>
                </a:lnTo>
                <a:lnTo>
                  <a:pt x="251725" y="20193"/>
                </a:lnTo>
                <a:lnTo>
                  <a:pt x="251787" y="21590"/>
                </a:lnTo>
                <a:lnTo>
                  <a:pt x="250471" y="21590"/>
                </a:lnTo>
                <a:lnTo>
                  <a:pt x="250474" y="22751"/>
                </a:lnTo>
                <a:close/>
              </a:path>
              <a:path w="840740" h="173989">
                <a:moveTo>
                  <a:pt x="349858" y="22751"/>
                </a:moveTo>
                <a:lnTo>
                  <a:pt x="346275" y="22751"/>
                </a:lnTo>
                <a:lnTo>
                  <a:pt x="347379" y="21590"/>
                </a:lnTo>
                <a:lnTo>
                  <a:pt x="348269" y="21590"/>
                </a:lnTo>
                <a:lnTo>
                  <a:pt x="349717" y="20193"/>
                </a:lnTo>
                <a:lnTo>
                  <a:pt x="350664" y="20193"/>
                </a:lnTo>
                <a:lnTo>
                  <a:pt x="350151" y="21590"/>
                </a:lnTo>
                <a:lnTo>
                  <a:pt x="349858" y="22751"/>
                </a:lnTo>
                <a:close/>
              </a:path>
              <a:path w="840740" h="173989">
                <a:moveTo>
                  <a:pt x="391874" y="27940"/>
                </a:moveTo>
                <a:lnTo>
                  <a:pt x="391732" y="27940"/>
                </a:lnTo>
                <a:lnTo>
                  <a:pt x="392639" y="26670"/>
                </a:lnTo>
                <a:lnTo>
                  <a:pt x="393156" y="25610"/>
                </a:lnTo>
                <a:lnTo>
                  <a:pt x="393262" y="25396"/>
                </a:lnTo>
                <a:lnTo>
                  <a:pt x="394636" y="24130"/>
                </a:lnTo>
                <a:lnTo>
                  <a:pt x="395191" y="24130"/>
                </a:lnTo>
                <a:lnTo>
                  <a:pt x="397621" y="21590"/>
                </a:lnTo>
                <a:lnTo>
                  <a:pt x="399649" y="20193"/>
                </a:lnTo>
                <a:lnTo>
                  <a:pt x="399497" y="20193"/>
                </a:lnTo>
                <a:lnTo>
                  <a:pt x="399137" y="21590"/>
                </a:lnTo>
                <a:lnTo>
                  <a:pt x="398434" y="22751"/>
                </a:lnTo>
                <a:lnTo>
                  <a:pt x="397854" y="22751"/>
                </a:lnTo>
                <a:lnTo>
                  <a:pt x="396110" y="25230"/>
                </a:lnTo>
                <a:lnTo>
                  <a:pt x="395994" y="25396"/>
                </a:lnTo>
                <a:lnTo>
                  <a:pt x="393832" y="26670"/>
                </a:lnTo>
                <a:lnTo>
                  <a:pt x="391874" y="27940"/>
                </a:lnTo>
                <a:close/>
              </a:path>
              <a:path w="840740" h="173989">
                <a:moveTo>
                  <a:pt x="412304" y="21590"/>
                </a:moveTo>
                <a:lnTo>
                  <a:pt x="410834" y="21590"/>
                </a:lnTo>
                <a:lnTo>
                  <a:pt x="410854" y="20193"/>
                </a:lnTo>
                <a:lnTo>
                  <a:pt x="412605" y="20193"/>
                </a:lnTo>
                <a:lnTo>
                  <a:pt x="412304" y="21590"/>
                </a:lnTo>
                <a:close/>
              </a:path>
              <a:path w="840740" h="173989">
                <a:moveTo>
                  <a:pt x="426972" y="31523"/>
                </a:moveTo>
                <a:lnTo>
                  <a:pt x="425078" y="31523"/>
                </a:lnTo>
                <a:lnTo>
                  <a:pt x="426755" y="27940"/>
                </a:lnTo>
                <a:lnTo>
                  <a:pt x="428338" y="26670"/>
                </a:lnTo>
                <a:lnTo>
                  <a:pt x="428792" y="25610"/>
                </a:lnTo>
                <a:lnTo>
                  <a:pt x="428884" y="25396"/>
                </a:lnTo>
                <a:lnTo>
                  <a:pt x="430440" y="25396"/>
                </a:lnTo>
                <a:lnTo>
                  <a:pt x="431374" y="24130"/>
                </a:lnTo>
                <a:lnTo>
                  <a:pt x="432004" y="23164"/>
                </a:lnTo>
                <a:lnTo>
                  <a:pt x="432335" y="22751"/>
                </a:lnTo>
                <a:lnTo>
                  <a:pt x="433758" y="21590"/>
                </a:lnTo>
                <a:lnTo>
                  <a:pt x="434599" y="20193"/>
                </a:lnTo>
                <a:lnTo>
                  <a:pt x="434395" y="20193"/>
                </a:lnTo>
                <a:lnTo>
                  <a:pt x="435800" y="21590"/>
                </a:lnTo>
                <a:lnTo>
                  <a:pt x="434355" y="22751"/>
                </a:lnTo>
                <a:lnTo>
                  <a:pt x="434039" y="23164"/>
                </a:lnTo>
                <a:lnTo>
                  <a:pt x="433462" y="24130"/>
                </a:lnTo>
                <a:lnTo>
                  <a:pt x="431107" y="26670"/>
                </a:lnTo>
                <a:lnTo>
                  <a:pt x="430797" y="26670"/>
                </a:lnTo>
                <a:lnTo>
                  <a:pt x="429493" y="29087"/>
                </a:lnTo>
                <a:lnTo>
                  <a:pt x="428554" y="29087"/>
                </a:lnTo>
                <a:lnTo>
                  <a:pt x="427491" y="30319"/>
                </a:lnTo>
                <a:lnTo>
                  <a:pt x="427382" y="30446"/>
                </a:lnTo>
                <a:lnTo>
                  <a:pt x="426972" y="31523"/>
                </a:lnTo>
                <a:close/>
              </a:path>
              <a:path w="840740" h="173989">
                <a:moveTo>
                  <a:pt x="448294" y="21590"/>
                </a:moveTo>
                <a:lnTo>
                  <a:pt x="447184" y="21590"/>
                </a:lnTo>
                <a:lnTo>
                  <a:pt x="447368" y="20193"/>
                </a:lnTo>
                <a:lnTo>
                  <a:pt x="448294" y="21590"/>
                </a:lnTo>
                <a:close/>
              </a:path>
              <a:path w="840740" h="173989">
                <a:moveTo>
                  <a:pt x="532324" y="24130"/>
                </a:moveTo>
                <a:lnTo>
                  <a:pt x="532143" y="23164"/>
                </a:lnTo>
                <a:lnTo>
                  <a:pt x="532066" y="22751"/>
                </a:lnTo>
                <a:lnTo>
                  <a:pt x="531934" y="22751"/>
                </a:lnTo>
                <a:lnTo>
                  <a:pt x="532862" y="21590"/>
                </a:lnTo>
                <a:lnTo>
                  <a:pt x="533836" y="20193"/>
                </a:lnTo>
                <a:lnTo>
                  <a:pt x="536118" y="20193"/>
                </a:lnTo>
                <a:lnTo>
                  <a:pt x="534509" y="21590"/>
                </a:lnTo>
                <a:lnTo>
                  <a:pt x="534000" y="21590"/>
                </a:lnTo>
                <a:lnTo>
                  <a:pt x="532880" y="22751"/>
                </a:lnTo>
                <a:lnTo>
                  <a:pt x="532668" y="23164"/>
                </a:lnTo>
                <a:lnTo>
                  <a:pt x="532324" y="24130"/>
                </a:lnTo>
                <a:close/>
              </a:path>
              <a:path w="840740" h="173989">
                <a:moveTo>
                  <a:pt x="610255" y="21590"/>
                </a:moveTo>
                <a:lnTo>
                  <a:pt x="609774" y="20193"/>
                </a:lnTo>
                <a:lnTo>
                  <a:pt x="610799" y="20193"/>
                </a:lnTo>
                <a:lnTo>
                  <a:pt x="610255" y="21590"/>
                </a:lnTo>
                <a:close/>
              </a:path>
              <a:path w="840740" h="173989">
                <a:moveTo>
                  <a:pt x="620656" y="22751"/>
                </a:moveTo>
                <a:lnTo>
                  <a:pt x="619151" y="22751"/>
                </a:lnTo>
                <a:lnTo>
                  <a:pt x="620183" y="21590"/>
                </a:lnTo>
                <a:lnTo>
                  <a:pt x="620954" y="20193"/>
                </a:lnTo>
                <a:lnTo>
                  <a:pt x="621556" y="20193"/>
                </a:lnTo>
                <a:lnTo>
                  <a:pt x="621486" y="21590"/>
                </a:lnTo>
                <a:lnTo>
                  <a:pt x="620656" y="22751"/>
                </a:lnTo>
                <a:close/>
              </a:path>
              <a:path w="840740" h="173989">
                <a:moveTo>
                  <a:pt x="632450" y="22751"/>
                </a:moveTo>
                <a:lnTo>
                  <a:pt x="631231" y="22751"/>
                </a:lnTo>
                <a:lnTo>
                  <a:pt x="632553" y="21590"/>
                </a:lnTo>
                <a:lnTo>
                  <a:pt x="634255" y="20193"/>
                </a:lnTo>
                <a:lnTo>
                  <a:pt x="633688" y="21590"/>
                </a:lnTo>
                <a:lnTo>
                  <a:pt x="633485" y="21590"/>
                </a:lnTo>
                <a:lnTo>
                  <a:pt x="632450" y="22751"/>
                </a:lnTo>
                <a:close/>
              </a:path>
              <a:path w="840740" h="173989">
                <a:moveTo>
                  <a:pt x="670319" y="21590"/>
                </a:moveTo>
                <a:lnTo>
                  <a:pt x="670059" y="21590"/>
                </a:lnTo>
                <a:lnTo>
                  <a:pt x="670223" y="20193"/>
                </a:lnTo>
                <a:lnTo>
                  <a:pt x="670319" y="21590"/>
                </a:lnTo>
                <a:close/>
              </a:path>
              <a:path w="840740" h="173989">
                <a:moveTo>
                  <a:pt x="805687" y="22751"/>
                </a:moveTo>
                <a:lnTo>
                  <a:pt x="805182" y="21590"/>
                </a:lnTo>
                <a:lnTo>
                  <a:pt x="805710" y="20193"/>
                </a:lnTo>
                <a:lnTo>
                  <a:pt x="806938" y="20193"/>
                </a:lnTo>
                <a:lnTo>
                  <a:pt x="807000" y="21590"/>
                </a:lnTo>
                <a:lnTo>
                  <a:pt x="805687" y="21590"/>
                </a:lnTo>
                <a:lnTo>
                  <a:pt x="805687" y="22751"/>
                </a:lnTo>
                <a:close/>
              </a:path>
              <a:path w="840740" h="173989">
                <a:moveTo>
                  <a:pt x="121643" y="27940"/>
                </a:moveTo>
                <a:lnTo>
                  <a:pt x="121173" y="27940"/>
                </a:lnTo>
                <a:lnTo>
                  <a:pt x="120483" y="26670"/>
                </a:lnTo>
                <a:lnTo>
                  <a:pt x="122314" y="25396"/>
                </a:lnTo>
                <a:lnTo>
                  <a:pt x="123209" y="24130"/>
                </a:lnTo>
                <a:lnTo>
                  <a:pt x="124514" y="22751"/>
                </a:lnTo>
                <a:lnTo>
                  <a:pt x="124783" y="22751"/>
                </a:lnTo>
                <a:lnTo>
                  <a:pt x="126934" y="21590"/>
                </a:lnTo>
                <a:lnTo>
                  <a:pt x="125856" y="24130"/>
                </a:lnTo>
                <a:lnTo>
                  <a:pt x="124000" y="25396"/>
                </a:lnTo>
                <a:lnTo>
                  <a:pt x="121643" y="27940"/>
                </a:lnTo>
                <a:close/>
              </a:path>
              <a:path w="840740" h="173989">
                <a:moveTo>
                  <a:pt x="138364" y="24130"/>
                </a:moveTo>
                <a:lnTo>
                  <a:pt x="136528" y="24130"/>
                </a:lnTo>
                <a:lnTo>
                  <a:pt x="136736" y="23164"/>
                </a:lnTo>
                <a:lnTo>
                  <a:pt x="136825" y="22751"/>
                </a:lnTo>
                <a:lnTo>
                  <a:pt x="137604" y="22751"/>
                </a:lnTo>
                <a:lnTo>
                  <a:pt x="139606" y="21590"/>
                </a:lnTo>
                <a:lnTo>
                  <a:pt x="138364" y="24130"/>
                </a:lnTo>
                <a:close/>
              </a:path>
              <a:path w="840740" h="173989">
                <a:moveTo>
                  <a:pt x="170946" y="27940"/>
                </a:moveTo>
                <a:lnTo>
                  <a:pt x="170380" y="26670"/>
                </a:lnTo>
                <a:lnTo>
                  <a:pt x="170510" y="25610"/>
                </a:lnTo>
                <a:lnTo>
                  <a:pt x="170537" y="25396"/>
                </a:lnTo>
                <a:lnTo>
                  <a:pt x="172119" y="25396"/>
                </a:lnTo>
                <a:lnTo>
                  <a:pt x="173259" y="24130"/>
                </a:lnTo>
                <a:lnTo>
                  <a:pt x="173611" y="21590"/>
                </a:lnTo>
                <a:lnTo>
                  <a:pt x="176383" y="21590"/>
                </a:lnTo>
                <a:lnTo>
                  <a:pt x="176210" y="22751"/>
                </a:lnTo>
                <a:lnTo>
                  <a:pt x="175959" y="22751"/>
                </a:lnTo>
                <a:lnTo>
                  <a:pt x="175696" y="24130"/>
                </a:lnTo>
                <a:lnTo>
                  <a:pt x="173956" y="24130"/>
                </a:lnTo>
                <a:lnTo>
                  <a:pt x="172852" y="25396"/>
                </a:lnTo>
                <a:lnTo>
                  <a:pt x="171373" y="26670"/>
                </a:lnTo>
                <a:lnTo>
                  <a:pt x="170946" y="27940"/>
                </a:lnTo>
                <a:close/>
              </a:path>
              <a:path w="840740" h="173989">
                <a:moveTo>
                  <a:pt x="196770" y="27940"/>
                </a:moveTo>
                <a:lnTo>
                  <a:pt x="194240" y="27940"/>
                </a:lnTo>
                <a:lnTo>
                  <a:pt x="195940" y="25396"/>
                </a:lnTo>
                <a:lnTo>
                  <a:pt x="197026" y="24130"/>
                </a:lnTo>
                <a:lnTo>
                  <a:pt x="197728" y="22751"/>
                </a:lnTo>
                <a:lnTo>
                  <a:pt x="198200" y="21590"/>
                </a:lnTo>
                <a:lnTo>
                  <a:pt x="199164" y="21590"/>
                </a:lnTo>
                <a:lnTo>
                  <a:pt x="200232" y="22751"/>
                </a:lnTo>
                <a:lnTo>
                  <a:pt x="198940" y="24130"/>
                </a:lnTo>
                <a:lnTo>
                  <a:pt x="197673" y="25396"/>
                </a:lnTo>
                <a:lnTo>
                  <a:pt x="196770" y="27940"/>
                </a:lnTo>
                <a:close/>
              </a:path>
              <a:path w="840740" h="173989">
                <a:moveTo>
                  <a:pt x="324096" y="22751"/>
                </a:moveTo>
                <a:lnTo>
                  <a:pt x="323335" y="22751"/>
                </a:lnTo>
                <a:lnTo>
                  <a:pt x="323462" y="21590"/>
                </a:lnTo>
                <a:lnTo>
                  <a:pt x="324747" y="21590"/>
                </a:lnTo>
                <a:lnTo>
                  <a:pt x="324096" y="22751"/>
                </a:lnTo>
                <a:close/>
              </a:path>
              <a:path w="840740" h="173989">
                <a:moveTo>
                  <a:pt x="361482" y="22751"/>
                </a:moveTo>
                <a:lnTo>
                  <a:pt x="360301" y="22751"/>
                </a:lnTo>
                <a:lnTo>
                  <a:pt x="359784" y="21590"/>
                </a:lnTo>
                <a:lnTo>
                  <a:pt x="362179" y="21590"/>
                </a:lnTo>
                <a:lnTo>
                  <a:pt x="361482" y="22751"/>
                </a:lnTo>
                <a:close/>
              </a:path>
              <a:path w="840740" h="173989">
                <a:moveTo>
                  <a:pt x="422502" y="22751"/>
                </a:moveTo>
                <a:lnTo>
                  <a:pt x="421669" y="22751"/>
                </a:lnTo>
                <a:lnTo>
                  <a:pt x="422239" y="21590"/>
                </a:lnTo>
                <a:lnTo>
                  <a:pt x="423182" y="21590"/>
                </a:lnTo>
                <a:lnTo>
                  <a:pt x="422502" y="22751"/>
                </a:lnTo>
                <a:close/>
              </a:path>
              <a:path w="840740" h="173989">
                <a:moveTo>
                  <a:pt x="441625" y="29087"/>
                </a:moveTo>
                <a:lnTo>
                  <a:pt x="440120" y="29087"/>
                </a:lnTo>
                <a:lnTo>
                  <a:pt x="440046" y="27940"/>
                </a:lnTo>
                <a:lnTo>
                  <a:pt x="440437" y="26670"/>
                </a:lnTo>
                <a:lnTo>
                  <a:pt x="442680" y="25396"/>
                </a:lnTo>
                <a:lnTo>
                  <a:pt x="443270" y="24130"/>
                </a:lnTo>
                <a:lnTo>
                  <a:pt x="444935" y="24130"/>
                </a:lnTo>
                <a:lnTo>
                  <a:pt x="445219" y="23164"/>
                </a:lnTo>
                <a:lnTo>
                  <a:pt x="445340" y="22751"/>
                </a:lnTo>
                <a:lnTo>
                  <a:pt x="445814" y="22751"/>
                </a:lnTo>
                <a:lnTo>
                  <a:pt x="445928" y="21590"/>
                </a:lnTo>
                <a:lnTo>
                  <a:pt x="447002" y="21590"/>
                </a:lnTo>
                <a:lnTo>
                  <a:pt x="446739" y="22751"/>
                </a:lnTo>
                <a:lnTo>
                  <a:pt x="446584" y="23164"/>
                </a:lnTo>
                <a:lnTo>
                  <a:pt x="445698" y="25230"/>
                </a:lnTo>
                <a:lnTo>
                  <a:pt x="445627" y="25396"/>
                </a:lnTo>
                <a:lnTo>
                  <a:pt x="443291" y="26670"/>
                </a:lnTo>
                <a:lnTo>
                  <a:pt x="441625" y="29087"/>
                </a:lnTo>
                <a:close/>
              </a:path>
              <a:path w="840740" h="173989">
                <a:moveTo>
                  <a:pt x="471538" y="24130"/>
                </a:moveTo>
                <a:lnTo>
                  <a:pt x="469702" y="24130"/>
                </a:lnTo>
                <a:lnTo>
                  <a:pt x="470677" y="21590"/>
                </a:lnTo>
                <a:lnTo>
                  <a:pt x="472357" y="21590"/>
                </a:lnTo>
                <a:lnTo>
                  <a:pt x="471538" y="24130"/>
                </a:lnTo>
                <a:close/>
              </a:path>
              <a:path w="840740" h="173989">
                <a:moveTo>
                  <a:pt x="676859" y="27940"/>
                </a:moveTo>
                <a:lnTo>
                  <a:pt x="676390" y="27940"/>
                </a:lnTo>
                <a:lnTo>
                  <a:pt x="675699" y="26670"/>
                </a:lnTo>
                <a:lnTo>
                  <a:pt x="677531" y="25396"/>
                </a:lnTo>
                <a:lnTo>
                  <a:pt x="678425" y="24130"/>
                </a:lnTo>
                <a:lnTo>
                  <a:pt x="679726" y="22751"/>
                </a:lnTo>
                <a:lnTo>
                  <a:pt x="679999" y="22751"/>
                </a:lnTo>
                <a:lnTo>
                  <a:pt x="682151" y="21590"/>
                </a:lnTo>
                <a:lnTo>
                  <a:pt x="681073" y="24130"/>
                </a:lnTo>
                <a:lnTo>
                  <a:pt x="679216" y="25396"/>
                </a:lnTo>
                <a:lnTo>
                  <a:pt x="676859" y="27940"/>
                </a:lnTo>
                <a:close/>
              </a:path>
              <a:path w="840740" h="173989">
                <a:moveTo>
                  <a:pt x="693577" y="24130"/>
                </a:moveTo>
                <a:lnTo>
                  <a:pt x="691741" y="24130"/>
                </a:lnTo>
                <a:lnTo>
                  <a:pt x="691949" y="23164"/>
                </a:lnTo>
                <a:lnTo>
                  <a:pt x="692038" y="22751"/>
                </a:lnTo>
                <a:lnTo>
                  <a:pt x="692817" y="22751"/>
                </a:lnTo>
                <a:lnTo>
                  <a:pt x="694819" y="21590"/>
                </a:lnTo>
                <a:lnTo>
                  <a:pt x="693577" y="24130"/>
                </a:lnTo>
                <a:close/>
              </a:path>
              <a:path w="840740" h="173989">
                <a:moveTo>
                  <a:pt x="726159" y="27940"/>
                </a:moveTo>
                <a:lnTo>
                  <a:pt x="725593" y="26670"/>
                </a:lnTo>
                <a:lnTo>
                  <a:pt x="725723" y="25610"/>
                </a:lnTo>
                <a:lnTo>
                  <a:pt x="725750" y="25396"/>
                </a:lnTo>
                <a:lnTo>
                  <a:pt x="727332" y="25396"/>
                </a:lnTo>
                <a:lnTo>
                  <a:pt x="728472" y="24130"/>
                </a:lnTo>
                <a:lnTo>
                  <a:pt x="728824" y="21590"/>
                </a:lnTo>
                <a:lnTo>
                  <a:pt x="731596" y="21590"/>
                </a:lnTo>
                <a:lnTo>
                  <a:pt x="731423" y="22751"/>
                </a:lnTo>
                <a:lnTo>
                  <a:pt x="731172" y="22751"/>
                </a:lnTo>
                <a:lnTo>
                  <a:pt x="730909" y="24130"/>
                </a:lnTo>
                <a:lnTo>
                  <a:pt x="729169" y="24130"/>
                </a:lnTo>
                <a:lnTo>
                  <a:pt x="728065" y="25396"/>
                </a:lnTo>
                <a:lnTo>
                  <a:pt x="726586" y="26670"/>
                </a:lnTo>
                <a:lnTo>
                  <a:pt x="726159" y="27940"/>
                </a:lnTo>
                <a:close/>
              </a:path>
              <a:path w="840740" h="173989">
                <a:moveTo>
                  <a:pt x="751986" y="27940"/>
                </a:moveTo>
                <a:lnTo>
                  <a:pt x="749456" y="27940"/>
                </a:lnTo>
                <a:lnTo>
                  <a:pt x="751156" y="25396"/>
                </a:lnTo>
                <a:lnTo>
                  <a:pt x="752242" y="24130"/>
                </a:lnTo>
                <a:lnTo>
                  <a:pt x="752944" y="22751"/>
                </a:lnTo>
                <a:lnTo>
                  <a:pt x="753413" y="21590"/>
                </a:lnTo>
                <a:lnTo>
                  <a:pt x="754377" y="21590"/>
                </a:lnTo>
                <a:lnTo>
                  <a:pt x="755448" y="22751"/>
                </a:lnTo>
                <a:lnTo>
                  <a:pt x="754157" y="24130"/>
                </a:lnTo>
                <a:lnTo>
                  <a:pt x="752890" y="25396"/>
                </a:lnTo>
                <a:lnTo>
                  <a:pt x="751986" y="27940"/>
                </a:lnTo>
                <a:close/>
              </a:path>
              <a:path w="840740" h="173989">
                <a:moveTo>
                  <a:pt x="103" y="25230"/>
                </a:moveTo>
                <a:lnTo>
                  <a:pt x="0" y="24130"/>
                </a:lnTo>
                <a:lnTo>
                  <a:pt x="1390" y="22751"/>
                </a:lnTo>
                <a:lnTo>
                  <a:pt x="2766" y="22751"/>
                </a:lnTo>
                <a:lnTo>
                  <a:pt x="2334" y="24130"/>
                </a:lnTo>
                <a:lnTo>
                  <a:pt x="775" y="24130"/>
                </a:lnTo>
                <a:lnTo>
                  <a:pt x="103" y="25230"/>
                </a:lnTo>
                <a:close/>
              </a:path>
              <a:path w="840740" h="173989">
                <a:moveTo>
                  <a:pt x="75482" y="24130"/>
                </a:moveTo>
                <a:lnTo>
                  <a:pt x="75532" y="22751"/>
                </a:lnTo>
                <a:lnTo>
                  <a:pt x="76359" y="22751"/>
                </a:lnTo>
                <a:lnTo>
                  <a:pt x="75482" y="24130"/>
                </a:lnTo>
                <a:close/>
              </a:path>
              <a:path w="840740" h="173989">
                <a:moveTo>
                  <a:pt x="112821" y="24130"/>
                </a:moveTo>
                <a:lnTo>
                  <a:pt x="112327" y="24130"/>
                </a:lnTo>
                <a:lnTo>
                  <a:pt x="112481" y="23164"/>
                </a:lnTo>
                <a:lnTo>
                  <a:pt x="112547" y="22751"/>
                </a:lnTo>
                <a:lnTo>
                  <a:pt x="113057" y="22751"/>
                </a:lnTo>
                <a:lnTo>
                  <a:pt x="112821" y="24130"/>
                </a:lnTo>
                <a:close/>
              </a:path>
              <a:path w="840740" h="173989">
                <a:moveTo>
                  <a:pt x="148995" y="25396"/>
                </a:moveTo>
                <a:lnTo>
                  <a:pt x="148114" y="25396"/>
                </a:lnTo>
                <a:lnTo>
                  <a:pt x="147801" y="24130"/>
                </a:lnTo>
                <a:lnTo>
                  <a:pt x="148253" y="24130"/>
                </a:lnTo>
                <a:lnTo>
                  <a:pt x="149145" y="22751"/>
                </a:lnTo>
                <a:lnTo>
                  <a:pt x="149417" y="22751"/>
                </a:lnTo>
                <a:lnTo>
                  <a:pt x="149470" y="23164"/>
                </a:lnTo>
                <a:lnTo>
                  <a:pt x="149595" y="24130"/>
                </a:lnTo>
                <a:lnTo>
                  <a:pt x="149072" y="25230"/>
                </a:lnTo>
                <a:lnTo>
                  <a:pt x="148995" y="25396"/>
                </a:lnTo>
                <a:close/>
              </a:path>
              <a:path w="840740" h="173989">
                <a:moveTo>
                  <a:pt x="221583" y="27940"/>
                </a:moveTo>
                <a:lnTo>
                  <a:pt x="218836" y="27940"/>
                </a:lnTo>
                <a:lnTo>
                  <a:pt x="220732" y="25396"/>
                </a:lnTo>
                <a:lnTo>
                  <a:pt x="221747" y="24130"/>
                </a:lnTo>
                <a:lnTo>
                  <a:pt x="223127" y="24130"/>
                </a:lnTo>
                <a:lnTo>
                  <a:pt x="223656" y="22751"/>
                </a:lnTo>
                <a:lnTo>
                  <a:pt x="223746" y="23164"/>
                </a:lnTo>
                <a:lnTo>
                  <a:pt x="224163" y="24130"/>
                </a:lnTo>
                <a:lnTo>
                  <a:pt x="222871" y="25396"/>
                </a:lnTo>
                <a:lnTo>
                  <a:pt x="221935" y="26670"/>
                </a:lnTo>
                <a:lnTo>
                  <a:pt x="221583" y="27940"/>
                </a:lnTo>
                <a:close/>
              </a:path>
              <a:path w="840740" h="173989">
                <a:moveTo>
                  <a:pt x="289899" y="31523"/>
                </a:moveTo>
                <a:lnTo>
                  <a:pt x="289705" y="31523"/>
                </a:lnTo>
                <a:lnTo>
                  <a:pt x="290561" y="30446"/>
                </a:lnTo>
                <a:lnTo>
                  <a:pt x="291570" y="29087"/>
                </a:lnTo>
                <a:lnTo>
                  <a:pt x="291820" y="27940"/>
                </a:lnTo>
                <a:lnTo>
                  <a:pt x="293749" y="26670"/>
                </a:lnTo>
                <a:lnTo>
                  <a:pt x="295100" y="25396"/>
                </a:lnTo>
                <a:lnTo>
                  <a:pt x="296123" y="24130"/>
                </a:lnTo>
                <a:lnTo>
                  <a:pt x="296393" y="24130"/>
                </a:lnTo>
                <a:lnTo>
                  <a:pt x="296680" y="23164"/>
                </a:lnTo>
                <a:lnTo>
                  <a:pt x="296802" y="22751"/>
                </a:lnTo>
                <a:lnTo>
                  <a:pt x="299117" y="22751"/>
                </a:lnTo>
                <a:lnTo>
                  <a:pt x="297877" y="24130"/>
                </a:lnTo>
                <a:lnTo>
                  <a:pt x="297038" y="25230"/>
                </a:lnTo>
                <a:lnTo>
                  <a:pt x="296911" y="25396"/>
                </a:lnTo>
                <a:lnTo>
                  <a:pt x="296140" y="26670"/>
                </a:lnTo>
                <a:lnTo>
                  <a:pt x="294995" y="26670"/>
                </a:lnTo>
                <a:lnTo>
                  <a:pt x="292647" y="29087"/>
                </a:lnTo>
                <a:lnTo>
                  <a:pt x="292038" y="30319"/>
                </a:lnTo>
                <a:lnTo>
                  <a:pt x="291981" y="30446"/>
                </a:lnTo>
                <a:lnTo>
                  <a:pt x="289899" y="31523"/>
                </a:lnTo>
                <a:close/>
              </a:path>
              <a:path w="840740" h="173989">
                <a:moveTo>
                  <a:pt x="322374" y="24130"/>
                </a:moveTo>
                <a:lnTo>
                  <a:pt x="322478" y="22751"/>
                </a:lnTo>
                <a:lnTo>
                  <a:pt x="323227" y="22751"/>
                </a:lnTo>
                <a:lnTo>
                  <a:pt x="322374" y="24130"/>
                </a:lnTo>
                <a:close/>
              </a:path>
              <a:path w="840740" h="173989">
                <a:moveTo>
                  <a:pt x="330467" y="29087"/>
                </a:moveTo>
                <a:lnTo>
                  <a:pt x="328713" y="29087"/>
                </a:lnTo>
                <a:lnTo>
                  <a:pt x="329135" y="27940"/>
                </a:lnTo>
                <a:lnTo>
                  <a:pt x="330391" y="26670"/>
                </a:lnTo>
                <a:lnTo>
                  <a:pt x="332057" y="25396"/>
                </a:lnTo>
                <a:lnTo>
                  <a:pt x="332276" y="25396"/>
                </a:lnTo>
                <a:lnTo>
                  <a:pt x="333220" y="24130"/>
                </a:lnTo>
                <a:lnTo>
                  <a:pt x="333811" y="22751"/>
                </a:lnTo>
                <a:lnTo>
                  <a:pt x="335586" y="22751"/>
                </a:lnTo>
                <a:lnTo>
                  <a:pt x="335396" y="23164"/>
                </a:lnTo>
                <a:lnTo>
                  <a:pt x="334255" y="24130"/>
                </a:lnTo>
                <a:lnTo>
                  <a:pt x="332608" y="26670"/>
                </a:lnTo>
                <a:lnTo>
                  <a:pt x="330467" y="29087"/>
                </a:lnTo>
                <a:close/>
              </a:path>
              <a:path w="840740" h="173989">
                <a:moveTo>
                  <a:pt x="339022" y="23164"/>
                </a:moveTo>
                <a:lnTo>
                  <a:pt x="335396" y="23164"/>
                </a:lnTo>
                <a:lnTo>
                  <a:pt x="335883" y="22751"/>
                </a:lnTo>
                <a:lnTo>
                  <a:pt x="331896" y="22751"/>
                </a:lnTo>
                <a:lnTo>
                  <a:pt x="339022" y="23164"/>
                </a:lnTo>
                <a:close/>
              </a:path>
              <a:path w="840740" h="173989">
                <a:moveTo>
                  <a:pt x="331458" y="39370"/>
                </a:moveTo>
                <a:lnTo>
                  <a:pt x="332017" y="38100"/>
                </a:lnTo>
                <a:lnTo>
                  <a:pt x="331707" y="36830"/>
                </a:lnTo>
                <a:lnTo>
                  <a:pt x="333739" y="35560"/>
                </a:lnTo>
                <a:lnTo>
                  <a:pt x="333939" y="35560"/>
                </a:lnTo>
                <a:lnTo>
                  <a:pt x="334457" y="34432"/>
                </a:lnTo>
                <a:lnTo>
                  <a:pt x="334559" y="34210"/>
                </a:lnTo>
                <a:lnTo>
                  <a:pt x="334960" y="34210"/>
                </a:lnTo>
                <a:lnTo>
                  <a:pt x="336981" y="33020"/>
                </a:lnTo>
                <a:lnTo>
                  <a:pt x="338499" y="31523"/>
                </a:lnTo>
                <a:lnTo>
                  <a:pt x="341564" y="27940"/>
                </a:lnTo>
                <a:lnTo>
                  <a:pt x="343632" y="26670"/>
                </a:lnTo>
                <a:lnTo>
                  <a:pt x="344829" y="25396"/>
                </a:lnTo>
                <a:lnTo>
                  <a:pt x="345492" y="23164"/>
                </a:lnTo>
                <a:lnTo>
                  <a:pt x="345614" y="22751"/>
                </a:lnTo>
                <a:lnTo>
                  <a:pt x="350058" y="22751"/>
                </a:lnTo>
                <a:lnTo>
                  <a:pt x="347166" y="24130"/>
                </a:lnTo>
                <a:lnTo>
                  <a:pt x="345941" y="25396"/>
                </a:lnTo>
                <a:lnTo>
                  <a:pt x="345255" y="26670"/>
                </a:lnTo>
                <a:lnTo>
                  <a:pt x="344721" y="26670"/>
                </a:lnTo>
                <a:lnTo>
                  <a:pt x="343280" y="27940"/>
                </a:lnTo>
                <a:lnTo>
                  <a:pt x="342399" y="29087"/>
                </a:lnTo>
                <a:lnTo>
                  <a:pt x="340251" y="30446"/>
                </a:lnTo>
                <a:lnTo>
                  <a:pt x="340390" y="31523"/>
                </a:lnTo>
                <a:lnTo>
                  <a:pt x="340942" y="31523"/>
                </a:lnTo>
                <a:lnTo>
                  <a:pt x="337575" y="33020"/>
                </a:lnTo>
                <a:lnTo>
                  <a:pt x="336604" y="35560"/>
                </a:lnTo>
                <a:lnTo>
                  <a:pt x="334754" y="36830"/>
                </a:lnTo>
                <a:lnTo>
                  <a:pt x="334259" y="38100"/>
                </a:lnTo>
                <a:lnTo>
                  <a:pt x="332917" y="38100"/>
                </a:lnTo>
                <a:lnTo>
                  <a:pt x="331458" y="39370"/>
                </a:lnTo>
                <a:close/>
              </a:path>
              <a:path w="840740" h="173989">
                <a:moveTo>
                  <a:pt x="381274" y="27940"/>
                </a:moveTo>
                <a:lnTo>
                  <a:pt x="379281" y="27940"/>
                </a:lnTo>
                <a:lnTo>
                  <a:pt x="381241" y="25396"/>
                </a:lnTo>
                <a:lnTo>
                  <a:pt x="382363" y="24130"/>
                </a:lnTo>
                <a:lnTo>
                  <a:pt x="384622" y="22751"/>
                </a:lnTo>
                <a:lnTo>
                  <a:pt x="385244" y="22751"/>
                </a:lnTo>
                <a:lnTo>
                  <a:pt x="384441" y="24130"/>
                </a:lnTo>
                <a:lnTo>
                  <a:pt x="383938" y="25230"/>
                </a:lnTo>
                <a:lnTo>
                  <a:pt x="383862" y="25396"/>
                </a:lnTo>
                <a:lnTo>
                  <a:pt x="383498" y="26670"/>
                </a:lnTo>
                <a:lnTo>
                  <a:pt x="381558" y="26670"/>
                </a:lnTo>
                <a:lnTo>
                  <a:pt x="381274" y="27940"/>
                </a:lnTo>
                <a:close/>
              </a:path>
              <a:path w="840740" h="173989">
                <a:moveTo>
                  <a:pt x="413843" y="30446"/>
                </a:moveTo>
                <a:lnTo>
                  <a:pt x="413777" y="29087"/>
                </a:lnTo>
                <a:lnTo>
                  <a:pt x="414566" y="29087"/>
                </a:lnTo>
                <a:lnTo>
                  <a:pt x="415755" y="27940"/>
                </a:lnTo>
                <a:lnTo>
                  <a:pt x="418858" y="24130"/>
                </a:lnTo>
                <a:lnTo>
                  <a:pt x="420117" y="22751"/>
                </a:lnTo>
                <a:lnTo>
                  <a:pt x="421458" y="22751"/>
                </a:lnTo>
                <a:lnTo>
                  <a:pt x="416433" y="29087"/>
                </a:lnTo>
                <a:lnTo>
                  <a:pt x="413843" y="30446"/>
                </a:lnTo>
                <a:close/>
              </a:path>
              <a:path w="840740" h="173989">
                <a:moveTo>
                  <a:pt x="480936" y="26670"/>
                </a:moveTo>
                <a:lnTo>
                  <a:pt x="479210" y="26670"/>
                </a:lnTo>
                <a:lnTo>
                  <a:pt x="479501" y="25610"/>
                </a:lnTo>
                <a:lnTo>
                  <a:pt x="479958" y="24130"/>
                </a:lnTo>
                <a:lnTo>
                  <a:pt x="481840" y="24130"/>
                </a:lnTo>
                <a:lnTo>
                  <a:pt x="482574" y="22751"/>
                </a:lnTo>
                <a:lnTo>
                  <a:pt x="485137" y="22751"/>
                </a:lnTo>
                <a:lnTo>
                  <a:pt x="482527" y="24130"/>
                </a:lnTo>
                <a:lnTo>
                  <a:pt x="481551" y="25396"/>
                </a:lnTo>
                <a:lnTo>
                  <a:pt x="480936" y="26670"/>
                </a:lnTo>
                <a:close/>
              </a:path>
              <a:path w="840740" h="173989">
                <a:moveTo>
                  <a:pt x="519813" y="24130"/>
                </a:moveTo>
                <a:lnTo>
                  <a:pt x="518475" y="24130"/>
                </a:lnTo>
                <a:lnTo>
                  <a:pt x="519004" y="22751"/>
                </a:lnTo>
                <a:lnTo>
                  <a:pt x="520226" y="22751"/>
                </a:lnTo>
                <a:lnTo>
                  <a:pt x="519813" y="24130"/>
                </a:lnTo>
                <a:close/>
              </a:path>
              <a:path w="840740" h="173989">
                <a:moveTo>
                  <a:pt x="538027" y="30446"/>
                </a:moveTo>
                <a:lnTo>
                  <a:pt x="537920" y="29087"/>
                </a:lnTo>
                <a:lnTo>
                  <a:pt x="538417" y="29087"/>
                </a:lnTo>
                <a:lnTo>
                  <a:pt x="539587" y="27940"/>
                </a:lnTo>
                <a:lnTo>
                  <a:pt x="540811" y="26670"/>
                </a:lnTo>
                <a:lnTo>
                  <a:pt x="541120" y="25610"/>
                </a:lnTo>
                <a:lnTo>
                  <a:pt x="541202" y="25230"/>
                </a:lnTo>
                <a:lnTo>
                  <a:pt x="541334" y="24130"/>
                </a:lnTo>
                <a:lnTo>
                  <a:pt x="543818" y="24130"/>
                </a:lnTo>
                <a:lnTo>
                  <a:pt x="544498" y="22751"/>
                </a:lnTo>
                <a:lnTo>
                  <a:pt x="544473" y="24130"/>
                </a:lnTo>
                <a:lnTo>
                  <a:pt x="543465" y="25396"/>
                </a:lnTo>
                <a:lnTo>
                  <a:pt x="542831" y="25396"/>
                </a:lnTo>
                <a:lnTo>
                  <a:pt x="541363" y="27940"/>
                </a:lnTo>
                <a:lnTo>
                  <a:pt x="539691" y="29087"/>
                </a:lnTo>
                <a:lnTo>
                  <a:pt x="538027" y="30446"/>
                </a:lnTo>
                <a:close/>
              </a:path>
              <a:path w="840740" h="173989">
                <a:moveTo>
                  <a:pt x="555168" y="25396"/>
                </a:moveTo>
                <a:lnTo>
                  <a:pt x="554294" y="25396"/>
                </a:lnTo>
                <a:lnTo>
                  <a:pt x="556480" y="22751"/>
                </a:lnTo>
                <a:lnTo>
                  <a:pt x="557983" y="22751"/>
                </a:lnTo>
                <a:lnTo>
                  <a:pt x="557547" y="24130"/>
                </a:lnTo>
                <a:lnTo>
                  <a:pt x="555988" y="24130"/>
                </a:lnTo>
                <a:lnTo>
                  <a:pt x="555276" y="25230"/>
                </a:lnTo>
                <a:lnTo>
                  <a:pt x="555168" y="25396"/>
                </a:lnTo>
                <a:close/>
              </a:path>
              <a:path w="840740" h="173989">
                <a:moveTo>
                  <a:pt x="630695" y="24130"/>
                </a:moveTo>
                <a:lnTo>
                  <a:pt x="630745" y="22751"/>
                </a:lnTo>
                <a:lnTo>
                  <a:pt x="631572" y="22751"/>
                </a:lnTo>
                <a:lnTo>
                  <a:pt x="630695" y="24130"/>
                </a:lnTo>
                <a:close/>
              </a:path>
              <a:path w="840740" h="173989">
                <a:moveTo>
                  <a:pt x="668034" y="24130"/>
                </a:moveTo>
                <a:lnTo>
                  <a:pt x="667540" y="24130"/>
                </a:lnTo>
                <a:lnTo>
                  <a:pt x="667694" y="23164"/>
                </a:lnTo>
                <a:lnTo>
                  <a:pt x="667760" y="22751"/>
                </a:lnTo>
                <a:lnTo>
                  <a:pt x="668270" y="22751"/>
                </a:lnTo>
                <a:lnTo>
                  <a:pt x="668034" y="24130"/>
                </a:lnTo>
                <a:close/>
              </a:path>
              <a:path w="840740" h="173989">
                <a:moveTo>
                  <a:pt x="704208" y="25396"/>
                </a:moveTo>
                <a:lnTo>
                  <a:pt x="703327" y="25396"/>
                </a:lnTo>
                <a:lnTo>
                  <a:pt x="703014" y="24130"/>
                </a:lnTo>
                <a:lnTo>
                  <a:pt x="703466" y="24130"/>
                </a:lnTo>
                <a:lnTo>
                  <a:pt x="704358" y="22751"/>
                </a:lnTo>
                <a:lnTo>
                  <a:pt x="704630" y="22751"/>
                </a:lnTo>
                <a:lnTo>
                  <a:pt x="704683" y="23164"/>
                </a:lnTo>
                <a:lnTo>
                  <a:pt x="704808" y="24130"/>
                </a:lnTo>
                <a:lnTo>
                  <a:pt x="704285" y="25230"/>
                </a:lnTo>
                <a:lnTo>
                  <a:pt x="704208" y="25396"/>
                </a:lnTo>
                <a:close/>
              </a:path>
              <a:path w="840740" h="173989">
                <a:moveTo>
                  <a:pt x="776796" y="27940"/>
                </a:moveTo>
                <a:lnTo>
                  <a:pt x="774049" y="27940"/>
                </a:lnTo>
                <a:lnTo>
                  <a:pt x="775944" y="25396"/>
                </a:lnTo>
                <a:lnTo>
                  <a:pt x="776960" y="24130"/>
                </a:lnTo>
                <a:lnTo>
                  <a:pt x="778340" y="24130"/>
                </a:lnTo>
                <a:lnTo>
                  <a:pt x="778869" y="22751"/>
                </a:lnTo>
                <a:lnTo>
                  <a:pt x="778959" y="23164"/>
                </a:lnTo>
                <a:lnTo>
                  <a:pt x="779376" y="24130"/>
                </a:lnTo>
                <a:lnTo>
                  <a:pt x="778084" y="25396"/>
                </a:lnTo>
                <a:lnTo>
                  <a:pt x="777148" y="26670"/>
                </a:lnTo>
                <a:lnTo>
                  <a:pt x="776796" y="27940"/>
                </a:lnTo>
                <a:close/>
              </a:path>
              <a:path w="840740" h="173989">
                <a:moveTo>
                  <a:pt x="839605" y="25396"/>
                </a:moveTo>
                <a:lnTo>
                  <a:pt x="838364" y="25396"/>
                </a:lnTo>
                <a:lnTo>
                  <a:pt x="839226" y="24130"/>
                </a:lnTo>
                <a:lnTo>
                  <a:pt x="840211" y="22751"/>
                </a:lnTo>
                <a:lnTo>
                  <a:pt x="840133" y="24130"/>
                </a:lnTo>
                <a:lnTo>
                  <a:pt x="839674" y="25230"/>
                </a:lnTo>
                <a:lnTo>
                  <a:pt x="839605" y="25396"/>
                </a:lnTo>
                <a:close/>
              </a:path>
              <a:path w="840740" h="173989">
                <a:moveTo>
                  <a:pt x="12590" y="25396"/>
                </a:moveTo>
                <a:lnTo>
                  <a:pt x="12006" y="25396"/>
                </a:lnTo>
                <a:lnTo>
                  <a:pt x="12223" y="24130"/>
                </a:lnTo>
                <a:lnTo>
                  <a:pt x="12899" y="24130"/>
                </a:lnTo>
                <a:lnTo>
                  <a:pt x="12631" y="25230"/>
                </a:lnTo>
                <a:lnTo>
                  <a:pt x="12590" y="25396"/>
                </a:lnTo>
                <a:close/>
              </a:path>
              <a:path w="840740" h="173989">
                <a:moveTo>
                  <a:pt x="11009" y="39370"/>
                </a:moveTo>
                <a:lnTo>
                  <a:pt x="11031" y="38100"/>
                </a:lnTo>
                <a:lnTo>
                  <a:pt x="12081" y="36830"/>
                </a:lnTo>
                <a:lnTo>
                  <a:pt x="13063" y="35560"/>
                </a:lnTo>
                <a:lnTo>
                  <a:pt x="13878" y="34432"/>
                </a:lnTo>
                <a:lnTo>
                  <a:pt x="14082" y="34210"/>
                </a:lnTo>
                <a:lnTo>
                  <a:pt x="15593" y="33020"/>
                </a:lnTo>
                <a:lnTo>
                  <a:pt x="16603" y="31523"/>
                </a:lnTo>
                <a:lnTo>
                  <a:pt x="16784" y="31523"/>
                </a:lnTo>
                <a:lnTo>
                  <a:pt x="18372" y="30446"/>
                </a:lnTo>
                <a:lnTo>
                  <a:pt x="19218" y="30446"/>
                </a:lnTo>
                <a:lnTo>
                  <a:pt x="19332" y="29087"/>
                </a:lnTo>
                <a:lnTo>
                  <a:pt x="19477" y="29087"/>
                </a:lnTo>
                <a:lnTo>
                  <a:pt x="20934" y="27940"/>
                </a:lnTo>
                <a:lnTo>
                  <a:pt x="21866" y="26670"/>
                </a:lnTo>
                <a:lnTo>
                  <a:pt x="23536" y="25396"/>
                </a:lnTo>
                <a:lnTo>
                  <a:pt x="23962" y="24130"/>
                </a:lnTo>
                <a:lnTo>
                  <a:pt x="24734" y="25230"/>
                </a:lnTo>
                <a:lnTo>
                  <a:pt x="24790" y="25610"/>
                </a:lnTo>
                <a:lnTo>
                  <a:pt x="24478" y="26670"/>
                </a:lnTo>
                <a:lnTo>
                  <a:pt x="23247" y="26670"/>
                </a:lnTo>
                <a:lnTo>
                  <a:pt x="23140" y="27940"/>
                </a:lnTo>
                <a:lnTo>
                  <a:pt x="22827" y="27940"/>
                </a:lnTo>
                <a:lnTo>
                  <a:pt x="21454" y="29087"/>
                </a:lnTo>
                <a:lnTo>
                  <a:pt x="18746" y="33020"/>
                </a:lnTo>
                <a:lnTo>
                  <a:pt x="18386" y="33020"/>
                </a:lnTo>
                <a:lnTo>
                  <a:pt x="16151" y="34210"/>
                </a:lnTo>
                <a:lnTo>
                  <a:pt x="15785" y="34432"/>
                </a:lnTo>
                <a:lnTo>
                  <a:pt x="14066" y="35560"/>
                </a:lnTo>
                <a:lnTo>
                  <a:pt x="11906" y="38100"/>
                </a:lnTo>
                <a:lnTo>
                  <a:pt x="11429" y="38100"/>
                </a:lnTo>
                <a:lnTo>
                  <a:pt x="11009" y="39370"/>
                </a:lnTo>
                <a:close/>
              </a:path>
              <a:path w="840740" h="173989">
                <a:moveTo>
                  <a:pt x="25099" y="25396"/>
                </a:moveTo>
                <a:lnTo>
                  <a:pt x="24916" y="25396"/>
                </a:lnTo>
                <a:lnTo>
                  <a:pt x="24927" y="24130"/>
                </a:lnTo>
                <a:lnTo>
                  <a:pt x="25528" y="24130"/>
                </a:lnTo>
                <a:lnTo>
                  <a:pt x="25155" y="25230"/>
                </a:lnTo>
                <a:lnTo>
                  <a:pt x="25099" y="25396"/>
                </a:lnTo>
                <a:close/>
              </a:path>
              <a:path w="840740" h="173989">
                <a:moveTo>
                  <a:pt x="49906" y="25396"/>
                </a:moveTo>
                <a:lnTo>
                  <a:pt x="48111" y="25396"/>
                </a:lnTo>
                <a:lnTo>
                  <a:pt x="49601" y="24130"/>
                </a:lnTo>
                <a:lnTo>
                  <a:pt x="49867" y="25230"/>
                </a:lnTo>
                <a:lnTo>
                  <a:pt x="49906" y="25396"/>
                </a:lnTo>
                <a:close/>
              </a:path>
              <a:path w="840740" h="173989">
                <a:moveTo>
                  <a:pt x="74838" y="25396"/>
                </a:moveTo>
                <a:lnTo>
                  <a:pt x="73502" y="25396"/>
                </a:lnTo>
                <a:lnTo>
                  <a:pt x="74361" y="24130"/>
                </a:lnTo>
                <a:lnTo>
                  <a:pt x="74810" y="24130"/>
                </a:lnTo>
                <a:lnTo>
                  <a:pt x="74838" y="25396"/>
                </a:lnTo>
                <a:close/>
              </a:path>
              <a:path w="840740" h="173989">
                <a:moveTo>
                  <a:pt x="87286" y="25396"/>
                </a:moveTo>
                <a:lnTo>
                  <a:pt x="85195" y="25396"/>
                </a:lnTo>
                <a:lnTo>
                  <a:pt x="85862" y="24130"/>
                </a:lnTo>
                <a:lnTo>
                  <a:pt x="87531" y="24130"/>
                </a:lnTo>
                <a:lnTo>
                  <a:pt x="87318" y="25230"/>
                </a:lnTo>
                <a:lnTo>
                  <a:pt x="87286" y="25396"/>
                </a:lnTo>
                <a:close/>
              </a:path>
              <a:path w="840740" h="173989">
                <a:moveTo>
                  <a:pt x="110740" y="26670"/>
                </a:moveTo>
                <a:lnTo>
                  <a:pt x="109110" y="26670"/>
                </a:lnTo>
                <a:lnTo>
                  <a:pt x="109217" y="25610"/>
                </a:lnTo>
                <a:lnTo>
                  <a:pt x="109238" y="25396"/>
                </a:lnTo>
                <a:lnTo>
                  <a:pt x="110339" y="25396"/>
                </a:lnTo>
                <a:lnTo>
                  <a:pt x="111049" y="24130"/>
                </a:lnTo>
                <a:lnTo>
                  <a:pt x="112167" y="24130"/>
                </a:lnTo>
                <a:lnTo>
                  <a:pt x="111840" y="25230"/>
                </a:lnTo>
                <a:lnTo>
                  <a:pt x="111790" y="25396"/>
                </a:lnTo>
                <a:lnTo>
                  <a:pt x="110740" y="26670"/>
                </a:lnTo>
                <a:close/>
              </a:path>
              <a:path w="840740" h="173989">
                <a:moveTo>
                  <a:pt x="136166" y="25230"/>
                </a:moveTo>
                <a:lnTo>
                  <a:pt x="135944" y="24130"/>
                </a:lnTo>
                <a:lnTo>
                  <a:pt x="136361" y="24130"/>
                </a:lnTo>
                <a:lnTo>
                  <a:pt x="136166" y="25230"/>
                </a:lnTo>
                <a:close/>
              </a:path>
              <a:path w="840740" h="173989">
                <a:moveTo>
                  <a:pt x="230806" y="29087"/>
                </a:moveTo>
                <a:lnTo>
                  <a:pt x="229871" y="29087"/>
                </a:lnTo>
                <a:lnTo>
                  <a:pt x="230860" y="26670"/>
                </a:lnTo>
                <a:lnTo>
                  <a:pt x="233020" y="26670"/>
                </a:lnTo>
                <a:lnTo>
                  <a:pt x="234536" y="24130"/>
                </a:lnTo>
                <a:lnTo>
                  <a:pt x="235276" y="24130"/>
                </a:lnTo>
                <a:lnTo>
                  <a:pt x="235159" y="25230"/>
                </a:lnTo>
                <a:lnTo>
                  <a:pt x="235141" y="25396"/>
                </a:lnTo>
                <a:lnTo>
                  <a:pt x="233988" y="26670"/>
                </a:lnTo>
                <a:lnTo>
                  <a:pt x="233006" y="27940"/>
                </a:lnTo>
                <a:lnTo>
                  <a:pt x="230806" y="29087"/>
                </a:lnTo>
                <a:close/>
              </a:path>
              <a:path w="840740" h="173989">
                <a:moveTo>
                  <a:pt x="309273" y="25396"/>
                </a:moveTo>
                <a:lnTo>
                  <a:pt x="308542" y="25396"/>
                </a:lnTo>
                <a:lnTo>
                  <a:pt x="308560" y="25230"/>
                </a:lnTo>
                <a:lnTo>
                  <a:pt x="308677" y="24130"/>
                </a:lnTo>
                <a:lnTo>
                  <a:pt x="309915" y="24130"/>
                </a:lnTo>
                <a:lnTo>
                  <a:pt x="309357" y="25230"/>
                </a:lnTo>
                <a:lnTo>
                  <a:pt x="309273" y="25396"/>
                </a:lnTo>
                <a:close/>
              </a:path>
              <a:path w="840740" h="173989">
                <a:moveTo>
                  <a:pt x="315470" y="30446"/>
                </a:moveTo>
                <a:lnTo>
                  <a:pt x="315538" y="30319"/>
                </a:lnTo>
                <a:lnTo>
                  <a:pt x="315667" y="29087"/>
                </a:lnTo>
                <a:lnTo>
                  <a:pt x="316641" y="27940"/>
                </a:lnTo>
                <a:lnTo>
                  <a:pt x="317495" y="26670"/>
                </a:lnTo>
                <a:lnTo>
                  <a:pt x="319209" y="25396"/>
                </a:lnTo>
                <a:lnTo>
                  <a:pt x="320235" y="24130"/>
                </a:lnTo>
                <a:lnTo>
                  <a:pt x="321939" y="24130"/>
                </a:lnTo>
                <a:lnTo>
                  <a:pt x="320459" y="26670"/>
                </a:lnTo>
                <a:lnTo>
                  <a:pt x="318237" y="29087"/>
                </a:lnTo>
                <a:lnTo>
                  <a:pt x="318388" y="29087"/>
                </a:lnTo>
                <a:lnTo>
                  <a:pt x="315470" y="30446"/>
                </a:lnTo>
                <a:close/>
              </a:path>
              <a:path w="840740" h="173989">
                <a:moveTo>
                  <a:pt x="358222" y="25396"/>
                </a:moveTo>
                <a:lnTo>
                  <a:pt x="357804" y="25396"/>
                </a:lnTo>
                <a:lnTo>
                  <a:pt x="357375" y="24130"/>
                </a:lnTo>
                <a:lnTo>
                  <a:pt x="358449" y="24130"/>
                </a:lnTo>
                <a:lnTo>
                  <a:pt x="358252" y="25230"/>
                </a:lnTo>
                <a:lnTo>
                  <a:pt x="358222" y="25396"/>
                </a:lnTo>
                <a:close/>
              </a:path>
              <a:path w="840740" h="173989">
                <a:moveTo>
                  <a:pt x="469446" y="26670"/>
                </a:moveTo>
                <a:lnTo>
                  <a:pt x="468606" y="26670"/>
                </a:lnTo>
                <a:lnTo>
                  <a:pt x="467677" y="25396"/>
                </a:lnTo>
                <a:lnTo>
                  <a:pt x="469026" y="24130"/>
                </a:lnTo>
                <a:lnTo>
                  <a:pt x="469898" y="24130"/>
                </a:lnTo>
                <a:lnTo>
                  <a:pt x="469446" y="26670"/>
                </a:lnTo>
                <a:close/>
              </a:path>
              <a:path w="840740" h="173989">
                <a:moveTo>
                  <a:pt x="493443" y="25396"/>
                </a:moveTo>
                <a:lnTo>
                  <a:pt x="492787" y="25396"/>
                </a:lnTo>
                <a:lnTo>
                  <a:pt x="493135" y="24130"/>
                </a:lnTo>
                <a:lnTo>
                  <a:pt x="493403" y="25230"/>
                </a:lnTo>
                <a:lnTo>
                  <a:pt x="493443" y="25396"/>
                </a:lnTo>
                <a:close/>
              </a:path>
              <a:path w="840740" h="173989">
                <a:moveTo>
                  <a:pt x="567803" y="25396"/>
                </a:moveTo>
                <a:lnTo>
                  <a:pt x="567219" y="25396"/>
                </a:lnTo>
                <a:lnTo>
                  <a:pt x="567436" y="24130"/>
                </a:lnTo>
                <a:lnTo>
                  <a:pt x="568112" y="24130"/>
                </a:lnTo>
                <a:lnTo>
                  <a:pt x="567844" y="25230"/>
                </a:lnTo>
                <a:lnTo>
                  <a:pt x="567803" y="25396"/>
                </a:lnTo>
                <a:close/>
              </a:path>
              <a:path w="840740" h="173989">
                <a:moveTo>
                  <a:pt x="566222" y="39370"/>
                </a:moveTo>
                <a:lnTo>
                  <a:pt x="566244" y="38100"/>
                </a:lnTo>
                <a:lnTo>
                  <a:pt x="567294" y="36830"/>
                </a:lnTo>
                <a:lnTo>
                  <a:pt x="568276" y="35560"/>
                </a:lnTo>
                <a:lnTo>
                  <a:pt x="569091" y="34432"/>
                </a:lnTo>
                <a:lnTo>
                  <a:pt x="569294" y="34210"/>
                </a:lnTo>
                <a:lnTo>
                  <a:pt x="570806" y="33020"/>
                </a:lnTo>
                <a:lnTo>
                  <a:pt x="571816" y="31523"/>
                </a:lnTo>
                <a:lnTo>
                  <a:pt x="571997" y="31523"/>
                </a:lnTo>
                <a:lnTo>
                  <a:pt x="573585" y="30446"/>
                </a:lnTo>
                <a:lnTo>
                  <a:pt x="574431" y="30446"/>
                </a:lnTo>
                <a:lnTo>
                  <a:pt x="574545" y="29087"/>
                </a:lnTo>
                <a:lnTo>
                  <a:pt x="574690" y="29087"/>
                </a:lnTo>
                <a:lnTo>
                  <a:pt x="576147" y="27940"/>
                </a:lnTo>
                <a:lnTo>
                  <a:pt x="577079" y="26670"/>
                </a:lnTo>
                <a:lnTo>
                  <a:pt x="578749" y="25396"/>
                </a:lnTo>
                <a:lnTo>
                  <a:pt x="579175" y="24130"/>
                </a:lnTo>
                <a:lnTo>
                  <a:pt x="579946" y="25230"/>
                </a:lnTo>
                <a:lnTo>
                  <a:pt x="580003" y="25610"/>
                </a:lnTo>
                <a:lnTo>
                  <a:pt x="579691" y="26670"/>
                </a:lnTo>
                <a:lnTo>
                  <a:pt x="578460" y="26670"/>
                </a:lnTo>
                <a:lnTo>
                  <a:pt x="578353" y="27940"/>
                </a:lnTo>
                <a:lnTo>
                  <a:pt x="578040" y="27940"/>
                </a:lnTo>
                <a:lnTo>
                  <a:pt x="576667" y="29087"/>
                </a:lnTo>
                <a:lnTo>
                  <a:pt x="573959" y="33020"/>
                </a:lnTo>
                <a:lnTo>
                  <a:pt x="573599" y="33020"/>
                </a:lnTo>
                <a:lnTo>
                  <a:pt x="571364" y="34210"/>
                </a:lnTo>
                <a:lnTo>
                  <a:pt x="570998" y="34432"/>
                </a:lnTo>
                <a:lnTo>
                  <a:pt x="569279" y="35560"/>
                </a:lnTo>
                <a:lnTo>
                  <a:pt x="567119" y="38100"/>
                </a:lnTo>
                <a:lnTo>
                  <a:pt x="566642" y="38100"/>
                </a:lnTo>
                <a:lnTo>
                  <a:pt x="566222" y="39370"/>
                </a:lnTo>
                <a:close/>
              </a:path>
              <a:path w="840740" h="173989">
                <a:moveTo>
                  <a:pt x="580315" y="25396"/>
                </a:moveTo>
                <a:lnTo>
                  <a:pt x="580133" y="25396"/>
                </a:lnTo>
                <a:lnTo>
                  <a:pt x="580143" y="24130"/>
                </a:lnTo>
                <a:lnTo>
                  <a:pt x="580745" y="24130"/>
                </a:lnTo>
                <a:lnTo>
                  <a:pt x="580371" y="25230"/>
                </a:lnTo>
                <a:lnTo>
                  <a:pt x="580315" y="25396"/>
                </a:lnTo>
                <a:close/>
              </a:path>
              <a:path w="840740" h="173989">
                <a:moveTo>
                  <a:pt x="605119" y="25396"/>
                </a:moveTo>
                <a:lnTo>
                  <a:pt x="603323" y="25396"/>
                </a:lnTo>
                <a:lnTo>
                  <a:pt x="604814" y="24130"/>
                </a:lnTo>
                <a:lnTo>
                  <a:pt x="605080" y="25230"/>
                </a:lnTo>
                <a:lnTo>
                  <a:pt x="605119" y="25396"/>
                </a:lnTo>
                <a:close/>
              </a:path>
              <a:path w="840740" h="173989">
                <a:moveTo>
                  <a:pt x="630051" y="25396"/>
                </a:moveTo>
                <a:lnTo>
                  <a:pt x="628715" y="25396"/>
                </a:lnTo>
                <a:lnTo>
                  <a:pt x="629574" y="24130"/>
                </a:lnTo>
                <a:lnTo>
                  <a:pt x="630023" y="24130"/>
                </a:lnTo>
                <a:lnTo>
                  <a:pt x="630051" y="25396"/>
                </a:lnTo>
                <a:close/>
              </a:path>
              <a:path w="840740" h="173989">
                <a:moveTo>
                  <a:pt x="642503" y="25396"/>
                </a:moveTo>
                <a:lnTo>
                  <a:pt x="640408" y="25396"/>
                </a:lnTo>
                <a:lnTo>
                  <a:pt x="641079" y="24130"/>
                </a:lnTo>
                <a:lnTo>
                  <a:pt x="642748" y="24130"/>
                </a:lnTo>
                <a:lnTo>
                  <a:pt x="642535" y="25230"/>
                </a:lnTo>
                <a:lnTo>
                  <a:pt x="642503" y="25396"/>
                </a:lnTo>
                <a:close/>
              </a:path>
              <a:path w="840740" h="173989">
                <a:moveTo>
                  <a:pt x="665956" y="26670"/>
                </a:moveTo>
                <a:lnTo>
                  <a:pt x="664326" y="26670"/>
                </a:lnTo>
                <a:lnTo>
                  <a:pt x="664451" y="25396"/>
                </a:lnTo>
                <a:lnTo>
                  <a:pt x="665556" y="25396"/>
                </a:lnTo>
                <a:lnTo>
                  <a:pt x="666266" y="24130"/>
                </a:lnTo>
                <a:lnTo>
                  <a:pt x="667383" y="24130"/>
                </a:lnTo>
                <a:lnTo>
                  <a:pt x="667056" y="25230"/>
                </a:lnTo>
                <a:lnTo>
                  <a:pt x="667007" y="25396"/>
                </a:lnTo>
                <a:lnTo>
                  <a:pt x="665956" y="26670"/>
                </a:lnTo>
                <a:close/>
              </a:path>
              <a:path w="840740" h="173989">
                <a:moveTo>
                  <a:pt x="691379" y="25230"/>
                </a:moveTo>
                <a:lnTo>
                  <a:pt x="691157" y="24130"/>
                </a:lnTo>
                <a:lnTo>
                  <a:pt x="691574" y="24130"/>
                </a:lnTo>
                <a:lnTo>
                  <a:pt x="691379" y="25230"/>
                </a:lnTo>
                <a:close/>
              </a:path>
              <a:path w="840740" h="173989">
                <a:moveTo>
                  <a:pt x="786019" y="29087"/>
                </a:moveTo>
                <a:lnTo>
                  <a:pt x="785084" y="29087"/>
                </a:lnTo>
                <a:lnTo>
                  <a:pt x="786073" y="26670"/>
                </a:lnTo>
                <a:lnTo>
                  <a:pt x="788233" y="26670"/>
                </a:lnTo>
                <a:lnTo>
                  <a:pt x="789749" y="24130"/>
                </a:lnTo>
                <a:lnTo>
                  <a:pt x="790489" y="24130"/>
                </a:lnTo>
                <a:lnTo>
                  <a:pt x="790372" y="25230"/>
                </a:lnTo>
                <a:lnTo>
                  <a:pt x="790354" y="25396"/>
                </a:lnTo>
                <a:lnTo>
                  <a:pt x="789201" y="26670"/>
                </a:lnTo>
                <a:lnTo>
                  <a:pt x="788219" y="27940"/>
                </a:lnTo>
                <a:lnTo>
                  <a:pt x="786019" y="29087"/>
                </a:lnTo>
                <a:close/>
              </a:path>
              <a:path w="840740" h="173989">
                <a:moveTo>
                  <a:pt x="48587" y="26670"/>
                </a:moveTo>
                <a:lnTo>
                  <a:pt x="46929" y="26670"/>
                </a:lnTo>
                <a:lnTo>
                  <a:pt x="47330" y="25610"/>
                </a:lnTo>
                <a:lnTo>
                  <a:pt x="47410" y="25396"/>
                </a:lnTo>
                <a:lnTo>
                  <a:pt x="49158" y="25396"/>
                </a:lnTo>
                <a:lnTo>
                  <a:pt x="48587" y="26670"/>
                </a:lnTo>
                <a:close/>
              </a:path>
              <a:path w="840740" h="173989">
                <a:moveTo>
                  <a:pt x="74133" y="26670"/>
                </a:moveTo>
                <a:lnTo>
                  <a:pt x="72731" y="25396"/>
                </a:lnTo>
                <a:lnTo>
                  <a:pt x="74647" y="25396"/>
                </a:lnTo>
                <a:lnTo>
                  <a:pt x="74133" y="26670"/>
                </a:lnTo>
                <a:close/>
              </a:path>
              <a:path w="840740" h="173989">
                <a:moveTo>
                  <a:pt x="147040" y="26670"/>
                </a:moveTo>
                <a:lnTo>
                  <a:pt x="146544" y="25610"/>
                </a:lnTo>
                <a:lnTo>
                  <a:pt x="146444" y="25396"/>
                </a:lnTo>
                <a:lnTo>
                  <a:pt x="148110" y="25396"/>
                </a:lnTo>
                <a:lnTo>
                  <a:pt x="147040" y="26670"/>
                </a:lnTo>
                <a:close/>
              </a:path>
              <a:path w="840740" h="173989">
                <a:moveTo>
                  <a:pt x="245813" y="29087"/>
                </a:moveTo>
                <a:lnTo>
                  <a:pt x="243079" y="29087"/>
                </a:lnTo>
                <a:lnTo>
                  <a:pt x="243510" y="27940"/>
                </a:lnTo>
                <a:lnTo>
                  <a:pt x="244636" y="25610"/>
                </a:lnTo>
                <a:lnTo>
                  <a:pt x="244740" y="25396"/>
                </a:lnTo>
                <a:lnTo>
                  <a:pt x="246919" y="25396"/>
                </a:lnTo>
                <a:lnTo>
                  <a:pt x="245823" y="26670"/>
                </a:lnTo>
                <a:lnTo>
                  <a:pt x="245813" y="29087"/>
                </a:lnTo>
                <a:close/>
              </a:path>
              <a:path w="840740" h="173989">
                <a:moveTo>
                  <a:pt x="273437" y="38100"/>
                </a:moveTo>
                <a:lnTo>
                  <a:pt x="270605" y="38100"/>
                </a:lnTo>
                <a:lnTo>
                  <a:pt x="272085" y="35560"/>
                </a:lnTo>
                <a:lnTo>
                  <a:pt x="273089" y="34432"/>
                </a:lnTo>
                <a:lnTo>
                  <a:pt x="273337" y="34210"/>
                </a:lnTo>
                <a:lnTo>
                  <a:pt x="275142" y="33020"/>
                </a:lnTo>
                <a:lnTo>
                  <a:pt x="275394" y="33020"/>
                </a:lnTo>
                <a:lnTo>
                  <a:pt x="275923" y="31523"/>
                </a:lnTo>
                <a:lnTo>
                  <a:pt x="276813" y="31523"/>
                </a:lnTo>
                <a:lnTo>
                  <a:pt x="276853" y="30446"/>
                </a:lnTo>
                <a:lnTo>
                  <a:pt x="278121" y="29087"/>
                </a:lnTo>
                <a:lnTo>
                  <a:pt x="279093" y="29087"/>
                </a:lnTo>
                <a:lnTo>
                  <a:pt x="280611" y="27940"/>
                </a:lnTo>
                <a:lnTo>
                  <a:pt x="281408" y="26670"/>
                </a:lnTo>
                <a:lnTo>
                  <a:pt x="283039" y="25396"/>
                </a:lnTo>
                <a:lnTo>
                  <a:pt x="282999" y="26670"/>
                </a:lnTo>
                <a:lnTo>
                  <a:pt x="282604" y="26670"/>
                </a:lnTo>
                <a:lnTo>
                  <a:pt x="280700" y="29087"/>
                </a:lnTo>
                <a:lnTo>
                  <a:pt x="278980" y="30446"/>
                </a:lnTo>
                <a:lnTo>
                  <a:pt x="277456" y="31523"/>
                </a:lnTo>
                <a:lnTo>
                  <a:pt x="276240" y="32669"/>
                </a:lnTo>
                <a:lnTo>
                  <a:pt x="274816" y="34210"/>
                </a:lnTo>
                <a:lnTo>
                  <a:pt x="274706" y="34432"/>
                </a:lnTo>
                <a:lnTo>
                  <a:pt x="274088" y="36830"/>
                </a:lnTo>
                <a:lnTo>
                  <a:pt x="273437" y="38100"/>
                </a:lnTo>
                <a:close/>
              </a:path>
              <a:path w="840740" h="173989">
                <a:moveTo>
                  <a:pt x="399595" y="34210"/>
                </a:moveTo>
                <a:lnTo>
                  <a:pt x="397363" y="34210"/>
                </a:lnTo>
                <a:lnTo>
                  <a:pt x="398821" y="33020"/>
                </a:lnTo>
                <a:lnTo>
                  <a:pt x="399205" y="33020"/>
                </a:lnTo>
                <a:lnTo>
                  <a:pt x="399658" y="31523"/>
                </a:lnTo>
                <a:lnTo>
                  <a:pt x="400027" y="30446"/>
                </a:lnTo>
                <a:lnTo>
                  <a:pt x="402110" y="29087"/>
                </a:lnTo>
                <a:lnTo>
                  <a:pt x="403290" y="27940"/>
                </a:lnTo>
                <a:lnTo>
                  <a:pt x="404393" y="26670"/>
                </a:lnTo>
                <a:lnTo>
                  <a:pt x="406070" y="25396"/>
                </a:lnTo>
                <a:lnTo>
                  <a:pt x="407812" y="25396"/>
                </a:lnTo>
                <a:lnTo>
                  <a:pt x="406664" y="26670"/>
                </a:lnTo>
                <a:lnTo>
                  <a:pt x="404934" y="27940"/>
                </a:lnTo>
                <a:lnTo>
                  <a:pt x="403703" y="29087"/>
                </a:lnTo>
                <a:lnTo>
                  <a:pt x="402786" y="30319"/>
                </a:lnTo>
                <a:lnTo>
                  <a:pt x="401934" y="31523"/>
                </a:lnTo>
                <a:lnTo>
                  <a:pt x="402100" y="31523"/>
                </a:lnTo>
                <a:lnTo>
                  <a:pt x="399945" y="33020"/>
                </a:lnTo>
                <a:lnTo>
                  <a:pt x="399595" y="34210"/>
                </a:lnTo>
                <a:close/>
              </a:path>
              <a:path w="840740" h="173989">
                <a:moveTo>
                  <a:pt x="456077" y="26670"/>
                </a:moveTo>
                <a:lnTo>
                  <a:pt x="455447" y="26670"/>
                </a:lnTo>
                <a:lnTo>
                  <a:pt x="455156" y="25610"/>
                </a:lnTo>
                <a:lnTo>
                  <a:pt x="455097" y="25396"/>
                </a:lnTo>
                <a:lnTo>
                  <a:pt x="456316" y="25396"/>
                </a:lnTo>
                <a:lnTo>
                  <a:pt x="456077" y="26670"/>
                </a:lnTo>
                <a:close/>
              </a:path>
              <a:path w="840740" h="173989">
                <a:moveTo>
                  <a:pt x="491224" y="27940"/>
                </a:moveTo>
                <a:lnTo>
                  <a:pt x="490437" y="27940"/>
                </a:lnTo>
                <a:lnTo>
                  <a:pt x="491071" y="26670"/>
                </a:lnTo>
                <a:lnTo>
                  <a:pt x="491664" y="25610"/>
                </a:lnTo>
                <a:lnTo>
                  <a:pt x="491784" y="25396"/>
                </a:lnTo>
                <a:lnTo>
                  <a:pt x="493306" y="25396"/>
                </a:lnTo>
                <a:lnTo>
                  <a:pt x="493024" y="26670"/>
                </a:lnTo>
                <a:lnTo>
                  <a:pt x="492270" y="26670"/>
                </a:lnTo>
                <a:lnTo>
                  <a:pt x="491224" y="27940"/>
                </a:lnTo>
                <a:close/>
              </a:path>
              <a:path w="840740" h="173989">
                <a:moveTo>
                  <a:pt x="526838" y="29087"/>
                </a:moveTo>
                <a:lnTo>
                  <a:pt x="526146" y="29087"/>
                </a:lnTo>
                <a:lnTo>
                  <a:pt x="526140" y="27940"/>
                </a:lnTo>
                <a:lnTo>
                  <a:pt x="526773" y="27940"/>
                </a:lnTo>
                <a:lnTo>
                  <a:pt x="527520" y="26670"/>
                </a:lnTo>
                <a:lnTo>
                  <a:pt x="527801" y="26670"/>
                </a:lnTo>
                <a:lnTo>
                  <a:pt x="528342" y="25610"/>
                </a:lnTo>
                <a:lnTo>
                  <a:pt x="528451" y="25396"/>
                </a:lnTo>
                <a:lnTo>
                  <a:pt x="530452" y="25396"/>
                </a:lnTo>
                <a:lnTo>
                  <a:pt x="528051" y="27940"/>
                </a:lnTo>
                <a:lnTo>
                  <a:pt x="526838" y="29087"/>
                </a:lnTo>
                <a:close/>
              </a:path>
              <a:path w="840740" h="173989">
                <a:moveTo>
                  <a:pt x="603800" y="26670"/>
                </a:moveTo>
                <a:lnTo>
                  <a:pt x="602142" y="26670"/>
                </a:lnTo>
                <a:lnTo>
                  <a:pt x="602542" y="25610"/>
                </a:lnTo>
                <a:lnTo>
                  <a:pt x="602623" y="25396"/>
                </a:lnTo>
                <a:lnTo>
                  <a:pt x="604371" y="25396"/>
                </a:lnTo>
                <a:lnTo>
                  <a:pt x="603800" y="26670"/>
                </a:lnTo>
                <a:close/>
              </a:path>
              <a:path w="840740" h="173989">
                <a:moveTo>
                  <a:pt x="629346" y="26670"/>
                </a:moveTo>
                <a:lnTo>
                  <a:pt x="627944" y="25396"/>
                </a:lnTo>
                <a:lnTo>
                  <a:pt x="629860" y="25396"/>
                </a:lnTo>
                <a:lnTo>
                  <a:pt x="629346" y="26670"/>
                </a:lnTo>
                <a:close/>
              </a:path>
              <a:path w="840740" h="173989">
                <a:moveTo>
                  <a:pt x="702253" y="26670"/>
                </a:moveTo>
                <a:lnTo>
                  <a:pt x="701757" y="25610"/>
                </a:lnTo>
                <a:lnTo>
                  <a:pt x="701657" y="25396"/>
                </a:lnTo>
                <a:lnTo>
                  <a:pt x="703323" y="25396"/>
                </a:lnTo>
                <a:lnTo>
                  <a:pt x="702253" y="26670"/>
                </a:lnTo>
                <a:close/>
              </a:path>
              <a:path w="840740" h="173989">
                <a:moveTo>
                  <a:pt x="801026" y="29087"/>
                </a:moveTo>
                <a:lnTo>
                  <a:pt x="798292" y="29087"/>
                </a:lnTo>
                <a:lnTo>
                  <a:pt x="798723" y="27940"/>
                </a:lnTo>
                <a:lnTo>
                  <a:pt x="799849" y="25610"/>
                </a:lnTo>
                <a:lnTo>
                  <a:pt x="799953" y="25396"/>
                </a:lnTo>
                <a:lnTo>
                  <a:pt x="802132" y="25396"/>
                </a:lnTo>
                <a:lnTo>
                  <a:pt x="801036" y="26670"/>
                </a:lnTo>
                <a:lnTo>
                  <a:pt x="801026" y="29087"/>
                </a:lnTo>
                <a:close/>
              </a:path>
              <a:path w="840740" h="173989">
                <a:moveTo>
                  <a:pt x="828650" y="38100"/>
                </a:moveTo>
                <a:lnTo>
                  <a:pt x="825818" y="38100"/>
                </a:lnTo>
                <a:lnTo>
                  <a:pt x="827298" y="35560"/>
                </a:lnTo>
                <a:lnTo>
                  <a:pt x="828302" y="34432"/>
                </a:lnTo>
                <a:lnTo>
                  <a:pt x="828550" y="34210"/>
                </a:lnTo>
                <a:lnTo>
                  <a:pt x="830355" y="33020"/>
                </a:lnTo>
                <a:lnTo>
                  <a:pt x="830607" y="33020"/>
                </a:lnTo>
                <a:lnTo>
                  <a:pt x="831140" y="31523"/>
                </a:lnTo>
                <a:lnTo>
                  <a:pt x="832029" y="31523"/>
                </a:lnTo>
                <a:lnTo>
                  <a:pt x="832070" y="30446"/>
                </a:lnTo>
                <a:lnTo>
                  <a:pt x="833337" y="29087"/>
                </a:lnTo>
                <a:lnTo>
                  <a:pt x="834310" y="29087"/>
                </a:lnTo>
                <a:lnTo>
                  <a:pt x="835828" y="27940"/>
                </a:lnTo>
                <a:lnTo>
                  <a:pt x="836625" y="26670"/>
                </a:lnTo>
                <a:lnTo>
                  <a:pt x="838255" y="25396"/>
                </a:lnTo>
                <a:lnTo>
                  <a:pt x="838215" y="26670"/>
                </a:lnTo>
                <a:lnTo>
                  <a:pt x="837820" y="26670"/>
                </a:lnTo>
                <a:lnTo>
                  <a:pt x="835917" y="29087"/>
                </a:lnTo>
                <a:lnTo>
                  <a:pt x="834196" y="30446"/>
                </a:lnTo>
                <a:lnTo>
                  <a:pt x="832672" y="31523"/>
                </a:lnTo>
                <a:lnTo>
                  <a:pt x="831453" y="32669"/>
                </a:lnTo>
                <a:lnTo>
                  <a:pt x="830029" y="34210"/>
                </a:lnTo>
                <a:lnTo>
                  <a:pt x="829919" y="34432"/>
                </a:lnTo>
                <a:lnTo>
                  <a:pt x="829301" y="36830"/>
                </a:lnTo>
                <a:lnTo>
                  <a:pt x="828650" y="38100"/>
                </a:lnTo>
                <a:close/>
              </a:path>
              <a:path w="840740" h="173989">
                <a:moveTo>
                  <a:pt x="10280" y="27940"/>
                </a:moveTo>
                <a:lnTo>
                  <a:pt x="9469" y="27940"/>
                </a:lnTo>
                <a:lnTo>
                  <a:pt x="9540" y="26670"/>
                </a:lnTo>
                <a:lnTo>
                  <a:pt x="10565" y="26670"/>
                </a:lnTo>
                <a:lnTo>
                  <a:pt x="10280" y="27940"/>
                </a:lnTo>
                <a:close/>
              </a:path>
              <a:path w="840740" h="173989">
                <a:moveTo>
                  <a:pt x="33504" y="30446"/>
                </a:moveTo>
                <a:lnTo>
                  <a:pt x="31113" y="30446"/>
                </a:lnTo>
                <a:lnTo>
                  <a:pt x="31850" y="29087"/>
                </a:lnTo>
                <a:lnTo>
                  <a:pt x="32168" y="27940"/>
                </a:lnTo>
                <a:lnTo>
                  <a:pt x="33695" y="26670"/>
                </a:lnTo>
                <a:lnTo>
                  <a:pt x="36698" y="26670"/>
                </a:lnTo>
                <a:lnTo>
                  <a:pt x="35218" y="27940"/>
                </a:lnTo>
                <a:lnTo>
                  <a:pt x="34894" y="27940"/>
                </a:lnTo>
                <a:lnTo>
                  <a:pt x="33574" y="30319"/>
                </a:lnTo>
                <a:lnTo>
                  <a:pt x="33504" y="30446"/>
                </a:lnTo>
                <a:close/>
              </a:path>
              <a:path w="840740" h="173989">
                <a:moveTo>
                  <a:pt x="57484" y="30446"/>
                </a:moveTo>
                <a:lnTo>
                  <a:pt x="55781" y="30446"/>
                </a:lnTo>
                <a:lnTo>
                  <a:pt x="55876" y="29087"/>
                </a:lnTo>
                <a:lnTo>
                  <a:pt x="56690" y="29087"/>
                </a:lnTo>
                <a:lnTo>
                  <a:pt x="57291" y="27940"/>
                </a:lnTo>
                <a:lnTo>
                  <a:pt x="58430" y="27940"/>
                </a:lnTo>
                <a:lnTo>
                  <a:pt x="59138" y="26670"/>
                </a:lnTo>
                <a:lnTo>
                  <a:pt x="59971" y="26670"/>
                </a:lnTo>
                <a:lnTo>
                  <a:pt x="59846" y="27940"/>
                </a:lnTo>
                <a:lnTo>
                  <a:pt x="58335" y="29087"/>
                </a:lnTo>
                <a:lnTo>
                  <a:pt x="57555" y="30319"/>
                </a:lnTo>
                <a:lnTo>
                  <a:pt x="57484" y="30446"/>
                </a:lnTo>
                <a:close/>
              </a:path>
              <a:path w="840740" h="173989">
                <a:moveTo>
                  <a:pt x="84040" y="27940"/>
                </a:moveTo>
                <a:lnTo>
                  <a:pt x="83329" y="27940"/>
                </a:lnTo>
                <a:lnTo>
                  <a:pt x="83770" y="26670"/>
                </a:lnTo>
                <a:lnTo>
                  <a:pt x="84240" y="26670"/>
                </a:lnTo>
                <a:lnTo>
                  <a:pt x="84040" y="27940"/>
                </a:lnTo>
                <a:close/>
              </a:path>
              <a:path w="840740" h="173989">
                <a:moveTo>
                  <a:pt x="157804" y="27940"/>
                </a:moveTo>
                <a:lnTo>
                  <a:pt x="157459" y="26670"/>
                </a:lnTo>
                <a:lnTo>
                  <a:pt x="158413" y="26670"/>
                </a:lnTo>
                <a:lnTo>
                  <a:pt x="157804" y="27940"/>
                </a:lnTo>
                <a:close/>
              </a:path>
              <a:path w="840740" h="173989">
                <a:moveTo>
                  <a:pt x="305653" y="29087"/>
                </a:moveTo>
                <a:lnTo>
                  <a:pt x="304169" y="29087"/>
                </a:lnTo>
                <a:lnTo>
                  <a:pt x="305314" y="26670"/>
                </a:lnTo>
                <a:lnTo>
                  <a:pt x="307382" y="26670"/>
                </a:lnTo>
                <a:lnTo>
                  <a:pt x="306061" y="27940"/>
                </a:lnTo>
                <a:lnTo>
                  <a:pt x="305653" y="29087"/>
                </a:lnTo>
                <a:close/>
              </a:path>
              <a:path w="840740" h="173989">
                <a:moveTo>
                  <a:pt x="355380" y="29087"/>
                </a:moveTo>
                <a:lnTo>
                  <a:pt x="353020" y="29087"/>
                </a:lnTo>
                <a:lnTo>
                  <a:pt x="354258" y="27940"/>
                </a:lnTo>
                <a:lnTo>
                  <a:pt x="354880" y="26670"/>
                </a:lnTo>
                <a:lnTo>
                  <a:pt x="356745" y="26670"/>
                </a:lnTo>
                <a:lnTo>
                  <a:pt x="355380" y="29087"/>
                </a:lnTo>
                <a:close/>
              </a:path>
              <a:path w="840740" h="173989">
                <a:moveTo>
                  <a:pt x="451571" y="30446"/>
                </a:moveTo>
                <a:lnTo>
                  <a:pt x="451520" y="30319"/>
                </a:lnTo>
                <a:lnTo>
                  <a:pt x="451440" y="27940"/>
                </a:lnTo>
                <a:lnTo>
                  <a:pt x="451853" y="27940"/>
                </a:lnTo>
                <a:lnTo>
                  <a:pt x="454294" y="26670"/>
                </a:lnTo>
                <a:lnTo>
                  <a:pt x="453301" y="29087"/>
                </a:lnTo>
                <a:lnTo>
                  <a:pt x="451571" y="30446"/>
                </a:lnTo>
                <a:close/>
              </a:path>
              <a:path w="840740" h="173989">
                <a:moveTo>
                  <a:pt x="466752" y="27940"/>
                </a:moveTo>
                <a:lnTo>
                  <a:pt x="465944" y="27940"/>
                </a:lnTo>
                <a:lnTo>
                  <a:pt x="466393" y="26670"/>
                </a:lnTo>
                <a:lnTo>
                  <a:pt x="466752" y="27940"/>
                </a:lnTo>
                <a:close/>
              </a:path>
              <a:path w="840740" h="173989">
                <a:moveTo>
                  <a:pt x="503899" y="27940"/>
                </a:moveTo>
                <a:lnTo>
                  <a:pt x="503372" y="27940"/>
                </a:lnTo>
                <a:lnTo>
                  <a:pt x="503458" y="26670"/>
                </a:lnTo>
                <a:lnTo>
                  <a:pt x="504034" y="26670"/>
                </a:lnTo>
                <a:lnTo>
                  <a:pt x="503899" y="27940"/>
                </a:lnTo>
                <a:close/>
              </a:path>
              <a:path w="840740" h="173989">
                <a:moveTo>
                  <a:pt x="514194" y="29087"/>
                </a:moveTo>
                <a:lnTo>
                  <a:pt x="513012" y="29087"/>
                </a:lnTo>
                <a:lnTo>
                  <a:pt x="513913" y="27940"/>
                </a:lnTo>
                <a:lnTo>
                  <a:pt x="514614" y="27940"/>
                </a:lnTo>
                <a:lnTo>
                  <a:pt x="515123" y="26670"/>
                </a:lnTo>
                <a:lnTo>
                  <a:pt x="517080" y="26670"/>
                </a:lnTo>
                <a:lnTo>
                  <a:pt x="515734" y="27940"/>
                </a:lnTo>
                <a:lnTo>
                  <a:pt x="514194" y="29087"/>
                </a:lnTo>
                <a:close/>
              </a:path>
              <a:path w="840740" h="173989">
                <a:moveTo>
                  <a:pt x="553682" y="27940"/>
                </a:moveTo>
                <a:lnTo>
                  <a:pt x="551515" y="27940"/>
                </a:lnTo>
                <a:lnTo>
                  <a:pt x="551875" y="26670"/>
                </a:lnTo>
                <a:lnTo>
                  <a:pt x="553753" y="26670"/>
                </a:lnTo>
                <a:lnTo>
                  <a:pt x="553682" y="27940"/>
                </a:lnTo>
                <a:close/>
              </a:path>
              <a:path w="840740" h="173989">
                <a:moveTo>
                  <a:pt x="565497" y="27940"/>
                </a:moveTo>
                <a:lnTo>
                  <a:pt x="564682" y="27940"/>
                </a:lnTo>
                <a:lnTo>
                  <a:pt x="564753" y="26670"/>
                </a:lnTo>
                <a:lnTo>
                  <a:pt x="566119" y="26670"/>
                </a:lnTo>
                <a:lnTo>
                  <a:pt x="565497" y="27940"/>
                </a:lnTo>
                <a:close/>
              </a:path>
              <a:path w="840740" h="173989">
                <a:moveTo>
                  <a:pt x="588717" y="30446"/>
                </a:moveTo>
                <a:lnTo>
                  <a:pt x="586326" y="30446"/>
                </a:lnTo>
                <a:lnTo>
                  <a:pt x="587063" y="29087"/>
                </a:lnTo>
                <a:lnTo>
                  <a:pt x="587381" y="27940"/>
                </a:lnTo>
                <a:lnTo>
                  <a:pt x="588908" y="26670"/>
                </a:lnTo>
                <a:lnTo>
                  <a:pt x="591911" y="26670"/>
                </a:lnTo>
                <a:lnTo>
                  <a:pt x="590431" y="27940"/>
                </a:lnTo>
                <a:lnTo>
                  <a:pt x="590107" y="27940"/>
                </a:lnTo>
                <a:lnTo>
                  <a:pt x="588787" y="30319"/>
                </a:lnTo>
                <a:lnTo>
                  <a:pt x="588717" y="30446"/>
                </a:lnTo>
                <a:close/>
              </a:path>
              <a:path w="840740" h="173989">
                <a:moveTo>
                  <a:pt x="612701" y="30446"/>
                </a:moveTo>
                <a:lnTo>
                  <a:pt x="610998" y="30446"/>
                </a:lnTo>
                <a:lnTo>
                  <a:pt x="611093" y="29087"/>
                </a:lnTo>
                <a:lnTo>
                  <a:pt x="611906" y="29087"/>
                </a:lnTo>
                <a:lnTo>
                  <a:pt x="612508" y="27940"/>
                </a:lnTo>
                <a:lnTo>
                  <a:pt x="613646" y="27940"/>
                </a:lnTo>
                <a:lnTo>
                  <a:pt x="614355" y="26670"/>
                </a:lnTo>
                <a:lnTo>
                  <a:pt x="615187" y="26670"/>
                </a:lnTo>
                <a:lnTo>
                  <a:pt x="615063" y="27940"/>
                </a:lnTo>
                <a:lnTo>
                  <a:pt x="613551" y="29087"/>
                </a:lnTo>
                <a:lnTo>
                  <a:pt x="612772" y="30319"/>
                </a:lnTo>
                <a:lnTo>
                  <a:pt x="612701" y="30446"/>
                </a:lnTo>
                <a:close/>
              </a:path>
              <a:path w="840740" h="173989">
                <a:moveTo>
                  <a:pt x="639257" y="27940"/>
                </a:moveTo>
                <a:lnTo>
                  <a:pt x="638542" y="27940"/>
                </a:lnTo>
                <a:lnTo>
                  <a:pt x="638983" y="26670"/>
                </a:lnTo>
                <a:lnTo>
                  <a:pt x="639453" y="26670"/>
                </a:lnTo>
                <a:lnTo>
                  <a:pt x="639257" y="27940"/>
                </a:lnTo>
                <a:close/>
              </a:path>
              <a:path w="840740" h="173989">
                <a:moveTo>
                  <a:pt x="713017" y="27940"/>
                </a:moveTo>
                <a:lnTo>
                  <a:pt x="712672" y="26670"/>
                </a:lnTo>
                <a:lnTo>
                  <a:pt x="713626" y="26670"/>
                </a:lnTo>
                <a:lnTo>
                  <a:pt x="713017" y="27940"/>
                </a:lnTo>
                <a:close/>
              </a:path>
              <a:path w="840740" h="173989">
                <a:moveTo>
                  <a:pt x="42185" y="33020"/>
                </a:moveTo>
                <a:lnTo>
                  <a:pt x="42437" y="31523"/>
                </a:lnTo>
                <a:lnTo>
                  <a:pt x="42590" y="31523"/>
                </a:lnTo>
                <a:lnTo>
                  <a:pt x="44618" y="29087"/>
                </a:lnTo>
                <a:lnTo>
                  <a:pt x="46174" y="27940"/>
                </a:lnTo>
                <a:lnTo>
                  <a:pt x="45474" y="30319"/>
                </a:lnTo>
                <a:lnTo>
                  <a:pt x="45437" y="30446"/>
                </a:lnTo>
                <a:lnTo>
                  <a:pt x="44351" y="31523"/>
                </a:lnTo>
                <a:lnTo>
                  <a:pt x="42719" y="32669"/>
                </a:lnTo>
                <a:lnTo>
                  <a:pt x="42185" y="33020"/>
                </a:lnTo>
                <a:close/>
              </a:path>
              <a:path w="840740" h="173989">
                <a:moveTo>
                  <a:pt x="70765" y="29087"/>
                </a:moveTo>
                <a:lnTo>
                  <a:pt x="69156" y="29087"/>
                </a:lnTo>
                <a:lnTo>
                  <a:pt x="69298" y="27940"/>
                </a:lnTo>
                <a:lnTo>
                  <a:pt x="71013" y="27940"/>
                </a:lnTo>
                <a:lnTo>
                  <a:pt x="70765" y="29087"/>
                </a:lnTo>
                <a:close/>
              </a:path>
              <a:path w="840740" h="173989">
                <a:moveTo>
                  <a:pt x="126080" y="35560"/>
                </a:moveTo>
                <a:lnTo>
                  <a:pt x="125695" y="34432"/>
                </a:lnTo>
                <a:lnTo>
                  <a:pt x="125712" y="34210"/>
                </a:lnTo>
                <a:lnTo>
                  <a:pt x="126699" y="33020"/>
                </a:lnTo>
                <a:lnTo>
                  <a:pt x="127640" y="31523"/>
                </a:lnTo>
                <a:lnTo>
                  <a:pt x="129108" y="29087"/>
                </a:lnTo>
                <a:lnTo>
                  <a:pt x="131055" y="29087"/>
                </a:lnTo>
                <a:lnTo>
                  <a:pt x="132592" y="27940"/>
                </a:lnTo>
                <a:lnTo>
                  <a:pt x="132448" y="29087"/>
                </a:lnTo>
                <a:lnTo>
                  <a:pt x="131612" y="30319"/>
                </a:lnTo>
                <a:lnTo>
                  <a:pt x="131518" y="30446"/>
                </a:lnTo>
                <a:lnTo>
                  <a:pt x="130246" y="30446"/>
                </a:lnTo>
                <a:lnTo>
                  <a:pt x="129844" y="31523"/>
                </a:lnTo>
                <a:lnTo>
                  <a:pt x="129093" y="32669"/>
                </a:lnTo>
                <a:lnTo>
                  <a:pt x="128838" y="33020"/>
                </a:lnTo>
                <a:lnTo>
                  <a:pt x="127357" y="34210"/>
                </a:lnTo>
                <a:lnTo>
                  <a:pt x="127126" y="34432"/>
                </a:lnTo>
                <a:lnTo>
                  <a:pt x="126080" y="35560"/>
                </a:lnTo>
                <a:close/>
              </a:path>
              <a:path w="840740" h="173989">
                <a:moveTo>
                  <a:pt x="143521" y="30319"/>
                </a:moveTo>
                <a:lnTo>
                  <a:pt x="143612" y="29087"/>
                </a:lnTo>
                <a:lnTo>
                  <a:pt x="144040" y="27940"/>
                </a:lnTo>
                <a:lnTo>
                  <a:pt x="144994" y="27940"/>
                </a:lnTo>
                <a:lnTo>
                  <a:pt x="145367" y="29087"/>
                </a:lnTo>
                <a:lnTo>
                  <a:pt x="144615" y="29087"/>
                </a:lnTo>
                <a:lnTo>
                  <a:pt x="143521" y="30319"/>
                </a:lnTo>
                <a:close/>
              </a:path>
              <a:path w="840740" h="173989">
                <a:moveTo>
                  <a:pt x="182338" y="29087"/>
                </a:moveTo>
                <a:lnTo>
                  <a:pt x="181382" y="29087"/>
                </a:lnTo>
                <a:lnTo>
                  <a:pt x="182247" y="27940"/>
                </a:lnTo>
                <a:lnTo>
                  <a:pt x="182338" y="29087"/>
                </a:lnTo>
                <a:close/>
              </a:path>
              <a:path w="840740" h="173989">
                <a:moveTo>
                  <a:pt x="194357" y="29087"/>
                </a:moveTo>
                <a:lnTo>
                  <a:pt x="193009" y="29087"/>
                </a:lnTo>
                <a:lnTo>
                  <a:pt x="193613" y="27940"/>
                </a:lnTo>
                <a:lnTo>
                  <a:pt x="194756" y="27940"/>
                </a:lnTo>
                <a:lnTo>
                  <a:pt x="194357" y="29087"/>
                </a:lnTo>
                <a:close/>
              </a:path>
              <a:path w="840740" h="173989">
                <a:moveTo>
                  <a:pt x="208997" y="39370"/>
                </a:moveTo>
                <a:lnTo>
                  <a:pt x="207068" y="39370"/>
                </a:lnTo>
                <a:lnTo>
                  <a:pt x="209093" y="38100"/>
                </a:lnTo>
                <a:lnTo>
                  <a:pt x="210413" y="36830"/>
                </a:lnTo>
                <a:lnTo>
                  <a:pt x="213438" y="33020"/>
                </a:lnTo>
                <a:lnTo>
                  <a:pt x="215202" y="30446"/>
                </a:lnTo>
                <a:lnTo>
                  <a:pt x="218053" y="27940"/>
                </a:lnTo>
                <a:lnTo>
                  <a:pt x="220106" y="27940"/>
                </a:lnTo>
                <a:lnTo>
                  <a:pt x="218086" y="30319"/>
                </a:lnTo>
                <a:lnTo>
                  <a:pt x="217979" y="30446"/>
                </a:lnTo>
                <a:lnTo>
                  <a:pt x="216274" y="31523"/>
                </a:lnTo>
                <a:lnTo>
                  <a:pt x="216035" y="31523"/>
                </a:lnTo>
                <a:lnTo>
                  <a:pt x="214559" y="34210"/>
                </a:lnTo>
                <a:lnTo>
                  <a:pt x="213073" y="34210"/>
                </a:lnTo>
                <a:lnTo>
                  <a:pt x="212559" y="35560"/>
                </a:lnTo>
                <a:lnTo>
                  <a:pt x="211427" y="36830"/>
                </a:lnTo>
                <a:lnTo>
                  <a:pt x="210662" y="38100"/>
                </a:lnTo>
                <a:lnTo>
                  <a:pt x="208997" y="39370"/>
                </a:lnTo>
                <a:close/>
              </a:path>
              <a:path w="840740" h="173989">
                <a:moveTo>
                  <a:pt x="367053" y="29087"/>
                </a:moveTo>
                <a:lnTo>
                  <a:pt x="366547" y="29087"/>
                </a:lnTo>
                <a:lnTo>
                  <a:pt x="366300" y="27940"/>
                </a:lnTo>
                <a:lnTo>
                  <a:pt x="367648" y="27940"/>
                </a:lnTo>
                <a:lnTo>
                  <a:pt x="367053" y="29087"/>
                </a:lnTo>
                <a:close/>
              </a:path>
              <a:path w="840740" h="173989">
                <a:moveTo>
                  <a:pt x="378287" y="30446"/>
                </a:moveTo>
                <a:lnTo>
                  <a:pt x="377611" y="30446"/>
                </a:lnTo>
                <a:lnTo>
                  <a:pt x="377448" y="29087"/>
                </a:lnTo>
                <a:lnTo>
                  <a:pt x="378644" y="27940"/>
                </a:lnTo>
                <a:lnTo>
                  <a:pt x="380032" y="27940"/>
                </a:lnTo>
                <a:lnTo>
                  <a:pt x="379672" y="29087"/>
                </a:lnTo>
                <a:lnTo>
                  <a:pt x="378660" y="29087"/>
                </a:lnTo>
                <a:lnTo>
                  <a:pt x="378322" y="30319"/>
                </a:lnTo>
                <a:lnTo>
                  <a:pt x="378287" y="30446"/>
                </a:lnTo>
                <a:close/>
              </a:path>
              <a:path w="840740" h="173989">
                <a:moveTo>
                  <a:pt x="388465" y="33020"/>
                </a:moveTo>
                <a:lnTo>
                  <a:pt x="387092" y="33020"/>
                </a:lnTo>
                <a:lnTo>
                  <a:pt x="387463" y="30446"/>
                </a:lnTo>
                <a:lnTo>
                  <a:pt x="388869" y="30446"/>
                </a:lnTo>
                <a:lnTo>
                  <a:pt x="390209" y="29087"/>
                </a:lnTo>
                <a:lnTo>
                  <a:pt x="391003" y="29087"/>
                </a:lnTo>
                <a:lnTo>
                  <a:pt x="391611" y="27940"/>
                </a:lnTo>
                <a:lnTo>
                  <a:pt x="391553" y="29087"/>
                </a:lnTo>
                <a:lnTo>
                  <a:pt x="390661" y="30319"/>
                </a:lnTo>
                <a:lnTo>
                  <a:pt x="389732" y="31523"/>
                </a:lnTo>
                <a:lnTo>
                  <a:pt x="388465" y="33020"/>
                </a:lnTo>
                <a:close/>
              </a:path>
              <a:path w="840740" h="173989">
                <a:moveTo>
                  <a:pt x="477871" y="29087"/>
                </a:moveTo>
                <a:lnTo>
                  <a:pt x="476328" y="29087"/>
                </a:lnTo>
                <a:lnTo>
                  <a:pt x="476826" y="27940"/>
                </a:lnTo>
                <a:lnTo>
                  <a:pt x="477871" y="29087"/>
                </a:lnTo>
                <a:close/>
              </a:path>
              <a:path w="840740" h="173989">
                <a:moveTo>
                  <a:pt x="490230" y="29087"/>
                </a:moveTo>
                <a:lnTo>
                  <a:pt x="488626" y="29087"/>
                </a:lnTo>
                <a:lnTo>
                  <a:pt x="488893" y="27940"/>
                </a:lnTo>
                <a:lnTo>
                  <a:pt x="490523" y="27940"/>
                </a:lnTo>
                <a:lnTo>
                  <a:pt x="490230" y="29087"/>
                </a:lnTo>
                <a:close/>
              </a:path>
              <a:path w="840740" h="173989">
                <a:moveTo>
                  <a:pt x="551021" y="30446"/>
                </a:moveTo>
                <a:lnTo>
                  <a:pt x="549170" y="30446"/>
                </a:lnTo>
                <a:lnTo>
                  <a:pt x="549581" y="29087"/>
                </a:lnTo>
                <a:lnTo>
                  <a:pt x="550804" y="29087"/>
                </a:lnTo>
                <a:lnTo>
                  <a:pt x="551280" y="27940"/>
                </a:lnTo>
                <a:lnTo>
                  <a:pt x="552640" y="27940"/>
                </a:lnTo>
                <a:lnTo>
                  <a:pt x="552022" y="29087"/>
                </a:lnTo>
                <a:lnTo>
                  <a:pt x="551117" y="30319"/>
                </a:lnTo>
                <a:lnTo>
                  <a:pt x="551021" y="30446"/>
                </a:lnTo>
                <a:close/>
              </a:path>
              <a:path w="840740" h="173989">
                <a:moveTo>
                  <a:pt x="597398" y="33020"/>
                </a:moveTo>
                <a:lnTo>
                  <a:pt x="597650" y="31523"/>
                </a:lnTo>
                <a:lnTo>
                  <a:pt x="597803" y="31523"/>
                </a:lnTo>
                <a:lnTo>
                  <a:pt x="599831" y="29087"/>
                </a:lnTo>
                <a:lnTo>
                  <a:pt x="601387" y="27940"/>
                </a:lnTo>
                <a:lnTo>
                  <a:pt x="600687" y="30319"/>
                </a:lnTo>
                <a:lnTo>
                  <a:pt x="600650" y="30446"/>
                </a:lnTo>
                <a:lnTo>
                  <a:pt x="599564" y="31523"/>
                </a:lnTo>
                <a:lnTo>
                  <a:pt x="597932" y="32669"/>
                </a:lnTo>
                <a:lnTo>
                  <a:pt x="597398" y="33020"/>
                </a:lnTo>
                <a:close/>
              </a:path>
              <a:path w="840740" h="173989">
                <a:moveTo>
                  <a:pt x="625978" y="29087"/>
                </a:moveTo>
                <a:lnTo>
                  <a:pt x="624369" y="29087"/>
                </a:lnTo>
                <a:lnTo>
                  <a:pt x="624510" y="27940"/>
                </a:lnTo>
                <a:lnTo>
                  <a:pt x="626226" y="27940"/>
                </a:lnTo>
                <a:lnTo>
                  <a:pt x="625978" y="29087"/>
                </a:lnTo>
                <a:close/>
              </a:path>
              <a:path w="840740" h="173989">
                <a:moveTo>
                  <a:pt x="681293" y="35560"/>
                </a:moveTo>
                <a:lnTo>
                  <a:pt x="680908" y="34432"/>
                </a:lnTo>
                <a:lnTo>
                  <a:pt x="680925" y="34210"/>
                </a:lnTo>
                <a:lnTo>
                  <a:pt x="681916" y="33020"/>
                </a:lnTo>
                <a:lnTo>
                  <a:pt x="682857" y="31523"/>
                </a:lnTo>
                <a:lnTo>
                  <a:pt x="684324" y="29087"/>
                </a:lnTo>
                <a:lnTo>
                  <a:pt x="686272" y="29087"/>
                </a:lnTo>
                <a:lnTo>
                  <a:pt x="687809" y="27940"/>
                </a:lnTo>
                <a:lnTo>
                  <a:pt x="687664" y="29087"/>
                </a:lnTo>
                <a:lnTo>
                  <a:pt x="686828" y="30319"/>
                </a:lnTo>
                <a:lnTo>
                  <a:pt x="686734" y="30446"/>
                </a:lnTo>
                <a:lnTo>
                  <a:pt x="685462" y="30446"/>
                </a:lnTo>
                <a:lnTo>
                  <a:pt x="685061" y="31523"/>
                </a:lnTo>
                <a:lnTo>
                  <a:pt x="684307" y="32669"/>
                </a:lnTo>
                <a:lnTo>
                  <a:pt x="684051" y="33020"/>
                </a:lnTo>
                <a:lnTo>
                  <a:pt x="682570" y="34210"/>
                </a:lnTo>
                <a:lnTo>
                  <a:pt x="682339" y="34432"/>
                </a:lnTo>
                <a:lnTo>
                  <a:pt x="681293" y="35560"/>
                </a:lnTo>
                <a:close/>
              </a:path>
              <a:path w="840740" h="173989">
                <a:moveTo>
                  <a:pt x="698734" y="30319"/>
                </a:moveTo>
                <a:lnTo>
                  <a:pt x="698825" y="29087"/>
                </a:lnTo>
                <a:lnTo>
                  <a:pt x="699253" y="27940"/>
                </a:lnTo>
                <a:lnTo>
                  <a:pt x="700207" y="27940"/>
                </a:lnTo>
                <a:lnTo>
                  <a:pt x="700580" y="29087"/>
                </a:lnTo>
                <a:lnTo>
                  <a:pt x="699828" y="29087"/>
                </a:lnTo>
                <a:lnTo>
                  <a:pt x="698734" y="30319"/>
                </a:lnTo>
                <a:close/>
              </a:path>
              <a:path w="840740" h="173989">
                <a:moveTo>
                  <a:pt x="737551" y="29087"/>
                </a:moveTo>
                <a:lnTo>
                  <a:pt x="736595" y="29087"/>
                </a:lnTo>
                <a:lnTo>
                  <a:pt x="737460" y="27940"/>
                </a:lnTo>
                <a:lnTo>
                  <a:pt x="737551" y="29087"/>
                </a:lnTo>
                <a:close/>
              </a:path>
              <a:path w="840740" h="173989">
                <a:moveTo>
                  <a:pt x="749573" y="29087"/>
                </a:moveTo>
                <a:lnTo>
                  <a:pt x="748225" y="29087"/>
                </a:lnTo>
                <a:lnTo>
                  <a:pt x="748830" y="27940"/>
                </a:lnTo>
                <a:lnTo>
                  <a:pt x="749972" y="27940"/>
                </a:lnTo>
                <a:lnTo>
                  <a:pt x="749573" y="29087"/>
                </a:lnTo>
                <a:close/>
              </a:path>
              <a:path w="840740" h="173989">
                <a:moveTo>
                  <a:pt x="764210" y="39370"/>
                </a:moveTo>
                <a:lnTo>
                  <a:pt x="762281" y="39370"/>
                </a:lnTo>
                <a:lnTo>
                  <a:pt x="764306" y="38100"/>
                </a:lnTo>
                <a:lnTo>
                  <a:pt x="765626" y="36830"/>
                </a:lnTo>
                <a:lnTo>
                  <a:pt x="768651" y="33020"/>
                </a:lnTo>
                <a:lnTo>
                  <a:pt x="770415" y="30446"/>
                </a:lnTo>
                <a:lnTo>
                  <a:pt x="773266" y="27940"/>
                </a:lnTo>
                <a:lnTo>
                  <a:pt x="775319" y="27940"/>
                </a:lnTo>
                <a:lnTo>
                  <a:pt x="773299" y="30319"/>
                </a:lnTo>
                <a:lnTo>
                  <a:pt x="773191" y="30446"/>
                </a:lnTo>
                <a:lnTo>
                  <a:pt x="771487" y="31523"/>
                </a:lnTo>
                <a:lnTo>
                  <a:pt x="771248" y="31523"/>
                </a:lnTo>
                <a:lnTo>
                  <a:pt x="769772" y="34210"/>
                </a:lnTo>
                <a:lnTo>
                  <a:pt x="768286" y="34210"/>
                </a:lnTo>
                <a:lnTo>
                  <a:pt x="767772" y="35560"/>
                </a:lnTo>
                <a:lnTo>
                  <a:pt x="766640" y="36830"/>
                </a:lnTo>
                <a:lnTo>
                  <a:pt x="765875" y="38100"/>
                </a:lnTo>
                <a:lnTo>
                  <a:pt x="764210" y="39370"/>
                </a:lnTo>
                <a:close/>
              </a:path>
              <a:path w="840740" h="173989">
                <a:moveTo>
                  <a:pt x="270" y="39370"/>
                </a:moveTo>
                <a:lnTo>
                  <a:pt x="7" y="39370"/>
                </a:lnTo>
                <a:lnTo>
                  <a:pt x="7" y="34210"/>
                </a:lnTo>
                <a:lnTo>
                  <a:pt x="1968" y="34210"/>
                </a:lnTo>
                <a:lnTo>
                  <a:pt x="3366" y="33020"/>
                </a:lnTo>
                <a:lnTo>
                  <a:pt x="5169" y="30446"/>
                </a:lnTo>
                <a:lnTo>
                  <a:pt x="6417" y="30446"/>
                </a:lnTo>
                <a:lnTo>
                  <a:pt x="7635" y="29087"/>
                </a:lnTo>
                <a:lnTo>
                  <a:pt x="8209" y="29087"/>
                </a:lnTo>
                <a:lnTo>
                  <a:pt x="8209" y="30446"/>
                </a:lnTo>
                <a:lnTo>
                  <a:pt x="7229" y="31523"/>
                </a:lnTo>
                <a:lnTo>
                  <a:pt x="5987" y="31523"/>
                </a:lnTo>
                <a:lnTo>
                  <a:pt x="3686" y="34210"/>
                </a:lnTo>
                <a:lnTo>
                  <a:pt x="2786" y="35560"/>
                </a:lnTo>
                <a:lnTo>
                  <a:pt x="2686" y="36830"/>
                </a:lnTo>
                <a:lnTo>
                  <a:pt x="2608" y="38100"/>
                </a:lnTo>
                <a:lnTo>
                  <a:pt x="690" y="38100"/>
                </a:lnTo>
                <a:lnTo>
                  <a:pt x="270" y="39370"/>
                </a:lnTo>
                <a:close/>
              </a:path>
              <a:path w="840740" h="173989">
                <a:moveTo>
                  <a:pt x="59843" y="40640"/>
                </a:moveTo>
                <a:lnTo>
                  <a:pt x="58419" y="40640"/>
                </a:lnTo>
                <a:lnTo>
                  <a:pt x="58480" y="39370"/>
                </a:lnTo>
                <a:lnTo>
                  <a:pt x="59444" y="38100"/>
                </a:lnTo>
                <a:lnTo>
                  <a:pt x="60159" y="38100"/>
                </a:lnTo>
                <a:lnTo>
                  <a:pt x="62152" y="36830"/>
                </a:lnTo>
                <a:lnTo>
                  <a:pt x="62294" y="35560"/>
                </a:lnTo>
                <a:lnTo>
                  <a:pt x="63192" y="34432"/>
                </a:lnTo>
                <a:lnTo>
                  <a:pt x="63397" y="34210"/>
                </a:lnTo>
                <a:lnTo>
                  <a:pt x="64782" y="33020"/>
                </a:lnTo>
                <a:lnTo>
                  <a:pt x="65977" y="31523"/>
                </a:lnTo>
                <a:lnTo>
                  <a:pt x="66195" y="31523"/>
                </a:lnTo>
                <a:lnTo>
                  <a:pt x="68044" y="30446"/>
                </a:lnTo>
                <a:lnTo>
                  <a:pt x="68452" y="29087"/>
                </a:lnTo>
                <a:lnTo>
                  <a:pt x="69746" y="29087"/>
                </a:lnTo>
                <a:lnTo>
                  <a:pt x="68152" y="33020"/>
                </a:lnTo>
                <a:lnTo>
                  <a:pt x="63736" y="35560"/>
                </a:lnTo>
                <a:lnTo>
                  <a:pt x="62422" y="36830"/>
                </a:lnTo>
                <a:lnTo>
                  <a:pt x="60828" y="39370"/>
                </a:lnTo>
                <a:lnTo>
                  <a:pt x="59843" y="40640"/>
                </a:lnTo>
                <a:close/>
              </a:path>
              <a:path w="840740" h="173989">
                <a:moveTo>
                  <a:pt x="81629" y="30446"/>
                </a:moveTo>
                <a:lnTo>
                  <a:pt x="80474" y="30446"/>
                </a:lnTo>
                <a:lnTo>
                  <a:pt x="80573" y="29087"/>
                </a:lnTo>
                <a:lnTo>
                  <a:pt x="82550" y="29087"/>
                </a:lnTo>
                <a:lnTo>
                  <a:pt x="81715" y="30319"/>
                </a:lnTo>
                <a:lnTo>
                  <a:pt x="81629" y="30446"/>
                </a:lnTo>
                <a:close/>
              </a:path>
              <a:path w="840740" h="173989">
                <a:moveTo>
                  <a:pt x="92367" y="33020"/>
                </a:moveTo>
                <a:lnTo>
                  <a:pt x="91328" y="33020"/>
                </a:lnTo>
                <a:lnTo>
                  <a:pt x="91260" y="32669"/>
                </a:lnTo>
                <a:lnTo>
                  <a:pt x="91162" y="30446"/>
                </a:lnTo>
                <a:lnTo>
                  <a:pt x="93359" y="29087"/>
                </a:lnTo>
                <a:lnTo>
                  <a:pt x="95209" y="29087"/>
                </a:lnTo>
                <a:lnTo>
                  <a:pt x="93403" y="31523"/>
                </a:lnTo>
                <a:lnTo>
                  <a:pt x="92367" y="33020"/>
                </a:lnTo>
                <a:close/>
              </a:path>
              <a:path w="840740" h="173989">
                <a:moveTo>
                  <a:pt x="116159" y="32669"/>
                </a:moveTo>
                <a:lnTo>
                  <a:pt x="118222" y="29087"/>
                </a:lnTo>
                <a:lnTo>
                  <a:pt x="119903" y="29087"/>
                </a:lnTo>
                <a:lnTo>
                  <a:pt x="118205" y="30446"/>
                </a:lnTo>
                <a:lnTo>
                  <a:pt x="117116" y="31523"/>
                </a:lnTo>
                <a:lnTo>
                  <a:pt x="116159" y="32669"/>
                </a:lnTo>
                <a:close/>
              </a:path>
              <a:path w="840740" h="173989">
                <a:moveTo>
                  <a:pt x="167618" y="31523"/>
                </a:moveTo>
                <a:lnTo>
                  <a:pt x="166253" y="31523"/>
                </a:lnTo>
                <a:lnTo>
                  <a:pt x="166120" y="30446"/>
                </a:lnTo>
                <a:lnTo>
                  <a:pt x="166752" y="30446"/>
                </a:lnTo>
                <a:lnTo>
                  <a:pt x="167110" y="29087"/>
                </a:lnTo>
                <a:lnTo>
                  <a:pt x="168832" y="29087"/>
                </a:lnTo>
                <a:lnTo>
                  <a:pt x="168294" y="30319"/>
                </a:lnTo>
                <a:lnTo>
                  <a:pt x="168238" y="30446"/>
                </a:lnTo>
                <a:lnTo>
                  <a:pt x="167618" y="31523"/>
                </a:lnTo>
                <a:close/>
              </a:path>
              <a:path w="840740" h="173989">
                <a:moveTo>
                  <a:pt x="226928" y="34210"/>
                </a:moveTo>
                <a:lnTo>
                  <a:pt x="226421" y="34210"/>
                </a:lnTo>
                <a:lnTo>
                  <a:pt x="225917" y="33020"/>
                </a:lnTo>
                <a:lnTo>
                  <a:pt x="226177" y="32669"/>
                </a:lnTo>
                <a:lnTo>
                  <a:pt x="226912" y="31523"/>
                </a:lnTo>
                <a:lnTo>
                  <a:pt x="227178" y="30446"/>
                </a:lnTo>
                <a:lnTo>
                  <a:pt x="228980" y="30446"/>
                </a:lnTo>
                <a:lnTo>
                  <a:pt x="229642" y="29087"/>
                </a:lnTo>
                <a:lnTo>
                  <a:pt x="230641" y="29087"/>
                </a:lnTo>
                <a:lnTo>
                  <a:pt x="229269" y="31523"/>
                </a:lnTo>
                <a:lnTo>
                  <a:pt x="228314" y="32669"/>
                </a:lnTo>
                <a:lnTo>
                  <a:pt x="226928" y="34210"/>
                </a:lnTo>
                <a:close/>
              </a:path>
              <a:path w="840740" h="173989">
                <a:moveTo>
                  <a:pt x="240567" y="34210"/>
                </a:moveTo>
                <a:lnTo>
                  <a:pt x="237420" y="34210"/>
                </a:lnTo>
                <a:lnTo>
                  <a:pt x="238625" y="33020"/>
                </a:lnTo>
                <a:lnTo>
                  <a:pt x="239822" y="31523"/>
                </a:lnTo>
                <a:lnTo>
                  <a:pt x="241184" y="29087"/>
                </a:lnTo>
                <a:lnTo>
                  <a:pt x="243674" y="29087"/>
                </a:lnTo>
                <a:lnTo>
                  <a:pt x="243211" y="30319"/>
                </a:lnTo>
                <a:lnTo>
                  <a:pt x="243164" y="30446"/>
                </a:lnTo>
                <a:lnTo>
                  <a:pt x="242281" y="30446"/>
                </a:lnTo>
                <a:lnTo>
                  <a:pt x="241321" y="31523"/>
                </a:lnTo>
                <a:lnTo>
                  <a:pt x="241170" y="31523"/>
                </a:lnTo>
                <a:lnTo>
                  <a:pt x="240567" y="34210"/>
                </a:lnTo>
                <a:close/>
              </a:path>
              <a:path w="840740" h="173989">
                <a:moveTo>
                  <a:pt x="328489" y="31523"/>
                </a:moveTo>
                <a:lnTo>
                  <a:pt x="326149" y="31523"/>
                </a:lnTo>
                <a:lnTo>
                  <a:pt x="328292" y="29087"/>
                </a:lnTo>
                <a:lnTo>
                  <a:pt x="329926" y="29087"/>
                </a:lnTo>
                <a:lnTo>
                  <a:pt x="328489" y="31523"/>
                </a:lnTo>
                <a:close/>
              </a:path>
              <a:path w="840740" h="173989">
                <a:moveTo>
                  <a:pt x="353509" y="30319"/>
                </a:moveTo>
                <a:lnTo>
                  <a:pt x="353229" y="29087"/>
                </a:lnTo>
                <a:lnTo>
                  <a:pt x="354068" y="29087"/>
                </a:lnTo>
                <a:lnTo>
                  <a:pt x="353509" y="30319"/>
                </a:lnTo>
                <a:close/>
              </a:path>
              <a:path w="840740" h="173989">
                <a:moveTo>
                  <a:pt x="458407" y="36830"/>
                </a:moveTo>
                <a:lnTo>
                  <a:pt x="456518" y="36830"/>
                </a:lnTo>
                <a:lnTo>
                  <a:pt x="456884" y="35560"/>
                </a:lnTo>
                <a:lnTo>
                  <a:pt x="457098" y="35560"/>
                </a:lnTo>
                <a:lnTo>
                  <a:pt x="458423" y="34210"/>
                </a:lnTo>
                <a:lnTo>
                  <a:pt x="459293" y="33020"/>
                </a:lnTo>
                <a:lnTo>
                  <a:pt x="461356" y="31523"/>
                </a:lnTo>
                <a:lnTo>
                  <a:pt x="461855" y="31523"/>
                </a:lnTo>
                <a:lnTo>
                  <a:pt x="462229" y="30446"/>
                </a:lnTo>
                <a:lnTo>
                  <a:pt x="462796" y="29087"/>
                </a:lnTo>
                <a:lnTo>
                  <a:pt x="465210" y="29087"/>
                </a:lnTo>
                <a:lnTo>
                  <a:pt x="463204" y="30446"/>
                </a:lnTo>
                <a:lnTo>
                  <a:pt x="462495" y="31523"/>
                </a:lnTo>
                <a:lnTo>
                  <a:pt x="461549" y="33020"/>
                </a:lnTo>
                <a:lnTo>
                  <a:pt x="459397" y="35560"/>
                </a:lnTo>
                <a:lnTo>
                  <a:pt x="458407" y="36830"/>
                </a:lnTo>
                <a:close/>
              </a:path>
              <a:path w="840740" h="173989">
                <a:moveTo>
                  <a:pt x="509687" y="34210"/>
                </a:moveTo>
                <a:lnTo>
                  <a:pt x="509763" y="31523"/>
                </a:lnTo>
                <a:lnTo>
                  <a:pt x="511385" y="31523"/>
                </a:lnTo>
                <a:lnTo>
                  <a:pt x="511875" y="30446"/>
                </a:lnTo>
                <a:lnTo>
                  <a:pt x="512624" y="29087"/>
                </a:lnTo>
                <a:lnTo>
                  <a:pt x="514067" y="29087"/>
                </a:lnTo>
                <a:lnTo>
                  <a:pt x="513330" y="31523"/>
                </a:lnTo>
                <a:lnTo>
                  <a:pt x="511856" y="33020"/>
                </a:lnTo>
                <a:lnTo>
                  <a:pt x="509687" y="34210"/>
                </a:lnTo>
                <a:close/>
              </a:path>
              <a:path w="840740" h="173989">
                <a:moveTo>
                  <a:pt x="551914" y="40640"/>
                </a:moveTo>
                <a:lnTo>
                  <a:pt x="552928" y="38100"/>
                </a:lnTo>
                <a:lnTo>
                  <a:pt x="553205" y="36830"/>
                </a:lnTo>
                <a:lnTo>
                  <a:pt x="553558" y="35560"/>
                </a:lnTo>
                <a:lnTo>
                  <a:pt x="554333" y="34210"/>
                </a:lnTo>
                <a:lnTo>
                  <a:pt x="557181" y="34210"/>
                </a:lnTo>
                <a:lnTo>
                  <a:pt x="558579" y="33020"/>
                </a:lnTo>
                <a:lnTo>
                  <a:pt x="560382" y="30446"/>
                </a:lnTo>
                <a:lnTo>
                  <a:pt x="561630" y="30446"/>
                </a:lnTo>
                <a:lnTo>
                  <a:pt x="562848" y="29087"/>
                </a:lnTo>
                <a:lnTo>
                  <a:pt x="563422" y="29087"/>
                </a:lnTo>
                <a:lnTo>
                  <a:pt x="563422" y="30446"/>
                </a:lnTo>
                <a:lnTo>
                  <a:pt x="562442" y="31523"/>
                </a:lnTo>
                <a:lnTo>
                  <a:pt x="561200" y="31523"/>
                </a:lnTo>
                <a:lnTo>
                  <a:pt x="558899" y="34210"/>
                </a:lnTo>
                <a:lnTo>
                  <a:pt x="557999" y="35560"/>
                </a:lnTo>
                <a:lnTo>
                  <a:pt x="557899" y="36830"/>
                </a:lnTo>
                <a:lnTo>
                  <a:pt x="557821" y="38100"/>
                </a:lnTo>
                <a:lnTo>
                  <a:pt x="555867" y="38100"/>
                </a:lnTo>
                <a:lnTo>
                  <a:pt x="555383" y="39370"/>
                </a:lnTo>
                <a:lnTo>
                  <a:pt x="554348" y="39370"/>
                </a:lnTo>
                <a:lnTo>
                  <a:pt x="551914" y="40640"/>
                </a:lnTo>
                <a:close/>
              </a:path>
              <a:path w="840740" h="173989">
                <a:moveTo>
                  <a:pt x="615056" y="40640"/>
                </a:moveTo>
                <a:lnTo>
                  <a:pt x="613632" y="40640"/>
                </a:lnTo>
                <a:lnTo>
                  <a:pt x="613693" y="39370"/>
                </a:lnTo>
                <a:lnTo>
                  <a:pt x="614657" y="38100"/>
                </a:lnTo>
                <a:lnTo>
                  <a:pt x="615372" y="38100"/>
                </a:lnTo>
                <a:lnTo>
                  <a:pt x="617365" y="36830"/>
                </a:lnTo>
                <a:lnTo>
                  <a:pt x="617507" y="35560"/>
                </a:lnTo>
                <a:lnTo>
                  <a:pt x="618404" y="34432"/>
                </a:lnTo>
                <a:lnTo>
                  <a:pt x="618610" y="34210"/>
                </a:lnTo>
                <a:lnTo>
                  <a:pt x="619995" y="33020"/>
                </a:lnTo>
                <a:lnTo>
                  <a:pt x="621194" y="31523"/>
                </a:lnTo>
                <a:lnTo>
                  <a:pt x="621411" y="31523"/>
                </a:lnTo>
                <a:lnTo>
                  <a:pt x="623257" y="30446"/>
                </a:lnTo>
                <a:lnTo>
                  <a:pt x="623665" y="29087"/>
                </a:lnTo>
                <a:lnTo>
                  <a:pt x="624959" y="29087"/>
                </a:lnTo>
                <a:lnTo>
                  <a:pt x="623365" y="33020"/>
                </a:lnTo>
                <a:lnTo>
                  <a:pt x="618949" y="35560"/>
                </a:lnTo>
                <a:lnTo>
                  <a:pt x="617636" y="36830"/>
                </a:lnTo>
                <a:lnTo>
                  <a:pt x="616041" y="39370"/>
                </a:lnTo>
                <a:lnTo>
                  <a:pt x="615056" y="40640"/>
                </a:lnTo>
                <a:close/>
              </a:path>
              <a:path w="840740" h="173989">
                <a:moveTo>
                  <a:pt x="636842" y="30446"/>
                </a:moveTo>
                <a:lnTo>
                  <a:pt x="635687" y="30446"/>
                </a:lnTo>
                <a:lnTo>
                  <a:pt x="635785" y="29087"/>
                </a:lnTo>
                <a:lnTo>
                  <a:pt x="637763" y="29087"/>
                </a:lnTo>
                <a:lnTo>
                  <a:pt x="636928" y="30319"/>
                </a:lnTo>
                <a:lnTo>
                  <a:pt x="636842" y="30446"/>
                </a:lnTo>
                <a:close/>
              </a:path>
              <a:path w="840740" h="173989">
                <a:moveTo>
                  <a:pt x="647580" y="33020"/>
                </a:moveTo>
                <a:lnTo>
                  <a:pt x="646541" y="33020"/>
                </a:lnTo>
                <a:lnTo>
                  <a:pt x="646473" y="32669"/>
                </a:lnTo>
                <a:lnTo>
                  <a:pt x="646375" y="30446"/>
                </a:lnTo>
                <a:lnTo>
                  <a:pt x="648572" y="29087"/>
                </a:lnTo>
                <a:lnTo>
                  <a:pt x="650422" y="29087"/>
                </a:lnTo>
                <a:lnTo>
                  <a:pt x="648616" y="31523"/>
                </a:lnTo>
                <a:lnTo>
                  <a:pt x="647580" y="33020"/>
                </a:lnTo>
                <a:close/>
              </a:path>
              <a:path w="840740" h="173989">
                <a:moveTo>
                  <a:pt x="671372" y="32669"/>
                </a:moveTo>
                <a:lnTo>
                  <a:pt x="673435" y="29087"/>
                </a:lnTo>
                <a:lnTo>
                  <a:pt x="675116" y="29087"/>
                </a:lnTo>
                <a:lnTo>
                  <a:pt x="673418" y="30446"/>
                </a:lnTo>
                <a:lnTo>
                  <a:pt x="672329" y="31523"/>
                </a:lnTo>
                <a:lnTo>
                  <a:pt x="671372" y="32669"/>
                </a:lnTo>
                <a:close/>
              </a:path>
              <a:path w="840740" h="173989">
                <a:moveTo>
                  <a:pt x="722831" y="31523"/>
                </a:moveTo>
                <a:lnTo>
                  <a:pt x="721466" y="31523"/>
                </a:lnTo>
                <a:lnTo>
                  <a:pt x="721333" y="30446"/>
                </a:lnTo>
                <a:lnTo>
                  <a:pt x="721965" y="30446"/>
                </a:lnTo>
                <a:lnTo>
                  <a:pt x="722323" y="29087"/>
                </a:lnTo>
                <a:lnTo>
                  <a:pt x="724045" y="29087"/>
                </a:lnTo>
                <a:lnTo>
                  <a:pt x="723507" y="30319"/>
                </a:lnTo>
                <a:lnTo>
                  <a:pt x="723451" y="30446"/>
                </a:lnTo>
                <a:lnTo>
                  <a:pt x="722831" y="31523"/>
                </a:lnTo>
                <a:close/>
              </a:path>
              <a:path w="840740" h="173989">
                <a:moveTo>
                  <a:pt x="782141" y="34210"/>
                </a:moveTo>
                <a:lnTo>
                  <a:pt x="781634" y="34210"/>
                </a:lnTo>
                <a:lnTo>
                  <a:pt x="781130" y="33020"/>
                </a:lnTo>
                <a:lnTo>
                  <a:pt x="781390" y="32669"/>
                </a:lnTo>
                <a:lnTo>
                  <a:pt x="782125" y="31523"/>
                </a:lnTo>
                <a:lnTo>
                  <a:pt x="782391" y="30446"/>
                </a:lnTo>
                <a:lnTo>
                  <a:pt x="784193" y="30446"/>
                </a:lnTo>
                <a:lnTo>
                  <a:pt x="784855" y="29087"/>
                </a:lnTo>
                <a:lnTo>
                  <a:pt x="785854" y="29087"/>
                </a:lnTo>
                <a:lnTo>
                  <a:pt x="784482" y="31523"/>
                </a:lnTo>
                <a:lnTo>
                  <a:pt x="783527" y="32669"/>
                </a:lnTo>
                <a:lnTo>
                  <a:pt x="782141" y="34210"/>
                </a:lnTo>
                <a:close/>
              </a:path>
              <a:path w="840740" h="173989">
                <a:moveTo>
                  <a:pt x="795780" y="34210"/>
                </a:moveTo>
                <a:lnTo>
                  <a:pt x="792633" y="34210"/>
                </a:lnTo>
                <a:lnTo>
                  <a:pt x="793837" y="33020"/>
                </a:lnTo>
                <a:lnTo>
                  <a:pt x="795035" y="31523"/>
                </a:lnTo>
                <a:lnTo>
                  <a:pt x="796397" y="29087"/>
                </a:lnTo>
                <a:lnTo>
                  <a:pt x="798887" y="29087"/>
                </a:lnTo>
                <a:lnTo>
                  <a:pt x="798424" y="30319"/>
                </a:lnTo>
                <a:lnTo>
                  <a:pt x="798377" y="30446"/>
                </a:lnTo>
                <a:lnTo>
                  <a:pt x="797494" y="30446"/>
                </a:lnTo>
                <a:lnTo>
                  <a:pt x="796534" y="31523"/>
                </a:lnTo>
                <a:lnTo>
                  <a:pt x="796383" y="31523"/>
                </a:lnTo>
                <a:lnTo>
                  <a:pt x="795780" y="34210"/>
                </a:lnTo>
                <a:close/>
              </a:path>
              <a:path w="840740" h="173989">
                <a:moveTo>
                  <a:pt x="30587" y="31523"/>
                </a:moveTo>
                <a:lnTo>
                  <a:pt x="30347" y="31523"/>
                </a:lnTo>
                <a:lnTo>
                  <a:pt x="30721" y="30446"/>
                </a:lnTo>
                <a:lnTo>
                  <a:pt x="32106" y="30446"/>
                </a:lnTo>
                <a:lnTo>
                  <a:pt x="30587" y="31523"/>
                </a:lnTo>
                <a:close/>
              </a:path>
              <a:path w="840740" h="173989">
                <a:moveTo>
                  <a:pt x="105440" y="31523"/>
                </a:moveTo>
                <a:lnTo>
                  <a:pt x="104101" y="31523"/>
                </a:lnTo>
                <a:lnTo>
                  <a:pt x="104294" y="30446"/>
                </a:lnTo>
                <a:lnTo>
                  <a:pt x="105757" y="30446"/>
                </a:lnTo>
                <a:lnTo>
                  <a:pt x="105440" y="31523"/>
                </a:lnTo>
                <a:close/>
              </a:path>
              <a:path w="840740" h="173989">
                <a:moveTo>
                  <a:pt x="142522" y="31523"/>
                </a:moveTo>
                <a:lnTo>
                  <a:pt x="141456" y="31523"/>
                </a:lnTo>
                <a:lnTo>
                  <a:pt x="141299" y="30446"/>
                </a:lnTo>
                <a:lnTo>
                  <a:pt x="142429" y="30446"/>
                </a:lnTo>
                <a:lnTo>
                  <a:pt x="142522" y="31523"/>
                </a:lnTo>
                <a:close/>
              </a:path>
              <a:path w="840740" h="173989">
                <a:moveTo>
                  <a:pt x="154837" y="31523"/>
                </a:moveTo>
                <a:lnTo>
                  <a:pt x="153697" y="31523"/>
                </a:lnTo>
                <a:lnTo>
                  <a:pt x="154252" y="30446"/>
                </a:lnTo>
                <a:lnTo>
                  <a:pt x="155281" y="30446"/>
                </a:lnTo>
                <a:lnTo>
                  <a:pt x="154837" y="31523"/>
                </a:lnTo>
                <a:close/>
              </a:path>
              <a:path w="840740" h="173989">
                <a:moveTo>
                  <a:pt x="179590" y="31523"/>
                </a:moveTo>
                <a:lnTo>
                  <a:pt x="178388" y="31523"/>
                </a:lnTo>
                <a:lnTo>
                  <a:pt x="178666" y="30446"/>
                </a:lnTo>
                <a:lnTo>
                  <a:pt x="179376" y="30446"/>
                </a:lnTo>
                <a:lnTo>
                  <a:pt x="179590" y="31523"/>
                </a:lnTo>
                <a:close/>
              </a:path>
              <a:path w="840740" h="173989">
                <a:moveTo>
                  <a:pt x="191573" y="31523"/>
                </a:moveTo>
                <a:lnTo>
                  <a:pt x="191266" y="31523"/>
                </a:lnTo>
                <a:lnTo>
                  <a:pt x="191121" y="30446"/>
                </a:lnTo>
                <a:lnTo>
                  <a:pt x="191802" y="30446"/>
                </a:lnTo>
                <a:lnTo>
                  <a:pt x="191573" y="31523"/>
                </a:lnTo>
                <a:close/>
              </a:path>
              <a:path w="840740" h="173989">
                <a:moveTo>
                  <a:pt x="292105" y="41910"/>
                </a:moveTo>
                <a:lnTo>
                  <a:pt x="291052" y="41910"/>
                </a:lnTo>
                <a:lnTo>
                  <a:pt x="293311" y="39370"/>
                </a:lnTo>
                <a:lnTo>
                  <a:pt x="294212" y="38100"/>
                </a:lnTo>
                <a:lnTo>
                  <a:pt x="296187" y="36830"/>
                </a:lnTo>
                <a:lnTo>
                  <a:pt x="296888" y="36830"/>
                </a:lnTo>
                <a:lnTo>
                  <a:pt x="297140" y="35560"/>
                </a:lnTo>
                <a:lnTo>
                  <a:pt x="297500" y="34432"/>
                </a:lnTo>
                <a:lnTo>
                  <a:pt x="297653" y="34210"/>
                </a:lnTo>
                <a:lnTo>
                  <a:pt x="299254" y="33020"/>
                </a:lnTo>
                <a:lnTo>
                  <a:pt x="300172" y="33020"/>
                </a:lnTo>
                <a:lnTo>
                  <a:pt x="301950" y="31523"/>
                </a:lnTo>
                <a:lnTo>
                  <a:pt x="301777" y="31523"/>
                </a:lnTo>
                <a:lnTo>
                  <a:pt x="302233" y="30446"/>
                </a:lnTo>
                <a:lnTo>
                  <a:pt x="303067" y="30446"/>
                </a:lnTo>
                <a:lnTo>
                  <a:pt x="302901" y="31523"/>
                </a:lnTo>
                <a:lnTo>
                  <a:pt x="301051" y="33020"/>
                </a:lnTo>
                <a:lnTo>
                  <a:pt x="300037" y="34210"/>
                </a:lnTo>
                <a:lnTo>
                  <a:pt x="298258" y="36830"/>
                </a:lnTo>
                <a:lnTo>
                  <a:pt x="296411" y="38100"/>
                </a:lnTo>
                <a:lnTo>
                  <a:pt x="295411" y="39370"/>
                </a:lnTo>
                <a:lnTo>
                  <a:pt x="295162" y="39370"/>
                </a:lnTo>
                <a:lnTo>
                  <a:pt x="294731" y="40640"/>
                </a:lnTo>
                <a:lnTo>
                  <a:pt x="292664" y="40640"/>
                </a:lnTo>
                <a:lnTo>
                  <a:pt x="292105" y="41910"/>
                </a:lnTo>
                <a:close/>
              </a:path>
              <a:path w="840740" h="173989">
                <a:moveTo>
                  <a:pt x="310961" y="35560"/>
                </a:moveTo>
                <a:lnTo>
                  <a:pt x="312186" y="33020"/>
                </a:lnTo>
                <a:lnTo>
                  <a:pt x="313343" y="31523"/>
                </a:lnTo>
                <a:lnTo>
                  <a:pt x="313590" y="31523"/>
                </a:lnTo>
                <a:lnTo>
                  <a:pt x="315601" y="30446"/>
                </a:lnTo>
                <a:lnTo>
                  <a:pt x="315470" y="30446"/>
                </a:lnTo>
                <a:lnTo>
                  <a:pt x="314104" y="33020"/>
                </a:lnTo>
                <a:lnTo>
                  <a:pt x="312956" y="34210"/>
                </a:lnTo>
                <a:lnTo>
                  <a:pt x="312664" y="34432"/>
                </a:lnTo>
                <a:lnTo>
                  <a:pt x="310961" y="35560"/>
                </a:lnTo>
                <a:close/>
              </a:path>
              <a:path w="840740" h="173989">
                <a:moveTo>
                  <a:pt x="364809" y="31523"/>
                </a:moveTo>
                <a:lnTo>
                  <a:pt x="363634" y="31523"/>
                </a:lnTo>
                <a:lnTo>
                  <a:pt x="363957" y="30446"/>
                </a:lnTo>
                <a:lnTo>
                  <a:pt x="365334" y="30446"/>
                </a:lnTo>
                <a:lnTo>
                  <a:pt x="364809" y="31523"/>
                </a:lnTo>
                <a:close/>
              </a:path>
              <a:path w="840740" h="173989">
                <a:moveTo>
                  <a:pt x="440921" y="41910"/>
                </a:moveTo>
                <a:lnTo>
                  <a:pt x="438633" y="41910"/>
                </a:lnTo>
                <a:lnTo>
                  <a:pt x="439469" y="40640"/>
                </a:lnTo>
                <a:lnTo>
                  <a:pt x="441960" y="39370"/>
                </a:lnTo>
                <a:lnTo>
                  <a:pt x="443746" y="38100"/>
                </a:lnTo>
                <a:lnTo>
                  <a:pt x="445493" y="34432"/>
                </a:lnTo>
                <a:lnTo>
                  <a:pt x="445599" y="34210"/>
                </a:lnTo>
                <a:lnTo>
                  <a:pt x="446550" y="34210"/>
                </a:lnTo>
                <a:lnTo>
                  <a:pt x="448844" y="31523"/>
                </a:lnTo>
                <a:lnTo>
                  <a:pt x="449885" y="30446"/>
                </a:lnTo>
                <a:lnTo>
                  <a:pt x="451152" y="30446"/>
                </a:lnTo>
                <a:lnTo>
                  <a:pt x="449461" y="33020"/>
                </a:lnTo>
                <a:lnTo>
                  <a:pt x="447686" y="34210"/>
                </a:lnTo>
                <a:lnTo>
                  <a:pt x="447513" y="34432"/>
                </a:lnTo>
                <a:lnTo>
                  <a:pt x="446590" y="36830"/>
                </a:lnTo>
                <a:lnTo>
                  <a:pt x="445148" y="36830"/>
                </a:lnTo>
                <a:lnTo>
                  <a:pt x="444433" y="38100"/>
                </a:lnTo>
                <a:lnTo>
                  <a:pt x="442714" y="39370"/>
                </a:lnTo>
                <a:lnTo>
                  <a:pt x="442010" y="40640"/>
                </a:lnTo>
                <a:lnTo>
                  <a:pt x="440921" y="41910"/>
                </a:lnTo>
                <a:close/>
              </a:path>
              <a:path w="840740" h="173989">
                <a:moveTo>
                  <a:pt x="475384" y="31523"/>
                </a:moveTo>
                <a:lnTo>
                  <a:pt x="474108" y="31523"/>
                </a:lnTo>
                <a:lnTo>
                  <a:pt x="474346" y="30446"/>
                </a:lnTo>
                <a:lnTo>
                  <a:pt x="475411" y="30446"/>
                </a:lnTo>
                <a:lnTo>
                  <a:pt x="475384" y="31523"/>
                </a:lnTo>
                <a:close/>
              </a:path>
              <a:path w="840740" h="173989">
                <a:moveTo>
                  <a:pt x="487730" y="31523"/>
                </a:moveTo>
                <a:lnTo>
                  <a:pt x="486355" y="31523"/>
                </a:lnTo>
                <a:lnTo>
                  <a:pt x="486977" y="30446"/>
                </a:lnTo>
                <a:lnTo>
                  <a:pt x="487748" y="30446"/>
                </a:lnTo>
                <a:lnTo>
                  <a:pt x="487730" y="31523"/>
                </a:lnTo>
                <a:close/>
              </a:path>
              <a:path w="840740" h="173989">
                <a:moveTo>
                  <a:pt x="524895" y="31523"/>
                </a:moveTo>
                <a:lnTo>
                  <a:pt x="522974" y="31523"/>
                </a:lnTo>
                <a:lnTo>
                  <a:pt x="524688" y="30446"/>
                </a:lnTo>
                <a:lnTo>
                  <a:pt x="524895" y="31523"/>
                </a:lnTo>
                <a:close/>
              </a:path>
              <a:path w="840740" h="173989">
                <a:moveTo>
                  <a:pt x="537451" y="31523"/>
                </a:moveTo>
                <a:lnTo>
                  <a:pt x="535111" y="31523"/>
                </a:lnTo>
                <a:lnTo>
                  <a:pt x="536316" y="30446"/>
                </a:lnTo>
                <a:lnTo>
                  <a:pt x="537904" y="30446"/>
                </a:lnTo>
                <a:lnTo>
                  <a:pt x="537451" y="31523"/>
                </a:lnTo>
                <a:close/>
              </a:path>
              <a:path w="840740" h="173989">
                <a:moveTo>
                  <a:pt x="585800" y="31523"/>
                </a:moveTo>
                <a:lnTo>
                  <a:pt x="585560" y="31523"/>
                </a:lnTo>
                <a:lnTo>
                  <a:pt x="585934" y="30446"/>
                </a:lnTo>
                <a:lnTo>
                  <a:pt x="587319" y="30446"/>
                </a:lnTo>
                <a:lnTo>
                  <a:pt x="585800" y="31523"/>
                </a:lnTo>
                <a:close/>
              </a:path>
              <a:path w="840740" h="173989">
                <a:moveTo>
                  <a:pt x="660653" y="31523"/>
                </a:moveTo>
                <a:lnTo>
                  <a:pt x="659317" y="31523"/>
                </a:lnTo>
                <a:lnTo>
                  <a:pt x="659507" y="30446"/>
                </a:lnTo>
                <a:lnTo>
                  <a:pt x="660970" y="30446"/>
                </a:lnTo>
                <a:lnTo>
                  <a:pt x="660653" y="31523"/>
                </a:lnTo>
                <a:close/>
              </a:path>
              <a:path w="840740" h="173989">
                <a:moveTo>
                  <a:pt x="697735" y="31523"/>
                </a:moveTo>
                <a:lnTo>
                  <a:pt x="696668" y="31523"/>
                </a:lnTo>
                <a:lnTo>
                  <a:pt x="696511" y="30446"/>
                </a:lnTo>
                <a:lnTo>
                  <a:pt x="697641" y="30446"/>
                </a:lnTo>
                <a:lnTo>
                  <a:pt x="697735" y="31523"/>
                </a:lnTo>
                <a:close/>
              </a:path>
              <a:path w="840740" h="173989">
                <a:moveTo>
                  <a:pt x="710050" y="31523"/>
                </a:moveTo>
                <a:lnTo>
                  <a:pt x="708910" y="31523"/>
                </a:lnTo>
                <a:lnTo>
                  <a:pt x="709465" y="30446"/>
                </a:lnTo>
                <a:lnTo>
                  <a:pt x="710494" y="30446"/>
                </a:lnTo>
                <a:lnTo>
                  <a:pt x="710050" y="31523"/>
                </a:lnTo>
                <a:close/>
              </a:path>
              <a:path w="840740" h="173989">
                <a:moveTo>
                  <a:pt x="734803" y="31523"/>
                </a:moveTo>
                <a:lnTo>
                  <a:pt x="733601" y="31523"/>
                </a:lnTo>
                <a:lnTo>
                  <a:pt x="733879" y="30446"/>
                </a:lnTo>
                <a:lnTo>
                  <a:pt x="734589" y="30446"/>
                </a:lnTo>
                <a:lnTo>
                  <a:pt x="734803" y="31523"/>
                </a:lnTo>
                <a:close/>
              </a:path>
              <a:path w="840740" h="173989">
                <a:moveTo>
                  <a:pt x="746786" y="31523"/>
                </a:moveTo>
                <a:lnTo>
                  <a:pt x="746479" y="31523"/>
                </a:lnTo>
                <a:lnTo>
                  <a:pt x="746334" y="30446"/>
                </a:lnTo>
                <a:lnTo>
                  <a:pt x="747015" y="30446"/>
                </a:lnTo>
                <a:lnTo>
                  <a:pt x="746786" y="31523"/>
                </a:lnTo>
                <a:close/>
              </a:path>
              <a:path w="840740" h="173989">
                <a:moveTo>
                  <a:pt x="54765" y="33020"/>
                </a:moveTo>
                <a:lnTo>
                  <a:pt x="53359" y="33020"/>
                </a:lnTo>
                <a:lnTo>
                  <a:pt x="53833" y="31523"/>
                </a:lnTo>
                <a:lnTo>
                  <a:pt x="54769" y="31523"/>
                </a:lnTo>
                <a:lnTo>
                  <a:pt x="54765" y="33020"/>
                </a:lnTo>
                <a:close/>
              </a:path>
              <a:path w="840740" h="173989">
                <a:moveTo>
                  <a:pt x="91250" y="33020"/>
                </a:moveTo>
                <a:lnTo>
                  <a:pt x="90118" y="33020"/>
                </a:lnTo>
                <a:lnTo>
                  <a:pt x="90684" y="31523"/>
                </a:lnTo>
                <a:lnTo>
                  <a:pt x="90482" y="31523"/>
                </a:lnTo>
                <a:lnTo>
                  <a:pt x="91250" y="33020"/>
                </a:lnTo>
                <a:close/>
              </a:path>
              <a:path w="840740" h="173989">
                <a:moveTo>
                  <a:pt x="190088" y="34210"/>
                </a:moveTo>
                <a:lnTo>
                  <a:pt x="189288" y="34210"/>
                </a:lnTo>
                <a:lnTo>
                  <a:pt x="189044" y="33020"/>
                </a:lnTo>
                <a:lnTo>
                  <a:pt x="188950" y="32669"/>
                </a:lnTo>
                <a:lnTo>
                  <a:pt x="189236" y="31523"/>
                </a:lnTo>
                <a:lnTo>
                  <a:pt x="190390" y="31523"/>
                </a:lnTo>
                <a:lnTo>
                  <a:pt x="190482" y="33020"/>
                </a:lnTo>
                <a:lnTo>
                  <a:pt x="190088" y="34210"/>
                </a:lnTo>
                <a:close/>
              </a:path>
              <a:path w="840740" h="173989">
                <a:moveTo>
                  <a:pt x="286799" y="35560"/>
                </a:moveTo>
                <a:lnTo>
                  <a:pt x="285241" y="35560"/>
                </a:lnTo>
                <a:lnTo>
                  <a:pt x="286457" y="34432"/>
                </a:lnTo>
                <a:lnTo>
                  <a:pt x="286659" y="34210"/>
                </a:lnTo>
                <a:lnTo>
                  <a:pt x="287379" y="33020"/>
                </a:lnTo>
                <a:lnTo>
                  <a:pt x="289908" y="31523"/>
                </a:lnTo>
                <a:lnTo>
                  <a:pt x="289627" y="31523"/>
                </a:lnTo>
                <a:lnTo>
                  <a:pt x="288461" y="33020"/>
                </a:lnTo>
                <a:lnTo>
                  <a:pt x="286799" y="35560"/>
                </a:lnTo>
                <a:close/>
              </a:path>
              <a:path w="840740" h="173989">
                <a:moveTo>
                  <a:pt x="323772" y="35560"/>
                </a:moveTo>
                <a:lnTo>
                  <a:pt x="322007" y="35560"/>
                </a:lnTo>
                <a:lnTo>
                  <a:pt x="324110" y="33020"/>
                </a:lnTo>
                <a:lnTo>
                  <a:pt x="326278" y="31523"/>
                </a:lnTo>
                <a:lnTo>
                  <a:pt x="328753" y="31523"/>
                </a:lnTo>
                <a:lnTo>
                  <a:pt x="326128" y="33020"/>
                </a:lnTo>
                <a:lnTo>
                  <a:pt x="323772" y="35560"/>
                </a:lnTo>
                <a:close/>
              </a:path>
              <a:path w="840740" h="173989">
                <a:moveTo>
                  <a:pt x="350317" y="34210"/>
                </a:moveTo>
                <a:lnTo>
                  <a:pt x="348369" y="34210"/>
                </a:lnTo>
                <a:lnTo>
                  <a:pt x="349130" y="33020"/>
                </a:lnTo>
                <a:lnTo>
                  <a:pt x="351180" y="31523"/>
                </a:lnTo>
                <a:lnTo>
                  <a:pt x="350815" y="31523"/>
                </a:lnTo>
                <a:lnTo>
                  <a:pt x="351094" y="32669"/>
                </a:lnTo>
                <a:lnTo>
                  <a:pt x="351179" y="33020"/>
                </a:lnTo>
                <a:lnTo>
                  <a:pt x="350784" y="33020"/>
                </a:lnTo>
                <a:lnTo>
                  <a:pt x="350317" y="34210"/>
                </a:lnTo>
                <a:close/>
              </a:path>
              <a:path w="840740" h="173989">
                <a:moveTo>
                  <a:pt x="376534" y="33020"/>
                </a:moveTo>
                <a:lnTo>
                  <a:pt x="374399" y="33020"/>
                </a:lnTo>
                <a:lnTo>
                  <a:pt x="375468" y="31523"/>
                </a:lnTo>
                <a:lnTo>
                  <a:pt x="376618" y="31523"/>
                </a:lnTo>
                <a:lnTo>
                  <a:pt x="376534" y="33020"/>
                </a:lnTo>
                <a:close/>
              </a:path>
              <a:path w="840740" h="173989">
                <a:moveTo>
                  <a:pt x="412382" y="34210"/>
                </a:moveTo>
                <a:lnTo>
                  <a:pt x="409367" y="34210"/>
                </a:lnTo>
                <a:lnTo>
                  <a:pt x="410471" y="33020"/>
                </a:lnTo>
                <a:lnTo>
                  <a:pt x="411670" y="33020"/>
                </a:lnTo>
                <a:lnTo>
                  <a:pt x="413217" y="31523"/>
                </a:lnTo>
                <a:lnTo>
                  <a:pt x="412382" y="34210"/>
                </a:lnTo>
                <a:close/>
              </a:path>
              <a:path w="840740" h="173989">
                <a:moveTo>
                  <a:pt x="423903" y="34210"/>
                </a:moveTo>
                <a:lnTo>
                  <a:pt x="422136" y="34210"/>
                </a:lnTo>
                <a:lnTo>
                  <a:pt x="422139" y="33020"/>
                </a:lnTo>
                <a:lnTo>
                  <a:pt x="423737" y="31523"/>
                </a:lnTo>
                <a:lnTo>
                  <a:pt x="424957" y="31523"/>
                </a:lnTo>
                <a:lnTo>
                  <a:pt x="423903" y="34210"/>
                </a:lnTo>
                <a:close/>
              </a:path>
              <a:path w="840740" h="173989">
                <a:moveTo>
                  <a:pt x="432050" y="38100"/>
                </a:moveTo>
                <a:lnTo>
                  <a:pt x="430092" y="38100"/>
                </a:lnTo>
                <a:lnTo>
                  <a:pt x="435195" y="33020"/>
                </a:lnTo>
                <a:lnTo>
                  <a:pt x="435703" y="31523"/>
                </a:lnTo>
                <a:lnTo>
                  <a:pt x="437766" y="31523"/>
                </a:lnTo>
                <a:lnTo>
                  <a:pt x="435451" y="34432"/>
                </a:lnTo>
                <a:lnTo>
                  <a:pt x="434487" y="35560"/>
                </a:lnTo>
                <a:lnTo>
                  <a:pt x="432217" y="36830"/>
                </a:lnTo>
                <a:lnTo>
                  <a:pt x="432050" y="38100"/>
                </a:lnTo>
                <a:close/>
              </a:path>
              <a:path w="840740" h="173989">
                <a:moveTo>
                  <a:pt x="477214" y="41910"/>
                </a:moveTo>
                <a:lnTo>
                  <a:pt x="478144" y="39522"/>
                </a:lnTo>
                <a:lnTo>
                  <a:pt x="478203" y="39370"/>
                </a:lnTo>
                <a:lnTo>
                  <a:pt x="478982" y="38100"/>
                </a:lnTo>
                <a:lnTo>
                  <a:pt x="481488" y="36830"/>
                </a:lnTo>
                <a:lnTo>
                  <a:pt x="481822" y="35560"/>
                </a:lnTo>
                <a:lnTo>
                  <a:pt x="483383" y="34432"/>
                </a:lnTo>
                <a:lnTo>
                  <a:pt x="483653" y="34210"/>
                </a:lnTo>
                <a:lnTo>
                  <a:pt x="484744" y="33020"/>
                </a:lnTo>
                <a:lnTo>
                  <a:pt x="485955" y="31523"/>
                </a:lnTo>
                <a:lnTo>
                  <a:pt x="487905" y="31523"/>
                </a:lnTo>
                <a:lnTo>
                  <a:pt x="486719" y="33020"/>
                </a:lnTo>
                <a:lnTo>
                  <a:pt x="486085" y="33020"/>
                </a:lnTo>
                <a:lnTo>
                  <a:pt x="483416" y="36830"/>
                </a:lnTo>
                <a:lnTo>
                  <a:pt x="480641" y="39370"/>
                </a:lnTo>
                <a:lnTo>
                  <a:pt x="477214" y="41910"/>
                </a:lnTo>
                <a:close/>
              </a:path>
              <a:path w="840740" h="173989">
                <a:moveTo>
                  <a:pt x="497538" y="34210"/>
                </a:moveTo>
                <a:lnTo>
                  <a:pt x="497206" y="34210"/>
                </a:lnTo>
                <a:lnTo>
                  <a:pt x="497266" y="33020"/>
                </a:lnTo>
                <a:lnTo>
                  <a:pt x="497618" y="33020"/>
                </a:lnTo>
                <a:lnTo>
                  <a:pt x="498482" y="31523"/>
                </a:lnTo>
                <a:lnTo>
                  <a:pt x="500059" y="31523"/>
                </a:lnTo>
                <a:lnTo>
                  <a:pt x="498793" y="33020"/>
                </a:lnTo>
                <a:lnTo>
                  <a:pt x="497538" y="34210"/>
                </a:lnTo>
                <a:close/>
              </a:path>
              <a:path w="840740" h="173989">
                <a:moveTo>
                  <a:pt x="521257" y="34210"/>
                </a:moveTo>
                <a:lnTo>
                  <a:pt x="520516" y="34210"/>
                </a:lnTo>
                <a:lnTo>
                  <a:pt x="522146" y="31523"/>
                </a:lnTo>
                <a:lnTo>
                  <a:pt x="525230" y="31523"/>
                </a:lnTo>
                <a:lnTo>
                  <a:pt x="523385" y="33020"/>
                </a:lnTo>
                <a:lnTo>
                  <a:pt x="521257" y="34210"/>
                </a:lnTo>
                <a:close/>
              </a:path>
              <a:path w="840740" h="173989">
                <a:moveTo>
                  <a:pt x="535157" y="33020"/>
                </a:moveTo>
                <a:lnTo>
                  <a:pt x="534908" y="33020"/>
                </a:lnTo>
                <a:lnTo>
                  <a:pt x="534409" y="31523"/>
                </a:lnTo>
                <a:lnTo>
                  <a:pt x="536805" y="31523"/>
                </a:lnTo>
                <a:lnTo>
                  <a:pt x="535157" y="33020"/>
                </a:lnTo>
                <a:close/>
              </a:path>
              <a:path w="840740" h="173989">
                <a:moveTo>
                  <a:pt x="548096" y="33020"/>
                </a:moveTo>
                <a:lnTo>
                  <a:pt x="547135" y="33020"/>
                </a:lnTo>
                <a:lnTo>
                  <a:pt x="547520" y="31523"/>
                </a:lnTo>
                <a:lnTo>
                  <a:pt x="549031" y="31523"/>
                </a:lnTo>
                <a:lnTo>
                  <a:pt x="548096" y="33020"/>
                </a:lnTo>
                <a:close/>
              </a:path>
              <a:path w="840740" h="173989">
                <a:moveTo>
                  <a:pt x="609978" y="33020"/>
                </a:moveTo>
                <a:lnTo>
                  <a:pt x="608572" y="33020"/>
                </a:lnTo>
                <a:lnTo>
                  <a:pt x="609046" y="31523"/>
                </a:lnTo>
                <a:lnTo>
                  <a:pt x="609982" y="31523"/>
                </a:lnTo>
                <a:lnTo>
                  <a:pt x="609978" y="33020"/>
                </a:lnTo>
                <a:close/>
              </a:path>
              <a:path w="840740" h="173989">
                <a:moveTo>
                  <a:pt x="646463" y="33020"/>
                </a:moveTo>
                <a:lnTo>
                  <a:pt x="645331" y="33020"/>
                </a:lnTo>
                <a:lnTo>
                  <a:pt x="645897" y="31523"/>
                </a:lnTo>
                <a:lnTo>
                  <a:pt x="645695" y="31523"/>
                </a:lnTo>
                <a:lnTo>
                  <a:pt x="646463" y="33020"/>
                </a:lnTo>
                <a:close/>
              </a:path>
              <a:path w="840740" h="173989">
                <a:moveTo>
                  <a:pt x="745301" y="34210"/>
                </a:moveTo>
                <a:lnTo>
                  <a:pt x="744501" y="34210"/>
                </a:lnTo>
                <a:lnTo>
                  <a:pt x="744257" y="33020"/>
                </a:lnTo>
                <a:lnTo>
                  <a:pt x="744163" y="32669"/>
                </a:lnTo>
                <a:lnTo>
                  <a:pt x="744449" y="31523"/>
                </a:lnTo>
                <a:lnTo>
                  <a:pt x="745602" y="31523"/>
                </a:lnTo>
                <a:lnTo>
                  <a:pt x="745695" y="33020"/>
                </a:lnTo>
                <a:lnTo>
                  <a:pt x="745301" y="34210"/>
                </a:lnTo>
                <a:close/>
              </a:path>
              <a:path w="840740" h="173989">
                <a:moveTo>
                  <a:pt x="29207" y="34210"/>
                </a:moveTo>
                <a:lnTo>
                  <a:pt x="27526" y="34210"/>
                </a:lnTo>
                <a:lnTo>
                  <a:pt x="27770" y="33020"/>
                </a:lnTo>
                <a:lnTo>
                  <a:pt x="29254" y="33020"/>
                </a:lnTo>
                <a:lnTo>
                  <a:pt x="29207" y="34210"/>
                </a:lnTo>
                <a:close/>
              </a:path>
              <a:path w="840740" h="173989">
                <a:moveTo>
                  <a:pt x="41436" y="34210"/>
                </a:moveTo>
                <a:lnTo>
                  <a:pt x="39741" y="34210"/>
                </a:lnTo>
                <a:lnTo>
                  <a:pt x="40815" y="33020"/>
                </a:lnTo>
                <a:lnTo>
                  <a:pt x="41436" y="34210"/>
                </a:lnTo>
                <a:close/>
              </a:path>
              <a:path w="840740" h="173989">
                <a:moveTo>
                  <a:pt x="71803" y="40640"/>
                </a:moveTo>
                <a:lnTo>
                  <a:pt x="71760" y="39370"/>
                </a:lnTo>
                <a:lnTo>
                  <a:pt x="73817" y="36830"/>
                </a:lnTo>
                <a:lnTo>
                  <a:pt x="75557" y="34432"/>
                </a:lnTo>
                <a:lnTo>
                  <a:pt x="75814" y="34210"/>
                </a:lnTo>
                <a:lnTo>
                  <a:pt x="78119" y="33020"/>
                </a:lnTo>
                <a:lnTo>
                  <a:pt x="78500" y="33020"/>
                </a:lnTo>
                <a:lnTo>
                  <a:pt x="78360" y="34210"/>
                </a:lnTo>
                <a:lnTo>
                  <a:pt x="78198" y="34432"/>
                </a:lnTo>
                <a:lnTo>
                  <a:pt x="76995" y="35560"/>
                </a:lnTo>
                <a:lnTo>
                  <a:pt x="76315" y="35560"/>
                </a:lnTo>
                <a:lnTo>
                  <a:pt x="75301" y="36830"/>
                </a:lnTo>
                <a:lnTo>
                  <a:pt x="75027" y="38100"/>
                </a:lnTo>
                <a:lnTo>
                  <a:pt x="73393" y="38100"/>
                </a:lnTo>
                <a:lnTo>
                  <a:pt x="72728" y="39370"/>
                </a:lnTo>
                <a:lnTo>
                  <a:pt x="71803" y="40640"/>
                </a:lnTo>
                <a:close/>
              </a:path>
              <a:path w="840740" h="173989">
                <a:moveTo>
                  <a:pt x="90235" y="34210"/>
                </a:moveTo>
                <a:lnTo>
                  <a:pt x="89865" y="34210"/>
                </a:lnTo>
                <a:lnTo>
                  <a:pt x="89695" y="33020"/>
                </a:lnTo>
                <a:lnTo>
                  <a:pt x="90656" y="33020"/>
                </a:lnTo>
                <a:lnTo>
                  <a:pt x="90235" y="34210"/>
                </a:lnTo>
                <a:close/>
              </a:path>
              <a:path w="840740" h="173989">
                <a:moveTo>
                  <a:pt x="98683" y="38100"/>
                </a:moveTo>
                <a:lnTo>
                  <a:pt x="98879" y="36830"/>
                </a:lnTo>
                <a:lnTo>
                  <a:pt x="100199" y="35560"/>
                </a:lnTo>
                <a:lnTo>
                  <a:pt x="101477" y="34210"/>
                </a:lnTo>
                <a:lnTo>
                  <a:pt x="102754" y="33020"/>
                </a:lnTo>
                <a:lnTo>
                  <a:pt x="103747" y="33020"/>
                </a:lnTo>
                <a:lnTo>
                  <a:pt x="103140" y="34210"/>
                </a:lnTo>
                <a:lnTo>
                  <a:pt x="102830" y="34210"/>
                </a:lnTo>
                <a:lnTo>
                  <a:pt x="101238" y="35560"/>
                </a:lnTo>
                <a:lnTo>
                  <a:pt x="100171" y="36830"/>
                </a:lnTo>
                <a:lnTo>
                  <a:pt x="98683" y="38100"/>
                </a:lnTo>
                <a:close/>
              </a:path>
              <a:path w="840740" h="173989">
                <a:moveTo>
                  <a:pt x="112885" y="36830"/>
                </a:moveTo>
                <a:lnTo>
                  <a:pt x="111238" y="36830"/>
                </a:lnTo>
                <a:lnTo>
                  <a:pt x="113609" y="34432"/>
                </a:lnTo>
                <a:lnTo>
                  <a:pt x="113888" y="34210"/>
                </a:lnTo>
                <a:lnTo>
                  <a:pt x="115956" y="33020"/>
                </a:lnTo>
                <a:lnTo>
                  <a:pt x="114934" y="34210"/>
                </a:lnTo>
                <a:lnTo>
                  <a:pt x="113971" y="35560"/>
                </a:lnTo>
                <a:lnTo>
                  <a:pt x="113433" y="35560"/>
                </a:lnTo>
                <a:lnTo>
                  <a:pt x="112885" y="36830"/>
                </a:lnTo>
                <a:close/>
              </a:path>
              <a:path w="840740" h="173989">
                <a:moveTo>
                  <a:pt x="164580" y="34210"/>
                </a:moveTo>
                <a:lnTo>
                  <a:pt x="162635" y="34210"/>
                </a:lnTo>
                <a:lnTo>
                  <a:pt x="163626" y="33020"/>
                </a:lnTo>
                <a:lnTo>
                  <a:pt x="164583" y="33020"/>
                </a:lnTo>
                <a:lnTo>
                  <a:pt x="164580" y="34210"/>
                </a:lnTo>
                <a:close/>
              </a:path>
              <a:path w="840740" h="173989">
                <a:moveTo>
                  <a:pt x="173234" y="38100"/>
                </a:moveTo>
                <a:lnTo>
                  <a:pt x="172974" y="36830"/>
                </a:lnTo>
                <a:lnTo>
                  <a:pt x="172981" y="35560"/>
                </a:lnTo>
                <a:lnTo>
                  <a:pt x="174760" y="35560"/>
                </a:lnTo>
                <a:lnTo>
                  <a:pt x="175785" y="33020"/>
                </a:lnTo>
                <a:lnTo>
                  <a:pt x="177500" y="33020"/>
                </a:lnTo>
                <a:lnTo>
                  <a:pt x="176530" y="34210"/>
                </a:lnTo>
                <a:lnTo>
                  <a:pt x="176415" y="34432"/>
                </a:lnTo>
                <a:lnTo>
                  <a:pt x="175572" y="36830"/>
                </a:lnTo>
                <a:lnTo>
                  <a:pt x="173180" y="36830"/>
                </a:lnTo>
                <a:lnTo>
                  <a:pt x="173234" y="38100"/>
                </a:lnTo>
                <a:close/>
              </a:path>
              <a:path w="840740" h="173989">
                <a:moveTo>
                  <a:pt x="252002" y="34210"/>
                </a:moveTo>
                <a:lnTo>
                  <a:pt x="249556" y="34210"/>
                </a:lnTo>
                <a:lnTo>
                  <a:pt x="250140" y="33020"/>
                </a:lnTo>
                <a:lnTo>
                  <a:pt x="252065" y="33020"/>
                </a:lnTo>
                <a:lnTo>
                  <a:pt x="252002" y="34210"/>
                </a:lnTo>
                <a:close/>
              </a:path>
              <a:path w="840740" h="173989">
                <a:moveTo>
                  <a:pt x="355229" y="41910"/>
                </a:moveTo>
                <a:lnTo>
                  <a:pt x="353179" y="41910"/>
                </a:lnTo>
                <a:lnTo>
                  <a:pt x="354250" y="40640"/>
                </a:lnTo>
                <a:lnTo>
                  <a:pt x="356759" y="38100"/>
                </a:lnTo>
                <a:lnTo>
                  <a:pt x="357225" y="36830"/>
                </a:lnTo>
                <a:lnTo>
                  <a:pt x="358542" y="35560"/>
                </a:lnTo>
                <a:lnTo>
                  <a:pt x="360436" y="34210"/>
                </a:lnTo>
                <a:lnTo>
                  <a:pt x="360832" y="34210"/>
                </a:lnTo>
                <a:lnTo>
                  <a:pt x="361549" y="33020"/>
                </a:lnTo>
                <a:lnTo>
                  <a:pt x="362243" y="33020"/>
                </a:lnTo>
                <a:lnTo>
                  <a:pt x="362093" y="34210"/>
                </a:lnTo>
                <a:lnTo>
                  <a:pt x="361833" y="34432"/>
                </a:lnTo>
                <a:lnTo>
                  <a:pt x="359851" y="36830"/>
                </a:lnTo>
                <a:lnTo>
                  <a:pt x="357296" y="38100"/>
                </a:lnTo>
                <a:lnTo>
                  <a:pt x="355507" y="40640"/>
                </a:lnTo>
                <a:lnTo>
                  <a:pt x="355375" y="40640"/>
                </a:lnTo>
                <a:lnTo>
                  <a:pt x="355229" y="41910"/>
                </a:lnTo>
                <a:close/>
              </a:path>
              <a:path w="840740" h="173989">
                <a:moveTo>
                  <a:pt x="370531" y="38100"/>
                </a:moveTo>
                <a:lnTo>
                  <a:pt x="369890" y="38100"/>
                </a:lnTo>
                <a:lnTo>
                  <a:pt x="370118" y="36830"/>
                </a:lnTo>
                <a:lnTo>
                  <a:pt x="370968" y="35560"/>
                </a:lnTo>
                <a:lnTo>
                  <a:pt x="371322" y="34432"/>
                </a:lnTo>
                <a:lnTo>
                  <a:pt x="371477" y="34210"/>
                </a:lnTo>
                <a:lnTo>
                  <a:pt x="373132" y="33020"/>
                </a:lnTo>
                <a:lnTo>
                  <a:pt x="375907" y="33020"/>
                </a:lnTo>
                <a:lnTo>
                  <a:pt x="375050" y="34210"/>
                </a:lnTo>
                <a:lnTo>
                  <a:pt x="374586" y="34210"/>
                </a:lnTo>
                <a:lnTo>
                  <a:pt x="373513" y="35560"/>
                </a:lnTo>
                <a:lnTo>
                  <a:pt x="372541" y="36830"/>
                </a:lnTo>
                <a:lnTo>
                  <a:pt x="370531" y="38100"/>
                </a:lnTo>
                <a:close/>
              </a:path>
              <a:path w="840740" h="173989">
                <a:moveTo>
                  <a:pt x="382868" y="38100"/>
                </a:moveTo>
                <a:lnTo>
                  <a:pt x="382124" y="38100"/>
                </a:lnTo>
                <a:lnTo>
                  <a:pt x="382900" y="36830"/>
                </a:lnTo>
                <a:lnTo>
                  <a:pt x="383622" y="35560"/>
                </a:lnTo>
                <a:lnTo>
                  <a:pt x="384974" y="34432"/>
                </a:lnTo>
                <a:lnTo>
                  <a:pt x="385196" y="34210"/>
                </a:lnTo>
                <a:lnTo>
                  <a:pt x="385960" y="33020"/>
                </a:lnTo>
                <a:lnTo>
                  <a:pt x="387042" y="33020"/>
                </a:lnTo>
                <a:lnTo>
                  <a:pt x="386755" y="34210"/>
                </a:lnTo>
                <a:lnTo>
                  <a:pt x="386355" y="35560"/>
                </a:lnTo>
                <a:lnTo>
                  <a:pt x="383964" y="36830"/>
                </a:lnTo>
                <a:lnTo>
                  <a:pt x="382868" y="38100"/>
                </a:lnTo>
                <a:close/>
              </a:path>
              <a:path w="840740" h="173989">
                <a:moveTo>
                  <a:pt x="464820" y="41910"/>
                </a:moveTo>
                <a:lnTo>
                  <a:pt x="464460" y="41910"/>
                </a:lnTo>
                <a:lnTo>
                  <a:pt x="464471" y="40640"/>
                </a:lnTo>
                <a:lnTo>
                  <a:pt x="467332" y="38100"/>
                </a:lnTo>
                <a:lnTo>
                  <a:pt x="473168" y="33020"/>
                </a:lnTo>
                <a:lnTo>
                  <a:pt x="473402" y="34210"/>
                </a:lnTo>
                <a:lnTo>
                  <a:pt x="473566" y="34210"/>
                </a:lnTo>
                <a:lnTo>
                  <a:pt x="471036" y="35560"/>
                </a:lnTo>
                <a:lnTo>
                  <a:pt x="470282" y="38100"/>
                </a:lnTo>
                <a:lnTo>
                  <a:pt x="467820" y="38100"/>
                </a:lnTo>
                <a:lnTo>
                  <a:pt x="467713" y="39370"/>
                </a:lnTo>
                <a:lnTo>
                  <a:pt x="466912" y="40640"/>
                </a:lnTo>
                <a:lnTo>
                  <a:pt x="465884" y="40640"/>
                </a:lnTo>
                <a:lnTo>
                  <a:pt x="464820" y="41910"/>
                </a:lnTo>
                <a:close/>
              </a:path>
              <a:path w="840740" h="173989">
                <a:moveTo>
                  <a:pt x="533250" y="35560"/>
                </a:moveTo>
                <a:lnTo>
                  <a:pt x="531531" y="35560"/>
                </a:lnTo>
                <a:lnTo>
                  <a:pt x="532005" y="34432"/>
                </a:lnTo>
                <a:lnTo>
                  <a:pt x="532138" y="34210"/>
                </a:lnTo>
                <a:lnTo>
                  <a:pt x="533246" y="33020"/>
                </a:lnTo>
                <a:lnTo>
                  <a:pt x="534986" y="33020"/>
                </a:lnTo>
                <a:lnTo>
                  <a:pt x="534659" y="34210"/>
                </a:lnTo>
                <a:lnTo>
                  <a:pt x="534448" y="34210"/>
                </a:lnTo>
                <a:lnTo>
                  <a:pt x="533250" y="35560"/>
                </a:lnTo>
                <a:close/>
              </a:path>
              <a:path w="840740" h="173989">
                <a:moveTo>
                  <a:pt x="546238" y="35560"/>
                </a:moveTo>
                <a:lnTo>
                  <a:pt x="544523" y="35560"/>
                </a:lnTo>
                <a:lnTo>
                  <a:pt x="545060" y="34432"/>
                </a:lnTo>
                <a:lnTo>
                  <a:pt x="545843" y="33020"/>
                </a:lnTo>
                <a:lnTo>
                  <a:pt x="547017" y="33020"/>
                </a:lnTo>
                <a:lnTo>
                  <a:pt x="546930" y="34432"/>
                </a:lnTo>
                <a:lnTo>
                  <a:pt x="546238" y="35560"/>
                </a:lnTo>
                <a:close/>
              </a:path>
              <a:path w="840740" h="173989">
                <a:moveTo>
                  <a:pt x="584423" y="34210"/>
                </a:moveTo>
                <a:lnTo>
                  <a:pt x="582743" y="34210"/>
                </a:lnTo>
                <a:lnTo>
                  <a:pt x="582986" y="33020"/>
                </a:lnTo>
                <a:lnTo>
                  <a:pt x="584470" y="33020"/>
                </a:lnTo>
                <a:lnTo>
                  <a:pt x="584423" y="34210"/>
                </a:lnTo>
                <a:close/>
              </a:path>
              <a:path w="840740" h="173989">
                <a:moveTo>
                  <a:pt x="596649" y="34210"/>
                </a:moveTo>
                <a:lnTo>
                  <a:pt x="594954" y="34210"/>
                </a:lnTo>
                <a:lnTo>
                  <a:pt x="596028" y="33020"/>
                </a:lnTo>
                <a:lnTo>
                  <a:pt x="596649" y="34210"/>
                </a:lnTo>
                <a:close/>
              </a:path>
              <a:path w="840740" h="173989">
                <a:moveTo>
                  <a:pt x="627016" y="40640"/>
                </a:moveTo>
                <a:lnTo>
                  <a:pt x="626973" y="39370"/>
                </a:lnTo>
                <a:lnTo>
                  <a:pt x="629030" y="36830"/>
                </a:lnTo>
                <a:lnTo>
                  <a:pt x="630769" y="34432"/>
                </a:lnTo>
                <a:lnTo>
                  <a:pt x="631027" y="34210"/>
                </a:lnTo>
                <a:lnTo>
                  <a:pt x="633332" y="33020"/>
                </a:lnTo>
                <a:lnTo>
                  <a:pt x="633713" y="33020"/>
                </a:lnTo>
                <a:lnTo>
                  <a:pt x="633573" y="34210"/>
                </a:lnTo>
                <a:lnTo>
                  <a:pt x="633411" y="34432"/>
                </a:lnTo>
                <a:lnTo>
                  <a:pt x="632207" y="35560"/>
                </a:lnTo>
                <a:lnTo>
                  <a:pt x="631528" y="35560"/>
                </a:lnTo>
                <a:lnTo>
                  <a:pt x="630514" y="36830"/>
                </a:lnTo>
                <a:lnTo>
                  <a:pt x="630240" y="38100"/>
                </a:lnTo>
                <a:lnTo>
                  <a:pt x="628606" y="38100"/>
                </a:lnTo>
                <a:lnTo>
                  <a:pt x="627941" y="39370"/>
                </a:lnTo>
                <a:lnTo>
                  <a:pt x="627016" y="40640"/>
                </a:lnTo>
                <a:close/>
              </a:path>
              <a:path w="840740" h="173989">
                <a:moveTo>
                  <a:pt x="645448" y="34210"/>
                </a:moveTo>
                <a:lnTo>
                  <a:pt x="645078" y="34210"/>
                </a:lnTo>
                <a:lnTo>
                  <a:pt x="644908" y="33020"/>
                </a:lnTo>
                <a:lnTo>
                  <a:pt x="645869" y="33020"/>
                </a:lnTo>
                <a:lnTo>
                  <a:pt x="645448" y="34210"/>
                </a:lnTo>
                <a:close/>
              </a:path>
              <a:path w="840740" h="173989">
                <a:moveTo>
                  <a:pt x="653896" y="38100"/>
                </a:moveTo>
                <a:lnTo>
                  <a:pt x="654092" y="36830"/>
                </a:lnTo>
                <a:lnTo>
                  <a:pt x="655412" y="35560"/>
                </a:lnTo>
                <a:lnTo>
                  <a:pt x="656690" y="34210"/>
                </a:lnTo>
                <a:lnTo>
                  <a:pt x="657967" y="33020"/>
                </a:lnTo>
                <a:lnTo>
                  <a:pt x="658960" y="33020"/>
                </a:lnTo>
                <a:lnTo>
                  <a:pt x="658353" y="34210"/>
                </a:lnTo>
                <a:lnTo>
                  <a:pt x="658047" y="34210"/>
                </a:lnTo>
                <a:lnTo>
                  <a:pt x="656451" y="35560"/>
                </a:lnTo>
                <a:lnTo>
                  <a:pt x="655384" y="36830"/>
                </a:lnTo>
                <a:lnTo>
                  <a:pt x="653896" y="38100"/>
                </a:lnTo>
                <a:close/>
              </a:path>
              <a:path w="840740" h="173989">
                <a:moveTo>
                  <a:pt x="668098" y="36830"/>
                </a:moveTo>
                <a:lnTo>
                  <a:pt x="666451" y="36830"/>
                </a:lnTo>
                <a:lnTo>
                  <a:pt x="668822" y="34432"/>
                </a:lnTo>
                <a:lnTo>
                  <a:pt x="669101" y="34210"/>
                </a:lnTo>
                <a:lnTo>
                  <a:pt x="671169" y="33020"/>
                </a:lnTo>
                <a:lnTo>
                  <a:pt x="670147" y="34210"/>
                </a:lnTo>
                <a:lnTo>
                  <a:pt x="669184" y="35560"/>
                </a:lnTo>
                <a:lnTo>
                  <a:pt x="668646" y="35560"/>
                </a:lnTo>
                <a:lnTo>
                  <a:pt x="668098" y="36830"/>
                </a:lnTo>
                <a:close/>
              </a:path>
              <a:path w="840740" h="173989">
                <a:moveTo>
                  <a:pt x="719796" y="34210"/>
                </a:moveTo>
                <a:lnTo>
                  <a:pt x="717852" y="34210"/>
                </a:lnTo>
                <a:lnTo>
                  <a:pt x="718842" y="33020"/>
                </a:lnTo>
                <a:lnTo>
                  <a:pt x="719800" y="33020"/>
                </a:lnTo>
                <a:lnTo>
                  <a:pt x="719796" y="34210"/>
                </a:lnTo>
                <a:close/>
              </a:path>
              <a:path w="840740" h="173989">
                <a:moveTo>
                  <a:pt x="728447" y="38100"/>
                </a:moveTo>
                <a:lnTo>
                  <a:pt x="728187" y="36830"/>
                </a:lnTo>
                <a:lnTo>
                  <a:pt x="728194" y="35560"/>
                </a:lnTo>
                <a:lnTo>
                  <a:pt x="729973" y="35560"/>
                </a:lnTo>
                <a:lnTo>
                  <a:pt x="730998" y="33020"/>
                </a:lnTo>
                <a:lnTo>
                  <a:pt x="732713" y="33020"/>
                </a:lnTo>
                <a:lnTo>
                  <a:pt x="731743" y="34210"/>
                </a:lnTo>
                <a:lnTo>
                  <a:pt x="731628" y="34432"/>
                </a:lnTo>
                <a:lnTo>
                  <a:pt x="730785" y="36830"/>
                </a:lnTo>
                <a:lnTo>
                  <a:pt x="728397" y="36830"/>
                </a:lnTo>
                <a:lnTo>
                  <a:pt x="728447" y="38100"/>
                </a:lnTo>
                <a:close/>
              </a:path>
              <a:path w="840740" h="173989">
                <a:moveTo>
                  <a:pt x="807218" y="34210"/>
                </a:moveTo>
                <a:lnTo>
                  <a:pt x="804773" y="34210"/>
                </a:lnTo>
                <a:lnTo>
                  <a:pt x="805356" y="33020"/>
                </a:lnTo>
                <a:lnTo>
                  <a:pt x="807281" y="33020"/>
                </a:lnTo>
                <a:lnTo>
                  <a:pt x="807218" y="34210"/>
                </a:lnTo>
                <a:close/>
              </a:path>
              <a:path w="840740" h="173989">
                <a:moveTo>
                  <a:pt x="15183" y="48163"/>
                </a:moveTo>
                <a:lnTo>
                  <a:pt x="13721" y="48163"/>
                </a:lnTo>
                <a:lnTo>
                  <a:pt x="13977" y="46990"/>
                </a:lnTo>
                <a:lnTo>
                  <a:pt x="16411" y="44450"/>
                </a:lnTo>
                <a:lnTo>
                  <a:pt x="17703" y="43180"/>
                </a:lnTo>
                <a:lnTo>
                  <a:pt x="18194" y="43180"/>
                </a:lnTo>
                <a:lnTo>
                  <a:pt x="19390" y="41910"/>
                </a:lnTo>
                <a:lnTo>
                  <a:pt x="19799" y="41910"/>
                </a:lnTo>
                <a:lnTo>
                  <a:pt x="21057" y="39522"/>
                </a:lnTo>
                <a:lnTo>
                  <a:pt x="21137" y="39370"/>
                </a:lnTo>
                <a:lnTo>
                  <a:pt x="22763" y="39370"/>
                </a:lnTo>
                <a:lnTo>
                  <a:pt x="24361" y="36830"/>
                </a:lnTo>
                <a:lnTo>
                  <a:pt x="24610" y="35560"/>
                </a:lnTo>
                <a:lnTo>
                  <a:pt x="25620" y="34210"/>
                </a:lnTo>
                <a:lnTo>
                  <a:pt x="27858" y="34210"/>
                </a:lnTo>
                <a:lnTo>
                  <a:pt x="27272" y="35560"/>
                </a:lnTo>
                <a:lnTo>
                  <a:pt x="25571" y="38100"/>
                </a:lnTo>
                <a:lnTo>
                  <a:pt x="24240" y="39370"/>
                </a:lnTo>
                <a:lnTo>
                  <a:pt x="21429" y="40640"/>
                </a:lnTo>
                <a:lnTo>
                  <a:pt x="20240" y="41910"/>
                </a:lnTo>
                <a:lnTo>
                  <a:pt x="19493" y="44450"/>
                </a:lnTo>
                <a:lnTo>
                  <a:pt x="18223" y="44450"/>
                </a:lnTo>
                <a:lnTo>
                  <a:pt x="17795" y="45720"/>
                </a:lnTo>
                <a:lnTo>
                  <a:pt x="16475" y="46990"/>
                </a:lnTo>
                <a:lnTo>
                  <a:pt x="15183" y="48163"/>
                </a:lnTo>
                <a:close/>
              </a:path>
              <a:path w="840740" h="173989">
                <a:moveTo>
                  <a:pt x="31179" y="44450"/>
                </a:moveTo>
                <a:lnTo>
                  <a:pt x="29659" y="43180"/>
                </a:lnTo>
                <a:lnTo>
                  <a:pt x="31432" y="41910"/>
                </a:lnTo>
                <a:lnTo>
                  <a:pt x="32061" y="40640"/>
                </a:lnTo>
                <a:lnTo>
                  <a:pt x="33727" y="39370"/>
                </a:lnTo>
                <a:lnTo>
                  <a:pt x="34723" y="38100"/>
                </a:lnTo>
                <a:lnTo>
                  <a:pt x="36517" y="36830"/>
                </a:lnTo>
                <a:lnTo>
                  <a:pt x="37492" y="35560"/>
                </a:lnTo>
                <a:lnTo>
                  <a:pt x="38114" y="34432"/>
                </a:lnTo>
                <a:lnTo>
                  <a:pt x="38237" y="34210"/>
                </a:lnTo>
                <a:lnTo>
                  <a:pt x="41252" y="34210"/>
                </a:lnTo>
                <a:lnTo>
                  <a:pt x="40129" y="35560"/>
                </a:lnTo>
                <a:lnTo>
                  <a:pt x="39125" y="35560"/>
                </a:lnTo>
                <a:lnTo>
                  <a:pt x="37584" y="36830"/>
                </a:lnTo>
                <a:lnTo>
                  <a:pt x="37186" y="38100"/>
                </a:lnTo>
                <a:lnTo>
                  <a:pt x="36314" y="39370"/>
                </a:lnTo>
                <a:lnTo>
                  <a:pt x="35869" y="39370"/>
                </a:lnTo>
                <a:lnTo>
                  <a:pt x="33944" y="40640"/>
                </a:lnTo>
                <a:lnTo>
                  <a:pt x="32940" y="41910"/>
                </a:lnTo>
                <a:lnTo>
                  <a:pt x="32873" y="43180"/>
                </a:lnTo>
                <a:lnTo>
                  <a:pt x="31884" y="43180"/>
                </a:lnTo>
                <a:lnTo>
                  <a:pt x="31179" y="44450"/>
                </a:lnTo>
                <a:close/>
              </a:path>
              <a:path w="840740" h="173989">
                <a:moveTo>
                  <a:pt x="50623" y="36830"/>
                </a:moveTo>
                <a:lnTo>
                  <a:pt x="51244" y="34432"/>
                </a:lnTo>
                <a:lnTo>
                  <a:pt x="51301" y="34210"/>
                </a:lnTo>
                <a:lnTo>
                  <a:pt x="52994" y="34210"/>
                </a:lnTo>
                <a:lnTo>
                  <a:pt x="52733" y="35560"/>
                </a:lnTo>
                <a:lnTo>
                  <a:pt x="51665" y="35560"/>
                </a:lnTo>
                <a:lnTo>
                  <a:pt x="50623" y="36830"/>
                </a:lnTo>
                <a:close/>
              </a:path>
              <a:path w="840740" h="173989">
                <a:moveTo>
                  <a:pt x="150894" y="35560"/>
                </a:moveTo>
                <a:lnTo>
                  <a:pt x="149282" y="35560"/>
                </a:lnTo>
                <a:lnTo>
                  <a:pt x="149316" y="34210"/>
                </a:lnTo>
                <a:lnTo>
                  <a:pt x="151525" y="34210"/>
                </a:lnTo>
                <a:lnTo>
                  <a:pt x="150894" y="35560"/>
                </a:lnTo>
                <a:close/>
              </a:path>
              <a:path w="840740" h="173989">
                <a:moveTo>
                  <a:pt x="181870" y="41910"/>
                </a:moveTo>
                <a:lnTo>
                  <a:pt x="179080" y="41910"/>
                </a:lnTo>
                <a:lnTo>
                  <a:pt x="181827" y="40640"/>
                </a:lnTo>
                <a:lnTo>
                  <a:pt x="183105" y="39370"/>
                </a:lnTo>
                <a:lnTo>
                  <a:pt x="184767" y="36830"/>
                </a:lnTo>
                <a:lnTo>
                  <a:pt x="186219" y="35560"/>
                </a:lnTo>
                <a:lnTo>
                  <a:pt x="187587" y="34210"/>
                </a:lnTo>
                <a:lnTo>
                  <a:pt x="187530" y="34432"/>
                </a:lnTo>
                <a:lnTo>
                  <a:pt x="187713" y="35560"/>
                </a:lnTo>
                <a:lnTo>
                  <a:pt x="185162" y="38100"/>
                </a:lnTo>
                <a:lnTo>
                  <a:pt x="183436" y="39370"/>
                </a:lnTo>
                <a:lnTo>
                  <a:pt x="182788" y="40640"/>
                </a:lnTo>
                <a:lnTo>
                  <a:pt x="181870" y="41910"/>
                </a:lnTo>
                <a:close/>
              </a:path>
              <a:path w="840740" h="173989">
                <a:moveTo>
                  <a:pt x="199873" y="36830"/>
                </a:moveTo>
                <a:lnTo>
                  <a:pt x="198147" y="36830"/>
                </a:lnTo>
                <a:lnTo>
                  <a:pt x="198784" y="35560"/>
                </a:lnTo>
                <a:lnTo>
                  <a:pt x="199150" y="35560"/>
                </a:lnTo>
                <a:lnTo>
                  <a:pt x="199713" y="34432"/>
                </a:lnTo>
                <a:lnTo>
                  <a:pt x="199823" y="34210"/>
                </a:lnTo>
                <a:lnTo>
                  <a:pt x="200411" y="34210"/>
                </a:lnTo>
                <a:lnTo>
                  <a:pt x="199844" y="35560"/>
                </a:lnTo>
                <a:lnTo>
                  <a:pt x="199873" y="36830"/>
                </a:lnTo>
                <a:close/>
              </a:path>
              <a:path w="840740" h="173989">
                <a:moveTo>
                  <a:pt x="220811" y="40640"/>
                </a:moveTo>
                <a:lnTo>
                  <a:pt x="218957" y="40640"/>
                </a:lnTo>
                <a:lnTo>
                  <a:pt x="219207" y="39522"/>
                </a:lnTo>
                <a:lnTo>
                  <a:pt x="219241" y="39370"/>
                </a:lnTo>
                <a:lnTo>
                  <a:pt x="222373" y="36830"/>
                </a:lnTo>
                <a:lnTo>
                  <a:pt x="224153" y="34210"/>
                </a:lnTo>
                <a:lnTo>
                  <a:pt x="225229" y="34210"/>
                </a:lnTo>
                <a:lnTo>
                  <a:pt x="224113" y="36830"/>
                </a:lnTo>
                <a:lnTo>
                  <a:pt x="223871" y="38100"/>
                </a:lnTo>
                <a:lnTo>
                  <a:pt x="221587" y="39370"/>
                </a:lnTo>
                <a:lnTo>
                  <a:pt x="220957" y="39370"/>
                </a:lnTo>
                <a:lnTo>
                  <a:pt x="220811" y="40640"/>
                </a:lnTo>
                <a:close/>
              </a:path>
              <a:path w="840740" h="173989">
                <a:moveTo>
                  <a:pt x="237347" y="35560"/>
                </a:moveTo>
                <a:lnTo>
                  <a:pt x="237003" y="34432"/>
                </a:lnTo>
                <a:lnTo>
                  <a:pt x="236935" y="34210"/>
                </a:lnTo>
                <a:lnTo>
                  <a:pt x="237638" y="34210"/>
                </a:lnTo>
                <a:lnTo>
                  <a:pt x="237347" y="35560"/>
                </a:lnTo>
                <a:close/>
              </a:path>
              <a:path w="840740" h="173989">
                <a:moveTo>
                  <a:pt x="249699" y="35560"/>
                </a:moveTo>
                <a:lnTo>
                  <a:pt x="248104" y="35560"/>
                </a:lnTo>
                <a:lnTo>
                  <a:pt x="248101" y="34210"/>
                </a:lnTo>
                <a:lnTo>
                  <a:pt x="250372" y="34210"/>
                </a:lnTo>
                <a:lnTo>
                  <a:pt x="249699" y="35560"/>
                </a:lnTo>
                <a:close/>
              </a:path>
              <a:path w="840740" h="173989">
                <a:moveTo>
                  <a:pt x="260353" y="36830"/>
                </a:moveTo>
                <a:lnTo>
                  <a:pt x="259798" y="36830"/>
                </a:lnTo>
                <a:lnTo>
                  <a:pt x="260362" y="34432"/>
                </a:lnTo>
                <a:lnTo>
                  <a:pt x="260414" y="34210"/>
                </a:lnTo>
                <a:lnTo>
                  <a:pt x="263450" y="34210"/>
                </a:lnTo>
                <a:lnTo>
                  <a:pt x="261616" y="35560"/>
                </a:lnTo>
                <a:lnTo>
                  <a:pt x="260353" y="36830"/>
                </a:lnTo>
                <a:close/>
              </a:path>
              <a:path w="840740" h="173989">
                <a:moveTo>
                  <a:pt x="345817" y="38100"/>
                </a:moveTo>
                <a:lnTo>
                  <a:pt x="345393" y="38100"/>
                </a:lnTo>
                <a:lnTo>
                  <a:pt x="345600" y="36830"/>
                </a:lnTo>
                <a:lnTo>
                  <a:pt x="346030" y="36830"/>
                </a:lnTo>
                <a:lnTo>
                  <a:pt x="347368" y="35560"/>
                </a:lnTo>
                <a:lnTo>
                  <a:pt x="347871" y="34432"/>
                </a:lnTo>
                <a:lnTo>
                  <a:pt x="347970" y="34210"/>
                </a:lnTo>
                <a:lnTo>
                  <a:pt x="348928" y="34210"/>
                </a:lnTo>
                <a:lnTo>
                  <a:pt x="347824" y="35560"/>
                </a:lnTo>
                <a:lnTo>
                  <a:pt x="346279" y="36830"/>
                </a:lnTo>
                <a:lnTo>
                  <a:pt x="345817" y="38100"/>
                </a:lnTo>
                <a:close/>
              </a:path>
              <a:path w="840740" h="173989">
                <a:moveTo>
                  <a:pt x="393212" y="40640"/>
                </a:moveTo>
                <a:lnTo>
                  <a:pt x="392956" y="40640"/>
                </a:lnTo>
                <a:lnTo>
                  <a:pt x="392753" y="39522"/>
                </a:lnTo>
                <a:lnTo>
                  <a:pt x="392725" y="39370"/>
                </a:lnTo>
                <a:lnTo>
                  <a:pt x="392921" y="38100"/>
                </a:lnTo>
                <a:lnTo>
                  <a:pt x="393988" y="38100"/>
                </a:lnTo>
                <a:lnTo>
                  <a:pt x="394992" y="36830"/>
                </a:lnTo>
                <a:lnTo>
                  <a:pt x="396332" y="34432"/>
                </a:lnTo>
                <a:lnTo>
                  <a:pt x="396456" y="34210"/>
                </a:lnTo>
                <a:lnTo>
                  <a:pt x="399158" y="34210"/>
                </a:lnTo>
                <a:lnTo>
                  <a:pt x="398319" y="35560"/>
                </a:lnTo>
                <a:lnTo>
                  <a:pt x="397710" y="35560"/>
                </a:lnTo>
                <a:lnTo>
                  <a:pt x="396365" y="36830"/>
                </a:lnTo>
                <a:lnTo>
                  <a:pt x="395255" y="38100"/>
                </a:lnTo>
                <a:lnTo>
                  <a:pt x="394344" y="39370"/>
                </a:lnTo>
                <a:lnTo>
                  <a:pt x="393760" y="39370"/>
                </a:lnTo>
                <a:lnTo>
                  <a:pt x="393212" y="40640"/>
                </a:lnTo>
                <a:close/>
              </a:path>
              <a:path w="840740" h="173989">
                <a:moveTo>
                  <a:pt x="408991" y="36830"/>
                </a:moveTo>
                <a:lnTo>
                  <a:pt x="408503" y="35560"/>
                </a:lnTo>
                <a:lnTo>
                  <a:pt x="408636" y="34432"/>
                </a:lnTo>
                <a:lnTo>
                  <a:pt x="408662" y="34210"/>
                </a:lnTo>
                <a:lnTo>
                  <a:pt x="410506" y="34210"/>
                </a:lnTo>
                <a:lnTo>
                  <a:pt x="408991" y="36830"/>
                </a:lnTo>
                <a:close/>
              </a:path>
              <a:path w="840740" h="173989">
                <a:moveTo>
                  <a:pt x="414965" y="41910"/>
                </a:moveTo>
                <a:lnTo>
                  <a:pt x="415214" y="40640"/>
                </a:lnTo>
                <a:lnTo>
                  <a:pt x="415371" y="40640"/>
                </a:lnTo>
                <a:lnTo>
                  <a:pt x="417474" y="38100"/>
                </a:lnTo>
                <a:lnTo>
                  <a:pt x="419243" y="36830"/>
                </a:lnTo>
                <a:lnTo>
                  <a:pt x="421356" y="34210"/>
                </a:lnTo>
                <a:lnTo>
                  <a:pt x="422050" y="34210"/>
                </a:lnTo>
                <a:lnTo>
                  <a:pt x="421990" y="35560"/>
                </a:lnTo>
                <a:lnTo>
                  <a:pt x="420908" y="36830"/>
                </a:lnTo>
                <a:lnTo>
                  <a:pt x="420214" y="36830"/>
                </a:lnTo>
                <a:lnTo>
                  <a:pt x="419851" y="38100"/>
                </a:lnTo>
                <a:lnTo>
                  <a:pt x="418677" y="39370"/>
                </a:lnTo>
                <a:lnTo>
                  <a:pt x="416656" y="40640"/>
                </a:lnTo>
                <a:lnTo>
                  <a:pt x="414965" y="41910"/>
                </a:lnTo>
                <a:close/>
              </a:path>
              <a:path w="840740" h="173989">
                <a:moveTo>
                  <a:pt x="508475" y="35560"/>
                </a:moveTo>
                <a:lnTo>
                  <a:pt x="507514" y="35560"/>
                </a:lnTo>
                <a:lnTo>
                  <a:pt x="507594" y="34210"/>
                </a:lnTo>
                <a:lnTo>
                  <a:pt x="509609" y="34210"/>
                </a:lnTo>
                <a:lnTo>
                  <a:pt x="508475" y="35560"/>
                </a:lnTo>
                <a:close/>
              </a:path>
              <a:path w="840740" h="173989">
                <a:moveTo>
                  <a:pt x="575457" y="41910"/>
                </a:moveTo>
                <a:lnTo>
                  <a:pt x="575012" y="41910"/>
                </a:lnTo>
                <a:lnTo>
                  <a:pt x="576270" y="39522"/>
                </a:lnTo>
                <a:lnTo>
                  <a:pt x="576350" y="39370"/>
                </a:lnTo>
                <a:lnTo>
                  <a:pt x="577976" y="39370"/>
                </a:lnTo>
                <a:lnTo>
                  <a:pt x="579118" y="36830"/>
                </a:lnTo>
                <a:lnTo>
                  <a:pt x="579574" y="36830"/>
                </a:lnTo>
                <a:lnTo>
                  <a:pt x="579823" y="35560"/>
                </a:lnTo>
                <a:lnTo>
                  <a:pt x="580832" y="34210"/>
                </a:lnTo>
                <a:lnTo>
                  <a:pt x="583074" y="34210"/>
                </a:lnTo>
                <a:lnTo>
                  <a:pt x="582488" y="35560"/>
                </a:lnTo>
                <a:lnTo>
                  <a:pt x="580787" y="38100"/>
                </a:lnTo>
                <a:lnTo>
                  <a:pt x="579456" y="39370"/>
                </a:lnTo>
                <a:lnTo>
                  <a:pt x="576645" y="40640"/>
                </a:lnTo>
                <a:lnTo>
                  <a:pt x="575457" y="41910"/>
                </a:lnTo>
                <a:close/>
              </a:path>
              <a:path w="840740" h="173989">
                <a:moveTo>
                  <a:pt x="588153" y="41910"/>
                </a:moveTo>
                <a:lnTo>
                  <a:pt x="586645" y="41910"/>
                </a:lnTo>
                <a:lnTo>
                  <a:pt x="587274" y="40640"/>
                </a:lnTo>
                <a:lnTo>
                  <a:pt x="588940" y="39370"/>
                </a:lnTo>
                <a:lnTo>
                  <a:pt x="589936" y="38100"/>
                </a:lnTo>
                <a:lnTo>
                  <a:pt x="591730" y="36830"/>
                </a:lnTo>
                <a:lnTo>
                  <a:pt x="592705" y="35560"/>
                </a:lnTo>
                <a:lnTo>
                  <a:pt x="593330" y="34432"/>
                </a:lnTo>
                <a:lnTo>
                  <a:pt x="593453" y="34210"/>
                </a:lnTo>
                <a:lnTo>
                  <a:pt x="596464" y="34210"/>
                </a:lnTo>
                <a:lnTo>
                  <a:pt x="595342" y="35560"/>
                </a:lnTo>
                <a:lnTo>
                  <a:pt x="594338" y="35560"/>
                </a:lnTo>
                <a:lnTo>
                  <a:pt x="592797" y="36830"/>
                </a:lnTo>
                <a:lnTo>
                  <a:pt x="592399" y="38100"/>
                </a:lnTo>
                <a:lnTo>
                  <a:pt x="591527" y="39370"/>
                </a:lnTo>
                <a:lnTo>
                  <a:pt x="591082" y="39370"/>
                </a:lnTo>
                <a:lnTo>
                  <a:pt x="589157" y="40640"/>
                </a:lnTo>
                <a:lnTo>
                  <a:pt x="588153" y="41910"/>
                </a:lnTo>
                <a:close/>
              </a:path>
              <a:path w="840740" h="173989">
                <a:moveTo>
                  <a:pt x="605835" y="36830"/>
                </a:moveTo>
                <a:lnTo>
                  <a:pt x="606457" y="34432"/>
                </a:lnTo>
                <a:lnTo>
                  <a:pt x="606514" y="34210"/>
                </a:lnTo>
                <a:lnTo>
                  <a:pt x="608207" y="34210"/>
                </a:lnTo>
                <a:lnTo>
                  <a:pt x="607946" y="35560"/>
                </a:lnTo>
                <a:lnTo>
                  <a:pt x="606878" y="35560"/>
                </a:lnTo>
                <a:lnTo>
                  <a:pt x="605835" y="36830"/>
                </a:lnTo>
                <a:close/>
              </a:path>
              <a:path w="840740" h="173989">
                <a:moveTo>
                  <a:pt x="706110" y="35560"/>
                </a:moveTo>
                <a:lnTo>
                  <a:pt x="704498" y="35560"/>
                </a:lnTo>
                <a:lnTo>
                  <a:pt x="704532" y="34210"/>
                </a:lnTo>
                <a:lnTo>
                  <a:pt x="706742" y="34210"/>
                </a:lnTo>
                <a:lnTo>
                  <a:pt x="706110" y="35560"/>
                </a:lnTo>
                <a:close/>
              </a:path>
              <a:path w="840740" h="173989">
                <a:moveTo>
                  <a:pt x="732489" y="46990"/>
                </a:moveTo>
                <a:lnTo>
                  <a:pt x="730639" y="46990"/>
                </a:lnTo>
                <a:lnTo>
                  <a:pt x="731133" y="45720"/>
                </a:lnTo>
                <a:lnTo>
                  <a:pt x="733123" y="43180"/>
                </a:lnTo>
                <a:lnTo>
                  <a:pt x="734300" y="41910"/>
                </a:lnTo>
                <a:lnTo>
                  <a:pt x="737048" y="40640"/>
                </a:lnTo>
                <a:lnTo>
                  <a:pt x="738325" y="39370"/>
                </a:lnTo>
                <a:lnTo>
                  <a:pt x="739987" y="36830"/>
                </a:lnTo>
                <a:lnTo>
                  <a:pt x="741439" y="35560"/>
                </a:lnTo>
                <a:lnTo>
                  <a:pt x="742807" y="34210"/>
                </a:lnTo>
                <a:lnTo>
                  <a:pt x="742750" y="34432"/>
                </a:lnTo>
                <a:lnTo>
                  <a:pt x="742933" y="35560"/>
                </a:lnTo>
                <a:lnTo>
                  <a:pt x="740382" y="38100"/>
                </a:lnTo>
                <a:lnTo>
                  <a:pt x="738656" y="39370"/>
                </a:lnTo>
                <a:lnTo>
                  <a:pt x="738008" y="40640"/>
                </a:lnTo>
                <a:lnTo>
                  <a:pt x="737090" y="41910"/>
                </a:lnTo>
                <a:lnTo>
                  <a:pt x="736549" y="41910"/>
                </a:lnTo>
                <a:lnTo>
                  <a:pt x="735336" y="43180"/>
                </a:lnTo>
                <a:lnTo>
                  <a:pt x="734994" y="43180"/>
                </a:lnTo>
                <a:lnTo>
                  <a:pt x="733838" y="44450"/>
                </a:lnTo>
                <a:lnTo>
                  <a:pt x="733571" y="45720"/>
                </a:lnTo>
                <a:lnTo>
                  <a:pt x="732489" y="46990"/>
                </a:lnTo>
                <a:close/>
              </a:path>
              <a:path w="840740" h="173989">
                <a:moveTo>
                  <a:pt x="755086" y="36830"/>
                </a:moveTo>
                <a:lnTo>
                  <a:pt x="753360" y="36830"/>
                </a:lnTo>
                <a:lnTo>
                  <a:pt x="753997" y="35560"/>
                </a:lnTo>
                <a:lnTo>
                  <a:pt x="754367" y="35560"/>
                </a:lnTo>
                <a:lnTo>
                  <a:pt x="754926" y="34432"/>
                </a:lnTo>
                <a:lnTo>
                  <a:pt x="755036" y="34210"/>
                </a:lnTo>
                <a:lnTo>
                  <a:pt x="755624" y="34210"/>
                </a:lnTo>
                <a:lnTo>
                  <a:pt x="755057" y="35560"/>
                </a:lnTo>
                <a:lnTo>
                  <a:pt x="755086" y="36830"/>
                </a:lnTo>
                <a:close/>
              </a:path>
              <a:path w="840740" h="173989">
                <a:moveTo>
                  <a:pt x="776027" y="40640"/>
                </a:moveTo>
                <a:lnTo>
                  <a:pt x="774173" y="40640"/>
                </a:lnTo>
                <a:lnTo>
                  <a:pt x="774424" y="39522"/>
                </a:lnTo>
                <a:lnTo>
                  <a:pt x="774458" y="39370"/>
                </a:lnTo>
                <a:lnTo>
                  <a:pt x="777589" y="36830"/>
                </a:lnTo>
                <a:lnTo>
                  <a:pt x="779369" y="34210"/>
                </a:lnTo>
                <a:lnTo>
                  <a:pt x="780445" y="34210"/>
                </a:lnTo>
                <a:lnTo>
                  <a:pt x="779330" y="36830"/>
                </a:lnTo>
                <a:lnTo>
                  <a:pt x="779088" y="38100"/>
                </a:lnTo>
                <a:lnTo>
                  <a:pt x="776803" y="39370"/>
                </a:lnTo>
                <a:lnTo>
                  <a:pt x="776173" y="39370"/>
                </a:lnTo>
                <a:lnTo>
                  <a:pt x="776027" y="40640"/>
                </a:lnTo>
                <a:close/>
              </a:path>
              <a:path w="840740" h="173989">
                <a:moveTo>
                  <a:pt x="792564" y="35560"/>
                </a:moveTo>
                <a:lnTo>
                  <a:pt x="792219" y="34432"/>
                </a:lnTo>
                <a:lnTo>
                  <a:pt x="792151" y="34210"/>
                </a:lnTo>
                <a:lnTo>
                  <a:pt x="792851" y="34210"/>
                </a:lnTo>
                <a:lnTo>
                  <a:pt x="792564" y="35560"/>
                </a:lnTo>
                <a:close/>
              </a:path>
              <a:path w="840740" h="173989">
                <a:moveTo>
                  <a:pt x="804915" y="35560"/>
                </a:moveTo>
                <a:lnTo>
                  <a:pt x="803317" y="35560"/>
                </a:lnTo>
                <a:lnTo>
                  <a:pt x="803317" y="34210"/>
                </a:lnTo>
                <a:lnTo>
                  <a:pt x="805588" y="34210"/>
                </a:lnTo>
                <a:lnTo>
                  <a:pt x="804915" y="35560"/>
                </a:lnTo>
                <a:close/>
              </a:path>
              <a:path w="840740" h="173989">
                <a:moveTo>
                  <a:pt x="815566" y="36830"/>
                </a:moveTo>
                <a:lnTo>
                  <a:pt x="815010" y="36830"/>
                </a:lnTo>
                <a:lnTo>
                  <a:pt x="815575" y="34432"/>
                </a:lnTo>
                <a:lnTo>
                  <a:pt x="815627" y="34210"/>
                </a:lnTo>
                <a:lnTo>
                  <a:pt x="818663" y="34210"/>
                </a:lnTo>
                <a:lnTo>
                  <a:pt x="816829" y="35560"/>
                </a:lnTo>
                <a:lnTo>
                  <a:pt x="815566" y="36830"/>
                </a:lnTo>
                <a:close/>
              </a:path>
              <a:path w="840740" h="173989">
                <a:moveTo>
                  <a:pt x="46712" y="40640"/>
                </a:moveTo>
                <a:lnTo>
                  <a:pt x="46096" y="40640"/>
                </a:lnTo>
                <a:lnTo>
                  <a:pt x="45977" y="39522"/>
                </a:lnTo>
                <a:lnTo>
                  <a:pt x="45961" y="39370"/>
                </a:lnTo>
                <a:lnTo>
                  <a:pt x="47288" y="38100"/>
                </a:lnTo>
                <a:lnTo>
                  <a:pt x="48694" y="38100"/>
                </a:lnTo>
                <a:lnTo>
                  <a:pt x="49630" y="35560"/>
                </a:lnTo>
                <a:lnTo>
                  <a:pt x="50099" y="35560"/>
                </a:lnTo>
                <a:lnTo>
                  <a:pt x="50491" y="36830"/>
                </a:lnTo>
                <a:lnTo>
                  <a:pt x="49164" y="38100"/>
                </a:lnTo>
                <a:lnTo>
                  <a:pt x="48025" y="39370"/>
                </a:lnTo>
                <a:lnTo>
                  <a:pt x="46712" y="40640"/>
                </a:lnTo>
                <a:close/>
              </a:path>
              <a:path w="840740" h="173989">
                <a:moveTo>
                  <a:pt x="137724" y="36830"/>
                </a:moveTo>
                <a:lnTo>
                  <a:pt x="135877" y="36830"/>
                </a:lnTo>
                <a:lnTo>
                  <a:pt x="136556" y="35560"/>
                </a:lnTo>
                <a:lnTo>
                  <a:pt x="137891" y="35560"/>
                </a:lnTo>
                <a:lnTo>
                  <a:pt x="137724" y="36830"/>
                </a:lnTo>
                <a:close/>
              </a:path>
              <a:path w="840740" h="173989">
                <a:moveTo>
                  <a:pt x="234821" y="38100"/>
                </a:moveTo>
                <a:lnTo>
                  <a:pt x="234087" y="38100"/>
                </a:lnTo>
                <a:lnTo>
                  <a:pt x="235141" y="35560"/>
                </a:lnTo>
                <a:lnTo>
                  <a:pt x="236489" y="35560"/>
                </a:lnTo>
                <a:lnTo>
                  <a:pt x="236322" y="36830"/>
                </a:lnTo>
                <a:lnTo>
                  <a:pt x="235945" y="36830"/>
                </a:lnTo>
                <a:lnTo>
                  <a:pt x="234821" y="38100"/>
                </a:lnTo>
                <a:close/>
              </a:path>
              <a:path w="840740" h="173989">
                <a:moveTo>
                  <a:pt x="307047" y="40640"/>
                </a:moveTo>
                <a:lnTo>
                  <a:pt x="304054" y="40640"/>
                </a:lnTo>
                <a:lnTo>
                  <a:pt x="304978" y="39522"/>
                </a:lnTo>
                <a:lnTo>
                  <a:pt x="305104" y="39370"/>
                </a:lnTo>
                <a:lnTo>
                  <a:pt x="306264" y="39370"/>
                </a:lnTo>
                <a:lnTo>
                  <a:pt x="306755" y="38100"/>
                </a:lnTo>
                <a:lnTo>
                  <a:pt x="307716" y="36830"/>
                </a:lnTo>
                <a:lnTo>
                  <a:pt x="309285" y="35560"/>
                </a:lnTo>
                <a:lnTo>
                  <a:pt x="310880" y="35560"/>
                </a:lnTo>
                <a:lnTo>
                  <a:pt x="310947" y="36830"/>
                </a:lnTo>
                <a:lnTo>
                  <a:pt x="310129" y="38100"/>
                </a:lnTo>
                <a:lnTo>
                  <a:pt x="308015" y="38100"/>
                </a:lnTo>
                <a:lnTo>
                  <a:pt x="307431" y="39370"/>
                </a:lnTo>
                <a:lnTo>
                  <a:pt x="307047" y="40640"/>
                </a:lnTo>
                <a:close/>
              </a:path>
              <a:path w="840740" h="173989">
                <a:moveTo>
                  <a:pt x="321021" y="39370"/>
                </a:moveTo>
                <a:lnTo>
                  <a:pt x="319861" y="38100"/>
                </a:lnTo>
                <a:lnTo>
                  <a:pt x="319164" y="38100"/>
                </a:lnTo>
                <a:lnTo>
                  <a:pt x="319722" y="36830"/>
                </a:lnTo>
                <a:lnTo>
                  <a:pt x="321185" y="35560"/>
                </a:lnTo>
                <a:lnTo>
                  <a:pt x="323142" y="35560"/>
                </a:lnTo>
                <a:lnTo>
                  <a:pt x="322608" y="36830"/>
                </a:lnTo>
                <a:lnTo>
                  <a:pt x="322260" y="38100"/>
                </a:lnTo>
                <a:lnTo>
                  <a:pt x="319861" y="38100"/>
                </a:lnTo>
                <a:lnTo>
                  <a:pt x="319196" y="39370"/>
                </a:lnTo>
                <a:lnTo>
                  <a:pt x="321021" y="39370"/>
                </a:lnTo>
                <a:close/>
              </a:path>
              <a:path w="840740" h="173989">
                <a:moveTo>
                  <a:pt x="517307" y="39370"/>
                </a:moveTo>
                <a:lnTo>
                  <a:pt x="517019" y="38100"/>
                </a:lnTo>
                <a:lnTo>
                  <a:pt x="517678" y="36830"/>
                </a:lnTo>
                <a:lnTo>
                  <a:pt x="519709" y="35560"/>
                </a:lnTo>
                <a:lnTo>
                  <a:pt x="519798" y="36830"/>
                </a:lnTo>
                <a:lnTo>
                  <a:pt x="519172" y="36830"/>
                </a:lnTo>
                <a:lnTo>
                  <a:pt x="518631" y="38100"/>
                </a:lnTo>
                <a:lnTo>
                  <a:pt x="517749" y="38100"/>
                </a:lnTo>
                <a:lnTo>
                  <a:pt x="517307" y="39370"/>
                </a:lnTo>
                <a:close/>
              </a:path>
              <a:path w="840740" h="173989">
                <a:moveTo>
                  <a:pt x="529239" y="39370"/>
                </a:moveTo>
                <a:lnTo>
                  <a:pt x="528328" y="39370"/>
                </a:lnTo>
                <a:lnTo>
                  <a:pt x="528236" y="38100"/>
                </a:lnTo>
                <a:lnTo>
                  <a:pt x="528083" y="36830"/>
                </a:lnTo>
                <a:lnTo>
                  <a:pt x="530054" y="36830"/>
                </a:lnTo>
                <a:lnTo>
                  <a:pt x="530944" y="35560"/>
                </a:lnTo>
                <a:lnTo>
                  <a:pt x="532655" y="35560"/>
                </a:lnTo>
                <a:lnTo>
                  <a:pt x="532111" y="38100"/>
                </a:lnTo>
                <a:lnTo>
                  <a:pt x="531029" y="38100"/>
                </a:lnTo>
                <a:lnTo>
                  <a:pt x="529239" y="39370"/>
                </a:lnTo>
                <a:close/>
              </a:path>
              <a:path w="840740" h="173989">
                <a:moveTo>
                  <a:pt x="601925" y="40640"/>
                </a:moveTo>
                <a:lnTo>
                  <a:pt x="601309" y="40640"/>
                </a:lnTo>
                <a:lnTo>
                  <a:pt x="601193" y="39522"/>
                </a:lnTo>
                <a:lnTo>
                  <a:pt x="601177" y="39370"/>
                </a:lnTo>
                <a:lnTo>
                  <a:pt x="602501" y="38100"/>
                </a:lnTo>
                <a:lnTo>
                  <a:pt x="603907" y="38100"/>
                </a:lnTo>
                <a:lnTo>
                  <a:pt x="604843" y="35560"/>
                </a:lnTo>
                <a:lnTo>
                  <a:pt x="605312" y="35560"/>
                </a:lnTo>
                <a:lnTo>
                  <a:pt x="605704" y="36830"/>
                </a:lnTo>
                <a:lnTo>
                  <a:pt x="604377" y="38100"/>
                </a:lnTo>
                <a:lnTo>
                  <a:pt x="603238" y="39370"/>
                </a:lnTo>
                <a:lnTo>
                  <a:pt x="601925" y="40640"/>
                </a:lnTo>
                <a:close/>
              </a:path>
              <a:path w="840740" h="173989">
                <a:moveTo>
                  <a:pt x="692937" y="36830"/>
                </a:moveTo>
                <a:lnTo>
                  <a:pt x="691090" y="36830"/>
                </a:lnTo>
                <a:lnTo>
                  <a:pt x="691769" y="35560"/>
                </a:lnTo>
                <a:lnTo>
                  <a:pt x="693104" y="35560"/>
                </a:lnTo>
                <a:lnTo>
                  <a:pt x="692937" y="36830"/>
                </a:lnTo>
                <a:close/>
              </a:path>
              <a:path w="840740" h="173989">
                <a:moveTo>
                  <a:pt x="790037" y="38100"/>
                </a:moveTo>
                <a:lnTo>
                  <a:pt x="789304" y="38100"/>
                </a:lnTo>
                <a:lnTo>
                  <a:pt x="790357" y="35560"/>
                </a:lnTo>
                <a:lnTo>
                  <a:pt x="791706" y="35560"/>
                </a:lnTo>
                <a:lnTo>
                  <a:pt x="791539" y="36830"/>
                </a:lnTo>
                <a:lnTo>
                  <a:pt x="791161" y="36830"/>
                </a:lnTo>
                <a:lnTo>
                  <a:pt x="790037" y="38100"/>
                </a:lnTo>
                <a:close/>
              </a:path>
              <a:path w="840740" h="173989">
                <a:moveTo>
                  <a:pt x="82201" y="43180"/>
                </a:moveTo>
                <a:lnTo>
                  <a:pt x="80485" y="43180"/>
                </a:lnTo>
                <a:lnTo>
                  <a:pt x="80685" y="41910"/>
                </a:lnTo>
                <a:lnTo>
                  <a:pt x="81339" y="40640"/>
                </a:lnTo>
                <a:lnTo>
                  <a:pt x="81944" y="40640"/>
                </a:lnTo>
                <a:lnTo>
                  <a:pt x="83350" y="39370"/>
                </a:lnTo>
                <a:lnTo>
                  <a:pt x="83766" y="39370"/>
                </a:lnTo>
                <a:lnTo>
                  <a:pt x="85546" y="36830"/>
                </a:lnTo>
                <a:lnTo>
                  <a:pt x="86215" y="38100"/>
                </a:lnTo>
                <a:lnTo>
                  <a:pt x="85841" y="39370"/>
                </a:lnTo>
                <a:lnTo>
                  <a:pt x="84663" y="40640"/>
                </a:lnTo>
                <a:lnTo>
                  <a:pt x="84030" y="41910"/>
                </a:lnTo>
                <a:lnTo>
                  <a:pt x="82201" y="43180"/>
                </a:lnTo>
                <a:close/>
              </a:path>
              <a:path w="840740" h="173989">
                <a:moveTo>
                  <a:pt x="118671" y="41910"/>
                </a:moveTo>
                <a:lnTo>
                  <a:pt x="107092" y="41910"/>
                </a:lnTo>
                <a:lnTo>
                  <a:pt x="107263" y="40640"/>
                </a:lnTo>
                <a:lnTo>
                  <a:pt x="108124" y="39522"/>
                </a:lnTo>
                <a:lnTo>
                  <a:pt x="109334" y="38100"/>
                </a:lnTo>
                <a:lnTo>
                  <a:pt x="111156" y="36830"/>
                </a:lnTo>
                <a:lnTo>
                  <a:pt x="111160" y="38100"/>
                </a:lnTo>
                <a:lnTo>
                  <a:pt x="110551" y="39370"/>
                </a:lnTo>
                <a:lnTo>
                  <a:pt x="109811" y="39370"/>
                </a:lnTo>
                <a:lnTo>
                  <a:pt x="109138" y="40640"/>
                </a:lnTo>
                <a:lnTo>
                  <a:pt x="119332" y="40640"/>
                </a:lnTo>
                <a:lnTo>
                  <a:pt x="118671" y="41910"/>
                </a:lnTo>
                <a:close/>
              </a:path>
              <a:path w="840740" h="173989">
                <a:moveTo>
                  <a:pt x="118671" y="41910"/>
                </a:moveTo>
                <a:lnTo>
                  <a:pt x="120654" y="38100"/>
                </a:lnTo>
                <a:lnTo>
                  <a:pt x="123358" y="36830"/>
                </a:lnTo>
                <a:lnTo>
                  <a:pt x="123739" y="38100"/>
                </a:lnTo>
                <a:lnTo>
                  <a:pt x="123515" y="38100"/>
                </a:lnTo>
                <a:lnTo>
                  <a:pt x="118671" y="41910"/>
                </a:lnTo>
                <a:close/>
              </a:path>
              <a:path w="840740" h="173989">
                <a:moveTo>
                  <a:pt x="135243" y="38100"/>
                </a:moveTo>
                <a:lnTo>
                  <a:pt x="135275" y="36830"/>
                </a:lnTo>
                <a:lnTo>
                  <a:pt x="136998" y="36830"/>
                </a:lnTo>
                <a:lnTo>
                  <a:pt x="135243" y="38100"/>
                </a:lnTo>
                <a:close/>
              </a:path>
              <a:path w="840740" h="173989">
                <a:moveTo>
                  <a:pt x="147179" y="39370"/>
                </a:moveTo>
                <a:lnTo>
                  <a:pt x="145414" y="39370"/>
                </a:lnTo>
                <a:lnTo>
                  <a:pt x="146278" y="38100"/>
                </a:lnTo>
                <a:lnTo>
                  <a:pt x="146762" y="38100"/>
                </a:lnTo>
                <a:lnTo>
                  <a:pt x="147492" y="36830"/>
                </a:lnTo>
                <a:lnTo>
                  <a:pt x="148285" y="36830"/>
                </a:lnTo>
                <a:lnTo>
                  <a:pt x="147179" y="39370"/>
                </a:lnTo>
                <a:close/>
              </a:path>
              <a:path w="840740" h="173989">
                <a:moveTo>
                  <a:pt x="160345" y="38100"/>
                </a:moveTo>
                <a:lnTo>
                  <a:pt x="160003" y="38100"/>
                </a:lnTo>
                <a:lnTo>
                  <a:pt x="160228" y="36830"/>
                </a:lnTo>
                <a:lnTo>
                  <a:pt x="160345" y="38100"/>
                </a:lnTo>
                <a:close/>
              </a:path>
              <a:path w="840740" h="173989">
                <a:moveTo>
                  <a:pt x="170369" y="40640"/>
                </a:moveTo>
                <a:lnTo>
                  <a:pt x="168611" y="40640"/>
                </a:lnTo>
                <a:lnTo>
                  <a:pt x="170024" y="39370"/>
                </a:lnTo>
                <a:lnTo>
                  <a:pt x="171152" y="38100"/>
                </a:lnTo>
                <a:lnTo>
                  <a:pt x="172515" y="36830"/>
                </a:lnTo>
                <a:lnTo>
                  <a:pt x="172913" y="38100"/>
                </a:lnTo>
                <a:lnTo>
                  <a:pt x="172198" y="39370"/>
                </a:lnTo>
                <a:lnTo>
                  <a:pt x="170369" y="40640"/>
                </a:lnTo>
                <a:close/>
              </a:path>
              <a:path w="840740" h="173989">
                <a:moveTo>
                  <a:pt x="243126" y="41910"/>
                </a:moveTo>
                <a:lnTo>
                  <a:pt x="240806" y="41910"/>
                </a:lnTo>
                <a:lnTo>
                  <a:pt x="242016" y="40640"/>
                </a:lnTo>
                <a:lnTo>
                  <a:pt x="244695" y="39370"/>
                </a:lnTo>
                <a:lnTo>
                  <a:pt x="245738" y="38100"/>
                </a:lnTo>
                <a:lnTo>
                  <a:pt x="246848" y="36830"/>
                </a:lnTo>
                <a:lnTo>
                  <a:pt x="247830" y="36830"/>
                </a:lnTo>
                <a:lnTo>
                  <a:pt x="247382" y="38100"/>
                </a:lnTo>
                <a:lnTo>
                  <a:pt x="246912" y="38100"/>
                </a:lnTo>
                <a:lnTo>
                  <a:pt x="246016" y="39370"/>
                </a:lnTo>
                <a:lnTo>
                  <a:pt x="245656" y="39370"/>
                </a:lnTo>
                <a:lnTo>
                  <a:pt x="244176" y="40640"/>
                </a:lnTo>
                <a:lnTo>
                  <a:pt x="243126" y="41910"/>
                </a:lnTo>
                <a:close/>
              </a:path>
              <a:path w="840740" h="173989">
                <a:moveTo>
                  <a:pt x="255462" y="41910"/>
                </a:moveTo>
                <a:lnTo>
                  <a:pt x="253581" y="41910"/>
                </a:lnTo>
                <a:lnTo>
                  <a:pt x="255481" y="40640"/>
                </a:lnTo>
                <a:lnTo>
                  <a:pt x="256233" y="39522"/>
                </a:lnTo>
                <a:lnTo>
                  <a:pt x="258317" y="36830"/>
                </a:lnTo>
                <a:lnTo>
                  <a:pt x="259972" y="36830"/>
                </a:lnTo>
                <a:lnTo>
                  <a:pt x="260008" y="38100"/>
                </a:lnTo>
                <a:lnTo>
                  <a:pt x="259036" y="39370"/>
                </a:lnTo>
                <a:lnTo>
                  <a:pt x="257001" y="40640"/>
                </a:lnTo>
                <a:lnTo>
                  <a:pt x="256168" y="40640"/>
                </a:lnTo>
                <a:lnTo>
                  <a:pt x="255462" y="41910"/>
                </a:lnTo>
                <a:close/>
              </a:path>
              <a:path w="840740" h="173989">
                <a:moveTo>
                  <a:pt x="281301" y="40640"/>
                </a:moveTo>
                <a:lnTo>
                  <a:pt x="281013" y="39522"/>
                </a:lnTo>
                <a:lnTo>
                  <a:pt x="280974" y="39370"/>
                </a:lnTo>
                <a:lnTo>
                  <a:pt x="281472" y="38100"/>
                </a:lnTo>
                <a:lnTo>
                  <a:pt x="283109" y="36830"/>
                </a:lnTo>
                <a:lnTo>
                  <a:pt x="285116" y="36830"/>
                </a:lnTo>
                <a:lnTo>
                  <a:pt x="284718" y="38100"/>
                </a:lnTo>
                <a:lnTo>
                  <a:pt x="282693" y="39370"/>
                </a:lnTo>
                <a:lnTo>
                  <a:pt x="281301" y="40640"/>
                </a:lnTo>
                <a:close/>
              </a:path>
              <a:path w="840740" h="173989">
                <a:moveTo>
                  <a:pt x="489569" y="41910"/>
                </a:moveTo>
                <a:lnTo>
                  <a:pt x="490108" y="39522"/>
                </a:lnTo>
                <a:lnTo>
                  <a:pt x="490142" y="39370"/>
                </a:lnTo>
                <a:lnTo>
                  <a:pt x="493135" y="36830"/>
                </a:lnTo>
                <a:lnTo>
                  <a:pt x="494412" y="36830"/>
                </a:lnTo>
                <a:lnTo>
                  <a:pt x="494124" y="38100"/>
                </a:lnTo>
                <a:lnTo>
                  <a:pt x="492256" y="39370"/>
                </a:lnTo>
                <a:lnTo>
                  <a:pt x="491096" y="40640"/>
                </a:lnTo>
                <a:lnTo>
                  <a:pt x="489569" y="41910"/>
                </a:lnTo>
                <a:close/>
              </a:path>
              <a:path w="840740" h="173989">
                <a:moveTo>
                  <a:pt x="505472" y="39370"/>
                </a:moveTo>
                <a:lnTo>
                  <a:pt x="503878" y="38100"/>
                </a:lnTo>
                <a:lnTo>
                  <a:pt x="504664" y="36830"/>
                </a:lnTo>
                <a:lnTo>
                  <a:pt x="506593" y="36830"/>
                </a:lnTo>
                <a:lnTo>
                  <a:pt x="506422" y="38100"/>
                </a:lnTo>
                <a:lnTo>
                  <a:pt x="505472" y="39370"/>
                </a:lnTo>
                <a:close/>
              </a:path>
              <a:path w="840740" h="173989">
                <a:moveTo>
                  <a:pt x="639243" y="41910"/>
                </a:moveTo>
                <a:lnTo>
                  <a:pt x="635898" y="41910"/>
                </a:lnTo>
                <a:lnTo>
                  <a:pt x="636552" y="40640"/>
                </a:lnTo>
                <a:lnTo>
                  <a:pt x="637157" y="40640"/>
                </a:lnTo>
                <a:lnTo>
                  <a:pt x="638563" y="39370"/>
                </a:lnTo>
                <a:lnTo>
                  <a:pt x="638979" y="39370"/>
                </a:lnTo>
                <a:lnTo>
                  <a:pt x="640758" y="36830"/>
                </a:lnTo>
                <a:lnTo>
                  <a:pt x="641427" y="38100"/>
                </a:lnTo>
                <a:lnTo>
                  <a:pt x="641054" y="39370"/>
                </a:lnTo>
                <a:lnTo>
                  <a:pt x="639876" y="40640"/>
                </a:lnTo>
                <a:lnTo>
                  <a:pt x="639243" y="41910"/>
                </a:lnTo>
                <a:close/>
              </a:path>
              <a:path w="840740" h="173989">
                <a:moveTo>
                  <a:pt x="673817" y="43180"/>
                </a:moveTo>
                <a:lnTo>
                  <a:pt x="672707" y="41910"/>
                </a:lnTo>
                <a:lnTo>
                  <a:pt x="662309" y="41910"/>
                </a:lnTo>
                <a:lnTo>
                  <a:pt x="662476" y="40640"/>
                </a:lnTo>
                <a:lnTo>
                  <a:pt x="663337" y="39522"/>
                </a:lnTo>
                <a:lnTo>
                  <a:pt x="664547" y="38100"/>
                </a:lnTo>
                <a:lnTo>
                  <a:pt x="666369" y="36830"/>
                </a:lnTo>
                <a:lnTo>
                  <a:pt x="666372" y="38100"/>
                </a:lnTo>
                <a:lnTo>
                  <a:pt x="665764" y="39370"/>
                </a:lnTo>
                <a:lnTo>
                  <a:pt x="665024" y="39370"/>
                </a:lnTo>
                <a:lnTo>
                  <a:pt x="664351" y="40640"/>
                </a:lnTo>
                <a:lnTo>
                  <a:pt x="674545" y="40640"/>
                </a:lnTo>
                <a:lnTo>
                  <a:pt x="673884" y="41910"/>
                </a:lnTo>
                <a:lnTo>
                  <a:pt x="673817" y="43180"/>
                </a:lnTo>
                <a:close/>
              </a:path>
              <a:path w="840740" h="173989">
                <a:moveTo>
                  <a:pt x="673884" y="41910"/>
                </a:moveTo>
                <a:lnTo>
                  <a:pt x="675867" y="38100"/>
                </a:lnTo>
                <a:lnTo>
                  <a:pt x="678571" y="36830"/>
                </a:lnTo>
                <a:lnTo>
                  <a:pt x="678952" y="38100"/>
                </a:lnTo>
                <a:lnTo>
                  <a:pt x="678728" y="38100"/>
                </a:lnTo>
                <a:lnTo>
                  <a:pt x="673884" y="41910"/>
                </a:lnTo>
                <a:close/>
              </a:path>
              <a:path w="840740" h="173989">
                <a:moveTo>
                  <a:pt x="690456" y="38100"/>
                </a:moveTo>
                <a:lnTo>
                  <a:pt x="690488" y="36830"/>
                </a:lnTo>
                <a:lnTo>
                  <a:pt x="692211" y="36830"/>
                </a:lnTo>
                <a:lnTo>
                  <a:pt x="690456" y="38100"/>
                </a:lnTo>
                <a:close/>
              </a:path>
              <a:path w="840740" h="173989">
                <a:moveTo>
                  <a:pt x="702391" y="39370"/>
                </a:moveTo>
                <a:lnTo>
                  <a:pt x="700626" y="39370"/>
                </a:lnTo>
                <a:lnTo>
                  <a:pt x="701491" y="38100"/>
                </a:lnTo>
                <a:lnTo>
                  <a:pt x="701975" y="38100"/>
                </a:lnTo>
                <a:lnTo>
                  <a:pt x="702705" y="36830"/>
                </a:lnTo>
                <a:lnTo>
                  <a:pt x="703498" y="36830"/>
                </a:lnTo>
                <a:lnTo>
                  <a:pt x="702391" y="39370"/>
                </a:lnTo>
                <a:close/>
              </a:path>
              <a:path w="840740" h="173989">
                <a:moveTo>
                  <a:pt x="715558" y="38100"/>
                </a:moveTo>
                <a:lnTo>
                  <a:pt x="715216" y="38100"/>
                </a:lnTo>
                <a:lnTo>
                  <a:pt x="715440" y="36830"/>
                </a:lnTo>
                <a:lnTo>
                  <a:pt x="715558" y="38100"/>
                </a:lnTo>
                <a:close/>
              </a:path>
              <a:path w="840740" h="173989">
                <a:moveTo>
                  <a:pt x="725582" y="40640"/>
                </a:moveTo>
                <a:lnTo>
                  <a:pt x="723824" y="40640"/>
                </a:lnTo>
                <a:lnTo>
                  <a:pt x="725237" y="39370"/>
                </a:lnTo>
                <a:lnTo>
                  <a:pt x="726365" y="38100"/>
                </a:lnTo>
                <a:lnTo>
                  <a:pt x="727728" y="36830"/>
                </a:lnTo>
                <a:lnTo>
                  <a:pt x="728126" y="38100"/>
                </a:lnTo>
                <a:lnTo>
                  <a:pt x="727411" y="39370"/>
                </a:lnTo>
                <a:lnTo>
                  <a:pt x="725582" y="40640"/>
                </a:lnTo>
                <a:close/>
              </a:path>
              <a:path w="840740" h="173989">
                <a:moveTo>
                  <a:pt x="794781" y="46990"/>
                </a:moveTo>
                <a:lnTo>
                  <a:pt x="791749" y="46990"/>
                </a:lnTo>
                <a:lnTo>
                  <a:pt x="793048" y="45720"/>
                </a:lnTo>
                <a:lnTo>
                  <a:pt x="794407" y="44450"/>
                </a:lnTo>
                <a:lnTo>
                  <a:pt x="796022" y="41910"/>
                </a:lnTo>
                <a:lnTo>
                  <a:pt x="797232" y="40640"/>
                </a:lnTo>
                <a:lnTo>
                  <a:pt x="799912" y="39370"/>
                </a:lnTo>
                <a:lnTo>
                  <a:pt x="800955" y="38100"/>
                </a:lnTo>
                <a:lnTo>
                  <a:pt x="802065" y="36830"/>
                </a:lnTo>
                <a:lnTo>
                  <a:pt x="803047" y="36830"/>
                </a:lnTo>
                <a:lnTo>
                  <a:pt x="802599" y="38100"/>
                </a:lnTo>
                <a:lnTo>
                  <a:pt x="802129" y="38100"/>
                </a:lnTo>
                <a:lnTo>
                  <a:pt x="801232" y="39370"/>
                </a:lnTo>
                <a:lnTo>
                  <a:pt x="800873" y="39370"/>
                </a:lnTo>
                <a:lnTo>
                  <a:pt x="799392" y="40640"/>
                </a:lnTo>
                <a:lnTo>
                  <a:pt x="798343" y="41910"/>
                </a:lnTo>
                <a:lnTo>
                  <a:pt x="796556" y="43180"/>
                </a:lnTo>
                <a:lnTo>
                  <a:pt x="795812" y="44450"/>
                </a:lnTo>
                <a:lnTo>
                  <a:pt x="795172" y="45720"/>
                </a:lnTo>
                <a:lnTo>
                  <a:pt x="794781" y="46990"/>
                </a:lnTo>
                <a:close/>
              </a:path>
              <a:path w="840740" h="173989">
                <a:moveTo>
                  <a:pt x="809968" y="43180"/>
                </a:moveTo>
                <a:lnTo>
                  <a:pt x="808257" y="43180"/>
                </a:lnTo>
                <a:lnTo>
                  <a:pt x="808189" y="41910"/>
                </a:lnTo>
                <a:lnTo>
                  <a:pt x="808794" y="41910"/>
                </a:lnTo>
                <a:lnTo>
                  <a:pt x="810694" y="40640"/>
                </a:lnTo>
                <a:lnTo>
                  <a:pt x="811446" y="39522"/>
                </a:lnTo>
                <a:lnTo>
                  <a:pt x="813530" y="36830"/>
                </a:lnTo>
                <a:lnTo>
                  <a:pt x="815185" y="36830"/>
                </a:lnTo>
                <a:lnTo>
                  <a:pt x="815220" y="38100"/>
                </a:lnTo>
                <a:lnTo>
                  <a:pt x="814249" y="39370"/>
                </a:lnTo>
                <a:lnTo>
                  <a:pt x="812214" y="40640"/>
                </a:lnTo>
                <a:lnTo>
                  <a:pt x="811381" y="40640"/>
                </a:lnTo>
                <a:lnTo>
                  <a:pt x="809968" y="43180"/>
                </a:lnTo>
                <a:close/>
              </a:path>
              <a:path w="840740" h="173989">
                <a:moveTo>
                  <a:pt x="836518" y="40640"/>
                </a:moveTo>
                <a:lnTo>
                  <a:pt x="836227" y="39522"/>
                </a:lnTo>
                <a:lnTo>
                  <a:pt x="836187" y="39370"/>
                </a:lnTo>
                <a:lnTo>
                  <a:pt x="836685" y="38100"/>
                </a:lnTo>
                <a:lnTo>
                  <a:pt x="838269" y="36830"/>
                </a:lnTo>
                <a:lnTo>
                  <a:pt x="840137" y="36830"/>
                </a:lnTo>
                <a:lnTo>
                  <a:pt x="839528" y="38100"/>
                </a:lnTo>
                <a:lnTo>
                  <a:pt x="837788" y="39370"/>
                </a:lnTo>
                <a:lnTo>
                  <a:pt x="836518" y="40640"/>
                </a:lnTo>
                <a:close/>
              </a:path>
              <a:path w="840740" h="173989">
                <a:moveTo>
                  <a:pt x="196410" y="39370"/>
                </a:moveTo>
                <a:lnTo>
                  <a:pt x="195702" y="39370"/>
                </a:lnTo>
                <a:lnTo>
                  <a:pt x="196101" y="38100"/>
                </a:lnTo>
                <a:lnTo>
                  <a:pt x="196460" y="38100"/>
                </a:lnTo>
                <a:lnTo>
                  <a:pt x="196410" y="39370"/>
                </a:lnTo>
                <a:close/>
              </a:path>
              <a:path w="840740" h="173989">
                <a:moveTo>
                  <a:pt x="239998" y="43180"/>
                </a:moveTo>
                <a:lnTo>
                  <a:pt x="229974" y="43180"/>
                </a:lnTo>
                <a:lnTo>
                  <a:pt x="230686" y="41910"/>
                </a:lnTo>
                <a:lnTo>
                  <a:pt x="230931" y="41910"/>
                </a:lnTo>
                <a:lnTo>
                  <a:pt x="231234" y="40640"/>
                </a:lnTo>
                <a:lnTo>
                  <a:pt x="231234" y="39370"/>
                </a:lnTo>
                <a:lnTo>
                  <a:pt x="232508" y="38100"/>
                </a:lnTo>
                <a:lnTo>
                  <a:pt x="234447" y="38100"/>
                </a:lnTo>
                <a:lnTo>
                  <a:pt x="233013" y="40640"/>
                </a:lnTo>
                <a:lnTo>
                  <a:pt x="242016" y="40640"/>
                </a:lnTo>
                <a:lnTo>
                  <a:pt x="240806" y="41910"/>
                </a:lnTo>
                <a:lnTo>
                  <a:pt x="239998" y="43180"/>
                </a:lnTo>
                <a:close/>
              </a:path>
              <a:path w="840740" h="173989">
                <a:moveTo>
                  <a:pt x="267448" y="41910"/>
                </a:moveTo>
                <a:lnTo>
                  <a:pt x="265616" y="41910"/>
                </a:lnTo>
                <a:lnTo>
                  <a:pt x="267100" y="40640"/>
                </a:lnTo>
                <a:lnTo>
                  <a:pt x="268281" y="40640"/>
                </a:lnTo>
                <a:lnTo>
                  <a:pt x="269388" y="38100"/>
                </a:lnTo>
                <a:lnTo>
                  <a:pt x="271064" y="38100"/>
                </a:lnTo>
                <a:lnTo>
                  <a:pt x="268971" y="40640"/>
                </a:lnTo>
                <a:lnTo>
                  <a:pt x="267448" y="41910"/>
                </a:lnTo>
                <a:close/>
              </a:path>
              <a:path w="840740" h="173989">
                <a:moveTo>
                  <a:pt x="341988" y="41910"/>
                </a:moveTo>
                <a:lnTo>
                  <a:pt x="340561" y="41910"/>
                </a:lnTo>
                <a:lnTo>
                  <a:pt x="342031" y="40640"/>
                </a:lnTo>
                <a:lnTo>
                  <a:pt x="344006" y="38100"/>
                </a:lnTo>
                <a:lnTo>
                  <a:pt x="345240" y="38100"/>
                </a:lnTo>
                <a:lnTo>
                  <a:pt x="344600" y="39370"/>
                </a:lnTo>
                <a:lnTo>
                  <a:pt x="344087" y="40640"/>
                </a:lnTo>
                <a:lnTo>
                  <a:pt x="343543" y="40640"/>
                </a:lnTo>
                <a:lnTo>
                  <a:pt x="341988" y="41910"/>
                </a:lnTo>
                <a:close/>
              </a:path>
              <a:path w="840740" h="173989">
                <a:moveTo>
                  <a:pt x="367342" y="41910"/>
                </a:moveTo>
                <a:lnTo>
                  <a:pt x="366065" y="41910"/>
                </a:lnTo>
                <a:lnTo>
                  <a:pt x="366944" y="40640"/>
                </a:lnTo>
                <a:lnTo>
                  <a:pt x="367723" y="38100"/>
                </a:lnTo>
                <a:lnTo>
                  <a:pt x="369577" y="38100"/>
                </a:lnTo>
                <a:lnTo>
                  <a:pt x="368559" y="40640"/>
                </a:lnTo>
                <a:lnTo>
                  <a:pt x="367342" y="41910"/>
                </a:lnTo>
                <a:close/>
              </a:path>
              <a:path w="840740" h="173989">
                <a:moveTo>
                  <a:pt x="414965" y="41910"/>
                </a:moveTo>
                <a:lnTo>
                  <a:pt x="403464" y="41910"/>
                </a:lnTo>
                <a:lnTo>
                  <a:pt x="404190" y="40640"/>
                </a:lnTo>
                <a:lnTo>
                  <a:pt x="404244" y="39370"/>
                </a:lnTo>
                <a:lnTo>
                  <a:pt x="404496" y="39370"/>
                </a:lnTo>
                <a:lnTo>
                  <a:pt x="406621" y="38100"/>
                </a:lnTo>
                <a:lnTo>
                  <a:pt x="406400" y="39370"/>
                </a:lnTo>
                <a:lnTo>
                  <a:pt x="405493" y="40640"/>
                </a:lnTo>
                <a:lnTo>
                  <a:pt x="415214" y="40640"/>
                </a:lnTo>
                <a:lnTo>
                  <a:pt x="414965" y="41910"/>
                </a:lnTo>
                <a:close/>
              </a:path>
              <a:path w="840740" h="173989">
                <a:moveTo>
                  <a:pt x="427933" y="41910"/>
                </a:moveTo>
                <a:lnTo>
                  <a:pt x="427221" y="40640"/>
                </a:lnTo>
                <a:lnTo>
                  <a:pt x="429893" y="38100"/>
                </a:lnTo>
                <a:lnTo>
                  <a:pt x="431512" y="38100"/>
                </a:lnTo>
                <a:lnTo>
                  <a:pt x="431260" y="39370"/>
                </a:lnTo>
                <a:lnTo>
                  <a:pt x="429345" y="39370"/>
                </a:lnTo>
                <a:lnTo>
                  <a:pt x="428473" y="40640"/>
                </a:lnTo>
                <a:lnTo>
                  <a:pt x="427933" y="41910"/>
                </a:lnTo>
                <a:close/>
              </a:path>
              <a:path w="840740" h="173989">
                <a:moveTo>
                  <a:pt x="452934" y="41910"/>
                </a:moveTo>
                <a:lnTo>
                  <a:pt x="450475" y="41910"/>
                </a:lnTo>
                <a:lnTo>
                  <a:pt x="452906" y="40640"/>
                </a:lnTo>
                <a:lnTo>
                  <a:pt x="453222" y="39522"/>
                </a:lnTo>
                <a:lnTo>
                  <a:pt x="453265" y="39370"/>
                </a:lnTo>
                <a:lnTo>
                  <a:pt x="453511" y="39370"/>
                </a:lnTo>
                <a:lnTo>
                  <a:pt x="453842" y="38100"/>
                </a:lnTo>
                <a:lnTo>
                  <a:pt x="455803" y="38100"/>
                </a:lnTo>
                <a:lnTo>
                  <a:pt x="454173" y="40640"/>
                </a:lnTo>
                <a:lnTo>
                  <a:pt x="452934" y="41910"/>
                </a:lnTo>
                <a:close/>
              </a:path>
              <a:path w="840740" h="173989">
                <a:moveTo>
                  <a:pt x="751623" y="39370"/>
                </a:moveTo>
                <a:lnTo>
                  <a:pt x="750915" y="39370"/>
                </a:lnTo>
                <a:lnTo>
                  <a:pt x="751314" y="38100"/>
                </a:lnTo>
                <a:lnTo>
                  <a:pt x="751677" y="38100"/>
                </a:lnTo>
                <a:lnTo>
                  <a:pt x="751623" y="39370"/>
                </a:lnTo>
                <a:close/>
              </a:path>
              <a:path w="840740" h="173989">
                <a:moveTo>
                  <a:pt x="795215" y="43180"/>
                </a:moveTo>
                <a:lnTo>
                  <a:pt x="785187" y="43180"/>
                </a:lnTo>
                <a:lnTo>
                  <a:pt x="785899" y="41910"/>
                </a:lnTo>
                <a:lnTo>
                  <a:pt x="786144" y="41910"/>
                </a:lnTo>
                <a:lnTo>
                  <a:pt x="786450" y="40640"/>
                </a:lnTo>
                <a:lnTo>
                  <a:pt x="786450" y="39370"/>
                </a:lnTo>
                <a:lnTo>
                  <a:pt x="787724" y="38100"/>
                </a:lnTo>
                <a:lnTo>
                  <a:pt x="789663" y="38100"/>
                </a:lnTo>
                <a:lnTo>
                  <a:pt x="788229" y="40640"/>
                </a:lnTo>
                <a:lnTo>
                  <a:pt x="797232" y="40640"/>
                </a:lnTo>
                <a:lnTo>
                  <a:pt x="796022" y="41910"/>
                </a:lnTo>
                <a:lnTo>
                  <a:pt x="795215" y="43180"/>
                </a:lnTo>
                <a:close/>
              </a:path>
              <a:path w="840740" h="173989">
                <a:moveTo>
                  <a:pt x="814075" y="52070"/>
                </a:moveTo>
                <a:lnTo>
                  <a:pt x="811993" y="52070"/>
                </a:lnTo>
                <a:lnTo>
                  <a:pt x="812811" y="50800"/>
                </a:lnTo>
                <a:lnTo>
                  <a:pt x="816131" y="46990"/>
                </a:lnTo>
                <a:lnTo>
                  <a:pt x="817697" y="45720"/>
                </a:lnTo>
                <a:lnTo>
                  <a:pt x="820352" y="43180"/>
                </a:lnTo>
                <a:lnTo>
                  <a:pt x="820829" y="41910"/>
                </a:lnTo>
                <a:lnTo>
                  <a:pt x="822313" y="40640"/>
                </a:lnTo>
                <a:lnTo>
                  <a:pt x="823494" y="40640"/>
                </a:lnTo>
                <a:lnTo>
                  <a:pt x="824601" y="38100"/>
                </a:lnTo>
                <a:lnTo>
                  <a:pt x="826277" y="38100"/>
                </a:lnTo>
                <a:lnTo>
                  <a:pt x="824184" y="40640"/>
                </a:lnTo>
                <a:lnTo>
                  <a:pt x="822661" y="41910"/>
                </a:lnTo>
                <a:lnTo>
                  <a:pt x="816655" y="48163"/>
                </a:lnTo>
                <a:lnTo>
                  <a:pt x="814541" y="50800"/>
                </a:lnTo>
                <a:lnTo>
                  <a:pt x="814075" y="52070"/>
                </a:lnTo>
                <a:close/>
              </a:path>
              <a:path w="840740" h="173989">
                <a:moveTo>
                  <a:pt x="2045" y="48163"/>
                </a:moveTo>
                <a:lnTo>
                  <a:pt x="1315" y="48163"/>
                </a:lnTo>
                <a:lnTo>
                  <a:pt x="1341" y="46990"/>
                </a:lnTo>
                <a:lnTo>
                  <a:pt x="2579" y="45720"/>
                </a:lnTo>
                <a:lnTo>
                  <a:pt x="3661" y="45720"/>
                </a:lnTo>
                <a:lnTo>
                  <a:pt x="4362" y="44450"/>
                </a:lnTo>
                <a:lnTo>
                  <a:pt x="4579" y="44450"/>
                </a:lnTo>
                <a:lnTo>
                  <a:pt x="5640" y="41910"/>
                </a:lnTo>
                <a:lnTo>
                  <a:pt x="8227" y="41910"/>
                </a:lnTo>
                <a:lnTo>
                  <a:pt x="9709" y="39522"/>
                </a:lnTo>
                <a:lnTo>
                  <a:pt x="9803" y="39370"/>
                </a:lnTo>
                <a:lnTo>
                  <a:pt x="10622" y="39370"/>
                </a:lnTo>
                <a:lnTo>
                  <a:pt x="10074" y="40640"/>
                </a:lnTo>
                <a:lnTo>
                  <a:pt x="7935" y="43180"/>
                </a:lnTo>
                <a:lnTo>
                  <a:pt x="6978" y="44450"/>
                </a:lnTo>
                <a:lnTo>
                  <a:pt x="5120" y="45720"/>
                </a:lnTo>
                <a:lnTo>
                  <a:pt x="4441" y="46990"/>
                </a:lnTo>
                <a:lnTo>
                  <a:pt x="2775" y="46990"/>
                </a:lnTo>
                <a:lnTo>
                  <a:pt x="2045" y="48163"/>
                </a:lnTo>
                <a:close/>
              </a:path>
              <a:path w="840740" h="173989">
                <a:moveTo>
                  <a:pt x="64714" y="46990"/>
                </a:moveTo>
                <a:lnTo>
                  <a:pt x="63978" y="46990"/>
                </a:lnTo>
                <a:lnTo>
                  <a:pt x="64800" y="45720"/>
                </a:lnTo>
                <a:lnTo>
                  <a:pt x="65910" y="44450"/>
                </a:lnTo>
                <a:lnTo>
                  <a:pt x="67340" y="41910"/>
                </a:lnTo>
                <a:lnTo>
                  <a:pt x="68952" y="41910"/>
                </a:lnTo>
                <a:lnTo>
                  <a:pt x="70009" y="40640"/>
                </a:lnTo>
                <a:lnTo>
                  <a:pt x="70335" y="39522"/>
                </a:lnTo>
                <a:lnTo>
                  <a:pt x="70379" y="39370"/>
                </a:lnTo>
                <a:lnTo>
                  <a:pt x="71102" y="39370"/>
                </a:lnTo>
                <a:lnTo>
                  <a:pt x="71760" y="40640"/>
                </a:lnTo>
                <a:lnTo>
                  <a:pt x="71194" y="40640"/>
                </a:lnTo>
                <a:lnTo>
                  <a:pt x="70600" y="41910"/>
                </a:lnTo>
                <a:lnTo>
                  <a:pt x="68604" y="44450"/>
                </a:lnTo>
                <a:lnTo>
                  <a:pt x="66803" y="45720"/>
                </a:lnTo>
                <a:lnTo>
                  <a:pt x="64714" y="46990"/>
                </a:lnTo>
                <a:close/>
              </a:path>
              <a:path w="840740" h="173989">
                <a:moveTo>
                  <a:pt x="96573" y="40640"/>
                </a:moveTo>
                <a:lnTo>
                  <a:pt x="95371" y="40640"/>
                </a:lnTo>
                <a:lnTo>
                  <a:pt x="96294" y="39522"/>
                </a:lnTo>
                <a:lnTo>
                  <a:pt x="96420" y="39370"/>
                </a:lnTo>
                <a:lnTo>
                  <a:pt x="97189" y="39370"/>
                </a:lnTo>
                <a:lnTo>
                  <a:pt x="96573" y="40640"/>
                </a:lnTo>
                <a:close/>
              </a:path>
              <a:path w="840740" h="173989">
                <a:moveTo>
                  <a:pt x="158274" y="40640"/>
                </a:moveTo>
                <a:lnTo>
                  <a:pt x="157149" y="40640"/>
                </a:lnTo>
                <a:lnTo>
                  <a:pt x="157575" y="39522"/>
                </a:lnTo>
                <a:lnTo>
                  <a:pt x="157633" y="39370"/>
                </a:lnTo>
                <a:lnTo>
                  <a:pt x="158480" y="39370"/>
                </a:lnTo>
                <a:lnTo>
                  <a:pt x="158274" y="40640"/>
                </a:lnTo>
                <a:close/>
              </a:path>
              <a:path w="840740" h="173989">
                <a:moveTo>
                  <a:pt x="193428" y="41910"/>
                </a:moveTo>
                <a:lnTo>
                  <a:pt x="191912" y="41910"/>
                </a:lnTo>
                <a:lnTo>
                  <a:pt x="193457" y="40640"/>
                </a:lnTo>
                <a:lnTo>
                  <a:pt x="194937" y="39370"/>
                </a:lnTo>
                <a:lnTo>
                  <a:pt x="195542" y="39370"/>
                </a:lnTo>
                <a:lnTo>
                  <a:pt x="195442" y="40640"/>
                </a:lnTo>
                <a:lnTo>
                  <a:pt x="195040" y="40640"/>
                </a:lnTo>
                <a:lnTo>
                  <a:pt x="193428" y="41910"/>
                </a:lnTo>
                <a:close/>
              </a:path>
              <a:path w="840740" h="173989">
                <a:moveTo>
                  <a:pt x="208164" y="40640"/>
                </a:moveTo>
                <a:lnTo>
                  <a:pt x="206459" y="40640"/>
                </a:lnTo>
                <a:lnTo>
                  <a:pt x="206657" y="39522"/>
                </a:lnTo>
                <a:lnTo>
                  <a:pt x="206684" y="39370"/>
                </a:lnTo>
                <a:lnTo>
                  <a:pt x="208591" y="39370"/>
                </a:lnTo>
                <a:lnTo>
                  <a:pt x="208164" y="40640"/>
                </a:lnTo>
                <a:close/>
              </a:path>
              <a:path w="840740" h="173989">
                <a:moveTo>
                  <a:pt x="317623" y="41910"/>
                </a:moveTo>
                <a:lnTo>
                  <a:pt x="315032" y="41910"/>
                </a:lnTo>
                <a:lnTo>
                  <a:pt x="316612" y="40640"/>
                </a:lnTo>
                <a:lnTo>
                  <a:pt x="317701" y="39370"/>
                </a:lnTo>
                <a:lnTo>
                  <a:pt x="319086" y="39370"/>
                </a:lnTo>
                <a:lnTo>
                  <a:pt x="318993" y="40640"/>
                </a:lnTo>
                <a:lnTo>
                  <a:pt x="318246" y="40640"/>
                </a:lnTo>
                <a:lnTo>
                  <a:pt x="317623" y="41910"/>
                </a:lnTo>
                <a:close/>
              </a:path>
              <a:path w="840740" h="173989">
                <a:moveTo>
                  <a:pt x="330117" y="41910"/>
                </a:moveTo>
                <a:lnTo>
                  <a:pt x="328583" y="41910"/>
                </a:lnTo>
                <a:lnTo>
                  <a:pt x="328416" y="40640"/>
                </a:lnTo>
                <a:lnTo>
                  <a:pt x="329124" y="40640"/>
                </a:lnTo>
                <a:lnTo>
                  <a:pt x="329750" y="39522"/>
                </a:lnTo>
                <a:lnTo>
                  <a:pt x="329836" y="39370"/>
                </a:lnTo>
                <a:lnTo>
                  <a:pt x="330861" y="39370"/>
                </a:lnTo>
                <a:lnTo>
                  <a:pt x="330679" y="40640"/>
                </a:lnTo>
                <a:lnTo>
                  <a:pt x="330117" y="41910"/>
                </a:lnTo>
                <a:close/>
              </a:path>
              <a:path w="840740" h="173989">
                <a:moveTo>
                  <a:pt x="379622" y="41910"/>
                </a:moveTo>
                <a:lnTo>
                  <a:pt x="377594" y="41910"/>
                </a:lnTo>
                <a:lnTo>
                  <a:pt x="379297" y="39522"/>
                </a:lnTo>
                <a:lnTo>
                  <a:pt x="379405" y="39370"/>
                </a:lnTo>
                <a:lnTo>
                  <a:pt x="381210" y="39370"/>
                </a:lnTo>
                <a:lnTo>
                  <a:pt x="381131" y="40640"/>
                </a:lnTo>
                <a:lnTo>
                  <a:pt x="379622" y="41910"/>
                </a:lnTo>
                <a:close/>
              </a:path>
              <a:path w="840740" h="173989">
                <a:moveTo>
                  <a:pt x="526330" y="41910"/>
                </a:moveTo>
                <a:lnTo>
                  <a:pt x="524738" y="41910"/>
                </a:lnTo>
                <a:lnTo>
                  <a:pt x="525727" y="40640"/>
                </a:lnTo>
                <a:lnTo>
                  <a:pt x="527385" y="39370"/>
                </a:lnTo>
                <a:lnTo>
                  <a:pt x="529075" y="39370"/>
                </a:lnTo>
                <a:lnTo>
                  <a:pt x="526330" y="41910"/>
                </a:lnTo>
                <a:close/>
              </a:path>
              <a:path w="840740" h="173989">
                <a:moveTo>
                  <a:pt x="540277" y="40640"/>
                </a:moveTo>
                <a:lnTo>
                  <a:pt x="540377" y="39370"/>
                </a:lnTo>
                <a:lnTo>
                  <a:pt x="540580" y="39370"/>
                </a:lnTo>
                <a:lnTo>
                  <a:pt x="540277" y="40640"/>
                </a:lnTo>
                <a:close/>
              </a:path>
              <a:path w="840740" h="173989">
                <a:moveTo>
                  <a:pt x="564217" y="41910"/>
                </a:moveTo>
                <a:lnTo>
                  <a:pt x="563443" y="41910"/>
                </a:lnTo>
                <a:lnTo>
                  <a:pt x="564922" y="39522"/>
                </a:lnTo>
                <a:lnTo>
                  <a:pt x="565016" y="39370"/>
                </a:lnTo>
                <a:lnTo>
                  <a:pt x="565835" y="39370"/>
                </a:lnTo>
                <a:lnTo>
                  <a:pt x="565287" y="40640"/>
                </a:lnTo>
                <a:lnTo>
                  <a:pt x="564217" y="41910"/>
                </a:lnTo>
                <a:close/>
              </a:path>
              <a:path w="840740" h="173989">
                <a:moveTo>
                  <a:pt x="625813" y="41910"/>
                </a:moveTo>
                <a:lnTo>
                  <a:pt x="624165" y="41910"/>
                </a:lnTo>
                <a:lnTo>
                  <a:pt x="625222" y="40640"/>
                </a:lnTo>
                <a:lnTo>
                  <a:pt x="625548" y="39522"/>
                </a:lnTo>
                <a:lnTo>
                  <a:pt x="625592" y="39370"/>
                </a:lnTo>
                <a:lnTo>
                  <a:pt x="626318" y="39370"/>
                </a:lnTo>
                <a:lnTo>
                  <a:pt x="626973" y="40640"/>
                </a:lnTo>
                <a:lnTo>
                  <a:pt x="626407" y="40640"/>
                </a:lnTo>
                <a:lnTo>
                  <a:pt x="625813" y="41910"/>
                </a:lnTo>
                <a:close/>
              </a:path>
              <a:path w="840740" h="173989">
                <a:moveTo>
                  <a:pt x="662309" y="41910"/>
                </a:moveTo>
                <a:lnTo>
                  <a:pt x="650253" y="41910"/>
                </a:lnTo>
                <a:lnTo>
                  <a:pt x="650583" y="40640"/>
                </a:lnTo>
                <a:lnTo>
                  <a:pt x="651507" y="39522"/>
                </a:lnTo>
                <a:lnTo>
                  <a:pt x="651633" y="39370"/>
                </a:lnTo>
                <a:lnTo>
                  <a:pt x="652402" y="39370"/>
                </a:lnTo>
                <a:lnTo>
                  <a:pt x="651786" y="40640"/>
                </a:lnTo>
                <a:lnTo>
                  <a:pt x="662476" y="40640"/>
                </a:lnTo>
                <a:lnTo>
                  <a:pt x="662309" y="41910"/>
                </a:lnTo>
                <a:close/>
              </a:path>
              <a:path w="840740" h="173989">
                <a:moveTo>
                  <a:pt x="713487" y="40640"/>
                </a:moveTo>
                <a:lnTo>
                  <a:pt x="712366" y="40640"/>
                </a:lnTo>
                <a:lnTo>
                  <a:pt x="712792" y="39522"/>
                </a:lnTo>
                <a:lnTo>
                  <a:pt x="712850" y="39370"/>
                </a:lnTo>
                <a:lnTo>
                  <a:pt x="713697" y="39370"/>
                </a:lnTo>
                <a:lnTo>
                  <a:pt x="713487" y="40640"/>
                </a:lnTo>
                <a:close/>
              </a:path>
              <a:path w="840740" h="173989">
                <a:moveTo>
                  <a:pt x="744919" y="45720"/>
                </a:moveTo>
                <a:lnTo>
                  <a:pt x="745033" y="44450"/>
                </a:lnTo>
                <a:lnTo>
                  <a:pt x="745581" y="43180"/>
                </a:lnTo>
                <a:lnTo>
                  <a:pt x="748670" y="40640"/>
                </a:lnTo>
                <a:lnTo>
                  <a:pt x="750150" y="39370"/>
                </a:lnTo>
                <a:lnTo>
                  <a:pt x="750755" y="39370"/>
                </a:lnTo>
                <a:lnTo>
                  <a:pt x="750655" y="40640"/>
                </a:lnTo>
                <a:lnTo>
                  <a:pt x="750253" y="40640"/>
                </a:lnTo>
                <a:lnTo>
                  <a:pt x="748641" y="41910"/>
                </a:lnTo>
                <a:lnTo>
                  <a:pt x="747766" y="43180"/>
                </a:lnTo>
                <a:lnTo>
                  <a:pt x="747193" y="43180"/>
                </a:lnTo>
                <a:lnTo>
                  <a:pt x="746588" y="44450"/>
                </a:lnTo>
                <a:lnTo>
                  <a:pt x="744919" y="45720"/>
                </a:lnTo>
                <a:close/>
              </a:path>
              <a:path w="840740" h="173989">
                <a:moveTo>
                  <a:pt x="763377" y="40640"/>
                </a:moveTo>
                <a:lnTo>
                  <a:pt x="761672" y="40640"/>
                </a:lnTo>
                <a:lnTo>
                  <a:pt x="761870" y="39522"/>
                </a:lnTo>
                <a:lnTo>
                  <a:pt x="761897" y="39370"/>
                </a:lnTo>
                <a:lnTo>
                  <a:pt x="763804" y="39370"/>
                </a:lnTo>
                <a:lnTo>
                  <a:pt x="763377" y="40640"/>
                </a:lnTo>
                <a:close/>
              </a:path>
              <a:path w="840740" h="173989">
                <a:moveTo>
                  <a:pt x="501929" y="41910"/>
                </a:moveTo>
                <a:lnTo>
                  <a:pt x="500248" y="41910"/>
                </a:lnTo>
                <a:lnTo>
                  <a:pt x="501632" y="40640"/>
                </a:lnTo>
                <a:lnTo>
                  <a:pt x="502173" y="40640"/>
                </a:lnTo>
                <a:lnTo>
                  <a:pt x="502884" y="39522"/>
                </a:lnTo>
                <a:lnTo>
                  <a:pt x="503091" y="40640"/>
                </a:lnTo>
                <a:lnTo>
                  <a:pt x="501929" y="41910"/>
                </a:lnTo>
                <a:close/>
              </a:path>
              <a:path w="840740" h="173989">
                <a:moveTo>
                  <a:pt x="93004" y="43180"/>
                </a:moveTo>
                <a:lnTo>
                  <a:pt x="94043" y="41910"/>
                </a:lnTo>
                <a:lnTo>
                  <a:pt x="94274" y="40640"/>
                </a:lnTo>
                <a:lnTo>
                  <a:pt x="95264" y="40640"/>
                </a:lnTo>
                <a:lnTo>
                  <a:pt x="95040" y="41910"/>
                </a:lnTo>
                <a:lnTo>
                  <a:pt x="94559" y="41910"/>
                </a:lnTo>
                <a:lnTo>
                  <a:pt x="93004" y="43180"/>
                </a:lnTo>
                <a:close/>
              </a:path>
              <a:path w="840740" h="173989">
                <a:moveTo>
                  <a:pt x="129617" y="43180"/>
                </a:moveTo>
                <a:lnTo>
                  <a:pt x="118604" y="43180"/>
                </a:lnTo>
                <a:lnTo>
                  <a:pt x="118671" y="41910"/>
                </a:lnTo>
                <a:lnTo>
                  <a:pt x="120286" y="40640"/>
                </a:lnTo>
                <a:lnTo>
                  <a:pt x="131888" y="40640"/>
                </a:lnTo>
                <a:lnTo>
                  <a:pt x="130496" y="41910"/>
                </a:lnTo>
                <a:lnTo>
                  <a:pt x="129617" y="43180"/>
                </a:lnTo>
                <a:close/>
              </a:path>
              <a:path w="840740" h="173989">
                <a:moveTo>
                  <a:pt x="132215" y="41910"/>
                </a:moveTo>
                <a:lnTo>
                  <a:pt x="130496" y="41910"/>
                </a:lnTo>
                <a:lnTo>
                  <a:pt x="131888" y="40640"/>
                </a:lnTo>
                <a:lnTo>
                  <a:pt x="133126" y="40640"/>
                </a:lnTo>
                <a:lnTo>
                  <a:pt x="132215" y="41910"/>
                </a:lnTo>
                <a:close/>
              </a:path>
              <a:path w="840740" h="173989">
                <a:moveTo>
                  <a:pt x="165878" y="43180"/>
                </a:moveTo>
                <a:lnTo>
                  <a:pt x="131197" y="43180"/>
                </a:lnTo>
                <a:lnTo>
                  <a:pt x="132215" y="41910"/>
                </a:lnTo>
                <a:lnTo>
                  <a:pt x="133126" y="40640"/>
                </a:lnTo>
                <a:lnTo>
                  <a:pt x="143830" y="40640"/>
                </a:lnTo>
                <a:lnTo>
                  <a:pt x="143606" y="41910"/>
                </a:lnTo>
                <a:lnTo>
                  <a:pt x="166679" y="41910"/>
                </a:lnTo>
                <a:lnTo>
                  <a:pt x="165878" y="43180"/>
                </a:lnTo>
                <a:close/>
              </a:path>
              <a:path w="840740" h="173989">
                <a:moveTo>
                  <a:pt x="143805" y="41910"/>
                </a:moveTo>
                <a:lnTo>
                  <a:pt x="143606" y="41910"/>
                </a:lnTo>
                <a:lnTo>
                  <a:pt x="143830" y="40640"/>
                </a:lnTo>
                <a:lnTo>
                  <a:pt x="144898" y="40640"/>
                </a:lnTo>
                <a:lnTo>
                  <a:pt x="143805" y="41910"/>
                </a:lnTo>
                <a:close/>
              </a:path>
              <a:path w="840740" h="173989">
                <a:moveTo>
                  <a:pt x="167857" y="41910"/>
                </a:moveTo>
                <a:lnTo>
                  <a:pt x="143805" y="41910"/>
                </a:lnTo>
                <a:lnTo>
                  <a:pt x="144898" y="40640"/>
                </a:lnTo>
                <a:lnTo>
                  <a:pt x="168156" y="40640"/>
                </a:lnTo>
                <a:lnTo>
                  <a:pt x="167857" y="41910"/>
                </a:lnTo>
                <a:close/>
              </a:path>
              <a:path w="840740" h="173989">
                <a:moveTo>
                  <a:pt x="169015" y="41910"/>
                </a:moveTo>
                <a:lnTo>
                  <a:pt x="167857" y="41910"/>
                </a:lnTo>
                <a:lnTo>
                  <a:pt x="168156" y="40640"/>
                </a:lnTo>
                <a:lnTo>
                  <a:pt x="168956" y="40640"/>
                </a:lnTo>
                <a:lnTo>
                  <a:pt x="169015" y="41910"/>
                </a:lnTo>
                <a:close/>
              </a:path>
              <a:path w="840740" h="173989">
                <a:moveTo>
                  <a:pt x="177902" y="43180"/>
                </a:moveTo>
                <a:lnTo>
                  <a:pt x="169074" y="43180"/>
                </a:lnTo>
                <a:lnTo>
                  <a:pt x="168956" y="40640"/>
                </a:lnTo>
                <a:lnTo>
                  <a:pt x="181827" y="40640"/>
                </a:lnTo>
                <a:lnTo>
                  <a:pt x="179080" y="41910"/>
                </a:lnTo>
                <a:lnTo>
                  <a:pt x="177902" y="43180"/>
                </a:lnTo>
                <a:close/>
              </a:path>
              <a:path w="840740" h="173989">
                <a:moveTo>
                  <a:pt x="190368" y="43180"/>
                </a:moveTo>
                <a:lnTo>
                  <a:pt x="180119" y="43180"/>
                </a:lnTo>
                <a:lnTo>
                  <a:pt x="181333" y="41910"/>
                </a:lnTo>
                <a:lnTo>
                  <a:pt x="181870" y="41910"/>
                </a:lnTo>
                <a:lnTo>
                  <a:pt x="182788" y="40640"/>
                </a:lnTo>
                <a:lnTo>
                  <a:pt x="193457" y="40640"/>
                </a:lnTo>
                <a:lnTo>
                  <a:pt x="190368" y="43180"/>
                </a:lnTo>
                <a:close/>
              </a:path>
              <a:path w="840740" h="173989">
                <a:moveTo>
                  <a:pt x="202848" y="43180"/>
                </a:moveTo>
                <a:lnTo>
                  <a:pt x="192553" y="43180"/>
                </a:lnTo>
                <a:lnTo>
                  <a:pt x="193428" y="41910"/>
                </a:lnTo>
                <a:lnTo>
                  <a:pt x="195040" y="40640"/>
                </a:lnTo>
                <a:lnTo>
                  <a:pt x="205780" y="40640"/>
                </a:lnTo>
                <a:lnTo>
                  <a:pt x="205118" y="41910"/>
                </a:lnTo>
                <a:lnTo>
                  <a:pt x="203420" y="41910"/>
                </a:lnTo>
                <a:lnTo>
                  <a:pt x="202848" y="43180"/>
                </a:lnTo>
                <a:close/>
              </a:path>
              <a:path w="840740" h="173989">
                <a:moveTo>
                  <a:pt x="206054" y="41910"/>
                </a:moveTo>
                <a:lnTo>
                  <a:pt x="205118" y="41910"/>
                </a:lnTo>
                <a:lnTo>
                  <a:pt x="205780" y="40640"/>
                </a:lnTo>
                <a:lnTo>
                  <a:pt x="207445" y="40640"/>
                </a:lnTo>
                <a:lnTo>
                  <a:pt x="206054" y="41910"/>
                </a:lnTo>
                <a:close/>
              </a:path>
              <a:path w="840740" h="173989">
                <a:moveTo>
                  <a:pt x="216523" y="43180"/>
                </a:moveTo>
                <a:lnTo>
                  <a:pt x="205143" y="43180"/>
                </a:lnTo>
                <a:lnTo>
                  <a:pt x="205627" y="41910"/>
                </a:lnTo>
                <a:lnTo>
                  <a:pt x="206054" y="41910"/>
                </a:lnTo>
                <a:lnTo>
                  <a:pt x="207445" y="40640"/>
                </a:lnTo>
                <a:lnTo>
                  <a:pt x="218686" y="40640"/>
                </a:lnTo>
                <a:lnTo>
                  <a:pt x="217153" y="41910"/>
                </a:lnTo>
                <a:lnTo>
                  <a:pt x="216523" y="43180"/>
                </a:lnTo>
                <a:close/>
              </a:path>
              <a:path w="840740" h="173989">
                <a:moveTo>
                  <a:pt x="218690" y="41910"/>
                </a:moveTo>
                <a:lnTo>
                  <a:pt x="217153" y="41910"/>
                </a:lnTo>
                <a:lnTo>
                  <a:pt x="218686" y="40640"/>
                </a:lnTo>
                <a:lnTo>
                  <a:pt x="219338" y="40640"/>
                </a:lnTo>
                <a:lnTo>
                  <a:pt x="218690" y="41910"/>
                </a:lnTo>
                <a:close/>
              </a:path>
              <a:path w="840740" h="173989">
                <a:moveTo>
                  <a:pt x="229974" y="43180"/>
                </a:moveTo>
                <a:lnTo>
                  <a:pt x="217501" y="43180"/>
                </a:lnTo>
                <a:lnTo>
                  <a:pt x="218690" y="41910"/>
                </a:lnTo>
                <a:lnTo>
                  <a:pt x="219338" y="40640"/>
                </a:lnTo>
                <a:lnTo>
                  <a:pt x="230052" y="40640"/>
                </a:lnTo>
                <a:lnTo>
                  <a:pt x="229412" y="41910"/>
                </a:lnTo>
                <a:lnTo>
                  <a:pt x="229974" y="43180"/>
                </a:lnTo>
                <a:close/>
              </a:path>
              <a:path w="840740" h="173989">
                <a:moveTo>
                  <a:pt x="230931" y="41910"/>
                </a:moveTo>
                <a:lnTo>
                  <a:pt x="229412" y="41910"/>
                </a:lnTo>
                <a:lnTo>
                  <a:pt x="230052" y="40640"/>
                </a:lnTo>
                <a:lnTo>
                  <a:pt x="231130" y="40640"/>
                </a:lnTo>
                <a:lnTo>
                  <a:pt x="230931" y="41910"/>
                </a:lnTo>
                <a:close/>
              </a:path>
              <a:path w="840740" h="173989">
                <a:moveTo>
                  <a:pt x="253044" y="43180"/>
                </a:moveTo>
                <a:lnTo>
                  <a:pt x="241340" y="43180"/>
                </a:lnTo>
                <a:lnTo>
                  <a:pt x="243126" y="41910"/>
                </a:lnTo>
                <a:lnTo>
                  <a:pt x="244176" y="40640"/>
                </a:lnTo>
                <a:lnTo>
                  <a:pt x="255481" y="40640"/>
                </a:lnTo>
                <a:lnTo>
                  <a:pt x="253581" y="41910"/>
                </a:lnTo>
                <a:lnTo>
                  <a:pt x="252976" y="41910"/>
                </a:lnTo>
                <a:lnTo>
                  <a:pt x="253044" y="43180"/>
                </a:lnTo>
                <a:close/>
              </a:path>
              <a:path w="840740" h="173989">
                <a:moveTo>
                  <a:pt x="265139" y="43180"/>
                </a:moveTo>
                <a:lnTo>
                  <a:pt x="254755" y="43180"/>
                </a:lnTo>
                <a:lnTo>
                  <a:pt x="256168" y="40640"/>
                </a:lnTo>
                <a:lnTo>
                  <a:pt x="267100" y="40640"/>
                </a:lnTo>
                <a:lnTo>
                  <a:pt x="265616" y="41910"/>
                </a:lnTo>
                <a:lnTo>
                  <a:pt x="265139" y="43180"/>
                </a:lnTo>
                <a:close/>
              </a:path>
              <a:path w="840740" h="173989">
                <a:moveTo>
                  <a:pt x="276772" y="43180"/>
                </a:moveTo>
                <a:lnTo>
                  <a:pt x="266228" y="43180"/>
                </a:lnTo>
                <a:lnTo>
                  <a:pt x="267448" y="41910"/>
                </a:lnTo>
                <a:lnTo>
                  <a:pt x="268971" y="40640"/>
                </a:lnTo>
                <a:lnTo>
                  <a:pt x="279707" y="40640"/>
                </a:lnTo>
                <a:lnTo>
                  <a:pt x="277914" y="41910"/>
                </a:lnTo>
                <a:lnTo>
                  <a:pt x="276772" y="43180"/>
                </a:lnTo>
                <a:close/>
              </a:path>
              <a:path w="840740" h="173989">
                <a:moveTo>
                  <a:pt x="279915" y="41910"/>
                </a:moveTo>
                <a:lnTo>
                  <a:pt x="277914" y="41910"/>
                </a:lnTo>
                <a:lnTo>
                  <a:pt x="279707" y="40640"/>
                </a:lnTo>
                <a:lnTo>
                  <a:pt x="280188" y="40640"/>
                </a:lnTo>
                <a:lnTo>
                  <a:pt x="279915" y="41910"/>
                </a:lnTo>
                <a:close/>
              </a:path>
              <a:path w="840740" h="173989">
                <a:moveTo>
                  <a:pt x="289792" y="43180"/>
                </a:moveTo>
                <a:lnTo>
                  <a:pt x="279643" y="43180"/>
                </a:lnTo>
                <a:lnTo>
                  <a:pt x="280188" y="40640"/>
                </a:lnTo>
                <a:lnTo>
                  <a:pt x="292182" y="40640"/>
                </a:lnTo>
                <a:lnTo>
                  <a:pt x="291052" y="41910"/>
                </a:lnTo>
                <a:lnTo>
                  <a:pt x="289792" y="43180"/>
                </a:lnTo>
                <a:close/>
              </a:path>
              <a:path w="840740" h="173989">
                <a:moveTo>
                  <a:pt x="302752" y="43180"/>
                </a:moveTo>
                <a:lnTo>
                  <a:pt x="291546" y="43180"/>
                </a:lnTo>
                <a:lnTo>
                  <a:pt x="292664" y="40640"/>
                </a:lnTo>
                <a:lnTo>
                  <a:pt x="302628" y="40640"/>
                </a:lnTo>
                <a:lnTo>
                  <a:pt x="302752" y="43180"/>
                </a:lnTo>
                <a:close/>
              </a:path>
              <a:path w="840740" h="173989">
                <a:moveTo>
                  <a:pt x="304958" y="41910"/>
                </a:moveTo>
                <a:lnTo>
                  <a:pt x="302690" y="41910"/>
                </a:lnTo>
                <a:lnTo>
                  <a:pt x="302628" y="40640"/>
                </a:lnTo>
                <a:lnTo>
                  <a:pt x="305275" y="40640"/>
                </a:lnTo>
                <a:lnTo>
                  <a:pt x="304958" y="41910"/>
                </a:lnTo>
                <a:close/>
              </a:path>
              <a:path w="840740" h="173989">
                <a:moveTo>
                  <a:pt x="314467" y="43180"/>
                </a:moveTo>
                <a:lnTo>
                  <a:pt x="304642" y="43180"/>
                </a:lnTo>
                <a:lnTo>
                  <a:pt x="305275" y="40640"/>
                </a:lnTo>
                <a:lnTo>
                  <a:pt x="316612" y="40640"/>
                </a:lnTo>
                <a:lnTo>
                  <a:pt x="315032" y="41910"/>
                </a:lnTo>
                <a:lnTo>
                  <a:pt x="314467" y="43180"/>
                </a:lnTo>
                <a:close/>
              </a:path>
              <a:path w="840740" h="173989">
                <a:moveTo>
                  <a:pt x="339091" y="43180"/>
                </a:moveTo>
                <a:lnTo>
                  <a:pt x="316235" y="43180"/>
                </a:lnTo>
                <a:lnTo>
                  <a:pt x="317623" y="41910"/>
                </a:lnTo>
                <a:lnTo>
                  <a:pt x="318246" y="40640"/>
                </a:lnTo>
                <a:lnTo>
                  <a:pt x="328416" y="40640"/>
                </a:lnTo>
                <a:lnTo>
                  <a:pt x="328583" y="41910"/>
                </a:lnTo>
                <a:lnTo>
                  <a:pt x="340561" y="41910"/>
                </a:lnTo>
                <a:lnTo>
                  <a:pt x="339091" y="43180"/>
                </a:lnTo>
                <a:close/>
              </a:path>
              <a:path w="840740" h="173989">
                <a:moveTo>
                  <a:pt x="340561" y="41910"/>
                </a:moveTo>
                <a:lnTo>
                  <a:pt x="330117" y="41910"/>
                </a:lnTo>
                <a:lnTo>
                  <a:pt x="330679" y="40640"/>
                </a:lnTo>
                <a:lnTo>
                  <a:pt x="342031" y="40640"/>
                </a:lnTo>
                <a:lnTo>
                  <a:pt x="340561" y="41910"/>
                </a:lnTo>
                <a:close/>
              </a:path>
              <a:path w="840740" h="173989">
                <a:moveTo>
                  <a:pt x="351834" y="43180"/>
                </a:moveTo>
                <a:lnTo>
                  <a:pt x="340913" y="43180"/>
                </a:lnTo>
                <a:lnTo>
                  <a:pt x="341988" y="41910"/>
                </a:lnTo>
                <a:lnTo>
                  <a:pt x="343543" y="40640"/>
                </a:lnTo>
                <a:lnTo>
                  <a:pt x="354250" y="40640"/>
                </a:lnTo>
                <a:lnTo>
                  <a:pt x="353179" y="41910"/>
                </a:lnTo>
                <a:lnTo>
                  <a:pt x="352229" y="41910"/>
                </a:lnTo>
                <a:lnTo>
                  <a:pt x="351834" y="43180"/>
                </a:lnTo>
                <a:close/>
              </a:path>
              <a:path w="840740" h="173989">
                <a:moveTo>
                  <a:pt x="366065" y="41910"/>
                </a:moveTo>
                <a:lnTo>
                  <a:pt x="355229" y="41910"/>
                </a:lnTo>
                <a:lnTo>
                  <a:pt x="355375" y="40640"/>
                </a:lnTo>
                <a:lnTo>
                  <a:pt x="366944" y="40640"/>
                </a:lnTo>
                <a:lnTo>
                  <a:pt x="366065" y="41910"/>
                </a:lnTo>
                <a:close/>
              </a:path>
              <a:path w="840740" h="173989">
                <a:moveTo>
                  <a:pt x="376689" y="43180"/>
                </a:moveTo>
                <a:lnTo>
                  <a:pt x="352536" y="43180"/>
                </a:lnTo>
                <a:lnTo>
                  <a:pt x="353546" y="41910"/>
                </a:lnTo>
                <a:lnTo>
                  <a:pt x="367342" y="41910"/>
                </a:lnTo>
                <a:lnTo>
                  <a:pt x="368559" y="40640"/>
                </a:lnTo>
                <a:lnTo>
                  <a:pt x="378500" y="40640"/>
                </a:lnTo>
                <a:lnTo>
                  <a:pt x="376689" y="43180"/>
                </a:lnTo>
                <a:close/>
              </a:path>
              <a:path w="840740" h="173989">
                <a:moveTo>
                  <a:pt x="388512" y="43180"/>
                </a:moveTo>
                <a:lnTo>
                  <a:pt x="377993" y="43180"/>
                </a:lnTo>
                <a:lnTo>
                  <a:pt x="379622" y="41910"/>
                </a:lnTo>
                <a:lnTo>
                  <a:pt x="381131" y="40640"/>
                </a:lnTo>
                <a:lnTo>
                  <a:pt x="390832" y="40640"/>
                </a:lnTo>
                <a:lnTo>
                  <a:pt x="390654" y="41910"/>
                </a:lnTo>
                <a:lnTo>
                  <a:pt x="388903" y="41910"/>
                </a:lnTo>
                <a:lnTo>
                  <a:pt x="388512" y="43180"/>
                </a:lnTo>
                <a:close/>
              </a:path>
              <a:path w="840740" h="173989">
                <a:moveTo>
                  <a:pt x="390654" y="41910"/>
                </a:moveTo>
                <a:lnTo>
                  <a:pt x="390832" y="40640"/>
                </a:lnTo>
                <a:lnTo>
                  <a:pt x="391992" y="40640"/>
                </a:lnTo>
                <a:lnTo>
                  <a:pt x="390654" y="41910"/>
                </a:lnTo>
                <a:close/>
              </a:path>
              <a:path w="840740" h="173989">
                <a:moveTo>
                  <a:pt x="437542" y="43180"/>
                </a:moveTo>
                <a:lnTo>
                  <a:pt x="390593" y="43180"/>
                </a:lnTo>
                <a:lnTo>
                  <a:pt x="390654" y="41910"/>
                </a:lnTo>
                <a:lnTo>
                  <a:pt x="391992" y="40640"/>
                </a:lnTo>
                <a:lnTo>
                  <a:pt x="402899" y="40640"/>
                </a:lnTo>
                <a:lnTo>
                  <a:pt x="402621" y="41910"/>
                </a:lnTo>
                <a:lnTo>
                  <a:pt x="438633" y="41910"/>
                </a:lnTo>
                <a:lnTo>
                  <a:pt x="437542" y="43180"/>
                </a:lnTo>
                <a:close/>
              </a:path>
              <a:path w="840740" h="173989">
                <a:moveTo>
                  <a:pt x="403464" y="41910"/>
                </a:moveTo>
                <a:lnTo>
                  <a:pt x="402621" y="41910"/>
                </a:lnTo>
                <a:lnTo>
                  <a:pt x="402899" y="40640"/>
                </a:lnTo>
                <a:lnTo>
                  <a:pt x="404066" y="40640"/>
                </a:lnTo>
                <a:lnTo>
                  <a:pt x="403464" y="41910"/>
                </a:lnTo>
                <a:close/>
              </a:path>
              <a:path w="840740" h="173989">
                <a:moveTo>
                  <a:pt x="427933" y="41910"/>
                </a:moveTo>
                <a:lnTo>
                  <a:pt x="414965" y="41910"/>
                </a:lnTo>
                <a:lnTo>
                  <a:pt x="416656" y="40640"/>
                </a:lnTo>
                <a:lnTo>
                  <a:pt x="427221" y="40640"/>
                </a:lnTo>
                <a:lnTo>
                  <a:pt x="427933" y="41910"/>
                </a:lnTo>
                <a:close/>
              </a:path>
              <a:path w="840740" h="173989">
                <a:moveTo>
                  <a:pt x="438633" y="41910"/>
                </a:moveTo>
                <a:lnTo>
                  <a:pt x="427933" y="41910"/>
                </a:lnTo>
                <a:lnTo>
                  <a:pt x="428473" y="40640"/>
                </a:lnTo>
                <a:lnTo>
                  <a:pt x="439469" y="40640"/>
                </a:lnTo>
                <a:lnTo>
                  <a:pt x="438633" y="41910"/>
                </a:lnTo>
                <a:close/>
              </a:path>
              <a:path w="840740" h="173989">
                <a:moveTo>
                  <a:pt x="449422" y="43180"/>
                </a:moveTo>
                <a:lnTo>
                  <a:pt x="438651" y="43180"/>
                </a:lnTo>
                <a:lnTo>
                  <a:pt x="439416" y="41910"/>
                </a:lnTo>
                <a:lnTo>
                  <a:pt x="440921" y="41910"/>
                </a:lnTo>
                <a:lnTo>
                  <a:pt x="442010" y="40640"/>
                </a:lnTo>
                <a:lnTo>
                  <a:pt x="452906" y="40640"/>
                </a:lnTo>
                <a:lnTo>
                  <a:pt x="450475" y="41910"/>
                </a:lnTo>
                <a:lnTo>
                  <a:pt x="449422" y="43180"/>
                </a:lnTo>
                <a:close/>
              </a:path>
              <a:path w="840740" h="173989">
                <a:moveTo>
                  <a:pt x="473759" y="43180"/>
                </a:moveTo>
                <a:lnTo>
                  <a:pt x="451771" y="43180"/>
                </a:lnTo>
                <a:lnTo>
                  <a:pt x="452934" y="41910"/>
                </a:lnTo>
                <a:lnTo>
                  <a:pt x="454173" y="40640"/>
                </a:lnTo>
                <a:lnTo>
                  <a:pt x="464471" y="40640"/>
                </a:lnTo>
                <a:lnTo>
                  <a:pt x="464460" y="41910"/>
                </a:lnTo>
                <a:lnTo>
                  <a:pt x="474677" y="41910"/>
                </a:lnTo>
                <a:lnTo>
                  <a:pt x="473759" y="43180"/>
                </a:lnTo>
                <a:close/>
              </a:path>
              <a:path w="840740" h="173989">
                <a:moveTo>
                  <a:pt x="477214" y="41910"/>
                </a:moveTo>
                <a:lnTo>
                  <a:pt x="464820" y="41910"/>
                </a:lnTo>
                <a:lnTo>
                  <a:pt x="465884" y="40640"/>
                </a:lnTo>
                <a:lnTo>
                  <a:pt x="477709" y="40640"/>
                </a:lnTo>
                <a:lnTo>
                  <a:pt x="477214" y="41910"/>
                </a:lnTo>
                <a:close/>
              </a:path>
              <a:path w="840740" h="173989">
                <a:moveTo>
                  <a:pt x="489569" y="41910"/>
                </a:moveTo>
                <a:lnTo>
                  <a:pt x="477214" y="41910"/>
                </a:lnTo>
                <a:lnTo>
                  <a:pt x="478927" y="40640"/>
                </a:lnTo>
                <a:lnTo>
                  <a:pt x="489856" y="40640"/>
                </a:lnTo>
                <a:lnTo>
                  <a:pt x="489569" y="41910"/>
                </a:lnTo>
                <a:close/>
              </a:path>
              <a:path w="840740" h="173989">
                <a:moveTo>
                  <a:pt x="499586" y="43180"/>
                </a:moveTo>
                <a:lnTo>
                  <a:pt x="488982" y="43180"/>
                </a:lnTo>
                <a:lnTo>
                  <a:pt x="489032" y="41910"/>
                </a:lnTo>
                <a:lnTo>
                  <a:pt x="489569" y="41910"/>
                </a:lnTo>
                <a:lnTo>
                  <a:pt x="491096" y="40640"/>
                </a:lnTo>
                <a:lnTo>
                  <a:pt x="501632" y="40640"/>
                </a:lnTo>
                <a:lnTo>
                  <a:pt x="500248" y="41910"/>
                </a:lnTo>
                <a:lnTo>
                  <a:pt x="499586" y="43180"/>
                </a:lnTo>
                <a:close/>
              </a:path>
              <a:path w="840740" h="173989">
                <a:moveTo>
                  <a:pt x="524257" y="43180"/>
                </a:moveTo>
                <a:lnTo>
                  <a:pt x="500768" y="43180"/>
                </a:lnTo>
                <a:lnTo>
                  <a:pt x="503091" y="40640"/>
                </a:lnTo>
                <a:lnTo>
                  <a:pt x="513365" y="40640"/>
                </a:lnTo>
                <a:lnTo>
                  <a:pt x="512906" y="41910"/>
                </a:lnTo>
                <a:lnTo>
                  <a:pt x="524738" y="41910"/>
                </a:lnTo>
                <a:lnTo>
                  <a:pt x="524257" y="43180"/>
                </a:lnTo>
                <a:close/>
              </a:path>
              <a:path w="840740" h="173989">
                <a:moveTo>
                  <a:pt x="514457" y="41910"/>
                </a:moveTo>
                <a:lnTo>
                  <a:pt x="512906" y="41910"/>
                </a:lnTo>
                <a:lnTo>
                  <a:pt x="513365" y="40640"/>
                </a:lnTo>
                <a:lnTo>
                  <a:pt x="514948" y="40640"/>
                </a:lnTo>
                <a:lnTo>
                  <a:pt x="514457" y="41910"/>
                </a:lnTo>
                <a:close/>
              </a:path>
              <a:path w="840740" h="173989">
                <a:moveTo>
                  <a:pt x="524738" y="41910"/>
                </a:moveTo>
                <a:lnTo>
                  <a:pt x="514457" y="41910"/>
                </a:lnTo>
                <a:lnTo>
                  <a:pt x="514948" y="40640"/>
                </a:lnTo>
                <a:lnTo>
                  <a:pt x="525727" y="40640"/>
                </a:lnTo>
                <a:lnTo>
                  <a:pt x="524738" y="41910"/>
                </a:lnTo>
                <a:close/>
              </a:path>
              <a:path w="840740" h="173989">
                <a:moveTo>
                  <a:pt x="548914" y="43180"/>
                </a:moveTo>
                <a:lnTo>
                  <a:pt x="524957" y="43180"/>
                </a:lnTo>
                <a:lnTo>
                  <a:pt x="527703" y="40640"/>
                </a:lnTo>
                <a:lnTo>
                  <a:pt x="564230" y="40640"/>
                </a:lnTo>
                <a:lnTo>
                  <a:pt x="563443" y="41910"/>
                </a:lnTo>
                <a:lnTo>
                  <a:pt x="549565" y="41910"/>
                </a:lnTo>
                <a:lnTo>
                  <a:pt x="548914" y="43180"/>
                </a:lnTo>
                <a:close/>
              </a:path>
              <a:path w="840740" h="173989">
                <a:moveTo>
                  <a:pt x="573407" y="43180"/>
                </a:moveTo>
                <a:lnTo>
                  <a:pt x="563148" y="43180"/>
                </a:lnTo>
                <a:lnTo>
                  <a:pt x="565287" y="40640"/>
                </a:lnTo>
                <a:lnTo>
                  <a:pt x="575681" y="40640"/>
                </a:lnTo>
                <a:lnTo>
                  <a:pt x="575012" y="41910"/>
                </a:lnTo>
                <a:lnTo>
                  <a:pt x="574603" y="41910"/>
                </a:lnTo>
                <a:lnTo>
                  <a:pt x="573407" y="43180"/>
                </a:lnTo>
                <a:close/>
              </a:path>
              <a:path w="840740" h="173989">
                <a:moveTo>
                  <a:pt x="584872" y="43180"/>
                </a:moveTo>
                <a:lnTo>
                  <a:pt x="575083" y="43180"/>
                </a:lnTo>
                <a:lnTo>
                  <a:pt x="575457" y="41910"/>
                </a:lnTo>
                <a:lnTo>
                  <a:pt x="576645" y="40640"/>
                </a:lnTo>
                <a:lnTo>
                  <a:pt x="587274" y="40640"/>
                </a:lnTo>
                <a:lnTo>
                  <a:pt x="586645" y="41910"/>
                </a:lnTo>
                <a:lnTo>
                  <a:pt x="584872" y="43180"/>
                </a:lnTo>
                <a:close/>
              </a:path>
              <a:path w="840740" h="173989">
                <a:moveTo>
                  <a:pt x="598363" y="43180"/>
                </a:moveTo>
                <a:lnTo>
                  <a:pt x="588086" y="43180"/>
                </a:lnTo>
                <a:lnTo>
                  <a:pt x="588153" y="41910"/>
                </a:lnTo>
                <a:lnTo>
                  <a:pt x="589157" y="40640"/>
                </a:lnTo>
                <a:lnTo>
                  <a:pt x="625222" y="40640"/>
                </a:lnTo>
                <a:lnTo>
                  <a:pt x="624165" y="41910"/>
                </a:lnTo>
                <a:lnTo>
                  <a:pt x="598921" y="41910"/>
                </a:lnTo>
                <a:lnTo>
                  <a:pt x="598363" y="43180"/>
                </a:lnTo>
                <a:close/>
              </a:path>
              <a:path w="840740" h="173989">
                <a:moveTo>
                  <a:pt x="635698" y="43180"/>
                </a:moveTo>
                <a:lnTo>
                  <a:pt x="624815" y="43180"/>
                </a:lnTo>
                <a:lnTo>
                  <a:pt x="625813" y="41910"/>
                </a:lnTo>
                <a:lnTo>
                  <a:pt x="626407" y="40640"/>
                </a:lnTo>
                <a:lnTo>
                  <a:pt x="636552" y="40640"/>
                </a:lnTo>
                <a:lnTo>
                  <a:pt x="635898" y="41910"/>
                </a:lnTo>
                <a:lnTo>
                  <a:pt x="635698" y="43180"/>
                </a:lnTo>
                <a:close/>
              </a:path>
              <a:path w="840740" h="173989">
                <a:moveTo>
                  <a:pt x="648217" y="43180"/>
                </a:moveTo>
                <a:lnTo>
                  <a:pt x="637414" y="43180"/>
                </a:lnTo>
                <a:lnTo>
                  <a:pt x="639243" y="41910"/>
                </a:lnTo>
                <a:lnTo>
                  <a:pt x="639876" y="40640"/>
                </a:lnTo>
                <a:lnTo>
                  <a:pt x="649487" y="40640"/>
                </a:lnTo>
                <a:lnTo>
                  <a:pt x="649256" y="41910"/>
                </a:lnTo>
                <a:lnTo>
                  <a:pt x="648217" y="43180"/>
                </a:lnTo>
                <a:close/>
              </a:path>
              <a:path w="840740" h="173989">
                <a:moveTo>
                  <a:pt x="650253" y="41910"/>
                </a:moveTo>
                <a:lnTo>
                  <a:pt x="649256" y="41910"/>
                </a:lnTo>
                <a:lnTo>
                  <a:pt x="649487" y="40640"/>
                </a:lnTo>
                <a:lnTo>
                  <a:pt x="650477" y="40640"/>
                </a:lnTo>
                <a:lnTo>
                  <a:pt x="650253" y="41910"/>
                </a:lnTo>
                <a:close/>
              </a:path>
              <a:path w="840740" h="173989">
                <a:moveTo>
                  <a:pt x="684830" y="43180"/>
                </a:moveTo>
                <a:lnTo>
                  <a:pt x="673817" y="43180"/>
                </a:lnTo>
                <a:lnTo>
                  <a:pt x="673884" y="41910"/>
                </a:lnTo>
                <a:lnTo>
                  <a:pt x="675499" y="40640"/>
                </a:lnTo>
                <a:lnTo>
                  <a:pt x="687101" y="40640"/>
                </a:lnTo>
                <a:lnTo>
                  <a:pt x="685713" y="41910"/>
                </a:lnTo>
                <a:lnTo>
                  <a:pt x="684830" y="43180"/>
                </a:lnTo>
                <a:close/>
              </a:path>
              <a:path w="840740" h="173989">
                <a:moveTo>
                  <a:pt x="686410" y="43180"/>
                </a:moveTo>
                <a:lnTo>
                  <a:pt x="684830" y="43180"/>
                </a:lnTo>
                <a:lnTo>
                  <a:pt x="685713" y="41910"/>
                </a:lnTo>
                <a:lnTo>
                  <a:pt x="687101" y="40640"/>
                </a:lnTo>
                <a:lnTo>
                  <a:pt x="688339" y="40640"/>
                </a:lnTo>
                <a:lnTo>
                  <a:pt x="687428" y="41910"/>
                </a:lnTo>
                <a:lnTo>
                  <a:pt x="686410" y="43180"/>
                </a:lnTo>
                <a:close/>
              </a:path>
              <a:path w="840740" h="173989">
                <a:moveTo>
                  <a:pt x="721091" y="43180"/>
                </a:moveTo>
                <a:lnTo>
                  <a:pt x="686410" y="43180"/>
                </a:lnTo>
                <a:lnTo>
                  <a:pt x="687428" y="41910"/>
                </a:lnTo>
                <a:lnTo>
                  <a:pt x="688339" y="40640"/>
                </a:lnTo>
                <a:lnTo>
                  <a:pt x="699043" y="40640"/>
                </a:lnTo>
                <a:lnTo>
                  <a:pt x="698819" y="41910"/>
                </a:lnTo>
                <a:lnTo>
                  <a:pt x="721892" y="41910"/>
                </a:lnTo>
                <a:lnTo>
                  <a:pt x="721091" y="43180"/>
                </a:lnTo>
                <a:close/>
              </a:path>
              <a:path w="840740" h="173989">
                <a:moveTo>
                  <a:pt x="699018" y="41910"/>
                </a:moveTo>
                <a:lnTo>
                  <a:pt x="698819" y="41910"/>
                </a:lnTo>
                <a:lnTo>
                  <a:pt x="699043" y="40640"/>
                </a:lnTo>
                <a:lnTo>
                  <a:pt x="700111" y="40640"/>
                </a:lnTo>
                <a:lnTo>
                  <a:pt x="699018" y="41910"/>
                </a:lnTo>
                <a:close/>
              </a:path>
              <a:path w="840740" h="173989">
                <a:moveTo>
                  <a:pt x="723070" y="41910"/>
                </a:moveTo>
                <a:lnTo>
                  <a:pt x="699018" y="41910"/>
                </a:lnTo>
                <a:lnTo>
                  <a:pt x="700111" y="40640"/>
                </a:lnTo>
                <a:lnTo>
                  <a:pt x="723369" y="40640"/>
                </a:lnTo>
                <a:lnTo>
                  <a:pt x="723070" y="41910"/>
                </a:lnTo>
                <a:close/>
              </a:path>
              <a:path w="840740" h="173989">
                <a:moveTo>
                  <a:pt x="713775" y="52070"/>
                </a:moveTo>
                <a:lnTo>
                  <a:pt x="714847" y="49694"/>
                </a:lnTo>
                <a:lnTo>
                  <a:pt x="714921" y="49530"/>
                </a:lnTo>
                <a:lnTo>
                  <a:pt x="716411" y="48163"/>
                </a:lnTo>
                <a:lnTo>
                  <a:pt x="718739" y="45720"/>
                </a:lnTo>
                <a:lnTo>
                  <a:pt x="719792" y="44450"/>
                </a:lnTo>
                <a:lnTo>
                  <a:pt x="721091" y="43180"/>
                </a:lnTo>
                <a:lnTo>
                  <a:pt x="721892" y="41910"/>
                </a:lnTo>
                <a:lnTo>
                  <a:pt x="723070" y="41910"/>
                </a:lnTo>
                <a:lnTo>
                  <a:pt x="723369" y="40640"/>
                </a:lnTo>
                <a:lnTo>
                  <a:pt x="724169" y="40640"/>
                </a:lnTo>
                <a:lnTo>
                  <a:pt x="724287" y="43180"/>
                </a:lnTo>
                <a:lnTo>
                  <a:pt x="723419" y="43180"/>
                </a:lnTo>
                <a:lnTo>
                  <a:pt x="722792" y="44450"/>
                </a:lnTo>
                <a:lnTo>
                  <a:pt x="721202" y="45720"/>
                </a:lnTo>
                <a:lnTo>
                  <a:pt x="720323" y="45720"/>
                </a:lnTo>
                <a:lnTo>
                  <a:pt x="719227" y="46990"/>
                </a:lnTo>
                <a:lnTo>
                  <a:pt x="718086" y="48163"/>
                </a:lnTo>
                <a:lnTo>
                  <a:pt x="717515" y="49530"/>
                </a:lnTo>
                <a:lnTo>
                  <a:pt x="716850" y="50800"/>
                </a:lnTo>
                <a:lnTo>
                  <a:pt x="715423" y="50800"/>
                </a:lnTo>
                <a:lnTo>
                  <a:pt x="713775" y="52070"/>
                </a:lnTo>
                <a:close/>
              </a:path>
              <a:path w="840740" h="173989">
                <a:moveTo>
                  <a:pt x="733123" y="43180"/>
                </a:moveTo>
                <a:lnTo>
                  <a:pt x="724287" y="43180"/>
                </a:lnTo>
                <a:lnTo>
                  <a:pt x="724169" y="40640"/>
                </a:lnTo>
                <a:lnTo>
                  <a:pt x="737048" y="40640"/>
                </a:lnTo>
                <a:lnTo>
                  <a:pt x="734300" y="41910"/>
                </a:lnTo>
                <a:lnTo>
                  <a:pt x="733123" y="43180"/>
                </a:lnTo>
                <a:close/>
              </a:path>
              <a:path w="840740" h="173989">
                <a:moveTo>
                  <a:pt x="745581" y="43180"/>
                </a:moveTo>
                <a:lnTo>
                  <a:pt x="735336" y="43180"/>
                </a:lnTo>
                <a:lnTo>
                  <a:pt x="736549" y="41910"/>
                </a:lnTo>
                <a:lnTo>
                  <a:pt x="737090" y="41910"/>
                </a:lnTo>
                <a:lnTo>
                  <a:pt x="738008" y="40640"/>
                </a:lnTo>
                <a:lnTo>
                  <a:pt x="748670" y="40640"/>
                </a:lnTo>
                <a:lnTo>
                  <a:pt x="745581" y="43180"/>
                </a:lnTo>
                <a:close/>
              </a:path>
              <a:path w="840740" h="173989">
                <a:moveTo>
                  <a:pt x="758060" y="43180"/>
                </a:moveTo>
                <a:lnTo>
                  <a:pt x="747766" y="43180"/>
                </a:lnTo>
                <a:lnTo>
                  <a:pt x="748641" y="41910"/>
                </a:lnTo>
                <a:lnTo>
                  <a:pt x="750253" y="40640"/>
                </a:lnTo>
                <a:lnTo>
                  <a:pt x="760993" y="40640"/>
                </a:lnTo>
                <a:lnTo>
                  <a:pt x="760331" y="41910"/>
                </a:lnTo>
                <a:lnTo>
                  <a:pt x="758633" y="41910"/>
                </a:lnTo>
                <a:lnTo>
                  <a:pt x="758060" y="43180"/>
                </a:lnTo>
                <a:close/>
              </a:path>
              <a:path w="840740" h="173989">
                <a:moveTo>
                  <a:pt x="760356" y="43180"/>
                </a:moveTo>
                <a:lnTo>
                  <a:pt x="760331" y="41910"/>
                </a:lnTo>
                <a:lnTo>
                  <a:pt x="760993" y="40640"/>
                </a:lnTo>
                <a:lnTo>
                  <a:pt x="762662" y="40640"/>
                </a:lnTo>
                <a:lnTo>
                  <a:pt x="761267" y="41910"/>
                </a:lnTo>
                <a:lnTo>
                  <a:pt x="760840" y="41910"/>
                </a:lnTo>
                <a:lnTo>
                  <a:pt x="760356" y="43180"/>
                </a:lnTo>
                <a:close/>
              </a:path>
              <a:path w="840740" h="173989">
                <a:moveTo>
                  <a:pt x="771739" y="43180"/>
                </a:moveTo>
                <a:lnTo>
                  <a:pt x="760356" y="43180"/>
                </a:lnTo>
                <a:lnTo>
                  <a:pt x="760840" y="41910"/>
                </a:lnTo>
                <a:lnTo>
                  <a:pt x="761267" y="41910"/>
                </a:lnTo>
                <a:lnTo>
                  <a:pt x="762662" y="40640"/>
                </a:lnTo>
                <a:lnTo>
                  <a:pt x="773903" y="40640"/>
                </a:lnTo>
                <a:lnTo>
                  <a:pt x="772369" y="41910"/>
                </a:lnTo>
                <a:lnTo>
                  <a:pt x="771739" y="43180"/>
                </a:lnTo>
                <a:close/>
              </a:path>
              <a:path w="840740" h="173989">
                <a:moveTo>
                  <a:pt x="772718" y="43180"/>
                </a:moveTo>
                <a:lnTo>
                  <a:pt x="771739" y="43180"/>
                </a:lnTo>
                <a:lnTo>
                  <a:pt x="772369" y="41910"/>
                </a:lnTo>
                <a:lnTo>
                  <a:pt x="773903" y="40640"/>
                </a:lnTo>
                <a:lnTo>
                  <a:pt x="774554" y="40640"/>
                </a:lnTo>
                <a:lnTo>
                  <a:pt x="773906" y="41910"/>
                </a:lnTo>
                <a:lnTo>
                  <a:pt x="772718" y="43180"/>
                </a:lnTo>
                <a:close/>
              </a:path>
              <a:path w="840740" h="173989">
                <a:moveTo>
                  <a:pt x="785187" y="43180"/>
                </a:moveTo>
                <a:lnTo>
                  <a:pt x="772718" y="43180"/>
                </a:lnTo>
                <a:lnTo>
                  <a:pt x="773906" y="41910"/>
                </a:lnTo>
                <a:lnTo>
                  <a:pt x="774554" y="40640"/>
                </a:lnTo>
                <a:lnTo>
                  <a:pt x="785265" y="40640"/>
                </a:lnTo>
                <a:lnTo>
                  <a:pt x="784625" y="41910"/>
                </a:lnTo>
                <a:lnTo>
                  <a:pt x="785187" y="43180"/>
                </a:lnTo>
                <a:close/>
              </a:path>
              <a:path w="840740" h="173989">
                <a:moveTo>
                  <a:pt x="785187" y="43180"/>
                </a:moveTo>
                <a:lnTo>
                  <a:pt x="784625" y="41910"/>
                </a:lnTo>
                <a:lnTo>
                  <a:pt x="785265" y="40640"/>
                </a:lnTo>
                <a:lnTo>
                  <a:pt x="786343" y="40640"/>
                </a:lnTo>
                <a:lnTo>
                  <a:pt x="786144" y="41910"/>
                </a:lnTo>
                <a:lnTo>
                  <a:pt x="785899" y="41910"/>
                </a:lnTo>
                <a:lnTo>
                  <a:pt x="785187" y="43180"/>
                </a:lnTo>
                <a:close/>
              </a:path>
              <a:path w="840740" h="173989">
                <a:moveTo>
                  <a:pt x="808257" y="43180"/>
                </a:moveTo>
                <a:lnTo>
                  <a:pt x="796556" y="43180"/>
                </a:lnTo>
                <a:lnTo>
                  <a:pt x="798343" y="41910"/>
                </a:lnTo>
                <a:lnTo>
                  <a:pt x="799392" y="40640"/>
                </a:lnTo>
                <a:lnTo>
                  <a:pt x="810694" y="40640"/>
                </a:lnTo>
                <a:lnTo>
                  <a:pt x="808794" y="41910"/>
                </a:lnTo>
                <a:lnTo>
                  <a:pt x="808189" y="41910"/>
                </a:lnTo>
                <a:lnTo>
                  <a:pt x="808257" y="43180"/>
                </a:lnTo>
                <a:close/>
              </a:path>
              <a:path w="840740" h="173989">
                <a:moveTo>
                  <a:pt x="820352" y="43180"/>
                </a:moveTo>
                <a:lnTo>
                  <a:pt x="809968" y="43180"/>
                </a:lnTo>
                <a:lnTo>
                  <a:pt x="811381" y="40640"/>
                </a:lnTo>
                <a:lnTo>
                  <a:pt x="822313" y="40640"/>
                </a:lnTo>
                <a:lnTo>
                  <a:pt x="820829" y="41910"/>
                </a:lnTo>
                <a:lnTo>
                  <a:pt x="820352" y="43180"/>
                </a:lnTo>
                <a:close/>
              </a:path>
              <a:path w="840740" h="173989">
                <a:moveTo>
                  <a:pt x="831985" y="43180"/>
                </a:moveTo>
                <a:lnTo>
                  <a:pt x="821441" y="43180"/>
                </a:lnTo>
                <a:lnTo>
                  <a:pt x="822661" y="41910"/>
                </a:lnTo>
                <a:lnTo>
                  <a:pt x="824184" y="40640"/>
                </a:lnTo>
                <a:lnTo>
                  <a:pt x="834920" y="40640"/>
                </a:lnTo>
                <a:lnTo>
                  <a:pt x="833127" y="41910"/>
                </a:lnTo>
                <a:lnTo>
                  <a:pt x="831985" y="43180"/>
                </a:lnTo>
                <a:close/>
              </a:path>
              <a:path w="840740" h="173989">
                <a:moveTo>
                  <a:pt x="825291" y="53340"/>
                </a:moveTo>
                <a:lnTo>
                  <a:pt x="823220" y="53340"/>
                </a:lnTo>
                <a:lnTo>
                  <a:pt x="824010" y="52070"/>
                </a:lnTo>
                <a:lnTo>
                  <a:pt x="824650" y="50800"/>
                </a:lnTo>
                <a:lnTo>
                  <a:pt x="826768" y="49530"/>
                </a:lnTo>
                <a:lnTo>
                  <a:pt x="827523" y="48163"/>
                </a:lnTo>
                <a:lnTo>
                  <a:pt x="829430" y="46990"/>
                </a:lnTo>
                <a:lnTo>
                  <a:pt x="830632" y="45720"/>
                </a:lnTo>
                <a:lnTo>
                  <a:pt x="831721" y="43180"/>
                </a:lnTo>
                <a:lnTo>
                  <a:pt x="831985" y="43180"/>
                </a:lnTo>
                <a:lnTo>
                  <a:pt x="833127" y="41910"/>
                </a:lnTo>
                <a:lnTo>
                  <a:pt x="834920" y="40640"/>
                </a:lnTo>
                <a:lnTo>
                  <a:pt x="835401" y="40640"/>
                </a:lnTo>
                <a:lnTo>
                  <a:pt x="834856" y="43180"/>
                </a:lnTo>
                <a:lnTo>
                  <a:pt x="833109" y="44450"/>
                </a:lnTo>
                <a:lnTo>
                  <a:pt x="832102" y="44450"/>
                </a:lnTo>
                <a:lnTo>
                  <a:pt x="831842" y="46990"/>
                </a:lnTo>
                <a:lnTo>
                  <a:pt x="830017" y="46990"/>
                </a:lnTo>
                <a:lnTo>
                  <a:pt x="828853" y="49530"/>
                </a:lnTo>
                <a:lnTo>
                  <a:pt x="827081" y="50800"/>
                </a:lnTo>
                <a:lnTo>
                  <a:pt x="825291" y="53340"/>
                </a:lnTo>
                <a:close/>
              </a:path>
              <a:path w="840740" h="173989">
                <a:moveTo>
                  <a:pt x="44609" y="43180"/>
                </a:moveTo>
                <a:lnTo>
                  <a:pt x="43146" y="43180"/>
                </a:lnTo>
                <a:lnTo>
                  <a:pt x="43705" y="41910"/>
                </a:lnTo>
                <a:lnTo>
                  <a:pt x="45228" y="41910"/>
                </a:lnTo>
                <a:lnTo>
                  <a:pt x="44609" y="43180"/>
                </a:lnTo>
                <a:close/>
              </a:path>
              <a:path w="840740" h="173989">
                <a:moveTo>
                  <a:pt x="105815" y="43180"/>
                </a:moveTo>
                <a:lnTo>
                  <a:pt x="105334" y="43180"/>
                </a:lnTo>
                <a:lnTo>
                  <a:pt x="105096" y="41910"/>
                </a:lnTo>
                <a:lnTo>
                  <a:pt x="106249" y="41910"/>
                </a:lnTo>
                <a:lnTo>
                  <a:pt x="105815" y="43180"/>
                </a:lnTo>
                <a:close/>
              </a:path>
              <a:path w="840740" h="173989">
                <a:moveTo>
                  <a:pt x="118490" y="43180"/>
                </a:moveTo>
                <a:lnTo>
                  <a:pt x="117554" y="43180"/>
                </a:lnTo>
                <a:lnTo>
                  <a:pt x="117494" y="41910"/>
                </a:lnTo>
                <a:lnTo>
                  <a:pt x="118490" y="43180"/>
                </a:lnTo>
                <a:close/>
              </a:path>
              <a:path w="840740" h="173989">
                <a:moveTo>
                  <a:pt x="205143" y="43180"/>
                </a:moveTo>
                <a:lnTo>
                  <a:pt x="203591" y="41910"/>
                </a:lnTo>
                <a:lnTo>
                  <a:pt x="205118" y="41910"/>
                </a:lnTo>
                <a:lnTo>
                  <a:pt x="205143" y="43180"/>
                </a:lnTo>
                <a:close/>
              </a:path>
              <a:path w="840740" h="173989">
                <a:moveTo>
                  <a:pt x="486779" y="43180"/>
                </a:moveTo>
                <a:lnTo>
                  <a:pt x="475556" y="43180"/>
                </a:lnTo>
                <a:lnTo>
                  <a:pt x="476033" y="41910"/>
                </a:lnTo>
                <a:lnTo>
                  <a:pt x="487434" y="41910"/>
                </a:lnTo>
                <a:lnTo>
                  <a:pt x="486779" y="43180"/>
                </a:lnTo>
                <a:close/>
              </a:path>
              <a:path w="840740" h="173989">
                <a:moveTo>
                  <a:pt x="560322" y="43180"/>
                </a:moveTo>
                <a:lnTo>
                  <a:pt x="549989" y="43180"/>
                </a:lnTo>
                <a:lnTo>
                  <a:pt x="550565" y="41910"/>
                </a:lnTo>
                <a:lnTo>
                  <a:pt x="560853" y="41910"/>
                </a:lnTo>
                <a:lnTo>
                  <a:pt x="560322" y="43180"/>
                </a:lnTo>
                <a:close/>
              </a:path>
              <a:path w="840740" h="173989">
                <a:moveTo>
                  <a:pt x="621838" y="43180"/>
                </a:moveTo>
                <a:lnTo>
                  <a:pt x="599822" y="43180"/>
                </a:lnTo>
                <a:lnTo>
                  <a:pt x="600444" y="41910"/>
                </a:lnTo>
                <a:lnTo>
                  <a:pt x="622553" y="41910"/>
                </a:lnTo>
                <a:lnTo>
                  <a:pt x="621838" y="43180"/>
                </a:lnTo>
                <a:close/>
              </a:path>
              <a:path w="840740" h="173989">
                <a:moveTo>
                  <a:pt x="652288" y="52070"/>
                </a:moveTo>
                <a:lnTo>
                  <a:pt x="652185" y="50800"/>
                </a:lnTo>
                <a:lnTo>
                  <a:pt x="654991" y="48163"/>
                </a:lnTo>
                <a:lnTo>
                  <a:pt x="656850" y="45720"/>
                </a:lnTo>
                <a:lnTo>
                  <a:pt x="658110" y="44450"/>
                </a:lnTo>
                <a:lnTo>
                  <a:pt x="659690" y="43180"/>
                </a:lnTo>
                <a:lnTo>
                  <a:pt x="648217" y="43180"/>
                </a:lnTo>
                <a:lnTo>
                  <a:pt x="649772" y="41910"/>
                </a:lnTo>
                <a:lnTo>
                  <a:pt x="660309" y="41910"/>
                </a:lnTo>
                <a:lnTo>
                  <a:pt x="660547" y="43180"/>
                </a:lnTo>
                <a:lnTo>
                  <a:pt x="659312" y="45720"/>
                </a:lnTo>
                <a:lnTo>
                  <a:pt x="658238" y="46990"/>
                </a:lnTo>
                <a:lnTo>
                  <a:pt x="656359" y="46990"/>
                </a:lnTo>
                <a:lnTo>
                  <a:pt x="656247" y="48163"/>
                </a:lnTo>
                <a:lnTo>
                  <a:pt x="653704" y="50800"/>
                </a:lnTo>
                <a:lnTo>
                  <a:pt x="652288" y="52070"/>
                </a:lnTo>
                <a:close/>
              </a:path>
              <a:path w="840740" h="173989">
                <a:moveTo>
                  <a:pt x="672767" y="43180"/>
                </a:moveTo>
                <a:lnTo>
                  <a:pt x="661028" y="43180"/>
                </a:lnTo>
                <a:lnTo>
                  <a:pt x="661462" y="41910"/>
                </a:lnTo>
                <a:lnTo>
                  <a:pt x="672707" y="41910"/>
                </a:lnTo>
                <a:lnTo>
                  <a:pt x="672767" y="43180"/>
                </a:lnTo>
                <a:close/>
              </a:path>
              <a:path w="840740" h="173989">
                <a:moveTo>
                  <a:pt x="755329" y="48163"/>
                </a:moveTo>
                <a:lnTo>
                  <a:pt x="753300" y="48163"/>
                </a:lnTo>
                <a:lnTo>
                  <a:pt x="753570" y="46990"/>
                </a:lnTo>
                <a:lnTo>
                  <a:pt x="754495" y="46990"/>
                </a:lnTo>
                <a:lnTo>
                  <a:pt x="755278" y="45720"/>
                </a:lnTo>
                <a:lnTo>
                  <a:pt x="756288" y="45720"/>
                </a:lnTo>
                <a:lnTo>
                  <a:pt x="757488" y="44450"/>
                </a:lnTo>
                <a:lnTo>
                  <a:pt x="758633" y="41910"/>
                </a:lnTo>
                <a:lnTo>
                  <a:pt x="758804" y="41910"/>
                </a:lnTo>
                <a:lnTo>
                  <a:pt x="760320" y="43180"/>
                </a:lnTo>
                <a:lnTo>
                  <a:pt x="759747" y="43180"/>
                </a:lnTo>
                <a:lnTo>
                  <a:pt x="757420" y="45720"/>
                </a:lnTo>
                <a:lnTo>
                  <a:pt x="755329" y="48163"/>
                </a:lnTo>
                <a:close/>
              </a:path>
              <a:path w="840740" h="173989">
                <a:moveTo>
                  <a:pt x="760356" y="43180"/>
                </a:moveTo>
                <a:lnTo>
                  <a:pt x="758804" y="41910"/>
                </a:lnTo>
                <a:lnTo>
                  <a:pt x="760331" y="41910"/>
                </a:lnTo>
                <a:lnTo>
                  <a:pt x="760356" y="43180"/>
                </a:lnTo>
                <a:close/>
              </a:path>
              <a:path w="840740" h="173989">
                <a:moveTo>
                  <a:pt x="56088" y="44450"/>
                </a:moveTo>
                <a:lnTo>
                  <a:pt x="54074" y="44450"/>
                </a:lnTo>
                <a:lnTo>
                  <a:pt x="54352" y="43180"/>
                </a:lnTo>
                <a:lnTo>
                  <a:pt x="56067" y="43180"/>
                </a:lnTo>
                <a:lnTo>
                  <a:pt x="56088" y="44450"/>
                </a:lnTo>
                <a:close/>
              </a:path>
              <a:path w="840740" h="173989">
                <a:moveTo>
                  <a:pt x="77301" y="46990"/>
                </a:moveTo>
                <a:lnTo>
                  <a:pt x="78201" y="44450"/>
                </a:lnTo>
                <a:lnTo>
                  <a:pt x="78717" y="43180"/>
                </a:lnTo>
                <a:lnTo>
                  <a:pt x="81439" y="43180"/>
                </a:lnTo>
                <a:lnTo>
                  <a:pt x="80702" y="44450"/>
                </a:lnTo>
                <a:lnTo>
                  <a:pt x="79905" y="45720"/>
                </a:lnTo>
                <a:lnTo>
                  <a:pt x="78852" y="45720"/>
                </a:lnTo>
                <a:lnTo>
                  <a:pt x="77301" y="46990"/>
                </a:lnTo>
                <a:close/>
              </a:path>
              <a:path w="840740" h="173989">
                <a:moveTo>
                  <a:pt x="87528" y="49530"/>
                </a:moveTo>
                <a:lnTo>
                  <a:pt x="87901" y="46990"/>
                </a:lnTo>
                <a:lnTo>
                  <a:pt x="89524" y="45720"/>
                </a:lnTo>
                <a:lnTo>
                  <a:pt x="90535" y="44450"/>
                </a:lnTo>
                <a:lnTo>
                  <a:pt x="90972" y="43180"/>
                </a:lnTo>
                <a:lnTo>
                  <a:pt x="92869" y="43180"/>
                </a:lnTo>
                <a:lnTo>
                  <a:pt x="91221" y="45720"/>
                </a:lnTo>
                <a:lnTo>
                  <a:pt x="89595" y="46990"/>
                </a:lnTo>
                <a:lnTo>
                  <a:pt x="87528" y="49530"/>
                </a:lnTo>
                <a:close/>
              </a:path>
              <a:path w="840740" h="173989">
                <a:moveTo>
                  <a:pt x="97075" y="52070"/>
                </a:moveTo>
                <a:lnTo>
                  <a:pt x="96972" y="50800"/>
                </a:lnTo>
                <a:lnTo>
                  <a:pt x="99778" y="48163"/>
                </a:lnTo>
                <a:lnTo>
                  <a:pt x="101637" y="45720"/>
                </a:lnTo>
                <a:lnTo>
                  <a:pt x="102897" y="44450"/>
                </a:lnTo>
                <a:lnTo>
                  <a:pt x="104477" y="43180"/>
                </a:lnTo>
                <a:lnTo>
                  <a:pt x="105334" y="43180"/>
                </a:lnTo>
                <a:lnTo>
                  <a:pt x="104099" y="45720"/>
                </a:lnTo>
                <a:lnTo>
                  <a:pt x="103025" y="46990"/>
                </a:lnTo>
                <a:lnTo>
                  <a:pt x="101146" y="46990"/>
                </a:lnTo>
                <a:lnTo>
                  <a:pt x="101034" y="48163"/>
                </a:lnTo>
                <a:lnTo>
                  <a:pt x="98491" y="50800"/>
                </a:lnTo>
                <a:lnTo>
                  <a:pt x="97075" y="52070"/>
                </a:lnTo>
                <a:close/>
              </a:path>
              <a:path w="840740" h="173989">
                <a:moveTo>
                  <a:pt x="141841" y="44450"/>
                </a:moveTo>
                <a:lnTo>
                  <a:pt x="141453" y="44450"/>
                </a:lnTo>
                <a:lnTo>
                  <a:pt x="141332" y="43180"/>
                </a:lnTo>
                <a:lnTo>
                  <a:pt x="141969" y="43180"/>
                </a:lnTo>
                <a:lnTo>
                  <a:pt x="141841" y="44450"/>
                </a:lnTo>
                <a:close/>
              </a:path>
              <a:path w="840740" h="173989">
                <a:moveTo>
                  <a:pt x="158562" y="52070"/>
                </a:moveTo>
                <a:lnTo>
                  <a:pt x="159634" y="49694"/>
                </a:lnTo>
                <a:lnTo>
                  <a:pt x="159708" y="49530"/>
                </a:lnTo>
                <a:lnTo>
                  <a:pt x="161199" y="48163"/>
                </a:lnTo>
                <a:lnTo>
                  <a:pt x="163526" y="45720"/>
                </a:lnTo>
                <a:lnTo>
                  <a:pt x="164580" y="44450"/>
                </a:lnTo>
                <a:lnTo>
                  <a:pt x="165878" y="43180"/>
                </a:lnTo>
                <a:lnTo>
                  <a:pt x="168206" y="43180"/>
                </a:lnTo>
                <a:lnTo>
                  <a:pt x="167579" y="44450"/>
                </a:lnTo>
                <a:lnTo>
                  <a:pt x="165989" y="45720"/>
                </a:lnTo>
                <a:lnTo>
                  <a:pt x="165110" y="45720"/>
                </a:lnTo>
                <a:lnTo>
                  <a:pt x="164014" y="46990"/>
                </a:lnTo>
                <a:lnTo>
                  <a:pt x="162873" y="48163"/>
                </a:lnTo>
                <a:lnTo>
                  <a:pt x="162302" y="49530"/>
                </a:lnTo>
                <a:lnTo>
                  <a:pt x="161637" y="50800"/>
                </a:lnTo>
                <a:lnTo>
                  <a:pt x="160210" y="50800"/>
                </a:lnTo>
                <a:lnTo>
                  <a:pt x="158562" y="52070"/>
                </a:lnTo>
                <a:close/>
              </a:path>
              <a:path w="840740" h="173989">
                <a:moveTo>
                  <a:pt x="177273" y="46990"/>
                </a:moveTo>
                <a:lnTo>
                  <a:pt x="175422" y="46990"/>
                </a:lnTo>
                <a:lnTo>
                  <a:pt x="175920" y="45720"/>
                </a:lnTo>
                <a:lnTo>
                  <a:pt x="177902" y="43180"/>
                </a:lnTo>
                <a:lnTo>
                  <a:pt x="179778" y="43180"/>
                </a:lnTo>
                <a:lnTo>
                  <a:pt x="178621" y="44450"/>
                </a:lnTo>
                <a:lnTo>
                  <a:pt x="178354" y="45720"/>
                </a:lnTo>
                <a:lnTo>
                  <a:pt x="177273" y="46990"/>
                </a:lnTo>
                <a:close/>
              </a:path>
              <a:path w="840740" h="173989">
                <a:moveTo>
                  <a:pt x="189706" y="45720"/>
                </a:moveTo>
                <a:lnTo>
                  <a:pt x="189820" y="44450"/>
                </a:lnTo>
                <a:lnTo>
                  <a:pt x="190368" y="43180"/>
                </a:lnTo>
                <a:lnTo>
                  <a:pt x="191980" y="43180"/>
                </a:lnTo>
                <a:lnTo>
                  <a:pt x="191375" y="44450"/>
                </a:lnTo>
                <a:lnTo>
                  <a:pt x="189706" y="45720"/>
                </a:lnTo>
                <a:close/>
              </a:path>
              <a:path w="840740" h="173989">
                <a:moveTo>
                  <a:pt x="200116" y="48163"/>
                </a:moveTo>
                <a:lnTo>
                  <a:pt x="198087" y="48163"/>
                </a:lnTo>
                <a:lnTo>
                  <a:pt x="198357" y="46990"/>
                </a:lnTo>
                <a:lnTo>
                  <a:pt x="199282" y="46990"/>
                </a:lnTo>
                <a:lnTo>
                  <a:pt x="200065" y="45720"/>
                </a:lnTo>
                <a:lnTo>
                  <a:pt x="201072" y="45720"/>
                </a:lnTo>
                <a:lnTo>
                  <a:pt x="202275" y="44450"/>
                </a:lnTo>
                <a:lnTo>
                  <a:pt x="202848" y="43180"/>
                </a:lnTo>
                <a:lnTo>
                  <a:pt x="204534" y="43180"/>
                </a:lnTo>
                <a:lnTo>
                  <a:pt x="202207" y="45720"/>
                </a:lnTo>
                <a:lnTo>
                  <a:pt x="200116" y="48163"/>
                </a:lnTo>
                <a:close/>
              </a:path>
              <a:path w="840740" h="173989">
                <a:moveTo>
                  <a:pt x="226216" y="45720"/>
                </a:moveTo>
                <a:lnTo>
                  <a:pt x="226159" y="44450"/>
                </a:lnTo>
                <a:lnTo>
                  <a:pt x="228494" y="43180"/>
                </a:lnTo>
                <a:lnTo>
                  <a:pt x="228426" y="44450"/>
                </a:lnTo>
                <a:lnTo>
                  <a:pt x="226216" y="45720"/>
                </a:lnTo>
                <a:close/>
              </a:path>
              <a:path w="840740" h="173989">
                <a:moveTo>
                  <a:pt x="239564" y="46990"/>
                </a:moveTo>
                <a:lnTo>
                  <a:pt x="236532" y="46990"/>
                </a:lnTo>
                <a:lnTo>
                  <a:pt x="237831" y="45720"/>
                </a:lnTo>
                <a:lnTo>
                  <a:pt x="239190" y="44450"/>
                </a:lnTo>
                <a:lnTo>
                  <a:pt x="239998" y="43180"/>
                </a:lnTo>
                <a:lnTo>
                  <a:pt x="241340" y="43180"/>
                </a:lnTo>
                <a:lnTo>
                  <a:pt x="240596" y="44450"/>
                </a:lnTo>
                <a:lnTo>
                  <a:pt x="239955" y="45720"/>
                </a:lnTo>
                <a:lnTo>
                  <a:pt x="239564" y="46990"/>
                </a:lnTo>
                <a:close/>
              </a:path>
              <a:path w="840740" h="173989">
                <a:moveTo>
                  <a:pt x="258862" y="52070"/>
                </a:moveTo>
                <a:lnTo>
                  <a:pt x="256780" y="52070"/>
                </a:lnTo>
                <a:lnTo>
                  <a:pt x="257598" y="50800"/>
                </a:lnTo>
                <a:lnTo>
                  <a:pt x="260918" y="46990"/>
                </a:lnTo>
                <a:lnTo>
                  <a:pt x="262484" y="45720"/>
                </a:lnTo>
                <a:lnTo>
                  <a:pt x="265139" y="43180"/>
                </a:lnTo>
                <a:lnTo>
                  <a:pt x="266228" y="43180"/>
                </a:lnTo>
                <a:lnTo>
                  <a:pt x="261442" y="48163"/>
                </a:lnTo>
                <a:lnTo>
                  <a:pt x="259328" y="50800"/>
                </a:lnTo>
                <a:lnTo>
                  <a:pt x="258862" y="52070"/>
                </a:lnTo>
                <a:close/>
              </a:path>
              <a:path w="840740" h="173989">
                <a:moveTo>
                  <a:pt x="270078" y="53340"/>
                </a:moveTo>
                <a:lnTo>
                  <a:pt x="268007" y="53340"/>
                </a:lnTo>
                <a:lnTo>
                  <a:pt x="268797" y="52070"/>
                </a:lnTo>
                <a:lnTo>
                  <a:pt x="269438" y="50800"/>
                </a:lnTo>
                <a:lnTo>
                  <a:pt x="271555" y="49530"/>
                </a:lnTo>
                <a:lnTo>
                  <a:pt x="272310" y="48163"/>
                </a:lnTo>
                <a:lnTo>
                  <a:pt x="274217" y="46990"/>
                </a:lnTo>
                <a:lnTo>
                  <a:pt x="275419" y="45720"/>
                </a:lnTo>
                <a:lnTo>
                  <a:pt x="276508" y="43180"/>
                </a:lnTo>
                <a:lnTo>
                  <a:pt x="279643" y="43180"/>
                </a:lnTo>
                <a:lnTo>
                  <a:pt x="277896" y="44450"/>
                </a:lnTo>
                <a:lnTo>
                  <a:pt x="276889" y="44450"/>
                </a:lnTo>
                <a:lnTo>
                  <a:pt x="276629" y="46990"/>
                </a:lnTo>
                <a:lnTo>
                  <a:pt x="274804" y="46990"/>
                </a:lnTo>
                <a:lnTo>
                  <a:pt x="273640" y="49530"/>
                </a:lnTo>
                <a:lnTo>
                  <a:pt x="271868" y="50800"/>
                </a:lnTo>
                <a:lnTo>
                  <a:pt x="270078" y="53340"/>
                </a:lnTo>
                <a:close/>
              </a:path>
              <a:path w="840740" h="173989">
                <a:moveTo>
                  <a:pt x="285946" y="48163"/>
                </a:moveTo>
                <a:lnTo>
                  <a:pt x="285239" y="48163"/>
                </a:lnTo>
                <a:lnTo>
                  <a:pt x="285735" y="46990"/>
                </a:lnTo>
                <a:lnTo>
                  <a:pt x="286120" y="46990"/>
                </a:lnTo>
                <a:lnTo>
                  <a:pt x="286219" y="45720"/>
                </a:lnTo>
                <a:lnTo>
                  <a:pt x="286661" y="44450"/>
                </a:lnTo>
                <a:lnTo>
                  <a:pt x="288269" y="44450"/>
                </a:lnTo>
                <a:lnTo>
                  <a:pt x="289792" y="43180"/>
                </a:lnTo>
                <a:lnTo>
                  <a:pt x="291546" y="43180"/>
                </a:lnTo>
                <a:lnTo>
                  <a:pt x="289116" y="45720"/>
                </a:lnTo>
                <a:lnTo>
                  <a:pt x="285946" y="48163"/>
                </a:lnTo>
                <a:close/>
              </a:path>
              <a:path w="840740" h="173989">
                <a:moveTo>
                  <a:pt x="301297" y="45720"/>
                </a:moveTo>
                <a:lnTo>
                  <a:pt x="301350" y="44450"/>
                </a:lnTo>
                <a:lnTo>
                  <a:pt x="301553" y="43180"/>
                </a:lnTo>
                <a:lnTo>
                  <a:pt x="303314" y="43180"/>
                </a:lnTo>
                <a:lnTo>
                  <a:pt x="303051" y="44450"/>
                </a:lnTo>
                <a:lnTo>
                  <a:pt x="302055" y="44450"/>
                </a:lnTo>
                <a:lnTo>
                  <a:pt x="301297" y="45720"/>
                </a:lnTo>
                <a:close/>
              </a:path>
              <a:path w="840740" h="173989">
                <a:moveTo>
                  <a:pt x="314634" y="44450"/>
                </a:moveTo>
                <a:lnTo>
                  <a:pt x="313762" y="44450"/>
                </a:lnTo>
                <a:lnTo>
                  <a:pt x="314467" y="43180"/>
                </a:lnTo>
                <a:lnTo>
                  <a:pt x="315445" y="43180"/>
                </a:lnTo>
                <a:lnTo>
                  <a:pt x="314634" y="44450"/>
                </a:lnTo>
                <a:close/>
              </a:path>
              <a:path w="840740" h="173989">
                <a:moveTo>
                  <a:pt x="327074" y="44450"/>
                </a:moveTo>
                <a:lnTo>
                  <a:pt x="326690" y="44450"/>
                </a:lnTo>
                <a:lnTo>
                  <a:pt x="326498" y="43180"/>
                </a:lnTo>
                <a:lnTo>
                  <a:pt x="327249" y="43180"/>
                </a:lnTo>
                <a:lnTo>
                  <a:pt x="327074" y="44450"/>
                </a:lnTo>
                <a:close/>
              </a:path>
              <a:path w="840740" h="173989">
                <a:moveTo>
                  <a:pt x="339536" y="44450"/>
                </a:moveTo>
                <a:lnTo>
                  <a:pt x="338565" y="44450"/>
                </a:lnTo>
                <a:lnTo>
                  <a:pt x="338842" y="43180"/>
                </a:lnTo>
                <a:lnTo>
                  <a:pt x="340913" y="43180"/>
                </a:lnTo>
                <a:lnTo>
                  <a:pt x="339536" y="44450"/>
                </a:lnTo>
                <a:close/>
              </a:path>
              <a:path w="840740" h="173989">
                <a:moveTo>
                  <a:pt x="348465" y="48163"/>
                </a:moveTo>
                <a:lnTo>
                  <a:pt x="346649" y="48163"/>
                </a:lnTo>
                <a:lnTo>
                  <a:pt x="348970" y="45720"/>
                </a:lnTo>
                <a:lnTo>
                  <a:pt x="350767" y="44450"/>
                </a:lnTo>
                <a:lnTo>
                  <a:pt x="351834" y="43180"/>
                </a:lnTo>
                <a:lnTo>
                  <a:pt x="352536" y="43180"/>
                </a:lnTo>
                <a:lnTo>
                  <a:pt x="350518" y="45720"/>
                </a:lnTo>
                <a:lnTo>
                  <a:pt x="349852" y="46990"/>
                </a:lnTo>
                <a:lnTo>
                  <a:pt x="348465" y="48163"/>
                </a:lnTo>
                <a:close/>
              </a:path>
              <a:path w="840740" h="173989">
                <a:moveTo>
                  <a:pt x="354098" y="54537"/>
                </a:moveTo>
                <a:lnTo>
                  <a:pt x="352567" y="54537"/>
                </a:lnTo>
                <a:lnTo>
                  <a:pt x="353379" y="53340"/>
                </a:lnTo>
                <a:lnTo>
                  <a:pt x="354653" y="52070"/>
                </a:lnTo>
                <a:lnTo>
                  <a:pt x="356588" y="50800"/>
                </a:lnTo>
                <a:lnTo>
                  <a:pt x="357058" y="50800"/>
                </a:lnTo>
                <a:lnTo>
                  <a:pt x="357321" y="49694"/>
                </a:lnTo>
                <a:lnTo>
                  <a:pt x="357774" y="48163"/>
                </a:lnTo>
                <a:lnTo>
                  <a:pt x="357907" y="48163"/>
                </a:lnTo>
                <a:lnTo>
                  <a:pt x="359876" y="46990"/>
                </a:lnTo>
                <a:lnTo>
                  <a:pt x="361734" y="44450"/>
                </a:lnTo>
                <a:lnTo>
                  <a:pt x="363616" y="43180"/>
                </a:lnTo>
                <a:lnTo>
                  <a:pt x="364805" y="43180"/>
                </a:lnTo>
                <a:lnTo>
                  <a:pt x="364549" y="44450"/>
                </a:lnTo>
                <a:lnTo>
                  <a:pt x="364378" y="44450"/>
                </a:lnTo>
                <a:lnTo>
                  <a:pt x="362239" y="46990"/>
                </a:lnTo>
                <a:lnTo>
                  <a:pt x="360566" y="48163"/>
                </a:lnTo>
                <a:lnTo>
                  <a:pt x="357556" y="50800"/>
                </a:lnTo>
                <a:lnTo>
                  <a:pt x="356528" y="52070"/>
                </a:lnTo>
                <a:lnTo>
                  <a:pt x="354282" y="53340"/>
                </a:lnTo>
                <a:lnTo>
                  <a:pt x="354098" y="54537"/>
                </a:lnTo>
                <a:close/>
              </a:path>
              <a:path w="840740" h="173989">
                <a:moveTo>
                  <a:pt x="376427" y="44450"/>
                </a:moveTo>
                <a:lnTo>
                  <a:pt x="375783" y="44450"/>
                </a:lnTo>
                <a:lnTo>
                  <a:pt x="376689" y="43180"/>
                </a:lnTo>
                <a:lnTo>
                  <a:pt x="377993" y="43180"/>
                </a:lnTo>
                <a:lnTo>
                  <a:pt x="376427" y="44450"/>
                </a:lnTo>
                <a:close/>
              </a:path>
              <a:path w="840740" h="173989">
                <a:moveTo>
                  <a:pt x="384479" y="48163"/>
                </a:moveTo>
                <a:lnTo>
                  <a:pt x="384441" y="46990"/>
                </a:lnTo>
                <a:lnTo>
                  <a:pt x="386238" y="45720"/>
                </a:lnTo>
                <a:lnTo>
                  <a:pt x="387608" y="44450"/>
                </a:lnTo>
                <a:lnTo>
                  <a:pt x="388512" y="43180"/>
                </a:lnTo>
                <a:lnTo>
                  <a:pt x="390593" y="43180"/>
                </a:lnTo>
                <a:lnTo>
                  <a:pt x="389608" y="44450"/>
                </a:lnTo>
                <a:lnTo>
                  <a:pt x="388981" y="44450"/>
                </a:lnTo>
                <a:lnTo>
                  <a:pt x="387796" y="45720"/>
                </a:lnTo>
                <a:lnTo>
                  <a:pt x="384479" y="48163"/>
                </a:lnTo>
                <a:close/>
              </a:path>
              <a:path w="840740" h="173989">
                <a:moveTo>
                  <a:pt x="413752" y="44450"/>
                </a:moveTo>
                <a:lnTo>
                  <a:pt x="413314" y="43180"/>
                </a:lnTo>
                <a:lnTo>
                  <a:pt x="413752" y="43180"/>
                </a:lnTo>
                <a:lnTo>
                  <a:pt x="413752" y="44450"/>
                </a:lnTo>
                <a:close/>
              </a:path>
              <a:path w="840740" h="173989">
                <a:moveTo>
                  <a:pt x="425651" y="44450"/>
                </a:moveTo>
                <a:lnTo>
                  <a:pt x="424132" y="44450"/>
                </a:lnTo>
                <a:lnTo>
                  <a:pt x="424620" y="43180"/>
                </a:lnTo>
                <a:lnTo>
                  <a:pt x="426139" y="43180"/>
                </a:lnTo>
                <a:lnTo>
                  <a:pt x="425651" y="44450"/>
                </a:lnTo>
                <a:close/>
              </a:path>
              <a:path w="840740" h="173989">
                <a:moveTo>
                  <a:pt x="434295" y="46990"/>
                </a:moveTo>
                <a:lnTo>
                  <a:pt x="433484" y="46990"/>
                </a:lnTo>
                <a:lnTo>
                  <a:pt x="435256" y="45720"/>
                </a:lnTo>
                <a:lnTo>
                  <a:pt x="436452" y="44450"/>
                </a:lnTo>
                <a:lnTo>
                  <a:pt x="437542" y="43180"/>
                </a:lnTo>
                <a:lnTo>
                  <a:pt x="438462" y="43180"/>
                </a:lnTo>
                <a:lnTo>
                  <a:pt x="437683" y="45720"/>
                </a:lnTo>
                <a:lnTo>
                  <a:pt x="435825" y="45720"/>
                </a:lnTo>
                <a:lnTo>
                  <a:pt x="434295" y="46990"/>
                </a:lnTo>
                <a:close/>
              </a:path>
              <a:path w="840740" h="173989">
                <a:moveTo>
                  <a:pt x="450444" y="44450"/>
                </a:moveTo>
                <a:lnTo>
                  <a:pt x="448878" y="44450"/>
                </a:lnTo>
                <a:lnTo>
                  <a:pt x="449422" y="43180"/>
                </a:lnTo>
                <a:lnTo>
                  <a:pt x="451490" y="43180"/>
                </a:lnTo>
                <a:lnTo>
                  <a:pt x="450444" y="44450"/>
                </a:lnTo>
                <a:close/>
              </a:path>
              <a:path w="840740" h="173989">
                <a:moveTo>
                  <a:pt x="472022" y="46990"/>
                </a:moveTo>
                <a:lnTo>
                  <a:pt x="472780" y="44450"/>
                </a:lnTo>
                <a:lnTo>
                  <a:pt x="473759" y="43180"/>
                </a:lnTo>
                <a:lnTo>
                  <a:pt x="475556" y="43180"/>
                </a:lnTo>
                <a:lnTo>
                  <a:pt x="475079" y="44450"/>
                </a:lnTo>
                <a:lnTo>
                  <a:pt x="473869" y="45720"/>
                </a:lnTo>
                <a:lnTo>
                  <a:pt x="472022" y="46990"/>
                </a:lnTo>
                <a:close/>
              </a:path>
              <a:path w="840740" h="173989">
                <a:moveTo>
                  <a:pt x="488832" y="44450"/>
                </a:moveTo>
                <a:lnTo>
                  <a:pt x="486160" y="44450"/>
                </a:lnTo>
                <a:lnTo>
                  <a:pt x="485993" y="43180"/>
                </a:lnTo>
                <a:lnTo>
                  <a:pt x="488982" y="43180"/>
                </a:lnTo>
                <a:lnTo>
                  <a:pt x="488832" y="44450"/>
                </a:lnTo>
                <a:close/>
              </a:path>
              <a:path w="840740" h="173989">
                <a:moveTo>
                  <a:pt x="489415" y="54537"/>
                </a:moveTo>
                <a:lnTo>
                  <a:pt x="489742" y="53340"/>
                </a:lnTo>
                <a:lnTo>
                  <a:pt x="490121" y="52070"/>
                </a:lnTo>
                <a:lnTo>
                  <a:pt x="491544" y="50800"/>
                </a:lnTo>
                <a:lnTo>
                  <a:pt x="492921" y="49530"/>
                </a:lnTo>
                <a:lnTo>
                  <a:pt x="493380" y="49530"/>
                </a:lnTo>
                <a:lnTo>
                  <a:pt x="494040" y="48163"/>
                </a:lnTo>
                <a:lnTo>
                  <a:pt x="495273" y="46990"/>
                </a:lnTo>
                <a:lnTo>
                  <a:pt x="496142" y="45720"/>
                </a:lnTo>
                <a:lnTo>
                  <a:pt x="497465" y="44450"/>
                </a:lnTo>
                <a:lnTo>
                  <a:pt x="497971" y="43180"/>
                </a:lnTo>
                <a:lnTo>
                  <a:pt x="500768" y="43180"/>
                </a:lnTo>
                <a:lnTo>
                  <a:pt x="494401" y="49530"/>
                </a:lnTo>
                <a:lnTo>
                  <a:pt x="492334" y="50800"/>
                </a:lnTo>
                <a:lnTo>
                  <a:pt x="490893" y="53340"/>
                </a:lnTo>
                <a:lnTo>
                  <a:pt x="490270" y="53340"/>
                </a:lnTo>
                <a:lnTo>
                  <a:pt x="489415" y="54537"/>
                </a:lnTo>
                <a:close/>
              </a:path>
              <a:path w="840740" h="173989">
                <a:moveTo>
                  <a:pt x="520907" y="48163"/>
                </a:moveTo>
                <a:lnTo>
                  <a:pt x="519489" y="48163"/>
                </a:lnTo>
                <a:lnTo>
                  <a:pt x="519446" y="46990"/>
                </a:lnTo>
                <a:lnTo>
                  <a:pt x="520069" y="46990"/>
                </a:lnTo>
                <a:lnTo>
                  <a:pt x="520969" y="45720"/>
                </a:lnTo>
                <a:lnTo>
                  <a:pt x="521638" y="45720"/>
                </a:lnTo>
                <a:lnTo>
                  <a:pt x="521873" y="44450"/>
                </a:lnTo>
                <a:lnTo>
                  <a:pt x="522638" y="44450"/>
                </a:lnTo>
                <a:lnTo>
                  <a:pt x="523773" y="43180"/>
                </a:lnTo>
                <a:lnTo>
                  <a:pt x="524957" y="43180"/>
                </a:lnTo>
                <a:lnTo>
                  <a:pt x="523585" y="44450"/>
                </a:lnTo>
                <a:lnTo>
                  <a:pt x="520907" y="48163"/>
                </a:lnTo>
                <a:close/>
              </a:path>
              <a:path w="840740" h="173989">
                <a:moveTo>
                  <a:pt x="533676" y="46990"/>
                </a:moveTo>
                <a:lnTo>
                  <a:pt x="533235" y="46990"/>
                </a:lnTo>
                <a:lnTo>
                  <a:pt x="533787" y="45720"/>
                </a:lnTo>
                <a:lnTo>
                  <a:pt x="534961" y="44450"/>
                </a:lnTo>
                <a:lnTo>
                  <a:pt x="536239" y="43180"/>
                </a:lnTo>
                <a:lnTo>
                  <a:pt x="537057" y="43180"/>
                </a:lnTo>
                <a:lnTo>
                  <a:pt x="536918" y="44450"/>
                </a:lnTo>
                <a:lnTo>
                  <a:pt x="535730" y="45720"/>
                </a:lnTo>
                <a:lnTo>
                  <a:pt x="533676" y="46990"/>
                </a:lnTo>
                <a:close/>
              </a:path>
              <a:path w="840740" h="173989">
                <a:moveTo>
                  <a:pt x="544523" y="49530"/>
                </a:moveTo>
                <a:lnTo>
                  <a:pt x="544021" y="48163"/>
                </a:lnTo>
                <a:lnTo>
                  <a:pt x="544161" y="48163"/>
                </a:lnTo>
                <a:lnTo>
                  <a:pt x="545423" y="46990"/>
                </a:lnTo>
                <a:lnTo>
                  <a:pt x="547007" y="45720"/>
                </a:lnTo>
                <a:lnTo>
                  <a:pt x="547394" y="43180"/>
                </a:lnTo>
                <a:lnTo>
                  <a:pt x="549989" y="43180"/>
                </a:lnTo>
                <a:lnTo>
                  <a:pt x="547818" y="45720"/>
                </a:lnTo>
                <a:lnTo>
                  <a:pt x="546498" y="46990"/>
                </a:lnTo>
                <a:lnTo>
                  <a:pt x="545219" y="48163"/>
                </a:lnTo>
                <a:lnTo>
                  <a:pt x="544523" y="49530"/>
                </a:lnTo>
                <a:close/>
              </a:path>
              <a:path w="840740" h="173989">
                <a:moveTo>
                  <a:pt x="557258" y="48163"/>
                </a:moveTo>
                <a:lnTo>
                  <a:pt x="556528" y="48163"/>
                </a:lnTo>
                <a:lnTo>
                  <a:pt x="556554" y="46990"/>
                </a:lnTo>
                <a:lnTo>
                  <a:pt x="557792" y="45720"/>
                </a:lnTo>
                <a:lnTo>
                  <a:pt x="558874" y="45720"/>
                </a:lnTo>
                <a:lnTo>
                  <a:pt x="559575" y="44450"/>
                </a:lnTo>
                <a:lnTo>
                  <a:pt x="559792" y="44450"/>
                </a:lnTo>
                <a:lnTo>
                  <a:pt x="560322" y="43180"/>
                </a:lnTo>
                <a:lnTo>
                  <a:pt x="563148" y="43180"/>
                </a:lnTo>
                <a:lnTo>
                  <a:pt x="562191" y="44450"/>
                </a:lnTo>
                <a:lnTo>
                  <a:pt x="560333" y="45720"/>
                </a:lnTo>
                <a:lnTo>
                  <a:pt x="559653" y="46990"/>
                </a:lnTo>
                <a:lnTo>
                  <a:pt x="557988" y="46990"/>
                </a:lnTo>
                <a:lnTo>
                  <a:pt x="557258" y="48163"/>
                </a:lnTo>
                <a:close/>
              </a:path>
              <a:path w="840740" h="173989">
                <a:moveTo>
                  <a:pt x="570396" y="48163"/>
                </a:moveTo>
                <a:lnTo>
                  <a:pt x="568934" y="48163"/>
                </a:lnTo>
                <a:lnTo>
                  <a:pt x="569190" y="46990"/>
                </a:lnTo>
                <a:lnTo>
                  <a:pt x="571624" y="44450"/>
                </a:lnTo>
                <a:lnTo>
                  <a:pt x="572916" y="43180"/>
                </a:lnTo>
                <a:lnTo>
                  <a:pt x="575083" y="43180"/>
                </a:lnTo>
                <a:lnTo>
                  <a:pt x="574709" y="44450"/>
                </a:lnTo>
                <a:lnTo>
                  <a:pt x="573435" y="44450"/>
                </a:lnTo>
                <a:lnTo>
                  <a:pt x="573012" y="45720"/>
                </a:lnTo>
                <a:lnTo>
                  <a:pt x="571688" y="46990"/>
                </a:lnTo>
                <a:lnTo>
                  <a:pt x="570396" y="48163"/>
                </a:lnTo>
                <a:close/>
              </a:path>
              <a:path w="840740" h="173989">
                <a:moveTo>
                  <a:pt x="586392" y="44450"/>
                </a:moveTo>
                <a:lnTo>
                  <a:pt x="584872" y="43180"/>
                </a:lnTo>
                <a:lnTo>
                  <a:pt x="587097" y="43180"/>
                </a:lnTo>
                <a:lnTo>
                  <a:pt x="586392" y="44450"/>
                </a:lnTo>
                <a:close/>
              </a:path>
              <a:path w="840740" h="173989">
                <a:moveTo>
                  <a:pt x="611301" y="44450"/>
                </a:moveTo>
                <a:lnTo>
                  <a:pt x="609287" y="44450"/>
                </a:lnTo>
                <a:lnTo>
                  <a:pt x="609565" y="43180"/>
                </a:lnTo>
                <a:lnTo>
                  <a:pt x="611280" y="43180"/>
                </a:lnTo>
                <a:lnTo>
                  <a:pt x="611301" y="44450"/>
                </a:lnTo>
                <a:close/>
              </a:path>
              <a:path w="840740" h="173989">
                <a:moveTo>
                  <a:pt x="619927" y="46990"/>
                </a:moveTo>
                <a:lnTo>
                  <a:pt x="619191" y="46990"/>
                </a:lnTo>
                <a:lnTo>
                  <a:pt x="620013" y="45720"/>
                </a:lnTo>
                <a:lnTo>
                  <a:pt x="621123" y="44450"/>
                </a:lnTo>
                <a:lnTo>
                  <a:pt x="621838" y="43180"/>
                </a:lnTo>
                <a:lnTo>
                  <a:pt x="624815" y="43180"/>
                </a:lnTo>
                <a:lnTo>
                  <a:pt x="623816" y="44450"/>
                </a:lnTo>
                <a:lnTo>
                  <a:pt x="622016" y="45720"/>
                </a:lnTo>
                <a:lnTo>
                  <a:pt x="619927" y="46990"/>
                </a:lnTo>
                <a:close/>
              </a:path>
              <a:path w="840740" h="173989">
                <a:moveTo>
                  <a:pt x="632513" y="46990"/>
                </a:moveTo>
                <a:lnTo>
                  <a:pt x="633414" y="44450"/>
                </a:lnTo>
                <a:lnTo>
                  <a:pt x="633930" y="43180"/>
                </a:lnTo>
                <a:lnTo>
                  <a:pt x="636652" y="43180"/>
                </a:lnTo>
                <a:lnTo>
                  <a:pt x="635915" y="44450"/>
                </a:lnTo>
                <a:lnTo>
                  <a:pt x="635118" y="45720"/>
                </a:lnTo>
                <a:lnTo>
                  <a:pt x="634069" y="45720"/>
                </a:lnTo>
                <a:lnTo>
                  <a:pt x="632513" y="46990"/>
                </a:lnTo>
                <a:close/>
              </a:path>
              <a:path w="840740" h="173989">
                <a:moveTo>
                  <a:pt x="642741" y="49530"/>
                </a:moveTo>
                <a:lnTo>
                  <a:pt x="643114" y="46990"/>
                </a:lnTo>
                <a:lnTo>
                  <a:pt x="644737" y="45720"/>
                </a:lnTo>
                <a:lnTo>
                  <a:pt x="645747" y="44450"/>
                </a:lnTo>
                <a:lnTo>
                  <a:pt x="646185" y="43180"/>
                </a:lnTo>
                <a:lnTo>
                  <a:pt x="648082" y="43180"/>
                </a:lnTo>
                <a:lnTo>
                  <a:pt x="646434" y="45720"/>
                </a:lnTo>
                <a:lnTo>
                  <a:pt x="644808" y="46990"/>
                </a:lnTo>
                <a:lnTo>
                  <a:pt x="642741" y="49530"/>
                </a:lnTo>
                <a:close/>
              </a:path>
              <a:path w="840740" h="173989">
                <a:moveTo>
                  <a:pt x="697054" y="44450"/>
                </a:moveTo>
                <a:lnTo>
                  <a:pt x="696669" y="44450"/>
                </a:lnTo>
                <a:lnTo>
                  <a:pt x="696548" y="43180"/>
                </a:lnTo>
                <a:lnTo>
                  <a:pt x="697182" y="43180"/>
                </a:lnTo>
                <a:lnTo>
                  <a:pt x="697054" y="44450"/>
                </a:lnTo>
                <a:close/>
              </a:path>
              <a:path w="840740" h="173989">
                <a:moveTo>
                  <a:pt x="781429" y="45720"/>
                </a:moveTo>
                <a:lnTo>
                  <a:pt x="781372" y="44450"/>
                </a:lnTo>
                <a:lnTo>
                  <a:pt x="783706" y="43180"/>
                </a:lnTo>
                <a:lnTo>
                  <a:pt x="783639" y="44450"/>
                </a:lnTo>
                <a:lnTo>
                  <a:pt x="781429" y="45720"/>
                </a:lnTo>
                <a:close/>
              </a:path>
              <a:path w="840740" h="173989">
                <a:moveTo>
                  <a:pt x="22016" y="53340"/>
                </a:moveTo>
                <a:lnTo>
                  <a:pt x="21589" y="53340"/>
                </a:lnTo>
                <a:lnTo>
                  <a:pt x="21311" y="52070"/>
                </a:lnTo>
                <a:lnTo>
                  <a:pt x="23816" y="49530"/>
                </a:lnTo>
                <a:lnTo>
                  <a:pt x="26560" y="46990"/>
                </a:lnTo>
                <a:lnTo>
                  <a:pt x="27603" y="45720"/>
                </a:lnTo>
                <a:lnTo>
                  <a:pt x="29809" y="44450"/>
                </a:lnTo>
                <a:lnTo>
                  <a:pt x="29126" y="45720"/>
                </a:lnTo>
                <a:lnTo>
                  <a:pt x="28695" y="46990"/>
                </a:lnTo>
                <a:lnTo>
                  <a:pt x="27896" y="48163"/>
                </a:lnTo>
                <a:lnTo>
                  <a:pt x="27615" y="48163"/>
                </a:lnTo>
                <a:lnTo>
                  <a:pt x="25275" y="49530"/>
                </a:lnTo>
                <a:lnTo>
                  <a:pt x="24436" y="50800"/>
                </a:lnTo>
                <a:lnTo>
                  <a:pt x="23290" y="52070"/>
                </a:lnTo>
                <a:lnTo>
                  <a:pt x="22703" y="52070"/>
                </a:lnTo>
                <a:lnTo>
                  <a:pt x="22016" y="53340"/>
                </a:lnTo>
                <a:close/>
              </a:path>
              <a:path w="840740" h="173989">
                <a:moveTo>
                  <a:pt x="128354" y="45720"/>
                </a:moveTo>
                <a:lnTo>
                  <a:pt x="128194" y="45720"/>
                </a:lnTo>
                <a:lnTo>
                  <a:pt x="128002" y="44450"/>
                </a:lnTo>
                <a:lnTo>
                  <a:pt x="128600" y="44450"/>
                </a:lnTo>
                <a:lnTo>
                  <a:pt x="128354" y="45720"/>
                </a:lnTo>
                <a:close/>
              </a:path>
              <a:path w="840740" h="173989">
                <a:moveTo>
                  <a:pt x="301179" y="45720"/>
                </a:moveTo>
                <a:lnTo>
                  <a:pt x="299788" y="45720"/>
                </a:lnTo>
                <a:lnTo>
                  <a:pt x="300126" y="44450"/>
                </a:lnTo>
                <a:lnTo>
                  <a:pt x="300848" y="44450"/>
                </a:lnTo>
                <a:lnTo>
                  <a:pt x="301179" y="45720"/>
                </a:lnTo>
                <a:close/>
              </a:path>
              <a:path w="840740" h="173989">
                <a:moveTo>
                  <a:pt x="304708" y="54537"/>
                </a:moveTo>
                <a:lnTo>
                  <a:pt x="303178" y="54537"/>
                </a:lnTo>
                <a:lnTo>
                  <a:pt x="305197" y="52070"/>
                </a:lnTo>
                <a:lnTo>
                  <a:pt x="306798" y="50800"/>
                </a:lnTo>
                <a:lnTo>
                  <a:pt x="307635" y="49694"/>
                </a:lnTo>
                <a:lnTo>
                  <a:pt x="307759" y="49530"/>
                </a:lnTo>
                <a:lnTo>
                  <a:pt x="308051" y="49530"/>
                </a:lnTo>
                <a:lnTo>
                  <a:pt x="309610" y="48163"/>
                </a:lnTo>
                <a:lnTo>
                  <a:pt x="310787" y="46990"/>
                </a:lnTo>
                <a:lnTo>
                  <a:pt x="311890" y="45720"/>
                </a:lnTo>
                <a:lnTo>
                  <a:pt x="312677" y="44450"/>
                </a:lnTo>
                <a:lnTo>
                  <a:pt x="313321" y="45720"/>
                </a:lnTo>
                <a:lnTo>
                  <a:pt x="311137" y="48163"/>
                </a:lnTo>
                <a:lnTo>
                  <a:pt x="309385" y="49530"/>
                </a:lnTo>
                <a:lnTo>
                  <a:pt x="308784" y="50800"/>
                </a:lnTo>
                <a:lnTo>
                  <a:pt x="307933" y="50800"/>
                </a:lnTo>
                <a:lnTo>
                  <a:pt x="306318" y="52070"/>
                </a:lnTo>
                <a:lnTo>
                  <a:pt x="305446" y="53340"/>
                </a:lnTo>
                <a:lnTo>
                  <a:pt x="304708" y="54537"/>
                </a:lnTo>
                <a:close/>
              </a:path>
              <a:path w="840740" h="173989">
                <a:moveTo>
                  <a:pt x="332579" y="50800"/>
                </a:moveTo>
                <a:lnTo>
                  <a:pt x="332576" y="49530"/>
                </a:lnTo>
                <a:lnTo>
                  <a:pt x="333568" y="48163"/>
                </a:lnTo>
                <a:lnTo>
                  <a:pt x="334496" y="48163"/>
                </a:lnTo>
                <a:lnTo>
                  <a:pt x="335860" y="46990"/>
                </a:lnTo>
                <a:lnTo>
                  <a:pt x="336490" y="45720"/>
                </a:lnTo>
                <a:lnTo>
                  <a:pt x="337223" y="44450"/>
                </a:lnTo>
                <a:lnTo>
                  <a:pt x="337874" y="44450"/>
                </a:lnTo>
                <a:lnTo>
                  <a:pt x="337970" y="45720"/>
                </a:lnTo>
                <a:lnTo>
                  <a:pt x="338113" y="45720"/>
                </a:lnTo>
                <a:lnTo>
                  <a:pt x="337536" y="46990"/>
                </a:lnTo>
                <a:lnTo>
                  <a:pt x="336782" y="46990"/>
                </a:lnTo>
                <a:lnTo>
                  <a:pt x="335657" y="49530"/>
                </a:lnTo>
                <a:lnTo>
                  <a:pt x="334099" y="49530"/>
                </a:lnTo>
                <a:lnTo>
                  <a:pt x="332579" y="50800"/>
                </a:lnTo>
                <a:close/>
              </a:path>
              <a:path w="840740" h="173989">
                <a:moveTo>
                  <a:pt x="400283" y="45720"/>
                </a:moveTo>
                <a:lnTo>
                  <a:pt x="398436" y="45720"/>
                </a:lnTo>
                <a:lnTo>
                  <a:pt x="398792" y="44450"/>
                </a:lnTo>
                <a:lnTo>
                  <a:pt x="400311" y="44450"/>
                </a:lnTo>
                <a:lnTo>
                  <a:pt x="400283" y="45720"/>
                </a:lnTo>
                <a:close/>
              </a:path>
              <a:path w="840740" h="173989">
                <a:moveTo>
                  <a:pt x="424000" y="45720"/>
                </a:moveTo>
                <a:lnTo>
                  <a:pt x="423488" y="44450"/>
                </a:lnTo>
                <a:lnTo>
                  <a:pt x="424965" y="44450"/>
                </a:lnTo>
                <a:lnTo>
                  <a:pt x="424000" y="45720"/>
                </a:lnTo>
                <a:close/>
              </a:path>
              <a:path w="840740" h="173989">
                <a:moveTo>
                  <a:pt x="445778" y="50800"/>
                </a:moveTo>
                <a:lnTo>
                  <a:pt x="442746" y="50800"/>
                </a:lnTo>
                <a:lnTo>
                  <a:pt x="443340" y="49694"/>
                </a:lnTo>
                <a:lnTo>
                  <a:pt x="444250" y="48163"/>
                </a:lnTo>
                <a:lnTo>
                  <a:pt x="445956" y="46990"/>
                </a:lnTo>
                <a:lnTo>
                  <a:pt x="446878" y="45720"/>
                </a:lnTo>
                <a:lnTo>
                  <a:pt x="447159" y="45720"/>
                </a:lnTo>
                <a:lnTo>
                  <a:pt x="447899" y="44450"/>
                </a:lnTo>
                <a:lnTo>
                  <a:pt x="448767" y="44450"/>
                </a:lnTo>
                <a:lnTo>
                  <a:pt x="448472" y="45720"/>
                </a:lnTo>
                <a:lnTo>
                  <a:pt x="447924" y="46990"/>
                </a:lnTo>
                <a:lnTo>
                  <a:pt x="446264" y="48163"/>
                </a:lnTo>
                <a:lnTo>
                  <a:pt x="445896" y="48163"/>
                </a:lnTo>
                <a:lnTo>
                  <a:pt x="446241" y="49530"/>
                </a:lnTo>
                <a:lnTo>
                  <a:pt x="445778" y="50800"/>
                </a:lnTo>
                <a:close/>
              </a:path>
              <a:path w="840740" h="173989">
                <a:moveTo>
                  <a:pt x="459364" y="48163"/>
                </a:moveTo>
                <a:lnTo>
                  <a:pt x="457319" y="48163"/>
                </a:lnTo>
                <a:lnTo>
                  <a:pt x="457589" y="46990"/>
                </a:lnTo>
                <a:lnTo>
                  <a:pt x="458294" y="46990"/>
                </a:lnTo>
                <a:lnTo>
                  <a:pt x="459048" y="45720"/>
                </a:lnTo>
                <a:lnTo>
                  <a:pt x="459913" y="45720"/>
                </a:lnTo>
                <a:lnTo>
                  <a:pt x="460834" y="44450"/>
                </a:lnTo>
                <a:lnTo>
                  <a:pt x="461240" y="45720"/>
                </a:lnTo>
                <a:lnTo>
                  <a:pt x="459916" y="46990"/>
                </a:lnTo>
                <a:lnTo>
                  <a:pt x="459364" y="48163"/>
                </a:lnTo>
                <a:close/>
              </a:path>
              <a:path w="840740" h="173989">
                <a:moveTo>
                  <a:pt x="509269" y="46990"/>
                </a:moveTo>
                <a:lnTo>
                  <a:pt x="508856" y="45720"/>
                </a:lnTo>
                <a:lnTo>
                  <a:pt x="509255" y="45720"/>
                </a:lnTo>
                <a:lnTo>
                  <a:pt x="509867" y="44450"/>
                </a:lnTo>
                <a:lnTo>
                  <a:pt x="511315" y="44450"/>
                </a:lnTo>
                <a:lnTo>
                  <a:pt x="509845" y="45720"/>
                </a:lnTo>
                <a:lnTo>
                  <a:pt x="509269" y="46990"/>
                </a:lnTo>
                <a:close/>
              </a:path>
              <a:path w="840740" h="173989">
                <a:moveTo>
                  <a:pt x="577229" y="53340"/>
                </a:moveTo>
                <a:lnTo>
                  <a:pt x="576802" y="53340"/>
                </a:lnTo>
                <a:lnTo>
                  <a:pt x="576524" y="52070"/>
                </a:lnTo>
                <a:lnTo>
                  <a:pt x="579029" y="49530"/>
                </a:lnTo>
                <a:lnTo>
                  <a:pt x="581773" y="46990"/>
                </a:lnTo>
                <a:lnTo>
                  <a:pt x="582816" y="45720"/>
                </a:lnTo>
                <a:lnTo>
                  <a:pt x="585022" y="44450"/>
                </a:lnTo>
                <a:lnTo>
                  <a:pt x="584339" y="45720"/>
                </a:lnTo>
                <a:lnTo>
                  <a:pt x="583908" y="46990"/>
                </a:lnTo>
                <a:lnTo>
                  <a:pt x="583109" y="48163"/>
                </a:lnTo>
                <a:lnTo>
                  <a:pt x="582828" y="48163"/>
                </a:lnTo>
                <a:lnTo>
                  <a:pt x="580488" y="49530"/>
                </a:lnTo>
                <a:lnTo>
                  <a:pt x="579649" y="50800"/>
                </a:lnTo>
                <a:lnTo>
                  <a:pt x="578503" y="52070"/>
                </a:lnTo>
                <a:lnTo>
                  <a:pt x="577916" y="52070"/>
                </a:lnTo>
                <a:lnTo>
                  <a:pt x="577229" y="53340"/>
                </a:lnTo>
                <a:close/>
              </a:path>
              <a:path w="840740" h="173989">
                <a:moveTo>
                  <a:pt x="683567" y="45720"/>
                </a:moveTo>
                <a:lnTo>
                  <a:pt x="683407" y="45720"/>
                </a:lnTo>
                <a:lnTo>
                  <a:pt x="683215" y="44450"/>
                </a:lnTo>
                <a:lnTo>
                  <a:pt x="683813" y="44450"/>
                </a:lnTo>
                <a:lnTo>
                  <a:pt x="683567" y="45720"/>
                </a:lnTo>
                <a:close/>
              </a:path>
              <a:path w="840740" h="173989">
                <a:moveTo>
                  <a:pt x="45388" y="54537"/>
                </a:moveTo>
                <a:lnTo>
                  <a:pt x="44501" y="54537"/>
                </a:lnTo>
                <a:lnTo>
                  <a:pt x="44602" y="53340"/>
                </a:lnTo>
                <a:lnTo>
                  <a:pt x="47836" y="50800"/>
                </a:lnTo>
                <a:lnTo>
                  <a:pt x="48875" y="49530"/>
                </a:lnTo>
                <a:lnTo>
                  <a:pt x="49568" y="48163"/>
                </a:lnTo>
                <a:lnTo>
                  <a:pt x="50672" y="46990"/>
                </a:lnTo>
                <a:lnTo>
                  <a:pt x="52416" y="45720"/>
                </a:lnTo>
                <a:lnTo>
                  <a:pt x="53985" y="45720"/>
                </a:lnTo>
                <a:lnTo>
                  <a:pt x="51997" y="48163"/>
                </a:lnTo>
                <a:lnTo>
                  <a:pt x="50252" y="49530"/>
                </a:lnTo>
                <a:lnTo>
                  <a:pt x="47612" y="52070"/>
                </a:lnTo>
                <a:lnTo>
                  <a:pt x="46142" y="53340"/>
                </a:lnTo>
                <a:lnTo>
                  <a:pt x="45388" y="54537"/>
                </a:lnTo>
                <a:close/>
              </a:path>
              <a:path w="840740" h="173989">
                <a:moveTo>
                  <a:pt x="114458" y="46990"/>
                </a:moveTo>
                <a:lnTo>
                  <a:pt x="113935" y="46990"/>
                </a:lnTo>
                <a:lnTo>
                  <a:pt x="113949" y="45720"/>
                </a:lnTo>
                <a:lnTo>
                  <a:pt x="114554" y="45720"/>
                </a:lnTo>
                <a:lnTo>
                  <a:pt x="114458" y="46990"/>
                </a:lnTo>
                <a:close/>
              </a:path>
              <a:path w="840740" h="173989">
                <a:moveTo>
                  <a:pt x="126899" y="48163"/>
                </a:moveTo>
                <a:lnTo>
                  <a:pt x="123378" y="48163"/>
                </a:lnTo>
                <a:lnTo>
                  <a:pt x="124913" y="46990"/>
                </a:lnTo>
                <a:lnTo>
                  <a:pt x="127041" y="45720"/>
                </a:lnTo>
                <a:lnTo>
                  <a:pt x="126991" y="46990"/>
                </a:lnTo>
                <a:lnTo>
                  <a:pt x="126899" y="48163"/>
                </a:lnTo>
                <a:close/>
              </a:path>
              <a:path w="840740" h="173989">
                <a:moveTo>
                  <a:pt x="137097" y="49530"/>
                </a:moveTo>
                <a:lnTo>
                  <a:pt x="135610" y="49530"/>
                </a:lnTo>
                <a:lnTo>
                  <a:pt x="136923" y="46990"/>
                </a:lnTo>
                <a:lnTo>
                  <a:pt x="138076" y="46990"/>
                </a:lnTo>
                <a:lnTo>
                  <a:pt x="139642" y="45720"/>
                </a:lnTo>
                <a:lnTo>
                  <a:pt x="139101" y="46990"/>
                </a:lnTo>
                <a:lnTo>
                  <a:pt x="138864" y="48163"/>
                </a:lnTo>
                <a:lnTo>
                  <a:pt x="137097" y="49530"/>
                </a:lnTo>
                <a:close/>
              </a:path>
              <a:path w="840740" h="173989">
                <a:moveTo>
                  <a:pt x="150037" y="48163"/>
                </a:moveTo>
                <a:lnTo>
                  <a:pt x="150210" y="46990"/>
                </a:lnTo>
                <a:lnTo>
                  <a:pt x="152228" y="45720"/>
                </a:lnTo>
                <a:lnTo>
                  <a:pt x="150037" y="48163"/>
                </a:lnTo>
                <a:close/>
              </a:path>
              <a:path w="840740" h="173989">
                <a:moveTo>
                  <a:pt x="187804" y="48163"/>
                </a:moveTo>
                <a:lnTo>
                  <a:pt x="186865" y="48163"/>
                </a:lnTo>
                <a:lnTo>
                  <a:pt x="187016" y="46990"/>
                </a:lnTo>
                <a:lnTo>
                  <a:pt x="187930" y="45720"/>
                </a:lnTo>
                <a:lnTo>
                  <a:pt x="189009" y="45720"/>
                </a:lnTo>
                <a:lnTo>
                  <a:pt x="187804" y="48163"/>
                </a:lnTo>
                <a:close/>
              </a:path>
              <a:path w="840740" h="173989">
                <a:moveTo>
                  <a:pt x="206758" y="54537"/>
                </a:moveTo>
                <a:lnTo>
                  <a:pt x="203858" y="54537"/>
                </a:lnTo>
                <a:lnTo>
                  <a:pt x="204506" y="53340"/>
                </a:lnTo>
                <a:lnTo>
                  <a:pt x="205705" y="52070"/>
                </a:lnTo>
                <a:lnTo>
                  <a:pt x="208715" y="49530"/>
                </a:lnTo>
                <a:lnTo>
                  <a:pt x="210484" y="48163"/>
                </a:lnTo>
                <a:lnTo>
                  <a:pt x="212463" y="45720"/>
                </a:lnTo>
                <a:lnTo>
                  <a:pt x="214057" y="45720"/>
                </a:lnTo>
                <a:lnTo>
                  <a:pt x="213982" y="46990"/>
                </a:lnTo>
                <a:lnTo>
                  <a:pt x="213309" y="46990"/>
                </a:lnTo>
                <a:lnTo>
                  <a:pt x="212261" y="48163"/>
                </a:lnTo>
                <a:lnTo>
                  <a:pt x="211697" y="49530"/>
                </a:lnTo>
                <a:lnTo>
                  <a:pt x="209196" y="50800"/>
                </a:lnTo>
                <a:lnTo>
                  <a:pt x="208388" y="52070"/>
                </a:lnTo>
                <a:lnTo>
                  <a:pt x="207050" y="53340"/>
                </a:lnTo>
                <a:lnTo>
                  <a:pt x="206758" y="54537"/>
                </a:lnTo>
                <a:close/>
              </a:path>
              <a:path w="840740" h="173989">
                <a:moveTo>
                  <a:pt x="249415" y="48163"/>
                </a:moveTo>
                <a:lnTo>
                  <a:pt x="249300" y="45720"/>
                </a:lnTo>
                <a:lnTo>
                  <a:pt x="251592" y="45720"/>
                </a:lnTo>
                <a:lnTo>
                  <a:pt x="249415" y="48163"/>
                </a:lnTo>
                <a:close/>
              </a:path>
              <a:path w="840740" h="173989">
                <a:moveTo>
                  <a:pt x="298453" y="49530"/>
                </a:moveTo>
                <a:lnTo>
                  <a:pt x="295457" y="49530"/>
                </a:lnTo>
                <a:lnTo>
                  <a:pt x="297543" y="48163"/>
                </a:lnTo>
                <a:lnTo>
                  <a:pt x="298375" y="46990"/>
                </a:lnTo>
                <a:lnTo>
                  <a:pt x="299489" y="45720"/>
                </a:lnTo>
                <a:lnTo>
                  <a:pt x="300485" y="45720"/>
                </a:lnTo>
                <a:lnTo>
                  <a:pt x="299624" y="46990"/>
                </a:lnTo>
                <a:lnTo>
                  <a:pt x="298453" y="49530"/>
                </a:lnTo>
                <a:close/>
              </a:path>
              <a:path w="840740" h="173989">
                <a:moveTo>
                  <a:pt x="321263" y="50800"/>
                </a:moveTo>
                <a:lnTo>
                  <a:pt x="320761" y="49694"/>
                </a:lnTo>
                <a:lnTo>
                  <a:pt x="320687" y="49530"/>
                </a:lnTo>
                <a:lnTo>
                  <a:pt x="321320" y="46990"/>
                </a:lnTo>
                <a:lnTo>
                  <a:pt x="323438" y="46990"/>
                </a:lnTo>
                <a:lnTo>
                  <a:pt x="324993" y="45720"/>
                </a:lnTo>
                <a:lnTo>
                  <a:pt x="325287" y="48163"/>
                </a:lnTo>
                <a:lnTo>
                  <a:pt x="323413" y="48163"/>
                </a:lnTo>
                <a:lnTo>
                  <a:pt x="321751" y="49530"/>
                </a:lnTo>
                <a:lnTo>
                  <a:pt x="321263" y="50800"/>
                </a:lnTo>
                <a:close/>
              </a:path>
              <a:path w="840740" h="173989">
                <a:moveTo>
                  <a:pt x="367948" y="54537"/>
                </a:moveTo>
                <a:lnTo>
                  <a:pt x="365372" y="54537"/>
                </a:lnTo>
                <a:lnTo>
                  <a:pt x="365211" y="53340"/>
                </a:lnTo>
                <a:lnTo>
                  <a:pt x="366050" y="52070"/>
                </a:lnTo>
                <a:lnTo>
                  <a:pt x="368225" y="50800"/>
                </a:lnTo>
                <a:lnTo>
                  <a:pt x="369545" y="49530"/>
                </a:lnTo>
                <a:lnTo>
                  <a:pt x="371738" y="48163"/>
                </a:lnTo>
                <a:lnTo>
                  <a:pt x="372868" y="46990"/>
                </a:lnTo>
                <a:lnTo>
                  <a:pt x="373367" y="45720"/>
                </a:lnTo>
                <a:lnTo>
                  <a:pt x="374427" y="45720"/>
                </a:lnTo>
                <a:lnTo>
                  <a:pt x="374271" y="46990"/>
                </a:lnTo>
                <a:lnTo>
                  <a:pt x="373179" y="48163"/>
                </a:lnTo>
                <a:lnTo>
                  <a:pt x="371979" y="48163"/>
                </a:lnTo>
                <a:lnTo>
                  <a:pt x="370431" y="50800"/>
                </a:lnTo>
                <a:lnTo>
                  <a:pt x="369723" y="52070"/>
                </a:lnTo>
                <a:lnTo>
                  <a:pt x="367840" y="53340"/>
                </a:lnTo>
                <a:lnTo>
                  <a:pt x="367948" y="54537"/>
                </a:lnTo>
                <a:close/>
              </a:path>
              <a:path w="840740" h="173989">
                <a:moveTo>
                  <a:pt x="399393" y="46990"/>
                </a:moveTo>
                <a:lnTo>
                  <a:pt x="397906" y="45720"/>
                </a:lnTo>
                <a:lnTo>
                  <a:pt x="399913" y="45720"/>
                </a:lnTo>
                <a:lnTo>
                  <a:pt x="399393" y="46990"/>
                </a:lnTo>
                <a:close/>
              </a:path>
              <a:path w="840740" h="173989">
                <a:moveTo>
                  <a:pt x="600601" y="54537"/>
                </a:moveTo>
                <a:lnTo>
                  <a:pt x="599714" y="54537"/>
                </a:lnTo>
                <a:lnTo>
                  <a:pt x="599815" y="53340"/>
                </a:lnTo>
                <a:lnTo>
                  <a:pt x="603049" y="50800"/>
                </a:lnTo>
                <a:lnTo>
                  <a:pt x="604088" y="49530"/>
                </a:lnTo>
                <a:lnTo>
                  <a:pt x="604781" y="48163"/>
                </a:lnTo>
                <a:lnTo>
                  <a:pt x="605885" y="46990"/>
                </a:lnTo>
                <a:lnTo>
                  <a:pt x="607629" y="45720"/>
                </a:lnTo>
                <a:lnTo>
                  <a:pt x="609198" y="45720"/>
                </a:lnTo>
                <a:lnTo>
                  <a:pt x="607209" y="48163"/>
                </a:lnTo>
                <a:lnTo>
                  <a:pt x="605465" y="49530"/>
                </a:lnTo>
                <a:lnTo>
                  <a:pt x="602825" y="52070"/>
                </a:lnTo>
                <a:lnTo>
                  <a:pt x="601355" y="53340"/>
                </a:lnTo>
                <a:lnTo>
                  <a:pt x="600601" y="54537"/>
                </a:lnTo>
                <a:close/>
              </a:path>
              <a:path w="840740" h="173989">
                <a:moveTo>
                  <a:pt x="669671" y="46990"/>
                </a:moveTo>
                <a:lnTo>
                  <a:pt x="669148" y="46990"/>
                </a:lnTo>
                <a:lnTo>
                  <a:pt x="669162" y="45720"/>
                </a:lnTo>
                <a:lnTo>
                  <a:pt x="669767" y="45720"/>
                </a:lnTo>
                <a:lnTo>
                  <a:pt x="669671" y="46990"/>
                </a:lnTo>
                <a:close/>
              </a:path>
              <a:path w="840740" h="173989">
                <a:moveTo>
                  <a:pt x="682112" y="48163"/>
                </a:moveTo>
                <a:lnTo>
                  <a:pt x="678591" y="48163"/>
                </a:lnTo>
                <a:lnTo>
                  <a:pt x="680126" y="46990"/>
                </a:lnTo>
                <a:lnTo>
                  <a:pt x="682254" y="45720"/>
                </a:lnTo>
                <a:lnTo>
                  <a:pt x="682204" y="46990"/>
                </a:lnTo>
                <a:lnTo>
                  <a:pt x="682112" y="48163"/>
                </a:lnTo>
                <a:close/>
              </a:path>
              <a:path w="840740" h="173989">
                <a:moveTo>
                  <a:pt x="692310" y="49530"/>
                </a:moveTo>
                <a:lnTo>
                  <a:pt x="690823" y="49530"/>
                </a:lnTo>
                <a:lnTo>
                  <a:pt x="692136" y="46990"/>
                </a:lnTo>
                <a:lnTo>
                  <a:pt x="693289" y="46990"/>
                </a:lnTo>
                <a:lnTo>
                  <a:pt x="694855" y="45720"/>
                </a:lnTo>
                <a:lnTo>
                  <a:pt x="694314" y="46990"/>
                </a:lnTo>
                <a:lnTo>
                  <a:pt x="694077" y="48163"/>
                </a:lnTo>
                <a:lnTo>
                  <a:pt x="692310" y="49530"/>
                </a:lnTo>
                <a:close/>
              </a:path>
              <a:path w="840740" h="173989">
                <a:moveTo>
                  <a:pt x="705250" y="48163"/>
                </a:moveTo>
                <a:lnTo>
                  <a:pt x="705423" y="46990"/>
                </a:lnTo>
                <a:lnTo>
                  <a:pt x="707441" y="45720"/>
                </a:lnTo>
                <a:lnTo>
                  <a:pt x="705250" y="48163"/>
                </a:lnTo>
                <a:close/>
              </a:path>
              <a:path w="840740" h="173989">
                <a:moveTo>
                  <a:pt x="743020" y="48163"/>
                </a:moveTo>
                <a:lnTo>
                  <a:pt x="742081" y="48163"/>
                </a:lnTo>
                <a:lnTo>
                  <a:pt x="742229" y="46990"/>
                </a:lnTo>
                <a:lnTo>
                  <a:pt x="743143" y="45720"/>
                </a:lnTo>
                <a:lnTo>
                  <a:pt x="744225" y="45720"/>
                </a:lnTo>
                <a:lnTo>
                  <a:pt x="743020" y="48163"/>
                </a:lnTo>
                <a:close/>
              </a:path>
              <a:path w="840740" h="173989">
                <a:moveTo>
                  <a:pt x="761975" y="54537"/>
                </a:moveTo>
                <a:lnTo>
                  <a:pt x="759075" y="54537"/>
                </a:lnTo>
                <a:lnTo>
                  <a:pt x="759722" y="53340"/>
                </a:lnTo>
                <a:lnTo>
                  <a:pt x="760921" y="52070"/>
                </a:lnTo>
                <a:lnTo>
                  <a:pt x="763932" y="49530"/>
                </a:lnTo>
                <a:lnTo>
                  <a:pt x="765701" y="48163"/>
                </a:lnTo>
                <a:lnTo>
                  <a:pt x="767679" y="45720"/>
                </a:lnTo>
                <a:lnTo>
                  <a:pt x="769273" y="45720"/>
                </a:lnTo>
                <a:lnTo>
                  <a:pt x="769199" y="46990"/>
                </a:lnTo>
                <a:lnTo>
                  <a:pt x="768522" y="46990"/>
                </a:lnTo>
                <a:lnTo>
                  <a:pt x="767477" y="48163"/>
                </a:lnTo>
                <a:lnTo>
                  <a:pt x="766914" y="49530"/>
                </a:lnTo>
                <a:lnTo>
                  <a:pt x="764412" y="50800"/>
                </a:lnTo>
                <a:lnTo>
                  <a:pt x="763605" y="52070"/>
                </a:lnTo>
                <a:lnTo>
                  <a:pt x="762267" y="53340"/>
                </a:lnTo>
                <a:lnTo>
                  <a:pt x="761975" y="54537"/>
                </a:lnTo>
                <a:close/>
              </a:path>
              <a:path w="840740" h="173989">
                <a:moveTo>
                  <a:pt x="804628" y="48163"/>
                </a:moveTo>
                <a:lnTo>
                  <a:pt x="804513" y="45720"/>
                </a:lnTo>
                <a:lnTo>
                  <a:pt x="806805" y="45720"/>
                </a:lnTo>
                <a:lnTo>
                  <a:pt x="804628" y="48163"/>
                </a:lnTo>
                <a:close/>
              </a:path>
              <a:path w="840740" h="173989">
                <a:moveTo>
                  <a:pt x="35442" y="52070"/>
                </a:moveTo>
                <a:lnTo>
                  <a:pt x="33990" y="52070"/>
                </a:lnTo>
                <a:lnTo>
                  <a:pt x="35095" y="49694"/>
                </a:lnTo>
                <a:lnTo>
                  <a:pt x="35172" y="49530"/>
                </a:lnTo>
                <a:lnTo>
                  <a:pt x="37952" y="48163"/>
                </a:lnTo>
                <a:lnTo>
                  <a:pt x="37814" y="48163"/>
                </a:lnTo>
                <a:lnTo>
                  <a:pt x="38534" y="46990"/>
                </a:lnTo>
                <a:lnTo>
                  <a:pt x="39990" y="46990"/>
                </a:lnTo>
                <a:lnTo>
                  <a:pt x="39474" y="48163"/>
                </a:lnTo>
                <a:lnTo>
                  <a:pt x="37566" y="49530"/>
                </a:lnTo>
                <a:lnTo>
                  <a:pt x="36424" y="50800"/>
                </a:lnTo>
                <a:lnTo>
                  <a:pt x="35442" y="52070"/>
                </a:lnTo>
                <a:close/>
              </a:path>
              <a:path w="840740" h="173989">
                <a:moveTo>
                  <a:pt x="75492" y="48163"/>
                </a:moveTo>
                <a:lnTo>
                  <a:pt x="75863" y="46990"/>
                </a:lnTo>
                <a:lnTo>
                  <a:pt x="76696" y="46990"/>
                </a:lnTo>
                <a:lnTo>
                  <a:pt x="75492" y="48163"/>
                </a:lnTo>
                <a:close/>
              </a:path>
              <a:path w="840740" h="173989">
                <a:moveTo>
                  <a:pt x="112498" y="49530"/>
                </a:moveTo>
                <a:lnTo>
                  <a:pt x="111690" y="49530"/>
                </a:lnTo>
                <a:lnTo>
                  <a:pt x="112360" y="48163"/>
                </a:lnTo>
                <a:lnTo>
                  <a:pt x="113238" y="46990"/>
                </a:lnTo>
                <a:lnTo>
                  <a:pt x="113878" y="46990"/>
                </a:lnTo>
                <a:lnTo>
                  <a:pt x="113717" y="48163"/>
                </a:lnTo>
                <a:lnTo>
                  <a:pt x="112498" y="49530"/>
                </a:lnTo>
                <a:close/>
              </a:path>
              <a:path w="840740" h="173989">
                <a:moveTo>
                  <a:pt x="173636" y="49530"/>
                </a:moveTo>
                <a:lnTo>
                  <a:pt x="172533" y="49530"/>
                </a:lnTo>
                <a:lnTo>
                  <a:pt x="172845" y="48163"/>
                </a:lnTo>
                <a:lnTo>
                  <a:pt x="173348" y="46990"/>
                </a:lnTo>
                <a:lnTo>
                  <a:pt x="176016" y="46990"/>
                </a:lnTo>
                <a:lnTo>
                  <a:pt x="175254" y="48163"/>
                </a:lnTo>
                <a:lnTo>
                  <a:pt x="174662" y="48163"/>
                </a:lnTo>
                <a:lnTo>
                  <a:pt x="173636" y="49530"/>
                </a:lnTo>
                <a:close/>
              </a:path>
              <a:path w="840740" h="173989">
                <a:moveTo>
                  <a:pt x="224734" y="48163"/>
                </a:moveTo>
                <a:lnTo>
                  <a:pt x="223686" y="48163"/>
                </a:lnTo>
                <a:lnTo>
                  <a:pt x="223775" y="46990"/>
                </a:lnTo>
                <a:lnTo>
                  <a:pt x="224803" y="46990"/>
                </a:lnTo>
                <a:lnTo>
                  <a:pt x="224734" y="48163"/>
                </a:lnTo>
                <a:close/>
              </a:path>
              <a:path w="840740" h="173989">
                <a:moveTo>
                  <a:pt x="231606" y="54537"/>
                </a:moveTo>
                <a:lnTo>
                  <a:pt x="229092" y="54537"/>
                </a:lnTo>
                <a:lnTo>
                  <a:pt x="231045" y="52070"/>
                </a:lnTo>
                <a:lnTo>
                  <a:pt x="232822" y="49694"/>
                </a:lnTo>
                <a:lnTo>
                  <a:pt x="232945" y="49530"/>
                </a:lnTo>
                <a:lnTo>
                  <a:pt x="233771" y="49530"/>
                </a:lnTo>
                <a:lnTo>
                  <a:pt x="235149" y="48163"/>
                </a:lnTo>
                <a:lnTo>
                  <a:pt x="235383" y="48163"/>
                </a:lnTo>
                <a:lnTo>
                  <a:pt x="236080" y="46990"/>
                </a:lnTo>
                <a:lnTo>
                  <a:pt x="237283" y="46990"/>
                </a:lnTo>
                <a:lnTo>
                  <a:pt x="236303" y="48163"/>
                </a:lnTo>
                <a:lnTo>
                  <a:pt x="234287" y="50800"/>
                </a:lnTo>
                <a:lnTo>
                  <a:pt x="233447" y="52070"/>
                </a:lnTo>
                <a:lnTo>
                  <a:pt x="231970" y="53340"/>
                </a:lnTo>
                <a:lnTo>
                  <a:pt x="231582" y="53340"/>
                </a:lnTo>
                <a:lnTo>
                  <a:pt x="231606" y="54537"/>
                </a:lnTo>
                <a:close/>
              </a:path>
              <a:path w="840740" h="173989">
                <a:moveTo>
                  <a:pt x="243612" y="54537"/>
                </a:moveTo>
                <a:lnTo>
                  <a:pt x="241433" y="54537"/>
                </a:lnTo>
                <a:lnTo>
                  <a:pt x="243140" y="52070"/>
                </a:lnTo>
                <a:lnTo>
                  <a:pt x="244599" y="50800"/>
                </a:lnTo>
                <a:lnTo>
                  <a:pt x="246660" y="49530"/>
                </a:lnTo>
                <a:lnTo>
                  <a:pt x="248339" y="46990"/>
                </a:lnTo>
                <a:lnTo>
                  <a:pt x="248862" y="46990"/>
                </a:lnTo>
                <a:lnTo>
                  <a:pt x="249260" y="48163"/>
                </a:lnTo>
                <a:lnTo>
                  <a:pt x="249094" y="48163"/>
                </a:lnTo>
                <a:lnTo>
                  <a:pt x="248990" y="49530"/>
                </a:lnTo>
                <a:lnTo>
                  <a:pt x="246592" y="50800"/>
                </a:lnTo>
                <a:lnTo>
                  <a:pt x="245418" y="52070"/>
                </a:lnTo>
                <a:lnTo>
                  <a:pt x="243649" y="53340"/>
                </a:lnTo>
                <a:lnTo>
                  <a:pt x="243612" y="54537"/>
                </a:lnTo>
                <a:close/>
              </a:path>
              <a:path w="840740" h="173989">
                <a:moveTo>
                  <a:pt x="397520" y="48163"/>
                </a:moveTo>
                <a:lnTo>
                  <a:pt x="395959" y="48163"/>
                </a:lnTo>
                <a:lnTo>
                  <a:pt x="396735" y="46990"/>
                </a:lnTo>
                <a:lnTo>
                  <a:pt x="397803" y="46990"/>
                </a:lnTo>
                <a:lnTo>
                  <a:pt x="397520" y="48163"/>
                </a:lnTo>
                <a:close/>
              </a:path>
              <a:path w="840740" h="173989">
                <a:moveTo>
                  <a:pt x="433506" y="48163"/>
                </a:moveTo>
                <a:lnTo>
                  <a:pt x="433032" y="46990"/>
                </a:lnTo>
                <a:lnTo>
                  <a:pt x="433822" y="46990"/>
                </a:lnTo>
                <a:lnTo>
                  <a:pt x="433506" y="48163"/>
                </a:lnTo>
                <a:close/>
              </a:path>
              <a:path w="840740" h="173989">
                <a:moveTo>
                  <a:pt x="471229" y="48163"/>
                </a:moveTo>
                <a:lnTo>
                  <a:pt x="469589" y="48163"/>
                </a:lnTo>
                <a:lnTo>
                  <a:pt x="471193" y="46990"/>
                </a:lnTo>
                <a:lnTo>
                  <a:pt x="471229" y="48163"/>
                </a:lnTo>
                <a:close/>
              </a:path>
              <a:path w="840740" h="173989">
                <a:moveTo>
                  <a:pt x="481801" y="49530"/>
                </a:moveTo>
                <a:lnTo>
                  <a:pt x="482135" y="46990"/>
                </a:lnTo>
                <a:lnTo>
                  <a:pt x="483619" y="46990"/>
                </a:lnTo>
                <a:lnTo>
                  <a:pt x="483603" y="48163"/>
                </a:lnTo>
                <a:lnTo>
                  <a:pt x="482931" y="48163"/>
                </a:lnTo>
                <a:lnTo>
                  <a:pt x="481801" y="49530"/>
                </a:lnTo>
                <a:close/>
              </a:path>
              <a:path w="840740" h="173989">
                <a:moveTo>
                  <a:pt x="590659" y="52070"/>
                </a:moveTo>
                <a:lnTo>
                  <a:pt x="589207" y="52070"/>
                </a:lnTo>
                <a:lnTo>
                  <a:pt x="590312" y="49694"/>
                </a:lnTo>
                <a:lnTo>
                  <a:pt x="590388" y="49530"/>
                </a:lnTo>
                <a:lnTo>
                  <a:pt x="593168" y="48163"/>
                </a:lnTo>
                <a:lnTo>
                  <a:pt x="593031" y="48163"/>
                </a:lnTo>
                <a:lnTo>
                  <a:pt x="593751" y="46990"/>
                </a:lnTo>
                <a:lnTo>
                  <a:pt x="595206" y="46990"/>
                </a:lnTo>
                <a:lnTo>
                  <a:pt x="594690" y="48163"/>
                </a:lnTo>
                <a:lnTo>
                  <a:pt x="592783" y="49530"/>
                </a:lnTo>
                <a:lnTo>
                  <a:pt x="591641" y="50800"/>
                </a:lnTo>
                <a:lnTo>
                  <a:pt x="590659" y="52070"/>
                </a:lnTo>
                <a:close/>
              </a:path>
              <a:path w="840740" h="173989">
                <a:moveTo>
                  <a:pt x="630705" y="48163"/>
                </a:moveTo>
                <a:lnTo>
                  <a:pt x="631076" y="46990"/>
                </a:lnTo>
                <a:lnTo>
                  <a:pt x="631908" y="46990"/>
                </a:lnTo>
                <a:lnTo>
                  <a:pt x="630705" y="48163"/>
                </a:lnTo>
                <a:close/>
              </a:path>
              <a:path w="840740" h="173989">
                <a:moveTo>
                  <a:pt x="667714" y="49530"/>
                </a:moveTo>
                <a:lnTo>
                  <a:pt x="666906" y="49530"/>
                </a:lnTo>
                <a:lnTo>
                  <a:pt x="667573" y="48163"/>
                </a:lnTo>
                <a:lnTo>
                  <a:pt x="668454" y="46990"/>
                </a:lnTo>
                <a:lnTo>
                  <a:pt x="669095" y="46990"/>
                </a:lnTo>
                <a:lnTo>
                  <a:pt x="668934" y="48163"/>
                </a:lnTo>
                <a:lnTo>
                  <a:pt x="667714" y="49530"/>
                </a:lnTo>
                <a:close/>
              </a:path>
              <a:path w="840740" h="173989">
                <a:moveTo>
                  <a:pt x="728852" y="49530"/>
                </a:moveTo>
                <a:lnTo>
                  <a:pt x="727749" y="49530"/>
                </a:lnTo>
                <a:lnTo>
                  <a:pt x="728061" y="48163"/>
                </a:lnTo>
                <a:lnTo>
                  <a:pt x="728564" y="46990"/>
                </a:lnTo>
                <a:lnTo>
                  <a:pt x="731233" y="46990"/>
                </a:lnTo>
                <a:lnTo>
                  <a:pt x="730470" y="48163"/>
                </a:lnTo>
                <a:lnTo>
                  <a:pt x="729879" y="48163"/>
                </a:lnTo>
                <a:lnTo>
                  <a:pt x="728852" y="49530"/>
                </a:lnTo>
                <a:close/>
              </a:path>
              <a:path w="840740" h="173989">
                <a:moveTo>
                  <a:pt x="779947" y="48163"/>
                </a:moveTo>
                <a:lnTo>
                  <a:pt x="778899" y="48163"/>
                </a:lnTo>
                <a:lnTo>
                  <a:pt x="778988" y="46990"/>
                </a:lnTo>
                <a:lnTo>
                  <a:pt x="780016" y="46990"/>
                </a:lnTo>
                <a:lnTo>
                  <a:pt x="779947" y="48163"/>
                </a:lnTo>
                <a:close/>
              </a:path>
              <a:path w="840740" h="173989">
                <a:moveTo>
                  <a:pt x="786822" y="54537"/>
                </a:moveTo>
                <a:lnTo>
                  <a:pt x="784309" y="54537"/>
                </a:lnTo>
                <a:lnTo>
                  <a:pt x="786262" y="52070"/>
                </a:lnTo>
                <a:lnTo>
                  <a:pt x="788039" y="49694"/>
                </a:lnTo>
                <a:lnTo>
                  <a:pt x="788162" y="49530"/>
                </a:lnTo>
                <a:lnTo>
                  <a:pt x="788987" y="49530"/>
                </a:lnTo>
                <a:lnTo>
                  <a:pt x="790366" y="48163"/>
                </a:lnTo>
                <a:lnTo>
                  <a:pt x="790600" y="48163"/>
                </a:lnTo>
                <a:lnTo>
                  <a:pt x="791297" y="46990"/>
                </a:lnTo>
                <a:lnTo>
                  <a:pt x="792500" y="46990"/>
                </a:lnTo>
                <a:lnTo>
                  <a:pt x="791520" y="48163"/>
                </a:lnTo>
                <a:lnTo>
                  <a:pt x="789503" y="50800"/>
                </a:lnTo>
                <a:lnTo>
                  <a:pt x="788663" y="52070"/>
                </a:lnTo>
                <a:lnTo>
                  <a:pt x="787187" y="53340"/>
                </a:lnTo>
                <a:lnTo>
                  <a:pt x="786799" y="53340"/>
                </a:lnTo>
                <a:lnTo>
                  <a:pt x="786822" y="54537"/>
                </a:lnTo>
                <a:close/>
              </a:path>
              <a:path w="840740" h="173989">
                <a:moveTo>
                  <a:pt x="798825" y="54537"/>
                </a:moveTo>
                <a:lnTo>
                  <a:pt x="796657" y="54537"/>
                </a:lnTo>
                <a:lnTo>
                  <a:pt x="799812" y="50800"/>
                </a:lnTo>
                <a:lnTo>
                  <a:pt x="801873" y="49530"/>
                </a:lnTo>
                <a:lnTo>
                  <a:pt x="803240" y="48163"/>
                </a:lnTo>
                <a:lnTo>
                  <a:pt x="803549" y="46990"/>
                </a:lnTo>
                <a:lnTo>
                  <a:pt x="804072" y="46990"/>
                </a:lnTo>
                <a:lnTo>
                  <a:pt x="804473" y="48163"/>
                </a:lnTo>
                <a:lnTo>
                  <a:pt x="804307" y="48163"/>
                </a:lnTo>
                <a:lnTo>
                  <a:pt x="804203" y="49530"/>
                </a:lnTo>
                <a:lnTo>
                  <a:pt x="801805" y="50800"/>
                </a:lnTo>
                <a:lnTo>
                  <a:pt x="800631" y="52070"/>
                </a:lnTo>
                <a:lnTo>
                  <a:pt x="798862" y="53340"/>
                </a:lnTo>
                <a:lnTo>
                  <a:pt x="798825" y="54537"/>
                </a:lnTo>
                <a:close/>
              </a:path>
              <a:path w="840740" h="173989">
                <a:moveTo>
                  <a:pt x="494" y="49530"/>
                </a:moveTo>
                <a:lnTo>
                  <a:pt x="3" y="49530"/>
                </a:lnTo>
                <a:lnTo>
                  <a:pt x="3" y="48163"/>
                </a:lnTo>
                <a:lnTo>
                  <a:pt x="513" y="48163"/>
                </a:lnTo>
                <a:lnTo>
                  <a:pt x="494" y="49530"/>
                </a:lnTo>
                <a:close/>
              </a:path>
              <a:path w="840740" h="173989">
                <a:moveTo>
                  <a:pt x="13098" y="49530"/>
                </a:moveTo>
                <a:lnTo>
                  <a:pt x="12579" y="49530"/>
                </a:lnTo>
                <a:lnTo>
                  <a:pt x="12751" y="48163"/>
                </a:lnTo>
                <a:lnTo>
                  <a:pt x="13431" y="48163"/>
                </a:lnTo>
                <a:lnTo>
                  <a:pt x="13098" y="49530"/>
                </a:lnTo>
                <a:close/>
              </a:path>
              <a:path w="840740" h="173989">
                <a:moveTo>
                  <a:pt x="60561" y="52070"/>
                </a:moveTo>
                <a:lnTo>
                  <a:pt x="60085" y="52070"/>
                </a:lnTo>
                <a:lnTo>
                  <a:pt x="59857" y="50800"/>
                </a:lnTo>
                <a:lnTo>
                  <a:pt x="62343" y="48163"/>
                </a:lnTo>
                <a:lnTo>
                  <a:pt x="62159" y="49530"/>
                </a:lnTo>
                <a:lnTo>
                  <a:pt x="62067" y="50800"/>
                </a:lnTo>
                <a:lnTo>
                  <a:pt x="61063" y="50800"/>
                </a:lnTo>
                <a:lnTo>
                  <a:pt x="60561" y="52070"/>
                </a:lnTo>
                <a:close/>
              </a:path>
              <a:path w="840740" h="173989">
                <a:moveTo>
                  <a:pt x="70777" y="54537"/>
                </a:moveTo>
                <a:lnTo>
                  <a:pt x="68537" y="54537"/>
                </a:lnTo>
                <a:lnTo>
                  <a:pt x="69251" y="53340"/>
                </a:lnTo>
                <a:lnTo>
                  <a:pt x="70237" y="53340"/>
                </a:lnTo>
                <a:lnTo>
                  <a:pt x="70717" y="52070"/>
                </a:lnTo>
                <a:lnTo>
                  <a:pt x="71554" y="50800"/>
                </a:lnTo>
                <a:lnTo>
                  <a:pt x="73354" y="49530"/>
                </a:lnTo>
                <a:lnTo>
                  <a:pt x="74844" y="48163"/>
                </a:lnTo>
                <a:lnTo>
                  <a:pt x="75323" y="48163"/>
                </a:lnTo>
                <a:lnTo>
                  <a:pt x="73849" y="50800"/>
                </a:lnTo>
                <a:lnTo>
                  <a:pt x="72842" y="52070"/>
                </a:lnTo>
                <a:lnTo>
                  <a:pt x="70877" y="53340"/>
                </a:lnTo>
                <a:lnTo>
                  <a:pt x="70777" y="54537"/>
                </a:lnTo>
                <a:close/>
              </a:path>
              <a:path w="840740" h="173989">
                <a:moveTo>
                  <a:pt x="122564" y="52070"/>
                </a:moveTo>
                <a:lnTo>
                  <a:pt x="121362" y="52070"/>
                </a:lnTo>
                <a:lnTo>
                  <a:pt x="122159" y="50800"/>
                </a:lnTo>
                <a:lnTo>
                  <a:pt x="122490" y="49694"/>
                </a:lnTo>
                <a:lnTo>
                  <a:pt x="122540" y="49530"/>
                </a:lnTo>
                <a:lnTo>
                  <a:pt x="122731" y="48163"/>
                </a:lnTo>
                <a:lnTo>
                  <a:pt x="127098" y="48163"/>
                </a:lnTo>
                <a:lnTo>
                  <a:pt x="124180" y="49530"/>
                </a:lnTo>
                <a:lnTo>
                  <a:pt x="122564" y="52070"/>
                </a:lnTo>
                <a:close/>
              </a:path>
              <a:path w="840740" h="173989">
                <a:moveTo>
                  <a:pt x="195083" y="53340"/>
                </a:moveTo>
                <a:lnTo>
                  <a:pt x="193645" y="53340"/>
                </a:lnTo>
                <a:lnTo>
                  <a:pt x="194079" y="52070"/>
                </a:lnTo>
                <a:lnTo>
                  <a:pt x="195047" y="50800"/>
                </a:lnTo>
                <a:lnTo>
                  <a:pt x="195610" y="50800"/>
                </a:lnTo>
                <a:lnTo>
                  <a:pt x="196446" y="49694"/>
                </a:lnTo>
                <a:lnTo>
                  <a:pt x="196570" y="49530"/>
                </a:lnTo>
                <a:lnTo>
                  <a:pt x="196983" y="49530"/>
                </a:lnTo>
                <a:lnTo>
                  <a:pt x="197715" y="48163"/>
                </a:lnTo>
                <a:lnTo>
                  <a:pt x="199615" y="48163"/>
                </a:lnTo>
                <a:lnTo>
                  <a:pt x="198186" y="50800"/>
                </a:lnTo>
                <a:lnTo>
                  <a:pt x="195083" y="53340"/>
                </a:lnTo>
                <a:close/>
              </a:path>
              <a:path w="840740" h="173989">
                <a:moveTo>
                  <a:pt x="219679" y="53340"/>
                </a:moveTo>
                <a:lnTo>
                  <a:pt x="218138" y="53340"/>
                </a:lnTo>
                <a:lnTo>
                  <a:pt x="219359" y="52070"/>
                </a:lnTo>
                <a:lnTo>
                  <a:pt x="220167" y="50800"/>
                </a:lnTo>
                <a:lnTo>
                  <a:pt x="220875" y="50800"/>
                </a:lnTo>
                <a:lnTo>
                  <a:pt x="221324" y="49694"/>
                </a:lnTo>
                <a:lnTo>
                  <a:pt x="221391" y="49530"/>
                </a:lnTo>
                <a:lnTo>
                  <a:pt x="222270" y="49530"/>
                </a:lnTo>
                <a:lnTo>
                  <a:pt x="223128" y="48163"/>
                </a:lnTo>
                <a:lnTo>
                  <a:pt x="223392" y="48163"/>
                </a:lnTo>
                <a:lnTo>
                  <a:pt x="223174" y="49530"/>
                </a:lnTo>
                <a:lnTo>
                  <a:pt x="222711" y="50800"/>
                </a:lnTo>
                <a:lnTo>
                  <a:pt x="220569" y="52070"/>
                </a:lnTo>
                <a:lnTo>
                  <a:pt x="219679" y="53340"/>
                </a:lnTo>
                <a:close/>
              </a:path>
              <a:path w="840740" h="173989">
                <a:moveTo>
                  <a:pt x="343095" y="53340"/>
                </a:moveTo>
                <a:lnTo>
                  <a:pt x="341792" y="53340"/>
                </a:lnTo>
                <a:lnTo>
                  <a:pt x="342312" y="52070"/>
                </a:lnTo>
                <a:lnTo>
                  <a:pt x="342949" y="52070"/>
                </a:lnTo>
                <a:lnTo>
                  <a:pt x="344514" y="50800"/>
                </a:lnTo>
                <a:lnTo>
                  <a:pt x="345408" y="48163"/>
                </a:lnTo>
                <a:lnTo>
                  <a:pt x="348290" y="48163"/>
                </a:lnTo>
                <a:lnTo>
                  <a:pt x="346877" y="49530"/>
                </a:lnTo>
                <a:lnTo>
                  <a:pt x="345820" y="50800"/>
                </a:lnTo>
                <a:lnTo>
                  <a:pt x="343970" y="52070"/>
                </a:lnTo>
                <a:lnTo>
                  <a:pt x="343095" y="53340"/>
                </a:lnTo>
                <a:close/>
              </a:path>
              <a:path w="840740" h="173989">
                <a:moveTo>
                  <a:pt x="396016" y="49530"/>
                </a:moveTo>
                <a:lnTo>
                  <a:pt x="395714" y="48163"/>
                </a:lnTo>
                <a:lnTo>
                  <a:pt x="395944" y="48163"/>
                </a:lnTo>
                <a:lnTo>
                  <a:pt x="396016" y="49530"/>
                </a:lnTo>
                <a:close/>
              </a:path>
              <a:path w="840740" h="173989">
                <a:moveTo>
                  <a:pt x="408695" y="50800"/>
                </a:moveTo>
                <a:lnTo>
                  <a:pt x="405468" y="50800"/>
                </a:lnTo>
                <a:lnTo>
                  <a:pt x="406699" y="49530"/>
                </a:lnTo>
                <a:lnTo>
                  <a:pt x="407220" y="48163"/>
                </a:lnTo>
                <a:lnTo>
                  <a:pt x="409006" y="48163"/>
                </a:lnTo>
                <a:lnTo>
                  <a:pt x="408695" y="50800"/>
                </a:lnTo>
                <a:close/>
              </a:path>
              <a:path w="840740" h="173989">
                <a:moveTo>
                  <a:pt x="419698" y="50800"/>
                </a:moveTo>
                <a:lnTo>
                  <a:pt x="418684" y="50800"/>
                </a:lnTo>
                <a:lnTo>
                  <a:pt x="418588" y="49530"/>
                </a:lnTo>
                <a:lnTo>
                  <a:pt x="419852" y="48163"/>
                </a:lnTo>
                <a:lnTo>
                  <a:pt x="420990" y="48163"/>
                </a:lnTo>
                <a:lnTo>
                  <a:pt x="420691" y="49530"/>
                </a:lnTo>
                <a:lnTo>
                  <a:pt x="420467" y="49530"/>
                </a:lnTo>
                <a:lnTo>
                  <a:pt x="419698" y="50800"/>
                </a:lnTo>
                <a:close/>
              </a:path>
              <a:path w="840740" h="173989">
                <a:moveTo>
                  <a:pt x="466887" y="53340"/>
                </a:moveTo>
                <a:lnTo>
                  <a:pt x="465482" y="53340"/>
                </a:lnTo>
                <a:lnTo>
                  <a:pt x="465355" y="52070"/>
                </a:lnTo>
                <a:lnTo>
                  <a:pt x="465229" y="50800"/>
                </a:lnTo>
                <a:lnTo>
                  <a:pt x="467531" y="49530"/>
                </a:lnTo>
                <a:lnTo>
                  <a:pt x="468113" y="48163"/>
                </a:lnTo>
                <a:lnTo>
                  <a:pt x="470850" y="48163"/>
                </a:lnTo>
                <a:lnTo>
                  <a:pt x="470165" y="49530"/>
                </a:lnTo>
                <a:lnTo>
                  <a:pt x="467923" y="50800"/>
                </a:lnTo>
                <a:lnTo>
                  <a:pt x="467186" y="50800"/>
                </a:lnTo>
                <a:lnTo>
                  <a:pt x="467197" y="52070"/>
                </a:lnTo>
                <a:lnTo>
                  <a:pt x="466887" y="53340"/>
                </a:lnTo>
                <a:close/>
              </a:path>
              <a:path w="840740" h="173989">
                <a:moveTo>
                  <a:pt x="503942" y="52070"/>
                </a:moveTo>
                <a:lnTo>
                  <a:pt x="502963" y="52070"/>
                </a:lnTo>
                <a:lnTo>
                  <a:pt x="504511" y="49694"/>
                </a:lnTo>
                <a:lnTo>
                  <a:pt x="504618" y="49530"/>
                </a:lnTo>
                <a:lnTo>
                  <a:pt x="507992" y="48163"/>
                </a:lnTo>
                <a:lnTo>
                  <a:pt x="506495" y="49530"/>
                </a:lnTo>
                <a:lnTo>
                  <a:pt x="505169" y="50800"/>
                </a:lnTo>
                <a:lnTo>
                  <a:pt x="503942" y="52070"/>
                </a:lnTo>
                <a:close/>
              </a:path>
              <a:path w="840740" h="173989">
                <a:moveTo>
                  <a:pt x="529751" y="50800"/>
                </a:moveTo>
                <a:lnTo>
                  <a:pt x="529865" y="49530"/>
                </a:lnTo>
                <a:lnTo>
                  <a:pt x="531937" y="48163"/>
                </a:lnTo>
                <a:lnTo>
                  <a:pt x="532770" y="48163"/>
                </a:lnTo>
                <a:lnTo>
                  <a:pt x="531545" y="49530"/>
                </a:lnTo>
                <a:lnTo>
                  <a:pt x="530638" y="49530"/>
                </a:lnTo>
                <a:lnTo>
                  <a:pt x="529751" y="50800"/>
                </a:lnTo>
                <a:close/>
              </a:path>
              <a:path w="840740" h="173989">
                <a:moveTo>
                  <a:pt x="552746" y="52070"/>
                </a:moveTo>
                <a:lnTo>
                  <a:pt x="552156" y="52070"/>
                </a:lnTo>
                <a:lnTo>
                  <a:pt x="552216" y="50800"/>
                </a:lnTo>
                <a:lnTo>
                  <a:pt x="552757" y="50800"/>
                </a:lnTo>
                <a:lnTo>
                  <a:pt x="554056" y="49530"/>
                </a:lnTo>
                <a:lnTo>
                  <a:pt x="554764" y="49530"/>
                </a:lnTo>
                <a:lnTo>
                  <a:pt x="555802" y="48163"/>
                </a:lnTo>
                <a:lnTo>
                  <a:pt x="555711" y="49530"/>
                </a:lnTo>
                <a:lnTo>
                  <a:pt x="554746" y="50800"/>
                </a:lnTo>
                <a:lnTo>
                  <a:pt x="552746" y="52070"/>
                </a:lnTo>
                <a:close/>
              </a:path>
              <a:path w="840740" h="173989">
                <a:moveTo>
                  <a:pt x="568315" y="49530"/>
                </a:moveTo>
                <a:lnTo>
                  <a:pt x="567735" y="49530"/>
                </a:lnTo>
                <a:lnTo>
                  <a:pt x="567968" y="48163"/>
                </a:lnTo>
                <a:lnTo>
                  <a:pt x="568648" y="48163"/>
                </a:lnTo>
                <a:lnTo>
                  <a:pt x="568315" y="49530"/>
                </a:lnTo>
                <a:close/>
              </a:path>
              <a:path w="840740" h="173989">
                <a:moveTo>
                  <a:pt x="615778" y="52070"/>
                </a:moveTo>
                <a:lnTo>
                  <a:pt x="615298" y="52070"/>
                </a:lnTo>
                <a:lnTo>
                  <a:pt x="615070" y="50800"/>
                </a:lnTo>
                <a:lnTo>
                  <a:pt x="617556" y="48163"/>
                </a:lnTo>
                <a:lnTo>
                  <a:pt x="617372" y="49530"/>
                </a:lnTo>
                <a:lnTo>
                  <a:pt x="617280" y="50800"/>
                </a:lnTo>
                <a:lnTo>
                  <a:pt x="616276" y="50800"/>
                </a:lnTo>
                <a:lnTo>
                  <a:pt x="615778" y="52070"/>
                </a:lnTo>
                <a:close/>
              </a:path>
              <a:path w="840740" h="173989">
                <a:moveTo>
                  <a:pt x="625990" y="54537"/>
                </a:moveTo>
                <a:lnTo>
                  <a:pt x="623750" y="54537"/>
                </a:lnTo>
                <a:lnTo>
                  <a:pt x="624464" y="53340"/>
                </a:lnTo>
                <a:lnTo>
                  <a:pt x="625450" y="53340"/>
                </a:lnTo>
                <a:lnTo>
                  <a:pt x="625930" y="52070"/>
                </a:lnTo>
                <a:lnTo>
                  <a:pt x="626766" y="50800"/>
                </a:lnTo>
                <a:lnTo>
                  <a:pt x="628571" y="49530"/>
                </a:lnTo>
                <a:lnTo>
                  <a:pt x="630056" y="48163"/>
                </a:lnTo>
                <a:lnTo>
                  <a:pt x="630536" y="48163"/>
                </a:lnTo>
                <a:lnTo>
                  <a:pt x="629062" y="50800"/>
                </a:lnTo>
                <a:lnTo>
                  <a:pt x="628055" y="52070"/>
                </a:lnTo>
                <a:lnTo>
                  <a:pt x="626090" y="53340"/>
                </a:lnTo>
                <a:lnTo>
                  <a:pt x="625990" y="54537"/>
                </a:lnTo>
                <a:close/>
              </a:path>
              <a:path w="840740" h="173989">
                <a:moveTo>
                  <a:pt x="677777" y="52070"/>
                </a:moveTo>
                <a:lnTo>
                  <a:pt x="676575" y="52070"/>
                </a:lnTo>
                <a:lnTo>
                  <a:pt x="677372" y="50800"/>
                </a:lnTo>
                <a:lnTo>
                  <a:pt x="677703" y="49694"/>
                </a:lnTo>
                <a:lnTo>
                  <a:pt x="677753" y="49530"/>
                </a:lnTo>
                <a:lnTo>
                  <a:pt x="677944" y="48163"/>
                </a:lnTo>
                <a:lnTo>
                  <a:pt x="682311" y="48163"/>
                </a:lnTo>
                <a:lnTo>
                  <a:pt x="679393" y="49530"/>
                </a:lnTo>
                <a:lnTo>
                  <a:pt x="677777" y="52070"/>
                </a:lnTo>
                <a:close/>
              </a:path>
              <a:path w="840740" h="173989">
                <a:moveTo>
                  <a:pt x="750296" y="53340"/>
                </a:moveTo>
                <a:lnTo>
                  <a:pt x="748858" y="53340"/>
                </a:lnTo>
                <a:lnTo>
                  <a:pt x="749292" y="52070"/>
                </a:lnTo>
                <a:lnTo>
                  <a:pt x="750260" y="50800"/>
                </a:lnTo>
                <a:lnTo>
                  <a:pt x="750822" y="50800"/>
                </a:lnTo>
                <a:lnTo>
                  <a:pt x="751659" y="49694"/>
                </a:lnTo>
                <a:lnTo>
                  <a:pt x="751783" y="49530"/>
                </a:lnTo>
                <a:lnTo>
                  <a:pt x="752196" y="49530"/>
                </a:lnTo>
                <a:lnTo>
                  <a:pt x="752927" y="48163"/>
                </a:lnTo>
                <a:lnTo>
                  <a:pt x="754828" y="48163"/>
                </a:lnTo>
                <a:lnTo>
                  <a:pt x="753399" y="50800"/>
                </a:lnTo>
                <a:lnTo>
                  <a:pt x="750296" y="53340"/>
                </a:lnTo>
                <a:close/>
              </a:path>
              <a:path w="840740" h="173989">
                <a:moveTo>
                  <a:pt x="774892" y="53340"/>
                </a:moveTo>
                <a:lnTo>
                  <a:pt x="773351" y="53340"/>
                </a:lnTo>
                <a:lnTo>
                  <a:pt x="774572" y="52070"/>
                </a:lnTo>
                <a:lnTo>
                  <a:pt x="775380" y="50800"/>
                </a:lnTo>
                <a:lnTo>
                  <a:pt x="776088" y="50800"/>
                </a:lnTo>
                <a:lnTo>
                  <a:pt x="776537" y="49694"/>
                </a:lnTo>
                <a:lnTo>
                  <a:pt x="776604" y="49530"/>
                </a:lnTo>
                <a:lnTo>
                  <a:pt x="777483" y="49530"/>
                </a:lnTo>
                <a:lnTo>
                  <a:pt x="778340" y="48163"/>
                </a:lnTo>
                <a:lnTo>
                  <a:pt x="778605" y="48163"/>
                </a:lnTo>
                <a:lnTo>
                  <a:pt x="778387" y="49530"/>
                </a:lnTo>
                <a:lnTo>
                  <a:pt x="777924" y="50800"/>
                </a:lnTo>
                <a:lnTo>
                  <a:pt x="775782" y="52070"/>
                </a:lnTo>
                <a:lnTo>
                  <a:pt x="774892" y="53340"/>
                </a:lnTo>
                <a:close/>
              </a:path>
              <a:path w="840740" h="173989">
                <a:moveTo>
                  <a:pt x="82943" y="54537"/>
                </a:moveTo>
                <a:lnTo>
                  <a:pt x="80929" y="54537"/>
                </a:lnTo>
                <a:lnTo>
                  <a:pt x="82378" y="53340"/>
                </a:lnTo>
                <a:lnTo>
                  <a:pt x="83119" y="52070"/>
                </a:lnTo>
                <a:lnTo>
                  <a:pt x="84293" y="50800"/>
                </a:lnTo>
                <a:lnTo>
                  <a:pt x="86389" y="49530"/>
                </a:lnTo>
                <a:lnTo>
                  <a:pt x="86439" y="50800"/>
                </a:lnTo>
                <a:lnTo>
                  <a:pt x="83620" y="53340"/>
                </a:lnTo>
                <a:lnTo>
                  <a:pt x="82943" y="54537"/>
                </a:lnTo>
                <a:close/>
              </a:path>
              <a:path w="840740" h="173989">
                <a:moveTo>
                  <a:pt x="109156" y="52070"/>
                </a:moveTo>
                <a:lnTo>
                  <a:pt x="108270" y="52070"/>
                </a:lnTo>
                <a:lnTo>
                  <a:pt x="109377" y="50800"/>
                </a:lnTo>
                <a:lnTo>
                  <a:pt x="110015" y="49694"/>
                </a:lnTo>
                <a:lnTo>
                  <a:pt x="110110" y="49530"/>
                </a:lnTo>
                <a:lnTo>
                  <a:pt x="111900" y="49530"/>
                </a:lnTo>
                <a:lnTo>
                  <a:pt x="110910" y="50800"/>
                </a:lnTo>
                <a:lnTo>
                  <a:pt x="109156" y="52070"/>
                </a:lnTo>
                <a:close/>
              </a:path>
              <a:path w="840740" h="173989">
                <a:moveTo>
                  <a:pt x="135371" y="50800"/>
                </a:moveTo>
                <a:lnTo>
                  <a:pt x="133994" y="50800"/>
                </a:lnTo>
                <a:lnTo>
                  <a:pt x="134568" y="49694"/>
                </a:lnTo>
                <a:lnTo>
                  <a:pt x="134653" y="49530"/>
                </a:lnTo>
                <a:lnTo>
                  <a:pt x="136147" y="49530"/>
                </a:lnTo>
                <a:lnTo>
                  <a:pt x="135371" y="50800"/>
                </a:lnTo>
                <a:close/>
              </a:path>
              <a:path w="840740" h="173989">
                <a:moveTo>
                  <a:pt x="181761" y="54537"/>
                </a:moveTo>
                <a:lnTo>
                  <a:pt x="179637" y="54537"/>
                </a:lnTo>
                <a:lnTo>
                  <a:pt x="179668" y="53340"/>
                </a:lnTo>
                <a:lnTo>
                  <a:pt x="179885" y="53340"/>
                </a:lnTo>
                <a:lnTo>
                  <a:pt x="182119" y="52070"/>
                </a:lnTo>
                <a:lnTo>
                  <a:pt x="182913" y="50800"/>
                </a:lnTo>
                <a:lnTo>
                  <a:pt x="184098" y="49530"/>
                </a:lnTo>
                <a:lnTo>
                  <a:pt x="185955" y="49530"/>
                </a:lnTo>
                <a:lnTo>
                  <a:pt x="185939" y="49694"/>
                </a:lnTo>
                <a:lnTo>
                  <a:pt x="185827" y="50800"/>
                </a:lnTo>
                <a:lnTo>
                  <a:pt x="183528" y="52070"/>
                </a:lnTo>
                <a:lnTo>
                  <a:pt x="182827" y="53340"/>
                </a:lnTo>
                <a:lnTo>
                  <a:pt x="181761" y="54537"/>
                </a:lnTo>
                <a:close/>
              </a:path>
              <a:path w="840740" h="173989">
                <a:moveTo>
                  <a:pt x="295436" y="52070"/>
                </a:moveTo>
                <a:lnTo>
                  <a:pt x="294813" y="52070"/>
                </a:lnTo>
                <a:lnTo>
                  <a:pt x="294496" y="50800"/>
                </a:lnTo>
                <a:lnTo>
                  <a:pt x="294952" y="49694"/>
                </a:lnTo>
                <a:lnTo>
                  <a:pt x="295019" y="49530"/>
                </a:lnTo>
                <a:lnTo>
                  <a:pt x="297026" y="49530"/>
                </a:lnTo>
                <a:lnTo>
                  <a:pt x="295436" y="52070"/>
                </a:lnTo>
                <a:close/>
              </a:path>
              <a:path w="840740" h="173989">
                <a:moveTo>
                  <a:pt x="394191" y="52070"/>
                </a:moveTo>
                <a:lnTo>
                  <a:pt x="393497" y="52070"/>
                </a:lnTo>
                <a:lnTo>
                  <a:pt x="393262" y="50800"/>
                </a:lnTo>
                <a:lnTo>
                  <a:pt x="393743" y="50800"/>
                </a:lnTo>
                <a:lnTo>
                  <a:pt x="394347" y="49694"/>
                </a:lnTo>
                <a:lnTo>
                  <a:pt x="394436" y="49530"/>
                </a:lnTo>
                <a:lnTo>
                  <a:pt x="396013" y="49530"/>
                </a:lnTo>
                <a:lnTo>
                  <a:pt x="394860" y="50800"/>
                </a:lnTo>
                <a:lnTo>
                  <a:pt x="394191" y="52070"/>
                </a:lnTo>
                <a:close/>
              </a:path>
              <a:path w="840740" h="173989">
                <a:moveTo>
                  <a:pt x="430541" y="52070"/>
                </a:moveTo>
                <a:lnTo>
                  <a:pt x="430025" y="52070"/>
                </a:lnTo>
                <a:lnTo>
                  <a:pt x="429488" y="50800"/>
                </a:lnTo>
                <a:lnTo>
                  <a:pt x="430943" y="49530"/>
                </a:lnTo>
                <a:lnTo>
                  <a:pt x="431342" y="50800"/>
                </a:lnTo>
                <a:lnTo>
                  <a:pt x="430541" y="52070"/>
                </a:lnTo>
                <a:close/>
              </a:path>
              <a:path w="840740" h="173989">
                <a:moveTo>
                  <a:pt x="456450" y="50800"/>
                </a:moveTo>
                <a:lnTo>
                  <a:pt x="455461" y="50800"/>
                </a:lnTo>
                <a:lnTo>
                  <a:pt x="455489" y="49530"/>
                </a:lnTo>
                <a:lnTo>
                  <a:pt x="456322" y="49530"/>
                </a:lnTo>
                <a:lnTo>
                  <a:pt x="456339" y="49694"/>
                </a:lnTo>
                <a:lnTo>
                  <a:pt x="456450" y="50800"/>
                </a:lnTo>
                <a:close/>
              </a:path>
              <a:path w="840740" h="173989">
                <a:moveTo>
                  <a:pt x="479138" y="54537"/>
                </a:moveTo>
                <a:lnTo>
                  <a:pt x="476036" y="54537"/>
                </a:lnTo>
                <a:lnTo>
                  <a:pt x="476029" y="53340"/>
                </a:lnTo>
                <a:lnTo>
                  <a:pt x="477321" y="52070"/>
                </a:lnTo>
                <a:lnTo>
                  <a:pt x="478226" y="49694"/>
                </a:lnTo>
                <a:lnTo>
                  <a:pt x="478289" y="49530"/>
                </a:lnTo>
                <a:lnTo>
                  <a:pt x="479278" y="49530"/>
                </a:lnTo>
                <a:lnTo>
                  <a:pt x="479712" y="50800"/>
                </a:lnTo>
                <a:lnTo>
                  <a:pt x="480214" y="50800"/>
                </a:lnTo>
                <a:lnTo>
                  <a:pt x="479812" y="52070"/>
                </a:lnTo>
                <a:lnTo>
                  <a:pt x="479534" y="53340"/>
                </a:lnTo>
                <a:lnTo>
                  <a:pt x="479346" y="53340"/>
                </a:lnTo>
                <a:lnTo>
                  <a:pt x="479138" y="54537"/>
                </a:lnTo>
                <a:close/>
              </a:path>
              <a:path w="840740" h="173989">
                <a:moveTo>
                  <a:pt x="480744" y="50800"/>
                </a:moveTo>
                <a:lnTo>
                  <a:pt x="480431" y="50800"/>
                </a:lnTo>
                <a:lnTo>
                  <a:pt x="480319" y="49694"/>
                </a:lnTo>
                <a:lnTo>
                  <a:pt x="480303" y="49530"/>
                </a:lnTo>
                <a:lnTo>
                  <a:pt x="481402" y="49530"/>
                </a:lnTo>
                <a:lnTo>
                  <a:pt x="480744" y="50800"/>
                </a:lnTo>
                <a:close/>
              </a:path>
              <a:path w="840740" h="173989">
                <a:moveTo>
                  <a:pt x="516496" y="52070"/>
                </a:moveTo>
                <a:lnTo>
                  <a:pt x="515308" y="52070"/>
                </a:lnTo>
                <a:lnTo>
                  <a:pt x="516699" y="49694"/>
                </a:lnTo>
                <a:lnTo>
                  <a:pt x="516795" y="49530"/>
                </a:lnTo>
                <a:lnTo>
                  <a:pt x="518414" y="49530"/>
                </a:lnTo>
                <a:lnTo>
                  <a:pt x="517774" y="50800"/>
                </a:lnTo>
                <a:lnTo>
                  <a:pt x="517361" y="50800"/>
                </a:lnTo>
                <a:lnTo>
                  <a:pt x="516496" y="52070"/>
                </a:lnTo>
                <a:close/>
              </a:path>
              <a:path w="840740" h="173989">
                <a:moveTo>
                  <a:pt x="638159" y="54537"/>
                </a:moveTo>
                <a:lnTo>
                  <a:pt x="636146" y="54537"/>
                </a:lnTo>
                <a:lnTo>
                  <a:pt x="637595" y="53340"/>
                </a:lnTo>
                <a:lnTo>
                  <a:pt x="638335" y="52070"/>
                </a:lnTo>
                <a:lnTo>
                  <a:pt x="639506" y="50800"/>
                </a:lnTo>
                <a:lnTo>
                  <a:pt x="641605" y="49530"/>
                </a:lnTo>
                <a:lnTo>
                  <a:pt x="641655" y="50800"/>
                </a:lnTo>
                <a:lnTo>
                  <a:pt x="638837" y="53340"/>
                </a:lnTo>
                <a:lnTo>
                  <a:pt x="638159" y="54537"/>
                </a:lnTo>
                <a:close/>
              </a:path>
              <a:path w="840740" h="173989">
                <a:moveTo>
                  <a:pt x="664373" y="52070"/>
                </a:moveTo>
                <a:lnTo>
                  <a:pt x="663487" y="52070"/>
                </a:lnTo>
                <a:lnTo>
                  <a:pt x="664593" y="50800"/>
                </a:lnTo>
                <a:lnTo>
                  <a:pt x="665232" y="49694"/>
                </a:lnTo>
                <a:lnTo>
                  <a:pt x="665326" y="49530"/>
                </a:lnTo>
                <a:lnTo>
                  <a:pt x="667116" y="49530"/>
                </a:lnTo>
                <a:lnTo>
                  <a:pt x="666127" y="50800"/>
                </a:lnTo>
                <a:lnTo>
                  <a:pt x="664373" y="52070"/>
                </a:lnTo>
                <a:close/>
              </a:path>
              <a:path w="840740" h="173989">
                <a:moveTo>
                  <a:pt x="690584" y="50800"/>
                </a:moveTo>
                <a:lnTo>
                  <a:pt x="689207" y="50800"/>
                </a:lnTo>
                <a:lnTo>
                  <a:pt x="689781" y="49694"/>
                </a:lnTo>
                <a:lnTo>
                  <a:pt x="689866" y="49530"/>
                </a:lnTo>
                <a:lnTo>
                  <a:pt x="691360" y="49530"/>
                </a:lnTo>
                <a:lnTo>
                  <a:pt x="690584" y="50800"/>
                </a:lnTo>
                <a:close/>
              </a:path>
              <a:path w="840740" h="173989">
                <a:moveTo>
                  <a:pt x="736974" y="54537"/>
                </a:moveTo>
                <a:lnTo>
                  <a:pt x="734850" y="54537"/>
                </a:lnTo>
                <a:lnTo>
                  <a:pt x="734880" y="53340"/>
                </a:lnTo>
                <a:lnTo>
                  <a:pt x="735098" y="53340"/>
                </a:lnTo>
                <a:lnTo>
                  <a:pt x="737332" y="52070"/>
                </a:lnTo>
                <a:lnTo>
                  <a:pt x="738126" y="50800"/>
                </a:lnTo>
                <a:lnTo>
                  <a:pt x="739311" y="49530"/>
                </a:lnTo>
                <a:lnTo>
                  <a:pt x="741168" y="49530"/>
                </a:lnTo>
                <a:lnTo>
                  <a:pt x="741152" y="49694"/>
                </a:lnTo>
                <a:lnTo>
                  <a:pt x="741040" y="50800"/>
                </a:lnTo>
                <a:lnTo>
                  <a:pt x="738741" y="52070"/>
                </a:lnTo>
                <a:lnTo>
                  <a:pt x="738040" y="53340"/>
                </a:lnTo>
                <a:lnTo>
                  <a:pt x="736974" y="54537"/>
                </a:lnTo>
                <a:close/>
              </a:path>
              <a:path w="840740" h="173989">
                <a:moveTo>
                  <a:pt x="8359" y="54537"/>
                </a:moveTo>
                <a:lnTo>
                  <a:pt x="6786" y="54537"/>
                </a:lnTo>
                <a:lnTo>
                  <a:pt x="7376" y="53340"/>
                </a:lnTo>
                <a:lnTo>
                  <a:pt x="10227" y="50800"/>
                </a:lnTo>
                <a:lnTo>
                  <a:pt x="11728" y="50800"/>
                </a:lnTo>
                <a:lnTo>
                  <a:pt x="10554" y="52070"/>
                </a:lnTo>
                <a:lnTo>
                  <a:pt x="8359" y="54537"/>
                </a:lnTo>
                <a:close/>
              </a:path>
              <a:path w="840740" h="173989">
                <a:moveTo>
                  <a:pt x="96648" y="52070"/>
                </a:moveTo>
                <a:lnTo>
                  <a:pt x="95769" y="52070"/>
                </a:lnTo>
                <a:lnTo>
                  <a:pt x="96239" y="50800"/>
                </a:lnTo>
                <a:lnTo>
                  <a:pt x="96648" y="52070"/>
                </a:lnTo>
                <a:close/>
              </a:path>
              <a:path w="840740" h="173989">
                <a:moveTo>
                  <a:pt x="120122" y="54537"/>
                </a:moveTo>
                <a:lnTo>
                  <a:pt x="118001" y="54537"/>
                </a:lnTo>
                <a:lnTo>
                  <a:pt x="119846" y="53340"/>
                </a:lnTo>
                <a:lnTo>
                  <a:pt x="119828" y="50800"/>
                </a:lnTo>
                <a:lnTo>
                  <a:pt x="121362" y="52070"/>
                </a:lnTo>
                <a:lnTo>
                  <a:pt x="122564" y="52070"/>
                </a:lnTo>
                <a:lnTo>
                  <a:pt x="120159" y="53340"/>
                </a:lnTo>
                <a:lnTo>
                  <a:pt x="120122" y="54537"/>
                </a:lnTo>
                <a:close/>
              </a:path>
              <a:path w="840740" h="173989">
                <a:moveTo>
                  <a:pt x="148324" y="52070"/>
                </a:moveTo>
                <a:lnTo>
                  <a:pt x="146136" y="52070"/>
                </a:lnTo>
                <a:lnTo>
                  <a:pt x="147022" y="50800"/>
                </a:lnTo>
                <a:lnTo>
                  <a:pt x="148324" y="52070"/>
                </a:lnTo>
                <a:close/>
              </a:path>
              <a:path w="840740" h="173989">
                <a:moveTo>
                  <a:pt x="280536" y="54537"/>
                </a:moveTo>
                <a:lnTo>
                  <a:pt x="278603" y="54537"/>
                </a:lnTo>
                <a:lnTo>
                  <a:pt x="278640" y="53340"/>
                </a:lnTo>
                <a:lnTo>
                  <a:pt x="278974" y="53340"/>
                </a:lnTo>
                <a:lnTo>
                  <a:pt x="280074" y="52070"/>
                </a:lnTo>
                <a:lnTo>
                  <a:pt x="281277" y="52070"/>
                </a:lnTo>
                <a:lnTo>
                  <a:pt x="282529" y="50800"/>
                </a:lnTo>
                <a:lnTo>
                  <a:pt x="283049" y="50800"/>
                </a:lnTo>
                <a:lnTo>
                  <a:pt x="280536" y="54537"/>
                </a:lnTo>
                <a:close/>
              </a:path>
              <a:path w="840740" h="173989">
                <a:moveTo>
                  <a:pt x="330145" y="53340"/>
                </a:moveTo>
                <a:lnTo>
                  <a:pt x="329690" y="53340"/>
                </a:lnTo>
                <a:lnTo>
                  <a:pt x="329832" y="52070"/>
                </a:lnTo>
                <a:lnTo>
                  <a:pt x="331483" y="50800"/>
                </a:lnTo>
                <a:lnTo>
                  <a:pt x="332451" y="50800"/>
                </a:lnTo>
                <a:lnTo>
                  <a:pt x="332070" y="52070"/>
                </a:lnTo>
                <a:lnTo>
                  <a:pt x="330145" y="53340"/>
                </a:lnTo>
                <a:close/>
              </a:path>
              <a:path w="840740" h="173989">
                <a:moveTo>
                  <a:pt x="386846" y="57150"/>
                </a:moveTo>
                <a:lnTo>
                  <a:pt x="375009" y="57150"/>
                </a:lnTo>
                <a:lnTo>
                  <a:pt x="375756" y="56114"/>
                </a:lnTo>
                <a:lnTo>
                  <a:pt x="376160" y="55880"/>
                </a:lnTo>
                <a:lnTo>
                  <a:pt x="376190" y="54537"/>
                </a:lnTo>
                <a:lnTo>
                  <a:pt x="377259" y="54537"/>
                </a:lnTo>
                <a:lnTo>
                  <a:pt x="378679" y="52070"/>
                </a:lnTo>
                <a:lnTo>
                  <a:pt x="380103" y="50800"/>
                </a:lnTo>
                <a:lnTo>
                  <a:pt x="381484" y="50800"/>
                </a:lnTo>
                <a:lnTo>
                  <a:pt x="381597" y="52070"/>
                </a:lnTo>
                <a:lnTo>
                  <a:pt x="381103" y="52070"/>
                </a:lnTo>
                <a:lnTo>
                  <a:pt x="380021" y="53340"/>
                </a:lnTo>
                <a:lnTo>
                  <a:pt x="378834" y="54537"/>
                </a:lnTo>
                <a:lnTo>
                  <a:pt x="377238" y="55880"/>
                </a:lnTo>
                <a:lnTo>
                  <a:pt x="387335" y="55880"/>
                </a:lnTo>
                <a:lnTo>
                  <a:pt x="386846" y="57150"/>
                </a:lnTo>
                <a:close/>
              </a:path>
              <a:path w="840740" h="173989">
                <a:moveTo>
                  <a:pt x="416108" y="53340"/>
                </a:moveTo>
                <a:lnTo>
                  <a:pt x="415919" y="52070"/>
                </a:lnTo>
                <a:lnTo>
                  <a:pt x="416976" y="50800"/>
                </a:lnTo>
                <a:lnTo>
                  <a:pt x="417446" y="50800"/>
                </a:lnTo>
                <a:lnTo>
                  <a:pt x="417225" y="52070"/>
                </a:lnTo>
                <a:lnTo>
                  <a:pt x="416108" y="53340"/>
                </a:lnTo>
                <a:close/>
              </a:path>
              <a:path w="840740" h="173989">
                <a:moveTo>
                  <a:pt x="440974" y="53340"/>
                </a:moveTo>
                <a:lnTo>
                  <a:pt x="439565" y="53340"/>
                </a:lnTo>
                <a:lnTo>
                  <a:pt x="439900" y="52070"/>
                </a:lnTo>
                <a:lnTo>
                  <a:pt x="440334" y="50800"/>
                </a:lnTo>
                <a:lnTo>
                  <a:pt x="443750" y="50800"/>
                </a:lnTo>
                <a:lnTo>
                  <a:pt x="442697" y="52070"/>
                </a:lnTo>
                <a:lnTo>
                  <a:pt x="440974" y="53340"/>
                </a:lnTo>
                <a:close/>
              </a:path>
              <a:path w="840740" h="173989">
                <a:moveTo>
                  <a:pt x="529079" y="52070"/>
                </a:moveTo>
                <a:lnTo>
                  <a:pt x="527524" y="52070"/>
                </a:lnTo>
                <a:lnTo>
                  <a:pt x="527951" y="50800"/>
                </a:lnTo>
                <a:lnTo>
                  <a:pt x="529691" y="50800"/>
                </a:lnTo>
                <a:lnTo>
                  <a:pt x="529079" y="52070"/>
                </a:lnTo>
                <a:close/>
              </a:path>
              <a:path w="840740" h="173989">
                <a:moveTo>
                  <a:pt x="538786" y="54537"/>
                </a:moveTo>
                <a:lnTo>
                  <a:pt x="537321" y="54537"/>
                </a:lnTo>
                <a:lnTo>
                  <a:pt x="538274" y="53340"/>
                </a:lnTo>
                <a:lnTo>
                  <a:pt x="540363" y="52070"/>
                </a:lnTo>
                <a:lnTo>
                  <a:pt x="541872" y="50800"/>
                </a:lnTo>
                <a:lnTo>
                  <a:pt x="543074" y="50800"/>
                </a:lnTo>
                <a:lnTo>
                  <a:pt x="542110" y="52070"/>
                </a:lnTo>
                <a:lnTo>
                  <a:pt x="541416" y="52070"/>
                </a:lnTo>
                <a:lnTo>
                  <a:pt x="540185" y="53340"/>
                </a:lnTo>
                <a:lnTo>
                  <a:pt x="539544" y="53340"/>
                </a:lnTo>
                <a:lnTo>
                  <a:pt x="538786" y="54537"/>
                </a:lnTo>
                <a:close/>
              </a:path>
              <a:path w="840740" h="173989">
                <a:moveTo>
                  <a:pt x="563572" y="54537"/>
                </a:moveTo>
                <a:lnTo>
                  <a:pt x="561999" y="54537"/>
                </a:lnTo>
                <a:lnTo>
                  <a:pt x="562589" y="53340"/>
                </a:lnTo>
                <a:lnTo>
                  <a:pt x="564002" y="52070"/>
                </a:lnTo>
                <a:lnTo>
                  <a:pt x="565052" y="52070"/>
                </a:lnTo>
                <a:lnTo>
                  <a:pt x="565436" y="50800"/>
                </a:lnTo>
                <a:lnTo>
                  <a:pt x="566941" y="50800"/>
                </a:lnTo>
                <a:lnTo>
                  <a:pt x="565767" y="52070"/>
                </a:lnTo>
                <a:lnTo>
                  <a:pt x="563572" y="54537"/>
                </a:lnTo>
                <a:close/>
              </a:path>
              <a:path w="840740" h="173989">
                <a:moveTo>
                  <a:pt x="651861" y="52070"/>
                </a:moveTo>
                <a:lnTo>
                  <a:pt x="650986" y="52070"/>
                </a:lnTo>
                <a:lnTo>
                  <a:pt x="651452" y="50800"/>
                </a:lnTo>
                <a:lnTo>
                  <a:pt x="651861" y="52070"/>
                </a:lnTo>
                <a:close/>
              </a:path>
              <a:path w="840740" h="173989">
                <a:moveTo>
                  <a:pt x="675335" y="54537"/>
                </a:moveTo>
                <a:lnTo>
                  <a:pt x="673214" y="54537"/>
                </a:lnTo>
                <a:lnTo>
                  <a:pt x="675059" y="53340"/>
                </a:lnTo>
                <a:lnTo>
                  <a:pt x="675041" y="50800"/>
                </a:lnTo>
                <a:lnTo>
                  <a:pt x="676575" y="52070"/>
                </a:lnTo>
                <a:lnTo>
                  <a:pt x="677777" y="52070"/>
                </a:lnTo>
                <a:lnTo>
                  <a:pt x="675372" y="53340"/>
                </a:lnTo>
                <a:lnTo>
                  <a:pt x="675335" y="54537"/>
                </a:lnTo>
                <a:close/>
              </a:path>
              <a:path w="840740" h="173989">
                <a:moveTo>
                  <a:pt x="703537" y="52070"/>
                </a:moveTo>
                <a:lnTo>
                  <a:pt x="701349" y="52070"/>
                </a:lnTo>
                <a:lnTo>
                  <a:pt x="702238" y="50800"/>
                </a:lnTo>
                <a:lnTo>
                  <a:pt x="703537" y="52070"/>
                </a:lnTo>
                <a:close/>
              </a:path>
              <a:path w="840740" h="173989">
                <a:moveTo>
                  <a:pt x="835748" y="54537"/>
                </a:moveTo>
                <a:lnTo>
                  <a:pt x="833816" y="54537"/>
                </a:lnTo>
                <a:lnTo>
                  <a:pt x="833853" y="53340"/>
                </a:lnTo>
                <a:lnTo>
                  <a:pt x="835287" y="52070"/>
                </a:lnTo>
                <a:lnTo>
                  <a:pt x="836486" y="52070"/>
                </a:lnTo>
                <a:lnTo>
                  <a:pt x="837742" y="50800"/>
                </a:lnTo>
                <a:lnTo>
                  <a:pt x="838262" y="50800"/>
                </a:lnTo>
                <a:lnTo>
                  <a:pt x="835748" y="54537"/>
                </a:lnTo>
                <a:close/>
              </a:path>
              <a:path w="840740" h="173989">
                <a:moveTo>
                  <a:pt x="57690" y="54537"/>
                </a:moveTo>
                <a:lnTo>
                  <a:pt x="57220" y="53340"/>
                </a:lnTo>
                <a:lnTo>
                  <a:pt x="57334" y="52070"/>
                </a:lnTo>
                <a:lnTo>
                  <a:pt x="59031" y="52070"/>
                </a:lnTo>
                <a:lnTo>
                  <a:pt x="59013" y="53340"/>
                </a:lnTo>
                <a:lnTo>
                  <a:pt x="58053" y="53340"/>
                </a:lnTo>
                <a:lnTo>
                  <a:pt x="57690" y="54537"/>
                </a:lnTo>
                <a:close/>
              </a:path>
              <a:path w="840740" h="173989">
                <a:moveTo>
                  <a:pt x="133158" y="53340"/>
                </a:moveTo>
                <a:lnTo>
                  <a:pt x="132500" y="53340"/>
                </a:lnTo>
                <a:lnTo>
                  <a:pt x="132742" y="52070"/>
                </a:lnTo>
                <a:lnTo>
                  <a:pt x="133158" y="53340"/>
                </a:lnTo>
                <a:close/>
              </a:path>
              <a:path w="840740" h="173989">
                <a:moveTo>
                  <a:pt x="169974" y="53340"/>
                </a:moveTo>
                <a:lnTo>
                  <a:pt x="169714" y="52070"/>
                </a:lnTo>
                <a:lnTo>
                  <a:pt x="170359" y="52070"/>
                </a:lnTo>
                <a:lnTo>
                  <a:pt x="169974" y="53340"/>
                </a:lnTo>
                <a:close/>
              </a:path>
              <a:path w="840740" h="173989">
                <a:moveTo>
                  <a:pt x="293952" y="53340"/>
                </a:moveTo>
                <a:lnTo>
                  <a:pt x="292226" y="53340"/>
                </a:lnTo>
                <a:lnTo>
                  <a:pt x="292913" y="52070"/>
                </a:lnTo>
                <a:lnTo>
                  <a:pt x="293938" y="52070"/>
                </a:lnTo>
                <a:lnTo>
                  <a:pt x="293952" y="53340"/>
                </a:lnTo>
                <a:close/>
              </a:path>
              <a:path w="840740" h="173989">
                <a:moveTo>
                  <a:pt x="317243" y="54537"/>
                </a:moveTo>
                <a:lnTo>
                  <a:pt x="316013" y="54537"/>
                </a:lnTo>
                <a:lnTo>
                  <a:pt x="316673" y="52070"/>
                </a:lnTo>
                <a:lnTo>
                  <a:pt x="318843" y="52070"/>
                </a:lnTo>
                <a:lnTo>
                  <a:pt x="318690" y="53340"/>
                </a:lnTo>
                <a:lnTo>
                  <a:pt x="317833" y="53340"/>
                </a:lnTo>
                <a:lnTo>
                  <a:pt x="317243" y="54537"/>
                </a:lnTo>
                <a:close/>
              </a:path>
              <a:path w="840740" h="173989">
                <a:moveTo>
                  <a:pt x="452414" y="54537"/>
                </a:moveTo>
                <a:lnTo>
                  <a:pt x="451864" y="54537"/>
                </a:lnTo>
                <a:lnTo>
                  <a:pt x="452052" y="53340"/>
                </a:lnTo>
                <a:lnTo>
                  <a:pt x="453959" y="52070"/>
                </a:lnTo>
                <a:lnTo>
                  <a:pt x="452414" y="54537"/>
                </a:lnTo>
                <a:close/>
              </a:path>
              <a:path w="840740" h="173989">
                <a:moveTo>
                  <a:pt x="526975" y="54537"/>
                </a:moveTo>
                <a:lnTo>
                  <a:pt x="526062" y="54537"/>
                </a:lnTo>
                <a:lnTo>
                  <a:pt x="525773" y="53340"/>
                </a:lnTo>
                <a:lnTo>
                  <a:pt x="527211" y="52070"/>
                </a:lnTo>
                <a:lnTo>
                  <a:pt x="528488" y="52070"/>
                </a:lnTo>
                <a:lnTo>
                  <a:pt x="527339" y="53340"/>
                </a:lnTo>
                <a:lnTo>
                  <a:pt x="526955" y="53340"/>
                </a:lnTo>
                <a:lnTo>
                  <a:pt x="526975" y="54537"/>
                </a:lnTo>
                <a:close/>
              </a:path>
              <a:path w="840740" h="173989">
                <a:moveTo>
                  <a:pt x="612907" y="54537"/>
                </a:moveTo>
                <a:lnTo>
                  <a:pt x="612436" y="53340"/>
                </a:lnTo>
                <a:lnTo>
                  <a:pt x="612550" y="52070"/>
                </a:lnTo>
                <a:lnTo>
                  <a:pt x="614248" y="52070"/>
                </a:lnTo>
                <a:lnTo>
                  <a:pt x="614226" y="53340"/>
                </a:lnTo>
                <a:lnTo>
                  <a:pt x="613269" y="53340"/>
                </a:lnTo>
                <a:lnTo>
                  <a:pt x="612907" y="54537"/>
                </a:lnTo>
                <a:close/>
              </a:path>
              <a:path w="840740" h="173989">
                <a:moveTo>
                  <a:pt x="688375" y="53340"/>
                </a:moveTo>
                <a:lnTo>
                  <a:pt x="687713" y="53340"/>
                </a:lnTo>
                <a:lnTo>
                  <a:pt x="687958" y="52070"/>
                </a:lnTo>
                <a:lnTo>
                  <a:pt x="688375" y="53340"/>
                </a:lnTo>
                <a:close/>
              </a:path>
              <a:path w="840740" h="173989">
                <a:moveTo>
                  <a:pt x="725187" y="53340"/>
                </a:moveTo>
                <a:lnTo>
                  <a:pt x="724927" y="52070"/>
                </a:lnTo>
                <a:lnTo>
                  <a:pt x="725571" y="52070"/>
                </a:lnTo>
                <a:lnTo>
                  <a:pt x="725187" y="53340"/>
                </a:lnTo>
                <a:close/>
              </a:path>
              <a:path w="840740" h="173989">
                <a:moveTo>
                  <a:pt x="107594" y="54537"/>
                </a:moveTo>
                <a:lnTo>
                  <a:pt x="106333" y="54537"/>
                </a:lnTo>
                <a:lnTo>
                  <a:pt x="106601" y="53340"/>
                </a:lnTo>
                <a:lnTo>
                  <a:pt x="107487" y="53340"/>
                </a:lnTo>
                <a:lnTo>
                  <a:pt x="107594" y="54537"/>
                </a:lnTo>
                <a:close/>
              </a:path>
              <a:path w="840740" h="173989">
                <a:moveTo>
                  <a:pt x="144158" y="54537"/>
                </a:moveTo>
                <a:lnTo>
                  <a:pt x="143143" y="54537"/>
                </a:lnTo>
                <a:lnTo>
                  <a:pt x="143777" y="53340"/>
                </a:lnTo>
                <a:lnTo>
                  <a:pt x="144577" y="53340"/>
                </a:lnTo>
                <a:lnTo>
                  <a:pt x="144158" y="54537"/>
                </a:lnTo>
                <a:close/>
              </a:path>
              <a:path w="840740" h="173989">
                <a:moveTo>
                  <a:pt x="168490" y="54537"/>
                </a:moveTo>
                <a:lnTo>
                  <a:pt x="167600" y="54537"/>
                </a:lnTo>
                <a:lnTo>
                  <a:pt x="167818" y="53340"/>
                </a:lnTo>
                <a:lnTo>
                  <a:pt x="168480" y="53340"/>
                </a:lnTo>
                <a:lnTo>
                  <a:pt x="168490" y="54537"/>
                </a:lnTo>
                <a:close/>
              </a:path>
              <a:path w="840740" h="173989">
                <a:moveTo>
                  <a:pt x="255320" y="54537"/>
                </a:moveTo>
                <a:lnTo>
                  <a:pt x="253862" y="54537"/>
                </a:lnTo>
                <a:lnTo>
                  <a:pt x="255961" y="53340"/>
                </a:lnTo>
                <a:lnTo>
                  <a:pt x="255320" y="54537"/>
                </a:lnTo>
                <a:close/>
              </a:path>
              <a:path w="840740" h="173989">
                <a:moveTo>
                  <a:pt x="292519" y="54537"/>
                </a:moveTo>
                <a:lnTo>
                  <a:pt x="291315" y="54537"/>
                </a:lnTo>
                <a:lnTo>
                  <a:pt x="291774" y="53340"/>
                </a:lnTo>
                <a:lnTo>
                  <a:pt x="293116" y="53340"/>
                </a:lnTo>
                <a:lnTo>
                  <a:pt x="292519" y="54537"/>
                </a:lnTo>
                <a:close/>
              </a:path>
              <a:path w="840740" h="173989">
                <a:moveTo>
                  <a:pt x="392115" y="54537"/>
                </a:moveTo>
                <a:lnTo>
                  <a:pt x="390313" y="54537"/>
                </a:lnTo>
                <a:lnTo>
                  <a:pt x="390853" y="53340"/>
                </a:lnTo>
                <a:lnTo>
                  <a:pt x="392444" y="53340"/>
                </a:lnTo>
                <a:lnTo>
                  <a:pt x="392115" y="54537"/>
                </a:lnTo>
                <a:close/>
              </a:path>
              <a:path w="840740" h="173989">
                <a:moveTo>
                  <a:pt x="415316" y="54537"/>
                </a:moveTo>
                <a:lnTo>
                  <a:pt x="413964" y="54537"/>
                </a:lnTo>
                <a:lnTo>
                  <a:pt x="415229" y="53340"/>
                </a:lnTo>
                <a:lnTo>
                  <a:pt x="415316" y="54537"/>
                </a:lnTo>
                <a:close/>
              </a:path>
              <a:path w="840740" h="173989">
                <a:moveTo>
                  <a:pt x="427587" y="54537"/>
                </a:moveTo>
                <a:lnTo>
                  <a:pt x="426655" y="54537"/>
                </a:lnTo>
                <a:lnTo>
                  <a:pt x="426883" y="53340"/>
                </a:lnTo>
                <a:lnTo>
                  <a:pt x="427473" y="53340"/>
                </a:lnTo>
                <a:lnTo>
                  <a:pt x="427587" y="54537"/>
                </a:lnTo>
                <a:close/>
              </a:path>
              <a:path w="840740" h="173989">
                <a:moveTo>
                  <a:pt x="501666" y="54537"/>
                </a:moveTo>
                <a:lnTo>
                  <a:pt x="500783" y="54537"/>
                </a:lnTo>
                <a:lnTo>
                  <a:pt x="501568" y="53340"/>
                </a:lnTo>
                <a:lnTo>
                  <a:pt x="501666" y="54537"/>
                </a:lnTo>
                <a:close/>
              </a:path>
              <a:path w="840740" h="173989">
                <a:moveTo>
                  <a:pt x="551156" y="54537"/>
                </a:moveTo>
                <a:lnTo>
                  <a:pt x="549126" y="54537"/>
                </a:lnTo>
                <a:lnTo>
                  <a:pt x="549508" y="53340"/>
                </a:lnTo>
                <a:lnTo>
                  <a:pt x="551102" y="53340"/>
                </a:lnTo>
                <a:lnTo>
                  <a:pt x="551156" y="54537"/>
                </a:lnTo>
                <a:close/>
              </a:path>
              <a:path w="840740" h="173989">
                <a:moveTo>
                  <a:pt x="662807" y="54537"/>
                </a:moveTo>
                <a:lnTo>
                  <a:pt x="661549" y="54537"/>
                </a:lnTo>
                <a:lnTo>
                  <a:pt x="661818" y="53340"/>
                </a:lnTo>
                <a:lnTo>
                  <a:pt x="662700" y="53340"/>
                </a:lnTo>
                <a:lnTo>
                  <a:pt x="662807" y="54537"/>
                </a:lnTo>
                <a:close/>
              </a:path>
              <a:path w="840740" h="173989">
                <a:moveTo>
                  <a:pt x="699371" y="54537"/>
                </a:moveTo>
                <a:lnTo>
                  <a:pt x="698356" y="54537"/>
                </a:lnTo>
                <a:lnTo>
                  <a:pt x="698990" y="53340"/>
                </a:lnTo>
                <a:lnTo>
                  <a:pt x="699790" y="53340"/>
                </a:lnTo>
                <a:lnTo>
                  <a:pt x="699371" y="54537"/>
                </a:lnTo>
                <a:close/>
              </a:path>
              <a:path w="840740" h="173989">
                <a:moveTo>
                  <a:pt x="723706" y="54537"/>
                </a:moveTo>
                <a:lnTo>
                  <a:pt x="722816" y="54537"/>
                </a:lnTo>
                <a:lnTo>
                  <a:pt x="723034" y="53340"/>
                </a:lnTo>
                <a:lnTo>
                  <a:pt x="723696" y="53340"/>
                </a:lnTo>
                <a:lnTo>
                  <a:pt x="723706" y="54537"/>
                </a:lnTo>
                <a:close/>
              </a:path>
              <a:path w="840740" h="173989">
                <a:moveTo>
                  <a:pt x="810533" y="54537"/>
                </a:moveTo>
                <a:lnTo>
                  <a:pt x="809075" y="54537"/>
                </a:lnTo>
                <a:lnTo>
                  <a:pt x="811174" y="53340"/>
                </a:lnTo>
                <a:lnTo>
                  <a:pt x="810533" y="54537"/>
                </a:lnTo>
                <a:close/>
              </a:path>
              <a:path w="840740" h="173989">
                <a:moveTo>
                  <a:pt x="1149" y="62230"/>
                </a:moveTo>
                <a:lnTo>
                  <a:pt x="3" y="62230"/>
                </a:lnTo>
                <a:lnTo>
                  <a:pt x="3" y="59597"/>
                </a:lnTo>
                <a:lnTo>
                  <a:pt x="1393" y="59597"/>
                </a:lnTo>
                <a:lnTo>
                  <a:pt x="2558" y="58420"/>
                </a:lnTo>
                <a:lnTo>
                  <a:pt x="5191" y="54537"/>
                </a:lnTo>
                <a:lnTo>
                  <a:pt x="7829" y="54537"/>
                </a:lnTo>
                <a:lnTo>
                  <a:pt x="6896" y="55880"/>
                </a:lnTo>
                <a:lnTo>
                  <a:pt x="6131" y="57150"/>
                </a:lnTo>
                <a:lnTo>
                  <a:pt x="4028" y="58420"/>
                </a:lnTo>
                <a:lnTo>
                  <a:pt x="3252" y="58420"/>
                </a:lnTo>
                <a:lnTo>
                  <a:pt x="2810" y="59450"/>
                </a:lnTo>
                <a:lnTo>
                  <a:pt x="2194" y="60707"/>
                </a:lnTo>
                <a:lnTo>
                  <a:pt x="2091" y="60911"/>
                </a:lnTo>
                <a:lnTo>
                  <a:pt x="1149" y="62230"/>
                </a:lnTo>
                <a:close/>
              </a:path>
              <a:path w="840740" h="173989">
                <a:moveTo>
                  <a:pt x="18778" y="55880"/>
                </a:moveTo>
                <a:lnTo>
                  <a:pt x="18091" y="55880"/>
                </a:lnTo>
                <a:lnTo>
                  <a:pt x="18264" y="54537"/>
                </a:lnTo>
                <a:lnTo>
                  <a:pt x="18936" y="54537"/>
                </a:lnTo>
                <a:lnTo>
                  <a:pt x="18778" y="55880"/>
                </a:lnTo>
                <a:close/>
              </a:path>
              <a:path w="840740" h="173989">
                <a:moveTo>
                  <a:pt x="31948" y="55880"/>
                </a:moveTo>
                <a:lnTo>
                  <a:pt x="30485" y="55880"/>
                </a:lnTo>
                <a:lnTo>
                  <a:pt x="30963" y="54537"/>
                </a:lnTo>
                <a:lnTo>
                  <a:pt x="31966" y="54537"/>
                </a:lnTo>
                <a:lnTo>
                  <a:pt x="31948" y="55880"/>
                </a:lnTo>
                <a:close/>
              </a:path>
              <a:path w="840740" h="173989">
                <a:moveTo>
                  <a:pt x="43797" y="55880"/>
                </a:moveTo>
                <a:lnTo>
                  <a:pt x="42239" y="55880"/>
                </a:lnTo>
                <a:lnTo>
                  <a:pt x="42796" y="54537"/>
                </a:lnTo>
                <a:lnTo>
                  <a:pt x="44339" y="54537"/>
                </a:lnTo>
                <a:lnTo>
                  <a:pt x="43797" y="55880"/>
                </a:lnTo>
                <a:close/>
              </a:path>
              <a:path w="840740" h="173989">
                <a:moveTo>
                  <a:pt x="52867" y="59597"/>
                </a:moveTo>
                <a:lnTo>
                  <a:pt x="50385" y="59597"/>
                </a:lnTo>
                <a:lnTo>
                  <a:pt x="51754" y="58420"/>
                </a:lnTo>
                <a:lnTo>
                  <a:pt x="52843" y="57150"/>
                </a:lnTo>
                <a:lnTo>
                  <a:pt x="53683" y="57150"/>
                </a:lnTo>
                <a:lnTo>
                  <a:pt x="54448" y="55880"/>
                </a:lnTo>
                <a:lnTo>
                  <a:pt x="54747" y="55880"/>
                </a:lnTo>
                <a:lnTo>
                  <a:pt x="54593" y="54537"/>
                </a:lnTo>
                <a:lnTo>
                  <a:pt x="57256" y="54537"/>
                </a:lnTo>
                <a:lnTo>
                  <a:pt x="55740" y="55880"/>
                </a:lnTo>
                <a:lnTo>
                  <a:pt x="54548" y="57150"/>
                </a:lnTo>
                <a:lnTo>
                  <a:pt x="52968" y="59450"/>
                </a:lnTo>
                <a:lnTo>
                  <a:pt x="52867" y="59597"/>
                </a:lnTo>
                <a:close/>
              </a:path>
              <a:path w="840740" h="173989">
                <a:moveTo>
                  <a:pt x="61648" y="60911"/>
                </a:moveTo>
                <a:lnTo>
                  <a:pt x="61720" y="60707"/>
                </a:lnTo>
                <a:lnTo>
                  <a:pt x="63127" y="58420"/>
                </a:lnTo>
                <a:lnTo>
                  <a:pt x="65152" y="57150"/>
                </a:lnTo>
                <a:lnTo>
                  <a:pt x="66575" y="55880"/>
                </a:lnTo>
                <a:lnTo>
                  <a:pt x="66931" y="55880"/>
                </a:lnTo>
                <a:lnTo>
                  <a:pt x="67537" y="54537"/>
                </a:lnTo>
                <a:lnTo>
                  <a:pt x="69073" y="54537"/>
                </a:lnTo>
                <a:lnTo>
                  <a:pt x="66782" y="57150"/>
                </a:lnTo>
                <a:lnTo>
                  <a:pt x="65358" y="58420"/>
                </a:lnTo>
                <a:lnTo>
                  <a:pt x="65205" y="59450"/>
                </a:lnTo>
                <a:lnTo>
                  <a:pt x="65183" y="59597"/>
                </a:lnTo>
                <a:lnTo>
                  <a:pt x="63916" y="59597"/>
                </a:lnTo>
                <a:lnTo>
                  <a:pt x="61648" y="60911"/>
                </a:lnTo>
                <a:close/>
              </a:path>
              <a:path w="840740" h="173989">
                <a:moveTo>
                  <a:pt x="78589" y="58420"/>
                </a:moveTo>
                <a:lnTo>
                  <a:pt x="76838" y="58420"/>
                </a:lnTo>
                <a:lnTo>
                  <a:pt x="77587" y="56114"/>
                </a:lnTo>
                <a:lnTo>
                  <a:pt x="77663" y="55880"/>
                </a:lnTo>
                <a:lnTo>
                  <a:pt x="79254" y="55880"/>
                </a:lnTo>
                <a:lnTo>
                  <a:pt x="80390" y="54537"/>
                </a:lnTo>
                <a:lnTo>
                  <a:pt x="81404" y="54537"/>
                </a:lnTo>
                <a:lnTo>
                  <a:pt x="79713" y="57150"/>
                </a:lnTo>
                <a:lnTo>
                  <a:pt x="79400" y="57150"/>
                </a:lnTo>
                <a:lnTo>
                  <a:pt x="78589" y="58420"/>
                </a:lnTo>
                <a:close/>
              </a:path>
              <a:path w="840740" h="173989">
                <a:moveTo>
                  <a:pt x="105174" y="55880"/>
                </a:moveTo>
                <a:lnTo>
                  <a:pt x="104135" y="55880"/>
                </a:lnTo>
                <a:lnTo>
                  <a:pt x="103988" y="54537"/>
                </a:lnTo>
                <a:lnTo>
                  <a:pt x="105133" y="54537"/>
                </a:lnTo>
                <a:lnTo>
                  <a:pt x="105174" y="55880"/>
                </a:lnTo>
                <a:close/>
              </a:path>
              <a:path w="840740" h="173989">
                <a:moveTo>
                  <a:pt x="154765" y="55880"/>
                </a:moveTo>
                <a:lnTo>
                  <a:pt x="154404" y="54537"/>
                </a:lnTo>
                <a:lnTo>
                  <a:pt x="155130" y="54537"/>
                </a:lnTo>
                <a:lnTo>
                  <a:pt x="154765" y="55880"/>
                </a:lnTo>
                <a:close/>
              </a:path>
              <a:path w="840740" h="173989">
                <a:moveTo>
                  <a:pt x="166978" y="55880"/>
                </a:moveTo>
                <a:lnTo>
                  <a:pt x="165925" y="55880"/>
                </a:lnTo>
                <a:lnTo>
                  <a:pt x="165970" y="54537"/>
                </a:lnTo>
                <a:lnTo>
                  <a:pt x="167403" y="54537"/>
                </a:lnTo>
                <a:lnTo>
                  <a:pt x="166978" y="55880"/>
                </a:lnTo>
                <a:close/>
              </a:path>
              <a:path w="840740" h="173989">
                <a:moveTo>
                  <a:pt x="191677" y="55880"/>
                </a:moveTo>
                <a:lnTo>
                  <a:pt x="190560" y="55880"/>
                </a:lnTo>
                <a:lnTo>
                  <a:pt x="190669" y="54537"/>
                </a:lnTo>
                <a:lnTo>
                  <a:pt x="192543" y="54537"/>
                </a:lnTo>
                <a:lnTo>
                  <a:pt x="191677" y="55880"/>
                </a:lnTo>
                <a:close/>
              </a:path>
              <a:path w="840740" h="173989">
                <a:moveTo>
                  <a:pt x="204136" y="55880"/>
                </a:moveTo>
                <a:lnTo>
                  <a:pt x="202470" y="55880"/>
                </a:lnTo>
                <a:lnTo>
                  <a:pt x="203287" y="54537"/>
                </a:lnTo>
                <a:lnTo>
                  <a:pt x="205430" y="54537"/>
                </a:lnTo>
                <a:lnTo>
                  <a:pt x="204136" y="55880"/>
                </a:lnTo>
                <a:close/>
              </a:path>
              <a:path w="840740" h="173989">
                <a:moveTo>
                  <a:pt x="216662" y="55880"/>
                </a:moveTo>
                <a:lnTo>
                  <a:pt x="215370" y="55880"/>
                </a:lnTo>
                <a:lnTo>
                  <a:pt x="216209" y="54537"/>
                </a:lnTo>
                <a:lnTo>
                  <a:pt x="217452" y="54537"/>
                </a:lnTo>
                <a:lnTo>
                  <a:pt x="216662" y="55880"/>
                </a:lnTo>
                <a:close/>
              </a:path>
              <a:path w="840740" h="173989">
                <a:moveTo>
                  <a:pt x="219113" y="55880"/>
                </a:moveTo>
                <a:lnTo>
                  <a:pt x="217311" y="54537"/>
                </a:lnTo>
                <a:lnTo>
                  <a:pt x="219802" y="54537"/>
                </a:lnTo>
                <a:lnTo>
                  <a:pt x="219113" y="55880"/>
                </a:lnTo>
                <a:close/>
              </a:path>
              <a:path w="840740" h="173989">
                <a:moveTo>
                  <a:pt x="228331" y="55880"/>
                </a:moveTo>
                <a:lnTo>
                  <a:pt x="227084" y="55880"/>
                </a:lnTo>
                <a:lnTo>
                  <a:pt x="228548" y="54537"/>
                </a:lnTo>
                <a:lnTo>
                  <a:pt x="228331" y="55880"/>
                </a:lnTo>
                <a:close/>
              </a:path>
              <a:path w="840740" h="173989">
                <a:moveTo>
                  <a:pt x="241354" y="55880"/>
                </a:moveTo>
                <a:lnTo>
                  <a:pt x="239589" y="55880"/>
                </a:lnTo>
                <a:lnTo>
                  <a:pt x="240936" y="54537"/>
                </a:lnTo>
                <a:lnTo>
                  <a:pt x="242468" y="54537"/>
                </a:lnTo>
                <a:lnTo>
                  <a:pt x="241354" y="55880"/>
                </a:lnTo>
                <a:close/>
              </a:path>
              <a:path w="840740" h="173989">
                <a:moveTo>
                  <a:pt x="253777" y="55880"/>
                </a:moveTo>
                <a:lnTo>
                  <a:pt x="251880" y="55880"/>
                </a:lnTo>
                <a:lnTo>
                  <a:pt x="252749" y="54537"/>
                </a:lnTo>
                <a:lnTo>
                  <a:pt x="254597" y="54537"/>
                </a:lnTo>
                <a:lnTo>
                  <a:pt x="253777" y="55880"/>
                </a:lnTo>
                <a:close/>
              </a:path>
              <a:path w="840740" h="173989">
                <a:moveTo>
                  <a:pt x="265580" y="55880"/>
                </a:moveTo>
                <a:lnTo>
                  <a:pt x="264320" y="55880"/>
                </a:lnTo>
                <a:lnTo>
                  <a:pt x="264685" y="54537"/>
                </a:lnTo>
                <a:lnTo>
                  <a:pt x="266649" y="54537"/>
                </a:lnTo>
                <a:lnTo>
                  <a:pt x="265580" y="55880"/>
                </a:lnTo>
                <a:close/>
              </a:path>
              <a:path w="840740" h="173989">
                <a:moveTo>
                  <a:pt x="278946" y="55880"/>
                </a:moveTo>
                <a:lnTo>
                  <a:pt x="275318" y="55880"/>
                </a:lnTo>
                <a:lnTo>
                  <a:pt x="275956" y="54537"/>
                </a:lnTo>
                <a:lnTo>
                  <a:pt x="279194" y="54537"/>
                </a:lnTo>
                <a:lnTo>
                  <a:pt x="278946" y="55880"/>
                </a:lnTo>
                <a:close/>
              </a:path>
              <a:path w="840740" h="173989">
                <a:moveTo>
                  <a:pt x="290051" y="55880"/>
                </a:moveTo>
                <a:lnTo>
                  <a:pt x="289109" y="55880"/>
                </a:lnTo>
                <a:lnTo>
                  <a:pt x="289417" y="54537"/>
                </a:lnTo>
                <a:lnTo>
                  <a:pt x="291361" y="54537"/>
                </a:lnTo>
                <a:lnTo>
                  <a:pt x="290051" y="55880"/>
                </a:lnTo>
                <a:close/>
              </a:path>
              <a:path w="840740" h="173989">
                <a:moveTo>
                  <a:pt x="302724" y="55880"/>
                </a:moveTo>
                <a:lnTo>
                  <a:pt x="301770" y="55880"/>
                </a:lnTo>
                <a:lnTo>
                  <a:pt x="301796" y="54537"/>
                </a:lnTo>
                <a:lnTo>
                  <a:pt x="303149" y="54537"/>
                </a:lnTo>
                <a:lnTo>
                  <a:pt x="302724" y="55880"/>
                </a:lnTo>
                <a:close/>
              </a:path>
              <a:path w="840740" h="173989">
                <a:moveTo>
                  <a:pt x="315961" y="55880"/>
                </a:moveTo>
                <a:lnTo>
                  <a:pt x="314716" y="55880"/>
                </a:lnTo>
                <a:lnTo>
                  <a:pt x="314430" y="54537"/>
                </a:lnTo>
                <a:lnTo>
                  <a:pt x="316228" y="54537"/>
                </a:lnTo>
                <a:lnTo>
                  <a:pt x="315961" y="55880"/>
                </a:lnTo>
                <a:close/>
              </a:path>
              <a:path w="840740" h="173989">
                <a:moveTo>
                  <a:pt x="327960" y="55880"/>
                </a:moveTo>
                <a:lnTo>
                  <a:pt x="326281" y="55880"/>
                </a:lnTo>
                <a:lnTo>
                  <a:pt x="326826" y="54537"/>
                </a:lnTo>
                <a:lnTo>
                  <a:pt x="328905" y="54537"/>
                </a:lnTo>
                <a:lnTo>
                  <a:pt x="327960" y="55880"/>
                </a:lnTo>
                <a:close/>
              </a:path>
              <a:path w="840740" h="173989">
                <a:moveTo>
                  <a:pt x="339693" y="55880"/>
                </a:moveTo>
                <a:lnTo>
                  <a:pt x="337634" y="55880"/>
                </a:lnTo>
                <a:lnTo>
                  <a:pt x="339231" y="54537"/>
                </a:lnTo>
                <a:lnTo>
                  <a:pt x="340596" y="54537"/>
                </a:lnTo>
                <a:lnTo>
                  <a:pt x="339693" y="55880"/>
                </a:lnTo>
                <a:close/>
              </a:path>
              <a:path w="840740" h="173989">
                <a:moveTo>
                  <a:pt x="353016" y="55880"/>
                </a:moveTo>
                <a:lnTo>
                  <a:pt x="350923" y="55880"/>
                </a:lnTo>
                <a:lnTo>
                  <a:pt x="351439" y="54537"/>
                </a:lnTo>
                <a:lnTo>
                  <a:pt x="353584" y="54537"/>
                </a:lnTo>
                <a:lnTo>
                  <a:pt x="353016" y="55880"/>
                </a:lnTo>
                <a:close/>
              </a:path>
              <a:path w="840740" h="173989">
                <a:moveTo>
                  <a:pt x="365282" y="55880"/>
                </a:moveTo>
                <a:lnTo>
                  <a:pt x="363342" y="55880"/>
                </a:lnTo>
                <a:lnTo>
                  <a:pt x="363865" y="54537"/>
                </a:lnTo>
                <a:lnTo>
                  <a:pt x="365387" y="54537"/>
                </a:lnTo>
                <a:lnTo>
                  <a:pt x="365282" y="55880"/>
                </a:lnTo>
                <a:close/>
              </a:path>
              <a:path w="840740" h="173989">
                <a:moveTo>
                  <a:pt x="389045" y="55880"/>
                </a:moveTo>
                <a:lnTo>
                  <a:pt x="387335" y="55880"/>
                </a:lnTo>
                <a:lnTo>
                  <a:pt x="387853" y="54537"/>
                </a:lnTo>
                <a:lnTo>
                  <a:pt x="391231" y="54537"/>
                </a:lnTo>
                <a:lnTo>
                  <a:pt x="389045" y="55880"/>
                </a:lnTo>
                <a:close/>
              </a:path>
              <a:path w="840740" h="173989">
                <a:moveTo>
                  <a:pt x="400924" y="55880"/>
                </a:moveTo>
                <a:lnTo>
                  <a:pt x="399781" y="55880"/>
                </a:lnTo>
                <a:lnTo>
                  <a:pt x="400951" y="54537"/>
                </a:lnTo>
                <a:lnTo>
                  <a:pt x="403061" y="54537"/>
                </a:lnTo>
                <a:lnTo>
                  <a:pt x="400924" y="55880"/>
                </a:lnTo>
                <a:close/>
              </a:path>
              <a:path w="840740" h="173989">
                <a:moveTo>
                  <a:pt x="425751" y="55880"/>
                </a:moveTo>
                <a:lnTo>
                  <a:pt x="424744" y="55880"/>
                </a:lnTo>
                <a:lnTo>
                  <a:pt x="424695" y="54537"/>
                </a:lnTo>
                <a:lnTo>
                  <a:pt x="425751" y="55880"/>
                </a:lnTo>
                <a:close/>
              </a:path>
              <a:path w="840740" h="173989">
                <a:moveTo>
                  <a:pt x="425897" y="55880"/>
                </a:moveTo>
                <a:lnTo>
                  <a:pt x="425694" y="54537"/>
                </a:lnTo>
                <a:lnTo>
                  <a:pt x="426683" y="54537"/>
                </a:lnTo>
                <a:lnTo>
                  <a:pt x="425897" y="55880"/>
                </a:lnTo>
                <a:close/>
              </a:path>
              <a:path w="840740" h="173989">
                <a:moveTo>
                  <a:pt x="438622" y="55880"/>
                </a:moveTo>
                <a:lnTo>
                  <a:pt x="436448" y="55880"/>
                </a:lnTo>
                <a:lnTo>
                  <a:pt x="437502" y="54537"/>
                </a:lnTo>
                <a:lnTo>
                  <a:pt x="439552" y="54537"/>
                </a:lnTo>
                <a:lnTo>
                  <a:pt x="438622" y="55880"/>
                </a:lnTo>
                <a:close/>
              </a:path>
              <a:path w="840740" h="173989">
                <a:moveTo>
                  <a:pt x="450632" y="55880"/>
                </a:moveTo>
                <a:lnTo>
                  <a:pt x="449298" y="55880"/>
                </a:lnTo>
                <a:lnTo>
                  <a:pt x="449279" y="54537"/>
                </a:lnTo>
                <a:lnTo>
                  <a:pt x="451035" y="54537"/>
                </a:lnTo>
                <a:lnTo>
                  <a:pt x="450632" y="55880"/>
                </a:lnTo>
                <a:close/>
              </a:path>
              <a:path w="840740" h="173989">
                <a:moveTo>
                  <a:pt x="462443" y="55880"/>
                </a:moveTo>
                <a:lnTo>
                  <a:pt x="461692" y="55880"/>
                </a:lnTo>
                <a:lnTo>
                  <a:pt x="462170" y="54537"/>
                </a:lnTo>
                <a:lnTo>
                  <a:pt x="463214" y="54537"/>
                </a:lnTo>
                <a:lnTo>
                  <a:pt x="462443" y="55880"/>
                </a:lnTo>
                <a:close/>
              </a:path>
              <a:path w="840740" h="173989">
                <a:moveTo>
                  <a:pt x="475741" y="55880"/>
                </a:moveTo>
                <a:lnTo>
                  <a:pt x="473741" y="55880"/>
                </a:lnTo>
                <a:lnTo>
                  <a:pt x="473816" y="54537"/>
                </a:lnTo>
                <a:lnTo>
                  <a:pt x="476599" y="54537"/>
                </a:lnTo>
                <a:lnTo>
                  <a:pt x="475741" y="55880"/>
                </a:lnTo>
                <a:close/>
              </a:path>
              <a:path w="840740" h="173989">
                <a:moveTo>
                  <a:pt x="488608" y="55880"/>
                </a:moveTo>
                <a:lnTo>
                  <a:pt x="485548" y="55880"/>
                </a:lnTo>
                <a:lnTo>
                  <a:pt x="486312" y="54537"/>
                </a:lnTo>
                <a:lnTo>
                  <a:pt x="488744" y="54537"/>
                </a:lnTo>
                <a:lnTo>
                  <a:pt x="488608" y="55880"/>
                </a:lnTo>
                <a:close/>
              </a:path>
              <a:path w="840740" h="173989">
                <a:moveTo>
                  <a:pt x="499095" y="55880"/>
                </a:moveTo>
                <a:lnTo>
                  <a:pt x="498867" y="55880"/>
                </a:lnTo>
                <a:lnTo>
                  <a:pt x="499206" y="54537"/>
                </a:lnTo>
                <a:lnTo>
                  <a:pt x="500826" y="54537"/>
                </a:lnTo>
                <a:lnTo>
                  <a:pt x="499095" y="55880"/>
                </a:lnTo>
                <a:close/>
              </a:path>
              <a:path w="840740" h="173989">
                <a:moveTo>
                  <a:pt x="512208" y="55880"/>
                </a:moveTo>
                <a:lnTo>
                  <a:pt x="510479" y="55880"/>
                </a:lnTo>
                <a:lnTo>
                  <a:pt x="511596" y="54537"/>
                </a:lnTo>
                <a:lnTo>
                  <a:pt x="513676" y="54537"/>
                </a:lnTo>
                <a:lnTo>
                  <a:pt x="512208" y="55880"/>
                </a:lnTo>
                <a:close/>
              </a:path>
              <a:path w="840740" h="173989">
                <a:moveTo>
                  <a:pt x="524489" y="55880"/>
                </a:moveTo>
                <a:lnTo>
                  <a:pt x="523853" y="54537"/>
                </a:lnTo>
                <a:lnTo>
                  <a:pt x="525486" y="54537"/>
                </a:lnTo>
                <a:lnTo>
                  <a:pt x="524489" y="55880"/>
                </a:lnTo>
                <a:close/>
              </a:path>
              <a:path w="840740" h="173989">
                <a:moveTo>
                  <a:pt x="536861" y="55880"/>
                </a:moveTo>
                <a:lnTo>
                  <a:pt x="536050" y="55880"/>
                </a:lnTo>
                <a:lnTo>
                  <a:pt x="536791" y="54537"/>
                </a:lnTo>
                <a:lnTo>
                  <a:pt x="537832" y="54537"/>
                </a:lnTo>
                <a:lnTo>
                  <a:pt x="536861" y="55880"/>
                </a:lnTo>
                <a:close/>
              </a:path>
              <a:path w="840740" h="173989">
                <a:moveTo>
                  <a:pt x="549309" y="55880"/>
                </a:moveTo>
                <a:lnTo>
                  <a:pt x="548252" y="55880"/>
                </a:lnTo>
                <a:lnTo>
                  <a:pt x="548297" y="54537"/>
                </a:lnTo>
                <a:lnTo>
                  <a:pt x="550174" y="54537"/>
                </a:lnTo>
                <a:lnTo>
                  <a:pt x="549309" y="55880"/>
                </a:lnTo>
                <a:close/>
              </a:path>
              <a:path w="840740" h="173989">
                <a:moveTo>
                  <a:pt x="562109" y="55880"/>
                </a:moveTo>
                <a:lnTo>
                  <a:pt x="559486" y="55880"/>
                </a:lnTo>
                <a:lnTo>
                  <a:pt x="560404" y="54537"/>
                </a:lnTo>
                <a:lnTo>
                  <a:pt x="563042" y="54537"/>
                </a:lnTo>
                <a:lnTo>
                  <a:pt x="562109" y="55880"/>
                </a:lnTo>
                <a:close/>
              </a:path>
              <a:path w="840740" h="173989">
                <a:moveTo>
                  <a:pt x="573991" y="55880"/>
                </a:moveTo>
                <a:lnTo>
                  <a:pt x="573304" y="55880"/>
                </a:lnTo>
                <a:lnTo>
                  <a:pt x="573477" y="54537"/>
                </a:lnTo>
                <a:lnTo>
                  <a:pt x="574149" y="54537"/>
                </a:lnTo>
                <a:lnTo>
                  <a:pt x="573991" y="55880"/>
                </a:lnTo>
                <a:close/>
              </a:path>
              <a:path w="840740" h="173989">
                <a:moveTo>
                  <a:pt x="587161" y="55880"/>
                </a:moveTo>
                <a:lnTo>
                  <a:pt x="585698" y="55880"/>
                </a:lnTo>
                <a:lnTo>
                  <a:pt x="586176" y="54537"/>
                </a:lnTo>
                <a:lnTo>
                  <a:pt x="587179" y="54537"/>
                </a:lnTo>
                <a:lnTo>
                  <a:pt x="587161" y="55880"/>
                </a:lnTo>
                <a:close/>
              </a:path>
              <a:path w="840740" h="173989">
                <a:moveTo>
                  <a:pt x="599010" y="55880"/>
                </a:moveTo>
                <a:lnTo>
                  <a:pt x="597452" y="55880"/>
                </a:lnTo>
                <a:lnTo>
                  <a:pt x="598009" y="54537"/>
                </a:lnTo>
                <a:lnTo>
                  <a:pt x="599552" y="54537"/>
                </a:lnTo>
                <a:lnTo>
                  <a:pt x="599010" y="55880"/>
                </a:lnTo>
                <a:close/>
              </a:path>
              <a:path w="840740" h="173989">
                <a:moveTo>
                  <a:pt x="610953" y="55880"/>
                </a:moveTo>
                <a:lnTo>
                  <a:pt x="609960" y="55880"/>
                </a:lnTo>
                <a:lnTo>
                  <a:pt x="609805" y="54537"/>
                </a:lnTo>
                <a:lnTo>
                  <a:pt x="612469" y="54537"/>
                </a:lnTo>
                <a:lnTo>
                  <a:pt x="610953" y="55880"/>
                </a:lnTo>
                <a:close/>
              </a:path>
              <a:path w="840740" h="173989">
                <a:moveTo>
                  <a:pt x="623108" y="55880"/>
                </a:moveTo>
                <a:lnTo>
                  <a:pt x="622148" y="55880"/>
                </a:lnTo>
                <a:lnTo>
                  <a:pt x="622753" y="54537"/>
                </a:lnTo>
                <a:lnTo>
                  <a:pt x="624286" y="54537"/>
                </a:lnTo>
                <a:lnTo>
                  <a:pt x="623108" y="55880"/>
                </a:lnTo>
                <a:close/>
              </a:path>
              <a:path w="840740" h="173989">
                <a:moveTo>
                  <a:pt x="635752" y="55880"/>
                </a:moveTo>
                <a:lnTo>
                  <a:pt x="634471" y="55880"/>
                </a:lnTo>
                <a:lnTo>
                  <a:pt x="635607" y="54537"/>
                </a:lnTo>
                <a:lnTo>
                  <a:pt x="636621" y="54537"/>
                </a:lnTo>
                <a:lnTo>
                  <a:pt x="635752" y="55880"/>
                </a:lnTo>
                <a:close/>
              </a:path>
              <a:path w="840740" h="173989">
                <a:moveTo>
                  <a:pt x="660387" y="55880"/>
                </a:moveTo>
                <a:lnTo>
                  <a:pt x="659348" y="55880"/>
                </a:lnTo>
                <a:lnTo>
                  <a:pt x="659201" y="54537"/>
                </a:lnTo>
                <a:lnTo>
                  <a:pt x="660346" y="54537"/>
                </a:lnTo>
                <a:lnTo>
                  <a:pt x="660387" y="55880"/>
                </a:lnTo>
                <a:close/>
              </a:path>
              <a:path w="840740" h="173989">
                <a:moveTo>
                  <a:pt x="709978" y="55880"/>
                </a:moveTo>
                <a:lnTo>
                  <a:pt x="709617" y="54537"/>
                </a:lnTo>
                <a:lnTo>
                  <a:pt x="710343" y="54537"/>
                </a:lnTo>
                <a:lnTo>
                  <a:pt x="709978" y="55880"/>
                </a:lnTo>
                <a:close/>
              </a:path>
              <a:path w="840740" h="173989">
                <a:moveTo>
                  <a:pt x="722191" y="55880"/>
                </a:moveTo>
                <a:lnTo>
                  <a:pt x="721138" y="55880"/>
                </a:lnTo>
                <a:lnTo>
                  <a:pt x="721183" y="54537"/>
                </a:lnTo>
                <a:lnTo>
                  <a:pt x="722616" y="54537"/>
                </a:lnTo>
                <a:lnTo>
                  <a:pt x="722191" y="55880"/>
                </a:lnTo>
                <a:close/>
              </a:path>
              <a:path w="840740" h="173989">
                <a:moveTo>
                  <a:pt x="746890" y="55880"/>
                </a:moveTo>
                <a:lnTo>
                  <a:pt x="745773" y="55880"/>
                </a:lnTo>
                <a:lnTo>
                  <a:pt x="745882" y="54537"/>
                </a:lnTo>
                <a:lnTo>
                  <a:pt x="747756" y="54537"/>
                </a:lnTo>
                <a:lnTo>
                  <a:pt x="746890" y="55880"/>
                </a:lnTo>
                <a:close/>
              </a:path>
              <a:path w="840740" h="173989">
                <a:moveTo>
                  <a:pt x="754297" y="60911"/>
                </a:moveTo>
                <a:lnTo>
                  <a:pt x="754149" y="60707"/>
                </a:lnTo>
                <a:lnTo>
                  <a:pt x="753767" y="59597"/>
                </a:lnTo>
                <a:lnTo>
                  <a:pt x="754235" y="58420"/>
                </a:lnTo>
                <a:lnTo>
                  <a:pt x="756057" y="57150"/>
                </a:lnTo>
                <a:lnTo>
                  <a:pt x="756833" y="57150"/>
                </a:lnTo>
                <a:lnTo>
                  <a:pt x="757687" y="55880"/>
                </a:lnTo>
                <a:lnTo>
                  <a:pt x="758503" y="54537"/>
                </a:lnTo>
                <a:lnTo>
                  <a:pt x="760647" y="54537"/>
                </a:lnTo>
                <a:lnTo>
                  <a:pt x="759352" y="55880"/>
                </a:lnTo>
                <a:lnTo>
                  <a:pt x="758455" y="57150"/>
                </a:lnTo>
                <a:lnTo>
                  <a:pt x="756552" y="58420"/>
                </a:lnTo>
                <a:lnTo>
                  <a:pt x="755778" y="59450"/>
                </a:lnTo>
                <a:lnTo>
                  <a:pt x="755667" y="59597"/>
                </a:lnTo>
                <a:lnTo>
                  <a:pt x="754297" y="60911"/>
                </a:lnTo>
                <a:close/>
              </a:path>
              <a:path w="840740" h="173989">
                <a:moveTo>
                  <a:pt x="770312" y="57150"/>
                </a:moveTo>
                <a:lnTo>
                  <a:pt x="769099" y="57150"/>
                </a:lnTo>
                <a:lnTo>
                  <a:pt x="770583" y="55880"/>
                </a:lnTo>
                <a:lnTo>
                  <a:pt x="771426" y="54537"/>
                </a:lnTo>
                <a:lnTo>
                  <a:pt x="772668" y="54537"/>
                </a:lnTo>
                <a:lnTo>
                  <a:pt x="771878" y="55880"/>
                </a:lnTo>
                <a:lnTo>
                  <a:pt x="770312" y="57150"/>
                </a:lnTo>
                <a:close/>
              </a:path>
              <a:path w="840740" h="173989">
                <a:moveTo>
                  <a:pt x="774330" y="55880"/>
                </a:moveTo>
                <a:lnTo>
                  <a:pt x="772528" y="54537"/>
                </a:lnTo>
                <a:lnTo>
                  <a:pt x="775018" y="54537"/>
                </a:lnTo>
                <a:lnTo>
                  <a:pt x="774330" y="55880"/>
                </a:lnTo>
                <a:close/>
              </a:path>
              <a:path w="840740" h="173989">
                <a:moveTo>
                  <a:pt x="783272" y="58420"/>
                </a:moveTo>
                <a:lnTo>
                  <a:pt x="779789" y="58420"/>
                </a:lnTo>
                <a:lnTo>
                  <a:pt x="780333" y="57150"/>
                </a:lnTo>
                <a:lnTo>
                  <a:pt x="781532" y="55880"/>
                </a:lnTo>
                <a:lnTo>
                  <a:pt x="782301" y="55880"/>
                </a:lnTo>
                <a:lnTo>
                  <a:pt x="783764" y="54537"/>
                </a:lnTo>
                <a:lnTo>
                  <a:pt x="783548" y="55880"/>
                </a:lnTo>
                <a:lnTo>
                  <a:pt x="783272" y="58420"/>
                </a:lnTo>
                <a:close/>
              </a:path>
              <a:path w="840740" h="173989">
                <a:moveTo>
                  <a:pt x="793738" y="58420"/>
                </a:moveTo>
                <a:lnTo>
                  <a:pt x="793802" y="55880"/>
                </a:lnTo>
                <a:lnTo>
                  <a:pt x="794805" y="55880"/>
                </a:lnTo>
                <a:lnTo>
                  <a:pt x="796152" y="54537"/>
                </a:lnTo>
                <a:lnTo>
                  <a:pt x="797684" y="54537"/>
                </a:lnTo>
                <a:lnTo>
                  <a:pt x="795517" y="57150"/>
                </a:lnTo>
                <a:lnTo>
                  <a:pt x="793738" y="58420"/>
                </a:lnTo>
                <a:close/>
              </a:path>
              <a:path w="840740" h="173989">
                <a:moveTo>
                  <a:pt x="807595" y="57150"/>
                </a:moveTo>
                <a:lnTo>
                  <a:pt x="806271" y="57150"/>
                </a:lnTo>
                <a:lnTo>
                  <a:pt x="807962" y="54537"/>
                </a:lnTo>
                <a:lnTo>
                  <a:pt x="809810" y="54537"/>
                </a:lnTo>
                <a:lnTo>
                  <a:pt x="808989" y="55880"/>
                </a:lnTo>
                <a:lnTo>
                  <a:pt x="807595" y="57150"/>
                </a:lnTo>
                <a:close/>
              </a:path>
              <a:path w="840740" h="173989">
                <a:moveTo>
                  <a:pt x="818622" y="58420"/>
                </a:moveTo>
                <a:lnTo>
                  <a:pt x="817743" y="58420"/>
                </a:lnTo>
                <a:lnTo>
                  <a:pt x="817800" y="57150"/>
                </a:lnTo>
                <a:lnTo>
                  <a:pt x="818082" y="57150"/>
                </a:lnTo>
                <a:lnTo>
                  <a:pt x="818247" y="56114"/>
                </a:lnTo>
                <a:lnTo>
                  <a:pt x="818284" y="55880"/>
                </a:lnTo>
                <a:lnTo>
                  <a:pt x="819533" y="55880"/>
                </a:lnTo>
                <a:lnTo>
                  <a:pt x="819902" y="54537"/>
                </a:lnTo>
                <a:lnTo>
                  <a:pt x="821862" y="54537"/>
                </a:lnTo>
                <a:lnTo>
                  <a:pt x="819782" y="57150"/>
                </a:lnTo>
                <a:lnTo>
                  <a:pt x="818622" y="58420"/>
                </a:lnTo>
                <a:close/>
              </a:path>
              <a:path w="840740" h="173989">
                <a:moveTo>
                  <a:pt x="826085" y="63481"/>
                </a:moveTo>
                <a:lnTo>
                  <a:pt x="824514" y="63481"/>
                </a:lnTo>
                <a:lnTo>
                  <a:pt x="826900" y="60911"/>
                </a:lnTo>
                <a:lnTo>
                  <a:pt x="829326" y="58420"/>
                </a:lnTo>
                <a:lnTo>
                  <a:pt x="831169" y="54537"/>
                </a:lnTo>
                <a:lnTo>
                  <a:pt x="834407" y="54537"/>
                </a:lnTo>
                <a:lnTo>
                  <a:pt x="834159" y="55880"/>
                </a:lnTo>
                <a:lnTo>
                  <a:pt x="833831" y="55880"/>
                </a:lnTo>
                <a:lnTo>
                  <a:pt x="832700" y="57150"/>
                </a:lnTo>
                <a:lnTo>
                  <a:pt x="831639" y="57150"/>
                </a:lnTo>
                <a:lnTo>
                  <a:pt x="831488" y="58420"/>
                </a:lnTo>
                <a:lnTo>
                  <a:pt x="831365" y="59450"/>
                </a:lnTo>
                <a:lnTo>
                  <a:pt x="831348" y="59597"/>
                </a:lnTo>
                <a:lnTo>
                  <a:pt x="829456" y="59597"/>
                </a:lnTo>
                <a:lnTo>
                  <a:pt x="827081" y="62230"/>
                </a:lnTo>
                <a:lnTo>
                  <a:pt x="826085" y="63481"/>
                </a:lnTo>
                <a:close/>
              </a:path>
              <a:path w="840740" h="173989">
                <a:moveTo>
                  <a:pt x="28073" y="59597"/>
                </a:moveTo>
                <a:lnTo>
                  <a:pt x="26134" y="59597"/>
                </a:lnTo>
                <a:lnTo>
                  <a:pt x="26332" y="58420"/>
                </a:lnTo>
                <a:lnTo>
                  <a:pt x="27464" y="57150"/>
                </a:lnTo>
                <a:lnTo>
                  <a:pt x="29980" y="55880"/>
                </a:lnTo>
                <a:lnTo>
                  <a:pt x="31677" y="55880"/>
                </a:lnTo>
                <a:lnTo>
                  <a:pt x="29688" y="57150"/>
                </a:lnTo>
                <a:lnTo>
                  <a:pt x="29072" y="58420"/>
                </a:lnTo>
                <a:lnTo>
                  <a:pt x="28197" y="59450"/>
                </a:lnTo>
                <a:lnTo>
                  <a:pt x="28073" y="59597"/>
                </a:lnTo>
                <a:close/>
              </a:path>
              <a:path w="840740" h="173989">
                <a:moveTo>
                  <a:pt x="88735" y="60911"/>
                </a:moveTo>
                <a:lnTo>
                  <a:pt x="86482" y="60911"/>
                </a:lnTo>
                <a:lnTo>
                  <a:pt x="87791" y="58420"/>
                </a:lnTo>
                <a:lnTo>
                  <a:pt x="89535" y="57150"/>
                </a:lnTo>
                <a:lnTo>
                  <a:pt x="90784" y="55880"/>
                </a:lnTo>
                <a:lnTo>
                  <a:pt x="92581" y="57150"/>
                </a:lnTo>
                <a:lnTo>
                  <a:pt x="90390" y="59597"/>
                </a:lnTo>
                <a:lnTo>
                  <a:pt x="88735" y="60911"/>
                </a:lnTo>
                <a:close/>
              </a:path>
              <a:path w="840740" h="173989">
                <a:moveTo>
                  <a:pt x="151427" y="57150"/>
                </a:moveTo>
                <a:lnTo>
                  <a:pt x="140755" y="57150"/>
                </a:lnTo>
                <a:lnTo>
                  <a:pt x="140573" y="56114"/>
                </a:lnTo>
                <a:lnTo>
                  <a:pt x="140531" y="55880"/>
                </a:lnTo>
                <a:lnTo>
                  <a:pt x="152484" y="55880"/>
                </a:lnTo>
                <a:lnTo>
                  <a:pt x="151427" y="57150"/>
                </a:lnTo>
                <a:close/>
              </a:path>
              <a:path w="840740" h="173989">
                <a:moveTo>
                  <a:pt x="176081" y="57150"/>
                </a:moveTo>
                <a:lnTo>
                  <a:pt x="153801" y="57150"/>
                </a:lnTo>
                <a:lnTo>
                  <a:pt x="153691" y="56114"/>
                </a:lnTo>
                <a:lnTo>
                  <a:pt x="153666" y="55880"/>
                </a:lnTo>
                <a:lnTo>
                  <a:pt x="177173" y="55880"/>
                </a:lnTo>
                <a:lnTo>
                  <a:pt x="176081" y="57150"/>
                </a:lnTo>
                <a:close/>
              </a:path>
              <a:path w="840740" h="173989">
                <a:moveTo>
                  <a:pt x="201616" y="57150"/>
                </a:moveTo>
                <a:lnTo>
                  <a:pt x="177956" y="57150"/>
                </a:lnTo>
                <a:lnTo>
                  <a:pt x="179287" y="55880"/>
                </a:lnTo>
                <a:lnTo>
                  <a:pt x="202470" y="55880"/>
                </a:lnTo>
                <a:lnTo>
                  <a:pt x="201616" y="57150"/>
                </a:lnTo>
                <a:close/>
              </a:path>
              <a:path w="840740" h="173989">
                <a:moveTo>
                  <a:pt x="213886" y="57150"/>
                </a:moveTo>
                <a:lnTo>
                  <a:pt x="203239" y="57150"/>
                </a:lnTo>
                <a:lnTo>
                  <a:pt x="204136" y="55880"/>
                </a:lnTo>
                <a:lnTo>
                  <a:pt x="215370" y="55880"/>
                </a:lnTo>
                <a:lnTo>
                  <a:pt x="213886" y="57150"/>
                </a:lnTo>
                <a:close/>
              </a:path>
              <a:path w="840740" h="173989">
                <a:moveTo>
                  <a:pt x="225117" y="57150"/>
                </a:moveTo>
                <a:lnTo>
                  <a:pt x="215096" y="57150"/>
                </a:lnTo>
                <a:lnTo>
                  <a:pt x="216662" y="55880"/>
                </a:lnTo>
                <a:lnTo>
                  <a:pt x="226316" y="55880"/>
                </a:lnTo>
                <a:lnTo>
                  <a:pt x="225117" y="57150"/>
                </a:lnTo>
                <a:close/>
              </a:path>
              <a:path w="840740" h="173989">
                <a:moveTo>
                  <a:pt x="238553" y="57150"/>
                </a:moveTo>
                <a:lnTo>
                  <a:pt x="228193" y="57150"/>
                </a:lnTo>
                <a:lnTo>
                  <a:pt x="228306" y="56114"/>
                </a:lnTo>
                <a:lnTo>
                  <a:pt x="228331" y="55880"/>
                </a:lnTo>
                <a:lnTo>
                  <a:pt x="238585" y="55880"/>
                </a:lnTo>
                <a:lnTo>
                  <a:pt x="238553" y="57150"/>
                </a:lnTo>
                <a:close/>
              </a:path>
              <a:path w="840740" h="173989">
                <a:moveTo>
                  <a:pt x="251058" y="57150"/>
                </a:moveTo>
                <a:lnTo>
                  <a:pt x="240301" y="57150"/>
                </a:lnTo>
                <a:lnTo>
                  <a:pt x="241354" y="55880"/>
                </a:lnTo>
                <a:lnTo>
                  <a:pt x="251880" y="55880"/>
                </a:lnTo>
                <a:lnTo>
                  <a:pt x="251058" y="57150"/>
                </a:lnTo>
                <a:close/>
              </a:path>
              <a:path w="840740" h="173989">
                <a:moveTo>
                  <a:pt x="262869" y="57150"/>
                </a:moveTo>
                <a:lnTo>
                  <a:pt x="252382" y="57150"/>
                </a:lnTo>
                <a:lnTo>
                  <a:pt x="253777" y="55880"/>
                </a:lnTo>
                <a:lnTo>
                  <a:pt x="263071" y="55880"/>
                </a:lnTo>
                <a:lnTo>
                  <a:pt x="262869" y="57150"/>
                </a:lnTo>
                <a:close/>
              </a:path>
              <a:path w="840740" h="173989">
                <a:moveTo>
                  <a:pt x="274716" y="57150"/>
                </a:moveTo>
                <a:lnTo>
                  <a:pt x="264569" y="57150"/>
                </a:lnTo>
                <a:lnTo>
                  <a:pt x="265580" y="55880"/>
                </a:lnTo>
                <a:lnTo>
                  <a:pt x="275318" y="55880"/>
                </a:lnTo>
                <a:lnTo>
                  <a:pt x="274716" y="57150"/>
                </a:lnTo>
                <a:close/>
              </a:path>
              <a:path w="840740" h="173989">
                <a:moveTo>
                  <a:pt x="288004" y="57150"/>
                </a:moveTo>
                <a:lnTo>
                  <a:pt x="277483" y="57150"/>
                </a:lnTo>
                <a:lnTo>
                  <a:pt x="278618" y="55880"/>
                </a:lnTo>
                <a:lnTo>
                  <a:pt x="289109" y="55880"/>
                </a:lnTo>
                <a:lnTo>
                  <a:pt x="288004" y="57150"/>
                </a:lnTo>
                <a:close/>
              </a:path>
              <a:path w="840740" h="173989">
                <a:moveTo>
                  <a:pt x="325331" y="57150"/>
                </a:moveTo>
                <a:lnTo>
                  <a:pt x="288812" y="57150"/>
                </a:lnTo>
                <a:lnTo>
                  <a:pt x="290051" y="55880"/>
                </a:lnTo>
                <a:lnTo>
                  <a:pt x="326281" y="55880"/>
                </a:lnTo>
                <a:lnTo>
                  <a:pt x="325331" y="57150"/>
                </a:lnTo>
                <a:close/>
              </a:path>
              <a:path w="840740" h="173989">
                <a:moveTo>
                  <a:pt x="336122" y="57150"/>
                </a:moveTo>
                <a:lnTo>
                  <a:pt x="326759" y="57150"/>
                </a:lnTo>
                <a:lnTo>
                  <a:pt x="327031" y="56114"/>
                </a:lnTo>
                <a:lnTo>
                  <a:pt x="327092" y="55880"/>
                </a:lnTo>
                <a:lnTo>
                  <a:pt x="337634" y="55880"/>
                </a:lnTo>
                <a:lnTo>
                  <a:pt x="336122" y="57150"/>
                </a:lnTo>
                <a:close/>
              </a:path>
              <a:path w="840740" h="173989">
                <a:moveTo>
                  <a:pt x="349044" y="57150"/>
                </a:moveTo>
                <a:lnTo>
                  <a:pt x="339597" y="57150"/>
                </a:lnTo>
                <a:lnTo>
                  <a:pt x="339693" y="55880"/>
                </a:lnTo>
                <a:lnTo>
                  <a:pt x="350002" y="55880"/>
                </a:lnTo>
                <a:lnTo>
                  <a:pt x="349044" y="57150"/>
                </a:lnTo>
                <a:close/>
              </a:path>
              <a:path w="840740" h="173989">
                <a:moveTo>
                  <a:pt x="362595" y="57150"/>
                </a:moveTo>
                <a:lnTo>
                  <a:pt x="351009" y="57150"/>
                </a:lnTo>
                <a:lnTo>
                  <a:pt x="351069" y="55880"/>
                </a:lnTo>
                <a:lnTo>
                  <a:pt x="363342" y="55880"/>
                </a:lnTo>
                <a:lnTo>
                  <a:pt x="362595" y="57150"/>
                </a:lnTo>
                <a:close/>
              </a:path>
              <a:path w="840740" h="173989">
                <a:moveTo>
                  <a:pt x="373972" y="57150"/>
                </a:moveTo>
                <a:lnTo>
                  <a:pt x="363777" y="57150"/>
                </a:lnTo>
                <a:lnTo>
                  <a:pt x="365282" y="55880"/>
                </a:lnTo>
                <a:lnTo>
                  <a:pt x="375925" y="55880"/>
                </a:lnTo>
                <a:lnTo>
                  <a:pt x="375756" y="56114"/>
                </a:lnTo>
                <a:lnTo>
                  <a:pt x="373972" y="57150"/>
                </a:lnTo>
                <a:close/>
              </a:path>
              <a:path w="840740" h="173989">
                <a:moveTo>
                  <a:pt x="375756" y="56114"/>
                </a:moveTo>
                <a:lnTo>
                  <a:pt x="375925" y="55880"/>
                </a:lnTo>
                <a:lnTo>
                  <a:pt x="376160" y="55880"/>
                </a:lnTo>
                <a:lnTo>
                  <a:pt x="375756" y="56114"/>
                </a:lnTo>
                <a:close/>
              </a:path>
              <a:path w="840740" h="173989">
                <a:moveTo>
                  <a:pt x="398027" y="57150"/>
                </a:moveTo>
                <a:lnTo>
                  <a:pt x="387106" y="57150"/>
                </a:lnTo>
                <a:lnTo>
                  <a:pt x="389045" y="55880"/>
                </a:lnTo>
                <a:lnTo>
                  <a:pt x="399781" y="55880"/>
                </a:lnTo>
                <a:lnTo>
                  <a:pt x="398027" y="57150"/>
                </a:lnTo>
                <a:close/>
              </a:path>
              <a:path w="840740" h="173989">
                <a:moveTo>
                  <a:pt x="411382" y="57150"/>
                </a:moveTo>
                <a:lnTo>
                  <a:pt x="400157" y="57150"/>
                </a:lnTo>
                <a:lnTo>
                  <a:pt x="400924" y="55880"/>
                </a:lnTo>
                <a:lnTo>
                  <a:pt x="411980" y="55880"/>
                </a:lnTo>
                <a:lnTo>
                  <a:pt x="411382" y="57150"/>
                </a:lnTo>
                <a:close/>
              </a:path>
              <a:path w="840740" h="173989">
                <a:moveTo>
                  <a:pt x="435452" y="57150"/>
                </a:moveTo>
                <a:lnTo>
                  <a:pt x="413033" y="57150"/>
                </a:lnTo>
                <a:lnTo>
                  <a:pt x="413069" y="55880"/>
                </a:lnTo>
                <a:lnTo>
                  <a:pt x="436448" y="55880"/>
                </a:lnTo>
                <a:lnTo>
                  <a:pt x="435452" y="57150"/>
                </a:lnTo>
                <a:close/>
              </a:path>
              <a:path w="840740" h="173989">
                <a:moveTo>
                  <a:pt x="447305" y="57150"/>
                </a:moveTo>
                <a:lnTo>
                  <a:pt x="436745" y="57150"/>
                </a:lnTo>
                <a:lnTo>
                  <a:pt x="437444" y="55880"/>
                </a:lnTo>
                <a:lnTo>
                  <a:pt x="448113" y="55880"/>
                </a:lnTo>
                <a:lnTo>
                  <a:pt x="447305" y="57150"/>
                </a:lnTo>
                <a:close/>
              </a:path>
              <a:path w="840740" h="173989">
                <a:moveTo>
                  <a:pt x="472321" y="57150"/>
                </a:moveTo>
                <a:lnTo>
                  <a:pt x="449689" y="57150"/>
                </a:lnTo>
                <a:lnTo>
                  <a:pt x="450632" y="55880"/>
                </a:lnTo>
                <a:lnTo>
                  <a:pt x="473470" y="55880"/>
                </a:lnTo>
                <a:lnTo>
                  <a:pt x="472321" y="57150"/>
                </a:lnTo>
                <a:close/>
              </a:path>
              <a:path w="840740" h="173989">
                <a:moveTo>
                  <a:pt x="484929" y="57150"/>
                </a:moveTo>
                <a:lnTo>
                  <a:pt x="474063" y="57150"/>
                </a:lnTo>
                <a:lnTo>
                  <a:pt x="474787" y="55880"/>
                </a:lnTo>
                <a:lnTo>
                  <a:pt x="485548" y="55880"/>
                </a:lnTo>
                <a:lnTo>
                  <a:pt x="484929" y="57150"/>
                </a:lnTo>
                <a:close/>
              </a:path>
              <a:path w="840740" h="173989">
                <a:moveTo>
                  <a:pt x="497554" y="57150"/>
                </a:moveTo>
                <a:lnTo>
                  <a:pt x="485822" y="57150"/>
                </a:lnTo>
                <a:lnTo>
                  <a:pt x="486243" y="56114"/>
                </a:lnTo>
                <a:lnTo>
                  <a:pt x="486338" y="55880"/>
                </a:lnTo>
                <a:lnTo>
                  <a:pt x="498241" y="55880"/>
                </a:lnTo>
                <a:lnTo>
                  <a:pt x="497554" y="57150"/>
                </a:lnTo>
                <a:close/>
              </a:path>
              <a:path w="840740" h="173989">
                <a:moveTo>
                  <a:pt x="509998" y="57150"/>
                </a:moveTo>
                <a:lnTo>
                  <a:pt x="497988" y="57150"/>
                </a:lnTo>
                <a:lnTo>
                  <a:pt x="499095" y="55880"/>
                </a:lnTo>
                <a:lnTo>
                  <a:pt x="510479" y="55880"/>
                </a:lnTo>
                <a:lnTo>
                  <a:pt x="509998" y="57150"/>
                </a:lnTo>
                <a:close/>
              </a:path>
              <a:path w="840740" h="173989">
                <a:moveTo>
                  <a:pt x="522578" y="57150"/>
                </a:moveTo>
                <a:lnTo>
                  <a:pt x="511087" y="57150"/>
                </a:lnTo>
                <a:lnTo>
                  <a:pt x="512208" y="55880"/>
                </a:lnTo>
                <a:lnTo>
                  <a:pt x="522649" y="55880"/>
                </a:lnTo>
                <a:lnTo>
                  <a:pt x="522578" y="57150"/>
                </a:lnTo>
                <a:close/>
              </a:path>
              <a:path w="840740" h="173989">
                <a:moveTo>
                  <a:pt x="534289" y="57150"/>
                </a:moveTo>
                <a:lnTo>
                  <a:pt x="523745" y="57150"/>
                </a:lnTo>
                <a:lnTo>
                  <a:pt x="522649" y="55880"/>
                </a:lnTo>
                <a:lnTo>
                  <a:pt x="535281" y="55880"/>
                </a:lnTo>
                <a:lnTo>
                  <a:pt x="534289" y="57150"/>
                </a:lnTo>
                <a:close/>
              </a:path>
              <a:path w="840740" h="173989">
                <a:moveTo>
                  <a:pt x="558572" y="57150"/>
                </a:moveTo>
                <a:lnTo>
                  <a:pt x="535872" y="57150"/>
                </a:lnTo>
                <a:lnTo>
                  <a:pt x="536861" y="55880"/>
                </a:lnTo>
                <a:lnTo>
                  <a:pt x="559486" y="55880"/>
                </a:lnTo>
                <a:lnTo>
                  <a:pt x="558572" y="57150"/>
                </a:lnTo>
                <a:close/>
              </a:path>
              <a:path w="840740" h="173989">
                <a:moveTo>
                  <a:pt x="582677" y="57150"/>
                </a:moveTo>
                <a:lnTo>
                  <a:pt x="561344" y="57150"/>
                </a:lnTo>
                <a:lnTo>
                  <a:pt x="562109" y="55880"/>
                </a:lnTo>
                <a:lnTo>
                  <a:pt x="584424" y="55880"/>
                </a:lnTo>
                <a:lnTo>
                  <a:pt x="582677" y="57150"/>
                </a:lnTo>
                <a:close/>
              </a:path>
              <a:path w="840740" h="173989">
                <a:moveTo>
                  <a:pt x="608896" y="57150"/>
                </a:moveTo>
                <a:lnTo>
                  <a:pt x="584901" y="57150"/>
                </a:lnTo>
                <a:lnTo>
                  <a:pt x="586890" y="55880"/>
                </a:lnTo>
                <a:lnTo>
                  <a:pt x="609664" y="55880"/>
                </a:lnTo>
                <a:lnTo>
                  <a:pt x="608896" y="57150"/>
                </a:lnTo>
                <a:close/>
              </a:path>
              <a:path w="840740" h="173989">
                <a:moveTo>
                  <a:pt x="620365" y="57150"/>
                </a:moveTo>
                <a:lnTo>
                  <a:pt x="609761" y="57150"/>
                </a:lnTo>
                <a:lnTo>
                  <a:pt x="610953" y="55880"/>
                </a:lnTo>
                <a:lnTo>
                  <a:pt x="621788" y="55880"/>
                </a:lnTo>
                <a:lnTo>
                  <a:pt x="620365" y="57150"/>
                </a:lnTo>
                <a:close/>
              </a:path>
              <a:path w="840740" h="173989">
                <a:moveTo>
                  <a:pt x="632465" y="57150"/>
                </a:moveTo>
                <a:lnTo>
                  <a:pt x="621995" y="57150"/>
                </a:lnTo>
                <a:lnTo>
                  <a:pt x="623108" y="55880"/>
                </a:lnTo>
                <a:lnTo>
                  <a:pt x="632876" y="55880"/>
                </a:lnTo>
                <a:lnTo>
                  <a:pt x="632465" y="57150"/>
                </a:lnTo>
                <a:close/>
              </a:path>
              <a:path w="840740" h="173989">
                <a:moveTo>
                  <a:pt x="644748" y="57150"/>
                </a:moveTo>
                <a:lnTo>
                  <a:pt x="634930" y="57150"/>
                </a:lnTo>
                <a:lnTo>
                  <a:pt x="635752" y="55880"/>
                </a:lnTo>
                <a:lnTo>
                  <a:pt x="645997" y="55880"/>
                </a:lnTo>
                <a:lnTo>
                  <a:pt x="644748" y="57150"/>
                </a:lnTo>
                <a:close/>
              </a:path>
              <a:path w="840740" h="173989">
                <a:moveTo>
                  <a:pt x="695968" y="57150"/>
                </a:moveTo>
                <a:lnTo>
                  <a:pt x="647794" y="57150"/>
                </a:lnTo>
                <a:lnTo>
                  <a:pt x="645997" y="55880"/>
                </a:lnTo>
                <a:lnTo>
                  <a:pt x="695744" y="55880"/>
                </a:lnTo>
                <a:lnTo>
                  <a:pt x="695968" y="57150"/>
                </a:lnTo>
                <a:close/>
              </a:path>
              <a:path w="840740" h="173989">
                <a:moveTo>
                  <a:pt x="706640" y="57150"/>
                </a:moveTo>
                <a:lnTo>
                  <a:pt x="695968" y="57150"/>
                </a:lnTo>
                <a:lnTo>
                  <a:pt x="695786" y="56114"/>
                </a:lnTo>
                <a:lnTo>
                  <a:pt x="695744" y="55880"/>
                </a:lnTo>
                <a:lnTo>
                  <a:pt x="707697" y="55880"/>
                </a:lnTo>
                <a:lnTo>
                  <a:pt x="706640" y="57150"/>
                </a:lnTo>
                <a:close/>
              </a:path>
              <a:path w="840740" h="173989">
                <a:moveTo>
                  <a:pt x="704645" y="60707"/>
                </a:moveTo>
                <a:lnTo>
                  <a:pt x="704580" y="58420"/>
                </a:lnTo>
                <a:lnTo>
                  <a:pt x="706206" y="58420"/>
                </a:lnTo>
                <a:lnTo>
                  <a:pt x="706640" y="57150"/>
                </a:lnTo>
                <a:lnTo>
                  <a:pt x="707697" y="55880"/>
                </a:lnTo>
                <a:lnTo>
                  <a:pt x="708879" y="55880"/>
                </a:lnTo>
                <a:lnTo>
                  <a:pt x="708904" y="56114"/>
                </a:lnTo>
                <a:lnTo>
                  <a:pt x="709014" y="57150"/>
                </a:lnTo>
                <a:lnTo>
                  <a:pt x="706690" y="58420"/>
                </a:lnTo>
                <a:lnTo>
                  <a:pt x="705430" y="59597"/>
                </a:lnTo>
                <a:lnTo>
                  <a:pt x="704962" y="59597"/>
                </a:lnTo>
                <a:lnTo>
                  <a:pt x="704645" y="60707"/>
                </a:lnTo>
                <a:close/>
              </a:path>
              <a:path w="840740" h="173989">
                <a:moveTo>
                  <a:pt x="731294" y="57150"/>
                </a:moveTo>
                <a:lnTo>
                  <a:pt x="709014" y="57150"/>
                </a:lnTo>
                <a:lnTo>
                  <a:pt x="708904" y="56114"/>
                </a:lnTo>
                <a:lnTo>
                  <a:pt x="708879" y="55880"/>
                </a:lnTo>
                <a:lnTo>
                  <a:pt x="732386" y="55880"/>
                </a:lnTo>
                <a:lnTo>
                  <a:pt x="731294" y="57150"/>
                </a:lnTo>
                <a:close/>
              </a:path>
              <a:path w="840740" h="173989">
                <a:moveTo>
                  <a:pt x="730481" y="59597"/>
                </a:moveTo>
                <a:lnTo>
                  <a:pt x="730346" y="59450"/>
                </a:lnTo>
                <a:lnTo>
                  <a:pt x="730279" y="58420"/>
                </a:lnTo>
                <a:lnTo>
                  <a:pt x="731294" y="57150"/>
                </a:lnTo>
                <a:lnTo>
                  <a:pt x="732386" y="55880"/>
                </a:lnTo>
                <a:lnTo>
                  <a:pt x="734500" y="55880"/>
                </a:lnTo>
                <a:lnTo>
                  <a:pt x="733172" y="57150"/>
                </a:lnTo>
                <a:lnTo>
                  <a:pt x="732012" y="58420"/>
                </a:lnTo>
                <a:lnTo>
                  <a:pt x="730481" y="59597"/>
                </a:lnTo>
                <a:close/>
              </a:path>
              <a:path w="840740" h="173989">
                <a:moveTo>
                  <a:pt x="756833" y="57150"/>
                </a:moveTo>
                <a:lnTo>
                  <a:pt x="733172" y="57150"/>
                </a:lnTo>
                <a:lnTo>
                  <a:pt x="734500" y="55880"/>
                </a:lnTo>
                <a:lnTo>
                  <a:pt x="757687" y="55880"/>
                </a:lnTo>
                <a:lnTo>
                  <a:pt x="756833" y="57150"/>
                </a:lnTo>
                <a:close/>
              </a:path>
              <a:path w="840740" h="173989">
                <a:moveTo>
                  <a:pt x="769099" y="57150"/>
                </a:moveTo>
                <a:lnTo>
                  <a:pt x="758455" y="57150"/>
                </a:lnTo>
                <a:lnTo>
                  <a:pt x="759352" y="55880"/>
                </a:lnTo>
                <a:lnTo>
                  <a:pt x="770583" y="55880"/>
                </a:lnTo>
                <a:lnTo>
                  <a:pt x="769099" y="57150"/>
                </a:lnTo>
                <a:close/>
              </a:path>
              <a:path w="840740" h="173989">
                <a:moveTo>
                  <a:pt x="780333" y="57150"/>
                </a:moveTo>
                <a:lnTo>
                  <a:pt x="770312" y="57150"/>
                </a:lnTo>
                <a:lnTo>
                  <a:pt x="771878" y="55880"/>
                </a:lnTo>
                <a:lnTo>
                  <a:pt x="781532" y="55880"/>
                </a:lnTo>
                <a:lnTo>
                  <a:pt x="780333" y="57150"/>
                </a:lnTo>
                <a:close/>
              </a:path>
              <a:path w="840740" h="173989">
                <a:moveTo>
                  <a:pt x="793770" y="57150"/>
                </a:moveTo>
                <a:lnTo>
                  <a:pt x="783410" y="57150"/>
                </a:lnTo>
                <a:lnTo>
                  <a:pt x="783522" y="56114"/>
                </a:lnTo>
                <a:lnTo>
                  <a:pt x="783548" y="55880"/>
                </a:lnTo>
                <a:lnTo>
                  <a:pt x="793802" y="55880"/>
                </a:lnTo>
                <a:lnTo>
                  <a:pt x="793770" y="57150"/>
                </a:lnTo>
                <a:close/>
              </a:path>
              <a:path w="840740" h="173989">
                <a:moveTo>
                  <a:pt x="806271" y="57150"/>
                </a:moveTo>
                <a:lnTo>
                  <a:pt x="795517" y="57150"/>
                </a:lnTo>
                <a:lnTo>
                  <a:pt x="796570" y="55880"/>
                </a:lnTo>
                <a:lnTo>
                  <a:pt x="807093" y="55880"/>
                </a:lnTo>
                <a:lnTo>
                  <a:pt x="806271" y="57150"/>
                </a:lnTo>
                <a:close/>
              </a:path>
              <a:path w="840740" h="173989">
                <a:moveTo>
                  <a:pt x="818082" y="57150"/>
                </a:moveTo>
                <a:lnTo>
                  <a:pt x="807595" y="57150"/>
                </a:lnTo>
                <a:lnTo>
                  <a:pt x="808989" y="55880"/>
                </a:lnTo>
                <a:lnTo>
                  <a:pt x="818284" y="55880"/>
                </a:lnTo>
                <a:lnTo>
                  <a:pt x="818082" y="57150"/>
                </a:lnTo>
                <a:close/>
              </a:path>
              <a:path w="840740" h="173989">
                <a:moveTo>
                  <a:pt x="829929" y="57150"/>
                </a:moveTo>
                <a:lnTo>
                  <a:pt x="819782" y="57150"/>
                </a:lnTo>
                <a:lnTo>
                  <a:pt x="820793" y="55880"/>
                </a:lnTo>
                <a:lnTo>
                  <a:pt x="830531" y="55880"/>
                </a:lnTo>
                <a:lnTo>
                  <a:pt x="829929" y="57150"/>
                </a:lnTo>
                <a:close/>
              </a:path>
              <a:path w="840740" h="173989">
                <a:moveTo>
                  <a:pt x="40940" y="58420"/>
                </a:moveTo>
                <a:lnTo>
                  <a:pt x="39851" y="58420"/>
                </a:lnTo>
                <a:lnTo>
                  <a:pt x="41285" y="57150"/>
                </a:lnTo>
                <a:lnTo>
                  <a:pt x="40940" y="58420"/>
                </a:lnTo>
                <a:close/>
              </a:path>
              <a:path w="840740" h="173989">
                <a:moveTo>
                  <a:pt x="102665" y="58420"/>
                </a:moveTo>
                <a:lnTo>
                  <a:pt x="102381" y="58420"/>
                </a:lnTo>
                <a:lnTo>
                  <a:pt x="101925" y="57150"/>
                </a:lnTo>
                <a:lnTo>
                  <a:pt x="102936" y="57150"/>
                </a:lnTo>
                <a:lnTo>
                  <a:pt x="102665" y="58420"/>
                </a:lnTo>
                <a:close/>
              </a:path>
              <a:path w="840740" h="173989">
                <a:moveTo>
                  <a:pt x="101630" y="71120"/>
                </a:moveTo>
                <a:lnTo>
                  <a:pt x="102438" y="69850"/>
                </a:lnTo>
                <a:lnTo>
                  <a:pt x="104706" y="67288"/>
                </a:lnTo>
                <a:lnTo>
                  <a:pt x="105456" y="67288"/>
                </a:lnTo>
                <a:lnTo>
                  <a:pt x="107146" y="64770"/>
                </a:lnTo>
                <a:lnTo>
                  <a:pt x="108505" y="62230"/>
                </a:lnTo>
                <a:lnTo>
                  <a:pt x="111935" y="59597"/>
                </a:lnTo>
                <a:lnTo>
                  <a:pt x="113423" y="58420"/>
                </a:lnTo>
                <a:lnTo>
                  <a:pt x="114565" y="57150"/>
                </a:lnTo>
                <a:lnTo>
                  <a:pt x="114967" y="57150"/>
                </a:lnTo>
                <a:lnTo>
                  <a:pt x="115159" y="58420"/>
                </a:lnTo>
                <a:lnTo>
                  <a:pt x="113859" y="59597"/>
                </a:lnTo>
                <a:lnTo>
                  <a:pt x="112484" y="60911"/>
                </a:lnTo>
                <a:lnTo>
                  <a:pt x="110850" y="62230"/>
                </a:lnTo>
                <a:lnTo>
                  <a:pt x="109917" y="63481"/>
                </a:lnTo>
                <a:lnTo>
                  <a:pt x="109161" y="63481"/>
                </a:lnTo>
                <a:lnTo>
                  <a:pt x="107555" y="66040"/>
                </a:lnTo>
                <a:lnTo>
                  <a:pt x="106948" y="67122"/>
                </a:lnTo>
                <a:lnTo>
                  <a:pt x="106855" y="67288"/>
                </a:lnTo>
                <a:lnTo>
                  <a:pt x="104776" y="68856"/>
                </a:lnTo>
                <a:lnTo>
                  <a:pt x="104610" y="68856"/>
                </a:lnTo>
                <a:lnTo>
                  <a:pt x="101630" y="71120"/>
                </a:lnTo>
                <a:close/>
              </a:path>
              <a:path w="840740" h="173989">
                <a:moveTo>
                  <a:pt x="128027" y="58420"/>
                </a:moveTo>
                <a:lnTo>
                  <a:pt x="126116" y="58420"/>
                </a:lnTo>
                <a:lnTo>
                  <a:pt x="126144" y="57150"/>
                </a:lnTo>
                <a:lnTo>
                  <a:pt x="128126" y="57150"/>
                </a:lnTo>
                <a:lnTo>
                  <a:pt x="128027" y="58420"/>
                </a:lnTo>
                <a:close/>
              </a:path>
              <a:path w="840740" h="173989">
                <a:moveTo>
                  <a:pt x="139162" y="59597"/>
                </a:moveTo>
                <a:lnTo>
                  <a:pt x="136795" y="59597"/>
                </a:lnTo>
                <a:lnTo>
                  <a:pt x="137837" y="58420"/>
                </a:lnTo>
                <a:lnTo>
                  <a:pt x="139944" y="57150"/>
                </a:lnTo>
                <a:lnTo>
                  <a:pt x="139209" y="59450"/>
                </a:lnTo>
                <a:lnTo>
                  <a:pt x="139162" y="59597"/>
                </a:lnTo>
                <a:close/>
              </a:path>
              <a:path w="840740" h="173989">
                <a:moveTo>
                  <a:pt x="149432" y="60707"/>
                </a:moveTo>
                <a:lnTo>
                  <a:pt x="149367" y="58420"/>
                </a:lnTo>
                <a:lnTo>
                  <a:pt x="150993" y="58420"/>
                </a:lnTo>
                <a:lnTo>
                  <a:pt x="151427" y="57150"/>
                </a:lnTo>
                <a:lnTo>
                  <a:pt x="153801" y="57150"/>
                </a:lnTo>
                <a:lnTo>
                  <a:pt x="151477" y="58420"/>
                </a:lnTo>
                <a:lnTo>
                  <a:pt x="150217" y="59597"/>
                </a:lnTo>
                <a:lnTo>
                  <a:pt x="149749" y="59597"/>
                </a:lnTo>
                <a:lnTo>
                  <a:pt x="149432" y="60707"/>
                </a:lnTo>
                <a:close/>
              </a:path>
              <a:path w="840740" h="173989">
                <a:moveTo>
                  <a:pt x="156253" y="66040"/>
                </a:moveTo>
                <a:lnTo>
                  <a:pt x="156000" y="64770"/>
                </a:lnTo>
                <a:lnTo>
                  <a:pt x="158939" y="62230"/>
                </a:lnTo>
                <a:lnTo>
                  <a:pt x="161230" y="59597"/>
                </a:lnTo>
                <a:lnTo>
                  <a:pt x="161818" y="59597"/>
                </a:lnTo>
                <a:lnTo>
                  <a:pt x="162754" y="57150"/>
                </a:lnTo>
                <a:lnTo>
                  <a:pt x="165138" y="57150"/>
                </a:lnTo>
                <a:lnTo>
                  <a:pt x="165202" y="58420"/>
                </a:lnTo>
                <a:lnTo>
                  <a:pt x="164757" y="58420"/>
                </a:lnTo>
                <a:lnTo>
                  <a:pt x="163286" y="59597"/>
                </a:lnTo>
                <a:lnTo>
                  <a:pt x="161369" y="60911"/>
                </a:lnTo>
                <a:lnTo>
                  <a:pt x="161165" y="61122"/>
                </a:lnTo>
                <a:lnTo>
                  <a:pt x="159214" y="63481"/>
                </a:lnTo>
                <a:lnTo>
                  <a:pt x="157833" y="64770"/>
                </a:lnTo>
                <a:lnTo>
                  <a:pt x="156253" y="66040"/>
                </a:lnTo>
                <a:close/>
              </a:path>
              <a:path w="840740" h="173989">
                <a:moveTo>
                  <a:pt x="175268" y="59597"/>
                </a:moveTo>
                <a:lnTo>
                  <a:pt x="175133" y="59450"/>
                </a:lnTo>
                <a:lnTo>
                  <a:pt x="175066" y="58420"/>
                </a:lnTo>
                <a:lnTo>
                  <a:pt x="176081" y="57150"/>
                </a:lnTo>
                <a:lnTo>
                  <a:pt x="177956" y="57150"/>
                </a:lnTo>
                <a:lnTo>
                  <a:pt x="176799" y="58420"/>
                </a:lnTo>
                <a:lnTo>
                  <a:pt x="175268" y="59597"/>
                </a:lnTo>
                <a:close/>
              </a:path>
              <a:path w="840740" h="173989">
                <a:moveTo>
                  <a:pt x="187794" y="59597"/>
                </a:moveTo>
                <a:lnTo>
                  <a:pt x="187841" y="58420"/>
                </a:lnTo>
                <a:lnTo>
                  <a:pt x="187934" y="57150"/>
                </a:lnTo>
                <a:lnTo>
                  <a:pt x="190119" y="57150"/>
                </a:lnTo>
                <a:lnTo>
                  <a:pt x="189418" y="58420"/>
                </a:lnTo>
                <a:lnTo>
                  <a:pt x="188774" y="58420"/>
                </a:lnTo>
                <a:lnTo>
                  <a:pt x="187916" y="59450"/>
                </a:lnTo>
                <a:lnTo>
                  <a:pt x="187794" y="59597"/>
                </a:lnTo>
                <a:close/>
              </a:path>
              <a:path w="840740" h="173989">
                <a:moveTo>
                  <a:pt x="199080" y="60911"/>
                </a:moveTo>
                <a:lnTo>
                  <a:pt x="198932" y="60707"/>
                </a:lnTo>
                <a:lnTo>
                  <a:pt x="198550" y="59597"/>
                </a:lnTo>
                <a:lnTo>
                  <a:pt x="199019" y="58420"/>
                </a:lnTo>
                <a:lnTo>
                  <a:pt x="200841" y="57150"/>
                </a:lnTo>
                <a:lnTo>
                  <a:pt x="203239" y="57150"/>
                </a:lnTo>
                <a:lnTo>
                  <a:pt x="201335" y="58420"/>
                </a:lnTo>
                <a:lnTo>
                  <a:pt x="200561" y="59450"/>
                </a:lnTo>
                <a:lnTo>
                  <a:pt x="200451" y="59597"/>
                </a:lnTo>
                <a:lnTo>
                  <a:pt x="199080" y="60911"/>
                </a:lnTo>
                <a:close/>
              </a:path>
              <a:path w="840740" h="173989">
                <a:moveTo>
                  <a:pt x="213224" y="58420"/>
                </a:moveTo>
                <a:lnTo>
                  <a:pt x="212751" y="58420"/>
                </a:lnTo>
                <a:lnTo>
                  <a:pt x="212623" y="57150"/>
                </a:lnTo>
                <a:lnTo>
                  <a:pt x="214188" y="57150"/>
                </a:lnTo>
                <a:lnTo>
                  <a:pt x="213224" y="58420"/>
                </a:lnTo>
                <a:close/>
              </a:path>
              <a:path w="840740" h="173989">
                <a:moveTo>
                  <a:pt x="228056" y="58420"/>
                </a:moveTo>
                <a:lnTo>
                  <a:pt x="224572" y="58420"/>
                </a:lnTo>
                <a:lnTo>
                  <a:pt x="225117" y="57150"/>
                </a:lnTo>
                <a:lnTo>
                  <a:pt x="228193" y="57150"/>
                </a:lnTo>
                <a:lnTo>
                  <a:pt x="228056" y="58420"/>
                </a:lnTo>
                <a:close/>
              </a:path>
              <a:path w="840740" h="173989">
                <a:moveTo>
                  <a:pt x="238407" y="58420"/>
                </a:moveTo>
                <a:lnTo>
                  <a:pt x="237333" y="58420"/>
                </a:lnTo>
                <a:lnTo>
                  <a:pt x="237703" y="57150"/>
                </a:lnTo>
                <a:lnTo>
                  <a:pt x="238073" y="57150"/>
                </a:lnTo>
                <a:lnTo>
                  <a:pt x="238407" y="58420"/>
                </a:lnTo>
                <a:close/>
              </a:path>
              <a:path w="840740" h="173989">
                <a:moveTo>
                  <a:pt x="238521" y="58420"/>
                </a:moveTo>
                <a:lnTo>
                  <a:pt x="238553" y="57150"/>
                </a:lnTo>
                <a:lnTo>
                  <a:pt x="240301" y="57150"/>
                </a:lnTo>
                <a:lnTo>
                  <a:pt x="238521" y="58420"/>
                </a:lnTo>
                <a:close/>
              </a:path>
              <a:path w="840740" h="173989">
                <a:moveTo>
                  <a:pt x="247229" y="62230"/>
                </a:moveTo>
                <a:lnTo>
                  <a:pt x="246026" y="62230"/>
                </a:lnTo>
                <a:lnTo>
                  <a:pt x="246122" y="61122"/>
                </a:lnTo>
                <a:lnTo>
                  <a:pt x="246208" y="60911"/>
                </a:lnTo>
                <a:lnTo>
                  <a:pt x="248156" y="59597"/>
                </a:lnTo>
                <a:lnTo>
                  <a:pt x="248541" y="59597"/>
                </a:lnTo>
                <a:lnTo>
                  <a:pt x="248887" y="58420"/>
                </a:lnTo>
                <a:lnTo>
                  <a:pt x="249414" y="57150"/>
                </a:lnTo>
                <a:lnTo>
                  <a:pt x="251969" y="57150"/>
                </a:lnTo>
                <a:lnTo>
                  <a:pt x="251058" y="58420"/>
                </a:lnTo>
                <a:lnTo>
                  <a:pt x="249962" y="59597"/>
                </a:lnTo>
                <a:lnTo>
                  <a:pt x="248836" y="60911"/>
                </a:lnTo>
                <a:lnTo>
                  <a:pt x="248407" y="60911"/>
                </a:lnTo>
                <a:lnTo>
                  <a:pt x="247229" y="62230"/>
                </a:lnTo>
                <a:close/>
              </a:path>
              <a:path w="840740" h="173989">
                <a:moveTo>
                  <a:pt x="263409" y="58420"/>
                </a:moveTo>
                <a:lnTo>
                  <a:pt x="262530" y="58420"/>
                </a:lnTo>
                <a:lnTo>
                  <a:pt x="262587" y="57150"/>
                </a:lnTo>
                <a:lnTo>
                  <a:pt x="264569" y="57150"/>
                </a:lnTo>
                <a:lnTo>
                  <a:pt x="263409" y="58420"/>
                </a:lnTo>
                <a:close/>
              </a:path>
              <a:path w="840740" h="173989">
                <a:moveTo>
                  <a:pt x="270872" y="63481"/>
                </a:moveTo>
                <a:lnTo>
                  <a:pt x="269302" y="63481"/>
                </a:lnTo>
                <a:lnTo>
                  <a:pt x="271687" y="60911"/>
                </a:lnTo>
                <a:lnTo>
                  <a:pt x="274113" y="58420"/>
                </a:lnTo>
                <a:lnTo>
                  <a:pt x="274716" y="57150"/>
                </a:lnTo>
                <a:lnTo>
                  <a:pt x="276426" y="57150"/>
                </a:lnTo>
                <a:lnTo>
                  <a:pt x="276275" y="58420"/>
                </a:lnTo>
                <a:lnTo>
                  <a:pt x="276152" y="59450"/>
                </a:lnTo>
                <a:lnTo>
                  <a:pt x="276135" y="59597"/>
                </a:lnTo>
                <a:lnTo>
                  <a:pt x="274243" y="59597"/>
                </a:lnTo>
                <a:lnTo>
                  <a:pt x="271868" y="62230"/>
                </a:lnTo>
                <a:lnTo>
                  <a:pt x="270872" y="63481"/>
                </a:lnTo>
                <a:close/>
              </a:path>
              <a:path w="840740" h="173989">
                <a:moveTo>
                  <a:pt x="286423" y="59597"/>
                </a:moveTo>
                <a:lnTo>
                  <a:pt x="285575" y="59597"/>
                </a:lnTo>
                <a:lnTo>
                  <a:pt x="286899" y="58420"/>
                </a:lnTo>
                <a:lnTo>
                  <a:pt x="288004" y="57150"/>
                </a:lnTo>
                <a:lnTo>
                  <a:pt x="288812" y="57150"/>
                </a:lnTo>
                <a:lnTo>
                  <a:pt x="286423" y="59597"/>
                </a:lnTo>
                <a:close/>
              </a:path>
              <a:path w="840740" h="173989">
                <a:moveTo>
                  <a:pt x="305311" y="66040"/>
                </a:moveTo>
                <a:lnTo>
                  <a:pt x="303901" y="66040"/>
                </a:lnTo>
                <a:lnTo>
                  <a:pt x="304325" y="64770"/>
                </a:lnTo>
                <a:lnTo>
                  <a:pt x="305014" y="63481"/>
                </a:lnTo>
                <a:lnTo>
                  <a:pt x="307592" y="62230"/>
                </a:lnTo>
                <a:lnTo>
                  <a:pt x="308542" y="60911"/>
                </a:lnTo>
                <a:lnTo>
                  <a:pt x="309699" y="59597"/>
                </a:lnTo>
                <a:lnTo>
                  <a:pt x="310485" y="58420"/>
                </a:lnTo>
                <a:lnTo>
                  <a:pt x="311620" y="57150"/>
                </a:lnTo>
                <a:lnTo>
                  <a:pt x="313371" y="57150"/>
                </a:lnTo>
                <a:lnTo>
                  <a:pt x="312360" y="58420"/>
                </a:lnTo>
                <a:lnTo>
                  <a:pt x="309852" y="61122"/>
                </a:lnTo>
                <a:lnTo>
                  <a:pt x="308766" y="62230"/>
                </a:lnTo>
                <a:lnTo>
                  <a:pt x="308633" y="63481"/>
                </a:lnTo>
                <a:lnTo>
                  <a:pt x="308139" y="63481"/>
                </a:lnTo>
                <a:lnTo>
                  <a:pt x="306424" y="64770"/>
                </a:lnTo>
                <a:lnTo>
                  <a:pt x="305311" y="66040"/>
                </a:lnTo>
                <a:close/>
              </a:path>
              <a:path w="840740" h="173989">
                <a:moveTo>
                  <a:pt x="320676" y="62230"/>
                </a:moveTo>
                <a:lnTo>
                  <a:pt x="319801" y="62230"/>
                </a:lnTo>
                <a:lnTo>
                  <a:pt x="320861" y="60911"/>
                </a:lnTo>
                <a:lnTo>
                  <a:pt x="321755" y="59597"/>
                </a:lnTo>
                <a:lnTo>
                  <a:pt x="322939" y="58420"/>
                </a:lnTo>
                <a:lnTo>
                  <a:pt x="323477" y="57150"/>
                </a:lnTo>
                <a:lnTo>
                  <a:pt x="326759" y="57150"/>
                </a:lnTo>
                <a:lnTo>
                  <a:pt x="326427" y="58420"/>
                </a:lnTo>
                <a:lnTo>
                  <a:pt x="325558" y="58420"/>
                </a:lnTo>
                <a:lnTo>
                  <a:pt x="323655" y="59597"/>
                </a:lnTo>
                <a:lnTo>
                  <a:pt x="322372" y="60707"/>
                </a:lnTo>
                <a:lnTo>
                  <a:pt x="320676" y="62230"/>
                </a:lnTo>
                <a:close/>
              </a:path>
              <a:path w="840740" h="173989">
                <a:moveTo>
                  <a:pt x="335630" y="59597"/>
                </a:moveTo>
                <a:lnTo>
                  <a:pt x="335476" y="59597"/>
                </a:lnTo>
                <a:lnTo>
                  <a:pt x="334611" y="58420"/>
                </a:lnTo>
                <a:lnTo>
                  <a:pt x="336122" y="57150"/>
                </a:lnTo>
                <a:lnTo>
                  <a:pt x="339173" y="57150"/>
                </a:lnTo>
                <a:lnTo>
                  <a:pt x="337810" y="58420"/>
                </a:lnTo>
                <a:lnTo>
                  <a:pt x="336728" y="58420"/>
                </a:lnTo>
                <a:lnTo>
                  <a:pt x="335630" y="59597"/>
                </a:lnTo>
                <a:close/>
              </a:path>
              <a:path w="840740" h="173989">
                <a:moveTo>
                  <a:pt x="344045" y="64770"/>
                </a:moveTo>
                <a:lnTo>
                  <a:pt x="342091" y="64770"/>
                </a:lnTo>
                <a:lnTo>
                  <a:pt x="343316" y="63481"/>
                </a:lnTo>
                <a:lnTo>
                  <a:pt x="343821" y="62230"/>
                </a:lnTo>
                <a:lnTo>
                  <a:pt x="345484" y="59597"/>
                </a:lnTo>
                <a:lnTo>
                  <a:pt x="345619" y="59597"/>
                </a:lnTo>
                <a:lnTo>
                  <a:pt x="348087" y="58420"/>
                </a:lnTo>
                <a:lnTo>
                  <a:pt x="349044" y="57150"/>
                </a:lnTo>
                <a:lnTo>
                  <a:pt x="351009" y="57150"/>
                </a:lnTo>
                <a:lnTo>
                  <a:pt x="349948" y="58420"/>
                </a:lnTo>
                <a:lnTo>
                  <a:pt x="349404" y="58420"/>
                </a:lnTo>
                <a:lnTo>
                  <a:pt x="348292" y="60707"/>
                </a:lnTo>
                <a:lnTo>
                  <a:pt x="348192" y="60911"/>
                </a:lnTo>
                <a:lnTo>
                  <a:pt x="346000" y="60911"/>
                </a:lnTo>
                <a:lnTo>
                  <a:pt x="345338" y="63481"/>
                </a:lnTo>
                <a:lnTo>
                  <a:pt x="344908" y="63481"/>
                </a:lnTo>
                <a:lnTo>
                  <a:pt x="344141" y="64626"/>
                </a:lnTo>
                <a:lnTo>
                  <a:pt x="344045" y="64770"/>
                </a:lnTo>
                <a:close/>
              </a:path>
              <a:path w="840740" h="173989">
                <a:moveTo>
                  <a:pt x="361059" y="59597"/>
                </a:moveTo>
                <a:lnTo>
                  <a:pt x="359955" y="59597"/>
                </a:lnTo>
                <a:lnTo>
                  <a:pt x="360229" y="58420"/>
                </a:lnTo>
                <a:lnTo>
                  <a:pt x="360795" y="57150"/>
                </a:lnTo>
                <a:lnTo>
                  <a:pt x="362221" y="57150"/>
                </a:lnTo>
                <a:lnTo>
                  <a:pt x="361129" y="59450"/>
                </a:lnTo>
                <a:lnTo>
                  <a:pt x="361059" y="59597"/>
                </a:lnTo>
                <a:close/>
              </a:path>
              <a:path w="840740" h="173989">
                <a:moveTo>
                  <a:pt x="371494" y="60707"/>
                </a:moveTo>
                <a:lnTo>
                  <a:pt x="372621" y="59597"/>
                </a:lnTo>
                <a:lnTo>
                  <a:pt x="373972" y="57150"/>
                </a:lnTo>
                <a:lnTo>
                  <a:pt x="375009" y="57150"/>
                </a:lnTo>
                <a:lnTo>
                  <a:pt x="373351" y="59450"/>
                </a:lnTo>
                <a:lnTo>
                  <a:pt x="373245" y="59597"/>
                </a:lnTo>
                <a:lnTo>
                  <a:pt x="371494" y="60707"/>
                </a:lnTo>
                <a:close/>
              </a:path>
              <a:path w="840740" h="173989">
                <a:moveTo>
                  <a:pt x="385072" y="60911"/>
                </a:moveTo>
                <a:lnTo>
                  <a:pt x="384203" y="60911"/>
                </a:lnTo>
                <a:lnTo>
                  <a:pt x="383759" y="59597"/>
                </a:lnTo>
                <a:lnTo>
                  <a:pt x="383782" y="58420"/>
                </a:lnTo>
                <a:lnTo>
                  <a:pt x="386067" y="57150"/>
                </a:lnTo>
                <a:lnTo>
                  <a:pt x="387106" y="57150"/>
                </a:lnTo>
                <a:lnTo>
                  <a:pt x="385182" y="60707"/>
                </a:lnTo>
                <a:lnTo>
                  <a:pt x="385072" y="60911"/>
                </a:lnTo>
                <a:close/>
              </a:path>
              <a:path w="840740" h="173989">
                <a:moveTo>
                  <a:pt x="388590" y="68856"/>
                </a:moveTo>
                <a:lnTo>
                  <a:pt x="387420" y="68856"/>
                </a:lnTo>
                <a:lnTo>
                  <a:pt x="389825" y="64770"/>
                </a:lnTo>
                <a:lnTo>
                  <a:pt x="391218" y="63481"/>
                </a:lnTo>
                <a:lnTo>
                  <a:pt x="393187" y="63481"/>
                </a:lnTo>
                <a:lnTo>
                  <a:pt x="393123" y="62230"/>
                </a:lnTo>
                <a:lnTo>
                  <a:pt x="393376" y="62230"/>
                </a:lnTo>
                <a:lnTo>
                  <a:pt x="395115" y="61122"/>
                </a:lnTo>
                <a:lnTo>
                  <a:pt x="395406" y="60911"/>
                </a:lnTo>
                <a:lnTo>
                  <a:pt x="396402" y="59597"/>
                </a:lnTo>
                <a:lnTo>
                  <a:pt x="398027" y="57150"/>
                </a:lnTo>
                <a:lnTo>
                  <a:pt x="400157" y="57150"/>
                </a:lnTo>
                <a:lnTo>
                  <a:pt x="399390" y="58420"/>
                </a:lnTo>
                <a:lnTo>
                  <a:pt x="396454" y="60911"/>
                </a:lnTo>
                <a:lnTo>
                  <a:pt x="394952" y="62230"/>
                </a:lnTo>
                <a:lnTo>
                  <a:pt x="393332" y="63481"/>
                </a:lnTo>
                <a:lnTo>
                  <a:pt x="393020" y="64626"/>
                </a:lnTo>
                <a:lnTo>
                  <a:pt x="392992" y="64770"/>
                </a:lnTo>
                <a:lnTo>
                  <a:pt x="392123" y="64770"/>
                </a:lnTo>
                <a:lnTo>
                  <a:pt x="391177" y="66040"/>
                </a:lnTo>
                <a:lnTo>
                  <a:pt x="390968" y="67122"/>
                </a:lnTo>
                <a:lnTo>
                  <a:pt x="390936" y="67288"/>
                </a:lnTo>
                <a:lnTo>
                  <a:pt x="390062" y="67288"/>
                </a:lnTo>
                <a:lnTo>
                  <a:pt x="388590" y="68856"/>
                </a:lnTo>
                <a:close/>
              </a:path>
              <a:path w="840740" h="173989">
                <a:moveTo>
                  <a:pt x="398109" y="71120"/>
                </a:moveTo>
                <a:lnTo>
                  <a:pt x="399171" y="68856"/>
                </a:lnTo>
                <a:lnTo>
                  <a:pt x="398932" y="68856"/>
                </a:lnTo>
                <a:lnTo>
                  <a:pt x="401024" y="67288"/>
                </a:lnTo>
                <a:lnTo>
                  <a:pt x="401157" y="67288"/>
                </a:lnTo>
                <a:lnTo>
                  <a:pt x="403489" y="64770"/>
                </a:lnTo>
                <a:lnTo>
                  <a:pt x="405130" y="62230"/>
                </a:lnTo>
                <a:lnTo>
                  <a:pt x="407352" y="61122"/>
                </a:lnTo>
                <a:lnTo>
                  <a:pt x="407683" y="60911"/>
                </a:lnTo>
                <a:lnTo>
                  <a:pt x="407907" y="59597"/>
                </a:lnTo>
                <a:lnTo>
                  <a:pt x="408930" y="58420"/>
                </a:lnTo>
                <a:lnTo>
                  <a:pt x="409742" y="58420"/>
                </a:lnTo>
                <a:lnTo>
                  <a:pt x="411382" y="57150"/>
                </a:lnTo>
                <a:lnTo>
                  <a:pt x="413033" y="57150"/>
                </a:lnTo>
                <a:lnTo>
                  <a:pt x="411346" y="58420"/>
                </a:lnTo>
                <a:lnTo>
                  <a:pt x="408315" y="62230"/>
                </a:lnTo>
                <a:lnTo>
                  <a:pt x="407069" y="62230"/>
                </a:lnTo>
                <a:lnTo>
                  <a:pt x="406564" y="63481"/>
                </a:lnTo>
                <a:lnTo>
                  <a:pt x="405597" y="64626"/>
                </a:lnTo>
                <a:lnTo>
                  <a:pt x="405475" y="64770"/>
                </a:lnTo>
                <a:lnTo>
                  <a:pt x="404920" y="64770"/>
                </a:lnTo>
                <a:lnTo>
                  <a:pt x="402849" y="66040"/>
                </a:lnTo>
                <a:lnTo>
                  <a:pt x="401793" y="67288"/>
                </a:lnTo>
                <a:lnTo>
                  <a:pt x="400062" y="69850"/>
                </a:lnTo>
                <a:lnTo>
                  <a:pt x="399304" y="69850"/>
                </a:lnTo>
                <a:lnTo>
                  <a:pt x="398109" y="71120"/>
                </a:lnTo>
                <a:close/>
              </a:path>
              <a:path w="840740" h="173989">
                <a:moveTo>
                  <a:pt x="415047" y="66040"/>
                </a:moveTo>
                <a:lnTo>
                  <a:pt x="415773" y="64770"/>
                </a:lnTo>
                <a:lnTo>
                  <a:pt x="416166" y="63481"/>
                </a:lnTo>
                <a:lnTo>
                  <a:pt x="418456" y="62230"/>
                </a:lnTo>
                <a:lnTo>
                  <a:pt x="419421" y="60707"/>
                </a:lnTo>
                <a:lnTo>
                  <a:pt x="420204" y="59597"/>
                </a:lnTo>
                <a:lnTo>
                  <a:pt x="421979" y="58420"/>
                </a:lnTo>
                <a:lnTo>
                  <a:pt x="422499" y="57150"/>
                </a:lnTo>
                <a:lnTo>
                  <a:pt x="423427" y="57150"/>
                </a:lnTo>
                <a:lnTo>
                  <a:pt x="423367" y="58420"/>
                </a:lnTo>
                <a:lnTo>
                  <a:pt x="422136" y="59597"/>
                </a:lnTo>
                <a:lnTo>
                  <a:pt x="421156" y="60911"/>
                </a:lnTo>
                <a:lnTo>
                  <a:pt x="420884" y="61122"/>
                </a:lnTo>
                <a:lnTo>
                  <a:pt x="419257" y="62230"/>
                </a:lnTo>
                <a:lnTo>
                  <a:pt x="419145" y="63481"/>
                </a:lnTo>
                <a:lnTo>
                  <a:pt x="418616" y="63481"/>
                </a:lnTo>
                <a:lnTo>
                  <a:pt x="417769" y="64626"/>
                </a:lnTo>
                <a:lnTo>
                  <a:pt x="417663" y="64770"/>
                </a:lnTo>
                <a:lnTo>
                  <a:pt x="416702" y="64770"/>
                </a:lnTo>
                <a:lnTo>
                  <a:pt x="415047" y="66040"/>
                </a:lnTo>
                <a:close/>
              </a:path>
              <a:path w="840740" h="173989">
                <a:moveTo>
                  <a:pt x="425760" y="68856"/>
                </a:moveTo>
                <a:lnTo>
                  <a:pt x="424812" y="68856"/>
                </a:lnTo>
                <a:lnTo>
                  <a:pt x="424768" y="67288"/>
                </a:lnTo>
                <a:lnTo>
                  <a:pt x="425399" y="67288"/>
                </a:lnTo>
                <a:lnTo>
                  <a:pt x="427022" y="66040"/>
                </a:lnTo>
                <a:lnTo>
                  <a:pt x="427769" y="64770"/>
                </a:lnTo>
                <a:lnTo>
                  <a:pt x="429733" y="62230"/>
                </a:lnTo>
                <a:lnTo>
                  <a:pt x="431425" y="60911"/>
                </a:lnTo>
                <a:lnTo>
                  <a:pt x="431589" y="60911"/>
                </a:lnTo>
                <a:lnTo>
                  <a:pt x="432134" y="59597"/>
                </a:lnTo>
                <a:lnTo>
                  <a:pt x="433601" y="59597"/>
                </a:lnTo>
                <a:lnTo>
                  <a:pt x="433921" y="58420"/>
                </a:lnTo>
                <a:lnTo>
                  <a:pt x="435452" y="57150"/>
                </a:lnTo>
                <a:lnTo>
                  <a:pt x="436745" y="57150"/>
                </a:lnTo>
                <a:lnTo>
                  <a:pt x="436046" y="58420"/>
                </a:lnTo>
                <a:lnTo>
                  <a:pt x="434492" y="59597"/>
                </a:lnTo>
                <a:lnTo>
                  <a:pt x="433577" y="60707"/>
                </a:lnTo>
                <a:lnTo>
                  <a:pt x="431413" y="63481"/>
                </a:lnTo>
                <a:lnTo>
                  <a:pt x="428943" y="64770"/>
                </a:lnTo>
                <a:lnTo>
                  <a:pt x="428011" y="66040"/>
                </a:lnTo>
                <a:lnTo>
                  <a:pt x="426885" y="67288"/>
                </a:lnTo>
                <a:lnTo>
                  <a:pt x="425760" y="68856"/>
                </a:lnTo>
                <a:close/>
              </a:path>
              <a:path w="840740" h="173989">
                <a:moveTo>
                  <a:pt x="429413" y="77470"/>
                </a:moveTo>
                <a:lnTo>
                  <a:pt x="428925" y="77470"/>
                </a:lnTo>
                <a:lnTo>
                  <a:pt x="428268" y="76183"/>
                </a:lnTo>
                <a:lnTo>
                  <a:pt x="431121" y="73615"/>
                </a:lnTo>
                <a:lnTo>
                  <a:pt x="434092" y="69850"/>
                </a:lnTo>
                <a:lnTo>
                  <a:pt x="435709" y="68856"/>
                </a:lnTo>
                <a:lnTo>
                  <a:pt x="437338" y="67288"/>
                </a:lnTo>
                <a:lnTo>
                  <a:pt x="437768" y="66040"/>
                </a:lnTo>
                <a:lnTo>
                  <a:pt x="438515" y="66040"/>
                </a:lnTo>
                <a:lnTo>
                  <a:pt x="440978" y="64770"/>
                </a:lnTo>
                <a:lnTo>
                  <a:pt x="442066" y="63481"/>
                </a:lnTo>
                <a:lnTo>
                  <a:pt x="442933" y="61122"/>
                </a:lnTo>
                <a:lnTo>
                  <a:pt x="443010" y="60911"/>
                </a:lnTo>
                <a:lnTo>
                  <a:pt x="443385" y="60911"/>
                </a:lnTo>
                <a:lnTo>
                  <a:pt x="444792" y="59597"/>
                </a:lnTo>
                <a:lnTo>
                  <a:pt x="445333" y="59597"/>
                </a:lnTo>
                <a:lnTo>
                  <a:pt x="446319" y="58420"/>
                </a:lnTo>
                <a:lnTo>
                  <a:pt x="447305" y="57150"/>
                </a:lnTo>
                <a:lnTo>
                  <a:pt x="449689" y="57150"/>
                </a:lnTo>
                <a:lnTo>
                  <a:pt x="448945" y="58420"/>
                </a:lnTo>
                <a:lnTo>
                  <a:pt x="446768" y="59597"/>
                </a:lnTo>
                <a:lnTo>
                  <a:pt x="445879" y="60707"/>
                </a:lnTo>
                <a:lnTo>
                  <a:pt x="444743" y="62230"/>
                </a:lnTo>
                <a:lnTo>
                  <a:pt x="443877" y="63481"/>
                </a:lnTo>
                <a:lnTo>
                  <a:pt x="442191" y="64770"/>
                </a:lnTo>
                <a:lnTo>
                  <a:pt x="441156" y="64770"/>
                </a:lnTo>
                <a:lnTo>
                  <a:pt x="440455" y="66040"/>
                </a:lnTo>
                <a:lnTo>
                  <a:pt x="440136" y="67122"/>
                </a:lnTo>
                <a:lnTo>
                  <a:pt x="440088" y="67288"/>
                </a:lnTo>
                <a:lnTo>
                  <a:pt x="438206" y="67288"/>
                </a:lnTo>
                <a:lnTo>
                  <a:pt x="437298" y="69850"/>
                </a:lnTo>
                <a:lnTo>
                  <a:pt x="435423" y="71120"/>
                </a:lnTo>
                <a:lnTo>
                  <a:pt x="435057" y="71120"/>
                </a:lnTo>
                <a:lnTo>
                  <a:pt x="433763" y="73615"/>
                </a:lnTo>
                <a:lnTo>
                  <a:pt x="433261" y="73894"/>
                </a:lnTo>
                <a:lnTo>
                  <a:pt x="431338" y="74835"/>
                </a:lnTo>
                <a:lnTo>
                  <a:pt x="431210" y="74835"/>
                </a:lnTo>
                <a:lnTo>
                  <a:pt x="429413" y="77470"/>
                </a:lnTo>
                <a:close/>
              </a:path>
              <a:path w="840740" h="173989">
                <a:moveTo>
                  <a:pt x="454490" y="64770"/>
                </a:moveTo>
                <a:lnTo>
                  <a:pt x="453786" y="63481"/>
                </a:lnTo>
                <a:lnTo>
                  <a:pt x="454443" y="63481"/>
                </a:lnTo>
                <a:lnTo>
                  <a:pt x="454924" y="62230"/>
                </a:lnTo>
                <a:lnTo>
                  <a:pt x="455778" y="62230"/>
                </a:lnTo>
                <a:lnTo>
                  <a:pt x="456445" y="59597"/>
                </a:lnTo>
                <a:lnTo>
                  <a:pt x="457578" y="59597"/>
                </a:lnTo>
                <a:lnTo>
                  <a:pt x="458799" y="57150"/>
                </a:lnTo>
                <a:lnTo>
                  <a:pt x="459596" y="57150"/>
                </a:lnTo>
                <a:lnTo>
                  <a:pt x="460503" y="58420"/>
                </a:lnTo>
                <a:lnTo>
                  <a:pt x="460290" y="58420"/>
                </a:lnTo>
                <a:lnTo>
                  <a:pt x="458449" y="59597"/>
                </a:lnTo>
                <a:lnTo>
                  <a:pt x="457623" y="60707"/>
                </a:lnTo>
                <a:lnTo>
                  <a:pt x="456603" y="62230"/>
                </a:lnTo>
                <a:lnTo>
                  <a:pt x="455029" y="63481"/>
                </a:lnTo>
                <a:lnTo>
                  <a:pt x="454548" y="64626"/>
                </a:lnTo>
                <a:lnTo>
                  <a:pt x="454490" y="64770"/>
                </a:lnTo>
                <a:close/>
              </a:path>
              <a:path w="840740" h="173989">
                <a:moveTo>
                  <a:pt x="473339" y="58420"/>
                </a:moveTo>
                <a:lnTo>
                  <a:pt x="471364" y="58420"/>
                </a:lnTo>
                <a:lnTo>
                  <a:pt x="472321" y="57150"/>
                </a:lnTo>
                <a:lnTo>
                  <a:pt x="474063" y="57150"/>
                </a:lnTo>
                <a:lnTo>
                  <a:pt x="473339" y="58420"/>
                </a:lnTo>
                <a:close/>
              </a:path>
              <a:path w="840740" h="173989">
                <a:moveTo>
                  <a:pt x="484333" y="59597"/>
                </a:moveTo>
                <a:lnTo>
                  <a:pt x="482995" y="59597"/>
                </a:lnTo>
                <a:lnTo>
                  <a:pt x="483157" y="58420"/>
                </a:lnTo>
                <a:lnTo>
                  <a:pt x="484445" y="58420"/>
                </a:lnTo>
                <a:lnTo>
                  <a:pt x="484929" y="57150"/>
                </a:lnTo>
                <a:lnTo>
                  <a:pt x="485822" y="57150"/>
                </a:lnTo>
                <a:lnTo>
                  <a:pt x="485306" y="58420"/>
                </a:lnTo>
                <a:lnTo>
                  <a:pt x="484454" y="59450"/>
                </a:lnTo>
                <a:lnTo>
                  <a:pt x="484333" y="59597"/>
                </a:lnTo>
                <a:close/>
              </a:path>
              <a:path w="840740" h="173989">
                <a:moveTo>
                  <a:pt x="509650" y="58420"/>
                </a:moveTo>
                <a:lnTo>
                  <a:pt x="508603" y="58420"/>
                </a:lnTo>
                <a:lnTo>
                  <a:pt x="509998" y="57150"/>
                </a:lnTo>
                <a:lnTo>
                  <a:pt x="511087" y="57150"/>
                </a:lnTo>
                <a:lnTo>
                  <a:pt x="509650" y="58420"/>
                </a:lnTo>
                <a:close/>
              </a:path>
              <a:path w="840740" h="173989">
                <a:moveTo>
                  <a:pt x="520150" y="59597"/>
                </a:moveTo>
                <a:lnTo>
                  <a:pt x="520189" y="59450"/>
                </a:lnTo>
                <a:lnTo>
                  <a:pt x="520845" y="58420"/>
                </a:lnTo>
                <a:lnTo>
                  <a:pt x="521250" y="57150"/>
                </a:lnTo>
                <a:lnTo>
                  <a:pt x="522264" y="57150"/>
                </a:lnTo>
                <a:lnTo>
                  <a:pt x="521588" y="58420"/>
                </a:lnTo>
                <a:lnTo>
                  <a:pt x="520150" y="59597"/>
                </a:lnTo>
                <a:close/>
              </a:path>
              <a:path w="840740" h="173989">
                <a:moveTo>
                  <a:pt x="541774" y="63481"/>
                </a:moveTo>
                <a:lnTo>
                  <a:pt x="541761" y="62230"/>
                </a:lnTo>
                <a:lnTo>
                  <a:pt x="542746" y="59597"/>
                </a:lnTo>
                <a:lnTo>
                  <a:pt x="542882" y="59597"/>
                </a:lnTo>
                <a:lnTo>
                  <a:pt x="545057" y="58420"/>
                </a:lnTo>
                <a:lnTo>
                  <a:pt x="547174" y="57150"/>
                </a:lnTo>
                <a:lnTo>
                  <a:pt x="547982" y="57150"/>
                </a:lnTo>
                <a:lnTo>
                  <a:pt x="547423" y="58420"/>
                </a:lnTo>
                <a:lnTo>
                  <a:pt x="545565" y="59597"/>
                </a:lnTo>
                <a:lnTo>
                  <a:pt x="544876" y="60707"/>
                </a:lnTo>
                <a:lnTo>
                  <a:pt x="544064" y="62230"/>
                </a:lnTo>
                <a:lnTo>
                  <a:pt x="542847" y="62230"/>
                </a:lnTo>
                <a:lnTo>
                  <a:pt x="541774" y="63481"/>
                </a:lnTo>
                <a:close/>
              </a:path>
              <a:path w="840740" h="173989">
                <a:moveTo>
                  <a:pt x="553865" y="63481"/>
                </a:moveTo>
                <a:lnTo>
                  <a:pt x="553943" y="60911"/>
                </a:lnTo>
                <a:lnTo>
                  <a:pt x="556334" y="59597"/>
                </a:lnTo>
                <a:lnTo>
                  <a:pt x="557657" y="58420"/>
                </a:lnTo>
                <a:lnTo>
                  <a:pt x="558572" y="57150"/>
                </a:lnTo>
                <a:lnTo>
                  <a:pt x="561344" y="57150"/>
                </a:lnTo>
                <a:lnTo>
                  <a:pt x="559241" y="58420"/>
                </a:lnTo>
                <a:lnTo>
                  <a:pt x="558465" y="58420"/>
                </a:lnTo>
                <a:lnTo>
                  <a:pt x="558023" y="59450"/>
                </a:lnTo>
                <a:lnTo>
                  <a:pt x="557045" y="62230"/>
                </a:lnTo>
                <a:lnTo>
                  <a:pt x="555661" y="62230"/>
                </a:lnTo>
                <a:lnTo>
                  <a:pt x="553865" y="63481"/>
                </a:lnTo>
                <a:close/>
              </a:path>
              <a:path w="840740" h="173989">
                <a:moveTo>
                  <a:pt x="583286" y="59597"/>
                </a:moveTo>
                <a:lnTo>
                  <a:pt x="581347" y="59597"/>
                </a:lnTo>
                <a:lnTo>
                  <a:pt x="581545" y="58420"/>
                </a:lnTo>
                <a:lnTo>
                  <a:pt x="582677" y="57150"/>
                </a:lnTo>
                <a:lnTo>
                  <a:pt x="584901" y="57150"/>
                </a:lnTo>
                <a:lnTo>
                  <a:pt x="584285" y="58420"/>
                </a:lnTo>
                <a:lnTo>
                  <a:pt x="583410" y="59450"/>
                </a:lnTo>
                <a:lnTo>
                  <a:pt x="583286" y="59597"/>
                </a:lnTo>
                <a:close/>
              </a:path>
              <a:path w="840740" h="173989">
                <a:moveTo>
                  <a:pt x="596156" y="58420"/>
                </a:moveTo>
                <a:lnTo>
                  <a:pt x="595068" y="58420"/>
                </a:lnTo>
                <a:lnTo>
                  <a:pt x="596502" y="57150"/>
                </a:lnTo>
                <a:lnTo>
                  <a:pt x="596156" y="58420"/>
                </a:lnTo>
                <a:close/>
              </a:path>
              <a:path w="840740" h="173989">
                <a:moveTo>
                  <a:pt x="608080" y="59597"/>
                </a:moveTo>
                <a:lnTo>
                  <a:pt x="605598" y="59597"/>
                </a:lnTo>
                <a:lnTo>
                  <a:pt x="606967" y="58420"/>
                </a:lnTo>
                <a:lnTo>
                  <a:pt x="608056" y="57150"/>
                </a:lnTo>
                <a:lnTo>
                  <a:pt x="609761" y="57150"/>
                </a:lnTo>
                <a:lnTo>
                  <a:pt x="608181" y="59450"/>
                </a:lnTo>
                <a:lnTo>
                  <a:pt x="608080" y="59597"/>
                </a:lnTo>
                <a:close/>
              </a:path>
              <a:path w="840740" h="173989">
                <a:moveTo>
                  <a:pt x="616861" y="60911"/>
                </a:moveTo>
                <a:lnTo>
                  <a:pt x="616933" y="60707"/>
                </a:lnTo>
                <a:lnTo>
                  <a:pt x="618340" y="58420"/>
                </a:lnTo>
                <a:lnTo>
                  <a:pt x="620365" y="57150"/>
                </a:lnTo>
                <a:lnTo>
                  <a:pt x="621995" y="57150"/>
                </a:lnTo>
                <a:lnTo>
                  <a:pt x="620571" y="58420"/>
                </a:lnTo>
                <a:lnTo>
                  <a:pt x="620418" y="59450"/>
                </a:lnTo>
                <a:lnTo>
                  <a:pt x="620396" y="59597"/>
                </a:lnTo>
                <a:lnTo>
                  <a:pt x="619129" y="59597"/>
                </a:lnTo>
                <a:lnTo>
                  <a:pt x="616861" y="60911"/>
                </a:lnTo>
                <a:close/>
              </a:path>
              <a:path w="840740" h="173989">
                <a:moveTo>
                  <a:pt x="633805" y="58420"/>
                </a:moveTo>
                <a:lnTo>
                  <a:pt x="632054" y="58420"/>
                </a:lnTo>
                <a:lnTo>
                  <a:pt x="632465" y="57150"/>
                </a:lnTo>
                <a:lnTo>
                  <a:pt x="634617" y="57150"/>
                </a:lnTo>
                <a:lnTo>
                  <a:pt x="633805" y="58420"/>
                </a:lnTo>
                <a:close/>
              </a:path>
              <a:path w="840740" h="173989">
                <a:moveTo>
                  <a:pt x="643948" y="60911"/>
                </a:moveTo>
                <a:lnTo>
                  <a:pt x="641695" y="60911"/>
                </a:lnTo>
                <a:lnTo>
                  <a:pt x="643004" y="58420"/>
                </a:lnTo>
                <a:lnTo>
                  <a:pt x="644748" y="57150"/>
                </a:lnTo>
                <a:lnTo>
                  <a:pt x="647794" y="57150"/>
                </a:lnTo>
                <a:lnTo>
                  <a:pt x="645603" y="59597"/>
                </a:lnTo>
                <a:lnTo>
                  <a:pt x="643948" y="60911"/>
                </a:lnTo>
                <a:close/>
              </a:path>
              <a:path w="840740" h="173989">
                <a:moveTo>
                  <a:pt x="657882" y="58420"/>
                </a:moveTo>
                <a:lnTo>
                  <a:pt x="657597" y="58420"/>
                </a:lnTo>
                <a:lnTo>
                  <a:pt x="657142" y="57150"/>
                </a:lnTo>
                <a:lnTo>
                  <a:pt x="658152" y="57150"/>
                </a:lnTo>
                <a:lnTo>
                  <a:pt x="657882" y="58420"/>
                </a:lnTo>
                <a:close/>
              </a:path>
              <a:path w="840740" h="173989">
                <a:moveTo>
                  <a:pt x="656843" y="71120"/>
                </a:moveTo>
                <a:lnTo>
                  <a:pt x="657651" y="69850"/>
                </a:lnTo>
                <a:lnTo>
                  <a:pt x="659919" y="67288"/>
                </a:lnTo>
                <a:lnTo>
                  <a:pt x="660669" y="67288"/>
                </a:lnTo>
                <a:lnTo>
                  <a:pt x="662358" y="64770"/>
                </a:lnTo>
                <a:lnTo>
                  <a:pt x="663718" y="62230"/>
                </a:lnTo>
                <a:lnTo>
                  <a:pt x="667148" y="59597"/>
                </a:lnTo>
                <a:lnTo>
                  <a:pt x="668636" y="58420"/>
                </a:lnTo>
                <a:lnTo>
                  <a:pt x="669778" y="57150"/>
                </a:lnTo>
                <a:lnTo>
                  <a:pt x="670180" y="57150"/>
                </a:lnTo>
                <a:lnTo>
                  <a:pt x="670372" y="58420"/>
                </a:lnTo>
                <a:lnTo>
                  <a:pt x="669072" y="59597"/>
                </a:lnTo>
                <a:lnTo>
                  <a:pt x="667697" y="60911"/>
                </a:lnTo>
                <a:lnTo>
                  <a:pt x="666063" y="62230"/>
                </a:lnTo>
                <a:lnTo>
                  <a:pt x="665130" y="63481"/>
                </a:lnTo>
                <a:lnTo>
                  <a:pt x="664373" y="63481"/>
                </a:lnTo>
                <a:lnTo>
                  <a:pt x="662768" y="66040"/>
                </a:lnTo>
                <a:lnTo>
                  <a:pt x="662161" y="67122"/>
                </a:lnTo>
                <a:lnTo>
                  <a:pt x="662068" y="67288"/>
                </a:lnTo>
                <a:lnTo>
                  <a:pt x="659989" y="68856"/>
                </a:lnTo>
                <a:lnTo>
                  <a:pt x="659823" y="68856"/>
                </a:lnTo>
                <a:lnTo>
                  <a:pt x="656843" y="71120"/>
                </a:lnTo>
                <a:close/>
              </a:path>
              <a:path w="840740" h="173989">
                <a:moveTo>
                  <a:pt x="683240" y="58420"/>
                </a:moveTo>
                <a:lnTo>
                  <a:pt x="681329" y="58420"/>
                </a:lnTo>
                <a:lnTo>
                  <a:pt x="681361" y="57150"/>
                </a:lnTo>
                <a:lnTo>
                  <a:pt x="683339" y="57150"/>
                </a:lnTo>
                <a:lnTo>
                  <a:pt x="683240" y="58420"/>
                </a:lnTo>
                <a:close/>
              </a:path>
              <a:path w="840740" h="173989">
                <a:moveTo>
                  <a:pt x="694379" y="59597"/>
                </a:moveTo>
                <a:lnTo>
                  <a:pt x="692011" y="59597"/>
                </a:lnTo>
                <a:lnTo>
                  <a:pt x="693050" y="58420"/>
                </a:lnTo>
                <a:lnTo>
                  <a:pt x="695161" y="57150"/>
                </a:lnTo>
                <a:lnTo>
                  <a:pt x="694426" y="59450"/>
                </a:lnTo>
                <a:lnTo>
                  <a:pt x="694379" y="59597"/>
                </a:lnTo>
                <a:close/>
              </a:path>
              <a:path w="840740" h="173989">
                <a:moveTo>
                  <a:pt x="711466" y="66040"/>
                </a:moveTo>
                <a:lnTo>
                  <a:pt x="711217" y="64770"/>
                </a:lnTo>
                <a:lnTo>
                  <a:pt x="714152" y="62230"/>
                </a:lnTo>
                <a:lnTo>
                  <a:pt x="716443" y="59597"/>
                </a:lnTo>
                <a:lnTo>
                  <a:pt x="717031" y="59597"/>
                </a:lnTo>
                <a:lnTo>
                  <a:pt x="717967" y="57150"/>
                </a:lnTo>
                <a:lnTo>
                  <a:pt x="720351" y="57150"/>
                </a:lnTo>
                <a:lnTo>
                  <a:pt x="720415" y="58420"/>
                </a:lnTo>
                <a:lnTo>
                  <a:pt x="719970" y="58420"/>
                </a:lnTo>
                <a:lnTo>
                  <a:pt x="718499" y="59597"/>
                </a:lnTo>
                <a:lnTo>
                  <a:pt x="716582" y="60911"/>
                </a:lnTo>
                <a:lnTo>
                  <a:pt x="716378" y="61122"/>
                </a:lnTo>
                <a:lnTo>
                  <a:pt x="714427" y="63481"/>
                </a:lnTo>
                <a:lnTo>
                  <a:pt x="713046" y="64770"/>
                </a:lnTo>
                <a:lnTo>
                  <a:pt x="711466" y="66040"/>
                </a:lnTo>
                <a:close/>
              </a:path>
              <a:path w="840740" h="173989">
                <a:moveTo>
                  <a:pt x="743007" y="59597"/>
                </a:moveTo>
                <a:lnTo>
                  <a:pt x="743054" y="58420"/>
                </a:lnTo>
                <a:lnTo>
                  <a:pt x="743147" y="57150"/>
                </a:lnTo>
                <a:lnTo>
                  <a:pt x="745332" y="57150"/>
                </a:lnTo>
                <a:lnTo>
                  <a:pt x="744631" y="58420"/>
                </a:lnTo>
                <a:lnTo>
                  <a:pt x="743990" y="58420"/>
                </a:lnTo>
                <a:lnTo>
                  <a:pt x="743129" y="59450"/>
                </a:lnTo>
                <a:lnTo>
                  <a:pt x="743007" y="59597"/>
                </a:lnTo>
                <a:close/>
              </a:path>
              <a:path w="840740" h="173989">
                <a:moveTo>
                  <a:pt x="768441" y="58420"/>
                </a:moveTo>
                <a:lnTo>
                  <a:pt x="767967" y="58420"/>
                </a:lnTo>
                <a:lnTo>
                  <a:pt x="767839" y="57150"/>
                </a:lnTo>
                <a:lnTo>
                  <a:pt x="769405" y="57150"/>
                </a:lnTo>
                <a:lnTo>
                  <a:pt x="768441" y="58420"/>
                </a:lnTo>
                <a:close/>
              </a:path>
              <a:path w="840740" h="173989">
                <a:moveTo>
                  <a:pt x="793620" y="58420"/>
                </a:moveTo>
                <a:lnTo>
                  <a:pt x="792546" y="58420"/>
                </a:lnTo>
                <a:lnTo>
                  <a:pt x="792916" y="57150"/>
                </a:lnTo>
                <a:lnTo>
                  <a:pt x="793289" y="57150"/>
                </a:lnTo>
                <a:lnTo>
                  <a:pt x="793620" y="58420"/>
                </a:lnTo>
                <a:close/>
              </a:path>
              <a:path w="840740" h="173989">
                <a:moveTo>
                  <a:pt x="802442" y="62230"/>
                </a:moveTo>
                <a:lnTo>
                  <a:pt x="801239" y="62230"/>
                </a:lnTo>
                <a:lnTo>
                  <a:pt x="801335" y="61122"/>
                </a:lnTo>
                <a:lnTo>
                  <a:pt x="801421" y="60911"/>
                </a:lnTo>
                <a:lnTo>
                  <a:pt x="803369" y="59597"/>
                </a:lnTo>
                <a:lnTo>
                  <a:pt x="803754" y="59597"/>
                </a:lnTo>
                <a:lnTo>
                  <a:pt x="804100" y="58420"/>
                </a:lnTo>
                <a:lnTo>
                  <a:pt x="804627" y="57150"/>
                </a:lnTo>
                <a:lnTo>
                  <a:pt x="807182" y="57150"/>
                </a:lnTo>
                <a:lnTo>
                  <a:pt x="806271" y="58420"/>
                </a:lnTo>
                <a:lnTo>
                  <a:pt x="805175" y="59597"/>
                </a:lnTo>
                <a:lnTo>
                  <a:pt x="804049" y="60911"/>
                </a:lnTo>
                <a:lnTo>
                  <a:pt x="803620" y="60911"/>
                </a:lnTo>
                <a:lnTo>
                  <a:pt x="802442" y="62230"/>
                </a:lnTo>
                <a:close/>
              </a:path>
              <a:path w="840740" h="173989">
                <a:moveTo>
                  <a:pt x="14924" y="59597"/>
                </a:moveTo>
                <a:lnTo>
                  <a:pt x="13812" y="59597"/>
                </a:lnTo>
                <a:lnTo>
                  <a:pt x="13842" y="58420"/>
                </a:lnTo>
                <a:lnTo>
                  <a:pt x="16055" y="58420"/>
                </a:lnTo>
                <a:lnTo>
                  <a:pt x="14924" y="59597"/>
                </a:lnTo>
                <a:close/>
              </a:path>
              <a:path w="840740" h="173989">
                <a:moveTo>
                  <a:pt x="39634" y="59450"/>
                </a:moveTo>
                <a:lnTo>
                  <a:pt x="39406" y="58420"/>
                </a:lnTo>
                <a:lnTo>
                  <a:pt x="39879" y="58420"/>
                </a:lnTo>
                <a:lnTo>
                  <a:pt x="39634" y="59450"/>
                </a:lnTo>
                <a:close/>
              </a:path>
              <a:path w="840740" h="173989">
                <a:moveTo>
                  <a:pt x="92852" y="68856"/>
                </a:moveTo>
                <a:lnTo>
                  <a:pt x="91589" y="68856"/>
                </a:lnTo>
                <a:lnTo>
                  <a:pt x="91101" y="67288"/>
                </a:lnTo>
                <a:lnTo>
                  <a:pt x="92583" y="67288"/>
                </a:lnTo>
                <a:lnTo>
                  <a:pt x="93929" y="66040"/>
                </a:lnTo>
                <a:lnTo>
                  <a:pt x="94729" y="63481"/>
                </a:lnTo>
                <a:lnTo>
                  <a:pt x="96725" y="63481"/>
                </a:lnTo>
                <a:lnTo>
                  <a:pt x="97100" y="62230"/>
                </a:lnTo>
                <a:lnTo>
                  <a:pt x="98387" y="59597"/>
                </a:lnTo>
                <a:lnTo>
                  <a:pt x="99821" y="59597"/>
                </a:lnTo>
                <a:lnTo>
                  <a:pt x="101388" y="58420"/>
                </a:lnTo>
                <a:lnTo>
                  <a:pt x="101325" y="59597"/>
                </a:lnTo>
                <a:lnTo>
                  <a:pt x="101007" y="60707"/>
                </a:lnTo>
                <a:lnTo>
                  <a:pt x="100944" y="60911"/>
                </a:lnTo>
                <a:lnTo>
                  <a:pt x="100037" y="60911"/>
                </a:lnTo>
                <a:lnTo>
                  <a:pt x="97665" y="63481"/>
                </a:lnTo>
                <a:lnTo>
                  <a:pt x="96360" y="64770"/>
                </a:lnTo>
                <a:lnTo>
                  <a:pt x="94597" y="67122"/>
                </a:lnTo>
                <a:lnTo>
                  <a:pt x="94472" y="67288"/>
                </a:lnTo>
                <a:lnTo>
                  <a:pt x="92852" y="68856"/>
                </a:lnTo>
                <a:close/>
              </a:path>
              <a:path w="840740" h="173989">
                <a:moveTo>
                  <a:pt x="224139" y="59597"/>
                </a:moveTo>
                <a:lnTo>
                  <a:pt x="224004" y="59597"/>
                </a:lnTo>
                <a:lnTo>
                  <a:pt x="223978" y="58420"/>
                </a:lnTo>
                <a:lnTo>
                  <a:pt x="225825" y="58420"/>
                </a:lnTo>
                <a:lnTo>
                  <a:pt x="224139" y="59597"/>
                </a:lnTo>
                <a:close/>
              </a:path>
              <a:path w="840740" h="173989">
                <a:moveTo>
                  <a:pt x="229313" y="67288"/>
                </a:moveTo>
                <a:lnTo>
                  <a:pt x="229366" y="67122"/>
                </a:lnTo>
                <a:lnTo>
                  <a:pt x="230442" y="64770"/>
                </a:lnTo>
                <a:lnTo>
                  <a:pt x="231057" y="63481"/>
                </a:lnTo>
                <a:lnTo>
                  <a:pt x="233362" y="62230"/>
                </a:lnTo>
                <a:lnTo>
                  <a:pt x="233575" y="62230"/>
                </a:lnTo>
                <a:lnTo>
                  <a:pt x="234211" y="61122"/>
                </a:lnTo>
                <a:lnTo>
                  <a:pt x="234332" y="60911"/>
                </a:lnTo>
                <a:lnTo>
                  <a:pt x="234774" y="60911"/>
                </a:lnTo>
                <a:lnTo>
                  <a:pt x="236214" y="59597"/>
                </a:lnTo>
                <a:lnTo>
                  <a:pt x="236290" y="58420"/>
                </a:lnTo>
                <a:lnTo>
                  <a:pt x="237514" y="58420"/>
                </a:lnTo>
                <a:lnTo>
                  <a:pt x="236059" y="62230"/>
                </a:lnTo>
                <a:lnTo>
                  <a:pt x="234372" y="63481"/>
                </a:lnTo>
                <a:lnTo>
                  <a:pt x="232244" y="64770"/>
                </a:lnTo>
                <a:lnTo>
                  <a:pt x="232091" y="64770"/>
                </a:lnTo>
                <a:lnTo>
                  <a:pt x="231219" y="66040"/>
                </a:lnTo>
                <a:lnTo>
                  <a:pt x="229313" y="67288"/>
                </a:lnTo>
                <a:close/>
              </a:path>
              <a:path w="840740" h="173989">
                <a:moveTo>
                  <a:pt x="470477" y="60911"/>
                </a:moveTo>
                <a:lnTo>
                  <a:pt x="469436" y="60911"/>
                </a:lnTo>
                <a:lnTo>
                  <a:pt x="469251" y="59597"/>
                </a:lnTo>
                <a:lnTo>
                  <a:pt x="469611" y="59597"/>
                </a:lnTo>
                <a:lnTo>
                  <a:pt x="469816" y="58420"/>
                </a:lnTo>
                <a:lnTo>
                  <a:pt x="472453" y="58420"/>
                </a:lnTo>
                <a:lnTo>
                  <a:pt x="470477" y="60911"/>
                </a:lnTo>
                <a:close/>
              </a:path>
              <a:path w="840740" h="173989">
                <a:moveTo>
                  <a:pt x="527418" y="64626"/>
                </a:moveTo>
                <a:lnTo>
                  <a:pt x="528213" y="63481"/>
                </a:lnTo>
                <a:lnTo>
                  <a:pt x="529446" y="61122"/>
                </a:lnTo>
                <a:lnTo>
                  <a:pt x="529544" y="60911"/>
                </a:lnTo>
                <a:lnTo>
                  <a:pt x="529913" y="59597"/>
                </a:lnTo>
                <a:lnTo>
                  <a:pt x="532041" y="59597"/>
                </a:lnTo>
                <a:lnTo>
                  <a:pt x="532655" y="58420"/>
                </a:lnTo>
                <a:lnTo>
                  <a:pt x="534146" y="58420"/>
                </a:lnTo>
                <a:lnTo>
                  <a:pt x="533759" y="59450"/>
                </a:lnTo>
                <a:lnTo>
                  <a:pt x="533704" y="59597"/>
                </a:lnTo>
                <a:lnTo>
                  <a:pt x="532451" y="60911"/>
                </a:lnTo>
                <a:lnTo>
                  <a:pt x="528658" y="63481"/>
                </a:lnTo>
                <a:lnTo>
                  <a:pt x="527418" y="64626"/>
                </a:lnTo>
                <a:close/>
              </a:path>
              <a:path w="840740" h="173989">
                <a:moveTo>
                  <a:pt x="570140" y="59597"/>
                </a:moveTo>
                <a:lnTo>
                  <a:pt x="569029" y="59597"/>
                </a:lnTo>
                <a:lnTo>
                  <a:pt x="569055" y="58420"/>
                </a:lnTo>
                <a:lnTo>
                  <a:pt x="571272" y="58420"/>
                </a:lnTo>
                <a:lnTo>
                  <a:pt x="570140" y="59597"/>
                </a:lnTo>
                <a:close/>
              </a:path>
              <a:path w="840740" h="173989">
                <a:moveTo>
                  <a:pt x="594850" y="59450"/>
                </a:moveTo>
                <a:lnTo>
                  <a:pt x="594619" y="58420"/>
                </a:lnTo>
                <a:lnTo>
                  <a:pt x="595096" y="58420"/>
                </a:lnTo>
                <a:lnTo>
                  <a:pt x="594850" y="59450"/>
                </a:lnTo>
                <a:close/>
              </a:path>
              <a:path w="840740" h="173989">
                <a:moveTo>
                  <a:pt x="648069" y="68856"/>
                </a:moveTo>
                <a:lnTo>
                  <a:pt x="646805" y="68856"/>
                </a:lnTo>
                <a:lnTo>
                  <a:pt x="646317" y="67288"/>
                </a:lnTo>
                <a:lnTo>
                  <a:pt x="647800" y="67288"/>
                </a:lnTo>
                <a:lnTo>
                  <a:pt x="649146" y="66040"/>
                </a:lnTo>
                <a:lnTo>
                  <a:pt x="649945" y="63481"/>
                </a:lnTo>
                <a:lnTo>
                  <a:pt x="651941" y="63481"/>
                </a:lnTo>
                <a:lnTo>
                  <a:pt x="652316" y="62230"/>
                </a:lnTo>
                <a:lnTo>
                  <a:pt x="653604" y="59597"/>
                </a:lnTo>
                <a:lnTo>
                  <a:pt x="655037" y="59597"/>
                </a:lnTo>
                <a:lnTo>
                  <a:pt x="656604" y="58420"/>
                </a:lnTo>
                <a:lnTo>
                  <a:pt x="656542" y="59597"/>
                </a:lnTo>
                <a:lnTo>
                  <a:pt x="656223" y="60707"/>
                </a:lnTo>
                <a:lnTo>
                  <a:pt x="656160" y="60911"/>
                </a:lnTo>
                <a:lnTo>
                  <a:pt x="655254" y="60911"/>
                </a:lnTo>
                <a:lnTo>
                  <a:pt x="652881" y="63481"/>
                </a:lnTo>
                <a:lnTo>
                  <a:pt x="651576" y="64770"/>
                </a:lnTo>
                <a:lnTo>
                  <a:pt x="649813" y="67122"/>
                </a:lnTo>
                <a:lnTo>
                  <a:pt x="649689" y="67288"/>
                </a:lnTo>
                <a:lnTo>
                  <a:pt x="648069" y="68856"/>
                </a:lnTo>
                <a:close/>
              </a:path>
              <a:path w="840740" h="173989">
                <a:moveTo>
                  <a:pt x="779355" y="59597"/>
                </a:moveTo>
                <a:lnTo>
                  <a:pt x="779220" y="59597"/>
                </a:lnTo>
                <a:lnTo>
                  <a:pt x="779191" y="58420"/>
                </a:lnTo>
                <a:lnTo>
                  <a:pt x="781041" y="58420"/>
                </a:lnTo>
                <a:lnTo>
                  <a:pt x="779355" y="59597"/>
                </a:lnTo>
                <a:close/>
              </a:path>
              <a:path w="840740" h="173989">
                <a:moveTo>
                  <a:pt x="784526" y="67288"/>
                </a:moveTo>
                <a:lnTo>
                  <a:pt x="784579" y="67122"/>
                </a:lnTo>
                <a:lnTo>
                  <a:pt x="785655" y="64770"/>
                </a:lnTo>
                <a:lnTo>
                  <a:pt x="786270" y="63481"/>
                </a:lnTo>
                <a:lnTo>
                  <a:pt x="788574" y="62230"/>
                </a:lnTo>
                <a:lnTo>
                  <a:pt x="788788" y="62230"/>
                </a:lnTo>
                <a:lnTo>
                  <a:pt x="789424" y="61122"/>
                </a:lnTo>
                <a:lnTo>
                  <a:pt x="789545" y="60911"/>
                </a:lnTo>
                <a:lnTo>
                  <a:pt x="789987" y="60911"/>
                </a:lnTo>
                <a:lnTo>
                  <a:pt x="791427" y="59597"/>
                </a:lnTo>
                <a:lnTo>
                  <a:pt x="791503" y="58420"/>
                </a:lnTo>
                <a:lnTo>
                  <a:pt x="792727" y="58420"/>
                </a:lnTo>
                <a:lnTo>
                  <a:pt x="791272" y="62230"/>
                </a:lnTo>
                <a:lnTo>
                  <a:pt x="789585" y="63481"/>
                </a:lnTo>
                <a:lnTo>
                  <a:pt x="787457" y="64770"/>
                </a:lnTo>
                <a:lnTo>
                  <a:pt x="787304" y="64770"/>
                </a:lnTo>
                <a:lnTo>
                  <a:pt x="786432" y="66040"/>
                </a:lnTo>
                <a:lnTo>
                  <a:pt x="784526" y="67288"/>
                </a:lnTo>
                <a:close/>
              </a:path>
              <a:path w="840740" h="173989">
                <a:moveTo>
                  <a:pt x="120849" y="64770"/>
                </a:moveTo>
                <a:lnTo>
                  <a:pt x="120141" y="64770"/>
                </a:lnTo>
                <a:lnTo>
                  <a:pt x="120166" y="63481"/>
                </a:lnTo>
                <a:lnTo>
                  <a:pt x="121215" y="63481"/>
                </a:lnTo>
                <a:lnTo>
                  <a:pt x="121863" y="62230"/>
                </a:lnTo>
                <a:lnTo>
                  <a:pt x="122946" y="60911"/>
                </a:lnTo>
                <a:lnTo>
                  <a:pt x="123398" y="60911"/>
                </a:lnTo>
                <a:lnTo>
                  <a:pt x="124193" y="59597"/>
                </a:lnTo>
                <a:lnTo>
                  <a:pt x="125256" y="59597"/>
                </a:lnTo>
                <a:lnTo>
                  <a:pt x="124095" y="62230"/>
                </a:lnTo>
                <a:lnTo>
                  <a:pt x="122204" y="63481"/>
                </a:lnTo>
                <a:lnTo>
                  <a:pt x="120849" y="64770"/>
                </a:lnTo>
                <a:close/>
              </a:path>
              <a:path w="840740" h="173989">
                <a:moveTo>
                  <a:pt x="174442" y="60911"/>
                </a:moveTo>
                <a:lnTo>
                  <a:pt x="173639" y="60911"/>
                </a:lnTo>
                <a:lnTo>
                  <a:pt x="173831" y="59597"/>
                </a:lnTo>
                <a:lnTo>
                  <a:pt x="175079" y="59597"/>
                </a:lnTo>
                <a:lnTo>
                  <a:pt x="174541" y="60707"/>
                </a:lnTo>
                <a:lnTo>
                  <a:pt x="174442" y="60911"/>
                </a:lnTo>
                <a:close/>
              </a:path>
              <a:path w="840740" h="173989">
                <a:moveTo>
                  <a:pt x="282766" y="63481"/>
                </a:moveTo>
                <a:lnTo>
                  <a:pt x="282615" y="62230"/>
                </a:lnTo>
                <a:lnTo>
                  <a:pt x="285575" y="59597"/>
                </a:lnTo>
                <a:lnTo>
                  <a:pt x="285305" y="60707"/>
                </a:lnTo>
                <a:lnTo>
                  <a:pt x="284778" y="62230"/>
                </a:lnTo>
                <a:lnTo>
                  <a:pt x="283842" y="62230"/>
                </a:lnTo>
                <a:lnTo>
                  <a:pt x="282766" y="63481"/>
                </a:lnTo>
                <a:close/>
              </a:path>
              <a:path w="840740" h="173989">
                <a:moveTo>
                  <a:pt x="288998" y="69850"/>
                </a:moveTo>
                <a:lnTo>
                  <a:pt x="286789" y="69850"/>
                </a:lnTo>
                <a:lnTo>
                  <a:pt x="290077" y="67288"/>
                </a:lnTo>
                <a:lnTo>
                  <a:pt x="291290" y="64770"/>
                </a:lnTo>
                <a:lnTo>
                  <a:pt x="291877" y="64770"/>
                </a:lnTo>
                <a:lnTo>
                  <a:pt x="293960" y="63481"/>
                </a:lnTo>
                <a:lnTo>
                  <a:pt x="295261" y="62230"/>
                </a:lnTo>
                <a:lnTo>
                  <a:pt x="296266" y="60911"/>
                </a:lnTo>
                <a:lnTo>
                  <a:pt x="296476" y="60911"/>
                </a:lnTo>
                <a:lnTo>
                  <a:pt x="296900" y="59597"/>
                </a:lnTo>
                <a:lnTo>
                  <a:pt x="297312" y="60707"/>
                </a:lnTo>
                <a:lnTo>
                  <a:pt x="297401" y="60911"/>
                </a:lnTo>
                <a:lnTo>
                  <a:pt x="296560" y="62230"/>
                </a:lnTo>
                <a:lnTo>
                  <a:pt x="295973" y="62230"/>
                </a:lnTo>
                <a:lnTo>
                  <a:pt x="295166" y="63481"/>
                </a:lnTo>
                <a:lnTo>
                  <a:pt x="294602" y="64626"/>
                </a:lnTo>
                <a:lnTo>
                  <a:pt x="294532" y="64770"/>
                </a:lnTo>
                <a:lnTo>
                  <a:pt x="292731" y="66040"/>
                </a:lnTo>
                <a:lnTo>
                  <a:pt x="291892" y="66040"/>
                </a:lnTo>
                <a:lnTo>
                  <a:pt x="291121" y="67122"/>
                </a:lnTo>
                <a:lnTo>
                  <a:pt x="291003" y="67288"/>
                </a:lnTo>
                <a:lnTo>
                  <a:pt x="290658" y="68856"/>
                </a:lnTo>
                <a:lnTo>
                  <a:pt x="290343" y="68856"/>
                </a:lnTo>
                <a:lnTo>
                  <a:pt x="288998" y="69850"/>
                </a:lnTo>
                <a:close/>
              </a:path>
              <a:path w="840740" h="173989">
                <a:moveTo>
                  <a:pt x="495530" y="60911"/>
                </a:moveTo>
                <a:lnTo>
                  <a:pt x="493539" y="60911"/>
                </a:lnTo>
                <a:lnTo>
                  <a:pt x="493988" y="59597"/>
                </a:lnTo>
                <a:lnTo>
                  <a:pt x="495449" y="59597"/>
                </a:lnTo>
                <a:lnTo>
                  <a:pt x="495530" y="60911"/>
                </a:lnTo>
                <a:close/>
              </a:path>
              <a:path w="840740" h="173989">
                <a:moveTo>
                  <a:pt x="505329" y="63481"/>
                </a:moveTo>
                <a:lnTo>
                  <a:pt x="503735" y="62230"/>
                </a:lnTo>
                <a:lnTo>
                  <a:pt x="504903" y="62230"/>
                </a:lnTo>
                <a:lnTo>
                  <a:pt x="506916" y="59597"/>
                </a:lnTo>
                <a:lnTo>
                  <a:pt x="506417" y="60707"/>
                </a:lnTo>
                <a:lnTo>
                  <a:pt x="505774" y="62230"/>
                </a:lnTo>
                <a:lnTo>
                  <a:pt x="505329" y="63481"/>
                </a:lnTo>
                <a:close/>
              </a:path>
              <a:path w="840740" h="173989">
                <a:moveTo>
                  <a:pt x="676066" y="64770"/>
                </a:moveTo>
                <a:lnTo>
                  <a:pt x="675358" y="64770"/>
                </a:lnTo>
                <a:lnTo>
                  <a:pt x="675383" y="63481"/>
                </a:lnTo>
                <a:lnTo>
                  <a:pt x="676431" y="63481"/>
                </a:lnTo>
                <a:lnTo>
                  <a:pt x="677080" y="62230"/>
                </a:lnTo>
                <a:lnTo>
                  <a:pt x="678162" y="60911"/>
                </a:lnTo>
                <a:lnTo>
                  <a:pt x="678614" y="60911"/>
                </a:lnTo>
                <a:lnTo>
                  <a:pt x="679406" y="59597"/>
                </a:lnTo>
                <a:lnTo>
                  <a:pt x="680469" y="59597"/>
                </a:lnTo>
                <a:lnTo>
                  <a:pt x="679311" y="62230"/>
                </a:lnTo>
                <a:lnTo>
                  <a:pt x="677417" y="63481"/>
                </a:lnTo>
                <a:lnTo>
                  <a:pt x="676066" y="64770"/>
                </a:lnTo>
                <a:close/>
              </a:path>
              <a:path w="840740" h="173989">
                <a:moveTo>
                  <a:pt x="729659" y="60911"/>
                </a:moveTo>
                <a:lnTo>
                  <a:pt x="728856" y="60911"/>
                </a:lnTo>
                <a:lnTo>
                  <a:pt x="729044" y="59597"/>
                </a:lnTo>
                <a:lnTo>
                  <a:pt x="730296" y="59597"/>
                </a:lnTo>
                <a:lnTo>
                  <a:pt x="729758" y="60707"/>
                </a:lnTo>
                <a:lnTo>
                  <a:pt x="729659" y="60911"/>
                </a:lnTo>
                <a:close/>
              </a:path>
              <a:path w="840740" h="173989">
                <a:moveTo>
                  <a:pt x="837975" y="63481"/>
                </a:moveTo>
                <a:lnTo>
                  <a:pt x="837831" y="62230"/>
                </a:lnTo>
                <a:lnTo>
                  <a:pt x="840217" y="59597"/>
                </a:lnTo>
                <a:lnTo>
                  <a:pt x="840133" y="62230"/>
                </a:lnTo>
                <a:lnTo>
                  <a:pt x="838820" y="62230"/>
                </a:lnTo>
                <a:lnTo>
                  <a:pt x="837975" y="63481"/>
                </a:lnTo>
                <a:close/>
              </a:path>
              <a:path w="840740" h="173989">
                <a:moveTo>
                  <a:pt x="2875" y="72390"/>
                </a:moveTo>
                <a:lnTo>
                  <a:pt x="1291" y="72390"/>
                </a:lnTo>
                <a:lnTo>
                  <a:pt x="1450" y="71337"/>
                </a:lnTo>
                <a:lnTo>
                  <a:pt x="1483" y="71120"/>
                </a:lnTo>
                <a:lnTo>
                  <a:pt x="2426" y="69850"/>
                </a:lnTo>
                <a:lnTo>
                  <a:pt x="4046" y="68856"/>
                </a:lnTo>
                <a:lnTo>
                  <a:pt x="4252" y="68856"/>
                </a:lnTo>
                <a:lnTo>
                  <a:pt x="5645" y="67288"/>
                </a:lnTo>
                <a:lnTo>
                  <a:pt x="8280" y="64770"/>
                </a:lnTo>
                <a:lnTo>
                  <a:pt x="9995" y="62230"/>
                </a:lnTo>
                <a:lnTo>
                  <a:pt x="13031" y="60911"/>
                </a:lnTo>
                <a:lnTo>
                  <a:pt x="12869" y="61122"/>
                </a:lnTo>
                <a:lnTo>
                  <a:pt x="12118" y="63481"/>
                </a:lnTo>
                <a:lnTo>
                  <a:pt x="9703" y="64770"/>
                </a:lnTo>
                <a:lnTo>
                  <a:pt x="9127" y="67122"/>
                </a:lnTo>
                <a:lnTo>
                  <a:pt x="9086" y="67288"/>
                </a:lnTo>
                <a:lnTo>
                  <a:pt x="7269" y="67288"/>
                </a:lnTo>
                <a:lnTo>
                  <a:pt x="5999" y="68856"/>
                </a:lnTo>
                <a:lnTo>
                  <a:pt x="5782" y="69850"/>
                </a:lnTo>
                <a:lnTo>
                  <a:pt x="2875" y="72390"/>
                </a:lnTo>
                <a:close/>
              </a:path>
              <a:path w="840740" h="173989">
                <a:moveTo>
                  <a:pt x="23697" y="63481"/>
                </a:moveTo>
                <a:lnTo>
                  <a:pt x="22313" y="63481"/>
                </a:lnTo>
                <a:lnTo>
                  <a:pt x="22215" y="62230"/>
                </a:lnTo>
                <a:lnTo>
                  <a:pt x="24546" y="60911"/>
                </a:lnTo>
                <a:lnTo>
                  <a:pt x="24529" y="61122"/>
                </a:lnTo>
                <a:lnTo>
                  <a:pt x="24994" y="62230"/>
                </a:lnTo>
                <a:lnTo>
                  <a:pt x="24752" y="62230"/>
                </a:lnTo>
                <a:lnTo>
                  <a:pt x="23697" y="63481"/>
                </a:lnTo>
                <a:close/>
              </a:path>
              <a:path w="840740" h="173989">
                <a:moveTo>
                  <a:pt x="49531" y="63481"/>
                </a:moveTo>
                <a:lnTo>
                  <a:pt x="47516" y="63481"/>
                </a:lnTo>
                <a:lnTo>
                  <a:pt x="47591" y="62230"/>
                </a:lnTo>
                <a:lnTo>
                  <a:pt x="48691" y="60911"/>
                </a:lnTo>
                <a:lnTo>
                  <a:pt x="49301" y="60911"/>
                </a:lnTo>
                <a:lnTo>
                  <a:pt x="49623" y="62230"/>
                </a:lnTo>
                <a:lnTo>
                  <a:pt x="49531" y="63481"/>
                </a:lnTo>
                <a:close/>
              </a:path>
              <a:path w="840740" h="173989">
                <a:moveTo>
                  <a:pt x="74254" y="62230"/>
                </a:moveTo>
                <a:lnTo>
                  <a:pt x="73657" y="62230"/>
                </a:lnTo>
                <a:lnTo>
                  <a:pt x="73961" y="61122"/>
                </a:lnTo>
                <a:lnTo>
                  <a:pt x="74019" y="60911"/>
                </a:lnTo>
                <a:lnTo>
                  <a:pt x="74723" y="60911"/>
                </a:lnTo>
                <a:lnTo>
                  <a:pt x="74254" y="62230"/>
                </a:lnTo>
                <a:close/>
              </a:path>
              <a:path w="840740" h="173989">
                <a:moveTo>
                  <a:pt x="148862" y="62230"/>
                </a:moveTo>
                <a:lnTo>
                  <a:pt x="147851" y="62230"/>
                </a:lnTo>
                <a:lnTo>
                  <a:pt x="148162" y="61122"/>
                </a:lnTo>
                <a:lnTo>
                  <a:pt x="148220" y="60911"/>
                </a:lnTo>
                <a:lnTo>
                  <a:pt x="149434" y="60911"/>
                </a:lnTo>
                <a:lnTo>
                  <a:pt x="148862" y="62230"/>
                </a:lnTo>
                <a:close/>
              </a:path>
              <a:path w="840740" h="173989">
                <a:moveTo>
                  <a:pt x="198072" y="62230"/>
                </a:moveTo>
                <a:lnTo>
                  <a:pt x="197112" y="60911"/>
                </a:lnTo>
                <a:lnTo>
                  <a:pt x="198212" y="60911"/>
                </a:lnTo>
                <a:lnTo>
                  <a:pt x="198190" y="61122"/>
                </a:lnTo>
                <a:lnTo>
                  <a:pt x="198072" y="62230"/>
                </a:lnTo>
                <a:close/>
              </a:path>
              <a:path w="840740" h="173989">
                <a:moveTo>
                  <a:pt x="254825" y="68237"/>
                </a:moveTo>
                <a:lnTo>
                  <a:pt x="252025" y="68237"/>
                </a:lnTo>
                <a:lnTo>
                  <a:pt x="252824" y="67288"/>
                </a:lnTo>
                <a:lnTo>
                  <a:pt x="255357" y="64770"/>
                </a:lnTo>
                <a:lnTo>
                  <a:pt x="256500" y="63481"/>
                </a:lnTo>
                <a:lnTo>
                  <a:pt x="258207" y="60911"/>
                </a:lnTo>
                <a:lnTo>
                  <a:pt x="260275" y="60911"/>
                </a:lnTo>
                <a:lnTo>
                  <a:pt x="260449" y="62230"/>
                </a:lnTo>
                <a:lnTo>
                  <a:pt x="259388" y="62230"/>
                </a:lnTo>
                <a:lnTo>
                  <a:pt x="258326" y="63481"/>
                </a:lnTo>
                <a:lnTo>
                  <a:pt x="257979" y="64626"/>
                </a:lnTo>
                <a:lnTo>
                  <a:pt x="257936" y="64770"/>
                </a:lnTo>
                <a:lnTo>
                  <a:pt x="256036" y="64770"/>
                </a:lnTo>
                <a:lnTo>
                  <a:pt x="255485" y="66040"/>
                </a:lnTo>
                <a:lnTo>
                  <a:pt x="255516" y="67288"/>
                </a:lnTo>
                <a:lnTo>
                  <a:pt x="254990" y="67288"/>
                </a:lnTo>
                <a:lnTo>
                  <a:pt x="254825" y="68237"/>
                </a:lnTo>
                <a:close/>
              </a:path>
              <a:path w="840740" h="173989">
                <a:moveTo>
                  <a:pt x="332245" y="64770"/>
                </a:moveTo>
                <a:lnTo>
                  <a:pt x="329690" y="64770"/>
                </a:lnTo>
                <a:lnTo>
                  <a:pt x="331298" y="62230"/>
                </a:lnTo>
                <a:lnTo>
                  <a:pt x="332240" y="60911"/>
                </a:lnTo>
                <a:lnTo>
                  <a:pt x="333971" y="60911"/>
                </a:lnTo>
                <a:lnTo>
                  <a:pt x="333077" y="62230"/>
                </a:lnTo>
                <a:lnTo>
                  <a:pt x="332292" y="64626"/>
                </a:lnTo>
                <a:lnTo>
                  <a:pt x="332245" y="64770"/>
                </a:lnTo>
                <a:close/>
              </a:path>
              <a:path w="840740" h="173989">
                <a:moveTo>
                  <a:pt x="358859" y="61122"/>
                </a:moveTo>
                <a:lnTo>
                  <a:pt x="359039" y="60911"/>
                </a:lnTo>
                <a:lnTo>
                  <a:pt x="359223" y="60911"/>
                </a:lnTo>
                <a:lnTo>
                  <a:pt x="358859" y="61122"/>
                </a:lnTo>
                <a:close/>
              </a:path>
              <a:path w="840740" h="173989">
                <a:moveTo>
                  <a:pt x="371055" y="61122"/>
                </a:moveTo>
                <a:lnTo>
                  <a:pt x="371095" y="60911"/>
                </a:lnTo>
                <a:lnTo>
                  <a:pt x="371277" y="60911"/>
                </a:lnTo>
                <a:lnTo>
                  <a:pt x="371055" y="61122"/>
                </a:lnTo>
                <a:close/>
              </a:path>
              <a:path w="840740" h="173989">
                <a:moveTo>
                  <a:pt x="383160" y="62230"/>
                </a:moveTo>
                <a:lnTo>
                  <a:pt x="382387" y="62230"/>
                </a:lnTo>
                <a:lnTo>
                  <a:pt x="382620" y="61122"/>
                </a:lnTo>
                <a:lnTo>
                  <a:pt x="382664" y="60911"/>
                </a:lnTo>
                <a:lnTo>
                  <a:pt x="383289" y="60911"/>
                </a:lnTo>
                <a:lnTo>
                  <a:pt x="383268" y="61122"/>
                </a:lnTo>
                <a:lnTo>
                  <a:pt x="383160" y="62230"/>
                </a:lnTo>
                <a:close/>
              </a:path>
              <a:path w="840740" h="173989">
                <a:moveTo>
                  <a:pt x="466741" y="64770"/>
                </a:moveTo>
                <a:lnTo>
                  <a:pt x="465852" y="64770"/>
                </a:lnTo>
                <a:lnTo>
                  <a:pt x="465966" y="63481"/>
                </a:lnTo>
                <a:lnTo>
                  <a:pt x="467942" y="60911"/>
                </a:lnTo>
                <a:lnTo>
                  <a:pt x="469757" y="60911"/>
                </a:lnTo>
                <a:lnTo>
                  <a:pt x="468890" y="63481"/>
                </a:lnTo>
                <a:lnTo>
                  <a:pt x="467904" y="63481"/>
                </a:lnTo>
                <a:lnTo>
                  <a:pt x="466741" y="64770"/>
                </a:lnTo>
                <a:close/>
              </a:path>
              <a:path w="840740" h="173989">
                <a:moveTo>
                  <a:pt x="476765" y="67288"/>
                </a:moveTo>
                <a:lnTo>
                  <a:pt x="476157" y="67288"/>
                </a:lnTo>
                <a:lnTo>
                  <a:pt x="475755" y="66040"/>
                </a:lnTo>
                <a:lnTo>
                  <a:pt x="475563" y="66040"/>
                </a:lnTo>
                <a:lnTo>
                  <a:pt x="476218" y="64770"/>
                </a:lnTo>
                <a:lnTo>
                  <a:pt x="477532" y="63481"/>
                </a:lnTo>
                <a:lnTo>
                  <a:pt x="479310" y="62230"/>
                </a:lnTo>
                <a:lnTo>
                  <a:pt x="480214" y="62230"/>
                </a:lnTo>
                <a:lnTo>
                  <a:pt x="481067" y="60911"/>
                </a:lnTo>
                <a:lnTo>
                  <a:pt x="481579" y="60911"/>
                </a:lnTo>
                <a:lnTo>
                  <a:pt x="481089" y="63481"/>
                </a:lnTo>
                <a:lnTo>
                  <a:pt x="479812" y="63481"/>
                </a:lnTo>
                <a:lnTo>
                  <a:pt x="479116" y="64626"/>
                </a:lnTo>
                <a:lnTo>
                  <a:pt x="479029" y="64770"/>
                </a:lnTo>
                <a:lnTo>
                  <a:pt x="477563" y="66040"/>
                </a:lnTo>
                <a:lnTo>
                  <a:pt x="476871" y="67122"/>
                </a:lnTo>
                <a:lnTo>
                  <a:pt x="476765" y="67288"/>
                </a:lnTo>
                <a:close/>
              </a:path>
              <a:path w="840740" h="173989">
                <a:moveTo>
                  <a:pt x="518668" y="61122"/>
                </a:moveTo>
                <a:lnTo>
                  <a:pt x="518636" y="60911"/>
                </a:lnTo>
                <a:lnTo>
                  <a:pt x="519036" y="60911"/>
                </a:lnTo>
                <a:lnTo>
                  <a:pt x="518668" y="61122"/>
                </a:lnTo>
                <a:close/>
              </a:path>
              <a:path w="840740" h="173989">
                <a:moveTo>
                  <a:pt x="561011" y="68856"/>
                </a:moveTo>
                <a:lnTo>
                  <a:pt x="559465" y="68856"/>
                </a:lnTo>
                <a:lnTo>
                  <a:pt x="560850" y="67288"/>
                </a:lnTo>
                <a:lnTo>
                  <a:pt x="561742" y="66040"/>
                </a:lnTo>
                <a:lnTo>
                  <a:pt x="563493" y="64770"/>
                </a:lnTo>
                <a:lnTo>
                  <a:pt x="565208" y="62230"/>
                </a:lnTo>
                <a:lnTo>
                  <a:pt x="568248" y="60911"/>
                </a:lnTo>
                <a:lnTo>
                  <a:pt x="568085" y="61122"/>
                </a:lnTo>
                <a:lnTo>
                  <a:pt x="567335" y="63481"/>
                </a:lnTo>
                <a:lnTo>
                  <a:pt x="564920" y="64770"/>
                </a:lnTo>
                <a:lnTo>
                  <a:pt x="564343" y="67122"/>
                </a:lnTo>
                <a:lnTo>
                  <a:pt x="564303" y="67288"/>
                </a:lnTo>
                <a:lnTo>
                  <a:pt x="562492" y="67288"/>
                </a:lnTo>
                <a:lnTo>
                  <a:pt x="561011" y="68856"/>
                </a:lnTo>
                <a:close/>
              </a:path>
              <a:path w="840740" h="173989">
                <a:moveTo>
                  <a:pt x="579425" y="63481"/>
                </a:moveTo>
                <a:lnTo>
                  <a:pt x="577526" y="63481"/>
                </a:lnTo>
                <a:lnTo>
                  <a:pt x="577428" y="62230"/>
                </a:lnTo>
                <a:lnTo>
                  <a:pt x="579759" y="60911"/>
                </a:lnTo>
                <a:lnTo>
                  <a:pt x="579742" y="61122"/>
                </a:lnTo>
                <a:lnTo>
                  <a:pt x="580207" y="62230"/>
                </a:lnTo>
                <a:lnTo>
                  <a:pt x="579965" y="62230"/>
                </a:lnTo>
                <a:lnTo>
                  <a:pt x="579425" y="63481"/>
                </a:lnTo>
                <a:close/>
              </a:path>
              <a:path w="840740" h="173989">
                <a:moveTo>
                  <a:pt x="604744" y="63481"/>
                </a:moveTo>
                <a:lnTo>
                  <a:pt x="602729" y="63481"/>
                </a:lnTo>
                <a:lnTo>
                  <a:pt x="602804" y="62230"/>
                </a:lnTo>
                <a:lnTo>
                  <a:pt x="603904" y="60911"/>
                </a:lnTo>
                <a:lnTo>
                  <a:pt x="604514" y="60911"/>
                </a:lnTo>
                <a:lnTo>
                  <a:pt x="604836" y="62230"/>
                </a:lnTo>
                <a:lnTo>
                  <a:pt x="604744" y="63481"/>
                </a:lnTo>
                <a:close/>
              </a:path>
              <a:path w="840740" h="173989">
                <a:moveTo>
                  <a:pt x="629467" y="62230"/>
                </a:moveTo>
                <a:lnTo>
                  <a:pt x="628873" y="62230"/>
                </a:lnTo>
                <a:lnTo>
                  <a:pt x="629177" y="61122"/>
                </a:lnTo>
                <a:lnTo>
                  <a:pt x="629235" y="60911"/>
                </a:lnTo>
                <a:lnTo>
                  <a:pt x="629940" y="60911"/>
                </a:lnTo>
                <a:lnTo>
                  <a:pt x="629467" y="62230"/>
                </a:lnTo>
                <a:close/>
              </a:path>
              <a:path w="840740" h="173989">
                <a:moveTo>
                  <a:pt x="704075" y="62230"/>
                </a:moveTo>
                <a:lnTo>
                  <a:pt x="703064" y="62230"/>
                </a:lnTo>
                <a:lnTo>
                  <a:pt x="703374" y="61122"/>
                </a:lnTo>
                <a:lnTo>
                  <a:pt x="703433" y="60911"/>
                </a:lnTo>
                <a:lnTo>
                  <a:pt x="704647" y="60911"/>
                </a:lnTo>
                <a:lnTo>
                  <a:pt x="704075" y="62230"/>
                </a:lnTo>
                <a:close/>
              </a:path>
              <a:path w="840740" h="173989">
                <a:moveTo>
                  <a:pt x="753288" y="62230"/>
                </a:moveTo>
                <a:lnTo>
                  <a:pt x="752328" y="60911"/>
                </a:lnTo>
                <a:lnTo>
                  <a:pt x="753429" y="60911"/>
                </a:lnTo>
                <a:lnTo>
                  <a:pt x="753406" y="61122"/>
                </a:lnTo>
                <a:lnTo>
                  <a:pt x="753288" y="62230"/>
                </a:lnTo>
                <a:close/>
              </a:path>
              <a:path w="840740" h="173989">
                <a:moveTo>
                  <a:pt x="810038" y="68237"/>
                </a:moveTo>
                <a:lnTo>
                  <a:pt x="807166" y="68237"/>
                </a:lnTo>
                <a:lnTo>
                  <a:pt x="808037" y="67288"/>
                </a:lnTo>
                <a:lnTo>
                  <a:pt x="810573" y="64770"/>
                </a:lnTo>
                <a:lnTo>
                  <a:pt x="811713" y="63481"/>
                </a:lnTo>
                <a:lnTo>
                  <a:pt x="813420" y="60911"/>
                </a:lnTo>
                <a:lnTo>
                  <a:pt x="815492" y="60911"/>
                </a:lnTo>
                <a:lnTo>
                  <a:pt x="815662" y="62230"/>
                </a:lnTo>
                <a:lnTo>
                  <a:pt x="814601" y="62230"/>
                </a:lnTo>
                <a:lnTo>
                  <a:pt x="813539" y="63481"/>
                </a:lnTo>
                <a:lnTo>
                  <a:pt x="813191" y="64626"/>
                </a:lnTo>
                <a:lnTo>
                  <a:pt x="813149" y="64770"/>
                </a:lnTo>
                <a:lnTo>
                  <a:pt x="811249" y="64770"/>
                </a:lnTo>
                <a:lnTo>
                  <a:pt x="810698" y="66040"/>
                </a:lnTo>
                <a:lnTo>
                  <a:pt x="810729" y="67288"/>
                </a:lnTo>
                <a:lnTo>
                  <a:pt x="810203" y="67288"/>
                </a:lnTo>
                <a:lnTo>
                  <a:pt x="810038" y="68237"/>
                </a:lnTo>
                <a:close/>
              </a:path>
              <a:path w="840740" h="173989">
                <a:moveTo>
                  <a:pt x="172821" y="62230"/>
                </a:moveTo>
                <a:lnTo>
                  <a:pt x="171871" y="62230"/>
                </a:lnTo>
                <a:lnTo>
                  <a:pt x="172678" y="61122"/>
                </a:lnTo>
                <a:lnTo>
                  <a:pt x="172821" y="62230"/>
                </a:lnTo>
                <a:close/>
              </a:path>
              <a:path w="840740" h="173989">
                <a:moveTo>
                  <a:pt x="355699" y="66040"/>
                </a:moveTo>
                <a:lnTo>
                  <a:pt x="353589" y="66040"/>
                </a:lnTo>
                <a:lnTo>
                  <a:pt x="355008" y="64770"/>
                </a:lnTo>
                <a:lnTo>
                  <a:pt x="354763" y="63481"/>
                </a:lnTo>
                <a:lnTo>
                  <a:pt x="358859" y="61122"/>
                </a:lnTo>
                <a:lnTo>
                  <a:pt x="357909" y="62230"/>
                </a:lnTo>
                <a:lnTo>
                  <a:pt x="357319" y="63481"/>
                </a:lnTo>
                <a:lnTo>
                  <a:pt x="355706" y="64770"/>
                </a:lnTo>
                <a:lnTo>
                  <a:pt x="355699" y="66040"/>
                </a:lnTo>
                <a:close/>
              </a:path>
              <a:path w="840740" h="173989">
                <a:moveTo>
                  <a:pt x="366566" y="66040"/>
                </a:moveTo>
                <a:lnTo>
                  <a:pt x="366449" y="64626"/>
                </a:lnTo>
                <a:lnTo>
                  <a:pt x="367429" y="63481"/>
                </a:lnTo>
                <a:lnTo>
                  <a:pt x="368965" y="62230"/>
                </a:lnTo>
                <a:lnTo>
                  <a:pt x="369883" y="62230"/>
                </a:lnTo>
                <a:lnTo>
                  <a:pt x="371055" y="61122"/>
                </a:lnTo>
                <a:lnTo>
                  <a:pt x="370543" y="62230"/>
                </a:lnTo>
                <a:lnTo>
                  <a:pt x="370019" y="63481"/>
                </a:lnTo>
                <a:lnTo>
                  <a:pt x="368372" y="63481"/>
                </a:lnTo>
                <a:lnTo>
                  <a:pt x="367817" y="64626"/>
                </a:lnTo>
                <a:lnTo>
                  <a:pt x="367748" y="64770"/>
                </a:lnTo>
                <a:lnTo>
                  <a:pt x="366566" y="66040"/>
                </a:lnTo>
                <a:close/>
              </a:path>
              <a:path w="840740" h="173989">
                <a:moveTo>
                  <a:pt x="511294" y="68856"/>
                </a:moveTo>
                <a:lnTo>
                  <a:pt x="510136" y="68856"/>
                </a:lnTo>
                <a:lnTo>
                  <a:pt x="510487" y="67288"/>
                </a:lnTo>
                <a:lnTo>
                  <a:pt x="512115" y="67288"/>
                </a:lnTo>
                <a:lnTo>
                  <a:pt x="512471" y="66040"/>
                </a:lnTo>
                <a:lnTo>
                  <a:pt x="514827" y="63481"/>
                </a:lnTo>
                <a:lnTo>
                  <a:pt x="516731" y="62230"/>
                </a:lnTo>
                <a:lnTo>
                  <a:pt x="518668" y="61122"/>
                </a:lnTo>
                <a:lnTo>
                  <a:pt x="518306" y="62230"/>
                </a:lnTo>
                <a:lnTo>
                  <a:pt x="517992" y="63481"/>
                </a:lnTo>
                <a:lnTo>
                  <a:pt x="517342" y="63481"/>
                </a:lnTo>
                <a:lnTo>
                  <a:pt x="515685" y="64770"/>
                </a:lnTo>
                <a:lnTo>
                  <a:pt x="515439" y="64770"/>
                </a:lnTo>
                <a:lnTo>
                  <a:pt x="514105" y="66040"/>
                </a:lnTo>
                <a:lnTo>
                  <a:pt x="513283" y="67122"/>
                </a:lnTo>
                <a:lnTo>
                  <a:pt x="513157" y="67288"/>
                </a:lnTo>
                <a:lnTo>
                  <a:pt x="511294" y="68856"/>
                </a:lnTo>
                <a:close/>
              </a:path>
              <a:path w="840740" h="173989">
                <a:moveTo>
                  <a:pt x="728034" y="62230"/>
                </a:moveTo>
                <a:lnTo>
                  <a:pt x="727084" y="62230"/>
                </a:lnTo>
                <a:lnTo>
                  <a:pt x="727891" y="61122"/>
                </a:lnTo>
                <a:lnTo>
                  <a:pt x="728034" y="62230"/>
                </a:lnTo>
                <a:close/>
              </a:path>
              <a:path w="840740" h="173989">
                <a:moveTo>
                  <a:pt x="35873" y="63481"/>
                </a:moveTo>
                <a:lnTo>
                  <a:pt x="35202" y="63481"/>
                </a:lnTo>
                <a:lnTo>
                  <a:pt x="35556" y="62230"/>
                </a:lnTo>
                <a:lnTo>
                  <a:pt x="35894" y="62230"/>
                </a:lnTo>
                <a:lnTo>
                  <a:pt x="35873" y="63481"/>
                </a:lnTo>
                <a:close/>
              </a:path>
              <a:path w="840740" h="173989">
                <a:moveTo>
                  <a:pt x="59319" y="64770"/>
                </a:moveTo>
                <a:lnTo>
                  <a:pt x="58352" y="64770"/>
                </a:lnTo>
                <a:lnTo>
                  <a:pt x="59164" y="63481"/>
                </a:lnTo>
                <a:lnTo>
                  <a:pt x="59522" y="63481"/>
                </a:lnTo>
                <a:lnTo>
                  <a:pt x="60198" y="62230"/>
                </a:lnTo>
                <a:lnTo>
                  <a:pt x="60739" y="62230"/>
                </a:lnTo>
                <a:lnTo>
                  <a:pt x="60245" y="63481"/>
                </a:lnTo>
                <a:lnTo>
                  <a:pt x="59423" y="64626"/>
                </a:lnTo>
                <a:lnTo>
                  <a:pt x="59319" y="64770"/>
                </a:lnTo>
                <a:close/>
              </a:path>
              <a:path w="840740" h="173989">
                <a:moveTo>
                  <a:pt x="85815" y="63481"/>
                </a:moveTo>
                <a:lnTo>
                  <a:pt x="84794" y="63481"/>
                </a:lnTo>
                <a:lnTo>
                  <a:pt x="84987" y="62230"/>
                </a:lnTo>
                <a:lnTo>
                  <a:pt x="85264" y="62230"/>
                </a:lnTo>
                <a:lnTo>
                  <a:pt x="85815" y="63481"/>
                </a:lnTo>
                <a:close/>
              </a:path>
              <a:path w="840740" h="173989">
                <a:moveTo>
                  <a:pt x="134078" y="63481"/>
                </a:moveTo>
                <a:lnTo>
                  <a:pt x="133998" y="62230"/>
                </a:lnTo>
                <a:lnTo>
                  <a:pt x="134959" y="62230"/>
                </a:lnTo>
                <a:lnTo>
                  <a:pt x="134078" y="63481"/>
                </a:lnTo>
                <a:close/>
              </a:path>
              <a:path w="840740" h="173989">
                <a:moveTo>
                  <a:pt x="172493" y="63481"/>
                </a:moveTo>
                <a:lnTo>
                  <a:pt x="170586" y="63481"/>
                </a:lnTo>
                <a:lnTo>
                  <a:pt x="170551" y="62230"/>
                </a:lnTo>
                <a:lnTo>
                  <a:pt x="172956" y="62230"/>
                </a:lnTo>
                <a:lnTo>
                  <a:pt x="172493" y="63481"/>
                </a:lnTo>
                <a:close/>
              </a:path>
              <a:path w="840740" h="173989">
                <a:moveTo>
                  <a:pt x="218179" y="67288"/>
                </a:moveTo>
                <a:lnTo>
                  <a:pt x="215522" y="67288"/>
                </a:lnTo>
                <a:lnTo>
                  <a:pt x="217519" y="66040"/>
                </a:lnTo>
                <a:lnTo>
                  <a:pt x="218288" y="64770"/>
                </a:lnTo>
                <a:lnTo>
                  <a:pt x="219391" y="62230"/>
                </a:lnTo>
                <a:lnTo>
                  <a:pt x="222366" y="62230"/>
                </a:lnTo>
                <a:lnTo>
                  <a:pt x="222317" y="63481"/>
                </a:lnTo>
                <a:lnTo>
                  <a:pt x="221363" y="63481"/>
                </a:lnTo>
                <a:lnTo>
                  <a:pt x="220439" y="64626"/>
                </a:lnTo>
                <a:lnTo>
                  <a:pt x="220323" y="64770"/>
                </a:lnTo>
                <a:lnTo>
                  <a:pt x="219138" y="64770"/>
                </a:lnTo>
                <a:lnTo>
                  <a:pt x="218242" y="67122"/>
                </a:lnTo>
                <a:lnTo>
                  <a:pt x="218179" y="67288"/>
                </a:lnTo>
                <a:close/>
              </a:path>
              <a:path w="840740" h="173989">
                <a:moveTo>
                  <a:pt x="245668" y="63481"/>
                </a:moveTo>
                <a:lnTo>
                  <a:pt x="245302" y="63481"/>
                </a:lnTo>
                <a:lnTo>
                  <a:pt x="245169" y="62230"/>
                </a:lnTo>
                <a:lnTo>
                  <a:pt x="245969" y="62230"/>
                </a:lnTo>
                <a:lnTo>
                  <a:pt x="245668" y="63481"/>
                </a:lnTo>
                <a:close/>
              </a:path>
              <a:path w="840740" h="173989">
                <a:moveTo>
                  <a:pt x="282317" y="63481"/>
                </a:moveTo>
                <a:lnTo>
                  <a:pt x="281609" y="63481"/>
                </a:lnTo>
                <a:lnTo>
                  <a:pt x="281935" y="62230"/>
                </a:lnTo>
                <a:lnTo>
                  <a:pt x="282317" y="63481"/>
                </a:lnTo>
                <a:close/>
              </a:path>
              <a:path w="840740" h="173989">
                <a:moveTo>
                  <a:pt x="551398" y="66040"/>
                </a:moveTo>
                <a:lnTo>
                  <a:pt x="550380" y="66040"/>
                </a:lnTo>
                <a:lnTo>
                  <a:pt x="550533" y="64770"/>
                </a:lnTo>
                <a:lnTo>
                  <a:pt x="551832" y="64770"/>
                </a:lnTo>
                <a:lnTo>
                  <a:pt x="552020" y="63481"/>
                </a:lnTo>
                <a:lnTo>
                  <a:pt x="552579" y="63481"/>
                </a:lnTo>
                <a:lnTo>
                  <a:pt x="553081" y="62230"/>
                </a:lnTo>
                <a:lnTo>
                  <a:pt x="553758" y="63481"/>
                </a:lnTo>
                <a:lnTo>
                  <a:pt x="552437" y="64770"/>
                </a:lnTo>
                <a:lnTo>
                  <a:pt x="551398" y="66040"/>
                </a:lnTo>
                <a:close/>
              </a:path>
              <a:path w="840740" h="173989">
                <a:moveTo>
                  <a:pt x="591089" y="63481"/>
                </a:moveTo>
                <a:lnTo>
                  <a:pt x="590418" y="63481"/>
                </a:lnTo>
                <a:lnTo>
                  <a:pt x="590772" y="62230"/>
                </a:lnTo>
                <a:lnTo>
                  <a:pt x="591111" y="62230"/>
                </a:lnTo>
                <a:lnTo>
                  <a:pt x="591089" y="63481"/>
                </a:lnTo>
                <a:close/>
              </a:path>
              <a:path w="840740" h="173989">
                <a:moveTo>
                  <a:pt x="614536" y="64770"/>
                </a:moveTo>
                <a:lnTo>
                  <a:pt x="613564" y="64770"/>
                </a:lnTo>
                <a:lnTo>
                  <a:pt x="614377" y="63481"/>
                </a:lnTo>
                <a:lnTo>
                  <a:pt x="614735" y="63481"/>
                </a:lnTo>
                <a:lnTo>
                  <a:pt x="615411" y="62230"/>
                </a:lnTo>
                <a:lnTo>
                  <a:pt x="615952" y="62230"/>
                </a:lnTo>
                <a:lnTo>
                  <a:pt x="615458" y="63481"/>
                </a:lnTo>
                <a:lnTo>
                  <a:pt x="614639" y="64626"/>
                </a:lnTo>
                <a:lnTo>
                  <a:pt x="614536" y="64770"/>
                </a:lnTo>
                <a:close/>
              </a:path>
              <a:path w="840740" h="173989">
                <a:moveTo>
                  <a:pt x="641028" y="63481"/>
                </a:moveTo>
                <a:lnTo>
                  <a:pt x="640007" y="63481"/>
                </a:lnTo>
                <a:lnTo>
                  <a:pt x="640203" y="62230"/>
                </a:lnTo>
                <a:lnTo>
                  <a:pt x="640477" y="62230"/>
                </a:lnTo>
                <a:lnTo>
                  <a:pt x="641028" y="63481"/>
                </a:lnTo>
                <a:close/>
              </a:path>
              <a:path w="840740" h="173989">
                <a:moveTo>
                  <a:pt x="689291" y="63481"/>
                </a:moveTo>
                <a:lnTo>
                  <a:pt x="689211" y="62230"/>
                </a:lnTo>
                <a:lnTo>
                  <a:pt x="690172" y="62230"/>
                </a:lnTo>
                <a:lnTo>
                  <a:pt x="689291" y="63481"/>
                </a:lnTo>
                <a:close/>
              </a:path>
              <a:path w="840740" h="173989">
                <a:moveTo>
                  <a:pt x="727706" y="63481"/>
                </a:moveTo>
                <a:lnTo>
                  <a:pt x="725799" y="63481"/>
                </a:lnTo>
                <a:lnTo>
                  <a:pt x="725764" y="62230"/>
                </a:lnTo>
                <a:lnTo>
                  <a:pt x="728169" y="62230"/>
                </a:lnTo>
                <a:lnTo>
                  <a:pt x="727706" y="63481"/>
                </a:lnTo>
                <a:close/>
              </a:path>
              <a:path w="840740" h="173989">
                <a:moveTo>
                  <a:pt x="773392" y="67288"/>
                </a:moveTo>
                <a:lnTo>
                  <a:pt x="770735" y="67288"/>
                </a:lnTo>
                <a:lnTo>
                  <a:pt x="772732" y="66040"/>
                </a:lnTo>
                <a:lnTo>
                  <a:pt x="773501" y="64770"/>
                </a:lnTo>
                <a:lnTo>
                  <a:pt x="774604" y="62230"/>
                </a:lnTo>
                <a:lnTo>
                  <a:pt x="777579" y="62230"/>
                </a:lnTo>
                <a:lnTo>
                  <a:pt x="777530" y="63481"/>
                </a:lnTo>
                <a:lnTo>
                  <a:pt x="776576" y="63481"/>
                </a:lnTo>
                <a:lnTo>
                  <a:pt x="775652" y="64626"/>
                </a:lnTo>
                <a:lnTo>
                  <a:pt x="775536" y="64770"/>
                </a:lnTo>
                <a:lnTo>
                  <a:pt x="774351" y="64770"/>
                </a:lnTo>
                <a:lnTo>
                  <a:pt x="773455" y="67122"/>
                </a:lnTo>
                <a:lnTo>
                  <a:pt x="773392" y="67288"/>
                </a:lnTo>
                <a:close/>
              </a:path>
              <a:path w="840740" h="173989">
                <a:moveTo>
                  <a:pt x="800881" y="63481"/>
                </a:moveTo>
                <a:lnTo>
                  <a:pt x="800515" y="63481"/>
                </a:lnTo>
                <a:lnTo>
                  <a:pt x="800382" y="62230"/>
                </a:lnTo>
                <a:lnTo>
                  <a:pt x="801182" y="62230"/>
                </a:lnTo>
                <a:lnTo>
                  <a:pt x="800881" y="63481"/>
                </a:lnTo>
                <a:close/>
              </a:path>
              <a:path w="840740" h="173989">
                <a:moveTo>
                  <a:pt x="837534" y="63481"/>
                </a:moveTo>
                <a:lnTo>
                  <a:pt x="836822" y="63481"/>
                </a:lnTo>
                <a:lnTo>
                  <a:pt x="837151" y="62230"/>
                </a:lnTo>
                <a:lnTo>
                  <a:pt x="837534" y="63481"/>
                </a:lnTo>
                <a:close/>
              </a:path>
              <a:path w="840740" h="173989">
                <a:moveTo>
                  <a:pt x="21660" y="77470"/>
                </a:moveTo>
                <a:lnTo>
                  <a:pt x="20938" y="77470"/>
                </a:lnTo>
                <a:lnTo>
                  <a:pt x="21075" y="76183"/>
                </a:lnTo>
                <a:lnTo>
                  <a:pt x="22255" y="76183"/>
                </a:lnTo>
                <a:lnTo>
                  <a:pt x="23349" y="74835"/>
                </a:lnTo>
                <a:lnTo>
                  <a:pt x="23509" y="73894"/>
                </a:lnTo>
                <a:lnTo>
                  <a:pt x="23557" y="73615"/>
                </a:lnTo>
                <a:lnTo>
                  <a:pt x="24068" y="73615"/>
                </a:lnTo>
                <a:lnTo>
                  <a:pt x="25578" y="72390"/>
                </a:lnTo>
                <a:lnTo>
                  <a:pt x="27382" y="71120"/>
                </a:lnTo>
                <a:lnTo>
                  <a:pt x="27686" y="68856"/>
                </a:lnTo>
                <a:lnTo>
                  <a:pt x="29065" y="68856"/>
                </a:lnTo>
                <a:lnTo>
                  <a:pt x="29780" y="67288"/>
                </a:lnTo>
                <a:lnTo>
                  <a:pt x="30770" y="66040"/>
                </a:lnTo>
                <a:lnTo>
                  <a:pt x="32421" y="66040"/>
                </a:lnTo>
                <a:lnTo>
                  <a:pt x="33581" y="64770"/>
                </a:lnTo>
                <a:lnTo>
                  <a:pt x="33597" y="64626"/>
                </a:lnTo>
                <a:lnTo>
                  <a:pt x="33722" y="63481"/>
                </a:lnTo>
                <a:lnTo>
                  <a:pt x="35066" y="63481"/>
                </a:lnTo>
                <a:lnTo>
                  <a:pt x="35004" y="64770"/>
                </a:lnTo>
                <a:lnTo>
                  <a:pt x="34293" y="64770"/>
                </a:lnTo>
                <a:lnTo>
                  <a:pt x="33245" y="67122"/>
                </a:lnTo>
                <a:lnTo>
                  <a:pt x="33171" y="67288"/>
                </a:lnTo>
                <a:lnTo>
                  <a:pt x="32073" y="67288"/>
                </a:lnTo>
                <a:lnTo>
                  <a:pt x="29713" y="68856"/>
                </a:lnTo>
                <a:lnTo>
                  <a:pt x="29090" y="69850"/>
                </a:lnTo>
                <a:lnTo>
                  <a:pt x="28606" y="71120"/>
                </a:lnTo>
                <a:lnTo>
                  <a:pt x="27653" y="71120"/>
                </a:lnTo>
                <a:lnTo>
                  <a:pt x="26321" y="73615"/>
                </a:lnTo>
                <a:lnTo>
                  <a:pt x="25792" y="73894"/>
                </a:lnTo>
                <a:lnTo>
                  <a:pt x="23767" y="74835"/>
                </a:lnTo>
                <a:lnTo>
                  <a:pt x="23634" y="74835"/>
                </a:lnTo>
                <a:lnTo>
                  <a:pt x="21660" y="77470"/>
                </a:lnTo>
                <a:close/>
              </a:path>
              <a:path w="840740" h="173989">
                <a:moveTo>
                  <a:pt x="47028" y="64770"/>
                </a:moveTo>
                <a:lnTo>
                  <a:pt x="45096" y="64770"/>
                </a:lnTo>
                <a:lnTo>
                  <a:pt x="45649" y="63481"/>
                </a:lnTo>
                <a:lnTo>
                  <a:pt x="47537" y="63481"/>
                </a:lnTo>
                <a:lnTo>
                  <a:pt x="47085" y="64626"/>
                </a:lnTo>
                <a:lnTo>
                  <a:pt x="47028" y="64770"/>
                </a:lnTo>
                <a:close/>
              </a:path>
              <a:path w="840740" h="173989">
                <a:moveTo>
                  <a:pt x="72030" y="64770"/>
                </a:moveTo>
                <a:lnTo>
                  <a:pt x="71223" y="64770"/>
                </a:lnTo>
                <a:lnTo>
                  <a:pt x="71407" y="63481"/>
                </a:lnTo>
                <a:lnTo>
                  <a:pt x="71960" y="64626"/>
                </a:lnTo>
                <a:lnTo>
                  <a:pt x="72030" y="64770"/>
                </a:lnTo>
                <a:close/>
              </a:path>
              <a:path w="840740" h="173989">
                <a:moveTo>
                  <a:pt x="83719" y="64626"/>
                </a:moveTo>
                <a:lnTo>
                  <a:pt x="83576" y="63481"/>
                </a:lnTo>
                <a:lnTo>
                  <a:pt x="84078" y="63481"/>
                </a:lnTo>
                <a:lnTo>
                  <a:pt x="83719" y="64626"/>
                </a:lnTo>
                <a:close/>
              </a:path>
              <a:path w="840740" h="173989">
                <a:moveTo>
                  <a:pt x="133247" y="64770"/>
                </a:moveTo>
                <a:lnTo>
                  <a:pt x="132599" y="64770"/>
                </a:lnTo>
                <a:lnTo>
                  <a:pt x="132935" y="63481"/>
                </a:lnTo>
                <a:lnTo>
                  <a:pt x="133215" y="64626"/>
                </a:lnTo>
                <a:lnTo>
                  <a:pt x="133247" y="64770"/>
                </a:lnTo>
                <a:close/>
              </a:path>
              <a:path w="840740" h="173989">
                <a:moveTo>
                  <a:pt x="201983" y="69850"/>
                </a:moveTo>
                <a:lnTo>
                  <a:pt x="202409" y="68856"/>
                </a:lnTo>
                <a:lnTo>
                  <a:pt x="203201" y="67288"/>
                </a:lnTo>
                <a:lnTo>
                  <a:pt x="205107" y="66040"/>
                </a:lnTo>
                <a:lnTo>
                  <a:pt x="205673" y="64770"/>
                </a:lnTo>
                <a:lnTo>
                  <a:pt x="206061" y="64770"/>
                </a:lnTo>
                <a:lnTo>
                  <a:pt x="206505" y="63481"/>
                </a:lnTo>
                <a:lnTo>
                  <a:pt x="208442" y="63481"/>
                </a:lnTo>
                <a:lnTo>
                  <a:pt x="206420" y="66040"/>
                </a:lnTo>
                <a:lnTo>
                  <a:pt x="203899" y="68856"/>
                </a:lnTo>
                <a:lnTo>
                  <a:pt x="203060" y="68856"/>
                </a:lnTo>
                <a:lnTo>
                  <a:pt x="201983" y="69850"/>
                </a:lnTo>
                <a:close/>
              </a:path>
              <a:path w="840740" h="173989">
                <a:moveTo>
                  <a:pt x="278503" y="68856"/>
                </a:moveTo>
                <a:lnTo>
                  <a:pt x="277119" y="68856"/>
                </a:lnTo>
                <a:lnTo>
                  <a:pt x="277042" y="68237"/>
                </a:lnTo>
                <a:lnTo>
                  <a:pt x="276925" y="67288"/>
                </a:lnTo>
                <a:lnTo>
                  <a:pt x="278400" y="67288"/>
                </a:lnTo>
                <a:lnTo>
                  <a:pt x="279359" y="66040"/>
                </a:lnTo>
                <a:lnTo>
                  <a:pt x="280509" y="63481"/>
                </a:lnTo>
                <a:lnTo>
                  <a:pt x="282672" y="63481"/>
                </a:lnTo>
                <a:lnTo>
                  <a:pt x="282007" y="64626"/>
                </a:lnTo>
                <a:lnTo>
                  <a:pt x="281924" y="64770"/>
                </a:lnTo>
                <a:lnTo>
                  <a:pt x="281259" y="64770"/>
                </a:lnTo>
                <a:lnTo>
                  <a:pt x="278503" y="68856"/>
                </a:lnTo>
                <a:close/>
              </a:path>
              <a:path w="840740" h="173989">
                <a:moveTo>
                  <a:pt x="317609" y="66040"/>
                </a:moveTo>
                <a:lnTo>
                  <a:pt x="317150" y="66040"/>
                </a:lnTo>
                <a:lnTo>
                  <a:pt x="316954" y="64770"/>
                </a:lnTo>
                <a:lnTo>
                  <a:pt x="317568" y="63481"/>
                </a:lnTo>
                <a:lnTo>
                  <a:pt x="319052" y="63481"/>
                </a:lnTo>
                <a:lnTo>
                  <a:pt x="318924" y="64626"/>
                </a:lnTo>
                <a:lnTo>
                  <a:pt x="318908" y="64770"/>
                </a:lnTo>
                <a:lnTo>
                  <a:pt x="318118" y="64770"/>
                </a:lnTo>
                <a:lnTo>
                  <a:pt x="317609" y="66040"/>
                </a:lnTo>
                <a:close/>
              </a:path>
              <a:path w="840740" h="173989">
                <a:moveTo>
                  <a:pt x="491174" y="64770"/>
                </a:moveTo>
                <a:lnTo>
                  <a:pt x="489498" y="64770"/>
                </a:lnTo>
                <a:lnTo>
                  <a:pt x="490054" y="63481"/>
                </a:lnTo>
                <a:lnTo>
                  <a:pt x="491311" y="63481"/>
                </a:lnTo>
                <a:lnTo>
                  <a:pt x="491189" y="64626"/>
                </a:lnTo>
                <a:lnTo>
                  <a:pt x="491174" y="64770"/>
                </a:lnTo>
                <a:close/>
              </a:path>
              <a:path w="840740" h="173989">
                <a:moveTo>
                  <a:pt x="532488" y="72390"/>
                </a:moveTo>
                <a:lnTo>
                  <a:pt x="531773" y="72390"/>
                </a:lnTo>
                <a:lnTo>
                  <a:pt x="532517" y="71120"/>
                </a:lnTo>
                <a:lnTo>
                  <a:pt x="533392" y="68856"/>
                </a:lnTo>
                <a:lnTo>
                  <a:pt x="532882" y="68856"/>
                </a:lnTo>
                <a:lnTo>
                  <a:pt x="536376" y="67288"/>
                </a:lnTo>
                <a:lnTo>
                  <a:pt x="536798" y="67288"/>
                </a:lnTo>
                <a:lnTo>
                  <a:pt x="538061" y="66040"/>
                </a:lnTo>
                <a:lnTo>
                  <a:pt x="540079" y="63481"/>
                </a:lnTo>
                <a:lnTo>
                  <a:pt x="540784" y="63481"/>
                </a:lnTo>
                <a:lnTo>
                  <a:pt x="540482" y="64626"/>
                </a:lnTo>
                <a:lnTo>
                  <a:pt x="540445" y="64770"/>
                </a:lnTo>
                <a:lnTo>
                  <a:pt x="539185" y="66040"/>
                </a:lnTo>
                <a:lnTo>
                  <a:pt x="537902" y="67288"/>
                </a:lnTo>
                <a:lnTo>
                  <a:pt x="537600" y="68237"/>
                </a:lnTo>
                <a:lnTo>
                  <a:pt x="537326" y="68856"/>
                </a:lnTo>
                <a:lnTo>
                  <a:pt x="536651" y="69850"/>
                </a:lnTo>
                <a:lnTo>
                  <a:pt x="535833" y="69850"/>
                </a:lnTo>
                <a:lnTo>
                  <a:pt x="535103" y="71120"/>
                </a:lnTo>
                <a:lnTo>
                  <a:pt x="533161" y="71120"/>
                </a:lnTo>
                <a:lnTo>
                  <a:pt x="532488" y="72390"/>
                </a:lnTo>
                <a:close/>
              </a:path>
              <a:path w="840740" h="173989">
                <a:moveTo>
                  <a:pt x="576788" y="77470"/>
                </a:moveTo>
                <a:lnTo>
                  <a:pt x="576154" y="77470"/>
                </a:lnTo>
                <a:lnTo>
                  <a:pt x="576291" y="76183"/>
                </a:lnTo>
                <a:lnTo>
                  <a:pt x="577471" y="76183"/>
                </a:lnTo>
                <a:lnTo>
                  <a:pt x="578565" y="74835"/>
                </a:lnTo>
                <a:lnTo>
                  <a:pt x="578726" y="73894"/>
                </a:lnTo>
                <a:lnTo>
                  <a:pt x="578774" y="73615"/>
                </a:lnTo>
                <a:lnTo>
                  <a:pt x="579284" y="73615"/>
                </a:lnTo>
                <a:lnTo>
                  <a:pt x="580794" y="72390"/>
                </a:lnTo>
                <a:lnTo>
                  <a:pt x="582599" y="71120"/>
                </a:lnTo>
                <a:lnTo>
                  <a:pt x="582903" y="68856"/>
                </a:lnTo>
                <a:lnTo>
                  <a:pt x="584281" y="68856"/>
                </a:lnTo>
                <a:lnTo>
                  <a:pt x="584997" y="67288"/>
                </a:lnTo>
                <a:lnTo>
                  <a:pt x="585986" y="66040"/>
                </a:lnTo>
                <a:lnTo>
                  <a:pt x="587637" y="66040"/>
                </a:lnTo>
                <a:lnTo>
                  <a:pt x="588797" y="64770"/>
                </a:lnTo>
                <a:lnTo>
                  <a:pt x="588813" y="64626"/>
                </a:lnTo>
                <a:lnTo>
                  <a:pt x="588938" y="63481"/>
                </a:lnTo>
                <a:lnTo>
                  <a:pt x="590282" y="63481"/>
                </a:lnTo>
                <a:lnTo>
                  <a:pt x="590221" y="64770"/>
                </a:lnTo>
                <a:lnTo>
                  <a:pt x="589509" y="64770"/>
                </a:lnTo>
                <a:lnTo>
                  <a:pt x="588461" y="67122"/>
                </a:lnTo>
                <a:lnTo>
                  <a:pt x="588387" y="67288"/>
                </a:lnTo>
                <a:lnTo>
                  <a:pt x="587290" y="67288"/>
                </a:lnTo>
                <a:lnTo>
                  <a:pt x="584929" y="68856"/>
                </a:lnTo>
                <a:lnTo>
                  <a:pt x="584307" y="69850"/>
                </a:lnTo>
                <a:lnTo>
                  <a:pt x="583823" y="71120"/>
                </a:lnTo>
                <a:lnTo>
                  <a:pt x="582869" y="71120"/>
                </a:lnTo>
                <a:lnTo>
                  <a:pt x="581537" y="73615"/>
                </a:lnTo>
                <a:lnTo>
                  <a:pt x="581009" y="73894"/>
                </a:lnTo>
                <a:lnTo>
                  <a:pt x="578983" y="74835"/>
                </a:lnTo>
                <a:lnTo>
                  <a:pt x="578854" y="74835"/>
                </a:lnTo>
                <a:lnTo>
                  <a:pt x="576788" y="77470"/>
                </a:lnTo>
                <a:close/>
              </a:path>
              <a:path w="840740" h="173989">
                <a:moveTo>
                  <a:pt x="602241" y="64770"/>
                </a:moveTo>
                <a:lnTo>
                  <a:pt x="600309" y="64770"/>
                </a:lnTo>
                <a:lnTo>
                  <a:pt x="600862" y="63481"/>
                </a:lnTo>
                <a:lnTo>
                  <a:pt x="602750" y="63481"/>
                </a:lnTo>
                <a:lnTo>
                  <a:pt x="602298" y="64626"/>
                </a:lnTo>
                <a:lnTo>
                  <a:pt x="602241" y="64770"/>
                </a:lnTo>
                <a:close/>
              </a:path>
              <a:path w="840740" h="173989">
                <a:moveTo>
                  <a:pt x="627243" y="64770"/>
                </a:moveTo>
                <a:lnTo>
                  <a:pt x="626436" y="64770"/>
                </a:lnTo>
                <a:lnTo>
                  <a:pt x="626620" y="63481"/>
                </a:lnTo>
                <a:lnTo>
                  <a:pt x="627173" y="64626"/>
                </a:lnTo>
                <a:lnTo>
                  <a:pt x="627243" y="64770"/>
                </a:lnTo>
                <a:close/>
              </a:path>
              <a:path w="840740" h="173989">
                <a:moveTo>
                  <a:pt x="638932" y="64626"/>
                </a:moveTo>
                <a:lnTo>
                  <a:pt x="638789" y="63481"/>
                </a:lnTo>
                <a:lnTo>
                  <a:pt x="639291" y="63481"/>
                </a:lnTo>
                <a:lnTo>
                  <a:pt x="638932" y="64626"/>
                </a:lnTo>
                <a:close/>
              </a:path>
              <a:path w="840740" h="173989">
                <a:moveTo>
                  <a:pt x="688460" y="64770"/>
                </a:moveTo>
                <a:lnTo>
                  <a:pt x="687812" y="64770"/>
                </a:lnTo>
                <a:lnTo>
                  <a:pt x="688148" y="63481"/>
                </a:lnTo>
                <a:lnTo>
                  <a:pt x="688428" y="64626"/>
                </a:lnTo>
                <a:lnTo>
                  <a:pt x="688460" y="64770"/>
                </a:lnTo>
                <a:close/>
              </a:path>
              <a:path w="840740" h="173989">
                <a:moveTo>
                  <a:pt x="757196" y="69850"/>
                </a:moveTo>
                <a:lnTo>
                  <a:pt x="757622" y="68856"/>
                </a:lnTo>
                <a:lnTo>
                  <a:pt x="758414" y="67288"/>
                </a:lnTo>
                <a:lnTo>
                  <a:pt x="760320" y="66040"/>
                </a:lnTo>
                <a:lnTo>
                  <a:pt x="760886" y="64770"/>
                </a:lnTo>
                <a:lnTo>
                  <a:pt x="761274" y="64770"/>
                </a:lnTo>
                <a:lnTo>
                  <a:pt x="761718" y="63481"/>
                </a:lnTo>
                <a:lnTo>
                  <a:pt x="763655" y="63481"/>
                </a:lnTo>
                <a:lnTo>
                  <a:pt x="761633" y="66040"/>
                </a:lnTo>
                <a:lnTo>
                  <a:pt x="759111" y="68856"/>
                </a:lnTo>
                <a:lnTo>
                  <a:pt x="758273" y="68856"/>
                </a:lnTo>
                <a:lnTo>
                  <a:pt x="757196" y="69850"/>
                </a:lnTo>
                <a:close/>
              </a:path>
              <a:path w="840740" h="173989">
                <a:moveTo>
                  <a:pt x="833716" y="68856"/>
                </a:moveTo>
                <a:lnTo>
                  <a:pt x="832332" y="68856"/>
                </a:lnTo>
                <a:lnTo>
                  <a:pt x="832255" y="68237"/>
                </a:lnTo>
                <a:lnTo>
                  <a:pt x="832138" y="67288"/>
                </a:lnTo>
                <a:lnTo>
                  <a:pt x="833613" y="67288"/>
                </a:lnTo>
                <a:lnTo>
                  <a:pt x="834571" y="66040"/>
                </a:lnTo>
                <a:lnTo>
                  <a:pt x="835722" y="63481"/>
                </a:lnTo>
                <a:lnTo>
                  <a:pt x="837884" y="63481"/>
                </a:lnTo>
                <a:lnTo>
                  <a:pt x="837220" y="64626"/>
                </a:lnTo>
                <a:lnTo>
                  <a:pt x="837137" y="64770"/>
                </a:lnTo>
                <a:lnTo>
                  <a:pt x="836472" y="64770"/>
                </a:lnTo>
                <a:lnTo>
                  <a:pt x="833716" y="68856"/>
                </a:lnTo>
                <a:close/>
              </a:path>
              <a:path w="840740" h="173989">
                <a:moveTo>
                  <a:pt x="17514" y="69850"/>
                </a:moveTo>
                <a:lnTo>
                  <a:pt x="16098" y="69850"/>
                </a:lnTo>
                <a:lnTo>
                  <a:pt x="16584" y="68237"/>
                </a:lnTo>
                <a:lnTo>
                  <a:pt x="16898" y="67288"/>
                </a:lnTo>
                <a:lnTo>
                  <a:pt x="18870" y="66040"/>
                </a:lnTo>
                <a:lnTo>
                  <a:pt x="20479" y="64770"/>
                </a:lnTo>
                <a:lnTo>
                  <a:pt x="21824" y="64770"/>
                </a:lnTo>
                <a:lnTo>
                  <a:pt x="21140" y="66040"/>
                </a:lnTo>
                <a:lnTo>
                  <a:pt x="20528" y="66040"/>
                </a:lnTo>
                <a:lnTo>
                  <a:pt x="19816" y="67122"/>
                </a:lnTo>
                <a:lnTo>
                  <a:pt x="19707" y="67288"/>
                </a:lnTo>
                <a:lnTo>
                  <a:pt x="19042" y="68856"/>
                </a:lnTo>
                <a:lnTo>
                  <a:pt x="17818" y="68856"/>
                </a:lnTo>
                <a:lnTo>
                  <a:pt x="17514" y="69850"/>
                </a:lnTo>
                <a:close/>
              </a:path>
              <a:path w="840740" h="173989">
                <a:moveTo>
                  <a:pt x="43169" y="68856"/>
                </a:moveTo>
                <a:lnTo>
                  <a:pt x="42157" y="68856"/>
                </a:lnTo>
                <a:lnTo>
                  <a:pt x="44473" y="64770"/>
                </a:lnTo>
                <a:lnTo>
                  <a:pt x="46488" y="64770"/>
                </a:lnTo>
                <a:lnTo>
                  <a:pt x="45641" y="66040"/>
                </a:lnTo>
                <a:lnTo>
                  <a:pt x="44952" y="67122"/>
                </a:lnTo>
                <a:lnTo>
                  <a:pt x="44847" y="67288"/>
                </a:lnTo>
                <a:lnTo>
                  <a:pt x="43169" y="68856"/>
                </a:lnTo>
                <a:close/>
              </a:path>
              <a:path w="840740" h="173989">
                <a:moveTo>
                  <a:pt x="52790" y="71120"/>
                </a:moveTo>
                <a:lnTo>
                  <a:pt x="51861" y="69850"/>
                </a:lnTo>
                <a:lnTo>
                  <a:pt x="52067" y="69850"/>
                </a:lnTo>
                <a:lnTo>
                  <a:pt x="52137" y="68856"/>
                </a:lnTo>
                <a:lnTo>
                  <a:pt x="53558" y="68856"/>
                </a:lnTo>
                <a:lnTo>
                  <a:pt x="55402" y="67288"/>
                </a:lnTo>
                <a:lnTo>
                  <a:pt x="56238" y="66040"/>
                </a:lnTo>
                <a:lnTo>
                  <a:pt x="56565" y="66040"/>
                </a:lnTo>
                <a:lnTo>
                  <a:pt x="57313" y="64770"/>
                </a:lnTo>
                <a:lnTo>
                  <a:pt x="58277" y="64770"/>
                </a:lnTo>
                <a:lnTo>
                  <a:pt x="57757" y="66040"/>
                </a:lnTo>
                <a:lnTo>
                  <a:pt x="57369" y="67122"/>
                </a:lnTo>
                <a:lnTo>
                  <a:pt x="57310" y="67288"/>
                </a:lnTo>
                <a:lnTo>
                  <a:pt x="55044" y="68856"/>
                </a:lnTo>
                <a:lnTo>
                  <a:pt x="54119" y="69850"/>
                </a:lnTo>
                <a:lnTo>
                  <a:pt x="52790" y="71120"/>
                </a:lnTo>
                <a:close/>
              </a:path>
              <a:path w="840740" h="173989">
                <a:moveTo>
                  <a:pt x="81416" y="67288"/>
                </a:moveTo>
                <a:lnTo>
                  <a:pt x="81014" y="67288"/>
                </a:lnTo>
                <a:lnTo>
                  <a:pt x="81032" y="67122"/>
                </a:lnTo>
                <a:lnTo>
                  <a:pt x="82040" y="64770"/>
                </a:lnTo>
                <a:lnTo>
                  <a:pt x="83667" y="64770"/>
                </a:lnTo>
                <a:lnTo>
                  <a:pt x="82325" y="66040"/>
                </a:lnTo>
                <a:lnTo>
                  <a:pt x="81537" y="67122"/>
                </a:lnTo>
                <a:lnTo>
                  <a:pt x="81416" y="67288"/>
                </a:lnTo>
                <a:close/>
              </a:path>
              <a:path w="840740" h="173989">
                <a:moveTo>
                  <a:pt x="169305" y="66040"/>
                </a:moveTo>
                <a:lnTo>
                  <a:pt x="169028" y="64770"/>
                </a:lnTo>
                <a:lnTo>
                  <a:pt x="169533" y="64770"/>
                </a:lnTo>
                <a:lnTo>
                  <a:pt x="169305" y="66040"/>
                </a:lnTo>
                <a:close/>
              </a:path>
              <a:path w="840740" h="173989">
                <a:moveTo>
                  <a:pt x="191760" y="68237"/>
                </a:moveTo>
                <a:lnTo>
                  <a:pt x="191421" y="67288"/>
                </a:lnTo>
                <a:lnTo>
                  <a:pt x="191635" y="66040"/>
                </a:lnTo>
                <a:lnTo>
                  <a:pt x="192475" y="64770"/>
                </a:lnTo>
                <a:lnTo>
                  <a:pt x="195083" y="64770"/>
                </a:lnTo>
                <a:lnTo>
                  <a:pt x="194325" y="66040"/>
                </a:lnTo>
                <a:lnTo>
                  <a:pt x="193652" y="66040"/>
                </a:lnTo>
                <a:lnTo>
                  <a:pt x="192404" y="67288"/>
                </a:lnTo>
                <a:lnTo>
                  <a:pt x="191701" y="67288"/>
                </a:lnTo>
                <a:lnTo>
                  <a:pt x="191760" y="68237"/>
                </a:lnTo>
                <a:close/>
              </a:path>
              <a:path w="840740" h="173989">
                <a:moveTo>
                  <a:pt x="232736" y="76183"/>
                </a:moveTo>
                <a:lnTo>
                  <a:pt x="232133" y="76183"/>
                </a:lnTo>
                <a:lnTo>
                  <a:pt x="232931" y="73894"/>
                </a:lnTo>
                <a:lnTo>
                  <a:pt x="233028" y="73615"/>
                </a:lnTo>
                <a:lnTo>
                  <a:pt x="233785" y="73615"/>
                </a:lnTo>
                <a:lnTo>
                  <a:pt x="235977" y="71120"/>
                </a:lnTo>
                <a:lnTo>
                  <a:pt x="237827" y="69850"/>
                </a:lnTo>
                <a:lnTo>
                  <a:pt x="238470" y="68856"/>
                </a:lnTo>
                <a:lnTo>
                  <a:pt x="238984" y="67288"/>
                </a:lnTo>
                <a:lnTo>
                  <a:pt x="240442" y="67288"/>
                </a:lnTo>
                <a:lnTo>
                  <a:pt x="241379" y="66040"/>
                </a:lnTo>
                <a:lnTo>
                  <a:pt x="242429" y="64770"/>
                </a:lnTo>
                <a:lnTo>
                  <a:pt x="243105" y="64770"/>
                </a:lnTo>
                <a:lnTo>
                  <a:pt x="243770" y="66040"/>
                </a:lnTo>
                <a:lnTo>
                  <a:pt x="243464" y="67122"/>
                </a:lnTo>
                <a:lnTo>
                  <a:pt x="243417" y="67288"/>
                </a:lnTo>
                <a:lnTo>
                  <a:pt x="239589" y="69850"/>
                </a:lnTo>
                <a:lnTo>
                  <a:pt x="238407" y="71120"/>
                </a:lnTo>
                <a:lnTo>
                  <a:pt x="237518" y="72390"/>
                </a:lnTo>
                <a:lnTo>
                  <a:pt x="237176" y="72390"/>
                </a:lnTo>
                <a:lnTo>
                  <a:pt x="234504" y="74835"/>
                </a:lnTo>
                <a:lnTo>
                  <a:pt x="232736" y="76183"/>
                </a:lnTo>
                <a:close/>
              </a:path>
              <a:path w="840740" h="173989">
                <a:moveTo>
                  <a:pt x="268295" y="66040"/>
                </a:moveTo>
                <a:lnTo>
                  <a:pt x="266861" y="66040"/>
                </a:lnTo>
                <a:lnTo>
                  <a:pt x="267836" y="64770"/>
                </a:lnTo>
                <a:lnTo>
                  <a:pt x="268295" y="66040"/>
                </a:lnTo>
                <a:close/>
              </a:path>
              <a:path w="840740" h="173989">
                <a:moveTo>
                  <a:pt x="329155" y="67122"/>
                </a:moveTo>
                <a:lnTo>
                  <a:pt x="328903" y="66040"/>
                </a:lnTo>
                <a:lnTo>
                  <a:pt x="328651" y="64770"/>
                </a:lnTo>
                <a:lnTo>
                  <a:pt x="330651" y="64770"/>
                </a:lnTo>
                <a:lnTo>
                  <a:pt x="329974" y="66040"/>
                </a:lnTo>
                <a:lnTo>
                  <a:pt x="329152" y="66040"/>
                </a:lnTo>
                <a:lnTo>
                  <a:pt x="329155" y="67122"/>
                </a:lnTo>
                <a:close/>
              </a:path>
              <a:path w="840740" h="173989">
                <a:moveTo>
                  <a:pt x="342070" y="66040"/>
                </a:moveTo>
                <a:lnTo>
                  <a:pt x="341290" y="66040"/>
                </a:lnTo>
                <a:lnTo>
                  <a:pt x="341515" y="64770"/>
                </a:lnTo>
                <a:lnTo>
                  <a:pt x="342383" y="64770"/>
                </a:lnTo>
                <a:lnTo>
                  <a:pt x="342070" y="66040"/>
                </a:lnTo>
                <a:close/>
              </a:path>
              <a:path w="840740" h="173989">
                <a:moveTo>
                  <a:pt x="378463" y="67288"/>
                </a:moveTo>
                <a:lnTo>
                  <a:pt x="377188" y="67288"/>
                </a:lnTo>
                <a:lnTo>
                  <a:pt x="377769" y="66040"/>
                </a:lnTo>
                <a:lnTo>
                  <a:pt x="378562" y="64770"/>
                </a:lnTo>
                <a:lnTo>
                  <a:pt x="379462" y="64770"/>
                </a:lnTo>
                <a:lnTo>
                  <a:pt x="379217" y="66040"/>
                </a:lnTo>
                <a:lnTo>
                  <a:pt x="378875" y="66040"/>
                </a:lnTo>
                <a:lnTo>
                  <a:pt x="378517" y="67122"/>
                </a:lnTo>
                <a:lnTo>
                  <a:pt x="378463" y="67288"/>
                </a:lnTo>
                <a:close/>
              </a:path>
              <a:path w="840740" h="173989">
                <a:moveTo>
                  <a:pt x="451575" y="67122"/>
                </a:moveTo>
                <a:lnTo>
                  <a:pt x="451579" y="66040"/>
                </a:lnTo>
                <a:lnTo>
                  <a:pt x="452732" y="64770"/>
                </a:lnTo>
                <a:lnTo>
                  <a:pt x="452774" y="66040"/>
                </a:lnTo>
                <a:lnTo>
                  <a:pt x="451924" y="66040"/>
                </a:lnTo>
                <a:lnTo>
                  <a:pt x="451575" y="67122"/>
                </a:lnTo>
                <a:close/>
              </a:path>
              <a:path w="840740" h="173989">
                <a:moveTo>
                  <a:pt x="502155" y="66040"/>
                </a:moveTo>
                <a:lnTo>
                  <a:pt x="500700" y="66040"/>
                </a:lnTo>
                <a:lnTo>
                  <a:pt x="500999" y="64770"/>
                </a:lnTo>
                <a:lnTo>
                  <a:pt x="502155" y="64770"/>
                </a:lnTo>
                <a:lnTo>
                  <a:pt x="502155" y="66040"/>
                </a:lnTo>
                <a:close/>
              </a:path>
              <a:path w="840740" h="173989">
                <a:moveTo>
                  <a:pt x="524321" y="68237"/>
                </a:moveTo>
                <a:lnTo>
                  <a:pt x="524023" y="68237"/>
                </a:lnTo>
                <a:lnTo>
                  <a:pt x="524144" y="67288"/>
                </a:lnTo>
                <a:lnTo>
                  <a:pt x="525392" y="66040"/>
                </a:lnTo>
                <a:lnTo>
                  <a:pt x="526204" y="64770"/>
                </a:lnTo>
                <a:lnTo>
                  <a:pt x="527236" y="64770"/>
                </a:lnTo>
                <a:lnTo>
                  <a:pt x="527022" y="66040"/>
                </a:lnTo>
                <a:lnTo>
                  <a:pt x="526648" y="66040"/>
                </a:lnTo>
                <a:lnTo>
                  <a:pt x="526230" y="67122"/>
                </a:lnTo>
                <a:lnTo>
                  <a:pt x="526166" y="67288"/>
                </a:lnTo>
                <a:lnTo>
                  <a:pt x="525246" y="67288"/>
                </a:lnTo>
                <a:lnTo>
                  <a:pt x="524321" y="68237"/>
                </a:lnTo>
                <a:close/>
              </a:path>
              <a:path w="840740" h="173989">
                <a:moveTo>
                  <a:pt x="572727" y="69850"/>
                </a:moveTo>
                <a:lnTo>
                  <a:pt x="571311" y="69850"/>
                </a:lnTo>
                <a:lnTo>
                  <a:pt x="571797" y="68237"/>
                </a:lnTo>
                <a:lnTo>
                  <a:pt x="572111" y="67288"/>
                </a:lnTo>
                <a:lnTo>
                  <a:pt x="574083" y="66040"/>
                </a:lnTo>
                <a:lnTo>
                  <a:pt x="575866" y="64770"/>
                </a:lnTo>
                <a:lnTo>
                  <a:pt x="577037" y="64770"/>
                </a:lnTo>
                <a:lnTo>
                  <a:pt x="576353" y="66040"/>
                </a:lnTo>
                <a:lnTo>
                  <a:pt x="575741" y="66040"/>
                </a:lnTo>
                <a:lnTo>
                  <a:pt x="575029" y="67122"/>
                </a:lnTo>
                <a:lnTo>
                  <a:pt x="574920" y="67288"/>
                </a:lnTo>
                <a:lnTo>
                  <a:pt x="574255" y="68856"/>
                </a:lnTo>
                <a:lnTo>
                  <a:pt x="573031" y="68856"/>
                </a:lnTo>
                <a:lnTo>
                  <a:pt x="572727" y="69850"/>
                </a:lnTo>
                <a:close/>
              </a:path>
              <a:path w="840740" h="173989">
                <a:moveTo>
                  <a:pt x="598381" y="68856"/>
                </a:moveTo>
                <a:lnTo>
                  <a:pt x="597369" y="68856"/>
                </a:lnTo>
                <a:lnTo>
                  <a:pt x="599686" y="64770"/>
                </a:lnTo>
                <a:lnTo>
                  <a:pt x="601701" y="64770"/>
                </a:lnTo>
                <a:lnTo>
                  <a:pt x="600854" y="66040"/>
                </a:lnTo>
                <a:lnTo>
                  <a:pt x="600165" y="67122"/>
                </a:lnTo>
                <a:lnTo>
                  <a:pt x="600060" y="67288"/>
                </a:lnTo>
                <a:lnTo>
                  <a:pt x="598381" y="68856"/>
                </a:lnTo>
                <a:close/>
              </a:path>
              <a:path w="840740" h="173989">
                <a:moveTo>
                  <a:pt x="608003" y="71120"/>
                </a:moveTo>
                <a:lnTo>
                  <a:pt x="607074" y="69850"/>
                </a:lnTo>
                <a:lnTo>
                  <a:pt x="607280" y="69850"/>
                </a:lnTo>
                <a:lnTo>
                  <a:pt x="607350" y="68856"/>
                </a:lnTo>
                <a:lnTo>
                  <a:pt x="608771" y="68856"/>
                </a:lnTo>
                <a:lnTo>
                  <a:pt x="610615" y="67288"/>
                </a:lnTo>
                <a:lnTo>
                  <a:pt x="611451" y="66040"/>
                </a:lnTo>
                <a:lnTo>
                  <a:pt x="611778" y="66040"/>
                </a:lnTo>
                <a:lnTo>
                  <a:pt x="612525" y="64770"/>
                </a:lnTo>
                <a:lnTo>
                  <a:pt x="613490" y="64770"/>
                </a:lnTo>
                <a:lnTo>
                  <a:pt x="612970" y="66040"/>
                </a:lnTo>
                <a:lnTo>
                  <a:pt x="612582" y="67122"/>
                </a:lnTo>
                <a:lnTo>
                  <a:pt x="612523" y="67288"/>
                </a:lnTo>
                <a:lnTo>
                  <a:pt x="610257" y="68856"/>
                </a:lnTo>
                <a:lnTo>
                  <a:pt x="609332" y="69850"/>
                </a:lnTo>
                <a:lnTo>
                  <a:pt x="608003" y="71120"/>
                </a:lnTo>
                <a:close/>
              </a:path>
              <a:path w="840740" h="173989">
                <a:moveTo>
                  <a:pt x="636632" y="67288"/>
                </a:moveTo>
                <a:lnTo>
                  <a:pt x="636177" y="67288"/>
                </a:lnTo>
                <a:lnTo>
                  <a:pt x="637257" y="64770"/>
                </a:lnTo>
                <a:lnTo>
                  <a:pt x="638883" y="64770"/>
                </a:lnTo>
                <a:lnTo>
                  <a:pt x="637542" y="66040"/>
                </a:lnTo>
                <a:lnTo>
                  <a:pt x="636753" y="67122"/>
                </a:lnTo>
                <a:lnTo>
                  <a:pt x="636632" y="67288"/>
                </a:lnTo>
                <a:close/>
              </a:path>
              <a:path w="840740" h="173989">
                <a:moveTo>
                  <a:pt x="724518" y="66040"/>
                </a:moveTo>
                <a:lnTo>
                  <a:pt x="724241" y="64770"/>
                </a:lnTo>
                <a:lnTo>
                  <a:pt x="724746" y="64770"/>
                </a:lnTo>
                <a:lnTo>
                  <a:pt x="724518" y="66040"/>
                </a:lnTo>
                <a:close/>
              </a:path>
              <a:path w="840740" h="173989">
                <a:moveTo>
                  <a:pt x="746972" y="68237"/>
                </a:moveTo>
                <a:lnTo>
                  <a:pt x="746634" y="67288"/>
                </a:lnTo>
                <a:lnTo>
                  <a:pt x="746848" y="66040"/>
                </a:lnTo>
                <a:lnTo>
                  <a:pt x="747687" y="64770"/>
                </a:lnTo>
                <a:lnTo>
                  <a:pt x="750296" y="64770"/>
                </a:lnTo>
                <a:lnTo>
                  <a:pt x="749538" y="66040"/>
                </a:lnTo>
                <a:lnTo>
                  <a:pt x="748865" y="66040"/>
                </a:lnTo>
                <a:lnTo>
                  <a:pt x="747617" y="67288"/>
                </a:lnTo>
                <a:lnTo>
                  <a:pt x="746914" y="67288"/>
                </a:lnTo>
                <a:lnTo>
                  <a:pt x="746972" y="68237"/>
                </a:lnTo>
                <a:close/>
              </a:path>
              <a:path w="840740" h="173989">
                <a:moveTo>
                  <a:pt x="787953" y="76183"/>
                </a:moveTo>
                <a:lnTo>
                  <a:pt x="787349" y="76183"/>
                </a:lnTo>
                <a:lnTo>
                  <a:pt x="788148" y="73894"/>
                </a:lnTo>
                <a:lnTo>
                  <a:pt x="788245" y="73615"/>
                </a:lnTo>
                <a:lnTo>
                  <a:pt x="789002" y="73615"/>
                </a:lnTo>
                <a:lnTo>
                  <a:pt x="791194" y="71120"/>
                </a:lnTo>
                <a:lnTo>
                  <a:pt x="793044" y="69850"/>
                </a:lnTo>
                <a:lnTo>
                  <a:pt x="793686" y="68856"/>
                </a:lnTo>
                <a:lnTo>
                  <a:pt x="794201" y="67288"/>
                </a:lnTo>
                <a:lnTo>
                  <a:pt x="795658" y="67288"/>
                </a:lnTo>
                <a:lnTo>
                  <a:pt x="796595" y="66040"/>
                </a:lnTo>
                <a:lnTo>
                  <a:pt x="797645" y="64770"/>
                </a:lnTo>
                <a:lnTo>
                  <a:pt x="798321" y="64770"/>
                </a:lnTo>
                <a:lnTo>
                  <a:pt x="798983" y="66040"/>
                </a:lnTo>
                <a:lnTo>
                  <a:pt x="798677" y="67122"/>
                </a:lnTo>
                <a:lnTo>
                  <a:pt x="798630" y="67288"/>
                </a:lnTo>
                <a:lnTo>
                  <a:pt x="794806" y="69850"/>
                </a:lnTo>
                <a:lnTo>
                  <a:pt x="793624" y="71120"/>
                </a:lnTo>
                <a:lnTo>
                  <a:pt x="792734" y="72390"/>
                </a:lnTo>
                <a:lnTo>
                  <a:pt x="792393" y="72390"/>
                </a:lnTo>
                <a:lnTo>
                  <a:pt x="789720" y="74835"/>
                </a:lnTo>
                <a:lnTo>
                  <a:pt x="787953" y="76183"/>
                </a:lnTo>
                <a:close/>
              </a:path>
              <a:path w="840740" h="173989">
                <a:moveTo>
                  <a:pt x="823508" y="66040"/>
                </a:moveTo>
                <a:lnTo>
                  <a:pt x="822074" y="66040"/>
                </a:lnTo>
                <a:lnTo>
                  <a:pt x="823049" y="64770"/>
                </a:lnTo>
                <a:lnTo>
                  <a:pt x="823508" y="66040"/>
                </a:lnTo>
                <a:close/>
              </a:path>
              <a:path w="840740" h="173989">
                <a:moveTo>
                  <a:pt x="69226" y="67288"/>
                </a:moveTo>
                <a:lnTo>
                  <a:pt x="69121" y="67122"/>
                </a:lnTo>
                <a:lnTo>
                  <a:pt x="68554" y="66040"/>
                </a:lnTo>
                <a:lnTo>
                  <a:pt x="69614" y="66040"/>
                </a:lnTo>
                <a:lnTo>
                  <a:pt x="69278" y="67122"/>
                </a:lnTo>
                <a:lnTo>
                  <a:pt x="69226" y="67288"/>
                </a:lnTo>
                <a:close/>
              </a:path>
              <a:path w="840740" h="173989">
                <a:moveTo>
                  <a:pt x="110947" y="76183"/>
                </a:moveTo>
                <a:lnTo>
                  <a:pt x="110062" y="76183"/>
                </a:lnTo>
                <a:lnTo>
                  <a:pt x="109662" y="74835"/>
                </a:lnTo>
                <a:lnTo>
                  <a:pt x="109464" y="74835"/>
                </a:lnTo>
                <a:lnTo>
                  <a:pt x="110901" y="73894"/>
                </a:lnTo>
                <a:lnTo>
                  <a:pt x="111272" y="73615"/>
                </a:lnTo>
                <a:lnTo>
                  <a:pt x="111933" y="71337"/>
                </a:lnTo>
                <a:lnTo>
                  <a:pt x="111996" y="71120"/>
                </a:lnTo>
                <a:lnTo>
                  <a:pt x="114504" y="69850"/>
                </a:lnTo>
                <a:lnTo>
                  <a:pt x="114658" y="69850"/>
                </a:lnTo>
                <a:lnTo>
                  <a:pt x="116579" y="67288"/>
                </a:lnTo>
                <a:lnTo>
                  <a:pt x="117593" y="66040"/>
                </a:lnTo>
                <a:lnTo>
                  <a:pt x="118575" y="66040"/>
                </a:lnTo>
                <a:lnTo>
                  <a:pt x="117407" y="68856"/>
                </a:lnTo>
                <a:lnTo>
                  <a:pt x="116753" y="69850"/>
                </a:lnTo>
                <a:lnTo>
                  <a:pt x="113597" y="71120"/>
                </a:lnTo>
                <a:lnTo>
                  <a:pt x="113006" y="73615"/>
                </a:lnTo>
                <a:lnTo>
                  <a:pt x="112674" y="73894"/>
                </a:lnTo>
                <a:lnTo>
                  <a:pt x="111385" y="74835"/>
                </a:lnTo>
                <a:lnTo>
                  <a:pt x="110947" y="76183"/>
                </a:lnTo>
                <a:close/>
              </a:path>
              <a:path w="840740" h="173989">
                <a:moveTo>
                  <a:pt x="131035" y="67288"/>
                </a:moveTo>
                <a:lnTo>
                  <a:pt x="129762" y="67288"/>
                </a:lnTo>
                <a:lnTo>
                  <a:pt x="130105" y="66040"/>
                </a:lnTo>
                <a:lnTo>
                  <a:pt x="130912" y="67122"/>
                </a:lnTo>
                <a:lnTo>
                  <a:pt x="131035" y="67288"/>
                </a:lnTo>
                <a:close/>
              </a:path>
              <a:path w="840740" h="173989">
                <a:moveTo>
                  <a:pt x="142076" y="68237"/>
                </a:moveTo>
                <a:lnTo>
                  <a:pt x="141414" y="68237"/>
                </a:lnTo>
                <a:lnTo>
                  <a:pt x="141128" y="67288"/>
                </a:lnTo>
                <a:lnTo>
                  <a:pt x="142278" y="66040"/>
                </a:lnTo>
                <a:lnTo>
                  <a:pt x="142681" y="66040"/>
                </a:lnTo>
                <a:lnTo>
                  <a:pt x="143430" y="67122"/>
                </a:lnTo>
                <a:lnTo>
                  <a:pt x="143544" y="67288"/>
                </a:lnTo>
                <a:lnTo>
                  <a:pt x="142076" y="68237"/>
                </a:lnTo>
                <a:close/>
              </a:path>
              <a:path w="840740" h="173989">
                <a:moveTo>
                  <a:pt x="265524" y="68856"/>
                </a:moveTo>
                <a:lnTo>
                  <a:pt x="264560" y="68856"/>
                </a:lnTo>
                <a:lnTo>
                  <a:pt x="266687" y="66040"/>
                </a:lnTo>
                <a:lnTo>
                  <a:pt x="267751" y="66040"/>
                </a:lnTo>
                <a:lnTo>
                  <a:pt x="267408" y="67122"/>
                </a:lnTo>
                <a:lnTo>
                  <a:pt x="267356" y="67288"/>
                </a:lnTo>
                <a:lnTo>
                  <a:pt x="265524" y="68856"/>
                </a:lnTo>
                <a:close/>
              </a:path>
              <a:path w="840740" h="173989">
                <a:moveTo>
                  <a:pt x="300176" y="71120"/>
                </a:moveTo>
                <a:lnTo>
                  <a:pt x="299706" y="71120"/>
                </a:lnTo>
                <a:lnTo>
                  <a:pt x="299496" y="69850"/>
                </a:lnTo>
                <a:lnTo>
                  <a:pt x="301495" y="67288"/>
                </a:lnTo>
                <a:lnTo>
                  <a:pt x="302887" y="66040"/>
                </a:lnTo>
                <a:lnTo>
                  <a:pt x="303318" y="66040"/>
                </a:lnTo>
                <a:lnTo>
                  <a:pt x="303685" y="67122"/>
                </a:lnTo>
                <a:lnTo>
                  <a:pt x="303741" y="67288"/>
                </a:lnTo>
                <a:lnTo>
                  <a:pt x="302747" y="68856"/>
                </a:lnTo>
                <a:lnTo>
                  <a:pt x="301413" y="68856"/>
                </a:lnTo>
                <a:lnTo>
                  <a:pt x="300489" y="69850"/>
                </a:lnTo>
                <a:lnTo>
                  <a:pt x="300176" y="71120"/>
                </a:lnTo>
                <a:close/>
              </a:path>
              <a:path w="840740" h="173989">
                <a:moveTo>
                  <a:pt x="314529" y="68856"/>
                </a:moveTo>
                <a:lnTo>
                  <a:pt x="313988" y="68856"/>
                </a:lnTo>
                <a:lnTo>
                  <a:pt x="315089" y="66040"/>
                </a:lnTo>
                <a:lnTo>
                  <a:pt x="317014" y="66040"/>
                </a:lnTo>
                <a:lnTo>
                  <a:pt x="316623" y="67122"/>
                </a:lnTo>
                <a:lnTo>
                  <a:pt x="316563" y="67288"/>
                </a:lnTo>
                <a:lnTo>
                  <a:pt x="315667" y="67288"/>
                </a:lnTo>
                <a:lnTo>
                  <a:pt x="314529" y="68856"/>
                </a:lnTo>
                <a:close/>
              </a:path>
              <a:path w="840740" h="173989">
                <a:moveTo>
                  <a:pt x="322258" y="73615"/>
                </a:moveTo>
                <a:lnTo>
                  <a:pt x="321115" y="73615"/>
                </a:lnTo>
                <a:lnTo>
                  <a:pt x="321441" y="72390"/>
                </a:lnTo>
                <a:lnTo>
                  <a:pt x="328323" y="66040"/>
                </a:lnTo>
                <a:lnTo>
                  <a:pt x="328754" y="66040"/>
                </a:lnTo>
                <a:lnTo>
                  <a:pt x="329097" y="67122"/>
                </a:lnTo>
                <a:lnTo>
                  <a:pt x="329149" y="67288"/>
                </a:lnTo>
                <a:lnTo>
                  <a:pt x="327557" y="67288"/>
                </a:lnTo>
                <a:lnTo>
                  <a:pt x="327152" y="68856"/>
                </a:lnTo>
                <a:lnTo>
                  <a:pt x="326505" y="69850"/>
                </a:lnTo>
                <a:lnTo>
                  <a:pt x="325341" y="71120"/>
                </a:lnTo>
                <a:lnTo>
                  <a:pt x="323078" y="72390"/>
                </a:lnTo>
                <a:lnTo>
                  <a:pt x="322258" y="73615"/>
                </a:lnTo>
                <a:close/>
              </a:path>
              <a:path w="840740" h="173989">
                <a:moveTo>
                  <a:pt x="363964" y="68856"/>
                </a:moveTo>
                <a:lnTo>
                  <a:pt x="363321" y="68856"/>
                </a:lnTo>
                <a:lnTo>
                  <a:pt x="365278" y="66040"/>
                </a:lnTo>
                <a:lnTo>
                  <a:pt x="366218" y="66040"/>
                </a:lnTo>
                <a:lnTo>
                  <a:pt x="365942" y="67122"/>
                </a:lnTo>
                <a:lnTo>
                  <a:pt x="365899" y="67288"/>
                </a:lnTo>
                <a:lnTo>
                  <a:pt x="364593" y="67288"/>
                </a:lnTo>
                <a:lnTo>
                  <a:pt x="363964" y="68856"/>
                </a:lnTo>
                <a:close/>
              </a:path>
              <a:path w="840740" h="173989">
                <a:moveTo>
                  <a:pt x="450954" y="68856"/>
                </a:moveTo>
                <a:lnTo>
                  <a:pt x="448987" y="68856"/>
                </a:lnTo>
                <a:lnTo>
                  <a:pt x="451134" y="66040"/>
                </a:lnTo>
                <a:lnTo>
                  <a:pt x="451273" y="67122"/>
                </a:lnTo>
                <a:lnTo>
                  <a:pt x="451295" y="67288"/>
                </a:lnTo>
                <a:lnTo>
                  <a:pt x="451447" y="67288"/>
                </a:lnTo>
                <a:lnTo>
                  <a:pt x="450954" y="68856"/>
                </a:lnTo>
                <a:close/>
              </a:path>
              <a:path w="840740" h="173989">
                <a:moveTo>
                  <a:pt x="459987" y="71120"/>
                </a:moveTo>
                <a:lnTo>
                  <a:pt x="459696" y="71120"/>
                </a:lnTo>
                <a:lnTo>
                  <a:pt x="459635" y="69850"/>
                </a:lnTo>
                <a:lnTo>
                  <a:pt x="459924" y="68856"/>
                </a:lnTo>
                <a:lnTo>
                  <a:pt x="459562" y="68856"/>
                </a:lnTo>
                <a:lnTo>
                  <a:pt x="462058" y="67288"/>
                </a:lnTo>
                <a:lnTo>
                  <a:pt x="463226" y="66040"/>
                </a:lnTo>
                <a:lnTo>
                  <a:pt x="465108" y="66040"/>
                </a:lnTo>
                <a:lnTo>
                  <a:pt x="461710" y="68856"/>
                </a:lnTo>
                <a:lnTo>
                  <a:pt x="460311" y="69850"/>
                </a:lnTo>
                <a:lnTo>
                  <a:pt x="459987" y="71120"/>
                </a:lnTo>
                <a:close/>
              </a:path>
              <a:path w="840740" h="173989">
                <a:moveTo>
                  <a:pt x="550238" y="67288"/>
                </a:moveTo>
                <a:lnTo>
                  <a:pt x="548932" y="67288"/>
                </a:lnTo>
                <a:lnTo>
                  <a:pt x="549782" y="66040"/>
                </a:lnTo>
                <a:lnTo>
                  <a:pt x="550031" y="66040"/>
                </a:lnTo>
                <a:lnTo>
                  <a:pt x="550210" y="67122"/>
                </a:lnTo>
                <a:lnTo>
                  <a:pt x="550238" y="67288"/>
                </a:lnTo>
                <a:close/>
              </a:path>
              <a:path w="840740" h="173989">
                <a:moveTo>
                  <a:pt x="624443" y="67288"/>
                </a:moveTo>
                <a:lnTo>
                  <a:pt x="624337" y="67122"/>
                </a:lnTo>
                <a:lnTo>
                  <a:pt x="623770" y="66040"/>
                </a:lnTo>
                <a:lnTo>
                  <a:pt x="624831" y="66040"/>
                </a:lnTo>
                <a:lnTo>
                  <a:pt x="624494" y="67122"/>
                </a:lnTo>
                <a:lnTo>
                  <a:pt x="624443" y="67288"/>
                </a:lnTo>
                <a:close/>
              </a:path>
              <a:path w="840740" h="173989">
                <a:moveTo>
                  <a:pt x="666160" y="76183"/>
                </a:moveTo>
                <a:lnTo>
                  <a:pt x="665275" y="76183"/>
                </a:lnTo>
                <a:lnTo>
                  <a:pt x="664875" y="74835"/>
                </a:lnTo>
                <a:lnTo>
                  <a:pt x="664677" y="74835"/>
                </a:lnTo>
                <a:lnTo>
                  <a:pt x="666114" y="73894"/>
                </a:lnTo>
                <a:lnTo>
                  <a:pt x="666485" y="73615"/>
                </a:lnTo>
                <a:lnTo>
                  <a:pt x="667146" y="71337"/>
                </a:lnTo>
                <a:lnTo>
                  <a:pt x="667209" y="71120"/>
                </a:lnTo>
                <a:lnTo>
                  <a:pt x="669717" y="69850"/>
                </a:lnTo>
                <a:lnTo>
                  <a:pt x="669870" y="69850"/>
                </a:lnTo>
                <a:lnTo>
                  <a:pt x="671792" y="67288"/>
                </a:lnTo>
                <a:lnTo>
                  <a:pt x="672806" y="66040"/>
                </a:lnTo>
                <a:lnTo>
                  <a:pt x="673788" y="66040"/>
                </a:lnTo>
                <a:lnTo>
                  <a:pt x="672620" y="68856"/>
                </a:lnTo>
                <a:lnTo>
                  <a:pt x="671966" y="69850"/>
                </a:lnTo>
                <a:lnTo>
                  <a:pt x="668810" y="71120"/>
                </a:lnTo>
                <a:lnTo>
                  <a:pt x="668219" y="73615"/>
                </a:lnTo>
                <a:lnTo>
                  <a:pt x="667887" y="73894"/>
                </a:lnTo>
                <a:lnTo>
                  <a:pt x="666598" y="74835"/>
                </a:lnTo>
                <a:lnTo>
                  <a:pt x="666160" y="76183"/>
                </a:lnTo>
                <a:close/>
              </a:path>
              <a:path w="840740" h="173989">
                <a:moveTo>
                  <a:pt x="686252" y="67288"/>
                </a:moveTo>
                <a:lnTo>
                  <a:pt x="684979" y="67288"/>
                </a:lnTo>
                <a:lnTo>
                  <a:pt x="685321" y="66040"/>
                </a:lnTo>
                <a:lnTo>
                  <a:pt x="686128" y="67122"/>
                </a:lnTo>
                <a:lnTo>
                  <a:pt x="686252" y="67288"/>
                </a:lnTo>
                <a:close/>
              </a:path>
              <a:path w="840740" h="173989">
                <a:moveTo>
                  <a:pt x="697292" y="68237"/>
                </a:moveTo>
                <a:lnTo>
                  <a:pt x="696630" y="68237"/>
                </a:lnTo>
                <a:lnTo>
                  <a:pt x="696341" y="67288"/>
                </a:lnTo>
                <a:lnTo>
                  <a:pt x="697495" y="66040"/>
                </a:lnTo>
                <a:lnTo>
                  <a:pt x="697897" y="66040"/>
                </a:lnTo>
                <a:lnTo>
                  <a:pt x="698646" y="67122"/>
                </a:lnTo>
                <a:lnTo>
                  <a:pt x="698761" y="67288"/>
                </a:lnTo>
                <a:lnTo>
                  <a:pt x="697292" y="68237"/>
                </a:lnTo>
                <a:close/>
              </a:path>
              <a:path w="840740" h="173989">
                <a:moveTo>
                  <a:pt x="820737" y="68856"/>
                </a:moveTo>
                <a:lnTo>
                  <a:pt x="819773" y="68856"/>
                </a:lnTo>
                <a:lnTo>
                  <a:pt x="821900" y="66040"/>
                </a:lnTo>
                <a:lnTo>
                  <a:pt x="822964" y="66040"/>
                </a:lnTo>
                <a:lnTo>
                  <a:pt x="822621" y="67122"/>
                </a:lnTo>
                <a:lnTo>
                  <a:pt x="822569" y="67288"/>
                </a:lnTo>
                <a:lnTo>
                  <a:pt x="820737" y="68856"/>
                </a:lnTo>
                <a:close/>
              </a:path>
              <a:path w="840740" h="173989">
                <a:moveTo>
                  <a:pt x="64415" y="72390"/>
                </a:moveTo>
                <a:lnTo>
                  <a:pt x="64099" y="72390"/>
                </a:lnTo>
                <a:lnTo>
                  <a:pt x="63577" y="71337"/>
                </a:lnTo>
                <a:lnTo>
                  <a:pt x="63469" y="71120"/>
                </a:lnTo>
                <a:lnTo>
                  <a:pt x="64116" y="69850"/>
                </a:lnTo>
                <a:lnTo>
                  <a:pt x="65663" y="68856"/>
                </a:lnTo>
                <a:lnTo>
                  <a:pt x="67768" y="67288"/>
                </a:lnTo>
                <a:lnTo>
                  <a:pt x="67826" y="68856"/>
                </a:lnTo>
                <a:lnTo>
                  <a:pt x="67588" y="68856"/>
                </a:lnTo>
                <a:lnTo>
                  <a:pt x="66792" y="69850"/>
                </a:lnTo>
                <a:lnTo>
                  <a:pt x="65750" y="69850"/>
                </a:lnTo>
                <a:lnTo>
                  <a:pt x="64415" y="72390"/>
                </a:lnTo>
                <a:close/>
              </a:path>
              <a:path w="840740" h="173989">
                <a:moveTo>
                  <a:pt x="74070" y="74835"/>
                </a:moveTo>
                <a:lnTo>
                  <a:pt x="71721" y="74835"/>
                </a:lnTo>
                <a:lnTo>
                  <a:pt x="72460" y="73615"/>
                </a:lnTo>
                <a:lnTo>
                  <a:pt x="73579" y="73615"/>
                </a:lnTo>
                <a:lnTo>
                  <a:pt x="73607" y="72390"/>
                </a:lnTo>
                <a:lnTo>
                  <a:pt x="75439" y="71120"/>
                </a:lnTo>
                <a:lnTo>
                  <a:pt x="77489" y="69850"/>
                </a:lnTo>
                <a:lnTo>
                  <a:pt x="77913" y="69850"/>
                </a:lnTo>
                <a:lnTo>
                  <a:pt x="78953" y="67288"/>
                </a:lnTo>
                <a:lnTo>
                  <a:pt x="81014" y="67288"/>
                </a:lnTo>
                <a:lnTo>
                  <a:pt x="80913" y="68237"/>
                </a:lnTo>
                <a:lnTo>
                  <a:pt x="80847" y="68856"/>
                </a:lnTo>
                <a:lnTo>
                  <a:pt x="80742" y="69850"/>
                </a:lnTo>
                <a:lnTo>
                  <a:pt x="79261" y="71120"/>
                </a:lnTo>
                <a:lnTo>
                  <a:pt x="76553" y="72390"/>
                </a:lnTo>
                <a:lnTo>
                  <a:pt x="74550" y="72390"/>
                </a:lnTo>
                <a:lnTo>
                  <a:pt x="74070" y="74835"/>
                </a:lnTo>
                <a:close/>
              </a:path>
              <a:path w="840740" h="173989">
                <a:moveTo>
                  <a:pt x="178951" y="68856"/>
                </a:moveTo>
                <a:lnTo>
                  <a:pt x="178381" y="68856"/>
                </a:lnTo>
                <a:lnTo>
                  <a:pt x="178372" y="67288"/>
                </a:lnTo>
                <a:lnTo>
                  <a:pt x="179645" y="67288"/>
                </a:lnTo>
                <a:lnTo>
                  <a:pt x="178951" y="68856"/>
                </a:lnTo>
                <a:close/>
              </a:path>
              <a:path w="840740" h="173989">
                <a:moveTo>
                  <a:pt x="185344" y="73615"/>
                </a:moveTo>
                <a:lnTo>
                  <a:pt x="186144" y="72390"/>
                </a:lnTo>
                <a:lnTo>
                  <a:pt x="187738" y="71120"/>
                </a:lnTo>
                <a:lnTo>
                  <a:pt x="188290" y="69850"/>
                </a:lnTo>
                <a:lnTo>
                  <a:pt x="189385" y="68856"/>
                </a:lnTo>
                <a:lnTo>
                  <a:pt x="191042" y="67288"/>
                </a:lnTo>
                <a:lnTo>
                  <a:pt x="191411" y="67288"/>
                </a:lnTo>
                <a:lnTo>
                  <a:pt x="191860" y="68856"/>
                </a:lnTo>
                <a:lnTo>
                  <a:pt x="191143" y="68856"/>
                </a:lnTo>
                <a:lnTo>
                  <a:pt x="190987" y="69850"/>
                </a:lnTo>
                <a:lnTo>
                  <a:pt x="190403" y="69850"/>
                </a:lnTo>
                <a:lnTo>
                  <a:pt x="187667" y="72390"/>
                </a:lnTo>
                <a:lnTo>
                  <a:pt x="185344" y="73615"/>
                </a:lnTo>
                <a:close/>
              </a:path>
              <a:path w="840740" h="173989">
                <a:moveTo>
                  <a:pt x="215010" y="69850"/>
                </a:moveTo>
                <a:lnTo>
                  <a:pt x="214996" y="67288"/>
                </a:lnTo>
                <a:lnTo>
                  <a:pt x="216450" y="67288"/>
                </a:lnTo>
                <a:lnTo>
                  <a:pt x="215010" y="69850"/>
                </a:lnTo>
                <a:close/>
              </a:path>
              <a:path w="840740" h="173989">
                <a:moveTo>
                  <a:pt x="228829" y="68856"/>
                </a:moveTo>
                <a:lnTo>
                  <a:pt x="227759" y="68856"/>
                </a:lnTo>
                <a:lnTo>
                  <a:pt x="228352" y="67288"/>
                </a:lnTo>
                <a:lnTo>
                  <a:pt x="228829" y="68856"/>
                </a:lnTo>
                <a:close/>
              </a:path>
              <a:path w="840740" h="173989">
                <a:moveTo>
                  <a:pt x="347461" y="72390"/>
                </a:moveTo>
                <a:lnTo>
                  <a:pt x="346952" y="72390"/>
                </a:lnTo>
                <a:lnTo>
                  <a:pt x="347327" y="71337"/>
                </a:lnTo>
                <a:lnTo>
                  <a:pt x="347404" y="71120"/>
                </a:lnTo>
                <a:lnTo>
                  <a:pt x="347959" y="71120"/>
                </a:lnTo>
                <a:lnTo>
                  <a:pt x="348945" y="69850"/>
                </a:lnTo>
                <a:lnTo>
                  <a:pt x="349945" y="68856"/>
                </a:lnTo>
                <a:lnTo>
                  <a:pt x="351857" y="67288"/>
                </a:lnTo>
                <a:lnTo>
                  <a:pt x="350674" y="69850"/>
                </a:lnTo>
                <a:lnTo>
                  <a:pt x="349276" y="71120"/>
                </a:lnTo>
                <a:lnTo>
                  <a:pt x="347461" y="72390"/>
                </a:lnTo>
                <a:close/>
              </a:path>
              <a:path w="840740" h="173989">
                <a:moveTo>
                  <a:pt x="370711" y="74835"/>
                </a:moveTo>
                <a:lnTo>
                  <a:pt x="369175" y="74835"/>
                </a:lnTo>
                <a:lnTo>
                  <a:pt x="369246" y="73894"/>
                </a:lnTo>
                <a:lnTo>
                  <a:pt x="369303" y="73615"/>
                </a:lnTo>
                <a:lnTo>
                  <a:pt x="371477" y="71120"/>
                </a:lnTo>
                <a:lnTo>
                  <a:pt x="373872" y="69850"/>
                </a:lnTo>
                <a:lnTo>
                  <a:pt x="376488" y="67288"/>
                </a:lnTo>
                <a:lnTo>
                  <a:pt x="377325" y="67288"/>
                </a:lnTo>
                <a:lnTo>
                  <a:pt x="377421" y="68237"/>
                </a:lnTo>
                <a:lnTo>
                  <a:pt x="377483" y="68856"/>
                </a:lnTo>
                <a:lnTo>
                  <a:pt x="377149" y="68856"/>
                </a:lnTo>
                <a:lnTo>
                  <a:pt x="374648" y="71120"/>
                </a:lnTo>
                <a:lnTo>
                  <a:pt x="372808" y="72390"/>
                </a:lnTo>
                <a:lnTo>
                  <a:pt x="370711" y="74835"/>
                </a:lnTo>
                <a:close/>
              </a:path>
              <a:path w="840740" h="173989">
                <a:moveTo>
                  <a:pt x="413752" y="69850"/>
                </a:moveTo>
                <a:lnTo>
                  <a:pt x="410439" y="69850"/>
                </a:lnTo>
                <a:lnTo>
                  <a:pt x="411007" y="68856"/>
                </a:lnTo>
                <a:lnTo>
                  <a:pt x="411792" y="68856"/>
                </a:lnTo>
                <a:lnTo>
                  <a:pt x="412434" y="67288"/>
                </a:lnTo>
                <a:lnTo>
                  <a:pt x="413752" y="67288"/>
                </a:lnTo>
                <a:lnTo>
                  <a:pt x="413752" y="69850"/>
                </a:lnTo>
                <a:close/>
              </a:path>
              <a:path w="840740" h="173989">
                <a:moveTo>
                  <a:pt x="474802" y="68856"/>
                </a:moveTo>
                <a:lnTo>
                  <a:pt x="471790" y="68856"/>
                </a:lnTo>
                <a:lnTo>
                  <a:pt x="475425" y="67288"/>
                </a:lnTo>
                <a:lnTo>
                  <a:pt x="475031" y="68237"/>
                </a:lnTo>
                <a:lnTo>
                  <a:pt x="474802" y="68856"/>
                </a:lnTo>
                <a:close/>
              </a:path>
              <a:path w="840740" h="173989">
                <a:moveTo>
                  <a:pt x="484530" y="71120"/>
                </a:moveTo>
                <a:lnTo>
                  <a:pt x="484665" y="69850"/>
                </a:lnTo>
                <a:lnTo>
                  <a:pt x="485598" y="68856"/>
                </a:lnTo>
                <a:lnTo>
                  <a:pt x="485434" y="68856"/>
                </a:lnTo>
                <a:lnTo>
                  <a:pt x="487834" y="67288"/>
                </a:lnTo>
                <a:lnTo>
                  <a:pt x="488669" y="67288"/>
                </a:lnTo>
                <a:lnTo>
                  <a:pt x="486867" y="68856"/>
                </a:lnTo>
                <a:lnTo>
                  <a:pt x="486000" y="69850"/>
                </a:lnTo>
                <a:lnTo>
                  <a:pt x="484530" y="71120"/>
                </a:lnTo>
                <a:close/>
              </a:path>
              <a:path w="840740" h="173989">
                <a:moveTo>
                  <a:pt x="547540" y="69850"/>
                </a:moveTo>
                <a:lnTo>
                  <a:pt x="547213" y="69850"/>
                </a:lnTo>
                <a:lnTo>
                  <a:pt x="547010" y="68856"/>
                </a:lnTo>
                <a:lnTo>
                  <a:pt x="546691" y="68856"/>
                </a:lnTo>
                <a:lnTo>
                  <a:pt x="548177" y="67288"/>
                </a:lnTo>
                <a:lnTo>
                  <a:pt x="549705" y="67288"/>
                </a:lnTo>
                <a:lnTo>
                  <a:pt x="548606" y="68856"/>
                </a:lnTo>
                <a:lnTo>
                  <a:pt x="547540" y="69850"/>
                </a:lnTo>
                <a:close/>
              </a:path>
              <a:path w="840740" h="173989">
                <a:moveTo>
                  <a:pt x="619632" y="72390"/>
                </a:moveTo>
                <a:lnTo>
                  <a:pt x="619315" y="72390"/>
                </a:lnTo>
                <a:lnTo>
                  <a:pt x="618793" y="71337"/>
                </a:lnTo>
                <a:lnTo>
                  <a:pt x="618685" y="71120"/>
                </a:lnTo>
                <a:lnTo>
                  <a:pt x="619333" y="69850"/>
                </a:lnTo>
                <a:lnTo>
                  <a:pt x="620879" y="68856"/>
                </a:lnTo>
                <a:lnTo>
                  <a:pt x="622985" y="67288"/>
                </a:lnTo>
                <a:lnTo>
                  <a:pt x="623042" y="68856"/>
                </a:lnTo>
                <a:lnTo>
                  <a:pt x="622805" y="68856"/>
                </a:lnTo>
                <a:lnTo>
                  <a:pt x="622009" y="69850"/>
                </a:lnTo>
                <a:lnTo>
                  <a:pt x="620966" y="69850"/>
                </a:lnTo>
                <a:lnTo>
                  <a:pt x="619632" y="72390"/>
                </a:lnTo>
                <a:close/>
              </a:path>
              <a:path w="840740" h="173989">
                <a:moveTo>
                  <a:pt x="629287" y="74835"/>
                </a:moveTo>
                <a:lnTo>
                  <a:pt x="626937" y="74835"/>
                </a:lnTo>
                <a:lnTo>
                  <a:pt x="627676" y="73615"/>
                </a:lnTo>
                <a:lnTo>
                  <a:pt x="628792" y="73615"/>
                </a:lnTo>
                <a:lnTo>
                  <a:pt x="628820" y="72390"/>
                </a:lnTo>
                <a:lnTo>
                  <a:pt x="630656" y="71120"/>
                </a:lnTo>
                <a:lnTo>
                  <a:pt x="632706" y="69850"/>
                </a:lnTo>
                <a:lnTo>
                  <a:pt x="633129" y="69850"/>
                </a:lnTo>
                <a:lnTo>
                  <a:pt x="634170" y="67288"/>
                </a:lnTo>
                <a:lnTo>
                  <a:pt x="636231" y="67288"/>
                </a:lnTo>
                <a:lnTo>
                  <a:pt x="636130" y="68237"/>
                </a:lnTo>
                <a:lnTo>
                  <a:pt x="636064" y="68856"/>
                </a:lnTo>
                <a:lnTo>
                  <a:pt x="635958" y="69850"/>
                </a:lnTo>
                <a:lnTo>
                  <a:pt x="634478" y="71120"/>
                </a:lnTo>
                <a:lnTo>
                  <a:pt x="631770" y="72390"/>
                </a:lnTo>
                <a:lnTo>
                  <a:pt x="629766" y="72390"/>
                </a:lnTo>
                <a:lnTo>
                  <a:pt x="629287" y="74835"/>
                </a:lnTo>
                <a:close/>
              </a:path>
              <a:path w="840740" h="173989">
                <a:moveTo>
                  <a:pt x="734167" y="68856"/>
                </a:moveTo>
                <a:lnTo>
                  <a:pt x="733598" y="68856"/>
                </a:lnTo>
                <a:lnTo>
                  <a:pt x="733585" y="67288"/>
                </a:lnTo>
                <a:lnTo>
                  <a:pt x="734862" y="67288"/>
                </a:lnTo>
                <a:lnTo>
                  <a:pt x="734167" y="68856"/>
                </a:lnTo>
                <a:close/>
              </a:path>
              <a:path w="840740" h="173989">
                <a:moveTo>
                  <a:pt x="740557" y="73615"/>
                </a:moveTo>
                <a:lnTo>
                  <a:pt x="741357" y="72390"/>
                </a:lnTo>
                <a:lnTo>
                  <a:pt x="742951" y="71120"/>
                </a:lnTo>
                <a:lnTo>
                  <a:pt x="743503" y="69850"/>
                </a:lnTo>
                <a:lnTo>
                  <a:pt x="744598" y="68856"/>
                </a:lnTo>
                <a:lnTo>
                  <a:pt x="746255" y="67288"/>
                </a:lnTo>
                <a:lnTo>
                  <a:pt x="746624" y="67288"/>
                </a:lnTo>
                <a:lnTo>
                  <a:pt x="747073" y="68856"/>
                </a:lnTo>
                <a:lnTo>
                  <a:pt x="746356" y="68856"/>
                </a:lnTo>
                <a:lnTo>
                  <a:pt x="746200" y="69850"/>
                </a:lnTo>
                <a:lnTo>
                  <a:pt x="745616" y="69850"/>
                </a:lnTo>
                <a:lnTo>
                  <a:pt x="742880" y="72390"/>
                </a:lnTo>
                <a:lnTo>
                  <a:pt x="740557" y="73615"/>
                </a:lnTo>
                <a:close/>
              </a:path>
              <a:path w="840740" h="173989">
                <a:moveTo>
                  <a:pt x="770223" y="69850"/>
                </a:moveTo>
                <a:lnTo>
                  <a:pt x="770209" y="67288"/>
                </a:lnTo>
                <a:lnTo>
                  <a:pt x="771663" y="67288"/>
                </a:lnTo>
                <a:lnTo>
                  <a:pt x="770223" y="69850"/>
                </a:lnTo>
                <a:close/>
              </a:path>
              <a:path w="840740" h="173989">
                <a:moveTo>
                  <a:pt x="784042" y="68856"/>
                </a:moveTo>
                <a:lnTo>
                  <a:pt x="782972" y="68856"/>
                </a:lnTo>
                <a:lnTo>
                  <a:pt x="783565" y="67288"/>
                </a:lnTo>
                <a:lnTo>
                  <a:pt x="784042" y="68856"/>
                </a:lnTo>
                <a:close/>
              </a:path>
              <a:path w="840740" h="173989">
                <a:moveTo>
                  <a:pt x="141619" y="68856"/>
                </a:moveTo>
                <a:lnTo>
                  <a:pt x="141085" y="68856"/>
                </a:lnTo>
                <a:lnTo>
                  <a:pt x="142076" y="68237"/>
                </a:lnTo>
                <a:lnTo>
                  <a:pt x="141414" y="68237"/>
                </a:lnTo>
                <a:lnTo>
                  <a:pt x="141619" y="68856"/>
                </a:lnTo>
                <a:close/>
              </a:path>
              <a:path w="840740" h="173989">
                <a:moveTo>
                  <a:pt x="245420" y="76183"/>
                </a:moveTo>
                <a:lnTo>
                  <a:pt x="243754" y="76183"/>
                </a:lnTo>
                <a:lnTo>
                  <a:pt x="244902" y="73894"/>
                </a:lnTo>
                <a:lnTo>
                  <a:pt x="245111" y="73615"/>
                </a:lnTo>
                <a:lnTo>
                  <a:pt x="247617" y="72390"/>
                </a:lnTo>
                <a:lnTo>
                  <a:pt x="249168" y="72390"/>
                </a:lnTo>
                <a:lnTo>
                  <a:pt x="249994" y="69850"/>
                </a:lnTo>
                <a:lnTo>
                  <a:pt x="250268" y="69850"/>
                </a:lnTo>
                <a:lnTo>
                  <a:pt x="251992" y="68237"/>
                </a:lnTo>
                <a:lnTo>
                  <a:pt x="251892" y="68856"/>
                </a:lnTo>
                <a:lnTo>
                  <a:pt x="251407" y="71120"/>
                </a:lnTo>
                <a:lnTo>
                  <a:pt x="249941" y="71120"/>
                </a:lnTo>
                <a:lnTo>
                  <a:pt x="249645" y="72390"/>
                </a:lnTo>
                <a:lnTo>
                  <a:pt x="248176" y="73615"/>
                </a:lnTo>
                <a:lnTo>
                  <a:pt x="247625" y="73615"/>
                </a:lnTo>
                <a:lnTo>
                  <a:pt x="246250" y="74835"/>
                </a:lnTo>
                <a:lnTo>
                  <a:pt x="245420" y="76183"/>
                </a:lnTo>
                <a:close/>
              </a:path>
              <a:path w="840740" h="173989">
                <a:moveTo>
                  <a:pt x="263918" y="68856"/>
                </a:moveTo>
                <a:lnTo>
                  <a:pt x="254718" y="68856"/>
                </a:lnTo>
                <a:lnTo>
                  <a:pt x="254825" y="68237"/>
                </a:lnTo>
                <a:lnTo>
                  <a:pt x="243443" y="68237"/>
                </a:lnTo>
                <a:lnTo>
                  <a:pt x="263918" y="68856"/>
                </a:lnTo>
                <a:close/>
              </a:path>
              <a:path w="840740" h="173989">
                <a:moveTo>
                  <a:pt x="523957" y="68856"/>
                </a:moveTo>
                <a:lnTo>
                  <a:pt x="523717" y="68856"/>
                </a:lnTo>
                <a:lnTo>
                  <a:pt x="524321" y="68237"/>
                </a:lnTo>
                <a:lnTo>
                  <a:pt x="524023" y="68237"/>
                </a:lnTo>
                <a:lnTo>
                  <a:pt x="523957" y="68856"/>
                </a:lnTo>
                <a:close/>
              </a:path>
              <a:path w="840740" h="173989">
                <a:moveTo>
                  <a:pt x="696836" y="68856"/>
                </a:moveTo>
                <a:lnTo>
                  <a:pt x="696301" y="68856"/>
                </a:lnTo>
                <a:lnTo>
                  <a:pt x="697292" y="68237"/>
                </a:lnTo>
                <a:lnTo>
                  <a:pt x="696630" y="68237"/>
                </a:lnTo>
                <a:lnTo>
                  <a:pt x="696836" y="68856"/>
                </a:lnTo>
                <a:close/>
              </a:path>
              <a:path w="840740" h="173989">
                <a:moveTo>
                  <a:pt x="800633" y="76183"/>
                </a:moveTo>
                <a:lnTo>
                  <a:pt x="798967" y="76183"/>
                </a:lnTo>
                <a:lnTo>
                  <a:pt x="800114" y="73894"/>
                </a:lnTo>
                <a:lnTo>
                  <a:pt x="800324" y="73615"/>
                </a:lnTo>
                <a:lnTo>
                  <a:pt x="802826" y="72390"/>
                </a:lnTo>
                <a:lnTo>
                  <a:pt x="804381" y="72390"/>
                </a:lnTo>
                <a:lnTo>
                  <a:pt x="805207" y="69850"/>
                </a:lnTo>
                <a:lnTo>
                  <a:pt x="805481" y="69850"/>
                </a:lnTo>
                <a:lnTo>
                  <a:pt x="807347" y="68237"/>
                </a:lnTo>
                <a:lnTo>
                  <a:pt x="807108" y="68856"/>
                </a:lnTo>
                <a:lnTo>
                  <a:pt x="806620" y="71120"/>
                </a:lnTo>
                <a:lnTo>
                  <a:pt x="805153" y="71120"/>
                </a:lnTo>
                <a:lnTo>
                  <a:pt x="804858" y="72390"/>
                </a:lnTo>
                <a:lnTo>
                  <a:pt x="803389" y="73615"/>
                </a:lnTo>
                <a:lnTo>
                  <a:pt x="802838" y="73615"/>
                </a:lnTo>
                <a:lnTo>
                  <a:pt x="801463" y="74835"/>
                </a:lnTo>
                <a:lnTo>
                  <a:pt x="800633" y="76183"/>
                </a:lnTo>
                <a:close/>
              </a:path>
              <a:path w="840740" h="173989">
                <a:moveTo>
                  <a:pt x="817466" y="68856"/>
                </a:moveTo>
                <a:lnTo>
                  <a:pt x="809931" y="68856"/>
                </a:lnTo>
                <a:lnTo>
                  <a:pt x="810038" y="68237"/>
                </a:lnTo>
                <a:lnTo>
                  <a:pt x="800715" y="68237"/>
                </a:lnTo>
                <a:lnTo>
                  <a:pt x="817466" y="68856"/>
                </a:lnTo>
                <a:close/>
              </a:path>
              <a:path w="840740" h="173989">
                <a:moveTo>
                  <a:pt x="42011" y="69850"/>
                </a:moveTo>
                <a:lnTo>
                  <a:pt x="41128" y="69850"/>
                </a:lnTo>
                <a:lnTo>
                  <a:pt x="42071" y="68856"/>
                </a:lnTo>
                <a:lnTo>
                  <a:pt x="42011" y="69850"/>
                </a:lnTo>
                <a:close/>
              </a:path>
              <a:path w="840740" h="173989">
                <a:moveTo>
                  <a:pt x="221439" y="74835"/>
                </a:moveTo>
                <a:lnTo>
                  <a:pt x="221685" y="73894"/>
                </a:lnTo>
                <a:lnTo>
                  <a:pt x="221813" y="73615"/>
                </a:lnTo>
                <a:lnTo>
                  <a:pt x="226236" y="68856"/>
                </a:lnTo>
                <a:lnTo>
                  <a:pt x="227936" y="68856"/>
                </a:lnTo>
                <a:lnTo>
                  <a:pt x="227163" y="69850"/>
                </a:lnTo>
                <a:lnTo>
                  <a:pt x="226444" y="69850"/>
                </a:lnTo>
                <a:lnTo>
                  <a:pt x="224999" y="72390"/>
                </a:lnTo>
                <a:lnTo>
                  <a:pt x="221439" y="74835"/>
                </a:lnTo>
                <a:close/>
              </a:path>
              <a:path w="840740" h="173989">
                <a:moveTo>
                  <a:pt x="263929" y="82550"/>
                </a:moveTo>
                <a:lnTo>
                  <a:pt x="262000" y="82550"/>
                </a:lnTo>
                <a:lnTo>
                  <a:pt x="265182" y="80010"/>
                </a:lnTo>
                <a:lnTo>
                  <a:pt x="267432" y="76183"/>
                </a:lnTo>
                <a:lnTo>
                  <a:pt x="270962" y="73894"/>
                </a:lnTo>
                <a:lnTo>
                  <a:pt x="271365" y="73615"/>
                </a:lnTo>
                <a:lnTo>
                  <a:pt x="272484" y="72390"/>
                </a:lnTo>
                <a:lnTo>
                  <a:pt x="274199" y="71120"/>
                </a:lnTo>
                <a:lnTo>
                  <a:pt x="275299" y="68856"/>
                </a:lnTo>
                <a:lnTo>
                  <a:pt x="276318" y="68856"/>
                </a:lnTo>
                <a:lnTo>
                  <a:pt x="276159" y="69850"/>
                </a:lnTo>
                <a:lnTo>
                  <a:pt x="275643" y="71120"/>
                </a:lnTo>
                <a:lnTo>
                  <a:pt x="274458" y="72390"/>
                </a:lnTo>
                <a:lnTo>
                  <a:pt x="273996" y="72390"/>
                </a:lnTo>
                <a:lnTo>
                  <a:pt x="270917" y="76183"/>
                </a:lnTo>
                <a:lnTo>
                  <a:pt x="268655" y="77470"/>
                </a:lnTo>
                <a:lnTo>
                  <a:pt x="268270" y="77470"/>
                </a:lnTo>
                <a:lnTo>
                  <a:pt x="267399" y="78629"/>
                </a:lnTo>
                <a:lnTo>
                  <a:pt x="266539" y="79841"/>
                </a:lnTo>
                <a:lnTo>
                  <a:pt x="266420" y="80010"/>
                </a:lnTo>
                <a:lnTo>
                  <a:pt x="264772" y="81280"/>
                </a:lnTo>
                <a:lnTo>
                  <a:pt x="263929" y="82550"/>
                </a:lnTo>
                <a:close/>
              </a:path>
              <a:path w="840740" h="173989">
                <a:moveTo>
                  <a:pt x="360065" y="72390"/>
                </a:moveTo>
                <a:lnTo>
                  <a:pt x="359489" y="72390"/>
                </a:lnTo>
                <a:lnTo>
                  <a:pt x="359592" y="71120"/>
                </a:lnTo>
                <a:lnTo>
                  <a:pt x="359919" y="71120"/>
                </a:lnTo>
                <a:lnTo>
                  <a:pt x="361456" y="69850"/>
                </a:lnTo>
                <a:lnTo>
                  <a:pt x="363065" y="68856"/>
                </a:lnTo>
                <a:lnTo>
                  <a:pt x="363835" y="68856"/>
                </a:lnTo>
                <a:lnTo>
                  <a:pt x="362972" y="69850"/>
                </a:lnTo>
                <a:lnTo>
                  <a:pt x="361286" y="71120"/>
                </a:lnTo>
                <a:lnTo>
                  <a:pt x="360065" y="72390"/>
                </a:lnTo>
                <a:close/>
              </a:path>
              <a:path w="840740" h="173989">
                <a:moveTo>
                  <a:pt x="384045" y="73615"/>
                </a:moveTo>
                <a:lnTo>
                  <a:pt x="383301" y="73615"/>
                </a:lnTo>
                <a:lnTo>
                  <a:pt x="383281" y="72390"/>
                </a:lnTo>
                <a:lnTo>
                  <a:pt x="383537" y="72390"/>
                </a:lnTo>
                <a:lnTo>
                  <a:pt x="385982" y="69850"/>
                </a:lnTo>
                <a:lnTo>
                  <a:pt x="387234" y="68856"/>
                </a:lnTo>
                <a:lnTo>
                  <a:pt x="387849" y="68856"/>
                </a:lnTo>
                <a:lnTo>
                  <a:pt x="386245" y="71120"/>
                </a:lnTo>
                <a:lnTo>
                  <a:pt x="385106" y="72390"/>
                </a:lnTo>
                <a:lnTo>
                  <a:pt x="384045" y="73615"/>
                </a:lnTo>
                <a:close/>
              </a:path>
              <a:path w="840740" h="173989">
                <a:moveTo>
                  <a:pt x="421122" y="72390"/>
                </a:moveTo>
                <a:lnTo>
                  <a:pt x="420769" y="72390"/>
                </a:lnTo>
                <a:lnTo>
                  <a:pt x="420766" y="71120"/>
                </a:lnTo>
                <a:lnTo>
                  <a:pt x="421499" y="71120"/>
                </a:lnTo>
                <a:lnTo>
                  <a:pt x="422260" y="69850"/>
                </a:lnTo>
                <a:lnTo>
                  <a:pt x="422998" y="68856"/>
                </a:lnTo>
                <a:lnTo>
                  <a:pt x="424161" y="68856"/>
                </a:lnTo>
                <a:lnTo>
                  <a:pt x="423883" y="69850"/>
                </a:lnTo>
                <a:lnTo>
                  <a:pt x="422805" y="71120"/>
                </a:lnTo>
                <a:lnTo>
                  <a:pt x="421122" y="72390"/>
                </a:lnTo>
                <a:close/>
              </a:path>
              <a:path w="840740" h="173989">
                <a:moveTo>
                  <a:pt x="445695" y="73615"/>
                </a:moveTo>
                <a:lnTo>
                  <a:pt x="445398" y="72390"/>
                </a:lnTo>
                <a:lnTo>
                  <a:pt x="446444" y="71120"/>
                </a:lnTo>
                <a:lnTo>
                  <a:pt x="448384" y="68856"/>
                </a:lnTo>
                <a:lnTo>
                  <a:pt x="448652" y="68856"/>
                </a:lnTo>
                <a:lnTo>
                  <a:pt x="448760" y="69850"/>
                </a:lnTo>
                <a:lnTo>
                  <a:pt x="448383" y="69850"/>
                </a:lnTo>
                <a:lnTo>
                  <a:pt x="447771" y="71120"/>
                </a:lnTo>
                <a:lnTo>
                  <a:pt x="447237" y="71120"/>
                </a:lnTo>
                <a:lnTo>
                  <a:pt x="446479" y="72390"/>
                </a:lnTo>
                <a:lnTo>
                  <a:pt x="446152" y="72390"/>
                </a:lnTo>
                <a:lnTo>
                  <a:pt x="445695" y="73615"/>
                </a:lnTo>
                <a:close/>
              </a:path>
              <a:path w="840740" h="173989">
                <a:moveTo>
                  <a:pt x="458092" y="84865"/>
                </a:moveTo>
                <a:lnTo>
                  <a:pt x="457857" y="84865"/>
                </a:lnTo>
                <a:lnTo>
                  <a:pt x="458393" y="83671"/>
                </a:lnTo>
                <a:lnTo>
                  <a:pt x="459276" y="82550"/>
                </a:lnTo>
                <a:lnTo>
                  <a:pt x="460966" y="80010"/>
                </a:lnTo>
                <a:lnTo>
                  <a:pt x="461322" y="80010"/>
                </a:lnTo>
                <a:lnTo>
                  <a:pt x="462184" y="78629"/>
                </a:lnTo>
                <a:lnTo>
                  <a:pt x="463570" y="78629"/>
                </a:lnTo>
                <a:lnTo>
                  <a:pt x="465379" y="76183"/>
                </a:lnTo>
                <a:lnTo>
                  <a:pt x="466614" y="74835"/>
                </a:lnTo>
                <a:lnTo>
                  <a:pt x="468046" y="73894"/>
                </a:lnTo>
                <a:lnTo>
                  <a:pt x="468435" y="73615"/>
                </a:lnTo>
                <a:lnTo>
                  <a:pt x="470197" y="71120"/>
                </a:lnTo>
                <a:lnTo>
                  <a:pt x="472188" y="68856"/>
                </a:lnTo>
                <a:lnTo>
                  <a:pt x="474300" y="68856"/>
                </a:lnTo>
                <a:lnTo>
                  <a:pt x="473051" y="69850"/>
                </a:lnTo>
                <a:lnTo>
                  <a:pt x="471289" y="71120"/>
                </a:lnTo>
                <a:lnTo>
                  <a:pt x="470541" y="73615"/>
                </a:lnTo>
                <a:lnTo>
                  <a:pt x="469295" y="73615"/>
                </a:lnTo>
                <a:lnTo>
                  <a:pt x="468837" y="74835"/>
                </a:lnTo>
                <a:lnTo>
                  <a:pt x="467604" y="76183"/>
                </a:lnTo>
                <a:lnTo>
                  <a:pt x="466843" y="76183"/>
                </a:lnTo>
                <a:lnTo>
                  <a:pt x="465588" y="77470"/>
                </a:lnTo>
                <a:lnTo>
                  <a:pt x="464617" y="78629"/>
                </a:lnTo>
                <a:lnTo>
                  <a:pt x="462567" y="80010"/>
                </a:lnTo>
                <a:lnTo>
                  <a:pt x="461386" y="81280"/>
                </a:lnTo>
                <a:lnTo>
                  <a:pt x="461016" y="82550"/>
                </a:lnTo>
                <a:lnTo>
                  <a:pt x="459774" y="83671"/>
                </a:lnTo>
                <a:lnTo>
                  <a:pt x="458092" y="84865"/>
                </a:lnTo>
                <a:close/>
              </a:path>
              <a:path w="840740" h="173989">
                <a:moveTo>
                  <a:pt x="498412" y="69850"/>
                </a:moveTo>
                <a:lnTo>
                  <a:pt x="497330" y="69850"/>
                </a:lnTo>
                <a:lnTo>
                  <a:pt x="497784" y="68856"/>
                </a:lnTo>
                <a:lnTo>
                  <a:pt x="498660" y="68856"/>
                </a:lnTo>
                <a:lnTo>
                  <a:pt x="498412" y="69850"/>
                </a:lnTo>
                <a:close/>
              </a:path>
              <a:path w="840740" h="173989">
                <a:moveTo>
                  <a:pt x="511020" y="69850"/>
                </a:moveTo>
                <a:lnTo>
                  <a:pt x="510377" y="68856"/>
                </a:lnTo>
                <a:lnTo>
                  <a:pt x="511493" y="68856"/>
                </a:lnTo>
                <a:lnTo>
                  <a:pt x="511020" y="69850"/>
                </a:lnTo>
                <a:close/>
              </a:path>
              <a:path w="840740" h="173989">
                <a:moveTo>
                  <a:pt x="515482" y="77470"/>
                </a:moveTo>
                <a:lnTo>
                  <a:pt x="514817" y="77470"/>
                </a:lnTo>
                <a:lnTo>
                  <a:pt x="514744" y="76183"/>
                </a:lnTo>
                <a:lnTo>
                  <a:pt x="515358" y="76183"/>
                </a:lnTo>
                <a:lnTo>
                  <a:pt x="517312" y="74835"/>
                </a:lnTo>
                <a:lnTo>
                  <a:pt x="518151" y="73615"/>
                </a:lnTo>
                <a:lnTo>
                  <a:pt x="518727" y="72390"/>
                </a:lnTo>
                <a:lnTo>
                  <a:pt x="519025" y="71337"/>
                </a:lnTo>
                <a:lnTo>
                  <a:pt x="519087" y="71120"/>
                </a:lnTo>
                <a:lnTo>
                  <a:pt x="519685" y="71120"/>
                </a:lnTo>
                <a:lnTo>
                  <a:pt x="521357" y="69850"/>
                </a:lnTo>
                <a:lnTo>
                  <a:pt x="522126" y="69850"/>
                </a:lnTo>
                <a:lnTo>
                  <a:pt x="522671" y="68856"/>
                </a:lnTo>
                <a:lnTo>
                  <a:pt x="523621" y="68856"/>
                </a:lnTo>
                <a:lnTo>
                  <a:pt x="523243" y="69850"/>
                </a:lnTo>
                <a:lnTo>
                  <a:pt x="521467" y="71120"/>
                </a:lnTo>
                <a:lnTo>
                  <a:pt x="520101" y="72390"/>
                </a:lnTo>
                <a:lnTo>
                  <a:pt x="519651" y="73615"/>
                </a:lnTo>
                <a:lnTo>
                  <a:pt x="519372" y="73894"/>
                </a:lnTo>
                <a:lnTo>
                  <a:pt x="516810" y="76183"/>
                </a:lnTo>
                <a:lnTo>
                  <a:pt x="515482" y="77470"/>
                </a:lnTo>
                <a:close/>
              </a:path>
              <a:path w="840740" h="173989">
                <a:moveTo>
                  <a:pt x="558088" y="72390"/>
                </a:moveTo>
                <a:lnTo>
                  <a:pt x="556504" y="72390"/>
                </a:lnTo>
                <a:lnTo>
                  <a:pt x="556663" y="71337"/>
                </a:lnTo>
                <a:lnTo>
                  <a:pt x="556696" y="71120"/>
                </a:lnTo>
                <a:lnTo>
                  <a:pt x="557639" y="69850"/>
                </a:lnTo>
                <a:lnTo>
                  <a:pt x="559259" y="68856"/>
                </a:lnTo>
                <a:lnTo>
                  <a:pt x="561213" y="68856"/>
                </a:lnTo>
                <a:lnTo>
                  <a:pt x="560999" y="69850"/>
                </a:lnTo>
                <a:lnTo>
                  <a:pt x="558088" y="72390"/>
                </a:lnTo>
                <a:close/>
              </a:path>
              <a:path w="840740" h="173989">
                <a:moveTo>
                  <a:pt x="597228" y="69850"/>
                </a:moveTo>
                <a:lnTo>
                  <a:pt x="596345" y="69850"/>
                </a:lnTo>
                <a:lnTo>
                  <a:pt x="597284" y="68856"/>
                </a:lnTo>
                <a:lnTo>
                  <a:pt x="597228" y="69850"/>
                </a:lnTo>
                <a:close/>
              </a:path>
              <a:path w="840740" h="173989">
                <a:moveTo>
                  <a:pt x="776652" y="74835"/>
                </a:moveTo>
                <a:lnTo>
                  <a:pt x="776898" y="73894"/>
                </a:lnTo>
                <a:lnTo>
                  <a:pt x="777026" y="73615"/>
                </a:lnTo>
                <a:lnTo>
                  <a:pt x="781449" y="68856"/>
                </a:lnTo>
                <a:lnTo>
                  <a:pt x="783149" y="68856"/>
                </a:lnTo>
                <a:lnTo>
                  <a:pt x="782376" y="69850"/>
                </a:lnTo>
                <a:lnTo>
                  <a:pt x="781657" y="69850"/>
                </a:lnTo>
                <a:lnTo>
                  <a:pt x="780212" y="72390"/>
                </a:lnTo>
                <a:lnTo>
                  <a:pt x="776652" y="74835"/>
                </a:lnTo>
                <a:close/>
              </a:path>
              <a:path w="840740" h="173989">
                <a:moveTo>
                  <a:pt x="819142" y="82550"/>
                </a:moveTo>
                <a:lnTo>
                  <a:pt x="817213" y="82550"/>
                </a:lnTo>
                <a:lnTo>
                  <a:pt x="820394" y="80010"/>
                </a:lnTo>
                <a:lnTo>
                  <a:pt x="822645" y="76183"/>
                </a:lnTo>
                <a:lnTo>
                  <a:pt x="826175" y="73894"/>
                </a:lnTo>
                <a:lnTo>
                  <a:pt x="826577" y="73615"/>
                </a:lnTo>
                <a:lnTo>
                  <a:pt x="827696" y="72390"/>
                </a:lnTo>
                <a:lnTo>
                  <a:pt x="829412" y="71120"/>
                </a:lnTo>
                <a:lnTo>
                  <a:pt x="830512" y="68856"/>
                </a:lnTo>
                <a:lnTo>
                  <a:pt x="831531" y="68856"/>
                </a:lnTo>
                <a:lnTo>
                  <a:pt x="831372" y="69850"/>
                </a:lnTo>
                <a:lnTo>
                  <a:pt x="830856" y="71120"/>
                </a:lnTo>
                <a:lnTo>
                  <a:pt x="829671" y="72390"/>
                </a:lnTo>
                <a:lnTo>
                  <a:pt x="829209" y="72390"/>
                </a:lnTo>
                <a:lnTo>
                  <a:pt x="826130" y="76183"/>
                </a:lnTo>
                <a:lnTo>
                  <a:pt x="824142" y="77470"/>
                </a:lnTo>
                <a:lnTo>
                  <a:pt x="823711" y="77470"/>
                </a:lnTo>
                <a:lnTo>
                  <a:pt x="822632" y="78629"/>
                </a:lnTo>
                <a:lnTo>
                  <a:pt x="821752" y="79841"/>
                </a:lnTo>
                <a:lnTo>
                  <a:pt x="821633" y="80010"/>
                </a:lnTo>
                <a:lnTo>
                  <a:pt x="819985" y="81280"/>
                </a:lnTo>
                <a:lnTo>
                  <a:pt x="819142" y="82550"/>
                </a:lnTo>
                <a:close/>
              </a:path>
              <a:path w="840740" h="173989">
                <a:moveTo>
                  <a:pt x="39677" y="71337"/>
                </a:moveTo>
                <a:lnTo>
                  <a:pt x="39769" y="69850"/>
                </a:lnTo>
                <a:lnTo>
                  <a:pt x="41210" y="69850"/>
                </a:lnTo>
                <a:lnTo>
                  <a:pt x="40534" y="71120"/>
                </a:lnTo>
                <a:lnTo>
                  <a:pt x="39851" y="71120"/>
                </a:lnTo>
                <a:lnTo>
                  <a:pt x="39677" y="71337"/>
                </a:lnTo>
                <a:close/>
              </a:path>
              <a:path w="840740" h="173989">
                <a:moveTo>
                  <a:pt x="89641" y="71120"/>
                </a:moveTo>
                <a:lnTo>
                  <a:pt x="89463" y="69850"/>
                </a:lnTo>
                <a:lnTo>
                  <a:pt x="90001" y="69850"/>
                </a:lnTo>
                <a:lnTo>
                  <a:pt x="89641" y="71120"/>
                </a:lnTo>
                <a:close/>
              </a:path>
              <a:path w="840740" h="173989">
                <a:moveTo>
                  <a:pt x="135691" y="74835"/>
                </a:moveTo>
                <a:lnTo>
                  <a:pt x="134892" y="74835"/>
                </a:lnTo>
                <a:lnTo>
                  <a:pt x="135253" y="73894"/>
                </a:lnTo>
                <a:lnTo>
                  <a:pt x="135354" y="73615"/>
                </a:lnTo>
                <a:lnTo>
                  <a:pt x="135667" y="72390"/>
                </a:lnTo>
                <a:lnTo>
                  <a:pt x="137524" y="71120"/>
                </a:lnTo>
                <a:lnTo>
                  <a:pt x="138759" y="69850"/>
                </a:lnTo>
                <a:lnTo>
                  <a:pt x="139901" y="69850"/>
                </a:lnTo>
                <a:lnTo>
                  <a:pt x="137043" y="73615"/>
                </a:lnTo>
                <a:lnTo>
                  <a:pt x="135691" y="74835"/>
                </a:lnTo>
                <a:close/>
              </a:path>
              <a:path w="840740" h="173989">
                <a:moveTo>
                  <a:pt x="147987" y="74835"/>
                </a:moveTo>
                <a:lnTo>
                  <a:pt x="147365" y="74835"/>
                </a:lnTo>
                <a:lnTo>
                  <a:pt x="147341" y="73615"/>
                </a:lnTo>
                <a:lnTo>
                  <a:pt x="147757" y="73615"/>
                </a:lnTo>
                <a:lnTo>
                  <a:pt x="148303" y="72390"/>
                </a:lnTo>
                <a:lnTo>
                  <a:pt x="148712" y="72390"/>
                </a:lnTo>
                <a:lnTo>
                  <a:pt x="149048" y="71337"/>
                </a:lnTo>
                <a:lnTo>
                  <a:pt x="149118" y="71120"/>
                </a:lnTo>
                <a:lnTo>
                  <a:pt x="150360" y="71120"/>
                </a:lnTo>
                <a:lnTo>
                  <a:pt x="150826" y="69850"/>
                </a:lnTo>
                <a:lnTo>
                  <a:pt x="152249" y="69850"/>
                </a:lnTo>
                <a:lnTo>
                  <a:pt x="151150" y="71120"/>
                </a:lnTo>
                <a:lnTo>
                  <a:pt x="150143" y="72390"/>
                </a:lnTo>
                <a:lnTo>
                  <a:pt x="148626" y="73615"/>
                </a:lnTo>
                <a:lnTo>
                  <a:pt x="148454" y="73894"/>
                </a:lnTo>
                <a:lnTo>
                  <a:pt x="147987" y="74835"/>
                </a:lnTo>
                <a:close/>
              </a:path>
              <a:path w="840740" h="173989">
                <a:moveTo>
                  <a:pt x="171476" y="76183"/>
                </a:moveTo>
                <a:lnTo>
                  <a:pt x="170439" y="76183"/>
                </a:lnTo>
                <a:lnTo>
                  <a:pt x="171048" y="74835"/>
                </a:lnTo>
                <a:lnTo>
                  <a:pt x="172607" y="73894"/>
                </a:lnTo>
                <a:lnTo>
                  <a:pt x="173015" y="73615"/>
                </a:lnTo>
                <a:lnTo>
                  <a:pt x="174004" y="71337"/>
                </a:lnTo>
                <a:lnTo>
                  <a:pt x="174098" y="71120"/>
                </a:lnTo>
                <a:lnTo>
                  <a:pt x="176440" y="69850"/>
                </a:lnTo>
                <a:lnTo>
                  <a:pt x="176273" y="71120"/>
                </a:lnTo>
                <a:lnTo>
                  <a:pt x="175874" y="72390"/>
                </a:lnTo>
                <a:lnTo>
                  <a:pt x="174582" y="72390"/>
                </a:lnTo>
                <a:lnTo>
                  <a:pt x="174085" y="73615"/>
                </a:lnTo>
                <a:lnTo>
                  <a:pt x="173786" y="74835"/>
                </a:lnTo>
                <a:lnTo>
                  <a:pt x="173201" y="74835"/>
                </a:lnTo>
                <a:lnTo>
                  <a:pt x="171476" y="76183"/>
                </a:lnTo>
                <a:close/>
              </a:path>
              <a:path w="840740" h="173989">
                <a:moveTo>
                  <a:pt x="201232" y="71120"/>
                </a:moveTo>
                <a:lnTo>
                  <a:pt x="200538" y="71120"/>
                </a:lnTo>
                <a:lnTo>
                  <a:pt x="200897" y="69850"/>
                </a:lnTo>
                <a:lnTo>
                  <a:pt x="201232" y="71120"/>
                </a:lnTo>
                <a:close/>
              </a:path>
              <a:path w="840740" h="173989">
                <a:moveTo>
                  <a:pt x="212519" y="72390"/>
                </a:moveTo>
                <a:lnTo>
                  <a:pt x="210950" y="72390"/>
                </a:lnTo>
                <a:lnTo>
                  <a:pt x="211298" y="71337"/>
                </a:lnTo>
                <a:lnTo>
                  <a:pt x="211370" y="71120"/>
                </a:lnTo>
                <a:lnTo>
                  <a:pt x="212189" y="71120"/>
                </a:lnTo>
                <a:lnTo>
                  <a:pt x="212569" y="69850"/>
                </a:lnTo>
                <a:lnTo>
                  <a:pt x="213566" y="69850"/>
                </a:lnTo>
                <a:lnTo>
                  <a:pt x="213270" y="71120"/>
                </a:lnTo>
                <a:lnTo>
                  <a:pt x="212519" y="72390"/>
                </a:lnTo>
                <a:close/>
              </a:path>
              <a:path w="840740" h="173989">
                <a:moveTo>
                  <a:pt x="250261" y="83671"/>
                </a:moveTo>
                <a:lnTo>
                  <a:pt x="248633" y="83671"/>
                </a:lnTo>
                <a:lnTo>
                  <a:pt x="249432" y="82550"/>
                </a:lnTo>
                <a:lnTo>
                  <a:pt x="250243" y="81280"/>
                </a:lnTo>
                <a:lnTo>
                  <a:pt x="251585" y="80010"/>
                </a:lnTo>
                <a:lnTo>
                  <a:pt x="253133" y="78629"/>
                </a:lnTo>
                <a:lnTo>
                  <a:pt x="257064" y="74835"/>
                </a:lnTo>
                <a:lnTo>
                  <a:pt x="259531" y="72390"/>
                </a:lnTo>
                <a:lnTo>
                  <a:pt x="262548" y="69850"/>
                </a:lnTo>
                <a:lnTo>
                  <a:pt x="264178" y="69850"/>
                </a:lnTo>
                <a:lnTo>
                  <a:pt x="264071" y="71120"/>
                </a:lnTo>
                <a:lnTo>
                  <a:pt x="262502" y="71120"/>
                </a:lnTo>
                <a:lnTo>
                  <a:pt x="261328" y="73615"/>
                </a:lnTo>
                <a:lnTo>
                  <a:pt x="259952" y="73615"/>
                </a:lnTo>
                <a:lnTo>
                  <a:pt x="257666" y="77470"/>
                </a:lnTo>
                <a:lnTo>
                  <a:pt x="255880" y="77470"/>
                </a:lnTo>
                <a:lnTo>
                  <a:pt x="254687" y="79841"/>
                </a:lnTo>
                <a:lnTo>
                  <a:pt x="254602" y="80010"/>
                </a:lnTo>
                <a:lnTo>
                  <a:pt x="254293" y="80010"/>
                </a:lnTo>
                <a:lnTo>
                  <a:pt x="252677" y="81280"/>
                </a:lnTo>
                <a:lnTo>
                  <a:pt x="251467" y="81280"/>
                </a:lnTo>
                <a:lnTo>
                  <a:pt x="250261" y="83671"/>
                </a:lnTo>
                <a:close/>
              </a:path>
              <a:path w="840740" h="173989">
                <a:moveTo>
                  <a:pt x="310784" y="72390"/>
                </a:moveTo>
                <a:lnTo>
                  <a:pt x="310008" y="72390"/>
                </a:lnTo>
                <a:lnTo>
                  <a:pt x="311470" y="69850"/>
                </a:lnTo>
                <a:lnTo>
                  <a:pt x="312114" y="69850"/>
                </a:lnTo>
                <a:lnTo>
                  <a:pt x="311997" y="71120"/>
                </a:lnTo>
                <a:lnTo>
                  <a:pt x="311698" y="71120"/>
                </a:lnTo>
                <a:lnTo>
                  <a:pt x="310784" y="72390"/>
                </a:lnTo>
                <a:close/>
              </a:path>
              <a:path w="840740" h="173989">
                <a:moveTo>
                  <a:pt x="337074" y="71120"/>
                </a:moveTo>
                <a:lnTo>
                  <a:pt x="335871" y="71120"/>
                </a:lnTo>
                <a:lnTo>
                  <a:pt x="336440" y="69850"/>
                </a:lnTo>
                <a:lnTo>
                  <a:pt x="337689" y="69850"/>
                </a:lnTo>
                <a:lnTo>
                  <a:pt x="337074" y="71120"/>
                </a:lnTo>
                <a:close/>
              </a:path>
              <a:path w="840740" h="173989">
                <a:moveTo>
                  <a:pt x="411240" y="71120"/>
                </a:moveTo>
                <a:lnTo>
                  <a:pt x="410866" y="71120"/>
                </a:lnTo>
                <a:lnTo>
                  <a:pt x="410713" y="69850"/>
                </a:lnTo>
                <a:lnTo>
                  <a:pt x="412222" y="69850"/>
                </a:lnTo>
                <a:lnTo>
                  <a:pt x="411240" y="71120"/>
                </a:lnTo>
                <a:close/>
              </a:path>
              <a:path w="840740" h="173989">
                <a:moveTo>
                  <a:pt x="509265" y="71120"/>
                </a:moveTo>
                <a:lnTo>
                  <a:pt x="508539" y="71120"/>
                </a:lnTo>
                <a:lnTo>
                  <a:pt x="508924" y="69850"/>
                </a:lnTo>
                <a:lnTo>
                  <a:pt x="509297" y="69850"/>
                </a:lnTo>
                <a:lnTo>
                  <a:pt x="509265" y="71120"/>
                </a:lnTo>
                <a:close/>
              </a:path>
              <a:path w="840740" h="173989">
                <a:moveTo>
                  <a:pt x="541621" y="76183"/>
                </a:moveTo>
                <a:lnTo>
                  <a:pt x="540425" y="76183"/>
                </a:lnTo>
                <a:lnTo>
                  <a:pt x="540263" y="74835"/>
                </a:lnTo>
                <a:lnTo>
                  <a:pt x="540403" y="74835"/>
                </a:lnTo>
                <a:lnTo>
                  <a:pt x="542080" y="73615"/>
                </a:lnTo>
                <a:lnTo>
                  <a:pt x="543982" y="72390"/>
                </a:lnTo>
                <a:lnTo>
                  <a:pt x="545455" y="69850"/>
                </a:lnTo>
                <a:lnTo>
                  <a:pt x="547352" y="69850"/>
                </a:lnTo>
                <a:lnTo>
                  <a:pt x="545989" y="71120"/>
                </a:lnTo>
                <a:lnTo>
                  <a:pt x="544441" y="72390"/>
                </a:lnTo>
                <a:lnTo>
                  <a:pt x="542594" y="74835"/>
                </a:lnTo>
                <a:lnTo>
                  <a:pt x="541621" y="76183"/>
                </a:lnTo>
                <a:close/>
              </a:path>
              <a:path w="840740" h="173989">
                <a:moveTo>
                  <a:pt x="594890" y="71337"/>
                </a:moveTo>
                <a:lnTo>
                  <a:pt x="594982" y="69850"/>
                </a:lnTo>
                <a:lnTo>
                  <a:pt x="596427" y="69850"/>
                </a:lnTo>
                <a:lnTo>
                  <a:pt x="595751" y="71120"/>
                </a:lnTo>
                <a:lnTo>
                  <a:pt x="595064" y="71120"/>
                </a:lnTo>
                <a:lnTo>
                  <a:pt x="594890" y="71337"/>
                </a:lnTo>
                <a:close/>
              </a:path>
              <a:path w="840740" h="173989">
                <a:moveTo>
                  <a:pt x="644854" y="71120"/>
                </a:moveTo>
                <a:lnTo>
                  <a:pt x="644676" y="69850"/>
                </a:lnTo>
                <a:lnTo>
                  <a:pt x="645214" y="69850"/>
                </a:lnTo>
                <a:lnTo>
                  <a:pt x="644854" y="71120"/>
                </a:lnTo>
                <a:close/>
              </a:path>
              <a:path w="840740" h="173989">
                <a:moveTo>
                  <a:pt x="690904" y="74835"/>
                </a:moveTo>
                <a:lnTo>
                  <a:pt x="690105" y="74835"/>
                </a:lnTo>
                <a:lnTo>
                  <a:pt x="690466" y="73894"/>
                </a:lnTo>
                <a:lnTo>
                  <a:pt x="690567" y="73615"/>
                </a:lnTo>
                <a:lnTo>
                  <a:pt x="690880" y="72390"/>
                </a:lnTo>
                <a:lnTo>
                  <a:pt x="692737" y="71120"/>
                </a:lnTo>
                <a:lnTo>
                  <a:pt x="693972" y="69850"/>
                </a:lnTo>
                <a:lnTo>
                  <a:pt x="695114" y="69850"/>
                </a:lnTo>
                <a:lnTo>
                  <a:pt x="692259" y="73615"/>
                </a:lnTo>
                <a:lnTo>
                  <a:pt x="690904" y="74835"/>
                </a:lnTo>
                <a:close/>
              </a:path>
              <a:path w="840740" h="173989">
                <a:moveTo>
                  <a:pt x="703200" y="74835"/>
                </a:moveTo>
                <a:lnTo>
                  <a:pt x="702578" y="74835"/>
                </a:lnTo>
                <a:lnTo>
                  <a:pt x="702554" y="73615"/>
                </a:lnTo>
                <a:lnTo>
                  <a:pt x="702970" y="73615"/>
                </a:lnTo>
                <a:lnTo>
                  <a:pt x="703516" y="72390"/>
                </a:lnTo>
                <a:lnTo>
                  <a:pt x="703925" y="72390"/>
                </a:lnTo>
                <a:lnTo>
                  <a:pt x="704261" y="71337"/>
                </a:lnTo>
                <a:lnTo>
                  <a:pt x="704331" y="71120"/>
                </a:lnTo>
                <a:lnTo>
                  <a:pt x="705573" y="71120"/>
                </a:lnTo>
                <a:lnTo>
                  <a:pt x="706039" y="69850"/>
                </a:lnTo>
                <a:lnTo>
                  <a:pt x="707462" y="69850"/>
                </a:lnTo>
                <a:lnTo>
                  <a:pt x="706363" y="71120"/>
                </a:lnTo>
                <a:lnTo>
                  <a:pt x="705356" y="72390"/>
                </a:lnTo>
                <a:lnTo>
                  <a:pt x="703838" y="73615"/>
                </a:lnTo>
                <a:lnTo>
                  <a:pt x="703666" y="73894"/>
                </a:lnTo>
                <a:lnTo>
                  <a:pt x="703200" y="74835"/>
                </a:lnTo>
                <a:close/>
              </a:path>
              <a:path w="840740" h="173989">
                <a:moveTo>
                  <a:pt x="726689" y="76183"/>
                </a:moveTo>
                <a:lnTo>
                  <a:pt x="725652" y="76183"/>
                </a:lnTo>
                <a:lnTo>
                  <a:pt x="726261" y="74835"/>
                </a:lnTo>
                <a:lnTo>
                  <a:pt x="727820" y="73894"/>
                </a:lnTo>
                <a:lnTo>
                  <a:pt x="728228" y="73615"/>
                </a:lnTo>
                <a:lnTo>
                  <a:pt x="729217" y="71337"/>
                </a:lnTo>
                <a:lnTo>
                  <a:pt x="729311" y="71120"/>
                </a:lnTo>
                <a:lnTo>
                  <a:pt x="731653" y="69850"/>
                </a:lnTo>
                <a:lnTo>
                  <a:pt x="731486" y="71120"/>
                </a:lnTo>
                <a:lnTo>
                  <a:pt x="731087" y="72390"/>
                </a:lnTo>
                <a:lnTo>
                  <a:pt x="729795" y="72390"/>
                </a:lnTo>
                <a:lnTo>
                  <a:pt x="729298" y="73615"/>
                </a:lnTo>
                <a:lnTo>
                  <a:pt x="728999" y="74835"/>
                </a:lnTo>
                <a:lnTo>
                  <a:pt x="728414" y="74835"/>
                </a:lnTo>
                <a:lnTo>
                  <a:pt x="726689" y="76183"/>
                </a:lnTo>
                <a:close/>
              </a:path>
              <a:path w="840740" h="173989">
                <a:moveTo>
                  <a:pt x="756445" y="71120"/>
                </a:moveTo>
                <a:lnTo>
                  <a:pt x="755751" y="71120"/>
                </a:lnTo>
                <a:lnTo>
                  <a:pt x="756110" y="69850"/>
                </a:lnTo>
                <a:lnTo>
                  <a:pt x="756445" y="71120"/>
                </a:lnTo>
                <a:close/>
              </a:path>
              <a:path w="840740" h="173989">
                <a:moveTo>
                  <a:pt x="767733" y="72390"/>
                </a:moveTo>
                <a:lnTo>
                  <a:pt x="766163" y="72390"/>
                </a:lnTo>
                <a:lnTo>
                  <a:pt x="766511" y="71337"/>
                </a:lnTo>
                <a:lnTo>
                  <a:pt x="766583" y="71120"/>
                </a:lnTo>
                <a:lnTo>
                  <a:pt x="767402" y="71120"/>
                </a:lnTo>
                <a:lnTo>
                  <a:pt x="767782" y="69850"/>
                </a:lnTo>
                <a:lnTo>
                  <a:pt x="768779" y="69850"/>
                </a:lnTo>
                <a:lnTo>
                  <a:pt x="768483" y="71120"/>
                </a:lnTo>
                <a:lnTo>
                  <a:pt x="767733" y="72390"/>
                </a:lnTo>
                <a:close/>
              </a:path>
              <a:path w="840740" h="173989">
                <a:moveTo>
                  <a:pt x="805474" y="83671"/>
                </a:moveTo>
                <a:lnTo>
                  <a:pt x="803846" y="83671"/>
                </a:lnTo>
                <a:lnTo>
                  <a:pt x="804645" y="82550"/>
                </a:lnTo>
                <a:lnTo>
                  <a:pt x="805456" y="81280"/>
                </a:lnTo>
                <a:lnTo>
                  <a:pt x="806798" y="80010"/>
                </a:lnTo>
                <a:lnTo>
                  <a:pt x="808346" y="78629"/>
                </a:lnTo>
                <a:lnTo>
                  <a:pt x="812276" y="74835"/>
                </a:lnTo>
                <a:lnTo>
                  <a:pt x="814744" y="72390"/>
                </a:lnTo>
                <a:lnTo>
                  <a:pt x="817761" y="69850"/>
                </a:lnTo>
                <a:lnTo>
                  <a:pt x="819391" y="69850"/>
                </a:lnTo>
                <a:lnTo>
                  <a:pt x="819284" y="71120"/>
                </a:lnTo>
                <a:lnTo>
                  <a:pt x="817715" y="71120"/>
                </a:lnTo>
                <a:lnTo>
                  <a:pt x="816540" y="73615"/>
                </a:lnTo>
                <a:lnTo>
                  <a:pt x="815165" y="73615"/>
                </a:lnTo>
                <a:lnTo>
                  <a:pt x="812879" y="77470"/>
                </a:lnTo>
                <a:lnTo>
                  <a:pt x="811093" y="77470"/>
                </a:lnTo>
                <a:lnTo>
                  <a:pt x="809900" y="79841"/>
                </a:lnTo>
                <a:lnTo>
                  <a:pt x="809815" y="80010"/>
                </a:lnTo>
                <a:lnTo>
                  <a:pt x="809506" y="80010"/>
                </a:lnTo>
                <a:lnTo>
                  <a:pt x="807890" y="81280"/>
                </a:lnTo>
                <a:lnTo>
                  <a:pt x="806680" y="81280"/>
                </a:lnTo>
                <a:lnTo>
                  <a:pt x="805474" y="83671"/>
                </a:lnTo>
                <a:close/>
              </a:path>
              <a:path w="840740" h="173989">
                <a:moveTo>
                  <a:pt x="14692" y="72390"/>
                </a:moveTo>
                <a:lnTo>
                  <a:pt x="13906" y="71120"/>
                </a:lnTo>
                <a:lnTo>
                  <a:pt x="15166" y="71120"/>
                </a:lnTo>
                <a:lnTo>
                  <a:pt x="14692" y="72390"/>
                </a:lnTo>
                <a:close/>
              </a:path>
              <a:path w="840740" h="173989">
                <a:moveTo>
                  <a:pt x="35141" y="76183"/>
                </a:moveTo>
                <a:lnTo>
                  <a:pt x="34216" y="76183"/>
                </a:lnTo>
                <a:lnTo>
                  <a:pt x="34928" y="73894"/>
                </a:lnTo>
                <a:lnTo>
                  <a:pt x="35081" y="73615"/>
                </a:lnTo>
                <a:lnTo>
                  <a:pt x="37264" y="72390"/>
                </a:lnTo>
                <a:lnTo>
                  <a:pt x="39143" y="71120"/>
                </a:lnTo>
                <a:lnTo>
                  <a:pt x="39691" y="71120"/>
                </a:lnTo>
                <a:lnTo>
                  <a:pt x="39677" y="71337"/>
                </a:lnTo>
                <a:lnTo>
                  <a:pt x="36887" y="74835"/>
                </a:lnTo>
                <a:lnTo>
                  <a:pt x="35141" y="76183"/>
                </a:lnTo>
                <a:close/>
              </a:path>
              <a:path w="840740" h="173989">
                <a:moveTo>
                  <a:pt x="52462" y="72390"/>
                </a:moveTo>
                <a:lnTo>
                  <a:pt x="50776" y="72390"/>
                </a:lnTo>
                <a:lnTo>
                  <a:pt x="51630" y="71120"/>
                </a:lnTo>
                <a:lnTo>
                  <a:pt x="52815" y="71120"/>
                </a:lnTo>
                <a:lnTo>
                  <a:pt x="52462" y="72390"/>
                </a:lnTo>
                <a:close/>
              </a:path>
              <a:path w="840740" h="173989">
                <a:moveTo>
                  <a:pt x="117124" y="81280"/>
                </a:moveTo>
                <a:lnTo>
                  <a:pt x="115828" y="81280"/>
                </a:lnTo>
                <a:lnTo>
                  <a:pt x="116255" y="80010"/>
                </a:lnTo>
                <a:lnTo>
                  <a:pt x="116935" y="80010"/>
                </a:lnTo>
                <a:lnTo>
                  <a:pt x="118203" y="78629"/>
                </a:lnTo>
                <a:lnTo>
                  <a:pt x="118600" y="78629"/>
                </a:lnTo>
                <a:lnTo>
                  <a:pt x="118554" y="76183"/>
                </a:lnTo>
                <a:lnTo>
                  <a:pt x="122114" y="74835"/>
                </a:lnTo>
                <a:lnTo>
                  <a:pt x="122381" y="73894"/>
                </a:lnTo>
                <a:lnTo>
                  <a:pt x="122460" y="73615"/>
                </a:lnTo>
                <a:lnTo>
                  <a:pt x="123154" y="73615"/>
                </a:lnTo>
                <a:lnTo>
                  <a:pt x="124966" y="72390"/>
                </a:lnTo>
                <a:lnTo>
                  <a:pt x="125415" y="71337"/>
                </a:lnTo>
                <a:lnTo>
                  <a:pt x="125507" y="71120"/>
                </a:lnTo>
                <a:lnTo>
                  <a:pt x="126377" y="71120"/>
                </a:lnTo>
                <a:lnTo>
                  <a:pt x="125934" y="72390"/>
                </a:lnTo>
                <a:lnTo>
                  <a:pt x="124581" y="74835"/>
                </a:lnTo>
                <a:lnTo>
                  <a:pt x="121952" y="74835"/>
                </a:lnTo>
                <a:lnTo>
                  <a:pt x="121805" y="76183"/>
                </a:lnTo>
                <a:lnTo>
                  <a:pt x="120159" y="78629"/>
                </a:lnTo>
                <a:lnTo>
                  <a:pt x="118800" y="79841"/>
                </a:lnTo>
                <a:lnTo>
                  <a:pt x="117124" y="81280"/>
                </a:lnTo>
                <a:close/>
              </a:path>
              <a:path w="840740" h="173989">
                <a:moveTo>
                  <a:pt x="158056" y="76183"/>
                </a:moveTo>
                <a:lnTo>
                  <a:pt x="158264" y="74835"/>
                </a:lnTo>
                <a:lnTo>
                  <a:pt x="159471" y="73615"/>
                </a:lnTo>
                <a:lnTo>
                  <a:pt x="161075" y="73615"/>
                </a:lnTo>
                <a:lnTo>
                  <a:pt x="161990" y="71337"/>
                </a:lnTo>
                <a:lnTo>
                  <a:pt x="162078" y="71120"/>
                </a:lnTo>
                <a:lnTo>
                  <a:pt x="162626" y="71120"/>
                </a:lnTo>
                <a:lnTo>
                  <a:pt x="162932" y="72390"/>
                </a:lnTo>
                <a:lnTo>
                  <a:pt x="162012" y="73615"/>
                </a:lnTo>
                <a:lnTo>
                  <a:pt x="161602" y="73894"/>
                </a:lnTo>
                <a:lnTo>
                  <a:pt x="160094" y="74835"/>
                </a:lnTo>
                <a:lnTo>
                  <a:pt x="158056" y="76183"/>
                </a:lnTo>
                <a:close/>
              </a:path>
              <a:path w="840740" h="173989">
                <a:moveTo>
                  <a:pt x="278629" y="80010"/>
                </a:moveTo>
                <a:lnTo>
                  <a:pt x="279124" y="77470"/>
                </a:lnTo>
                <a:lnTo>
                  <a:pt x="279853" y="77470"/>
                </a:lnTo>
                <a:lnTo>
                  <a:pt x="280683" y="76183"/>
                </a:lnTo>
                <a:lnTo>
                  <a:pt x="282704" y="74835"/>
                </a:lnTo>
                <a:lnTo>
                  <a:pt x="284171" y="73894"/>
                </a:lnTo>
                <a:lnTo>
                  <a:pt x="284557" y="73615"/>
                </a:lnTo>
                <a:lnTo>
                  <a:pt x="285603" y="71337"/>
                </a:lnTo>
                <a:lnTo>
                  <a:pt x="285703" y="71120"/>
                </a:lnTo>
                <a:lnTo>
                  <a:pt x="286739" y="71120"/>
                </a:lnTo>
                <a:lnTo>
                  <a:pt x="286347" y="72390"/>
                </a:lnTo>
                <a:lnTo>
                  <a:pt x="286127" y="72390"/>
                </a:lnTo>
                <a:lnTo>
                  <a:pt x="285517" y="74835"/>
                </a:lnTo>
                <a:lnTo>
                  <a:pt x="283867" y="74835"/>
                </a:lnTo>
                <a:lnTo>
                  <a:pt x="282953" y="76183"/>
                </a:lnTo>
                <a:lnTo>
                  <a:pt x="282141" y="76183"/>
                </a:lnTo>
                <a:lnTo>
                  <a:pt x="281622" y="77470"/>
                </a:lnTo>
                <a:lnTo>
                  <a:pt x="280962" y="78629"/>
                </a:lnTo>
                <a:lnTo>
                  <a:pt x="280025" y="78629"/>
                </a:lnTo>
                <a:lnTo>
                  <a:pt x="278629" y="80010"/>
                </a:lnTo>
                <a:close/>
              </a:path>
              <a:path w="840740" h="173989">
                <a:moveTo>
                  <a:pt x="294967" y="76183"/>
                </a:moveTo>
                <a:lnTo>
                  <a:pt x="293288" y="76183"/>
                </a:lnTo>
                <a:lnTo>
                  <a:pt x="294471" y="74835"/>
                </a:lnTo>
                <a:lnTo>
                  <a:pt x="294648" y="73894"/>
                </a:lnTo>
                <a:lnTo>
                  <a:pt x="294701" y="73615"/>
                </a:lnTo>
                <a:lnTo>
                  <a:pt x="297161" y="73615"/>
                </a:lnTo>
                <a:lnTo>
                  <a:pt x="297834" y="72390"/>
                </a:lnTo>
                <a:lnTo>
                  <a:pt x="298742" y="71120"/>
                </a:lnTo>
                <a:lnTo>
                  <a:pt x="298835" y="71337"/>
                </a:lnTo>
                <a:lnTo>
                  <a:pt x="297766" y="73615"/>
                </a:lnTo>
                <a:lnTo>
                  <a:pt x="296691" y="74835"/>
                </a:lnTo>
                <a:lnTo>
                  <a:pt x="294967" y="76183"/>
                </a:lnTo>
                <a:close/>
              </a:path>
              <a:path w="840740" h="173989">
                <a:moveTo>
                  <a:pt x="410428" y="72390"/>
                </a:moveTo>
                <a:lnTo>
                  <a:pt x="408891" y="72390"/>
                </a:lnTo>
                <a:lnTo>
                  <a:pt x="409354" y="71337"/>
                </a:lnTo>
                <a:lnTo>
                  <a:pt x="409450" y="71120"/>
                </a:lnTo>
                <a:lnTo>
                  <a:pt x="410798" y="71120"/>
                </a:lnTo>
                <a:lnTo>
                  <a:pt x="410428" y="72390"/>
                </a:lnTo>
                <a:close/>
              </a:path>
              <a:path w="840740" h="173989">
                <a:moveTo>
                  <a:pt x="482943" y="72390"/>
                </a:moveTo>
                <a:lnTo>
                  <a:pt x="482858" y="71120"/>
                </a:lnTo>
                <a:lnTo>
                  <a:pt x="484356" y="71120"/>
                </a:lnTo>
                <a:lnTo>
                  <a:pt x="482943" y="72390"/>
                </a:lnTo>
                <a:close/>
              </a:path>
              <a:path w="840740" h="173989">
                <a:moveTo>
                  <a:pt x="494666" y="73615"/>
                </a:moveTo>
                <a:lnTo>
                  <a:pt x="493943" y="73615"/>
                </a:lnTo>
                <a:lnTo>
                  <a:pt x="495725" y="71120"/>
                </a:lnTo>
                <a:lnTo>
                  <a:pt x="497013" y="71120"/>
                </a:lnTo>
                <a:lnTo>
                  <a:pt x="496245" y="72390"/>
                </a:lnTo>
                <a:lnTo>
                  <a:pt x="495469" y="72390"/>
                </a:lnTo>
                <a:lnTo>
                  <a:pt x="494666" y="73615"/>
                </a:lnTo>
                <a:close/>
              </a:path>
              <a:path w="840740" h="173989">
                <a:moveTo>
                  <a:pt x="569909" y="72390"/>
                </a:moveTo>
                <a:lnTo>
                  <a:pt x="569343" y="71337"/>
                </a:lnTo>
                <a:lnTo>
                  <a:pt x="569226" y="71120"/>
                </a:lnTo>
                <a:lnTo>
                  <a:pt x="570382" y="71120"/>
                </a:lnTo>
                <a:lnTo>
                  <a:pt x="569909" y="72390"/>
                </a:lnTo>
                <a:close/>
              </a:path>
              <a:path w="840740" h="173989">
                <a:moveTo>
                  <a:pt x="590354" y="76183"/>
                </a:moveTo>
                <a:lnTo>
                  <a:pt x="589429" y="76183"/>
                </a:lnTo>
                <a:lnTo>
                  <a:pt x="590141" y="73894"/>
                </a:lnTo>
                <a:lnTo>
                  <a:pt x="590294" y="73615"/>
                </a:lnTo>
                <a:lnTo>
                  <a:pt x="592477" y="72390"/>
                </a:lnTo>
                <a:lnTo>
                  <a:pt x="594356" y="71120"/>
                </a:lnTo>
                <a:lnTo>
                  <a:pt x="594904" y="71120"/>
                </a:lnTo>
                <a:lnTo>
                  <a:pt x="594890" y="71337"/>
                </a:lnTo>
                <a:lnTo>
                  <a:pt x="592100" y="74835"/>
                </a:lnTo>
                <a:lnTo>
                  <a:pt x="590354" y="76183"/>
                </a:lnTo>
                <a:close/>
              </a:path>
              <a:path w="840740" h="173989">
                <a:moveTo>
                  <a:pt x="607675" y="72390"/>
                </a:moveTo>
                <a:lnTo>
                  <a:pt x="605989" y="72390"/>
                </a:lnTo>
                <a:lnTo>
                  <a:pt x="606846" y="71120"/>
                </a:lnTo>
                <a:lnTo>
                  <a:pt x="608028" y="71120"/>
                </a:lnTo>
                <a:lnTo>
                  <a:pt x="607675" y="72390"/>
                </a:lnTo>
                <a:close/>
              </a:path>
              <a:path w="840740" h="173989">
                <a:moveTo>
                  <a:pt x="672336" y="81280"/>
                </a:moveTo>
                <a:lnTo>
                  <a:pt x="671041" y="81280"/>
                </a:lnTo>
                <a:lnTo>
                  <a:pt x="671468" y="80010"/>
                </a:lnTo>
                <a:lnTo>
                  <a:pt x="672148" y="80010"/>
                </a:lnTo>
                <a:lnTo>
                  <a:pt x="673416" y="78629"/>
                </a:lnTo>
                <a:lnTo>
                  <a:pt x="673813" y="78629"/>
                </a:lnTo>
                <a:lnTo>
                  <a:pt x="673767" y="76183"/>
                </a:lnTo>
                <a:lnTo>
                  <a:pt x="677331" y="74835"/>
                </a:lnTo>
                <a:lnTo>
                  <a:pt x="677597" y="73894"/>
                </a:lnTo>
                <a:lnTo>
                  <a:pt x="677676" y="73615"/>
                </a:lnTo>
                <a:lnTo>
                  <a:pt x="678371" y="73615"/>
                </a:lnTo>
                <a:lnTo>
                  <a:pt x="680183" y="72390"/>
                </a:lnTo>
                <a:lnTo>
                  <a:pt x="680631" y="71337"/>
                </a:lnTo>
                <a:lnTo>
                  <a:pt x="680724" y="71120"/>
                </a:lnTo>
                <a:lnTo>
                  <a:pt x="681594" y="71120"/>
                </a:lnTo>
                <a:lnTo>
                  <a:pt x="681151" y="72390"/>
                </a:lnTo>
                <a:lnTo>
                  <a:pt x="679797" y="74835"/>
                </a:lnTo>
                <a:lnTo>
                  <a:pt x="677165" y="74835"/>
                </a:lnTo>
                <a:lnTo>
                  <a:pt x="677018" y="76183"/>
                </a:lnTo>
                <a:lnTo>
                  <a:pt x="675372" y="78629"/>
                </a:lnTo>
                <a:lnTo>
                  <a:pt x="674013" y="79841"/>
                </a:lnTo>
                <a:lnTo>
                  <a:pt x="672336" y="81280"/>
                </a:lnTo>
                <a:close/>
              </a:path>
              <a:path w="840740" h="173989">
                <a:moveTo>
                  <a:pt x="713269" y="76183"/>
                </a:moveTo>
                <a:lnTo>
                  <a:pt x="713480" y="74835"/>
                </a:lnTo>
                <a:lnTo>
                  <a:pt x="714688" y="73615"/>
                </a:lnTo>
                <a:lnTo>
                  <a:pt x="716291" y="73615"/>
                </a:lnTo>
                <a:lnTo>
                  <a:pt x="717207" y="71337"/>
                </a:lnTo>
                <a:lnTo>
                  <a:pt x="717294" y="71120"/>
                </a:lnTo>
                <a:lnTo>
                  <a:pt x="717842" y="71120"/>
                </a:lnTo>
                <a:lnTo>
                  <a:pt x="718148" y="72390"/>
                </a:lnTo>
                <a:lnTo>
                  <a:pt x="717225" y="73615"/>
                </a:lnTo>
                <a:lnTo>
                  <a:pt x="716815" y="73894"/>
                </a:lnTo>
                <a:lnTo>
                  <a:pt x="715307" y="74835"/>
                </a:lnTo>
                <a:lnTo>
                  <a:pt x="713269" y="76183"/>
                </a:lnTo>
                <a:close/>
              </a:path>
              <a:path w="840740" h="173989">
                <a:moveTo>
                  <a:pt x="41" y="74835"/>
                </a:moveTo>
                <a:lnTo>
                  <a:pt x="124" y="72390"/>
                </a:lnTo>
                <a:lnTo>
                  <a:pt x="1156" y="72390"/>
                </a:lnTo>
                <a:lnTo>
                  <a:pt x="1002" y="73615"/>
                </a:lnTo>
                <a:lnTo>
                  <a:pt x="530" y="73615"/>
                </a:lnTo>
                <a:lnTo>
                  <a:pt x="41" y="74835"/>
                </a:lnTo>
                <a:close/>
              </a:path>
              <a:path w="840740" h="173989">
                <a:moveTo>
                  <a:pt x="11905" y="74835"/>
                </a:moveTo>
                <a:lnTo>
                  <a:pt x="12148" y="73894"/>
                </a:lnTo>
                <a:lnTo>
                  <a:pt x="12264" y="73615"/>
                </a:lnTo>
                <a:lnTo>
                  <a:pt x="13294" y="72390"/>
                </a:lnTo>
                <a:lnTo>
                  <a:pt x="13229" y="73615"/>
                </a:lnTo>
                <a:lnTo>
                  <a:pt x="12963" y="73894"/>
                </a:lnTo>
                <a:lnTo>
                  <a:pt x="11905" y="74835"/>
                </a:lnTo>
                <a:close/>
              </a:path>
              <a:path w="840740" h="173989">
                <a:moveTo>
                  <a:pt x="62803" y="73615"/>
                </a:moveTo>
                <a:lnTo>
                  <a:pt x="61606" y="73615"/>
                </a:lnTo>
                <a:lnTo>
                  <a:pt x="62145" y="72390"/>
                </a:lnTo>
                <a:lnTo>
                  <a:pt x="62515" y="72390"/>
                </a:lnTo>
                <a:lnTo>
                  <a:pt x="62803" y="73615"/>
                </a:lnTo>
                <a:close/>
              </a:path>
              <a:path w="840740" h="173989">
                <a:moveTo>
                  <a:pt x="99845" y="73615"/>
                </a:moveTo>
                <a:lnTo>
                  <a:pt x="99186" y="73615"/>
                </a:lnTo>
                <a:lnTo>
                  <a:pt x="99488" y="72390"/>
                </a:lnTo>
                <a:lnTo>
                  <a:pt x="99845" y="73615"/>
                </a:lnTo>
                <a:close/>
              </a:path>
              <a:path w="840740" h="173989">
                <a:moveTo>
                  <a:pt x="196455" y="74835"/>
                </a:moveTo>
                <a:lnTo>
                  <a:pt x="196299" y="74835"/>
                </a:lnTo>
                <a:lnTo>
                  <a:pt x="197930" y="72390"/>
                </a:lnTo>
                <a:lnTo>
                  <a:pt x="199634" y="72390"/>
                </a:lnTo>
                <a:lnTo>
                  <a:pt x="199205" y="73615"/>
                </a:lnTo>
                <a:lnTo>
                  <a:pt x="198644" y="73894"/>
                </a:lnTo>
                <a:lnTo>
                  <a:pt x="196455" y="74835"/>
                </a:lnTo>
                <a:close/>
              </a:path>
              <a:path w="840740" h="173989">
                <a:moveTo>
                  <a:pt x="304097" y="80010"/>
                </a:moveTo>
                <a:lnTo>
                  <a:pt x="302699" y="80010"/>
                </a:lnTo>
                <a:lnTo>
                  <a:pt x="303051" y="78629"/>
                </a:lnTo>
                <a:lnTo>
                  <a:pt x="303387" y="78629"/>
                </a:lnTo>
                <a:lnTo>
                  <a:pt x="304905" y="77470"/>
                </a:lnTo>
                <a:lnTo>
                  <a:pt x="305893" y="76183"/>
                </a:lnTo>
                <a:lnTo>
                  <a:pt x="308419" y="73615"/>
                </a:lnTo>
                <a:lnTo>
                  <a:pt x="310008" y="72390"/>
                </a:lnTo>
                <a:lnTo>
                  <a:pt x="308804" y="73894"/>
                </a:lnTo>
                <a:lnTo>
                  <a:pt x="308100" y="74835"/>
                </a:lnTo>
                <a:lnTo>
                  <a:pt x="306751" y="76183"/>
                </a:lnTo>
                <a:lnTo>
                  <a:pt x="306186" y="77470"/>
                </a:lnTo>
                <a:lnTo>
                  <a:pt x="305944" y="77470"/>
                </a:lnTo>
                <a:lnTo>
                  <a:pt x="305333" y="78629"/>
                </a:lnTo>
                <a:lnTo>
                  <a:pt x="304097" y="80010"/>
                </a:lnTo>
                <a:close/>
              </a:path>
              <a:path w="840740" h="173989">
                <a:moveTo>
                  <a:pt x="392227" y="77470"/>
                </a:moveTo>
                <a:lnTo>
                  <a:pt x="391794" y="76183"/>
                </a:lnTo>
                <a:lnTo>
                  <a:pt x="392354" y="76183"/>
                </a:lnTo>
                <a:lnTo>
                  <a:pt x="392930" y="74835"/>
                </a:lnTo>
                <a:lnTo>
                  <a:pt x="394383" y="73615"/>
                </a:lnTo>
                <a:lnTo>
                  <a:pt x="395725" y="72390"/>
                </a:lnTo>
                <a:lnTo>
                  <a:pt x="396365" y="72390"/>
                </a:lnTo>
                <a:lnTo>
                  <a:pt x="395145" y="74835"/>
                </a:lnTo>
                <a:lnTo>
                  <a:pt x="393877" y="76183"/>
                </a:lnTo>
                <a:lnTo>
                  <a:pt x="392227" y="77470"/>
                </a:lnTo>
                <a:close/>
              </a:path>
              <a:path w="840740" h="173989">
                <a:moveTo>
                  <a:pt x="409349" y="73615"/>
                </a:moveTo>
                <a:lnTo>
                  <a:pt x="408664" y="73615"/>
                </a:lnTo>
                <a:lnTo>
                  <a:pt x="408688" y="72390"/>
                </a:lnTo>
                <a:lnTo>
                  <a:pt x="410094" y="72390"/>
                </a:lnTo>
                <a:lnTo>
                  <a:pt x="409349" y="73615"/>
                </a:lnTo>
                <a:close/>
              </a:path>
              <a:path w="840740" h="173989">
                <a:moveTo>
                  <a:pt x="457943" y="73615"/>
                </a:moveTo>
                <a:lnTo>
                  <a:pt x="456267" y="73615"/>
                </a:lnTo>
                <a:lnTo>
                  <a:pt x="456521" y="72390"/>
                </a:lnTo>
                <a:lnTo>
                  <a:pt x="457511" y="72390"/>
                </a:lnTo>
                <a:lnTo>
                  <a:pt x="457943" y="73615"/>
                </a:lnTo>
                <a:close/>
              </a:path>
              <a:path w="840740" h="173989">
                <a:moveTo>
                  <a:pt x="482568" y="73615"/>
                </a:moveTo>
                <a:lnTo>
                  <a:pt x="480892" y="73615"/>
                </a:lnTo>
                <a:lnTo>
                  <a:pt x="480936" y="72390"/>
                </a:lnTo>
                <a:lnTo>
                  <a:pt x="482915" y="72390"/>
                </a:lnTo>
                <a:lnTo>
                  <a:pt x="482568" y="73615"/>
                </a:lnTo>
                <a:close/>
              </a:path>
              <a:path w="840740" h="173989">
                <a:moveTo>
                  <a:pt x="501662" y="78629"/>
                </a:moveTo>
                <a:lnTo>
                  <a:pt x="500897" y="78629"/>
                </a:lnTo>
                <a:lnTo>
                  <a:pt x="500540" y="77470"/>
                </a:lnTo>
                <a:lnTo>
                  <a:pt x="502309" y="76183"/>
                </a:lnTo>
                <a:lnTo>
                  <a:pt x="504025" y="74835"/>
                </a:lnTo>
                <a:lnTo>
                  <a:pt x="505913" y="72390"/>
                </a:lnTo>
                <a:lnTo>
                  <a:pt x="508084" y="72390"/>
                </a:lnTo>
                <a:lnTo>
                  <a:pt x="507964" y="73615"/>
                </a:lnTo>
                <a:lnTo>
                  <a:pt x="506713" y="73615"/>
                </a:lnTo>
                <a:lnTo>
                  <a:pt x="505957" y="74835"/>
                </a:lnTo>
                <a:lnTo>
                  <a:pt x="503673" y="76183"/>
                </a:lnTo>
                <a:lnTo>
                  <a:pt x="502241" y="77470"/>
                </a:lnTo>
                <a:lnTo>
                  <a:pt x="501662" y="78629"/>
                </a:lnTo>
                <a:close/>
              </a:path>
              <a:path w="840740" h="173989">
                <a:moveTo>
                  <a:pt x="530341" y="74835"/>
                </a:moveTo>
                <a:lnTo>
                  <a:pt x="529222" y="74835"/>
                </a:lnTo>
                <a:lnTo>
                  <a:pt x="529827" y="73615"/>
                </a:lnTo>
                <a:lnTo>
                  <a:pt x="530417" y="73615"/>
                </a:lnTo>
                <a:lnTo>
                  <a:pt x="531573" y="72390"/>
                </a:lnTo>
                <a:lnTo>
                  <a:pt x="531227" y="73615"/>
                </a:lnTo>
                <a:lnTo>
                  <a:pt x="531040" y="73894"/>
                </a:lnTo>
                <a:lnTo>
                  <a:pt x="530341" y="74835"/>
                </a:lnTo>
                <a:close/>
              </a:path>
              <a:path w="840740" h="173989">
                <a:moveTo>
                  <a:pt x="555194" y="74835"/>
                </a:moveTo>
                <a:lnTo>
                  <a:pt x="554434" y="74835"/>
                </a:lnTo>
                <a:lnTo>
                  <a:pt x="554590" y="73894"/>
                </a:lnTo>
                <a:lnTo>
                  <a:pt x="554636" y="73615"/>
                </a:lnTo>
                <a:lnTo>
                  <a:pt x="554956" y="73615"/>
                </a:lnTo>
                <a:lnTo>
                  <a:pt x="555337" y="72390"/>
                </a:lnTo>
                <a:lnTo>
                  <a:pt x="556369" y="72390"/>
                </a:lnTo>
                <a:lnTo>
                  <a:pt x="556132" y="73615"/>
                </a:lnTo>
                <a:lnTo>
                  <a:pt x="555938" y="73894"/>
                </a:lnTo>
                <a:lnTo>
                  <a:pt x="555194" y="74835"/>
                </a:lnTo>
                <a:close/>
              </a:path>
              <a:path w="840740" h="173989">
                <a:moveTo>
                  <a:pt x="567118" y="74835"/>
                </a:moveTo>
                <a:lnTo>
                  <a:pt x="567361" y="73894"/>
                </a:lnTo>
                <a:lnTo>
                  <a:pt x="567477" y="73615"/>
                </a:lnTo>
                <a:lnTo>
                  <a:pt x="568507" y="72390"/>
                </a:lnTo>
                <a:lnTo>
                  <a:pt x="568442" y="73615"/>
                </a:lnTo>
                <a:lnTo>
                  <a:pt x="568176" y="73894"/>
                </a:lnTo>
                <a:lnTo>
                  <a:pt x="567118" y="74835"/>
                </a:lnTo>
                <a:close/>
              </a:path>
              <a:path w="840740" h="173989">
                <a:moveTo>
                  <a:pt x="618016" y="73615"/>
                </a:moveTo>
                <a:lnTo>
                  <a:pt x="616819" y="73615"/>
                </a:lnTo>
                <a:lnTo>
                  <a:pt x="617358" y="72390"/>
                </a:lnTo>
                <a:lnTo>
                  <a:pt x="617728" y="72390"/>
                </a:lnTo>
                <a:lnTo>
                  <a:pt x="618016" y="73615"/>
                </a:lnTo>
                <a:close/>
              </a:path>
              <a:path w="840740" h="173989">
                <a:moveTo>
                  <a:pt x="655061" y="73615"/>
                </a:moveTo>
                <a:lnTo>
                  <a:pt x="654402" y="73615"/>
                </a:lnTo>
                <a:lnTo>
                  <a:pt x="654704" y="72390"/>
                </a:lnTo>
                <a:lnTo>
                  <a:pt x="655061" y="73615"/>
                </a:lnTo>
                <a:close/>
              </a:path>
              <a:path w="840740" h="173989">
                <a:moveTo>
                  <a:pt x="751671" y="74835"/>
                </a:moveTo>
                <a:lnTo>
                  <a:pt x="751515" y="74835"/>
                </a:lnTo>
                <a:lnTo>
                  <a:pt x="753146" y="72390"/>
                </a:lnTo>
                <a:lnTo>
                  <a:pt x="754851" y="72390"/>
                </a:lnTo>
                <a:lnTo>
                  <a:pt x="754422" y="73615"/>
                </a:lnTo>
                <a:lnTo>
                  <a:pt x="753861" y="73894"/>
                </a:lnTo>
                <a:lnTo>
                  <a:pt x="751671" y="74835"/>
                </a:lnTo>
                <a:close/>
              </a:path>
              <a:path w="840740" h="173989">
                <a:moveTo>
                  <a:pt x="838163" y="76183"/>
                </a:moveTo>
                <a:lnTo>
                  <a:pt x="836356" y="76183"/>
                </a:lnTo>
                <a:lnTo>
                  <a:pt x="837623" y="74835"/>
                </a:lnTo>
                <a:lnTo>
                  <a:pt x="839066" y="73615"/>
                </a:lnTo>
                <a:lnTo>
                  <a:pt x="840133" y="72390"/>
                </a:lnTo>
                <a:lnTo>
                  <a:pt x="840092" y="73894"/>
                </a:lnTo>
                <a:lnTo>
                  <a:pt x="839926" y="74835"/>
                </a:lnTo>
                <a:lnTo>
                  <a:pt x="839076" y="74835"/>
                </a:lnTo>
                <a:lnTo>
                  <a:pt x="838163" y="76183"/>
                </a:lnTo>
                <a:close/>
              </a:path>
              <a:path w="840740" h="173989">
                <a:moveTo>
                  <a:pt x="40022" y="83671"/>
                </a:moveTo>
                <a:lnTo>
                  <a:pt x="38576" y="83671"/>
                </a:lnTo>
                <a:lnTo>
                  <a:pt x="39136" y="82550"/>
                </a:lnTo>
                <a:lnTo>
                  <a:pt x="40819" y="82550"/>
                </a:lnTo>
                <a:lnTo>
                  <a:pt x="41249" y="81280"/>
                </a:lnTo>
                <a:lnTo>
                  <a:pt x="42096" y="80010"/>
                </a:lnTo>
                <a:lnTo>
                  <a:pt x="42385" y="80010"/>
                </a:lnTo>
                <a:lnTo>
                  <a:pt x="44463" y="77470"/>
                </a:lnTo>
                <a:lnTo>
                  <a:pt x="48243" y="73615"/>
                </a:lnTo>
                <a:lnTo>
                  <a:pt x="49290" y="73615"/>
                </a:lnTo>
                <a:lnTo>
                  <a:pt x="49323" y="73894"/>
                </a:lnTo>
                <a:lnTo>
                  <a:pt x="49437" y="74835"/>
                </a:lnTo>
                <a:lnTo>
                  <a:pt x="48652" y="74835"/>
                </a:lnTo>
                <a:lnTo>
                  <a:pt x="47829" y="76183"/>
                </a:lnTo>
                <a:lnTo>
                  <a:pt x="46000" y="77470"/>
                </a:lnTo>
                <a:lnTo>
                  <a:pt x="44820" y="78629"/>
                </a:lnTo>
                <a:lnTo>
                  <a:pt x="43969" y="79841"/>
                </a:lnTo>
                <a:lnTo>
                  <a:pt x="42150" y="82550"/>
                </a:lnTo>
                <a:lnTo>
                  <a:pt x="40022" y="83671"/>
                </a:lnTo>
                <a:close/>
              </a:path>
              <a:path w="840740" h="173989">
                <a:moveTo>
                  <a:pt x="61511" y="74835"/>
                </a:moveTo>
                <a:lnTo>
                  <a:pt x="60380" y="74835"/>
                </a:lnTo>
                <a:lnTo>
                  <a:pt x="60485" y="73894"/>
                </a:lnTo>
                <a:lnTo>
                  <a:pt x="60517" y="73615"/>
                </a:lnTo>
                <a:lnTo>
                  <a:pt x="62295" y="73615"/>
                </a:lnTo>
                <a:lnTo>
                  <a:pt x="61511" y="74835"/>
                </a:lnTo>
                <a:close/>
              </a:path>
              <a:path w="840740" h="173989">
                <a:moveTo>
                  <a:pt x="86709" y="73894"/>
                </a:moveTo>
                <a:lnTo>
                  <a:pt x="86794" y="73615"/>
                </a:lnTo>
                <a:lnTo>
                  <a:pt x="87396" y="73615"/>
                </a:lnTo>
                <a:lnTo>
                  <a:pt x="86709" y="73894"/>
                </a:lnTo>
                <a:close/>
              </a:path>
              <a:path w="840740" h="173989">
                <a:moveTo>
                  <a:pt x="179294" y="81280"/>
                </a:moveTo>
                <a:lnTo>
                  <a:pt x="176903" y="81280"/>
                </a:lnTo>
                <a:lnTo>
                  <a:pt x="177433" y="80010"/>
                </a:lnTo>
                <a:lnTo>
                  <a:pt x="178415" y="80010"/>
                </a:lnTo>
                <a:lnTo>
                  <a:pt x="179966" y="78629"/>
                </a:lnTo>
                <a:lnTo>
                  <a:pt x="180381" y="78629"/>
                </a:lnTo>
                <a:lnTo>
                  <a:pt x="181454" y="76183"/>
                </a:lnTo>
                <a:lnTo>
                  <a:pt x="182602" y="74835"/>
                </a:lnTo>
                <a:lnTo>
                  <a:pt x="182734" y="74835"/>
                </a:lnTo>
                <a:lnTo>
                  <a:pt x="185488" y="73615"/>
                </a:lnTo>
                <a:lnTo>
                  <a:pt x="185344" y="73615"/>
                </a:lnTo>
                <a:lnTo>
                  <a:pt x="183504" y="77470"/>
                </a:lnTo>
                <a:lnTo>
                  <a:pt x="181557" y="77470"/>
                </a:lnTo>
                <a:lnTo>
                  <a:pt x="180338" y="79841"/>
                </a:lnTo>
                <a:lnTo>
                  <a:pt x="180251" y="80010"/>
                </a:lnTo>
                <a:lnTo>
                  <a:pt x="179294" y="81280"/>
                </a:lnTo>
                <a:close/>
              </a:path>
              <a:path w="840740" h="173989">
                <a:moveTo>
                  <a:pt x="320991" y="76183"/>
                </a:moveTo>
                <a:lnTo>
                  <a:pt x="318157" y="76183"/>
                </a:lnTo>
                <a:lnTo>
                  <a:pt x="318210" y="74835"/>
                </a:lnTo>
                <a:lnTo>
                  <a:pt x="319161" y="74835"/>
                </a:lnTo>
                <a:lnTo>
                  <a:pt x="319903" y="73615"/>
                </a:lnTo>
                <a:lnTo>
                  <a:pt x="321243" y="73615"/>
                </a:lnTo>
                <a:lnTo>
                  <a:pt x="320991" y="76183"/>
                </a:lnTo>
                <a:close/>
              </a:path>
              <a:path w="840740" h="173989">
                <a:moveTo>
                  <a:pt x="330078" y="77470"/>
                </a:moveTo>
                <a:lnTo>
                  <a:pt x="330676" y="76183"/>
                </a:lnTo>
                <a:lnTo>
                  <a:pt x="331332" y="74835"/>
                </a:lnTo>
                <a:lnTo>
                  <a:pt x="332276" y="73615"/>
                </a:lnTo>
                <a:lnTo>
                  <a:pt x="333425" y="73615"/>
                </a:lnTo>
                <a:lnTo>
                  <a:pt x="332076" y="76183"/>
                </a:lnTo>
                <a:lnTo>
                  <a:pt x="331935" y="76183"/>
                </a:lnTo>
                <a:lnTo>
                  <a:pt x="330078" y="77470"/>
                </a:lnTo>
                <a:close/>
              </a:path>
              <a:path w="840740" h="173989">
                <a:moveTo>
                  <a:pt x="342609" y="78629"/>
                </a:moveTo>
                <a:lnTo>
                  <a:pt x="340722" y="78629"/>
                </a:lnTo>
                <a:lnTo>
                  <a:pt x="340999" y="77470"/>
                </a:lnTo>
                <a:lnTo>
                  <a:pt x="341273" y="77470"/>
                </a:lnTo>
                <a:lnTo>
                  <a:pt x="345647" y="73615"/>
                </a:lnTo>
                <a:lnTo>
                  <a:pt x="346369" y="73615"/>
                </a:lnTo>
                <a:lnTo>
                  <a:pt x="345572" y="74835"/>
                </a:lnTo>
                <a:lnTo>
                  <a:pt x="344893" y="76183"/>
                </a:lnTo>
                <a:lnTo>
                  <a:pt x="343194" y="77470"/>
                </a:lnTo>
                <a:lnTo>
                  <a:pt x="342609" y="78629"/>
                </a:lnTo>
                <a:close/>
              </a:path>
              <a:path w="840740" h="173989">
                <a:moveTo>
                  <a:pt x="350153" y="83671"/>
                </a:moveTo>
                <a:lnTo>
                  <a:pt x="346198" y="83671"/>
                </a:lnTo>
                <a:lnTo>
                  <a:pt x="347980" y="82550"/>
                </a:lnTo>
                <a:lnTo>
                  <a:pt x="350197" y="80010"/>
                </a:lnTo>
                <a:lnTo>
                  <a:pt x="350809" y="80010"/>
                </a:lnTo>
                <a:lnTo>
                  <a:pt x="353327" y="78629"/>
                </a:lnTo>
                <a:lnTo>
                  <a:pt x="353175" y="78629"/>
                </a:lnTo>
                <a:lnTo>
                  <a:pt x="354282" y="76183"/>
                </a:lnTo>
                <a:lnTo>
                  <a:pt x="356876" y="74835"/>
                </a:lnTo>
                <a:lnTo>
                  <a:pt x="357601" y="73615"/>
                </a:lnTo>
                <a:lnTo>
                  <a:pt x="358922" y="73615"/>
                </a:lnTo>
                <a:lnTo>
                  <a:pt x="358447" y="74835"/>
                </a:lnTo>
                <a:lnTo>
                  <a:pt x="358591" y="74835"/>
                </a:lnTo>
                <a:lnTo>
                  <a:pt x="356009" y="76183"/>
                </a:lnTo>
                <a:lnTo>
                  <a:pt x="354389" y="77470"/>
                </a:lnTo>
                <a:lnTo>
                  <a:pt x="353112" y="81280"/>
                </a:lnTo>
                <a:lnTo>
                  <a:pt x="350809" y="82550"/>
                </a:lnTo>
                <a:lnTo>
                  <a:pt x="350153" y="83671"/>
                </a:lnTo>
                <a:close/>
              </a:path>
              <a:path w="840740" h="173989">
                <a:moveTo>
                  <a:pt x="407430" y="74835"/>
                </a:moveTo>
                <a:lnTo>
                  <a:pt x="406214" y="74835"/>
                </a:lnTo>
                <a:lnTo>
                  <a:pt x="406343" y="73894"/>
                </a:lnTo>
                <a:lnTo>
                  <a:pt x="406381" y="73615"/>
                </a:lnTo>
                <a:lnTo>
                  <a:pt x="407491" y="73615"/>
                </a:lnTo>
                <a:lnTo>
                  <a:pt x="407430" y="74835"/>
                </a:lnTo>
                <a:close/>
              </a:path>
              <a:path w="840740" h="173989">
                <a:moveTo>
                  <a:pt x="419400" y="74835"/>
                </a:moveTo>
                <a:lnTo>
                  <a:pt x="418448" y="74835"/>
                </a:lnTo>
                <a:lnTo>
                  <a:pt x="418298" y="73894"/>
                </a:lnTo>
                <a:lnTo>
                  <a:pt x="418253" y="73615"/>
                </a:lnTo>
                <a:lnTo>
                  <a:pt x="419968" y="73615"/>
                </a:lnTo>
                <a:lnTo>
                  <a:pt x="419400" y="74835"/>
                </a:lnTo>
                <a:close/>
              </a:path>
              <a:path w="840740" h="173989">
                <a:moveTo>
                  <a:pt x="440412" y="78629"/>
                </a:moveTo>
                <a:lnTo>
                  <a:pt x="439524" y="78629"/>
                </a:lnTo>
                <a:lnTo>
                  <a:pt x="439408" y="76183"/>
                </a:lnTo>
                <a:lnTo>
                  <a:pt x="441504" y="76183"/>
                </a:lnTo>
                <a:lnTo>
                  <a:pt x="442352" y="74835"/>
                </a:lnTo>
                <a:lnTo>
                  <a:pt x="443379" y="73615"/>
                </a:lnTo>
                <a:lnTo>
                  <a:pt x="444358" y="73615"/>
                </a:lnTo>
                <a:lnTo>
                  <a:pt x="443496" y="74835"/>
                </a:lnTo>
                <a:lnTo>
                  <a:pt x="442580" y="76183"/>
                </a:lnTo>
                <a:lnTo>
                  <a:pt x="441277" y="77470"/>
                </a:lnTo>
                <a:lnTo>
                  <a:pt x="440412" y="78629"/>
                </a:lnTo>
                <a:close/>
              </a:path>
              <a:path w="840740" h="173989">
                <a:moveTo>
                  <a:pt x="452622" y="78629"/>
                </a:moveTo>
                <a:lnTo>
                  <a:pt x="450287" y="78629"/>
                </a:lnTo>
                <a:lnTo>
                  <a:pt x="452536" y="77470"/>
                </a:lnTo>
                <a:lnTo>
                  <a:pt x="453410" y="76183"/>
                </a:lnTo>
                <a:lnTo>
                  <a:pt x="454410" y="74835"/>
                </a:lnTo>
                <a:lnTo>
                  <a:pt x="456329" y="73615"/>
                </a:lnTo>
                <a:lnTo>
                  <a:pt x="456114" y="73894"/>
                </a:lnTo>
                <a:lnTo>
                  <a:pt x="455650" y="74835"/>
                </a:lnTo>
                <a:lnTo>
                  <a:pt x="454610" y="76183"/>
                </a:lnTo>
                <a:lnTo>
                  <a:pt x="454126" y="77470"/>
                </a:lnTo>
                <a:lnTo>
                  <a:pt x="452622" y="78629"/>
                </a:lnTo>
                <a:close/>
              </a:path>
              <a:path w="840740" h="173989">
                <a:moveTo>
                  <a:pt x="595239" y="83671"/>
                </a:moveTo>
                <a:lnTo>
                  <a:pt x="593793" y="83671"/>
                </a:lnTo>
                <a:lnTo>
                  <a:pt x="594352" y="82550"/>
                </a:lnTo>
                <a:lnTo>
                  <a:pt x="596035" y="82550"/>
                </a:lnTo>
                <a:lnTo>
                  <a:pt x="596466" y="81280"/>
                </a:lnTo>
                <a:lnTo>
                  <a:pt x="597313" y="80010"/>
                </a:lnTo>
                <a:lnTo>
                  <a:pt x="597601" y="80010"/>
                </a:lnTo>
                <a:lnTo>
                  <a:pt x="599679" y="77470"/>
                </a:lnTo>
                <a:lnTo>
                  <a:pt x="603460" y="73615"/>
                </a:lnTo>
                <a:lnTo>
                  <a:pt x="604506" y="73615"/>
                </a:lnTo>
                <a:lnTo>
                  <a:pt x="604540" y="73894"/>
                </a:lnTo>
                <a:lnTo>
                  <a:pt x="604653" y="74835"/>
                </a:lnTo>
                <a:lnTo>
                  <a:pt x="603869" y="74835"/>
                </a:lnTo>
                <a:lnTo>
                  <a:pt x="603042" y="76183"/>
                </a:lnTo>
                <a:lnTo>
                  <a:pt x="601217" y="77470"/>
                </a:lnTo>
                <a:lnTo>
                  <a:pt x="600037" y="78629"/>
                </a:lnTo>
                <a:lnTo>
                  <a:pt x="599185" y="79841"/>
                </a:lnTo>
                <a:lnTo>
                  <a:pt x="597366" y="82550"/>
                </a:lnTo>
                <a:lnTo>
                  <a:pt x="595239" y="83671"/>
                </a:lnTo>
                <a:close/>
              </a:path>
              <a:path w="840740" h="173989">
                <a:moveTo>
                  <a:pt x="616724" y="74835"/>
                </a:moveTo>
                <a:lnTo>
                  <a:pt x="615593" y="74835"/>
                </a:lnTo>
                <a:lnTo>
                  <a:pt x="615698" y="73894"/>
                </a:lnTo>
                <a:lnTo>
                  <a:pt x="615730" y="73615"/>
                </a:lnTo>
                <a:lnTo>
                  <a:pt x="617508" y="73615"/>
                </a:lnTo>
                <a:lnTo>
                  <a:pt x="616724" y="74835"/>
                </a:lnTo>
                <a:close/>
              </a:path>
              <a:path w="840740" h="173989">
                <a:moveTo>
                  <a:pt x="641922" y="73894"/>
                </a:moveTo>
                <a:lnTo>
                  <a:pt x="642007" y="73615"/>
                </a:lnTo>
                <a:lnTo>
                  <a:pt x="642609" y="73615"/>
                </a:lnTo>
                <a:lnTo>
                  <a:pt x="641922" y="73894"/>
                </a:lnTo>
                <a:close/>
              </a:path>
              <a:path w="840740" h="173989">
                <a:moveTo>
                  <a:pt x="734507" y="81280"/>
                </a:moveTo>
                <a:lnTo>
                  <a:pt x="732116" y="81280"/>
                </a:lnTo>
                <a:lnTo>
                  <a:pt x="732649" y="80010"/>
                </a:lnTo>
                <a:lnTo>
                  <a:pt x="733628" y="80010"/>
                </a:lnTo>
                <a:lnTo>
                  <a:pt x="735179" y="78629"/>
                </a:lnTo>
                <a:lnTo>
                  <a:pt x="735594" y="78629"/>
                </a:lnTo>
                <a:lnTo>
                  <a:pt x="736667" y="76183"/>
                </a:lnTo>
                <a:lnTo>
                  <a:pt x="737815" y="74835"/>
                </a:lnTo>
                <a:lnTo>
                  <a:pt x="737947" y="74835"/>
                </a:lnTo>
                <a:lnTo>
                  <a:pt x="740701" y="73615"/>
                </a:lnTo>
                <a:lnTo>
                  <a:pt x="740557" y="73615"/>
                </a:lnTo>
                <a:lnTo>
                  <a:pt x="738717" y="77470"/>
                </a:lnTo>
                <a:lnTo>
                  <a:pt x="736770" y="77470"/>
                </a:lnTo>
                <a:lnTo>
                  <a:pt x="735551" y="79841"/>
                </a:lnTo>
                <a:lnTo>
                  <a:pt x="735464" y="80010"/>
                </a:lnTo>
                <a:lnTo>
                  <a:pt x="734507" y="81280"/>
                </a:lnTo>
                <a:close/>
              </a:path>
              <a:path w="840740" h="173989">
                <a:moveTo>
                  <a:pt x="80509" y="79841"/>
                </a:moveTo>
                <a:lnTo>
                  <a:pt x="82542" y="77470"/>
                </a:lnTo>
                <a:lnTo>
                  <a:pt x="84225" y="74835"/>
                </a:lnTo>
                <a:lnTo>
                  <a:pt x="84396" y="74835"/>
                </a:lnTo>
                <a:lnTo>
                  <a:pt x="86709" y="73894"/>
                </a:lnTo>
                <a:lnTo>
                  <a:pt x="86425" y="74835"/>
                </a:lnTo>
                <a:lnTo>
                  <a:pt x="84721" y="76183"/>
                </a:lnTo>
                <a:lnTo>
                  <a:pt x="83652" y="77470"/>
                </a:lnTo>
                <a:lnTo>
                  <a:pt x="83331" y="78629"/>
                </a:lnTo>
                <a:lnTo>
                  <a:pt x="82264" y="78629"/>
                </a:lnTo>
                <a:lnTo>
                  <a:pt x="80509" y="79841"/>
                </a:lnTo>
                <a:close/>
              </a:path>
              <a:path w="840740" h="173989">
                <a:moveTo>
                  <a:pt x="635722" y="79841"/>
                </a:moveTo>
                <a:lnTo>
                  <a:pt x="637755" y="77470"/>
                </a:lnTo>
                <a:lnTo>
                  <a:pt x="639438" y="74835"/>
                </a:lnTo>
                <a:lnTo>
                  <a:pt x="639609" y="74835"/>
                </a:lnTo>
                <a:lnTo>
                  <a:pt x="641922" y="73894"/>
                </a:lnTo>
                <a:lnTo>
                  <a:pt x="641637" y="74835"/>
                </a:lnTo>
                <a:lnTo>
                  <a:pt x="639934" y="76183"/>
                </a:lnTo>
                <a:lnTo>
                  <a:pt x="638865" y="77470"/>
                </a:lnTo>
                <a:lnTo>
                  <a:pt x="638544" y="78629"/>
                </a:lnTo>
                <a:lnTo>
                  <a:pt x="637477" y="78629"/>
                </a:lnTo>
                <a:lnTo>
                  <a:pt x="635722" y="79841"/>
                </a:lnTo>
                <a:close/>
              </a:path>
              <a:path w="840740" h="173989">
                <a:moveTo>
                  <a:pt x="56999" y="80010"/>
                </a:moveTo>
                <a:lnTo>
                  <a:pt x="56633" y="80010"/>
                </a:lnTo>
                <a:lnTo>
                  <a:pt x="55685" y="78629"/>
                </a:lnTo>
                <a:lnTo>
                  <a:pt x="55841" y="78629"/>
                </a:lnTo>
                <a:lnTo>
                  <a:pt x="56683" y="77470"/>
                </a:lnTo>
                <a:lnTo>
                  <a:pt x="57919" y="76183"/>
                </a:lnTo>
                <a:lnTo>
                  <a:pt x="60332" y="74835"/>
                </a:lnTo>
                <a:lnTo>
                  <a:pt x="59268" y="76183"/>
                </a:lnTo>
                <a:lnTo>
                  <a:pt x="58348" y="77470"/>
                </a:lnTo>
                <a:lnTo>
                  <a:pt x="57089" y="79841"/>
                </a:lnTo>
                <a:lnTo>
                  <a:pt x="56999" y="80010"/>
                </a:lnTo>
                <a:close/>
              </a:path>
              <a:path w="840740" h="173989">
                <a:moveTo>
                  <a:pt x="71731" y="76183"/>
                </a:moveTo>
                <a:lnTo>
                  <a:pt x="71289" y="76183"/>
                </a:lnTo>
                <a:lnTo>
                  <a:pt x="71455" y="74835"/>
                </a:lnTo>
                <a:lnTo>
                  <a:pt x="74226" y="74835"/>
                </a:lnTo>
                <a:lnTo>
                  <a:pt x="71731" y="76183"/>
                </a:lnTo>
                <a:close/>
              </a:path>
              <a:path w="840740" h="173989">
                <a:moveTo>
                  <a:pt x="95247" y="78629"/>
                </a:moveTo>
                <a:lnTo>
                  <a:pt x="93709" y="78629"/>
                </a:lnTo>
                <a:lnTo>
                  <a:pt x="93677" y="77470"/>
                </a:lnTo>
                <a:lnTo>
                  <a:pt x="95658" y="76183"/>
                </a:lnTo>
                <a:lnTo>
                  <a:pt x="96730" y="74835"/>
                </a:lnTo>
                <a:lnTo>
                  <a:pt x="97496" y="74835"/>
                </a:lnTo>
                <a:lnTo>
                  <a:pt x="96715" y="76183"/>
                </a:lnTo>
                <a:lnTo>
                  <a:pt x="96157" y="77470"/>
                </a:lnTo>
                <a:lnTo>
                  <a:pt x="95247" y="78629"/>
                </a:lnTo>
                <a:close/>
              </a:path>
              <a:path w="840740" h="173989">
                <a:moveTo>
                  <a:pt x="136509" y="86236"/>
                </a:moveTo>
                <a:lnTo>
                  <a:pt x="135131" y="86236"/>
                </a:lnTo>
                <a:lnTo>
                  <a:pt x="136604" y="84865"/>
                </a:lnTo>
                <a:lnTo>
                  <a:pt x="137018" y="83671"/>
                </a:lnTo>
                <a:lnTo>
                  <a:pt x="137606" y="82550"/>
                </a:lnTo>
                <a:lnTo>
                  <a:pt x="139777" y="82550"/>
                </a:lnTo>
                <a:lnTo>
                  <a:pt x="140204" y="81280"/>
                </a:lnTo>
                <a:lnTo>
                  <a:pt x="141008" y="80010"/>
                </a:lnTo>
                <a:lnTo>
                  <a:pt x="141163" y="78629"/>
                </a:lnTo>
                <a:lnTo>
                  <a:pt x="143214" y="78629"/>
                </a:lnTo>
                <a:lnTo>
                  <a:pt x="144256" y="76183"/>
                </a:lnTo>
                <a:lnTo>
                  <a:pt x="146752" y="74835"/>
                </a:lnTo>
                <a:lnTo>
                  <a:pt x="147320" y="74835"/>
                </a:lnTo>
                <a:lnTo>
                  <a:pt x="146737" y="77470"/>
                </a:lnTo>
                <a:lnTo>
                  <a:pt x="144969" y="77470"/>
                </a:lnTo>
                <a:lnTo>
                  <a:pt x="143464" y="79841"/>
                </a:lnTo>
                <a:lnTo>
                  <a:pt x="143357" y="80010"/>
                </a:lnTo>
                <a:lnTo>
                  <a:pt x="142855" y="80010"/>
                </a:lnTo>
                <a:lnTo>
                  <a:pt x="142133" y="81280"/>
                </a:lnTo>
                <a:lnTo>
                  <a:pt x="141243" y="81280"/>
                </a:lnTo>
                <a:lnTo>
                  <a:pt x="140357" y="82550"/>
                </a:lnTo>
                <a:lnTo>
                  <a:pt x="139351" y="84865"/>
                </a:lnTo>
                <a:lnTo>
                  <a:pt x="136413" y="84865"/>
                </a:lnTo>
                <a:lnTo>
                  <a:pt x="136509" y="86236"/>
                </a:lnTo>
                <a:close/>
              </a:path>
              <a:path w="840740" h="173989">
                <a:moveTo>
                  <a:pt x="193312" y="78629"/>
                </a:moveTo>
                <a:lnTo>
                  <a:pt x="192792" y="78629"/>
                </a:lnTo>
                <a:lnTo>
                  <a:pt x="193549" y="77470"/>
                </a:lnTo>
                <a:lnTo>
                  <a:pt x="194324" y="76183"/>
                </a:lnTo>
                <a:lnTo>
                  <a:pt x="195394" y="76183"/>
                </a:lnTo>
                <a:lnTo>
                  <a:pt x="195779" y="74835"/>
                </a:lnTo>
                <a:lnTo>
                  <a:pt x="196087" y="74835"/>
                </a:lnTo>
                <a:lnTo>
                  <a:pt x="196030" y="76183"/>
                </a:lnTo>
                <a:lnTo>
                  <a:pt x="194788" y="77470"/>
                </a:lnTo>
                <a:lnTo>
                  <a:pt x="194222" y="77470"/>
                </a:lnTo>
                <a:lnTo>
                  <a:pt x="193312" y="78629"/>
                </a:lnTo>
                <a:close/>
              </a:path>
              <a:path w="840740" h="173989">
                <a:moveTo>
                  <a:pt x="205120" y="78629"/>
                </a:moveTo>
                <a:lnTo>
                  <a:pt x="205303" y="77470"/>
                </a:lnTo>
                <a:lnTo>
                  <a:pt x="206523" y="76183"/>
                </a:lnTo>
                <a:lnTo>
                  <a:pt x="208509" y="74835"/>
                </a:lnTo>
                <a:lnTo>
                  <a:pt x="208370" y="74835"/>
                </a:lnTo>
                <a:lnTo>
                  <a:pt x="208370" y="77470"/>
                </a:lnTo>
                <a:lnTo>
                  <a:pt x="205968" y="77470"/>
                </a:lnTo>
                <a:lnTo>
                  <a:pt x="205120" y="78629"/>
                </a:lnTo>
                <a:close/>
              </a:path>
              <a:path w="840740" h="173989">
                <a:moveTo>
                  <a:pt x="221260" y="76183"/>
                </a:moveTo>
                <a:lnTo>
                  <a:pt x="220042" y="76183"/>
                </a:lnTo>
                <a:lnTo>
                  <a:pt x="220306" y="74835"/>
                </a:lnTo>
                <a:lnTo>
                  <a:pt x="221352" y="74835"/>
                </a:lnTo>
                <a:lnTo>
                  <a:pt x="221260" y="76183"/>
                </a:lnTo>
                <a:close/>
              </a:path>
              <a:path w="840740" h="173989">
                <a:moveTo>
                  <a:pt x="379121" y="78629"/>
                </a:moveTo>
                <a:lnTo>
                  <a:pt x="378742" y="78629"/>
                </a:lnTo>
                <a:lnTo>
                  <a:pt x="378427" y="77470"/>
                </a:lnTo>
                <a:lnTo>
                  <a:pt x="379156" y="77470"/>
                </a:lnTo>
                <a:lnTo>
                  <a:pt x="380013" y="76183"/>
                </a:lnTo>
                <a:lnTo>
                  <a:pt x="381036" y="74835"/>
                </a:lnTo>
                <a:lnTo>
                  <a:pt x="381087" y="76183"/>
                </a:lnTo>
                <a:lnTo>
                  <a:pt x="379121" y="78629"/>
                </a:lnTo>
                <a:close/>
              </a:path>
              <a:path w="840740" h="173989">
                <a:moveTo>
                  <a:pt x="480011" y="76183"/>
                </a:moveTo>
                <a:lnTo>
                  <a:pt x="479145" y="76183"/>
                </a:lnTo>
                <a:lnTo>
                  <a:pt x="479322" y="74835"/>
                </a:lnTo>
                <a:lnTo>
                  <a:pt x="480336" y="74835"/>
                </a:lnTo>
                <a:lnTo>
                  <a:pt x="480011" y="76183"/>
                </a:lnTo>
                <a:close/>
              </a:path>
              <a:path w="840740" h="173989">
                <a:moveTo>
                  <a:pt x="490921" y="77470"/>
                </a:moveTo>
                <a:lnTo>
                  <a:pt x="489348" y="77470"/>
                </a:lnTo>
                <a:lnTo>
                  <a:pt x="489730" y="76183"/>
                </a:lnTo>
                <a:lnTo>
                  <a:pt x="491784" y="74835"/>
                </a:lnTo>
                <a:lnTo>
                  <a:pt x="493287" y="74835"/>
                </a:lnTo>
                <a:lnTo>
                  <a:pt x="490921" y="77470"/>
                </a:lnTo>
                <a:close/>
              </a:path>
              <a:path w="840740" h="173989">
                <a:moveTo>
                  <a:pt x="521154" y="84865"/>
                </a:moveTo>
                <a:lnTo>
                  <a:pt x="518880" y="84865"/>
                </a:lnTo>
                <a:lnTo>
                  <a:pt x="518880" y="83671"/>
                </a:lnTo>
                <a:lnTo>
                  <a:pt x="519085" y="83671"/>
                </a:lnTo>
                <a:lnTo>
                  <a:pt x="520635" y="82550"/>
                </a:lnTo>
                <a:lnTo>
                  <a:pt x="522300" y="81280"/>
                </a:lnTo>
                <a:lnTo>
                  <a:pt x="523457" y="79841"/>
                </a:lnTo>
                <a:lnTo>
                  <a:pt x="524520" y="78629"/>
                </a:lnTo>
                <a:lnTo>
                  <a:pt x="524923" y="77470"/>
                </a:lnTo>
                <a:lnTo>
                  <a:pt x="526093" y="77470"/>
                </a:lnTo>
                <a:lnTo>
                  <a:pt x="527500" y="76183"/>
                </a:lnTo>
                <a:lnTo>
                  <a:pt x="528126" y="74835"/>
                </a:lnTo>
                <a:lnTo>
                  <a:pt x="529036" y="74835"/>
                </a:lnTo>
                <a:lnTo>
                  <a:pt x="528941" y="76183"/>
                </a:lnTo>
                <a:lnTo>
                  <a:pt x="527126" y="78629"/>
                </a:lnTo>
                <a:lnTo>
                  <a:pt x="524965" y="80010"/>
                </a:lnTo>
                <a:lnTo>
                  <a:pt x="522300" y="82550"/>
                </a:lnTo>
                <a:lnTo>
                  <a:pt x="521800" y="83671"/>
                </a:lnTo>
                <a:lnTo>
                  <a:pt x="521154" y="84865"/>
                </a:lnTo>
                <a:close/>
              </a:path>
              <a:path w="840740" h="173989">
                <a:moveTo>
                  <a:pt x="551202" y="78629"/>
                </a:moveTo>
                <a:lnTo>
                  <a:pt x="551186" y="76183"/>
                </a:lnTo>
                <a:lnTo>
                  <a:pt x="551877" y="74835"/>
                </a:lnTo>
                <a:lnTo>
                  <a:pt x="553739" y="74835"/>
                </a:lnTo>
                <a:lnTo>
                  <a:pt x="553644" y="76183"/>
                </a:lnTo>
                <a:lnTo>
                  <a:pt x="553113" y="77470"/>
                </a:lnTo>
                <a:lnTo>
                  <a:pt x="551202" y="78629"/>
                </a:lnTo>
                <a:close/>
              </a:path>
              <a:path w="840740" h="173989">
                <a:moveTo>
                  <a:pt x="612212" y="80010"/>
                </a:moveTo>
                <a:lnTo>
                  <a:pt x="611846" y="80010"/>
                </a:lnTo>
                <a:lnTo>
                  <a:pt x="610898" y="78629"/>
                </a:lnTo>
                <a:lnTo>
                  <a:pt x="611054" y="78629"/>
                </a:lnTo>
                <a:lnTo>
                  <a:pt x="611896" y="77470"/>
                </a:lnTo>
                <a:lnTo>
                  <a:pt x="613132" y="76183"/>
                </a:lnTo>
                <a:lnTo>
                  <a:pt x="615545" y="74835"/>
                </a:lnTo>
                <a:lnTo>
                  <a:pt x="614481" y="76183"/>
                </a:lnTo>
                <a:lnTo>
                  <a:pt x="613561" y="77470"/>
                </a:lnTo>
                <a:lnTo>
                  <a:pt x="612302" y="79841"/>
                </a:lnTo>
                <a:lnTo>
                  <a:pt x="612212" y="80010"/>
                </a:lnTo>
                <a:close/>
              </a:path>
              <a:path w="840740" h="173989">
                <a:moveTo>
                  <a:pt x="626947" y="76183"/>
                </a:moveTo>
                <a:lnTo>
                  <a:pt x="626505" y="76183"/>
                </a:lnTo>
                <a:lnTo>
                  <a:pt x="626671" y="74835"/>
                </a:lnTo>
                <a:lnTo>
                  <a:pt x="629443" y="74835"/>
                </a:lnTo>
                <a:lnTo>
                  <a:pt x="626947" y="76183"/>
                </a:lnTo>
                <a:close/>
              </a:path>
              <a:path w="840740" h="173989">
                <a:moveTo>
                  <a:pt x="650460" y="78629"/>
                </a:moveTo>
                <a:lnTo>
                  <a:pt x="648922" y="78629"/>
                </a:lnTo>
                <a:lnTo>
                  <a:pt x="648890" y="77470"/>
                </a:lnTo>
                <a:lnTo>
                  <a:pt x="650871" y="76183"/>
                </a:lnTo>
                <a:lnTo>
                  <a:pt x="651943" y="74835"/>
                </a:lnTo>
                <a:lnTo>
                  <a:pt x="652709" y="74835"/>
                </a:lnTo>
                <a:lnTo>
                  <a:pt x="651928" y="76183"/>
                </a:lnTo>
                <a:lnTo>
                  <a:pt x="651370" y="77470"/>
                </a:lnTo>
                <a:lnTo>
                  <a:pt x="650460" y="78629"/>
                </a:lnTo>
                <a:close/>
              </a:path>
              <a:path w="840740" h="173989">
                <a:moveTo>
                  <a:pt x="691722" y="86236"/>
                </a:moveTo>
                <a:lnTo>
                  <a:pt x="690344" y="86236"/>
                </a:lnTo>
                <a:lnTo>
                  <a:pt x="691820" y="84865"/>
                </a:lnTo>
                <a:lnTo>
                  <a:pt x="692235" y="83671"/>
                </a:lnTo>
                <a:lnTo>
                  <a:pt x="692823" y="82550"/>
                </a:lnTo>
                <a:lnTo>
                  <a:pt x="694990" y="82550"/>
                </a:lnTo>
                <a:lnTo>
                  <a:pt x="695417" y="81280"/>
                </a:lnTo>
                <a:lnTo>
                  <a:pt x="696225" y="80010"/>
                </a:lnTo>
                <a:lnTo>
                  <a:pt x="696379" y="78629"/>
                </a:lnTo>
                <a:lnTo>
                  <a:pt x="698430" y="78629"/>
                </a:lnTo>
                <a:lnTo>
                  <a:pt x="699473" y="76183"/>
                </a:lnTo>
                <a:lnTo>
                  <a:pt x="701968" y="74835"/>
                </a:lnTo>
                <a:lnTo>
                  <a:pt x="702537" y="74835"/>
                </a:lnTo>
                <a:lnTo>
                  <a:pt x="701954" y="77470"/>
                </a:lnTo>
                <a:lnTo>
                  <a:pt x="700185" y="77470"/>
                </a:lnTo>
                <a:lnTo>
                  <a:pt x="698680" y="79841"/>
                </a:lnTo>
                <a:lnTo>
                  <a:pt x="698573" y="80010"/>
                </a:lnTo>
                <a:lnTo>
                  <a:pt x="698071" y="80010"/>
                </a:lnTo>
                <a:lnTo>
                  <a:pt x="697349" y="81280"/>
                </a:lnTo>
                <a:lnTo>
                  <a:pt x="696459" y="81280"/>
                </a:lnTo>
                <a:lnTo>
                  <a:pt x="695573" y="82550"/>
                </a:lnTo>
                <a:lnTo>
                  <a:pt x="694568" y="84865"/>
                </a:lnTo>
                <a:lnTo>
                  <a:pt x="691626" y="84865"/>
                </a:lnTo>
                <a:lnTo>
                  <a:pt x="691722" y="86236"/>
                </a:lnTo>
                <a:close/>
              </a:path>
              <a:path w="840740" h="173989">
                <a:moveTo>
                  <a:pt x="748525" y="78629"/>
                </a:moveTo>
                <a:lnTo>
                  <a:pt x="748005" y="78629"/>
                </a:lnTo>
                <a:lnTo>
                  <a:pt x="748762" y="77470"/>
                </a:lnTo>
                <a:lnTo>
                  <a:pt x="749537" y="76183"/>
                </a:lnTo>
                <a:lnTo>
                  <a:pt x="750607" y="76183"/>
                </a:lnTo>
                <a:lnTo>
                  <a:pt x="750992" y="74835"/>
                </a:lnTo>
                <a:lnTo>
                  <a:pt x="751300" y="74835"/>
                </a:lnTo>
                <a:lnTo>
                  <a:pt x="751243" y="76183"/>
                </a:lnTo>
                <a:lnTo>
                  <a:pt x="750000" y="77470"/>
                </a:lnTo>
                <a:lnTo>
                  <a:pt x="749435" y="77470"/>
                </a:lnTo>
                <a:lnTo>
                  <a:pt x="748525" y="78629"/>
                </a:lnTo>
                <a:close/>
              </a:path>
              <a:path w="840740" h="173989">
                <a:moveTo>
                  <a:pt x="760333" y="78629"/>
                </a:moveTo>
                <a:lnTo>
                  <a:pt x="760516" y="77470"/>
                </a:lnTo>
                <a:lnTo>
                  <a:pt x="761736" y="76183"/>
                </a:lnTo>
                <a:lnTo>
                  <a:pt x="763722" y="74835"/>
                </a:lnTo>
                <a:lnTo>
                  <a:pt x="763583" y="74835"/>
                </a:lnTo>
                <a:lnTo>
                  <a:pt x="763583" y="77470"/>
                </a:lnTo>
                <a:lnTo>
                  <a:pt x="761181" y="77470"/>
                </a:lnTo>
                <a:lnTo>
                  <a:pt x="760333" y="78629"/>
                </a:lnTo>
                <a:close/>
              </a:path>
              <a:path w="840740" h="173989">
                <a:moveTo>
                  <a:pt x="776473" y="76183"/>
                </a:moveTo>
                <a:lnTo>
                  <a:pt x="775255" y="76183"/>
                </a:lnTo>
                <a:lnTo>
                  <a:pt x="775523" y="74835"/>
                </a:lnTo>
                <a:lnTo>
                  <a:pt x="776565" y="74835"/>
                </a:lnTo>
                <a:lnTo>
                  <a:pt x="776473" y="76183"/>
                </a:lnTo>
                <a:close/>
              </a:path>
              <a:path w="840740" h="173989">
                <a:moveTo>
                  <a:pt x="8341" y="78629"/>
                </a:moveTo>
                <a:lnTo>
                  <a:pt x="7452" y="78629"/>
                </a:lnTo>
                <a:lnTo>
                  <a:pt x="7277" y="77470"/>
                </a:lnTo>
                <a:lnTo>
                  <a:pt x="9981" y="76183"/>
                </a:lnTo>
                <a:lnTo>
                  <a:pt x="10024" y="77470"/>
                </a:lnTo>
                <a:lnTo>
                  <a:pt x="8721" y="77470"/>
                </a:lnTo>
                <a:lnTo>
                  <a:pt x="8341" y="78629"/>
                </a:lnTo>
                <a:close/>
              </a:path>
              <a:path w="840740" h="173989">
                <a:moveTo>
                  <a:pt x="132360" y="78629"/>
                </a:moveTo>
                <a:lnTo>
                  <a:pt x="130578" y="78629"/>
                </a:lnTo>
                <a:lnTo>
                  <a:pt x="130535" y="77470"/>
                </a:lnTo>
                <a:lnTo>
                  <a:pt x="131817" y="77470"/>
                </a:lnTo>
                <a:lnTo>
                  <a:pt x="132830" y="76183"/>
                </a:lnTo>
                <a:lnTo>
                  <a:pt x="133793" y="76183"/>
                </a:lnTo>
                <a:lnTo>
                  <a:pt x="133133" y="77470"/>
                </a:lnTo>
                <a:lnTo>
                  <a:pt x="132360" y="78629"/>
                </a:lnTo>
                <a:close/>
              </a:path>
              <a:path w="840740" h="173989">
                <a:moveTo>
                  <a:pt x="157124" y="78629"/>
                </a:moveTo>
                <a:lnTo>
                  <a:pt x="155463" y="78629"/>
                </a:lnTo>
                <a:lnTo>
                  <a:pt x="155356" y="77470"/>
                </a:lnTo>
                <a:lnTo>
                  <a:pt x="156517" y="76183"/>
                </a:lnTo>
                <a:lnTo>
                  <a:pt x="158106" y="76183"/>
                </a:lnTo>
                <a:lnTo>
                  <a:pt x="157872" y="77470"/>
                </a:lnTo>
                <a:lnTo>
                  <a:pt x="157342" y="77470"/>
                </a:lnTo>
                <a:lnTo>
                  <a:pt x="157124" y="78629"/>
                </a:lnTo>
                <a:close/>
              </a:path>
              <a:path w="840740" h="173989">
                <a:moveTo>
                  <a:pt x="164078" y="83671"/>
                </a:moveTo>
                <a:lnTo>
                  <a:pt x="162790" y="83671"/>
                </a:lnTo>
                <a:lnTo>
                  <a:pt x="164181" y="81280"/>
                </a:lnTo>
                <a:lnTo>
                  <a:pt x="165466" y="80010"/>
                </a:lnTo>
                <a:lnTo>
                  <a:pt x="167677" y="78629"/>
                </a:lnTo>
                <a:lnTo>
                  <a:pt x="168335" y="76183"/>
                </a:lnTo>
                <a:lnTo>
                  <a:pt x="170362" y="76183"/>
                </a:lnTo>
                <a:lnTo>
                  <a:pt x="170351" y="77470"/>
                </a:lnTo>
                <a:lnTo>
                  <a:pt x="169373" y="78629"/>
                </a:lnTo>
                <a:lnTo>
                  <a:pt x="167067" y="81280"/>
                </a:lnTo>
                <a:lnTo>
                  <a:pt x="165636" y="81280"/>
                </a:lnTo>
                <a:lnTo>
                  <a:pt x="164078" y="83671"/>
                </a:lnTo>
                <a:close/>
              </a:path>
              <a:path w="840740" h="173989">
                <a:moveTo>
                  <a:pt x="230973" y="78629"/>
                </a:moveTo>
                <a:lnTo>
                  <a:pt x="230619" y="78629"/>
                </a:lnTo>
                <a:lnTo>
                  <a:pt x="230291" y="77470"/>
                </a:lnTo>
                <a:lnTo>
                  <a:pt x="230561" y="77470"/>
                </a:lnTo>
                <a:lnTo>
                  <a:pt x="231102" y="76183"/>
                </a:lnTo>
                <a:lnTo>
                  <a:pt x="232517" y="76183"/>
                </a:lnTo>
                <a:lnTo>
                  <a:pt x="231525" y="77470"/>
                </a:lnTo>
                <a:lnTo>
                  <a:pt x="230973" y="78629"/>
                </a:lnTo>
                <a:close/>
              </a:path>
              <a:path w="840740" h="173989">
                <a:moveTo>
                  <a:pt x="360402" y="84865"/>
                </a:moveTo>
                <a:lnTo>
                  <a:pt x="358484" y="84865"/>
                </a:lnTo>
                <a:lnTo>
                  <a:pt x="358497" y="83671"/>
                </a:lnTo>
                <a:lnTo>
                  <a:pt x="359688" y="83671"/>
                </a:lnTo>
                <a:lnTo>
                  <a:pt x="361004" y="82550"/>
                </a:lnTo>
                <a:lnTo>
                  <a:pt x="361944" y="81280"/>
                </a:lnTo>
                <a:lnTo>
                  <a:pt x="363328" y="80010"/>
                </a:lnTo>
                <a:lnTo>
                  <a:pt x="364399" y="78629"/>
                </a:lnTo>
                <a:lnTo>
                  <a:pt x="364892" y="78629"/>
                </a:lnTo>
                <a:lnTo>
                  <a:pt x="366107" y="77470"/>
                </a:lnTo>
                <a:lnTo>
                  <a:pt x="366984" y="76183"/>
                </a:lnTo>
                <a:lnTo>
                  <a:pt x="368274" y="76183"/>
                </a:lnTo>
                <a:lnTo>
                  <a:pt x="367250" y="77470"/>
                </a:lnTo>
                <a:lnTo>
                  <a:pt x="366548" y="78629"/>
                </a:lnTo>
                <a:lnTo>
                  <a:pt x="365095" y="79841"/>
                </a:lnTo>
                <a:lnTo>
                  <a:pt x="363285" y="81280"/>
                </a:lnTo>
                <a:lnTo>
                  <a:pt x="361865" y="83671"/>
                </a:lnTo>
                <a:lnTo>
                  <a:pt x="360402" y="84865"/>
                </a:lnTo>
                <a:close/>
              </a:path>
              <a:path w="840740" h="173989">
                <a:moveTo>
                  <a:pt x="402543" y="80010"/>
                </a:moveTo>
                <a:lnTo>
                  <a:pt x="400329" y="80010"/>
                </a:lnTo>
                <a:lnTo>
                  <a:pt x="401471" y="78629"/>
                </a:lnTo>
                <a:lnTo>
                  <a:pt x="402290" y="77470"/>
                </a:lnTo>
                <a:lnTo>
                  <a:pt x="403520" y="76183"/>
                </a:lnTo>
                <a:lnTo>
                  <a:pt x="405301" y="76183"/>
                </a:lnTo>
                <a:lnTo>
                  <a:pt x="405286" y="77470"/>
                </a:lnTo>
                <a:lnTo>
                  <a:pt x="405105" y="77470"/>
                </a:lnTo>
                <a:lnTo>
                  <a:pt x="403954" y="78629"/>
                </a:lnTo>
                <a:lnTo>
                  <a:pt x="402543" y="80010"/>
                </a:lnTo>
                <a:close/>
              </a:path>
              <a:path w="840740" h="173989">
                <a:moveTo>
                  <a:pt x="478378" y="77470"/>
                </a:moveTo>
                <a:lnTo>
                  <a:pt x="477207" y="77470"/>
                </a:lnTo>
                <a:lnTo>
                  <a:pt x="477697" y="76183"/>
                </a:lnTo>
                <a:lnTo>
                  <a:pt x="478378" y="77470"/>
                </a:lnTo>
                <a:close/>
              </a:path>
              <a:path w="840740" h="173989">
                <a:moveTo>
                  <a:pt x="540270" y="77470"/>
                </a:moveTo>
                <a:lnTo>
                  <a:pt x="538107" y="77470"/>
                </a:lnTo>
                <a:lnTo>
                  <a:pt x="540375" y="76183"/>
                </a:lnTo>
                <a:lnTo>
                  <a:pt x="540270" y="77470"/>
                </a:lnTo>
                <a:close/>
              </a:path>
              <a:path w="840740" h="173989">
                <a:moveTo>
                  <a:pt x="563554" y="78629"/>
                </a:moveTo>
                <a:lnTo>
                  <a:pt x="562665" y="78629"/>
                </a:lnTo>
                <a:lnTo>
                  <a:pt x="562490" y="77470"/>
                </a:lnTo>
                <a:lnTo>
                  <a:pt x="565194" y="76183"/>
                </a:lnTo>
                <a:lnTo>
                  <a:pt x="565237" y="77470"/>
                </a:lnTo>
                <a:lnTo>
                  <a:pt x="563934" y="77470"/>
                </a:lnTo>
                <a:lnTo>
                  <a:pt x="563554" y="78629"/>
                </a:lnTo>
                <a:close/>
              </a:path>
              <a:path w="840740" h="173989">
                <a:moveTo>
                  <a:pt x="687573" y="78629"/>
                </a:moveTo>
                <a:lnTo>
                  <a:pt x="685791" y="78629"/>
                </a:lnTo>
                <a:lnTo>
                  <a:pt x="685748" y="77470"/>
                </a:lnTo>
                <a:lnTo>
                  <a:pt x="687029" y="77470"/>
                </a:lnTo>
                <a:lnTo>
                  <a:pt x="688043" y="76183"/>
                </a:lnTo>
                <a:lnTo>
                  <a:pt x="689006" y="76183"/>
                </a:lnTo>
                <a:lnTo>
                  <a:pt x="688346" y="77470"/>
                </a:lnTo>
                <a:lnTo>
                  <a:pt x="687573" y="78629"/>
                </a:lnTo>
                <a:close/>
              </a:path>
              <a:path w="840740" h="173989">
                <a:moveTo>
                  <a:pt x="712337" y="78629"/>
                </a:moveTo>
                <a:lnTo>
                  <a:pt x="710676" y="78629"/>
                </a:lnTo>
                <a:lnTo>
                  <a:pt x="710569" y="77470"/>
                </a:lnTo>
                <a:lnTo>
                  <a:pt x="711730" y="76183"/>
                </a:lnTo>
                <a:lnTo>
                  <a:pt x="713321" y="76183"/>
                </a:lnTo>
                <a:lnTo>
                  <a:pt x="713085" y="77470"/>
                </a:lnTo>
                <a:lnTo>
                  <a:pt x="712555" y="77470"/>
                </a:lnTo>
                <a:lnTo>
                  <a:pt x="712337" y="78629"/>
                </a:lnTo>
                <a:close/>
              </a:path>
              <a:path w="840740" h="173989">
                <a:moveTo>
                  <a:pt x="719291" y="83671"/>
                </a:moveTo>
                <a:lnTo>
                  <a:pt x="718003" y="83671"/>
                </a:lnTo>
                <a:lnTo>
                  <a:pt x="719394" y="81280"/>
                </a:lnTo>
                <a:lnTo>
                  <a:pt x="720679" y="80010"/>
                </a:lnTo>
                <a:lnTo>
                  <a:pt x="722890" y="78629"/>
                </a:lnTo>
                <a:lnTo>
                  <a:pt x="723548" y="76183"/>
                </a:lnTo>
                <a:lnTo>
                  <a:pt x="725575" y="76183"/>
                </a:lnTo>
                <a:lnTo>
                  <a:pt x="725564" y="77470"/>
                </a:lnTo>
                <a:lnTo>
                  <a:pt x="724586" y="78629"/>
                </a:lnTo>
                <a:lnTo>
                  <a:pt x="722280" y="81280"/>
                </a:lnTo>
                <a:lnTo>
                  <a:pt x="720849" y="81280"/>
                </a:lnTo>
                <a:lnTo>
                  <a:pt x="719291" y="83671"/>
                </a:lnTo>
                <a:close/>
              </a:path>
              <a:path w="840740" h="173989">
                <a:moveTo>
                  <a:pt x="786189" y="78629"/>
                </a:moveTo>
                <a:lnTo>
                  <a:pt x="785835" y="78629"/>
                </a:lnTo>
                <a:lnTo>
                  <a:pt x="785507" y="77470"/>
                </a:lnTo>
                <a:lnTo>
                  <a:pt x="785778" y="77470"/>
                </a:lnTo>
                <a:lnTo>
                  <a:pt x="786318" y="76183"/>
                </a:lnTo>
                <a:lnTo>
                  <a:pt x="787734" y="76183"/>
                </a:lnTo>
                <a:lnTo>
                  <a:pt x="786742" y="77470"/>
                </a:lnTo>
                <a:lnTo>
                  <a:pt x="786189" y="78629"/>
                </a:lnTo>
                <a:close/>
              </a:path>
              <a:path w="840740" h="173989">
                <a:moveTo>
                  <a:pt x="833838" y="80010"/>
                </a:moveTo>
                <a:lnTo>
                  <a:pt x="834333" y="77470"/>
                </a:lnTo>
                <a:lnTo>
                  <a:pt x="835063" y="77470"/>
                </a:lnTo>
                <a:lnTo>
                  <a:pt x="835878" y="76183"/>
                </a:lnTo>
                <a:lnTo>
                  <a:pt x="837352" y="76183"/>
                </a:lnTo>
                <a:lnTo>
                  <a:pt x="836162" y="78629"/>
                </a:lnTo>
                <a:lnTo>
                  <a:pt x="835234" y="78629"/>
                </a:lnTo>
                <a:lnTo>
                  <a:pt x="833838" y="80010"/>
                </a:lnTo>
                <a:close/>
              </a:path>
              <a:path w="840740" h="173989">
                <a:moveTo>
                  <a:pt x="104889" y="81280"/>
                </a:moveTo>
                <a:lnTo>
                  <a:pt x="103559" y="81280"/>
                </a:lnTo>
                <a:lnTo>
                  <a:pt x="104000" y="80010"/>
                </a:lnTo>
                <a:lnTo>
                  <a:pt x="105842" y="78629"/>
                </a:lnTo>
                <a:lnTo>
                  <a:pt x="107213" y="77470"/>
                </a:lnTo>
                <a:lnTo>
                  <a:pt x="106999" y="78629"/>
                </a:lnTo>
                <a:lnTo>
                  <a:pt x="105608" y="80010"/>
                </a:lnTo>
                <a:lnTo>
                  <a:pt x="104889" y="81280"/>
                </a:lnTo>
                <a:close/>
              </a:path>
              <a:path w="840740" h="173989">
                <a:moveTo>
                  <a:pt x="215455" y="81280"/>
                </a:moveTo>
                <a:lnTo>
                  <a:pt x="215128" y="81280"/>
                </a:lnTo>
                <a:lnTo>
                  <a:pt x="216452" y="78629"/>
                </a:lnTo>
                <a:lnTo>
                  <a:pt x="217099" y="77470"/>
                </a:lnTo>
                <a:lnTo>
                  <a:pt x="218071" y="77470"/>
                </a:lnTo>
                <a:lnTo>
                  <a:pt x="218002" y="78629"/>
                </a:lnTo>
                <a:lnTo>
                  <a:pt x="217317" y="79841"/>
                </a:lnTo>
                <a:lnTo>
                  <a:pt x="217213" y="80010"/>
                </a:lnTo>
                <a:lnTo>
                  <a:pt x="215455" y="81280"/>
                </a:lnTo>
                <a:close/>
              </a:path>
              <a:path w="840740" h="173989">
                <a:moveTo>
                  <a:pt x="316680" y="80010"/>
                </a:moveTo>
                <a:lnTo>
                  <a:pt x="315306" y="80010"/>
                </a:lnTo>
                <a:lnTo>
                  <a:pt x="315206" y="78629"/>
                </a:lnTo>
                <a:lnTo>
                  <a:pt x="315338" y="78629"/>
                </a:lnTo>
                <a:lnTo>
                  <a:pt x="315563" y="77470"/>
                </a:lnTo>
                <a:lnTo>
                  <a:pt x="317495" y="77470"/>
                </a:lnTo>
                <a:lnTo>
                  <a:pt x="317248" y="78629"/>
                </a:lnTo>
                <a:lnTo>
                  <a:pt x="316752" y="79841"/>
                </a:lnTo>
                <a:lnTo>
                  <a:pt x="316680" y="80010"/>
                </a:lnTo>
                <a:close/>
              </a:path>
              <a:path w="840740" h="173989">
                <a:moveTo>
                  <a:pt x="383849" y="86236"/>
                </a:moveTo>
                <a:lnTo>
                  <a:pt x="381585" y="86236"/>
                </a:lnTo>
                <a:lnTo>
                  <a:pt x="383003" y="84865"/>
                </a:lnTo>
                <a:lnTo>
                  <a:pt x="383909" y="83671"/>
                </a:lnTo>
                <a:lnTo>
                  <a:pt x="387263" y="81280"/>
                </a:lnTo>
                <a:lnTo>
                  <a:pt x="388878" y="78629"/>
                </a:lnTo>
                <a:lnTo>
                  <a:pt x="389668" y="77470"/>
                </a:lnTo>
                <a:lnTo>
                  <a:pt x="390761" y="77470"/>
                </a:lnTo>
                <a:lnTo>
                  <a:pt x="391134" y="78629"/>
                </a:lnTo>
                <a:lnTo>
                  <a:pt x="391297" y="78629"/>
                </a:lnTo>
                <a:lnTo>
                  <a:pt x="389704" y="80010"/>
                </a:lnTo>
                <a:lnTo>
                  <a:pt x="388697" y="81280"/>
                </a:lnTo>
                <a:lnTo>
                  <a:pt x="387682" y="81280"/>
                </a:lnTo>
                <a:lnTo>
                  <a:pt x="387576" y="82550"/>
                </a:lnTo>
                <a:lnTo>
                  <a:pt x="387359" y="83671"/>
                </a:lnTo>
                <a:lnTo>
                  <a:pt x="386116" y="83671"/>
                </a:lnTo>
                <a:lnTo>
                  <a:pt x="385032" y="84865"/>
                </a:lnTo>
                <a:lnTo>
                  <a:pt x="383849" y="86236"/>
                </a:lnTo>
                <a:close/>
              </a:path>
              <a:path w="840740" h="173989">
                <a:moveTo>
                  <a:pt x="415521" y="78629"/>
                </a:moveTo>
                <a:lnTo>
                  <a:pt x="414419" y="78629"/>
                </a:lnTo>
                <a:lnTo>
                  <a:pt x="414884" y="77470"/>
                </a:lnTo>
                <a:lnTo>
                  <a:pt x="415521" y="78629"/>
                </a:lnTo>
                <a:close/>
              </a:path>
              <a:path w="840740" h="173989">
                <a:moveTo>
                  <a:pt x="427369" y="78629"/>
                </a:moveTo>
                <a:lnTo>
                  <a:pt x="426456" y="78629"/>
                </a:lnTo>
                <a:lnTo>
                  <a:pt x="427210" y="77470"/>
                </a:lnTo>
                <a:lnTo>
                  <a:pt x="427369" y="78629"/>
                </a:lnTo>
                <a:close/>
              </a:path>
              <a:path w="840740" h="173989">
                <a:moveTo>
                  <a:pt x="477563" y="80010"/>
                </a:moveTo>
                <a:lnTo>
                  <a:pt x="475714" y="78629"/>
                </a:lnTo>
                <a:lnTo>
                  <a:pt x="475887" y="78629"/>
                </a:lnTo>
                <a:lnTo>
                  <a:pt x="476157" y="77470"/>
                </a:lnTo>
                <a:lnTo>
                  <a:pt x="477598" y="77470"/>
                </a:lnTo>
                <a:lnTo>
                  <a:pt x="477563" y="80010"/>
                </a:lnTo>
                <a:close/>
              </a:path>
              <a:path w="840740" h="173989">
                <a:moveTo>
                  <a:pt x="485733" y="82550"/>
                </a:moveTo>
                <a:lnTo>
                  <a:pt x="484801" y="82550"/>
                </a:lnTo>
                <a:lnTo>
                  <a:pt x="485612" y="81280"/>
                </a:lnTo>
                <a:lnTo>
                  <a:pt x="486338" y="80010"/>
                </a:lnTo>
                <a:lnTo>
                  <a:pt x="488494" y="77470"/>
                </a:lnTo>
                <a:lnTo>
                  <a:pt x="489385" y="78629"/>
                </a:lnTo>
                <a:lnTo>
                  <a:pt x="489569" y="78629"/>
                </a:lnTo>
                <a:lnTo>
                  <a:pt x="487164" y="81280"/>
                </a:lnTo>
                <a:lnTo>
                  <a:pt x="485733" y="82550"/>
                </a:lnTo>
                <a:close/>
              </a:path>
              <a:path w="840740" h="173989">
                <a:moveTo>
                  <a:pt x="514156" y="78629"/>
                </a:moveTo>
                <a:lnTo>
                  <a:pt x="513262" y="78629"/>
                </a:lnTo>
                <a:lnTo>
                  <a:pt x="513831" y="77470"/>
                </a:lnTo>
                <a:lnTo>
                  <a:pt x="514156" y="78629"/>
                </a:lnTo>
                <a:close/>
              </a:path>
              <a:path w="840740" h="173989">
                <a:moveTo>
                  <a:pt x="538764" y="78629"/>
                </a:moveTo>
                <a:lnTo>
                  <a:pt x="537715" y="78629"/>
                </a:lnTo>
                <a:lnTo>
                  <a:pt x="537790" y="77470"/>
                </a:lnTo>
                <a:lnTo>
                  <a:pt x="539544" y="77470"/>
                </a:lnTo>
                <a:lnTo>
                  <a:pt x="538764" y="78629"/>
                </a:lnTo>
                <a:close/>
              </a:path>
              <a:path w="840740" h="173989">
                <a:moveTo>
                  <a:pt x="660106" y="81280"/>
                </a:moveTo>
                <a:lnTo>
                  <a:pt x="658775" y="81280"/>
                </a:lnTo>
                <a:lnTo>
                  <a:pt x="659213" y="80010"/>
                </a:lnTo>
                <a:lnTo>
                  <a:pt x="661055" y="78629"/>
                </a:lnTo>
                <a:lnTo>
                  <a:pt x="662426" y="77470"/>
                </a:lnTo>
                <a:lnTo>
                  <a:pt x="662215" y="78629"/>
                </a:lnTo>
                <a:lnTo>
                  <a:pt x="660825" y="80010"/>
                </a:lnTo>
                <a:lnTo>
                  <a:pt x="660106" y="81280"/>
                </a:lnTo>
                <a:close/>
              </a:path>
              <a:path w="840740" h="173989">
                <a:moveTo>
                  <a:pt x="770668" y="81280"/>
                </a:moveTo>
                <a:lnTo>
                  <a:pt x="770341" y="81280"/>
                </a:lnTo>
                <a:lnTo>
                  <a:pt x="771665" y="78629"/>
                </a:lnTo>
                <a:lnTo>
                  <a:pt x="772312" y="77470"/>
                </a:lnTo>
                <a:lnTo>
                  <a:pt x="773284" y="77470"/>
                </a:lnTo>
                <a:lnTo>
                  <a:pt x="773215" y="78629"/>
                </a:lnTo>
                <a:lnTo>
                  <a:pt x="772530" y="79841"/>
                </a:lnTo>
                <a:lnTo>
                  <a:pt x="772426" y="80010"/>
                </a:lnTo>
                <a:lnTo>
                  <a:pt x="770668" y="81280"/>
                </a:lnTo>
                <a:close/>
              </a:path>
              <a:path w="840740" h="173989">
                <a:moveTo>
                  <a:pt x="7042" y="80010"/>
                </a:moveTo>
                <a:lnTo>
                  <a:pt x="5988" y="80010"/>
                </a:lnTo>
                <a:lnTo>
                  <a:pt x="5985" y="78629"/>
                </a:lnTo>
                <a:lnTo>
                  <a:pt x="7421" y="78629"/>
                </a:lnTo>
                <a:lnTo>
                  <a:pt x="7088" y="79841"/>
                </a:lnTo>
                <a:lnTo>
                  <a:pt x="7042" y="80010"/>
                </a:lnTo>
                <a:close/>
              </a:path>
              <a:path w="840740" h="173989">
                <a:moveTo>
                  <a:pt x="18497" y="81280"/>
                </a:moveTo>
                <a:lnTo>
                  <a:pt x="17188" y="81280"/>
                </a:lnTo>
                <a:lnTo>
                  <a:pt x="17347" y="80010"/>
                </a:lnTo>
                <a:lnTo>
                  <a:pt x="20015" y="78629"/>
                </a:lnTo>
                <a:lnTo>
                  <a:pt x="19859" y="78629"/>
                </a:lnTo>
                <a:lnTo>
                  <a:pt x="18497" y="81280"/>
                </a:lnTo>
                <a:close/>
              </a:path>
              <a:path w="840740" h="173989">
                <a:moveTo>
                  <a:pt x="29179" y="82550"/>
                </a:moveTo>
                <a:lnTo>
                  <a:pt x="28211" y="82550"/>
                </a:lnTo>
                <a:lnTo>
                  <a:pt x="28421" y="81280"/>
                </a:lnTo>
                <a:lnTo>
                  <a:pt x="29958" y="81280"/>
                </a:lnTo>
                <a:lnTo>
                  <a:pt x="30343" y="80010"/>
                </a:lnTo>
                <a:lnTo>
                  <a:pt x="31321" y="78629"/>
                </a:lnTo>
                <a:lnTo>
                  <a:pt x="32408" y="78629"/>
                </a:lnTo>
                <a:lnTo>
                  <a:pt x="31648" y="79841"/>
                </a:lnTo>
                <a:lnTo>
                  <a:pt x="31542" y="80010"/>
                </a:lnTo>
                <a:lnTo>
                  <a:pt x="30154" y="81280"/>
                </a:lnTo>
                <a:lnTo>
                  <a:pt x="29179" y="82550"/>
                </a:lnTo>
                <a:close/>
              </a:path>
              <a:path w="840740" h="173989">
                <a:moveTo>
                  <a:pt x="153922" y="81280"/>
                </a:moveTo>
                <a:lnTo>
                  <a:pt x="152947" y="81280"/>
                </a:lnTo>
                <a:lnTo>
                  <a:pt x="153071" y="80010"/>
                </a:lnTo>
                <a:lnTo>
                  <a:pt x="153535" y="78629"/>
                </a:lnTo>
                <a:lnTo>
                  <a:pt x="154377" y="78629"/>
                </a:lnTo>
                <a:lnTo>
                  <a:pt x="154693" y="79841"/>
                </a:lnTo>
                <a:lnTo>
                  <a:pt x="154737" y="80010"/>
                </a:lnTo>
                <a:lnTo>
                  <a:pt x="154367" y="80010"/>
                </a:lnTo>
                <a:lnTo>
                  <a:pt x="153922" y="81280"/>
                </a:lnTo>
                <a:close/>
              </a:path>
              <a:path w="840740" h="173989">
                <a:moveTo>
                  <a:pt x="200704" y="83671"/>
                </a:moveTo>
                <a:lnTo>
                  <a:pt x="199618" y="83671"/>
                </a:lnTo>
                <a:lnTo>
                  <a:pt x="200196" y="82550"/>
                </a:lnTo>
                <a:lnTo>
                  <a:pt x="200613" y="82550"/>
                </a:lnTo>
                <a:lnTo>
                  <a:pt x="202267" y="81280"/>
                </a:lnTo>
                <a:lnTo>
                  <a:pt x="203264" y="80010"/>
                </a:lnTo>
                <a:lnTo>
                  <a:pt x="204261" y="78629"/>
                </a:lnTo>
                <a:lnTo>
                  <a:pt x="204971" y="78629"/>
                </a:lnTo>
                <a:lnTo>
                  <a:pt x="203794" y="81280"/>
                </a:lnTo>
                <a:lnTo>
                  <a:pt x="202499" y="82550"/>
                </a:lnTo>
                <a:lnTo>
                  <a:pt x="200704" y="83671"/>
                </a:lnTo>
                <a:close/>
              </a:path>
              <a:path w="840740" h="173989">
                <a:moveTo>
                  <a:pt x="240792" y="81280"/>
                </a:moveTo>
                <a:lnTo>
                  <a:pt x="238450" y="81280"/>
                </a:lnTo>
                <a:lnTo>
                  <a:pt x="239728" y="80010"/>
                </a:lnTo>
                <a:lnTo>
                  <a:pt x="241270" y="78629"/>
                </a:lnTo>
                <a:lnTo>
                  <a:pt x="242685" y="78629"/>
                </a:lnTo>
                <a:lnTo>
                  <a:pt x="242288" y="79841"/>
                </a:lnTo>
                <a:lnTo>
                  <a:pt x="242233" y="80010"/>
                </a:lnTo>
                <a:lnTo>
                  <a:pt x="240792" y="81280"/>
                </a:lnTo>
                <a:close/>
              </a:path>
              <a:path w="840740" h="173989">
                <a:moveTo>
                  <a:pt x="277597" y="81280"/>
                </a:moveTo>
                <a:lnTo>
                  <a:pt x="276512" y="81280"/>
                </a:lnTo>
                <a:lnTo>
                  <a:pt x="276624" y="79841"/>
                </a:lnTo>
                <a:lnTo>
                  <a:pt x="276998" y="78629"/>
                </a:lnTo>
                <a:lnTo>
                  <a:pt x="276831" y="78629"/>
                </a:lnTo>
                <a:lnTo>
                  <a:pt x="278490" y="80010"/>
                </a:lnTo>
                <a:lnTo>
                  <a:pt x="278181" y="80010"/>
                </a:lnTo>
                <a:lnTo>
                  <a:pt x="277597" y="81280"/>
                </a:lnTo>
                <a:close/>
              </a:path>
              <a:path w="840740" h="173989">
                <a:moveTo>
                  <a:pt x="325868" y="82550"/>
                </a:moveTo>
                <a:lnTo>
                  <a:pt x="325021" y="82550"/>
                </a:lnTo>
                <a:lnTo>
                  <a:pt x="324929" y="81280"/>
                </a:lnTo>
                <a:lnTo>
                  <a:pt x="327160" y="80010"/>
                </a:lnTo>
                <a:lnTo>
                  <a:pt x="328768" y="78629"/>
                </a:lnTo>
                <a:lnTo>
                  <a:pt x="328273" y="79841"/>
                </a:lnTo>
                <a:lnTo>
                  <a:pt x="328217" y="80010"/>
                </a:lnTo>
                <a:lnTo>
                  <a:pt x="325868" y="82550"/>
                </a:lnTo>
                <a:close/>
              </a:path>
              <a:path w="840740" h="173989">
                <a:moveTo>
                  <a:pt x="339881" y="80010"/>
                </a:moveTo>
                <a:lnTo>
                  <a:pt x="338728" y="80010"/>
                </a:lnTo>
                <a:lnTo>
                  <a:pt x="340024" y="78629"/>
                </a:lnTo>
                <a:lnTo>
                  <a:pt x="339886" y="79841"/>
                </a:lnTo>
                <a:lnTo>
                  <a:pt x="339881" y="80010"/>
                </a:lnTo>
                <a:close/>
              </a:path>
              <a:path w="840740" h="173989">
                <a:moveTo>
                  <a:pt x="413872" y="79841"/>
                </a:moveTo>
                <a:lnTo>
                  <a:pt x="413777" y="78629"/>
                </a:lnTo>
                <a:lnTo>
                  <a:pt x="414558" y="78629"/>
                </a:lnTo>
                <a:lnTo>
                  <a:pt x="413872" y="79841"/>
                </a:lnTo>
                <a:close/>
              </a:path>
              <a:path w="840740" h="173989">
                <a:moveTo>
                  <a:pt x="425057" y="81280"/>
                </a:moveTo>
                <a:lnTo>
                  <a:pt x="424182" y="81280"/>
                </a:lnTo>
                <a:lnTo>
                  <a:pt x="424007" y="80010"/>
                </a:lnTo>
                <a:lnTo>
                  <a:pt x="424790" y="80010"/>
                </a:lnTo>
                <a:lnTo>
                  <a:pt x="424949" y="78629"/>
                </a:lnTo>
                <a:lnTo>
                  <a:pt x="426881" y="78629"/>
                </a:lnTo>
                <a:lnTo>
                  <a:pt x="426198" y="79841"/>
                </a:lnTo>
                <a:lnTo>
                  <a:pt x="426103" y="80010"/>
                </a:lnTo>
                <a:lnTo>
                  <a:pt x="425057" y="81280"/>
                </a:lnTo>
                <a:close/>
              </a:path>
              <a:path w="840740" h="173989">
                <a:moveTo>
                  <a:pt x="449992" y="81280"/>
                </a:moveTo>
                <a:lnTo>
                  <a:pt x="449614" y="81280"/>
                </a:lnTo>
                <a:lnTo>
                  <a:pt x="449710" y="80010"/>
                </a:lnTo>
                <a:lnTo>
                  <a:pt x="450105" y="78629"/>
                </a:lnTo>
                <a:lnTo>
                  <a:pt x="451482" y="78629"/>
                </a:lnTo>
                <a:lnTo>
                  <a:pt x="450820" y="79841"/>
                </a:lnTo>
                <a:lnTo>
                  <a:pt x="450728" y="80010"/>
                </a:lnTo>
                <a:lnTo>
                  <a:pt x="450472" y="80010"/>
                </a:lnTo>
                <a:lnTo>
                  <a:pt x="449992" y="81280"/>
                </a:lnTo>
                <a:close/>
              </a:path>
              <a:path w="840740" h="173989">
                <a:moveTo>
                  <a:pt x="499963" y="81280"/>
                </a:moveTo>
                <a:lnTo>
                  <a:pt x="499337" y="81280"/>
                </a:lnTo>
                <a:lnTo>
                  <a:pt x="499337" y="78629"/>
                </a:lnTo>
                <a:lnTo>
                  <a:pt x="500912" y="78629"/>
                </a:lnTo>
                <a:lnTo>
                  <a:pt x="500651" y="79841"/>
                </a:lnTo>
                <a:lnTo>
                  <a:pt x="500615" y="80010"/>
                </a:lnTo>
                <a:lnTo>
                  <a:pt x="500376" y="80010"/>
                </a:lnTo>
                <a:lnTo>
                  <a:pt x="499963" y="81280"/>
                </a:lnTo>
                <a:close/>
              </a:path>
              <a:path w="840740" h="173989">
                <a:moveTo>
                  <a:pt x="512760" y="80010"/>
                </a:moveTo>
                <a:lnTo>
                  <a:pt x="512365" y="80010"/>
                </a:lnTo>
                <a:lnTo>
                  <a:pt x="512137" y="78629"/>
                </a:lnTo>
                <a:lnTo>
                  <a:pt x="513595" y="78629"/>
                </a:lnTo>
                <a:lnTo>
                  <a:pt x="512862" y="79841"/>
                </a:lnTo>
                <a:lnTo>
                  <a:pt x="512760" y="80010"/>
                </a:lnTo>
                <a:close/>
              </a:path>
              <a:path w="840740" h="173989">
                <a:moveTo>
                  <a:pt x="549577" y="79841"/>
                </a:moveTo>
                <a:lnTo>
                  <a:pt x="549230" y="78629"/>
                </a:lnTo>
                <a:lnTo>
                  <a:pt x="550096" y="78629"/>
                </a:lnTo>
                <a:lnTo>
                  <a:pt x="549577" y="79841"/>
                </a:lnTo>
                <a:close/>
              </a:path>
              <a:path w="840740" h="173989">
                <a:moveTo>
                  <a:pt x="562258" y="80010"/>
                </a:moveTo>
                <a:lnTo>
                  <a:pt x="561205" y="80010"/>
                </a:lnTo>
                <a:lnTo>
                  <a:pt x="561197" y="78629"/>
                </a:lnTo>
                <a:lnTo>
                  <a:pt x="562637" y="78629"/>
                </a:lnTo>
                <a:lnTo>
                  <a:pt x="562305" y="79841"/>
                </a:lnTo>
                <a:lnTo>
                  <a:pt x="562258" y="80010"/>
                </a:lnTo>
                <a:close/>
              </a:path>
              <a:path w="840740" h="173989">
                <a:moveTo>
                  <a:pt x="573709" y="81280"/>
                </a:moveTo>
                <a:lnTo>
                  <a:pt x="572401" y="81280"/>
                </a:lnTo>
                <a:lnTo>
                  <a:pt x="572560" y="80010"/>
                </a:lnTo>
                <a:lnTo>
                  <a:pt x="575228" y="78629"/>
                </a:lnTo>
                <a:lnTo>
                  <a:pt x="575072" y="78629"/>
                </a:lnTo>
                <a:lnTo>
                  <a:pt x="573709" y="81280"/>
                </a:lnTo>
                <a:close/>
              </a:path>
              <a:path w="840740" h="173989">
                <a:moveTo>
                  <a:pt x="584392" y="82550"/>
                </a:moveTo>
                <a:lnTo>
                  <a:pt x="583424" y="82550"/>
                </a:lnTo>
                <a:lnTo>
                  <a:pt x="583634" y="81280"/>
                </a:lnTo>
                <a:lnTo>
                  <a:pt x="585175" y="81280"/>
                </a:lnTo>
                <a:lnTo>
                  <a:pt x="585556" y="80010"/>
                </a:lnTo>
                <a:lnTo>
                  <a:pt x="586534" y="78629"/>
                </a:lnTo>
                <a:lnTo>
                  <a:pt x="587621" y="78629"/>
                </a:lnTo>
                <a:lnTo>
                  <a:pt x="586861" y="79841"/>
                </a:lnTo>
                <a:lnTo>
                  <a:pt x="586755" y="80010"/>
                </a:lnTo>
                <a:lnTo>
                  <a:pt x="585367" y="81280"/>
                </a:lnTo>
                <a:lnTo>
                  <a:pt x="584392" y="82550"/>
                </a:lnTo>
                <a:close/>
              </a:path>
              <a:path w="840740" h="173989">
                <a:moveTo>
                  <a:pt x="709135" y="81280"/>
                </a:moveTo>
                <a:lnTo>
                  <a:pt x="708160" y="81280"/>
                </a:lnTo>
                <a:lnTo>
                  <a:pt x="708284" y="80010"/>
                </a:lnTo>
                <a:lnTo>
                  <a:pt x="708748" y="78629"/>
                </a:lnTo>
                <a:lnTo>
                  <a:pt x="709590" y="78629"/>
                </a:lnTo>
                <a:lnTo>
                  <a:pt x="709906" y="79841"/>
                </a:lnTo>
                <a:lnTo>
                  <a:pt x="709950" y="80010"/>
                </a:lnTo>
                <a:lnTo>
                  <a:pt x="709583" y="80010"/>
                </a:lnTo>
                <a:lnTo>
                  <a:pt x="709135" y="81280"/>
                </a:lnTo>
                <a:close/>
              </a:path>
              <a:path w="840740" h="173989">
                <a:moveTo>
                  <a:pt x="755917" y="83671"/>
                </a:moveTo>
                <a:lnTo>
                  <a:pt x="754831" y="83671"/>
                </a:lnTo>
                <a:lnTo>
                  <a:pt x="755409" y="82550"/>
                </a:lnTo>
                <a:lnTo>
                  <a:pt x="755826" y="82550"/>
                </a:lnTo>
                <a:lnTo>
                  <a:pt x="757480" y="81280"/>
                </a:lnTo>
                <a:lnTo>
                  <a:pt x="758477" y="80010"/>
                </a:lnTo>
                <a:lnTo>
                  <a:pt x="759474" y="78629"/>
                </a:lnTo>
                <a:lnTo>
                  <a:pt x="760184" y="78629"/>
                </a:lnTo>
                <a:lnTo>
                  <a:pt x="759007" y="81280"/>
                </a:lnTo>
                <a:lnTo>
                  <a:pt x="757712" y="82550"/>
                </a:lnTo>
                <a:lnTo>
                  <a:pt x="755917" y="83671"/>
                </a:lnTo>
                <a:close/>
              </a:path>
              <a:path w="840740" h="173989">
                <a:moveTo>
                  <a:pt x="796008" y="81280"/>
                </a:moveTo>
                <a:lnTo>
                  <a:pt x="793667" y="81280"/>
                </a:lnTo>
                <a:lnTo>
                  <a:pt x="794944" y="80010"/>
                </a:lnTo>
                <a:lnTo>
                  <a:pt x="796487" y="78629"/>
                </a:lnTo>
                <a:lnTo>
                  <a:pt x="797898" y="78629"/>
                </a:lnTo>
                <a:lnTo>
                  <a:pt x="797501" y="79841"/>
                </a:lnTo>
                <a:lnTo>
                  <a:pt x="797446" y="80010"/>
                </a:lnTo>
                <a:lnTo>
                  <a:pt x="796008" y="81280"/>
                </a:lnTo>
                <a:close/>
              </a:path>
              <a:path w="840740" h="173989">
                <a:moveTo>
                  <a:pt x="832810" y="81280"/>
                </a:moveTo>
                <a:lnTo>
                  <a:pt x="831650" y="81280"/>
                </a:lnTo>
                <a:lnTo>
                  <a:pt x="831785" y="80010"/>
                </a:lnTo>
                <a:lnTo>
                  <a:pt x="832214" y="78629"/>
                </a:lnTo>
                <a:lnTo>
                  <a:pt x="832048" y="78629"/>
                </a:lnTo>
                <a:lnTo>
                  <a:pt x="833703" y="80010"/>
                </a:lnTo>
                <a:lnTo>
                  <a:pt x="833394" y="80010"/>
                </a:lnTo>
                <a:lnTo>
                  <a:pt x="832810" y="81280"/>
                </a:lnTo>
                <a:close/>
              </a:path>
              <a:path w="840740" h="173989">
                <a:moveTo>
                  <a:pt x="129728" y="81280"/>
                </a:moveTo>
                <a:lnTo>
                  <a:pt x="128482" y="81280"/>
                </a:lnTo>
                <a:lnTo>
                  <a:pt x="128699" y="80010"/>
                </a:lnTo>
                <a:lnTo>
                  <a:pt x="130076" y="80010"/>
                </a:lnTo>
                <a:lnTo>
                  <a:pt x="129728" y="81280"/>
                </a:lnTo>
                <a:close/>
              </a:path>
              <a:path w="840740" h="173989">
                <a:moveTo>
                  <a:pt x="190841" y="81280"/>
                </a:moveTo>
                <a:lnTo>
                  <a:pt x="190183" y="81280"/>
                </a:lnTo>
                <a:lnTo>
                  <a:pt x="190713" y="80010"/>
                </a:lnTo>
                <a:lnTo>
                  <a:pt x="190841" y="81280"/>
                </a:lnTo>
                <a:close/>
              </a:path>
              <a:path w="840740" h="173989">
                <a:moveTo>
                  <a:pt x="287362" y="83671"/>
                </a:moveTo>
                <a:lnTo>
                  <a:pt x="286508" y="83671"/>
                </a:lnTo>
                <a:lnTo>
                  <a:pt x="287269" y="82550"/>
                </a:lnTo>
                <a:lnTo>
                  <a:pt x="287338" y="81280"/>
                </a:lnTo>
                <a:lnTo>
                  <a:pt x="287408" y="80010"/>
                </a:lnTo>
                <a:lnTo>
                  <a:pt x="290333" y="80010"/>
                </a:lnTo>
                <a:lnTo>
                  <a:pt x="288991" y="81280"/>
                </a:lnTo>
                <a:lnTo>
                  <a:pt x="288169" y="82550"/>
                </a:lnTo>
                <a:lnTo>
                  <a:pt x="287362" y="83671"/>
                </a:lnTo>
                <a:close/>
              </a:path>
              <a:path w="840740" h="173989">
                <a:moveTo>
                  <a:pt x="302563" y="81280"/>
                </a:moveTo>
                <a:lnTo>
                  <a:pt x="301332" y="81280"/>
                </a:lnTo>
                <a:lnTo>
                  <a:pt x="301724" y="80010"/>
                </a:lnTo>
                <a:lnTo>
                  <a:pt x="302574" y="80010"/>
                </a:lnTo>
                <a:lnTo>
                  <a:pt x="302563" y="81280"/>
                </a:lnTo>
                <a:close/>
              </a:path>
              <a:path w="840740" h="173989">
                <a:moveTo>
                  <a:pt x="306439" y="90170"/>
                </a:moveTo>
                <a:lnTo>
                  <a:pt x="305944" y="90170"/>
                </a:lnTo>
                <a:lnTo>
                  <a:pt x="305239" y="88900"/>
                </a:lnTo>
                <a:lnTo>
                  <a:pt x="305446" y="88900"/>
                </a:lnTo>
                <a:lnTo>
                  <a:pt x="305994" y="87630"/>
                </a:lnTo>
                <a:lnTo>
                  <a:pt x="306275" y="87630"/>
                </a:lnTo>
                <a:lnTo>
                  <a:pt x="307641" y="86236"/>
                </a:lnTo>
                <a:lnTo>
                  <a:pt x="312595" y="81280"/>
                </a:lnTo>
                <a:lnTo>
                  <a:pt x="313139" y="81280"/>
                </a:lnTo>
                <a:lnTo>
                  <a:pt x="313680" y="80010"/>
                </a:lnTo>
                <a:lnTo>
                  <a:pt x="314392" y="81280"/>
                </a:lnTo>
                <a:lnTo>
                  <a:pt x="314015" y="82550"/>
                </a:lnTo>
                <a:lnTo>
                  <a:pt x="313339" y="83671"/>
                </a:lnTo>
                <a:lnTo>
                  <a:pt x="313550" y="83671"/>
                </a:lnTo>
                <a:lnTo>
                  <a:pt x="311128" y="84865"/>
                </a:lnTo>
                <a:lnTo>
                  <a:pt x="310109" y="84865"/>
                </a:lnTo>
                <a:lnTo>
                  <a:pt x="308549" y="87630"/>
                </a:lnTo>
                <a:lnTo>
                  <a:pt x="307663" y="88900"/>
                </a:lnTo>
                <a:lnTo>
                  <a:pt x="306439" y="90170"/>
                </a:lnTo>
                <a:close/>
              </a:path>
              <a:path w="840740" h="173989">
                <a:moveTo>
                  <a:pt x="413496" y="81280"/>
                </a:moveTo>
                <a:lnTo>
                  <a:pt x="412759" y="81280"/>
                </a:lnTo>
                <a:lnTo>
                  <a:pt x="412844" y="80010"/>
                </a:lnTo>
                <a:lnTo>
                  <a:pt x="413748" y="80010"/>
                </a:lnTo>
                <a:lnTo>
                  <a:pt x="413496" y="81280"/>
                </a:lnTo>
                <a:close/>
              </a:path>
              <a:path w="840740" h="173989">
                <a:moveTo>
                  <a:pt x="434276" y="84865"/>
                </a:moveTo>
                <a:lnTo>
                  <a:pt x="433058" y="84865"/>
                </a:lnTo>
                <a:lnTo>
                  <a:pt x="433245" y="83671"/>
                </a:lnTo>
                <a:lnTo>
                  <a:pt x="433968" y="82550"/>
                </a:lnTo>
                <a:lnTo>
                  <a:pt x="435601" y="81280"/>
                </a:lnTo>
                <a:lnTo>
                  <a:pt x="436220" y="80010"/>
                </a:lnTo>
                <a:lnTo>
                  <a:pt x="437487" y="81280"/>
                </a:lnTo>
                <a:lnTo>
                  <a:pt x="436832" y="81280"/>
                </a:lnTo>
                <a:lnTo>
                  <a:pt x="436217" y="82550"/>
                </a:lnTo>
                <a:lnTo>
                  <a:pt x="435758" y="82550"/>
                </a:lnTo>
                <a:lnTo>
                  <a:pt x="435120" y="83671"/>
                </a:lnTo>
                <a:lnTo>
                  <a:pt x="434276" y="84865"/>
                </a:lnTo>
                <a:close/>
              </a:path>
              <a:path w="840740" h="173989">
                <a:moveTo>
                  <a:pt x="474584" y="81280"/>
                </a:moveTo>
                <a:lnTo>
                  <a:pt x="474107" y="81280"/>
                </a:lnTo>
                <a:lnTo>
                  <a:pt x="474282" y="80010"/>
                </a:lnTo>
                <a:lnTo>
                  <a:pt x="474769" y="80010"/>
                </a:lnTo>
                <a:lnTo>
                  <a:pt x="474584" y="81280"/>
                </a:lnTo>
                <a:close/>
              </a:path>
              <a:path w="840740" h="173989">
                <a:moveTo>
                  <a:pt x="511457" y="81280"/>
                </a:moveTo>
                <a:lnTo>
                  <a:pt x="510287" y="81280"/>
                </a:lnTo>
                <a:lnTo>
                  <a:pt x="510731" y="80010"/>
                </a:lnTo>
                <a:lnTo>
                  <a:pt x="512361" y="80010"/>
                </a:lnTo>
                <a:lnTo>
                  <a:pt x="511457" y="81280"/>
                </a:lnTo>
                <a:close/>
              </a:path>
              <a:path w="840740" h="173989">
                <a:moveTo>
                  <a:pt x="545622" y="84865"/>
                </a:moveTo>
                <a:lnTo>
                  <a:pt x="543856" y="84865"/>
                </a:lnTo>
                <a:lnTo>
                  <a:pt x="545459" y="82550"/>
                </a:lnTo>
                <a:lnTo>
                  <a:pt x="546224" y="81280"/>
                </a:lnTo>
                <a:lnTo>
                  <a:pt x="547736" y="80010"/>
                </a:lnTo>
                <a:lnTo>
                  <a:pt x="548526" y="81280"/>
                </a:lnTo>
                <a:lnTo>
                  <a:pt x="548284" y="81280"/>
                </a:lnTo>
                <a:lnTo>
                  <a:pt x="547953" y="82550"/>
                </a:lnTo>
                <a:lnTo>
                  <a:pt x="546463" y="83671"/>
                </a:lnTo>
                <a:lnTo>
                  <a:pt x="545622" y="84865"/>
                </a:lnTo>
                <a:close/>
              </a:path>
              <a:path w="840740" h="173989">
                <a:moveTo>
                  <a:pt x="684941" y="81280"/>
                </a:moveTo>
                <a:lnTo>
                  <a:pt x="683695" y="81280"/>
                </a:lnTo>
                <a:lnTo>
                  <a:pt x="683912" y="80010"/>
                </a:lnTo>
                <a:lnTo>
                  <a:pt x="685289" y="80010"/>
                </a:lnTo>
                <a:lnTo>
                  <a:pt x="684941" y="81280"/>
                </a:lnTo>
                <a:close/>
              </a:path>
              <a:path w="840740" h="173989">
                <a:moveTo>
                  <a:pt x="746054" y="81280"/>
                </a:moveTo>
                <a:lnTo>
                  <a:pt x="745396" y="81280"/>
                </a:lnTo>
                <a:lnTo>
                  <a:pt x="745926" y="80010"/>
                </a:lnTo>
                <a:lnTo>
                  <a:pt x="746054" y="81280"/>
                </a:lnTo>
                <a:close/>
              </a:path>
              <a:path w="840740" h="173989">
                <a:moveTo>
                  <a:pt x="14778" y="84865"/>
                </a:moveTo>
                <a:lnTo>
                  <a:pt x="13747" y="84865"/>
                </a:lnTo>
                <a:lnTo>
                  <a:pt x="14103" y="83671"/>
                </a:lnTo>
                <a:lnTo>
                  <a:pt x="14991" y="81280"/>
                </a:lnTo>
                <a:lnTo>
                  <a:pt x="17244" y="81280"/>
                </a:lnTo>
                <a:lnTo>
                  <a:pt x="16244" y="82550"/>
                </a:lnTo>
                <a:lnTo>
                  <a:pt x="15597" y="83671"/>
                </a:lnTo>
                <a:lnTo>
                  <a:pt x="14778" y="84865"/>
                </a:lnTo>
                <a:close/>
              </a:path>
              <a:path w="840740" h="173989">
                <a:moveTo>
                  <a:pt x="65707" y="82550"/>
                </a:moveTo>
                <a:lnTo>
                  <a:pt x="65474" y="82550"/>
                </a:lnTo>
                <a:lnTo>
                  <a:pt x="66173" y="81280"/>
                </a:lnTo>
                <a:lnTo>
                  <a:pt x="65707" y="82550"/>
                </a:lnTo>
                <a:close/>
              </a:path>
              <a:path w="840740" h="173989">
                <a:moveTo>
                  <a:pt x="78763" y="82550"/>
                </a:moveTo>
                <a:lnTo>
                  <a:pt x="77454" y="82550"/>
                </a:lnTo>
                <a:lnTo>
                  <a:pt x="77496" y="81280"/>
                </a:lnTo>
                <a:lnTo>
                  <a:pt x="78599" y="81280"/>
                </a:lnTo>
                <a:lnTo>
                  <a:pt x="78763" y="82550"/>
                </a:lnTo>
                <a:close/>
              </a:path>
              <a:path w="840740" h="173989">
                <a:moveTo>
                  <a:pt x="90128" y="83671"/>
                </a:moveTo>
                <a:lnTo>
                  <a:pt x="88707" y="83671"/>
                </a:lnTo>
                <a:lnTo>
                  <a:pt x="89076" y="81280"/>
                </a:lnTo>
                <a:lnTo>
                  <a:pt x="91147" y="81280"/>
                </a:lnTo>
                <a:lnTo>
                  <a:pt x="90634" y="82550"/>
                </a:lnTo>
                <a:lnTo>
                  <a:pt x="90128" y="83671"/>
                </a:lnTo>
                <a:close/>
              </a:path>
              <a:path w="840740" h="173989">
                <a:moveTo>
                  <a:pt x="95844" y="90170"/>
                </a:moveTo>
                <a:lnTo>
                  <a:pt x="94289" y="90170"/>
                </a:lnTo>
                <a:lnTo>
                  <a:pt x="95189" y="88900"/>
                </a:lnTo>
                <a:lnTo>
                  <a:pt x="95798" y="87630"/>
                </a:lnTo>
                <a:lnTo>
                  <a:pt x="98473" y="86236"/>
                </a:lnTo>
                <a:lnTo>
                  <a:pt x="98338" y="86236"/>
                </a:lnTo>
                <a:lnTo>
                  <a:pt x="99454" y="84865"/>
                </a:lnTo>
                <a:lnTo>
                  <a:pt x="100347" y="83671"/>
                </a:lnTo>
                <a:lnTo>
                  <a:pt x="101117" y="82550"/>
                </a:lnTo>
                <a:lnTo>
                  <a:pt x="102046" y="81280"/>
                </a:lnTo>
                <a:lnTo>
                  <a:pt x="103441" y="81280"/>
                </a:lnTo>
                <a:lnTo>
                  <a:pt x="103480" y="82550"/>
                </a:lnTo>
                <a:lnTo>
                  <a:pt x="102722" y="82550"/>
                </a:lnTo>
                <a:lnTo>
                  <a:pt x="101074" y="84865"/>
                </a:lnTo>
                <a:lnTo>
                  <a:pt x="101278" y="84865"/>
                </a:lnTo>
                <a:lnTo>
                  <a:pt x="99059" y="86236"/>
                </a:lnTo>
                <a:lnTo>
                  <a:pt x="98046" y="87630"/>
                </a:lnTo>
                <a:lnTo>
                  <a:pt x="97235" y="88900"/>
                </a:lnTo>
                <a:lnTo>
                  <a:pt x="96829" y="88900"/>
                </a:lnTo>
                <a:lnTo>
                  <a:pt x="95844" y="90170"/>
                </a:lnTo>
                <a:close/>
              </a:path>
              <a:path w="840740" h="173989">
                <a:moveTo>
                  <a:pt x="151574" y="83671"/>
                </a:moveTo>
                <a:lnTo>
                  <a:pt x="149030" y="83671"/>
                </a:lnTo>
                <a:lnTo>
                  <a:pt x="150541" y="82550"/>
                </a:lnTo>
                <a:lnTo>
                  <a:pt x="151780" y="81280"/>
                </a:lnTo>
                <a:lnTo>
                  <a:pt x="153160" y="81280"/>
                </a:lnTo>
                <a:lnTo>
                  <a:pt x="152335" y="82550"/>
                </a:lnTo>
                <a:lnTo>
                  <a:pt x="151574" y="83671"/>
                </a:lnTo>
                <a:close/>
              </a:path>
              <a:path w="840740" h="173989">
                <a:moveTo>
                  <a:pt x="177436" y="82550"/>
                </a:moveTo>
                <a:lnTo>
                  <a:pt x="175732" y="82550"/>
                </a:lnTo>
                <a:lnTo>
                  <a:pt x="176842" y="81280"/>
                </a:lnTo>
                <a:lnTo>
                  <a:pt x="177436" y="82550"/>
                </a:lnTo>
                <a:close/>
              </a:path>
              <a:path w="840740" h="173989">
                <a:moveTo>
                  <a:pt x="183116" y="88900"/>
                </a:moveTo>
                <a:lnTo>
                  <a:pt x="182575" y="88900"/>
                </a:lnTo>
                <a:lnTo>
                  <a:pt x="182500" y="87630"/>
                </a:lnTo>
                <a:lnTo>
                  <a:pt x="183254" y="87630"/>
                </a:lnTo>
                <a:lnTo>
                  <a:pt x="183848" y="86236"/>
                </a:lnTo>
                <a:lnTo>
                  <a:pt x="184282" y="86236"/>
                </a:lnTo>
                <a:lnTo>
                  <a:pt x="185801" y="83671"/>
                </a:lnTo>
                <a:lnTo>
                  <a:pt x="187160" y="83671"/>
                </a:lnTo>
                <a:lnTo>
                  <a:pt x="187553" y="82550"/>
                </a:lnTo>
                <a:lnTo>
                  <a:pt x="188813" y="82550"/>
                </a:lnTo>
                <a:lnTo>
                  <a:pt x="189080" y="81280"/>
                </a:lnTo>
                <a:lnTo>
                  <a:pt x="189574" y="82550"/>
                </a:lnTo>
                <a:lnTo>
                  <a:pt x="187534" y="84865"/>
                </a:lnTo>
                <a:lnTo>
                  <a:pt x="185785" y="86236"/>
                </a:lnTo>
                <a:lnTo>
                  <a:pt x="184101" y="87630"/>
                </a:lnTo>
                <a:lnTo>
                  <a:pt x="183116" y="88900"/>
                </a:lnTo>
                <a:close/>
              </a:path>
              <a:path w="840740" h="173989">
                <a:moveTo>
                  <a:pt x="213351" y="83671"/>
                </a:moveTo>
                <a:lnTo>
                  <a:pt x="211260" y="83671"/>
                </a:lnTo>
                <a:lnTo>
                  <a:pt x="211986" y="82550"/>
                </a:lnTo>
                <a:lnTo>
                  <a:pt x="213377" y="82550"/>
                </a:lnTo>
                <a:lnTo>
                  <a:pt x="213836" y="81280"/>
                </a:lnTo>
                <a:lnTo>
                  <a:pt x="214043" y="82550"/>
                </a:lnTo>
                <a:lnTo>
                  <a:pt x="213351" y="83671"/>
                </a:lnTo>
                <a:close/>
              </a:path>
              <a:path w="840740" h="173989">
                <a:moveTo>
                  <a:pt x="225864" y="83671"/>
                </a:moveTo>
                <a:lnTo>
                  <a:pt x="224499" y="83671"/>
                </a:lnTo>
                <a:lnTo>
                  <a:pt x="224757" y="82550"/>
                </a:lnTo>
                <a:lnTo>
                  <a:pt x="226156" y="82550"/>
                </a:lnTo>
                <a:lnTo>
                  <a:pt x="227177" y="81280"/>
                </a:lnTo>
                <a:lnTo>
                  <a:pt x="227323" y="81280"/>
                </a:lnTo>
                <a:lnTo>
                  <a:pt x="226946" y="82550"/>
                </a:lnTo>
                <a:lnTo>
                  <a:pt x="225864" y="83671"/>
                </a:lnTo>
                <a:close/>
              </a:path>
              <a:path w="840740" h="173989">
                <a:moveTo>
                  <a:pt x="272725" y="86236"/>
                </a:moveTo>
                <a:lnTo>
                  <a:pt x="271533" y="86236"/>
                </a:lnTo>
                <a:lnTo>
                  <a:pt x="272391" y="84865"/>
                </a:lnTo>
                <a:lnTo>
                  <a:pt x="273201" y="83671"/>
                </a:lnTo>
                <a:lnTo>
                  <a:pt x="275704" y="81280"/>
                </a:lnTo>
                <a:lnTo>
                  <a:pt x="276423" y="81280"/>
                </a:lnTo>
                <a:lnTo>
                  <a:pt x="276106" y="82550"/>
                </a:lnTo>
                <a:lnTo>
                  <a:pt x="275640" y="82550"/>
                </a:lnTo>
                <a:lnTo>
                  <a:pt x="275338" y="84865"/>
                </a:lnTo>
                <a:lnTo>
                  <a:pt x="274729" y="84865"/>
                </a:lnTo>
                <a:lnTo>
                  <a:pt x="272725" y="86236"/>
                </a:lnTo>
                <a:close/>
              </a:path>
              <a:path w="840740" h="173989">
                <a:moveTo>
                  <a:pt x="299539" y="84865"/>
                </a:moveTo>
                <a:lnTo>
                  <a:pt x="297091" y="84865"/>
                </a:lnTo>
                <a:lnTo>
                  <a:pt x="297508" y="83671"/>
                </a:lnTo>
                <a:lnTo>
                  <a:pt x="298624" y="82550"/>
                </a:lnTo>
                <a:lnTo>
                  <a:pt x="299745" y="82550"/>
                </a:lnTo>
                <a:lnTo>
                  <a:pt x="301008" y="81280"/>
                </a:lnTo>
                <a:lnTo>
                  <a:pt x="300422" y="83671"/>
                </a:lnTo>
                <a:lnTo>
                  <a:pt x="299539" y="84865"/>
                </a:lnTo>
                <a:close/>
              </a:path>
              <a:path w="840740" h="173989">
                <a:moveTo>
                  <a:pt x="334042" y="86236"/>
                </a:moveTo>
                <a:lnTo>
                  <a:pt x="333176" y="86236"/>
                </a:lnTo>
                <a:lnTo>
                  <a:pt x="333245" y="84865"/>
                </a:lnTo>
                <a:lnTo>
                  <a:pt x="333621" y="84865"/>
                </a:lnTo>
                <a:lnTo>
                  <a:pt x="335686" y="83671"/>
                </a:lnTo>
                <a:lnTo>
                  <a:pt x="335516" y="83671"/>
                </a:lnTo>
                <a:lnTo>
                  <a:pt x="336906" y="81280"/>
                </a:lnTo>
                <a:lnTo>
                  <a:pt x="338045" y="81280"/>
                </a:lnTo>
                <a:lnTo>
                  <a:pt x="336869" y="83671"/>
                </a:lnTo>
                <a:lnTo>
                  <a:pt x="335694" y="84865"/>
                </a:lnTo>
                <a:lnTo>
                  <a:pt x="334042" y="86236"/>
                </a:lnTo>
                <a:close/>
              </a:path>
              <a:path w="840740" h="173989">
                <a:moveTo>
                  <a:pt x="399390" y="82550"/>
                </a:moveTo>
                <a:lnTo>
                  <a:pt x="397824" y="82550"/>
                </a:lnTo>
                <a:lnTo>
                  <a:pt x="398522" y="81280"/>
                </a:lnTo>
                <a:lnTo>
                  <a:pt x="400027" y="81280"/>
                </a:lnTo>
                <a:lnTo>
                  <a:pt x="399390" y="82550"/>
                </a:lnTo>
                <a:close/>
              </a:path>
              <a:path w="840740" h="173989">
                <a:moveTo>
                  <a:pt x="422105" y="83671"/>
                </a:moveTo>
                <a:lnTo>
                  <a:pt x="421508" y="83671"/>
                </a:lnTo>
                <a:lnTo>
                  <a:pt x="422570" y="82550"/>
                </a:lnTo>
                <a:lnTo>
                  <a:pt x="423171" y="81280"/>
                </a:lnTo>
                <a:lnTo>
                  <a:pt x="424075" y="81280"/>
                </a:lnTo>
                <a:lnTo>
                  <a:pt x="423883" y="82550"/>
                </a:lnTo>
                <a:lnTo>
                  <a:pt x="423161" y="82550"/>
                </a:lnTo>
                <a:lnTo>
                  <a:pt x="422105" y="83671"/>
                </a:lnTo>
                <a:close/>
              </a:path>
              <a:path w="840740" h="173989">
                <a:moveTo>
                  <a:pt x="446712" y="84865"/>
                </a:moveTo>
                <a:lnTo>
                  <a:pt x="445525" y="84865"/>
                </a:lnTo>
                <a:lnTo>
                  <a:pt x="446255" y="83671"/>
                </a:lnTo>
                <a:lnTo>
                  <a:pt x="447031" y="82550"/>
                </a:lnTo>
                <a:lnTo>
                  <a:pt x="447526" y="82550"/>
                </a:lnTo>
                <a:lnTo>
                  <a:pt x="448305" y="81280"/>
                </a:lnTo>
                <a:lnTo>
                  <a:pt x="447938" y="82550"/>
                </a:lnTo>
                <a:lnTo>
                  <a:pt x="447725" y="83671"/>
                </a:lnTo>
                <a:lnTo>
                  <a:pt x="446712" y="84865"/>
                </a:lnTo>
                <a:close/>
              </a:path>
              <a:path w="840740" h="173989">
                <a:moveTo>
                  <a:pt x="471066" y="84865"/>
                </a:moveTo>
                <a:lnTo>
                  <a:pt x="470685" y="84865"/>
                </a:lnTo>
                <a:lnTo>
                  <a:pt x="470288" y="83671"/>
                </a:lnTo>
                <a:lnTo>
                  <a:pt x="471734" y="82550"/>
                </a:lnTo>
                <a:lnTo>
                  <a:pt x="472506" y="81280"/>
                </a:lnTo>
                <a:lnTo>
                  <a:pt x="473983" y="81280"/>
                </a:lnTo>
                <a:lnTo>
                  <a:pt x="473531" y="82550"/>
                </a:lnTo>
                <a:lnTo>
                  <a:pt x="472576" y="83671"/>
                </a:lnTo>
                <a:lnTo>
                  <a:pt x="471066" y="84865"/>
                </a:lnTo>
                <a:close/>
              </a:path>
              <a:path w="840740" h="173989">
                <a:moveTo>
                  <a:pt x="496672" y="83671"/>
                </a:moveTo>
                <a:lnTo>
                  <a:pt x="496384" y="83671"/>
                </a:lnTo>
                <a:lnTo>
                  <a:pt x="496198" y="82550"/>
                </a:lnTo>
                <a:lnTo>
                  <a:pt x="498341" y="81280"/>
                </a:lnTo>
                <a:lnTo>
                  <a:pt x="498127" y="82550"/>
                </a:lnTo>
                <a:lnTo>
                  <a:pt x="497369" y="82550"/>
                </a:lnTo>
                <a:lnTo>
                  <a:pt x="496672" y="83671"/>
                </a:lnTo>
                <a:close/>
              </a:path>
              <a:path w="840740" h="173989">
                <a:moveTo>
                  <a:pt x="534751" y="82550"/>
                </a:moveTo>
                <a:lnTo>
                  <a:pt x="533573" y="82550"/>
                </a:lnTo>
                <a:lnTo>
                  <a:pt x="534132" y="81280"/>
                </a:lnTo>
                <a:lnTo>
                  <a:pt x="536011" y="81280"/>
                </a:lnTo>
                <a:lnTo>
                  <a:pt x="534751" y="82550"/>
                </a:lnTo>
                <a:close/>
              </a:path>
              <a:path w="840740" h="173989">
                <a:moveTo>
                  <a:pt x="569991" y="84865"/>
                </a:moveTo>
                <a:lnTo>
                  <a:pt x="568959" y="84865"/>
                </a:lnTo>
                <a:lnTo>
                  <a:pt x="569316" y="83671"/>
                </a:lnTo>
                <a:lnTo>
                  <a:pt x="570204" y="81280"/>
                </a:lnTo>
                <a:lnTo>
                  <a:pt x="572457" y="81280"/>
                </a:lnTo>
                <a:lnTo>
                  <a:pt x="571457" y="82550"/>
                </a:lnTo>
                <a:lnTo>
                  <a:pt x="570810" y="83671"/>
                </a:lnTo>
                <a:lnTo>
                  <a:pt x="569991" y="84865"/>
                </a:lnTo>
                <a:close/>
              </a:path>
              <a:path w="840740" h="173989">
                <a:moveTo>
                  <a:pt x="620920" y="82550"/>
                </a:moveTo>
                <a:lnTo>
                  <a:pt x="620687" y="82550"/>
                </a:lnTo>
                <a:lnTo>
                  <a:pt x="621386" y="81280"/>
                </a:lnTo>
                <a:lnTo>
                  <a:pt x="620920" y="82550"/>
                </a:lnTo>
                <a:close/>
              </a:path>
              <a:path w="840740" h="173989">
                <a:moveTo>
                  <a:pt x="633980" y="82550"/>
                </a:moveTo>
                <a:lnTo>
                  <a:pt x="632670" y="82550"/>
                </a:lnTo>
                <a:lnTo>
                  <a:pt x="632709" y="81280"/>
                </a:lnTo>
                <a:lnTo>
                  <a:pt x="633816" y="81280"/>
                </a:lnTo>
                <a:lnTo>
                  <a:pt x="633980" y="82550"/>
                </a:lnTo>
                <a:close/>
              </a:path>
              <a:path w="840740" h="173989">
                <a:moveTo>
                  <a:pt x="645345" y="83671"/>
                </a:moveTo>
                <a:lnTo>
                  <a:pt x="643923" y="83671"/>
                </a:lnTo>
                <a:lnTo>
                  <a:pt x="644292" y="81280"/>
                </a:lnTo>
                <a:lnTo>
                  <a:pt x="646363" y="81280"/>
                </a:lnTo>
                <a:lnTo>
                  <a:pt x="645851" y="82550"/>
                </a:lnTo>
                <a:lnTo>
                  <a:pt x="645345" y="83671"/>
                </a:lnTo>
                <a:close/>
              </a:path>
              <a:path w="840740" h="173989">
                <a:moveTo>
                  <a:pt x="651060" y="90170"/>
                </a:moveTo>
                <a:lnTo>
                  <a:pt x="649505" y="90170"/>
                </a:lnTo>
                <a:lnTo>
                  <a:pt x="650406" y="88900"/>
                </a:lnTo>
                <a:lnTo>
                  <a:pt x="651014" y="87630"/>
                </a:lnTo>
                <a:lnTo>
                  <a:pt x="653690" y="86236"/>
                </a:lnTo>
                <a:lnTo>
                  <a:pt x="653554" y="86236"/>
                </a:lnTo>
                <a:lnTo>
                  <a:pt x="654671" y="84865"/>
                </a:lnTo>
                <a:lnTo>
                  <a:pt x="655564" y="83671"/>
                </a:lnTo>
                <a:lnTo>
                  <a:pt x="656334" y="82550"/>
                </a:lnTo>
                <a:lnTo>
                  <a:pt x="657259" y="81280"/>
                </a:lnTo>
                <a:lnTo>
                  <a:pt x="658658" y="81280"/>
                </a:lnTo>
                <a:lnTo>
                  <a:pt x="658697" y="82550"/>
                </a:lnTo>
                <a:lnTo>
                  <a:pt x="657939" y="82550"/>
                </a:lnTo>
                <a:lnTo>
                  <a:pt x="656291" y="84865"/>
                </a:lnTo>
                <a:lnTo>
                  <a:pt x="656494" y="84865"/>
                </a:lnTo>
                <a:lnTo>
                  <a:pt x="654275" y="86236"/>
                </a:lnTo>
                <a:lnTo>
                  <a:pt x="653263" y="87630"/>
                </a:lnTo>
                <a:lnTo>
                  <a:pt x="652452" y="88900"/>
                </a:lnTo>
                <a:lnTo>
                  <a:pt x="652046" y="88900"/>
                </a:lnTo>
                <a:lnTo>
                  <a:pt x="651060" y="90170"/>
                </a:lnTo>
                <a:close/>
              </a:path>
              <a:path w="840740" h="173989">
                <a:moveTo>
                  <a:pt x="706791" y="83671"/>
                </a:moveTo>
                <a:lnTo>
                  <a:pt x="704243" y="83671"/>
                </a:lnTo>
                <a:lnTo>
                  <a:pt x="705754" y="82550"/>
                </a:lnTo>
                <a:lnTo>
                  <a:pt x="706993" y="81280"/>
                </a:lnTo>
                <a:lnTo>
                  <a:pt x="708377" y="81280"/>
                </a:lnTo>
                <a:lnTo>
                  <a:pt x="707551" y="82550"/>
                </a:lnTo>
                <a:lnTo>
                  <a:pt x="706791" y="83671"/>
                </a:lnTo>
                <a:close/>
              </a:path>
              <a:path w="840740" h="173989">
                <a:moveTo>
                  <a:pt x="732649" y="82550"/>
                </a:moveTo>
                <a:lnTo>
                  <a:pt x="730948" y="82550"/>
                </a:lnTo>
                <a:lnTo>
                  <a:pt x="732055" y="81280"/>
                </a:lnTo>
                <a:lnTo>
                  <a:pt x="732649" y="82550"/>
                </a:lnTo>
                <a:close/>
              </a:path>
              <a:path w="840740" h="173989">
                <a:moveTo>
                  <a:pt x="738329" y="88900"/>
                </a:moveTo>
                <a:lnTo>
                  <a:pt x="737788" y="88900"/>
                </a:lnTo>
                <a:lnTo>
                  <a:pt x="737713" y="87630"/>
                </a:lnTo>
                <a:lnTo>
                  <a:pt x="738467" y="87630"/>
                </a:lnTo>
                <a:lnTo>
                  <a:pt x="739061" y="86236"/>
                </a:lnTo>
                <a:lnTo>
                  <a:pt x="739495" y="86236"/>
                </a:lnTo>
                <a:lnTo>
                  <a:pt x="741014" y="83671"/>
                </a:lnTo>
                <a:lnTo>
                  <a:pt x="742373" y="83671"/>
                </a:lnTo>
                <a:lnTo>
                  <a:pt x="742766" y="82550"/>
                </a:lnTo>
                <a:lnTo>
                  <a:pt x="744026" y="82550"/>
                </a:lnTo>
                <a:lnTo>
                  <a:pt x="744293" y="81280"/>
                </a:lnTo>
                <a:lnTo>
                  <a:pt x="744787" y="82550"/>
                </a:lnTo>
                <a:lnTo>
                  <a:pt x="742747" y="84865"/>
                </a:lnTo>
                <a:lnTo>
                  <a:pt x="740998" y="86236"/>
                </a:lnTo>
                <a:lnTo>
                  <a:pt x="739314" y="87630"/>
                </a:lnTo>
                <a:lnTo>
                  <a:pt x="738329" y="88900"/>
                </a:lnTo>
                <a:close/>
              </a:path>
              <a:path w="840740" h="173989">
                <a:moveTo>
                  <a:pt x="768564" y="83671"/>
                </a:moveTo>
                <a:lnTo>
                  <a:pt x="766473" y="83671"/>
                </a:lnTo>
                <a:lnTo>
                  <a:pt x="767199" y="82550"/>
                </a:lnTo>
                <a:lnTo>
                  <a:pt x="768590" y="82550"/>
                </a:lnTo>
                <a:lnTo>
                  <a:pt x="769049" y="81280"/>
                </a:lnTo>
                <a:lnTo>
                  <a:pt x="769255" y="82550"/>
                </a:lnTo>
                <a:lnTo>
                  <a:pt x="768564" y="83671"/>
                </a:lnTo>
                <a:close/>
              </a:path>
              <a:path w="840740" h="173989">
                <a:moveTo>
                  <a:pt x="781081" y="83671"/>
                </a:moveTo>
                <a:lnTo>
                  <a:pt x="779716" y="83671"/>
                </a:lnTo>
                <a:lnTo>
                  <a:pt x="779974" y="82550"/>
                </a:lnTo>
                <a:lnTo>
                  <a:pt x="781372" y="82550"/>
                </a:lnTo>
                <a:lnTo>
                  <a:pt x="782393" y="81280"/>
                </a:lnTo>
                <a:lnTo>
                  <a:pt x="782539" y="81280"/>
                </a:lnTo>
                <a:lnTo>
                  <a:pt x="782159" y="82550"/>
                </a:lnTo>
                <a:lnTo>
                  <a:pt x="781081" y="83671"/>
                </a:lnTo>
                <a:close/>
              </a:path>
              <a:path w="840740" h="173989">
                <a:moveTo>
                  <a:pt x="827945" y="86236"/>
                </a:moveTo>
                <a:lnTo>
                  <a:pt x="826749" y="86236"/>
                </a:lnTo>
                <a:lnTo>
                  <a:pt x="827607" y="84865"/>
                </a:lnTo>
                <a:lnTo>
                  <a:pt x="828457" y="83671"/>
                </a:lnTo>
                <a:lnTo>
                  <a:pt x="829931" y="82550"/>
                </a:lnTo>
                <a:lnTo>
                  <a:pt x="830920" y="81280"/>
                </a:lnTo>
                <a:lnTo>
                  <a:pt x="831643" y="81280"/>
                </a:lnTo>
                <a:lnTo>
                  <a:pt x="831326" y="82550"/>
                </a:lnTo>
                <a:lnTo>
                  <a:pt x="830860" y="82550"/>
                </a:lnTo>
                <a:lnTo>
                  <a:pt x="830558" y="84865"/>
                </a:lnTo>
                <a:lnTo>
                  <a:pt x="829949" y="84865"/>
                </a:lnTo>
                <a:lnTo>
                  <a:pt x="827945" y="86236"/>
                </a:lnTo>
                <a:close/>
              </a:path>
              <a:path w="840740" h="173989">
                <a:moveTo>
                  <a:pt x="4277" y="83671"/>
                </a:moveTo>
                <a:lnTo>
                  <a:pt x="3470" y="83671"/>
                </a:lnTo>
                <a:lnTo>
                  <a:pt x="2942" y="82550"/>
                </a:lnTo>
                <a:lnTo>
                  <a:pt x="3900" y="82550"/>
                </a:lnTo>
                <a:lnTo>
                  <a:pt x="4277" y="83671"/>
                </a:lnTo>
                <a:close/>
              </a:path>
              <a:path w="840740" h="173989">
                <a:moveTo>
                  <a:pt x="60875" y="87630"/>
                </a:moveTo>
                <a:lnTo>
                  <a:pt x="61936" y="84865"/>
                </a:lnTo>
                <a:lnTo>
                  <a:pt x="62205" y="84865"/>
                </a:lnTo>
                <a:lnTo>
                  <a:pt x="63975" y="83671"/>
                </a:lnTo>
                <a:lnTo>
                  <a:pt x="64817" y="82550"/>
                </a:lnTo>
                <a:lnTo>
                  <a:pt x="65474" y="82550"/>
                </a:lnTo>
                <a:lnTo>
                  <a:pt x="64856" y="83671"/>
                </a:lnTo>
                <a:lnTo>
                  <a:pt x="63576" y="84865"/>
                </a:lnTo>
                <a:lnTo>
                  <a:pt x="62216" y="86236"/>
                </a:lnTo>
                <a:lnTo>
                  <a:pt x="60875" y="87630"/>
                </a:lnTo>
                <a:close/>
              </a:path>
              <a:path w="840740" h="173989">
                <a:moveTo>
                  <a:pt x="110480" y="87630"/>
                </a:moveTo>
                <a:lnTo>
                  <a:pt x="109992" y="87630"/>
                </a:lnTo>
                <a:lnTo>
                  <a:pt x="110209" y="86236"/>
                </a:lnTo>
                <a:lnTo>
                  <a:pt x="111395" y="84865"/>
                </a:lnTo>
                <a:lnTo>
                  <a:pt x="112362" y="83671"/>
                </a:lnTo>
                <a:lnTo>
                  <a:pt x="113626" y="82550"/>
                </a:lnTo>
                <a:lnTo>
                  <a:pt x="115206" y="82550"/>
                </a:lnTo>
                <a:lnTo>
                  <a:pt x="114854" y="83671"/>
                </a:lnTo>
                <a:lnTo>
                  <a:pt x="113169" y="84865"/>
                </a:lnTo>
                <a:lnTo>
                  <a:pt x="111949" y="86236"/>
                </a:lnTo>
                <a:lnTo>
                  <a:pt x="110976" y="86236"/>
                </a:lnTo>
                <a:lnTo>
                  <a:pt x="110480" y="87630"/>
                </a:lnTo>
                <a:close/>
              </a:path>
              <a:path w="840740" h="173989">
                <a:moveTo>
                  <a:pt x="127485" y="83671"/>
                </a:moveTo>
                <a:lnTo>
                  <a:pt x="126129" y="83671"/>
                </a:lnTo>
                <a:lnTo>
                  <a:pt x="125988" y="82550"/>
                </a:lnTo>
                <a:lnTo>
                  <a:pt x="127536" y="82550"/>
                </a:lnTo>
                <a:lnTo>
                  <a:pt x="127485" y="83671"/>
                </a:lnTo>
                <a:close/>
              </a:path>
              <a:path w="840740" h="173989">
                <a:moveTo>
                  <a:pt x="175827" y="84865"/>
                </a:moveTo>
                <a:lnTo>
                  <a:pt x="174614" y="84865"/>
                </a:lnTo>
                <a:lnTo>
                  <a:pt x="174747" y="83671"/>
                </a:lnTo>
                <a:lnTo>
                  <a:pt x="174871" y="82550"/>
                </a:lnTo>
                <a:lnTo>
                  <a:pt x="177735" y="82550"/>
                </a:lnTo>
                <a:lnTo>
                  <a:pt x="177399" y="83671"/>
                </a:lnTo>
                <a:lnTo>
                  <a:pt x="176523" y="83671"/>
                </a:lnTo>
                <a:lnTo>
                  <a:pt x="175827" y="84865"/>
                </a:lnTo>
                <a:close/>
              </a:path>
              <a:path w="840740" h="173989">
                <a:moveTo>
                  <a:pt x="373116" y="84865"/>
                </a:moveTo>
                <a:lnTo>
                  <a:pt x="371011" y="84865"/>
                </a:lnTo>
                <a:lnTo>
                  <a:pt x="372883" y="82550"/>
                </a:lnTo>
                <a:lnTo>
                  <a:pt x="374107" y="82550"/>
                </a:lnTo>
                <a:lnTo>
                  <a:pt x="373701" y="83671"/>
                </a:lnTo>
                <a:lnTo>
                  <a:pt x="373488" y="83671"/>
                </a:lnTo>
                <a:lnTo>
                  <a:pt x="373116" y="84865"/>
                </a:lnTo>
                <a:close/>
              </a:path>
              <a:path w="840740" h="173989">
                <a:moveTo>
                  <a:pt x="398146" y="84865"/>
                </a:moveTo>
                <a:lnTo>
                  <a:pt x="396359" y="84865"/>
                </a:lnTo>
                <a:lnTo>
                  <a:pt x="396175" y="83671"/>
                </a:lnTo>
                <a:lnTo>
                  <a:pt x="396573" y="83671"/>
                </a:lnTo>
                <a:lnTo>
                  <a:pt x="397038" y="82550"/>
                </a:lnTo>
                <a:lnTo>
                  <a:pt x="398785" y="82550"/>
                </a:lnTo>
                <a:lnTo>
                  <a:pt x="398146" y="84865"/>
                </a:lnTo>
                <a:close/>
              </a:path>
              <a:path w="840740" h="173989">
                <a:moveTo>
                  <a:pt x="410014" y="84865"/>
                </a:moveTo>
                <a:lnTo>
                  <a:pt x="408771" y="84865"/>
                </a:lnTo>
                <a:lnTo>
                  <a:pt x="409852" y="82550"/>
                </a:lnTo>
                <a:lnTo>
                  <a:pt x="411563" y="82550"/>
                </a:lnTo>
                <a:lnTo>
                  <a:pt x="410586" y="83671"/>
                </a:lnTo>
                <a:lnTo>
                  <a:pt x="410014" y="84865"/>
                </a:lnTo>
                <a:close/>
              </a:path>
              <a:path w="840740" h="173989">
                <a:moveTo>
                  <a:pt x="559493" y="83671"/>
                </a:moveTo>
                <a:lnTo>
                  <a:pt x="558683" y="83671"/>
                </a:lnTo>
                <a:lnTo>
                  <a:pt x="558155" y="82550"/>
                </a:lnTo>
                <a:lnTo>
                  <a:pt x="559113" y="82550"/>
                </a:lnTo>
                <a:lnTo>
                  <a:pt x="559493" y="83671"/>
                </a:lnTo>
                <a:close/>
              </a:path>
              <a:path w="840740" h="173989">
                <a:moveTo>
                  <a:pt x="616088" y="87630"/>
                </a:moveTo>
                <a:lnTo>
                  <a:pt x="617149" y="84865"/>
                </a:lnTo>
                <a:lnTo>
                  <a:pt x="617418" y="84865"/>
                </a:lnTo>
                <a:lnTo>
                  <a:pt x="619188" y="83671"/>
                </a:lnTo>
                <a:lnTo>
                  <a:pt x="620030" y="82550"/>
                </a:lnTo>
                <a:lnTo>
                  <a:pt x="620687" y="82550"/>
                </a:lnTo>
                <a:lnTo>
                  <a:pt x="620069" y="83671"/>
                </a:lnTo>
                <a:lnTo>
                  <a:pt x="618789" y="84865"/>
                </a:lnTo>
                <a:lnTo>
                  <a:pt x="617429" y="86236"/>
                </a:lnTo>
                <a:lnTo>
                  <a:pt x="616088" y="87630"/>
                </a:lnTo>
                <a:close/>
              </a:path>
              <a:path w="840740" h="173989">
                <a:moveTo>
                  <a:pt x="665693" y="87630"/>
                </a:moveTo>
                <a:lnTo>
                  <a:pt x="665205" y="87630"/>
                </a:lnTo>
                <a:lnTo>
                  <a:pt x="665422" y="86236"/>
                </a:lnTo>
                <a:lnTo>
                  <a:pt x="666608" y="84865"/>
                </a:lnTo>
                <a:lnTo>
                  <a:pt x="667575" y="83671"/>
                </a:lnTo>
                <a:lnTo>
                  <a:pt x="668839" y="82550"/>
                </a:lnTo>
                <a:lnTo>
                  <a:pt x="670419" y="82550"/>
                </a:lnTo>
                <a:lnTo>
                  <a:pt x="670067" y="83671"/>
                </a:lnTo>
                <a:lnTo>
                  <a:pt x="668382" y="84865"/>
                </a:lnTo>
                <a:lnTo>
                  <a:pt x="667162" y="86236"/>
                </a:lnTo>
                <a:lnTo>
                  <a:pt x="666189" y="86236"/>
                </a:lnTo>
                <a:lnTo>
                  <a:pt x="665693" y="87630"/>
                </a:lnTo>
                <a:close/>
              </a:path>
              <a:path w="840740" h="173989">
                <a:moveTo>
                  <a:pt x="682702" y="83671"/>
                </a:moveTo>
                <a:lnTo>
                  <a:pt x="681345" y="83671"/>
                </a:lnTo>
                <a:lnTo>
                  <a:pt x="681201" y="82550"/>
                </a:lnTo>
                <a:lnTo>
                  <a:pt x="682752" y="82550"/>
                </a:lnTo>
                <a:lnTo>
                  <a:pt x="682702" y="83671"/>
                </a:lnTo>
                <a:close/>
              </a:path>
              <a:path w="840740" h="173989">
                <a:moveTo>
                  <a:pt x="731040" y="84865"/>
                </a:moveTo>
                <a:lnTo>
                  <a:pt x="729828" y="84865"/>
                </a:lnTo>
                <a:lnTo>
                  <a:pt x="729961" y="83671"/>
                </a:lnTo>
                <a:lnTo>
                  <a:pt x="730087" y="82550"/>
                </a:lnTo>
                <a:lnTo>
                  <a:pt x="732948" y="82550"/>
                </a:lnTo>
                <a:lnTo>
                  <a:pt x="732612" y="83671"/>
                </a:lnTo>
                <a:lnTo>
                  <a:pt x="731736" y="83671"/>
                </a:lnTo>
                <a:lnTo>
                  <a:pt x="731040" y="84865"/>
                </a:lnTo>
                <a:close/>
              </a:path>
              <a:path w="840740" h="173989">
                <a:moveTo>
                  <a:pt x="2127" y="84865"/>
                </a:moveTo>
                <a:lnTo>
                  <a:pt x="799" y="84865"/>
                </a:lnTo>
                <a:lnTo>
                  <a:pt x="1532" y="83671"/>
                </a:lnTo>
                <a:lnTo>
                  <a:pt x="1989" y="83671"/>
                </a:lnTo>
                <a:lnTo>
                  <a:pt x="2127" y="84865"/>
                </a:lnTo>
                <a:close/>
              </a:path>
              <a:path w="840740" h="173989">
                <a:moveTo>
                  <a:pt x="26956" y="84865"/>
                </a:moveTo>
                <a:lnTo>
                  <a:pt x="25207" y="84865"/>
                </a:lnTo>
                <a:lnTo>
                  <a:pt x="25822" y="83671"/>
                </a:lnTo>
                <a:lnTo>
                  <a:pt x="27455" y="83671"/>
                </a:lnTo>
                <a:lnTo>
                  <a:pt x="26956" y="84865"/>
                </a:lnTo>
                <a:close/>
              </a:path>
              <a:path w="840740" h="173989">
                <a:moveTo>
                  <a:pt x="37561" y="86236"/>
                </a:moveTo>
                <a:lnTo>
                  <a:pt x="37398" y="86236"/>
                </a:lnTo>
                <a:lnTo>
                  <a:pt x="36921" y="84865"/>
                </a:lnTo>
                <a:lnTo>
                  <a:pt x="36878" y="83671"/>
                </a:lnTo>
                <a:lnTo>
                  <a:pt x="39875" y="83671"/>
                </a:lnTo>
                <a:lnTo>
                  <a:pt x="37561" y="86236"/>
                </a:lnTo>
                <a:close/>
              </a:path>
              <a:path w="840740" h="173989">
                <a:moveTo>
                  <a:pt x="51427" y="86236"/>
                </a:moveTo>
                <a:lnTo>
                  <a:pt x="49016" y="86236"/>
                </a:lnTo>
                <a:lnTo>
                  <a:pt x="49511" y="84865"/>
                </a:lnTo>
                <a:lnTo>
                  <a:pt x="49980" y="83671"/>
                </a:lnTo>
                <a:lnTo>
                  <a:pt x="51240" y="83671"/>
                </a:lnTo>
                <a:lnTo>
                  <a:pt x="51541" y="84865"/>
                </a:lnTo>
                <a:lnTo>
                  <a:pt x="51427" y="86236"/>
                </a:lnTo>
                <a:close/>
              </a:path>
              <a:path w="840740" h="173989">
                <a:moveTo>
                  <a:pt x="76680" y="84865"/>
                </a:moveTo>
                <a:lnTo>
                  <a:pt x="75042" y="84865"/>
                </a:lnTo>
                <a:lnTo>
                  <a:pt x="76885" y="83671"/>
                </a:lnTo>
                <a:lnTo>
                  <a:pt x="76653" y="83671"/>
                </a:lnTo>
                <a:lnTo>
                  <a:pt x="76680" y="84865"/>
                </a:lnTo>
                <a:close/>
              </a:path>
              <a:path w="840740" h="173989">
                <a:moveTo>
                  <a:pt x="143531" y="91440"/>
                </a:moveTo>
                <a:lnTo>
                  <a:pt x="143157" y="91440"/>
                </a:lnTo>
                <a:lnTo>
                  <a:pt x="143001" y="90170"/>
                </a:lnTo>
                <a:lnTo>
                  <a:pt x="144243" y="88900"/>
                </a:lnTo>
                <a:lnTo>
                  <a:pt x="145983" y="88900"/>
                </a:lnTo>
                <a:lnTo>
                  <a:pt x="146946" y="86236"/>
                </a:lnTo>
                <a:lnTo>
                  <a:pt x="148154" y="86236"/>
                </a:lnTo>
                <a:lnTo>
                  <a:pt x="148358" y="84865"/>
                </a:lnTo>
                <a:lnTo>
                  <a:pt x="148897" y="83671"/>
                </a:lnTo>
                <a:lnTo>
                  <a:pt x="151743" y="83671"/>
                </a:lnTo>
                <a:lnTo>
                  <a:pt x="149578" y="84865"/>
                </a:lnTo>
                <a:lnTo>
                  <a:pt x="149265" y="84865"/>
                </a:lnTo>
                <a:lnTo>
                  <a:pt x="148107" y="87630"/>
                </a:lnTo>
                <a:lnTo>
                  <a:pt x="146438" y="88900"/>
                </a:lnTo>
                <a:lnTo>
                  <a:pt x="146268" y="90170"/>
                </a:lnTo>
                <a:lnTo>
                  <a:pt x="145033" y="90170"/>
                </a:lnTo>
                <a:lnTo>
                  <a:pt x="143531" y="91440"/>
                </a:lnTo>
                <a:close/>
              </a:path>
              <a:path w="840740" h="173989">
                <a:moveTo>
                  <a:pt x="161165" y="86236"/>
                </a:moveTo>
                <a:lnTo>
                  <a:pt x="160371" y="86236"/>
                </a:lnTo>
                <a:lnTo>
                  <a:pt x="160693" y="84865"/>
                </a:lnTo>
                <a:lnTo>
                  <a:pt x="160884" y="84865"/>
                </a:lnTo>
                <a:lnTo>
                  <a:pt x="162182" y="83671"/>
                </a:lnTo>
                <a:lnTo>
                  <a:pt x="163308" y="83671"/>
                </a:lnTo>
                <a:lnTo>
                  <a:pt x="162374" y="84865"/>
                </a:lnTo>
                <a:lnTo>
                  <a:pt x="161165" y="86236"/>
                </a:lnTo>
                <a:close/>
              </a:path>
              <a:path w="840740" h="173989">
                <a:moveTo>
                  <a:pt x="192919" y="91440"/>
                </a:moveTo>
                <a:lnTo>
                  <a:pt x="193329" y="88900"/>
                </a:lnTo>
                <a:lnTo>
                  <a:pt x="193695" y="88900"/>
                </a:lnTo>
                <a:lnTo>
                  <a:pt x="197029" y="86236"/>
                </a:lnTo>
                <a:lnTo>
                  <a:pt x="198399" y="84865"/>
                </a:lnTo>
                <a:lnTo>
                  <a:pt x="198610" y="84865"/>
                </a:lnTo>
                <a:lnTo>
                  <a:pt x="199255" y="83671"/>
                </a:lnTo>
                <a:lnTo>
                  <a:pt x="200098" y="83671"/>
                </a:lnTo>
                <a:lnTo>
                  <a:pt x="199279" y="86236"/>
                </a:lnTo>
                <a:lnTo>
                  <a:pt x="198921" y="86236"/>
                </a:lnTo>
                <a:lnTo>
                  <a:pt x="196738" y="87630"/>
                </a:lnTo>
                <a:lnTo>
                  <a:pt x="195385" y="88900"/>
                </a:lnTo>
                <a:lnTo>
                  <a:pt x="194944" y="90170"/>
                </a:lnTo>
                <a:lnTo>
                  <a:pt x="193702" y="90170"/>
                </a:lnTo>
                <a:lnTo>
                  <a:pt x="192919" y="91440"/>
                </a:lnTo>
                <a:close/>
              </a:path>
              <a:path w="840740" h="173989">
                <a:moveTo>
                  <a:pt x="212092" y="84865"/>
                </a:moveTo>
                <a:lnTo>
                  <a:pt x="211832" y="84865"/>
                </a:lnTo>
                <a:lnTo>
                  <a:pt x="211069" y="83671"/>
                </a:lnTo>
                <a:lnTo>
                  <a:pt x="212714" y="83671"/>
                </a:lnTo>
                <a:lnTo>
                  <a:pt x="212092" y="84865"/>
                </a:lnTo>
                <a:close/>
              </a:path>
              <a:path w="840740" h="173989">
                <a:moveTo>
                  <a:pt x="222295" y="87630"/>
                </a:moveTo>
                <a:lnTo>
                  <a:pt x="220515" y="87630"/>
                </a:lnTo>
                <a:lnTo>
                  <a:pt x="221408" y="86236"/>
                </a:lnTo>
                <a:lnTo>
                  <a:pt x="222359" y="84865"/>
                </a:lnTo>
                <a:lnTo>
                  <a:pt x="223517" y="83671"/>
                </a:lnTo>
                <a:lnTo>
                  <a:pt x="224366" y="83671"/>
                </a:lnTo>
                <a:lnTo>
                  <a:pt x="224453" y="84865"/>
                </a:lnTo>
                <a:lnTo>
                  <a:pt x="224683" y="84865"/>
                </a:lnTo>
                <a:lnTo>
                  <a:pt x="223374" y="86236"/>
                </a:lnTo>
                <a:lnTo>
                  <a:pt x="222295" y="87630"/>
                </a:lnTo>
                <a:close/>
              </a:path>
              <a:path w="840740" h="173989">
                <a:moveTo>
                  <a:pt x="236607" y="84865"/>
                </a:moveTo>
                <a:lnTo>
                  <a:pt x="236436" y="84865"/>
                </a:lnTo>
                <a:lnTo>
                  <a:pt x="236282" y="83671"/>
                </a:lnTo>
                <a:lnTo>
                  <a:pt x="236473" y="83671"/>
                </a:lnTo>
                <a:lnTo>
                  <a:pt x="236607" y="84865"/>
                </a:lnTo>
                <a:close/>
              </a:path>
              <a:path w="840740" h="173989">
                <a:moveTo>
                  <a:pt x="245510" y="88900"/>
                </a:moveTo>
                <a:lnTo>
                  <a:pt x="244361" y="88900"/>
                </a:lnTo>
                <a:lnTo>
                  <a:pt x="244329" y="87630"/>
                </a:lnTo>
                <a:lnTo>
                  <a:pt x="245706" y="87630"/>
                </a:lnTo>
                <a:lnTo>
                  <a:pt x="246876" y="86236"/>
                </a:lnTo>
                <a:lnTo>
                  <a:pt x="247734" y="84865"/>
                </a:lnTo>
                <a:lnTo>
                  <a:pt x="247942" y="83671"/>
                </a:lnTo>
                <a:lnTo>
                  <a:pt x="248303" y="84865"/>
                </a:lnTo>
                <a:lnTo>
                  <a:pt x="248841" y="84865"/>
                </a:lnTo>
                <a:lnTo>
                  <a:pt x="248103" y="86236"/>
                </a:lnTo>
                <a:lnTo>
                  <a:pt x="247531" y="86236"/>
                </a:lnTo>
                <a:lnTo>
                  <a:pt x="246176" y="87630"/>
                </a:lnTo>
                <a:lnTo>
                  <a:pt x="245510" y="88900"/>
                </a:lnTo>
                <a:close/>
              </a:path>
              <a:path w="840740" h="173989">
                <a:moveTo>
                  <a:pt x="248912" y="84865"/>
                </a:moveTo>
                <a:lnTo>
                  <a:pt x="248753" y="84865"/>
                </a:lnTo>
                <a:lnTo>
                  <a:pt x="248496" y="83671"/>
                </a:lnTo>
                <a:lnTo>
                  <a:pt x="249497" y="83671"/>
                </a:lnTo>
                <a:lnTo>
                  <a:pt x="248912" y="84865"/>
                </a:lnTo>
                <a:close/>
              </a:path>
              <a:path w="840740" h="173989">
                <a:moveTo>
                  <a:pt x="253071" y="92601"/>
                </a:moveTo>
                <a:lnTo>
                  <a:pt x="252485" y="92601"/>
                </a:lnTo>
                <a:lnTo>
                  <a:pt x="255634" y="88900"/>
                </a:lnTo>
                <a:lnTo>
                  <a:pt x="256878" y="87630"/>
                </a:lnTo>
                <a:lnTo>
                  <a:pt x="258282" y="86236"/>
                </a:lnTo>
                <a:lnTo>
                  <a:pt x="261598" y="83671"/>
                </a:lnTo>
                <a:lnTo>
                  <a:pt x="262318" y="83671"/>
                </a:lnTo>
                <a:lnTo>
                  <a:pt x="260990" y="84865"/>
                </a:lnTo>
                <a:lnTo>
                  <a:pt x="260832" y="84865"/>
                </a:lnTo>
                <a:lnTo>
                  <a:pt x="259701" y="87630"/>
                </a:lnTo>
                <a:lnTo>
                  <a:pt x="254848" y="91440"/>
                </a:lnTo>
                <a:lnTo>
                  <a:pt x="253071" y="92601"/>
                </a:lnTo>
                <a:close/>
              </a:path>
              <a:path w="840740" h="173989">
                <a:moveTo>
                  <a:pt x="273028" y="97790"/>
                </a:moveTo>
                <a:lnTo>
                  <a:pt x="273245" y="96520"/>
                </a:lnTo>
                <a:lnTo>
                  <a:pt x="273512" y="95250"/>
                </a:lnTo>
                <a:lnTo>
                  <a:pt x="275290" y="93946"/>
                </a:lnTo>
                <a:lnTo>
                  <a:pt x="277608" y="91440"/>
                </a:lnTo>
                <a:lnTo>
                  <a:pt x="280917" y="88900"/>
                </a:lnTo>
                <a:lnTo>
                  <a:pt x="281148" y="87630"/>
                </a:lnTo>
                <a:lnTo>
                  <a:pt x="281965" y="86236"/>
                </a:lnTo>
                <a:lnTo>
                  <a:pt x="283258" y="86236"/>
                </a:lnTo>
                <a:lnTo>
                  <a:pt x="284861" y="84865"/>
                </a:lnTo>
                <a:lnTo>
                  <a:pt x="286627" y="83671"/>
                </a:lnTo>
                <a:lnTo>
                  <a:pt x="286357" y="84865"/>
                </a:lnTo>
                <a:lnTo>
                  <a:pt x="284595" y="84865"/>
                </a:lnTo>
                <a:lnTo>
                  <a:pt x="284489" y="86236"/>
                </a:lnTo>
                <a:lnTo>
                  <a:pt x="284120" y="87630"/>
                </a:lnTo>
                <a:lnTo>
                  <a:pt x="282679" y="87630"/>
                </a:lnTo>
                <a:lnTo>
                  <a:pt x="282241" y="88900"/>
                </a:lnTo>
                <a:lnTo>
                  <a:pt x="280415" y="90170"/>
                </a:lnTo>
                <a:lnTo>
                  <a:pt x="278800" y="91440"/>
                </a:lnTo>
                <a:lnTo>
                  <a:pt x="277451" y="93946"/>
                </a:lnTo>
                <a:lnTo>
                  <a:pt x="275818" y="95250"/>
                </a:lnTo>
                <a:lnTo>
                  <a:pt x="274708" y="96520"/>
                </a:lnTo>
                <a:lnTo>
                  <a:pt x="273028" y="97790"/>
                </a:lnTo>
                <a:close/>
              </a:path>
              <a:path w="840740" h="173989">
                <a:moveTo>
                  <a:pt x="346296" y="86236"/>
                </a:moveTo>
                <a:lnTo>
                  <a:pt x="344514" y="86236"/>
                </a:lnTo>
                <a:lnTo>
                  <a:pt x="346052" y="83671"/>
                </a:lnTo>
                <a:lnTo>
                  <a:pt x="350315" y="83671"/>
                </a:lnTo>
                <a:lnTo>
                  <a:pt x="348307" y="84865"/>
                </a:lnTo>
                <a:lnTo>
                  <a:pt x="347382" y="84865"/>
                </a:lnTo>
                <a:lnTo>
                  <a:pt x="346296" y="86236"/>
                </a:lnTo>
                <a:close/>
              </a:path>
              <a:path w="840740" h="173989">
                <a:moveTo>
                  <a:pt x="418641" y="87630"/>
                </a:moveTo>
                <a:lnTo>
                  <a:pt x="417044" y="87630"/>
                </a:lnTo>
                <a:lnTo>
                  <a:pt x="417930" y="86236"/>
                </a:lnTo>
                <a:lnTo>
                  <a:pt x="419369" y="86236"/>
                </a:lnTo>
                <a:lnTo>
                  <a:pt x="419797" y="84865"/>
                </a:lnTo>
                <a:lnTo>
                  <a:pt x="420436" y="83671"/>
                </a:lnTo>
                <a:lnTo>
                  <a:pt x="420906" y="83671"/>
                </a:lnTo>
                <a:lnTo>
                  <a:pt x="421639" y="84865"/>
                </a:lnTo>
                <a:lnTo>
                  <a:pt x="421048" y="84865"/>
                </a:lnTo>
                <a:lnTo>
                  <a:pt x="419778" y="86236"/>
                </a:lnTo>
                <a:lnTo>
                  <a:pt x="418641" y="87630"/>
                </a:lnTo>
                <a:close/>
              </a:path>
              <a:path w="840740" h="173989">
                <a:moveTo>
                  <a:pt x="495302" y="86236"/>
                </a:moveTo>
                <a:lnTo>
                  <a:pt x="490918" y="86236"/>
                </a:lnTo>
                <a:lnTo>
                  <a:pt x="493041" y="84865"/>
                </a:lnTo>
                <a:lnTo>
                  <a:pt x="494181" y="84865"/>
                </a:lnTo>
                <a:lnTo>
                  <a:pt x="495753" y="83671"/>
                </a:lnTo>
                <a:lnTo>
                  <a:pt x="496507" y="83671"/>
                </a:lnTo>
                <a:lnTo>
                  <a:pt x="495714" y="84865"/>
                </a:lnTo>
                <a:lnTo>
                  <a:pt x="495302" y="86236"/>
                </a:lnTo>
                <a:close/>
              </a:path>
              <a:path w="840740" h="173989">
                <a:moveTo>
                  <a:pt x="507772" y="84865"/>
                </a:moveTo>
                <a:lnTo>
                  <a:pt x="506943" y="84865"/>
                </a:lnTo>
                <a:lnTo>
                  <a:pt x="507860" y="83671"/>
                </a:lnTo>
                <a:lnTo>
                  <a:pt x="507772" y="84865"/>
                </a:lnTo>
                <a:close/>
              </a:path>
              <a:path w="840740" h="173989">
                <a:moveTo>
                  <a:pt x="532508" y="84865"/>
                </a:moveTo>
                <a:lnTo>
                  <a:pt x="531502" y="84865"/>
                </a:lnTo>
                <a:lnTo>
                  <a:pt x="531900" y="83671"/>
                </a:lnTo>
                <a:lnTo>
                  <a:pt x="532485" y="83671"/>
                </a:lnTo>
                <a:lnTo>
                  <a:pt x="532508" y="84865"/>
                </a:lnTo>
                <a:close/>
              </a:path>
              <a:path w="840740" h="173989">
                <a:moveTo>
                  <a:pt x="555987" y="86236"/>
                </a:moveTo>
                <a:lnTo>
                  <a:pt x="555088" y="86236"/>
                </a:lnTo>
                <a:lnTo>
                  <a:pt x="556015" y="84865"/>
                </a:lnTo>
                <a:lnTo>
                  <a:pt x="556748" y="83671"/>
                </a:lnTo>
                <a:lnTo>
                  <a:pt x="557206" y="83671"/>
                </a:lnTo>
                <a:lnTo>
                  <a:pt x="557343" y="84865"/>
                </a:lnTo>
                <a:lnTo>
                  <a:pt x="557035" y="84865"/>
                </a:lnTo>
                <a:lnTo>
                  <a:pt x="555987" y="86236"/>
                </a:lnTo>
                <a:close/>
              </a:path>
              <a:path w="840740" h="173989">
                <a:moveTo>
                  <a:pt x="582161" y="84865"/>
                </a:moveTo>
                <a:lnTo>
                  <a:pt x="580363" y="84865"/>
                </a:lnTo>
                <a:lnTo>
                  <a:pt x="581043" y="83671"/>
                </a:lnTo>
                <a:lnTo>
                  <a:pt x="582596" y="83671"/>
                </a:lnTo>
                <a:lnTo>
                  <a:pt x="582161" y="84865"/>
                </a:lnTo>
                <a:close/>
              </a:path>
              <a:path w="840740" h="173989">
                <a:moveTo>
                  <a:pt x="592777" y="86236"/>
                </a:moveTo>
                <a:lnTo>
                  <a:pt x="592615" y="86236"/>
                </a:lnTo>
                <a:lnTo>
                  <a:pt x="592138" y="84865"/>
                </a:lnTo>
                <a:lnTo>
                  <a:pt x="592094" y="83671"/>
                </a:lnTo>
                <a:lnTo>
                  <a:pt x="595091" y="83671"/>
                </a:lnTo>
                <a:lnTo>
                  <a:pt x="592777" y="86236"/>
                </a:lnTo>
                <a:close/>
              </a:path>
              <a:path w="840740" h="173989">
                <a:moveTo>
                  <a:pt x="606640" y="86236"/>
                </a:moveTo>
                <a:lnTo>
                  <a:pt x="604228" y="86236"/>
                </a:lnTo>
                <a:lnTo>
                  <a:pt x="604724" y="84865"/>
                </a:lnTo>
                <a:lnTo>
                  <a:pt x="605193" y="83671"/>
                </a:lnTo>
                <a:lnTo>
                  <a:pt x="606453" y="83671"/>
                </a:lnTo>
                <a:lnTo>
                  <a:pt x="606754" y="84865"/>
                </a:lnTo>
                <a:lnTo>
                  <a:pt x="606640" y="86236"/>
                </a:lnTo>
                <a:close/>
              </a:path>
              <a:path w="840740" h="173989">
                <a:moveTo>
                  <a:pt x="631896" y="84865"/>
                </a:moveTo>
                <a:lnTo>
                  <a:pt x="630258" y="84865"/>
                </a:lnTo>
                <a:lnTo>
                  <a:pt x="632102" y="83671"/>
                </a:lnTo>
                <a:lnTo>
                  <a:pt x="631870" y="83671"/>
                </a:lnTo>
                <a:lnTo>
                  <a:pt x="631896" y="84865"/>
                </a:lnTo>
                <a:close/>
              </a:path>
              <a:path w="840740" h="173989">
                <a:moveTo>
                  <a:pt x="698748" y="91440"/>
                </a:moveTo>
                <a:lnTo>
                  <a:pt x="698374" y="91440"/>
                </a:lnTo>
                <a:lnTo>
                  <a:pt x="698217" y="90170"/>
                </a:lnTo>
                <a:lnTo>
                  <a:pt x="699459" y="88900"/>
                </a:lnTo>
                <a:lnTo>
                  <a:pt x="701199" y="88900"/>
                </a:lnTo>
                <a:lnTo>
                  <a:pt x="702162" y="86236"/>
                </a:lnTo>
                <a:lnTo>
                  <a:pt x="703367" y="86236"/>
                </a:lnTo>
                <a:lnTo>
                  <a:pt x="703571" y="84865"/>
                </a:lnTo>
                <a:lnTo>
                  <a:pt x="704110" y="83671"/>
                </a:lnTo>
                <a:lnTo>
                  <a:pt x="706959" y="83671"/>
                </a:lnTo>
                <a:lnTo>
                  <a:pt x="704794" y="84865"/>
                </a:lnTo>
                <a:lnTo>
                  <a:pt x="704482" y="84865"/>
                </a:lnTo>
                <a:lnTo>
                  <a:pt x="703324" y="87630"/>
                </a:lnTo>
                <a:lnTo>
                  <a:pt x="701655" y="88900"/>
                </a:lnTo>
                <a:lnTo>
                  <a:pt x="701484" y="90170"/>
                </a:lnTo>
                <a:lnTo>
                  <a:pt x="700249" y="90170"/>
                </a:lnTo>
                <a:lnTo>
                  <a:pt x="698748" y="91440"/>
                </a:lnTo>
                <a:close/>
              </a:path>
              <a:path w="840740" h="173989">
                <a:moveTo>
                  <a:pt x="716378" y="86236"/>
                </a:moveTo>
                <a:lnTo>
                  <a:pt x="715584" y="86236"/>
                </a:lnTo>
                <a:lnTo>
                  <a:pt x="715906" y="84865"/>
                </a:lnTo>
                <a:lnTo>
                  <a:pt x="716097" y="84865"/>
                </a:lnTo>
                <a:lnTo>
                  <a:pt x="717395" y="83671"/>
                </a:lnTo>
                <a:lnTo>
                  <a:pt x="718521" y="83671"/>
                </a:lnTo>
                <a:lnTo>
                  <a:pt x="717587" y="84865"/>
                </a:lnTo>
                <a:lnTo>
                  <a:pt x="716378" y="86236"/>
                </a:lnTo>
                <a:close/>
              </a:path>
              <a:path w="840740" h="173989">
                <a:moveTo>
                  <a:pt x="748132" y="91440"/>
                </a:moveTo>
                <a:lnTo>
                  <a:pt x="748541" y="88900"/>
                </a:lnTo>
                <a:lnTo>
                  <a:pt x="748908" y="88900"/>
                </a:lnTo>
                <a:lnTo>
                  <a:pt x="752242" y="86236"/>
                </a:lnTo>
                <a:lnTo>
                  <a:pt x="753612" y="84865"/>
                </a:lnTo>
                <a:lnTo>
                  <a:pt x="753823" y="84865"/>
                </a:lnTo>
                <a:lnTo>
                  <a:pt x="754468" y="83671"/>
                </a:lnTo>
                <a:lnTo>
                  <a:pt x="755311" y="83671"/>
                </a:lnTo>
                <a:lnTo>
                  <a:pt x="754492" y="86236"/>
                </a:lnTo>
                <a:lnTo>
                  <a:pt x="754134" y="86236"/>
                </a:lnTo>
                <a:lnTo>
                  <a:pt x="751951" y="87630"/>
                </a:lnTo>
                <a:lnTo>
                  <a:pt x="750598" y="88900"/>
                </a:lnTo>
                <a:lnTo>
                  <a:pt x="750157" y="90170"/>
                </a:lnTo>
                <a:lnTo>
                  <a:pt x="748915" y="90170"/>
                </a:lnTo>
                <a:lnTo>
                  <a:pt x="748132" y="91440"/>
                </a:lnTo>
                <a:close/>
              </a:path>
              <a:path w="840740" h="173989">
                <a:moveTo>
                  <a:pt x="767305" y="84865"/>
                </a:moveTo>
                <a:lnTo>
                  <a:pt x="767045" y="84865"/>
                </a:lnTo>
                <a:lnTo>
                  <a:pt x="766282" y="83671"/>
                </a:lnTo>
                <a:lnTo>
                  <a:pt x="767927" y="83671"/>
                </a:lnTo>
                <a:lnTo>
                  <a:pt x="767305" y="84865"/>
                </a:lnTo>
                <a:close/>
              </a:path>
              <a:path w="840740" h="173989">
                <a:moveTo>
                  <a:pt x="777508" y="87630"/>
                </a:moveTo>
                <a:lnTo>
                  <a:pt x="775728" y="87630"/>
                </a:lnTo>
                <a:lnTo>
                  <a:pt x="776621" y="86236"/>
                </a:lnTo>
                <a:lnTo>
                  <a:pt x="777572" y="84865"/>
                </a:lnTo>
                <a:lnTo>
                  <a:pt x="778730" y="83671"/>
                </a:lnTo>
                <a:lnTo>
                  <a:pt x="779579" y="83671"/>
                </a:lnTo>
                <a:lnTo>
                  <a:pt x="779666" y="84865"/>
                </a:lnTo>
                <a:lnTo>
                  <a:pt x="779896" y="84865"/>
                </a:lnTo>
                <a:lnTo>
                  <a:pt x="778587" y="86236"/>
                </a:lnTo>
                <a:lnTo>
                  <a:pt x="777508" y="87630"/>
                </a:lnTo>
                <a:close/>
              </a:path>
              <a:path w="840740" h="173989">
                <a:moveTo>
                  <a:pt x="791820" y="84865"/>
                </a:moveTo>
                <a:lnTo>
                  <a:pt x="791649" y="84865"/>
                </a:lnTo>
                <a:lnTo>
                  <a:pt x="791495" y="83671"/>
                </a:lnTo>
                <a:lnTo>
                  <a:pt x="791686" y="83671"/>
                </a:lnTo>
                <a:lnTo>
                  <a:pt x="791820" y="84865"/>
                </a:lnTo>
                <a:close/>
              </a:path>
              <a:path w="840740" h="173989">
                <a:moveTo>
                  <a:pt x="800723" y="88900"/>
                </a:moveTo>
                <a:lnTo>
                  <a:pt x="799574" y="88900"/>
                </a:lnTo>
                <a:lnTo>
                  <a:pt x="799542" y="87630"/>
                </a:lnTo>
                <a:lnTo>
                  <a:pt x="800919" y="87630"/>
                </a:lnTo>
                <a:lnTo>
                  <a:pt x="802089" y="86236"/>
                </a:lnTo>
                <a:lnTo>
                  <a:pt x="802947" y="84865"/>
                </a:lnTo>
                <a:lnTo>
                  <a:pt x="803154" y="83671"/>
                </a:lnTo>
                <a:lnTo>
                  <a:pt x="803516" y="84865"/>
                </a:lnTo>
                <a:lnTo>
                  <a:pt x="804053" y="84865"/>
                </a:lnTo>
                <a:lnTo>
                  <a:pt x="803316" y="86236"/>
                </a:lnTo>
                <a:lnTo>
                  <a:pt x="802744" y="86236"/>
                </a:lnTo>
                <a:lnTo>
                  <a:pt x="801389" y="87630"/>
                </a:lnTo>
                <a:lnTo>
                  <a:pt x="800723" y="88900"/>
                </a:lnTo>
                <a:close/>
              </a:path>
              <a:path w="840740" h="173989">
                <a:moveTo>
                  <a:pt x="804125" y="84865"/>
                </a:moveTo>
                <a:lnTo>
                  <a:pt x="803966" y="84865"/>
                </a:lnTo>
                <a:lnTo>
                  <a:pt x="803709" y="83671"/>
                </a:lnTo>
                <a:lnTo>
                  <a:pt x="804710" y="83671"/>
                </a:lnTo>
                <a:lnTo>
                  <a:pt x="804125" y="84865"/>
                </a:lnTo>
                <a:close/>
              </a:path>
              <a:path w="840740" h="173989">
                <a:moveTo>
                  <a:pt x="808288" y="92601"/>
                </a:moveTo>
                <a:lnTo>
                  <a:pt x="807701" y="92601"/>
                </a:lnTo>
                <a:lnTo>
                  <a:pt x="810851" y="88900"/>
                </a:lnTo>
                <a:lnTo>
                  <a:pt x="812094" y="87630"/>
                </a:lnTo>
                <a:lnTo>
                  <a:pt x="813498" y="86236"/>
                </a:lnTo>
                <a:lnTo>
                  <a:pt x="816814" y="83671"/>
                </a:lnTo>
                <a:lnTo>
                  <a:pt x="817535" y="83671"/>
                </a:lnTo>
                <a:lnTo>
                  <a:pt x="816203" y="84865"/>
                </a:lnTo>
                <a:lnTo>
                  <a:pt x="816045" y="84865"/>
                </a:lnTo>
                <a:lnTo>
                  <a:pt x="814914" y="87630"/>
                </a:lnTo>
                <a:lnTo>
                  <a:pt x="810064" y="91440"/>
                </a:lnTo>
                <a:lnTo>
                  <a:pt x="808288" y="92601"/>
                </a:lnTo>
                <a:close/>
              </a:path>
              <a:path w="840740" h="173989">
                <a:moveTo>
                  <a:pt x="841" y="86236"/>
                </a:moveTo>
                <a:lnTo>
                  <a:pt x="0" y="86236"/>
                </a:lnTo>
                <a:lnTo>
                  <a:pt x="0" y="84865"/>
                </a:lnTo>
                <a:lnTo>
                  <a:pt x="1805" y="84865"/>
                </a:lnTo>
                <a:lnTo>
                  <a:pt x="841" y="86236"/>
                </a:lnTo>
                <a:close/>
              </a:path>
              <a:path w="840740" h="173989">
                <a:moveTo>
                  <a:pt x="13297" y="86236"/>
                </a:moveTo>
                <a:lnTo>
                  <a:pt x="12083" y="86236"/>
                </a:lnTo>
                <a:lnTo>
                  <a:pt x="12421" y="84865"/>
                </a:lnTo>
                <a:lnTo>
                  <a:pt x="13608" y="84865"/>
                </a:lnTo>
                <a:lnTo>
                  <a:pt x="13297" y="86236"/>
                </a:lnTo>
                <a:close/>
              </a:path>
              <a:path w="840740" h="173989">
                <a:moveTo>
                  <a:pt x="22980" y="88900"/>
                </a:moveTo>
                <a:lnTo>
                  <a:pt x="21144" y="88900"/>
                </a:lnTo>
                <a:lnTo>
                  <a:pt x="22155" y="87630"/>
                </a:lnTo>
                <a:lnTo>
                  <a:pt x="22873" y="86236"/>
                </a:lnTo>
                <a:lnTo>
                  <a:pt x="23026" y="86236"/>
                </a:lnTo>
                <a:lnTo>
                  <a:pt x="25413" y="84865"/>
                </a:lnTo>
                <a:lnTo>
                  <a:pt x="25013" y="84865"/>
                </a:lnTo>
                <a:lnTo>
                  <a:pt x="25638" y="87630"/>
                </a:lnTo>
                <a:lnTo>
                  <a:pt x="23745" y="87630"/>
                </a:lnTo>
                <a:lnTo>
                  <a:pt x="22980" y="88900"/>
                </a:lnTo>
                <a:close/>
              </a:path>
              <a:path w="840740" h="173989">
                <a:moveTo>
                  <a:pt x="75869" y="86236"/>
                </a:moveTo>
                <a:lnTo>
                  <a:pt x="73510" y="86236"/>
                </a:lnTo>
                <a:lnTo>
                  <a:pt x="74443" y="84865"/>
                </a:lnTo>
                <a:lnTo>
                  <a:pt x="76844" y="84865"/>
                </a:lnTo>
                <a:lnTo>
                  <a:pt x="75869" y="86236"/>
                </a:lnTo>
                <a:close/>
              </a:path>
              <a:path w="840740" h="173989">
                <a:moveTo>
                  <a:pt x="87729" y="86236"/>
                </a:moveTo>
                <a:lnTo>
                  <a:pt x="86343" y="86236"/>
                </a:lnTo>
                <a:lnTo>
                  <a:pt x="86343" y="84865"/>
                </a:lnTo>
                <a:lnTo>
                  <a:pt x="88182" y="84865"/>
                </a:lnTo>
                <a:lnTo>
                  <a:pt x="87729" y="86236"/>
                </a:lnTo>
                <a:close/>
              </a:path>
              <a:path w="840740" h="173989">
                <a:moveTo>
                  <a:pt x="124691" y="86236"/>
                </a:moveTo>
                <a:lnTo>
                  <a:pt x="122798" y="86236"/>
                </a:lnTo>
                <a:lnTo>
                  <a:pt x="123336" y="84865"/>
                </a:lnTo>
                <a:lnTo>
                  <a:pt x="125310" y="84865"/>
                </a:lnTo>
                <a:lnTo>
                  <a:pt x="124691" y="86236"/>
                </a:lnTo>
                <a:close/>
              </a:path>
              <a:path w="840740" h="173989">
                <a:moveTo>
                  <a:pt x="173277" y="86236"/>
                </a:moveTo>
                <a:lnTo>
                  <a:pt x="172997" y="86236"/>
                </a:lnTo>
                <a:lnTo>
                  <a:pt x="173178" y="84865"/>
                </a:lnTo>
                <a:lnTo>
                  <a:pt x="173277" y="86236"/>
                </a:lnTo>
                <a:close/>
              </a:path>
              <a:path w="840740" h="173989">
                <a:moveTo>
                  <a:pt x="210270" y="87630"/>
                </a:moveTo>
                <a:lnTo>
                  <a:pt x="207804" y="87630"/>
                </a:lnTo>
                <a:lnTo>
                  <a:pt x="208689" y="86236"/>
                </a:lnTo>
                <a:lnTo>
                  <a:pt x="209104" y="84865"/>
                </a:lnTo>
                <a:lnTo>
                  <a:pt x="210087" y="84865"/>
                </a:lnTo>
                <a:lnTo>
                  <a:pt x="210448" y="86236"/>
                </a:lnTo>
                <a:lnTo>
                  <a:pt x="210270" y="87630"/>
                </a:lnTo>
                <a:close/>
              </a:path>
              <a:path w="840740" h="173989">
                <a:moveTo>
                  <a:pt x="286169" y="97790"/>
                </a:moveTo>
                <a:lnTo>
                  <a:pt x="285529" y="96520"/>
                </a:lnTo>
                <a:lnTo>
                  <a:pt x="286098" y="95250"/>
                </a:lnTo>
                <a:lnTo>
                  <a:pt x="287365" y="95250"/>
                </a:lnTo>
                <a:lnTo>
                  <a:pt x="287396" y="93946"/>
                </a:lnTo>
                <a:lnTo>
                  <a:pt x="288191" y="92601"/>
                </a:lnTo>
                <a:lnTo>
                  <a:pt x="290412" y="92601"/>
                </a:lnTo>
                <a:lnTo>
                  <a:pt x="290212" y="91440"/>
                </a:lnTo>
                <a:lnTo>
                  <a:pt x="290244" y="90170"/>
                </a:lnTo>
                <a:lnTo>
                  <a:pt x="292116" y="90170"/>
                </a:lnTo>
                <a:lnTo>
                  <a:pt x="292386" y="88900"/>
                </a:lnTo>
                <a:lnTo>
                  <a:pt x="293891" y="87630"/>
                </a:lnTo>
                <a:lnTo>
                  <a:pt x="295124" y="86236"/>
                </a:lnTo>
                <a:lnTo>
                  <a:pt x="296913" y="84865"/>
                </a:lnTo>
                <a:lnTo>
                  <a:pt x="298622" y="84865"/>
                </a:lnTo>
                <a:lnTo>
                  <a:pt x="295140" y="87630"/>
                </a:lnTo>
                <a:lnTo>
                  <a:pt x="290568" y="92601"/>
                </a:lnTo>
                <a:lnTo>
                  <a:pt x="289733" y="93946"/>
                </a:lnTo>
                <a:lnTo>
                  <a:pt x="286443" y="96520"/>
                </a:lnTo>
                <a:lnTo>
                  <a:pt x="286169" y="97790"/>
                </a:lnTo>
                <a:close/>
              </a:path>
              <a:path w="840740" h="173989">
                <a:moveTo>
                  <a:pt x="318260" y="88900"/>
                </a:moveTo>
                <a:lnTo>
                  <a:pt x="319183" y="87630"/>
                </a:lnTo>
                <a:lnTo>
                  <a:pt x="320310" y="86236"/>
                </a:lnTo>
                <a:lnTo>
                  <a:pt x="322556" y="84865"/>
                </a:lnTo>
                <a:lnTo>
                  <a:pt x="322281" y="84865"/>
                </a:lnTo>
                <a:lnTo>
                  <a:pt x="321142" y="87630"/>
                </a:lnTo>
                <a:lnTo>
                  <a:pt x="319690" y="87630"/>
                </a:lnTo>
                <a:lnTo>
                  <a:pt x="318260" y="88900"/>
                </a:lnTo>
                <a:close/>
              </a:path>
              <a:path w="840740" h="173989">
                <a:moveTo>
                  <a:pt x="365691" y="91440"/>
                </a:moveTo>
                <a:lnTo>
                  <a:pt x="365552" y="91440"/>
                </a:lnTo>
                <a:lnTo>
                  <a:pt x="365346" y="90170"/>
                </a:lnTo>
                <a:lnTo>
                  <a:pt x="365826" y="90170"/>
                </a:lnTo>
                <a:lnTo>
                  <a:pt x="368516" y="86236"/>
                </a:lnTo>
                <a:lnTo>
                  <a:pt x="368665" y="86236"/>
                </a:lnTo>
                <a:lnTo>
                  <a:pt x="371253" y="84865"/>
                </a:lnTo>
                <a:lnTo>
                  <a:pt x="373254" y="84865"/>
                </a:lnTo>
                <a:lnTo>
                  <a:pt x="370698" y="87630"/>
                </a:lnTo>
                <a:lnTo>
                  <a:pt x="368267" y="88900"/>
                </a:lnTo>
                <a:lnTo>
                  <a:pt x="365691" y="91440"/>
                </a:lnTo>
                <a:close/>
              </a:path>
              <a:path w="840740" h="173989">
                <a:moveTo>
                  <a:pt x="396168" y="86236"/>
                </a:moveTo>
                <a:lnTo>
                  <a:pt x="394523" y="86236"/>
                </a:lnTo>
                <a:lnTo>
                  <a:pt x="395007" y="84865"/>
                </a:lnTo>
                <a:lnTo>
                  <a:pt x="396314" y="84865"/>
                </a:lnTo>
                <a:lnTo>
                  <a:pt x="396168" y="86236"/>
                </a:lnTo>
                <a:close/>
              </a:path>
              <a:path w="840740" h="173989">
                <a:moveTo>
                  <a:pt x="432052" y="86236"/>
                </a:moveTo>
                <a:lnTo>
                  <a:pt x="431889" y="84865"/>
                </a:lnTo>
                <a:lnTo>
                  <a:pt x="433062" y="84865"/>
                </a:lnTo>
                <a:lnTo>
                  <a:pt x="432052" y="86236"/>
                </a:lnTo>
                <a:close/>
              </a:path>
              <a:path w="840740" h="173989">
                <a:moveTo>
                  <a:pt x="443718" y="87630"/>
                </a:moveTo>
                <a:lnTo>
                  <a:pt x="442145" y="87630"/>
                </a:lnTo>
                <a:lnTo>
                  <a:pt x="442822" y="86236"/>
                </a:lnTo>
                <a:lnTo>
                  <a:pt x="443655" y="84865"/>
                </a:lnTo>
                <a:lnTo>
                  <a:pt x="445921" y="84865"/>
                </a:lnTo>
                <a:lnTo>
                  <a:pt x="445310" y="86236"/>
                </a:lnTo>
                <a:lnTo>
                  <a:pt x="443718" y="87630"/>
                </a:lnTo>
                <a:close/>
              </a:path>
              <a:path w="840740" h="173989">
                <a:moveTo>
                  <a:pt x="453130" y="91440"/>
                </a:moveTo>
                <a:lnTo>
                  <a:pt x="450851" y="91440"/>
                </a:lnTo>
                <a:lnTo>
                  <a:pt x="452917" y="88900"/>
                </a:lnTo>
                <a:lnTo>
                  <a:pt x="457076" y="84865"/>
                </a:lnTo>
                <a:lnTo>
                  <a:pt x="457619" y="84865"/>
                </a:lnTo>
                <a:lnTo>
                  <a:pt x="457520" y="86236"/>
                </a:lnTo>
                <a:lnTo>
                  <a:pt x="457687" y="86236"/>
                </a:lnTo>
                <a:lnTo>
                  <a:pt x="455706" y="87630"/>
                </a:lnTo>
                <a:lnTo>
                  <a:pt x="454280" y="88900"/>
                </a:lnTo>
                <a:lnTo>
                  <a:pt x="453130" y="91440"/>
                </a:lnTo>
                <a:close/>
              </a:path>
              <a:path w="840740" h="173989">
                <a:moveTo>
                  <a:pt x="505572" y="86236"/>
                </a:moveTo>
                <a:lnTo>
                  <a:pt x="505341" y="86236"/>
                </a:lnTo>
                <a:lnTo>
                  <a:pt x="505429" y="84865"/>
                </a:lnTo>
                <a:lnTo>
                  <a:pt x="508209" y="84865"/>
                </a:lnTo>
                <a:lnTo>
                  <a:pt x="505572" y="86236"/>
                </a:lnTo>
                <a:close/>
              </a:path>
              <a:path w="840740" h="173989">
                <a:moveTo>
                  <a:pt x="526106" y="92601"/>
                </a:moveTo>
                <a:lnTo>
                  <a:pt x="523753" y="92601"/>
                </a:lnTo>
                <a:lnTo>
                  <a:pt x="526321" y="88900"/>
                </a:lnTo>
                <a:lnTo>
                  <a:pt x="528752" y="87630"/>
                </a:lnTo>
                <a:lnTo>
                  <a:pt x="530045" y="84865"/>
                </a:lnTo>
                <a:lnTo>
                  <a:pt x="532679" y="84865"/>
                </a:lnTo>
                <a:lnTo>
                  <a:pt x="529695" y="88900"/>
                </a:lnTo>
                <a:lnTo>
                  <a:pt x="527577" y="90170"/>
                </a:lnTo>
                <a:lnTo>
                  <a:pt x="526866" y="90170"/>
                </a:lnTo>
                <a:lnTo>
                  <a:pt x="526106" y="92601"/>
                </a:lnTo>
                <a:close/>
              </a:path>
              <a:path w="840740" h="173989">
                <a:moveTo>
                  <a:pt x="540455" y="88900"/>
                </a:moveTo>
                <a:lnTo>
                  <a:pt x="540616" y="87630"/>
                </a:lnTo>
                <a:lnTo>
                  <a:pt x="543973" y="84865"/>
                </a:lnTo>
                <a:lnTo>
                  <a:pt x="543756" y="86236"/>
                </a:lnTo>
                <a:lnTo>
                  <a:pt x="542423" y="87630"/>
                </a:lnTo>
                <a:lnTo>
                  <a:pt x="541420" y="87630"/>
                </a:lnTo>
                <a:lnTo>
                  <a:pt x="540455" y="88900"/>
                </a:lnTo>
                <a:close/>
              </a:path>
              <a:path w="840740" h="173989">
                <a:moveTo>
                  <a:pt x="568513" y="86236"/>
                </a:moveTo>
                <a:lnTo>
                  <a:pt x="567296" y="86236"/>
                </a:lnTo>
                <a:lnTo>
                  <a:pt x="567633" y="84865"/>
                </a:lnTo>
                <a:lnTo>
                  <a:pt x="568820" y="84865"/>
                </a:lnTo>
                <a:lnTo>
                  <a:pt x="568513" y="86236"/>
                </a:lnTo>
                <a:close/>
              </a:path>
              <a:path w="840740" h="173989">
                <a:moveTo>
                  <a:pt x="578193" y="88900"/>
                </a:moveTo>
                <a:lnTo>
                  <a:pt x="576357" y="88900"/>
                </a:lnTo>
                <a:lnTo>
                  <a:pt x="577368" y="87630"/>
                </a:lnTo>
                <a:lnTo>
                  <a:pt x="578086" y="86236"/>
                </a:lnTo>
                <a:lnTo>
                  <a:pt x="578246" y="86236"/>
                </a:lnTo>
                <a:lnTo>
                  <a:pt x="580715" y="84865"/>
                </a:lnTo>
                <a:lnTo>
                  <a:pt x="580226" y="84865"/>
                </a:lnTo>
                <a:lnTo>
                  <a:pt x="580851" y="87630"/>
                </a:lnTo>
                <a:lnTo>
                  <a:pt x="578958" y="87630"/>
                </a:lnTo>
                <a:lnTo>
                  <a:pt x="578193" y="88900"/>
                </a:lnTo>
                <a:close/>
              </a:path>
              <a:path w="840740" h="173989">
                <a:moveTo>
                  <a:pt x="631086" y="86236"/>
                </a:moveTo>
                <a:lnTo>
                  <a:pt x="628726" y="86236"/>
                </a:lnTo>
                <a:lnTo>
                  <a:pt x="629655" y="84865"/>
                </a:lnTo>
                <a:lnTo>
                  <a:pt x="632061" y="84865"/>
                </a:lnTo>
                <a:lnTo>
                  <a:pt x="631086" y="86236"/>
                </a:lnTo>
                <a:close/>
              </a:path>
              <a:path w="840740" h="173989">
                <a:moveTo>
                  <a:pt x="642945" y="86236"/>
                </a:moveTo>
                <a:lnTo>
                  <a:pt x="641559" y="86236"/>
                </a:lnTo>
                <a:lnTo>
                  <a:pt x="641559" y="84865"/>
                </a:lnTo>
                <a:lnTo>
                  <a:pt x="643398" y="84865"/>
                </a:lnTo>
                <a:lnTo>
                  <a:pt x="642945" y="86236"/>
                </a:lnTo>
                <a:close/>
              </a:path>
              <a:path w="840740" h="173989">
                <a:moveTo>
                  <a:pt x="679904" y="86236"/>
                </a:moveTo>
                <a:lnTo>
                  <a:pt x="678011" y="86236"/>
                </a:lnTo>
                <a:lnTo>
                  <a:pt x="678549" y="84865"/>
                </a:lnTo>
                <a:lnTo>
                  <a:pt x="680522" y="84865"/>
                </a:lnTo>
                <a:lnTo>
                  <a:pt x="679904" y="86236"/>
                </a:lnTo>
                <a:close/>
              </a:path>
              <a:path w="840740" h="173989">
                <a:moveTo>
                  <a:pt x="728490" y="86236"/>
                </a:moveTo>
                <a:lnTo>
                  <a:pt x="728210" y="86236"/>
                </a:lnTo>
                <a:lnTo>
                  <a:pt x="728391" y="84865"/>
                </a:lnTo>
                <a:lnTo>
                  <a:pt x="728490" y="86236"/>
                </a:lnTo>
                <a:close/>
              </a:path>
              <a:path w="840740" h="173989">
                <a:moveTo>
                  <a:pt x="765483" y="87630"/>
                </a:moveTo>
                <a:lnTo>
                  <a:pt x="763017" y="87630"/>
                </a:lnTo>
                <a:lnTo>
                  <a:pt x="763902" y="86236"/>
                </a:lnTo>
                <a:lnTo>
                  <a:pt x="764316" y="84865"/>
                </a:lnTo>
                <a:lnTo>
                  <a:pt x="765300" y="84865"/>
                </a:lnTo>
                <a:lnTo>
                  <a:pt x="765661" y="86236"/>
                </a:lnTo>
                <a:lnTo>
                  <a:pt x="765483" y="87630"/>
                </a:lnTo>
                <a:close/>
              </a:path>
              <a:path w="840740" h="173989">
                <a:moveTo>
                  <a:pt x="828234" y="97790"/>
                </a:moveTo>
                <a:lnTo>
                  <a:pt x="828462" y="96520"/>
                </a:lnTo>
                <a:lnTo>
                  <a:pt x="828728" y="95250"/>
                </a:lnTo>
                <a:lnTo>
                  <a:pt x="830507" y="93946"/>
                </a:lnTo>
                <a:lnTo>
                  <a:pt x="832824" y="91440"/>
                </a:lnTo>
                <a:lnTo>
                  <a:pt x="836134" y="88900"/>
                </a:lnTo>
                <a:lnTo>
                  <a:pt x="836461" y="87630"/>
                </a:lnTo>
                <a:lnTo>
                  <a:pt x="837172" y="86236"/>
                </a:lnTo>
                <a:lnTo>
                  <a:pt x="838464" y="86236"/>
                </a:lnTo>
                <a:lnTo>
                  <a:pt x="839992" y="84865"/>
                </a:lnTo>
                <a:lnTo>
                  <a:pt x="839752" y="84865"/>
                </a:lnTo>
                <a:lnTo>
                  <a:pt x="839691" y="86236"/>
                </a:lnTo>
                <a:lnTo>
                  <a:pt x="839326" y="87630"/>
                </a:lnTo>
                <a:lnTo>
                  <a:pt x="837884" y="87630"/>
                </a:lnTo>
                <a:lnTo>
                  <a:pt x="837447" y="88900"/>
                </a:lnTo>
                <a:lnTo>
                  <a:pt x="835621" y="90170"/>
                </a:lnTo>
                <a:lnTo>
                  <a:pt x="834006" y="91440"/>
                </a:lnTo>
                <a:lnTo>
                  <a:pt x="832657" y="93946"/>
                </a:lnTo>
                <a:lnTo>
                  <a:pt x="831024" y="95250"/>
                </a:lnTo>
                <a:lnTo>
                  <a:pt x="829914" y="96520"/>
                </a:lnTo>
                <a:lnTo>
                  <a:pt x="828234" y="97790"/>
                </a:lnTo>
                <a:close/>
              </a:path>
              <a:path w="840740" h="173989">
                <a:moveTo>
                  <a:pt x="135514" y="87630"/>
                </a:moveTo>
                <a:lnTo>
                  <a:pt x="134940" y="86236"/>
                </a:lnTo>
                <a:lnTo>
                  <a:pt x="135994" y="86236"/>
                </a:lnTo>
                <a:lnTo>
                  <a:pt x="135514" y="87630"/>
                </a:lnTo>
                <a:close/>
              </a:path>
              <a:path w="840740" h="173989">
                <a:moveTo>
                  <a:pt x="266678" y="92601"/>
                </a:moveTo>
                <a:lnTo>
                  <a:pt x="265581" y="92601"/>
                </a:lnTo>
                <a:lnTo>
                  <a:pt x="265662" y="91440"/>
                </a:lnTo>
                <a:lnTo>
                  <a:pt x="266420" y="90170"/>
                </a:lnTo>
                <a:lnTo>
                  <a:pt x="267687" y="88900"/>
                </a:lnTo>
                <a:lnTo>
                  <a:pt x="270463" y="86236"/>
                </a:lnTo>
                <a:lnTo>
                  <a:pt x="271512" y="86236"/>
                </a:lnTo>
                <a:lnTo>
                  <a:pt x="271156" y="87630"/>
                </a:lnTo>
                <a:lnTo>
                  <a:pt x="270067" y="88900"/>
                </a:lnTo>
                <a:lnTo>
                  <a:pt x="268384" y="90170"/>
                </a:lnTo>
                <a:lnTo>
                  <a:pt x="266678" y="92601"/>
                </a:lnTo>
                <a:close/>
              </a:path>
              <a:path w="840740" h="173989">
                <a:moveTo>
                  <a:pt x="340959" y="92601"/>
                </a:moveTo>
                <a:lnTo>
                  <a:pt x="338668" y="92601"/>
                </a:lnTo>
                <a:lnTo>
                  <a:pt x="338778" y="91440"/>
                </a:lnTo>
                <a:lnTo>
                  <a:pt x="344323" y="86236"/>
                </a:lnTo>
                <a:lnTo>
                  <a:pt x="345971" y="86236"/>
                </a:lnTo>
                <a:lnTo>
                  <a:pt x="345916" y="87630"/>
                </a:lnTo>
                <a:lnTo>
                  <a:pt x="345724" y="87630"/>
                </a:lnTo>
                <a:lnTo>
                  <a:pt x="344877" y="88900"/>
                </a:lnTo>
                <a:lnTo>
                  <a:pt x="342967" y="90170"/>
                </a:lnTo>
                <a:lnTo>
                  <a:pt x="342056" y="90170"/>
                </a:lnTo>
                <a:lnTo>
                  <a:pt x="340959" y="92601"/>
                </a:lnTo>
                <a:close/>
              </a:path>
              <a:path w="840740" h="173989">
                <a:moveTo>
                  <a:pt x="382448" y="87630"/>
                </a:moveTo>
                <a:lnTo>
                  <a:pt x="381960" y="87630"/>
                </a:lnTo>
                <a:lnTo>
                  <a:pt x="381398" y="86236"/>
                </a:lnTo>
                <a:lnTo>
                  <a:pt x="383393" y="86236"/>
                </a:lnTo>
                <a:lnTo>
                  <a:pt x="382448" y="87630"/>
                </a:lnTo>
                <a:close/>
              </a:path>
              <a:path w="840740" h="173989">
                <a:moveTo>
                  <a:pt x="492469" y="88900"/>
                </a:moveTo>
                <a:lnTo>
                  <a:pt x="491213" y="88900"/>
                </a:lnTo>
                <a:lnTo>
                  <a:pt x="490918" y="87630"/>
                </a:lnTo>
                <a:lnTo>
                  <a:pt x="490707" y="86236"/>
                </a:lnTo>
                <a:lnTo>
                  <a:pt x="493733" y="86236"/>
                </a:lnTo>
                <a:lnTo>
                  <a:pt x="493483" y="87630"/>
                </a:lnTo>
                <a:lnTo>
                  <a:pt x="492939" y="87630"/>
                </a:lnTo>
                <a:lnTo>
                  <a:pt x="492469" y="88900"/>
                </a:lnTo>
                <a:close/>
              </a:path>
              <a:path w="840740" h="173989">
                <a:moveTo>
                  <a:pt x="514920" y="90170"/>
                </a:moveTo>
                <a:lnTo>
                  <a:pt x="513735" y="90170"/>
                </a:lnTo>
                <a:lnTo>
                  <a:pt x="515888" y="87630"/>
                </a:lnTo>
                <a:lnTo>
                  <a:pt x="517263" y="86236"/>
                </a:lnTo>
                <a:lnTo>
                  <a:pt x="517980" y="86236"/>
                </a:lnTo>
                <a:lnTo>
                  <a:pt x="517016" y="87630"/>
                </a:lnTo>
                <a:lnTo>
                  <a:pt x="516603" y="87630"/>
                </a:lnTo>
                <a:lnTo>
                  <a:pt x="515603" y="88900"/>
                </a:lnTo>
                <a:lnTo>
                  <a:pt x="514920" y="90170"/>
                </a:lnTo>
                <a:close/>
              </a:path>
              <a:path w="840740" h="173989">
                <a:moveTo>
                  <a:pt x="551839" y="90170"/>
                </a:moveTo>
                <a:lnTo>
                  <a:pt x="551515" y="88900"/>
                </a:lnTo>
                <a:lnTo>
                  <a:pt x="553117" y="87630"/>
                </a:lnTo>
                <a:lnTo>
                  <a:pt x="554148" y="86236"/>
                </a:lnTo>
                <a:lnTo>
                  <a:pt x="555365" y="86236"/>
                </a:lnTo>
                <a:lnTo>
                  <a:pt x="554159" y="88900"/>
                </a:lnTo>
                <a:lnTo>
                  <a:pt x="552988" y="88900"/>
                </a:lnTo>
                <a:lnTo>
                  <a:pt x="551839" y="90170"/>
                </a:lnTo>
                <a:close/>
              </a:path>
              <a:path w="840740" h="173989">
                <a:moveTo>
                  <a:pt x="690727" y="87630"/>
                </a:moveTo>
                <a:lnTo>
                  <a:pt x="690153" y="86236"/>
                </a:lnTo>
                <a:lnTo>
                  <a:pt x="691207" y="86236"/>
                </a:lnTo>
                <a:lnTo>
                  <a:pt x="690727" y="87630"/>
                </a:lnTo>
                <a:close/>
              </a:path>
              <a:path w="840740" h="173989">
                <a:moveTo>
                  <a:pt x="821898" y="92601"/>
                </a:moveTo>
                <a:lnTo>
                  <a:pt x="820797" y="92601"/>
                </a:lnTo>
                <a:lnTo>
                  <a:pt x="820878" y="91440"/>
                </a:lnTo>
                <a:lnTo>
                  <a:pt x="821636" y="90170"/>
                </a:lnTo>
                <a:lnTo>
                  <a:pt x="822903" y="88900"/>
                </a:lnTo>
                <a:lnTo>
                  <a:pt x="825680" y="86236"/>
                </a:lnTo>
                <a:lnTo>
                  <a:pt x="826745" y="86236"/>
                </a:lnTo>
                <a:lnTo>
                  <a:pt x="825284" y="88900"/>
                </a:lnTo>
                <a:lnTo>
                  <a:pt x="823604" y="90170"/>
                </a:lnTo>
                <a:lnTo>
                  <a:pt x="821898" y="92601"/>
                </a:lnTo>
                <a:close/>
              </a:path>
              <a:path w="840740" h="173989">
                <a:moveTo>
                  <a:pt x="4713" y="93946"/>
                </a:moveTo>
                <a:lnTo>
                  <a:pt x="5360" y="92601"/>
                </a:lnTo>
                <a:lnTo>
                  <a:pt x="6003" y="91440"/>
                </a:lnTo>
                <a:lnTo>
                  <a:pt x="6960" y="88900"/>
                </a:lnTo>
                <a:lnTo>
                  <a:pt x="9316" y="88900"/>
                </a:lnTo>
                <a:lnTo>
                  <a:pt x="9558" y="87630"/>
                </a:lnTo>
                <a:lnTo>
                  <a:pt x="10800" y="87630"/>
                </a:lnTo>
                <a:lnTo>
                  <a:pt x="10198" y="88900"/>
                </a:lnTo>
                <a:lnTo>
                  <a:pt x="9127" y="90170"/>
                </a:lnTo>
                <a:lnTo>
                  <a:pt x="9013" y="91440"/>
                </a:lnTo>
                <a:lnTo>
                  <a:pt x="7884" y="92601"/>
                </a:lnTo>
                <a:lnTo>
                  <a:pt x="6945" y="92601"/>
                </a:lnTo>
                <a:lnTo>
                  <a:pt x="4713" y="93946"/>
                </a:lnTo>
                <a:close/>
              </a:path>
              <a:path w="840740" h="173989">
                <a:moveTo>
                  <a:pt x="35214" y="88900"/>
                </a:moveTo>
                <a:lnTo>
                  <a:pt x="33787" y="88900"/>
                </a:lnTo>
                <a:lnTo>
                  <a:pt x="35545" y="87630"/>
                </a:lnTo>
                <a:lnTo>
                  <a:pt x="35214" y="88900"/>
                </a:lnTo>
                <a:close/>
              </a:path>
              <a:path w="840740" h="173989">
                <a:moveTo>
                  <a:pt x="71322" y="90170"/>
                </a:moveTo>
                <a:lnTo>
                  <a:pt x="70191" y="90170"/>
                </a:lnTo>
                <a:lnTo>
                  <a:pt x="70276" y="88900"/>
                </a:lnTo>
                <a:lnTo>
                  <a:pt x="70639" y="88900"/>
                </a:lnTo>
                <a:lnTo>
                  <a:pt x="72884" y="87630"/>
                </a:lnTo>
                <a:lnTo>
                  <a:pt x="71927" y="88900"/>
                </a:lnTo>
                <a:lnTo>
                  <a:pt x="71322" y="90170"/>
                </a:lnTo>
                <a:close/>
              </a:path>
              <a:path w="840740" h="173989">
                <a:moveTo>
                  <a:pt x="83129" y="90170"/>
                </a:moveTo>
                <a:lnTo>
                  <a:pt x="83026" y="87630"/>
                </a:lnTo>
                <a:lnTo>
                  <a:pt x="84257" y="87630"/>
                </a:lnTo>
                <a:lnTo>
                  <a:pt x="84592" y="88900"/>
                </a:lnTo>
                <a:lnTo>
                  <a:pt x="83378" y="88900"/>
                </a:lnTo>
                <a:lnTo>
                  <a:pt x="83129" y="90170"/>
                </a:lnTo>
                <a:close/>
              </a:path>
              <a:path w="840740" h="173989">
                <a:moveTo>
                  <a:pt x="108078" y="90170"/>
                </a:moveTo>
                <a:lnTo>
                  <a:pt x="107160" y="90170"/>
                </a:lnTo>
                <a:lnTo>
                  <a:pt x="108331" y="87630"/>
                </a:lnTo>
                <a:lnTo>
                  <a:pt x="108743" y="87630"/>
                </a:lnTo>
                <a:lnTo>
                  <a:pt x="109131" y="88900"/>
                </a:lnTo>
                <a:lnTo>
                  <a:pt x="108697" y="88900"/>
                </a:lnTo>
                <a:lnTo>
                  <a:pt x="108078" y="90170"/>
                </a:lnTo>
                <a:close/>
              </a:path>
              <a:path w="840740" h="173989">
                <a:moveTo>
                  <a:pt x="113238" y="97790"/>
                </a:moveTo>
                <a:lnTo>
                  <a:pt x="112878" y="97790"/>
                </a:lnTo>
                <a:lnTo>
                  <a:pt x="112409" y="96520"/>
                </a:lnTo>
                <a:lnTo>
                  <a:pt x="112273" y="96520"/>
                </a:lnTo>
                <a:lnTo>
                  <a:pt x="112736" y="95250"/>
                </a:lnTo>
                <a:lnTo>
                  <a:pt x="114876" y="93946"/>
                </a:lnTo>
                <a:lnTo>
                  <a:pt x="116221" y="92601"/>
                </a:lnTo>
                <a:lnTo>
                  <a:pt x="118401" y="90170"/>
                </a:lnTo>
                <a:lnTo>
                  <a:pt x="121109" y="87630"/>
                </a:lnTo>
                <a:lnTo>
                  <a:pt x="122241" y="87630"/>
                </a:lnTo>
                <a:lnTo>
                  <a:pt x="118525" y="92601"/>
                </a:lnTo>
                <a:lnTo>
                  <a:pt x="118376" y="92601"/>
                </a:lnTo>
                <a:lnTo>
                  <a:pt x="116137" y="93946"/>
                </a:lnTo>
                <a:lnTo>
                  <a:pt x="114850" y="95250"/>
                </a:lnTo>
                <a:lnTo>
                  <a:pt x="113238" y="97790"/>
                </a:lnTo>
                <a:close/>
              </a:path>
              <a:path w="840740" h="173989">
                <a:moveTo>
                  <a:pt x="158769" y="88900"/>
                </a:moveTo>
                <a:lnTo>
                  <a:pt x="158053" y="88900"/>
                </a:lnTo>
                <a:lnTo>
                  <a:pt x="158249" y="87630"/>
                </a:lnTo>
                <a:lnTo>
                  <a:pt x="158922" y="87630"/>
                </a:lnTo>
                <a:lnTo>
                  <a:pt x="158769" y="88900"/>
                </a:lnTo>
                <a:close/>
              </a:path>
              <a:path w="840740" h="173989">
                <a:moveTo>
                  <a:pt x="170551" y="90170"/>
                </a:moveTo>
                <a:lnTo>
                  <a:pt x="170134" y="88900"/>
                </a:lnTo>
                <a:lnTo>
                  <a:pt x="169380" y="88900"/>
                </a:lnTo>
                <a:lnTo>
                  <a:pt x="171038" y="87630"/>
                </a:lnTo>
                <a:lnTo>
                  <a:pt x="171753" y="87630"/>
                </a:lnTo>
                <a:lnTo>
                  <a:pt x="171351" y="88900"/>
                </a:lnTo>
                <a:lnTo>
                  <a:pt x="170551" y="90170"/>
                </a:lnTo>
                <a:close/>
              </a:path>
              <a:path w="840740" h="173989">
                <a:moveTo>
                  <a:pt x="209018" y="88900"/>
                </a:moveTo>
                <a:lnTo>
                  <a:pt x="206723" y="88900"/>
                </a:lnTo>
                <a:lnTo>
                  <a:pt x="207338" y="87630"/>
                </a:lnTo>
                <a:lnTo>
                  <a:pt x="209765" y="87630"/>
                </a:lnTo>
                <a:lnTo>
                  <a:pt x="209018" y="88900"/>
                </a:lnTo>
                <a:close/>
              </a:path>
              <a:path w="840740" h="173989">
                <a:moveTo>
                  <a:pt x="231892" y="88900"/>
                </a:moveTo>
                <a:lnTo>
                  <a:pt x="231572" y="88900"/>
                </a:lnTo>
                <a:lnTo>
                  <a:pt x="231945" y="87630"/>
                </a:lnTo>
                <a:lnTo>
                  <a:pt x="232522" y="87630"/>
                </a:lnTo>
                <a:lnTo>
                  <a:pt x="231892" y="88900"/>
                </a:lnTo>
                <a:close/>
              </a:path>
              <a:path w="840740" h="173989">
                <a:moveTo>
                  <a:pt x="331465" y="88900"/>
                </a:moveTo>
                <a:lnTo>
                  <a:pt x="330042" y="88900"/>
                </a:lnTo>
                <a:lnTo>
                  <a:pt x="330885" y="87630"/>
                </a:lnTo>
                <a:lnTo>
                  <a:pt x="331864" y="87630"/>
                </a:lnTo>
                <a:lnTo>
                  <a:pt x="331465" y="88900"/>
                </a:lnTo>
                <a:close/>
              </a:path>
              <a:path w="840740" h="173989">
                <a:moveTo>
                  <a:pt x="351778" y="93946"/>
                </a:moveTo>
                <a:lnTo>
                  <a:pt x="349342" y="93946"/>
                </a:lnTo>
                <a:lnTo>
                  <a:pt x="349711" y="92601"/>
                </a:lnTo>
                <a:lnTo>
                  <a:pt x="350591" y="92601"/>
                </a:lnTo>
                <a:lnTo>
                  <a:pt x="351414" y="91440"/>
                </a:lnTo>
                <a:lnTo>
                  <a:pt x="353190" y="90170"/>
                </a:lnTo>
                <a:lnTo>
                  <a:pt x="354823" y="88900"/>
                </a:lnTo>
                <a:lnTo>
                  <a:pt x="355706" y="87630"/>
                </a:lnTo>
                <a:lnTo>
                  <a:pt x="356492" y="87630"/>
                </a:lnTo>
                <a:lnTo>
                  <a:pt x="356368" y="88900"/>
                </a:lnTo>
                <a:lnTo>
                  <a:pt x="356176" y="88900"/>
                </a:lnTo>
                <a:lnTo>
                  <a:pt x="354489" y="90170"/>
                </a:lnTo>
                <a:lnTo>
                  <a:pt x="353891" y="91440"/>
                </a:lnTo>
                <a:lnTo>
                  <a:pt x="352358" y="92601"/>
                </a:lnTo>
                <a:lnTo>
                  <a:pt x="351778" y="93946"/>
                </a:lnTo>
                <a:close/>
              </a:path>
              <a:path w="840740" h="173989">
                <a:moveTo>
                  <a:pt x="393397" y="88900"/>
                </a:moveTo>
                <a:lnTo>
                  <a:pt x="391931" y="88900"/>
                </a:lnTo>
                <a:lnTo>
                  <a:pt x="392899" y="87630"/>
                </a:lnTo>
                <a:lnTo>
                  <a:pt x="393397" y="88900"/>
                </a:lnTo>
                <a:close/>
              </a:path>
              <a:path w="840740" h="173989">
                <a:moveTo>
                  <a:pt x="417510" y="88900"/>
                </a:moveTo>
                <a:lnTo>
                  <a:pt x="417239" y="87630"/>
                </a:lnTo>
                <a:lnTo>
                  <a:pt x="418093" y="87630"/>
                </a:lnTo>
                <a:lnTo>
                  <a:pt x="417510" y="88900"/>
                </a:lnTo>
                <a:close/>
              </a:path>
              <a:path w="840740" h="173989">
                <a:moveTo>
                  <a:pt x="426716" y="91440"/>
                </a:moveTo>
                <a:lnTo>
                  <a:pt x="425869" y="91440"/>
                </a:lnTo>
                <a:lnTo>
                  <a:pt x="426264" y="88900"/>
                </a:lnTo>
                <a:lnTo>
                  <a:pt x="428690" y="88900"/>
                </a:lnTo>
                <a:lnTo>
                  <a:pt x="429879" y="87630"/>
                </a:lnTo>
                <a:lnTo>
                  <a:pt x="430092" y="87630"/>
                </a:lnTo>
                <a:lnTo>
                  <a:pt x="428039" y="90170"/>
                </a:lnTo>
                <a:lnTo>
                  <a:pt x="426716" y="91440"/>
                </a:lnTo>
                <a:close/>
              </a:path>
              <a:path w="840740" h="173989">
                <a:moveTo>
                  <a:pt x="466079" y="91440"/>
                </a:moveTo>
                <a:lnTo>
                  <a:pt x="463400" y="91440"/>
                </a:lnTo>
                <a:lnTo>
                  <a:pt x="463855" y="90170"/>
                </a:lnTo>
                <a:lnTo>
                  <a:pt x="464862" y="88900"/>
                </a:lnTo>
                <a:lnTo>
                  <a:pt x="465958" y="87630"/>
                </a:lnTo>
                <a:lnTo>
                  <a:pt x="467695" y="87630"/>
                </a:lnTo>
                <a:lnTo>
                  <a:pt x="466706" y="88900"/>
                </a:lnTo>
                <a:lnTo>
                  <a:pt x="466079" y="91440"/>
                </a:lnTo>
                <a:close/>
              </a:path>
              <a:path w="840740" h="173989">
                <a:moveTo>
                  <a:pt x="480264" y="88900"/>
                </a:moveTo>
                <a:lnTo>
                  <a:pt x="478168" y="88900"/>
                </a:lnTo>
                <a:lnTo>
                  <a:pt x="478552" y="87630"/>
                </a:lnTo>
                <a:lnTo>
                  <a:pt x="479869" y="87630"/>
                </a:lnTo>
                <a:lnTo>
                  <a:pt x="480264" y="88900"/>
                </a:lnTo>
                <a:close/>
              </a:path>
              <a:path w="840740" h="173989">
                <a:moveTo>
                  <a:pt x="559926" y="93946"/>
                </a:moveTo>
                <a:lnTo>
                  <a:pt x="560573" y="92601"/>
                </a:lnTo>
                <a:lnTo>
                  <a:pt x="561216" y="91440"/>
                </a:lnTo>
                <a:lnTo>
                  <a:pt x="562173" y="88900"/>
                </a:lnTo>
                <a:lnTo>
                  <a:pt x="564528" y="88900"/>
                </a:lnTo>
                <a:lnTo>
                  <a:pt x="564770" y="87630"/>
                </a:lnTo>
                <a:lnTo>
                  <a:pt x="566012" y="87630"/>
                </a:lnTo>
                <a:lnTo>
                  <a:pt x="565411" y="88900"/>
                </a:lnTo>
                <a:lnTo>
                  <a:pt x="564340" y="90170"/>
                </a:lnTo>
                <a:lnTo>
                  <a:pt x="564226" y="91440"/>
                </a:lnTo>
                <a:lnTo>
                  <a:pt x="563097" y="92601"/>
                </a:lnTo>
                <a:lnTo>
                  <a:pt x="562157" y="92601"/>
                </a:lnTo>
                <a:lnTo>
                  <a:pt x="559926" y="93946"/>
                </a:lnTo>
                <a:close/>
              </a:path>
              <a:path w="840740" h="173989">
                <a:moveTo>
                  <a:pt x="590431" y="88900"/>
                </a:moveTo>
                <a:lnTo>
                  <a:pt x="589004" y="88900"/>
                </a:lnTo>
                <a:lnTo>
                  <a:pt x="590762" y="87630"/>
                </a:lnTo>
                <a:lnTo>
                  <a:pt x="590431" y="88900"/>
                </a:lnTo>
                <a:close/>
              </a:path>
              <a:path w="840740" h="173989">
                <a:moveTo>
                  <a:pt x="626535" y="90170"/>
                </a:moveTo>
                <a:lnTo>
                  <a:pt x="625404" y="90170"/>
                </a:lnTo>
                <a:lnTo>
                  <a:pt x="625493" y="88900"/>
                </a:lnTo>
                <a:lnTo>
                  <a:pt x="625852" y="88900"/>
                </a:lnTo>
                <a:lnTo>
                  <a:pt x="628097" y="87630"/>
                </a:lnTo>
                <a:lnTo>
                  <a:pt x="627140" y="88900"/>
                </a:lnTo>
                <a:lnTo>
                  <a:pt x="626535" y="90170"/>
                </a:lnTo>
                <a:close/>
              </a:path>
              <a:path w="840740" h="173989">
                <a:moveTo>
                  <a:pt x="638342" y="90170"/>
                </a:moveTo>
                <a:lnTo>
                  <a:pt x="638239" y="87630"/>
                </a:lnTo>
                <a:lnTo>
                  <a:pt x="639470" y="87630"/>
                </a:lnTo>
                <a:lnTo>
                  <a:pt x="639805" y="88900"/>
                </a:lnTo>
                <a:lnTo>
                  <a:pt x="638591" y="88900"/>
                </a:lnTo>
                <a:lnTo>
                  <a:pt x="638342" y="90170"/>
                </a:lnTo>
                <a:close/>
              </a:path>
              <a:path w="840740" h="173989">
                <a:moveTo>
                  <a:pt x="663291" y="90170"/>
                </a:moveTo>
                <a:lnTo>
                  <a:pt x="662373" y="90170"/>
                </a:lnTo>
                <a:lnTo>
                  <a:pt x="663543" y="87630"/>
                </a:lnTo>
                <a:lnTo>
                  <a:pt x="663956" y="87630"/>
                </a:lnTo>
                <a:lnTo>
                  <a:pt x="664344" y="88900"/>
                </a:lnTo>
                <a:lnTo>
                  <a:pt x="663910" y="88900"/>
                </a:lnTo>
                <a:lnTo>
                  <a:pt x="663291" y="90170"/>
                </a:lnTo>
                <a:close/>
              </a:path>
              <a:path w="840740" h="173989">
                <a:moveTo>
                  <a:pt x="668451" y="97790"/>
                </a:moveTo>
                <a:lnTo>
                  <a:pt x="668091" y="97790"/>
                </a:lnTo>
                <a:lnTo>
                  <a:pt x="667622" y="96520"/>
                </a:lnTo>
                <a:lnTo>
                  <a:pt x="667486" y="96520"/>
                </a:lnTo>
                <a:lnTo>
                  <a:pt x="667949" y="95250"/>
                </a:lnTo>
                <a:lnTo>
                  <a:pt x="670089" y="93946"/>
                </a:lnTo>
                <a:lnTo>
                  <a:pt x="671434" y="92601"/>
                </a:lnTo>
                <a:lnTo>
                  <a:pt x="673614" y="90170"/>
                </a:lnTo>
                <a:lnTo>
                  <a:pt x="676322" y="87630"/>
                </a:lnTo>
                <a:lnTo>
                  <a:pt x="677454" y="87630"/>
                </a:lnTo>
                <a:lnTo>
                  <a:pt x="673738" y="92601"/>
                </a:lnTo>
                <a:lnTo>
                  <a:pt x="673589" y="92601"/>
                </a:lnTo>
                <a:lnTo>
                  <a:pt x="671350" y="93946"/>
                </a:lnTo>
                <a:lnTo>
                  <a:pt x="670063" y="95250"/>
                </a:lnTo>
                <a:lnTo>
                  <a:pt x="668451" y="97790"/>
                </a:lnTo>
                <a:close/>
              </a:path>
              <a:path w="840740" h="173989">
                <a:moveTo>
                  <a:pt x="713981" y="88900"/>
                </a:moveTo>
                <a:lnTo>
                  <a:pt x="713266" y="88900"/>
                </a:lnTo>
                <a:lnTo>
                  <a:pt x="713462" y="87630"/>
                </a:lnTo>
                <a:lnTo>
                  <a:pt x="714134" y="87630"/>
                </a:lnTo>
                <a:lnTo>
                  <a:pt x="713981" y="88900"/>
                </a:lnTo>
                <a:close/>
              </a:path>
              <a:path w="840740" h="173989">
                <a:moveTo>
                  <a:pt x="725764" y="90170"/>
                </a:moveTo>
                <a:lnTo>
                  <a:pt x="725347" y="88900"/>
                </a:lnTo>
                <a:lnTo>
                  <a:pt x="724593" y="88900"/>
                </a:lnTo>
                <a:lnTo>
                  <a:pt x="726251" y="87630"/>
                </a:lnTo>
                <a:lnTo>
                  <a:pt x="726966" y="87630"/>
                </a:lnTo>
                <a:lnTo>
                  <a:pt x="726564" y="88900"/>
                </a:lnTo>
                <a:lnTo>
                  <a:pt x="725764" y="90170"/>
                </a:lnTo>
                <a:close/>
              </a:path>
              <a:path w="840740" h="173989">
                <a:moveTo>
                  <a:pt x="764231" y="88900"/>
                </a:moveTo>
                <a:lnTo>
                  <a:pt x="761936" y="88900"/>
                </a:lnTo>
                <a:lnTo>
                  <a:pt x="762551" y="87630"/>
                </a:lnTo>
                <a:lnTo>
                  <a:pt x="764978" y="87630"/>
                </a:lnTo>
                <a:lnTo>
                  <a:pt x="764231" y="88900"/>
                </a:lnTo>
                <a:close/>
              </a:path>
              <a:path w="840740" h="173989">
                <a:moveTo>
                  <a:pt x="787105" y="88900"/>
                </a:moveTo>
                <a:lnTo>
                  <a:pt x="786785" y="88900"/>
                </a:lnTo>
                <a:lnTo>
                  <a:pt x="787162" y="87630"/>
                </a:lnTo>
                <a:lnTo>
                  <a:pt x="787735" y="87630"/>
                </a:lnTo>
                <a:lnTo>
                  <a:pt x="787105" y="88900"/>
                </a:lnTo>
                <a:close/>
              </a:path>
              <a:path w="840740" h="173989">
                <a:moveTo>
                  <a:pt x="33382" y="91440"/>
                </a:moveTo>
                <a:lnTo>
                  <a:pt x="31588" y="91440"/>
                </a:lnTo>
                <a:lnTo>
                  <a:pt x="32666" y="88900"/>
                </a:lnTo>
                <a:lnTo>
                  <a:pt x="34172" y="88900"/>
                </a:lnTo>
                <a:lnTo>
                  <a:pt x="33830" y="90170"/>
                </a:lnTo>
                <a:lnTo>
                  <a:pt x="33382" y="91440"/>
                </a:lnTo>
                <a:close/>
              </a:path>
              <a:path w="840740" h="173989">
                <a:moveTo>
                  <a:pt x="46566" y="90170"/>
                </a:moveTo>
                <a:lnTo>
                  <a:pt x="45957" y="90170"/>
                </a:lnTo>
                <a:lnTo>
                  <a:pt x="46075" y="88900"/>
                </a:lnTo>
                <a:lnTo>
                  <a:pt x="46765" y="88900"/>
                </a:lnTo>
                <a:lnTo>
                  <a:pt x="46566" y="90170"/>
                </a:lnTo>
                <a:close/>
              </a:path>
              <a:path w="840740" h="173989">
                <a:moveTo>
                  <a:pt x="56638" y="92601"/>
                </a:moveTo>
                <a:lnTo>
                  <a:pt x="55306" y="92601"/>
                </a:lnTo>
                <a:lnTo>
                  <a:pt x="56188" y="90170"/>
                </a:lnTo>
                <a:lnTo>
                  <a:pt x="57971" y="88900"/>
                </a:lnTo>
                <a:lnTo>
                  <a:pt x="58547" y="88900"/>
                </a:lnTo>
                <a:lnTo>
                  <a:pt x="58437" y="90170"/>
                </a:lnTo>
                <a:lnTo>
                  <a:pt x="57828" y="91440"/>
                </a:lnTo>
                <a:lnTo>
                  <a:pt x="56638" y="92601"/>
                </a:lnTo>
                <a:close/>
              </a:path>
              <a:path w="840740" h="173989">
                <a:moveTo>
                  <a:pt x="218967" y="90170"/>
                </a:moveTo>
                <a:lnTo>
                  <a:pt x="217494" y="90170"/>
                </a:lnTo>
                <a:lnTo>
                  <a:pt x="218508" y="88900"/>
                </a:lnTo>
                <a:lnTo>
                  <a:pt x="219491" y="88900"/>
                </a:lnTo>
                <a:lnTo>
                  <a:pt x="218967" y="90170"/>
                </a:lnTo>
                <a:close/>
              </a:path>
              <a:path w="840740" h="173989">
                <a:moveTo>
                  <a:pt x="330341" y="90170"/>
                </a:moveTo>
                <a:lnTo>
                  <a:pt x="329523" y="90170"/>
                </a:lnTo>
                <a:lnTo>
                  <a:pt x="329672" y="88900"/>
                </a:lnTo>
                <a:lnTo>
                  <a:pt x="331135" y="88900"/>
                </a:lnTo>
                <a:lnTo>
                  <a:pt x="330341" y="90170"/>
                </a:lnTo>
                <a:close/>
              </a:path>
              <a:path w="840740" h="173989">
                <a:moveTo>
                  <a:pt x="377730" y="92601"/>
                </a:moveTo>
                <a:lnTo>
                  <a:pt x="376296" y="92601"/>
                </a:lnTo>
                <a:lnTo>
                  <a:pt x="377740" y="90170"/>
                </a:lnTo>
                <a:lnTo>
                  <a:pt x="378462" y="88900"/>
                </a:lnTo>
                <a:lnTo>
                  <a:pt x="380615" y="88900"/>
                </a:lnTo>
                <a:lnTo>
                  <a:pt x="379694" y="90170"/>
                </a:lnTo>
                <a:lnTo>
                  <a:pt x="378662" y="90170"/>
                </a:lnTo>
                <a:lnTo>
                  <a:pt x="377964" y="91440"/>
                </a:lnTo>
                <a:lnTo>
                  <a:pt x="377730" y="92601"/>
                </a:lnTo>
                <a:close/>
              </a:path>
              <a:path w="840740" h="173989">
                <a:moveTo>
                  <a:pt x="388799" y="93946"/>
                </a:moveTo>
                <a:lnTo>
                  <a:pt x="386860" y="93946"/>
                </a:lnTo>
                <a:lnTo>
                  <a:pt x="387911" y="92601"/>
                </a:lnTo>
                <a:lnTo>
                  <a:pt x="388184" y="91440"/>
                </a:lnTo>
                <a:lnTo>
                  <a:pt x="389223" y="91440"/>
                </a:lnTo>
                <a:lnTo>
                  <a:pt x="390209" y="90170"/>
                </a:lnTo>
                <a:lnTo>
                  <a:pt x="390451" y="90170"/>
                </a:lnTo>
                <a:lnTo>
                  <a:pt x="390956" y="88900"/>
                </a:lnTo>
                <a:lnTo>
                  <a:pt x="393077" y="88900"/>
                </a:lnTo>
                <a:lnTo>
                  <a:pt x="391583" y="90170"/>
                </a:lnTo>
                <a:lnTo>
                  <a:pt x="390316" y="91440"/>
                </a:lnTo>
                <a:lnTo>
                  <a:pt x="388799" y="93946"/>
                </a:lnTo>
                <a:close/>
              </a:path>
              <a:path w="840740" h="173989">
                <a:moveTo>
                  <a:pt x="401437" y="92601"/>
                </a:moveTo>
                <a:lnTo>
                  <a:pt x="401749" y="91440"/>
                </a:lnTo>
                <a:lnTo>
                  <a:pt x="403112" y="90170"/>
                </a:lnTo>
                <a:lnTo>
                  <a:pt x="405699" y="88900"/>
                </a:lnTo>
                <a:lnTo>
                  <a:pt x="404365" y="90170"/>
                </a:lnTo>
                <a:lnTo>
                  <a:pt x="403190" y="91440"/>
                </a:lnTo>
                <a:lnTo>
                  <a:pt x="401437" y="92601"/>
                </a:lnTo>
                <a:close/>
              </a:path>
              <a:path w="840740" h="173989">
                <a:moveTo>
                  <a:pt x="439893" y="91440"/>
                </a:moveTo>
                <a:lnTo>
                  <a:pt x="438736" y="91440"/>
                </a:lnTo>
                <a:lnTo>
                  <a:pt x="439757" y="88900"/>
                </a:lnTo>
                <a:lnTo>
                  <a:pt x="441896" y="88900"/>
                </a:lnTo>
                <a:lnTo>
                  <a:pt x="441544" y="90170"/>
                </a:lnTo>
                <a:lnTo>
                  <a:pt x="439893" y="91440"/>
                </a:lnTo>
                <a:close/>
              </a:path>
              <a:path w="840740" h="173989">
                <a:moveTo>
                  <a:pt x="492846" y="100330"/>
                </a:moveTo>
                <a:lnTo>
                  <a:pt x="491640" y="100330"/>
                </a:lnTo>
                <a:lnTo>
                  <a:pt x="492676" y="97790"/>
                </a:lnTo>
                <a:lnTo>
                  <a:pt x="494729" y="96520"/>
                </a:lnTo>
                <a:lnTo>
                  <a:pt x="495598" y="93946"/>
                </a:lnTo>
                <a:lnTo>
                  <a:pt x="495989" y="93946"/>
                </a:lnTo>
                <a:lnTo>
                  <a:pt x="498461" y="92601"/>
                </a:lnTo>
                <a:lnTo>
                  <a:pt x="500664" y="90170"/>
                </a:lnTo>
                <a:lnTo>
                  <a:pt x="501355" y="88900"/>
                </a:lnTo>
                <a:lnTo>
                  <a:pt x="503561" y="88900"/>
                </a:lnTo>
                <a:lnTo>
                  <a:pt x="502924" y="90170"/>
                </a:lnTo>
                <a:lnTo>
                  <a:pt x="502440" y="90170"/>
                </a:lnTo>
                <a:lnTo>
                  <a:pt x="501846" y="91440"/>
                </a:lnTo>
                <a:lnTo>
                  <a:pt x="501566" y="92601"/>
                </a:lnTo>
                <a:lnTo>
                  <a:pt x="499590" y="92601"/>
                </a:lnTo>
                <a:lnTo>
                  <a:pt x="498395" y="93946"/>
                </a:lnTo>
                <a:lnTo>
                  <a:pt x="497512" y="95250"/>
                </a:lnTo>
                <a:lnTo>
                  <a:pt x="495476" y="97790"/>
                </a:lnTo>
                <a:lnTo>
                  <a:pt x="494380" y="97790"/>
                </a:lnTo>
                <a:lnTo>
                  <a:pt x="493398" y="99060"/>
                </a:lnTo>
                <a:lnTo>
                  <a:pt x="492846" y="100330"/>
                </a:lnTo>
                <a:close/>
              </a:path>
              <a:path w="840740" h="173989">
                <a:moveTo>
                  <a:pt x="526819" y="102870"/>
                </a:moveTo>
                <a:lnTo>
                  <a:pt x="525698" y="102870"/>
                </a:lnTo>
                <a:lnTo>
                  <a:pt x="526839" y="101801"/>
                </a:lnTo>
                <a:lnTo>
                  <a:pt x="527116" y="101508"/>
                </a:lnTo>
                <a:lnTo>
                  <a:pt x="527919" y="100330"/>
                </a:lnTo>
                <a:lnTo>
                  <a:pt x="528236" y="99060"/>
                </a:lnTo>
                <a:lnTo>
                  <a:pt x="529520" y="99060"/>
                </a:lnTo>
                <a:lnTo>
                  <a:pt x="530018" y="97790"/>
                </a:lnTo>
                <a:lnTo>
                  <a:pt x="531741" y="96520"/>
                </a:lnTo>
                <a:lnTo>
                  <a:pt x="532730" y="95250"/>
                </a:lnTo>
                <a:lnTo>
                  <a:pt x="534087" y="93946"/>
                </a:lnTo>
                <a:lnTo>
                  <a:pt x="535446" y="92601"/>
                </a:lnTo>
                <a:lnTo>
                  <a:pt x="536214" y="91440"/>
                </a:lnTo>
                <a:lnTo>
                  <a:pt x="537509" y="90170"/>
                </a:lnTo>
                <a:lnTo>
                  <a:pt x="537986" y="90170"/>
                </a:lnTo>
                <a:lnTo>
                  <a:pt x="538673" y="88900"/>
                </a:lnTo>
                <a:lnTo>
                  <a:pt x="540370" y="88900"/>
                </a:lnTo>
                <a:lnTo>
                  <a:pt x="540302" y="90170"/>
                </a:lnTo>
                <a:lnTo>
                  <a:pt x="538979" y="91440"/>
                </a:lnTo>
                <a:lnTo>
                  <a:pt x="537737" y="91440"/>
                </a:lnTo>
                <a:lnTo>
                  <a:pt x="536097" y="93946"/>
                </a:lnTo>
                <a:lnTo>
                  <a:pt x="535661" y="93946"/>
                </a:lnTo>
                <a:lnTo>
                  <a:pt x="535360" y="95040"/>
                </a:lnTo>
                <a:lnTo>
                  <a:pt x="535303" y="95250"/>
                </a:lnTo>
                <a:lnTo>
                  <a:pt x="533726" y="95250"/>
                </a:lnTo>
                <a:lnTo>
                  <a:pt x="532687" y="97790"/>
                </a:lnTo>
                <a:lnTo>
                  <a:pt x="531488" y="97790"/>
                </a:lnTo>
                <a:lnTo>
                  <a:pt x="529588" y="100330"/>
                </a:lnTo>
                <a:lnTo>
                  <a:pt x="528994" y="100330"/>
                </a:lnTo>
                <a:lnTo>
                  <a:pt x="528865" y="101508"/>
                </a:lnTo>
                <a:lnTo>
                  <a:pt x="527807" y="101508"/>
                </a:lnTo>
                <a:lnTo>
                  <a:pt x="526819" y="102870"/>
                </a:lnTo>
                <a:close/>
              </a:path>
              <a:path w="840740" h="173989">
                <a:moveTo>
                  <a:pt x="588595" y="91440"/>
                </a:moveTo>
                <a:lnTo>
                  <a:pt x="586805" y="91440"/>
                </a:lnTo>
                <a:lnTo>
                  <a:pt x="587883" y="88900"/>
                </a:lnTo>
                <a:lnTo>
                  <a:pt x="589388" y="88900"/>
                </a:lnTo>
                <a:lnTo>
                  <a:pt x="589047" y="90170"/>
                </a:lnTo>
                <a:lnTo>
                  <a:pt x="588595" y="91440"/>
                </a:lnTo>
                <a:close/>
              </a:path>
              <a:path w="840740" h="173989">
                <a:moveTo>
                  <a:pt x="601779" y="90170"/>
                </a:moveTo>
                <a:lnTo>
                  <a:pt x="601170" y="90170"/>
                </a:lnTo>
                <a:lnTo>
                  <a:pt x="601288" y="88900"/>
                </a:lnTo>
                <a:lnTo>
                  <a:pt x="601978" y="88900"/>
                </a:lnTo>
                <a:lnTo>
                  <a:pt x="601779" y="90170"/>
                </a:lnTo>
                <a:close/>
              </a:path>
              <a:path w="840740" h="173989">
                <a:moveTo>
                  <a:pt x="611851" y="92601"/>
                </a:moveTo>
                <a:lnTo>
                  <a:pt x="610519" y="92601"/>
                </a:lnTo>
                <a:lnTo>
                  <a:pt x="611401" y="90170"/>
                </a:lnTo>
                <a:lnTo>
                  <a:pt x="613184" y="88900"/>
                </a:lnTo>
                <a:lnTo>
                  <a:pt x="613760" y="88900"/>
                </a:lnTo>
                <a:lnTo>
                  <a:pt x="613650" y="90170"/>
                </a:lnTo>
                <a:lnTo>
                  <a:pt x="613041" y="91440"/>
                </a:lnTo>
                <a:lnTo>
                  <a:pt x="611851" y="92601"/>
                </a:lnTo>
                <a:close/>
              </a:path>
              <a:path w="840740" h="173989">
                <a:moveTo>
                  <a:pt x="774184" y="90170"/>
                </a:moveTo>
                <a:lnTo>
                  <a:pt x="772711" y="90170"/>
                </a:lnTo>
                <a:lnTo>
                  <a:pt x="773725" y="88900"/>
                </a:lnTo>
                <a:lnTo>
                  <a:pt x="774707" y="88900"/>
                </a:lnTo>
                <a:lnTo>
                  <a:pt x="774184" y="90170"/>
                </a:lnTo>
                <a:close/>
              </a:path>
              <a:path w="840740" h="173989">
                <a:moveTo>
                  <a:pt x="71747" y="101508"/>
                </a:moveTo>
                <a:lnTo>
                  <a:pt x="72130" y="99060"/>
                </a:lnTo>
                <a:lnTo>
                  <a:pt x="72739" y="97790"/>
                </a:lnTo>
                <a:lnTo>
                  <a:pt x="74998" y="96520"/>
                </a:lnTo>
                <a:lnTo>
                  <a:pt x="75621" y="96520"/>
                </a:lnTo>
                <a:lnTo>
                  <a:pt x="75774" y="95250"/>
                </a:lnTo>
                <a:lnTo>
                  <a:pt x="77637" y="93946"/>
                </a:lnTo>
                <a:lnTo>
                  <a:pt x="79324" y="92601"/>
                </a:lnTo>
                <a:lnTo>
                  <a:pt x="80987" y="91440"/>
                </a:lnTo>
                <a:lnTo>
                  <a:pt x="81179" y="90170"/>
                </a:lnTo>
                <a:lnTo>
                  <a:pt x="83087" y="90170"/>
                </a:lnTo>
                <a:lnTo>
                  <a:pt x="81959" y="91440"/>
                </a:lnTo>
                <a:lnTo>
                  <a:pt x="81262" y="92601"/>
                </a:lnTo>
                <a:lnTo>
                  <a:pt x="80958" y="93946"/>
                </a:lnTo>
                <a:lnTo>
                  <a:pt x="78357" y="95250"/>
                </a:lnTo>
                <a:lnTo>
                  <a:pt x="76596" y="96520"/>
                </a:lnTo>
                <a:lnTo>
                  <a:pt x="75073" y="99060"/>
                </a:lnTo>
                <a:lnTo>
                  <a:pt x="74625" y="100330"/>
                </a:lnTo>
                <a:lnTo>
                  <a:pt x="72226" y="100330"/>
                </a:lnTo>
                <a:lnTo>
                  <a:pt x="71747" y="101508"/>
                </a:lnTo>
                <a:close/>
              </a:path>
              <a:path w="840740" h="173989">
                <a:moveTo>
                  <a:pt x="106054" y="92601"/>
                </a:moveTo>
                <a:lnTo>
                  <a:pt x="103874" y="92601"/>
                </a:lnTo>
                <a:lnTo>
                  <a:pt x="104206" y="91440"/>
                </a:lnTo>
                <a:lnTo>
                  <a:pt x="106060" y="90170"/>
                </a:lnTo>
                <a:lnTo>
                  <a:pt x="107807" y="90170"/>
                </a:lnTo>
                <a:lnTo>
                  <a:pt x="107167" y="91440"/>
                </a:lnTo>
                <a:lnTo>
                  <a:pt x="106054" y="92601"/>
                </a:lnTo>
                <a:close/>
              </a:path>
              <a:path w="840740" h="173989">
                <a:moveTo>
                  <a:pt x="127062" y="96520"/>
                </a:moveTo>
                <a:lnTo>
                  <a:pt x="125333" y="96520"/>
                </a:lnTo>
                <a:lnTo>
                  <a:pt x="125586" y="95250"/>
                </a:lnTo>
                <a:lnTo>
                  <a:pt x="126881" y="93946"/>
                </a:lnTo>
                <a:lnTo>
                  <a:pt x="127700" y="92601"/>
                </a:lnTo>
                <a:lnTo>
                  <a:pt x="129297" y="91440"/>
                </a:lnTo>
                <a:lnTo>
                  <a:pt x="131528" y="90170"/>
                </a:lnTo>
                <a:lnTo>
                  <a:pt x="132407" y="90170"/>
                </a:lnTo>
                <a:lnTo>
                  <a:pt x="131802" y="91440"/>
                </a:lnTo>
                <a:lnTo>
                  <a:pt x="131354" y="91440"/>
                </a:lnTo>
                <a:lnTo>
                  <a:pt x="130905" y="92601"/>
                </a:lnTo>
                <a:lnTo>
                  <a:pt x="130630" y="92601"/>
                </a:lnTo>
                <a:lnTo>
                  <a:pt x="128538" y="93946"/>
                </a:lnTo>
                <a:lnTo>
                  <a:pt x="127891" y="95040"/>
                </a:lnTo>
                <a:lnTo>
                  <a:pt x="127062" y="96520"/>
                </a:lnTo>
                <a:close/>
              </a:path>
              <a:path w="840740" h="173989">
                <a:moveTo>
                  <a:pt x="155779" y="91440"/>
                </a:moveTo>
                <a:lnTo>
                  <a:pt x="154598" y="91440"/>
                </a:lnTo>
                <a:lnTo>
                  <a:pt x="154858" y="90170"/>
                </a:lnTo>
                <a:lnTo>
                  <a:pt x="155779" y="91440"/>
                </a:lnTo>
                <a:close/>
              </a:path>
              <a:path w="840740" h="173989">
                <a:moveTo>
                  <a:pt x="205718" y="104131"/>
                </a:moveTo>
                <a:lnTo>
                  <a:pt x="203933" y="104131"/>
                </a:lnTo>
                <a:lnTo>
                  <a:pt x="205463" y="102870"/>
                </a:lnTo>
                <a:lnTo>
                  <a:pt x="206372" y="101508"/>
                </a:lnTo>
                <a:lnTo>
                  <a:pt x="207562" y="99060"/>
                </a:lnTo>
                <a:lnTo>
                  <a:pt x="208121" y="99060"/>
                </a:lnTo>
                <a:lnTo>
                  <a:pt x="209804" y="97790"/>
                </a:lnTo>
                <a:lnTo>
                  <a:pt x="210872" y="96520"/>
                </a:lnTo>
                <a:lnTo>
                  <a:pt x="212599" y="93946"/>
                </a:lnTo>
                <a:lnTo>
                  <a:pt x="213867" y="93946"/>
                </a:lnTo>
                <a:lnTo>
                  <a:pt x="215309" y="92601"/>
                </a:lnTo>
                <a:lnTo>
                  <a:pt x="215761" y="91440"/>
                </a:lnTo>
                <a:lnTo>
                  <a:pt x="216356" y="90170"/>
                </a:lnTo>
                <a:lnTo>
                  <a:pt x="218683" y="90170"/>
                </a:lnTo>
                <a:lnTo>
                  <a:pt x="216973" y="92601"/>
                </a:lnTo>
                <a:lnTo>
                  <a:pt x="215469" y="93946"/>
                </a:lnTo>
                <a:lnTo>
                  <a:pt x="213562" y="95250"/>
                </a:lnTo>
                <a:lnTo>
                  <a:pt x="213100" y="96520"/>
                </a:lnTo>
                <a:lnTo>
                  <a:pt x="211302" y="99060"/>
                </a:lnTo>
                <a:lnTo>
                  <a:pt x="209235" y="100330"/>
                </a:lnTo>
                <a:lnTo>
                  <a:pt x="206737" y="102870"/>
                </a:lnTo>
                <a:lnTo>
                  <a:pt x="206121" y="102870"/>
                </a:lnTo>
                <a:lnTo>
                  <a:pt x="205718" y="104131"/>
                </a:lnTo>
                <a:close/>
              </a:path>
              <a:path w="840740" h="173989">
                <a:moveTo>
                  <a:pt x="242404" y="91440"/>
                </a:moveTo>
                <a:lnTo>
                  <a:pt x="242062" y="90170"/>
                </a:lnTo>
                <a:lnTo>
                  <a:pt x="242720" y="90170"/>
                </a:lnTo>
                <a:lnTo>
                  <a:pt x="242404" y="91440"/>
                </a:lnTo>
                <a:close/>
              </a:path>
              <a:path w="840740" h="173989">
                <a:moveTo>
                  <a:pt x="316249" y="91440"/>
                </a:moveTo>
                <a:lnTo>
                  <a:pt x="314837" y="91440"/>
                </a:lnTo>
                <a:lnTo>
                  <a:pt x="315313" y="90170"/>
                </a:lnTo>
                <a:lnTo>
                  <a:pt x="316342" y="90170"/>
                </a:lnTo>
                <a:lnTo>
                  <a:pt x="316249" y="91440"/>
                </a:lnTo>
                <a:close/>
              </a:path>
              <a:path w="840740" h="173989">
                <a:moveTo>
                  <a:pt x="414873" y="91440"/>
                </a:moveTo>
                <a:lnTo>
                  <a:pt x="413777" y="91440"/>
                </a:lnTo>
                <a:lnTo>
                  <a:pt x="413777" y="90170"/>
                </a:lnTo>
                <a:lnTo>
                  <a:pt x="415150" y="90170"/>
                </a:lnTo>
                <a:lnTo>
                  <a:pt x="414873" y="91440"/>
                </a:lnTo>
                <a:close/>
              </a:path>
              <a:path w="840740" h="173989">
                <a:moveTo>
                  <a:pt x="544380" y="97790"/>
                </a:moveTo>
                <a:lnTo>
                  <a:pt x="543228" y="97790"/>
                </a:lnTo>
                <a:lnTo>
                  <a:pt x="543850" y="96520"/>
                </a:lnTo>
                <a:lnTo>
                  <a:pt x="545523" y="93946"/>
                </a:lnTo>
                <a:lnTo>
                  <a:pt x="546566" y="93946"/>
                </a:lnTo>
                <a:lnTo>
                  <a:pt x="548227" y="91440"/>
                </a:lnTo>
                <a:lnTo>
                  <a:pt x="549231" y="91440"/>
                </a:lnTo>
                <a:lnTo>
                  <a:pt x="549878" y="90170"/>
                </a:lnTo>
                <a:lnTo>
                  <a:pt x="551786" y="90170"/>
                </a:lnTo>
                <a:lnTo>
                  <a:pt x="551359" y="91440"/>
                </a:lnTo>
                <a:lnTo>
                  <a:pt x="549950" y="92601"/>
                </a:lnTo>
                <a:lnTo>
                  <a:pt x="549339" y="92601"/>
                </a:lnTo>
                <a:lnTo>
                  <a:pt x="548174" y="95040"/>
                </a:lnTo>
                <a:lnTo>
                  <a:pt x="548074" y="95250"/>
                </a:lnTo>
                <a:lnTo>
                  <a:pt x="547288" y="95250"/>
                </a:lnTo>
                <a:lnTo>
                  <a:pt x="545484" y="96520"/>
                </a:lnTo>
                <a:lnTo>
                  <a:pt x="544380" y="97790"/>
                </a:lnTo>
                <a:close/>
              </a:path>
              <a:path w="840740" h="173989">
                <a:moveTo>
                  <a:pt x="626957" y="101508"/>
                </a:moveTo>
                <a:lnTo>
                  <a:pt x="627339" y="99060"/>
                </a:lnTo>
                <a:lnTo>
                  <a:pt x="627948" y="97790"/>
                </a:lnTo>
                <a:lnTo>
                  <a:pt x="630208" y="96520"/>
                </a:lnTo>
                <a:lnTo>
                  <a:pt x="630834" y="96520"/>
                </a:lnTo>
                <a:lnTo>
                  <a:pt x="630987" y="95250"/>
                </a:lnTo>
                <a:lnTo>
                  <a:pt x="632850" y="93946"/>
                </a:lnTo>
                <a:lnTo>
                  <a:pt x="634537" y="92601"/>
                </a:lnTo>
                <a:lnTo>
                  <a:pt x="636200" y="91440"/>
                </a:lnTo>
                <a:lnTo>
                  <a:pt x="636392" y="90170"/>
                </a:lnTo>
                <a:lnTo>
                  <a:pt x="638300" y="90170"/>
                </a:lnTo>
                <a:lnTo>
                  <a:pt x="637172" y="91440"/>
                </a:lnTo>
                <a:lnTo>
                  <a:pt x="636475" y="92601"/>
                </a:lnTo>
                <a:lnTo>
                  <a:pt x="636171" y="93946"/>
                </a:lnTo>
                <a:lnTo>
                  <a:pt x="633570" y="95250"/>
                </a:lnTo>
                <a:lnTo>
                  <a:pt x="631809" y="96520"/>
                </a:lnTo>
                <a:lnTo>
                  <a:pt x="630286" y="99060"/>
                </a:lnTo>
                <a:lnTo>
                  <a:pt x="629837" y="100330"/>
                </a:lnTo>
                <a:lnTo>
                  <a:pt x="627436" y="100330"/>
                </a:lnTo>
                <a:lnTo>
                  <a:pt x="626957" y="101508"/>
                </a:lnTo>
                <a:close/>
              </a:path>
              <a:path w="840740" h="173989">
                <a:moveTo>
                  <a:pt x="661267" y="92601"/>
                </a:moveTo>
                <a:lnTo>
                  <a:pt x="659087" y="92601"/>
                </a:lnTo>
                <a:lnTo>
                  <a:pt x="659419" y="91440"/>
                </a:lnTo>
                <a:lnTo>
                  <a:pt x="661273" y="90170"/>
                </a:lnTo>
                <a:lnTo>
                  <a:pt x="663020" y="90170"/>
                </a:lnTo>
                <a:lnTo>
                  <a:pt x="662383" y="91440"/>
                </a:lnTo>
                <a:lnTo>
                  <a:pt x="661267" y="92601"/>
                </a:lnTo>
                <a:close/>
              </a:path>
              <a:path w="840740" h="173989">
                <a:moveTo>
                  <a:pt x="682279" y="96520"/>
                </a:moveTo>
                <a:lnTo>
                  <a:pt x="680550" y="96520"/>
                </a:lnTo>
                <a:lnTo>
                  <a:pt x="680802" y="95250"/>
                </a:lnTo>
                <a:lnTo>
                  <a:pt x="682098" y="93946"/>
                </a:lnTo>
                <a:lnTo>
                  <a:pt x="682916" y="92601"/>
                </a:lnTo>
                <a:lnTo>
                  <a:pt x="684514" y="91440"/>
                </a:lnTo>
                <a:lnTo>
                  <a:pt x="686745" y="90170"/>
                </a:lnTo>
                <a:lnTo>
                  <a:pt x="687624" y="90170"/>
                </a:lnTo>
                <a:lnTo>
                  <a:pt x="687019" y="91440"/>
                </a:lnTo>
                <a:lnTo>
                  <a:pt x="686570" y="91440"/>
                </a:lnTo>
                <a:lnTo>
                  <a:pt x="686121" y="92601"/>
                </a:lnTo>
                <a:lnTo>
                  <a:pt x="685846" y="92601"/>
                </a:lnTo>
                <a:lnTo>
                  <a:pt x="683755" y="93946"/>
                </a:lnTo>
                <a:lnTo>
                  <a:pt x="683108" y="95040"/>
                </a:lnTo>
                <a:lnTo>
                  <a:pt x="682279" y="96520"/>
                </a:lnTo>
                <a:close/>
              </a:path>
              <a:path w="840740" h="173989">
                <a:moveTo>
                  <a:pt x="710992" y="91440"/>
                </a:moveTo>
                <a:lnTo>
                  <a:pt x="709811" y="91440"/>
                </a:lnTo>
                <a:lnTo>
                  <a:pt x="710071" y="90170"/>
                </a:lnTo>
                <a:lnTo>
                  <a:pt x="710992" y="91440"/>
                </a:lnTo>
                <a:close/>
              </a:path>
              <a:path w="840740" h="173989">
                <a:moveTo>
                  <a:pt x="760935" y="104131"/>
                </a:moveTo>
                <a:lnTo>
                  <a:pt x="759149" y="104131"/>
                </a:lnTo>
                <a:lnTo>
                  <a:pt x="760680" y="102870"/>
                </a:lnTo>
                <a:lnTo>
                  <a:pt x="761589" y="101508"/>
                </a:lnTo>
                <a:lnTo>
                  <a:pt x="762779" y="99060"/>
                </a:lnTo>
                <a:lnTo>
                  <a:pt x="763338" y="99060"/>
                </a:lnTo>
                <a:lnTo>
                  <a:pt x="765021" y="97790"/>
                </a:lnTo>
                <a:lnTo>
                  <a:pt x="766088" y="96520"/>
                </a:lnTo>
                <a:lnTo>
                  <a:pt x="767815" y="93946"/>
                </a:lnTo>
                <a:lnTo>
                  <a:pt x="769084" y="93946"/>
                </a:lnTo>
                <a:lnTo>
                  <a:pt x="770525" y="92601"/>
                </a:lnTo>
                <a:lnTo>
                  <a:pt x="770978" y="91440"/>
                </a:lnTo>
                <a:lnTo>
                  <a:pt x="771572" y="90170"/>
                </a:lnTo>
                <a:lnTo>
                  <a:pt x="773899" y="90170"/>
                </a:lnTo>
                <a:lnTo>
                  <a:pt x="772189" y="92601"/>
                </a:lnTo>
                <a:lnTo>
                  <a:pt x="770686" y="93946"/>
                </a:lnTo>
                <a:lnTo>
                  <a:pt x="768779" y="95250"/>
                </a:lnTo>
                <a:lnTo>
                  <a:pt x="768316" y="96520"/>
                </a:lnTo>
                <a:lnTo>
                  <a:pt x="766519" y="99060"/>
                </a:lnTo>
                <a:lnTo>
                  <a:pt x="764452" y="100330"/>
                </a:lnTo>
                <a:lnTo>
                  <a:pt x="761953" y="102870"/>
                </a:lnTo>
                <a:lnTo>
                  <a:pt x="761338" y="102870"/>
                </a:lnTo>
                <a:lnTo>
                  <a:pt x="760935" y="104131"/>
                </a:lnTo>
                <a:close/>
              </a:path>
              <a:path w="840740" h="173989">
                <a:moveTo>
                  <a:pt x="797620" y="91440"/>
                </a:moveTo>
                <a:lnTo>
                  <a:pt x="797279" y="90170"/>
                </a:lnTo>
                <a:lnTo>
                  <a:pt x="797937" y="90170"/>
                </a:lnTo>
                <a:lnTo>
                  <a:pt x="797620" y="91440"/>
                </a:lnTo>
                <a:close/>
              </a:path>
              <a:path w="840740" h="173989">
                <a:moveTo>
                  <a:pt x="25571" y="97790"/>
                </a:moveTo>
                <a:lnTo>
                  <a:pt x="26307" y="95250"/>
                </a:lnTo>
                <a:lnTo>
                  <a:pt x="30414" y="91440"/>
                </a:lnTo>
                <a:lnTo>
                  <a:pt x="31492" y="91440"/>
                </a:lnTo>
                <a:lnTo>
                  <a:pt x="31362" y="92601"/>
                </a:lnTo>
                <a:lnTo>
                  <a:pt x="30293" y="92601"/>
                </a:lnTo>
                <a:lnTo>
                  <a:pt x="29626" y="93946"/>
                </a:lnTo>
                <a:lnTo>
                  <a:pt x="29167" y="95040"/>
                </a:lnTo>
                <a:lnTo>
                  <a:pt x="29079" y="95250"/>
                </a:lnTo>
                <a:lnTo>
                  <a:pt x="28307" y="96520"/>
                </a:lnTo>
                <a:lnTo>
                  <a:pt x="26823" y="96520"/>
                </a:lnTo>
                <a:lnTo>
                  <a:pt x="25571" y="97790"/>
                </a:lnTo>
                <a:close/>
              </a:path>
              <a:path w="840740" h="173989">
                <a:moveTo>
                  <a:pt x="91782" y="93946"/>
                </a:moveTo>
                <a:lnTo>
                  <a:pt x="91905" y="92601"/>
                </a:lnTo>
                <a:lnTo>
                  <a:pt x="92011" y="91440"/>
                </a:lnTo>
                <a:lnTo>
                  <a:pt x="93527" y="91440"/>
                </a:lnTo>
                <a:lnTo>
                  <a:pt x="93498" y="92601"/>
                </a:lnTo>
                <a:lnTo>
                  <a:pt x="92511" y="92601"/>
                </a:lnTo>
                <a:lnTo>
                  <a:pt x="91782" y="93946"/>
                </a:lnTo>
                <a:close/>
              </a:path>
              <a:path w="840740" h="173989">
                <a:moveTo>
                  <a:pt x="167249" y="92601"/>
                </a:moveTo>
                <a:lnTo>
                  <a:pt x="165941" y="92601"/>
                </a:lnTo>
                <a:lnTo>
                  <a:pt x="167028" y="91440"/>
                </a:lnTo>
                <a:lnTo>
                  <a:pt x="167249" y="92601"/>
                </a:lnTo>
                <a:close/>
              </a:path>
              <a:path w="840740" h="173989">
                <a:moveTo>
                  <a:pt x="185365" y="100330"/>
                </a:moveTo>
                <a:lnTo>
                  <a:pt x="183948" y="100330"/>
                </a:lnTo>
                <a:lnTo>
                  <a:pt x="184226" y="99060"/>
                </a:lnTo>
                <a:lnTo>
                  <a:pt x="185019" y="97790"/>
                </a:lnTo>
                <a:lnTo>
                  <a:pt x="186585" y="96520"/>
                </a:lnTo>
                <a:lnTo>
                  <a:pt x="187272" y="95250"/>
                </a:lnTo>
                <a:lnTo>
                  <a:pt x="188653" y="93946"/>
                </a:lnTo>
                <a:lnTo>
                  <a:pt x="189294" y="93946"/>
                </a:lnTo>
                <a:lnTo>
                  <a:pt x="191236" y="91440"/>
                </a:lnTo>
                <a:lnTo>
                  <a:pt x="192919" y="91440"/>
                </a:lnTo>
                <a:lnTo>
                  <a:pt x="192376" y="92601"/>
                </a:lnTo>
                <a:lnTo>
                  <a:pt x="190954" y="93946"/>
                </a:lnTo>
                <a:lnTo>
                  <a:pt x="188101" y="96520"/>
                </a:lnTo>
                <a:lnTo>
                  <a:pt x="186379" y="99060"/>
                </a:lnTo>
                <a:lnTo>
                  <a:pt x="185365" y="100330"/>
                </a:lnTo>
                <a:close/>
              </a:path>
              <a:path w="840740" h="173989">
                <a:moveTo>
                  <a:pt x="192627" y="104131"/>
                </a:moveTo>
                <a:lnTo>
                  <a:pt x="192293" y="102870"/>
                </a:lnTo>
                <a:lnTo>
                  <a:pt x="195855" y="99060"/>
                </a:lnTo>
                <a:lnTo>
                  <a:pt x="196275" y="99060"/>
                </a:lnTo>
                <a:lnTo>
                  <a:pt x="198513" y="96520"/>
                </a:lnTo>
                <a:lnTo>
                  <a:pt x="201575" y="93946"/>
                </a:lnTo>
                <a:lnTo>
                  <a:pt x="204047" y="91440"/>
                </a:lnTo>
                <a:lnTo>
                  <a:pt x="205068" y="91440"/>
                </a:lnTo>
                <a:lnTo>
                  <a:pt x="204196" y="92601"/>
                </a:lnTo>
                <a:lnTo>
                  <a:pt x="203473" y="93946"/>
                </a:lnTo>
                <a:lnTo>
                  <a:pt x="201495" y="95250"/>
                </a:lnTo>
                <a:lnTo>
                  <a:pt x="201292" y="95250"/>
                </a:lnTo>
                <a:lnTo>
                  <a:pt x="199937" y="96520"/>
                </a:lnTo>
                <a:lnTo>
                  <a:pt x="198958" y="97790"/>
                </a:lnTo>
                <a:lnTo>
                  <a:pt x="197531" y="100330"/>
                </a:lnTo>
                <a:lnTo>
                  <a:pt x="196122" y="100330"/>
                </a:lnTo>
                <a:lnTo>
                  <a:pt x="196053" y="101508"/>
                </a:lnTo>
                <a:lnTo>
                  <a:pt x="195922" y="101508"/>
                </a:lnTo>
                <a:lnTo>
                  <a:pt x="195183" y="102870"/>
                </a:lnTo>
                <a:lnTo>
                  <a:pt x="193087" y="102870"/>
                </a:lnTo>
                <a:lnTo>
                  <a:pt x="192627" y="104131"/>
                </a:lnTo>
                <a:close/>
              </a:path>
              <a:path w="840740" h="173989">
                <a:moveTo>
                  <a:pt x="217822" y="102870"/>
                </a:moveTo>
                <a:lnTo>
                  <a:pt x="218681" y="101508"/>
                </a:lnTo>
                <a:lnTo>
                  <a:pt x="219480" y="100330"/>
                </a:lnTo>
                <a:lnTo>
                  <a:pt x="221594" y="99060"/>
                </a:lnTo>
                <a:lnTo>
                  <a:pt x="221835" y="98172"/>
                </a:lnTo>
                <a:lnTo>
                  <a:pt x="221939" y="97790"/>
                </a:lnTo>
                <a:lnTo>
                  <a:pt x="222651" y="97790"/>
                </a:lnTo>
                <a:lnTo>
                  <a:pt x="222885" y="96520"/>
                </a:lnTo>
                <a:lnTo>
                  <a:pt x="224971" y="95250"/>
                </a:lnTo>
                <a:lnTo>
                  <a:pt x="226905" y="93946"/>
                </a:lnTo>
                <a:lnTo>
                  <a:pt x="228679" y="91440"/>
                </a:lnTo>
                <a:lnTo>
                  <a:pt x="229422" y="91440"/>
                </a:lnTo>
                <a:lnTo>
                  <a:pt x="228762" y="92601"/>
                </a:lnTo>
                <a:lnTo>
                  <a:pt x="227931" y="93946"/>
                </a:lnTo>
                <a:lnTo>
                  <a:pt x="226099" y="95250"/>
                </a:lnTo>
                <a:lnTo>
                  <a:pt x="225825" y="95250"/>
                </a:lnTo>
                <a:lnTo>
                  <a:pt x="224946" y="96520"/>
                </a:lnTo>
                <a:lnTo>
                  <a:pt x="224515" y="97790"/>
                </a:lnTo>
                <a:lnTo>
                  <a:pt x="223113" y="99060"/>
                </a:lnTo>
                <a:lnTo>
                  <a:pt x="222348" y="99060"/>
                </a:lnTo>
                <a:lnTo>
                  <a:pt x="222245" y="100330"/>
                </a:lnTo>
                <a:lnTo>
                  <a:pt x="221775" y="100330"/>
                </a:lnTo>
                <a:lnTo>
                  <a:pt x="220563" y="101508"/>
                </a:lnTo>
                <a:lnTo>
                  <a:pt x="220050" y="101801"/>
                </a:lnTo>
                <a:lnTo>
                  <a:pt x="217822" y="102870"/>
                </a:lnTo>
                <a:close/>
              </a:path>
              <a:path w="840740" h="173989">
                <a:moveTo>
                  <a:pt x="230750" y="104131"/>
                </a:moveTo>
                <a:lnTo>
                  <a:pt x="228554" y="104131"/>
                </a:lnTo>
                <a:lnTo>
                  <a:pt x="229399" y="101801"/>
                </a:lnTo>
                <a:lnTo>
                  <a:pt x="229505" y="101508"/>
                </a:lnTo>
                <a:lnTo>
                  <a:pt x="230248" y="101508"/>
                </a:lnTo>
                <a:lnTo>
                  <a:pt x="233611" y="99060"/>
                </a:lnTo>
                <a:lnTo>
                  <a:pt x="235731" y="96520"/>
                </a:lnTo>
                <a:lnTo>
                  <a:pt x="238404" y="93946"/>
                </a:lnTo>
                <a:lnTo>
                  <a:pt x="239758" y="92601"/>
                </a:lnTo>
                <a:lnTo>
                  <a:pt x="240503" y="91440"/>
                </a:lnTo>
                <a:lnTo>
                  <a:pt x="241158" y="91440"/>
                </a:lnTo>
                <a:lnTo>
                  <a:pt x="241093" y="92601"/>
                </a:lnTo>
                <a:lnTo>
                  <a:pt x="240811" y="92601"/>
                </a:lnTo>
                <a:lnTo>
                  <a:pt x="238251" y="95250"/>
                </a:lnTo>
                <a:lnTo>
                  <a:pt x="237714" y="96520"/>
                </a:lnTo>
                <a:lnTo>
                  <a:pt x="237479" y="96520"/>
                </a:lnTo>
                <a:lnTo>
                  <a:pt x="236927" y="97790"/>
                </a:lnTo>
                <a:lnTo>
                  <a:pt x="234194" y="99060"/>
                </a:lnTo>
                <a:lnTo>
                  <a:pt x="232836" y="101508"/>
                </a:lnTo>
                <a:lnTo>
                  <a:pt x="232623" y="101801"/>
                </a:lnTo>
                <a:lnTo>
                  <a:pt x="230750" y="104131"/>
                </a:lnTo>
                <a:close/>
              </a:path>
              <a:path w="840740" h="173989">
                <a:moveTo>
                  <a:pt x="300240" y="95250"/>
                </a:moveTo>
                <a:lnTo>
                  <a:pt x="299325" y="95250"/>
                </a:lnTo>
                <a:lnTo>
                  <a:pt x="300041" y="93946"/>
                </a:lnTo>
                <a:lnTo>
                  <a:pt x="300855" y="92601"/>
                </a:lnTo>
                <a:lnTo>
                  <a:pt x="302293" y="91440"/>
                </a:lnTo>
                <a:lnTo>
                  <a:pt x="303610" y="91440"/>
                </a:lnTo>
                <a:lnTo>
                  <a:pt x="302756" y="93946"/>
                </a:lnTo>
                <a:lnTo>
                  <a:pt x="300240" y="95250"/>
                </a:lnTo>
                <a:close/>
              </a:path>
              <a:path w="840740" h="173989">
                <a:moveTo>
                  <a:pt x="327525" y="92601"/>
                </a:moveTo>
                <a:lnTo>
                  <a:pt x="326481" y="92601"/>
                </a:lnTo>
                <a:lnTo>
                  <a:pt x="327323" y="91440"/>
                </a:lnTo>
                <a:lnTo>
                  <a:pt x="327525" y="92601"/>
                </a:lnTo>
                <a:close/>
              </a:path>
              <a:path w="840740" h="173989">
                <a:moveTo>
                  <a:pt x="354859" y="102870"/>
                </a:moveTo>
                <a:lnTo>
                  <a:pt x="353133" y="102870"/>
                </a:lnTo>
                <a:lnTo>
                  <a:pt x="353271" y="101801"/>
                </a:lnTo>
                <a:lnTo>
                  <a:pt x="353309" y="101508"/>
                </a:lnTo>
                <a:lnTo>
                  <a:pt x="353924" y="101508"/>
                </a:lnTo>
                <a:lnTo>
                  <a:pt x="354311" y="100330"/>
                </a:lnTo>
                <a:lnTo>
                  <a:pt x="356183" y="100330"/>
                </a:lnTo>
                <a:lnTo>
                  <a:pt x="358866" y="96520"/>
                </a:lnTo>
                <a:lnTo>
                  <a:pt x="360585" y="95250"/>
                </a:lnTo>
                <a:lnTo>
                  <a:pt x="362332" y="92601"/>
                </a:lnTo>
                <a:lnTo>
                  <a:pt x="363749" y="92601"/>
                </a:lnTo>
                <a:lnTo>
                  <a:pt x="364399" y="91440"/>
                </a:lnTo>
                <a:lnTo>
                  <a:pt x="365488" y="91440"/>
                </a:lnTo>
                <a:lnTo>
                  <a:pt x="358104" y="99060"/>
                </a:lnTo>
                <a:lnTo>
                  <a:pt x="357535" y="100330"/>
                </a:lnTo>
                <a:lnTo>
                  <a:pt x="354859" y="102870"/>
                </a:lnTo>
                <a:close/>
              </a:path>
              <a:path w="840740" h="173989">
                <a:moveTo>
                  <a:pt x="413752" y="92601"/>
                </a:moveTo>
                <a:lnTo>
                  <a:pt x="413014" y="92601"/>
                </a:lnTo>
                <a:lnTo>
                  <a:pt x="413492" y="91440"/>
                </a:lnTo>
                <a:lnTo>
                  <a:pt x="413752" y="91440"/>
                </a:lnTo>
                <a:lnTo>
                  <a:pt x="413752" y="92601"/>
                </a:lnTo>
                <a:close/>
              </a:path>
              <a:path w="840740" h="173989">
                <a:moveTo>
                  <a:pt x="438227" y="92601"/>
                </a:moveTo>
                <a:lnTo>
                  <a:pt x="436608" y="92601"/>
                </a:lnTo>
                <a:lnTo>
                  <a:pt x="438017" y="91440"/>
                </a:lnTo>
                <a:lnTo>
                  <a:pt x="439063" y="91440"/>
                </a:lnTo>
                <a:lnTo>
                  <a:pt x="438227" y="92601"/>
                </a:lnTo>
                <a:close/>
              </a:path>
              <a:path w="840740" h="173989">
                <a:moveTo>
                  <a:pt x="444209" y="99060"/>
                </a:moveTo>
                <a:lnTo>
                  <a:pt x="443771" y="99060"/>
                </a:lnTo>
                <a:lnTo>
                  <a:pt x="444615" y="97790"/>
                </a:lnTo>
                <a:lnTo>
                  <a:pt x="445775" y="96520"/>
                </a:lnTo>
                <a:lnTo>
                  <a:pt x="447223" y="95250"/>
                </a:lnTo>
                <a:lnTo>
                  <a:pt x="447924" y="93946"/>
                </a:lnTo>
                <a:lnTo>
                  <a:pt x="448111" y="93946"/>
                </a:lnTo>
                <a:lnTo>
                  <a:pt x="448645" y="92601"/>
                </a:lnTo>
                <a:lnTo>
                  <a:pt x="449547" y="91440"/>
                </a:lnTo>
                <a:lnTo>
                  <a:pt x="450904" y="91440"/>
                </a:lnTo>
                <a:lnTo>
                  <a:pt x="450958" y="92601"/>
                </a:lnTo>
                <a:lnTo>
                  <a:pt x="450062" y="93946"/>
                </a:lnTo>
                <a:lnTo>
                  <a:pt x="448138" y="95250"/>
                </a:lnTo>
                <a:lnTo>
                  <a:pt x="447326" y="96520"/>
                </a:lnTo>
                <a:lnTo>
                  <a:pt x="446034" y="97790"/>
                </a:lnTo>
                <a:lnTo>
                  <a:pt x="445081" y="97790"/>
                </a:lnTo>
                <a:lnTo>
                  <a:pt x="444209" y="99060"/>
                </a:lnTo>
                <a:close/>
              </a:path>
              <a:path w="840740" h="173989">
                <a:moveTo>
                  <a:pt x="460197" y="95250"/>
                </a:moveTo>
                <a:lnTo>
                  <a:pt x="459970" y="95250"/>
                </a:lnTo>
                <a:lnTo>
                  <a:pt x="461092" y="93946"/>
                </a:lnTo>
                <a:lnTo>
                  <a:pt x="462026" y="91440"/>
                </a:lnTo>
                <a:lnTo>
                  <a:pt x="463631" y="91440"/>
                </a:lnTo>
                <a:lnTo>
                  <a:pt x="462820" y="93946"/>
                </a:lnTo>
                <a:lnTo>
                  <a:pt x="461881" y="93946"/>
                </a:lnTo>
                <a:lnTo>
                  <a:pt x="460197" y="95250"/>
                </a:lnTo>
                <a:close/>
              </a:path>
              <a:path w="840740" h="173989">
                <a:moveTo>
                  <a:pt x="464427" y="104131"/>
                </a:moveTo>
                <a:lnTo>
                  <a:pt x="464001" y="102870"/>
                </a:lnTo>
                <a:lnTo>
                  <a:pt x="464424" y="101801"/>
                </a:lnTo>
                <a:lnTo>
                  <a:pt x="464614" y="101508"/>
                </a:lnTo>
                <a:lnTo>
                  <a:pt x="467581" y="99060"/>
                </a:lnTo>
                <a:lnTo>
                  <a:pt x="468545" y="97790"/>
                </a:lnTo>
                <a:lnTo>
                  <a:pt x="470535" y="95250"/>
                </a:lnTo>
                <a:lnTo>
                  <a:pt x="473125" y="93946"/>
                </a:lnTo>
                <a:lnTo>
                  <a:pt x="475495" y="91440"/>
                </a:lnTo>
                <a:lnTo>
                  <a:pt x="476513" y="91440"/>
                </a:lnTo>
                <a:lnTo>
                  <a:pt x="475716" y="92601"/>
                </a:lnTo>
                <a:lnTo>
                  <a:pt x="474845" y="92601"/>
                </a:lnTo>
                <a:lnTo>
                  <a:pt x="473867" y="95040"/>
                </a:lnTo>
                <a:lnTo>
                  <a:pt x="473784" y="95250"/>
                </a:lnTo>
                <a:lnTo>
                  <a:pt x="472723" y="95250"/>
                </a:lnTo>
                <a:lnTo>
                  <a:pt x="471232" y="97790"/>
                </a:lnTo>
                <a:lnTo>
                  <a:pt x="468738" y="99060"/>
                </a:lnTo>
                <a:lnTo>
                  <a:pt x="468222" y="99060"/>
                </a:lnTo>
                <a:lnTo>
                  <a:pt x="467302" y="101508"/>
                </a:lnTo>
                <a:lnTo>
                  <a:pt x="466045" y="101508"/>
                </a:lnTo>
                <a:lnTo>
                  <a:pt x="464695" y="102870"/>
                </a:lnTo>
                <a:lnTo>
                  <a:pt x="464427" y="104131"/>
                </a:lnTo>
                <a:close/>
              </a:path>
              <a:path w="840740" h="173989">
                <a:moveTo>
                  <a:pt x="510500" y="95250"/>
                </a:moveTo>
                <a:lnTo>
                  <a:pt x="509045" y="95250"/>
                </a:lnTo>
                <a:lnTo>
                  <a:pt x="509643" y="93946"/>
                </a:lnTo>
                <a:lnTo>
                  <a:pt x="510672" y="92601"/>
                </a:lnTo>
                <a:lnTo>
                  <a:pt x="511030" y="92601"/>
                </a:lnTo>
                <a:lnTo>
                  <a:pt x="511596" y="91440"/>
                </a:lnTo>
                <a:lnTo>
                  <a:pt x="512358" y="91440"/>
                </a:lnTo>
                <a:lnTo>
                  <a:pt x="512556" y="92601"/>
                </a:lnTo>
                <a:lnTo>
                  <a:pt x="511601" y="93946"/>
                </a:lnTo>
                <a:lnTo>
                  <a:pt x="510500" y="95250"/>
                </a:lnTo>
                <a:close/>
              </a:path>
              <a:path w="840740" h="173989">
                <a:moveTo>
                  <a:pt x="580784" y="97790"/>
                </a:moveTo>
                <a:lnTo>
                  <a:pt x="581520" y="95250"/>
                </a:lnTo>
                <a:lnTo>
                  <a:pt x="585627" y="91440"/>
                </a:lnTo>
                <a:lnTo>
                  <a:pt x="586705" y="91440"/>
                </a:lnTo>
                <a:lnTo>
                  <a:pt x="586575" y="92601"/>
                </a:lnTo>
                <a:lnTo>
                  <a:pt x="585507" y="92601"/>
                </a:lnTo>
                <a:lnTo>
                  <a:pt x="583524" y="96520"/>
                </a:lnTo>
                <a:lnTo>
                  <a:pt x="582036" y="96520"/>
                </a:lnTo>
                <a:lnTo>
                  <a:pt x="580784" y="97790"/>
                </a:lnTo>
                <a:close/>
              </a:path>
              <a:path w="840740" h="173989">
                <a:moveTo>
                  <a:pt x="646999" y="93946"/>
                </a:moveTo>
                <a:lnTo>
                  <a:pt x="647119" y="92601"/>
                </a:lnTo>
                <a:lnTo>
                  <a:pt x="647224" y="91440"/>
                </a:lnTo>
                <a:lnTo>
                  <a:pt x="648740" y="91440"/>
                </a:lnTo>
                <a:lnTo>
                  <a:pt x="648711" y="92601"/>
                </a:lnTo>
                <a:lnTo>
                  <a:pt x="647728" y="92601"/>
                </a:lnTo>
                <a:lnTo>
                  <a:pt x="646999" y="93946"/>
                </a:lnTo>
                <a:close/>
              </a:path>
              <a:path w="840740" h="173989">
                <a:moveTo>
                  <a:pt x="722459" y="92601"/>
                </a:moveTo>
                <a:lnTo>
                  <a:pt x="721151" y="92601"/>
                </a:lnTo>
                <a:lnTo>
                  <a:pt x="722237" y="91440"/>
                </a:lnTo>
                <a:lnTo>
                  <a:pt x="722459" y="92601"/>
                </a:lnTo>
                <a:close/>
              </a:path>
              <a:path w="840740" h="173989">
                <a:moveTo>
                  <a:pt x="740578" y="100330"/>
                </a:moveTo>
                <a:lnTo>
                  <a:pt x="739161" y="100330"/>
                </a:lnTo>
                <a:lnTo>
                  <a:pt x="739439" y="99060"/>
                </a:lnTo>
                <a:lnTo>
                  <a:pt x="740232" y="97790"/>
                </a:lnTo>
                <a:lnTo>
                  <a:pt x="741798" y="96520"/>
                </a:lnTo>
                <a:lnTo>
                  <a:pt x="742485" y="95250"/>
                </a:lnTo>
                <a:lnTo>
                  <a:pt x="743866" y="93946"/>
                </a:lnTo>
                <a:lnTo>
                  <a:pt x="744507" y="93946"/>
                </a:lnTo>
                <a:lnTo>
                  <a:pt x="746449" y="91440"/>
                </a:lnTo>
                <a:lnTo>
                  <a:pt x="748132" y="91440"/>
                </a:lnTo>
                <a:lnTo>
                  <a:pt x="747589" y="92601"/>
                </a:lnTo>
                <a:lnTo>
                  <a:pt x="746167" y="93946"/>
                </a:lnTo>
                <a:lnTo>
                  <a:pt x="743314" y="96520"/>
                </a:lnTo>
                <a:lnTo>
                  <a:pt x="741595" y="99060"/>
                </a:lnTo>
                <a:lnTo>
                  <a:pt x="740578" y="100330"/>
                </a:lnTo>
                <a:close/>
              </a:path>
              <a:path w="840740" h="173989">
                <a:moveTo>
                  <a:pt x="747840" y="104131"/>
                </a:moveTo>
                <a:lnTo>
                  <a:pt x="747506" y="102870"/>
                </a:lnTo>
                <a:lnTo>
                  <a:pt x="751068" y="99060"/>
                </a:lnTo>
                <a:lnTo>
                  <a:pt x="751488" y="99060"/>
                </a:lnTo>
                <a:lnTo>
                  <a:pt x="753726" y="96520"/>
                </a:lnTo>
                <a:lnTo>
                  <a:pt x="756788" y="93946"/>
                </a:lnTo>
                <a:lnTo>
                  <a:pt x="759260" y="91440"/>
                </a:lnTo>
                <a:lnTo>
                  <a:pt x="760281" y="91440"/>
                </a:lnTo>
                <a:lnTo>
                  <a:pt x="759409" y="92601"/>
                </a:lnTo>
                <a:lnTo>
                  <a:pt x="758686" y="93946"/>
                </a:lnTo>
                <a:lnTo>
                  <a:pt x="756708" y="95250"/>
                </a:lnTo>
                <a:lnTo>
                  <a:pt x="756505" y="95250"/>
                </a:lnTo>
                <a:lnTo>
                  <a:pt x="755150" y="96520"/>
                </a:lnTo>
                <a:lnTo>
                  <a:pt x="754171" y="97790"/>
                </a:lnTo>
                <a:lnTo>
                  <a:pt x="752744" y="100330"/>
                </a:lnTo>
                <a:lnTo>
                  <a:pt x="751335" y="100330"/>
                </a:lnTo>
                <a:lnTo>
                  <a:pt x="751266" y="101508"/>
                </a:lnTo>
                <a:lnTo>
                  <a:pt x="751135" y="101508"/>
                </a:lnTo>
                <a:lnTo>
                  <a:pt x="750395" y="102870"/>
                </a:lnTo>
                <a:lnTo>
                  <a:pt x="748300" y="102870"/>
                </a:lnTo>
                <a:lnTo>
                  <a:pt x="747840" y="104131"/>
                </a:lnTo>
                <a:close/>
              </a:path>
              <a:path w="840740" h="173989">
                <a:moveTo>
                  <a:pt x="773035" y="102870"/>
                </a:moveTo>
                <a:lnTo>
                  <a:pt x="773893" y="101508"/>
                </a:lnTo>
                <a:lnTo>
                  <a:pt x="774693" y="100330"/>
                </a:lnTo>
                <a:lnTo>
                  <a:pt x="776807" y="99060"/>
                </a:lnTo>
                <a:lnTo>
                  <a:pt x="777048" y="98172"/>
                </a:lnTo>
                <a:lnTo>
                  <a:pt x="777152" y="97790"/>
                </a:lnTo>
                <a:lnTo>
                  <a:pt x="777863" y="97790"/>
                </a:lnTo>
                <a:lnTo>
                  <a:pt x="778098" y="96520"/>
                </a:lnTo>
                <a:lnTo>
                  <a:pt x="780184" y="95250"/>
                </a:lnTo>
                <a:lnTo>
                  <a:pt x="782118" y="93946"/>
                </a:lnTo>
                <a:lnTo>
                  <a:pt x="783891" y="91440"/>
                </a:lnTo>
                <a:lnTo>
                  <a:pt x="784635" y="91440"/>
                </a:lnTo>
                <a:lnTo>
                  <a:pt x="783975" y="92601"/>
                </a:lnTo>
                <a:lnTo>
                  <a:pt x="783144" y="93946"/>
                </a:lnTo>
                <a:lnTo>
                  <a:pt x="781312" y="95250"/>
                </a:lnTo>
                <a:lnTo>
                  <a:pt x="781038" y="95250"/>
                </a:lnTo>
                <a:lnTo>
                  <a:pt x="780159" y="96520"/>
                </a:lnTo>
                <a:lnTo>
                  <a:pt x="779728" y="97790"/>
                </a:lnTo>
                <a:lnTo>
                  <a:pt x="778326" y="99060"/>
                </a:lnTo>
                <a:lnTo>
                  <a:pt x="777561" y="99060"/>
                </a:lnTo>
                <a:lnTo>
                  <a:pt x="777458" y="100330"/>
                </a:lnTo>
                <a:lnTo>
                  <a:pt x="776988" y="100330"/>
                </a:lnTo>
                <a:lnTo>
                  <a:pt x="775776" y="101508"/>
                </a:lnTo>
                <a:lnTo>
                  <a:pt x="775263" y="101801"/>
                </a:lnTo>
                <a:lnTo>
                  <a:pt x="773035" y="102870"/>
                </a:lnTo>
                <a:close/>
              </a:path>
              <a:path w="840740" h="173989">
                <a:moveTo>
                  <a:pt x="785962" y="104131"/>
                </a:moveTo>
                <a:lnTo>
                  <a:pt x="783767" y="104131"/>
                </a:lnTo>
                <a:lnTo>
                  <a:pt x="784612" y="101801"/>
                </a:lnTo>
                <a:lnTo>
                  <a:pt x="784718" y="101508"/>
                </a:lnTo>
                <a:lnTo>
                  <a:pt x="785461" y="101508"/>
                </a:lnTo>
                <a:lnTo>
                  <a:pt x="788824" y="99060"/>
                </a:lnTo>
                <a:lnTo>
                  <a:pt x="790944" y="96520"/>
                </a:lnTo>
                <a:lnTo>
                  <a:pt x="793617" y="93946"/>
                </a:lnTo>
                <a:lnTo>
                  <a:pt x="794971" y="92601"/>
                </a:lnTo>
                <a:lnTo>
                  <a:pt x="795716" y="91440"/>
                </a:lnTo>
                <a:lnTo>
                  <a:pt x="796371" y="91440"/>
                </a:lnTo>
                <a:lnTo>
                  <a:pt x="796306" y="92601"/>
                </a:lnTo>
                <a:lnTo>
                  <a:pt x="796024" y="92601"/>
                </a:lnTo>
                <a:lnTo>
                  <a:pt x="793464" y="95250"/>
                </a:lnTo>
                <a:lnTo>
                  <a:pt x="792926" y="96520"/>
                </a:lnTo>
                <a:lnTo>
                  <a:pt x="792692" y="96520"/>
                </a:lnTo>
                <a:lnTo>
                  <a:pt x="792140" y="97790"/>
                </a:lnTo>
                <a:lnTo>
                  <a:pt x="789407" y="99060"/>
                </a:lnTo>
                <a:lnTo>
                  <a:pt x="788048" y="101508"/>
                </a:lnTo>
                <a:lnTo>
                  <a:pt x="787836" y="101801"/>
                </a:lnTo>
                <a:lnTo>
                  <a:pt x="785962" y="104131"/>
                </a:lnTo>
                <a:close/>
              </a:path>
              <a:path w="840740" h="173989">
                <a:moveTo>
                  <a:pt x="1850" y="110490"/>
                </a:moveTo>
                <a:lnTo>
                  <a:pt x="28" y="110490"/>
                </a:lnTo>
                <a:lnTo>
                  <a:pt x="60" y="109220"/>
                </a:lnTo>
                <a:lnTo>
                  <a:pt x="701" y="109220"/>
                </a:lnTo>
                <a:lnTo>
                  <a:pt x="2718" y="107950"/>
                </a:lnTo>
                <a:lnTo>
                  <a:pt x="4053" y="106680"/>
                </a:lnTo>
                <a:lnTo>
                  <a:pt x="5339" y="104131"/>
                </a:lnTo>
                <a:lnTo>
                  <a:pt x="5522" y="102870"/>
                </a:lnTo>
                <a:lnTo>
                  <a:pt x="8092" y="101508"/>
                </a:lnTo>
                <a:lnTo>
                  <a:pt x="10077" y="100330"/>
                </a:lnTo>
                <a:lnTo>
                  <a:pt x="12586" y="97790"/>
                </a:lnTo>
                <a:lnTo>
                  <a:pt x="13070" y="97790"/>
                </a:lnTo>
                <a:lnTo>
                  <a:pt x="13778" y="96520"/>
                </a:lnTo>
                <a:lnTo>
                  <a:pt x="14692" y="95250"/>
                </a:lnTo>
                <a:lnTo>
                  <a:pt x="16488" y="93946"/>
                </a:lnTo>
                <a:lnTo>
                  <a:pt x="16981" y="92601"/>
                </a:lnTo>
                <a:lnTo>
                  <a:pt x="17919" y="92601"/>
                </a:lnTo>
                <a:lnTo>
                  <a:pt x="17753" y="93946"/>
                </a:lnTo>
                <a:lnTo>
                  <a:pt x="16237" y="95250"/>
                </a:lnTo>
                <a:lnTo>
                  <a:pt x="15603" y="95250"/>
                </a:lnTo>
                <a:lnTo>
                  <a:pt x="13447" y="97790"/>
                </a:lnTo>
                <a:lnTo>
                  <a:pt x="12066" y="100330"/>
                </a:lnTo>
                <a:lnTo>
                  <a:pt x="9873" y="101508"/>
                </a:lnTo>
                <a:lnTo>
                  <a:pt x="9565" y="101801"/>
                </a:lnTo>
                <a:lnTo>
                  <a:pt x="8828" y="102870"/>
                </a:lnTo>
                <a:lnTo>
                  <a:pt x="8266" y="104131"/>
                </a:lnTo>
                <a:lnTo>
                  <a:pt x="6290" y="105392"/>
                </a:lnTo>
                <a:lnTo>
                  <a:pt x="4786" y="106680"/>
                </a:lnTo>
                <a:lnTo>
                  <a:pt x="3014" y="109220"/>
                </a:lnTo>
                <a:lnTo>
                  <a:pt x="1850" y="110490"/>
                </a:lnTo>
                <a:close/>
              </a:path>
              <a:path w="840740" h="173989">
                <a:moveTo>
                  <a:pt x="39719" y="97790"/>
                </a:moveTo>
                <a:lnTo>
                  <a:pt x="37004" y="97790"/>
                </a:lnTo>
                <a:lnTo>
                  <a:pt x="39100" y="95250"/>
                </a:lnTo>
                <a:lnTo>
                  <a:pt x="40639" y="93946"/>
                </a:lnTo>
                <a:lnTo>
                  <a:pt x="43123" y="92601"/>
                </a:lnTo>
                <a:lnTo>
                  <a:pt x="43663" y="92601"/>
                </a:lnTo>
                <a:lnTo>
                  <a:pt x="41296" y="95250"/>
                </a:lnTo>
                <a:lnTo>
                  <a:pt x="39929" y="96520"/>
                </a:lnTo>
                <a:lnTo>
                  <a:pt x="39719" y="97790"/>
                </a:lnTo>
                <a:close/>
              </a:path>
              <a:path w="840740" h="173989">
                <a:moveTo>
                  <a:pt x="52402" y="96520"/>
                </a:moveTo>
                <a:lnTo>
                  <a:pt x="52208" y="95250"/>
                </a:lnTo>
                <a:lnTo>
                  <a:pt x="52176" y="95040"/>
                </a:lnTo>
                <a:lnTo>
                  <a:pt x="52074" y="93946"/>
                </a:lnTo>
                <a:lnTo>
                  <a:pt x="54490" y="92601"/>
                </a:lnTo>
                <a:lnTo>
                  <a:pt x="55774" y="92601"/>
                </a:lnTo>
                <a:lnTo>
                  <a:pt x="54904" y="93946"/>
                </a:lnTo>
                <a:lnTo>
                  <a:pt x="53733" y="95250"/>
                </a:lnTo>
                <a:lnTo>
                  <a:pt x="52402" y="96520"/>
                </a:lnTo>
                <a:close/>
              </a:path>
              <a:path w="840740" h="173989">
                <a:moveTo>
                  <a:pt x="117725" y="118110"/>
                </a:moveTo>
                <a:lnTo>
                  <a:pt x="116462" y="118110"/>
                </a:lnTo>
                <a:lnTo>
                  <a:pt x="116968" y="116981"/>
                </a:lnTo>
                <a:lnTo>
                  <a:pt x="117031" y="116840"/>
                </a:lnTo>
                <a:lnTo>
                  <a:pt x="118978" y="115570"/>
                </a:lnTo>
                <a:lnTo>
                  <a:pt x="119991" y="113508"/>
                </a:lnTo>
                <a:lnTo>
                  <a:pt x="120081" y="113325"/>
                </a:lnTo>
                <a:lnTo>
                  <a:pt x="120387" y="112921"/>
                </a:lnTo>
                <a:lnTo>
                  <a:pt x="122340" y="111606"/>
                </a:lnTo>
                <a:lnTo>
                  <a:pt x="123021" y="111606"/>
                </a:lnTo>
                <a:lnTo>
                  <a:pt x="124137" y="109220"/>
                </a:lnTo>
                <a:lnTo>
                  <a:pt x="125344" y="107950"/>
                </a:lnTo>
                <a:lnTo>
                  <a:pt x="127016" y="106680"/>
                </a:lnTo>
                <a:lnTo>
                  <a:pt x="127658" y="105392"/>
                </a:lnTo>
                <a:lnTo>
                  <a:pt x="130878" y="101801"/>
                </a:lnTo>
                <a:lnTo>
                  <a:pt x="131266" y="101508"/>
                </a:lnTo>
                <a:lnTo>
                  <a:pt x="133952" y="100330"/>
                </a:lnTo>
                <a:lnTo>
                  <a:pt x="134969" y="99060"/>
                </a:lnTo>
                <a:lnTo>
                  <a:pt x="136144" y="96520"/>
                </a:lnTo>
                <a:lnTo>
                  <a:pt x="136304" y="96520"/>
                </a:lnTo>
                <a:lnTo>
                  <a:pt x="137859" y="95250"/>
                </a:lnTo>
                <a:lnTo>
                  <a:pt x="138649" y="95250"/>
                </a:lnTo>
                <a:lnTo>
                  <a:pt x="140456" y="92601"/>
                </a:lnTo>
                <a:lnTo>
                  <a:pt x="141967" y="92601"/>
                </a:lnTo>
                <a:lnTo>
                  <a:pt x="141297" y="95040"/>
                </a:lnTo>
                <a:lnTo>
                  <a:pt x="141239" y="95250"/>
                </a:lnTo>
                <a:lnTo>
                  <a:pt x="137667" y="97790"/>
                </a:lnTo>
                <a:lnTo>
                  <a:pt x="136023" y="97790"/>
                </a:lnTo>
                <a:lnTo>
                  <a:pt x="133800" y="101508"/>
                </a:lnTo>
                <a:lnTo>
                  <a:pt x="131767" y="104131"/>
                </a:lnTo>
                <a:lnTo>
                  <a:pt x="127443" y="107950"/>
                </a:lnTo>
                <a:lnTo>
                  <a:pt x="125696" y="109220"/>
                </a:lnTo>
                <a:lnTo>
                  <a:pt x="122660" y="112921"/>
                </a:lnTo>
                <a:lnTo>
                  <a:pt x="122215" y="113325"/>
                </a:lnTo>
                <a:lnTo>
                  <a:pt x="121038" y="114300"/>
                </a:lnTo>
                <a:lnTo>
                  <a:pt x="120316" y="115570"/>
                </a:lnTo>
                <a:lnTo>
                  <a:pt x="118825" y="115570"/>
                </a:lnTo>
                <a:lnTo>
                  <a:pt x="118440" y="116840"/>
                </a:lnTo>
                <a:lnTo>
                  <a:pt x="117725" y="118110"/>
                </a:lnTo>
                <a:close/>
              </a:path>
              <a:path w="840740" h="173989">
                <a:moveTo>
                  <a:pt x="139143" y="120600"/>
                </a:moveTo>
                <a:lnTo>
                  <a:pt x="138243" y="120600"/>
                </a:lnTo>
                <a:lnTo>
                  <a:pt x="139218" y="119380"/>
                </a:lnTo>
                <a:lnTo>
                  <a:pt x="141844" y="116840"/>
                </a:lnTo>
                <a:lnTo>
                  <a:pt x="143495" y="114300"/>
                </a:lnTo>
                <a:lnTo>
                  <a:pt x="146498" y="111606"/>
                </a:lnTo>
                <a:lnTo>
                  <a:pt x="147499" y="110490"/>
                </a:lnTo>
                <a:lnTo>
                  <a:pt x="149225" y="109220"/>
                </a:lnTo>
                <a:lnTo>
                  <a:pt x="150136" y="107950"/>
                </a:lnTo>
                <a:lnTo>
                  <a:pt x="151936" y="106680"/>
                </a:lnTo>
                <a:lnTo>
                  <a:pt x="152352" y="105392"/>
                </a:lnTo>
                <a:lnTo>
                  <a:pt x="153614" y="104131"/>
                </a:lnTo>
                <a:lnTo>
                  <a:pt x="154427" y="104131"/>
                </a:lnTo>
                <a:lnTo>
                  <a:pt x="155445" y="102870"/>
                </a:lnTo>
                <a:lnTo>
                  <a:pt x="155687" y="102870"/>
                </a:lnTo>
                <a:lnTo>
                  <a:pt x="155849" y="101801"/>
                </a:lnTo>
                <a:lnTo>
                  <a:pt x="155893" y="101508"/>
                </a:lnTo>
                <a:lnTo>
                  <a:pt x="157037" y="101508"/>
                </a:lnTo>
                <a:lnTo>
                  <a:pt x="157470" y="100330"/>
                </a:lnTo>
                <a:lnTo>
                  <a:pt x="159875" y="97790"/>
                </a:lnTo>
                <a:lnTo>
                  <a:pt x="162302" y="96520"/>
                </a:lnTo>
                <a:lnTo>
                  <a:pt x="163309" y="95250"/>
                </a:lnTo>
                <a:lnTo>
                  <a:pt x="164860" y="92601"/>
                </a:lnTo>
                <a:lnTo>
                  <a:pt x="167402" y="92601"/>
                </a:lnTo>
                <a:lnTo>
                  <a:pt x="165766" y="93946"/>
                </a:lnTo>
                <a:lnTo>
                  <a:pt x="164491" y="95250"/>
                </a:lnTo>
                <a:lnTo>
                  <a:pt x="163999" y="95250"/>
                </a:lnTo>
                <a:lnTo>
                  <a:pt x="164056" y="96520"/>
                </a:lnTo>
                <a:lnTo>
                  <a:pt x="163530" y="97790"/>
                </a:lnTo>
                <a:lnTo>
                  <a:pt x="160836" y="99060"/>
                </a:lnTo>
                <a:lnTo>
                  <a:pt x="159327" y="100330"/>
                </a:lnTo>
                <a:lnTo>
                  <a:pt x="156050" y="104131"/>
                </a:lnTo>
                <a:lnTo>
                  <a:pt x="154783" y="105392"/>
                </a:lnTo>
                <a:lnTo>
                  <a:pt x="151513" y="107950"/>
                </a:lnTo>
                <a:lnTo>
                  <a:pt x="150129" y="109220"/>
                </a:lnTo>
                <a:lnTo>
                  <a:pt x="147266" y="112921"/>
                </a:lnTo>
                <a:lnTo>
                  <a:pt x="146836" y="113325"/>
                </a:lnTo>
                <a:lnTo>
                  <a:pt x="142723" y="116840"/>
                </a:lnTo>
                <a:lnTo>
                  <a:pt x="141453" y="118110"/>
                </a:lnTo>
                <a:lnTo>
                  <a:pt x="139143" y="120600"/>
                </a:lnTo>
                <a:close/>
              </a:path>
              <a:path w="840740" h="173989">
                <a:moveTo>
                  <a:pt x="252562" y="93946"/>
                </a:moveTo>
                <a:lnTo>
                  <a:pt x="252080" y="93946"/>
                </a:lnTo>
                <a:lnTo>
                  <a:pt x="251975" y="92601"/>
                </a:lnTo>
                <a:lnTo>
                  <a:pt x="252935" y="92601"/>
                </a:lnTo>
                <a:lnTo>
                  <a:pt x="252562" y="93946"/>
                </a:lnTo>
                <a:close/>
              </a:path>
              <a:path w="840740" h="173989">
                <a:moveTo>
                  <a:pt x="314796" y="93946"/>
                </a:moveTo>
                <a:lnTo>
                  <a:pt x="313055" y="93946"/>
                </a:lnTo>
                <a:lnTo>
                  <a:pt x="314374" y="92601"/>
                </a:lnTo>
                <a:lnTo>
                  <a:pt x="315018" y="92601"/>
                </a:lnTo>
                <a:lnTo>
                  <a:pt x="314796" y="93946"/>
                </a:lnTo>
                <a:close/>
              </a:path>
              <a:path w="840740" h="173989">
                <a:moveTo>
                  <a:pt x="314057" y="105392"/>
                </a:moveTo>
                <a:lnTo>
                  <a:pt x="314241" y="104131"/>
                </a:lnTo>
                <a:lnTo>
                  <a:pt x="315595" y="102870"/>
                </a:lnTo>
                <a:lnTo>
                  <a:pt x="316035" y="101801"/>
                </a:lnTo>
                <a:lnTo>
                  <a:pt x="316271" y="101508"/>
                </a:lnTo>
                <a:lnTo>
                  <a:pt x="318256" y="100330"/>
                </a:lnTo>
                <a:lnTo>
                  <a:pt x="319566" y="99060"/>
                </a:lnTo>
                <a:lnTo>
                  <a:pt x="321310" y="97790"/>
                </a:lnTo>
                <a:lnTo>
                  <a:pt x="321826" y="97790"/>
                </a:lnTo>
                <a:lnTo>
                  <a:pt x="321719" y="95250"/>
                </a:lnTo>
                <a:lnTo>
                  <a:pt x="323292" y="95250"/>
                </a:lnTo>
                <a:lnTo>
                  <a:pt x="324628" y="92601"/>
                </a:lnTo>
                <a:lnTo>
                  <a:pt x="327176" y="92601"/>
                </a:lnTo>
                <a:lnTo>
                  <a:pt x="326705" y="93946"/>
                </a:lnTo>
                <a:lnTo>
                  <a:pt x="324046" y="95250"/>
                </a:lnTo>
                <a:lnTo>
                  <a:pt x="323416" y="97790"/>
                </a:lnTo>
                <a:lnTo>
                  <a:pt x="321687" y="99060"/>
                </a:lnTo>
                <a:lnTo>
                  <a:pt x="320470" y="100330"/>
                </a:lnTo>
                <a:lnTo>
                  <a:pt x="318194" y="101508"/>
                </a:lnTo>
                <a:lnTo>
                  <a:pt x="318063" y="101508"/>
                </a:lnTo>
                <a:lnTo>
                  <a:pt x="316773" y="104131"/>
                </a:lnTo>
                <a:lnTo>
                  <a:pt x="316229" y="104131"/>
                </a:lnTo>
                <a:lnTo>
                  <a:pt x="314057" y="105392"/>
                </a:lnTo>
                <a:close/>
              </a:path>
              <a:path w="840740" h="173989">
                <a:moveTo>
                  <a:pt x="436106" y="95250"/>
                </a:moveTo>
                <a:lnTo>
                  <a:pt x="435284" y="95250"/>
                </a:lnTo>
                <a:lnTo>
                  <a:pt x="435368" y="93946"/>
                </a:lnTo>
                <a:lnTo>
                  <a:pt x="435726" y="92601"/>
                </a:lnTo>
                <a:lnTo>
                  <a:pt x="437583" y="92601"/>
                </a:lnTo>
                <a:lnTo>
                  <a:pt x="436965" y="93946"/>
                </a:lnTo>
                <a:lnTo>
                  <a:pt x="436106" y="95250"/>
                </a:lnTo>
                <a:close/>
              </a:path>
              <a:path w="840740" h="173989">
                <a:moveTo>
                  <a:pt x="484986" y="95250"/>
                </a:moveTo>
                <a:lnTo>
                  <a:pt x="484991" y="93946"/>
                </a:lnTo>
                <a:lnTo>
                  <a:pt x="485922" y="92601"/>
                </a:lnTo>
                <a:lnTo>
                  <a:pt x="487132" y="92601"/>
                </a:lnTo>
                <a:lnTo>
                  <a:pt x="487694" y="93946"/>
                </a:lnTo>
                <a:lnTo>
                  <a:pt x="485829" y="93946"/>
                </a:lnTo>
                <a:lnTo>
                  <a:pt x="484986" y="95250"/>
                </a:lnTo>
                <a:close/>
              </a:path>
              <a:path w="840740" h="173989">
                <a:moveTo>
                  <a:pt x="558223" y="109220"/>
                </a:moveTo>
                <a:lnTo>
                  <a:pt x="555917" y="109220"/>
                </a:lnTo>
                <a:lnTo>
                  <a:pt x="557935" y="107950"/>
                </a:lnTo>
                <a:lnTo>
                  <a:pt x="559269" y="106680"/>
                </a:lnTo>
                <a:lnTo>
                  <a:pt x="560555" y="104131"/>
                </a:lnTo>
                <a:lnTo>
                  <a:pt x="560739" y="102870"/>
                </a:lnTo>
                <a:lnTo>
                  <a:pt x="563308" y="101508"/>
                </a:lnTo>
                <a:lnTo>
                  <a:pt x="565294" y="100330"/>
                </a:lnTo>
                <a:lnTo>
                  <a:pt x="567802" y="97790"/>
                </a:lnTo>
                <a:lnTo>
                  <a:pt x="568286" y="97790"/>
                </a:lnTo>
                <a:lnTo>
                  <a:pt x="568995" y="96520"/>
                </a:lnTo>
                <a:lnTo>
                  <a:pt x="569909" y="95250"/>
                </a:lnTo>
                <a:lnTo>
                  <a:pt x="571704" y="93946"/>
                </a:lnTo>
                <a:lnTo>
                  <a:pt x="572198" y="92601"/>
                </a:lnTo>
                <a:lnTo>
                  <a:pt x="573136" y="92601"/>
                </a:lnTo>
                <a:lnTo>
                  <a:pt x="572970" y="93946"/>
                </a:lnTo>
                <a:lnTo>
                  <a:pt x="571453" y="95250"/>
                </a:lnTo>
                <a:lnTo>
                  <a:pt x="570820" y="95250"/>
                </a:lnTo>
                <a:lnTo>
                  <a:pt x="570268" y="96520"/>
                </a:lnTo>
                <a:lnTo>
                  <a:pt x="568667" y="97790"/>
                </a:lnTo>
                <a:lnTo>
                  <a:pt x="567283" y="100330"/>
                </a:lnTo>
                <a:lnTo>
                  <a:pt x="565083" y="101508"/>
                </a:lnTo>
                <a:lnTo>
                  <a:pt x="564774" y="101801"/>
                </a:lnTo>
                <a:lnTo>
                  <a:pt x="564037" y="102870"/>
                </a:lnTo>
                <a:lnTo>
                  <a:pt x="563476" y="104131"/>
                </a:lnTo>
                <a:lnTo>
                  <a:pt x="561499" y="105392"/>
                </a:lnTo>
                <a:lnTo>
                  <a:pt x="559995" y="106680"/>
                </a:lnTo>
                <a:lnTo>
                  <a:pt x="558223" y="109220"/>
                </a:lnTo>
                <a:close/>
              </a:path>
              <a:path w="840740" h="173989">
                <a:moveTo>
                  <a:pt x="594932" y="97790"/>
                </a:moveTo>
                <a:lnTo>
                  <a:pt x="592217" y="97790"/>
                </a:lnTo>
                <a:lnTo>
                  <a:pt x="594313" y="95250"/>
                </a:lnTo>
                <a:lnTo>
                  <a:pt x="595852" y="93946"/>
                </a:lnTo>
                <a:lnTo>
                  <a:pt x="598336" y="92601"/>
                </a:lnTo>
                <a:lnTo>
                  <a:pt x="598876" y="92601"/>
                </a:lnTo>
                <a:lnTo>
                  <a:pt x="596509" y="95250"/>
                </a:lnTo>
                <a:lnTo>
                  <a:pt x="595142" y="96520"/>
                </a:lnTo>
                <a:lnTo>
                  <a:pt x="594932" y="97790"/>
                </a:lnTo>
                <a:close/>
              </a:path>
              <a:path w="840740" h="173989">
                <a:moveTo>
                  <a:pt x="607615" y="96520"/>
                </a:moveTo>
                <a:lnTo>
                  <a:pt x="607421" y="95250"/>
                </a:lnTo>
                <a:lnTo>
                  <a:pt x="607389" y="95040"/>
                </a:lnTo>
                <a:lnTo>
                  <a:pt x="607287" y="93946"/>
                </a:lnTo>
                <a:lnTo>
                  <a:pt x="609703" y="92601"/>
                </a:lnTo>
                <a:lnTo>
                  <a:pt x="610987" y="92601"/>
                </a:lnTo>
                <a:lnTo>
                  <a:pt x="610117" y="93946"/>
                </a:lnTo>
                <a:lnTo>
                  <a:pt x="608946" y="95250"/>
                </a:lnTo>
                <a:lnTo>
                  <a:pt x="607615" y="96520"/>
                </a:lnTo>
                <a:close/>
              </a:path>
              <a:path w="840740" h="173989">
                <a:moveTo>
                  <a:pt x="672938" y="118110"/>
                </a:moveTo>
                <a:lnTo>
                  <a:pt x="671675" y="118110"/>
                </a:lnTo>
                <a:lnTo>
                  <a:pt x="672181" y="116981"/>
                </a:lnTo>
                <a:lnTo>
                  <a:pt x="672244" y="116840"/>
                </a:lnTo>
                <a:lnTo>
                  <a:pt x="674191" y="115570"/>
                </a:lnTo>
                <a:lnTo>
                  <a:pt x="675204" y="113508"/>
                </a:lnTo>
                <a:lnTo>
                  <a:pt x="675294" y="113325"/>
                </a:lnTo>
                <a:lnTo>
                  <a:pt x="675601" y="112921"/>
                </a:lnTo>
                <a:lnTo>
                  <a:pt x="677553" y="111606"/>
                </a:lnTo>
                <a:lnTo>
                  <a:pt x="678234" y="111606"/>
                </a:lnTo>
                <a:lnTo>
                  <a:pt x="679350" y="109220"/>
                </a:lnTo>
                <a:lnTo>
                  <a:pt x="680557" y="107950"/>
                </a:lnTo>
                <a:lnTo>
                  <a:pt x="682229" y="106680"/>
                </a:lnTo>
                <a:lnTo>
                  <a:pt x="682871" y="105392"/>
                </a:lnTo>
                <a:lnTo>
                  <a:pt x="686091" y="101801"/>
                </a:lnTo>
                <a:lnTo>
                  <a:pt x="686479" y="101508"/>
                </a:lnTo>
                <a:lnTo>
                  <a:pt x="689165" y="100330"/>
                </a:lnTo>
                <a:lnTo>
                  <a:pt x="690182" y="99060"/>
                </a:lnTo>
                <a:lnTo>
                  <a:pt x="691357" y="96520"/>
                </a:lnTo>
                <a:lnTo>
                  <a:pt x="691517" y="96520"/>
                </a:lnTo>
                <a:lnTo>
                  <a:pt x="693072" y="95250"/>
                </a:lnTo>
                <a:lnTo>
                  <a:pt x="693862" y="95250"/>
                </a:lnTo>
                <a:lnTo>
                  <a:pt x="695669" y="92601"/>
                </a:lnTo>
                <a:lnTo>
                  <a:pt x="697180" y="92601"/>
                </a:lnTo>
                <a:lnTo>
                  <a:pt x="696510" y="95040"/>
                </a:lnTo>
                <a:lnTo>
                  <a:pt x="696452" y="95250"/>
                </a:lnTo>
                <a:lnTo>
                  <a:pt x="692880" y="97790"/>
                </a:lnTo>
                <a:lnTo>
                  <a:pt x="691236" y="97790"/>
                </a:lnTo>
                <a:lnTo>
                  <a:pt x="689013" y="101508"/>
                </a:lnTo>
                <a:lnTo>
                  <a:pt x="686980" y="104131"/>
                </a:lnTo>
                <a:lnTo>
                  <a:pt x="682656" y="107950"/>
                </a:lnTo>
                <a:lnTo>
                  <a:pt x="680909" y="109220"/>
                </a:lnTo>
                <a:lnTo>
                  <a:pt x="677873" y="112921"/>
                </a:lnTo>
                <a:lnTo>
                  <a:pt x="677428" y="113325"/>
                </a:lnTo>
                <a:lnTo>
                  <a:pt x="676251" y="114300"/>
                </a:lnTo>
                <a:lnTo>
                  <a:pt x="675528" y="115570"/>
                </a:lnTo>
                <a:lnTo>
                  <a:pt x="674037" y="115570"/>
                </a:lnTo>
                <a:lnTo>
                  <a:pt x="673653" y="116840"/>
                </a:lnTo>
                <a:lnTo>
                  <a:pt x="672938" y="118110"/>
                </a:lnTo>
                <a:close/>
              </a:path>
              <a:path w="840740" h="173989">
                <a:moveTo>
                  <a:pt x="694356" y="120600"/>
                </a:moveTo>
                <a:lnTo>
                  <a:pt x="693453" y="120600"/>
                </a:lnTo>
                <a:lnTo>
                  <a:pt x="694428" y="119380"/>
                </a:lnTo>
                <a:lnTo>
                  <a:pt x="697054" y="116840"/>
                </a:lnTo>
                <a:lnTo>
                  <a:pt x="698705" y="114300"/>
                </a:lnTo>
                <a:lnTo>
                  <a:pt x="701707" y="111606"/>
                </a:lnTo>
                <a:lnTo>
                  <a:pt x="702708" y="110490"/>
                </a:lnTo>
                <a:lnTo>
                  <a:pt x="704434" y="109220"/>
                </a:lnTo>
                <a:lnTo>
                  <a:pt x="705345" y="107950"/>
                </a:lnTo>
                <a:lnTo>
                  <a:pt x="707146" y="106680"/>
                </a:lnTo>
                <a:lnTo>
                  <a:pt x="707562" y="105392"/>
                </a:lnTo>
                <a:lnTo>
                  <a:pt x="708824" y="104131"/>
                </a:lnTo>
                <a:lnTo>
                  <a:pt x="709637" y="104131"/>
                </a:lnTo>
                <a:lnTo>
                  <a:pt x="710654" y="102870"/>
                </a:lnTo>
                <a:lnTo>
                  <a:pt x="710896" y="102870"/>
                </a:lnTo>
                <a:lnTo>
                  <a:pt x="711058" y="101801"/>
                </a:lnTo>
                <a:lnTo>
                  <a:pt x="711102" y="101508"/>
                </a:lnTo>
                <a:lnTo>
                  <a:pt x="712246" y="101508"/>
                </a:lnTo>
                <a:lnTo>
                  <a:pt x="712679" y="100330"/>
                </a:lnTo>
                <a:lnTo>
                  <a:pt x="715085" y="97790"/>
                </a:lnTo>
                <a:lnTo>
                  <a:pt x="717512" y="96520"/>
                </a:lnTo>
                <a:lnTo>
                  <a:pt x="718519" y="95250"/>
                </a:lnTo>
                <a:lnTo>
                  <a:pt x="720070" y="92601"/>
                </a:lnTo>
                <a:lnTo>
                  <a:pt x="722611" y="92601"/>
                </a:lnTo>
                <a:lnTo>
                  <a:pt x="720976" y="93946"/>
                </a:lnTo>
                <a:lnTo>
                  <a:pt x="719700" y="95250"/>
                </a:lnTo>
                <a:lnTo>
                  <a:pt x="719209" y="95250"/>
                </a:lnTo>
                <a:lnTo>
                  <a:pt x="719266" y="96520"/>
                </a:lnTo>
                <a:lnTo>
                  <a:pt x="718739" y="97790"/>
                </a:lnTo>
                <a:lnTo>
                  <a:pt x="716045" y="99060"/>
                </a:lnTo>
                <a:lnTo>
                  <a:pt x="714537" y="100330"/>
                </a:lnTo>
                <a:lnTo>
                  <a:pt x="711260" y="104131"/>
                </a:lnTo>
                <a:lnTo>
                  <a:pt x="709992" y="105392"/>
                </a:lnTo>
                <a:lnTo>
                  <a:pt x="706722" y="107950"/>
                </a:lnTo>
                <a:lnTo>
                  <a:pt x="705338" y="109220"/>
                </a:lnTo>
                <a:lnTo>
                  <a:pt x="702479" y="112921"/>
                </a:lnTo>
                <a:lnTo>
                  <a:pt x="702049" y="113325"/>
                </a:lnTo>
                <a:lnTo>
                  <a:pt x="697936" y="116840"/>
                </a:lnTo>
                <a:lnTo>
                  <a:pt x="696666" y="118110"/>
                </a:lnTo>
                <a:lnTo>
                  <a:pt x="694356" y="120600"/>
                </a:lnTo>
                <a:close/>
              </a:path>
              <a:path w="840740" h="173989">
                <a:moveTo>
                  <a:pt x="807778" y="93946"/>
                </a:moveTo>
                <a:lnTo>
                  <a:pt x="807297" y="93946"/>
                </a:lnTo>
                <a:lnTo>
                  <a:pt x="807191" y="92601"/>
                </a:lnTo>
                <a:lnTo>
                  <a:pt x="808151" y="92601"/>
                </a:lnTo>
                <a:lnTo>
                  <a:pt x="807778" y="93946"/>
                </a:lnTo>
                <a:close/>
              </a:path>
              <a:path w="840740" h="173989">
                <a:moveTo>
                  <a:pt x="3" y="100330"/>
                </a:moveTo>
                <a:lnTo>
                  <a:pt x="3" y="97790"/>
                </a:lnTo>
                <a:lnTo>
                  <a:pt x="1241" y="96520"/>
                </a:lnTo>
                <a:lnTo>
                  <a:pt x="2380" y="95250"/>
                </a:lnTo>
                <a:lnTo>
                  <a:pt x="4122" y="93946"/>
                </a:lnTo>
                <a:lnTo>
                  <a:pt x="4678" y="93946"/>
                </a:lnTo>
                <a:lnTo>
                  <a:pt x="3875" y="95250"/>
                </a:lnTo>
                <a:lnTo>
                  <a:pt x="3213" y="96520"/>
                </a:lnTo>
                <a:lnTo>
                  <a:pt x="1402" y="99060"/>
                </a:lnTo>
                <a:lnTo>
                  <a:pt x="3" y="100330"/>
                </a:lnTo>
                <a:close/>
              </a:path>
              <a:path w="840740" h="173989">
                <a:moveTo>
                  <a:pt x="63255" y="97790"/>
                </a:moveTo>
                <a:lnTo>
                  <a:pt x="63351" y="96520"/>
                </a:lnTo>
                <a:lnTo>
                  <a:pt x="63447" y="95250"/>
                </a:lnTo>
                <a:lnTo>
                  <a:pt x="64472" y="95250"/>
                </a:lnTo>
                <a:lnTo>
                  <a:pt x="65016" y="93946"/>
                </a:lnTo>
                <a:lnTo>
                  <a:pt x="65914" y="93946"/>
                </a:lnTo>
                <a:lnTo>
                  <a:pt x="65874" y="95250"/>
                </a:lnTo>
                <a:lnTo>
                  <a:pt x="64746" y="96520"/>
                </a:lnTo>
                <a:lnTo>
                  <a:pt x="63255" y="97790"/>
                </a:lnTo>
                <a:close/>
              </a:path>
              <a:path w="840740" h="173989">
                <a:moveTo>
                  <a:pt x="78927" y="106680"/>
                </a:moveTo>
                <a:lnTo>
                  <a:pt x="84151" y="100330"/>
                </a:lnTo>
                <a:lnTo>
                  <a:pt x="85716" y="97790"/>
                </a:lnTo>
                <a:lnTo>
                  <a:pt x="86154" y="97790"/>
                </a:lnTo>
                <a:lnTo>
                  <a:pt x="86805" y="96520"/>
                </a:lnTo>
                <a:lnTo>
                  <a:pt x="87275" y="96520"/>
                </a:lnTo>
                <a:lnTo>
                  <a:pt x="87777" y="95250"/>
                </a:lnTo>
                <a:lnTo>
                  <a:pt x="89275" y="95250"/>
                </a:lnTo>
                <a:lnTo>
                  <a:pt x="90075" y="93946"/>
                </a:lnTo>
                <a:lnTo>
                  <a:pt x="91858" y="93946"/>
                </a:lnTo>
                <a:lnTo>
                  <a:pt x="89958" y="96520"/>
                </a:lnTo>
                <a:lnTo>
                  <a:pt x="87816" y="97790"/>
                </a:lnTo>
                <a:lnTo>
                  <a:pt x="83873" y="102870"/>
                </a:lnTo>
                <a:lnTo>
                  <a:pt x="82516" y="104131"/>
                </a:lnTo>
                <a:lnTo>
                  <a:pt x="80604" y="105392"/>
                </a:lnTo>
                <a:lnTo>
                  <a:pt x="79839" y="105392"/>
                </a:lnTo>
                <a:lnTo>
                  <a:pt x="78927" y="106680"/>
                </a:lnTo>
                <a:close/>
              </a:path>
              <a:path w="840740" h="173989">
                <a:moveTo>
                  <a:pt x="151235" y="97790"/>
                </a:moveTo>
                <a:lnTo>
                  <a:pt x="148246" y="97790"/>
                </a:lnTo>
                <a:lnTo>
                  <a:pt x="148299" y="96520"/>
                </a:lnTo>
                <a:lnTo>
                  <a:pt x="148769" y="96520"/>
                </a:lnTo>
                <a:lnTo>
                  <a:pt x="150321" y="95250"/>
                </a:lnTo>
                <a:lnTo>
                  <a:pt x="151709" y="93946"/>
                </a:lnTo>
                <a:lnTo>
                  <a:pt x="153257" y="93946"/>
                </a:lnTo>
                <a:lnTo>
                  <a:pt x="152773" y="95040"/>
                </a:lnTo>
                <a:lnTo>
                  <a:pt x="152680" y="95250"/>
                </a:lnTo>
                <a:lnTo>
                  <a:pt x="152157" y="95250"/>
                </a:lnTo>
                <a:lnTo>
                  <a:pt x="151573" y="96520"/>
                </a:lnTo>
                <a:lnTo>
                  <a:pt x="151235" y="97790"/>
                </a:lnTo>
                <a:close/>
              </a:path>
              <a:path w="840740" h="173989">
                <a:moveTo>
                  <a:pt x="175508" y="96520"/>
                </a:moveTo>
                <a:lnTo>
                  <a:pt x="173454" y="96520"/>
                </a:lnTo>
                <a:lnTo>
                  <a:pt x="174618" y="95250"/>
                </a:lnTo>
                <a:lnTo>
                  <a:pt x="176185" y="93946"/>
                </a:lnTo>
                <a:lnTo>
                  <a:pt x="177555" y="93946"/>
                </a:lnTo>
                <a:lnTo>
                  <a:pt x="177276" y="95040"/>
                </a:lnTo>
                <a:lnTo>
                  <a:pt x="177223" y="95250"/>
                </a:lnTo>
                <a:lnTo>
                  <a:pt x="175508" y="96520"/>
                </a:lnTo>
                <a:close/>
              </a:path>
              <a:path w="840740" h="173989">
                <a:moveTo>
                  <a:pt x="238205" y="107950"/>
                </a:moveTo>
                <a:lnTo>
                  <a:pt x="237294" y="107950"/>
                </a:lnTo>
                <a:lnTo>
                  <a:pt x="238839" y="105392"/>
                </a:lnTo>
                <a:lnTo>
                  <a:pt x="239988" y="104131"/>
                </a:lnTo>
                <a:lnTo>
                  <a:pt x="242162" y="102870"/>
                </a:lnTo>
                <a:lnTo>
                  <a:pt x="242678" y="102870"/>
                </a:lnTo>
                <a:lnTo>
                  <a:pt x="243615" y="101801"/>
                </a:lnTo>
                <a:lnTo>
                  <a:pt x="243833" y="101508"/>
                </a:lnTo>
                <a:lnTo>
                  <a:pt x="244368" y="100330"/>
                </a:lnTo>
                <a:lnTo>
                  <a:pt x="248161" y="95250"/>
                </a:lnTo>
                <a:lnTo>
                  <a:pt x="251273" y="93946"/>
                </a:lnTo>
                <a:lnTo>
                  <a:pt x="250893" y="95040"/>
                </a:lnTo>
                <a:lnTo>
                  <a:pt x="250834" y="95250"/>
                </a:lnTo>
                <a:lnTo>
                  <a:pt x="249727" y="96520"/>
                </a:lnTo>
                <a:lnTo>
                  <a:pt x="248478" y="97790"/>
                </a:lnTo>
                <a:lnTo>
                  <a:pt x="247962" y="99060"/>
                </a:lnTo>
                <a:lnTo>
                  <a:pt x="246617" y="100330"/>
                </a:lnTo>
                <a:lnTo>
                  <a:pt x="245923" y="101508"/>
                </a:lnTo>
                <a:lnTo>
                  <a:pt x="245605" y="101801"/>
                </a:lnTo>
                <a:lnTo>
                  <a:pt x="244197" y="102870"/>
                </a:lnTo>
                <a:lnTo>
                  <a:pt x="243215" y="104131"/>
                </a:lnTo>
                <a:lnTo>
                  <a:pt x="242309" y="104131"/>
                </a:lnTo>
                <a:lnTo>
                  <a:pt x="240573" y="105392"/>
                </a:lnTo>
                <a:lnTo>
                  <a:pt x="238205" y="107950"/>
                </a:lnTo>
                <a:close/>
              </a:path>
              <a:path w="840740" h="173989">
                <a:moveTo>
                  <a:pt x="260943" y="97790"/>
                </a:moveTo>
                <a:lnTo>
                  <a:pt x="259983" y="97790"/>
                </a:lnTo>
                <a:lnTo>
                  <a:pt x="262427" y="93946"/>
                </a:lnTo>
                <a:lnTo>
                  <a:pt x="263913" y="93946"/>
                </a:lnTo>
                <a:lnTo>
                  <a:pt x="262943" y="96520"/>
                </a:lnTo>
                <a:lnTo>
                  <a:pt x="262132" y="96520"/>
                </a:lnTo>
                <a:lnTo>
                  <a:pt x="260943" y="97790"/>
                </a:lnTo>
                <a:close/>
              </a:path>
              <a:path w="840740" h="173989">
                <a:moveTo>
                  <a:pt x="306273" y="101508"/>
                </a:moveTo>
                <a:lnTo>
                  <a:pt x="306757" y="100330"/>
                </a:lnTo>
                <a:lnTo>
                  <a:pt x="307353" y="99060"/>
                </a:lnTo>
                <a:lnTo>
                  <a:pt x="309204" y="97790"/>
                </a:lnTo>
                <a:lnTo>
                  <a:pt x="308926" y="96520"/>
                </a:lnTo>
                <a:lnTo>
                  <a:pt x="309890" y="96520"/>
                </a:lnTo>
                <a:lnTo>
                  <a:pt x="310773" y="95250"/>
                </a:lnTo>
                <a:lnTo>
                  <a:pt x="312376" y="93946"/>
                </a:lnTo>
                <a:lnTo>
                  <a:pt x="313333" y="93946"/>
                </a:lnTo>
                <a:lnTo>
                  <a:pt x="312920" y="95040"/>
                </a:lnTo>
                <a:lnTo>
                  <a:pt x="312840" y="95250"/>
                </a:lnTo>
                <a:lnTo>
                  <a:pt x="311851" y="96520"/>
                </a:lnTo>
                <a:lnTo>
                  <a:pt x="310058" y="97790"/>
                </a:lnTo>
                <a:lnTo>
                  <a:pt x="309556" y="97790"/>
                </a:lnTo>
                <a:lnTo>
                  <a:pt x="308221" y="99060"/>
                </a:lnTo>
                <a:lnTo>
                  <a:pt x="307720" y="100330"/>
                </a:lnTo>
                <a:lnTo>
                  <a:pt x="306273" y="101508"/>
                </a:lnTo>
                <a:close/>
              </a:path>
              <a:path w="840740" h="173989">
                <a:moveTo>
                  <a:pt x="331242" y="101508"/>
                </a:moveTo>
                <a:lnTo>
                  <a:pt x="330507" y="101508"/>
                </a:lnTo>
                <a:lnTo>
                  <a:pt x="330725" y="100330"/>
                </a:lnTo>
                <a:lnTo>
                  <a:pt x="331081" y="100330"/>
                </a:lnTo>
                <a:lnTo>
                  <a:pt x="331658" y="99060"/>
                </a:lnTo>
                <a:lnTo>
                  <a:pt x="333440" y="97790"/>
                </a:lnTo>
                <a:lnTo>
                  <a:pt x="334803" y="96520"/>
                </a:lnTo>
                <a:lnTo>
                  <a:pt x="335782" y="95250"/>
                </a:lnTo>
                <a:lnTo>
                  <a:pt x="336582" y="93946"/>
                </a:lnTo>
                <a:lnTo>
                  <a:pt x="338590" y="93946"/>
                </a:lnTo>
                <a:lnTo>
                  <a:pt x="338590" y="95250"/>
                </a:lnTo>
                <a:lnTo>
                  <a:pt x="337042" y="95250"/>
                </a:lnTo>
                <a:lnTo>
                  <a:pt x="335042" y="97790"/>
                </a:lnTo>
                <a:lnTo>
                  <a:pt x="333469" y="99060"/>
                </a:lnTo>
                <a:lnTo>
                  <a:pt x="331242" y="101508"/>
                </a:lnTo>
                <a:close/>
              </a:path>
              <a:path w="840740" h="173989">
                <a:moveTo>
                  <a:pt x="349635" y="95250"/>
                </a:moveTo>
                <a:lnTo>
                  <a:pt x="349511" y="93946"/>
                </a:lnTo>
                <a:lnTo>
                  <a:pt x="350778" y="93946"/>
                </a:lnTo>
                <a:lnTo>
                  <a:pt x="349635" y="95250"/>
                </a:lnTo>
                <a:close/>
              </a:path>
              <a:path w="840740" h="173989">
                <a:moveTo>
                  <a:pt x="363065" y="106680"/>
                </a:moveTo>
                <a:lnTo>
                  <a:pt x="361969" y="106680"/>
                </a:lnTo>
                <a:lnTo>
                  <a:pt x="362209" y="105392"/>
                </a:lnTo>
                <a:lnTo>
                  <a:pt x="363121" y="104131"/>
                </a:lnTo>
                <a:lnTo>
                  <a:pt x="365595" y="101801"/>
                </a:lnTo>
                <a:lnTo>
                  <a:pt x="365961" y="101508"/>
                </a:lnTo>
                <a:lnTo>
                  <a:pt x="367940" y="100330"/>
                </a:lnTo>
                <a:lnTo>
                  <a:pt x="370730" y="97790"/>
                </a:lnTo>
                <a:lnTo>
                  <a:pt x="371096" y="97790"/>
                </a:lnTo>
                <a:lnTo>
                  <a:pt x="373021" y="95250"/>
                </a:lnTo>
                <a:lnTo>
                  <a:pt x="373927" y="93946"/>
                </a:lnTo>
                <a:lnTo>
                  <a:pt x="374438" y="93946"/>
                </a:lnTo>
                <a:lnTo>
                  <a:pt x="374560" y="95040"/>
                </a:lnTo>
                <a:lnTo>
                  <a:pt x="374584" y="95250"/>
                </a:lnTo>
                <a:lnTo>
                  <a:pt x="374317" y="95250"/>
                </a:lnTo>
                <a:lnTo>
                  <a:pt x="373107" y="96520"/>
                </a:lnTo>
                <a:lnTo>
                  <a:pt x="372876" y="97790"/>
                </a:lnTo>
                <a:lnTo>
                  <a:pt x="370644" y="99060"/>
                </a:lnTo>
                <a:lnTo>
                  <a:pt x="370235" y="100330"/>
                </a:lnTo>
                <a:lnTo>
                  <a:pt x="368283" y="101508"/>
                </a:lnTo>
                <a:lnTo>
                  <a:pt x="368155" y="101508"/>
                </a:lnTo>
                <a:lnTo>
                  <a:pt x="367490" y="104131"/>
                </a:lnTo>
                <a:lnTo>
                  <a:pt x="365222" y="104131"/>
                </a:lnTo>
                <a:lnTo>
                  <a:pt x="364596" y="105392"/>
                </a:lnTo>
                <a:lnTo>
                  <a:pt x="363065" y="106680"/>
                </a:lnTo>
                <a:close/>
              </a:path>
              <a:path w="840740" h="173989">
                <a:moveTo>
                  <a:pt x="386344" y="95250"/>
                </a:moveTo>
                <a:lnTo>
                  <a:pt x="385487" y="95250"/>
                </a:lnTo>
                <a:lnTo>
                  <a:pt x="386170" y="93946"/>
                </a:lnTo>
                <a:lnTo>
                  <a:pt x="387499" y="93946"/>
                </a:lnTo>
                <a:lnTo>
                  <a:pt x="386344" y="95250"/>
                </a:lnTo>
                <a:close/>
              </a:path>
              <a:path w="840740" h="173989">
                <a:moveTo>
                  <a:pt x="397273" y="97790"/>
                </a:moveTo>
                <a:lnTo>
                  <a:pt x="395262" y="97790"/>
                </a:lnTo>
                <a:lnTo>
                  <a:pt x="395838" y="96520"/>
                </a:lnTo>
                <a:lnTo>
                  <a:pt x="397625" y="95250"/>
                </a:lnTo>
                <a:lnTo>
                  <a:pt x="399721" y="93946"/>
                </a:lnTo>
                <a:lnTo>
                  <a:pt x="399774" y="95250"/>
                </a:lnTo>
                <a:lnTo>
                  <a:pt x="398109" y="96520"/>
                </a:lnTo>
                <a:lnTo>
                  <a:pt x="397273" y="97790"/>
                </a:lnTo>
                <a:close/>
              </a:path>
              <a:path w="840740" h="173989">
                <a:moveTo>
                  <a:pt x="521597" y="95040"/>
                </a:moveTo>
                <a:lnTo>
                  <a:pt x="522325" y="93946"/>
                </a:lnTo>
                <a:lnTo>
                  <a:pt x="522796" y="93946"/>
                </a:lnTo>
                <a:lnTo>
                  <a:pt x="521597" y="95040"/>
                </a:lnTo>
                <a:close/>
              </a:path>
              <a:path w="840740" h="173989">
                <a:moveTo>
                  <a:pt x="554471" y="101508"/>
                </a:moveTo>
                <a:lnTo>
                  <a:pt x="552520" y="101508"/>
                </a:lnTo>
                <a:lnTo>
                  <a:pt x="552672" y="100330"/>
                </a:lnTo>
                <a:lnTo>
                  <a:pt x="553380" y="99060"/>
                </a:lnTo>
                <a:lnTo>
                  <a:pt x="553718" y="99060"/>
                </a:lnTo>
                <a:lnTo>
                  <a:pt x="555917" y="97790"/>
                </a:lnTo>
                <a:lnTo>
                  <a:pt x="557312" y="96520"/>
                </a:lnTo>
                <a:lnTo>
                  <a:pt x="559316" y="93946"/>
                </a:lnTo>
                <a:lnTo>
                  <a:pt x="559891" y="93946"/>
                </a:lnTo>
                <a:lnTo>
                  <a:pt x="557529" y="97790"/>
                </a:lnTo>
                <a:lnTo>
                  <a:pt x="556611" y="99060"/>
                </a:lnTo>
                <a:lnTo>
                  <a:pt x="555013" y="100330"/>
                </a:lnTo>
                <a:lnTo>
                  <a:pt x="554471" y="101508"/>
                </a:lnTo>
                <a:close/>
              </a:path>
              <a:path w="840740" h="173989">
                <a:moveTo>
                  <a:pt x="618472" y="97790"/>
                </a:moveTo>
                <a:lnTo>
                  <a:pt x="618568" y="96520"/>
                </a:lnTo>
                <a:lnTo>
                  <a:pt x="618664" y="95250"/>
                </a:lnTo>
                <a:lnTo>
                  <a:pt x="619689" y="95250"/>
                </a:lnTo>
                <a:lnTo>
                  <a:pt x="620233" y="93946"/>
                </a:lnTo>
                <a:lnTo>
                  <a:pt x="621131" y="93946"/>
                </a:lnTo>
                <a:lnTo>
                  <a:pt x="621087" y="95250"/>
                </a:lnTo>
                <a:lnTo>
                  <a:pt x="619963" y="96520"/>
                </a:lnTo>
                <a:lnTo>
                  <a:pt x="618472" y="97790"/>
                </a:lnTo>
                <a:close/>
              </a:path>
              <a:path w="840740" h="173989">
                <a:moveTo>
                  <a:pt x="634143" y="106680"/>
                </a:moveTo>
                <a:lnTo>
                  <a:pt x="639367" y="100330"/>
                </a:lnTo>
                <a:lnTo>
                  <a:pt x="640933" y="97790"/>
                </a:lnTo>
                <a:lnTo>
                  <a:pt x="641371" y="97790"/>
                </a:lnTo>
                <a:lnTo>
                  <a:pt x="642022" y="96520"/>
                </a:lnTo>
                <a:lnTo>
                  <a:pt x="642491" y="96520"/>
                </a:lnTo>
                <a:lnTo>
                  <a:pt x="642990" y="95250"/>
                </a:lnTo>
                <a:lnTo>
                  <a:pt x="644488" y="95250"/>
                </a:lnTo>
                <a:lnTo>
                  <a:pt x="645288" y="93946"/>
                </a:lnTo>
                <a:lnTo>
                  <a:pt x="647071" y="93946"/>
                </a:lnTo>
                <a:lnTo>
                  <a:pt x="645175" y="96520"/>
                </a:lnTo>
                <a:lnTo>
                  <a:pt x="643032" y="97790"/>
                </a:lnTo>
                <a:lnTo>
                  <a:pt x="639090" y="102870"/>
                </a:lnTo>
                <a:lnTo>
                  <a:pt x="637733" y="104131"/>
                </a:lnTo>
                <a:lnTo>
                  <a:pt x="635821" y="105392"/>
                </a:lnTo>
                <a:lnTo>
                  <a:pt x="635056" y="105392"/>
                </a:lnTo>
                <a:lnTo>
                  <a:pt x="634143" y="106680"/>
                </a:lnTo>
                <a:close/>
              </a:path>
              <a:path w="840740" h="173989">
                <a:moveTo>
                  <a:pt x="706448" y="97790"/>
                </a:moveTo>
                <a:lnTo>
                  <a:pt x="703459" y="97790"/>
                </a:lnTo>
                <a:lnTo>
                  <a:pt x="703512" y="96520"/>
                </a:lnTo>
                <a:lnTo>
                  <a:pt x="703982" y="96520"/>
                </a:lnTo>
                <a:lnTo>
                  <a:pt x="705534" y="95250"/>
                </a:lnTo>
                <a:lnTo>
                  <a:pt x="706922" y="93946"/>
                </a:lnTo>
                <a:lnTo>
                  <a:pt x="708470" y="93946"/>
                </a:lnTo>
                <a:lnTo>
                  <a:pt x="707986" y="95040"/>
                </a:lnTo>
                <a:lnTo>
                  <a:pt x="707893" y="95250"/>
                </a:lnTo>
                <a:lnTo>
                  <a:pt x="707370" y="95250"/>
                </a:lnTo>
                <a:lnTo>
                  <a:pt x="706786" y="96520"/>
                </a:lnTo>
                <a:lnTo>
                  <a:pt x="706448" y="97790"/>
                </a:lnTo>
                <a:close/>
              </a:path>
              <a:path w="840740" h="173989">
                <a:moveTo>
                  <a:pt x="730724" y="96520"/>
                </a:moveTo>
                <a:lnTo>
                  <a:pt x="728667" y="96520"/>
                </a:lnTo>
                <a:lnTo>
                  <a:pt x="729831" y="95250"/>
                </a:lnTo>
                <a:lnTo>
                  <a:pt x="731398" y="93946"/>
                </a:lnTo>
                <a:lnTo>
                  <a:pt x="732768" y="93946"/>
                </a:lnTo>
                <a:lnTo>
                  <a:pt x="732492" y="95040"/>
                </a:lnTo>
                <a:lnTo>
                  <a:pt x="732439" y="95250"/>
                </a:lnTo>
                <a:lnTo>
                  <a:pt x="730724" y="96520"/>
                </a:lnTo>
                <a:close/>
              </a:path>
              <a:path w="840740" h="173989">
                <a:moveTo>
                  <a:pt x="793418" y="107950"/>
                </a:moveTo>
                <a:lnTo>
                  <a:pt x="792507" y="107950"/>
                </a:lnTo>
                <a:lnTo>
                  <a:pt x="794052" y="105392"/>
                </a:lnTo>
                <a:lnTo>
                  <a:pt x="795201" y="104131"/>
                </a:lnTo>
                <a:lnTo>
                  <a:pt x="797375" y="102870"/>
                </a:lnTo>
                <a:lnTo>
                  <a:pt x="797891" y="102870"/>
                </a:lnTo>
                <a:lnTo>
                  <a:pt x="798828" y="101801"/>
                </a:lnTo>
                <a:lnTo>
                  <a:pt x="799046" y="101508"/>
                </a:lnTo>
                <a:lnTo>
                  <a:pt x="799581" y="100330"/>
                </a:lnTo>
                <a:lnTo>
                  <a:pt x="803374" y="95250"/>
                </a:lnTo>
                <a:lnTo>
                  <a:pt x="806486" y="93946"/>
                </a:lnTo>
                <a:lnTo>
                  <a:pt x="806106" y="95040"/>
                </a:lnTo>
                <a:lnTo>
                  <a:pt x="806047" y="95250"/>
                </a:lnTo>
                <a:lnTo>
                  <a:pt x="804940" y="96520"/>
                </a:lnTo>
                <a:lnTo>
                  <a:pt x="803691" y="97790"/>
                </a:lnTo>
                <a:lnTo>
                  <a:pt x="803175" y="99060"/>
                </a:lnTo>
                <a:lnTo>
                  <a:pt x="801830" y="100330"/>
                </a:lnTo>
                <a:lnTo>
                  <a:pt x="801136" y="101508"/>
                </a:lnTo>
                <a:lnTo>
                  <a:pt x="800818" y="101801"/>
                </a:lnTo>
                <a:lnTo>
                  <a:pt x="799410" y="102870"/>
                </a:lnTo>
                <a:lnTo>
                  <a:pt x="798428" y="104131"/>
                </a:lnTo>
                <a:lnTo>
                  <a:pt x="797522" y="104131"/>
                </a:lnTo>
                <a:lnTo>
                  <a:pt x="795786" y="105392"/>
                </a:lnTo>
                <a:lnTo>
                  <a:pt x="793418" y="107950"/>
                </a:lnTo>
                <a:close/>
              </a:path>
              <a:path w="840740" h="173989">
                <a:moveTo>
                  <a:pt x="816156" y="97790"/>
                </a:moveTo>
                <a:lnTo>
                  <a:pt x="815195" y="97790"/>
                </a:lnTo>
                <a:lnTo>
                  <a:pt x="817644" y="93946"/>
                </a:lnTo>
                <a:lnTo>
                  <a:pt x="819126" y="93946"/>
                </a:lnTo>
                <a:lnTo>
                  <a:pt x="818156" y="96520"/>
                </a:lnTo>
                <a:lnTo>
                  <a:pt x="817345" y="96520"/>
                </a:lnTo>
                <a:lnTo>
                  <a:pt x="816156" y="97790"/>
                </a:lnTo>
                <a:close/>
              </a:path>
              <a:path w="840740" h="173989">
                <a:moveTo>
                  <a:pt x="93566" y="105392"/>
                </a:moveTo>
                <a:lnTo>
                  <a:pt x="91584" y="105392"/>
                </a:lnTo>
                <a:lnTo>
                  <a:pt x="92329" y="104131"/>
                </a:lnTo>
                <a:lnTo>
                  <a:pt x="94339" y="101801"/>
                </a:lnTo>
                <a:lnTo>
                  <a:pt x="94621" y="101508"/>
                </a:lnTo>
                <a:lnTo>
                  <a:pt x="96018" y="100330"/>
                </a:lnTo>
                <a:lnTo>
                  <a:pt x="96584" y="100330"/>
                </a:lnTo>
                <a:lnTo>
                  <a:pt x="97157" y="99060"/>
                </a:lnTo>
                <a:lnTo>
                  <a:pt x="97840" y="97790"/>
                </a:lnTo>
                <a:lnTo>
                  <a:pt x="99804" y="96520"/>
                </a:lnTo>
                <a:lnTo>
                  <a:pt x="100900" y="95250"/>
                </a:lnTo>
                <a:lnTo>
                  <a:pt x="102246" y="95250"/>
                </a:lnTo>
                <a:lnTo>
                  <a:pt x="100829" y="97790"/>
                </a:lnTo>
                <a:lnTo>
                  <a:pt x="98424" y="100330"/>
                </a:lnTo>
                <a:lnTo>
                  <a:pt x="96888" y="101508"/>
                </a:lnTo>
                <a:lnTo>
                  <a:pt x="96409" y="101801"/>
                </a:lnTo>
                <a:lnTo>
                  <a:pt x="94495" y="102870"/>
                </a:lnTo>
                <a:lnTo>
                  <a:pt x="93795" y="104131"/>
                </a:lnTo>
                <a:lnTo>
                  <a:pt x="93566" y="105392"/>
                </a:lnTo>
                <a:close/>
              </a:path>
              <a:path w="840740" h="173989">
                <a:moveTo>
                  <a:pt x="298976" y="97790"/>
                </a:moveTo>
                <a:lnTo>
                  <a:pt x="297169" y="97790"/>
                </a:lnTo>
                <a:lnTo>
                  <a:pt x="297265" y="96520"/>
                </a:lnTo>
                <a:lnTo>
                  <a:pt x="298517" y="95250"/>
                </a:lnTo>
                <a:lnTo>
                  <a:pt x="299685" y="95250"/>
                </a:lnTo>
                <a:lnTo>
                  <a:pt x="298976" y="97790"/>
                </a:lnTo>
                <a:close/>
              </a:path>
              <a:path w="840740" h="173989">
                <a:moveTo>
                  <a:pt x="345287" y="99060"/>
                </a:moveTo>
                <a:lnTo>
                  <a:pt x="344917" y="99060"/>
                </a:lnTo>
                <a:lnTo>
                  <a:pt x="344917" y="97790"/>
                </a:lnTo>
                <a:lnTo>
                  <a:pt x="345123" y="97790"/>
                </a:lnTo>
                <a:lnTo>
                  <a:pt x="346279" y="96520"/>
                </a:lnTo>
                <a:lnTo>
                  <a:pt x="347863" y="96520"/>
                </a:lnTo>
                <a:lnTo>
                  <a:pt x="348521" y="95250"/>
                </a:lnTo>
                <a:lnTo>
                  <a:pt x="349546" y="95250"/>
                </a:lnTo>
                <a:lnTo>
                  <a:pt x="348575" y="96520"/>
                </a:lnTo>
                <a:lnTo>
                  <a:pt x="347141" y="97790"/>
                </a:lnTo>
                <a:lnTo>
                  <a:pt x="345287" y="99060"/>
                </a:lnTo>
                <a:close/>
              </a:path>
              <a:path w="840740" h="173989">
                <a:moveTo>
                  <a:pt x="418275" y="101508"/>
                </a:moveTo>
                <a:lnTo>
                  <a:pt x="415879" y="101508"/>
                </a:lnTo>
                <a:lnTo>
                  <a:pt x="417150" y="99060"/>
                </a:lnTo>
                <a:lnTo>
                  <a:pt x="419620" y="97790"/>
                </a:lnTo>
                <a:lnTo>
                  <a:pt x="419919" y="95250"/>
                </a:lnTo>
                <a:lnTo>
                  <a:pt x="422040" y="96520"/>
                </a:lnTo>
                <a:lnTo>
                  <a:pt x="421680" y="96520"/>
                </a:lnTo>
                <a:lnTo>
                  <a:pt x="421460" y="97790"/>
                </a:lnTo>
                <a:lnTo>
                  <a:pt x="419513" y="99060"/>
                </a:lnTo>
                <a:lnTo>
                  <a:pt x="418616" y="99060"/>
                </a:lnTo>
                <a:lnTo>
                  <a:pt x="418371" y="100330"/>
                </a:lnTo>
                <a:lnTo>
                  <a:pt x="418275" y="101508"/>
                </a:lnTo>
                <a:close/>
              </a:path>
              <a:path w="840740" h="173989">
                <a:moveTo>
                  <a:pt x="459055" y="97790"/>
                </a:moveTo>
                <a:lnTo>
                  <a:pt x="456585" y="97790"/>
                </a:lnTo>
                <a:lnTo>
                  <a:pt x="457084" y="96520"/>
                </a:lnTo>
                <a:lnTo>
                  <a:pt x="457813" y="96520"/>
                </a:lnTo>
                <a:lnTo>
                  <a:pt x="459970" y="95250"/>
                </a:lnTo>
                <a:lnTo>
                  <a:pt x="459632" y="96520"/>
                </a:lnTo>
                <a:lnTo>
                  <a:pt x="459055" y="97790"/>
                </a:lnTo>
                <a:close/>
              </a:path>
              <a:path w="840740" h="173989">
                <a:moveTo>
                  <a:pt x="534954" y="96520"/>
                </a:moveTo>
                <a:lnTo>
                  <a:pt x="533726" y="95250"/>
                </a:lnTo>
                <a:lnTo>
                  <a:pt x="535303" y="95250"/>
                </a:lnTo>
                <a:lnTo>
                  <a:pt x="534954" y="96520"/>
                </a:lnTo>
                <a:close/>
              </a:path>
              <a:path w="840740" h="173989">
                <a:moveTo>
                  <a:pt x="648782" y="105392"/>
                </a:moveTo>
                <a:lnTo>
                  <a:pt x="646800" y="105392"/>
                </a:lnTo>
                <a:lnTo>
                  <a:pt x="647545" y="104131"/>
                </a:lnTo>
                <a:lnTo>
                  <a:pt x="649556" y="101801"/>
                </a:lnTo>
                <a:lnTo>
                  <a:pt x="649837" y="101508"/>
                </a:lnTo>
                <a:lnTo>
                  <a:pt x="651235" y="100330"/>
                </a:lnTo>
                <a:lnTo>
                  <a:pt x="651800" y="100330"/>
                </a:lnTo>
                <a:lnTo>
                  <a:pt x="652373" y="99060"/>
                </a:lnTo>
                <a:lnTo>
                  <a:pt x="653057" y="97790"/>
                </a:lnTo>
                <a:lnTo>
                  <a:pt x="655021" y="96520"/>
                </a:lnTo>
                <a:lnTo>
                  <a:pt x="656117" y="95250"/>
                </a:lnTo>
                <a:lnTo>
                  <a:pt x="657462" y="95250"/>
                </a:lnTo>
                <a:lnTo>
                  <a:pt x="656046" y="97790"/>
                </a:lnTo>
                <a:lnTo>
                  <a:pt x="653640" y="100330"/>
                </a:lnTo>
                <a:lnTo>
                  <a:pt x="652104" y="101508"/>
                </a:lnTo>
                <a:lnTo>
                  <a:pt x="651625" y="101801"/>
                </a:lnTo>
                <a:lnTo>
                  <a:pt x="649712" y="102870"/>
                </a:lnTo>
                <a:lnTo>
                  <a:pt x="649012" y="104131"/>
                </a:lnTo>
                <a:lnTo>
                  <a:pt x="648782" y="105392"/>
                </a:lnTo>
                <a:close/>
              </a:path>
              <a:path w="840740" h="173989">
                <a:moveTo>
                  <a:pt x="49576" y="99060"/>
                </a:moveTo>
                <a:lnTo>
                  <a:pt x="48445" y="99060"/>
                </a:lnTo>
                <a:lnTo>
                  <a:pt x="48559" y="97790"/>
                </a:lnTo>
                <a:lnTo>
                  <a:pt x="49185" y="97790"/>
                </a:lnTo>
                <a:lnTo>
                  <a:pt x="50092" y="96520"/>
                </a:lnTo>
                <a:lnTo>
                  <a:pt x="51348" y="96520"/>
                </a:lnTo>
                <a:lnTo>
                  <a:pt x="50615" y="97790"/>
                </a:lnTo>
                <a:lnTo>
                  <a:pt x="49576" y="99060"/>
                </a:lnTo>
                <a:close/>
              </a:path>
              <a:path w="840740" h="173989">
                <a:moveTo>
                  <a:pt x="124262" y="99060"/>
                </a:moveTo>
                <a:lnTo>
                  <a:pt x="123383" y="99060"/>
                </a:lnTo>
                <a:lnTo>
                  <a:pt x="122871" y="97790"/>
                </a:lnTo>
                <a:lnTo>
                  <a:pt x="123397" y="97790"/>
                </a:lnTo>
                <a:lnTo>
                  <a:pt x="124152" y="96520"/>
                </a:lnTo>
                <a:lnTo>
                  <a:pt x="125223" y="96520"/>
                </a:lnTo>
                <a:lnTo>
                  <a:pt x="124806" y="97790"/>
                </a:lnTo>
                <a:lnTo>
                  <a:pt x="124262" y="99060"/>
                </a:lnTo>
                <a:close/>
              </a:path>
              <a:path w="840740" h="173989">
                <a:moveTo>
                  <a:pt x="167441" y="104131"/>
                </a:moveTo>
                <a:lnTo>
                  <a:pt x="167362" y="102870"/>
                </a:lnTo>
                <a:lnTo>
                  <a:pt x="168252" y="102870"/>
                </a:lnTo>
                <a:lnTo>
                  <a:pt x="168656" y="101801"/>
                </a:lnTo>
                <a:lnTo>
                  <a:pt x="168875" y="101508"/>
                </a:lnTo>
                <a:lnTo>
                  <a:pt x="170721" y="100330"/>
                </a:lnTo>
                <a:lnTo>
                  <a:pt x="172017" y="99060"/>
                </a:lnTo>
                <a:lnTo>
                  <a:pt x="172914" y="96520"/>
                </a:lnTo>
                <a:lnTo>
                  <a:pt x="175038" y="96520"/>
                </a:lnTo>
                <a:lnTo>
                  <a:pt x="174415" y="99060"/>
                </a:lnTo>
                <a:lnTo>
                  <a:pt x="172967" y="99060"/>
                </a:lnTo>
                <a:lnTo>
                  <a:pt x="172454" y="100330"/>
                </a:lnTo>
                <a:lnTo>
                  <a:pt x="171938" y="100330"/>
                </a:lnTo>
                <a:lnTo>
                  <a:pt x="170174" y="101801"/>
                </a:lnTo>
                <a:lnTo>
                  <a:pt x="168967" y="102870"/>
                </a:lnTo>
                <a:lnTo>
                  <a:pt x="167441" y="104131"/>
                </a:lnTo>
                <a:close/>
              </a:path>
              <a:path w="840740" h="173989">
                <a:moveTo>
                  <a:pt x="409507" y="97790"/>
                </a:moveTo>
                <a:lnTo>
                  <a:pt x="408236" y="97790"/>
                </a:lnTo>
                <a:lnTo>
                  <a:pt x="409830" y="96520"/>
                </a:lnTo>
                <a:lnTo>
                  <a:pt x="409507" y="97790"/>
                </a:lnTo>
                <a:close/>
              </a:path>
              <a:path w="840740" h="173989">
                <a:moveTo>
                  <a:pt x="429993" y="100330"/>
                </a:moveTo>
                <a:lnTo>
                  <a:pt x="430644" y="99060"/>
                </a:lnTo>
                <a:lnTo>
                  <a:pt x="431409" y="97790"/>
                </a:lnTo>
                <a:lnTo>
                  <a:pt x="432836" y="96520"/>
                </a:lnTo>
                <a:lnTo>
                  <a:pt x="433669" y="96520"/>
                </a:lnTo>
                <a:lnTo>
                  <a:pt x="432861" y="99060"/>
                </a:lnTo>
                <a:lnTo>
                  <a:pt x="432523" y="99060"/>
                </a:lnTo>
                <a:lnTo>
                  <a:pt x="429993" y="100330"/>
                </a:lnTo>
                <a:close/>
              </a:path>
              <a:path w="840740" h="173989">
                <a:moveTo>
                  <a:pt x="482851" y="97790"/>
                </a:moveTo>
                <a:lnTo>
                  <a:pt x="481182" y="97790"/>
                </a:lnTo>
                <a:lnTo>
                  <a:pt x="481676" y="96520"/>
                </a:lnTo>
                <a:lnTo>
                  <a:pt x="483559" y="96520"/>
                </a:lnTo>
                <a:lnTo>
                  <a:pt x="482851" y="97790"/>
                </a:lnTo>
                <a:close/>
              </a:path>
              <a:path w="840740" h="173989">
                <a:moveTo>
                  <a:pt x="506262" y="99060"/>
                </a:moveTo>
                <a:lnTo>
                  <a:pt x="505404" y="99060"/>
                </a:lnTo>
                <a:lnTo>
                  <a:pt x="505531" y="98172"/>
                </a:lnTo>
                <a:lnTo>
                  <a:pt x="505586" y="97790"/>
                </a:lnTo>
                <a:lnTo>
                  <a:pt x="506294" y="97790"/>
                </a:lnTo>
                <a:lnTo>
                  <a:pt x="506735" y="96520"/>
                </a:lnTo>
                <a:lnTo>
                  <a:pt x="507781" y="96520"/>
                </a:lnTo>
                <a:lnTo>
                  <a:pt x="507735" y="97790"/>
                </a:lnTo>
                <a:lnTo>
                  <a:pt x="506262" y="99060"/>
                </a:lnTo>
                <a:close/>
              </a:path>
              <a:path w="840740" h="173989">
                <a:moveTo>
                  <a:pt x="520603" y="97790"/>
                </a:moveTo>
                <a:lnTo>
                  <a:pt x="518859" y="97790"/>
                </a:lnTo>
                <a:lnTo>
                  <a:pt x="519489" y="96520"/>
                </a:lnTo>
                <a:lnTo>
                  <a:pt x="520699" y="96520"/>
                </a:lnTo>
                <a:lnTo>
                  <a:pt x="520603" y="97790"/>
                </a:lnTo>
                <a:close/>
              </a:path>
              <a:path w="840740" h="173989">
                <a:moveTo>
                  <a:pt x="604789" y="99060"/>
                </a:moveTo>
                <a:lnTo>
                  <a:pt x="603658" y="99060"/>
                </a:lnTo>
                <a:lnTo>
                  <a:pt x="603772" y="97790"/>
                </a:lnTo>
                <a:lnTo>
                  <a:pt x="604398" y="97790"/>
                </a:lnTo>
                <a:lnTo>
                  <a:pt x="605305" y="96520"/>
                </a:lnTo>
                <a:lnTo>
                  <a:pt x="606561" y="96520"/>
                </a:lnTo>
                <a:lnTo>
                  <a:pt x="605828" y="97790"/>
                </a:lnTo>
                <a:lnTo>
                  <a:pt x="604789" y="99060"/>
                </a:lnTo>
                <a:close/>
              </a:path>
              <a:path w="840740" h="173989">
                <a:moveTo>
                  <a:pt x="679478" y="99060"/>
                </a:moveTo>
                <a:lnTo>
                  <a:pt x="678596" y="99060"/>
                </a:lnTo>
                <a:lnTo>
                  <a:pt x="678083" y="97790"/>
                </a:lnTo>
                <a:lnTo>
                  <a:pt x="678610" y="97790"/>
                </a:lnTo>
                <a:lnTo>
                  <a:pt x="679365" y="96520"/>
                </a:lnTo>
                <a:lnTo>
                  <a:pt x="680436" y="96520"/>
                </a:lnTo>
                <a:lnTo>
                  <a:pt x="680019" y="97790"/>
                </a:lnTo>
                <a:lnTo>
                  <a:pt x="679478" y="99060"/>
                </a:lnTo>
                <a:close/>
              </a:path>
              <a:path w="840740" h="173989">
                <a:moveTo>
                  <a:pt x="722654" y="104131"/>
                </a:moveTo>
                <a:lnTo>
                  <a:pt x="722575" y="102870"/>
                </a:lnTo>
                <a:lnTo>
                  <a:pt x="723465" y="102870"/>
                </a:lnTo>
                <a:lnTo>
                  <a:pt x="723869" y="101801"/>
                </a:lnTo>
                <a:lnTo>
                  <a:pt x="724088" y="101508"/>
                </a:lnTo>
                <a:lnTo>
                  <a:pt x="725934" y="100330"/>
                </a:lnTo>
                <a:lnTo>
                  <a:pt x="727230" y="99060"/>
                </a:lnTo>
                <a:lnTo>
                  <a:pt x="728126" y="96520"/>
                </a:lnTo>
                <a:lnTo>
                  <a:pt x="730254" y="96520"/>
                </a:lnTo>
                <a:lnTo>
                  <a:pt x="729632" y="99060"/>
                </a:lnTo>
                <a:lnTo>
                  <a:pt x="728183" y="99060"/>
                </a:lnTo>
                <a:lnTo>
                  <a:pt x="727667" y="100330"/>
                </a:lnTo>
                <a:lnTo>
                  <a:pt x="727151" y="100330"/>
                </a:lnTo>
                <a:lnTo>
                  <a:pt x="725387" y="101801"/>
                </a:lnTo>
                <a:lnTo>
                  <a:pt x="724180" y="102870"/>
                </a:lnTo>
                <a:lnTo>
                  <a:pt x="722654" y="104131"/>
                </a:lnTo>
                <a:close/>
              </a:path>
              <a:path w="840740" h="173989">
                <a:moveTo>
                  <a:pt x="37033" y="100330"/>
                </a:moveTo>
                <a:lnTo>
                  <a:pt x="35125" y="100330"/>
                </a:lnTo>
                <a:lnTo>
                  <a:pt x="35353" y="99060"/>
                </a:lnTo>
                <a:lnTo>
                  <a:pt x="36478" y="97790"/>
                </a:lnTo>
                <a:lnTo>
                  <a:pt x="38008" y="97790"/>
                </a:lnTo>
                <a:lnTo>
                  <a:pt x="37574" y="99060"/>
                </a:lnTo>
                <a:lnTo>
                  <a:pt x="37033" y="100330"/>
                </a:lnTo>
                <a:close/>
              </a:path>
              <a:path w="840740" h="173989">
                <a:moveTo>
                  <a:pt x="50196" y="111606"/>
                </a:moveTo>
                <a:lnTo>
                  <a:pt x="48760" y="111606"/>
                </a:lnTo>
                <a:lnTo>
                  <a:pt x="48463" y="110490"/>
                </a:lnTo>
                <a:lnTo>
                  <a:pt x="51032" y="107950"/>
                </a:lnTo>
                <a:lnTo>
                  <a:pt x="53166" y="105392"/>
                </a:lnTo>
                <a:lnTo>
                  <a:pt x="54182" y="104131"/>
                </a:lnTo>
                <a:lnTo>
                  <a:pt x="56836" y="102870"/>
                </a:lnTo>
                <a:lnTo>
                  <a:pt x="57327" y="101801"/>
                </a:lnTo>
                <a:lnTo>
                  <a:pt x="57495" y="101508"/>
                </a:lnTo>
                <a:lnTo>
                  <a:pt x="58480" y="100330"/>
                </a:lnTo>
                <a:lnTo>
                  <a:pt x="58743" y="100330"/>
                </a:lnTo>
                <a:lnTo>
                  <a:pt x="60625" y="99060"/>
                </a:lnTo>
                <a:lnTo>
                  <a:pt x="61647" y="97790"/>
                </a:lnTo>
                <a:lnTo>
                  <a:pt x="62753" y="97790"/>
                </a:lnTo>
                <a:lnTo>
                  <a:pt x="62807" y="99060"/>
                </a:lnTo>
                <a:lnTo>
                  <a:pt x="62419" y="99060"/>
                </a:lnTo>
                <a:lnTo>
                  <a:pt x="60810" y="100330"/>
                </a:lnTo>
                <a:lnTo>
                  <a:pt x="60408" y="101508"/>
                </a:lnTo>
                <a:lnTo>
                  <a:pt x="58761" y="101508"/>
                </a:lnTo>
                <a:lnTo>
                  <a:pt x="58067" y="102870"/>
                </a:lnTo>
                <a:lnTo>
                  <a:pt x="57526" y="104131"/>
                </a:lnTo>
                <a:lnTo>
                  <a:pt x="55918" y="105392"/>
                </a:lnTo>
                <a:lnTo>
                  <a:pt x="54883" y="105392"/>
                </a:lnTo>
                <a:lnTo>
                  <a:pt x="53210" y="107950"/>
                </a:lnTo>
                <a:lnTo>
                  <a:pt x="51541" y="109220"/>
                </a:lnTo>
                <a:lnTo>
                  <a:pt x="50196" y="111606"/>
                </a:lnTo>
                <a:close/>
              </a:path>
              <a:path w="840740" h="173989">
                <a:moveTo>
                  <a:pt x="141688" y="106680"/>
                </a:moveTo>
                <a:lnTo>
                  <a:pt x="140556" y="106680"/>
                </a:lnTo>
                <a:lnTo>
                  <a:pt x="140666" y="105392"/>
                </a:lnTo>
                <a:lnTo>
                  <a:pt x="140786" y="104131"/>
                </a:lnTo>
                <a:lnTo>
                  <a:pt x="142652" y="102870"/>
                </a:lnTo>
                <a:lnTo>
                  <a:pt x="143503" y="102870"/>
                </a:lnTo>
                <a:lnTo>
                  <a:pt x="144919" y="100330"/>
                </a:lnTo>
                <a:lnTo>
                  <a:pt x="146268" y="99060"/>
                </a:lnTo>
                <a:lnTo>
                  <a:pt x="147872" y="97790"/>
                </a:lnTo>
                <a:lnTo>
                  <a:pt x="148702" y="97790"/>
                </a:lnTo>
                <a:lnTo>
                  <a:pt x="148431" y="100330"/>
                </a:lnTo>
                <a:lnTo>
                  <a:pt x="147969" y="100330"/>
                </a:lnTo>
                <a:lnTo>
                  <a:pt x="145749" y="101508"/>
                </a:lnTo>
                <a:lnTo>
                  <a:pt x="145620" y="101508"/>
                </a:lnTo>
                <a:lnTo>
                  <a:pt x="144389" y="104131"/>
                </a:lnTo>
                <a:lnTo>
                  <a:pt x="142255" y="105392"/>
                </a:lnTo>
                <a:lnTo>
                  <a:pt x="141688" y="106680"/>
                </a:lnTo>
                <a:close/>
              </a:path>
              <a:path w="840740" h="173989">
                <a:moveTo>
                  <a:pt x="272205" y="98172"/>
                </a:moveTo>
                <a:lnTo>
                  <a:pt x="272316" y="97790"/>
                </a:lnTo>
                <a:lnTo>
                  <a:pt x="272978" y="97790"/>
                </a:lnTo>
                <a:lnTo>
                  <a:pt x="272205" y="98172"/>
                </a:lnTo>
                <a:close/>
              </a:path>
              <a:path w="840740" h="173989">
                <a:moveTo>
                  <a:pt x="280636" y="102870"/>
                </a:moveTo>
                <a:lnTo>
                  <a:pt x="278793" y="102870"/>
                </a:lnTo>
                <a:lnTo>
                  <a:pt x="278774" y="101508"/>
                </a:lnTo>
                <a:lnTo>
                  <a:pt x="280641" y="101508"/>
                </a:lnTo>
                <a:lnTo>
                  <a:pt x="281807" y="100330"/>
                </a:lnTo>
                <a:lnTo>
                  <a:pt x="282618" y="99060"/>
                </a:lnTo>
                <a:lnTo>
                  <a:pt x="283700" y="97790"/>
                </a:lnTo>
                <a:lnTo>
                  <a:pt x="284696" y="97790"/>
                </a:lnTo>
                <a:lnTo>
                  <a:pt x="284084" y="99060"/>
                </a:lnTo>
                <a:lnTo>
                  <a:pt x="283650" y="100330"/>
                </a:lnTo>
                <a:lnTo>
                  <a:pt x="282028" y="101508"/>
                </a:lnTo>
                <a:lnTo>
                  <a:pt x="281702" y="101801"/>
                </a:lnTo>
                <a:lnTo>
                  <a:pt x="280636" y="102870"/>
                </a:lnTo>
                <a:close/>
              </a:path>
              <a:path w="840740" h="173989">
                <a:moveTo>
                  <a:pt x="280782" y="114300"/>
                </a:moveTo>
                <a:lnTo>
                  <a:pt x="280888" y="113325"/>
                </a:lnTo>
                <a:lnTo>
                  <a:pt x="281022" y="112921"/>
                </a:lnTo>
                <a:lnTo>
                  <a:pt x="283287" y="110490"/>
                </a:lnTo>
                <a:lnTo>
                  <a:pt x="284888" y="107950"/>
                </a:lnTo>
                <a:lnTo>
                  <a:pt x="287636" y="106680"/>
                </a:lnTo>
                <a:lnTo>
                  <a:pt x="287984" y="106680"/>
                </a:lnTo>
                <a:lnTo>
                  <a:pt x="288908" y="104131"/>
                </a:lnTo>
                <a:lnTo>
                  <a:pt x="289749" y="102870"/>
                </a:lnTo>
                <a:lnTo>
                  <a:pt x="291521" y="102870"/>
                </a:lnTo>
                <a:lnTo>
                  <a:pt x="291668" y="101801"/>
                </a:lnTo>
                <a:lnTo>
                  <a:pt x="291708" y="101508"/>
                </a:lnTo>
                <a:lnTo>
                  <a:pt x="292093" y="101508"/>
                </a:lnTo>
                <a:lnTo>
                  <a:pt x="293269" y="100330"/>
                </a:lnTo>
                <a:lnTo>
                  <a:pt x="294749" y="99060"/>
                </a:lnTo>
                <a:lnTo>
                  <a:pt x="296898" y="97790"/>
                </a:lnTo>
                <a:lnTo>
                  <a:pt x="296788" y="99060"/>
                </a:lnTo>
                <a:lnTo>
                  <a:pt x="295799" y="100330"/>
                </a:lnTo>
                <a:lnTo>
                  <a:pt x="293969" y="101508"/>
                </a:lnTo>
                <a:lnTo>
                  <a:pt x="293721" y="101801"/>
                </a:lnTo>
                <a:lnTo>
                  <a:pt x="292487" y="104131"/>
                </a:lnTo>
                <a:lnTo>
                  <a:pt x="291281" y="104131"/>
                </a:lnTo>
                <a:lnTo>
                  <a:pt x="288757" y="106680"/>
                </a:lnTo>
                <a:lnTo>
                  <a:pt x="286564" y="109220"/>
                </a:lnTo>
                <a:lnTo>
                  <a:pt x="285557" y="110490"/>
                </a:lnTo>
                <a:lnTo>
                  <a:pt x="283231" y="112921"/>
                </a:lnTo>
                <a:lnTo>
                  <a:pt x="282269" y="112921"/>
                </a:lnTo>
                <a:lnTo>
                  <a:pt x="280782" y="114300"/>
                </a:lnTo>
                <a:close/>
              </a:path>
              <a:path w="840740" h="173989">
                <a:moveTo>
                  <a:pt x="407991" y="99060"/>
                </a:moveTo>
                <a:lnTo>
                  <a:pt x="407325" y="99060"/>
                </a:lnTo>
                <a:lnTo>
                  <a:pt x="407368" y="97790"/>
                </a:lnTo>
                <a:lnTo>
                  <a:pt x="408820" y="97790"/>
                </a:lnTo>
                <a:lnTo>
                  <a:pt x="407991" y="99060"/>
                </a:lnTo>
                <a:close/>
              </a:path>
              <a:path w="840740" h="173989">
                <a:moveTo>
                  <a:pt x="509116" y="109220"/>
                </a:moveTo>
                <a:lnTo>
                  <a:pt x="507443" y="109220"/>
                </a:lnTo>
                <a:lnTo>
                  <a:pt x="507671" y="107950"/>
                </a:lnTo>
                <a:lnTo>
                  <a:pt x="509287" y="106680"/>
                </a:lnTo>
                <a:lnTo>
                  <a:pt x="510586" y="104131"/>
                </a:lnTo>
                <a:lnTo>
                  <a:pt x="513678" y="102870"/>
                </a:lnTo>
                <a:lnTo>
                  <a:pt x="513480" y="101801"/>
                </a:lnTo>
                <a:lnTo>
                  <a:pt x="513426" y="101508"/>
                </a:lnTo>
                <a:lnTo>
                  <a:pt x="514919" y="101508"/>
                </a:lnTo>
                <a:lnTo>
                  <a:pt x="515510" y="100330"/>
                </a:lnTo>
                <a:lnTo>
                  <a:pt x="516382" y="100330"/>
                </a:lnTo>
                <a:lnTo>
                  <a:pt x="516567" y="99060"/>
                </a:lnTo>
                <a:lnTo>
                  <a:pt x="517112" y="99060"/>
                </a:lnTo>
                <a:lnTo>
                  <a:pt x="517823" y="97790"/>
                </a:lnTo>
                <a:lnTo>
                  <a:pt x="518660" y="97790"/>
                </a:lnTo>
                <a:lnTo>
                  <a:pt x="517635" y="99060"/>
                </a:lnTo>
                <a:lnTo>
                  <a:pt x="517014" y="101508"/>
                </a:lnTo>
                <a:lnTo>
                  <a:pt x="516895" y="101801"/>
                </a:lnTo>
                <a:lnTo>
                  <a:pt x="516389" y="102870"/>
                </a:lnTo>
                <a:lnTo>
                  <a:pt x="515176" y="102870"/>
                </a:lnTo>
                <a:lnTo>
                  <a:pt x="513907" y="104131"/>
                </a:lnTo>
                <a:lnTo>
                  <a:pt x="513010" y="104131"/>
                </a:lnTo>
                <a:lnTo>
                  <a:pt x="511767" y="106680"/>
                </a:lnTo>
                <a:lnTo>
                  <a:pt x="509785" y="106680"/>
                </a:lnTo>
                <a:lnTo>
                  <a:pt x="509116" y="109220"/>
                </a:lnTo>
                <a:close/>
              </a:path>
              <a:path w="840740" h="173989">
                <a:moveTo>
                  <a:pt x="542868" y="99060"/>
                </a:moveTo>
                <a:lnTo>
                  <a:pt x="542639" y="98172"/>
                </a:lnTo>
                <a:lnTo>
                  <a:pt x="542541" y="97790"/>
                </a:lnTo>
                <a:lnTo>
                  <a:pt x="543114" y="97790"/>
                </a:lnTo>
                <a:lnTo>
                  <a:pt x="542868" y="99060"/>
                </a:lnTo>
                <a:close/>
              </a:path>
              <a:path w="840740" h="173989">
                <a:moveTo>
                  <a:pt x="592246" y="100330"/>
                </a:moveTo>
                <a:lnTo>
                  <a:pt x="590338" y="100330"/>
                </a:lnTo>
                <a:lnTo>
                  <a:pt x="590566" y="99060"/>
                </a:lnTo>
                <a:lnTo>
                  <a:pt x="591691" y="97790"/>
                </a:lnTo>
                <a:lnTo>
                  <a:pt x="593221" y="97790"/>
                </a:lnTo>
                <a:lnTo>
                  <a:pt x="592787" y="99060"/>
                </a:lnTo>
                <a:lnTo>
                  <a:pt x="592246" y="100330"/>
                </a:lnTo>
                <a:close/>
              </a:path>
              <a:path w="840740" h="173989">
                <a:moveTo>
                  <a:pt x="605413" y="111606"/>
                </a:moveTo>
                <a:lnTo>
                  <a:pt x="603976" y="111606"/>
                </a:lnTo>
                <a:lnTo>
                  <a:pt x="603679" y="110490"/>
                </a:lnTo>
                <a:lnTo>
                  <a:pt x="606248" y="107950"/>
                </a:lnTo>
                <a:lnTo>
                  <a:pt x="608383" y="105392"/>
                </a:lnTo>
                <a:lnTo>
                  <a:pt x="609398" y="104131"/>
                </a:lnTo>
                <a:lnTo>
                  <a:pt x="612052" y="102870"/>
                </a:lnTo>
                <a:lnTo>
                  <a:pt x="612543" y="101801"/>
                </a:lnTo>
                <a:lnTo>
                  <a:pt x="612712" y="101508"/>
                </a:lnTo>
                <a:lnTo>
                  <a:pt x="613696" y="100330"/>
                </a:lnTo>
                <a:lnTo>
                  <a:pt x="613960" y="100330"/>
                </a:lnTo>
                <a:lnTo>
                  <a:pt x="615842" y="99060"/>
                </a:lnTo>
                <a:lnTo>
                  <a:pt x="616863" y="97790"/>
                </a:lnTo>
                <a:lnTo>
                  <a:pt x="617970" y="97790"/>
                </a:lnTo>
                <a:lnTo>
                  <a:pt x="618023" y="99060"/>
                </a:lnTo>
                <a:lnTo>
                  <a:pt x="617635" y="99060"/>
                </a:lnTo>
                <a:lnTo>
                  <a:pt x="616027" y="100330"/>
                </a:lnTo>
                <a:lnTo>
                  <a:pt x="615624" y="101508"/>
                </a:lnTo>
                <a:lnTo>
                  <a:pt x="613978" y="101508"/>
                </a:lnTo>
                <a:lnTo>
                  <a:pt x="613283" y="102870"/>
                </a:lnTo>
                <a:lnTo>
                  <a:pt x="612743" y="104131"/>
                </a:lnTo>
                <a:lnTo>
                  <a:pt x="611135" y="105392"/>
                </a:lnTo>
                <a:lnTo>
                  <a:pt x="610099" y="105392"/>
                </a:lnTo>
                <a:lnTo>
                  <a:pt x="608426" y="107950"/>
                </a:lnTo>
                <a:lnTo>
                  <a:pt x="606757" y="109220"/>
                </a:lnTo>
                <a:lnTo>
                  <a:pt x="605413" y="111606"/>
                </a:lnTo>
                <a:close/>
              </a:path>
              <a:path w="840740" h="173989">
                <a:moveTo>
                  <a:pt x="696901" y="106680"/>
                </a:moveTo>
                <a:lnTo>
                  <a:pt x="695769" y="106680"/>
                </a:lnTo>
                <a:lnTo>
                  <a:pt x="695879" y="105392"/>
                </a:lnTo>
                <a:lnTo>
                  <a:pt x="695999" y="104131"/>
                </a:lnTo>
                <a:lnTo>
                  <a:pt x="697865" y="102870"/>
                </a:lnTo>
                <a:lnTo>
                  <a:pt x="698716" y="102870"/>
                </a:lnTo>
                <a:lnTo>
                  <a:pt x="700132" y="100330"/>
                </a:lnTo>
                <a:lnTo>
                  <a:pt x="701481" y="99060"/>
                </a:lnTo>
                <a:lnTo>
                  <a:pt x="703085" y="97790"/>
                </a:lnTo>
                <a:lnTo>
                  <a:pt x="703915" y="97790"/>
                </a:lnTo>
                <a:lnTo>
                  <a:pt x="703644" y="100330"/>
                </a:lnTo>
                <a:lnTo>
                  <a:pt x="703182" y="100330"/>
                </a:lnTo>
                <a:lnTo>
                  <a:pt x="700962" y="101508"/>
                </a:lnTo>
                <a:lnTo>
                  <a:pt x="700833" y="101508"/>
                </a:lnTo>
                <a:lnTo>
                  <a:pt x="699602" y="104131"/>
                </a:lnTo>
                <a:lnTo>
                  <a:pt x="697468" y="105392"/>
                </a:lnTo>
                <a:lnTo>
                  <a:pt x="696901" y="106680"/>
                </a:lnTo>
                <a:close/>
              </a:path>
              <a:path w="840740" h="173989">
                <a:moveTo>
                  <a:pt x="827421" y="98172"/>
                </a:moveTo>
                <a:lnTo>
                  <a:pt x="827522" y="97790"/>
                </a:lnTo>
                <a:lnTo>
                  <a:pt x="828195" y="97790"/>
                </a:lnTo>
                <a:lnTo>
                  <a:pt x="827421" y="98172"/>
                </a:lnTo>
                <a:close/>
              </a:path>
              <a:path w="840740" h="173989">
                <a:moveTo>
                  <a:pt x="838087" y="101508"/>
                </a:moveTo>
                <a:lnTo>
                  <a:pt x="835854" y="101508"/>
                </a:lnTo>
                <a:lnTo>
                  <a:pt x="837020" y="100330"/>
                </a:lnTo>
                <a:lnTo>
                  <a:pt x="837831" y="99060"/>
                </a:lnTo>
                <a:lnTo>
                  <a:pt x="838913" y="97790"/>
                </a:lnTo>
                <a:lnTo>
                  <a:pt x="839909" y="97790"/>
                </a:lnTo>
                <a:lnTo>
                  <a:pt x="839297" y="99060"/>
                </a:lnTo>
                <a:lnTo>
                  <a:pt x="838863" y="100330"/>
                </a:lnTo>
                <a:lnTo>
                  <a:pt x="838087" y="101508"/>
                </a:lnTo>
                <a:close/>
              </a:path>
              <a:path w="840740" h="173989">
                <a:moveTo>
                  <a:pt x="271462" y="100330"/>
                </a:moveTo>
                <a:lnTo>
                  <a:pt x="269808" y="100330"/>
                </a:lnTo>
                <a:lnTo>
                  <a:pt x="269968" y="99060"/>
                </a:lnTo>
                <a:lnTo>
                  <a:pt x="270413" y="99060"/>
                </a:lnTo>
                <a:lnTo>
                  <a:pt x="272205" y="98172"/>
                </a:lnTo>
                <a:lnTo>
                  <a:pt x="271946" y="99060"/>
                </a:lnTo>
                <a:lnTo>
                  <a:pt x="271462" y="100330"/>
                </a:lnTo>
                <a:close/>
              </a:path>
              <a:path w="840740" h="173989">
                <a:moveTo>
                  <a:pt x="826668" y="100330"/>
                </a:moveTo>
                <a:lnTo>
                  <a:pt x="825024" y="100330"/>
                </a:lnTo>
                <a:lnTo>
                  <a:pt x="825184" y="99060"/>
                </a:lnTo>
                <a:lnTo>
                  <a:pt x="825629" y="99060"/>
                </a:lnTo>
                <a:lnTo>
                  <a:pt x="827421" y="98172"/>
                </a:lnTo>
                <a:lnTo>
                  <a:pt x="827095" y="99060"/>
                </a:lnTo>
                <a:lnTo>
                  <a:pt x="826668" y="100330"/>
                </a:lnTo>
                <a:close/>
              </a:path>
              <a:path w="840740" h="173989">
                <a:moveTo>
                  <a:pt x="20227" y="105392"/>
                </a:moveTo>
                <a:lnTo>
                  <a:pt x="17685" y="105392"/>
                </a:lnTo>
                <a:lnTo>
                  <a:pt x="18450" y="104131"/>
                </a:lnTo>
                <a:lnTo>
                  <a:pt x="18863" y="102870"/>
                </a:lnTo>
                <a:lnTo>
                  <a:pt x="22126" y="100330"/>
                </a:lnTo>
                <a:lnTo>
                  <a:pt x="22706" y="99060"/>
                </a:lnTo>
                <a:lnTo>
                  <a:pt x="24329" y="99060"/>
                </a:lnTo>
                <a:lnTo>
                  <a:pt x="24130" y="100330"/>
                </a:lnTo>
                <a:lnTo>
                  <a:pt x="22184" y="101508"/>
                </a:lnTo>
                <a:lnTo>
                  <a:pt x="21923" y="101801"/>
                </a:lnTo>
                <a:lnTo>
                  <a:pt x="21333" y="102870"/>
                </a:lnTo>
                <a:lnTo>
                  <a:pt x="20838" y="104131"/>
                </a:lnTo>
                <a:lnTo>
                  <a:pt x="20227" y="105392"/>
                </a:lnTo>
                <a:close/>
              </a:path>
              <a:path w="840740" h="173989">
                <a:moveTo>
                  <a:pt x="96830" y="114300"/>
                </a:moveTo>
                <a:lnTo>
                  <a:pt x="94018" y="114300"/>
                </a:lnTo>
                <a:lnTo>
                  <a:pt x="95724" y="112921"/>
                </a:lnTo>
                <a:lnTo>
                  <a:pt x="97146" y="111606"/>
                </a:lnTo>
                <a:lnTo>
                  <a:pt x="98360" y="109220"/>
                </a:lnTo>
                <a:lnTo>
                  <a:pt x="100260" y="109220"/>
                </a:lnTo>
                <a:lnTo>
                  <a:pt x="101929" y="106680"/>
                </a:lnTo>
                <a:lnTo>
                  <a:pt x="102282" y="105392"/>
                </a:lnTo>
                <a:lnTo>
                  <a:pt x="104088" y="105392"/>
                </a:lnTo>
                <a:lnTo>
                  <a:pt x="104286" y="104131"/>
                </a:lnTo>
                <a:lnTo>
                  <a:pt x="109259" y="99060"/>
                </a:lnTo>
                <a:lnTo>
                  <a:pt x="110053" y="99060"/>
                </a:lnTo>
                <a:lnTo>
                  <a:pt x="110273" y="100330"/>
                </a:lnTo>
                <a:lnTo>
                  <a:pt x="109430" y="100330"/>
                </a:lnTo>
                <a:lnTo>
                  <a:pt x="109305" y="101801"/>
                </a:lnTo>
                <a:lnTo>
                  <a:pt x="109135" y="102870"/>
                </a:lnTo>
                <a:lnTo>
                  <a:pt x="108558" y="102870"/>
                </a:lnTo>
                <a:lnTo>
                  <a:pt x="106647" y="104131"/>
                </a:lnTo>
                <a:lnTo>
                  <a:pt x="105838" y="104131"/>
                </a:lnTo>
                <a:lnTo>
                  <a:pt x="104377" y="106680"/>
                </a:lnTo>
                <a:lnTo>
                  <a:pt x="103242" y="107950"/>
                </a:lnTo>
                <a:lnTo>
                  <a:pt x="101345" y="109220"/>
                </a:lnTo>
                <a:lnTo>
                  <a:pt x="100836" y="110490"/>
                </a:lnTo>
                <a:lnTo>
                  <a:pt x="99350" y="111606"/>
                </a:lnTo>
                <a:lnTo>
                  <a:pt x="96830" y="114300"/>
                </a:lnTo>
                <a:close/>
              </a:path>
              <a:path w="840740" h="173989">
                <a:moveTo>
                  <a:pt x="257399" y="102870"/>
                </a:moveTo>
                <a:lnTo>
                  <a:pt x="254631" y="102870"/>
                </a:lnTo>
                <a:lnTo>
                  <a:pt x="254741" y="101801"/>
                </a:lnTo>
                <a:lnTo>
                  <a:pt x="254873" y="101508"/>
                </a:lnTo>
                <a:lnTo>
                  <a:pt x="256307" y="100330"/>
                </a:lnTo>
                <a:lnTo>
                  <a:pt x="257061" y="99060"/>
                </a:lnTo>
                <a:lnTo>
                  <a:pt x="258780" y="99060"/>
                </a:lnTo>
                <a:lnTo>
                  <a:pt x="257912" y="101508"/>
                </a:lnTo>
                <a:lnTo>
                  <a:pt x="257399" y="102870"/>
                </a:lnTo>
                <a:close/>
              </a:path>
              <a:path w="840740" h="173989">
                <a:moveTo>
                  <a:pt x="382106" y="100330"/>
                </a:moveTo>
                <a:lnTo>
                  <a:pt x="381170" y="100330"/>
                </a:lnTo>
                <a:lnTo>
                  <a:pt x="381234" y="99060"/>
                </a:lnTo>
                <a:lnTo>
                  <a:pt x="382903" y="99060"/>
                </a:lnTo>
                <a:lnTo>
                  <a:pt x="382106" y="100330"/>
                </a:lnTo>
                <a:close/>
              </a:path>
              <a:path w="840740" h="173989">
                <a:moveTo>
                  <a:pt x="451754" y="104131"/>
                </a:moveTo>
                <a:lnTo>
                  <a:pt x="449407" y="104131"/>
                </a:lnTo>
                <a:lnTo>
                  <a:pt x="450294" y="102870"/>
                </a:lnTo>
                <a:lnTo>
                  <a:pt x="451290" y="102870"/>
                </a:lnTo>
                <a:lnTo>
                  <a:pt x="453080" y="100330"/>
                </a:lnTo>
                <a:lnTo>
                  <a:pt x="454173" y="100330"/>
                </a:lnTo>
                <a:lnTo>
                  <a:pt x="455507" y="99060"/>
                </a:lnTo>
                <a:lnTo>
                  <a:pt x="454653" y="101508"/>
                </a:lnTo>
                <a:lnTo>
                  <a:pt x="453938" y="102870"/>
                </a:lnTo>
                <a:lnTo>
                  <a:pt x="451754" y="104131"/>
                </a:lnTo>
                <a:close/>
              </a:path>
              <a:path w="840740" h="173989">
                <a:moveTo>
                  <a:pt x="480271" y="100330"/>
                </a:moveTo>
                <a:lnTo>
                  <a:pt x="478580" y="100330"/>
                </a:lnTo>
                <a:lnTo>
                  <a:pt x="479787" y="99060"/>
                </a:lnTo>
                <a:lnTo>
                  <a:pt x="480271" y="100330"/>
                </a:lnTo>
                <a:close/>
              </a:path>
              <a:path w="840740" h="173989">
                <a:moveTo>
                  <a:pt x="504319" y="101508"/>
                </a:moveTo>
                <a:lnTo>
                  <a:pt x="502080" y="101508"/>
                </a:lnTo>
                <a:lnTo>
                  <a:pt x="502896" y="100330"/>
                </a:lnTo>
                <a:lnTo>
                  <a:pt x="503867" y="99060"/>
                </a:lnTo>
                <a:lnTo>
                  <a:pt x="505088" y="99060"/>
                </a:lnTo>
                <a:lnTo>
                  <a:pt x="504319" y="101508"/>
                </a:lnTo>
                <a:close/>
              </a:path>
              <a:path w="840740" h="173989">
                <a:moveTo>
                  <a:pt x="541400" y="101508"/>
                </a:moveTo>
                <a:lnTo>
                  <a:pt x="538484" y="101508"/>
                </a:lnTo>
                <a:lnTo>
                  <a:pt x="539957" y="100330"/>
                </a:lnTo>
                <a:lnTo>
                  <a:pt x="541014" y="99060"/>
                </a:lnTo>
                <a:lnTo>
                  <a:pt x="541616" y="99060"/>
                </a:lnTo>
                <a:lnTo>
                  <a:pt x="542099" y="100330"/>
                </a:lnTo>
                <a:lnTo>
                  <a:pt x="541925" y="100330"/>
                </a:lnTo>
                <a:lnTo>
                  <a:pt x="541400" y="101508"/>
                </a:lnTo>
                <a:close/>
              </a:path>
              <a:path w="840740" h="173989">
                <a:moveTo>
                  <a:pt x="575443" y="105392"/>
                </a:moveTo>
                <a:lnTo>
                  <a:pt x="572902" y="105392"/>
                </a:lnTo>
                <a:lnTo>
                  <a:pt x="573666" y="104131"/>
                </a:lnTo>
                <a:lnTo>
                  <a:pt x="574080" y="102870"/>
                </a:lnTo>
                <a:lnTo>
                  <a:pt x="577339" y="100330"/>
                </a:lnTo>
                <a:lnTo>
                  <a:pt x="577919" y="99060"/>
                </a:lnTo>
                <a:lnTo>
                  <a:pt x="579972" y="99060"/>
                </a:lnTo>
                <a:lnTo>
                  <a:pt x="579542" y="100330"/>
                </a:lnTo>
                <a:lnTo>
                  <a:pt x="579343" y="100330"/>
                </a:lnTo>
                <a:lnTo>
                  <a:pt x="577397" y="101508"/>
                </a:lnTo>
                <a:lnTo>
                  <a:pt x="577136" y="101801"/>
                </a:lnTo>
                <a:lnTo>
                  <a:pt x="576546" y="102870"/>
                </a:lnTo>
                <a:lnTo>
                  <a:pt x="575443" y="105392"/>
                </a:lnTo>
                <a:close/>
              </a:path>
              <a:path w="840740" h="173989">
                <a:moveTo>
                  <a:pt x="652042" y="114300"/>
                </a:moveTo>
                <a:lnTo>
                  <a:pt x="649231" y="114300"/>
                </a:lnTo>
                <a:lnTo>
                  <a:pt x="650937" y="112921"/>
                </a:lnTo>
                <a:lnTo>
                  <a:pt x="652359" y="111606"/>
                </a:lnTo>
                <a:lnTo>
                  <a:pt x="653573" y="109220"/>
                </a:lnTo>
                <a:lnTo>
                  <a:pt x="655473" y="109220"/>
                </a:lnTo>
                <a:lnTo>
                  <a:pt x="657142" y="106680"/>
                </a:lnTo>
                <a:lnTo>
                  <a:pt x="657495" y="105392"/>
                </a:lnTo>
                <a:lnTo>
                  <a:pt x="659301" y="105392"/>
                </a:lnTo>
                <a:lnTo>
                  <a:pt x="659499" y="104131"/>
                </a:lnTo>
                <a:lnTo>
                  <a:pt x="664472" y="99060"/>
                </a:lnTo>
                <a:lnTo>
                  <a:pt x="665266" y="99060"/>
                </a:lnTo>
                <a:lnTo>
                  <a:pt x="665486" y="100330"/>
                </a:lnTo>
                <a:lnTo>
                  <a:pt x="664643" y="100330"/>
                </a:lnTo>
                <a:lnTo>
                  <a:pt x="664518" y="101801"/>
                </a:lnTo>
                <a:lnTo>
                  <a:pt x="664348" y="102870"/>
                </a:lnTo>
                <a:lnTo>
                  <a:pt x="663771" y="102870"/>
                </a:lnTo>
                <a:lnTo>
                  <a:pt x="661860" y="104131"/>
                </a:lnTo>
                <a:lnTo>
                  <a:pt x="661051" y="104131"/>
                </a:lnTo>
                <a:lnTo>
                  <a:pt x="659590" y="106680"/>
                </a:lnTo>
                <a:lnTo>
                  <a:pt x="658455" y="107950"/>
                </a:lnTo>
                <a:lnTo>
                  <a:pt x="656558" y="109220"/>
                </a:lnTo>
                <a:lnTo>
                  <a:pt x="656049" y="110490"/>
                </a:lnTo>
                <a:lnTo>
                  <a:pt x="654563" y="111606"/>
                </a:lnTo>
                <a:lnTo>
                  <a:pt x="652042" y="114300"/>
                </a:lnTo>
                <a:close/>
              </a:path>
              <a:path w="840740" h="173989">
                <a:moveTo>
                  <a:pt x="812612" y="102870"/>
                </a:moveTo>
                <a:lnTo>
                  <a:pt x="809847" y="102870"/>
                </a:lnTo>
                <a:lnTo>
                  <a:pt x="809958" y="101801"/>
                </a:lnTo>
                <a:lnTo>
                  <a:pt x="810090" y="101508"/>
                </a:lnTo>
                <a:lnTo>
                  <a:pt x="811523" y="100330"/>
                </a:lnTo>
                <a:lnTo>
                  <a:pt x="812278" y="99060"/>
                </a:lnTo>
                <a:lnTo>
                  <a:pt x="813996" y="99060"/>
                </a:lnTo>
                <a:lnTo>
                  <a:pt x="813125" y="101508"/>
                </a:lnTo>
                <a:lnTo>
                  <a:pt x="812612" y="102870"/>
                </a:lnTo>
                <a:close/>
              </a:path>
              <a:path w="840740" h="173989">
                <a:moveTo>
                  <a:pt x="30776" y="105392"/>
                </a:moveTo>
                <a:lnTo>
                  <a:pt x="30673" y="104131"/>
                </a:lnTo>
                <a:lnTo>
                  <a:pt x="32079" y="102870"/>
                </a:lnTo>
                <a:lnTo>
                  <a:pt x="32471" y="100330"/>
                </a:lnTo>
                <a:lnTo>
                  <a:pt x="34983" y="100330"/>
                </a:lnTo>
                <a:lnTo>
                  <a:pt x="34894" y="101801"/>
                </a:lnTo>
                <a:lnTo>
                  <a:pt x="34830" y="102870"/>
                </a:lnTo>
                <a:lnTo>
                  <a:pt x="34229" y="102870"/>
                </a:lnTo>
                <a:lnTo>
                  <a:pt x="30776" y="105392"/>
                </a:lnTo>
                <a:close/>
              </a:path>
              <a:path w="840740" h="173989">
                <a:moveTo>
                  <a:pt x="121551" y="101508"/>
                </a:moveTo>
                <a:lnTo>
                  <a:pt x="119518" y="101508"/>
                </a:lnTo>
                <a:lnTo>
                  <a:pt x="120059" y="100330"/>
                </a:lnTo>
                <a:lnTo>
                  <a:pt x="122198" y="100330"/>
                </a:lnTo>
                <a:lnTo>
                  <a:pt x="121551" y="101508"/>
                </a:lnTo>
                <a:close/>
              </a:path>
              <a:path w="840740" h="173989">
                <a:moveTo>
                  <a:pt x="172425" y="111606"/>
                </a:moveTo>
                <a:lnTo>
                  <a:pt x="170188" y="111606"/>
                </a:lnTo>
                <a:lnTo>
                  <a:pt x="172472" y="110490"/>
                </a:lnTo>
                <a:lnTo>
                  <a:pt x="173878" y="109220"/>
                </a:lnTo>
                <a:lnTo>
                  <a:pt x="176291" y="106680"/>
                </a:lnTo>
                <a:lnTo>
                  <a:pt x="176662" y="105392"/>
                </a:lnTo>
                <a:lnTo>
                  <a:pt x="179111" y="104131"/>
                </a:lnTo>
                <a:lnTo>
                  <a:pt x="180511" y="101801"/>
                </a:lnTo>
                <a:lnTo>
                  <a:pt x="180729" y="101508"/>
                </a:lnTo>
                <a:lnTo>
                  <a:pt x="181984" y="100330"/>
                </a:lnTo>
                <a:lnTo>
                  <a:pt x="183489" y="100330"/>
                </a:lnTo>
                <a:lnTo>
                  <a:pt x="183291" y="101508"/>
                </a:lnTo>
                <a:lnTo>
                  <a:pt x="183074" y="101801"/>
                </a:lnTo>
                <a:lnTo>
                  <a:pt x="182002" y="102870"/>
                </a:lnTo>
                <a:lnTo>
                  <a:pt x="181436" y="102870"/>
                </a:lnTo>
                <a:lnTo>
                  <a:pt x="180715" y="104131"/>
                </a:lnTo>
                <a:lnTo>
                  <a:pt x="179299" y="105392"/>
                </a:lnTo>
                <a:lnTo>
                  <a:pt x="178374" y="105392"/>
                </a:lnTo>
                <a:lnTo>
                  <a:pt x="177525" y="107950"/>
                </a:lnTo>
                <a:lnTo>
                  <a:pt x="176173" y="107950"/>
                </a:lnTo>
                <a:lnTo>
                  <a:pt x="174540" y="110490"/>
                </a:lnTo>
                <a:lnTo>
                  <a:pt x="172425" y="111606"/>
                </a:lnTo>
                <a:close/>
              </a:path>
              <a:path w="840740" h="173989">
                <a:moveTo>
                  <a:pt x="268192" y="102870"/>
                </a:moveTo>
                <a:lnTo>
                  <a:pt x="266413" y="102870"/>
                </a:lnTo>
                <a:lnTo>
                  <a:pt x="266548" y="101801"/>
                </a:lnTo>
                <a:lnTo>
                  <a:pt x="266584" y="101508"/>
                </a:lnTo>
                <a:lnTo>
                  <a:pt x="266722" y="101508"/>
                </a:lnTo>
                <a:lnTo>
                  <a:pt x="268651" y="100330"/>
                </a:lnTo>
                <a:lnTo>
                  <a:pt x="269683" y="100330"/>
                </a:lnTo>
                <a:lnTo>
                  <a:pt x="269267" y="101508"/>
                </a:lnTo>
                <a:lnTo>
                  <a:pt x="269070" y="101801"/>
                </a:lnTo>
                <a:lnTo>
                  <a:pt x="268192" y="102870"/>
                </a:lnTo>
                <a:close/>
              </a:path>
              <a:path w="840740" h="173989">
                <a:moveTo>
                  <a:pt x="343670" y="101508"/>
                </a:moveTo>
                <a:lnTo>
                  <a:pt x="342267" y="101508"/>
                </a:lnTo>
                <a:lnTo>
                  <a:pt x="342838" y="100330"/>
                </a:lnTo>
                <a:lnTo>
                  <a:pt x="344123" y="100330"/>
                </a:lnTo>
                <a:lnTo>
                  <a:pt x="343670" y="101508"/>
                </a:lnTo>
                <a:close/>
              </a:path>
              <a:path w="840740" h="173989">
                <a:moveTo>
                  <a:pt x="393335" y="101508"/>
                </a:moveTo>
                <a:lnTo>
                  <a:pt x="391336" y="101508"/>
                </a:lnTo>
                <a:lnTo>
                  <a:pt x="392892" y="100330"/>
                </a:lnTo>
                <a:lnTo>
                  <a:pt x="393335" y="101508"/>
                </a:lnTo>
                <a:close/>
              </a:path>
              <a:path w="840740" h="173989">
                <a:moveTo>
                  <a:pt x="405169" y="101508"/>
                </a:moveTo>
                <a:lnTo>
                  <a:pt x="404130" y="101508"/>
                </a:lnTo>
                <a:lnTo>
                  <a:pt x="404503" y="100330"/>
                </a:lnTo>
                <a:lnTo>
                  <a:pt x="405446" y="100330"/>
                </a:lnTo>
                <a:lnTo>
                  <a:pt x="405169" y="101508"/>
                </a:lnTo>
                <a:close/>
              </a:path>
              <a:path w="840740" h="173989">
                <a:moveTo>
                  <a:pt x="443349" y="101508"/>
                </a:moveTo>
                <a:lnTo>
                  <a:pt x="440756" y="101508"/>
                </a:lnTo>
                <a:lnTo>
                  <a:pt x="442216" y="100330"/>
                </a:lnTo>
                <a:lnTo>
                  <a:pt x="442910" y="100330"/>
                </a:lnTo>
                <a:lnTo>
                  <a:pt x="443349" y="101508"/>
                </a:lnTo>
                <a:close/>
              </a:path>
              <a:path w="840740" h="173989">
                <a:moveTo>
                  <a:pt x="475720" y="105392"/>
                </a:moveTo>
                <a:lnTo>
                  <a:pt x="473992" y="105392"/>
                </a:lnTo>
                <a:lnTo>
                  <a:pt x="474429" y="104131"/>
                </a:lnTo>
                <a:lnTo>
                  <a:pt x="474591" y="102870"/>
                </a:lnTo>
                <a:lnTo>
                  <a:pt x="476337" y="101801"/>
                </a:lnTo>
                <a:lnTo>
                  <a:pt x="476718" y="101508"/>
                </a:lnTo>
                <a:lnTo>
                  <a:pt x="477392" y="100330"/>
                </a:lnTo>
                <a:lnTo>
                  <a:pt x="480022" y="100330"/>
                </a:lnTo>
                <a:lnTo>
                  <a:pt x="478340" y="101508"/>
                </a:lnTo>
                <a:lnTo>
                  <a:pt x="478093" y="101801"/>
                </a:lnTo>
                <a:lnTo>
                  <a:pt x="477467" y="102870"/>
                </a:lnTo>
                <a:lnTo>
                  <a:pt x="476025" y="104131"/>
                </a:lnTo>
                <a:lnTo>
                  <a:pt x="475720" y="105392"/>
                </a:lnTo>
                <a:close/>
              </a:path>
              <a:path w="840740" h="173989">
                <a:moveTo>
                  <a:pt x="585989" y="105392"/>
                </a:moveTo>
                <a:lnTo>
                  <a:pt x="585886" y="104131"/>
                </a:lnTo>
                <a:lnTo>
                  <a:pt x="587292" y="102870"/>
                </a:lnTo>
                <a:lnTo>
                  <a:pt x="587684" y="100330"/>
                </a:lnTo>
                <a:lnTo>
                  <a:pt x="590196" y="100330"/>
                </a:lnTo>
                <a:lnTo>
                  <a:pt x="590107" y="101801"/>
                </a:lnTo>
                <a:lnTo>
                  <a:pt x="590043" y="102870"/>
                </a:lnTo>
                <a:lnTo>
                  <a:pt x="589442" y="102870"/>
                </a:lnTo>
                <a:lnTo>
                  <a:pt x="585989" y="105392"/>
                </a:lnTo>
                <a:close/>
              </a:path>
              <a:path w="840740" h="173989">
                <a:moveTo>
                  <a:pt x="676764" y="101508"/>
                </a:moveTo>
                <a:lnTo>
                  <a:pt x="674731" y="101508"/>
                </a:lnTo>
                <a:lnTo>
                  <a:pt x="675272" y="100330"/>
                </a:lnTo>
                <a:lnTo>
                  <a:pt x="677411" y="100330"/>
                </a:lnTo>
                <a:lnTo>
                  <a:pt x="676764" y="101508"/>
                </a:lnTo>
                <a:close/>
              </a:path>
              <a:path w="840740" h="173989">
                <a:moveTo>
                  <a:pt x="727638" y="111606"/>
                </a:moveTo>
                <a:lnTo>
                  <a:pt x="725401" y="111606"/>
                </a:lnTo>
                <a:lnTo>
                  <a:pt x="727685" y="110490"/>
                </a:lnTo>
                <a:lnTo>
                  <a:pt x="729091" y="109220"/>
                </a:lnTo>
                <a:lnTo>
                  <a:pt x="731504" y="106680"/>
                </a:lnTo>
                <a:lnTo>
                  <a:pt x="731875" y="105392"/>
                </a:lnTo>
                <a:lnTo>
                  <a:pt x="734324" y="104131"/>
                </a:lnTo>
                <a:lnTo>
                  <a:pt x="735724" y="101801"/>
                </a:lnTo>
                <a:lnTo>
                  <a:pt x="735942" y="101508"/>
                </a:lnTo>
                <a:lnTo>
                  <a:pt x="737197" y="100330"/>
                </a:lnTo>
                <a:lnTo>
                  <a:pt x="738702" y="100330"/>
                </a:lnTo>
                <a:lnTo>
                  <a:pt x="738504" y="101508"/>
                </a:lnTo>
                <a:lnTo>
                  <a:pt x="738287" y="101801"/>
                </a:lnTo>
                <a:lnTo>
                  <a:pt x="737215" y="102870"/>
                </a:lnTo>
                <a:lnTo>
                  <a:pt x="736649" y="102870"/>
                </a:lnTo>
                <a:lnTo>
                  <a:pt x="735928" y="104131"/>
                </a:lnTo>
                <a:lnTo>
                  <a:pt x="734512" y="105392"/>
                </a:lnTo>
                <a:lnTo>
                  <a:pt x="733587" y="105392"/>
                </a:lnTo>
                <a:lnTo>
                  <a:pt x="732738" y="107950"/>
                </a:lnTo>
                <a:lnTo>
                  <a:pt x="731386" y="107950"/>
                </a:lnTo>
                <a:lnTo>
                  <a:pt x="729753" y="110490"/>
                </a:lnTo>
                <a:lnTo>
                  <a:pt x="727638" y="111606"/>
                </a:lnTo>
                <a:close/>
              </a:path>
              <a:path w="840740" h="173989">
                <a:moveTo>
                  <a:pt x="823405" y="102870"/>
                </a:moveTo>
                <a:lnTo>
                  <a:pt x="821626" y="102870"/>
                </a:lnTo>
                <a:lnTo>
                  <a:pt x="821760" y="101801"/>
                </a:lnTo>
                <a:lnTo>
                  <a:pt x="821797" y="101508"/>
                </a:lnTo>
                <a:lnTo>
                  <a:pt x="821935" y="101508"/>
                </a:lnTo>
                <a:lnTo>
                  <a:pt x="823864" y="100330"/>
                </a:lnTo>
                <a:lnTo>
                  <a:pt x="824896" y="100330"/>
                </a:lnTo>
                <a:lnTo>
                  <a:pt x="824480" y="101508"/>
                </a:lnTo>
                <a:lnTo>
                  <a:pt x="824283" y="101801"/>
                </a:lnTo>
                <a:lnTo>
                  <a:pt x="823405" y="102870"/>
                </a:lnTo>
                <a:close/>
              </a:path>
              <a:path w="840740" h="173989">
                <a:moveTo>
                  <a:pt x="36702" y="111606"/>
                </a:moveTo>
                <a:lnTo>
                  <a:pt x="36951" y="110490"/>
                </a:lnTo>
                <a:lnTo>
                  <a:pt x="37470" y="109220"/>
                </a:lnTo>
                <a:lnTo>
                  <a:pt x="39847" y="107950"/>
                </a:lnTo>
                <a:lnTo>
                  <a:pt x="40314" y="106680"/>
                </a:lnTo>
                <a:lnTo>
                  <a:pt x="42056" y="105392"/>
                </a:lnTo>
                <a:lnTo>
                  <a:pt x="42224" y="105392"/>
                </a:lnTo>
                <a:lnTo>
                  <a:pt x="42437" y="104131"/>
                </a:lnTo>
                <a:lnTo>
                  <a:pt x="43232" y="102870"/>
                </a:lnTo>
                <a:lnTo>
                  <a:pt x="44658" y="101508"/>
                </a:lnTo>
                <a:lnTo>
                  <a:pt x="46958" y="101508"/>
                </a:lnTo>
                <a:lnTo>
                  <a:pt x="45189" y="102870"/>
                </a:lnTo>
                <a:lnTo>
                  <a:pt x="44652" y="105392"/>
                </a:lnTo>
                <a:lnTo>
                  <a:pt x="42114" y="106680"/>
                </a:lnTo>
                <a:lnTo>
                  <a:pt x="41755" y="106680"/>
                </a:lnTo>
                <a:lnTo>
                  <a:pt x="40794" y="107950"/>
                </a:lnTo>
                <a:lnTo>
                  <a:pt x="39719" y="109220"/>
                </a:lnTo>
                <a:lnTo>
                  <a:pt x="38385" y="110490"/>
                </a:lnTo>
                <a:lnTo>
                  <a:pt x="37510" y="110490"/>
                </a:lnTo>
                <a:lnTo>
                  <a:pt x="36702" y="111606"/>
                </a:lnTo>
                <a:close/>
              </a:path>
              <a:path w="840740" h="173989">
                <a:moveTo>
                  <a:pt x="71134" y="101801"/>
                </a:moveTo>
                <a:lnTo>
                  <a:pt x="71216" y="101508"/>
                </a:lnTo>
                <a:lnTo>
                  <a:pt x="71563" y="101508"/>
                </a:lnTo>
                <a:lnTo>
                  <a:pt x="71134" y="101801"/>
                </a:lnTo>
                <a:close/>
              </a:path>
              <a:path w="840740" h="173989">
                <a:moveTo>
                  <a:pt x="120380" y="102870"/>
                </a:moveTo>
                <a:lnTo>
                  <a:pt x="120070" y="102870"/>
                </a:lnTo>
                <a:lnTo>
                  <a:pt x="119869" y="101801"/>
                </a:lnTo>
                <a:lnTo>
                  <a:pt x="119814" y="101508"/>
                </a:lnTo>
                <a:lnTo>
                  <a:pt x="121158" y="101508"/>
                </a:lnTo>
                <a:lnTo>
                  <a:pt x="120380" y="102870"/>
                </a:lnTo>
                <a:close/>
              </a:path>
              <a:path w="840740" h="173989">
                <a:moveTo>
                  <a:pt x="304806" y="104131"/>
                </a:moveTo>
                <a:lnTo>
                  <a:pt x="302561" y="104131"/>
                </a:lnTo>
                <a:lnTo>
                  <a:pt x="302770" y="102870"/>
                </a:lnTo>
                <a:lnTo>
                  <a:pt x="303603" y="102870"/>
                </a:lnTo>
                <a:lnTo>
                  <a:pt x="305220" y="101508"/>
                </a:lnTo>
                <a:lnTo>
                  <a:pt x="305087" y="101801"/>
                </a:lnTo>
                <a:lnTo>
                  <a:pt x="304806" y="104131"/>
                </a:lnTo>
                <a:close/>
              </a:path>
              <a:path w="840740" h="173989">
                <a:moveTo>
                  <a:pt x="321441" y="111606"/>
                </a:moveTo>
                <a:lnTo>
                  <a:pt x="321327" y="110490"/>
                </a:lnTo>
                <a:lnTo>
                  <a:pt x="322196" y="107950"/>
                </a:lnTo>
                <a:lnTo>
                  <a:pt x="323562" y="106680"/>
                </a:lnTo>
                <a:lnTo>
                  <a:pt x="326101" y="105392"/>
                </a:lnTo>
                <a:lnTo>
                  <a:pt x="326998" y="104131"/>
                </a:lnTo>
                <a:lnTo>
                  <a:pt x="328256" y="102870"/>
                </a:lnTo>
                <a:lnTo>
                  <a:pt x="328854" y="101508"/>
                </a:lnTo>
                <a:lnTo>
                  <a:pt x="330929" y="101508"/>
                </a:lnTo>
                <a:lnTo>
                  <a:pt x="330006" y="102870"/>
                </a:lnTo>
                <a:lnTo>
                  <a:pt x="329529" y="104131"/>
                </a:lnTo>
                <a:lnTo>
                  <a:pt x="327315" y="105392"/>
                </a:lnTo>
                <a:lnTo>
                  <a:pt x="325512" y="107950"/>
                </a:lnTo>
                <a:lnTo>
                  <a:pt x="323153" y="110490"/>
                </a:lnTo>
                <a:lnTo>
                  <a:pt x="321961" y="110490"/>
                </a:lnTo>
                <a:lnTo>
                  <a:pt x="321441" y="111606"/>
                </a:lnTo>
                <a:close/>
              </a:path>
              <a:path w="840740" h="173989">
                <a:moveTo>
                  <a:pt x="342187" y="102870"/>
                </a:moveTo>
                <a:lnTo>
                  <a:pt x="341500" y="102870"/>
                </a:lnTo>
                <a:lnTo>
                  <a:pt x="341378" y="101801"/>
                </a:lnTo>
                <a:lnTo>
                  <a:pt x="341344" y="101508"/>
                </a:lnTo>
                <a:lnTo>
                  <a:pt x="342946" y="101508"/>
                </a:lnTo>
                <a:lnTo>
                  <a:pt x="342187" y="102870"/>
                </a:lnTo>
                <a:close/>
              </a:path>
              <a:path w="840740" h="173989">
                <a:moveTo>
                  <a:pt x="378061" y="104131"/>
                </a:moveTo>
                <a:lnTo>
                  <a:pt x="376802" y="104131"/>
                </a:lnTo>
                <a:lnTo>
                  <a:pt x="378190" y="101508"/>
                </a:lnTo>
                <a:lnTo>
                  <a:pt x="378654" y="101508"/>
                </a:lnTo>
                <a:lnTo>
                  <a:pt x="379192" y="102870"/>
                </a:lnTo>
                <a:lnTo>
                  <a:pt x="378061" y="104131"/>
                </a:lnTo>
                <a:close/>
              </a:path>
              <a:path w="840740" h="173989">
                <a:moveTo>
                  <a:pt x="391817" y="102870"/>
                </a:moveTo>
                <a:lnTo>
                  <a:pt x="391426" y="102870"/>
                </a:lnTo>
                <a:lnTo>
                  <a:pt x="391249" y="101801"/>
                </a:lnTo>
                <a:lnTo>
                  <a:pt x="391201" y="101508"/>
                </a:lnTo>
                <a:lnTo>
                  <a:pt x="393049" y="101508"/>
                </a:lnTo>
                <a:lnTo>
                  <a:pt x="391817" y="102870"/>
                </a:lnTo>
                <a:close/>
              </a:path>
              <a:path w="840740" h="173989">
                <a:moveTo>
                  <a:pt x="415656" y="104131"/>
                </a:moveTo>
                <a:lnTo>
                  <a:pt x="413777" y="104131"/>
                </a:lnTo>
                <a:lnTo>
                  <a:pt x="413777" y="102870"/>
                </a:lnTo>
                <a:lnTo>
                  <a:pt x="415928" y="101508"/>
                </a:lnTo>
                <a:lnTo>
                  <a:pt x="415851" y="101801"/>
                </a:lnTo>
                <a:lnTo>
                  <a:pt x="415762" y="102870"/>
                </a:lnTo>
                <a:lnTo>
                  <a:pt x="415656" y="104131"/>
                </a:lnTo>
                <a:close/>
              </a:path>
              <a:path w="840740" h="173989">
                <a:moveTo>
                  <a:pt x="424744" y="118110"/>
                </a:moveTo>
                <a:lnTo>
                  <a:pt x="424794" y="116840"/>
                </a:lnTo>
                <a:lnTo>
                  <a:pt x="426555" y="115570"/>
                </a:lnTo>
                <a:lnTo>
                  <a:pt x="427989" y="114300"/>
                </a:lnTo>
                <a:lnTo>
                  <a:pt x="429220" y="112921"/>
                </a:lnTo>
                <a:lnTo>
                  <a:pt x="430462" y="111606"/>
                </a:lnTo>
                <a:lnTo>
                  <a:pt x="431964" y="110490"/>
                </a:lnTo>
                <a:lnTo>
                  <a:pt x="434708" y="107950"/>
                </a:lnTo>
                <a:lnTo>
                  <a:pt x="435979" y="105392"/>
                </a:lnTo>
                <a:lnTo>
                  <a:pt x="437075" y="104131"/>
                </a:lnTo>
                <a:lnTo>
                  <a:pt x="439485" y="101508"/>
                </a:lnTo>
                <a:lnTo>
                  <a:pt x="442084" y="101508"/>
                </a:lnTo>
                <a:lnTo>
                  <a:pt x="440291" y="102870"/>
                </a:lnTo>
                <a:lnTo>
                  <a:pt x="438796" y="104131"/>
                </a:lnTo>
                <a:lnTo>
                  <a:pt x="437060" y="106680"/>
                </a:lnTo>
                <a:lnTo>
                  <a:pt x="436562" y="106680"/>
                </a:lnTo>
                <a:lnTo>
                  <a:pt x="435288" y="107950"/>
                </a:lnTo>
                <a:lnTo>
                  <a:pt x="434437" y="109220"/>
                </a:lnTo>
                <a:lnTo>
                  <a:pt x="432434" y="110490"/>
                </a:lnTo>
                <a:lnTo>
                  <a:pt x="431652" y="111606"/>
                </a:lnTo>
                <a:lnTo>
                  <a:pt x="429881" y="112921"/>
                </a:lnTo>
                <a:lnTo>
                  <a:pt x="429649" y="113325"/>
                </a:lnTo>
                <a:lnTo>
                  <a:pt x="429395" y="114300"/>
                </a:lnTo>
                <a:lnTo>
                  <a:pt x="428071" y="115570"/>
                </a:lnTo>
                <a:lnTo>
                  <a:pt x="426335" y="116840"/>
                </a:lnTo>
                <a:lnTo>
                  <a:pt x="424744" y="118110"/>
                </a:lnTo>
                <a:close/>
              </a:path>
              <a:path w="840740" h="173989">
                <a:moveTo>
                  <a:pt x="488993" y="104131"/>
                </a:moveTo>
                <a:lnTo>
                  <a:pt x="488068" y="104131"/>
                </a:lnTo>
                <a:lnTo>
                  <a:pt x="488669" y="102870"/>
                </a:lnTo>
                <a:lnTo>
                  <a:pt x="490095" y="101508"/>
                </a:lnTo>
                <a:lnTo>
                  <a:pt x="489952" y="101801"/>
                </a:lnTo>
                <a:lnTo>
                  <a:pt x="489701" y="102870"/>
                </a:lnTo>
                <a:lnTo>
                  <a:pt x="489565" y="102870"/>
                </a:lnTo>
                <a:lnTo>
                  <a:pt x="488993" y="104131"/>
                </a:lnTo>
                <a:close/>
              </a:path>
              <a:path w="840740" h="173989">
                <a:moveTo>
                  <a:pt x="498152" y="107950"/>
                </a:moveTo>
                <a:lnTo>
                  <a:pt x="496216" y="107950"/>
                </a:lnTo>
                <a:lnTo>
                  <a:pt x="497198" y="106680"/>
                </a:lnTo>
                <a:lnTo>
                  <a:pt x="498450" y="104131"/>
                </a:lnTo>
                <a:lnTo>
                  <a:pt x="500280" y="102870"/>
                </a:lnTo>
                <a:lnTo>
                  <a:pt x="500597" y="102870"/>
                </a:lnTo>
                <a:lnTo>
                  <a:pt x="500821" y="101801"/>
                </a:lnTo>
                <a:lnTo>
                  <a:pt x="500883" y="101508"/>
                </a:lnTo>
                <a:lnTo>
                  <a:pt x="503091" y="101508"/>
                </a:lnTo>
                <a:lnTo>
                  <a:pt x="502835" y="102870"/>
                </a:lnTo>
                <a:lnTo>
                  <a:pt x="501835" y="104131"/>
                </a:lnTo>
                <a:lnTo>
                  <a:pt x="501172" y="104131"/>
                </a:lnTo>
                <a:lnTo>
                  <a:pt x="500285" y="105392"/>
                </a:lnTo>
                <a:lnTo>
                  <a:pt x="499908" y="105392"/>
                </a:lnTo>
                <a:lnTo>
                  <a:pt x="499280" y="106680"/>
                </a:lnTo>
                <a:lnTo>
                  <a:pt x="498152" y="107950"/>
                </a:lnTo>
                <a:close/>
              </a:path>
              <a:path w="840740" h="173989">
                <a:moveTo>
                  <a:pt x="531385" y="111606"/>
                </a:moveTo>
                <a:lnTo>
                  <a:pt x="529196" y="111606"/>
                </a:lnTo>
                <a:lnTo>
                  <a:pt x="529762" y="110490"/>
                </a:lnTo>
                <a:lnTo>
                  <a:pt x="530638" y="110490"/>
                </a:lnTo>
                <a:lnTo>
                  <a:pt x="531573" y="109220"/>
                </a:lnTo>
                <a:lnTo>
                  <a:pt x="533577" y="106680"/>
                </a:lnTo>
                <a:lnTo>
                  <a:pt x="536479" y="104131"/>
                </a:lnTo>
                <a:lnTo>
                  <a:pt x="538129" y="101508"/>
                </a:lnTo>
                <a:lnTo>
                  <a:pt x="540435" y="101508"/>
                </a:lnTo>
                <a:lnTo>
                  <a:pt x="539576" y="102870"/>
                </a:lnTo>
                <a:lnTo>
                  <a:pt x="538891" y="104131"/>
                </a:lnTo>
                <a:lnTo>
                  <a:pt x="537384" y="104131"/>
                </a:lnTo>
                <a:lnTo>
                  <a:pt x="536981" y="105392"/>
                </a:lnTo>
                <a:lnTo>
                  <a:pt x="536046" y="106680"/>
                </a:lnTo>
                <a:lnTo>
                  <a:pt x="535538" y="106680"/>
                </a:lnTo>
                <a:lnTo>
                  <a:pt x="533673" y="107950"/>
                </a:lnTo>
                <a:lnTo>
                  <a:pt x="532723" y="109220"/>
                </a:lnTo>
                <a:lnTo>
                  <a:pt x="531385" y="111606"/>
                </a:lnTo>
                <a:close/>
              </a:path>
              <a:path w="840740" h="173989">
                <a:moveTo>
                  <a:pt x="542126" y="112921"/>
                </a:moveTo>
                <a:lnTo>
                  <a:pt x="541553" y="112921"/>
                </a:lnTo>
                <a:lnTo>
                  <a:pt x="541099" y="111606"/>
                </a:lnTo>
                <a:lnTo>
                  <a:pt x="542654" y="110490"/>
                </a:lnTo>
                <a:lnTo>
                  <a:pt x="543284" y="109220"/>
                </a:lnTo>
                <a:lnTo>
                  <a:pt x="544943" y="107950"/>
                </a:lnTo>
                <a:lnTo>
                  <a:pt x="546131" y="106680"/>
                </a:lnTo>
                <a:lnTo>
                  <a:pt x="549078" y="104131"/>
                </a:lnTo>
                <a:lnTo>
                  <a:pt x="550037" y="101801"/>
                </a:lnTo>
                <a:lnTo>
                  <a:pt x="550158" y="101508"/>
                </a:lnTo>
                <a:lnTo>
                  <a:pt x="551918" y="101508"/>
                </a:lnTo>
                <a:lnTo>
                  <a:pt x="551602" y="104131"/>
                </a:lnTo>
                <a:lnTo>
                  <a:pt x="551184" y="104131"/>
                </a:lnTo>
                <a:lnTo>
                  <a:pt x="546569" y="107950"/>
                </a:lnTo>
                <a:lnTo>
                  <a:pt x="544380" y="110490"/>
                </a:lnTo>
                <a:lnTo>
                  <a:pt x="543096" y="110490"/>
                </a:lnTo>
                <a:lnTo>
                  <a:pt x="542395" y="111606"/>
                </a:lnTo>
                <a:lnTo>
                  <a:pt x="542126" y="112921"/>
                </a:lnTo>
                <a:close/>
              </a:path>
              <a:path w="840740" h="173989">
                <a:moveTo>
                  <a:pt x="591915" y="111606"/>
                </a:moveTo>
                <a:lnTo>
                  <a:pt x="592164" y="110490"/>
                </a:lnTo>
                <a:lnTo>
                  <a:pt x="592683" y="109220"/>
                </a:lnTo>
                <a:lnTo>
                  <a:pt x="595060" y="107950"/>
                </a:lnTo>
                <a:lnTo>
                  <a:pt x="595527" y="106680"/>
                </a:lnTo>
                <a:lnTo>
                  <a:pt x="597269" y="105392"/>
                </a:lnTo>
                <a:lnTo>
                  <a:pt x="597437" y="105392"/>
                </a:lnTo>
                <a:lnTo>
                  <a:pt x="597649" y="104131"/>
                </a:lnTo>
                <a:lnTo>
                  <a:pt x="598444" y="102870"/>
                </a:lnTo>
                <a:lnTo>
                  <a:pt x="599871" y="101508"/>
                </a:lnTo>
                <a:lnTo>
                  <a:pt x="602171" y="101508"/>
                </a:lnTo>
                <a:lnTo>
                  <a:pt x="600402" y="102870"/>
                </a:lnTo>
                <a:lnTo>
                  <a:pt x="599864" y="105392"/>
                </a:lnTo>
                <a:lnTo>
                  <a:pt x="597327" y="106680"/>
                </a:lnTo>
                <a:lnTo>
                  <a:pt x="596968" y="106680"/>
                </a:lnTo>
                <a:lnTo>
                  <a:pt x="596007" y="107950"/>
                </a:lnTo>
                <a:lnTo>
                  <a:pt x="594932" y="109220"/>
                </a:lnTo>
                <a:lnTo>
                  <a:pt x="593598" y="110490"/>
                </a:lnTo>
                <a:lnTo>
                  <a:pt x="592722" y="110490"/>
                </a:lnTo>
                <a:lnTo>
                  <a:pt x="591915" y="111606"/>
                </a:lnTo>
                <a:close/>
              </a:path>
              <a:path w="840740" h="173989">
                <a:moveTo>
                  <a:pt x="626350" y="101801"/>
                </a:moveTo>
                <a:lnTo>
                  <a:pt x="626433" y="101508"/>
                </a:lnTo>
                <a:lnTo>
                  <a:pt x="626779" y="101508"/>
                </a:lnTo>
                <a:lnTo>
                  <a:pt x="626350" y="101801"/>
                </a:lnTo>
                <a:close/>
              </a:path>
              <a:path w="840740" h="173989">
                <a:moveTo>
                  <a:pt x="675593" y="102870"/>
                </a:moveTo>
                <a:lnTo>
                  <a:pt x="675283" y="102870"/>
                </a:lnTo>
                <a:lnTo>
                  <a:pt x="675082" y="101801"/>
                </a:lnTo>
                <a:lnTo>
                  <a:pt x="675027" y="101508"/>
                </a:lnTo>
                <a:lnTo>
                  <a:pt x="676371" y="101508"/>
                </a:lnTo>
                <a:lnTo>
                  <a:pt x="675593" y="102870"/>
                </a:lnTo>
                <a:close/>
              </a:path>
              <a:path w="840740" h="173989">
                <a:moveTo>
                  <a:pt x="835853" y="102870"/>
                </a:moveTo>
                <a:lnTo>
                  <a:pt x="834006" y="102870"/>
                </a:lnTo>
                <a:lnTo>
                  <a:pt x="833987" y="101508"/>
                </a:lnTo>
                <a:lnTo>
                  <a:pt x="837210" y="101508"/>
                </a:lnTo>
                <a:lnTo>
                  <a:pt x="835853" y="102870"/>
                </a:lnTo>
                <a:close/>
              </a:path>
              <a:path w="840740" h="173989">
                <a:moveTo>
                  <a:pt x="65945" y="107950"/>
                </a:moveTo>
                <a:lnTo>
                  <a:pt x="64835" y="107950"/>
                </a:lnTo>
                <a:lnTo>
                  <a:pt x="65369" y="106680"/>
                </a:lnTo>
                <a:lnTo>
                  <a:pt x="65654" y="106680"/>
                </a:lnTo>
                <a:lnTo>
                  <a:pt x="67646" y="104131"/>
                </a:lnTo>
                <a:lnTo>
                  <a:pt x="69564" y="102870"/>
                </a:lnTo>
                <a:lnTo>
                  <a:pt x="71134" y="101801"/>
                </a:lnTo>
                <a:lnTo>
                  <a:pt x="70831" y="102870"/>
                </a:lnTo>
                <a:lnTo>
                  <a:pt x="70397" y="104131"/>
                </a:lnTo>
                <a:lnTo>
                  <a:pt x="69890" y="104131"/>
                </a:lnTo>
                <a:lnTo>
                  <a:pt x="67351" y="106680"/>
                </a:lnTo>
                <a:lnTo>
                  <a:pt x="65945" y="107950"/>
                </a:lnTo>
                <a:close/>
              </a:path>
              <a:path w="840740" h="173989">
                <a:moveTo>
                  <a:pt x="621162" y="107950"/>
                </a:moveTo>
                <a:lnTo>
                  <a:pt x="620052" y="107950"/>
                </a:lnTo>
                <a:lnTo>
                  <a:pt x="620585" y="106680"/>
                </a:lnTo>
                <a:lnTo>
                  <a:pt x="620870" y="106680"/>
                </a:lnTo>
                <a:lnTo>
                  <a:pt x="622862" y="104131"/>
                </a:lnTo>
                <a:lnTo>
                  <a:pt x="624781" y="102870"/>
                </a:lnTo>
                <a:lnTo>
                  <a:pt x="626350" y="101801"/>
                </a:lnTo>
                <a:lnTo>
                  <a:pt x="626048" y="102870"/>
                </a:lnTo>
                <a:lnTo>
                  <a:pt x="625613" y="104131"/>
                </a:lnTo>
                <a:lnTo>
                  <a:pt x="625103" y="104131"/>
                </a:lnTo>
                <a:lnTo>
                  <a:pt x="622567" y="106680"/>
                </a:lnTo>
                <a:lnTo>
                  <a:pt x="621162" y="107950"/>
                </a:lnTo>
                <a:close/>
              </a:path>
              <a:path w="840740" h="173989">
                <a:moveTo>
                  <a:pt x="117733" y="105392"/>
                </a:moveTo>
                <a:lnTo>
                  <a:pt x="116339" y="105392"/>
                </a:lnTo>
                <a:lnTo>
                  <a:pt x="117249" y="104131"/>
                </a:lnTo>
                <a:lnTo>
                  <a:pt x="118454" y="102870"/>
                </a:lnTo>
                <a:lnTo>
                  <a:pt x="118317" y="104131"/>
                </a:lnTo>
                <a:lnTo>
                  <a:pt x="117733" y="105392"/>
                </a:lnTo>
                <a:close/>
              </a:path>
              <a:path w="840740" h="173989">
                <a:moveTo>
                  <a:pt x="209515" y="112921"/>
                </a:moveTo>
                <a:lnTo>
                  <a:pt x="207921" y="112921"/>
                </a:lnTo>
                <a:lnTo>
                  <a:pt x="208152" y="111606"/>
                </a:lnTo>
                <a:lnTo>
                  <a:pt x="209075" y="110490"/>
                </a:lnTo>
                <a:lnTo>
                  <a:pt x="209868" y="109220"/>
                </a:lnTo>
                <a:lnTo>
                  <a:pt x="212779" y="106680"/>
                </a:lnTo>
                <a:lnTo>
                  <a:pt x="214804" y="104131"/>
                </a:lnTo>
                <a:lnTo>
                  <a:pt x="217840" y="102870"/>
                </a:lnTo>
                <a:lnTo>
                  <a:pt x="217775" y="104131"/>
                </a:lnTo>
                <a:lnTo>
                  <a:pt x="217319" y="105392"/>
                </a:lnTo>
                <a:lnTo>
                  <a:pt x="215786" y="106680"/>
                </a:lnTo>
                <a:lnTo>
                  <a:pt x="215434" y="106680"/>
                </a:lnTo>
                <a:lnTo>
                  <a:pt x="214704" y="107950"/>
                </a:lnTo>
                <a:lnTo>
                  <a:pt x="214139" y="107950"/>
                </a:lnTo>
                <a:lnTo>
                  <a:pt x="213644" y="109220"/>
                </a:lnTo>
                <a:lnTo>
                  <a:pt x="212676" y="109220"/>
                </a:lnTo>
                <a:lnTo>
                  <a:pt x="211253" y="110490"/>
                </a:lnTo>
                <a:lnTo>
                  <a:pt x="210883" y="111606"/>
                </a:lnTo>
                <a:lnTo>
                  <a:pt x="210576" y="111606"/>
                </a:lnTo>
                <a:lnTo>
                  <a:pt x="209515" y="112921"/>
                </a:lnTo>
                <a:close/>
              </a:path>
              <a:path w="840740" h="173989">
                <a:moveTo>
                  <a:pt x="399998" y="106680"/>
                </a:moveTo>
                <a:lnTo>
                  <a:pt x="399443" y="106680"/>
                </a:lnTo>
                <a:lnTo>
                  <a:pt x="399801" y="105392"/>
                </a:lnTo>
                <a:lnTo>
                  <a:pt x="402126" y="102870"/>
                </a:lnTo>
                <a:lnTo>
                  <a:pt x="403390" y="102870"/>
                </a:lnTo>
                <a:lnTo>
                  <a:pt x="403563" y="104131"/>
                </a:lnTo>
                <a:lnTo>
                  <a:pt x="403231" y="104131"/>
                </a:lnTo>
                <a:lnTo>
                  <a:pt x="401478" y="105392"/>
                </a:lnTo>
                <a:lnTo>
                  <a:pt x="400886" y="105392"/>
                </a:lnTo>
                <a:lnTo>
                  <a:pt x="399998" y="106680"/>
                </a:lnTo>
                <a:close/>
              </a:path>
              <a:path w="840740" h="173989">
                <a:moveTo>
                  <a:pt x="427005" y="104131"/>
                </a:moveTo>
                <a:lnTo>
                  <a:pt x="425721" y="104131"/>
                </a:lnTo>
                <a:lnTo>
                  <a:pt x="425961" y="102870"/>
                </a:lnTo>
                <a:lnTo>
                  <a:pt x="427157" y="102870"/>
                </a:lnTo>
                <a:lnTo>
                  <a:pt x="427005" y="104131"/>
                </a:lnTo>
                <a:close/>
              </a:path>
              <a:path w="840740" h="173989">
                <a:moveTo>
                  <a:pt x="672946" y="105392"/>
                </a:moveTo>
                <a:lnTo>
                  <a:pt x="671552" y="105392"/>
                </a:lnTo>
                <a:lnTo>
                  <a:pt x="672463" y="104131"/>
                </a:lnTo>
                <a:lnTo>
                  <a:pt x="673667" y="102870"/>
                </a:lnTo>
                <a:lnTo>
                  <a:pt x="673530" y="104131"/>
                </a:lnTo>
                <a:lnTo>
                  <a:pt x="672946" y="105392"/>
                </a:lnTo>
                <a:close/>
              </a:path>
              <a:path w="840740" h="173989">
                <a:moveTo>
                  <a:pt x="764728" y="112921"/>
                </a:moveTo>
                <a:lnTo>
                  <a:pt x="763134" y="112921"/>
                </a:lnTo>
                <a:lnTo>
                  <a:pt x="763365" y="111606"/>
                </a:lnTo>
                <a:lnTo>
                  <a:pt x="764288" y="110490"/>
                </a:lnTo>
                <a:lnTo>
                  <a:pt x="765081" y="109220"/>
                </a:lnTo>
                <a:lnTo>
                  <a:pt x="767992" y="106680"/>
                </a:lnTo>
                <a:lnTo>
                  <a:pt x="770017" y="104131"/>
                </a:lnTo>
                <a:lnTo>
                  <a:pt x="773052" y="102870"/>
                </a:lnTo>
                <a:lnTo>
                  <a:pt x="772988" y="104131"/>
                </a:lnTo>
                <a:lnTo>
                  <a:pt x="772532" y="105392"/>
                </a:lnTo>
                <a:lnTo>
                  <a:pt x="770999" y="106680"/>
                </a:lnTo>
                <a:lnTo>
                  <a:pt x="770647" y="106680"/>
                </a:lnTo>
                <a:lnTo>
                  <a:pt x="769917" y="107950"/>
                </a:lnTo>
                <a:lnTo>
                  <a:pt x="769352" y="107950"/>
                </a:lnTo>
                <a:lnTo>
                  <a:pt x="768857" y="109220"/>
                </a:lnTo>
                <a:lnTo>
                  <a:pt x="767889" y="109220"/>
                </a:lnTo>
                <a:lnTo>
                  <a:pt x="766466" y="110490"/>
                </a:lnTo>
                <a:lnTo>
                  <a:pt x="766096" y="111606"/>
                </a:lnTo>
                <a:lnTo>
                  <a:pt x="765789" y="111606"/>
                </a:lnTo>
                <a:lnTo>
                  <a:pt x="764728" y="112921"/>
                </a:lnTo>
                <a:close/>
              </a:path>
              <a:path w="840740" h="173989">
                <a:moveTo>
                  <a:pt x="160699" y="111606"/>
                </a:moveTo>
                <a:lnTo>
                  <a:pt x="159499" y="111606"/>
                </a:lnTo>
                <a:lnTo>
                  <a:pt x="159843" y="110490"/>
                </a:lnTo>
                <a:lnTo>
                  <a:pt x="160000" y="110490"/>
                </a:lnTo>
                <a:lnTo>
                  <a:pt x="161519" y="109220"/>
                </a:lnTo>
                <a:lnTo>
                  <a:pt x="162683" y="107950"/>
                </a:lnTo>
                <a:lnTo>
                  <a:pt x="163331" y="106680"/>
                </a:lnTo>
                <a:lnTo>
                  <a:pt x="164836" y="106680"/>
                </a:lnTo>
                <a:lnTo>
                  <a:pt x="165384" y="105392"/>
                </a:lnTo>
                <a:lnTo>
                  <a:pt x="166215" y="104131"/>
                </a:lnTo>
                <a:lnTo>
                  <a:pt x="167316" y="104131"/>
                </a:lnTo>
                <a:lnTo>
                  <a:pt x="166807" y="105392"/>
                </a:lnTo>
                <a:lnTo>
                  <a:pt x="166209" y="105392"/>
                </a:lnTo>
                <a:lnTo>
                  <a:pt x="164750" y="109220"/>
                </a:lnTo>
                <a:lnTo>
                  <a:pt x="162651" y="110490"/>
                </a:lnTo>
                <a:lnTo>
                  <a:pt x="160699" y="111606"/>
                </a:lnTo>
                <a:close/>
              </a:path>
              <a:path w="840740" h="173989">
                <a:moveTo>
                  <a:pt x="188560" y="107950"/>
                </a:moveTo>
                <a:lnTo>
                  <a:pt x="189144" y="106680"/>
                </a:lnTo>
                <a:lnTo>
                  <a:pt x="189506" y="105392"/>
                </a:lnTo>
                <a:lnTo>
                  <a:pt x="190195" y="104131"/>
                </a:lnTo>
                <a:lnTo>
                  <a:pt x="192163" y="104131"/>
                </a:lnTo>
                <a:lnTo>
                  <a:pt x="192463" y="105392"/>
                </a:lnTo>
                <a:lnTo>
                  <a:pt x="190621" y="106680"/>
                </a:lnTo>
                <a:lnTo>
                  <a:pt x="189606" y="106680"/>
                </a:lnTo>
                <a:lnTo>
                  <a:pt x="188560" y="107950"/>
                </a:lnTo>
                <a:close/>
              </a:path>
              <a:path w="840740" h="173989">
                <a:moveTo>
                  <a:pt x="204710" y="105392"/>
                </a:moveTo>
                <a:lnTo>
                  <a:pt x="203305" y="105392"/>
                </a:lnTo>
                <a:lnTo>
                  <a:pt x="203740" y="104131"/>
                </a:lnTo>
                <a:lnTo>
                  <a:pt x="205307" y="104131"/>
                </a:lnTo>
                <a:lnTo>
                  <a:pt x="204710" y="105392"/>
                </a:lnTo>
                <a:close/>
              </a:path>
              <a:path w="840740" h="173989">
                <a:moveTo>
                  <a:pt x="214327" y="120600"/>
                </a:moveTo>
                <a:lnTo>
                  <a:pt x="212250" y="120600"/>
                </a:lnTo>
                <a:lnTo>
                  <a:pt x="212726" y="119380"/>
                </a:lnTo>
                <a:lnTo>
                  <a:pt x="212986" y="119380"/>
                </a:lnTo>
                <a:lnTo>
                  <a:pt x="214406" y="118110"/>
                </a:lnTo>
                <a:lnTo>
                  <a:pt x="216199" y="116840"/>
                </a:lnTo>
                <a:lnTo>
                  <a:pt x="217014" y="114300"/>
                </a:lnTo>
                <a:lnTo>
                  <a:pt x="218740" y="114300"/>
                </a:lnTo>
                <a:lnTo>
                  <a:pt x="219730" y="112921"/>
                </a:lnTo>
                <a:lnTo>
                  <a:pt x="220498" y="111606"/>
                </a:lnTo>
                <a:lnTo>
                  <a:pt x="221537" y="110490"/>
                </a:lnTo>
                <a:lnTo>
                  <a:pt x="223167" y="109220"/>
                </a:lnTo>
                <a:lnTo>
                  <a:pt x="224718" y="106680"/>
                </a:lnTo>
                <a:lnTo>
                  <a:pt x="225736" y="106680"/>
                </a:lnTo>
                <a:lnTo>
                  <a:pt x="227175" y="104131"/>
                </a:lnTo>
                <a:lnTo>
                  <a:pt x="230316" y="104131"/>
                </a:lnTo>
                <a:lnTo>
                  <a:pt x="228743" y="105392"/>
                </a:lnTo>
                <a:lnTo>
                  <a:pt x="228026" y="105392"/>
                </a:lnTo>
                <a:lnTo>
                  <a:pt x="226672" y="107950"/>
                </a:lnTo>
                <a:lnTo>
                  <a:pt x="225850" y="109220"/>
                </a:lnTo>
                <a:lnTo>
                  <a:pt x="223451" y="110490"/>
                </a:lnTo>
                <a:lnTo>
                  <a:pt x="222528" y="111606"/>
                </a:lnTo>
                <a:lnTo>
                  <a:pt x="221164" y="112921"/>
                </a:lnTo>
                <a:lnTo>
                  <a:pt x="216989" y="116840"/>
                </a:lnTo>
                <a:lnTo>
                  <a:pt x="214327" y="120600"/>
                </a:lnTo>
                <a:close/>
              </a:path>
              <a:path w="840740" h="173989">
                <a:moveTo>
                  <a:pt x="244222" y="115570"/>
                </a:moveTo>
                <a:lnTo>
                  <a:pt x="241105" y="115570"/>
                </a:lnTo>
                <a:lnTo>
                  <a:pt x="243514" y="114300"/>
                </a:lnTo>
                <a:lnTo>
                  <a:pt x="244189" y="111606"/>
                </a:lnTo>
                <a:lnTo>
                  <a:pt x="244378" y="111606"/>
                </a:lnTo>
                <a:lnTo>
                  <a:pt x="246033" y="110490"/>
                </a:lnTo>
                <a:lnTo>
                  <a:pt x="246773" y="109220"/>
                </a:lnTo>
                <a:lnTo>
                  <a:pt x="248325" y="109220"/>
                </a:lnTo>
                <a:lnTo>
                  <a:pt x="249820" y="106680"/>
                </a:lnTo>
                <a:lnTo>
                  <a:pt x="251130" y="105392"/>
                </a:lnTo>
                <a:lnTo>
                  <a:pt x="252473" y="104131"/>
                </a:lnTo>
                <a:lnTo>
                  <a:pt x="253426" y="104131"/>
                </a:lnTo>
                <a:lnTo>
                  <a:pt x="253747" y="105392"/>
                </a:lnTo>
                <a:lnTo>
                  <a:pt x="251535" y="106680"/>
                </a:lnTo>
                <a:lnTo>
                  <a:pt x="250147" y="107950"/>
                </a:lnTo>
                <a:lnTo>
                  <a:pt x="248186" y="110490"/>
                </a:lnTo>
                <a:lnTo>
                  <a:pt x="247524" y="110490"/>
                </a:lnTo>
                <a:lnTo>
                  <a:pt x="247556" y="111606"/>
                </a:lnTo>
                <a:lnTo>
                  <a:pt x="247322" y="112921"/>
                </a:lnTo>
                <a:lnTo>
                  <a:pt x="246486" y="112921"/>
                </a:lnTo>
                <a:lnTo>
                  <a:pt x="245702" y="114300"/>
                </a:lnTo>
                <a:lnTo>
                  <a:pt x="244222" y="115570"/>
                </a:lnTo>
                <a:close/>
              </a:path>
              <a:path w="840740" h="173989">
                <a:moveTo>
                  <a:pt x="256837" y="114300"/>
                </a:moveTo>
                <a:lnTo>
                  <a:pt x="256856" y="111606"/>
                </a:lnTo>
                <a:lnTo>
                  <a:pt x="257111" y="111606"/>
                </a:lnTo>
                <a:lnTo>
                  <a:pt x="258975" y="110490"/>
                </a:lnTo>
                <a:lnTo>
                  <a:pt x="260306" y="109220"/>
                </a:lnTo>
                <a:lnTo>
                  <a:pt x="260840" y="107950"/>
                </a:lnTo>
                <a:lnTo>
                  <a:pt x="262801" y="106680"/>
                </a:lnTo>
                <a:lnTo>
                  <a:pt x="265293" y="104131"/>
                </a:lnTo>
                <a:lnTo>
                  <a:pt x="266042" y="104131"/>
                </a:lnTo>
                <a:lnTo>
                  <a:pt x="265144" y="105392"/>
                </a:lnTo>
                <a:lnTo>
                  <a:pt x="264406" y="106680"/>
                </a:lnTo>
                <a:lnTo>
                  <a:pt x="261858" y="109220"/>
                </a:lnTo>
                <a:lnTo>
                  <a:pt x="260741" y="110490"/>
                </a:lnTo>
                <a:lnTo>
                  <a:pt x="259414" y="111606"/>
                </a:lnTo>
                <a:lnTo>
                  <a:pt x="258011" y="112921"/>
                </a:lnTo>
                <a:lnTo>
                  <a:pt x="257354" y="112921"/>
                </a:lnTo>
                <a:lnTo>
                  <a:pt x="256837" y="114300"/>
                </a:lnTo>
                <a:close/>
              </a:path>
              <a:path w="840740" h="173989">
                <a:moveTo>
                  <a:pt x="277473" y="106680"/>
                </a:moveTo>
                <a:lnTo>
                  <a:pt x="274821" y="106680"/>
                </a:lnTo>
                <a:lnTo>
                  <a:pt x="278574" y="104131"/>
                </a:lnTo>
                <a:lnTo>
                  <a:pt x="278362" y="104131"/>
                </a:lnTo>
                <a:lnTo>
                  <a:pt x="278394" y="105392"/>
                </a:lnTo>
                <a:lnTo>
                  <a:pt x="277473" y="106680"/>
                </a:lnTo>
                <a:close/>
              </a:path>
              <a:path w="840740" h="173989">
                <a:moveTo>
                  <a:pt x="339923" y="105392"/>
                </a:moveTo>
                <a:lnTo>
                  <a:pt x="338084" y="105392"/>
                </a:lnTo>
                <a:lnTo>
                  <a:pt x="338844" y="104131"/>
                </a:lnTo>
                <a:lnTo>
                  <a:pt x="339627" y="104131"/>
                </a:lnTo>
                <a:lnTo>
                  <a:pt x="339923" y="105392"/>
                </a:lnTo>
                <a:close/>
              </a:path>
              <a:path w="840740" h="173989">
                <a:moveTo>
                  <a:pt x="368796" y="112921"/>
                </a:moveTo>
                <a:lnTo>
                  <a:pt x="368626" y="112921"/>
                </a:lnTo>
                <a:lnTo>
                  <a:pt x="368482" y="111606"/>
                </a:lnTo>
                <a:lnTo>
                  <a:pt x="368684" y="111606"/>
                </a:lnTo>
                <a:lnTo>
                  <a:pt x="370032" y="110490"/>
                </a:lnTo>
                <a:lnTo>
                  <a:pt x="372057" y="109220"/>
                </a:lnTo>
                <a:lnTo>
                  <a:pt x="373424" y="107950"/>
                </a:lnTo>
                <a:lnTo>
                  <a:pt x="375228" y="104131"/>
                </a:lnTo>
                <a:lnTo>
                  <a:pt x="376720" y="104131"/>
                </a:lnTo>
                <a:lnTo>
                  <a:pt x="376427" y="106680"/>
                </a:lnTo>
                <a:lnTo>
                  <a:pt x="375715" y="106680"/>
                </a:lnTo>
                <a:lnTo>
                  <a:pt x="375007" y="107950"/>
                </a:lnTo>
                <a:lnTo>
                  <a:pt x="374174" y="107950"/>
                </a:lnTo>
                <a:lnTo>
                  <a:pt x="372182" y="110490"/>
                </a:lnTo>
                <a:lnTo>
                  <a:pt x="370696" y="111606"/>
                </a:lnTo>
                <a:lnTo>
                  <a:pt x="368796" y="112921"/>
                </a:lnTo>
                <a:close/>
              </a:path>
              <a:path w="840740" h="173989">
                <a:moveTo>
                  <a:pt x="387554" y="106680"/>
                </a:moveTo>
                <a:lnTo>
                  <a:pt x="387793" y="105392"/>
                </a:lnTo>
                <a:lnTo>
                  <a:pt x="388861" y="104131"/>
                </a:lnTo>
                <a:lnTo>
                  <a:pt x="389524" y="104131"/>
                </a:lnTo>
                <a:lnTo>
                  <a:pt x="389213" y="105392"/>
                </a:lnTo>
                <a:lnTo>
                  <a:pt x="388178" y="105392"/>
                </a:lnTo>
                <a:lnTo>
                  <a:pt x="387554" y="106680"/>
                </a:lnTo>
                <a:close/>
              </a:path>
              <a:path w="840740" h="173989">
                <a:moveTo>
                  <a:pt x="409898" y="109220"/>
                </a:moveTo>
                <a:lnTo>
                  <a:pt x="410033" y="107950"/>
                </a:lnTo>
                <a:lnTo>
                  <a:pt x="410731" y="106680"/>
                </a:lnTo>
                <a:lnTo>
                  <a:pt x="411635" y="106680"/>
                </a:lnTo>
                <a:lnTo>
                  <a:pt x="412143" y="105392"/>
                </a:lnTo>
                <a:lnTo>
                  <a:pt x="412896" y="104131"/>
                </a:lnTo>
                <a:lnTo>
                  <a:pt x="413752" y="104131"/>
                </a:lnTo>
                <a:lnTo>
                  <a:pt x="413752" y="105392"/>
                </a:lnTo>
                <a:lnTo>
                  <a:pt x="412727" y="106680"/>
                </a:lnTo>
                <a:lnTo>
                  <a:pt x="411350" y="107950"/>
                </a:lnTo>
                <a:lnTo>
                  <a:pt x="409898" y="109220"/>
                </a:lnTo>
                <a:close/>
              </a:path>
              <a:path w="840740" h="173989">
                <a:moveTo>
                  <a:pt x="440202" y="115570"/>
                </a:moveTo>
                <a:lnTo>
                  <a:pt x="438871" y="115570"/>
                </a:lnTo>
                <a:lnTo>
                  <a:pt x="443487" y="110490"/>
                </a:lnTo>
                <a:lnTo>
                  <a:pt x="444383" y="110490"/>
                </a:lnTo>
                <a:lnTo>
                  <a:pt x="444657" y="109220"/>
                </a:lnTo>
                <a:lnTo>
                  <a:pt x="445433" y="107950"/>
                </a:lnTo>
                <a:lnTo>
                  <a:pt x="446661" y="107950"/>
                </a:lnTo>
                <a:lnTo>
                  <a:pt x="447422" y="106680"/>
                </a:lnTo>
                <a:lnTo>
                  <a:pt x="448320" y="105392"/>
                </a:lnTo>
                <a:lnTo>
                  <a:pt x="448892" y="104131"/>
                </a:lnTo>
                <a:lnTo>
                  <a:pt x="451371" y="104131"/>
                </a:lnTo>
                <a:lnTo>
                  <a:pt x="450611" y="105392"/>
                </a:lnTo>
                <a:lnTo>
                  <a:pt x="450430" y="105392"/>
                </a:lnTo>
                <a:lnTo>
                  <a:pt x="448518" y="106680"/>
                </a:lnTo>
                <a:lnTo>
                  <a:pt x="447518" y="107950"/>
                </a:lnTo>
                <a:lnTo>
                  <a:pt x="446401" y="109220"/>
                </a:lnTo>
                <a:lnTo>
                  <a:pt x="446056" y="110490"/>
                </a:lnTo>
                <a:lnTo>
                  <a:pt x="443944" y="111606"/>
                </a:lnTo>
                <a:lnTo>
                  <a:pt x="442215" y="112921"/>
                </a:lnTo>
                <a:lnTo>
                  <a:pt x="441862" y="113325"/>
                </a:lnTo>
                <a:lnTo>
                  <a:pt x="440202" y="115570"/>
                </a:lnTo>
                <a:close/>
              </a:path>
              <a:path w="840740" h="173989">
                <a:moveTo>
                  <a:pt x="461941" y="106680"/>
                </a:moveTo>
                <a:lnTo>
                  <a:pt x="460062" y="106680"/>
                </a:lnTo>
                <a:lnTo>
                  <a:pt x="460859" y="105392"/>
                </a:lnTo>
                <a:lnTo>
                  <a:pt x="461199" y="105392"/>
                </a:lnTo>
                <a:lnTo>
                  <a:pt x="461573" y="104131"/>
                </a:lnTo>
                <a:lnTo>
                  <a:pt x="462057" y="104131"/>
                </a:lnTo>
                <a:lnTo>
                  <a:pt x="462817" y="105392"/>
                </a:lnTo>
                <a:lnTo>
                  <a:pt x="461941" y="106680"/>
                </a:lnTo>
                <a:close/>
              </a:path>
              <a:path w="840740" h="173989">
                <a:moveTo>
                  <a:pt x="715911" y="111606"/>
                </a:moveTo>
                <a:lnTo>
                  <a:pt x="714712" y="111606"/>
                </a:lnTo>
                <a:lnTo>
                  <a:pt x="715056" y="110490"/>
                </a:lnTo>
                <a:lnTo>
                  <a:pt x="715213" y="110490"/>
                </a:lnTo>
                <a:lnTo>
                  <a:pt x="716732" y="109220"/>
                </a:lnTo>
                <a:lnTo>
                  <a:pt x="717896" y="107950"/>
                </a:lnTo>
                <a:lnTo>
                  <a:pt x="718543" y="106680"/>
                </a:lnTo>
                <a:lnTo>
                  <a:pt x="720049" y="106680"/>
                </a:lnTo>
                <a:lnTo>
                  <a:pt x="720597" y="105392"/>
                </a:lnTo>
                <a:lnTo>
                  <a:pt x="721428" y="104131"/>
                </a:lnTo>
                <a:lnTo>
                  <a:pt x="722529" y="104131"/>
                </a:lnTo>
                <a:lnTo>
                  <a:pt x="722020" y="105392"/>
                </a:lnTo>
                <a:lnTo>
                  <a:pt x="721422" y="105392"/>
                </a:lnTo>
                <a:lnTo>
                  <a:pt x="719963" y="109220"/>
                </a:lnTo>
                <a:lnTo>
                  <a:pt x="717864" y="110490"/>
                </a:lnTo>
                <a:lnTo>
                  <a:pt x="715911" y="111606"/>
                </a:lnTo>
                <a:close/>
              </a:path>
              <a:path w="840740" h="173989">
                <a:moveTo>
                  <a:pt x="743773" y="107950"/>
                </a:moveTo>
                <a:lnTo>
                  <a:pt x="744357" y="106680"/>
                </a:lnTo>
                <a:lnTo>
                  <a:pt x="744719" y="105392"/>
                </a:lnTo>
                <a:lnTo>
                  <a:pt x="745411" y="104131"/>
                </a:lnTo>
                <a:lnTo>
                  <a:pt x="747376" y="104131"/>
                </a:lnTo>
                <a:lnTo>
                  <a:pt x="747676" y="105392"/>
                </a:lnTo>
                <a:lnTo>
                  <a:pt x="745833" y="106680"/>
                </a:lnTo>
                <a:lnTo>
                  <a:pt x="744819" y="106680"/>
                </a:lnTo>
                <a:lnTo>
                  <a:pt x="743773" y="107950"/>
                </a:lnTo>
                <a:close/>
              </a:path>
              <a:path w="840740" h="173989">
                <a:moveTo>
                  <a:pt x="759923" y="105392"/>
                </a:moveTo>
                <a:lnTo>
                  <a:pt x="758522" y="105392"/>
                </a:lnTo>
                <a:lnTo>
                  <a:pt x="758957" y="104131"/>
                </a:lnTo>
                <a:lnTo>
                  <a:pt x="760520" y="104131"/>
                </a:lnTo>
                <a:lnTo>
                  <a:pt x="759923" y="105392"/>
                </a:lnTo>
                <a:close/>
              </a:path>
              <a:path w="840740" h="173989">
                <a:moveTo>
                  <a:pt x="769539" y="120600"/>
                </a:moveTo>
                <a:lnTo>
                  <a:pt x="767463" y="120600"/>
                </a:lnTo>
                <a:lnTo>
                  <a:pt x="767939" y="119380"/>
                </a:lnTo>
                <a:lnTo>
                  <a:pt x="768198" y="119380"/>
                </a:lnTo>
                <a:lnTo>
                  <a:pt x="769618" y="118110"/>
                </a:lnTo>
                <a:lnTo>
                  <a:pt x="771412" y="116840"/>
                </a:lnTo>
                <a:lnTo>
                  <a:pt x="772227" y="114300"/>
                </a:lnTo>
                <a:lnTo>
                  <a:pt x="773953" y="114300"/>
                </a:lnTo>
                <a:lnTo>
                  <a:pt x="774943" y="112921"/>
                </a:lnTo>
                <a:lnTo>
                  <a:pt x="775710" y="111606"/>
                </a:lnTo>
                <a:lnTo>
                  <a:pt x="776746" y="110490"/>
                </a:lnTo>
                <a:lnTo>
                  <a:pt x="778379" y="109220"/>
                </a:lnTo>
                <a:lnTo>
                  <a:pt x="779931" y="106680"/>
                </a:lnTo>
                <a:lnTo>
                  <a:pt x="780949" y="106680"/>
                </a:lnTo>
                <a:lnTo>
                  <a:pt x="782388" y="104131"/>
                </a:lnTo>
                <a:lnTo>
                  <a:pt x="785529" y="104131"/>
                </a:lnTo>
                <a:lnTo>
                  <a:pt x="783956" y="105392"/>
                </a:lnTo>
                <a:lnTo>
                  <a:pt x="783239" y="105392"/>
                </a:lnTo>
                <a:lnTo>
                  <a:pt x="781884" y="107950"/>
                </a:lnTo>
                <a:lnTo>
                  <a:pt x="781062" y="109220"/>
                </a:lnTo>
                <a:lnTo>
                  <a:pt x="778664" y="110490"/>
                </a:lnTo>
                <a:lnTo>
                  <a:pt x="777741" y="111606"/>
                </a:lnTo>
                <a:lnTo>
                  <a:pt x="776377" y="112921"/>
                </a:lnTo>
                <a:lnTo>
                  <a:pt x="772202" y="116840"/>
                </a:lnTo>
                <a:lnTo>
                  <a:pt x="769539" y="120600"/>
                </a:lnTo>
                <a:close/>
              </a:path>
              <a:path w="840740" h="173989">
                <a:moveTo>
                  <a:pt x="799435" y="115570"/>
                </a:moveTo>
                <a:lnTo>
                  <a:pt x="796318" y="115570"/>
                </a:lnTo>
                <a:lnTo>
                  <a:pt x="798727" y="114300"/>
                </a:lnTo>
                <a:lnTo>
                  <a:pt x="799402" y="111606"/>
                </a:lnTo>
                <a:lnTo>
                  <a:pt x="799591" y="111606"/>
                </a:lnTo>
                <a:lnTo>
                  <a:pt x="801246" y="110490"/>
                </a:lnTo>
                <a:lnTo>
                  <a:pt x="801986" y="109220"/>
                </a:lnTo>
                <a:lnTo>
                  <a:pt x="803538" y="109220"/>
                </a:lnTo>
                <a:lnTo>
                  <a:pt x="805032" y="106680"/>
                </a:lnTo>
                <a:lnTo>
                  <a:pt x="806343" y="105392"/>
                </a:lnTo>
                <a:lnTo>
                  <a:pt x="807686" y="104131"/>
                </a:lnTo>
                <a:lnTo>
                  <a:pt x="808638" y="104131"/>
                </a:lnTo>
                <a:lnTo>
                  <a:pt x="808960" y="105392"/>
                </a:lnTo>
                <a:lnTo>
                  <a:pt x="806748" y="106680"/>
                </a:lnTo>
                <a:lnTo>
                  <a:pt x="805360" y="107950"/>
                </a:lnTo>
                <a:lnTo>
                  <a:pt x="803399" y="110490"/>
                </a:lnTo>
                <a:lnTo>
                  <a:pt x="802737" y="110490"/>
                </a:lnTo>
                <a:lnTo>
                  <a:pt x="802769" y="111606"/>
                </a:lnTo>
                <a:lnTo>
                  <a:pt x="802535" y="112921"/>
                </a:lnTo>
                <a:lnTo>
                  <a:pt x="801699" y="112921"/>
                </a:lnTo>
                <a:lnTo>
                  <a:pt x="800915" y="114300"/>
                </a:lnTo>
                <a:lnTo>
                  <a:pt x="799435" y="115570"/>
                </a:lnTo>
                <a:close/>
              </a:path>
              <a:path w="840740" h="173989">
                <a:moveTo>
                  <a:pt x="812050" y="114300"/>
                </a:moveTo>
                <a:lnTo>
                  <a:pt x="812069" y="111606"/>
                </a:lnTo>
                <a:lnTo>
                  <a:pt x="812324" y="111606"/>
                </a:lnTo>
                <a:lnTo>
                  <a:pt x="814189" y="110490"/>
                </a:lnTo>
                <a:lnTo>
                  <a:pt x="815519" y="109220"/>
                </a:lnTo>
                <a:lnTo>
                  <a:pt x="816053" y="107950"/>
                </a:lnTo>
                <a:lnTo>
                  <a:pt x="818014" y="106680"/>
                </a:lnTo>
                <a:lnTo>
                  <a:pt x="820506" y="104131"/>
                </a:lnTo>
                <a:lnTo>
                  <a:pt x="821255" y="104131"/>
                </a:lnTo>
                <a:lnTo>
                  <a:pt x="820357" y="105392"/>
                </a:lnTo>
                <a:lnTo>
                  <a:pt x="819619" y="106680"/>
                </a:lnTo>
                <a:lnTo>
                  <a:pt x="817071" y="109220"/>
                </a:lnTo>
                <a:lnTo>
                  <a:pt x="815953" y="110490"/>
                </a:lnTo>
                <a:lnTo>
                  <a:pt x="814627" y="111606"/>
                </a:lnTo>
                <a:lnTo>
                  <a:pt x="813224" y="112921"/>
                </a:lnTo>
                <a:lnTo>
                  <a:pt x="812567" y="112921"/>
                </a:lnTo>
                <a:lnTo>
                  <a:pt x="812050" y="114300"/>
                </a:lnTo>
                <a:close/>
              </a:path>
              <a:path w="840740" h="173989">
                <a:moveTo>
                  <a:pt x="832685" y="106680"/>
                </a:moveTo>
                <a:lnTo>
                  <a:pt x="830034" y="106680"/>
                </a:lnTo>
                <a:lnTo>
                  <a:pt x="833787" y="104131"/>
                </a:lnTo>
                <a:lnTo>
                  <a:pt x="833575" y="104131"/>
                </a:lnTo>
                <a:lnTo>
                  <a:pt x="833607" y="105392"/>
                </a:lnTo>
                <a:lnTo>
                  <a:pt x="832685" y="106680"/>
                </a:lnTo>
                <a:close/>
              </a:path>
              <a:path w="840740" h="173989">
                <a:moveTo>
                  <a:pt x="13562" y="123180"/>
                </a:moveTo>
                <a:lnTo>
                  <a:pt x="12519" y="123180"/>
                </a:lnTo>
                <a:lnTo>
                  <a:pt x="12624" y="122199"/>
                </a:lnTo>
                <a:lnTo>
                  <a:pt x="12695" y="121865"/>
                </a:lnTo>
                <a:lnTo>
                  <a:pt x="13675" y="120600"/>
                </a:lnTo>
                <a:lnTo>
                  <a:pt x="15361" y="119380"/>
                </a:lnTo>
                <a:lnTo>
                  <a:pt x="15482" y="118110"/>
                </a:lnTo>
                <a:lnTo>
                  <a:pt x="17212" y="118110"/>
                </a:lnTo>
                <a:lnTo>
                  <a:pt x="17588" y="116981"/>
                </a:lnTo>
                <a:lnTo>
                  <a:pt x="17635" y="116840"/>
                </a:lnTo>
                <a:lnTo>
                  <a:pt x="20347" y="114300"/>
                </a:lnTo>
                <a:lnTo>
                  <a:pt x="21581" y="113325"/>
                </a:lnTo>
                <a:lnTo>
                  <a:pt x="22041" y="112921"/>
                </a:lnTo>
                <a:lnTo>
                  <a:pt x="23952" y="110490"/>
                </a:lnTo>
                <a:lnTo>
                  <a:pt x="24859" y="110490"/>
                </a:lnTo>
                <a:lnTo>
                  <a:pt x="25176" y="109220"/>
                </a:lnTo>
                <a:lnTo>
                  <a:pt x="25827" y="107950"/>
                </a:lnTo>
                <a:lnTo>
                  <a:pt x="28783" y="105392"/>
                </a:lnTo>
                <a:lnTo>
                  <a:pt x="29893" y="105392"/>
                </a:lnTo>
                <a:lnTo>
                  <a:pt x="29695" y="106680"/>
                </a:lnTo>
                <a:lnTo>
                  <a:pt x="29542" y="106680"/>
                </a:lnTo>
                <a:lnTo>
                  <a:pt x="27884" y="107950"/>
                </a:lnTo>
                <a:lnTo>
                  <a:pt x="26866" y="109220"/>
                </a:lnTo>
                <a:lnTo>
                  <a:pt x="25482" y="111606"/>
                </a:lnTo>
                <a:lnTo>
                  <a:pt x="25101" y="111606"/>
                </a:lnTo>
                <a:lnTo>
                  <a:pt x="22977" y="114300"/>
                </a:lnTo>
                <a:lnTo>
                  <a:pt x="21269" y="114300"/>
                </a:lnTo>
                <a:lnTo>
                  <a:pt x="19667" y="116840"/>
                </a:lnTo>
                <a:lnTo>
                  <a:pt x="18685" y="118110"/>
                </a:lnTo>
                <a:lnTo>
                  <a:pt x="17614" y="119380"/>
                </a:lnTo>
                <a:lnTo>
                  <a:pt x="17379" y="119380"/>
                </a:lnTo>
                <a:lnTo>
                  <a:pt x="16599" y="120600"/>
                </a:lnTo>
                <a:lnTo>
                  <a:pt x="15879" y="120600"/>
                </a:lnTo>
                <a:lnTo>
                  <a:pt x="13562" y="123180"/>
                </a:lnTo>
                <a:close/>
              </a:path>
              <a:path w="840740" h="173989">
                <a:moveTo>
                  <a:pt x="86584" y="111606"/>
                </a:moveTo>
                <a:lnTo>
                  <a:pt x="84201" y="111606"/>
                </a:lnTo>
                <a:lnTo>
                  <a:pt x="86279" y="110490"/>
                </a:lnTo>
                <a:lnTo>
                  <a:pt x="88154" y="109220"/>
                </a:lnTo>
                <a:lnTo>
                  <a:pt x="88937" y="105392"/>
                </a:lnTo>
                <a:lnTo>
                  <a:pt x="92769" y="105392"/>
                </a:lnTo>
                <a:lnTo>
                  <a:pt x="91766" y="106680"/>
                </a:lnTo>
                <a:lnTo>
                  <a:pt x="91303" y="106680"/>
                </a:lnTo>
                <a:lnTo>
                  <a:pt x="90688" y="107950"/>
                </a:lnTo>
                <a:lnTo>
                  <a:pt x="90382" y="107950"/>
                </a:lnTo>
                <a:lnTo>
                  <a:pt x="88453" y="109220"/>
                </a:lnTo>
                <a:lnTo>
                  <a:pt x="87905" y="110490"/>
                </a:lnTo>
                <a:lnTo>
                  <a:pt x="86584" y="111606"/>
                </a:lnTo>
                <a:close/>
              </a:path>
              <a:path w="840740" h="173989">
                <a:moveTo>
                  <a:pt x="115949" y="107950"/>
                </a:moveTo>
                <a:lnTo>
                  <a:pt x="113682" y="107950"/>
                </a:lnTo>
                <a:lnTo>
                  <a:pt x="114255" y="106680"/>
                </a:lnTo>
                <a:lnTo>
                  <a:pt x="115085" y="105392"/>
                </a:lnTo>
                <a:lnTo>
                  <a:pt x="116999" y="105392"/>
                </a:lnTo>
                <a:lnTo>
                  <a:pt x="115949" y="107950"/>
                </a:lnTo>
                <a:close/>
              </a:path>
              <a:path w="840740" h="173989">
                <a:moveTo>
                  <a:pt x="197812" y="111606"/>
                </a:moveTo>
                <a:lnTo>
                  <a:pt x="196364" y="111606"/>
                </a:lnTo>
                <a:lnTo>
                  <a:pt x="198033" y="109220"/>
                </a:lnTo>
                <a:lnTo>
                  <a:pt x="200385" y="107950"/>
                </a:lnTo>
                <a:lnTo>
                  <a:pt x="203036" y="105392"/>
                </a:lnTo>
                <a:lnTo>
                  <a:pt x="203468" y="105392"/>
                </a:lnTo>
                <a:lnTo>
                  <a:pt x="203598" y="106680"/>
                </a:lnTo>
                <a:lnTo>
                  <a:pt x="203168" y="106680"/>
                </a:lnTo>
                <a:lnTo>
                  <a:pt x="199926" y="109220"/>
                </a:lnTo>
                <a:lnTo>
                  <a:pt x="198905" y="110490"/>
                </a:lnTo>
                <a:lnTo>
                  <a:pt x="198616" y="110490"/>
                </a:lnTo>
                <a:lnTo>
                  <a:pt x="197812" y="111606"/>
                </a:lnTo>
                <a:close/>
              </a:path>
              <a:path w="840740" h="173989">
                <a:moveTo>
                  <a:pt x="312008" y="107950"/>
                </a:moveTo>
                <a:lnTo>
                  <a:pt x="312058" y="106680"/>
                </a:lnTo>
                <a:lnTo>
                  <a:pt x="312956" y="105392"/>
                </a:lnTo>
                <a:lnTo>
                  <a:pt x="314094" y="105392"/>
                </a:lnTo>
                <a:lnTo>
                  <a:pt x="313826" y="106680"/>
                </a:lnTo>
                <a:lnTo>
                  <a:pt x="312684" y="106680"/>
                </a:lnTo>
                <a:lnTo>
                  <a:pt x="312008" y="107950"/>
                </a:lnTo>
                <a:close/>
              </a:path>
              <a:path w="840740" h="173989">
                <a:moveTo>
                  <a:pt x="328149" y="116840"/>
                </a:moveTo>
                <a:lnTo>
                  <a:pt x="328241" y="115570"/>
                </a:lnTo>
                <a:lnTo>
                  <a:pt x="328825" y="114300"/>
                </a:lnTo>
                <a:lnTo>
                  <a:pt x="329983" y="113325"/>
                </a:lnTo>
                <a:lnTo>
                  <a:pt x="330398" y="112921"/>
                </a:lnTo>
                <a:lnTo>
                  <a:pt x="331160" y="111606"/>
                </a:lnTo>
                <a:lnTo>
                  <a:pt x="331711" y="110490"/>
                </a:lnTo>
                <a:lnTo>
                  <a:pt x="334127" y="109220"/>
                </a:lnTo>
                <a:lnTo>
                  <a:pt x="335369" y="107950"/>
                </a:lnTo>
                <a:lnTo>
                  <a:pt x="336220" y="106680"/>
                </a:lnTo>
                <a:lnTo>
                  <a:pt x="336508" y="106680"/>
                </a:lnTo>
                <a:lnTo>
                  <a:pt x="337500" y="105392"/>
                </a:lnTo>
                <a:lnTo>
                  <a:pt x="339319" y="105392"/>
                </a:lnTo>
                <a:lnTo>
                  <a:pt x="338547" y="106680"/>
                </a:lnTo>
                <a:lnTo>
                  <a:pt x="337056" y="107950"/>
                </a:lnTo>
                <a:lnTo>
                  <a:pt x="336590" y="109220"/>
                </a:lnTo>
                <a:lnTo>
                  <a:pt x="335266" y="110490"/>
                </a:lnTo>
                <a:lnTo>
                  <a:pt x="334387" y="110490"/>
                </a:lnTo>
                <a:lnTo>
                  <a:pt x="333148" y="111606"/>
                </a:lnTo>
                <a:lnTo>
                  <a:pt x="332499" y="112921"/>
                </a:lnTo>
                <a:lnTo>
                  <a:pt x="332259" y="113325"/>
                </a:lnTo>
                <a:lnTo>
                  <a:pt x="331615" y="114300"/>
                </a:lnTo>
                <a:lnTo>
                  <a:pt x="330131" y="115570"/>
                </a:lnTo>
                <a:lnTo>
                  <a:pt x="328149" y="116840"/>
                </a:lnTo>
                <a:close/>
              </a:path>
              <a:path w="840740" h="173989">
                <a:moveTo>
                  <a:pt x="350148" y="106680"/>
                </a:moveTo>
                <a:lnTo>
                  <a:pt x="349902" y="105392"/>
                </a:lnTo>
                <a:lnTo>
                  <a:pt x="351345" y="105392"/>
                </a:lnTo>
                <a:lnTo>
                  <a:pt x="350148" y="106680"/>
                </a:lnTo>
                <a:close/>
              </a:path>
              <a:path w="840740" h="173989">
                <a:moveTo>
                  <a:pt x="422057" y="109220"/>
                </a:moveTo>
                <a:lnTo>
                  <a:pt x="421581" y="109220"/>
                </a:lnTo>
                <a:lnTo>
                  <a:pt x="420947" y="107950"/>
                </a:lnTo>
                <a:lnTo>
                  <a:pt x="421299" y="107950"/>
                </a:lnTo>
                <a:lnTo>
                  <a:pt x="422036" y="106680"/>
                </a:lnTo>
                <a:lnTo>
                  <a:pt x="422876" y="106680"/>
                </a:lnTo>
                <a:lnTo>
                  <a:pt x="424881" y="105392"/>
                </a:lnTo>
                <a:lnTo>
                  <a:pt x="424531" y="106680"/>
                </a:lnTo>
                <a:lnTo>
                  <a:pt x="423371" y="107950"/>
                </a:lnTo>
                <a:lnTo>
                  <a:pt x="422057" y="109220"/>
                </a:lnTo>
                <a:close/>
              </a:path>
              <a:path w="840740" h="173989">
                <a:moveTo>
                  <a:pt x="486174" y="106680"/>
                </a:moveTo>
                <a:lnTo>
                  <a:pt x="485423" y="106680"/>
                </a:lnTo>
                <a:lnTo>
                  <a:pt x="486076" y="105392"/>
                </a:lnTo>
                <a:lnTo>
                  <a:pt x="487069" y="105392"/>
                </a:lnTo>
                <a:lnTo>
                  <a:pt x="486174" y="106680"/>
                </a:lnTo>
                <a:close/>
              </a:path>
              <a:path w="840740" h="173989">
                <a:moveTo>
                  <a:pt x="520023" y="110490"/>
                </a:moveTo>
                <a:lnTo>
                  <a:pt x="518880" y="110490"/>
                </a:lnTo>
                <a:lnTo>
                  <a:pt x="518944" y="109220"/>
                </a:lnTo>
                <a:lnTo>
                  <a:pt x="520126" y="107950"/>
                </a:lnTo>
                <a:lnTo>
                  <a:pt x="521659" y="106680"/>
                </a:lnTo>
                <a:lnTo>
                  <a:pt x="523272" y="105392"/>
                </a:lnTo>
                <a:lnTo>
                  <a:pt x="523630" y="105392"/>
                </a:lnTo>
                <a:lnTo>
                  <a:pt x="523467" y="106680"/>
                </a:lnTo>
                <a:lnTo>
                  <a:pt x="522044" y="107950"/>
                </a:lnTo>
                <a:lnTo>
                  <a:pt x="520791" y="107950"/>
                </a:lnTo>
                <a:lnTo>
                  <a:pt x="520023" y="110490"/>
                </a:lnTo>
                <a:close/>
              </a:path>
              <a:path w="840740" h="173989">
                <a:moveTo>
                  <a:pt x="568779" y="123180"/>
                </a:moveTo>
                <a:lnTo>
                  <a:pt x="567736" y="123180"/>
                </a:lnTo>
                <a:lnTo>
                  <a:pt x="567840" y="122199"/>
                </a:lnTo>
                <a:lnTo>
                  <a:pt x="567911" y="121865"/>
                </a:lnTo>
                <a:lnTo>
                  <a:pt x="568892" y="120600"/>
                </a:lnTo>
                <a:lnTo>
                  <a:pt x="570578" y="119380"/>
                </a:lnTo>
                <a:lnTo>
                  <a:pt x="570699" y="118110"/>
                </a:lnTo>
                <a:lnTo>
                  <a:pt x="572428" y="118110"/>
                </a:lnTo>
                <a:lnTo>
                  <a:pt x="572808" y="116981"/>
                </a:lnTo>
                <a:lnTo>
                  <a:pt x="572856" y="116840"/>
                </a:lnTo>
                <a:lnTo>
                  <a:pt x="575567" y="114300"/>
                </a:lnTo>
                <a:lnTo>
                  <a:pt x="576801" y="113325"/>
                </a:lnTo>
                <a:lnTo>
                  <a:pt x="577261" y="112921"/>
                </a:lnTo>
                <a:lnTo>
                  <a:pt x="579172" y="110490"/>
                </a:lnTo>
                <a:lnTo>
                  <a:pt x="580079" y="110490"/>
                </a:lnTo>
                <a:lnTo>
                  <a:pt x="580396" y="109220"/>
                </a:lnTo>
                <a:lnTo>
                  <a:pt x="581047" y="107950"/>
                </a:lnTo>
                <a:lnTo>
                  <a:pt x="584003" y="105392"/>
                </a:lnTo>
                <a:lnTo>
                  <a:pt x="585114" y="105392"/>
                </a:lnTo>
                <a:lnTo>
                  <a:pt x="584915" y="106680"/>
                </a:lnTo>
                <a:lnTo>
                  <a:pt x="584762" y="106680"/>
                </a:lnTo>
                <a:lnTo>
                  <a:pt x="583104" y="107950"/>
                </a:lnTo>
                <a:lnTo>
                  <a:pt x="582086" y="109220"/>
                </a:lnTo>
                <a:lnTo>
                  <a:pt x="580702" y="111606"/>
                </a:lnTo>
                <a:lnTo>
                  <a:pt x="580321" y="111606"/>
                </a:lnTo>
                <a:lnTo>
                  <a:pt x="578197" y="114300"/>
                </a:lnTo>
                <a:lnTo>
                  <a:pt x="576489" y="114300"/>
                </a:lnTo>
                <a:lnTo>
                  <a:pt x="574887" y="116840"/>
                </a:lnTo>
                <a:lnTo>
                  <a:pt x="573905" y="118110"/>
                </a:lnTo>
                <a:lnTo>
                  <a:pt x="572834" y="119380"/>
                </a:lnTo>
                <a:lnTo>
                  <a:pt x="572599" y="119380"/>
                </a:lnTo>
                <a:lnTo>
                  <a:pt x="571819" y="120600"/>
                </a:lnTo>
                <a:lnTo>
                  <a:pt x="571096" y="120600"/>
                </a:lnTo>
                <a:lnTo>
                  <a:pt x="568779" y="123180"/>
                </a:lnTo>
                <a:close/>
              </a:path>
              <a:path w="840740" h="173989">
                <a:moveTo>
                  <a:pt x="641801" y="111606"/>
                </a:moveTo>
                <a:lnTo>
                  <a:pt x="639418" y="111606"/>
                </a:lnTo>
                <a:lnTo>
                  <a:pt x="641495" y="110490"/>
                </a:lnTo>
                <a:lnTo>
                  <a:pt x="643370" y="109220"/>
                </a:lnTo>
                <a:lnTo>
                  <a:pt x="644153" y="105392"/>
                </a:lnTo>
                <a:lnTo>
                  <a:pt x="647985" y="105392"/>
                </a:lnTo>
                <a:lnTo>
                  <a:pt x="646982" y="106680"/>
                </a:lnTo>
                <a:lnTo>
                  <a:pt x="646520" y="106680"/>
                </a:lnTo>
                <a:lnTo>
                  <a:pt x="645904" y="107950"/>
                </a:lnTo>
                <a:lnTo>
                  <a:pt x="645598" y="107950"/>
                </a:lnTo>
                <a:lnTo>
                  <a:pt x="643669" y="109220"/>
                </a:lnTo>
                <a:lnTo>
                  <a:pt x="643121" y="110490"/>
                </a:lnTo>
                <a:lnTo>
                  <a:pt x="641801" y="111606"/>
                </a:lnTo>
                <a:close/>
              </a:path>
              <a:path w="840740" h="173989">
                <a:moveTo>
                  <a:pt x="671162" y="107950"/>
                </a:moveTo>
                <a:lnTo>
                  <a:pt x="668896" y="107950"/>
                </a:lnTo>
                <a:lnTo>
                  <a:pt x="669469" y="106680"/>
                </a:lnTo>
                <a:lnTo>
                  <a:pt x="670298" y="105392"/>
                </a:lnTo>
                <a:lnTo>
                  <a:pt x="672212" y="105392"/>
                </a:lnTo>
                <a:lnTo>
                  <a:pt x="671162" y="107950"/>
                </a:lnTo>
                <a:close/>
              </a:path>
              <a:path w="840740" h="173989">
                <a:moveTo>
                  <a:pt x="753029" y="111606"/>
                </a:moveTo>
                <a:lnTo>
                  <a:pt x="751581" y="111606"/>
                </a:lnTo>
                <a:lnTo>
                  <a:pt x="753249" y="109220"/>
                </a:lnTo>
                <a:lnTo>
                  <a:pt x="755602" y="107950"/>
                </a:lnTo>
                <a:lnTo>
                  <a:pt x="758253" y="105392"/>
                </a:lnTo>
                <a:lnTo>
                  <a:pt x="758685" y="105392"/>
                </a:lnTo>
                <a:lnTo>
                  <a:pt x="758815" y="106680"/>
                </a:lnTo>
                <a:lnTo>
                  <a:pt x="758384" y="106680"/>
                </a:lnTo>
                <a:lnTo>
                  <a:pt x="755143" y="109220"/>
                </a:lnTo>
                <a:lnTo>
                  <a:pt x="754121" y="110490"/>
                </a:lnTo>
                <a:lnTo>
                  <a:pt x="753833" y="110490"/>
                </a:lnTo>
                <a:lnTo>
                  <a:pt x="753029" y="111606"/>
                </a:lnTo>
                <a:close/>
              </a:path>
              <a:path w="840740" h="173989">
                <a:moveTo>
                  <a:pt x="78268" y="107950"/>
                </a:moveTo>
                <a:lnTo>
                  <a:pt x="77105" y="107950"/>
                </a:lnTo>
                <a:lnTo>
                  <a:pt x="77073" y="106680"/>
                </a:lnTo>
                <a:lnTo>
                  <a:pt x="78735" y="106680"/>
                </a:lnTo>
                <a:lnTo>
                  <a:pt x="78268" y="107950"/>
                </a:lnTo>
                <a:close/>
              </a:path>
              <a:path w="840740" h="173989">
                <a:moveTo>
                  <a:pt x="272498" y="111606"/>
                </a:moveTo>
                <a:lnTo>
                  <a:pt x="270884" y="111606"/>
                </a:lnTo>
                <a:lnTo>
                  <a:pt x="270925" y="110490"/>
                </a:lnTo>
                <a:lnTo>
                  <a:pt x="272131" y="109220"/>
                </a:lnTo>
                <a:lnTo>
                  <a:pt x="273950" y="107950"/>
                </a:lnTo>
                <a:lnTo>
                  <a:pt x="274629" y="106680"/>
                </a:lnTo>
                <a:lnTo>
                  <a:pt x="276754" y="106680"/>
                </a:lnTo>
                <a:lnTo>
                  <a:pt x="274942" y="107950"/>
                </a:lnTo>
                <a:lnTo>
                  <a:pt x="274145" y="109220"/>
                </a:lnTo>
                <a:lnTo>
                  <a:pt x="273096" y="110490"/>
                </a:lnTo>
                <a:lnTo>
                  <a:pt x="272498" y="111606"/>
                </a:lnTo>
                <a:close/>
              </a:path>
              <a:path w="840740" h="173989">
                <a:moveTo>
                  <a:pt x="297105" y="110490"/>
                </a:moveTo>
                <a:lnTo>
                  <a:pt x="296083" y="110490"/>
                </a:lnTo>
                <a:lnTo>
                  <a:pt x="297119" y="109220"/>
                </a:lnTo>
                <a:lnTo>
                  <a:pt x="298631" y="107950"/>
                </a:lnTo>
                <a:lnTo>
                  <a:pt x="299991" y="106680"/>
                </a:lnTo>
                <a:lnTo>
                  <a:pt x="300471" y="106680"/>
                </a:lnTo>
                <a:lnTo>
                  <a:pt x="300400" y="107950"/>
                </a:lnTo>
                <a:lnTo>
                  <a:pt x="300226" y="107950"/>
                </a:lnTo>
                <a:lnTo>
                  <a:pt x="299162" y="109220"/>
                </a:lnTo>
                <a:lnTo>
                  <a:pt x="298190" y="109220"/>
                </a:lnTo>
                <a:lnTo>
                  <a:pt x="297105" y="110490"/>
                </a:lnTo>
                <a:close/>
              </a:path>
              <a:path w="840740" h="173989">
                <a:moveTo>
                  <a:pt x="349870" y="107950"/>
                </a:moveTo>
                <a:lnTo>
                  <a:pt x="348945" y="107950"/>
                </a:lnTo>
                <a:lnTo>
                  <a:pt x="348817" y="106680"/>
                </a:lnTo>
                <a:lnTo>
                  <a:pt x="350059" y="106680"/>
                </a:lnTo>
                <a:lnTo>
                  <a:pt x="349870" y="107950"/>
                </a:lnTo>
                <a:close/>
              </a:path>
              <a:path w="840740" h="173989">
                <a:moveTo>
                  <a:pt x="384871" y="110490"/>
                </a:moveTo>
                <a:lnTo>
                  <a:pt x="383861" y="110490"/>
                </a:lnTo>
                <a:lnTo>
                  <a:pt x="383362" y="109220"/>
                </a:lnTo>
                <a:lnTo>
                  <a:pt x="383825" y="109220"/>
                </a:lnTo>
                <a:lnTo>
                  <a:pt x="385170" y="107950"/>
                </a:lnTo>
                <a:lnTo>
                  <a:pt x="386120" y="106680"/>
                </a:lnTo>
                <a:lnTo>
                  <a:pt x="387465" y="106680"/>
                </a:lnTo>
                <a:lnTo>
                  <a:pt x="386622" y="107950"/>
                </a:lnTo>
                <a:lnTo>
                  <a:pt x="385028" y="109220"/>
                </a:lnTo>
                <a:lnTo>
                  <a:pt x="384871" y="110490"/>
                </a:lnTo>
                <a:close/>
              </a:path>
              <a:path w="840740" h="173989">
                <a:moveTo>
                  <a:pt x="459304" y="109220"/>
                </a:moveTo>
                <a:lnTo>
                  <a:pt x="458229" y="109220"/>
                </a:lnTo>
                <a:lnTo>
                  <a:pt x="459496" y="106680"/>
                </a:lnTo>
                <a:lnTo>
                  <a:pt x="461276" y="106680"/>
                </a:lnTo>
                <a:lnTo>
                  <a:pt x="459304" y="109220"/>
                </a:lnTo>
                <a:close/>
              </a:path>
              <a:path w="840740" h="173989">
                <a:moveTo>
                  <a:pt x="466588" y="112921"/>
                </a:moveTo>
                <a:lnTo>
                  <a:pt x="466935" y="111606"/>
                </a:lnTo>
                <a:lnTo>
                  <a:pt x="468160" y="111606"/>
                </a:lnTo>
                <a:lnTo>
                  <a:pt x="468642" y="110490"/>
                </a:lnTo>
                <a:lnTo>
                  <a:pt x="468923" y="109220"/>
                </a:lnTo>
                <a:lnTo>
                  <a:pt x="470414" y="107950"/>
                </a:lnTo>
                <a:lnTo>
                  <a:pt x="471727" y="106680"/>
                </a:lnTo>
                <a:lnTo>
                  <a:pt x="472086" y="107950"/>
                </a:lnTo>
                <a:lnTo>
                  <a:pt x="472588" y="107950"/>
                </a:lnTo>
                <a:lnTo>
                  <a:pt x="470901" y="110490"/>
                </a:lnTo>
                <a:lnTo>
                  <a:pt x="469055" y="111606"/>
                </a:lnTo>
                <a:lnTo>
                  <a:pt x="466588" y="112921"/>
                </a:lnTo>
                <a:close/>
              </a:path>
              <a:path w="840740" h="173989">
                <a:moveTo>
                  <a:pt x="479530" y="112921"/>
                </a:moveTo>
                <a:lnTo>
                  <a:pt x="478308" y="112921"/>
                </a:lnTo>
                <a:lnTo>
                  <a:pt x="479370" y="111606"/>
                </a:lnTo>
                <a:lnTo>
                  <a:pt x="480166" y="111606"/>
                </a:lnTo>
                <a:lnTo>
                  <a:pt x="480207" y="110490"/>
                </a:lnTo>
                <a:lnTo>
                  <a:pt x="482089" y="109220"/>
                </a:lnTo>
                <a:lnTo>
                  <a:pt x="482836" y="109220"/>
                </a:lnTo>
                <a:lnTo>
                  <a:pt x="483630" y="107950"/>
                </a:lnTo>
                <a:lnTo>
                  <a:pt x="484029" y="106680"/>
                </a:lnTo>
                <a:lnTo>
                  <a:pt x="485050" y="106680"/>
                </a:lnTo>
                <a:lnTo>
                  <a:pt x="484875" y="107950"/>
                </a:lnTo>
                <a:lnTo>
                  <a:pt x="483206" y="109220"/>
                </a:lnTo>
                <a:lnTo>
                  <a:pt x="480585" y="111606"/>
                </a:lnTo>
                <a:lnTo>
                  <a:pt x="479530" y="112921"/>
                </a:lnTo>
                <a:close/>
              </a:path>
              <a:path w="840740" h="173989">
                <a:moveTo>
                  <a:pt x="633481" y="107950"/>
                </a:moveTo>
                <a:lnTo>
                  <a:pt x="632318" y="107950"/>
                </a:lnTo>
                <a:lnTo>
                  <a:pt x="632286" y="106680"/>
                </a:lnTo>
                <a:lnTo>
                  <a:pt x="634022" y="106680"/>
                </a:lnTo>
                <a:lnTo>
                  <a:pt x="633481" y="107950"/>
                </a:lnTo>
                <a:close/>
              </a:path>
              <a:path w="840740" h="173989">
                <a:moveTo>
                  <a:pt x="827711" y="111606"/>
                </a:moveTo>
                <a:lnTo>
                  <a:pt x="826097" y="111606"/>
                </a:lnTo>
                <a:lnTo>
                  <a:pt x="826138" y="110490"/>
                </a:lnTo>
                <a:lnTo>
                  <a:pt x="827344" y="109220"/>
                </a:lnTo>
                <a:lnTo>
                  <a:pt x="829163" y="107950"/>
                </a:lnTo>
                <a:lnTo>
                  <a:pt x="829842" y="106680"/>
                </a:lnTo>
                <a:lnTo>
                  <a:pt x="831967" y="106680"/>
                </a:lnTo>
                <a:lnTo>
                  <a:pt x="830155" y="107950"/>
                </a:lnTo>
                <a:lnTo>
                  <a:pt x="829358" y="109220"/>
                </a:lnTo>
                <a:lnTo>
                  <a:pt x="828771" y="110490"/>
                </a:lnTo>
                <a:lnTo>
                  <a:pt x="828309" y="110490"/>
                </a:lnTo>
                <a:lnTo>
                  <a:pt x="827711" y="111606"/>
                </a:lnTo>
                <a:close/>
              </a:path>
              <a:path w="840740" h="173989">
                <a:moveTo>
                  <a:pt x="15856" y="109220"/>
                </a:moveTo>
                <a:lnTo>
                  <a:pt x="13390" y="109220"/>
                </a:lnTo>
                <a:lnTo>
                  <a:pt x="13757" y="107950"/>
                </a:lnTo>
                <a:lnTo>
                  <a:pt x="15835" y="107950"/>
                </a:lnTo>
                <a:lnTo>
                  <a:pt x="15856" y="109220"/>
                </a:lnTo>
                <a:close/>
              </a:path>
              <a:path w="840740" h="173989">
                <a:moveTo>
                  <a:pt x="47548" y="125730"/>
                </a:moveTo>
                <a:lnTo>
                  <a:pt x="46438" y="125730"/>
                </a:lnTo>
                <a:lnTo>
                  <a:pt x="48457" y="123180"/>
                </a:lnTo>
                <a:lnTo>
                  <a:pt x="49719" y="121865"/>
                </a:lnTo>
                <a:lnTo>
                  <a:pt x="52797" y="119380"/>
                </a:lnTo>
                <a:lnTo>
                  <a:pt x="53697" y="118110"/>
                </a:lnTo>
                <a:lnTo>
                  <a:pt x="54250" y="116981"/>
                </a:lnTo>
                <a:lnTo>
                  <a:pt x="54320" y="116840"/>
                </a:lnTo>
                <a:lnTo>
                  <a:pt x="54743" y="116840"/>
                </a:lnTo>
                <a:lnTo>
                  <a:pt x="57917" y="114300"/>
                </a:lnTo>
                <a:lnTo>
                  <a:pt x="59205" y="112921"/>
                </a:lnTo>
                <a:lnTo>
                  <a:pt x="60475" y="111606"/>
                </a:lnTo>
                <a:lnTo>
                  <a:pt x="61818" y="110490"/>
                </a:lnTo>
                <a:lnTo>
                  <a:pt x="62846" y="107950"/>
                </a:lnTo>
                <a:lnTo>
                  <a:pt x="63846" y="107950"/>
                </a:lnTo>
                <a:lnTo>
                  <a:pt x="64433" y="109220"/>
                </a:lnTo>
                <a:lnTo>
                  <a:pt x="62036" y="111606"/>
                </a:lnTo>
                <a:lnTo>
                  <a:pt x="62167" y="111606"/>
                </a:lnTo>
                <a:lnTo>
                  <a:pt x="59717" y="112921"/>
                </a:lnTo>
                <a:lnTo>
                  <a:pt x="59545" y="112921"/>
                </a:lnTo>
                <a:lnTo>
                  <a:pt x="58811" y="115570"/>
                </a:lnTo>
                <a:lnTo>
                  <a:pt x="56220" y="116840"/>
                </a:lnTo>
                <a:lnTo>
                  <a:pt x="55615" y="118110"/>
                </a:lnTo>
                <a:lnTo>
                  <a:pt x="55117" y="118110"/>
                </a:lnTo>
                <a:lnTo>
                  <a:pt x="53501" y="119380"/>
                </a:lnTo>
                <a:lnTo>
                  <a:pt x="52906" y="120600"/>
                </a:lnTo>
                <a:lnTo>
                  <a:pt x="51881" y="121865"/>
                </a:lnTo>
                <a:lnTo>
                  <a:pt x="51683" y="121865"/>
                </a:lnTo>
                <a:lnTo>
                  <a:pt x="49884" y="123180"/>
                </a:lnTo>
                <a:lnTo>
                  <a:pt x="48847" y="124460"/>
                </a:lnTo>
                <a:lnTo>
                  <a:pt x="47548" y="125730"/>
                </a:lnTo>
                <a:close/>
              </a:path>
              <a:path w="840740" h="173989">
                <a:moveTo>
                  <a:pt x="107352" y="115570"/>
                </a:moveTo>
                <a:lnTo>
                  <a:pt x="106398" y="115570"/>
                </a:lnTo>
                <a:lnTo>
                  <a:pt x="106466" y="114300"/>
                </a:lnTo>
                <a:lnTo>
                  <a:pt x="107274" y="113325"/>
                </a:lnTo>
                <a:lnTo>
                  <a:pt x="107580" y="112921"/>
                </a:lnTo>
                <a:lnTo>
                  <a:pt x="108313" y="111606"/>
                </a:lnTo>
                <a:lnTo>
                  <a:pt x="108542" y="111606"/>
                </a:lnTo>
                <a:lnTo>
                  <a:pt x="110832" y="110490"/>
                </a:lnTo>
                <a:lnTo>
                  <a:pt x="111544" y="109220"/>
                </a:lnTo>
                <a:lnTo>
                  <a:pt x="113515" y="107950"/>
                </a:lnTo>
                <a:lnTo>
                  <a:pt x="114828" y="107950"/>
                </a:lnTo>
                <a:lnTo>
                  <a:pt x="112992" y="109220"/>
                </a:lnTo>
                <a:lnTo>
                  <a:pt x="112199" y="109220"/>
                </a:lnTo>
                <a:lnTo>
                  <a:pt x="111804" y="111606"/>
                </a:lnTo>
                <a:lnTo>
                  <a:pt x="111303" y="112921"/>
                </a:lnTo>
                <a:lnTo>
                  <a:pt x="109497" y="112921"/>
                </a:lnTo>
                <a:lnTo>
                  <a:pt x="108964" y="114300"/>
                </a:lnTo>
                <a:lnTo>
                  <a:pt x="108779" y="114300"/>
                </a:lnTo>
                <a:lnTo>
                  <a:pt x="107352" y="115570"/>
                </a:lnTo>
                <a:close/>
              </a:path>
              <a:path w="840740" h="173989">
                <a:moveTo>
                  <a:pt x="135664" y="112921"/>
                </a:moveTo>
                <a:lnTo>
                  <a:pt x="133148" y="112921"/>
                </a:lnTo>
                <a:lnTo>
                  <a:pt x="134204" y="111606"/>
                </a:lnTo>
                <a:lnTo>
                  <a:pt x="135475" y="110490"/>
                </a:lnTo>
                <a:lnTo>
                  <a:pt x="136304" y="110490"/>
                </a:lnTo>
                <a:lnTo>
                  <a:pt x="137161" y="109220"/>
                </a:lnTo>
                <a:lnTo>
                  <a:pt x="137571" y="107950"/>
                </a:lnTo>
                <a:lnTo>
                  <a:pt x="139329" y="107950"/>
                </a:lnTo>
                <a:lnTo>
                  <a:pt x="138357" y="109220"/>
                </a:lnTo>
                <a:lnTo>
                  <a:pt x="137606" y="110490"/>
                </a:lnTo>
                <a:lnTo>
                  <a:pt x="135664" y="112921"/>
                </a:lnTo>
                <a:close/>
              </a:path>
              <a:path w="840740" h="173989">
                <a:moveTo>
                  <a:pt x="171497" y="125730"/>
                </a:moveTo>
                <a:lnTo>
                  <a:pt x="170213" y="125730"/>
                </a:lnTo>
                <a:lnTo>
                  <a:pt x="170149" y="124460"/>
                </a:lnTo>
                <a:lnTo>
                  <a:pt x="172054" y="123180"/>
                </a:lnTo>
                <a:lnTo>
                  <a:pt x="173374" y="122199"/>
                </a:lnTo>
                <a:lnTo>
                  <a:pt x="173780" y="121865"/>
                </a:lnTo>
                <a:lnTo>
                  <a:pt x="175148" y="119380"/>
                </a:lnTo>
                <a:lnTo>
                  <a:pt x="176376" y="119380"/>
                </a:lnTo>
                <a:lnTo>
                  <a:pt x="177020" y="118110"/>
                </a:lnTo>
                <a:lnTo>
                  <a:pt x="177760" y="116981"/>
                </a:lnTo>
                <a:lnTo>
                  <a:pt x="177853" y="116840"/>
                </a:lnTo>
                <a:lnTo>
                  <a:pt x="178340" y="116840"/>
                </a:lnTo>
                <a:lnTo>
                  <a:pt x="180415" y="115570"/>
                </a:lnTo>
                <a:lnTo>
                  <a:pt x="181593" y="114300"/>
                </a:lnTo>
                <a:lnTo>
                  <a:pt x="185133" y="109220"/>
                </a:lnTo>
                <a:lnTo>
                  <a:pt x="186649" y="107950"/>
                </a:lnTo>
                <a:lnTo>
                  <a:pt x="188411" y="107950"/>
                </a:lnTo>
                <a:lnTo>
                  <a:pt x="187464" y="109220"/>
                </a:lnTo>
                <a:lnTo>
                  <a:pt x="185941" y="110490"/>
                </a:lnTo>
                <a:lnTo>
                  <a:pt x="184456" y="112921"/>
                </a:lnTo>
                <a:lnTo>
                  <a:pt x="183799" y="114300"/>
                </a:lnTo>
                <a:lnTo>
                  <a:pt x="182183" y="114300"/>
                </a:lnTo>
                <a:lnTo>
                  <a:pt x="181468" y="115570"/>
                </a:lnTo>
                <a:lnTo>
                  <a:pt x="179860" y="118110"/>
                </a:lnTo>
                <a:lnTo>
                  <a:pt x="178226" y="118110"/>
                </a:lnTo>
                <a:lnTo>
                  <a:pt x="175992" y="121865"/>
                </a:lnTo>
                <a:lnTo>
                  <a:pt x="175575" y="122199"/>
                </a:lnTo>
                <a:lnTo>
                  <a:pt x="174225" y="123180"/>
                </a:lnTo>
                <a:lnTo>
                  <a:pt x="172341" y="124460"/>
                </a:lnTo>
                <a:lnTo>
                  <a:pt x="171497" y="125730"/>
                </a:lnTo>
                <a:close/>
              </a:path>
              <a:path w="840740" h="173989">
                <a:moveTo>
                  <a:pt x="310204" y="110490"/>
                </a:moveTo>
                <a:lnTo>
                  <a:pt x="308058" y="110490"/>
                </a:lnTo>
                <a:lnTo>
                  <a:pt x="308944" y="109220"/>
                </a:lnTo>
                <a:lnTo>
                  <a:pt x="311054" y="107950"/>
                </a:lnTo>
                <a:lnTo>
                  <a:pt x="311773" y="107950"/>
                </a:lnTo>
                <a:lnTo>
                  <a:pt x="310894" y="109220"/>
                </a:lnTo>
                <a:lnTo>
                  <a:pt x="310204" y="110490"/>
                </a:lnTo>
                <a:close/>
              </a:path>
              <a:path w="840740" h="173989">
                <a:moveTo>
                  <a:pt x="392316" y="114300"/>
                </a:moveTo>
                <a:lnTo>
                  <a:pt x="390988" y="114300"/>
                </a:lnTo>
                <a:lnTo>
                  <a:pt x="395194" y="110490"/>
                </a:lnTo>
                <a:lnTo>
                  <a:pt x="397340" y="107950"/>
                </a:lnTo>
                <a:lnTo>
                  <a:pt x="398244" y="107950"/>
                </a:lnTo>
                <a:lnTo>
                  <a:pt x="394319" y="112921"/>
                </a:lnTo>
                <a:lnTo>
                  <a:pt x="393787" y="113325"/>
                </a:lnTo>
                <a:lnTo>
                  <a:pt x="392316" y="114300"/>
                </a:lnTo>
                <a:close/>
              </a:path>
              <a:path w="840740" h="173989">
                <a:moveTo>
                  <a:pt x="571069" y="109220"/>
                </a:moveTo>
                <a:lnTo>
                  <a:pt x="568603" y="109220"/>
                </a:lnTo>
                <a:lnTo>
                  <a:pt x="569432" y="107950"/>
                </a:lnTo>
                <a:lnTo>
                  <a:pt x="571048" y="107950"/>
                </a:lnTo>
                <a:lnTo>
                  <a:pt x="571069" y="109220"/>
                </a:lnTo>
                <a:close/>
              </a:path>
              <a:path w="840740" h="173989">
                <a:moveTo>
                  <a:pt x="602761" y="125730"/>
                </a:moveTo>
                <a:lnTo>
                  <a:pt x="601651" y="125730"/>
                </a:lnTo>
                <a:lnTo>
                  <a:pt x="603670" y="123180"/>
                </a:lnTo>
                <a:lnTo>
                  <a:pt x="604932" y="121865"/>
                </a:lnTo>
                <a:lnTo>
                  <a:pt x="608010" y="119380"/>
                </a:lnTo>
                <a:lnTo>
                  <a:pt x="608910" y="118110"/>
                </a:lnTo>
                <a:lnTo>
                  <a:pt x="609463" y="116981"/>
                </a:lnTo>
                <a:lnTo>
                  <a:pt x="609533" y="116840"/>
                </a:lnTo>
                <a:lnTo>
                  <a:pt x="609956" y="116840"/>
                </a:lnTo>
                <a:lnTo>
                  <a:pt x="613130" y="114300"/>
                </a:lnTo>
                <a:lnTo>
                  <a:pt x="614418" y="112921"/>
                </a:lnTo>
                <a:lnTo>
                  <a:pt x="615688" y="111606"/>
                </a:lnTo>
                <a:lnTo>
                  <a:pt x="617030" y="110490"/>
                </a:lnTo>
                <a:lnTo>
                  <a:pt x="618059" y="107950"/>
                </a:lnTo>
                <a:lnTo>
                  <a:pt x="619059" y="107950"/>
                </a:lnTo>
                <a:lnTo>
                  <a:pt x="619646" y="109220"/>
                </a:lnTo>
                <a:lnTo>
                  <a:pt x="617249" y="111606"/>
                </a:lnTo>
                <a:lnTo>
                  <a:pt x="617380" y="111606"/>
                </a:lnTo>
                <a:lnTo>
                  <a:pt x="614930" y="112921"/>
                </a:lnTo>
                <a:lnTo>
                  <a:pt x="614758" y="112921"/>
                </a:lnTo>
                <a:lnTo>
                  <a:pt x="614024" y="115570"/>
                </a:lnTo>
                <a:lnTo>
                  <a:pt x="611433" y="116840"/>
                </a:lnTo>
                <a:lnTo>
                  <a:pt x="610828" y="118110"/>
                </a:lnTo>
                <a:lnTo>
                  <a:pt x="610330" y="118110"/>
                </a:lnTo>
                <a:lnTo>
                  <a:pt x="608714" y="119380"/>
                </a:lnTo>
                <a:lnTo>
                  <a:pt x="608119" y="120600"/>
                </a:lnTo>
                <a:lnTo>
                  <a:pt x="607094" y="121865"/>
                </a:lnTo>
                <a:lnTo>
                  <a:pt x="606896" y="121865"/>
                </a:lnTo>
                <a:lnTo>
                  <a:pt x="605097" y="123180"/>
                </a:lnTo>
                <a:lnTo>
                  <a:pt x="604060" y="124460"/>
                </a:lnTo>
                <a:lnTo>
                  <a:pt x="602761" y="125730"/>
                </a:lnTo>
                <a:close/>
              </a:path>
              <a:path w="840740" h="173989">
                <a:moveTo>
                  <a:pt x="662565" y="115570"/>
                </a:moveTo>
                <a:lnTo>
                  <a:pt x="661611" y="115570"/>
                </a:lnTo>
                <a:lnTo>
                  <a:pt x="661679" y="114300"/>
                </a:lnTo>
                <a:lnTo>
                  <a:pt x="662487" y="113325"/>
                </a:lnTo>
                <a:lnTo>
                  <a:pt x="662793" y="112921"/>
                </a:lnTo>
                <a:lnTo>
                  <a:pt x="663526" y="111606"/>
                </a:lnTo>
                <a:lnTo>
                  <a:pt x="663755" y="111606"/>
                </a:lnTo>
                <a:lnTo>
                  <a:pt x="666045" y="110490"/>
                </a:lnTo>
                <a:lnTo>
                  <a:pt x="666757" y="109220"/>
                </a:lnTo>
                <a:lnTo>
                  <a:pt x="668728" y="107950"/>
                </a:lnTo>
                <a:lnTo>
                  <a:pt x="670041" y="107950"/>
                </a:lnTo>
                <a:lnTo>
                  <a:pt x="668205" y="109220"/>
                </a:lnTo>
                <a:lnTo>
                  <a:pt x="667412" y="109220"/>
                </a:lnTo>
                <a:lnTo>
                  <a:pt x="667017" y="111606"/>
                </a:lnTo>
                <a:lnTo>
                  <a:pt x="666516" y="112921"/>
                </a:lnTo>
                <a:lnTo>
                  <a:pt x="664710" y="112921"/>
                </a:lnTo>
                <a:lnTo>
                  <a:pt x="664177" y="114300"/>
                </a:lnTo>
                <a:lnTo>
                  <a:pt x="663992" y="114300"/>
                </a:lnTo>
                <a:lnTo>
                  <a:pt x="662565" y="115570"/>
                </a:lnTo>
                <a:close/>
              </a:path>
              <a:path w="840740" h="173989">
                <a:moveTo>
                  <a:pt x="690877" y="112921"/>
                </a:moveTo>
                <a:lnTo>
                  <a:pt x="688361" y="112921"/>
                </a:lnTo>
                <a:lnTo>
                  <a:pt x="689417" y="111606"/>
                </a:lnTo>
                <a:lnTo>
                  <a:pt x="690688" y="110490"/>
                </a:lnTo>
                <a:lnTo>
                  <a:pt x="691517" y="110490"/>
                </a:lnTo>
                <a:lnTo>
                  <a:pt x="692374" y="109220"/>
                </a:lnTo>
                <a:lnTo>
                  <a:pt x="692784" y="107950"/>
                </a:lnTo>
                <a:lnTo>
                  <a:pt x="694541" y="107950"/>
                </a:lnTo>
                <a:lnTo>
                  <a:pt x="693570" y="109220"/>
                </a:lnTo>
                <a:lnTo>
                  <a:pt x="692819" y="110490"/>
                </a:lnTo>
                <a:lnTo>
                  <a:pt x="690877" y="112921"/>
                </a:lnTo>
                <a:close/>
              </a:path>
              <a:path w="840740" h="173989">
                <a:moveTo>
                  <a:pt x="726710" y="125730"/>
                </a:moveTo>
                <a:lnTo>
                  <a:pt x="725426" y="125730"/>
                </a:lnTo>
                <a:lnTo>
                  <a:pt x="725362" y="124460"/>
                </a:lnTo>
                <a:lnTo>
                  <a:pt x="727267" y="123180"/>
                </a:lnTo>
                <a:lnTo>
                  <a:pt x="728586" y="122199"/>
                </a:lnTo>
                <a:lnTo>
                  <a:pt x="728993" y="121865"/>
                </a:lnTo>
                <a:lnTo>
                  <a:pt x="730361" y="119380"/>
                </a:lnTo>
                <a:lnTo>
                  <a:pt x="731589" y="119380"/>
                </a:lnTo>
                <a:lnTo>
                  <a:pt x="732233" y="118110"/>
                </a:lnTo>
                <a:lnTo>
                  <a:pt x="732973" y="116981"/>
                </a:lnTo>
                <a:lnTo>
                  <a:pt x="733066" y="116840"/>
                </a:lnTo>
                <a:lnTo>
                  <a:pt x="733553" y="116840"/>
                </a:lnTo>
                <a:lnTo>
                  <a:pt x="735628" y="115570"/>
                </a:lnTo>
                <a:lnTo>
                  <a:pt x="736806" y="114300"/>
                </a:lnTo>
                <a:lnTo>
                  <a:pt x="740346" y="109220"/>
                </a:lnTo>
                <a:lnTo>
                  <a:pt x="741862" y="107950"/>
                </a:lnTo>
                <a:lnTo>
                  <a:pt x="743624" y="107950"/>
                </a:lnTo>
                <a:lnTo>
                  <a:pt x="742677" y="109220"/>
                </a:lnTo>
                <a:lnTo>
                  <a:pt x="741154" y="110490"/>
                </a:lnTo>
                <a:lnTo>
                  <a:pt x="739669" y="112921"/>
                </a:lnTo>
                <a:lnTo>
                  <a:pt x="739012" y="114300"/>
                </a:lnTo>
                <a:lnTo>
                  <a:pt x="737396" y="114300"/>
                </a:lnTo>
                <a:lnTo>
                  <a:pt x="736681" y="115570"/>
                </a:lnTo>
                <a:lnTo>
                  <a:pt x="735073" y="118110"/>
                </a:lnTo>
                <a:lnTo>
                  <a:pt x="733439" y="118110"/>
                </a:lnTo>
                <a:lnTo>
                  <a:pt x="731205" y="121865"/>
                </a:lnTo>
                <a:lnTo>
                  <a:pt x="730788" y="122199"/>
                </a:lnTo>
                <a:lnTo>
                  <a:pt x="729438" y="123180"/>
                </a:lnTo>
                <a:lnTo>
                  <a:pt x="727554" y="124460"/>
                </a:lnTo>
                <a:lnTo>
                  <a:pt x="726710" y="125730"/>
                </a:lnTo>
                <a:close/>
              </a:path>
              <a:path w="840740" h="173989">
                <a:moveTo>
                  <a:pt x="12877" y="111606"/>
                </a:moveTo>
                <a:lnTo>
                  <a:pt x="11293" y="111606"/>
                </a:lnTo>
                <a:lnTo>
                  <a:pt x="11333" y="110490"/>
                </a:lnTo>
                <a:lnTo>
                  <a:pt x="12757" y="109220"/>
                </a:lnTo>
                <a:lnTo>
                  <a:pt x="13643" y="109220"/>
                </a:lnTo>
                <a:lnTo>
                  <a:pt x="12877" y="111606"/>
                </a:lnTo>
                <a:close/>
              </a:path>
              <a:path w="840740" h="173989">
                <a:moveTo>
                  <a:pt x="76073" y="110490"/>
                </a:moveTo>
                <a:lnTo>
                  <a:pt x="73183" y="110490"/>
                </a:lnTo>
                <a:lnTo>
                  <a:pt x="73877" y="109220"/>
                </a:lnTo>
                <a:lnTo>
                  <a:pt x="76137" y="109220"/>
                </a:lnTo>
                <a:lnTo>
                  <a:pt x="76073" y="110490"/>
                </a:lnTo>
                <a:close/>
              </a:path>
              <a:path w="840740" h="173989">
                <a:moveTo>
                  <a:pt x="341033" y="115938"/>
                </a:moveTo>
                <a:lnTo>
                  <a:pt x="340839" y="115570"/>
                </a:lnTo>
                <a:lnTo>
                  <a:pt x="341399" y="113508"/>
                </a:lnTo>
                <a:lnTo>
                  <a:pt x="341449" y="113325"/>
                </a:lnTo>
                <a:lnTo>
                  <a:pt x="341558" y="112921"/>
                </a:lnTo>
                <a:lnTo>
                  <a:pt x="342388" y="112921"/>
                </a:lnTo>
                <a:lnTo>
                  <a:pt x="344695" y="111606"/>
                </a:lnTo>
                <a:lnTo>
                  <a:pt x="344547" y="111606"/>
                </a:lnTo>
                <a:lnTo>
                  <a:pt x="345433" y="110490"/>
                </a:lnTo>
                <a:lnTo>
                  <a:pt x="346482" y="109220"/>
                </a:lnTo>
                <a:lnTo>
                  <a:pt x="346803" y="109220"/>
                </a:lnTo>
                <a:lnTo>
                  <a:pt x="346778" y="110490"/>
                </a:lnTo>
                <a:lnTo>
                  <a:pt x="345877" y="111606"/>
                </a:lnTo>
                <a:lnTo>
                  <a:pt x="345315" y="112921"/>
                </a:lnTo>
                <a:lnTo>
                  <a:pt x="344796" y="114300"/>
                </a:lnTo>
                <a:lnTo>
                  <a:pt x="342102" y="114300"/>
                </a:lnTo>
                <a:lnTo>
                  <a:pt x="340738" y="115938"/>
                </a:lnTo>
                <a:lnTo>
                  <a:pt x="341033" y="115938"/>
                </a:lnTo>
                <a:close/>
              </a:path>
              <a:path w="840740" h="173989">
                <a:moveTo>
                  <a:pt x="358966" y="111606"/>
                </a:moveTo>
                <a:lnTo>
                  <a:pt x="356899" y="111606"/>
                </a:lnTo>
                <a:lnTo>
                  <a:pt x="358336" y="110490"/>
                </a:lnTo>
                <a:lnTo>
                  <a:pt x="359336" y="109220"/>
                </a:lnTo>
                <a:lnTo>
                  <a:pt x="360022" y="109220"/>
                </a:lnTo>
                <a:lnTo>
                  <a:pt x="359691" y="110490"/>
                </a:lnTo>
                <a:lnTo>
                  <a:pt x="358966" y="111606"/>
                </a:lnTo>
                <a:close/>
              </a:path>
              <a:path w="840740" h="173989">
                <a:moveTo>
                  <a:pt x="406310" y="112921"/>
                </a:moveTo>
                <a:lnTo>
                  <a:pt x="404883" y="112921"/>
                </a:lnTo>
                <a:lnTo>
                  <a:pt x="405735" y="110490"/>
                </a:lnTo>
                <a:lnTo>
                  <a:pt x="407557" y="110490"/>
                </a:lnTo>
                <a:lnTo>
                  <a:pt x="408699" y="109220"/>
                </a:lnTo>
                <a:lnTo>
                  <a:pt x="409756" y="109220"/>
                </a:lnTo>
                <a:lnTo>
                  <a:pt x="409101" y="110490"/>
                </a:lnTo>
                <a:lnTo>
                  <a:pt x="408378" y="111606"/>
                </a:lnTo>
                <a:lnTo>
                  <a:pt x="408539" y="111606"/>
                </a:lnTo>
                <a:lnTo>
                  <a:pt x="406310" y="112921"/>
                </a:lnTo>
                <a:close/>
              </a:path>
              <a:path w="840740" h="173989">
                <a:moveTo>
                  <a:pt x="452564" y="115570"/>
                </a:moveTo>
                <a:lnTo>
                  <a:pt x="451137" y="115570"/>
                </a:lnTo>
                <a:lnTo>
                  <a:pt x="452550" y="114300"/>
                </a:lnTo>
                <a:lnTo>
                  <a:pt x="452661" y="113508"/>
                </a:lnTo>
                <a:lnTo>
                  <a:pt x="452687" y="113325"/>
                </a:lnTo>
                <a:lnTo>
                  <a:pt x="452855" y="112921"/>
                </a:lnTo>
                <a:lnTo>
                  <a:pt x="454323" y="111606"/>
                </a:lnTo>
                <a:lnTo>
                  <a:pt x="455052" y="110490"/>
                </a:lnTo>
                <a:lnTo>
                  <a:pt x="457575" y="109220"/>
                </a:lnTo>
                <a:lnTo>
                  <a:pt x="458354" y="109220"/>
                </a:lnTo>
                <a:lnTo>
                  <a:pt x="458190" y="110490"/>
                </a:lnTo>
                <a:lnTo>
                  <a:pt x="456063" y="111606"/>
                </a:lnTo>
                <a:lnTo>
                  <a:pt x="455825" y="111606"/>
                </a:lnTo>
                <a:lnTo>
                  <a:pt x="454874" y="114300"/>
                </a:lnTo>
                <a:lnTo>
                  <a:pt x="452564" y="115570"/>
                </a:lnTo>
                <a:close/>
              </a:path>
              <a:path w="840740" h="173989">
                <a:moveTo>
                  <a:pt x="493624" y="123180"/>
                </a:moveTo>
                <a:lnTo>
                  <a:pt x="494335" y="120600"/>
                </a:lnTo>
                <a:lnTo>
                  <a:pt x="496117" y="119380"/>
                </a:lnTo>
                <a:lnTo>
                  <a:pt x="497188" y="118110"/>
                </a:lnTo>
                <a:lnTo>
                  <a:pt x="499401" y="116840"/>
                </a:lnTo>
                <a:lnTo>
                  <a:pt x="499921" y="114300"/>
                </a:lnTo>
                <a:lnTo>
                  <a:pt x="502009" y="114300"/>
                </a:lnTo>
                <a:lnTo>
                  <a:pt x="502397" y="113508"/>
                </a:lnTo>
                <a:lnTo>
                  <a:pt x="502715" y="112921"/>
                </a:lnTo>
                <a:lnTo>
                  <a:pt x="503805" y="111606"/>
                </a:lnTo>
                <a:lnTo>
                  <a:pt x="505326" y="110490"/>
                </a:lnTo>
                <a:lnTo>
                  <a:pt x="506034" y="109220"/>
                </a:lnTo>
                <a:lnTo>
                  <a:pt x="507426" y="109220"/>
                </a:lnTo>
                <a:lnTo>
                  <a:pt x="506453" y="111606"/>
                </a:lnTo>
                <a:lnTo>
                  <a:pt x="506602" y="111606"/>
                </a:lnTo>
                <a:lnTo>
                  <a:pt x="502871" y="114300"/>
                </a:lnTo>
                <a:lnTo>
                  <a:pt x="501878" y="116840"/>
                </a:lnTo>
                <a:lnTo>
                  <a:pt x="499832" y="118110"/>
                </a:lnTo>
                <a:lnTo>
                  <a:pt x="499689" y="119380"/>
                </a:lnTo>
                <a:lnTo>
                  <a:pt x="498981" y="119380"/>
                </a:lnTo>
                <a:lnTo>
                  <a:pt x="497610" y="120600"/>
                </a:lnTo>
                <a:lnTo>
                  <a:pt x="497045" y="120600"/>
                </a:lnTo>
                <a:lnTo>
                  <a:pt x="494869" y="121865"/>
                </a:lnTo>
                <a:lnTo>
                  <a:pt x="494520" y="122199"/>
                </a:lnTo>
                <a:lnTo>
                  <a:pt x="493624" y="123180"/>
                </a:lnTo>
                <a:close/>
              </a:path>
              <a:path w="840740" h="173989">
                <a:moveTo>
                  <a:pt x="556266" y="110490"/>
                </a:moveTo>
                <a:lnTo>
                  <a:pt x="555177" y="110490"/>
                </a:lnTo>
                <a:lnTo>
                  <a:pt x="555419" y="109220"/>
                </a:lnTo>
                <a:lnTo>
                  <a:pt x="557654" y="109220"/>
                </a:lnTo>
                <a:lnTo>
                  <a:pt x="556266" y="110490"/>
                </a:lnTo>
                <a:close/>
              </a:path>
              <a:path w="840740" h="173989">
                <a:moveTo>
                  <a:pt x="568287" y="111606"/>
                </a:moveTo>
                <a:lnTo>
                  <a:pt x="566506" y="111606"/>
                </a:lnTo>
                <a:lnTo>
                  <a:pt x="566546" y="110490"/>
                </a:lnTo>
                <a:lnTo>
                  <a:pt x="567970" y="109220"/>
                </a:lnTo>
                <a:lnTo>
                  <a:pt x="568856" y="109220"/>
                </a:lnTo>
                <a:lnTo>
                  <a:pt x="568287" y="111606"/>
                </a:lnTo>
                <a:close/>
              </a:path>
              <a:path w="840740" h="173989">
                <a:moveTo>
                  <a:pt x="631293" y="110490"/>
                </a:moveTo>
                <a:lnTo>
                  <a:pt x="628400" y="110490"/>
                </a:lnTo>
                <a:lnTo>
                  <a:pt x="629094" y="109220"/>
                </a:lnTo>
                <a:lnTo>
                  <a:pt x="631357" y="109220"/>
                </a:lnTo>
                <a:lnTo>
                  <a:pt x="631293" y="110490"/>
                </a:lnTo>
                <a:close/>
              </a:path>
              <a:path w="840740" h="173989">
                <a:moveTo>
                  <a:pt x="835998" y="114300"/>
                </a:moveTo>
                <a:lnTo>
                  <a:pt x="836105" y="113325"/>
                </a:lnTo>
                <a:lnTo>
                  <a:pt x="836272" y="112921"/>
                </a:lnTo>
                <a:lnTo>
                  <a:pt x="837853" y="111606"/>
                </a:lnTo>
                <a:lnTo>
                  <a:pt x="838870" y="110490"/>
                </a:lnTo>
                <a:lnTo>
                  <a:pt x="840133" y="109220"/>
                </a:lnTo>
                <a:lnTo>
                  <a:pt x="840133" y="110490"/>
                </a:lnTo>
                <a:lnTo>
                  <a:pt x="839931" y="110490"/>
                </a:lnTo>
                <a:lnTo>
                  <a:pt x="839774" y="111606"/>
                </a:lnTo>
                <a:lnTo>
                  <a:pt x="839923" y="111606"/>
                </a:lnTo>
                <a:lnTo>
                  <a:pt x="838464" y="112921"/>
                </a:lnTo>
                <a:lnTo>
                  <a:pt x="837485" y="112921"/>
                </a:lnTo>
                <a:lnTo>
                  <a:pt x="835998" y="114300"/>
                </a:lnTo>
                <a:close/>
              </a:path>
              <a:path w="840740" h="173989">
                <a:moveTo>
                  <a:pt x="71283" y="114300"/>
                </a:moveTo>
                <a:lnTo>
                  <a:pt x="72351" y="111606"/>
                </a:lnTo>
                <a:lnTo>
                  <a:pt x="72842" y="110490"/>
                </a:lnTo>
                <a:lnTo>
                  <a:pt x="75030" y="110490"/>
                </a:lnTo>
                <a:lnTo>
                  <a:pt x="74392" y="111606"/>
                </a:lnTo>
                <a:lnTo>
                  <a:pt x="73214" y="112921"/>
                </a:lnTo>
                <a:lnTo>
                  <a:pt x="72334" y="112921"/>
                </a:lnTo>
                <a:lnTo>
                  <a:pt x="71283" y="114300"/>
                </a:lnTo>
                <a:close/>
              </a:path>
              <a:path w="840740" h="173989">
                <a:moveTo>
                  <a:pt x="232531" y="113325"/>
                </a:moveTo>
                <a:lnTo>
                  <a:pt x="232599" y="112921"/>
                </a:lnTo>
                <a:lnTo>
                  <a:pt x="233386" y="110490"/>
                </a:lnTo>
                <a:lnTo>
                  <a:pt x="235109" y="110490"/>
                </a:lnTo>
                <a:lnTo>
                  <a:pt x="234714" y="111606"/>
                </a:lnTo>
                <a:lnTo>
                  <a:pt x="233707" y="112921"/>
                </a:lnTo>
                <a:lnTo>
                  <a:pt x="232800" y="112921"/>
                </a:lnTo>
                <a:lnTo>
                  <a:pt x="232531" y="113325"/>
                </a:lnTo>
                <a:close/>
              </a:path>
              <a:path w="840740" h="173989">
                <a:moveTo>
                  <a:pt x="419688" y="111606"/>
                </a:moveTo>
                <a:lnTo>
                  <a:pt x="418226" y="111606"/>
                </a:lnTo>
                <a:lnTo>
                  <a:pt x="418933" y="110490"/>
                </a:lnTo>
                <a:lnTo>
                  <a:pt x="419897" y="110490"/>
                </a:lnTo>
                <a:lnTo>
                  <a:pt x="419688" y="111606"/>
                </a:lnTo>
                <a:close/>
              </a:path>
              <a:path w="840740" h="173989">
                <a:moveTo>
                  <a:pt x="518011" y="111606"/>
                </a:moveTo>
                <a:lnTo>
                  <a:pt x="517295" y="111606"/>
                </a:lnTo>
                <a:lnTo>
                  <a:pt x="517670" y="110490"/>
                </a:lnTo>
                <a:lnTo>
                  <a:pt x="518005" y="110490"/>
                </a:lnTo>
                <a:lnTo>
                  <a:pt x="518011" y="111606"/>
                </a:lnTo>
                <a:close/>
              </a:path>
              <a:path w="840740" h="173989">
                <a:moveTo>
                  <a:pt x="555169" y="112921"/>
                </a:moveTo>
                <a:lnTo>
                  <a:pt x="552466" y="112921"/>
                </a:lnTo>
                <a:lnTo>
                  <a:pt x="554163" y="110490"/>
                </a:lnTo>
                <a:lnTo>
                  <a:pt x="555227" y="110490"/>
                </a:lnTo>
                <a:lnTo>
                  <a:pt x="555169" y="112921"/>
                </a:lnTo>
                <a:close/>
              </a:path>
              <a:path w="840740" h="173989">
                <a:moveTo>
                  <a:pt x="626503" y="114300"/>
                </a:moveTo>
                <a:lnTo>
                  <a:pt x="627570" y="111606"/>
                </a:lnTo>
                <a:lnTo>
                  <a:pt x="628058" y="110490"/>
                </a:lnTo>
                <a:lnTo>
                  <a:pt x="630250" y="110490"/>
                </a:lnTo>
                <a:lnTo>
                  <a:pt x="629612" y="111606"/>
                </a:lnTo>
                <a:lnTo>
                  <a:pt x="628434" y="112921"/>
                </a:lnTo>
                <a:lnTo>
                  <a:pt x="627554" y="112921"/>
                </a:lnTo>
                <a:lnTo>
                  <a:pt x="626503" y="114300"/>
                </a:lnTo>
                <a:close/>
              </a:path>
              <a:path w="840740" h="173989">
                <a:moveTo>
                  <a:pt x="787744" y="113325"/>
                </a:moveTo>
                <a:lnTo>
                  <a:pt x="787812" y="112921"/>
                </a:lnTo>
                <a:lnTo>
                  <a:pt x="788599" y="110490"/>
                </a:lnTo>
                <a:lnTo>
                  <a:pt x="790322" y="110490"/>
                </a:lnTo>
                <a:lnTo>
                  <a:pt x="789928" y="111606"/>
                </a:lnTo>
                <a:lnTo>
                  <a:pt x="788920" y="112921"/>
                </a:lnTo>
                <a:lnTo>
                  <a:pt x="788013" y="112921"/>
                </a:lnTo>
                <a:lnTo>
                  <a:pt x="787744" y="113325"/>
                </a:lnTo>
                <a:close/>
              </a:path>
              <a:path w="840740" h="173989">
                <a:moveTo>
                  <a:pt x="47903" y="112921"/>
                </a:moveTo>
                <a:lnTo>
                  <a:pt x="46878" y="112921"/>
                </a:lnTo>
                <a:lnTo>
                  <a:pt x="47294" y="111606"/>
                </a:lnTo>
                <a:lnTo>
                  <a:pt x="47159" y="111606"/>
                </a:lnTo>
                <a:lnTo>
                  <a:pt x="47903" y="112921"/>
                </a:lnTo>
                <a:close/>
              </a:path>
              <a:path w="840740" h="173989">
                <a:moveTo>
                  <a:pt x="81670" y="116840"/>
                </a:moveTo>
                <a:lnTo>
                  <a:pt x="81361" y="116840"/>
                </a:lnTo>
                <a:lnTo>
                  <a:pt x="81677" y="114300"/>
                </a:lnTo>
                <a:lnTo>
                  <a:pt x="82292" y="112921"/>
                </a:lnTo>
                <a:lnTo>
                  <a:pt x="83301" y="112921"/>
                </a:lnTo>
                <a:lnTo>
                  <a:pt x="83997" y="111606"/>
                </a:lnTo>
                <a:lnTo>
                  <a:pt x="86401" y="111606"/>
                </a:lnTo>
                <a:lnTo>
                  <a:pt x="84799" y="112921"/>
                </a:lnTo>
                <a:lnTo>
                  <a:pt x="84562" y="113325"/>
                </a:lnTo>
                <a:lnTo>
                  <a:pt x="84218" y="114300"/>
                </a:lnTo>
                <a:lnTo>
                  <a:pt x="82702" y="115570"/>
                </a:lnTo>
                <a:lnTo>
                  <a:pt x="81670" y="116840"/>
                </a:lnTo>
                <a:close/>
              </a:path>
              <a:path w="840740" h="173989">
                <a:moveTo>
                  <a:pt x="169857" y="114300"/>
                </a:moveTo>
                <a:lnTo>
                  <a:pt x="168989" y="114300"/>
                </a:lnTo>
                <a:lnTo>
                  <a:pt x="169122" y="113508"/>
                </a:lnTo>
                <a:lnTo>
                  <a:pt x="169152" y="113325"/>
                </a:lnTo>
                <a:lnTo>
                  <a:pt x="169259" y="112921"/>
                </a:lnTo>
                <a:lnTo>
                  <a:pt x="169956" y="111606"/>
                </a:lnTo>
                <a:lnTo>
                  <a:pt x="172272" y="111606"/>
                </a:lnTo>
                <a:lnTo>
                  <a:pt x="169857" y="114300"/>
                </a:lnTo>
                <a:close/>
              </a:path>
              <a:path w="840740" h="173989">
                <a:moveTo>
                  <a:pt x="187916" y="121865"/>
                </a:moveTo>
                <a:lnTo>
                  <a:pt x="185631" y="121865"/>
                </a:lnTo>
                <a:lnTo>
                  <a:pt x="186279" y="120600"/>
                </a:lnTo>
                <a:lnTo>
                  <a:pt x="187886" y="120600"/>
                </a:lnTo>
                <a:lnTo>
                  <a:pt x="188275" y="119380"/>
                </a:lnTo>
                <a:lnTo>
                  <a:pt x="188724" y="118110"/>
                </a:lnTo>
                <a:lnTo>
                  <a:pt x="189966" y="116840"/>
                </a:lnTo>
                <a:lnTo>
                  <a:pt x="191585" y="115570"/>
                </a:lnTo>
                <a:lnTo>
                  <a:pt x="192257" y="115570"/>
                </a:lnTo>
                <a:lnTo>
                  <a:pt x="193417" y="114300"/>
                </a:lnTo>
                <a:lnTo>
                  <a:pt x="194160" y="113325"/>
                </a:lnTo>
                <a:lnTo>
                  <a:pt x="194496" y="112921"/>
                </a:lnTo>
                <a:lnTo>
                  <a:pt x="195841" y="111606"/>
                </a:lnTo>
                <a:lnTo>
                  <a:pt x="197049" y="111606"/>
                </a:lnTo>
                <a:lnTo>
                  <a:pt x="194763" y="114300"/>
                </a:lnTo>
                <a:lnTo>
                  <a:pt x="193346" y="115570"/>
                </a:lnTo>
                <a:lnTo>
                  <a:pt x="190887" y="118110"/>
                </a:lnTo>
                <a:lnTo>
                  <a:pt x="189838" y="119380"/>
                </a:lnTo>
                <a:lnTo>
                  <a:pt x="187916" y="121865"/>
                </a:lnTo>
                <a:close/>
              </a:path>
              <a:path w="840740" h="173989">
                <a:moveTo>
                  <a:pt x="256687" y="151081"/>
                </a:moveTo>
                <a:lnTo>
                  <a:pt x="255907" y="151081"/>
                </a:lnTo>
                <a:lnTo>
                  <a:pt x="257377" y="149784"/>
                </a:lnTo>
                <a:lnTo>
                  <a:pt x="258609" y="148590"/>
                </a:lnTo>
                <a:lnTo>
                  <a:pt x="260221" y="146050"/>
                </a:lnTo>
                <a:lnTo>
                  <a:pt x="260826" y="144780"/>
                </a:lnTo>
                <a:lnTo>
                  <a:pt x="262790" y="143510"/>
                </a:lnTo>
                <a:lnTo>
                  <a:pt x="263954" y="142240"/>
                </a:lnTo>
                <a:lnTo>
                  <a:pt x="265228" y="142240"/>
                </a:lnTo>
                <a:lnTo>
                  <a:pt x="265320" y="140970"/>
                </a:lnTo>
                <a:lnTo>
                  <a:pt x="265484" y="139700"/>
                </a:lnTo>
                <a:lnTo>
                  <a:pt x="266769" y="139700"/>
                </a:lnTo>
                <a:lnTo>
                  <a:pt x="268712" y="137160"/>
                </a:lnTo>
                <a:lnTo>
                  <a:pt x="269413" y="137160"/>
                </a:lnTo>
                <a:lnTo>
                  <a:pt x="269946" y="135835"/>
                </a:lnTo>
                <a:lnTo>
                  <a:pt x="271750" y="134620"/>
                </a:lnTo>
                <a:lnTo>
                  <a:pt x="272964" y="133350"/>
                </a:lnTo>
                <a:lnTo>
                  <a:pt x="273935" y="132080"/>
                </a:lnTo>
                <a:lnTo>
                  <a:pt x="274426" y="130691"/>
                </a:lnTo>
                <a:lnTo>
                  <a:pt x="274599" y="130691"/>
                </a:lnTo>
                <a:lnTo>
                  <a:pt x="280963" y="124460"/>
                </a:lnTo>
                <a:lnTo>
                  <a:pt x="283281" y="122199"/>
                </a:lnTo>
                <a:lnTo>
                  <a:pt x="283659" y="121865"/>
                </a:lnTo>
                <a:lnTo>
                  <a:pt x="285727" y="120600"/>
                </a:lnTo>
                <a:lnTo>
                  <a:pt x="288536" y="118110"/>
                </a:lnTo>
                <a:lnTo>
                  <a:pt x="289545" y="116981"/>
                </a:lnTo>
                <a:lnTo>
                  <a:pt x="289671" y="116840"/>
                </a:lnTo>
                <a:lnTo>
                  <a:pt x="291383" y="114300"/>
                </a:lnTo>
                <a:lnTo>
                  <a:pt x="293056" y="112921"/>
                </a:lnTo>
                <a:lnTo>
                  <a:pt x="294836" y="111606"/>
                </a:lnTo>
                <a:lnTo>
                  <a:pt x="295114" y="111606"/>
                </a:lnTo>
                <a:lnTo>
                  <a:pt x="294944" y="112921"/>
                </a:lnTo>
                <a:lnTo>
                  <a:pt x="294660" y="113325"/>
                </a:lnTo>
                <a:lnTo>
                  <a:pt x="293767" y="114300"/>
                </a:lnTo>
                <a:lnTo>
                  <a:pt x="292760" y="115570"/>
                </a:lnTo>
                <a:lnTo>
                  <a:pt x="290027" y="118110"/>
                </a:lnTo>
                <a:lnTo>
                  <a:pt x="289294" y="119380"/>
                </a:lnTo>
                <a:lnTo>
                  <a:pt x="287796" y="120600"/>
                </a:lnTo>
                <a:lnTo>
                  <a:pt x="287580" y="120600"/>
                </a:lnTo>
                <a:lnTo>
                  <a:pt x="286903" y="121865"/>
                </a:lnTo>
                <a:lnTo>
                  <a:pt x="286081" y="121865"/>
                </a:lnTo>
                <a:lnTo>
                  <a:pt x="284109" y="123180"/>
                </a:lnTo>
                <a:lnTo>
                  <a:pt x="283647" y="124215"/>
                </a:lnTo>
                <a:lnTo>
                  <a:pt x="283540" y="124460"/>
                </a:lnTo>
                <a:lnTo>
                  <a:pt x="281637" y="126894"/>
                </a:lnTo>
                <a:lnTo>
                  <a:pt x="281077" y="128270"/>
                </a:lnTo>
                <a:lnTo>
                  <a:pt x="279928" y="128270"/>
                </a:lnTo>
                <a:lnTo>
                  <a:pt x="278757" y="129536"/>
                </a:lnTo>
                <a:lnTo>
                  <a:pt x="277964" y="129536"/>
                </a:lnTo>
                <a:lnTo>
                  <a:pt x="275152" y="132080"/>
                </a:lnTo>
                <a:lnTo>
                  <a:pt x="273942" y="134620"/>
                </a:lnTo>
                <a:lnTo>
                  <a:pt x="271542" y="135835"/>
                </a:lnTo>
                <a:lnTo>
                  <a:pt x="271202" y="137160"/>
                </a:lnTo>
                <a:lnTo>
                  <a:pt x="270587" y="138430"/>
                </a:lnTo>
                <a:lnTo>
                  <a:pt x="267865" y="140970"/>
                </a:lnTo>
                <a:lnTo>
                  <a:pt x="267505" y="140970"/>
                </a:lnTo>
                <a:lnTo>
                  <a:pt x="266801" y="142240"/>
                </a:lnTo>
                <a:lnTo>
                  <a:pt x="266057" y="143510"/>
                </a:lnTo>
                <a:lnTo>
                  <a:pt x="263189" y="143510"/>
                </a:lnTo>
                <a:lnTo>
                  <a:pt x="262516" y="146050"/>
                </a:lnTo>
                <a:lnTo>
                  <a:pt x="259716" y="148590"/>
                </a:lnTo>
                <a:lnTo>
                  <a:pt x="258454" y="149784"/>
                </a:lnTo>
                <a:lnTo>
                  <a:pt x="256687" y="151081"/>
                </a:lnTo>
                <a:close/>
              </a:path>
              <a:path w="840740" h="173989">
                <a:moveTo>
                  <a:pt x="318466" y="114300"/>
                </a:moveTo>
                <a:lnTo>
                  <a:pt x="318246" y="114300"/>
                </a:lnTo>
                <a:lnTo>
                  <a:pt x="318093" y="113508"/>
                </a:lnTo>
                <a:lnTo>
                  <a:pt x="318078" y="112921"/>
                </a:lnTo>
                <a:lnTo>
                  <a:pt x="319029" y="111606"/>
                </a:lnTo>
                <a:lnTo>
                  <a:pt x="320667" y="111606"/>
                </a:lnTo>
                <a:lnTo>
                  <a:pt x="320041" y="112921"/>
                </a:lnTo>
                <a:lnTo>
                  <a:pt x="319635" y="113325"/>
                </a:lnTo>
                <a:lnTo>
                  <a:pt x="318466" y="114300"/>
                </a:lnTo>
                <a:close/>
              </a:path>
              <a:path w="840740" h="173989">
                <a:moveTo>
                  <a:pt x="375772" y="118110"/>
                </a:moveTo>
                <a:lnTo>
                  <a:pt x="376363" y="116981"/>
                </a:lnTo>
                <a:lnTo>
                  <a:pt x="377046" y="115570"/>
                </a:lnTo>
                <a:lnTo>
                  <a:pt x="379284" y="114300"/>
                </a:lnTo>
                <a:lnTo>
                  <a:pt x="379777" y="113508"/>
                </a:lnTo>
                <a:lnTo>
                  <a:pt x="380176" y="112921"/>
                </a:lnTo>
                <a:lnTo>
                  <a:pt x="381406" y="111606"/>
                </a:lnTo>
                <a:lnTo>
                  <a:pt x="381915" y="111606"/>
                </a:lnTo>
                <a:lnTo>
                  <a:pt x="381178" y="112921"/>
                </a:lnTo>
                <a:lnTo>
                  <a:pt x="380206" y="114300"/>
                </a:lnTo>
                <a:lnTo>
                  <a:pt x="379519" y="114300"/>
                </a:lnTo>
                <a:lnTo>
                  <a:pt x="379156" y="115570"/>
                </a:lnTo>
                <a:lnTo>
                  <a:pt x="378373" y="116840"/>
                </a:lnTo>
                <a:lnTo>
                  <a:pt x="377114" y="116840"/>
                </a:lnTo>
                <a:lnTo>
                  <a:pt x="375772" y="118110"/>
                </a:lnTo>
                <a:close/>
              </a:path>
              <a:path w="840740" h="173989">
                <a:moveTo>
                  <a:pt x="490982" y="115570"/>
                </a:moveTo>
                <a:lnTo>
                  <a:pt x="486833" y="115570"/>
                </a:lnTo>
                <a:lnTo>
                  <a:pt x="487843" y="114300"/>
                </a:lnTo>
                <a:lnTo>
                  <a:pt x="489651" y="112921"/>
                </a:lnTo>
                <a:lnTo>
                  <a:pt x="490896" y="112921"/>
                </a:lnTo>
                <a:lnTo>
                  <a:pt x="491408" y="111606"/>
                </a:lnTo>
                <a:lnTo>
                  <a:pt x="492924" y="111606"/>
                </a:lnTo>
                <a:lnTo>
                  <a:pt x="491524" y="112921"/>
                </a:lnTo>
                <a:lnTo>
                  <a:pt x="491359" y="113325"/>
                </a:lnTo>
                <a:lnTo>
                  <a:pt x="490982" y="115570"/>
                </a:lnTo>
                <a:close/>
              </a:path>
              <a:path w="840740" h="173989">
                <a:moveTo>
                  <a:pt x="516062" y="114300"/>
                </a:moveTo>
                <a:lnTo>
                  <a:pt x="514706" y="114300"/>
                </a:lnTo>
                <a:lnTo>
                  <a:pt x="514879" y="113508"/>
                </a:lnTo>
                <a:lnTo>
                  <a:pt x="514919" y="113325"/>
                </a:lnTo>
                <a:lnTo>
                  <a:pt x="515007" y="112921"/>
                </a:lnTo>
                <a:lnTo>
                  <a:pt x="515367" y="112921"/>
                </a:lnTo>
                <a:lnTo>
                  <a:pt x="517597" y="111606"/>
                </a:lnTo>
                <a:lnTo>
                  <a:pt x="517295" y="111606"/>
                </a:lnTo>
                <a:lnTo>
                  <a:pt x="517214" y="112921"/>
                </a:lnTo>
                <a:lnTo>
                  <a:pt x="516941" y="113325"/>
                </a:lnTo>
                <a:lnTo>
                  <a:pt x="516062" y="114300"/>
                </a:lnTo>
                <a:close/>
              </a:path>
              <a:path w="840740" h="173989">
                <a:moveTo>
                  <a:pt x="603116" y="112921"/>
                </a:moveTo>
                <a:lnTo>
                  <a:pt x="602091" y="112921"/>
                </a:lnTo>
                <a:lnTo>
                  <a:pt x="602507" y="111606"/>
                </a:lnTo>
                <a:lnTo>
                  <a:pt x="602372" y="111606"/>
                </a:lnTo>
                <a:lnTo>
                  <a:pt x="603116" y="112921"/>
                </a:lnTo>
                <a:close/>
              </a:path>
              <a:path w="840740" h="173989">
                <a:moveTo>
                  <a:pt x="636887" y="116840"/>
                </a:moveTo>
                <a:lnTo>
                  <a:pt x="636577" y="116840"/>
                </a:lnTo>
                <a:lnTo>
                  <a:pt x="636894" y="114300"/>
                </a:lnTo>
                <a:lnTo>
                  <a:pt x="637508" y="112921"/>
                </a:lnTo>
                <a:lnTo>
                  <a:pt x="638517" y="112921"/>
                </a:lnTo>
                <a:lnTo>
                  <a:pt x="639214" y="111606"/>
                </a:lnTo>
                <a:lnTo>
                  <a:pt x="641618" y="111606"/>
                </a:lnTo>
                <a:lnTo>
                  <a:pt x="640015" y="112921"/>
                </a:lnTo>
                <a:lnTo>
                  <a:pt x="639779" y="113325"/>
                </a:lnTo>
                <a:lnTo>
                  <a:pt x="639435" y="114300"/>
                </a:lnTo>
                <a:lnTo>
                  <a:pt x="637919" y="115570"/>
                </a:lnTo>
                <a:lnTo>
                  <a:pt x="636887" y="116840"/>
                </a:lnTo>
                <a:close/>
              </a:path>
              <a:path w="840740" h="173989">
                <a:moveTo>
                  <a:pt x="725070" y="114300"/>
                </a:moveTo>
                <a:lnTo>
                  <a:pt x="724201" y="114300"/>
                </a:lnTo>
                <a:lnTo>
                  <a:pt x="724334" y="113508"/>
                </a:lnTo>
                <a:lnTo>
                  <a:pt x="724365" y="113325"/>
                </a:lnTo>
                <a:lnTo>
                  <a:pt x="724472" y="112921"/>
                </a:lnTo>
                <a:lnTo>
                  <a:pt x="725169" y="111606"/>
                </a:lnTo>
                <a:lnTo>
                  <a:pt x="727485" y="111606"/>
                </a:lnTo>
                <a:lnTo>
                  <a:pt x="725070" y="114300"/>
                </a:lnTo>
                <a:close/>
              </a:path>
              <a:path w="840740" h="173989">
                <a:moveTo>
                  <a:pt x="743132" y="121865"/>
                </a:moveTo>
                <a:lnTo>
                  <a:pt x="740848" y="121865"/>
                </a:lnTo>
                <a:lnTo>
                  <a:pt x="741496" y="120600"/>
                </a:lnTo>
                <a:lnTo>
                  <a:pt x="743102" y="120600"/>
                </a:lnTo>
                <a:lnTo>
                  <a:pt x="743492" y="119380"/>
                </a:lnTo>
                <a:lnTo>
                  <a:pt x="743940" y="118110"/>
                </a:lnTo>
                <a:lnTo>
                  <a:pt x="745182" y="116840"/>
                </a:lnTo>
                <a:lnTo>
                  <a:pt x="746801" y="115570"/>
                </a:lnTo>
                <a:lnTo>
                  <a:pt x="747474" y="115570"/>
                </a:lnTo>
                <a:lnTo>
                  <a:pt x="748634" y="114300"/>
                </a:lnTo>
                <a:lnTo>
                  <a:pt x="749377" y="113325"/>
                </a:lnTo>
                <a:lnTo>
                  <a:pt x="749713" y="112921"/>
                </a:lnTo>
                <a:lnTo>
                  <a:pt x="751058" y="111606"/>
                </a:lnTo>
                <a:lnTo>
                  <a:pt x="752266" y="111606"/>
                </a:lnTo>
                <a:lnTo>
                  <a:pt x="749979" y="114300"/>
                </a:lnTo>
                <a:lnTo>
                  <a:pt x="748563" y="115570"/>
                </a:lnTo>
                <a:lnTo>
                  <a:pt x="746104" y="118110"/>
                </a:lnTo>
                <a:lnTo>
                  <a:pt x="745054" y="119380"/>
                </a:lnTo>
                <a:lnTo>
                  <a:pt x="743132" y="121865"/>
                </a:lnTo>
                <a:close/>
              </a:path>
              <a:path w="840740" h="173989">
                <a:moveTo>
                  <a:pt x="9728" y="114300"/>
                </a:moveTo>
                <a:lnTo>
                  <a:pt x="8533" y="114300"/>
                </a:lnTo>
                <a:lnTo>
                  <a:pt x="9131" y="112921"/>
                </a:lnTo>
                <a:lnTo>
                  <a:pt x="9709" y="112921"/>
                </a:lnTo>
                <a:lnTo>
                  <a:pt x="9728" y="114300"/>
                </a:lnTo>
                <a:close/>
              </a:path>
              <a:path w="840740" h="173989">
                <a:moveTo>
                  <a:pt x="47662" y="114300"/>
                </a:moveTo>
                <a:lnTo>
                  <a:pt x="45594" y="114300"/>
                </a:lnTo>
                <a:lnTo>
                  <a:pt x="45829" y="113508"/>
                </a:lnTo>
                <a:lnTo>
                  <a:pt x="45884" y="113325"/>
                </a:lnTo>
                <a:lnTo>
                  <a:pt x="46004" y="112921"/>
                </a:lnTo>
                <a:lnTo>
                  <a:pt x="47762" y="112921"/>
                </a:lnTo>
                <a:lnTo>
                  <a:pt x="47662" y="114300"/>
                </a:lnTo>
                <a:close/>
              </a:path>
              <a:path w="840740" h="173989">
                <a:moveTo>
                  <a:pt x="133304" y="115570"/>
                </a:moveTo>
                <a:lnTo>
                  <a:pt x="130101" y="115570"/>
                </a:lnTo>
                <a:lnTo>
                  <a:pt x="131411" y="112921"/>
                </a:lnTo>
                <a:lnTo>
                  <a:pt x="134452" y="112921"/>
                </a:lnTo>
                <a:lnTo>
                  <a:pt x="133478" y="114300"/>
                </a:lnTo>
                <a:lnTo>
                  <a:pt x="133304" y="115570"/>
                </a:lnTo>
                <a:close/>
              </a:path>
              <a:path w="840740" h="173989">
                <a:moveTo>
                  <a:pt x="155836" y="116840"/>
                </a:moveTo>
                <a:lnTo>
                  <a:pt x="155538" y="115938"/>
                </a:lnTo>
                <a:lnTo>
                  <a:pt x="155416" y="115570"/>
                </a:lnTo>
                <a:lnTo>
                  <a:pt x="155174" y="115570"/>
                </a:lnTo>
                <a:lnTo>
                  <a:pt x="155804" y="114300"/>
                </a:lnTo>
                <a:lnTo>
                  <a:pt x="156868" y="114300"/>
                </a:lnTo>
                <a:lnTo>
                  <a:pt x="157046" y="113508"/>
                </a:lnTo>
                <a:lnTo>
                  <a:pt x="157087" y="113325"/>
                </a:lnTo>
                <a:lnTo>
                  <a:pt x="157177" y="112921"/>
                </a:lnTo>
                <a:lnTo>
                  <a:pt x="159071" y="112921"/>
                </a:lnTo>
                <a:lnTo>
                  <a:pt x="156975" y="115570"/>
                </a:lnTo>
                <a:lnTo>
                  <a:pt x="155836" y="116840"/>
                </a:lnTo>
                <a:close/>
              </a:path>
              <a:path w="840740" h="173989">
                <a:moveTo>
                  <a:pt x="260477" y="124460"/>
                </a:moveTo>
                <a:lnTo>
                  <a:pt x="257118" y="124460"/>
                </a:lnTo>
                <a:lnTo>
                  <a:pt x="259129" y="122199"/>
                </a:lnTo>
                <a:lnTo>
                  <a:pt x="259403" y="121865"/>
                </a:lnTo>
                <a:lnTo>
                  <a:pt x="259976" y="120600"/>
                </a:lnTo>
                <a:lnTo>
                  <a:pt x="261616" y="120600"/>
                </a:lnTo>
                <a:lnTo>
                  <a:pt x="261783" y="119380"/>
                </a:lnTo>
                <a:lnTo>
                  <a:pt x="262950" y="119380"/>
                </a:lnTo>
                <a:lnTo>
                  <a:pt x="264721" y="116981"/>
                </a:lnTo>
                <a:lnTo>
                  <a:pt x="265826" y="115570"/>
                </a:lnTo>
                <a:lnTo>
                  <a:pt x="266552" y="114300"/>
                </a:lnTo>
                <a:lnTo>
                  <a:pt x="270097" y="112921"/>
                </a:lnTo>
                <a:lnTo>
                  <a:pt x="269468" y="112921"/>
                </a:lnTo>
                <a:lnTo>
                  <a:pt x="269352" y="114300"/>
                </a:lnTo>
                <a:lnTo>
                  <a:pt x="268146" y="115570"/>
                </a:lnTo>
                <a:lnTo>
                  <a:pt x="266096" y="116840"/>
                </a:lnTo>
                <a:lnTo>
                  <a:pt x="264669" y="119380"/>
                </a:lnTo>
                <a:lnTo>
                  <a:pt x="261741" y="121865"/>
                </a:lnTo>
                <a:lnTo>
                  <a:pt x="261544" y="122199"/>
                </a:lnTo>
                <a:lnTo>
                  <a:pt x="260593" y="124215"/>
                </a:lnTo>
                <a:lnTo>
                  <a:pt x="260477" y="124460"/>
                </a:lnTo>
                <a:close/>
              </a:path>
              <a:path w="840740" h="173989">
                <a:moveTo>
                  <a:pt x="304417" y="115570"/>
                </a:moveTo>
                <a:lnTo>
                  <a:pt x="304229" y="114300"/>
                </a:lnTo>
                <a:lnTo>
                  <a:pt x="305009" y="112921"/>
                </a:lnTo>
                <a:lnTo>
                  <a:pt x="307167" y="112921"/>
                </a:lnTo>
                <a:lnTo>
                  <a:pt x="306869" y="114300"/>
                </a:lnTo>
                <a:lnTo>
                  <a:pt x="305805" y="114300"/>
                </a:lnTo>
                <a:lnTo>
                  <a:pt x="304417" y="115570"/>
                </a:lnTo>
                <a:close/>
              </a:path>
              <a:path w="840740" h="173989">
                <a:moveTo>
                  <a:pt x="353574" y="129536"/>
                </a:moveTo>
                <a:lnTo>
                  <a:pt x="350966" y="129536"/>
                </a:lnTo>
                <a:lnTo>
                  <a:pt x="352094" y="128270"/>
                </a:lnTo>
                <a:lnTo>
                  <a:pt x="352998" y="126894"/>
                </a:lnTo>
                <a:lnTo>
                  <a:pt x="354603" y="125730"/>
                </a:lnTo>
                <a:lnTo>
                  <a:pt x="355104" y="125730"/>
                </a:lnTo>
                <a:lnTo>
                  <a:pt x="355790" y="124613"/>
                </a:lnTo>
                <a:lnTo>
                  <a:pt x="355884" y="124460"/>
                </a:lnTo>
                <a:lnTo>
                  <a:pt x="356357" y="123180"/>
                </a:lnTo>
                <a:lnTo>
                  <a:pt x="357978" y="123180"/>
                </a:lnTo>
                <a:lnTo>
                  <a:pt x="362439" y="118110"/>
                </a:lnTo>
                <a:lnTo>
                  <a:pt x="363125" y="118110"/>
                </a:lnTo>
                <a:lnTo>
                  <a:pt x="364175" y="115570"/>
                </a:lnTo>
                <a:lnTo>
                  <a:pt x="367566" y="112921"/>
                </a:lnTo>
                <a:lnTo>
                  <a:pt x="368590" y="112921"/>
                </a:lnTo>
                <a:lnTo>
                  <a:pt x="368516" y="114300"/>
                </a:lnTo>
                <a:lnTo>
                  <a:pt x="368218" y="114300"/>
                </a:lnTo>
                <a:lnTo>
                  <a:pt x="367093" y="115570"/>
                </a:lnTo>
                <a:lnTo>
                  <a:pt x="366556" y="115570"/>
                </a:lnTo>
                <a:lnTo>
                  <a:pt x="365993" y="116840"/>
                </a:lnTo>
                <a:lnTo>
                  <a:pt x="365381" y="116840"/>
                </a:lnTo>
                <a:lnTo>
                  <a:pt x="364858" y="118110"/>
                </a:lnTo>
                <a:lnTo>
                  <a:pt x="362823" y="119380"/>
                </a:lnTo>
                <a:lnTo>
                  <a:pt x="361417" y="120600"/>
                </a:lnTo>
                <a:lnTo>
                  <a:pt x="359586" y="121865"/>
                </a:lnTo>
                <a:lnTo>
                  <a:pt x="359429" y="122199"/>
                </a:lnTo>
                <a:lnTo>
                  <a:pt x="359157" y="123180"/>
                </a:lnTo>
                <a:lnTo>
                  <a:pt x="358714" y="124215"/>
                </a:lnTo>
                <a:lnTo>
                  <a:pt x="358610" y="124460"/>
                </a:lnTo>
                <a:lnTo>
                  <a:pt x="357097" y="124460"/>
                </a:lnTo>
                <a:lnTo>
                  <a:pt x="356887" y="125730"/>
                </a:lnTo>
                <a:lnTo>
                  <a:pt x="355126" y="126894"/>
                </a:lnTo>
                <a:lnTo>
                  <a:pt x="354995" y="126894"/>
                </a:lnTo>
                <a:lnTo>
                  <a:pt x="354613" y="128270"/>
                </a:lnTo>
                <a:lnTo>
                  <a:pt x="353574" y="129536"/>
                </a:lnTo>
                <a:close/>
              </a:path>
              <a:path w="840740" h="173989">
                <a:moveTo>
                  <a:pt x="402706" y="116840"/>
                </a:moveTo>
                <a:lnTo>
                  <a:pt x="401386" y="116840"/>
                </a:lnTo>
                <a:lnTo>
                  <a:pt x="402721" y="115570"/>
                </a:lnTo>
                <a:lnTo>
                  <a:pt x="403134" y="113508"/>
                </a:lnTo>
                <a:lnTo>
                  <a:pt x="403251" y="112921"/>
                </a:lnTo>
                <a:lnTo>
                  <a:pt x="405665" y="112921"/>
                </a:lnTo>
                <a:lnTo>
                  <a:pt x="404318" y="115570"/>
                </a:lnTo>
                <a:lnTo>
                  <a:pt x="402706" y="116840"/>
                </a:lnTo>
                <a:close/>
              </a:path>
              <a:path w="840740" h="173989">
                <a:moveTo>
                  <a:pt x="415528" y="115570"/>
                </a:moveTo>
                <a:lnTo>
                  <a:pt x="413777" y="115570"/>
                </a:lnTo>
                <a:lnTo>
                  <a:pt x="413777" y="114300"/>
                </a:lnTo>
                <a:lnTo>
                  <a:pt x="414492" y="114300"/>
                </a:lnTo>
                <a:lnTo>
                  <a:pt x="415751" y="112921"/>
                </a:lnTo>
                <a:lnTo>
                  <a:pt x="417376" y="112921"/>
                </a:lnTo>
                <a:lnTo>
                  <a:pt x="416681" y="114300"/>
                </a:lnTo>
                <a:lnTo>
                  <a:pt x="415528" y="115570"/>
                </a:lnTo>
                <a:close/>
              </a:path>
              <a:path w="840740" h="173989">
                <a:moveTo>
                  <a:pt x="454500" y="125730"/>
                </a:moveTo>
                <a:lnTo>
                  <a:pt x="453724" y="125730"/>
                </a:lnTo>
                <a:lnTo>
                  <a:pt x="454278" y="124613"/>
                </a:lnTo>
                <a:lnTo>
                  <a:pt x="454382" y="124215"/>
                </a:lnTo>
                <a:lnTo>
                  <a:pt x="454511" y="123180"/>
                </a:lnTo>
                <a:lnTo>
                  <a:pt x="456527" y="121865"/>
                </a:lnTo>
                <a:lnTo>
                  <a:pt x="456848" y="121865"/>
                </a:lnTo>
                <a:lnTo>
                  <a:pt x="457588" y="120600"/>
                </a:lnTo>
                <a:lnTo>
                  <a:pt x="458881" y="119380"/>
                </a:lnTo>
                <a:lnTo>
                  <a:pt x="461080" y="118110"/>
                </a:lnTo>
                <a:lnTo>
                  <a:pt x="462542" y="116840"/>
                </a:lnTo>
                <a:lnTo>
                  <a:pt x="463571" y="114300"/>
                </a:lnTo>
                <a:lnTo>
                  <a:pt x="464126" y="114300"/>
                </a:lnTo>
                <a:lnTo>
                  <a:pt x="465068" y="112921"/>
                </a:lnTo>
                <a:lnTo>
                  <a:pt x="466306" y="112921"/>
                </a:lnTo>
                <a:lnTo>
                  <a:pt x="466190" y="114300"/>
                </a:lnTo>
                <a:lnTo>
                  <a:pt x="465802" y="115570"/>
                </a:lnTo>
                <a:lnTo>
                  <a:pt x="464083" y="116840"/>
                </a:lnTo>
                <a:lnTo>
                  <a:pt x="463670" y="116840"/>
                </a:lnTo>
                <a:lnTo>
                  <a:pt x="460516" y="120600"/>
                </a:lnTo>
                <a:lnTo>
                  <a:pt x="457770" y="123180"/>
                </a:lnTo>
                <a:lnTo>
                  <a:pt x="454500" y="125730"/>
                </a:lnTo>
                <a:close/>
              </a:path>
              <a:path w="840740" h="173989">
                <a:moveTo>
                  <a:pt x="478385" y="115570"/>
                </a:moveTo>
                <a:lnTo>
                  <a:pt x="476371" y="115570"/>
                </a:lnTo>
                <a:lnTo>
                  <a:pt x="476164" y="114300"/>
                </a:lnTo>
                <a:lnTo>
                  <a:pt x="477358" y="112921"/>
                </a:lnTo>
                <a:lnTo>
                  <a:pt x="478923" y="112921"/>
                </a:lnTo>
                <a:lnTo>
                  <a:pt x="478385" y="115570"/>
                </a:lnTo>
                <a:close/>
              </a:path>
              <a:path w="840740" h="173989">
                <a:moveTo>
                  <a:pt x="523752" y="118110"/>
                </a:moveTo>
                <a:lnTo>
                  <a:pt x="523108" y="118110"/>
                </a:lnTo>
                <a:lnTo>
                  <a:pt x="522975" y="116981"/>
                </a:lnTo>
                <a:lnTo>
                  <a:pt x="522958" y="116840"/>
                </a:lnTo>
                <a:lnTo>
                  <a:pt x="524172" y="115570"/>
                </a:lnTo>
                <a:lnTo>
                  <a:pt x="524791" y="115570"/>
                </a:lnTo>
                <a:lnTo>
                  <a:pt x="526471" y="114300"/>
                </a:lnTo>
                <a:lnTo>
                  <a:pt x="527664" y="112921"/>
                </a:lnTo>
                <a:lnTo>
                  <a:pt x="529104" y="112921"/>
                </a:lnTo>
                <a:lnTo>
                  <a:pt x="527097" y="115570"/>
                </a:lnTo>
                <a:lnTo>
                  <a:pt x="525691" y="116840"/>
                </a:lnTo>
                <a:lnTo>
                  <a:pt x="523752" y="118110"/>
                </a:lnTo>
                <a:close/>
              </a:path>
              <a:path w="840740" h="173989">
                <a:moveTo>
                  <a:pt x="552544" y="114300"/>
                </a:moveTo>
                <a:lnTo>
                  <a:pt x="551323" y="114300"/>
                </a:lnTo>
                <a:lnTo>
                  <a:pt x="551454" y="113508"/>
                </a:lnTo>
                <a:lnTo>
                  <a:pt x="551551" y="112921"/>
                </a:lnTo>
                <a:lnTo>
                  <a:pt x="553378" y="112921"/>
                </a:lnTo>
                <a:lnTo>
                  <a:pt x="552544" y="114300"/>
                </a:lnTo>
                <a:close/>
              </a:path>
              <a:path w="840740" h="173989">
                <a:moveTo>
                  <a:pt x="564941" y="114300"/>
                </a:moveTo>
                <a:lnTo>
                  <a:pt x="563746" y="114300"/>
                </a:lnTo>
                <a:lnTo>
                  <a:pt x="564344" y="112921"/>
                </a:lnTo>
                <a:lnTo>
                  <a:pt x="564922" y="112921"/>
                </a:lnTo>
                <a:lnTo>
                  <a:pt x="564941" y="114300"/>
                </a:lnTo>
                <a:close/>
              </a:path>
              <a:path w="840740" h="173989">
                <a:moveTo>
                  <a:pt x="602875" y="114300"/>
                </a:moveTo>
                <a:lnTo>
                  <a:pt x="600807" y="114300"/>
                </a:lnTo>
                <a:lnTo>
                  <a:pt x="601042" y="113508"/>
                </a:lnTo>
                <a:lnTo>
                  <a:pt x="601097" y="113325"/>
                </a:lnTo>
                <a:lnTo>
                  <a:pt x="601217" y="112921"/>
                </a:lnTo>
                <a:lnTo>
                  <a:pt x="602975" y="112921"/>
                </a:lnTo>
                <a:lnTo>
                  <a:pt x="602875" y="114300"/>
                </a:lnTo>
                <a:close/>
              </a:path>
              <a:path w="840740" h="173989">
                <a:moveTo>
                  <a:pt x="688517" y="115570"/>
                </a:moveTo>
                <a:lnTo>
                  <a:pt x="685314" y="115570"/>
                </a:lnTo>
                <a:lnTo>
                  <a:pt x="686624" y="112921"/>
                </a:lnTo>
                <a:lnTo>
                  <a:pt x="689665" y="112921"/>
                </a:lnTo>
                <a:lnTo>
                  <a:pt x="688691" y="114300"/>
                </a:lnTo>
                <a:lnTo>
                  <a:pt x="688517" y="115570"/>
                </a:lnTo>
                <a:close/>
              </a:path>
              <a:path w="840740" h="173989">
                <a:moveTo>
                  <a:pt x="711049" y="116840"/>
                </a:moveTo>
                <a:lnTo>
                  <a:pt x="710751" y="115938"/>
                </a:lnTo>
                <a:lnTo>
                  <a:pt x="710629" y="115570"/>
                </a:lnTo>
                <a:lnTo>
                  <a:pt x="710387" y="115570"/>
                </a:lnTo>
                <a:lnTo>
                  <a:pt x="711017" y="114300"/>
                </a:lnTo>
                <a:lnTo>
                  <a:pt x="712081" y="114300"/>
                </a:lnTo>
                <a:lnTo>
                  <a:pt x="712259" y="113508"/>
                </a:lnTo>
                <a:lnTo>
                  <a:pt x="712300" y="113325"/>
                </a:lnTo>
                <a:lnTo>
                  <a:pt x="712390" y="112921"/>
                </a:lnTo>
                <a:lnTo>
                  <a:pt x="714284" y="112921"/>
                </a:lnTo>
                <a:lnTo>
                  <a:pt x="712188" y="115570"/>
                </a:lnTo>
                <a:lnTo>
                  <a:pt x="711049" y="116840"/>
                </a:lnTo>
                <a:close/>
              </a:path>
              <a:path w="840740" h="173989">
                <a:moveTo>
                  <a:pt x="815690" y="124460"/>
                </a:moveTo>
                <a:lnTo>
                  <a:pt x="812331" y="124460"/>
                </a:lnTo>
                <a:lnTo>
                  <a:pt x="814342" y="122199"/>
                </a:lnTo>
                <a:lnTo>
                  <a:pt x="814616" y="121865"/>
                </a:lnTo>
                <a:lnTo>
                  <a:pt x="815189" y="120600"/>
                </a:lnTo>
                <a:lnTo>
                  <a:pt x="816829" y="120600"/>
                </a:lnTo>
                <a:lnTo>
                  <a:pt x="816996" y="119380"/>
                </a:lnTo>
                <a:lnTo>
                  <a:pt x="818163" y="119380"/>
                </a:lnTo>
                <a:lnTo>
                  <a:pt x="819934" y="116981"/>
                </a:lnTo>
                <a:lnTo>
                  <a:pt x="821039" y="115570"/>
                </a:lnTo>
                <a:lnTo>
                  <a:pt x="821765" y="114300"/>
                </a:lnTo>
                <a:lnTo>
                  <a:pt x="825310" y="112921"/>
                </a:lnTo>
                <a:lnTo>
                  <a:pt x="824681" y="112921"/>
                </a:lnTo>
                <a:lnTo>
                  <a:pt x="824565" y="114300"/>
                </a:lnTo>
                <a:lnTo>
                  <a:pt x="823359" y="115570"/>
                </a:lnTo>
                <a:lnTo>
                  <a:pt x="821309" y="116840"/>
                </a:lnTo>
                <a:lnTo>
                  <a:pt x="819882" y="119380"/>
                </a:lnTo>
                <a:lnTo>
                  <a:pt x="816954" y="121865"/>
                </a:lnTo>
                <a:lnTo>
                  <a:pt x="816757" y="122199"/>
                </a:lnTo>
                <a:lnTo>
                  <a:pt x="815806" y="124215"/>
                </a:lnTo>
                <a:lnTo>
                  <a:pt x="815690" y="124460"/>
                </a:lnTo>
                <a:close/>
              </a:path>
              <a:path w="840740" h="173989">
                <a:moveTo>
                  <a:pt x="231038" y="115570"/>
                </a:moveTo>
                <a:lnTo>
                  <a:pt x="229351" y="115570"/>
                </a:lnTo>
                <a:lnTo>
                  <a:pt x="231543" y="114300"/>
                </a:lnTo>
                <a:lnTo>
                  <a:pt x="232295" y="113508"/>
                </a:lnTo>
                <a:lnTo>
                  <a:pt x="231883" y="114300"/>
                </a:lnTo>
                <a:lnTo>
                  <a:pt x="231038" y="115570"/>
                </a:lnTo>
                <a:close/>
              </a:path>
              <a:path w="840740" h="173989">
                <a:moveTo>
                  <a:pt x="786251" y="115570"/>
                </a:moveTo>
                <a:lnTo>
                  <a:pt x="784564" y="115570"/>
                </a:lnTo>
                <a:lnTo>
                  <a:pt x="786756" y="114300"/>
                </a:lnTo>
                <a:lnTo>
                  <a:pt x="787508" y="113508"/>
                </a:lnTo>
                <a:lnTo>
                  <a:pt x="787096" y="114300"/>
                </a:lnTo>
                <a:lnTo>
                  <a:pt x="786251" y="115570"/>
                </a:lnTo>
                <a:close/>
              </a:path>
              <a:path w="840740" h="173989">
                <a:moveTo>
                  <a:pt x="8810" y="115570"/>
                </a:moveTo>
                <a:lnTo>
                  <a:pt x="7718" y="115570"/>
                </a:lnTo>
                <a:lnTo>
                  <a:pt x="8138" y="114300"/>
                </a:lnTo>
                <a:lnTo>
                  <a:pt x="9305" y="114300"/>
                </a:lnTo>
                <a:lnTo>
                  <a:pt x="8810" y="115570"/>
                </a:lnTo>
                <a:close/>
              </a:path>
              <a:path w="840740" h="173989">
                <a:moveTo>
                  <a:pt x="28156" y="120600"/>
                </a:moveTo>
                <a:lnTo>
                  <a:pt x="25972" y="120600"/>
                </a:lnTo>
                <a:lnTo>
                  <a:pt x="27549" y="119380"/>
                </a:lnTo>
                <a:lnTo>
                  <a:pt x="28485" y="118110"/>
                </a:lnTo>
                <a:lnTo>
                  <a:pt x="30510" y="116840"/>
                </a:lnTo>
                <a:lnTo>
                  <a:pt x="31054" y="115570"/>
                </a:lnTo>
                <a:lnTo>
                  <a:pt x="31973" y="114300"/>
                </a:lnTo>
                <a:lnTo>
                  <a:pt x="33830" y="114300"/>
                </a:lnTo>
                <a:lnTo>
                  <a:pt x="33656" y="115570"/>
                </a:lnTo>
                <a:lnTo>
                  <a:pt x="32638" y="116840"/>
                </a:lnTo>
                <a:lnTo>
                  <a:pt x="30709" y="118110"/>
                </a:lnTo>
                <a:lnTo>
                  <a:pt x="29453" y="119380"/>
                </a:lnTo>
                <a:lnTo>
                  <a:pt x="29261" y="119380"/>
                </a:lnTo>
                <a:lnTo>
                  <a:pt x="28156" y="120600"/>
                </a:lnTo>
                <a:close/>
              </a:path>
              <a:path w="840740" h="173989">
                <a:moveTo>
                  <a:pt x="40607" y="120600"/>
                </a:moveTo>
                <a:lnTo>
                  <a:pt x="39398" y="120600"/>
                </a:lnTo>
                <a:lnTo>
                  <a:pt x="40153" y="119380"/>
                </a:lnTo>
                <a:lnTo>
                  <a:pt x="42506" y="116840"/>
                </a:lnTo>
                <a:lnTo>
                  <a:pt x="42993" y="116840"/>
                </a:lnTo>
                <a:lnTo>
                  <a:pt x="43054" y="115570"/>
                </a:lnTo>
                <a:lnTo>
                  <a:pt x="43264" y="115570"/>
                </a:lnTo>
                <a:lnTo>
                  <a:pt x="44185" y="114300"/>
                </a:lnTo>
                <a:lnTo>
                  <a:pt x="46121" y="114300"/>
                </a:lnTo>
                <a:lnTo>
                  <a:pt x="43552" y="118110"/>
                </a:lnTo>
                <a:lnTo>
                  <a:pt x="42758" y="119380"/>
                </a:lnTo>
                <a:lnTo>
                  <a:pt x="40607" y="120600"/>
                </a:lnTo>
                <a:close/>
              </a:path>
              <a:path w="840740" h="173989">
                <a:moveTo>
                  <a:pt x="70319" y="115570"/>
                </a:moveTo>
                <a:lnTo>
                  <a:pt x="69219" y="115570"/>
                </a:lnTo>
                <a:lnTo>
                  <a:pt x="69315" y="114300"/>
                </a:lnTo>
                <a:lnTo>
                  <a:pt x="70376" y="114300"/>
                </a:lnTo>
                <a:lnTo>
                  <a:pt x="70319" y="115570"/>
                </a:lnTo>
                <a:close/>
              </a:path>
              <a:path w="840740" h="173989">
                <a:moveTo>
                  <a:pt x="94346" y="116840"/>
                </a:moveTo>
                <a:lnTo>
                  <a:pt x="94181" y="115938"/>
                </a:lnTo>
                <a:lnTo>
                  <a:pt x="94114" y="115570"/>
                </a:lnTo>
                <a:lnTo>
                  <a:pt x="93851" y="115570"/>
                </a:lnTo>
                <a:lnTo>
                  <a:pt x="93812" y="114300"/>
                </a:lnTo>
                <a:lnTo>
                  <a:pt x="96121" y="114300"/>
                </a:lnTo>
                <a:lnTo>
                  <a:pt x="95282" y="115570"/>
                </a:lnTo>
                <a:lnTo>
                  <a:pt x="94346" y="116840"/>
                </a:lnTo>
                <a:close/>
              </a:path>
              <a:path w="840740" h="173989">
                <a:moveTo>
                  <a:pt x="167907" y="116840"/>
                </a:moveTo>
                <a:lnTo>
                  <a:pt x="166732" y="116840"/>
                </a:lnTo>
                <a:lnTo>
                  <a:pt x="167615" y="115570"/>
                </a:lnTo>
                <a:lnTo>
                  <a:pt x="168134" y="114300"/>
                </a:lnTo>
                <a:lnTo>
                  <a:pt x="168832" y="115570"/>
                </a:lnTo>
                <a:lnTo>
                  <a:pt x="167907" y="116840"/>
                </a:lnTo>
                <a:close/>
              </a:path>
              <a:path w="840740" h="173989">
                <a:moveTo>
                  <a:pt x="206000" y="116840"/>
                </a:moveTo>
                <a:lnTo>
                  <a:pt x="203929" y="116840"/>
                </a:lnTo>
                <a:lnTo>
                  <a:pt x="205171" y="115570"/>
                </a:lnTo>
                <a:lnTo>
                  <a:pt x="206249" y="114300"/>
                </a:lnTo>
                <a:lnTo>
                  <a:pt x="206844" y="114300"/>
                </a:lnTo>
                <a:lnTo>
                  <a:pt x="206563" y="115570"/>
                </a:lnTo>
                <a:lnTo>
                  <a:pt x="206000" y="116840"/>
                </a:lnTo>
                <a:close/>
              </a:path>
              <a:path w="840740" h="173989">
                <a:moveTo>
                  <a:pt x="233209" y="137160"/>
                </a:moveTo>
                <a:lnTo>
                  <a:pt x="233272" y="135835"/>
                </a:lnTo>
                <a:lnTo>
                  <a:pt x="234589" y="134620"/>
                </a:lnTo>
                <a:lnTo>
                  <a:pt x="235596" y="133350"/>
                </a:lnTo>
                <a:lnTo>
                  <a:pt x="239507" y="129536"/>
                </a:lnTo>
                <a:lnTo>
                  <a:pt x="242009" y="126894"/>
                </a:lnTo>
                <a:lnTo>
                  <a:pt x="244649" y="123180"/>
                </a:lnTo>
                <a:lnTo>
                  <a:pt x="246804" y="123180"/>
                </a:lnTo>
                <a:lnTo>
                  <a:pt x="247010" y="122199"/>
                </a:lnTo>
                <a:lnTo>
                  <a:pt x="247120" y="121865"/>
                </a:lnTo>
                <a:lnTo>
                  <a:pt x="248283" y="120600"/>
                </a:lnTo>
                <a:lnTo>
                  <a:pt x="249087" y="119380"/>
                </a:lnTo>
                <a:lnTo>
                  <a:pt x="251318" y="118110"/>
                </a:lnTo>
                <a:lnTo>
                  <a:pt x="253271" y="116840"/>
                </a:lnTo>
                <a:lnTo>
                  <a:pt x="254453" y="114300"/>
                </a:lnTo>
                <a:lnTo>
                  <a:pt x="256011" y="114300"/>
                </a:lnTo>
                <a:lnTo>
                  <a:pt x="255769" y="115570"/>
                </a:lnTo>
                <a:lnTo>
                  <a:pt x="254748" y="116840"/>
                </a:lnTo>
                <a:lnTo>
                  <a:pt x="252997" y="118110"/>
                </a:lnTo>
                <a:lnTo>
                  <a:pt x="252278" y="118110"/>
                </a:lnTo>
                <a:lnTo>
                  <a:pt x="250569" y="120600"/>
                </a:lnTo>
                <a:lnTo>
                  <a:pt x="249650" y="121865"/>
                </a:lnTo>
                <a:lnTo>
                  <a:pt x="249155" y="122199"/>
                </a:lnTo>
                <a:lnTo>
                  <a:pt x="247561" y="123180"/>
                </a:lnTo>
                <a:lnTo>
                  <a:pt x="246382" y="125730"/>
                </a:lnTo>
                <a:lnTo>
                  <a:pt x="244190" y="126894"/>
                </a:lnTo>
                <a:lnTo>
                  <a:pt x="244025" y="126894"/>
                </a:lnTo>
                <a:lnTo>
                  <a:pt x="243170" y="129536"/>
                </a:lnTo>
                <a:lnTo>
                  <a:pt x="242528" y="129536"/>
                </a:lnTo>
                <a:lnTo>
                  <a:pt x="241541" y="130691"/>
                </a:lnTo>
                <a:lnTo>
                  <a:pt x="240644" y="130691"/>
                </a:lnTo>
                <a:lnTo>
                  <a:pt x="239496" y="132080"/>
                </a:lnTo>
                <a:lnTo>
                  <a:pt x="238931" y="133350"/>
                </a:lnTo>
                <a:lnTo>
                  <a:pt x="237856" y="133350"/>
                </a:lnTo>
                <a:lnTo>
                  <a:pt x="236664" y="134620"/>
                </a:lnTo>
                <a:lnTo>
                  <a:pt x="234961" y="135835"/>
                </a:lnTo>
                <a:lnTo>
                  <a:pt x="233209" y="137160"/>
                </a:lnTo>
                <a:close/>
              </a:path>
              <a:path w="840740" h="173989">
                <a:moveTo>
                  <a:pt x="314584" y="118110"/>
                </a:moveTo>
                <a:lnTo>
                  <a:pt x="314335" y="118110"/>
                </a:lnTo>
                <a:lnTo>
                  <a:pt x="314208" y="116981"/>
                </a:lnTo>
                <a:lnTo>
                  <a:pt x="314193" y="116840"/>
                </a:lnTo>
                <a:lnTo>
                  <a:pt x="315185" y="115570"/>
                </a:lnTo>
                <a:lnTo>
                  <a:pt x="316787" y="114300"/>
                </a:lnTo>
                <a:lnTo>
                  <a:pt x="317922" y="114300"/>
                </a:lnTo>
                <a:lnTo>
                  <a:pt x="316837" y="116840"/>
                </a:lnTo>
                <a:lnTo>
                  <a:pt x="315947" y="116840"/>
                </a:lnTo>
                <a:lnTo>
                  <a:pt x="314584" y="118110"/>
                </a:lnTo>
                <a:close/>
              </a:path>
              <a:path w="840740" h="173989">
                <a:moveTo>
                  <a:pt x="391426" y="115570"/>
                </a:moveTo>
                <a:lnTo>
                  <a:pt x="390650" y="114300"/>
                </a:lnTo>
                <a:lnTo>
                  <a:pt x="391906" y="114300"/>
                </a:lnTo>
                <a:lnTo>
                  <a:pt x="391426" y="115570"/>
                </a:lnTo>
                <a:close/>
              </a:path>
              <a:path w="840740" h="173989">
                <a:moveTo>
                  <a:pt x="539616" y="115570"/>
                </a:moveTo>
                <a:lnTo>
                  <a:pt x="537868" y="115570"/>
                </a:lnTo>
                <a:lnTo>
                  <a:pt x="538541" y="114300"/>
                </a:lnTo>
                <a:lnTo>
                  <a:pt x="539089" y="114300"/>
                </a:lnTo>
                <a:lnTo>
                  <a:pt x="539616" y="115570"/>
                </a:lnTo>
                <a:close/>
              </a:path>
              <a:path w="840740" h="173989">
                <a:moveTo>
                  <a:pt x="564027" y="115570"/>
                </a:moveTo>
                <a:lnTo>
                  <a:pt x="562931" y="115570"/>
                </a:lnTo>
                <a:lnTo>
                  <a:pt x="563351" y="114300"/>
                </a:lnTo>
                <a:lnTo>
                  <a:pt x="564521" y="114300"/>
                </a:lnTo>
                <a:lnTo>
                  <a:pt x="564027" y="115570"/>
                </a:lnTo>
                <a:close/>
              </a:path>
              <a:path w="840740" h="173989">
                <a:moveTo>
                  <a:pt x="583373" y="120600"/>
                </a:moveTo>
                <a:lnTo>
                  <a:pt x="581189" y="120600"/>
                </a:lnTo>
                <a:lnTo>
                  <a:pt x="582766" y="119380"/>
                </a:lnTo>
                <a:lnTo>
                  <a:pt x="583702" y="118110"/>
                </a:lnTo>
                <a:lnTo>
                  <a:pt x="585726" y="116840"/>
                </a:lnTo>
                <a:lnTo>
                  <a:pt x="586271" y="115570"/>
                </a:lnTo>
                <a:lnTo>
                  <a:pt x="587189" y="114300"/>
                </a:lnTo>
                <a:lnTo>
                  <a:pt x="589047" y="114300"/>
                </a:lnTo>
                <a:lnTo>
                  <a:pt x="588872" y="115570"/>
                </a:lnTo>
                <a:lnTo>
                  <a:pt x="587854" y="116840"/>
                </a:lnTo>
                <a:lnTo>
                  <a:pt x="585926" y="118110"/>
                </a:lnTo>
                <a:lnTo>
                  <a:pt x="584670" y="119380"/>
                </a:lnTo>
                <a:lnTo>
                  <a:pt x="584477" y="119380"/>
                </a:lnTo>
                <a:lnTo>
                  <a:pt x="583373" y="120600"/>
                </a:lnTo>
                <a:close/>
              </a:path>
              <a:path w="840740" h="173989">
                <a:moveTo>
                  <a:pt x="595820" y="120600"/>
                </a:moveTo>
                <a:lnTo>
                  <a:pt x="594610" y="120600"/>
                </a:lnTo>
                <a:lnTo>
                  <a:pt x="595366" y="119380"/>
                </a:lnTo>
                <a:lnTo>
                  <a:pt x="597718" y="116840"/>
                </a:lnTo>
                <a:lnTo>
                  <a:pt x="598206" y="116840"/>
                </a:lnTo>
                <a:lnTo>
                  <a:pt x="598267" y="115570"/>
                </a:lnTo>
                <a:lnTo>
                  <a:pt x="598476" y="115570"/>
                </a:lnTo>
                <a:lnTo>
                  <a:pt x="599398" y="114300"/>
                </a:lnTo>
                <a:lnTo>
                  <a:pt x="601334" y="114300"/>
                </a:lnTo>
                <a:lnTo>
                  <a:pt x="598765" y="118110"/>
                </a:lnTo>
                <a:lnTo>
                  <a:pt x="597971" y="119380"/>
                </a:lnTo>
                <a:lnTo>
                  <a:pt x="595820" y="120600"/>
                </a:lnTo>
                <a:close/>
              </a:path>
              <a:path w="840740" h="173989">
                <a:moveTo>
                  <a:pt x="625532" y="115570"/>
                </a:moveTo>
                <a:lnTo>
                  <a:pt x="624432" y="115570"/>
                </a:lnTo>
                <a:lnTo>
                  <a:pt x="624532" y="114300"/>
                </a:lnTo>
                <a:lnTo>
                  <a:pt x="625589" y="114300"/>
                </a:lnTo>
                <a:lnTo>
                  <a:pt x="625532" y="115570"/>
                </a:lnTo>
                <a:close/>
              </a:path>
              <a:path w="840740" h="173989">
                <a:moveTo>
                  <a:pt x="649559" y="116840"/>
                </a:moveTo>
                <a:lnTo>
                  <a:pt x="649394" y="115938"/>
                </a:lnTo>
                <a:lnTo>
                  <a:pt x="649327" y="115570"/>
                </a:lnTo>
                <a:lnTo>
                  <a:pt x="649064" y="115570"/>
                </a:lnTo>
                <a:lnTo>
                  <a:pt x="649025" y="114300"/>
                </a:lnTo>
                <a:lnTo>
                  <a:pt x="651338" y="114300"/>
                </a:lnTo>
                <a:lnTo>
                  <a:pt x="650494" y="115570"/>
                </a:lnTo>
                <a:lnTo>
                  <a:pt x="649559" y="116840"/>
                </a:lnTo>
                <a:close/>
              </a:path>
              <a:path w="840740" h="173989">
                <a:moveTo>
                  <a:pt x="723123" y="116840"/>
                </a:moveTo>
                <a:lnTo>
                  <a:pt x="721945" y="116840"/>
                </a:lnTo>
                <a:lnTo>
                  <a:pt x="722831" y="115570"/>
                </a:lnTo>
                <a:lnTo>
                  <a:pt x="723351" y="114300"/>
                </a:lnTo>
                <a:lnTo>
                  <a:pt x="724048" y="115570"/>
                </a:lnTo>
                <a:lnTo>
                  <a:pt x="723123" y="116840"/>
                </a:lnTo>
                <a:close/>
              </a:path>
              <a:path w="840740" h="173989">
                <a:moveTo>
                  <a:pt x="761213" y="116840"/>
                </a:moveTo>
                <a:lnTo>
                  <a:pt x="759142" y="116840"/>
                </a:lnTo>
                <a:lnTo>
                  <a:pt x="760384" y="115570"/>
                </a:lnTo>
                <a:lnTo>
                  <a:pt x="761462" y="114300"/>
                </a:lnTo>
                <a:lnTo>
                  <a:pt x="762057" y="114300"/>
                </a:lnTo>
                <a:lnTo>
                  <a:pt x="761776" y="115570"/>
                </a:lnTo>
                <a:lnTo>
                  <a:pt x="761213" y="116840"/>
                </a:lnTo>
                <a:close/>
              </a:path>
              <a:path w="840740" h="173989">
                <a:moveTo>
                  <a:pt x="788421" y="137160"/>
                </a:moveTo>
                <a:lnTo>
                  <a:pt x="788485" y="135835"/>
                </a:lnTo>
                <a:lnTo>
                  <a:pt x="789802" y="134620"/>
                </a:lnTo>
                <a:lnTo>
                  <a:pt x="790809" y="133350"/>
                </a:lnTo>
                <a:lnTo>
                  <a:pt x="794720" y="129536"/>
                </a:lnTo>
                <a:lnTo>
                  <a:pt x="797222" y="126894"/>
                </a:lnTo>
                <a:lnTo>
                  <a:pt x="799861" y="123180"/>
                </a:lnTo>
                <a:lnTo>
                  <a:pt x="802017" y="123180"/>
                </a:lnTo>
                <a:lnTo>
                  <a:pt x="802223" y="122199"/>
                </a:lnTo>
                <a:lnTo>
                  <a:pt x="802333" y="121865"/>
                </a:lnTo>
                <a:lnTo>
                  <a:pt x="803496" y="120600"/>
                </a:lnTo>
                <a:lnTo>
                  <a:pt x="804299" y="119380"/>
                </a:lnTo>
                <a:lnTo>
                  <a:pt x="806531" y="118110"/>
                </a:lnTo>
                <a:lnTo>
                  <a:pt x="808484" y="116840"/>
                </a:lnTo>
                <a:lnTo>
                  <a:pt x="809666" y="114300"/>
                </a:lnTo>
                <a:lnTo>
                  <a:pt x="811224" y="114300"/>
                </a:lnTo>
                <a:lnTo>
                  <a:pt x="810982" y="115570"/>
                </a:lnTo>
                <a:lnTo>
                  <a:pt x="809961" y="116840"/>
                </a:lnTo>
                <a:lnTo>
                  <a:pt x="808210" y="118110"/>
                </a:lnTo>
                <a:lnTo>
                  <a:pt x="807491" y="118110"/>
                </a:lnTo>
                <a:lnTo>
                  <a:pt x="805782" y="120600"/>
                </a:lnTo>
                <a:lnTo>
                  <a:pt x="804863" y="121865"/>
                </a:lnTo>
                <a:lnTo>
                  <a:pt x="804368" y="122199"/>
                </a:lnTo>
                <a:lnTo>
                  <a:pt x="802774" y="123180"/>
                </a:lnTo>
                <a:lnTo>
                  <a:pt x="801595" y="125730"/>
                </a:lnTo>
                <a:lnTo>
                  <a:pt x="799403" y="126894"/>
                </a:lnTo>
                <a:lnTo>
                  <a:pt x="799238" y="126894"/>
                </a:lnTo>
                <a:lnTo>
                  <a:pt x="798383" y="129536"/>
                </a:lnTo>
                <a:lnTo>
                  <a:pt x="797741" y="129536"/>
                </a:lnTo>
                <a:lnTo>
                  <a:pt x="796754" y="130691"/>
                </a:lnTo>
                <a:lnTo>
                  <a:pt x="795857" y="130691"/>
                </a:lnTo>
                <a:lnTo>
                  <a:pt x="794709" y="132080"/>
                </a:lnTo>
                <a:lnTo>
                  <a:pt x="794144" y="133350"/>
                </a:lnTo>
                <a:lnTo>
                  <a:pt x="793069" y="133350"/>
                </a:lnTo>
                <a:lnTo>
                  <a:pt x="791880" y="134620"/>
                </a:lnTo>
                <a:lnTo>
                  <a:pt x="790175" y="135835"/>
                </a:lnTo>
                <a:lnTo>
                  <a:pt x="788421" y="137160"/>
                </a:lnTo>
                <a:close/>
              </a:path>
              <a:path w="840740" h="173989">
                <a:moveTo>
                  <a:pt x="104804" y="119380"/>
                </a:moveTo>
                <a:lnTo>
                  <a:pt x="101488" y="119380"/>
                </a:lnTo>
                <a:lnTo>
                  <a:pt x="102608" y="118110"/>
                </a:lnTo>
                <a:lnTo>
                  <a:pt x="103067" y="116981"/>
                </a:lnTo>
                <a:lnTo>
                  <a:pt x="103124" y="116840"/>
                </a:lnTo>
                <a:lnTo>
                  <a:pt x="104537" y="116840"/>
                </a:lnTo>
                <a:lnTo>
                  <a:pt x="105423" y="115570"/>
                </a:lnTo>
                <a:lnTo>
                  <a:pt x="106761" y="115570"/>
                </a:lnTo>
                <a:lnTo>
                  <a:pt x="105612" y="118110"/>
                </a:lnTo>
                <a:lnTo>
                  <a:pt x="104804" y="119380"/>
                </a:lnTo>
                <a:close/>
              </a:path>
              <a:path w="840740" h="173989">
                <a:moveTo>
                  <a:pt x="127359" y="120600"/>
                </a:moveTo>
                <a:lnTo>
                  <a:pt x="126362" y="120600"/>
                </a:lnTo>
                <a:lnTo>
                  <a:pt x="126984" y="119380"/>
                </a:lnTo>
                <a:lnTo>
                  <a:pt x="127863" y="118110"/>
                </a:lnTo>
                <a:lnTo>
                  <a:pt x="129187" y="116840"/>
                </a:lnTo>
                <a:lnTo>
                  <a:pt x="129827" y="116840"/>
                </a:lnTo>
                <a:lnTo>
                  <a:pt x="129810" y="115570"/>
                </a:lnTo>
                <a:lnTo>
                  <a:pt x="131425" y="115570"/>
                </a:lnTo>
                <a:lnTo>
                  <a:pt x="131212" y="116840"/>
                </a:lnTo>
                <a:lnTo>
                  <a:pt x="129909" y="118110"/>
                </a:lnTo>
                <a:lnTo>
                  <a:pt x="129735" y="118110"/>
                </a:lnTo>
                <a:lnTo>
                  <a:pt x="129436" y="119380"/>
                </a:lnTo>
                <a:lnTo>
                  <a:pt x="127924" y="119380"/>
                </a:lnTo>
                <a:lnTo>
                  <a:pt x="127359" y="120600"/>
                </a:lnTo>
                <a:close/>
              </a:path>
              <a:path w="840740" h="173989">
                <a:moveTo>
                  <a:pt x="228696" y="118110"/>
                </a:moveTo>
                <a:lnTo>
                  <a:pt x="227255" y="118110"/>
                </a:lnTo>
                <a:lnTo>
                  <a:pt x="228093" y="116981"/>
                </a:lnTo>
                <a:lnTo>
                  <a:pt x="228198" y="116840"/>
                </a:lnTo>
                <a:lnTo>
                  <a:pt x="228931" y="115570"/>
                </a:lnTo>
                <a:lnTo>
                  <a:pt x="230187" y="115570"/>
                </a:lnTo>
                <a:lnTo>
                  <a:pt x="228696" y="118110"/>
                </a:lnTo>
                <a:close/>
              </a:path>
              <a:path w="840740" h="173989">
                <a:moveTo>
                  <a:pt x="235500" y="123180"/>
                </a:moveTo>
                <a:lnTo>
                  <a:pt x="234759" y="123180"/>
                </a:lnTo>
                <a:lnTo>
                  <a:pt x="234671" y="121865"/>
                </a:lnTo>
                <a:lnTo>
                  <a:pt x="234986" y="120600"/>
                </a:lnTo>
                <a:lnTo>
                  <a:pt x="237141" y="119380"/>
                </a:lnTo>
                <a:lnTo>
                  <a:pt x="238763" y="118110"/>
                </a:lnTo>
                <a:lnTo>
                  <a:pt x="240927" y="115570"/>
                </a:lnTo>
                <a:lnTo>
                  <a:pt x="243219" y="115570"/>
                </a:lnTo>
                <a:lnTo>
                  <a:pt x="241649" y="118110"/>
                </a:lnTo>
                <a:lnTo>
                  <a:pt x="240112" y="119380"/>
                </a:lnTo>
                <a:lnTo>
                  <a:pt x="238504" y="120600"/>
                </a:lnTo>
                <a:lnTo>
                  <a:pt x="237936" y="120600"/>
                </a:lnTo>
                <a:lnTo>
                  <a:pt x="237808" y="121865"/>
                </a:lnTo>
                <a:lnTo>
                  <a:pt x="236915" y="121865"/>
                </a:lnTo>
                <a:lnTo>
                  <a:pt x="235500" y="123180"/>
                </a:lnTo>
                <a:close/>
              </a:path>
              <a:path w="840740" h="173989">
                <a:moveTo>
                  <a:pt x="260209" y="135835"/>
                </a:moveTo>
                <a:lnTo>
                  <a:pt x="259813" y="135835"/>
                </a:lnTo>
                <a:lnTo>
                  <a:pt x="259516" y="134833"/>
                </a:lnTo>
                <a:lnTo>
                  <a:pt x="259452" y="134620"/>
                </a:lnTo>
                <a:lnTo>
                  <a:pt x="259883" y="134620"/>
                </a:lnTo>
                <a:lnTo>
                  <a:pt x="260534" y="133350"/>
                </a:lnTo>
                <a:lnTo>
                  <a:pt x="261096" y="133350"/>
                </a:lnTo>
                <a:lnTo>
                  <a:pt x="261783" y="132080"/>
                </a:lnTo>
                <a:lnTo>
                  <a:pt x="262399" y="132080"/>
                </a:lnTo>
                <a:lnTo>
                  <a:pt x="263961" y="130691"/>
                </a:lnTo>
                <a:lnTo>
                  <a:pt x="264516" y="129536"/>
                </a:lnTo>
                <a:lnTo>
                  <a:pt x="265794" y="128270"/>
                </a:lnTo>
                <a:lnTo>
                  <a:pt x="265968" y="128270"/>
                </a:lnTo>
                <a:lnTo>
                  <a:pt x="266546" y="126894"/>
                </a:lnTo>
                <a:lnTo>
                  <a:pt x="268167" y="125730"/>
                </a:lnTo>
                <a:lnTo>
                  <a:pt x="271039" y="122199"/>
                </a:lnTo>
                <a:lnTo>
                  <a:pt x="271351" y="121865"/>
                </a:lnTo>
                <a:lnTo>
                  <a:pt x="273266" y="120600"/>
                </a:lnTo>
                <a:lnTo>
                  <a:pt x="275761" y="118110"/>
                </a:lnTo>
                <a:lnTo>
                  <a:pt x="276960" y="116840"/>
                </a:lnTo>
                <a:lnTo>
                  <a:pt x="278102" y="115570"/>
                </a:lnTo>
                <a:lnTo>
                  <a:pt x="279170" y="115570"/>
                </a:lnTo>
                <a:lnTo>
                  <a:pt x="278284" y="116840"/>
                </a:lnTo>
                <a:lnTo>
                  <a:pt x="277992" y="118110"/>
                </a:lnTo>
                <a:lnTo>
                  <a:pt x="276455" y="119380"/>
                </a:lnTo>
                <a:lnTo>
                  <a:pt x="276060" y="119380"/>
                </a:lnTo>
                <a:lnTo>
                  <a:pt x="275735" y="120600"/>
                </a:lnTo>
                <a:lnTo>
                  <a:pt x="274792" y="121865"/>
                </a:lnTo>
                <a:lnTo>
                  <a:pt x="274289" y="122199"/>
                </a:lnTo>
                <a:lnTo>
                  <a:pt x="272673" y="123180"/>
                </a:lnTo>
                <a:lnTo>
                  <a:pt x="271334" y="124460"/>
                </a:lnTo>
                <a:lnTo>
                  <a:pt x="269517" y="126894"/>
                </a:lnTo>
                <a:lnTo>
                  <a:pt x="267822" y="128270"/>
                </a:lnTo>
                <a:lnTo>
                  <a:pt x="264406" y="132080"/>
                </a:lnTo>
                <a:lnTo>
                  <a:pt x="262399" y="133350"/>
                </a:lnTo>
                <a:lnTo>
                  <a:pt x="260209" y="135835"/>
                </a:lnTo>
                <a:close/>
              </a:path>
              <a:path w="840740" h="173989">
                <a:moveTo>
                  <a:pt x="299466" y="121865"/>
                </a:moveTo>
                <a:lnTo>
                  <a:pt x="296923" y="121865"/>
                </a:lnTo>
                <a:lnTo>
                  <a:pt x="298194" y="119380"/>
                </a:lnTo>
                <a:lnTo>
                  <a:pt x="300322" y="118110"/>
                </a:lnTo>
                <a:lnTo>
                  <a:pt x="301998" y="116840"/>
                </a:lnTo>
                <a:lnTo>
                  <a:pt x="302492" y="115570"/>
                </a:lnTo>
                <a:lnTo>
                  <a:pt x="302845" y="115570"/>
                </a:lnTo>
                <a:lnTo>
                  <a:pt x="303346" y="116840"/>
                </a:lnTo>
                <a:lnTo>
                  <a:pt x="303019" y="116840"/>
                </a:lnTo>
                <a:lnTo>
                  <a:pt x="301731" y="118110"/>
                </a:lnTo>
                <a:lnTo>
                  <a:pt x="300838" y="118110"/>
                </a:lnTo>
                <a:lnTo>
                  <a:pt x="300471" y="120600"/>
                </a:lnTo>
                <a:lnTo>
                  <a:pt x="299466" y="121865"/>
                </a:lnTo>
                <a:close/>
              </a:path>
              <a:path w="840740" h="173989">
                <a:moveTo>
                  <a:pt x="337797" y="120600"/>
                </a:moveTo>
                <a:lnTo>
                  <a:pt x="336065" y="120600"/>
                </a:lnTo>
                <a:lnTo>
                  <a:pt x="336632" y="119380"/>
                </a:lnTo>
                <a:lnTo>
                  <a:pt x="337276" y="118110"/>
                </a:lnTo>
                <a:lnTo>
                  <a:pt x="337501" y="118110"/>
                </a:lnTo>
                <a:lnTo>
                  <a:pt x="338266" y="116981"/>
                </a:lnTo>
                <a:lnTo>
                  <a:pt x="338362" y="116840"/>
                </a:lnTo>
                <a:lnTo>
                  <a:pt x="339031" y="116840"/>
                </a:lnTo>
                <a:lnTo>
                  <a:pt x="340184" y="115570"/>
                </a:lnTo>
                <a:lnTo>
                  <a:pt x="340589" y="115570"/>
                </a:lnTo>
                <a:lnTo>
                  <a:pt x="340999" y="116840"/>
                </a:lnTo>
                <a:lnTo>
                  <a:pt x="337721" y="119380"/>
                </a:lnTo>
                <a:lnTo>
                  <a:pt x="337797" y="120600"/>
                </a:lnTo>
                <a:close/>
              </a:path>
              <a:path w="840740" h="173989">
                <a:moveTo>
                  <a:pt x="446387" y="121865"/>
                </a:moveTo>
                <a:lnTo>
                  <a:pt x="445703" y="120600"/>
                </a:lnTo>
                <a:lnTo>
                  <a:pt x="447284" y="119380"/>
                </a:lnTo>
                <a:lnTo>
                  <a:pt x="449870" y="115570"/>
                </a:lnTo>
                <a:lnTo>
                  <a:pt x="452411" y="115570"/>
                </a:lnTo>
                <a:lnTo>
                  <a:pt x="452365" y="115938"/>
                </a:lnTo>
                <a:lnTo>
                  <a:pt x="452251" y="116840"/>
                </a:lnTo>
                <a:lnTo>
                  <a:pt x="449895" y="118110"/>
                </a:lnTo>
                <a:lnTo>
                  <a:pt x="448344" y="119380"/>
                </a:lnTo>
                <a:lnTo>
                  <a:pt x="446387" y="121865"/>
                </a:lnTo>
                <a:close/>
              </a:path>
              <a:path w="840740" h="173989">
                <a:moveTo>
                  <a:pt x="483538" y="123180"/>
                </a:moveTo>
                <a:lnTo>
                  <a:pt x="480884" y="123180"/>
                </a:lnTo>
                <a:lnTo>
                  <a:pt x="482321" y="120600"/>
                </a:lnTo>
                <a:lnTo>
                  <a:pt x="483303" y="119380"/>
                </a:lnTo>
                <a:lnTo>
                  <a:pt x="485619" y="118110"/>
                </a:lnTo>
                <a:lnTo>
                  <a:pt x="486253" y="118110"/>
                </a:lnTo>
                <a:lnTo>
                  <a:pt x="486351" y="116981"/>
                </a:lnTo>
                <a:lnTo>
                  <a:pt x="486434" y="115570"/>
                </a:lnTo>
                <a:lnTo>
                  <a:pt x="489057" y="115570"/>
                </a:lnTo>
                <a:lnTo>
                  <a:pt x="488744" y="116840"/>
                </a:lnTo>
                <a:lnTo>
                  <a:pt x="488014" y="116840"/>
                </a:lnTo>
                <a:lnTo>
                  <a:pt x="487676" y="118110"/>
                </a:lnTo>
                <a:lnTo>
                  <a:pt x="486295" y="119380"/>
                </a:lnTo>
                <a:lnTo>
                  <a:pt x="485225" y="120600"/>
                </a:lnTo>
                <a:lnTo>
                  <a:pt x="484170" y="121865"/>
                </a:lnTo>
                <a:lnTo>
                  <a:pt x="483994" y="122199"/>
                </a:lnTo>
                <a:lnTo>
                  <a:pt x="483538" y="123180"/>
                </a:lnTo>
                <a:close/>
              </a:path>
              <a:path w="840740" h="173989">
                <a:moveTo>
                  <a:pt x="499918" y="130691"/>
                </a:moveTo>
                <a:lnTo>
                  <a:pt x="497754" y="130691"/>
                </a:lnTo>
                <a:lnTo>
                  <a:pt x="499236" y="129536"/>
                </a:lnTo>
                <a:lnTo>
                  <a:pt x="499899" y="128270"/>
                </a:lnTo>
                <a:lnTo>
                  <a:pt x="500539" y="126894"/>
                </a:lnTo>
                <a:lnTo>
                  <a:pt x="500970" y="126894"/>
                </a:lnTo>
                <a:lnTo>
                  <a:pt x="501899" y="125730"/>
                </a:lnTo>
                <a:lnTo>
                  <a:pt x="502625" y="125730"/>
                </a:lnTo>
                <a:lnTo>
                  <a:pt x="504715" y="123180"/>
                </a:lnTo>
                <a:lnTo>
                  <a:pt x="505570" y="122199"/>
                </a:lnTo>
                <a:lnTo>
                  <a:pt x="505901" y="121865"/>
                </a:lnTo>
                <a:lnTo>
                  <a:pt x="507928" y="120600"/>
                </a:lnTo>
                <a:lnTo>
                  <a:pt x="508190" y="120600"/>
                </a:lnTo>
                <a:lnTo>
                  <a:pt x="509219" y="118110"/>
                </a:lnTo>
                <a:lnTo>
                  <a:pt x="511030" y="118110"/>
                </a:lnTo>
                <a:lnTo>
                  <a:pt x="512254" y="115570"/>
                </a:lnTo>
                <a:lnTo>
                  <a:pt x="513123" y="115570"/>
                </a:lnTo>
                <a:lnTo>
                  <a:pt x="512753" y="116840"/>
                </a:lnTo>
                <a:lnTo>
                  <a:pt x="512030" y="118110"/>
                </a:lnTo>
                <a:lnTo>
                  <a:pt x="510343" y="119380"/>
                </a:lnTo>
                <a:lnTo>
                  <a:pt x="509177" y="120600"/>
                </a:lnTo>
                <a:lnTo>
                  <a:pt x="507666" y="121865"/>
                </a:lnTo>
                <a:lnTo>
                  <a:pt x="507481" y="122199"/>
                </a:lnTo>
                <a:lnTo>
                  <a:pt x="507063" y="123180"/>
                </a:lnTo>
                <a:lnTo>
                  <a:pt x="504885" y="124460"/>
                </a:lnTo>
                <a:lnTo>
                  <a:pt x="503269" y="125730"/>
                </a:lnTo>
                <a:lnTo>
                  <a:pt x="502042" y="128270"/>
                </a:lnTo>
                <a:lnTo>
                  <a:pt x="500892" y="129536"/>
                </a:lnTo>
                <a:lnTo>
                  <a:pt x="499918" y="130691"/>
                </a:lnTo>
                <a:close/>
              </a:path>
              <a:path w="840740" h="173989">
                <a:moveTo>
                  <a:pt x="523150" y="132080"/>
                </a:moveTo>
                <a:lnTo>
                  <a:pt x="522022" y="132080"/>
                </a:lnTo>
                <a:lnTo>
                  <a:pt x="521742" y="130691"/>
                </a:lnTo>
                <a:lnTo>
                  <a:pt x="522336" y="130691"/>
                </a:lnTo>
                <a:lnTo>
                  <a:pt x="524681" y="128270"/>
                </a:lnTo>
                <a:lnTo>
                  <a:pt x="525795" y="126894"/>
                </a:lnTo>
                <a:lnTo>
                  <a:pt x="529075" y="124460"/>
                </a:lnTo>
                <a:lnTo>
                  <a:pt x="530146" y="122199"/>
                </a:lnTo>
                <a:lnTo>
                  <a:pt x="530348" y="121865"/>
                </a:lnTo>
                <a:lnTo>
                  <a:pt x="533531" y="119380"/>
                </a:lnTo>
                <a:lnTo>
                  <a:pt x="534723" y="116981"/>
                </a:lnTo>
                <a:lnTo>
                  <a:pt x="534794" y="116840"/>
                </a:lnTo>
                <a:lnTo>
                  <a:pt x="537527" y="115570"/>
                </a:lnTo>
                <a:lnTo>
                  <a:pt x="539060" y="115570"/>
                </a:lnTo>
                <a:lnTo>
                  <a:pt x="538000" y="116840"/>
                </a:lnTo>
                <a:lnTo>
                  <a:pt x="537285" y="116840"/>
                </a:lnTo>
                <a:lnTo>
                  <a:pt x="536039" y="119380"/>
                </a:lnTo>
                <a:lnTo>
                  <a:pt x="535075" y="119380"/>
                </a:lnTo>
                <a:lnTo>
                  <a:pt x="532687" y="121865"/>
                </a:lnTo>
                <a:lnTo>
                  <a:pt x="531107" y="121865"/>
                </a:lnTo>
                <a:lnTo>
                  <a:pt x="530366" y="124215"/>
                </a:lnTo>
                <a:lnTo>
                  <a:pt x="530289" y="124460"/>
                </a:lnTo>
                <a:lnTo>
                  <a:pt x="529538" y="125730"/>
                </a:lnTo>
                <a:lnTo>
                  <a:pt x="528567" y="125730"/>
                </a:lnTo>
                <a:lnTo>
                  <a:pt x="527950" y="126894"/>
                </a:lnTo>
                <a:lnTo>
                  <a:pt x="527399" y="128270"/>
                </a:lnTo>
                <a:lnTo>
                  <a:pt x="526951" y="128270"/>
                </a:lnTo>
                <a:lnTo>
                  <a:pt x="525734" y="129536"/>
                </a:lnTo>
                <a:lnTo>
                  <a:pt x="524082" y="129536"/>
                </a:lnTo>
                <a:lnTo>
                  <a:pt x="523337" y="130691"/>
                </a:lnTo>
                <a:lnTo>
                  <a:pt x="523150" y="132080"/>
                </a:lnTo>
                <a:close/>
              </a:path>
              <a:path w="840740" h="173989">
                <a:moveTo>
                  <a:pt x="549668" y="118110"/>
                </a:moveTo>
                <a:lnTo>
                  <a:pt x="547989" y="118110"/>
                </a:lnTo>
                <a:lnTo>
                  <a:pt x="548254" y="116981"/>
                </a:lnTo>
                <a:lnTo>
                  <a:pt x="548288" y="116840"/>
                </a:lnTo>
                <a:lnTo>
                  <a:pt x="548868" y="115570"/>
                </a:lnTo>
                <a:lnTo>
                  <a:pt x="550003" y="115570"/>
                </a:lnTo>
                <a:lnTo>
                  <a:pt x="549896" y="116981"/>
                </a:lnTo>
                <a:lnTo>
                  <a:pt x="549668" y="118110"/>
                </a:lnTo>
                <a:close/>
              </a:path>
              <a:path w="840740" h="173989">
                <a:moveTo>
                  <a:pt x="660017" y="119380"/>
                </a:moveTo>
                <a:lnTo>
                  <a:pt x="656701" y="119380"/>
                </a:lnTo>
                <a:lnTo>
                  <a:pt x="657822" y="118110"/>
                </a:lnTo>
                <a:lnTo>
                  <a:pt x="658280" y="116981"/>
                </a:lnTo>
                <a:lnTo>
                  <a:pt x="658338" y="116840"/>
                </a:lnTo>
                <a:lnTo>
                  <a:pt x="659750" y="116840"/>
                </a:lnTo>
                <a:lnTo>
                  <a:pt x="660636" y="115570"/>
                </a:lnTo>
                <a:lnTo>
                  <a:pt x="661974" y="115570"/>
                </a:lnTo>
                <a:lnTo>
                  <a:pt x="660825" y="118110"/>
                </a:lnTo>
                <a:lnTo>
                  <a:pt x="660017" y="119380"/>
                </a:lnTo>
                <a:close/>
              </a:path>
              <a:path w="840740" h="173989">
                <a:moveTo>
                  <a:pt x="682572" y="120600"/>
                </a:moveTo>
                <a:lnTo>
                  <a:pt x="681575" y="120600"/>
                </a:lnTo>
                <a:lnTo>
                  <a:pt x="682197" y="119380"/>
                </a:lnTo>
                <a:lnTo>
                  <a:pt x="683076" y="118110"/>
                </a:lnTo>
                <a:lnTo>
                  <a:pt x="684400" y="116840"/>
                </a:lnTo>
                <a:lnTo>
                  <a:pt x="685040" y="116840"/>
                </a:lnTo>
                <a:lnTo>
                  <a:pt x="685023" y="115570"/>
                </a:lnTo>
                <a:lnTo>
                  <a:pt x="686638" y="115570"/>
                </a:lnTo>
                <a:lnTo>
                  <a:pt x="686425" y="116840"/>
                </a:lnTo>
                <a:lnTo>
                  <a:pt x="685122" y="118110"/>
                </a:lnTo>
                <a:lnTo>
                  <a:pt x="684948" y="118110"/>
                </a:lnTo>
                <a:lnTo>
                  <a:pt x="684649" y="119380"/>
                </a:lnTo>
                <a:lnTo>
                  <a:pt x="683137" y="119380"/>
                </a:lnTo>
                <a:lnTo>
                  <a:pt x="682572" y="120600"/>
                </a:lnTo>
                <a:close/>
              </a:path>
              <a:path w="840740" h="173989">
                <a:moveTo>
                  <a:pt x="783909" y="118110"/>
                </a:moveTo>
                <a:lnTo>
                  <a:pt x="782468" y="118110"/>
                </a:lnTo>
                <a:lnTo>
                  <a:pt x="783306" y="116981"/>
                </a:lnTo>
                <a:lnTo>
                  <a:pt x="783411" y="116840"/>
                </a:lnTo>
                <a:lnTo>
                  <a:pt x="784144" y="115570"/>
                </a:lnTo>
                <a:lnTo>
                  <a:pt x="785400" y="115570"/>
                </a:lnTo>
                <a:lnTo>
                  <a:pt x="783909" y="118110"/>
                </a:lnTo>
                <a:close/>
              </a:path>
              <a:path w="840740" h="173989">
                <a:moveTo>
                  <a:pt x="790712" y="123180"/>
                </a:moveTo>
                <a:lnTo>
                  <a:pt x="789972" y="123180"/>
                </a:lnTo>
                <a:lnTo>
                  <a:pt x="789884" y="121865"/>
                </a:lnTo>
                <a:lnTo>
                  <a:pt x="790199" y="120600"/>
                </a:lnTo>
                <a:lnTo>
                  <a:pt x="792353" y="119380"/>
                </a:lnTo>
                <a:lnTo>
                  <a:pt x="793976" y="118110"/>
                </a:lnTo>
                <a:lnTo>
                  <a:pt x="796140" y="115570"/>
                </a:lnTo>
                <a:lnTo>
                  <a:pt x="798431" y="115570"/>
                </a:lnTo>
                <a:lnTo>
                  <a:pt x="796862" y="118110"/>
                </a:lnTo>
                <a:lnTo>
                  <a:pt x="795325" y="119380"/>
                </a:lnTo>
                <a:lnTo>
                  <a:pt x="793717" y="120600"/>
                </a:lnTo>
                <a:lnTo>
                  <a:pt x="793149" y="120600"/>
                </a:lnTo>
                <a:lnTo>
                  <a:pt x="793021" y="121865"/>
                </a:lnTo>
                <a:lnTo>
                  <a:pt x="792128" y="121865"/>
                </a:lnTo>
                <a:lnTo>
                  <a:pt x="790712" y="123180"/>
                </a:lnTo>
                <a:close/>
              </a:path>
              <a:path w="840740" h="173989">
                <a:moveTo>
                  <a:pt x="815422" y="135835"/>
                </a:moveTo>
                <a:lnTo>
                  <a:pt x="815026" y="135835"/>
                </a:lnTo>
                <a:lnTo>
                  <a:pt x="814729" y="134833"/>
                </a:lnTo>
                <a:lnTo>
                  <a:pt x="814665" y="134620"/>
                </a:lnTo>
                <a:lnTo>
                  <a:pt x="815096" y="134620"/>
                </a:lnTo>
                <a:lnTo>
                  <a:pt x="815747" y="133350"/>
                </a:lnTo>
                <a:lnTo>
                  <a:pt x="816309" y="133350"/>
                </a:lnTo>
                <a:lnTo>
                  <a:pt x="816996" y="132080"/>
                </a:lnTo>
                <a:lnTo>
                  <a:pt x="817612" y="132080"/>
                </a:lnTo>
                <a:lnTo>
                  <a:pt x="819174" y="130691"/>
                </a:lnTo>
                <a:lnTo>
                  <a:pt x="819729" y="129536"/>
                </a:lnTo>
                <a:lnTo>
                  <a:pt x="821007" y="128270"/>
                </a:lnTo>
                <a:lnTo>
                  <a:pt x="821181" y="128270"/>
                </a:lnTo>
                <a:lnTo>
                  <a:pt x="821762" y="126894"/>
                </a:lnTo>
                <a:lnTo>
                  <a:pt x="823380" y="125730"/>
                </a:lnTo>
                <a:lnTo>
                  <a:pt x="826252" y="122199"/>
                </a:lnTo>
                <a:lnTo>
                  <a:pt x="826564" y="121865"/>
                </a:lnTo>
                <a:lnTo>
                  <a:pt x="828479" y="120600"/>
                </a:lnTo>
                <a:lnTo>
                  <a:pt x="830974" y="118110"/>
                </a:lnTo>
                <a:lnTo>
                  <a:pt x="832173" y="116840"/>
                </a:lnTo>
                <a:lnTo>
                  <a:pt x="833315" y="115570"/>
                </a:lnTo>
                <a:lnTo>
                  <a:pt x="834383" y="115570"/>
                </a:lnTo>
                <a:lnTo>
                  <a:pt x="833497" y="116840"/>
                </a:lnTo>
                <a:lnTo>
                  <a:pt x="833205" y="118110"/>
                </a:lnTo>
                <a:lnTo>
                  <a:pt x="831668" y="119380"/>
                </a:lnTo>
                <a:lnTo>
                  <a:pt x="831273" y="119380"/>
                </a:lnTo>
                <a:lnTo>
                  <a:pt x="830948" y="120600"/>
                </a:lnTo>
                <a:lnTo>
                  <a:pt x="830005" y="121865"/>
                </a:lnTo>
                <a:lnTo>
                  <a:pt x="829502" y="122199"/>
                </a:lnTo>
                <a:lnTo>
                  <a:pt x="827886" y="123180"/>
                </a:lnTo>
                <a:lnTo>
                  <a:pt x="826547" y="124460"/>
                </a:lnTo>
                <a:lnTo>
                  <a:pt x="824729" y="126894"/>
                </a:lnTo>
                <a:lnTo>
                  <a:pt x="823035" y="128270"/>
                </a:lnTo>
                <a:lnTo>
                  <a:pt x="819619" y="132080"/>
                </a:lnTo>
                <a:lnTo>
                  <a:pt x="817612" y="133350"/>
                </a:lnTo>
                <a:lnTo>
                  <a:pt x="815422" y="135835"/>
                </a:lnTo>
                <a:close/>
              </a:path>
              <a:path w="840740" h="173989">
                <a:moveTo>
                  <a:pt x="7" y="124460"/>
                </a:moveTo>
                <a:lnTo>
                  <a:pt x="7" y="121865"/>
                </a:lnTo>
                <a:lnTo>
                  <a:pt x="505" y="121865"/>
                </a:lnTo>
                <a:lnTo>
                  <a:pt x="1126" y="120600"/>
                </a:lnTo>
                <a:lnTo>
                  <a:pt x="2843" y="119380"/>
                </a:lnTo>
                <a:lnTo>
                  <a:pt x="3757" y="119380"/>
                </a:lnTo>
                <a:lnTo>
                  <a:pt x="5333" y="116981"/>
                </a:lnTo>
                <a:lnTo>
                  <a:pt x="5426" y="116840"/>
                </a:lnTo>
                <a:lnTo>
                  <a:pt x="6188" y="116840"/>
                </a:lnTo>
                <a:lnTo>
                  <a:pt x="6067" y="118110"/>
                </a:lnTo>
                <a:lnTo>
                  <a:pt x="5839" y="118110"/>
                </a:lnTo>
                <a:lnTo>
                  <a:pt x="4811" y="119380"/>
                </a:lnTo>
                <a:lnTo>
                  <a:pt x="3925" y="120600"/>
                </a:lnTo>
                <a:lnTo>
                  <a:pt x="3140" y="120600"/>
                </a:lnTo>
                <a:lnTo>
                  <a:pt x="2258" y="121865"/>
                </a:lnTo>
                <a:lnTo>
                  <a:pt x="1160" y="123180"/>
                </a:lnTo>
                <a:lnTo>
                  <a:pt x="7" y="124460"/>
                </a:lnTo>
                <a:close/>
              </a:path>
              <a:path w="840740" h="173989">
                <a:moveTo>
                  <a:pt x="69361" y="129536"/>
                </a:moveTo>
                <a:lnTo>
                  <a:pt x="67191" y="129536"/>
                </a:lnTo>
                <a:lnTo>
                  <a:pt x="68374" y="128270"/>
                </a:lnTo>
                <a:lnTo>
                  <a:pt x="69705" y="126894"/>
                </a:lnTo>
                <a:lnTo>
                  <a:pt x="71287" y="125730"/>
                </a:lnTo>
                <a:lnTo>
                  <a:pt x="72931" y="123180"/>
                </a:lnTo>
                <a:lnTo>
                  <a:pt x="74099" y="122199"/>
                </a:lnTo>
                <a:lnTo>
                  <a:pt x="74459" y="121865"/>
                </a:lnTo>
                <a:lnTo>
                  <a:pt x="75118" y="120600"/>
                </a:lnTo>
                <a:lnTo>
                  <a:pt x="76852" y="119380"/>
                </a:lnTo>
                <a:lnTo>
                  <a:pt x="77628" y="118110"/>
                </a:lnTo>
                <a:lnTo>
                  <a:pt x="79831" y="116840"/>
                </a:lnTo>
                <a:lnTo>
                  <a:pt x="80539" y="116840"/>
                </a:lnTo>
                <a:lnTo>
                  <a:pt x="80436" y="118110"/>
                </a:lnTo>
                <a:lnTo>
                  <a:pt x="79283" y="119380"/>
                </a:lnTo>
                <a:lnTo>
                  <a:pt x="78301" y="120600"/>
                </a:lnTo>
                <a:lnTo>
                  <a:pt x="76035" y="121865"/>
                </a:lnTo>
                <a:lnTo>
                  <a:pt x="75780" y="122199"/>
                </a:lnTo>
                <a:lnTo>
                  <a:pt x="75238" y="123180"/>
                </a:lnTo>
                <a:lnTo>
                  <a:pt x="74230" y="124460"/>
                </a:lnTo>
                <a:lnTo>
                  <a:pt x="73290" y="124460"/>
                </a:lnTo>
                <a:lnTo>
                  <a:pt x="71810" y="125730"/>
                </a:lnTo>
                <a:lnTo>
                  <a:pt x="71334" y="126894"/>
                </a:lnTo>
                <a:lnTo>
                  <a:pt x="70984" y="126894"/>
                </a:lnTo>
                <a:lnTo>
                  <a:pt x="70386" y="128270"/>
                </a:lnTo>
                <a:lnTo>
                  <a:pt x="69361" y="129536"/>
                </a:lnTo>
                <a:close/>
              </a:path>
              <a:path w="840740" h="173989">
                <a:moveTo>
                  <a:pt x="76244" y="134620"/>
                </a:moveTo>
                <a:lnTo>
                  <a:pt x="74329" y="134620"/>
                </a:lnTo>
                <a:lnTo>
                  <a:pt x="75767" y="132080"/>
                </a:lnTo>
                <a:lnTo>
                  <a:pt x="76208" y="132080"/>
                </a:lnTo>
                <a:lnTo>
                  <a:pt x="77343" y="130691"/>
                </a:lnTo>
                <a:lnTo>
                  <a:pt x="78242" y="129536"/>
                </a:lnTo>
                <a:lnTo>
                  <a:pt x="80151" y="128270"/>
                </a:lnTo>
                <a:lnTo>
                  <a:pt x="81693" y="126894"/>
                </a:lnTo>
                <a:lnTo>
                  <a:pt x="82652" y="125730"/>
                </a:lnTo>
                <a:lnTo>
                  <a:pt x="84983" y="124460"/>
                </a:lnTo>
                <a:lnTo>
                  <a:pt x="85764" y="123180"/>
                </a:lnTo>
                <a:lnTo>
                  <a:pt x="86699" y="122199"/>
                </a:lnTo>
                <a:lnTo>
                  <a:pt x="86985" y="121865"/>
                </a:lnTo>
                <a:lnTo>
                  <a:pt x="87498" y="120600"/>
                </a:lnTo>
                <a:lnTo>
                  <a:pt x="89221" y="119380"/>
                </a:lnTo>
                <a:lnTo>
                  <a:pt x="90072" y="118110"/>
                </a:lnTo>
                <a:lnTo>
                  <a:pt x="91527" y="116840"/>
                </a:lnTo>
                <a:lnTo>
                  <a:pt x="93420" y="116840"/>
                </a:lnTo>
                <a:lnTo>
                  <a:pt x="93211" y="118110"/>
                </a:lnTo>
                <a:lnTo>
                  <a:pt x="91659" y="118110"/>
                </a:lnTo>
                <a:lnTo>
                  <a:pt x="90791" y="119380"/>
                </a:lnTo>
                <a:lnTo>
                  <a:pt x="90107" y="120600"/>
                </a:lnTo>
                <a:lnTo>
                  <a:pt x="89687" y="120600"/>
                </a:lnTo>
                <a:lnTo>
                  <a:pt x="87652" y="123180"/>
                </a:lnTo>
                <a:lnTo>
                  <a:pt x="86403" y="124460"/>
                </a:lnTo>
                <a:lnTo>
                  <a:pt x="85695" y="125730"/>
                </a:lnTo>
                <a:lnTo>
                  <a:pt x="84549" y="125730"/>
                </a:lnTo>
                <a:lnTo>
                  <a:pt x="82976" y="128270"/>
                </a:lnTo>
                <a:lnTo>
                  <a:pt x="82425" y="128270"/>
                </a:lnTo>
                <a:lnTo>
                  <a:pt x="80535" y="130691"/>
                </a:lnTo>
                <a:lnTo>
                  <a:pt x="79542" y="132080"/>
                </a:lnTo>
                <a:lnTo>
                  <a:pt x="77261" y="133350"/>
                </a:lnTo>
                <a:lnTo>
                  <a:pt x="76913" y="133350"/>
                </a:lnTo>
                <a:lnTo>
                  <a:pt x="76244" y="134620"/>
                </a:lnTo>
                <a:close/>
              </a:path>
              <a:path w="840740" h="173989">
                <a:moveTo>
                  <a:pt x="191457" y="129536"/>
                </a:moveTo>
                <a:lnTo>
                  <a:pt x="191471" y="128270"/>
                </a:lnTo>
                <a:lnTo>
                  <a:pt x="192563" y="126894"/>
                </a:lnTo>
                <a:lnTo>
                  <a:pt x="194631" y="125730"/>
                </a:lnTo>
                <a:lnTo>
                  <a:pt x="195363" y="123180"/>
                </a:lnTo>
                <a:lnTo>
                  <a:pt x="197237" y="123180"/>
                </a:lnTo>
                <a:lnTo>
                  <a:pt x="197388" y="122199"/>
                </a:lnTo>
                <a:lnTo>
                  <a:pt x="197485" y="121865"/>
                </a:lnTo>
                <a:lnTo>
                  <a:pt x="198756" y="120600"/>
                </a:lnTo>
                <a:lnTo>
                  <a:pt x="200727" y="119380"/>
                </a:lnTo>
                <a:lnTo>
                  <a:pt x="203929" y="116840"/>
                </a:lnTo>
                <a:lnTo>
                  <a:pt x="203958" y="116981"/>
                </a:lnTo>
                <a:lnTo>
                  <a:pt x="203787" y="118110"/>
                </a:lnTo>
                <a:lnTo>
                  <a:pt x="203641" y="119380"/>
                </a:lnTo>
                <a:lnTo>
                  <a:pt x="202545" y="119380"/>
                </a:lnTo>
                <a:lnTo>
                  <a:pt x="202494" y="120600"/>
                </a:lnTo>
                <a:lnTo>
                  <a:pt x="201389" y="121865"/>
                </a:lnTo>
                <a:lnTo>
                  <a:pt x="200475" y="121865"/>
                </a:lnTo>
                <a:lnTo>
                  <a:pt x="198919" y="123180"/>
                </a:lnTo>
                <a:lnTo>
                  <a:pt x="198172" y="124460"/>
                </a:lnTo>
                <a:lnTo>
                  <a:pt x="197168" y="124460"/>
                </a:lnTo>
                <a:lnTo>
                  <a:pt x="197054" y="125730"/>
                </a:lnTo>
                <a:lnTo>
                  <a:pt x="195065" y="126894"/>
                </a:lnTo>
                <a:lnTo>
                  <a:pt x="193571" y="128270"/>
                </a:lnTo>
                <a:lnTo>
                  <a:pt x="191457" y="129536"/>
                </a:lnTo>
                <a:close/>
              </a:path>
              <a:path w="840740" h="173989">
                <a:moveTo>
                  <a:pt x="326936" y="118110"/>
                </a:moveTo>
                <a:lnTo>
                  <a:pt x="325533" y="118110"/>
                </a:lnTo>
                <a:lnTo>
                  <a:pt x="326302" y="116981"/>
                </a:lnTo>
                <a:lnTo>
                  <a:pt x="326398" y="116840"/>
                </a:lnTo>
                <a:lnTo>
                  <a:pt x="327071" y="116840"/>
                </a:lnTo>
                <a:lnTo>
                  <a:pt x="327056" y="116981"/>
                </a:lnTo>
                <a:lnTo>
                  <a:pt x="326936" y="118110"/>
                </a:lnTo>
                <a:close/>
              </a:path>
              <a:path w="840740" h="173989">
                <a:moveTo>
                  <a:pt x="346180" y="124460"/>
                </a:moveTo>
                <a:lnTo>
                  <a:pt x="345528" y="123180"/>
                </a:lnTo>
                <a:lnTo>
                  <a:pt x="347281" y="120600"/>
                </a:lnTo>
                <a:lnTo>
                  <a:pt x="348468" y="119380"/>
                </a:lnTo>
                <a:lnTo>
                  <a:pt x="349767" y="118110"/>
                </a:lnTo>
                <a:lnTo>
                  <a:pt x="350076" y="118110"/>
                </a:lnTo>
                <a:lnTo>
                  <a:pt x="350579" y="116981"/>
                </a:lnTo>
                <a:lnTo>
                  <a:pt x="350642" y="116840"/>
                </a:lnTo>
                <a:lnTo>
                  <a:pt x="351421" y="118110"/>
                </a:lnTo>
                <a:lnTo>
                  <a:pt x="350713" y="119380"/>
                </a:lnTo>
                <a:lnTo>
                  <a:pt x="349007" y="120600"/>
                </a:lnTo>
                <a:lnTo>
                  <a:pt x="346761" y="123180"/>
                </a:lnTo>
                <a:lnTo>
                  <a:pt x="346290" y="124215"/>
                </a:lnTo>
                <a:lnTo>
                  <a:pt x="346180" y="124460"/>
                </a:lnTo>
                <a:close/>
              </a:path>
              <a:path w="840740" h="173989">
                <a:moveTo>
                  <a:pt x="382003" y="124460"/>
                </a:moveTo>
                <a:lnTo>
                  <a:pt x="382554" y="123180"/>
                </a:lnTo>
                <a:lnTo>
                  <a:pt x="383225" y="122199"/>
                </a:lnTo>
                <a:lnTo>
                  <a:pt x="383484" y="121865"/>
                </a:lnTo>
                <a:lnTo>
                  <a:pt x="384946" y="120600"/>
                </a:lnTo>
                <a:lnTo>
                  <a:pt x="384999" y="119380"/>
                </a:lnTo>
                <a:lnTo>
                  <a:pt x="386476" y="118110"/>
                </a:lnTo>
                <a:lnTo>
                  <a:pt x="387622" y="116840"/>
                </a:lnTo>
                <a:lnTo>
                  <a:pt x="389447" y="116840"/>
                </a:lnTo>
                <a:lnTo>
                  <a:pt x="387892" y="118110"/>
                </a:lnTo>
                <a:lnTo>
                  <a:pt x="387174" y="120600"/>
                </a:lnTo>
                <a:lnTo>
                  <a:pt x="384893" y="120600"/>
                </a:lnTo>
                <a:lnTo>
                  <a:pt x="384780" y="121865"/>
                </a:lnTo>
                <a:lnTo>
                  <a:pt x="384662" y="123180"/>
                </a:lnTo>
                <a:lnTo>
                  <a:pt x="383326" y="123180"/>
                </a:lnTo>
                <a:lnTo>
                  <a:pt x="382003" y="124460"/>
                </a:lnTo>
                <a:close/>
              </a:path>
              <a:path w="840740" h="173989">
                <a:moveTo>
                  <a:pt x="408981" y="122199"/>
                </a:moveTo>
                <a:lnTo>
                  <a:pt x="409235" y="121865"/>
                </a:lnTo>
                <a:lnTo>
                  <a:pt x="409240" y="120600"/>
                </a:lnTo>
                <a:lnTo>
                  <a:pt x="409689" y="120600"/>
                </a:lnTo>
                <a:lnTo>
                  <a:pt x="411720" y="118110"/>
                </a:lnTo>
                <a:lnTo>
                  <a:pt x="412987" y="116840"/>
                </a:lnTo>
                <a:lnTo>
                  <a:pt x="413752" y="116840"/>
                </a:lnTo>
                <a:lnTo>
                  <a:pt x="413752" y="118110"/>
                </a:lnTo>
                <a:lnTo>
                  <a:pt x="408981" y="122199"/>
                </a:lnTo>
                <a:close/>
              </a:path>
              <a:path w="840740" h="173989">
                <a:moveTo>
                  <a:pt x="427128" y="128270"/>
                </a:moveTo>
                <a:lnTo>
                  <a:pt x="428196" y="125730"/>
                </a:lnTo>
                <a:lnTo>
                  <a:pt x="428335" y="125730"/>
                </a:lnTo>
                <a:lnTo>
                  <a:pt x="429818" y="124460"/>
                </a:lnTo>
                <a:lnTo>
                  <a:pt x="430356" y="124460"/>
                </a:lnTo>
                <a:lnTo>
                  <a:pt x="432156" y="121865"/>
                </a:lnTo>
                <a:lnTo>
                  <a:pt x="435783" y="118110"/>
                </a:lnTo>
                <a:lnTo>
                  <a:pt x="436241" y="116981"/>
                </a:lnTo>
                <a:lnTo>
                  <a:pt x="436298" y="116840"/>
                </a:lnTo>
                <a:lnTo>
                  <a:pt x="437829" y="116840"/>
                </a:lnTo>
                <a:lnTo>
                  <a:pt x="437896" y="118110"/>
                </a:lnTo>
                <a:lnTo>
                  <a:pt x="437291" y="119380"/>
                </a:lnTo>
                <a:lnTo>
                  <a:pt x="436782" y="119380"/>
                </a:lnTo>
                <a:lnTo>
                  <a:pt x="434111" y="120600"/>
                </a:lnTo>
                <a:lnTo>
                  <a:pt x="433147" y="121865"/>
                </a:lnTo>
                <a:lnTo>
                  <a:pt x="429681" y="126894"/>
                </a:lnTo>
                <a:lnTo>
                  <a:pt x="428570" y="126894"/>
                </a:lnTo>
                <a:lnTo>
                  <a:pt x="427128" y="128270"/>
                </a:lnTo>
                <a:close/>
              </a:path>
              <a:path w="840740" h="173989">
                <a:moveTo>
                  <a:pt x="475477" y="118110"/>
                </a:moveTo>
                <a:lnTo>
                  <a:pt x="472951" y="118110"/>
                </a:lnTo>
                <a:lnTo>
                  <a:pt x="474196" y="116840"/>
                </a:lnTo>
                <a:lnTo>
                  <a:pt x="475417" y="116840"/>
                </a:lnTo>
                <a:lnTo>
                  <a:pt x="475477" y="118110"/>
                </a:lnTo>
                <a:close/>
              </a:path>
              <a:path w="840740" h="173989">
                <a:moveTo>
                  <a:pt x="553899" y="124460"/>
                </a:moveTo>
                <a:lnTo>
                  <a:pt x="554386" y="123180"/>
                </a:lnTo>
                <a:lnTo>
                  <a:pt x="555057" y="122199"/>
                </a:lnTo>
                <a:lnTo>
                  <a:pt x="555309" y="121865"/>
                </a:lnTo>
                <a:lnTo>
                  <a:pt x="558056" y="119380"/>
                </a:lnTo>
                <a:lnTo>
                  <a:pt x="558970" y="119380"/>
                </a:lnTo>
                <a:lnTo>
                  <a:pt x="560546" y="116981"/>
                </a:lnTo>
                <a:lnTo>
                  <a:pt x="560639" y="116840"/>
                </a:lnTo>
                <a:lnTo>
                  <a:pt x="561401" y="116840"/>
                </a:lnTo>
                <a:lnTo>
                  <a:pt x="561280" y="118110"/>
                </a:lnTo>
                <a:lnTo>
                  <a:pt x="560881" y="118110"/>
                </a:lnTo>
                <a:lnTo>
                  <a:pt x="560024" y="119380"/>
                </a:lnTo>
                <a:lnTo>
                  <a:pt x="559138" y="120600"/>
                </a:lnTo>
                <a:lnTo>
                  <a:pt x="557109" y="123180"/>
                </a:lnTo>
                <a:lnTo>
                  <a:pt x="555638" y="123180"/>
                </a:lnTo>
                <a:lnTo>
                  <a:pt x="553899" y="124460"/>
                </a:lnTo>
                <a:close/>
              </a:path>
              <a:path w="840740" h="173989">
                <a:moveTo>
                  <a:pt x="624574" y="129536"/>
                </a:moveTo>
                <a:lnTo>
                  <a:pt x="622407" y="129536"/>
                </a:lnTo>
                <a:lnTo>
                  <a:pt x="623591" y="128270"/>
                </a:lnTo>
                <a:lnTo>
                  <a:pt x="624921" y="126894"/>
                </a:lnTo>
                <a:lnTo>
                  <a:pt x="626503" y="125730"/>
                </a:lnTo>
                <a:lnTo>
                  <a:pt x="628148" y="123180"/>
                </a:lnTo>
                <a:lnTo>
                  <a:pt x="629316" y="122199"/>
                </a:lnTo>
                <a:lnTo>
                  <a:pt x="629675" y="121865"/>
                </a:lnTo>
                <a:lnTo>
                  <a:pt x="630334" y="120600"/>
                </a:lnTo>
                <a:lnTo>
                  <a:pt x="632069" y="119380"/>
                </a:lnTo>
                <a:lnTo>
                  <a:pt x="632844" y="118110"/>
                </a:lnTo>
                <a:lnTo>
                  <a:pt x="635047" y="116840"/>
                </a:lnTo>
                <a:lnTo>
                  <a:pt x="635755" y="116840"/>
                </a:lnTo>
                <a:lnTo>
                  <a:pt x="635652" y="118110"/>
                </a:lnTo>
                <a:lnTo>
                  <a:pt x="634499" y="119380"/>
                </a:lnTo>
                <a:lnTo>
                  <a:pt x="633517" y="120600"/>
                </a:lnTo>
                <a:lnTo>
                  <a:pt x="631251" y="121865"/>
                </a:lnTo>
                <a:lnTo>
                  <a:pt x="630996" y="122199"/>
                </a:lnTo>
                <a:lnTo>
                  <a:pt x="630455" y="123180"/>
                </a:lnTo>
                <a:lnTo>
                  <a:pt x="629446" y="124460"/>
                </a:lnTo>
                <a:lnTo>
                  <a:pt x="628507" y="124460"/>
                </a:lnTo>
                <a:lnTo>
                  <a:pt x="627026" y="125730"/>
                </a:lnTo>
                <a:lnTo>
                  <a:pt x="626550" y="126894"/>
                </a:lnTo>
                <a:lnTo>
                  <a:pt x="626201" y="126894"/>
                </a:lnTo>
                <a:lnTo>
                  <a:pt x="625599" y="128270"/>
                </a:lnTo>
                <a:lnTo>
                  <a:pt x="624574" y="129536"/>
                </a:lnTo>
                <a:close/>
              </a:path>
              <a:path w="840740" h="173989">
                <a:moveTo>
                  <a:pt x="631457" y="134620"/>
                </a:moveTo>
                <a:lnTo>
                  <a:pt x="629542" y="134620"/>
                </a:lnTo>
                <a:lnTo>
                  <a:pt x="630980" y="132080"/>
                </a:lnTo>
                <a:lnTo>
                  <a:pt x="631421" y="132080"/>
                </a:lnTo>
                <a:lnTo>
                  <a:pt x="632556" y="130691"/>
                </a:lnTo>
                <a:lnTo>
                  <a:pt x="633455" y="129536"/>
                </a:lnTo>
                <a:lnTo>
                  <a:pt x="635364" y="128270"/>
                </a:lnTo>
                <a:lnTo>
                  <a:pt x="636906" y="126894"/>
                </a:lnTo>
                <a:lnTo>
                  <a:pt x="637865" y="125730"/>
                </a:lnTo>
                <a:lnTo>
                  <a:pt x="640196" y="124460"/>
                </a:lnTo>
                <a:lnTo>
                  <a:pt x="640977" y="123180"/>
                </a:lnTo>
                <a:lnTo>
                  <a:pt x="641912" y="122199"/>
                </a:lnTo>
                <a:lnTo>
                  <a:pt x="642198" y="121865"/>
                </a:lnTo>
                <a:lnTo>
                  <a:pt x="642710" y="120600"/>
                </a:lnTo>
                <a:lnTo>
                  <a:pt x="644434" y="119380"/>
                </a:lnTo>
                <a:lnTo>
                  <a:pt x="645285" y="118110"/>
                </a:lnTo>
                <a:lnTo>
                  <a:pt x="646740" y="116840"/>
                </a:lnTo>
                <a:lnTo>
                  <a:pt x="648633" y="116840"/>
                </a:lnTo>
                <a:lnTo>
                  <a:pt x="648423" y="118110"/>
                </a:lnTo>
                <a:lnTo>
                  <a:pt x="646872" y="118110"/>
                </a:lnTo>
                <a:lnTo>
                  <a:pt x="646004" y="119380"/>
                </a:lnTo>
                <a:lnTo>
                  <a:pt x="645320" y="120600"/>
                </a:lnTo>
                <a:lnTo>
                  <a:pt x="644900" y="120600"/>
                </a:lnTo>
                <a:lnTo>
                  <a:pt x="642865" y="123180"/>
                </a:lnTo>
                <a:lnTo>
                  <a:pt x="641616" y="124460"/>
                </a:lnTo>
                <a:lnTo>
                  <a:pt x="640908" y="125730"/>
                </a:lnTo>
                <a:lnTo>
                  <a:pt x="639762" y="125730"/>
                </a:lnTo>
                <a:lnTo>
                  <a:pt x="638189" y="128270"/>
                </a:lnTo>
                <a:lnTo>
                  <a:pt x="637638" y="128270"/>
                </a:lnTo>
                <a:lnTo>
                  <a:pt x="635748" y="130691"/>
                </a:lnTo>
                <a:lnTo>
                  <a:pt x="634755" y="132080"/>
                </a:lnTo>
                <a:lnTo>
                  <a:pt x="632474" y="133350"/>
                </a:lnTo>
                <a:lnTo>
                  <a:pt x="632126" y="133350"/>
                </a:lnTo>
                <a:lnTo>
                  <a:pt x="631457" y="134620"/>
                </a:lnTo>
                <a:close/>
              </a:path>
              <a:path w="840740" h="173989">
                <a:moveTo>
                  <a:pt x="746670" y="129536"/>
                </a:moveTo>
                <a:lnTo>
                  <a:pt x="746684" y="128270"/>
                </a:lnTo>
                <a:lnTo>
                  <a:pt x="747776" y="126894"/>
                </a:lnTo>
                <a:lnTo>
                  <a:pt x="749844" y="125730"/>
                </a:lnTo>
                <a:lnTo>
                  <a:pt x="750576" y="123180"/>
                </a:lnTo>
                <a:lnTo>
                  <a:pt x="752450" y="123180"/>
                </a:lnTo>
                <a:lnTo>
                  <a:pt x="752601" y="122199"/>
                </a:lnTo>
                <a:lnTo>
                  <a:pt x="752698" y="121865"/>
                </a:lnTo>
                <a:lnTo>
                  <a:pt x="753973" y="120600"/>
                </a:lnTo>
                <a:lnTo>
                  <a:pt x="755943" y="119380"/>
                </a:lnTo>
                <a:lnTo>
                  <a:pt x="759142" y="116840"/>
                </a:lnTo>
                <a:lnTo>
                  <a:pt x="759167" y="116981"/>
                </a:lnTo>
                <a:lnTo>
                  <a:pt x="759000" y="118110"/>
                </a:lnTo>
                <a:lnTo>
                  <a:pt x="758854" y="119380"/>
                </a:lnTo>
                <a:lnTo>
                  <a:pt x="757758" y="119380"/>
                </a:lnTo>
                <a:lnTo>
                  <a:pt x="757707" y="120600"/>
                </a:lnTo>
                <a:lnTo>
                  <a:pt x="756601" y="121865"/>
                </a:lnTo>
                <a:lnTo>
                  <a:pt x="755688" y="121865"/>
                </a:lnTo>
                <a:lnTo>
                  <a:pt x="754132" y="123180"/>
                </a:lnTo>
                <a:lnTo>
                  <a:pt x="753385" y="124460"/>
                </a:lnTo>
                <a:lnTo>
                  <a:pt x="752381" y="124460"/>
                </a:lnTo>
                <a:lnTo>
                  <a:pt x="752267" y="125730"/>
                </a:lnTo>
                <a:lnTo>
                  <a:pt x="750277" y="126894"/>
                </a:lnTo>
                <a:lnTo>
                  <a:pt x="748783" y="128270"/>
                </a:lnTo>
                <a:lnTo>
                  <a:pt x="746670" y="129536"/>
                </a:lnTo>
                <a:close/>
              </a:path>
              <a:path w="840740" h="173989">
                <a:moveTo>
                  <a:pt x="60091" y="126894"/>
                </a:moveTo>
                <a:lnTo>
                  <a:pt x="57923" y="126894"/>
                </a:lnTo>
                <a:lnTo>
                  <a:pt x="58750" y="125730"/>
                </a:lnTo>
                <a:lnTo>
                  <a:pt x="59939" y="124460"/>
                </a:lnTo>
                <a:lnTo>
                  <a:pt x="60415" y="123180"/>
                </a:lnTo>
                <a:lnTo>
                  <a:pt x="60999" y="123180"/>
                </a:lnTo>
                <a:lnTo>
                  <a:pt x="62455" y="122199"/>
                </a:lnTo>
                <a:lnTo>
                  <a:pt x="62901" y="121865"/>
                </a:lnTo>
                <a:lnTo>
                  <a:pt x="64252" y="119380"/>
                </a:lnTo>
                <a:lnTo>
                  <a:pt x="65746" y="118110"/>
                </a:lnTo>
                <a:lnTo>
                  <a:pt x="66618" y="118110"/>
                </a:lnTo>
                <a:lnTo>
                  <a:pt x="66177" y="119380"/>
                </a:lnTo>
                <a:lnTo>
                  <a:pt x="65760" y="119380"/>
                </a:lnTo>
                <a:lnTo>
                  <a:pt x="65689" y="120600"/>
                </a:lnTo>
                <a:lnTo>
                  <a:pt x="65430" y="121865"/>
                </a:lnTo>
                <a:lnTo>
                  <a:pt x="64400" y="121865"/>
                </a:lnTo>
                <a:lnTo>
                  <a:pt x="62292" y="123180"/>
                </a:lnTo>
                <a:lnTo>
                  <a:pt x="61387" y="124460"/>
                </a:lnTo>
                <a:lnTo>
                  <a:pt x="60091" y="126894"/>
                </a:lnTo>
                <a:close/>
              </a:path>
              <a:path w="840740" h="173989">
                <a:moveTo>
                  <a:pt x="108464" y="126894"/>
                </a:moveTo>
                <a:lnTo>
                  <a:pt x="108466" y="125730"/>
                </a:lnTo>
                <a:lnTo>
                  <a:pt x="108760" y="124613"/>
                </a:lnTo>
                <a:lnTo>
                  <a:pt x="108800" y="124460"/>
                </a:lnTo>
                <a:lnTo>
                  <a:pt x="110499" y="123180"/>
                </a:lnTo>
                <a:lnTo>
                  <a:pt x="111170" y="123180"/>
                </a:lnTo>
                <a:lnTo>
                  <a:pt x="112366" y="119380"/>
                </a:lnTo>
                <a:lnTo>
                  <a:pt x="114287" y="119380"/>
                </a:lnTo>
                <a:lnTo>
                  <a:pt x="115440" y="118110"/>
                </a:lnTo>
                <a:lnTo>
                  <a:pt x="117551" y="118110"/>
                </a:lnTo>
                <a:lnTo>
                  <a:pt x="115878" y="119380"/>
                </a:lnTo>
                <a:lnTo>
                  <a:pt x="115286" y="120600"/>
                </a:lnTo>
                <a:lnTo>
                  <a:pt x="113862" y="120600"/>
                </a:lnTo>
                <a:lnTo>
                  <a:pt x="113455" y="121865"/>
                </a:lnTo>
                <a:lnTo>
                  <a:pt x="112346" y="121865"/>
                </a:lnTo>
                <a:lnTo>
                  <a:pt x="111878" y="123180"/>
                </a:lnTo>
                <a:lnTo>
                  <a:pt x="110967" y="124460"/>
                </a:lnTo>
                <a:lnTo>
                  <a:pt x="109693" y="125730"/>
                </a:lnTo>
                <a:lnTo>
                  <a:pt x="108464" y="126894"/>
                </a:lnTo>
                <a:close/>
              </a:path>
              <a:path w="840740" h="173989">
                <a:moveTo>
                  <a:pt x="146109" y="126894"/>
                </a:moveTo>
                <a:lnTo>
                  <a:pt x="144500" y="126894"/>
                </a:lnTo>
                <a:lnTo>
                  <a:pt x="145136" y="125730"/>
                </a:lnTo>
                <a:lnTo>
                  <a:pt x="145618" y="124613"/>
                </a:lnTo>
                <a:lnTo>
                  <a:pt x="145684" y="124460"/>
                </a:lnTo>
                <a:lnTo>
                  <a:pt x="147957" y="123180"/>
                </a:lnTo>
                <a:lnTo>
                  <a:pt x="148894" y="121865"/>
                </a:lnTo>
                <a:lnTo>
                  <a:pt x="149827" y="120600"/>
                </a:lnTo>
                <a:lnTo>
                  <a:pt x="151523" y="119380"/>
                </a:lnTo>
                <a:lnTo>
                  <a:pt x="152064" y="119380"/>
                </a:lnTo>
                <a:lnTo>
                  <a:pt x="152481" y="118110"/>
                </a:lnTo>
                <a:lnTo>
                  <a:pt x="153733" y="118110"/>
                </a:lnTo>
                <a:lnTo>
                  <a:pt x="151702" y="120600"/>
                </a:lnTo>
                <a:lnTo>
                  <a:pt x="147428" y="124460"/>
                </a:lnTo>
                <a:lnTo>
                  <a:pt x="146801" y="124460"/>
                </a:lnTo>
                <a:lnTo>
                  <a:pt x="146109" y="126894"/>
                </a:lnTo>
                <a:close/>
              </a:path>
              <a:path w="840740" h="173989">
                <a:moveTo>
                  <a:pt x="164971" y="119380"/>
                </a:moveTo>
                <a:lnTo>
                  <a:pt x="163889" y="119380"/>
                </a:lnTo>
                <a:lnTo>
                  <a:pt x="164156" y="118110"/>
                </a:lnTo>
                <a:lnTo>
                  <a:pt x="164736" y="118110"/>
                </a:lnTo>
                <a:lnTo>
                  <a:pt x="164971" y="119380"/>
                </a:lnTo>
                <a:close/>
              </a:path>
              <a:path w="840740" h="173989">
                <a:moveTo>
                  <a:pt x="227462" y="119380"/>
                </a:moveTo>
                <a:lnTo>
                  <a:pt x="226188" y="119380"/>
                </a:lnTo>
                <a:lnTo>
                  <a:pt x="226116" y="118110"/>
                </a:lnTo>
                <a:lnTo>
                  <a:pt x="228106" y="118110"/>
                </a:lnTo>
                <a:lnTo>
                  <a:pt x="227462" y="119380"/>
                </a:lnTo>
                <a:close/>
              </a:path>
              <a:path w="840740" h="173989">
                <a:moveTo>
                  <a:pt x="313271" y="119380"/>
                </a:moveTo>
                <a:lnTo>
                  <a:pt x="312399" y="119380"/>
                </a:lnTo>
                <a:lnTo>
                  <a:pt x="312705" y="118110"/>
                </a:lnTo>
                <a:lnTo>
                  <a:pt x="313271" y="119380"/>
                </a:lnTo>
                <a:close/>
              </a:path>
              <a:path w="840740" h="173989">
                <a:moveTo>
                  <a:pt x="325590" y="119380"/>
                </a:moveTo>
                <a:lnTo>
                  <a:pt x="325156" y="118110"/>
                </a:lnTo>
                <a:lnTo>
                  <a:pt x="326106" y="118110"/>
                </a:lnTo>
                <a:lnTo>
                  <a:pt x="325590" y="119380"/>
                </a:lnTo>
                <a:close/>
              </a:path>
              <a:path w="840740" h="173989">
                <a:moveTo>
                  <a:pt x="368006" y="126894"/>
                </a:moveTo>
                <a:lnTo>
                  <a:pt x="366967" y="126894"/>
                </a:lnTo>
                <a:lnTo>
                  <a:pt x="366791" y="125730"/>
                </a:lnTo>
                <a:lnTo>
                  <a:pt x="367088" y="124613"/>
                </a:lnTo>
                <a:lnTo>
                  <a:pt x="367129" y="124460"/>
                </a:lnTo>
                <a:lnTo>
                  <a:pt x="369210" y="124460"/>
                </a:lnTo>
                <a:lnTo>
                  <a:pt x="370286" y="121865"/>
                </a:lnTo>
                <a:lnTo>
                  <a:pt x="370873" y="120600"/>
                </a:lnTo>
                <a:lnTo>
                  <a:pt x="372925" y="119380"/>
                </a:lnTo>
                <a:lnTo>
                  <a:pt x="374961" y="118110"/>
                </a:lnTo>
                <a:lnTo>
                  <a:pt x="375630" y="118110"/>
                </a:lnTo>
                <a:lnTo>
                  <a:pt x="375562" y="119380"/>
                </a:lnTo>
                <a:lnTo>
                  <a:pt x="374911" y="119380"/>
                </a:lnTo>
                <a:lnTo>
                  <a:pt x="372585" y="121865"/>
                </a:lnTo>
                <a:lnTo>
                  <a:pt x="370751" y="124460"/>
                </a:lnTo>
                <a:lnTo>
                  <a:pt x="369143" y="125730"/>
                </a:lnTo>
                <a:lnTo>
                  <a:pt x="368580" y="125730"/>
                </a:lnTo>
                <a:lnTo>
                  <a:pt x="368006" y="126894"/>
                </a:lnTo>
                <a:close/>
              </a:path>
              <a:path w="840740" h="173989">
                <a:moveTo>
                  <a:pt x="419819" y="124460"/>
                </a:moveTo>
                <a:lnTo>
                  <a:pt x="417855" y="124460"/>
                </a:lnTo>
                <a:lnTo>
                  <a:pt x="418192" y="123180"/>
                </a:lnTo>
                <a:lnTo>
                  <a:pt x="420491" y="121865"/>
                </a:lnTo>
                <a:lnTo>
                  <a:pt x="421916" y="120600"/>
                </a:lnTo>
                <a:lnTo>
                  <a:pt x="423214" y="118110"/>
                </a:lnTo>
                <a:lnTo>
                  <a:pt x="424641" y="118110"/>
                </a:lnTo>
                <a:lnTo>
                  <a:pt x="424281" y="119380"/>
                </a:lnTo>
                <a:lnTo>
                  <a:pt x="423888" y="120600"/>
                </a:lnTo>
                <a:lnTo>
                  <a:pt x="422270" y="120600"/>
                </a:lnTo>
                <a:lnTo>
                  <a:pt x="419819" y="124460"/>
                </a:lnTo>
                <a:close/>
              </a:path>
              <a:path w="840740" h="173989">
                <a:moveTo>
                  <a:pt x="462319" y="130691"/>
                </a:moveTo>
                <a:lnTo>
                  <a:pt x="461266" y="130691"/>
                </a:lnTo>
                <a:lnTo>
                  <a:pt x="462959" y="128270"/>
                </a:lnTo>
                <a:lnTo>
                  <a:pt x="464546" y="126894"/>
                </a:lnTo>
                <a:lnTo>
                  <a:pt x="468287" y="123180"/>
                </a:lnTo>
                <a:lnTo>
                  <a:pt x="469730" y="120600"/>
                </a:lnTo>
                <a:lnTo>
                  <a:pt x="470574" y="120600"/>
                </a:lnTo>
                <a:lnTo>
                  <a:pt x="472207" y="118110"/>
                </a:lnTo>
                <a:lnTo>
                  <a:pt x="474374" y="118110"/>
                </a:lnTo>
                <a:lnTo>
                  <a:pt x="473385" y="119380"/>
                </a:lnTo>
                <a:lnTo>
                  <a:pt x="471832" y="120600"/>
                </a:lnTo>
                <a:lnTo>
                  <a:pt x="471211" y="121865"/>
                </a:lnTo>
                <a:lnTo>
                  <a:pt x="470847" y="122199"/>
                </a:lnTo>
                <a:lnTo>
                  <a:pt x="469660" y="123180"/>
                </a:lnTo>
                <a:lnTo>
                  <a:pt x="468714" y="123180"/>
                </a:lnTo>
                <a:lnTo>
                  <a:pt x="467627" y="124460"/>
                </a:lnTo>
                <a:lnTo>
                  <a:pt x="467211" y="125730"/>
                </a:lnTo>
                <a:lnTo>
                  <a:pt x="465564" y="126894"/>
                </a:lnTo>
                <a:lnTo>
                  <a:pt x="465026" y="128270"/>
                </a:lnTo>
                <a:lnTo>
                  <a:pt x="464639" y="129536"/>
                </a:lnTo>
                <a:lnTo>
                  <a:pt x="462319" y="130691"/>
                </a:lnTo>
                <a:close/>
              </a:path>
              <a:path w="840740" h="173989">
                <a:moveTo>
                  <a:pt x="517613" y="124460"/>
                </a:moveTo>
                <a:lnTo>
                  <a:pt x="517550" y="123180"/>
                </a:lnTo>
                <a:lnTo>
                  <a:pt x="519612" y="120600"/>
                </a:lnTo>
                <a:lnTo>
                  <a:pt x="520738" y="119380"/>
                </a:lnTo>
                <a:lnTo>
                  <a:pt x="522286" y="118110"/>
                </a:lnTo>
                <a:lnTo>
                  <a:pt x="522321" y="119380"/>
                </a:lnTo>
                <a:lnTo>
                  <a:pt x="520772" y="121865"/>
                </a:lnTo>
                <a:lnTo>
                  <a:pt x="520420" y="122199"/>
                </a:lnTo>
                <a:lnTo>
                  <a:pt x="519307" y="123180"/>
                </a:lnTo>
                <a:lnTo>
                  <a:pt x="517613" y="124460"/>
                </a:lnTo>
                <a:close/>
              </a:path>
              <a:path w="840740" h="173989">
                <a:moveTo>
                  <a:pt x="546802" y="120600"/>
                </a:moveTo>
                <a:lnTo>
                  <a:pt x="546173" y="120600"/>
                </a:lnTo>
                <a:lnTo>
                  <a:pt x="545629" y="119380"/>
                </a:lnTo>
                <a:lnTo>
                  <a:pt x="546060" y="119380"/>
                </a:lnTo>
                <a:lnTo>
                  <a:pt x="546441" y="118110"/>
                </a:lnTo>
                <a:lnTo>
                  <a:pt x="547626" y="118110"/>
                </a:lnTo>
                <a:lnTo>
                  <a:pt x="546802" y="120600"/>
                </a:lnTo>
                <a:close/>
              </a:path>
              <a:path w="840740" h="173989">
                <a:moveTo>
                  <a:pt x="615304" y="126894"/>
                </a:moveTo>
                <a:lnTo>
                  <a:pt x="613136" y="126894"/>
                </a:lnTo>
                <a:lnTo>
                  <a:pt x="613963" y="125730"/>
                </a:lnTo>
                <a:lnTo>
                  <a:pt x="615152" y="124460"/>
                </a:lnTo>
                <a:lnTo>
                  <a:pt x="615628" y="123180"/>
                </a:lnTo>
                <a:lnTo>
                  <a:pt x="616215" y="123180"/>
                </a:lnTo>
                <a:lnTo>
                  <a:pt x="617669" y="122199"/>
                </a:lnTo>
                <a:lnTo>
                  <a:pt x="618114" y="121865"/>
                </a:lnTo>
                <a:lnTo>
                  <a:pt x="619464" y="119380"/>
                </a:lnTo>
                <a:lnTo>
                  <a:pt x="620959" y="118110"/>
                </a:lnTo>
                <a:lnTo>
                  <a:pt x="621831" y="118110"/>
                </a:lnTo>
                <a:lnTo>
                  <a:pt x="621390" y="119380"/>
                </a:lnTo>
                <a:lnTo>
                  <a:pt x="620973" y="119380"/>
                </a:lnTo>
                <a:lnTo>
                  <a:pt x="620902" y="120600"/>
                </a:lnTo>
                <a:lnTo>
                  <a:pt x="620643" y="121865"/>
                </a:lnTo>
                <a:lnTo>
                  <a:pt x="619613" y="121865"/>
                </a:lnTo>
                <a:lnTo>
                  <a:pt x="617504" y="123180"/>
                </a:lnTo>
                <a:lnTo>
                  <a:pt x="616600" y="124460"/>
                </a:lnTo>
                <a:lnTo>
                  <a:pt x="615304" y="126894"/>
                </a:lnTo>
                <a:close/>
              </a:path>
              <a:path w="840740" h="173989">
                <a:moveTo>
                  <a:pt x="663579" y="126894"/>
                </a:moveTo>
                <a:lnTo>
                  <a:pt x="663679" y="125730"/>
                </a:lnTo>
                <a:lnTo>
                  <a:pt x="663973" y="124613"/>
                </a:lnTo>
                <a:lnTo>
                  <a:pt x="664013" y="124460"/>
                </a:lnTo>
                <a:lnTo>
                  <a:pt x="665712" y="123180"/>
                </a:lnTo>
                <a:lnTo>
                  <a:pt x="666383" y="123180"/>
                </a:lnTo>
                <a:lnTo>
                  <a:pt x="667579" y="119380"/>
                </a:lnTo>
                <a:lnTo>
                  <a:pt x="669500" y="119380"/>
                </a:lnTo>
                <a:lnTo>
                  <a:pt x="670653" y="118110"/>
                </a:lnTo>
                <a:lnTo>
                  <a:pt x="672764" y="118110"/>
                </a:lnTo>
                <a:lnTo>
                  <a:pt x="671091" y="119380"/>
                </a:lnTo>
                <a:lnTo>
                  <a:pt x="670499" y="120600"/>
                </a:lnTo>
                <a:lnTo>
                  <a:pt x="669075" y="120600"/>
                </a:lnTo>
                <a:lnTo>
                  <a:pt x="668668" y="121865"/>
                </a:lnTo>
                <a:lnTo>
                  <a:pt x="667559" y="121865"/>
                </a:lnTo>
                <a:lnTo>
                  <a:pt x="667091" y="123180"/>
                </a:lnTo>
                <a:lnTo>
                  <a:pt x="666180" y="124460"/>
                </a:lnTo>
                <a:lnTo>
                  <a:pt x="664906" y="125730"/>
                </a:lnTo>
                <a:lnTo>
                  <a:pt x="663579" y="126894"/>
                </a:lnTo>
                <a:close/>
              </a:path>
              <a:path w="840740" h="173989">
                <a:moveTo>
                  <a:pt x="701322" y="126894"/>
                </a:moveTo>
                <a:lnTo>
                  <a:pt x="699713" y="126894"/>
                </a:lnTo>
                <a:lnTo>
                  <a:pt x="700349" y="125730"/>
                </a:lnTo>
                <a:lnTo>
                  <a:pt x="700831" y="124613"/>
                </a:lnTo>
                <a:lnTo>
                  <a:pt x="700897" y="124460"/>
                </a:lnTo>
                <a:lnTo>
                  <a:pt x="703170" y="123180"/>
                </a:lnTo>
                <a:lnTo>
                  <a:pt x="704107" y="121865"/>
                </a:lnTo>
                <a:lnTo>
                  <a:pt x="705040" y="120600"/>
                </a:lnTo>
                <a:lnTo>
                  <a:pt x="706736" y="119380"/>
                </a:lnTo>
                <a:lnTo>
                  <a:pt x="707277" y="119380"/>
                </a:lnTo>
                <a:lnTo>
                  <a:pt x="707694" y="118110"/>
                </a:lnTo>
                <a:lnTo>
                  <a:pt x="708946" y="118110"/>
                </a:lnTo>
                <a:lnTo>
                  <a:pt x="706915" y="120600"/>
                </a:lnTo>
                <a:lnTo>
                  <a:pt x="702641" y="124460"/>
                </a:lnTo>
                <a:lnTo>
                  <a:pt x="702014" y="124460"/>
                </a:lnTo>
                <a:lnTo>
                  <a:pt x="701322" y="126894"/>
                </a:lnTo>
                <a:close/>
              </a:path>
              <a:path w="840740" h="173989">
                <a:moveTo>
                  <a:pt x="720184" y="119380"/>
                </a:moveTo>
                <a:lnTo>
                  <a:pt x="719102" y="119380"/>
                </a:lnTo>
                <a:lnTo>
                  <a:pt x="719373" y="118110"/>
                </a:lnTo>
                <a:lnTo>
                  <a:pt x="719949" y="118110"/>
                </a:lnTo>
                <a:lnTo>
                  <a:pt x="720184" y="119380"/>
                </a:lnTo>
                <a:close/>
              </a:path>
              <a:path w="840740" h="173989">
                <a:moveTo>
                  <a:pt x="782675" y="119380"/>
                </a:moveTo>
                <a:lnTo>
                  <a:pt x="781401" y="119380"/>
                </a:lnTo>
                <a:lnTo>
                  <a:pt x="781329" y="118110"/>
                </a:lnTo>
                <a:lnTo>
                  <a:pt x="783319" y="118110"/>
                </a:lnTo>
                <a:lnTo>
                  <a:pt x="782675" y="119380"/>
                </a:lnTo>
                <a:close/>
              </a:path>
              <a:path w="840740" h="173989">
                <a:moveTo>
                  <a:pt x="95028" y="126894"/>
                </a:moveTo>
                <a:lnTo>
                  <a:pt x="94890" y="126894"/>
                </a:lnTo>
                <a:lnTo>
                  <a:pt x="94776" y="125730"/>
                </a:lnTo>
                <a:lnTo>
                  <a:pt x="96463" y="124460"/>
                </a:lnTo>
                <a:lnTo>
                  <a:pt x="96673" y="124460"/>
                </a:lnTo>
                <a:lnTo>
                  <a:pt x="97877" y="123180"/>
                </a:lnTo>
                <a:lnTo>
                  <a:pt x="99161" y="122199"/>
                </a:lnTo>
                <a:lnTo>
                  <a:pt x="99553" y="121865"/>
                </a:lnTo>
                <a:lnTo>
                  <a:pt x="100747" y="119380"/>
                </a:lnTo>
                <a:lnTo>
                  <a:pt x="102986" y="119380"/>
                </a:lnTo>
                <a:lnTo>
                  <a:pt x="102421" y="120600"/>
                </a:lnTo>
                <a:lnTo>
                  <a:pt x="101697" y="121865"/>
                </a:lnTo>
                <a:lnTo>
                  <a:pt x="101037" y="123180"/>
                </a:lnTo>
                <a:lnTo>
                  <a:pt x="99185" y="123180"/>
                </a:lnTo>
                <a:lnTo>
                  <a:pt x="98139" y="125730"/>
                </a:lnTo>
                <a:lnTo>
                  <a:pt x="96424" y="125730"/>
                </a:lnTo>
                <a:lnTo>
                  <a:pt x="95028" y="126894"/>
                </a:lnTo>
                <a:close/>
              </a:path>
              <a:path w="840740" h="173989">
                <a:moveTo>
                  <a:pt x="323689" y="120600"/>
                </a:moveTo>
                <a:lnTo>
                  <a:pt x="323390" y="120600"/>
                </a:lnTo>
                <a:lnTo>
                  <a:pt x="324736" y="119380"/>
                </a:lnTo>
                <a:lnTo>
                  <a:pt x="325519" y="119380"/>
                </a:lnTo>
                <a:lnTo>
                  <a:pt x="323689" y="120600"/>
                </a:lnTo>
                <a:close/>
              </a:path>
              <a:path w="840740" h="173989">
                <a:moveTo>
                  <a:pt x="389767" y="129536"/>
                </a:moveTo>
                <a:lnTo>
                  <a:pt x="389497" y="128270"/>
                </a:lnTo>
                <a:lnTo>
                  <a:pt x="390110" y="126894"/>
                </a:lnTo>
                <a:lnTo>
                  <a:pt x="390312" y="126894"/>
                </a:lnTo>
                <a:lnTo>
                  <a:pt x="393045" y="125730"/>
                </a:lnTo>
                <a:lnTo>
                  <a:pt x="393387" y="123180"/>
                </a:lnTo>
                <a:lnTo>
                  <a:pt x="395913" y="121865"/>
                </a:lnTo>
                <a:lnTo>
                  <a:pt x="397509" y="120600"/>
                </a:lnTo>
                <a:lnTo>
                  <a:pt x="398159" y="119380"/>
                </a:lnTo>
                <a:lnTo>
                  <a:pt x="399682" y="119380"/>
                </a:lnTo>
                <a:lnTo>
                  <a:pt x="398420" y="120600"/>
                </a:lnTo>
                <a:lnTo>
                  <a:pt x="397412" y="121865"/>
                </a:lnTo>
                <a:lnTo>
                  <a:pt x="395034" y="124460"/>
                </a:lnTo>
                <a:lnTo>
                  <a:pt x="393511" y="125730"/>
                </a:lnTo>
                <a:lnTo>
                  <a:pt x="392494" y="126894"/>
                </a:lnTo>
                <a:lnTo>
                  <a:pt x="391650" y="128270"/>
                </a:lnTo>
                <a:lnTo>
                  <a:pt x="390864" y="128270"/>
                </a:lnTo>
                <a:lnTo>
                  <a:pt x="389767" y="129536"/>
                </a:lnTo>
                <a:close/>
              </a:path>
              <a:path w="840740" h="173989">
                <a:moveTo>
                  <a:pt x="650241" y="126894"/>
                </a:moveTo>
                <a:lnTo>
                  <a:pt x="650104" y="126894"/>
                </a:lnTo>
                <a:lnTo>
                  <a:pt x="649989" y="125730"/>
                </a:lnTo>
                <a:lnTo>
                  <a:pt x="651676" y="124460"/>
                </a:lnTo>
                <a:lnTo>
                  <a:pt x="651886" y="124460"/>
                </a:lnTo>
                <a:lnTo>
                  <a:pt x="653090" y="123180"/>
                </a:lnTo>
                <a:lnTo>
                  <a:pt x="654374" y="122199"/>
                </a:lnTo>
                <a:lnTo>
                  <a:pt x="654766" y="121865"/>
                </a:lnTo>
                <a:lnTo>
                  <a:pt x="655961" y="119380"/>
                </a:lnTo>
                <a:lnTo>
                  <a:pt x="658199" y="119380"/>
                </a:lnTo>
                <a:lnTo>
                  <a:pt x="657634" y="120600"/>
                </a:lnTo>
                <a:lnTo>
                  <a:pt x="656910" y="121865"/>
                </a:lnTo>
                <a:lnTo>
                  <a:pt x="656250" y="123180"/>
                </a:lnTo>
                <a:lnTo>
                  <a:pt x="654398" y="123180"/>
                </a:lnTo>
                <a:lnTo>
                  <a:pt x="653356" y="125730"/>
                </a:lnTo>
                <a:lnTo>
                  <a:pt x="651637" y="125730"/>
                </a:lnTo>
                <a:lnTo>
                  <a:pt x="650241" y="126894"/>
                </a:lnTo>
                <a:close/>
              </a:path>
              <a:path w="840740" h="173989">
                <a:moveTo>
                  <a:pt x="23893" y="124215"/>
                </a:moveTo>
                <a:lnTo>
                  <a:pt x="24379" y="122199"/>
                </a:lnTo>
                <a:lnTo>
                  <a:pt x="24498" y="121865"/>
                </a:lnTo>
                <a:lnTo>
                  <a:pt x="25677" y="120600"/>
                </a:lnTo>
                <a:lnTo>
                  <a:pt x="27597" y="120600"/>
                </a:lnTo>
                <a:lnTo>
                  <a:pt x="26791" y="123180"/>
                </a:lnTo>
                <a:lnTo>
                  <a:pt x="25482" y="123180"/>
                </a:lnTo>
                <a:lnTo>
                  <a:pt x="23893" y="124215"/>
                </a:lnTo>
                <a:close/>
              </a:path>
              <a:path w="840740" h="173989">
                <a:moveTo>
                  <a:pt x="39361" y="121865"/>
                </a:moveTo>
                <a:lnTo>
                  <a:pt x="38144" y="121865"/>
                </a:lnTo>
                <a:lnTo>
                  <a:pt x="38898" y="120600"/>
                </a:lnTo>
                <a:lnTo>
                  <a:pt x="40208" y="120600"/>
                </a:lnTo>
                <a:lnTo>
                  <a:pt x="39361" y="121865"/>
                </a:lnTo>
                <a:close/>
              </a:path>
              <a:path w="840740" h="173989">
                <a:moveTo>
                  <a:pt x="119294" y="128270"/>
                </a:moveTo>
                <a:lnTo>
                  <a:pt x="117960" y="128270"/>
                </a:lnTo>
                <a:lnTo>
                  <a:pt x="118538" y="126894"/>
                </a:lnTo>
                <a:lnTo>
                  <a:pt x="118822" y="126894"/>
                </a:lnTo>
                <a:lnTo>
                  <a:pt x="120433" y="125730"/>
                </a:lnTo>
                <a:lnTo>
                  <a:pt x="121271" y="124613"/>
                </a:lnTo>
                <a:lnTo>
                  <a:pt x="123510" y="121865"/>
                </a:lnTo>
                <a:lnTo>
                  <a:pt x="124411" y="121865"/>
                </a:lnTo>
                <a:lnTo>
                  <a:pt x="125707" y="120600"/>
                </a:lnTo>
                <a:lnTo>
                  <a:pt x="125524" y="121865"/>
                </a:lnTo>
                <a:lnTo>
                  <a:pt x="124960" y="123180"/>
                </a:lnTo>
                <a:lnTo>
                  <a:pt x="123625" y="123180"/>
                </a:lnTo>
                <a:lnTo>
                  <a:pt x="123245" y="124215"/>
                </a:lnTo>
                <a:lnTo>
                  <a:pt x="123155" y="124460"/>
                </a:lnTo>
                <a:lnTo>
                  <a:pt x="122308" y="125730"/>
                </a:lnTo>
                <a:lnTo>
                  <a:pt x="120795" y="126894"/>
                </a:lnTo>
                <a:lnTo>
                  <a:pt x="119294" y="128270"/>
                </a:lnTo>
                <a:close/>
              </a:path>
              <a:path w="840740" h="173989">
                <a:moveTo>
                  <a:pt x="138009" y="121865"/>
                </a:moveTo>
                <a:lnTo>
                  <a:pt x="136771" y="121865"/>
                </a:lnTo>
                <a:lnTo>
                  <a:pt x="138262" y="120600"/>
                </a:lnTo>
                <a:lnTo>
                  <a:pt x="138009" y="121865"/>
                </a:lnTo>
                <a:close/>
              </a:path>
              <a:path w="840740" h="173989">
                <a:moveTo>
                  <a:pt x="154251" y="129867"/>
                </a:moveTo>
                <a:lnTo>
                  <a:pt x="154980" y="126894"/>
                </a:lnTo>
                <a:lnTo>
                  <a:pt x="156288" y="126894"/>
                </a:lnTo>
                <a:lnTo>
                  <a:pt x="157032" y="125730"/>
                </a:lnTo>
                <a:lnTo>
                  <a:pt x="160857" y="122199"/>
                </a:lnTo>
                <a:lnTo>
                  <a:pt x="161195" y="121865"/>
                </a:lnTo>
                <a:lnTo>
                  <a:pt x="162003" y="120600"/>
                </a:lnTo>
                <a:lnTo>
                  <a:pt x="163162" y="120600"/>
                </a:lnTo>
                <a:lnTo>
                  <a:pt x="162826" y="121865"/>
                </a:lnTo>
                <a:lnTo>
                  <a:pt x="162560" y="122199"/>
                </a:lnTo>
                <a:lnTo>
                  <a:pt x="161681" y="123180"/>
                </a:lnTo>
                <a:lnTo>
                  <a:pt x="161274" y="123180"/>
                </a:lnTo>
                <a:lnTo>
                  <a:pt x="160816" y="124215"/>
                </a:lnTo>
                <a:lnTo>
                  <a:pt x="160708" y="124460"/>
                </a:lnTo>
                <a:lnTo>
                  <a:pt x="160348" y="124460"/>
                </a:lnTo>
                <a:lnTo>
                  <a:pt x="159544" y="125730"/>
                </a:lnTo>
                <a:lnTo>
                  <a:pt x="158943" y="125730"/>
                </a:lnTo>
                <a:lnTo>
                  <a:pt x="157560" y="126894"/>
                </a:lnTo>
                <a:lnTo>
                  <a:pt x="154900" y="129536"/>
                </a:lnTo>
                <a:lnTo>
                  <a:pt x="154559" y="129536"/>
                </a:lnTo>
                <a:lnTo>
                  <a:pt x="154251" y="129867"/>
                </a:lnTo>
                <a:close/>
              </a:path>
              <a:path w="840740" h="173989">
                <a:moveTo>
                  <a:pt x="219839" y="125730"/>
                </a:moveTo>
                <a:lnTo>
                  <a:pt x="219515" y="125730"/>
                </a:lnTo>
                <a:lnTo>
                  <a:pt x="220401" y="124613"/>
                </a:lnTo>
                <a:lnTo>
                  <a:pt x="220523" y="124460"/>
                </a:lnTo>
                <a:lnTo>
                  <a:pt x="220871" y="123180"/>
                </a:lnTo>
                <a:lnTo>
                  <a:pt x="222337" y="121865"/>
                </a:lnTo>
                <a:lnTo>
                  <a:pt x="223389" y="120600"/>
                </a:lnTo>
                <a:lnTo>
                  <a:pt x="224857" y="120600"/>
                </a:lnTo>
                <a:lnTo>
                  <a:pt x="224400" y="121865"/>
                </a:lnTo>
                <a:lnTo>
                  <a:pt x="223507" y="123180"/>
                </a:lnTo>
                <a:lnTo>
                  <a:pt x="223074" y="123180"/>
                </a:lnTo>
                <a:lnTo>
                  <a:pt x="222714" y="124215"/>
                </a:lnTo>
                <a:lnTo>
                  <a:pt x="222629" y="124460"/>
                </a:lnTo>
                <a:lnTo>
                  <a:pt x="221220" y="124460"/>
                </a:lnTo>
                <a:lnTo>
                  <a:pt x="219839" y="125730"/>
                </a:lnTo>
                <a:close/>
              </a:path>
              <a:path w="840740" h="173989">
                <a:moveTo>
                  <a:pt x="304222" y="140970"/>
                </a:moveTo>
                <a:lnTo>
                  <a:pt x="303855" y="139700"/>
                </a:lnTo>
                <a:lnTo>
                  <a:pt x="304449" y="139700"/>
                </a:lnTo>
                <a:lnTo>
                  <a:pt x="304976" y="138430"/>
                </a:lnTo>
                <a:lnTo>
                  <a:pt x="306780" y="137160"/>
                </a:lnTo>
                <a:lnTo>
                  <a:pt x="307392" y="135835"/>
                </a:lnTo>
                <a:lnTo>
                  <a:pt x="310389" y="134620"/>
                </a:lnTo>
                <a:lnTo>
                  <a:pt x="311396" y="132080"/>
                </a:lnTo>
                <a:lnTo>
                  <a:pt x="312636" y="129536"/>
                </a:lnTo>
                <a:lnTo>
                  <a:pt x="314763" y="129536"/>
                </a:lnTo>
                <a:lnTo>
                  <a:pt x="315136" y="128270"/>
                </a:lnTo>
                <a:lnTo>
                  <a:pt x="315801" y="126894"/>
                </a:lnTo>
                <a:lnTo>
                  <a:pt x="318737" y="124460"/>
                </a:lnTo>
                <a:lnTo>
                  <a:pt x="320122" y="123180"/>
                </a:lnTo>
                <a:lnTo>
                  <a:pt x="322497" y="120600"/>
                </a:lnTo>
                <a:lnTo>
                  <a:pt x="323391" y="120600"/>
                </a:lnTo>
                <a:lnTo>
                  <a:pt x="323313" y="121865"/>
                </a:lnTo>
                <a:lnTo>
                  <a:pt x="323080" y="123180"/>
                </a:lnTo>
                <a:lnTo>
                  <a:pt x="321700" y="123180"/>
                </a:lnTo>
                <a:lnTo>
                  <a:pt x="317739" y="126894"/>
                </a:lnTo>
                <a:lnTo>
                  <a:pt x="316867" y="128270"/>
                </a:lnTo>
                <a:lnTo>
                  <a:pt x="315420" y="130691"/>
                </a:lnTo>
                <a:lnTo>
                  <a:pt x="313250" y="132080"/>
                </a:lnTo>
                <a:lnTo>
                  <a:pt x="311150" y="133350"/>
                </a:lnTo>
                <a:lnTo>
                  <a:pt x="310252" y="135835"/>
                </a:lnTo>
                <a:lnTo>
                  <a:pt x="308907" y="135835"/>
                </a:lnTo>
                <a:lnTo>
                  <a:pt x="307659" y="137160"/>
                </a:lnTo>
                <a:lnTo>
                  <a:pt x="307617" y="138430"/>
                </a:lnTo>
                <a:lnTo>
                  <a:pt x="307300" y="138430"/>
                </a:lnTo>
                <a:lnTo>
                  <a:pt x="305474" y="139700"/>
                </a:lnTo>
                <a:lnTo>
                  <a:pt x="304222" y="140970"/>
                </a:lnTo>
                <a:close/>
              </a:path>
              <a:path w="840740" h="173989">
                <a:moveTo>
                  <a:pt x="322900" y="134620"/>
                </a:moveTo>
                <a:lnTo>
                  <a:pt x="322142" y="133350"/>
                </a:lnTo>
                <a:lnTo>
                  <a:pt x="323089" y="132080"/>
                </a:lnTo>
                <a:lnTo>
                  <a:pt x="324195" y="130691"/>
                </a:lnTo>
                <a:lnTo>
                  <a:pt x="325750" y="129536"/>
                </a:lnTo>
                <a:lnTo>
                  <a:pt x="326729" y="128270"/>
                </a:lnTo>
                <a:lnTo>
                  <a:pt x="327853" y="126894"/>
                </a:lnTo>
                <a:lnTo>
                  <a:pt x="329409" y="125730"/>
                </a:lnTo>
                <a:lnTo>
                  <a:pt x="330185" y="124613"/>
                </a:lnTo>
                <a:lnTo>
                  <a:pt x="330291" y="124460"/>
                </a:lnTo>
                <a:lnTo>
                  <a:pt x="332926" y="123180"/>
                </a:lnTo>
                <a:lnTo>
                  <a:pt x="333486" y="123180"/>
                </a:lnTo>
                <a:lnTo>
                  <a:pt x="334405" y="120600"/>
                </a:lnTo>
                <a:lnTo>
                  <a:pt x="336019" y="120600"/>
                </a:lnTo>
                <a:lnTo>
                  <a:pt x="335591" y="121865"/>
                </a:lnTo>
                <a:lnTo>
                  <a:pt x="335380" y="121865"/>
                </a:lnTo>
                <a:lnTo>
                  <a:pt x="333754" y="123180"/>
                </a:lnTo>
                <a:lnTo>
                  <a:pt x="333576" y="124215"/>
                </a:lnTo>
                <a:lnTo>
                  <a:pt x="333537" y="124460"/>
                </a:lnTo>
                <a:lnTo>
                  <a:pt x="331903" y="125730"/>
                </a:lnTo>
                <a:lnTo>
                  <a:pt x="331104" y="126894"/>
                </a:lnTo>
                <a:lnTo>
                  <a:pt x="329847" y="126894"/>
                </a:lnTo>
                <a:lnTo>
                  <a:pt x="328762" y="129536"/>
                </a:lnTo>
                <a:lnTo>
                  <a:pt x="327279" y="129536"/>
                </a:lnTo>
                <a:lnTo>
                  <a:pt x="326089" y="132080"/>
                </a:lnTo>
                <a:lnTo>
                  <a:pt x="324338" y="132080"/>
                </a:lnTo>
                <a:lnTo>
                  <a:pt x="323544" y="133350"/>
                </a:lnTo>
                <a:lnTo>
                  <a:pt x="323260" y="133350"/>
                </a:lnTo>
                <a:lnTo>
                  <a:pt x="322900" y="134620"/>
                </a:lnTo>
                <a:close/>
              </a:path>
              <a:path w="840740" h="173989">
                <a:moveTo>
                  <a:pt x="337344" y="121865"/>
                </a:moveTo>
                <a:lnTo>
                  <a:pt x="336973" y="121865"/>
                </a:lnTo>
                <a:lnTo>
                  <a:pt x="336611" y="120600"/>
                </a:lnTo>
                <a:lnTo>
                  <a:pt x="338240" y="120600"/>
                </a:lnTo>
                <a:lnTo>
                  <a:pt x="337344" y="121865"/>
                </a:lnTo>
                <a:close/>
              </a:path>
              <a:path w="840740" h="173989">
                <a:moveTo>
                  <a:pt x="579106" y="124215"/>
                </a:moveTo>
                <a:lnTo>
                  <a:pt x="579595" y="122199"/>
                </a:lnTo>
                <a:lnTo>
                  <a:pt x="579714" y="121865"/>
                </a:lnTo>
                <a:lnTo>
                  <a:pt x="580894" y="120600"/>
                </a:lnTo>
                <a:lnTo>
                  <a:pt x="582813" y="120600"/>
                </a:lnTo>
                <a:lnTo>
                  <a:pt x="582007" y="123180"/>
                </a:lnTo>
                <a:lnTo>
                  <a:pt x="580698" y="123180"/>
                </a:lnTo>
                <a:lnTo>
                  <a:pt x="579106" y="124215"/>
                </a:lnTo>
                <a:close/>
              </a:path>
              <a:path w="840740" h="173989">
                <a:moveTo>
                  <a:pt x="594574" y="121865"/>
                </a:moveTo>
                <a:lnTo>
                  <a:pt x="593357" y="121865"/>
                </a:lnTo>
                <a:lnTo>
                  <a:pt x="594111" y="120600"/>
                </a:lnTo>
                <a:lnTo>
                  <a:pt x="595421" y="120600"/>
                </a:lnTo>
                <a:lnTo>
                  <a:pt x="594574" y="121865"/>
                </a:lnTo>
                <a:close/>
              </a:path>
              <a:path w="840740" h="173989">
                <a:moveTo>
                  <a:pt x="674507" y="128270"/>
                </a:moveTo>
                <a:lnTo>
                  <a:pt x="673173" y="128270"/>
                </a:lnTo>
                <a:lnTo>
                  <a:pt x="673751" y="126894"/>
                </a:lnTo>
                <a:lnTo>
                  <a:pt x="674035" y="126894"/>
                </a:lnTo>
                <a:lnTo>
                  <a:pt x="675646" y="125730"/>
                </a:lnTo>
                <a:lnTo>
                  <a:pt x="676484" y="124613"/>
                </a:lnTo>
                <a:lnTo>
                  <a:pt x="678723" y="121865"/>
                </a:lnTo>
                <a:lnTo>
                  <a:pt x="679624" y="121865"/>
                </a:lnTo>
                <a:lnTo>
                  <a:pt x="680920" y="120600"/>
                </a:lnTo>
                <a:lnTo>
                  <a:pt x="680740" y="121865"/>
                </a:lnTo>
                <a:lnTo>
                  <a:pt x="680610" y="122199"/>
                </a:lnTo>
                <a:lnTo>
                  <a:pt x="680173" y="123180"/>
                </a:lnTo>
                <a:lnTo>
                  <a:pt x="678838" y="123180"/>
                </a:lnTo>
                <a:lnTo>
                  <a:pt x="678458" y="124215"/>
                </a:lnTo>
                <a:lnTo>
                  <a:pt x="678368" y="124460"/>
                </a:lnTo>
                <a:lnTo>
                  <a:pt x="677521" y="125730"/>
                </a:lnTo>
                <a:lnTo>
                  <a:pt x="676008" y="126894"/>
                </a:lnTo>
                <a:lnTo>
                  <a:pt x="674507" y="128270"/>
                </a:lnTo>
                <a:close/>
              </a:path>
              <a:path w="840740" h="173989">
                <a:moveTo>
                  <a:pt x="693222" y="121865"/>
                </a:moveTo>
                <a:lnTo>
                  <a:pt x="691980" y="121865"/>
                </a:lnTo>
                <a:lnTo>
                  <a:pt x="693472" y="120600"/>
                </a:lnTo>
                <a:lnTo>
                  <a:pt x="693222" y="121865"/>
                </a:lnTo>
                <a:close/>
              </a:path>
              <a:path w="840740" h="173989">
                <a:moveTo>
                  <a:pt x="709466" y="129867"/>
                </a:moveTo>
                <a:lnTo>
                  <a:pt x="710193" y="126894"/>
                </a:lnTo>
                <a:lnTo>
                  <a:pt x="711501" y="126894"/>
                </a:lnTo>
                <a:lnTo>
                  <a:pt x="712245" y="125730"/>
                </a:lnTo>
                <a:lnTo>
                  <a:pt x="716070" y="122199"/>
                </a:lnTo>
                <a:lnTo>
                  <a:pt x="716408" y="121865"/>
                </a:lnTo>
                <a:lnTo>
                  <a:pt x="717216" y="120600"/>
                </a:lnTo>
                <a:lnTo>
                  <a:pt x="718375" y="120600"/>
                </a:lnTo>
                <a:lnTo>
                  <a:pt x="718039" y="121865"/>
                </a:lnTo>
                <a:lnTo>
                  <a:pt x="717773" y="122199"/>
                </a:lnTo>
                <a:lnTo>
                  <a:pt x="716894" y="123180"/>
                </a:lnTo>
                <a:lnTo>
                  <a:pt x="716487" y="123180"/>
                </a:lnTo>
                <a:lnTo>
                  <a:pt x="716029" y="124215"/>
                </a:lnTo>
                <a:lnTo>
                  <a:pt x="715921" y="124460"/>
                </a:lnTo>
                <a:lnTo>
                  <a:pt x="715561" y="124460"/>
                </a:lnTo>
                <a:lnTo>
                  <a:pt x="714757" y="125730"/>
                </a:lnTo>
                <a:lnTo>
                  <a:pt x="714156" y="125730"/>
                </a:lnTo>
                <a:lnTo>
                  <a:pt x="712773" y="126894"/>
                </a:lnTo>
                <a:lnTo>
                  <a:pt x="710113" y="129536"/>
                </a:lnTo>
                <a:lnTo>
                  <a:pt x="709775" y="129536"/>
                </a:lnTo>
                <a:lnTo>
                  <a:pt x="709466" y="129867"/>
                </a:lnTo>
                <a:close/>
              </a:path>
              <a:path w="840740" h="173989">
                <a:moveTo>
                  <a:pt x="775052" y="125730"/>
                </a:moveTo>
                <a:lnTo>
                  <a:pt x="774728" y="125730"/>
                </a:lnTo>
                <a:lnTo>
                  <a:pt x="775614" y="124613"/>
                </a:lnTo>
                <a:lnTo>
                  <a:pt x="775735" y="124460"/>
                </a:lnTo>
                <a:lnTo>
                  <a:pt x="776084" y="123180"/>
                </a:lnTo>
                <a:lnTo>
                  <a:pt x="777550" y="121865"/>
                </a:lnTo>
                <a:lnTo>
                  <a:pt x="778602" y="120600"/>
                </a:lnTo>
                <a:lnTo>
                  <a:pt x="780070" y="120600"/>
                </a:lnTo>
                <a:lnTo>
                  <a:pt x="779613" y="121865"/>
                </a:lnTo>
                <a:lnTo>
                  <a:pt x="778720" y="123180"/>
                </a:lnTo>
                <a:lnTo>
                  <a:pt x="778287" y="123180"/>
                </a:lnTo>
                <a:lnTo>
                  <a:pt x="777927" y="124215"/>
                </a:lnTo>
                <a:lnTo>
                  <a:pt x="777842" y="124460"/>
                </a:lnTo>
                <a:lnTo>
                  <a:pt x="776433" y="124460"/>
                </a:lnTo>
                <a:lnTo>
                  <a:pt x="775052" y="125730"/>
                </a:lnTo>
                <a:close/>
              </a:path>
              <a:path w="840740" h="173989">
                <a:moveTo>
                  <a:pt x="32383" y="129536"/>
                </a:moveTo>
                <a:lnTo>
                  <a:pt x="29803" y="129536"/>
                </a:lnTo>
                <a:lnTo>
                  <a:pt x="31364" y="128270"/>
                </a:lnTo>
                <a:lnTo>
                  <a:pt x="32106" y="126894"/>
                </a:lnTo>
                <a:lnTo>
                  <a:pt x="33069" y="125730"/>
                </a:lnTo>
                <a:lnTo>
                  <a:pt x="34488" y="124460"/>
                </a:lnTo>
                <a:lnTo>
                  <a:pt x="36256" y="123180"/>
                </a:lnTo>
                <a:lnTo>
                  <a:pt x="36913" y="123180"/>
                </a:lnTo>
                <a:lnTo>
                  <a:pt x="37587" y="121865"/>
                </a:lnTo>
                <a:lnTo>
                  <a:pt x="39031" y="121865"/>
                </a:lnTo>
                <a:lnTo>
                  <a:pt x="37358" y="123180"/>
                </a:lnTo>
                <a:lnTo>
                  <a:pt x="36417" y="124460"/>
                </a:lnTo>
                <a:lnTo>
                  <a:pt x="35296" y="125730"/>
                </a:lnTo>
                <a:lnTo>
                  <a:pt x="35036" y="125730"/>
                </a:lnTo>
                <a:lnTo>
                  <a:pt x="33800" y="126894"/>
                </a:lnTo>
                <a:lnTo>
                  <a:pt x="33090" y="128270"/>
                </a:lnTo>
                <a:lnTo>
                  <a:pt x="32720" y="128270"/>
                </a:lnTo>
                <a:lnTo>
                  <a:pt x="32383" y="129536"/>
                </a:lnTo>
                <a:close/>
              </a:path>
              <a:path w="840740" h="173989">
                <a:moveTo>
                  <a:pt x="136560" y="123180"/>
                </a:moveTo>
                <a:lnTo>
                  <a:pt x="136432" y="122199"/>
                </a:lnTo>
                <a:lnTo>
                  <a:pt x="136389" y="121865"/>
                </a:lnTo>
                <a:lnTo>
                  <a:pt x="137069" y="121865"/>
                </a:lnTo>
                <a:lnTo>
                  <a:pt x="136560" y="123180"/>
                </a:lnTo>
                <a:close/>
              </a:path>
              <a:path w="840740" h="173989">
                <a:moveTo>
                  <a:pt x="179055" y="130691"/>
                </a:moveTo>
                <a:lnTo>
                  <a:pt x="177900" y="130691"/>
                </a:lnTo>
                <a:lnTo>
                  <a:pt x="178877" y="128270"/>
                </a:lnTo>
                <a:lnTo>
                  <a:pt x="179921" y="126894"/>
                </a:lnTo>
                <a:lnTo>
                  <a:pt x="181806" y="125730"/>
                </a:lnTo>
                <a:lnTo>
                  <a:pt x="183760" y="123180"/>
                </a:lnTo>
                <a:lnTo>
                  <a:pt x="184324" y="123180"/>
                </a:lnTo>
                <a:lnTo>
                  <a:pt x="185154" y="121865"/>
                </a:lnTo>
                <a:lnTo>
                  <a:pt x="186872" y="121865"/>
                </a:lnTo>
                <a:lnTo>
                  <a:pt x="186393" y="123180"/>
                </a:lnTo>
                <a:lnTo>
                  <a:pt x="183987" y="125730"/>
                </a:lnTo>
                <a:lnTo>
                  <a:pt x="182092" y="126894"/>
                </a:lnTo>
                <a:lnTo>
                  <a:pt x="181255" y="128270"/>
                </a:lnTo>
                <a:lnTo>
                  <a:pt x="180591" y="129536"/>
                </a:lnTo>
                <a:lnTo>
                  <a:pt x="180233" y="129536"/>
                </a:lnTo>
                <a:lnTo>
                  <a:pt x="179055" y="130691"/>
                </a:lnTo>
                <a:close/>
              </a:path>
              <a:path w="840740" h="173989">
                <a:moveTo>
                  <a:pt x="191959" y="143510"/>
                </a:moveTo>
                <a:lnTo>
                  <a:pt x="189300" y="143510"/>
                </a:lnTo>
                <a:lnTo>
                  <a:pt x="191118" y="141129"/>
                </a:lnTo>
                <a:lnTo>
                  <a:pt x="191240" y="140970"/>
                </a:lnTo>
                <a:lnTo>
                  <a:pt x="192371" y="139700"/>
                </a:lnTo>
                <a:lnTo>
                  <a:pt x="194983" y="137160"/>
                </a:lnTo>
                <a:lnTo>
                  <a:pt x="195557" y="135835"/>
                </a:lnTo>
                <a:lnTo>
                  <a:pt x="197613" y="134620"/>
                </a:lnTo>
                <a:lnTo>
                  <a:pt x="199930" y="132080"/>
                </a:lnTo>
                <a:lnTo>
                  <a:pt x="203178" y="129536"/>
                </a:lnTo>
                <a:lnTo>
                  <a:pt x="204312" y="128270"/>
                </a:lnTo>
                <a:lnTo>
                  <a:pt x="205618" y="126894"/>
                </a:lnTo>
                <a:lnTo>
                  <a:pt x="207477" y="125730"/>
                </a:lnTo>
                <a:lnTo>
                  <a:pt x="208818" y="123180"/>
                </a:lnTo>
                <a:lnTo>
                  <a:pt x="210735" y="121865"/>
                </a:lnTo>
                <a:lnTo>
                  <a:pt x="210628" y="122199"/>
                </a:lnTo>
                <a:lnTo>
                  <a:pt x="210535" y="123180"/>
                </a:lnTo>
                <a:lnTo>
                  <a:pt x="209687" y="124460"/>
                </a:lnTo>
                <a:lnTo>
                  <a:pt x="209050" y="124460"/>
                </a:lnTo>
                <a:lnTo>
                  <a:pt x="207853" y="126894"/>
                </a:lnTo>
                <a:lnTo>
                  <a:pt x="206513" y="128270"/>
                </a:lnTo>
                <a:lnTo>
                  <a:pt x="204125" y="129536"/>
                </a:lnTo>
                <a:lnTo>
                  <a:pt x="203286" y="130691"/>
                </a:lnTo>
                <a:lnTo>
                  <a:pt x="201428" y="132080"/>
                </a:lnTo>
                <a:lnTo>
                  <a:pt x="201139" y="132080"/>
                </a:lnTo>
                <a:lnTo>
                  <a:pt x="199333" y="135835"/>
                </a:lnTo>
                <a:lnTo>
                  <a:pt x="197286" y="137160"/>
                </a:lnTo>
                <a:lnTo>
                  <a:pt x="194240" y="139700"/>
                </a:lnTo>
                <a:lnTo>
                  <a:pt x="193425" y="139700"/>
                </a:lnTo>
                <a:lnTo>
                  <a:pt x="191959" y="143510"/>
                </a:lnTo>
                <a:close/>
              </a:path>
              <a:path w="840740" h="173989">
                <a:moveTo>
                  <a:pt x="283348" y="137160"/>
                </a:moveTo>
                <a:lnTo>
                  <a:pt x="282141" y="137160"/>
                </a:lnTo>
                <a:lnTo>
                  <a:pt x="283303" y="135835"/>
                </a:lnTo>
                <a:lnTo>
                  <a:pt x="284069" y="135835"/>
                </a:lnTo>
                <a:lnTo>
                  <a:pt x="284835" y="133350"/>
                </a:lnTo>
                <a:lnTo>
                  <a:pt x="285401" y="132080"/>
                </a:lnTo>
                <a:lnTo>
                  <a:pt x="287436" y="132080"/>
                </a:lnTo>
                <a:lnTo>
                  <a:pt x="290682" y="128270"/>
                </a:lnTo>
                <a:lnTo>
                  <a:pt x="292052" y="125730"/>
                </a:lnTo>
                <a:lnTo>
                  <a:pt x="292657" y="125730"/>
                </a:lnTo>
                <a:lnTo>
                  <a:pt x="294610" y="124460"/>
                </a:lnTo>
                <a:lnTo>
                  <a:pt x="294896" y="123180"/>
                </a:lnTo>
                <a:lnTo>
                  <a:pt x="296536" y="121865"/>
                </a:lnTo>
                <a:lnTo>
                  <a:pt x="298746" y="121865"/>
                </a:lnTo>
                <a:lnTo>
                  <a:pt x="297784" y="123180"/>
                </a:lnTo>
                <a:lnTo>
                  <a:pt x="296478" y="124460"/>
                </a:lnTo>
                <a:lnTo>
                  <a:pt x="292959" y="128270"/>
                </a:lnTo>
                <a:lnTo>
                  <a:pt x="291309" y="129536"/>
                </a:lnTo>
                <a:lnTo>
                  <a:pt x="290840" y="130691"/>
                </a:lnTo>
                <a:lnTo>
                  <a:pt x="289537" y="130691"/>
                </a:lnTo>
                <a:lnTo>
                  <a:pt x="288276" y="132080"/>
                </a:lnTo>
                <a:lnTo>
                  <a:pt x="286173" y="134620"/>
                </a:lnTo>
                <a:lnTo>
                  <a:pt x="284518" y="135835"/>
                </a:lnTo>
                <a:lnTo>
                  <a:pt x="283348" y="137160"/>
                </a:lnTo>
                <a:close/>
              </a:path>
              <a:path w="840740" h="173989">
                <a:moveTo>
                  <a:pt x="309660" y="123180"/>
                </a:moveTo>
                <a:lnTo>
                  <a:pt x="308696" y="123180"/>
                </a:lnTo>
                <a:lnTo>
                  <a:pt x="309326" y="121865"/>
                </a:lnTo>
                <a:lnTo>
                  <a:pt x="310335" y="121865"/>
                </a:lnTo>
                <a:lnTo>
                  <a:pt x="309660" y="123180"/>
                </a:lnTo>
                <a:close/>
              </a:path>
              <a:path w="840740" h="173989">
                <a:moveTo>
                  <a:pt x="407414" y="124460"/>
                </a:moveTo>
                <a:lnTo>
                  <a:pt x="406197" y="124460"/>
                </a:lnTo>
                <a:lnTo>
                  <a:pt x="406484" y="123180"/>
                </a:lnTo>
                <a:lnTo>
                  <a:pt x="407549" y="123180"/>
                </a:lnTo>
                <a:lnTo>
                  <a:pt x="408500" y="121865"/>
                </a:lnTo>
                <a:lnTo>
                  <a:pt x="409235" y="121865"/>
                </a:lnTo>
                <a:lnTo>
                  <a:pt x="408236" y="123180"/>
                </a:lnTo>
                <a:lnTo>
                  <a:pt x="407414" y="124460"/>
                </a:lnTo>
                <a:close/>
              </a:path>
              <a:path w="840740" h="173989">
                <a:moveTo>
                  <a:pt x="440127" y="128270"/>
                </a:moveTo>
                <a:lnTo>
                  <a:pt x="438124" y="128270"/>
                </a:lnTo>
                <a:lnTo>
                  <a:pt x="441058" y="124613"/>
                </a:lnTo>
                <a:lnTo>
                  <a:pt x="441181" y="124460"/>
                </a:lnTo>
                <a:lnTo>
                  <a:pt x="443286" y="123180"/>
                </a:lnTo>
                <a:lnTo>
                  <a:pt x="444108" y="121865"/>
                </a:lnTo>
                <a:lnTo>
                  <a:pt x="445256" y="121865"/>
                </a:lnTo>
                <a:lnTo>
                  <a:pt x="444617" y="124215"/>
                </a:lnTo>
                <a:lnTo>
                  <a:pt x="444551" y="124460"/>
                </a:lnTo>
                <a:lnTo>
                  <a:pt x="443195" y="125730"/>
                </a:lnTo>
                <a:lnTo>
                  <a:pt x="441146" y="126894"/>
                </a:lnTo>
                <a:lnTo>
                  <a:pt x="440521" y="126894"/>
                </a:lnTo>
                <a:lnTo>
                  <a:pt x="440127" y="128270"/>
                </a:lnTo>
                <a:close/>
              </a:path>
              <a:path w="840740" h="173989">
                <a:moveTo>
                  <a:pt x="542048" y="124215"/>
                </a:moveTo>
                <a:lnTo>
                  <a:pt x="542483" y="123180"/>
                </a:lnTo>
                <a:lnTo>
                  <a:pt x="543163" y="121865"/>
                </a:lnTo>
                <a:lnTo>
                  <a:pt x="543974" y="121865"/>
                </a:lnTo>
                <a:lnTo>
                  <a:pt x="543727" y="123180"/>
                </a:lnTo>
                <a:lnTo>
                  <a:pt x="543579" y="123180"/>
                </a:lnTo>
                <a:lnTo>
                  <a:pt x="542048" y="124215"/>
                </a:lnTo>
                <a:close/>
              </a:path>
              <a:path w="840740" h="173989">
                <a:moveTo>
                  <a:pt x="587596" y="129536"/>
                </a:moveTo>
                <a:lnTo>
                  <a:pt x="585016" y="129536"/>
                </a:lnTo>
                <a:lnTo>
                  <a:pt x="586577" y="128270"/>
                </a:lnTo>
                <a:lnTo>
                  <a:pt x="587319" y="126894"/>
                </a:lnTo>
                <a:lnTo>
                  <a:pt x="588281" y="125730"/>
                </a:lnTo>
                <a:lnTo>
                  <a:pt x="589701" y="124460"/>
                </a:lnTo>
                <a:lnTo>
                  <a:pt x="591468" y="123180"/>
                </a:lnTo>
                <a:lnTo>
                  <a:pt x="592126" y="123180"/>
                </a:lnTo>
                <a:lnTo>
                  <a:pt x="592800" y="121865"/>
                </a:lnTo>
                <a:lnTo>
                  <a:pt x="594244" y="121865"/>
                </a:lnTo>
                <a:lnTo>
                  <a:pt x="592571" y="123180"/>
                </a:lnTo>
                <a:lnTo>
                  <a:pt x="591630" y="124460"/>
                </a:lnTo>
                <a:lnTo>
                  <a:pt x="590509" y="125730"/>
                </a:lnTo>
                <a:lnTo>
                  <a:pt x="590249" y="125730"/>
                </a:lnTo>
                <a:lnTo>
                  <a:pt x="589013" y="126894"/>
                </a:lnTo>
                <a:lnTo>
                  <a:pt x="588303" y="128270"/>
                </a:lnTo>
                <a:lnTo>
                  <a:pt x="587933" y="128270"/>
                </a:lnTo>
                <a:lnTo>
                  <a:pt x="587596" y="129536"/>
                </a:lnTo>
                <a:close/>
              </a:path>
              <a:path w="840740" h="173989">
                <a:moveTo>
                  <a:pt x="691770" y="123180"/>
                </a:moveTo>
                <a:lnTo>
                  <a:pt x="691641" y="122199"/>
                </a:lnTo>
                <a:lnTo>
                  <a:pt x="691599" y="121865"/>
                </a:lnTo>
                <a:lnTo>
                  <a:pt x="692282" y="121865"/>
                </a:lnTo>
                <a:lnTo>
                  <a:pt x="691770" y="123180"/>
                </a:lnTo>
                <a:close/>
              </a:path>
              <a:path w="840740" h="173989">
                <a:moveTo>
                  <a:pt x="734272" y="130691"/>
                </a:moveTo>
                <a:lnTo>
                  <a:pt x="733117" y="130691"/>
                </a:lnTo>
                <a:lnTo>
                  <a:pt x="734094" y="128270"/>
                </a:lnTo>
                <a:lnTo>
                  <a:pt x="735137" y="126894"/>
                </a:lnTo>
                <a:lnTo>
                  <a:pt x="737023" y="125730"/>
                </a:lnTo>
                <a:lnTo>
                  <a:pt x="738976" y="123180"/>
                </a:lnTo>
                <a:lnTo>
                  <a:pt x="739541" y="123180"/>
                </a:lnTo>
                <a:lnTo>
                  <a:pt x="740370" y="121865"/>
                </a:lnTo>
                <a:lnTo>
                  <a:pt x="742089" y="121865"/>
                </a:lnTo>
                <a:lnTo>
                  <a:pt x="741606" y="123180"/>
                </a:lnTo>
                <a:lnTo>
                  <a:pt x="739204" y="125730"/>
                </a:lnTo>
                <a:lnTo>
                  <a:pt x="737309" y="126894"/>
                </a:lnTo>
                <a:lnTo>
                  <a:pt x="736471" y="128270"/>
                </a:lnTo>
                <a:lnTo>
                  <a:pt x="735808" y="129536"/>
                </a:lnTo>
                <a:lnTo>
                  <a:pt x="735450" y="129536"/>
                </a:lnTo>
                <a:lnTo>
                  <a:pt x="734272" y="130691"/>
                </a:lnTo>
                <a:close/>
              </a:path>
              <a:path w="840740" h="173989">
                <a:moveTo>
                  <a:pt x="747171" y="143510"/>
                </a:moveTo>
                <a:lnTo>
                  <a:pt x="744513" y="143510"/>
                </a:lnTo>
                <a:lnTo>
                  <a:pt x="746331" y="141129"/>
                </a:lnTo>
                <a:lnTo>
                  <a:pt x="746453" y="140970"/>
                </a:lnTo>
                <a:lnTo>
                  <a:pt x="747584" y="139700"/>
                </a:lnTo>
                <a:lnTo>
                  <a:pt x="750196" y="137160"/>
                </a:lnTo>
                <a:lnTo>
                  <a:pt x="750770" y="135835"/>
                </a:lnTo>
                <a:lnTo>
                  <a:pt x="752826" y="134620"/>
                </a:lnTo>
                <a:lnTo>
                  <a:pt x="755143" y="132080"/>
                </a:lnTo>
                <a:lnTo>
                  <a:pt x="758391" y="129536"/>
                </a:lnTo>
                <a:lnTo>
                  <a:pt x="759525" y="128270"/>
                </a:lnTo>
                <a:lnTo>
                  <a:pt x="760831" y="126894"/>
                </a:lnTo>
                <a:lnTo>
                  <a:pt x="762690" y="125730"/>
                </a:lnTo>
                <a:lnTo>
                  <a:pt x="764031" y="123180"/>
                </a:lnTo>
                <a:lnTo>
                  <a:pt x="765948" y="121865"/>
                </a:lnTo>
                <a:lnTo>
                  <a:pt x="765841" y="122199"/>
                </a:lnTo>
                <a:lnTo>
                  <a:pt x="765748" y="123180"/>
                </a:lnTo>
                <a:lnTo>
                  <a:pt x="764900" y="124460"/>
                </a:lnTo>
                <a:lnTo>
                  <a:pt x="764263" y="124460"/>
                </a:lnTo>
                <a:lnTo>
                  <a:pt x="763066" y="126894"/>
                </a:lnTo>
                <a:lnTo>
                  <a:pt x="761726" y="128270"/>
                </a:lnTo>
                <a:lnTo>
                  <a:pt x="759338" y="129536"/>
                </a:lnTo>
                <a:lnTo>
                  <a:pt x="758498" y="130691"/>
                </a:lnTo>
                <a:lnTo>
                  <a:pt x="756641" y="132080"/>
                </a:lnTo>
                <a:lnTo>
                  <a:pt x="756352" y="132080"/>
                </a:lnTo>
                <a:lnTo>
                  <a:pt x="754546" y="135835"/>
                </a:lnTo>
                <a:lnTo>
                  <a:pt x="752499" y="137160"/>
                </a:lnTo>
                <a:lnTo>
                  <a:pt x="749452" y="139700"/>
                </a:lnTo>
                <a:lnTo>
                  <a:pt x="748638" y="139700"/>
                </a:lnTo>
                <a:lnTo>
                  <a:pt x="747171" y="143510"/>
                </a:lnTo>
                <a:close/>
              </a:path>
              <a:path w="840740" h="173989">
                <a:moveTo>
                  <a:pt x="811904" y="151081"/>
                </a:moveTo>
                <a:lnTo>
                  <a:pt x="811123" y="151081"/>
                </a:lnTo>
                <a:lnTo>
                  <a:pt x="812594" y="149784"/>
                </a:lnTo>
                <a:lnTo>
                  <a:pt x="813826" y="148590"/>
                </a:lnTo>
                <a:lnTo>
                  <a:pt x="815438" y="146050"/>
                </a:lnTo>
                <a:lnTo>
                  <a:pt x="816042" y="144780"/>
                </a:lnTo>
                <a:lnTo>
                  <a:pt x="818007" y="143510"/>
                </a:lnTo>
                <a:lnTo>
                  <a:pt x="819170" y="142240"/>
                </a:lnTo>
                <a:lnTo>
                  <a:pt x="820444" y="142240"/>
                </a:lnTo>
                <a:lnTo>
                  <a:pt x="820537" y="140970"/>
                </a:lnTo>
                <a:lnTo>
                  <a:pt x="820700" y="139700"/>
                </a:lnTo>
                <a:lnTo>
                  <a:pt x="821985" y="139700"/>
                </a:lnTo>
                <a:lnTo>
                  <a:pt x="823928" y="137160"/>
                </a:lnTo>
                <a:lnTo>
                  <a:pt x="824629" y="137160"/>
                </a:lnTo>
                <a:lnTo>
                  <a:pt x="825163" y="135835"/>
                </a:lnTo>
                <a:lnTo>
                  <a:pt x="826967" y="134620"/>
                </a:lnTo>
                <a:lnTo>
                  <a:pt x="828180" y="133350"/>
                </a:lnTo>
                <a:lnTo>
                  <a:pt x="829152" y="132080"/>
                </a:lnTo>
                <a:lnTo>
                  <a:pt x="829642" y="130691"/>
                </a:lnTo>
                <a:lnTo>
                  <a:pt x="829816" y="130691"/>
                </a:lnTo>
                <a:lnTo>
                  <a:pt x="831914" y="129536"/>
                </a:lnTo>
                <a:lnTo>
                  <a:pt x="833579" y="128270"/>
                </a:lnTo>
                <a:lnTo>
                  <a:pt x="835208" y="125730"/>
                </a:lnTo>
                <a:lnTo>
                  <a:pt x="835828" y="125730"/>
                </a:lnTo>
                <a:lnTo>
                  <a:pt x="836137" y="124613"/>
                </a:lnTo>
                <a:lnTo>
                  <a:pt x="836180" y="124460"/>
                </a:lnTo>
                <a:lnTo>
                  <a:pt x="837908" y="123180"/>
                </a:lnTo>
                <a:lnTo>
                  <a:pt x="840234" y="121865"/>
                </a:lnTo>
                <a:lnTo>
                  <a:pt x="840137" y="123180"/>
                </a:lnTo>
                <a:lnTo>
                  <a:pt x="839279" y="124460"/>
                </a:lnTo>
                <a:lnTo>
                  <a:pt x="838717" y="124460"/>
                </a:lnTo>
                <a:lnTo>
                  <a:pt x="836852" y="126894"/>
                </a:lnTo>
                <a:lnTo>
                  <a:pt x="836294" y="128270"/>
                </a:lnTo>
                <a:lnTo>
                  <a:pt x="833977" y="129536"/>
                </a:lnTo>
                <a:lnTo>
                  <a:pt x="833181" y="129536"/>
                </a:lnTo>
                <a:lnTo>
                  <a:pt x="830369" y="132080"/>
                </a:lnTo>
                <a:lnTo>
                  <a:pt x="829159" y="134620"/>
                </a:lnTo>
                <a:lnTo>
                  <a:pt x="826759" y="135835"/>
                </a:lnTo>
                <a:lnTo>
                  <a:pt x="826419" y="137160"/>
                </a:lnTo>
                <a:lnTo>
                  <a:pt x="825803" y="138430"/>
                </a:lnTo>
                <a:lnTo>
                  <a:pt x="823081" y="140970"/>
                </a:lnTo>
                <a:lnTo>
                  <a:pt x="822722" y="140970"/>
                </a:lnTo>
                <a:lnTo>
                  <a:pt x="822017" y="142240"/>
                </a:lnTo>
                <a:lnTo>
                  <a:pt x="821273" y="143510"/>
                </a:lnTo>
                <a:lnTo>
                  <a:pt x="818405" y="143510"/>
                </a:lnTo>
                <a:lnTo>
                  <a:pt x="817733" y="146050"/>
                </a:lnTo>
                <a:lnTo>
                  <a:pt x="814932" y="148590"/>
                </a:lnTo>
                <a:lnTo>
                  <a:pt x="813670" y="149784"/>
                </a:lnTo>
                <a:lnTo>
                  <a:pt x="811904" y="151081"/>
                </a:lnTo>
                <a:close/>
              </a:path>
              <a:path w="840740" h="173989">
                <a:moveTo>
                  <a:pt x="127507" y="133350"/>
                </a:moveTo>
                <a:lnTo>
                  <a:pt x="125244" y="133350"/>
                </a:lnTo>
                <a:lnTo>
                  <a:pt x="125361" y="132080"/>
                </a:lnTo>
                <a:lnTo>
                  <a:pt x="127706" y="130691"/>
                </a:lnTo>
                <a:lnTo>
                  <a:pt x="128983" y="129536"/>
                </a:lnTo>
                <a:lnTo>
                  <a:pt x="130693" y="126894"/>
                </a:lnTo>
                <a:lnTo>
                  <a:pt x="131386" y="126894"/>
                </a:lnTo>
                <a:lnTo>
                  <a:pt x="132683" y="124613"/>
                </a:lnTo>
                <a:lnTo>
                  <a:pt x="132770" y="124460"/>
                </a:lnTo>
                <a:lnTo>
                  <a:pt x="134333" y="123180"/>
                </a:lnTo>
                <a:lnTo>
                  <a:pt x="136458" y="123180"/>
                </a:lnTo>
                <a:lnTo>
                  <a:pt x="135379" y="124460"/>
                </a:lnTo>
                <a:lnTo>
                  <a:pt x="132454" y="128270"/>
                </a:lnTo>
                <a:lnTo>
                  <a:pt x="130906" y="128270"/>
                </a:lnTo>
                <a:lnTo>
                  <a:pt x="130349" y="130691"/>
                </a:lnTo>
                <a:lnTo>
                  <a:pt x="129124" y="130691"/>
                </a:lnTo>
                <a:lnTo>
                  <a:pt x="127507" y="133350"/>
                </a:lnTo>
                <a:close/>
              </a:path>
              <a:path w="840740" h="173989">
                <a:moveTo>
                  <a:pt x="219185" y="139700"/>
                </a:moveTo>
                <a:lnTo>
                  <a:pt x="218726" y="139700"/>
                </a:lnTo>
                <a:lnTo>
                  <a:pt x="218676" y="138430"/>
                </a:lnTo>
                <a:lnTo>
                  <a:pt x="219466" y="137160"/>
                </a:lnTo>
                <a:lnTo>
                  <a:pt x="220433" y="135835"/>
                </a:lnTo>
                <a:lnTo>
                  <a:pt x="223448" y="133350"/>
                </a:lnTo>
                <a:lnTo>
                  <a:pt x="224793" y="132080"/>
                </a:lnTo>
                <a:lnTo>
                  <a:pt x="227501" y="130691"/>
                </a:lnTo>
                <a:lnTo>
                  <a:pt x="227391" y="129536"/>
                </a:lnTo>
                <a:lnTo>
                  <a:pt x="228782" y="128270"/>
                </a:lnTo>
                <a:lnTo>
                  <a:pt x="230042" y="126894"/>
                </a:lnTo>
                <a:lnTo>
                  <a:pt x="232081" y="125730"/>
                </a:lnTo>
                <a:lnTo>
                  <a:pt x="232309" y="124613"/>
                </a:lnTo>
                <a:lnTo>
                  <a:pt x="232340" y="124460"/>
                </a:lnTo>
                <a:lnTo>
                  <a:pt x="233006" y="124460"/>
                </a:lnTo>
                <a:lnTo>
                  <a:pt x="233278" y="123180"/>
                </a:lnTo>
                <a:lnTo>
                  <a:pt x="234817" y="123180"/>
                </a:lnTo>
                <a:lnTo>
                  <a:pt x="234760" y="125730"/>
                </a:lnTo>
                <a:lnTo>
                  <a:pt x="232952" y="125730"/>
                </a:lnTo>
                <a:lnTo>
                  <a:pt x="230989" y="126894"/>
                </a:lnTo>
                <a:lnTo>
                  <a:pt x="230858" y="126894"/>
                </a:lnTo>
                <a:lnTo>
                  <a:pt x="229662" y="129536"/>
                </a:lnTo>
                <a:lnTo>
                  <a:pt x="227408" y="132080"/>
                </a:lnTo>
                <a:lnTo>
                  <a:pt x="226675" y="132080"/>
                </a:lnTo>
                <a:lnTo>
                  <a:pt x="224743" y="133350"/>
                </a:lnTo>
                <a:lnTo>
                  <a:pt x="224277" y="134620"/>
                </a:lnTo>
                <a:lnTo>
                  <a:pt x="223422" y="135835"/>
                </a:lnTo>
                <a:lnTo>
                  <a:pt x="223256" y="135835"/>
                </a:lnTo>
                <a:lnTo>
                  <a:pt x="221437" y="137160"/>
                </a:lnTo>
                <a:lnTo>
                  <a:pt x="220736" y="138430"/>
                </a:lnTo>
                <a:lnTo>
                  <a:pt x="219587" y="138430"/>
                </a:lnTo>
                <a:lnTo>
                  <a:pt x="219185" y="139700"/>
                </a:lnTo>
                <a:close/>
              </a:path>
              <a:path w="840740" h="173989">
                <a:moveTo>
                  <a:pt x="306373" y="126894"/>
                </a:moveTo>
                <a:lnTo>
                  <a:pt x="304635" y="126894"/>
                </a:lnTo>
                <a:lnTo>
                  <a:pt x="305656" y="125730"/>
                </a:lnTo>
                <a:lnTo>
                  <a:pt x="306720" y="125730"/>
                </a:lnTo>
                <a:lnTo>
                  <a:pt x="306835" y="124460"/>
                </a:lnTo>
                <a:lnTo>
                  <a:pt x="306952" y="123180"/>
                </a:lnTo>
                <a:lnTo>
                  <a:pt x="309128" y="123180"/>
                </a:lnTo>
                <a:lnTo>
                  <a:pt x="307410" y="125730"/>
                </a:lnTo>
                <a:lnTo>
                  <a:pt x="306373" y="126894"/>
                </a:lnTo>
                <a:close/>
              </a:path>
              <a:path w="840740" h="173989">
                <a:moveTo>
                  <a:pt x="474465" y="130691"/>
                </a:moveTo>
                <a:lnTo>
                  <a:pt x="474319" y="130691"/>
                </a:lnTo>
                <a:lnTo>
                  <a:pt x="474231" y="129536"/>
                </a:lnTo>
                <a:lnTo>
                  <a:pt x="475107" y="128270"/>
                </a:lnTo>
                <a:lnTo>
                  <a:pt x="475427" y="126894"/>
                </a:lnTo>
                <a:lnTo>
                  <a:pt x="477267" y="126894"/>
                </a:lnTo>
                <a:lnTo>
                  <a:pt x="477538" y="125730"/>
                </a:lnTo>
                <a:lnTo>
                  <a:pt x="478079" y="124613"/>
                </a:lnTo>
                <a:lnTo>
                  <a:pt x="478153" y="124460"/>
                </a:lnTo>
                <a:lnTo>
                  <a:pt x="478780" y="124460"/>
                </a:lnTo>
                <a:lnTo>
                  <a:pt x="480515" y="123180"/>
                </a:lnTo>
                <a:lnTo>
                  <a:pt x="480751" y="123180"/>
                </a:lnTo>
                <a:lnTo>
                  <a:pt x="478958" y="125730"/>
                </a:lnTo>
                <a:lnTo>
                  <a:pt x="477966" y="126894"/>
                </a:lnTo>
                <a:lnTo>
                  <a:pt x="477100" y="128270"/>
                </a:lnTo>
                <a:lnTo>
                  <a:pt x="475794" y="129536"/>
                </a:lnTo>
                <a:lnTo>
                  <a:pt x="474465" y="130691"/>
                </a:lnTo>
                <a:close/>
              </a:path>
              <a:path w="840740" h="173989">
                <a:moveTo>
                  <a:pt x="492256" y="125730"/>
                </a:moveTo>
                <a:lnTo>
                  <a:pt x="490192" y="125730"/>
                </a:lnTo>
                <a:lnTo>
                  <a:pt x="492352" y="124460"/>
                </a:lnTo>
                <a:lnTo>
                  <a:pt x="493679" y="123180"/>
                </a:lnTo>
                <a:lnTo>
                  <a:pt x="492256" y="125730"/>
                </a:lnTo>
                <a:close/>
              </a:path>
              <a:path w="840740" h="173989">
                <a:moveTo>
                  <a:pt x="682720" y="133350"/>
                </a:moveTo>
                <a:lnTo>
                  <a:pt x="680457" y="133350"/>
                </a:lnTo>
                <a:lnTo>
                  <a:pt x="680574" y="132080"/>
                </a:lnTo>
                <a:lnTo>
                  <a:pt x="682919" y="130691"/>
                </a:lnTo>
                <a:lnTo>
                  <a:pt x="684196" y="129536"/>
                </a:lnTo>
                <a:lnTo>
                  <a:pt x="685906" y="126894"/>
                </a:lnTo>
                <a:lnTo>
                  <a:pt x="686597" y="126894"/>
                </a:lnTo>
                <a:lnTo>
                  <a:pt x="687897" y="124613"/>
                </a:lnTo>
                <a:lnTo>
                  <a:pt x="687987" y="124460"/>
                </a:lnTo>
                <a:lnTo>
                  <a:pt x="689546" y="123180"/>
                </a:lnTo>
                <a:lnTo>
                  <a:pt x="691671" y="123180"/>
                </a:lnTo>
                <a:lnTo>
                  <a:pt x="690592" y="124460"/>
                </a:lnTo>
                <a:lnTo>
                  <a:pt x="687667" y="128270"/>
                </a:lnTo>
                <a:lnTo>
                  <a:pt x="686119" y="128270"/>
                </a:lnTo>
                <a:lnTo>
                  <a:pt x="685562" y="130691"/>
                </a:lnTo>
                <a:lnTo>
                  <a:pt x="684337" y="130691"/>
                </a:lnTo>
                <a:lnTo>
                  <a:pt x="682720" y="133350"/>
                </a:lnTo>
                <a:close/>
              </a:path>
              <a:path w="840740" h="173989">
                <a:moveTo>
                  <a:pt x="774397" y="139700"/>
                </a:moveTo>
                <a:lnTo>
                  <a:pt x="773938" y="139700"/>
                </a:lnTo>
                <a:lnTo>
                  <a:pt x="773889" y="138430"/>
                </a:lnTo>
                <a:lnTo>
                  <a:pt x="774678" y="137160"/>
                </a:lnTo>
                <a:lnTo>
                  <a:pt x="775645" y="135835"/>
                </a:lnTo>
                <a:lnTo>
                  <a:pt x="778660" y="133350"/>
                </a:lnTo>
                <a:lnTo>
                  <a:pt x="780006" y="132080"/>
                </a:lnTo>
                <a:lnTo>
                  <a:pt x="782714" y="130691"/>
                </a:lnTo>
                <a:lnTo>
                  <a:pt x="782604" y="129536"/>
                </a:lnTo>
                <a:lnTo>
                  <a:pt x="783995" y="128270"/>
                </a:lnTo>
                <a:lnTo>
                  <a:pt x="785255" y="126894"/>
                </a:lnTo>
                <a:lnTo>
                  <a:pt x="787293" y="125730"/>
                </a:lnTo>
                <a:lnTo>
                  <a:pt x="787522" y="124613"/>
                </a:lnTo>
                <a:lnTo>
                  <a:pt x="787553" y="124460"/>
                </a:lnTo>
                <a:lnTo>
                  <a:pt x="788219" y="124460"/>
                </a:lnTo>
                <a:lnTo>
                  <a:pt x="788491" y="123180"/>
                </a:lnTo>
                <a:lnTo>
                  <a:pt x="790030" y="123180"/>
                </a:lnTo>
                <a:lnTo>
                  <a:pt x="789973" y="125730"/>
                </a:lnTo>
                <a:lnTo>
                  <a:pt x="788165" y="125730"/>
                </a:lnTo>
                <a:lnTo>
                  <a:pt x="786202" y="126894"/>
                </a:lnTo>
                <a:lnTo>
                  <a:pt x="786071" y="126894"/>
                </a:lnTo>
                <a:lnTo>
                  <a:pt x="784875" y="129536"/>
                </a:lnTo>
                <a:lnTo>
                  <a:pt x="782621" y="132080"/>
                </a:lnTo>
                <a:lnTo>
                  <a:pt x="781888" y="132080"/>
                </a:lnTo>
                <a:lnTo>
                  <a:pt x="779956" y="133350"/>
                </a:lnTo>
                <a:lnTo>
                  <a:pt x="779490" y="134620"/>
                </a:lnTo>
                <a:lnTo>
                  <a:pt x="778635" y="135835"/>
                </a:lnTo>
                <a:lnTo>
                  <a:pt x="778469" y="135835"/>
                </a:lnTo>
                <a:lnTo>
                  <a:pt x="776650" y="137160"/>
                </a:lnTo>
                <a:lnTo>
                  <a:pt x="775949" y="138430"/>
                </a:lnTo>
                <a:lnTo>
                  <a:pt x="774800" y="138430"/>
                </a:lnTo>
                <a:lnTo>
                  <a:pt x="774397" y="139700"/>
                </a:lnTo>
                <a:close/>
              </a:path>
              <a:path w="840740" h="173989">
                <a:moveTo>
                  <a:pt x="23831" y="124460"/>
                </a:moveTo>
                <a:lnTo>
                  <a:pt x="23518" y="124460"/>
                </a:lnTo>
                <a:lnTo>
                  <a:pt x="23893" y="124215"/>
                </a:lnTo>
                <a:lnTo>
                  <a:pt x="23831" y="124460"/>
                </a:lnTo>
                <a:close/>
              </a:path>
              <a:path w="840740" h="173989">
                <a:moveTo>
                  <a:pt x="541642" y="124613"/>
                </a:moveTo>
                <a:lnTo>
                  <a:pt x="541687" y="124460"/>
                </a:lnTo>
                <a:lnTo>
                  <a:pt x="542048" y="124215"/>
                </a:lnTo>
                <a:lnTo>
                  <a:pt x="541822" y="124460"/>
                </a:lnTo>
                <a:lnTo>
                  <a:pt x="541642" y="124613"/>
                </a:lnTo>
                <a:close/>
              </a:path>
              <a:path w="840740" h="173989">
                <a:moveTo>
                  <a:pt x="579047" y="124460"/>
                </a:moveTo>
                <a:lnTo>
                  <a:pt x="578731" y="124460"/>
                </a:lnTo>
                <a:lnTo>
                  <a:pt x="579106" y="124215"/>
                </a:lnTo>
                <a:lnTo>
                  <a:pt x="579047" y="124460"/>
                </a:lnTo>
                <a:close/>
              </a:path>
              <a:path w="840740" h="173989">
                <a:moveTo>
                  <a:pt x="7662" y="129536"/>
                </a:moveTo>
                <a:lnTo>
                  <a:pt x="4818" y="129536"/>
                </a:lnTo>
                <a:lnTo>
                  <a:pt x="5021" y="128270"/>
                </a:lnTo>
                <a:lnTo>
                  <a:pt x="6568" y="128270"/>
                </a:lnTo>
                <a:lnTo>
                  <a:pt x="7415" y="126894"/>
                </a:lnTo>
                <a:lnTo>
                  <a:pt x="9099" y="124613"/>
                </a:lnTo>
                <a:lnTo>
                  <a:pt x="9212" y="124460"/>
                </a:lnTo>
                <a:lnTo>
                  <a:pt x="10878" y="124460"/>
                </a:lnTo>
                <a:lnTo>
                  <a:pt x="10894" y="124613"/>
                </a:lnTo>
                <a:lnTo>
                  <a:pt x="11013" y="125730"/>
                </a:lnTo>
                <a:lnTo>
                  <a:pt x="10224" y="126894"/>
                </a:lnTo>
                <a:lnTo>
                  <a:pt x="9394" y="128270"/>
                </a:lnTo>
                <a:lnTo>
                  <a:pt x="7662" y="129536"/>
                </a:lnTo>
                <a:close/>
              </a:path>
              <a:path w="840740" h="173989">
                <a:moveTo>
                  <a:pt x="14077" y="134620"/>
                </a:moveTo>
                <a:lnTo>
                  <a:pt x="12938" y="134620"/>
                </a:lnTo>
                <a:lnTo>
                  <a:pt x="14600" y="132080"/>
                </a:lnTo>
                <a:lnTo>
                  <a:pt x="15756" y="130691"/>
                </a:lnTo>
                <a:lnTo>
                  <a:pt x="15897" y="130691"/>
                </a:lnTo>
                <a:lnTo>
                  <a:pt x="18230" y="129536"/>
                </a:lnTo>
                <a:lnTo>
                  <a:pt x="18479" y="128270"/>
                </a:lnTo>
                <a:lnTo>
                  <a:pt x="19462" y="126894"/>
                </a:lnTo>
                <a:lnTo>
                  <a:pt x="21037" y="125730"/>
                </a:lnTo>
                <a:lnTo>
                  <a:pt x="22276" y="124460"/>
                </a:lnTo>
                <a:lnTo>
                  <a:pt x="23518" y="124460"/>
                </a:lnTo>
                <a:lnTo>
                  <a:pt x="22334" y="126894"/>
                </a:lnTo>
                <a:lnTo>
                  <a:pt x="21194" y="128270"/>
                </a:lnTo>
                <a:lnTo>
                  <a:pt x="19501" y="129536"/>
                </a:lnTo>
                <a:lnTo>
                  <a:pt x="18406" y="129536"/>
                </a:lnTo>
                <a:lnTo>
                  <a:pt x="16927" y="132080"/>
                </a:lnTo>
                <a:lnTo>
                  <a:pt x="15251" y="133350"/>
                </a:lnTo>
                <a:lnTo>
                  <a:pt x="14077" y="134620"/>
                </a:lnTo>
                <a:close/>
              </a:path>
              <a:path w="840740" h="173989">
                <a:moveTo>
                  <a:pt x="241315" y="142240"/>
                </a:moveTo>
                <a:lnTo>
                  <a:pt x="239779" y="142240"/>
                </a:lnTo>
                <a:lnTo>
                  <a:pt x="241414" y="140970"/>
                </a:lnTo>
                <a:lnTo>
                  <a:pt x="242831" y="138430"/>
                </a:lnTo>
                <a:lnTo>
                  <a:pt x="245611" y="135835"/>
                </a:lnTo>
                <a:lnTo>
                  <a:pt x="246581" y="134620"/>
                </a:lnTo>
                <a:lnTo>
                  <a:pt x="248264" y="133350"/>
                </a:lnTo>
                <a:lnTo>
                  <a:pt x="248393" y="133350"/>
                </a:lnTo>
                <a:lnTo>
                  <a:pt x="249183" y="132080"/>
                </a:lnTo>
                <a:lnTo>
                  <a:pt x="249734" y="132080"/>
                </a:lnTo>
                <a:lnTo>
                  <a:pt x="251259" y="129536"/>
                </a:lnTo>
                <a:lnTo>
                  <a:pt x="251805" y="128270"/>
                </a:lnTo>
                <a:lnTo>
                  <a:pt x="254076" y="128270"/>
                </a:lnTo>
                <a:lnTo>
                  <a:pt x="255207" y="126894"/>
                </a:lnTo>
                <a:lnTo>
                  <a:pt x="256201" y="124613"/>
                </a:lnTo>
                <a:lnTo>
                  <a:pt x="256268" y="124460"/>
                </a:lnTo>
                <a:lnTo>
                  <a:pt x="258250" y="124460"/>
                </a:lnTo>
                <a:lnTo>
                  <a:pt x="257684" y="126894"/>
                </a:lnTo>
                <a:lnTo>
                  <a:pt x="255845" y="126894"/>
                </a:lnTo>
                <a:lnTo>
                  <a:pt x="254446" y="128270"/>
                </a:lnTo>
                <a:lnTo>
                  <a:pt x="252296" y="132080"/>
                </a:lnTo>
                <a:lnTo>
                  <a:pt x="250592" y="133350"/>
                </a:lnTo>
                <a:lnTo>
                  <a:pt x="247584" y="135835"/>
                </a:lnTo>
                <a:lnTo>
                  <a:pt x="247140" y="137160"/>
                </a:lnTo>
                <a:lnTo>
                  <a:pt x="245350" y="138430"/>
                </a:lnTo>
                <a:lnTo>
                  <a:pt x="244247" y="138430"/>
                </a:lnTo>
                <a:lnTo>
                  <a:pt x="243617" y="139700"/>
                </a:lnTo>
                <a:lnTo>
                  <a:pt x="242674" y="140970"/>
                </a:lnTo>
                <a:lnTo>
                  <a:pt x="241315" y="142240"/>
                </a:lnTo>
                <a:close/>
              </a:path>
              <a:path w="840740" h="173989">
                <a:moveTo>
                  <a:pt x="344386" y="126894"/>
                </a:moveTo>
                <a:lnTo>
                  <a:pt x="342245" y="126894"/>
                </a:lnTo>
                <a:lnTo>
                  <a:pt x="341742" y="125730"/>
                </a:lnTo>
                <a:lnTo>
                  <a:pt x="342607" y="125730"/>
                </a:lnTo>
                <a:lnTo>
                  <a:pt x="343164" y="124613"/>
                </a:lnTo>
                <a:lnTo>
                  <a:pt x="343240" y="124460"/>
                </a:lnTo>
                <a:lnTo>
                  <a:pt x="344219" y="124460"/>
                </a:lnTo>
                <a:lnTo>
                  <a:pt x="344306" y="125730"/>
                </a:lnTo>
                <a:lnTo>
                  <a:pt x="344386" y="126894"/>
                </a:lnTo>
                <a:close/>
              </a:path>
              <a:path w="840740" h="173989">
                <a:moveTo>
                  <a:pt x="381170" y="125730"/>
                </a:moveTo>
                <a:lnTo>
                  <a:pt x="380612" y="125730"/>
                </a:lnTo>
                <a:lnTo>
                  <a:pt x="380843" y="124613"/>
                </a:lnTo>
                <a:lnTo>
                  <a:pt x="380875" y="124460"/>
                </a:lnTo>
                <a:lnTo>
                  <a:pt x="381822" y="124460"/>
                </a:lnTo>
                <a:lnTo>
                  <a:pt x="381170" y="125730"/>
                </a:lnTo>
                <a:close/>
              </a:path>
              <a:path w="840740" h="173989">
                <a:moveTo>
                  <a:pt x="405945" y="125730"/>
                </a:moveTo>
                <a:lnTo>
                  <a:pt x="405027" y="125730"/>
                </a:lnTo>
                <a:lnTo>
                  <a:pt x="405427" y="124613"/>
                </a:lnTo>
                <a:lnTo>
                  <a:pt x="405482" y="124460"/>
                </a:lnTo>
                <a:lnTo>
                  <a:pt x="406048" y="124460"/>
                </a:lnTo>
                <a:lnTo>
                  <a:pt x="405945" y="125730"/>
                </a:lnTo>
                <a:close/>
              </a:path>
              <a:path w="840740" h="173989">
                <a:moveTo>
                  <a:pt x="416076" y="128270"/>
                </a:moveTo>
                <a:lnTo>
                  <a:pt x="413777" y="128270"/>
                </a:lnTo>
                <a:lnTo>
                  <a:pt x="413777" y="126894"/>
                </a:lnTo>
                <a:lnTo>
                  <a:pt x="414828" y="126894"/>
                </a:lnTo>
                <a:lnTo>
                  <a:pt x="415350" y="125730"/>
                </a:lnTo>
                <a:lnTo>
                  <a:pt x="416040" y="125730"/>
                </a:lnTo>
                <a:lnTo>
                  <a:pt x="417122" y="124460"/>
                </a:lnTo>
                <a:lnTo>
                  <a:pt x="417947" y="124460"/>
                </a:lnTo>
                <a:lnTo>
                  <a:pt x="416880" y="126894"/>
                </a:lnTo>
                <a:lnTo>
                  <a:pt x="416076" y="128270"/>
                </a:lnTo>
                <a:close/>
              </a:path>
              <a:path w="840740" h="173989">
                <a:moveTo>
                  <a:pt x="549840" y="129536"/>
                </a:moveTo>
                <a:lnTo>
                  <a:pt x="549626" y="128270"/>
                </a:lnTo>
                <a:lnTo>
                  <a:pt x="549429" y="126894"/>
                </a:lnTo>
                <a:lnTo>
                  <a:pt x="549594" y="126894"/>
                </a:lnTo>
                <a:lnTo>
                  <a:pt x="551238" y="125730"/>
                </a:lnTo>
                <a:lnTo>
                  <a:pt x="552054" y="124613"/>
                </a:lnTo>
                <a:lnTo>
                  <a:pt x="552166" y="124460"/>
                </a:lnTo>
                <a:lnTo>
                  <a:pt x="553761" y="124460"/>
                </a:lnTo>
                <a:lnTo>
                  <a:pt x="553643" y="125730"/>
                </a:lnTo>
                <a:lnTo>
                  <a:pt x="552404" y="126894"/>
                </a:lnTo>
                <a:lnTo>
                  <a:pt x="551469" y="128270"/>
                </a:lnTo>
                <a:lnTo>
                  <a:pt x="549840" y="129536"/>
                </a:lnTo>
                <a:close/>
              </a:path>
              <a:path w="840740" h="173989">
                <a:moveTo>
                  <a:pt x="562875" y="129536"/>
                </a:moveTo>
                <a:lnTo>
                  <a:pt x="560031" y="129536"/>
                </a:lnTo>
                <a:lnTo>
                  <a:pt x="560233" y="128270"/>
                </a:lnTo>
                <a:lnTo>
                  <a:pt x="561781" y="128270"/>
                </a:lnTo>
                <a:lnTo>
                  <a:pt x="562628" y="126894"/>
                </a:lnTo>
                <a:lnTo>
                  <a:pt x="564312" y="124613"/>
                </a:lnTo>
                <a:lnTo>
                  <a:pt x="564425" y="124460"/>
                </a:lnTo>
                <a:lnTo>
                  <a:pt x="566091" y="124460"/>
                </a:lnTo>
                <a:lnTo>
                  <a:pt x="566107" y="124613"/>
                </a:lnTo>
                <a:lnTo>
                  <a:pt x="566226" y="125730"/>
                </a:lnTo>
                <a:lnTo>
                  <a:pt x="565924" y="125730"/>
                </a:lnTo>
                <a:lnTo>
                  <a:pt x="565411" y="126894"/>
                </a:lnTo>
                <a:lnTo>
                  <a:pt x="564607" y="128270"/>
                </a:lnTo>
                <a:lnTo>
                  <a:pt x="562875" y="129536"/>
                </a:lnTo>
                <a:close/>
              </a:path>
              <a:path w="840740" h="173989">
                <a:moveTo>
                  <a:pt x="569293" y="134620"/>
                </a:moveTo>
                <a:lnTo>
                  <a:pt x="568155" y="134620"/>
                </a:lnTo>
                <a:lnTo>
                  <a:pt x="569816" y="132080"/>
                </a:lnTo>
                <a:lnTo>
                  <a:pt x="570972" y="130691"/>
                </a:lnTo>
                <a:lnTo>
                  <a:pt x="571114" y="130691"/>
                </a:lnTo>
                <a:lnTo>
                  <a:pt x="573447" y="129536"/>
                </a:lnTo>
                <a:lnTo>
                  <a:pt x="573695" y="128270"/>
                </a:lnTo>
                <a:lnTo>
                  <a:pt x="574678" y="126894"/>
                </a:lnTo>
                <a:lnTo>
                  <a:pt x="576254" y="125730"/>
                </a:lnTo>
                <a:lnTo>
                  <a:pt x="577492" y="124460"/>
                </a:lnTo>
                <a:lnTo>
                  <a:pt x="578731" y="124460"/>
                </a:lnTo>
                <a:lnTo>
                  <a:pt x="577551" y="126894"/>
                </a:lnTo>
                <a:lnTo>
                  <a:pt x="576410" y="128270"/>
                </a:lnTo>
                <a:lnTo>
                  <a:pt x="574718" y="129536"/>
                </a:lnTo>
                <a:lnTo>
                  <a:pt x="573623" y="129536"/>
                </a:lnTo>
                <a:lnTo>
                  <a:pt x="572144" y="132080"/>
                </a:lnTo>
                <a:lnTo>
                  <a:pt x="570468" y="133350"/>
                </a:lnTo>
                <a:lnTo>
                  <a:pt x="569293" y="134620"/>
                </a:lnTo>
                <a:close/>
              </a:path>
              <a:path w="840740" h="173989">
                <a:moveTo>
                  <a:pt x="796528" y="142240"/>
                </a:moveTo>
                <a:lnTo>
                  <a:pt x="794992" y="142240"/>
                </a:lnTo>
                <a:lnTo>
                  <a:pt x="796627" y="140970"/>
                </a:lnTo>
                <a:lnTo>
                  <a:pt x="798044" y="138430"/>
                </a:lnTo>
                <a:lnTo>
                  <a:pt x="800824" y="135835"/>
                </a:lnTo>
                <a:lnTo>
                  <a:pt x="801794" y="134620"/>
                </a:lnTo>
                <a:lnTo>
                  <a:pt x="803477" y="133350"/>
                </a:lnTo>
                <a:lnTo>
                  <a:pt x="803606" y="133350"/>
                </a:lnTo>
                <a:lnTo>
                  <a:pt x="804396" y="132080"/>
                </a:lnTo>
                <a:lnTo>
                  <a:pt x="804947" y="132080"/>
                </a:lnTo>
                <a:lnTo>
                  <a:pt x="806472" y="129536"/>
                </a:lnTo>
                <a:lnTo>
                  <a:pt x="807018" y="128270"/>
                </a:lnTo>
                <a:lnTo>
                  <a:pt x="809289" y="128270"/>
                </a:lnTo>
                <a:lnTo>
                  <a:pt x="810420" y="126894"/>
                </a:lnTo>
                <a:lnTo>
                  <a:pt x="811414" y="124613"/>
                </a:lnTo>
                <a:lnTo>
                  <a:pt x="811481" y="124460"/>
                </a:lnTo>
                <a:lnTo>
                  <a:pt x="813463" y="124460"/>
                </a:lnTo>
                <a:lnTo>
                  <a:pt x="812897" y="126894"/>
                </a:lnTo>
                <a:lnTo>
                  <a:pt x="811058" y="126894"/>
                </a:lnTo>
                <a:lnTo>
                  <a:pt x="809659" y="128270"/>
                </a:lnTo>
                <a:lnTo>
                  <a:pt x="807509" y="132080"/>
                </a:lnTo>
                <a:lnTo>
                  <a:pt x="805805" y="133350"/>
                </a:lnTo>
                <a:lnTo>
                  <a:pt x="802797" y="135835"/>
                </a:lnTo>
                <a:lnTo>
                  <a:pt x="802353" y="137160"/>
                </a:lnTo>
                <a:lnTo>
                  <a:pt x="800563" y="138430"/>
                </a:lnTo>
                <a:lnTo>
                  <a:pt x="799460" y="138430"/>
                </a:lnTo>
                <a:lnTo>
                  <a:pt x="798830" y="139700"/>
                </a:lnTo>
                <a:lnTo>
                  <a:pt x="797887" y="140970"/>
                </a:lnTo>
                <a:lnTo>
                  <a:pt x="796528" y="142240"/>
                </a:lnTo>
                <a:close/>
              </a:path>
              <a:path w="840740" h="173989">
                <a:moveTo>
                  <a:pt x="538720" y="129536"/>
                </a:moveTo>
                <a:lnTo>
                  <a:pt x="535961" y="129536"/>
                </a:lnTo>
                <a:lnTo>
                  <a:pt x="537185" y="128270"/>
                </a:lnTo>
                <a:lnTo>
                  <a:pt x="537883" y="128270"/>
                </a:lnTo>
                <a:lnTo>
                  <a:pt x="538032" y="126894"/>
                </a:lnTo>
                <a:lnTo>
                  <a:pt x="538310" y="125730"/>
                </a:lnTo>
                <a:lnTo>
                  <a:pt x="540334" y="125730"/>
                </a:lnTo>
                <a:lnTo>
                  <a:pt x="541642" y="124613"/>
                </a:lnTo>
                <a:lnTo>
                  <a:pt x="540981" y="126894"/>
                </a:lnTo>
                <a:lnTo>
                  <a:pt x="539204" y="126894"/>
                </a:lnTo>
                <a:lnTo>
                  <a:pt x="538720" y="129536"/>
                </a:lnTo>
                <a:close/>
              </a:path>
              <a:path w="840740" h="173989">
                <a:moveTo>
                  <a:pt x="107898" y="126894"/>
                </a:moveTo>
                <a:lnTo>
                  <a:pt x="107060" y="126894"/>
                </a:lnTo>
                <a:lnTo>
                  <a:pt x="107405" y="125730"/>
                </a:lnTo>
                <a:lnTo>
                  <a:pt x="107898" y="126894"/>
                </a:lnTo>
                <a:close/>
              </a:path>
              <a:path w="840740" h="173989">
                <a:moveTo>
                  <a:pt x="219039" y="126894"/>
                </a:moveTo>
                <a:lnTo>
                  <a:pt x="218613" y="126894"/>
                </a:lnTo>
                <a:lnTo>
                  <a:pt x="219839" y="125730"/>
                </a:lnTo>
                <a:lnTo>
                  <a:pt x="219515" y="125730"/>
                </a:lnTo>
                <a:lnTo>
                  <a:pt x="219039" y="126894"/>
                </a:lnTo>
                <a:close/>
              </a:path>
              <a:path w="840740" h="173989">
                <a:moveTo>
                  <a:pt x="484046" y="133350"/>
                </a:moveTo>
                <a:lnTo>
                  <a:pt x="483690" y="133350"/>
                </a:lnTo>
                <a:lnTo>
                  <a:pt x="483285" y="132080"/>
                </a:lnTo>
                <a:lnTo>
                  <a:pt x="484668" y="130691"/>
                </a:lnTo>
                <a:lnTo>
                  <a:pt x="485906" y="129536"/>
                </a:lnTo>
                <a:lnTo>
                  <a:pt x="488064" y="128270"/>
                </a:lnTo>
                <a:lnTo>
                  <a:pt x="488727" y="126894"/>
                </a:lnTo>
                <a:lnTo>
                  <a:pt x="489597" y="125730"/>
                </a:lnTo>
                <a:lnTo>
                  <a:pt x="491729" y="125730"/>
                </a:lnTo>
                <a:lnTo>
                  <a:pt x="490467" y="126894"/>
                </a:lnTo>
                <a:lnTo>
                  <a:pt x="489987" y="126894"/>
                </a:lnTo>
                <a:lnTo>
                  <a:pt x="489868" y="128270"/>
                </a:lnTo>
                <a:lnTo>
                  <a:pt x="489548" y="128270"/>
                </a:lnTo>
                <a:lnTo>
                  <a:pt x="487702" y="129536"/>
                </a:lnTo>
                <a:lnTo>
                  <a:pt x="486135" y="132080"/>
                </a:lnTo>
                <a:lnTo>
                  <a:pt x="484046" y="133350"/>
                </a:lnTo>
                <a:close/>
              </a:path>
              <a:path w="840740" h="173989">
                <a:moveTo>
                  <a:pt x="492072" y="151081"/>
                </a:moveTo>
                <a:lnTo>
                  <a:pt x="490120" y="151081"/>
                </a:lnTo>
                <a:lnTo>
                  <a:pt x="491207" y="149784"/>
                </a:lnTo>
                <a:lnTo>
                  <a:pt x="491759" y="148759"/>
                </a:lnTo>
                <a:lnTo>
                  <a:pt x="491850" y="148590"/>
                </a:lnTo>
                <a:lnTo>
                  <a:pt x="493492" y="147153"/>
                </a:lnTo>
                <a:lnTo>
                  <a:pt x="493357" y="147153"/>
                </a:lnTo>
                <a:lnTo>
                  <a:pt x="493725" y="146050"/>
                </a:lnTo>
                <a:lnTo>
                  <a:pt x="494828" y="146050"/>
                </a:lnTo>
                <a:lnTo>
                  <a:pt x="495892" y="143510"/>
                </a:lnTo>
                <a:lnTo>
                  <a:pt x="496953" y="142240"/>
                </a:lnTo>
                <a:lnTo>
                  <a:pt x="499113" y="140970"/>
                </a:lnTo>
                <a:lnTo>
                  <a:pt x="500440" y="139700"/>
                </a:lnTo>
                <a:lnTo>
                  <a:pt x="502895" y="137160"/>
                </a:lnTo>
                <a:lnTo>
                  <a:pt x="504226" y="137160"/>
                </a:lnTo>
                <a:lnTo>
                  <a:pt x="506479" y="134620"/>
                </a:lnTo>
                <a:lnTo>
                  <a:pt x="507440" y="133350"/>
                </a:lnTo>
                <a:lnTo>
                  <a:pt x="508885" y="130691"/>
                </a:lnTo>
                <a:lnTo>
                  <a:pt x="509234" y="130691"/>
                </a:lnTo>
                <a:lnTo>
                  <a:pt x="510736" y="129536"/>
                </a:lnTo>
                <a:lnTo>
                  <a:pt x="511252" y="129536"/>
                </a:lnTo>
                <a:lnTo>
                  <a:pt x="512400" y="126894"/>
                </a:lnTo>
                <a:lnTo>
                  <a:pt x="513100" y="126894"/>
                </a:lnTo>
                <a:lnTo>
                  <a:pt x="515087" y="125730"/>
                </a:lnTo>
                <a:lnTo>
                  <a:pt x="515703" y="125730"/>
                </a:lnTo>
                <a:lnTo>
                  <a:pt x="513760" y="128270"/>
                </a:lnTo>
                <a:lnTo>
                  <a:pt x="512748" y="129536"/>
                </a:lnTo>
                <a:lnTo>
                  <a:pt x="511119" y="130691"/>
                </a:lnTo>
                <a:lnTo>
                  <a:pt x="510409" y="132080"/>
                </a:lnTo>
                <a:lnTo>
                  <a:pt x="509867" y="133350"/>
                </a:lnTo>
                <a:lnTo>
                  <a:pt x="507973" y="134620"/>
                </a:lnTo>
                <a:lnTo>
                  <a:pt x="505917" y="135835"/>
                </a:lnTo>
                <a:lnTo>
                  <a:pt x="505582" y="137160"/>
                </a:lnTo>
                <a:lnTo>
                  <a:pt x="504280" y="139700"/>
                </a:lnTo>
                <a:lnTo>
                  <a:pt x="502091" y="139700"/>
                </a:lnTo>
                <a:lnTo>
                  <a:pt x="501437" y="140970"/>
                </a:lnTo>
                <a:lnTo>
                  <a:pt x="500536" y="142240"/>
                </a:lnTo>
                <a:lnTo>
                  <a:pt x="500198" y="142240"/>
                </a:lnTo>
                <a:lnTo>
                  <a:pt x="499800" y="143510"/>
                </a:lnTo>
                <a:lnTo>
                  <a:pt x="498049" y="143510"/>
                </a:lnTo>
                <a:lnTo>
                  <a:pt x="494778" y="147153"/>
                </a:lnTo>
                <a:lnTo>
                  <a:pt x="493766" y="148590"/>
                </a:lnTo>
                <a:lnTo>
                  <a:pt x="492072" y="151081"/>
                </a:lnTo>
                <a:close/>
              </a:path>
              <a:path w="840740" h="173989">
                <a:moveTo>
                  <a:pt x="663111" y="126894"/>
                </a:moveTo>
                <a:lnTo>
                  <a:pt x="662276" y="126894"/>
                </a:lnTo>
                <a:lnTo>
                  <a:pt x="662622" y="125730"/>
                </a:lnTo>
                <a:lnTo>
                  <a:pt x="663111" y="126894"/>
                </a:lnTo>
                <a:close/>
              </a:path>
              <a:path w="840740" h="173989">
                <a:moveTo>
                  <a:pt x="774252" y="126894"/>
                </a:moveTo>
                <a:lnTo>
                  <a:pt x="773826" y="126894"/>
                </a:lnTo>
                <a:lnTo>
                  <a:pt x="775052" y="125730"/>
                </a:lnTo>
                <a:lnTo>
                  <a:pt x="774728" y="125730"/>
                </a:lnTo>
                <a:lnTo>
                  <a:pt x="774252" y="126894"/>
                </a:lnTo>
                <a:close/>
              </a:path>
              <a:path w="840740" h="173989">
                <a:moveTo>
                  <a:pt x="51808" y="134620"/>
                </a:moveTo>
                <a:lnTo>
                  <a:pt x="49939" y="134620"/>
                </a:lnTo>
                <a:lnTo>
                  <a:pt x="50185" y="133350"/>
                </a:lnTo>
                <a:lnTo>
                  <a:pt x="50327" y="133350"/>
                </a:lnTo>
                <a:lnTo>
                  <a:pt x="51363" y="132080"/>
                </a:lnTo>
                <a:lnTo>
                  <a:pt x="52135" y="132080"/>
                </a:lnTo>
                <a:lnTo>
                  <a:pt x="53014" y="130691"/>
                </a:lnTo>
                <a:lnTo>
                  <a:pt x="53482" y="130691"/>
                </a:lnTo>
                <a:lnTo>
                  <a:pt x="55477" y="129536"/>
                </a:lnTo>
                <a:lnTo>
                  <a:pt x="56946" y="128270"/>
                </a:lnTo>
                <a:lnTo>
                  <a:pt x="57923" y="126894"/>
                </a:lnTo>
                <a:lnTo>
                  <a:pt x="57245" y="128270"/>
                </a:lnTo>
                <a:lnTo>
                  <a:pt x="55304" y="130691"/>
                </a:lnTo>
                <a:lnTo>
                  <a:pt x="53647" y="132080"/>
                </a:lnTo>
                <a:lnTo>
                  <a:pt x="51808" y="134620"/>
                </a:lnTo>
                <a:close/>
              </a:path>
              <a:path w="840740" h="173989">
                <a:moveTo>
                  <a:pt x="69885" y="153670"/>
                </a:moveTo>
                <a:lnTo>
                  <a:pt x="68180" y="153670"/>
                </a:lnTo>
                <a:lnTo>
                  <a:pt x="69725" y="152400"/>
                </a:lnTo>
                <a:lnTo>
                  <a:pt x="70638" y="151081"/>
                </a:lnTo>
                <a:lnTo>
                  <a:pt x="71948" y="148759"/>
                </a:lnTo>
                <a:lnTo>
                  <a:pt x="72909" y="147153"/>
                </a:lnTo>
                <a:lnTo>
                  <a:pt x="73899" y="146050"/>
                </a:lnTo>
                <a:lnTo>
                  <a:pt x="75774" y="144780"/>
                </a:lnTo>
                <a:lnTo>
                  <a:pt x="76614" y="143510"/>
                </a:lnTo>
                <a:lnTo>
                  <a:pt x="78016" y="143510"/>
                </a:lnTo>
                <a:lnTo>
                  <a:pt x="78642" y="142240"/>
                </a:lnTo>
                <a:lnTo>
                  <a:pt x="79154" y="142240"/>
                </a:lnTo>
                <a:lnTo>
                  <a:pt x="79503" y="141129"/>
                </a:lnTo>
                <a:lnTo>
                  <a:pt x="79553" y="140970"/>
                </a:lnTo>
                <a:lnTo>
                  <a:pt x="80247" y="139700"/>
                </a:lnTo>
                <a:lnTo>
                  <a:pt x="82361" y="138430"/>
                </a:lnTo>
                <a:lnTo>
                  <a:pt x="83581" y="137160"/>
                </a:lnTo>
                <a:lnTo>
                  <a:pt x="84551" y="135835"/>
                </a:lnTo>
                <a:lnTo>
                  <a:pt x="86720" y="133350"/>
                </a:lnTo>
                <a:lnTo>
                  <a:pt x="90005" y="130691"/>
                </a:lnTo>
                <a:lnTo>
                  <a:pt x="93068" y="128270"/>
                </a:lnTo>
                <a:lnTo>
                  <a:pt x="93798" y="128270"/>
                </a:lnTo>
                <a:lnTo>
                  <a:pt x="94603" y="126894"/>
                </a:lnTo>
                <a:lnTo>
                  <a:pt x="94887" y="126894"/>
                </a:lnTo>
                <a:lnTo>
                  <a:pt x="94321" y="128270"/>
                </a:lnTo>
                <a:lnTo>
                  <a:pt x="93565" y="129536"/>
                </a:lnTo>
                <a:lnTo>
                  <a:pt x="92440" y="130691"/>
                </a:lnTo>
                <a:lnTo>
                  <a:pt x="90257" y="133350"/>
                </a:lnTo>
                <a:lnTo>
                  <a:pt x="87110" y="135835"/>
                </a:lnTo>
                <a:lnTo>
                  <a:pt x="83894" y="139700"/>
                </a:lnTo>
                <a:lnTo>
                  <a:pt x="82425" y="139700"/>
                </a:lnTo>
                <a:lnTo>
                  <a:pt x="82190" y="140970"/>
                </a:lnTo>
                <a:lnTo>
                  <a:pt x="80318" y="142240"/>
                </a:lnTo>
                <a:lnTo>
                  <a:pt x="79172" y="144780"/>
                </a:lnTo>
                <a:lnTo>
                  <a:pt x="76820" y="146050"/>
                </a:lnTo>
                <a:lnTo>
                  <a:pt x="76404" y="146050"/>
                </a:lnTo>
                <a:lnTo>
                  <a:pt x="74265" y="148590"/>
                </a:lnTo>
                <a:lnTo>
                  <a:pt x="72719" y="149784"/>
                </a:lnTo>
                <a:lnTo>
                  <a:pt x="71744" y="151081"/>
                </a:lnTo>
                <a:lnTo>
                  <a:pt x="69885" y="153670"/>
                </a:lnTo>
                <a:close/>
              </a:path>
              <a:path w="840740" h="173989">
                <a:moveTo>
                  <a:pt x="84952" y="151081"/>
                </a:moveTo>
                <a:lnTo>
                  <a:pt x="82783" y="151081"/>
                </a:lnTo>
                <a:lnTo>
                  <a:pt x="83803" y="149784"/>
                </a:lnTo>
                <a:lnTo>
                  <a:pt x="84834" y="148590"/>
                </a:lnTo>
                <a:lnTo>
                  <a:pt x="85470" y="147153"/>
                </a:lnTo>
                <a:lnTo>
                  <a:pt x="86453" y="147153"/>
                </a:lnTo>
                <a:lnTo>
                  <a:pt x="86951" y="146050"/>
                </a:lnTo>
                <a:lnTo>
                  <a:pt x="89015" y="144780"/>
                </a:lnTo>
                <a:lnTo>
                  <a:pt x="90335" y="143510"/>
                </a:lnTo>
                <a:lnTo>
                  <a:pt x="92086" y="141129"/>
                </a:lnTo>
                <a:lnTo>
                  <a:pt x="92203" y="140970"/>
                </a:lnTo>
                <a:lnTo>
                  <a:pt x="92392" y="140970"/>
                </a:lnTo>
                <a:lnTo>
                  <a:pt x="93143" y="139700"/>
                </a:lnTo>
                <a:lnTo>
                  <a:pt x="93591" y="139700"/>
                </a:lnTo>
                <a:lnTo>
                  <a:pt x="95776" y="137160"/>
                </a:lnTo>
                <a:lnTo>
                  <a:pt x="97048" y="135835"/>
                </a:lnTo>
                <a:lnTo>
                  <a:pt x="99758" y="134620"/>
                </a:lnTo>
                <a:lnTo>
                  <a:pt x="100701" y="133350"/>
                </a:lnTo>
                <a:lnTo>
                  <a:pt x="101919" y="130691"/>
                </a:lnTo>
                <a:lnTo>
                  <a:pt x="103212" y="130691"/>
                </a:lnTo>
                <a:lnTo>
                  <a:pt x="104757" y="129536"/>
                </a:lnTo>
                <a:lnTo>
                  <a:pt x="105555" y="128270"/>
                </a:lnTo>
                <a:lnTo>
                  <a:pt x="106785" y="126894"/>
                </a:lnTo>
                <a:lnTo>
                  <a:pt x="108377" y="126894"/>
                </a:lnTo>
                <a:lnTo>
                  <a:pt x="106380" y="128270"/>
                </a:lnTo>
                <a:lnTo>
                  <a:pt x="105160" y="129536"/>
                </a:lnTo>
                <a:lnTo>
                  <a:pt x="102818" y="132080"/>
                </a:lnTo>
                <a:lnTo>
                  <a:pt x="102057" y="133350"/>
                </a:lnTo>
                <a:lnTo>
                  <a:pt x="101765" y="134620"/>
                </a:lnTo>
                <a:lnTo>
                  <a:pt x="101196" y="134620"/>
                </a:lnTo>
                <a:lnTo>
                  <a:pt x="99905" y="135835"/>
                </a:lnTo>
                <a:lnTo>
                  <a:pt x="99169" y="135835"/>
                </a:lnTo>
                <a:lnTo>
                  <a:pt x="97680" y="137160"/>
                </a:lnTo>
                <a:lnTo>
                  <a:pt x="96865" y="138430"/>
                </a:lnTo>
                <a:lnTo>
                  <a:pt x="95075" y="139700"/>
                </a:lnTo>
                <a:lnTo>
                  <a:pt x="94712" y="140970"/>
                </a:lnTo>
                <a:lnTo>
                  <a:pt x="93630" y="142240"/>
                </a:lnTo>
                <a:lnTo>
                  <a:pt x="93107" y="142240"/>
                </a:lnTo>
                <a:lnTo>
                  <a:pt x="91577" y="143510"/>
                </a:lnTo>
                <a:lnTo>
                  <a:pt x="90691" y="143510"/>
                </a:lnTo>
                <a:lnTo>
                  <a:pt x="90207" y="146050"/>
                </a:lnTo>
                <a:lnTo>
                  <a:pt x="89165" y="146050"/>
                </a:lnTo>
                <a:lnTo>
                  <a:pt x="88394" y="147153"/>
                </a:lnTo>
                <a:lnTo>
                  <a:pt x="86807" y="148590"/>
                </a:lnTo>
                <a:lnTo>
                  <a:pt x="85423" y="149784"/>
                </a:lnTo>
                <a:lnTo>
                  <a:pt x="84952" y="151081"/>
                </a:lnTo>
                <a:close/>
              </a:path>
              <a:path w="840740" h="173989">
                <a:moveTo>
                  <a:pt x="143387" y="129536"/>
                </a:moveTo>
                <a:lnTo>
                  <a:pt x="141805" y="129536"/>
                </a:lnTo>
                <a:lnTo>
                  <a:pt x="141730" y="128270"/>
                </a:lnTo>
                <a:lnTo>
                  <a:pt x="142364" y="128270"/>
                </a:lnTo>
                <a:lnTo>
                  <a:pt x="143995" y="126894"/>
                </a:lnTo>
                <a:lnTo>
                  <a:pt x="144664" y="126894"/>
                </a:lnTo>
                <a:lnTo>
                  <a:pt x="143387" y="129536"/>
                </a:lnTo>
                <a:close/>
              </a:path>
              <a:path w="840740" h="173989">
                <a:moveTo>
                  <a:pt x="168771" y="128270"/>
                </a:moveTo>
                <a:lnTo>
                  <a:pt x="168117" y="128270"/>
                </a:lnTo>
                <a:lnTo>
                  <a:pt x="168271" y="126894"/>
                </a:lnTo>
                <a:lnTo>
                  <a:pt x="169377" y="126894"/>
                </a:lnTo>
                <a:lnTo>
                  <a:pt x="168771" y="128270"/>
                </a:lnTo>
                <a:close/>
              </a:path>
              <a:path w="840740" h="173989">
                <a:moveTo>
                  <a:pt x="214245" y="133350"/>
                </a:moveTo>
                <a:lnTo>
                  <a:pt x="211466" y="133350"/>
                </a:lnTo>
                <a:lnTo>
                  <a:pt x="212776" y="132080"/>
                </a:lnTo>
                <a:lnTo>
                  <a:pt x="213882" y="130691"/>
                </a:lnTo>
                <a:lnTo>
                  <a:pt x="215881" y="129536"/>
                </a:lnTo>
                <a:lnTo>
                  <a:pt x="216676" y="128270"/>
                </a:lnTo>
                <a:lnTo>
                  <a:pt x="218318" y="126894"/>
                </a:lnTo>
                <a:lnTo>
                  <a:pt x="217985" y="128270"/>
                </a:lnTo>
                <a:lnTo>
                  <a:pt x="217537" y="128270"/>
                </a:lnTo>
                <a:lnTo>
                  <a:pt x="216657" y="129536"/>
                </a:lnTo>
                <a:lnTo>
                  <a:pt x="215499" y="130691"/>
                </a:lnTo>
                <a:lnTo>
                  <a:pt x="214813" y="132080"/>
                </a:lnTo>
                <a:lnTo>
                  <a:pt x="214245" y="133350"/>
                </a:lnTo>
                <a:close/>
              </a:path>
              <a:path w="840740" h="173989">
                <a:moveTo>
                  <a:pt x="360042" y="147153"/>
                </a:moveTo>
                <a:lnTo>
                  <a:pt x="358735" y="147153"/>
                </a:lnTo>
                <a:lnTo>
                  <a:pt x="358720" y="144780"/>
                </a:lnTo>
                <a:lnTo>
                  <a:pt x="360599" y="144780"/>
                </a:lnTo>
                <a:lnTo>
                  <a:pt x="361944" y="143510"/>
                </a:lnTo>
                <a:lnTo>
                  <a:pt x="362951" y="142240"/>
                </a:lnTo>
                <a:lnTo>
                  <a:pt x="366595" y="138430"/>
                </a:lnTo>
                <a:lnTo>
                  <a:pt x="367326" y="137160"/>
                </a:lnTo>
                <a:lnTo>
                  <a:pt x="368178" y="135835"/>
                </a:lnTo>
                <a:lnTo>
                  <a:pt x="370854" y="134620"/>
                </a:lnTo>
                <a:lnTo>
                  <a:pt x="371203" y="133350"/>
                </a:lnTo>
                <a:lnTo>
                  <a:pt x="371904" y="133350"/>
                </a:lnTo>
                <a:lnTo>
                  <a:pt x="373616" y="132080"/>
                </a:lnTo>
                <a:lnTo>
                  <a:pt x="374820" y="130691"/>
                </a:lnTo>
                <a:lnTo>
                  <a:pt x="376525" y="129536"/>
                </a:lnTo>
                <a:lnTo>
                  <a:pt x="377306" y="128270"/>
                </a:lnTo>
                <a:lnTo>
                  <a:pt x="378466" y="126894"/>
                </a:lnTo>
                <a:lnTo>
                  <a:pt x="379348" y="126894"/>
                </a:lnTo>
                <a:lnTo>
                  <a:pt x="378886" y="128270"/>
                </a:lnTo>
                <a:lnTo>
                  <a:pt x="378300" y="129536"/>
                </a:lnTo>
                <a:lnTo>
                  <a:pt x="376340" y="130691"/>
                </a:lnTo>
                <a:lnTo>
                  <a:pt x="375353" y="130691"/>
                </a:lnTo>
                <a:lnTo>
                  <a:pt x="374715" y="132080"/>
                </a:lnTo>
                <a:lnTo>
                  <a:pt x="374313" y="133350"/>
                </a:lnTo>
                <a:lnTo>
                  <a:pt x="372730" y="134620"/>
                </a:lnTo>
                <a:lnTo>
                  <a:pt x="371804" y="135835"/>
                </a:lnTo>
                <a:lnTo>
                  <a:pt x="370175" y="137160"/>
                </a:lnTo>
                <a:lnTo>
                  <a:pt x="369481" y="138430"/>
                </a:lnTo>
                <a:lnTo>
                  <a:pt x="368435" y="138430"/>
                </a:lnTo>
                <a:lnTo>
                  <a:pt x="367079" y="139700"/>
                </a:lnTo>
                <a:lnTo>
                  <a:pt x="366958" y="140970"/>
                </a:lnTo>
                <a:lnTo>
                  <a:pt x="366662" y="142240"/>
                </a:lnTo>
                <a:lnTo>
                  <a:pt x="363837" y="142240"/>
                </a:lnTo>
                <a:lnTo>
                  <a:pt x="362592" y="143510"/>
                </a:lnTo>
                <a:lnTo>
                  <a:pt x="361826" y="144780"/>
                </a:lnTo>
                <a:lnTo>
                  <a:pt x="361382" y="146050"/>
                </a:lnTo>
                <a:lnTo>
                  <a:pt x="360787" y="146050"/>
                </a:lnTo>
                <a:lnTo>
                  <a:pt x="360042" y="147153"/>
                </a:lnTo>
                <a:close/>
              </a:path>
              <a:path w="840740" h="173989">
                <a:moveTo>
                  <a:pt x="403286" y="128270"/>
                </a:moveTo>
                <a:lnTo>
                  <a:pt x="402760" y="128270"/>
                </a:lnTo>
                <a:lnTo>
                  <a:pt x="403195" y="126894"/>
                </a:lnTo>
                <a:lnTo>
                  <a:pt x="403286" y="128270"/>
                </a:lnTo>
                <a:close/>
              </a:path>
              <a:path w="840740" h="173989">
                <a:moveTo>
                  <a:pt x="607020" y="134620"/>
                </a:moveTo>
                <a:lnTo>
                  <a:pt x="605152" y="134620"/>
                </a:lnTo>
                <a:lnTo>
                  <a:pt x="605398" y="133350"/>
                </a:lnTo>
                <a:lnTo>
                  <a:pt x="605540" y="133350"/>
                </a:lnTo>
                <a:lnTo>
                  <a:pt x="606576" y="132080"/>
                </a:lnTo>
                <a:lnTo>
                  <a:pt x="607348" y="132080"/>
                </a:lnTo>
                <a:lnTo>
                  <a:pt x="608227" y="130691"/>
                </a:lnTo>
                <a:lnTo>
                  <a:pt x="608695" y="130691"/>
                </a:lnTo>
                <a:lnTo>
                  <a:pt x="610690" y="129536"/>
                </a:lnTo>
                <a:lnTo>
                  <a:pt x="612159" y="128270"/>
                </a:lnTo>
                <a:lnTo>
                  <a:pt x="613136" y="126894"/>
                </a:lnTo>
                <a:lnTo>
                  <a:pt x="612458" y="128270"/>
                </a:lnTo>
                <a:lnTo>
                  <a:pt x="610517" y="130691"/>
                </a:lnTo>
                <a:lnTo>
                  <a:pt x="608860" y="132080"/>
                </a:lnTo>
                <a:lnTo>
                  <a:pt x="607020" y="134620"/>
                </a:lnTo>
                <a:close/>
              </a:path>
              <a:path w="840740" h="173989">
                <a:moveTo>
                  <a:pt x="625098" y="153670"/>
                </a:moveTo>
                <a:lnTo>
                  <a:pt x="623393" y="153670"/>
                </a:lnTo>
                <a:lnTo>
                  <a:pt x="624937" y="152400"/>
                </a:lnTo>
                <a:lnTo>
                  <a:pt x="625851" y="151081"/>
                </a:lnTo>
                <a:lnTo>
                  <a:pt x="627161" y="148759"/>
                </a:lnTo>
                <a:lnTo>
                  <a:pt x="628122" y="147153"/>
                </a:lnTo>
                <a:lnTo>
                  <a:pt x="629112" y="146050"/>
                </a:lnTo>
                <a:lnTo>
                  <a:pt x="630987" y="144780"/>
                </a:lnTo>
                <a:lnTo>
                  <a:pt x="631827" y="143510"/>
                </a:lnTo>
                <a:lnTo>
                  <a:pt x="633229" y="143510"/>
                </a:lnTo>
                <a:lnTo>
                  <a:pt x="633855" y="142240"/>
                </a:lnTo>
                <a:lnTo>
                  <a:pt x="634367" y="142240"/>
                </a:lnTo>
                <a:lnTo>
                  <a:pt x="634716" y="141129"/>
                </a:lnTo>
                <a:lnTo>
                  <a:pt x="634766" y="140970"/>
                </a:lnTo>
                <a:lnTo>
                  <a:pt x="635460" y="139700"/>
                </a:lnTo>
                <a:lnTo>
                  <a:pt x="637574" y="138430"/>
                </a:lnTo>
                <a:lnTo>
                  <a:pt x="638794" y="137160"/>
                </a:lnTo>
                <a:lnTo>
                  <a:pt x="639764" y="135835"/>
                </a:lnTo>
                <a:lnTo>
                  <a:pt x="641933" y="133350"/>
                </a:lnTo>
                <a:lnTo>
                  <a:pt x="645218" y="130691"/>
                </a:lnTo>
                <a:lnTo>
                  <a:pt x="648281" y="128270"/>
                </a:lnTo>
                <a:lnTo>
                  <a:pt x="649011" y="128270"/>
                </a:lnTo>
                <a:lnTo>
                  <a:pt x="649816" y="126894"/>
                </a:lnTo>
                <a:lnTo>
                  <a:pt x="650100" y="126894"/>
                </a:lnTo>
                <a:lnTo>
                  <a:pt x="649534" y="128270"/>
                </a:lnTo>
                <a:lnTo>
                  <a:pt x="648778" y="129536"/>
                </a:lnTo>
                <a:lnTo>
                  <a:pt x="647653" y="130691"/>
                </a:lnTo>
                <a:lnTo>
                  <a:pt x="645470" y="133350"/>
                </a:lnTo>
                <a:lnTo>
                  <a:pt x="642323" y="135835"/>
                </a:lnTo>
                <a:lnTo>
                  <a:pt x="639107" y="139700"/>
                </a:lnTo>
                <a:lnTo>
                  <a:pt x="637638" y="139700"/>
                </a:lnTo>
                <a:lnTo>
                  <a:pt x="637403" y="140970"/>
                </a:lnTo>
                <a:lnTo>
                  <a:pt x="635531" y="142240"/>
                </a:lnTo>
                <a:lnTo>
                  <a:pt x="634385" y="144780"/>
                </a:lnTo>
                <a:lnTo>
                  <a:pt x="632033" y="146050"/>
                </a:lnTo>
                <a:lnTo>
                  <a:pt x="631617" y="146050"/>
                </a:lnTo>
                <a:lnTo>
                  <a:pt x="629478" y="148590"/>
                </a:lnTo>
                <a:lnTo>
                  <a:pt x="627931" y="149784"/>
                </a:lnTo>
                <a:lnTo>
                  <a:pt x="626957" y="151081"/>
                </a:lnTo>
                <a:lnTo>
                  <a:pt x="625098" y="153670"/>
                </a:lnTo>
                <a:close/>
              </a:path>
              <a:path w="840740" h="173989">
                <a:moveTo>
                  <a:pt x="640169" y="151081"/>
                </a:moveTo>
                <a:lnTo>
                  <a:pt x="638000" y="151081"/>
                </a:lnTo>
                <a:lnTo>
                  <a:pt x="639019" y="149784"/>
                </a:lnTo>
                <a:lnTo>
                  <a:pt x="640050" y="148590"/>
                </a:lnTo>
                <a:lnTo>
                  <a:pt x="640686" y="147153"/>
                </a:lnTo>
                <a:lnTo>
                  <a:pt x="641670" y="147153"/>
                </a:lnTo>
                <a:lnTo>
                  <a:pt x="642168" y="146050"/>
                </a:lnTo>
                <a:lnTo>
                  <a:pt x="644232" y="144780"/>
                </a:lnTo>
                <a:lnTo>
                  <a:pt x="645552" y="143510"/>
                </a:lnTo>
                <a:lnTo>
                  <a:pt x="647303" y="141129"/>
                </a:lnTo>
                <a:lnTo>
                  <a:pt x="647420" y="140970"/>
                </a:lnTo>
                <a:lnTo>
                  <a:pt x="647609" y="140970"/>
                </a:lnTo>
                <a:lnTo>
                  <a:pt x="648359" y="139700"/>
                </a:lnTo>
                <a:lnTo>
                  <a:pt x="648808" y="139700"/>
                </a:lnTo>
                <a:lnTo>
                  <a:pt x="650993" y="137160"/>
                </a:lnTo>
                <a:lnTo>
                  <a:pt x="652265" y="135835"/>
                </a:lnTo>
                <a:lnTo>
                  <a:pt x="654975" y="134620"/>
                </a:lnTo>
                <a:lnTo>
                  <a:pt x="655918" y="133350"/>
                </a:lnTo>
                <a:lnTo>
                  <a:pt x="657136" y="130691"/>
                </a:lnTo>
                <a:lnTo>
                  <a:pt x="658429" y="130691"/>
                </a:lnTo>
                <a:lnTo>
                  <a:pt x="659973" y="129536"/>
                </a:lnTo>
                <a:lnTo>
                  <a:pt x="660771" y="128270"/>
                </a:lnTo>
                <a:lnTo>
                  <a:pt x="662001" y="126894"/>
                </a:lnTo>
                <a:lnTo>
                  <a:pt x="663747" y="126894"/>
                </a:lnTo>
                <a:lnTo>
                  <a:pt x="661597" y="128270"/>
                </a:lnTo>
                <a:lnTo>
                  <a:pt x="660376" y="129536"/>
                </a:lnTo>
                <a:lnTo>
                  <a:pt x="658035" y="132080"/>
                </a:lnTo>
                <a:lnTo>
                  <a:pt x="657274" y="133350"/>
                </a:lnTo>
                <a:lnTo>
                  <a:pt x="656982" y="134620"/>
                </a:lnTo>
                <a:lnTo>
                  <a:pt x="656412" y="134620"/>
                </a:lnTo>
                <a:lnTo>
                  <a:pt x="655122" y="135835"/>
                </a:lnTo>
                <a:lnTo>
                  <a:pt x="654385" y="135835"/>
                </a:lnTo>
                <a:lnTo>
                  <a:pt x="652897" y="137160"/>
                </a:lnTo>
                <a:lnTo>
                  <a:pt x="652082" y="138430"/>
                </a:lnTo>
                <a:lnTo>
                  <a:pt x="650292" y="139700"/>
                </a:lnTo>
                <a:lnTo>
                  <a:pt x="649929" y="140970"/>
                </a:lnTo>
                <a:lnTo>
                  <a:pt x="648847" y="142240"/>
                </a:lnTo>
                <a:lnTo>
                  <a:pt x="648324" y="142240"/>
                </a:lnTo>
                <a:lnTo>
                  <a:pt x="646794" y="143510"/>
                </a:lnTo>
                <a:lnTo>
                  <a:pt x="645908" y="143510"/>
                </a:lnTo>
                <a:lnTo>
                  <a:pt x="645424" y="146050"/>
                </a:lnTo>
                <a:lnTo>
                  <a:pt x="644381" y="146050"/>
                </a:lnTo>
                <a:lnTo>
                  <a:pt x="643611" y="147153"/>
                </a:lnTo>
                <a:lnTo>
                  <a:pt x="642024" y="148590"/>
                </a:lnTo>
                <a:lnTo>
                  <a:pt x="640639" y="149784"/>
                </a:lnTo>
                <a:lnTo>
                  <a:pt x="640169" y="151081"/>
                </a:lnTo>
                <a:close/>
              </a:path>
              <a:path w="840740" h="173989">
                <a:moveTo>
                  <a:pt x="698600" y="129536"/>
                </a:moveTo>
                <a:lnTo>
                  <a:pt x="697018" y="129536"/>
                </a:lnTo>
                <a:lnTo>
                  <a:pt x="696943" y="128270"/>
                </a:lnTo>
                <a:lnTo>
                  <a:pt x="697577" y="128270"/>
                </a:lnTo>
                <a:lnTo>
                  <a:pt x="699208" y="126894"/>
                </a:lnTo>
                <a:lnTo>
                  <a:pt x="699877" y="126894"/>
                </a:lnTo>
                <a:lnTo>
                  <a:pt x="698600" y="129536"/>
                </a:lnTo>
                <a:close/>
              </a:path>
              <a:path w="840740" h="173989">
                <a:moveTo>
                  <a:pt x="723988" y="128270"/>
                </a:moveTo>
                <a:lnTo>
                  <a:pt x="723333" y="128270"/>
                </a:lnTo>
                <a:lnTo>
                  <a:pt x="723487" y="126894"/>
                </a:lnTo>
                <a:lnTo>
                  <a:pt x="724593" y="126894"/>
                </a:lnTo>
                <a:lnTo>
                  <a:pt x="723988" y="128270"/>
                </a:lnTo>
                <a:close/>
              </a:path>
              <a:path w="840740" h="173989">
                <a:moveTo>
                  <a:pt x="769458" y="133350"/>
                </a:moveTo>
                <a:lnTo>
                  <a:pt x="766679" y="133350"/>
                </a:lnTo>
                <a:lnTo>
                  <a:pt x="767989" y="132080"/>
                </a:lnTo>
                <a:lnTo>
                  <a:pt x="769095" y="130691"/>
                </a:lnTo>
                <a:lnTo>
                  <a:pt x="771094" y="129536"/>
                </a:lnTo>
                <a:lnTo>
                  <a:pt x="771889" y="128270"/>
                </a:lnTo>
                <a:lnTo>
                  <a:pt x="773531" y="126894"/>
                </a:lnTo>
                <a:lnTo>
                  <a:pt x="773198" y="128270"/>
                </a:lnTo>
                <a:lnTo>
                  <a:pt x="772750" y="128270"/>
                </a:lnTo>
                <a:lnTo>
                  <a:pt x="771870" y="129536"/>
                </a:lnTo>
                <a:lnTo>
                  <a:pt x="770712" y="130691"/>
                </a:lnTo>
                <a:lnTo>
                  <a:pt x="770026" y="132080"/>
                </a:lnTo>
                <a:lnTo>
                  <a:pt x="769458" y="133350"/>
                </a:lnTo>
                <a:close/>
              </a:path>
              <a:path w="840740" h="173989">
                <a:moveTo>
                  <a:pt x="44346" y="130691"/>
                </a:moveTo>
                <a:lnTo>
                  <a:pt x="42146" y="130691"/>
                </a:lnTo>
                <a:lnTo>
                  <a:pt x="41950" y="129867"/>
                </a:lnTo>
                <a:lnTo>
                  <a:pt x="41871" y="129536"/>
                </a:lnTo>
                <a:lnTo>
                  <a:pt x="42582" y="129536"/>
                </a:lnTo>
                <a:lnTo>
                  <a:pt x="43061" y="128270"/>
                </a:lnTo>
                <a:lnTo>
                  <a:pt x="44922" y="128270"/>
                </a:lnTo>
                <a:lnTo>
                  <a:pt x="44453" y="129536"/>
                </a:lnTo>
                <a:lnTo>
                  <a:pt x="44346" y="130691"/>
                </a:lnTo>
                <a:close/>
              </a:path>
              <a:path w="840740" h="173989">
                <a:moveTo>
                  <a:pt x="117266" y="132080"/>
                </a:moveTo>
                <a:lnTo>
                  <a:pt x="113650" y="132080"/>
                </a:lnTo>
                <a:lnTo>
                  <a:pt x="115052" y="130691"/>
                </a:lnTo>
                <a:lnTo>
                  <a:pt x="115535" y="129536"/>
                </a:lnTo>
                <a:lnTo>
                  <a:pt x="117711" y="128270"/>
                </a:lnTo>
                <a:lnTo>
                  <a:pt x="118276" y="128270"/>
                </a:lnTo>
                <a:lnTo>
                  <a:pt x="117499" y="129536"/>
                </a:lnTo>
                <a:lnTo>
                  <a:pt x="117491" y="130691"/>
                </a:lnTo>
                <a:lnTo>
                  <a:pt x="117266" y="132080"/>
                </a:lnTo>
                <a:close/>
              </a:path>
              <a:path w="840740" h="173989">
                <a:moveTo>
                  <a:pt x="294272" y="138430"/>
                </a:moveTo>
                <a:lnTo>
                  <a:pt x="293461" y="138430"/>
                </a:lnTo>
                <a:lnTo>
                  <a:pt x="293649" y="137160"/>
                </a:lnTo>
                <a:lnTo>
                  <a:pt x="294208" y="137160"/>
                </a:lnTo>
                <a:lnTo>
                  <a:pt x="294559" y="135835"/>
                </a:lnTo>
                <a:lnTo>
                  <a:pt x="296585" y="134620"/>
                </a:lnTo>
                <a:lnTo>
                  <a:pt x="297724" y="133350"/>
                </a:lnTo>
                <a:lnTo>
                  <a:pt x="299138" y="132080"/>
                </a:lnTo>
                <a:lnTo>
                  <a:pt x="300581" y="130691"/>
                </a:lnTo>
                <a:lnTo>
                  <a:pt x="300775" y="129867"/>
                </a:lnTo>
                <a:lnTo>
                  <a:pt x="300853" y="129536"/>
                </a:lnTo>
                <a:lnTo>
                  <a:pt x="301375" y="128270"/>
                </a:lnTo>
                <a:lnTo>
                  <a:pt x="303361" y="128270"/>
                </a:lnTo>
                <a:lnTo>
                  <a:pt x="302533" y="130691"/>
                </a:lnTo>
                <a:lnTo>
                  <a:pt x="301795" y="133350"/>
                </a:lnTo>
                <a:lnTo>
                  <a:pt x="299315" y="134620"/>
                </a:lnTo>
                <a:lnTo>
                  <a:pt x="298923" y="134620"/>
                </a:lnTo>
                <a:lnTo>
                  <a:pt x="296938" y="135835"/>
                </a:lnTo>
                <a:lnTo>
                  <a:pt x="295632" y="137160"/>
                </a:lnTo>
                <a:lnTo>
                  <a:pt x="294272" y="138430"/>
                </a:lnTo>
                <a:close/>
              </a:path>
              <a:path w="840740" h="173989">
                <a:moveTo>
                  <a:pt x="334835" y="134620"/>
                </a:moveTo>
                <a:lnTo>
                  <a:pt x="335159" y="132080"/>
                </a:lnTo>
                <a:lnTo>
                  <a:pt x="337141" y="132080"/>
                </a:lnTo>
                <a:lnTo>
                  <a:pt x="338367" y="129536"/>
                </a:lnTo>
                <a:lnTo>
                  <a:pt x="339172" y="129536"/>
                </a:lnTo>
                <a:lnTo>
                  <a:pt x="340205" y="128270"/>
                </a:lnTo>
                <a:lnTo>
                  <a:pt x="340080" y="129867"/>
                </a:lnTo>
                <a:lnTo>
                  <a:pt x="340015" y="130691"/>
                </a:lnTo>
                <a:lnTo>
                  <a:pt x="340207" y="130691"/>
                </a:lnTo>
                <a:lnTo>
                  <a:pt x="337853" y="132080"/>
                </a:lnTo>
                <a:lnTo>
                  <a:pt x="336928" y="133350"/>
                </a:lnTo>
                <a:lnTo>
                  <a:pt x="336294" y="133350"/>
                </a:lnTo>
                <a:lnTo>
                  <a:pt x="334835" y="134620"/>
                </a:lnTo>
                <a:close/>
              </a:path>
              <a:path w="840740" h="173989">
                <a:moveTo>
                  <a:pt x="388689" y="130691"/>
                </a:moveTo>
                <a:lnTo>
                  <a:pt x="387471" y="130691"/>
                </a:lnTo>
                <a:lnTo>
                  <a:pt x="388323" y="128270"/>
                </a:lnTo>
                <a:lnTo>
                  <a:pt x="389498" y="129536"/>
                </a:lnTo>
                <a:lnTo>
                  <a:pt x="389243" y="129536"/>
                </a:lnTo>
                <a:lnTo>
                  <a:pt x="388689" y="130691"/>
                </a:lnTo>
                <a:close/>
              </a:path>
              <a:path w="840740" h="173989">
                <a:moveTo>
                  <a:pt x="442907" y="138430"/>
                </a:moveTo>
                <a:lnTo>
                  <a:pt x="440992" y="138430"/>
                </a:lnTo>
                <a:lnTo>
                  <a:pt x="442327" y="137160"/>
                </a:lnTo>
                <a:lnTo>
                  <a:pt x="442862" y="135835"/>
                </a:lnTo>
                <a:lnTo>
                  <a:pt x="444693" y="133350"/>
                </a:lnTo>
                <a:lnTo>
                  <a:pt x="446540" y="132080"/>
                </a:lnTo>
                <a:lnTo>
                  <a:pt x="448500" y="129536"/>
                </a:lnTo>
                <a:lnTo>
                  <a:pt x="449472" y="129536"/>
                </a:lnTo>
                <a:lnTo>
                  <a:pt x="450557" y="128270"/>
                </a:lnTo>
                <a:lnTo>
                  <a:pt x="451109" y="128270"/>
                </a:lnTo>
                <a:lnTo>
                  <a:pt x="451290" y="129536"/>
                </a:lnTo>
                <a:lnTo>
                  <a:pt x="448884" y="130691"/>
                </a:lnTo>
                <a:lnTo>
                  <a:pt x="448696" y="130691"/>
                </a:lnTo>
                <a:lnTo>
                  <a:pt x="447351" y="133350"/>
                </a:lnTo>
                <a:lnTo>
                  <a:pt x="444757" y="137160"/>
                </a:lnTo>
                <a:lnTo>
                  <a:pt x="442907" y="138430"/>
                </a:lnTo>
                <a:close/>
              </a:path>
              <a:path w="840740" h="173989">
                <a:moveTo>
                  <a:pt x="537217" y="142240"/>
                </a:moveTo>
                <a:lnTo>
                  <a:pt x="535730" y="142240"/>
                </a:lnTo>
                <a:lnTo>
                  <a:pt x="535691" y="140970"/>
                </a:lnTo>
                <a:lnTo>
                  <a:pt x="537022" y="140970"/>
                </a:lnTo>
                <a:lnTo>
                  <a:pt x="537762" y="138430"/>
                </a:lnTo>
                <a:lnTo>
                  <a:pt x="538694" y="138430"/>
                </a:lnTo>
                <a:lnTo>
                  <a:pt x="541586" y="135835"/>
                </a:lnTo>
                <a:lnTo>
                  <a:pt x="543292" y="134620"/>
                </a:lnTo>
                <a:lnTo>
                  <a:pt x="545694" y="132080"/>
                </a:lnTo>
                <a:lnTo>
                  <a:pt x="546688" y="130691"/>
                </a:lnTo>
                <a:lnTo>
                  <a:pt x="547468" y="129536"/>
                </a:lnTo>
                <a:lnTo>
                  <a:pt x="548090" y="129536"/>
                </a:lnTo>
                <a:lnTo>
                  <a:pt x="548843" y="128270"/>
                </a:lnTo>
                <a:lnTo>
                  <a:pt x="549794" y="129536"/>
                </a:lnTo>
                <a:lnTo>
                  <a:pt x="548519" y="130691"/>
                </a:lnTo>
                <a:lnTo>
                  <a:pt x="547281" y="132080"/>
                </a:lnTo>
                <a:lnTo>
                  <a:pt x="545405" y="133350"/>
                </a:lnTo>
                <a:lnTo>
                  <a:pt x="544291" y="134620"/>
                </a:lnTo>
                <a:lnTo>
                  <a:pt x="542848" y="135835"/>
                </a:lnTo>
                <a:lnTo>
                  <a:pt x="542299" y="137160"/>
                </a:lnTo>
                <a:lnTo>
                  <a:pt x="540224" y="138430"/>
                </a:lnTo>
                <a:lnTo>
                  <a:pt x="538982" y="140970"/>
                </a:lnTo>
                <a:lnTo>
                  <a:pt x="537217" y="142240"/>
                </a:lnTo>
                <a:close/>
              </a:path>
              <a:path w="840740" h="173989">
                <a:moveTo>
                  <a:pt x="599559" y="130691"/>
                </a:moveTo>
                <a:lnTo>
                  <a:pt x="597359" y="130691"/>
                </a:lnTo>
                <a:lnTo>
                  <a:pt x="597163" y="129867"/>
                </a:lnTo>
                <a:lnTo>
                  <a:pt x="597084" y="129536"/>
                </a:lnTo>
                <a:lnTo>
                  <a:pt x="597795" y="129536"/>
                </a:lnTo>
                <a:lnTo>
                  <a:pt x="598274" y="128270"/>
                </a:lnTo>
                <a:lnTo>
                  <a:pt x="600135" y="128270"/>
                </a:lnTo>
                <a:lnTo>
                  <a:pt x="599666" y="129536"/>
                </a:lnTo>
                <a:lnTo>
                  <a:pt x="599559" y="130691"/>
                </a:lnTo>
                <a:close/>
              </a:path>
              <a:path w="840740" h="173989">
                <a:moveTo>
                  <a:pt x="672479" y="132080"/>
                </a:moveTo>
                <a:lnTo>
                  <a:pt x="668864" y="132080"/>
                </a:lnTo>
                <a:lnTo>
                  <a:pt x="670265" y="130691"/>
                </a:lnTo>
                <a:lnTo>
                  <a:pt x="670749" y="129536"/>
                </a:lnTo>
                <a:lnTo>
                  <a:pt x="672924" y="128270"/>
                </a:lnTo>
                <a:lnTo>
                  <a:pt x="673490" y="128270"/>
                </a:lnTo>
                <a:lnTo>
                  <a:pt x="672712" y="129536"/>
                </a:lnTo>
                <a:lnTo>
                  <a:pt x="672704" y="130691"/>
                </a:lnTo>
                <a:lnTo>
                  <a:pt x="672479" y="132080"/>
                </a:lnTo>
                <a:close/>
              </a:path>
              <a:path w="840740" h="173989">
                <a:moveTo>
                  <a:pt x="5666" y="130691"/>
                </a:moveTo>
                <a:lnTo>
                  <a:pt x="5408" y="129867"/>
                </a:lnTo>
                <a:lnTo>
                  <a:pt x="5347" y="129536"/>
                </a:lnTo>
                <a:lnTo>
                  <a:pt x="6578" y="129536"/>
                </a:lnTo>
                <a:lnTo>
                  <a:pt x="5666" y="130691"/>
                </a:lnTo>
                <a:close/>
              </a:path>
              <a:path w="840740" h="173989">
                <a:moveTo>
                  <a:pt x="29760" y="130691"/>
                </a:moveTo>
                <a:lnTo>
                  <a:pt x="29545" y="130691"/>
                </a:lnTo>
                <a:lnTo>
                  <a:pt x="29431" y="129536"/>
                </a:lnTo>
                <a:lnTo>
                  <a:pt x="31744" y="129536"/>
                </a:lnTo>
                <a:lnTo>
                  <a:pt x="29760" y="130691"/>
                </a:lnTo>
                <a:close/>
              </a:path>
              <a:path w="840740" h="173989">
                <a:moveTo>
                  <a:pt x="152566" y="132080"/>
                </a:moveTo>
                <a:lnTo>
                  <a:pt x="152599" y="130691"/>
                </a:lnTo>
                <a:lnTo>
                  <a:pt x="153544" y="129536"/>
                </a:lnTo>
                <a:lnTo>
                  <a:pt x="154332" y="129536"/>
                </a:lnTo>
                <a:lnTo>
                  <a:pt x="154251" y="129867"/>
                </a:lnTo>
                <a:lnTo>
                  <a:pt x="153484" y="130691"/>
                </a:lnTo>
                <a:lnTo>
                  <a:pt x="152566" y="132080"/>
                </a:lnTo>
                <a:close/>
              </a:path>
              <a:path w="840740" h="173989">
                <a:moveTo>
                  <a:pt x="165035" y="132080"/>
                </a:moveTo>
                <a:lnTo>
                  <a:pt x="163533" y="132080"/>
                </a:lnTo>
                <a:lnTo>
                  <a:pt x="164098" y="129867"/>
                </a:lnTo>
                <a:lnTo>
                  <a:pt x="164182" y="129536"/>
                </a:lnTo>
                <a:lnTo>
                  <a:pt x="166542" y="129536"/>
                </a:lnTo>
                <a:lnTo>
                  <a:pt x="166979" y="130691"/>
                </a:lnTo>
                <a:lnTo>
                  <a:pt x="166517" y="130691"/>
                </a:lnTo>
                <a:lnTo>
                  <a:pt x="165035" y="132080"/>
                </a:lnTo>
                <a:close/>
              </a:path>
              <a:path w="840740" h="173989">
                <a:moveTo>
                  <a:pt x="188478" y="133350"/>
                </a:moveTo>
                <a:lnTo>
                  <a:pt x="188037" y="132080"/>
                </a:lnTo>
                <a:lnTo>
                  <a:pt x="189034" y="130691"/>
                </a:lnTo>
                <a:lnTo>
                  <a:pt x="190004" y="129536"/>
                </a:lnTo>
                <a:lnTo>
                  <a:pt x="191490" y="129536"/>
                </a:lnTo>
                <a:lnTo>
                  <a:pt x="191421" y="130691"/>
                </a:lnTo>
                <a:lnTo>
                  <a:pt x="190594" y="130691"/>
                </a:lnTo>
                <a:lnTo>
                  <a:pt x="188478" y="133350"/>
                </a:lnTo>
                <a:close/>
              </a:path>
              <a:path w="840740" h="173989">
                <a:moveTo>
                  <a:pt x="345005" y="137160"/>
                </a:moveTo>
                <a:lnTo>
                  <a:pt x="344975" y="135835"/>
                </a:lnTo>
                <a:lnTo>
                  <a:pt x="347130" y="133350"/>
                </a:lnTo>
                <a:lnTo>
                  <a:pt x="348299" y="130691"/>
                </a:lnTo>
                <a:lnTo>
                  <a:pt x="348483" y="130691"/>
                </a:lnTo>
                <a:lnTo>
                  <a:pt x="350781" y="129536"/>
                </a:lnTo>
                <a:lnTo>
                  <a:pt x="353359" y="129536"/>
                </a:lnTo>
                <a:lnTo>
                  <a:pt x="351621" y="130691"/>
                </a:lnTo>
                <a:lnTo>
                  <a:pt x="350464" y="132080"/>
                </a:lnTo>
                <a:lnTo>
                  <a:pt x="347955" y="134620"/>
                </a:lnTo>
                <a:lnTo>
                  <a:pt x="346794" y="135835"/>
                </a:lnTo>
                <a:lnTo>
                  <a:pt x="345005" y="137160"/>
                </a:lnTo>
                <a:close/>
              </a:path>
              <a:path w="840740" h="173989">
                <a:moveTo>
                  <a:pt x="401034" y="130691"/>
                </a:moveTo>
                <a:lnTo>
                  <a:pt x="399792" y="130691"/>
                </a:lnTo>
                <a:lnTo>
                  <a:pt x="400381" y="129536"/>
                </a:lnTo>
                <a:lnTo>
                  <a:pt x="401002" y="129536"/>
                </a:lnTo>
                <a:lnTo>
                  <a:pt x="401034" y="130691"/>
                </a:lnTo>
                <a:close/>
              </a:path>
              <a:path w="840740" h="173989">
                <a:moveTo>
                  <a:pt x="413752" y="130691"/>
                </a:moveTo>
                <a:lnTo>
                  <a:pt x="411848" y="130691"/>
                </a:lnTo>
                <a:lnTo>
                  <a:pt x="411942" y="129867"/>
                </a:lnTo>
                <a:lnTo>
                  <a:pt x="411980" y="129536"/>
                </a:lnTo>
                <a:lnTo>
                  <a:pt x="413752" y="129536"/>
                </a:lnTo>
                <a:lnTo>
                  <a:pt x="413752" y="130691"/>
                </a:lnTo>
                <a:close/>
              </a:path>
              <a:path w="840740" h="173989">
                <a:moveTo>
                  <a:pt x="424693" y="130691"/>
                </a:moveTo>
                <a:lnTo>
                  <a:pt x="424514" y="130691"/>
                </a:lnTo>
                <a:lnTo>
                  <a:pt x="424398" y="129867"/>
                </a:lnTo>
                <a:lnTo>
                  <a:pt x="424352" y="129536"/>
                </a:lnTo>
                <a:lnTo>
                  <a:pt x="426272" y="129536"/>
                </a:lnTo>
                <a:lnTo>
                  <a:pt x="424693" y="130691"/>
                </a:lnTo>
                <a:close/>
              </a:path>
              <a:path w="840740" h="173989">
                <a:moveTo>
                  <a:pt x="533801" y="133350"/>
                </a:moveTo>
                <a:lnTo>
                  <a:pt x="532353" y="133350"/>
                </a:lnTo>
                <a:lnTo>
                  <a:pt x="533168" y="132080"/>
                </a:lnTo>
                <a:lnTo>
                  <a:pt x="533844" y="130691"/>
                </a:lnTo>
                <a:lnTo>
                  <a:pt x="534743" y="129536"/>
                </a:lnTo>
                <a:lnTo>
                  <a:pt x="535301" y="129536"/>
                </a:lnTo>
                <a:lnTo>
                  <a:pt x="535841" y="130691"/>
                </a:lnTo>
                <a:lnTo>
                  <a:pt x="535533" y="130691"/>
                </a:lnTo>
                <a:lnTo>
                  <a:pt x="535207" y="132080"/>
                </a:lnTo>
                <a:lnTo>
                  <a:pt x="533801" y="133350"/>
                </a:lnTo>
                <a:close/>
              </a:path>
              <a:path w="840740" h="173989">
                <a:moveTo>
                  <a:pt x="536363" y="130691"/>
                </a:moveTo>
                <a:lnTo>
                  <a:pt x="535906" y="130691"/>
                </a:lnTo>
                <a:lnTo>
                  <a:pt x="535744" y="129867"/>
                </a:lnTo>
                <a:lnTo>
                  <a:pt x="535679" y="129536"/>
                </a:lnTo>
                <a:lnTo>
                  <a:pt x="537402" y="129536"/>
                </a:lnTo>
                <a:lnTo>
                  <a:pt x="536363" y="130691"/>
                </a:lnTo>
                <a:close/>
              </a:path>
              <a:path w="840740" h="173989">
                <a:moveTo>
                  <a:pt x="560879" y="130691"/>
                </a:moveTo>
                <a:lnTo>
                  <a:pt x="560620" y="129867"/>
                </a:lnTo>
                <a:lnTo>
                  <a:pt x="560560" y="129536"/>
                </a:lnTo>
                <a:lnTo>
                  <a:pt x="561791" y="129536"/>
                </a:lnTo>
                <a:lnTo>
                  <a:pt x="560879" y="130691"/>
                </a:lnTo>
                <a:close/>
              </a:path>
              <a:path w="840740" h="173989">
                <a:moveTo>
                  <a:pt x="584973" y="130691"/>
                </a:moveTo>
                <a:lnTo>
                  <a:pt x="584758" y="130691"/>
                </a:lnTo>
                <a:lnTo>
                  <a:pt x="584644" y="129536"/>
                </a:lnTo>
                <a:lnTo>
                  <a:pt x="586957" y="129536"/>
                </a:lnTo>
                <a:lnTo>
                  <a:pt x="584973" y="130691"/>
                </a:lnTo>
                <a:close/>
              </a:path>
              <a:path w="840740" h="173989">
                <a:moveTo>
                  <a:pt x="707779" y="132080"/>
                </a:moveTo>
                <a:lnTo>
                  <a:pt x="707812" y="130691"/>
                </a:lnTo>
                <a:lnTo>
                  <a:pt x="708757" y="129536"/>
                </a:lnTo>
                <a:lnTo>
                  <a:pt x="709545" y="129536"/>
                </a:lnTo>
                <a:lnTo>
                  <a:pt x="709464" y="129867"/>
                </a:lnTo>
                <a:lnTo>
                  <a:pt x="708698" y="130691"/>
                </a:lnTo>
                <a:lnTo>
                  <a:pt x="707779" y="132080"/>
                </a:lnTo>
                <a:close/>
              </a:path>
              <a:path w="840740" h="173989">
                <a:moveTo>
                  <a:pt x="720248" y="132080"/>
                </a:moveTo>
                <a:lnTo>
                  <a:pt x="718746" y="132080"/>
                </a:lnTo>
                <a:lnTo>
                  <a:pt x="719311" y="129867"/>
                </a:lnTo>
                <a:lnTo>
                  <a:pt x="719395" y="129536"/>
                </a:lnTo>
                <a:lnTo>
                  <a:pt x="721755" y="129536"/>
                </a:lnTo>
                <a:lnTo>
                  <a:pt x="722192" y="130691"/>
                </a:lnTo>
                <a:lnTo>
                  <a:pt x="721730" y="130691"/>
                </a:lnTo>
                <a:lnTo>
                  <a:pt x="720248" y="132080"/>
                </a:lnTo>
                <a:close/>
              </a:path>
              <a:path w="840740" h="173989">
                <a:moveTo>
                  <a:pt x="743691" y="133350"/>
                </a:moveTo>
                <a:lnTo>
                  <a:pt x="743250" y="132080"/>
                </a:lnTo>
                <a:lnTo>
                  <a:pt x="744250" y="130691"/>
                </a:lnTo>
                <a:lnTo>
                  <a:pt x="745217" y="129536"/>
                </a:lnTo>
                <a:lnTo>
                  <a:pt x="746703" y="129536"/>
                </a:lnTo>
                <a:lnTo>
                  <a:pt x="746634" y="130691"/>
                </a:lnTo>
                <a:lnTo>
                  <a:pt x="745807" y="130691"/>
                </a:lnTo>
                <a:lnTo>
                  <a:pt x="743691" y="133350"/>
                </a:lnTo>
                <a:close/>
              </a:path>
              <a:path w="840740" h="173989">
                <a:moveTo>
                  <a:pt x="4540" y="132080"/>
                </a:moveTo>
                <a:lnTo>
                  <a:pt x="3273" y="132080"/>
                </a:lnTo>
                <a:lnTo>
                  <a:pt x="3293" y="130691"/>
                </a:lnTo>
                <a:lnTo>
                  <a:pt x="4684" y="130691"/>
                </a:lnTo>
                <a:lnTo>
                  <a:pt x="4540" y="132080"/>
                </a:lnTo>
                <a:close/>
              </a:path>
              <a:path w="840740" h="173989">
                <a:moveTo>
                  <a:pt x="26078" y="135835"/>
                </a:moveTo>
                <a:lnTo>
                  <a:pt x="24059" y="135835"/>
                </a:lnTo>
                <a:lnTo>
                  <a:pt x="25030" y="133350"/>
                </a:lnTo>
                <a:lnTo>
                  <a:pt x="26692" y="132080"/>
                </a:lnTo>
                <a:lnTo>
                  <a:pt x="28824" y="130691"/>
                </a:lnTo>
                <a:lnTo>
                  <a:pt x="29482" y="130691"/>
                </a:lnTo>
                <a:lnTo>
                  <a:pt x="29307" y="132080"/>
                </a:lnTo>
                <a:lnTo>
                  <a:pt x="27820" y="133350"/>
                </a:lnTo>
                <a:lnTo>
                  <a:pt x="27311" y="133350"/>
                </a:lnTo>
                <a:lnTo>
                  <a:pt x="26078" y="135835"/>
                </a:lnTo>
                <a:close/>
              </a:path>
              <a:path w="840740" h="173989">
                <a:moveTo>
                  <a:pt x="57857" y="139700"/>
                </a:moveTo>
                <a:lnTo>
                  <a:pt x="57718" y="138430"/>
                </a:lnTo>
                <a:lnTo>
                  <a:pt x="60070" y="135835"/>
                </a:lnTo>
                <a:lnTo>
                  <a:pt x="61864" y="134620"/>
                </a:lnTo>
                <a:lnTo>
                  <a:pt x="64597" y="132080"/>
                </a:lnTo>
                <a:lnTo>
                  <a:pt x="65628" y="130691"/>
                </a:lnTo>
                <a:lnTo>
                  <a:pt x="66863" y="130691"/>
                </a:lnTo>
                <a:lnTo>
                  <a:pt x="66241" y="132080"/>
                </a:lnTo>
                <a:lnTo>
                  <a:pt x="65034" y="133350"/>
                </a:lnTo>
                <a:lnTo>
                  <a:pt x="62235" y="135835"/>
                </a:lnTo>
                <a:lnTo>
                  <a:pt x="60085" y="138430"/>
                </a:lnTo>
                <a:lnTo>
                  <a:pt x="57857" y="139700"/>
                </a:lnTo>
                <a:close/>
              </a:path>
              <a:path w="840740" h="173989">
                <a:moveTo>
                  <a:pt x="132841" y="139700"/>
                </a:moveTo>
                <a:lnTo>
                  <a:pt x="131664" y="139700"/>
                </a:lnTo>
                <a:lnTo>
                  <a:pt x="132870" y="137160"/>
                </a:lnTo>
                <a:lnTo>
                  <a:pt x="133720" y="137160"/>
                </a:lnTo>
                <a:lnTo>
                  <a:pt x="134391" y="135835"/>
                </a:lnTo>
                <a:lnTo>
                  <a:pt x="135375" y="134620"/>
                </a:lnTo>
                <a:lnTo>
                  <a:pt x="136791" y="134620"/>
                </a:lnTo>
                <a:lnTo>
                  <a:pt x="137339" y="133350"/>
                </a:lnTo>
                <a:lnTo>
                  <a:pt x="137756" y="132080"/>
                </a:lnTo>
                <a:lnTo>
                  <a:pt x="139032" y="130691"/>
                </a:lnTo>
                <a:lnTo>
                  <a:pt x="140727" y="130691"/>
                </a:lnTo>
                <a:lnTo>
                  <a:pt x="140645" y="132080"/>
                </a:lnTo>
                <a:lnTo>
                  <a:pt x="138934" y="133350"/>
                </a:lnTo>
                <a:lnTo>
                  <a:pt x="138012" y="134620"/>
                </a:lnTo>
                <a:lnTo>
                  <a:pt x="136112" y="135835"/>
                </a:lnTo>
                <a:lnTo>
                  <a:pt x="135154" y="137160"/>
                </a:lnTo>
                <a:lnTo>
                  <a:pt x="132841" y="139700"/>
                </a:lnTo>
                <a:close/>
              </a:path>
              <a:path w="840740" h="173989">
                <a:moveTo>
                  <a:pt x="152310" y="132080"/>
                </a:moveTo>
                <a:lnTo>
                  <a:pt x="150794" y="132080"/>
                </a:lnTo>
                <a:lnTo>
                  <a:pt x="152167" y="130691"/>
                </a:lnTo>
                <a:lnTo>
                  <a:pt x="152026" y="130691"/>
                </a:lnTo>
                <a:lnTo>
                  <a:pt x="152310" y="132080"/>
                </a:lnTo>
                <a:close/>
              </a:path>
              <a:path w="840740" h="173989">
                <a:moveTo>
                  <a:pt x="173201" y="135835"/>
                </a:moveTo>
                <a:lnTo>
                  <a:pt x="173205" y="134620"/>
                </a:lnTo>
                <a:lnTo>
                  <a:pt x="174394" y="133350"/>
                </a:lnTo>
                <a:lnTo>
                  <a:pt x="174942" y="132080"/>
                </a:lnTo>
                <a:lnTo>
                  <a:pt x="177058" y="130691"/>
                </a:lnTo>
                <a:lnTo>
                  <a:pt x="177366" y="130691"/>
                </a:lnTo>
                <a:lnTo>
                  <a:pt x="175700" y="134620"/>
                </a:lnTo>
                <a:lnTo>
                  <a:pt x="174536" y="134620"/>
                </a:lnTo>
                <a:lnTo>
                  <a:pt x="173201" y="135835"/>
                </a:lnTo>
                <a:close/>
              </a:path>
              <a:path w="840740" h="173989">
                <a:moveTo>
                  <a:pt x="399728" y="132080"/>
                </a:moveTo>
                <a:lnTo>
                  <a:pt x="398949" y="132080"/>
                </a:lnTo>
                <a:lnTo>
                  <a:pt x="398991" y="130691"/>
                </a:lnTo>
                <a:lnTo>
                  <a:pt x="400471" y="130691"/>
                </a:lnTo>
                <a:lnTo>
                  <a:pt x="399728" y="132080"/>
                </a:lnTo>
                <a:close/>
              </a:path>
              <a:path w="840740" h="173989">
                <a:moveTo>
                  <a:pt x="434754" y="133350"/>
                </a:moveTo>
                <a:lnTo>
                  <a:pt x="433541" y="133350"/>
                </a:lnTo>
                <a:lnTo>
                  <a:pt x="435332" y="130691"/>
                </a:lnTo>
                <a:lnTo>
                  <a:pt x="437466" y="130691"/>
                </a:lnTo>
                <a:lnTo>
                  <a:pt x="435669" y="132080"/>
                </a:lnTo>
                <a:lnTo>
                  <a:pt x="434754" y="133350"/>
                </a:lnTo>
                <a:close/>
              </a:path>
              <a:path w="840740" h="173989">
                <a:moveTo>
                  <a:pt x="456575" y="138430"/>
                </a:moveTo>
                <a:lnTo>
                  <a:pt x="452899" y="138430"/>
                </a:lnTo>
                <a:lnTo>
                  <a:pt x="453639" y="137160"/>
                </a:lnTo>
                <a:lnTo>
                  <a:pt x="455451" y="135835"/>
                </a:lnTo>
                <a:lnTo>
                  <a:pt x="456408" y="134620"/>
                </a:lnTo>
                <a:lnTo>
                  <a:pt x="458073" y="133350"/>
                </a:lnTo>
                <a:lnTo>
                  <a:pt x="459247" y="132080"/>
                </a:lnTo>
                <a:lnTo>
                  <a:pt x="460835" y="130691"/>
                </a:lnTo>
                <a:lnTo>
                  <a:pt x="461442" y="130691"/>
                </a:lnTo>
                <a:lnTo>
                  <a:pt x="460180" y="133350"/>
                </a:lnTo>
                <a:lnTo>
                  <a:pt x="459329" y="133350"/>
                </a:lnTo>
                <a:lnTo>
                  <a:pt x="457194" y="134620"/>
                </a:lnTo>
                <a:lnTo>
                  <a:pt x="456394" y="135835"/>
                </a:lnTo>
                <a:lnTo>
                  <a:pt x="456466" y="137160"/>
                </a:lnTo>
                <a:lnTo>
                  <a:pt x="456575" y="138430"/>
                </a:lnTo>
                <a:close/>
              </a:path>
              <a:path w="840740" h="173989">
                <a:moveTo>
                  <a:pt x="495878" y="134620"/>
                </a:moveTo>
                <a:lnTo>
                  <a:pt x="494633" y="134620"/>
                </a:lnTo>
                <a:lnTo>
                  <a:pt x="494921" y="133350"/>
                </a:lnTo>
                <a:lnTo>
                  <a:pt x="495327" y="132080"/>
                </a:lnTo>
                <a:lnTo>
                  <a:pt x="496879" y="130691"/>
                </a:lnTo>
                <a:lnTo>
                  <a:pt x="497220" y="130691"/>
                </a:lnTo>
                <a:lnTo>
                  <a:pt x="497757" y="132080"/>
                </a:lnTo>
                <a:lnTo>
                  <a:pt x="497245" y="132080"/>
                </a:lnTo>
                <a:lnTo>
                  <a:pt x="496658" y="133350"/>
                </a:lnTo>
                <a:lnTo>
                  <a:pt x="496266" y="133350"/>
                </a:lnTo>
                <a:lnTo>
                  <a:pt x="495878" y="134620"/>
                </a:lnTo>
                <a:close/>
              </a:path>
              <a:path w="840740" h="173989">
                <a:moveTo>
                  <a:pt x="559753" y="132080"/>
                </a:moveTo>
                <a:lnTo>
                  <a:pt x="558486" y="132080"/>
                </a:lnTo>
                <a:lnTo>
                  <a:pt x="558537" y="130691"/>
                </a:lnTo>
                <a:lnTo>
                  <a:pt x="559897" y="130691"/>
                </a:lnTo>
                <a:lnTo>
                  <a:pt x="559753" y="132080"/>
                </a:lnTo>
                <a:close/>
              </a:path>
              <a:path w="840740" h="173989">
                <a:moveTo>
                  <a:pt x="581291" y="135835"/>
                </a:moveTo>
                <a:lnTo>
                  <a:pt x="579272" y="135835"/>
                </a:lnTo>
                <a:lnTo>
                  <a:pt x="580243" y="133350"/>
                </a:lnTo>
                <a:lnTo>
                  <a:pt x="581905" y="132080"/>
                </a:lnTo>
                <a:lnTo>
                  <a:pt x="584037" y="130691"/>
                </a:lnTo>
                <a:lnTo>
                  <a:pt x="584695" y="130691"/>
                </a:lnTo>
                <a:lnTo>
                  <a:pt x="584520" y="132080"/>
                </a:lnTo>
                <a:lnTo>
                  <a:pt x="583033" y="133350"/>
                </a:lnTo>
                <a:lnTo>
                  <a:pt x="582524" y="133350"/>
                </a:lnTo>
                <a:lnTo>
                  <a:pt x="581291" y="135835"/>
                </a:lnTo>
                <a:close/>
              </a:path>
              <a:path w="840740" h="173989">
                <a:moveTo>
                  <a:pt x="613070" y="139700"/>
                </a:moveTo>
                <a:lnTo>
                  <a:pt x="612931" y="138430"/>
                </a:lnTo>
                <a:lnTo>
                  <a:pt x="615282" y="135835"/>
                </a:lnTo>
                <a:lnTo>
                  <a:pt x="617077" y="134620"/>
                </a:lnTo>
                <a:lnTo>
                  <a:pt x="619810" y="132080"/>
                </a:lnTo>
                <a:lnTo>
                  <a:pt x="620841" y="130691"/>
                </a:lnTo>
                <a:lnTo>
                  <a:pt x="622076" y="130691"/>
                </a:lnTo>
                <a:lnTo>
                  <a:pt x="621454" y="132080"/>
                </a:lnTo>
                <a:lnTo>
                  <a:pt x="620247" y="133350"/>
                </a:lnTo>
                <a:lnTo>
                  <a:pt x="617448" y="135835"/>
                </a:lnTo>
                <a:lnTo>
                  <a:pt x="615298" y="138430"/>
                </a:lnTo>
                <a:lnTo>
                  <a:pt x="613070" y="139700"/>
                </a:lnTo>
                <a:close/>
              </a:path>
              <a:path w="840740" h="173989">
                <a:moveTo>
                  <a:pt x="688054" y="139700"/>
                </a:moveTo>
                <a:lnTo>
                  <a:pt x="686876" y="139700"/>
                </a:lnTo>
                <a:lnTo>
                  <a:pt x="688083" y="137160"/>
                </a:lnTo>
                <a:lnTo>
                  <a:pt x="688933" y="137160"/>
                </a:lnTo>
                <a:lnTo>
                  <a:pt x="689604" y="135835"/>
                </a:lnTo>
                <a:lnTo>
                  <a:pt x="690588" y="134620"/>
                </a:lnTo>
                <a:lnTo>
                  <a:pt x="692004" y="134620"/>
                </a:lnTo>
                <a:lnTo>
                  <a:pt x="692552" y="133350"/>
                </a:lnTo>
                <a:lnTo>
                  <a:pt x="692969" y="132080"/>
                </a:lnTo>
                <a:lnTo>
                  <a:pt x="694245" y="130691"/>
                </a:lnTo>
                <a:lnTo>
                  <a:pt x="695940" y="130691"/>
                </a:lnTo>
                <a:lnTo>
                  <a:pt x="695858" y="132080"/>
                </a:lnTo>
                <a:lnTo>
                  <a:pt x="694146" y="133350"/>
                </a:lnTo>
                <a:lnTo>
                  <a:pt x="693225" y="134620"/>
                </a:lnTo>
                <a:lnTo>
                  <a:pt x="691325" y="135835"/>
                </a:lnTo>
                <a:lnTo>
                  <a:pt x="690367" y="137160"/>
                </a:lnTo>
                <a:lnTo>
                  <a:pt x="688054" y="139700"/>
                </a:lnTo>
                <a:close/>
              </a:path>
              <a:path w="840740" h="173989">
                <a:moveTo>
                  <a:pt x="707523" y="132080"/>
                </a:moveTo>
                <a:lnTo>
                  <a:pt x="706007" y="132080"/>
                </a:lnTo>
                <a:lnTo>
                  <a:pt x="707380" y="130691"/>
                </a:lnTo>
                <a:lnTo>
                  <a:pt x="707239" y="130691"/>
                </a:lnTo>
                <a:lnTo>
                  <a:pt x="707523" y="132080"/>
                </a:lnTo>
                <a:close/>
              </a:path>
              <a:path w="840740" h="173989">
                <a:moveTo>
                  <a:pt x="728297" y="135835"/>
                </a:moveTo>
                <a:lnTo>
                  <a:pt x="728222" y="134833"/>
                </a:lnTo>
                <a:lnTo>
                  <a:pt x="729610" y="133350"/>
                </a:lnTo>
                <a:lnTo>
                  <a:pt x="730159" y="132080"/>
                </a:lnTo>
                <a:lnTo>
                  <a:pt x="732275" y="130691"/>
                </a:lnTo>
                <a:lnTo>
                  <a:pt x="732582" y="130691"/>
                </a:lnTo>
                <a:lnTo>
                  <a:pt x="730916" y="134620"/>
                </a:lnTo>
                <a:lnTo>
                  <a:pt x="729753" y="134620"/>
                </a:lnTo>
                <a:lnTo>
                  <a:pt x="728297" y="135835"/>
                </a:lnTo>
                <a:close/>
              </a:path>
              <a:path w="840740" h="173989">
                <a:moveTo>
                  <a:pt x="37317" y="137160"/>
                </a:moveTo>
                <a:lnTo>
                  <a:pt x="35748" y="137160"/>
                </a:lnTo>
                <a:lnTo>
                  <a:pt x="36631" y="134833"/>
                </a:lnTo>
                <a:lnTo>
                  <a:pt x="36712" y="134620"/>
                </a:lnTo>
                <a:lnTo>
                  <a:pt x="37734" y="133350"/>
                </a:lnTo>
                <a:lnTo>
                  <a:pt x="39079" y="132080"/>
                </a:lnTo>
                <a:lnTo>
                  <a:pt x="40623" y="132080"/>
                </a:lnTo>
                <a:lnTo>
                  <a:pt x="40563" y="133350"/>
                </a:lnTo>
                <a:lnTo>
                  <a:pt x="37702" y="134620"/>
                </a:lnTo>
                <a:lnTo>
                  <a:pt x="37317" y="137160"/>
                </a:lnTo>
                <a:close/>
              </a:path>
              <a:path w="840740" h="173989">
                <a:moveTo>
                  <a:pt x="110352" y="137160"/>
                </a:moveTo>
                <a:lnTo>
                  <a:pt x="109181" y="137160"/>
                </a:lnTo>
                <a:lnTo>
                  <a:pt x="109479" y="135835"/>
                </a:lnTo>
                <a:lnTo>
                  <a:pt x="110807" y="134620"/>
                </a:lnTo>
                <a:lnTo>
                  <a:pt x="111871" y="134620"/>
                </a:lnTo>
                <a:lnTo>
                  <a:pt x="113266" y="132080"/>
                </a:lnTo>
                <a:lnTo>
                  <a:pt x="115529" y="132080"/>
                </a:lnTo>
                <a:lnTo>
                  <a:pt x="115223" y="133350"/>
                </a:lnTo>
                <a:lnTo>
                  <a:pt x="114334" y="133350"/>
                </a:lnTo>
                <a:lnTo>
                  <a:pt x="113871" y="134620"/>
                </a:lnTo>
                <a:lnTo>
                  <a:pt x="112622" y="135835"/>
                </a:lnTo>
                <a:lnTo>
                  <a:pt x="111796" y="135835"/>
                </a:lnTo>
                <a:lnTo>
                  <a:pt x="110352" y="137160"/>
                </a:lnTo>
                <a:close/>
              </a:path>
              <a:path w="840740" h="173989">
                <a:moveTo>
                  <a:pt x="131507" y="153670"/>
                </a:moveTo>
                <a:lnTo>
                  <a:pt x="129927" y="153670"/>
                </a:lnTo>
                <a:lnTo>
                  <a:pt x="130347" y="152400"/>
                </a:lnTo>
                <a:lnTo>
                  <a:pt x="130770" y="152400"/>
                </a:lnTo>
                <a:lnTo>
                  <a:pt x="131835" y="151081"/>
                </a:lnTo>
                <a:lnTo>
                  <a:pt x="134984" y="148590"/>
                </a:lnTo>
                <a:lnTo>
                  <a:pt x="136855" y="146050"/>
                </a:lnTo>
                <a:lnTo>
                  <a:pt x="139578" y="143510"/>
                </a:lnTo>
                <a:lnTo>
                  <a:pt x="140378" y="142240"/>
                </a:lnTo>
                <a:lnTo>
                  <a:pt x="143004" y="139700"/>
                </a:lnTo>
                <a:lnTo>
                  <a:pt x="144873" y="138430"/>
                </a:lnTo>
                <a:lnTo>
                  <a:pt x="147612" y="135835"/>
                </a:lnTo>
                <a:lnTo>
                  <a:pt x="148463" y="134620"/>
                </a:lnTo>
                <a:lnTo>
                  <a:pt x="149474" y="132080"/>
                </a:lnTo>
                <a:lnTo>
                  <a:pt x="151819" y="132080"/>
                </a:lnTo>
                <a:lnTo>
                  <a:pt x="151264" y="133350"/>
                </a:lnTo>
                <a:lnTo>
                  <a:pt x="149257" y="134620"/>
                </a:lnTo>
                <a:lnTo>
                  <a:pt x="147719" y="137160"/>
                </a:lnTo>
                <a:lnTo>
                  <a:pt x="145282" y="138430"/>
                </a:lnTo>
                <a:lnTo>
                  <a:pt x="144261" y="140970"/>
                </a:lnTo>
                <a:lnTo>
                  <a:pt x="141841" y="142240"/>
                </a:lnTo>
                <a:lnTo>
                  <a:pt x="140346" y="144780"/>
                </a:lnTo>
                <a:lnTo>
                  <a:pt x="138578" y="146050"/>
                </a:lnTo>
                <a:lnTo>
                  <a:pt x="137245" y="147153"/>
                </a:lnTo>
                <a:lnTo>
                  <a:pt x="136336" y="148590"/>
                </a:lnTo>
                <a:lnTo>
                  <a:pt x="134213" y="149784"/>
                </a:lnTo>
                <a:lnTo>
                  <a:pt x="132420" y="151081"/>
                </a:lnTo>
                <a:lnTo>
                  <a:pt x="131930" y="152400"/>
                </a:lnTo>
                <a:lnTo>
                  <a:pt x="131507" y="153670"/>
                </a:lnTo>
                <a:close/>
              </a:path>
              <a:path w="840740" h="173989">
                <a:moveTo>
                  <a:pt x="360015" y="134620"/>
                </a:moveTo>
                <a:lnTo>
                  <a:pt x="359261" y="134620"/>
                </a:lnTo>
                <a:lnTo>
                  <a:pt x="360279" y="133350"/>
                </a:lnTo>
                <a:lnTo>
                  <a:pt x="360506" y="132080"/>
                </a:lnTo>
                <a:lnTo>
                  <a:pt x="361257" y="133350"/>
                </a:lnTo>
                <a:lnTo>
                  <a:pt x="360684" y="133350"/>
                </a:lnTo>
                <a:lnTo>
                  <a:pt x="360015" y="134620"/>
                </a:lnTo>
                <a:close/>
              </a:path>
              <a:path w="840740" h="173989">
                <a:moveTo>
                  <a:pt x="381117" y="138430"/>
                </a:moveTo>
                <a:lnTo>
                  <a:pt x="380053" y="138430"/>
                </a:lnTo>
                <a:lnTo>
                  <a:pt x="381007" y="137160"/>
                </a:lnTo>
                <a:lnTo>
                  <a:pt x="381587" y="135835"/>
                </a:lnTo>
                <a:lnTo>
                  <a:pt x="381792" y="134833"/>
                </a:lnTo>
                <a:lnTo>
                  <a:pt x="381836" y="134620"/>
                </a:lnTo>
                <a:lnTo>
                  <a:pt x="383323" y="134620"/>
                </a:lnTo>
                <a:lnTo>
                  <a:pt x="384263" y="133350"/>
                </a:lnTo>
                <a:lnTo>
                  <a:pt x="385935" y="132080"/>
                </a:lnTo>
                <a:lnTo>
                  <a:pt x="386914" y="132080"/>
                </a:lnTo>
                <a:lnTo>
                  <a:pt x="386793" y="133350"/>
                </a:lnTo>
                <a:lnTo>
                  <a:pt x="385138" y="133350"/>
                </a:lnTo>
                <a:lnTo>
                  <a:pt x="384455" y="134620"/>
                </a:lnTo>
                <a:lnTo>
                  <a:pt x="383576" y="135835"/>
                </a:lnTo>
                <a:lnTo>
                  <a:pt x="383085" y="137160"/>
                </a:lnTo>
                <a:lnTo>
                  <a:pt x="382640" y="137160"/>
                </a:lnTo>
                <a:lnTo>
                  <a:pt x="381117" y="138430"/>
                </a:lnTo>
                <a:close/>
              </a:path>
              <a:path w="840740" h="173989">
                <a:moveTo>
                  <a:pt x="421221" y="134620"/>
                </a:moveTo>
                <a:lnTo>
                  <a:pt x="420011" y="134620"/>
                </a:lnTo>
                <a:lnTo>
                  <a:pt x="421050" y="132080"/>
                </a:lnTo>
                <a:lnTo>
                  <a:pt x="422897" y="132080"/>
                </a:lnTo>
                <a:lnTo>
                  <a:pt x="422164" y="133350"/>
                </a:lnTo>
                <a:lnTo>
                  <a:pt x="421221" y="134620"/>
                </a:lnTo>
                <a:close/>
              </a:path>
              <a:path w="840740" h="173989">
                <a:moveTo>
                  <a:pt x="471663" y="133350"/>
                </a:moveTo>
                <a:lnTo>
                  <a:pt x="471211" y="132080"/>
                </a:lnTo>
                <a:lnTo>
                  <a:pt x="472044" y="132080"/>
                </a:lnTo>
                <a:lnTo>
                  <a:pt x="471663" y="133350"/>
                </a:lnTo>
                <a:close/>
              </a:path>
              <a:path w="840740" h="173989">
                <a:moveTo>
                  <a:pt x="521321" y="133350"/>
                </a:moveTo>
                <a:lnTo>
                  <a:pt x="520478" y="133350"/>
                </a:lnTo>
                <a:lnTo>
                  <a:pt x="520478" y="132080"/>
                </a:lnTo>
                <a:lnTo>
                  <a:pt x="521919" y="132080"/>
                </a:lnTo>
                <a:lnTo>
                  <a:pt x="521321" y="133350"/>
                </a:lnTo>
                <a:close/>
              </a:path>
              <a:path w="840740" h="173989">
                <a:moveTo>
                  <a:pt x="592534" y="137160"/>
                </a:moveTo>
                <a:lnTo>
                  <a:pt x="590965" y="137160"/>
                </a:lnTo>
                <a:lnTo>
                  <a:pt x="591848" y="134833"/>
                </a:lnTo>
                <a:lnTo>
                  <a:pt x="591929" y="134620"/>
                </a:lnTo>
                <a:lnTo>
                  <a:pt x="592950" y="133350"/>
                </a:lnTo>
                <a:lnTo>
                  <a:pt x="594295" y="132080"/>
                </a:lnTo>
                <a:lnTo>
                  <a:pt x="595840" y="132080"/>
                </a:lnTo>
                <a:lnTo>
                  <a:pt x="595779" y="133350"/>
                </a:lnTo>
                <a:lnTo>
                  <a:pt x="592918" y="134620"/>
                </a:lnTo>
                <a:lnTo>
                  <a:pt x="592534" y="137160"/>
                </a:lnTo>
                <a:close/>
              </a:path>
              <a:path w="840740" h="173989">
                <a:moveTo>
                  <a:pt x="665565" y="137160"/>
                </a:moveTo>
                <a:lnTo>
                  <a:pt x="664394" y="137160"/>
                </a:lnTo>
                <a:lnTo>
                  <a:pt x="664692" y="135835"/>
                </a:lnTo>
                <a:lnTo>
                  <a:pt x="666020" y="134620"/>
                </a:lnTo>
                <a:lnTo>
                  <a:pt x="667084" y="134620"/>
                </a:lnTo>
                <a:lnTo>
                  <a:pt x="668479" y="132080"/>
                </a:lnTo>
                <a:lnTo>
                  <a:pt x="670742" y="132080"/>
                </a:lnTo>
                <a:lnTo>
                  <a:pt x="670436" y="133350"/>
                </a:lnTo>
                <a:lnTo>
                  <a:pt x="669547" y="133350"/>
                </a:lnTo>
                <a:lnTo>
                  <a:pt x="669084" y="134620"/>
                </a:lnTo>
                <a:lnTo>
                  <a:pt x="667835" y="135835"/>
                </a:lnTo>
                <a:lnTo>
                  <a:pt x="667009" y="135835"/>
                </a:lnTo>
                <a:lnTo>
                  <a:pt x="665565" y="137160"/>
                </a:lnTo>
                <a:close/>
              </a:path>
              <a:path w="840740" h="173989">
                <a:moveTo>
                  <a:pt x="686720" y="153670"/>
                </a:moveTo>
                <a:lnTo>
                  <a:pt x="685140" y="153670"/>
                </a:lnTo>
                <a:lnTo>
                  <a:pt x="685560" y="152400"/>
                </a:lnTo>
                <a:lnTo>
                  <a:pt x="685983" y="152400"/>
                </a:lnTo>
                <a:lnTo>
                  <a:pt x="687048" y="151081"/>
                </a:lnTo>
                <a:lnTo>
                  <a:pt x="690197" y="148590"/>
                </a:lnTo>
                <a:lnTo>
                  <a:pt x="692068" y="146050"/>
                </a:lnTo>
                <a:lnTo>
                  <a:pt x="694791" y="143510"/>
                </a:lnTo>
                <a:lnTo>
                  <a:pt x="695591" y="142240"/>
                </a:lnTo>
                <a:lnTo>
                  <a:pt x="698217" y="139700"/>
                </a:lnTo>
                <a:lnTo>
                  <a:pt x="700086" y="138430"/>
                </a:lnTo>
                <a:lnTo>
                  <a:pt x="702825" y="135835"/>
                </a:lnTo>
                <a:lnTo>
                  <a:pt x="703676" y="134620"/>
                </a:lnTo>
                <a:lnTo>
                  <a:pt x="704687" y="132080"/>
                </a:lnTo>
                <a:lnTo>
                  <a:pt x="707032" y="132080"/>
                </a:lnTo>
                <a:lnTo>
                  <a:pt x="706477" y="133350"/>
                </a:lnTo>
                <a:lnTo>
                  <a:pt x="704470" y="134620"/>
                </a:lnTo>
                <a:lnTo>
                  <a:pt x="702932" y="137160"/>
                </a:lnTo>
                <a:lnTo>
                  <a:pt x="700498" y="138430"/>
                </a:lnTo>
                <a:lnTo>
                  <a:pt x="699474" y="140970"/>
                </a:lnTo>
                <a:lnTo>
                  <a:pt x="697054" y="142240"/>
                </a:lnTo>
                <a:lnTo>
                  <a:pt x="695559" y="144780"/>
                </a:lnTo>
                <a:lnTo>
                  <a:pt x="693791" y="146050"/>
                </a:lnTo>
                <a:lnTo>
                  <a:pt x="692457" y="147153"/>
                </a:lnTo>
                <a:lnTo>
                  <a:pt x="691549" y="148590"/>
                </a:lnTo>
                <a:lnTo>
                  <a:pt x="689426" y="149784"/>
                </a:lnTo>
                <a:lnTo>
                  <a:pt x="687633" y="151081"/>
                </a:lnTo>
                <a:lnTo>
                  <a:pt x="687143" y="152400"/>
                </a:lnTo>
                <a:lnTo>
                  <a:pt x="686720" y="153670"/>
                </a:lnTo>
                <a:close/>
              </a:path>
              <a:path w="840740" h="173989">
                <a:moveTo>
                  <a:pt x="0" y="137160"/>
                </a:moveTo>
                <a:lnTo>
                  <a:pt x="0" y="134620"/>
                </a:lnTo>
                <a:lnTo>
                  <a:pt x="1138" y="133350"/>
                </a:lnTo>
                <a:lnTo>
                  <a:pt x="2473" y="133350"/>
                </a:lnTo>
                <a:lnTo>
                  <a:pt x="1505" y="134620"/>
                </a:lnTo>
                <a:lnTo>
                  <a:pt x="728" y="135835"/>
                </a:lnTo>
                <a:lnTo>
                  <a:pt x="0" y="137160"/>
                </a:lnTo>
                <a:close/>
              </a:path>
              <a:path w="840740" h="173989">
                <a:moveTo>
                  <a:pt x="160587" y="137160"/>
                </a:moveTo>
                <a:lnTo>
                  <a:pt x="158299" y="137160"/>
                </a:lnTo>
                <a:lnTo>
                  <a:pt x="158466" y="135835"/>
                </a:lnTo>
                <a:lnTo>
                  <a:pt x="160259" y="135835"/>
                </a:lnTo>
                <a:lnTo>
                  <a:pt x="161274" y="134620"/>
                </a:lnTo>
                <a:lnTo>
                  <a:pt x="162565" y="133350"/>
                </a:lnTo>
                <a:lnTo>
                  <a:pt x="163402" y="133350"/>
                </a:lnTo>
                <a:lnTo>
                  <a:pt x="162494" y="134620"/>
                </a:lnTo>
                <a:lnTo>
                  <a:pt x="161736" y="134620"/>
                </a:lnTo>
                <a:lnTo>
                  <a:pt x="160587" y="137160"/>
                </a:lnTo>
                <a:close/>
              </a:path>
              <a:path w="840740" h="173989">
                <a:moveTo>
                  <a:pt x="393390" y="138430"/>
                </a:moveTo>
                <a:lnTo>
                  <a:pt x="392216" y="138430"/>
                </a:lnTo>
                <a:lnTo>
                  <a:pt x="392526" y="137160"/>
                </a:lnTo>
                <a:lnTo>
                  <a:pt x="394460" y="135835"/>
                </a:lnTo>
                <a:lnTo>
                  <a:pt x="395774" y="134620"/>
                </a:lnTo>
                <a:lnTo>
                  <a:pt x="397493" y="133350"/>
                </a:lnTo>
                <a:lnTo>
                  <a:pt x="397974" y="133350"/>
                </a:lnTo>
                <a:lnTo>
                  <a:pt x="397817" y="134620"/>
                </a:lnTo>
                <a:lnTo>
                  <a:pt x="397715" y="135835"/>
                </a:lnTo>
                <a:lnTo>
                  <a:pt x="396117" y="135835"/>
                </a:lnTo>
                <a:lnTo>
                  <a:pt x="395148" y="137160"/>
                </a:lnTo>
                <a:lnTo>
                  <a:pt x="394109" y="137160"/>
                </a:lnTo>
                <a:lnTo>
                  <a:pt x="393390" y="138430"/>
                </a:lnTo>
                <a:close/>
              </a:path>
              <a:path w="840740" h="173989">
                <a:moveTo>
                  <a:pt x="403329" y="140970"/>
                </a:moveTo>
                <a:lnTo>
                  <a:pt x="402098" y="140970"/>
                </a:lnTo>
                <a:lnTo>
                  <a:pt x="402795" y="138430"/>
                </a:lnTo>
                <a:lnTo>
                  <a:pt x="404318" y="138430"/>
                </a:lnTo>
                <a:lnTo>
                  <a:pt x="405254" y="137160"/>
                </a:lnTo>
                <a:lnTo>
                  <a:pt x="407098" y="135835"/>
                </a:lnTo>
                <a:lnTo>
                  <a:pt x="408261" y="133350"/>
                </a:lnTo>
                <a:lnTo>
                  <a:pt x="409763" y="133350"/>
                </a:lnTo>
                <a:lnTo>
                  <a:pt x="409567" y="134620"/>
                </a:lnTo>
                <a:lnTo>
                  <a:pt x="408753" y="135835"/>
                </a:lnTo>
                <a:lnTo>
                  <a:pt x="408147" y="135835"/>
                </a:lnTo>
                <a:lnTo>
                  <a:pt x="405834" y="137160"/>
                </a:lnTo>
                <a:lnTo>
                  <a:pt x="405229" y="138430"/>
                </a:lnTo>
                <a:lnTo>
                  <a:pt x="403329" y="140970"/>
                </a:lnTo>
                <a:close/>
              </a:path>
              <a:path w="840740" h="173989">
                <a:moveTo>
                  <a:pt x="468822" y="135835"/>
                </a:moveTo>
                <a:lnTo>
                  <a:pt x="468425" y="135835"/>
                </a:lnTo>
                <a:lnTo>
                  <a:pt x="469410" y="133350"/>
                </a:lnTo>
                <a:lnTo>
                  <a:pt x="471659" y="133350"/>
                </a:lnTo>
                <a:lnTo>
                  <a:pt x="471307" y="134620"/>
                </a:lnTo>
                <a:lnTo>
                  <a:pt x="469499" y="134620"/>
                </a:lnTo>
                <a:lnTo>
                  <a:pt x="468822" y="135835"/>
                </a:lnTo>
                <a:close/>
              </a:path>
              <a:path w="840740" h="173989">
                <a:moveTo>
                  <a:pt x="479018" y="138430"/>
                </a:moveTo>
                <a:lnTo>
                  <a:pt x="478260" y="138430"/>
                </a:lnTo>
                <a:lnTo>
                  <a:pt x="478374" y="137160"/>
                </a:lnTo>
                <a:lnTo>
                  <a:pt x="480413" y="134620"/>
                </a:lnTo>
                <a:lnTo>
                  <a:pt x="481424" y="134620"/>
                </a:lnTo>
                <a:lnTo>
                  <a:pt x="481616" y="133350"/>
                </a:lnTo>
                <a:lnTo>
                  <a:pt x="482214" y="133350"/>
                </a:lnTo>
                <a:lnTo>
                  <a:pt x="482680" y="134620"/>
                </a:lnTo>
                <a:lnTo>
                  <a:pt x="482094" y="135835"/>
                </a:lnTo>
                <a:lnTo>
                  <a:pt x="481504" y="135835"/>
                </a:lnTo>
                <a:lnTo>
                  <a:pt x="480509" y="137160"/>
                </a:lnTo>
                <a:lnTo>
                  <a:pt x="479296" y="137160"/>
                </a:lnTo>
                <a:lnTo>
                  <a:pt x="479018" y="138430"/>
                </a:lnTo>
                <a:close/>
              </a:path>
              <a:path w="840740" h="173989">
                <a:moveTo>
                  <a:pt x="508589" y="158750"/>
                </a:moveTo>
                <a:lnTo>
                  <a:pt x="507006" y="158750"/>
                </a:lnTo>
                <a:lnTo>
                  <a:pt x="507123" y="157480"/>
                </a:lnTo>
                <a:lnTo>
                  <a:pt x="508038" y="157480"/>
                </a:lnTo>
                <a:lnTo>
                  <a:pt x="508664" y="156210"/>
                </a:lnTo>
                <a:lnTo>
                  <a:pt x="511208" y="153670"/>
                </a:lnTo>
                <a:lnTo>
                  <a:pt x="514195" y="151081"/>
                </a:lnTo>
                <a:lnTo>
                  <a:pt x="516614" y="148590"/>
                </a:lnTo>
                <a:lnTo>
                  <a:pt x="517386" y="147153"/>
                </a:lnTo>
                <a:lnTo>
                  <a:pt x="518040" y="147153"/>
                </a:lnTo>
                <a:lnTo>
                  <a:pt x="519033" y="146050"/>
                </a:lnTo>
                <a:lnTo>
                  <a:pt x="519460" y="144780"/>
                </a:lnTo>
                <a:lnTo>
                  <a:pt x="521435" y="143510"/>
                </a:lnTo>
                <a:lnTo>
                  <a:pt x="522510" y="142240"/>
                </a:lnTo>
                <a:lnTo>
                  <a:pt x="527791" y="138430"/>
                </a:lnTo>
                <a:lnTo>
                  <a:pt x="529776" y="135835"/>
                </a:lnTo>
                <a:lnTo>
                  <a:pt x="530284" y="134833"/>
                </a:lnTo>
                <a:lnTo>
                  <a:pt x="530392" y="134620"/>
                </a:lnTo>
                <a:lnTo>
                  <a:pt x="531780" y="133350"/>
                </a:lnTo>
                <a:lnTo>
                  <a:pt x="533121" y="133350"/>
                </a:lnTo>
                <a:lnTo>
                  <a:pt x="531833" y="135835"/>
                </a:lnTo>
                <a:lnTo>
                  <a:pt x="530837" y="135835"/>
                </a:lnTo>
                <a:lnTo>
                  <a:pt x="529883" y="137160"/>
                </a:lnTo>
                <a:lnTo>
                  <a:pt x="529054" y="137160"/>
                </a:lnTo>
                <a:lnTo>
                  <a:pt x="528549" y="138430"/>
                </a:lnTo>
                <a:lnTo>
                  <a:pt x="526592" y="139700"/>
                </a:lnTo>
                <a:lnTo>
                  <a:pt x="525958" y="140970"/>
                </a:lnTo>
                <a:lnTo>
                  <a:pt x="524158" y="142240"/>
                </a:lnTo>
                <a:lnTo>
                  <a:pt x="523033" y="143510"/>
                </a:lnTo>
                <a:lnTo>
                  <a:pt x="521108" y="146050"/>
                </a:lnTo>
                <a:lnTo>
                  <a:pt x="520452" y="147153"/>
                </a:lnTo>
                <a:lnTo>
                  <a:pt x="518859" y="148590"/>
                </a:lnTo>
                <a:lnTo>
                  <a:pt x="518307" y="149784"/>
                </a:lnTo>
                <a:lnTo>
                  <a:pt x="518443" y="149784"/>
                </a:lnTo>
                <a:lnTo>
                  <a:pt x="515493" y="151081"/>
                </a:lnTo>
                <a:lnTo>
                  <a:pt x="514873" y="152400"/>
                </a:lnTo>
                <a:lnTo>
                  <a:pt x="514365" y="153670"/>
                </a:lnTo>
                <a:lnTo>
                  <a:pt x="511902" y="154940"/>
                </a:lnTo>
                <a:lnTo>
                  <a:pt x="509913" y="157480"/>
                </a:lnTo>
                <a:lnTo>
                  <a:pt x="508589" y="158750"/>
                </a:lnTo>
                <a:close/>
              </a:path>
              <a:path w="840740" h="173989">
                <a:moveTo>
                  <a:pt x="550334" y="140970"/>
                </a:moveTo>
                <a:lnTo>
                  <a:pt x="550231" y="139700"/>
                </a:lnTo>
                <a:lnTo>
                  <a:pt x="551810" y="138430"/>
                </a:lnTo>
                <a:lnTo>
                  <a:pt x="553615" y="137160"/>
                </a:lnTo>
                <a:lnTo>
                  <a:pt x="554473" y="135835"/>
                </a:lnTo>
                <a:lnTo>
                  <a:pt x="554412" y="134620"/>
                </a:lnTo>
                <a:lnTo>
                  <a:pt x="555309" y="134620"/>
                </a:lnTo>
                <a:lnTo>
                  <a:pt x="556091" y="133350"/>
                </a:lnTo>
                <a:lnTo>
                  <a:pt x="557686" y="133350"/>
                </a:lnTo>
                <a:lnTo>
                  <a:pt x="556682" y="134620"/>
                </a:lnTo>
                <a:lnTo>
                  <a:pt x="555858" y="135835"/>
                </a:lnTo>
                <a:lnTo>
                  <a:pt x="555106" y="137160"/>
                </a:lnTo>
                <a:lnTo>
                  <a:pt x="554704" y="137160"/>
                </a:lnTo>
                <a:lnTo>
                  <a:pt x="554294" y="138430"/>
                </a:lnTo>
                <a:lnTo>
                  <a:pt x="552415" y="138430"/>
                </a:lnTo>
                <a:lnTo>
                  <a:pt x="551323" y="139700"/>
                </a:lnTo>
                <a:lnTo>
                  <a:pt x="550334" y="140970"/>
                </a:lnTo>
                <a:close/>
              </a:path>
              <a:path w="840740" h="173989">
                <a:moveTo>
                  <a:pt x="715800" y="137160"/>
                </a:moveTo>
                <a:lnTo>
                  <a:pt x="713512" y="137160"/>
                </a:lnTo>
                <a:lnTo>
                  <a:pt x="713679" y="135835"/>
                </a:lnTo>
                <a:lnTo>
                  <a:pt x="715472" y="135835"/>
                </a:lnTo>
                <a:lnTo>
                  <a:pt x="716490" y="134620"/>
                </a:lnTo>
                <a:lnTo>
                  <a:pt x="717778" y="133350"/>
                </a:lnTo>
                <a:lnTo>
                  <a:pt x="718615" y="133350"/>
                </a:lnTo>
                <a:lnTo>
                  <a:pt x="717707" y="134620"/>
                </a:lnTo>
                <a:lnTo>
                  <a:pt x="716949" y="134620"/>
                </a:lnTo>
                <a:lnTo>
                  <a:pt x="715800" y="137160"/>
                </a:lnTo>
                <a:close/>
              </a:path>
              <a:path w="840740" h="173989">
                <a:moveTo>
                  <a:pt x="840133" y="135835"/>
                </a:moveTo>
                <a:lnTo>
                  <a:pt x="839281" y="135835"/>
                </a:lnTo>
                <a:lnTo>
                  <a:pt x="839824" y="133350"/>
                </a:lnTo>
                <a:lnTo>
                  <a:pt x="840133" y="133350"/>
                </a:lnTo>
                <a:lnTo>
                  <a:pt x="840133" y="135835"/>
                </a:lnTo>
                <a:close/>
              </a:path>
              <a:path w="840740" h="173989">
                <a:moveTo>
                  <a:pt x="63116" y="148590"/>
                </a:moveTo>
                <a:lnTo>
                  <a:pt x="60401" y="148590"/>
                </a:lnTo>
                <a:lnTo>
                  <a:pt x="62081" y="146050"/>
                </a:lnTo>
                <a:lnTo>
                  <a:pt x="64369" y="146050"/>
                </a:lnTo>
                <a:lnTo>
                  <a:pt x="65340" y="142240"/>
                </a:lnTo>
                <a:lnTo>
                  <a:pt x="66824" y="142240"/>
                </a:lnTo>
                <a:lnTo>
                  <a:pt x="67910" y="140970"/>
                </a:lnTo>
                <a:lnTo>
                  <a:pt x="68219" y="139700"/>
                </a:lnTo>
                <a:lnTo>
                  <a:pt x="70073" y="139700"/>
                </a:lnTo>
                <a:lnTo>
                  <a:pt x="70401" y="137160"/>
                </a:lnTo>
                <a:lnTo>
                  <a:pt x="72230" y="137160"/>
                </a:lnTo>
                <a:lnTo>
                  <a:pt x="72387" y="135835"/>
                </a:lnTo>
                <a:lnTo>
                  <a:pt x="72507" y="134833"/>
                </a:lnTo>
                <a:lnTo>
                  <a:pt x="72532" y="134620"/>
                </a:lnTo>
                <a:lnTo>
                  <a:pt x="75824" y="134620"/>
                </a:lnTo>
                <a:lnTo>
                  <a:pt x="74850" y="135835"/>
                </a:lnTo>
                <a:lnTo>
                  <a:pt x="74611" y="135835"/>
                </a:lnTo>
                <a:lnTo>
                  <a:pt x="73390" y="137160"/>
                </a:lnTo>
                <a:lnTo>
                  <a:pt x="72710" y="138430"/>
                </a:lnTo>
                <a:lnTo>
                  <a:pt x="69949" y="140970"/>
                </a:lnTo>
                <a:lnTo>
                  <a:pt x="68234" y="142240"/>
                </a:lnTo>
                <a:lnTo>
                  <a:pt x="66305" y="144780"/>
                </a:lnTo>
                <a:lnTo>
                  <a:pt x="65444" y="144780"/>
                </a:lnTo>
                <a:lnTo>
                  <a:pt x="63857" y="147153"/>
                </a:lnTo>
                <a:lnTo>
                  <a:pt x="63116" y="148590"/>
                </a:lnTo>
                <a:close/>
              </a:path>
              <a:path w="840740" h="173989">
                <a:moveTo>
                  <a:pt x="120856" y="139700"/>
                </a:moveTo>
                <a:lnTo>
                  <a:pt x="119316" y="139700"/>
                </a:lnTo>
                <a:lnTo>
                  <a:pt x="120266" y="137160"/>
                </a:lnTo>
                <a:lnTo>
                  <a:pt x="122261" y="135835"/>
                </a:lnTo>
                <a:lnTo>
                  <a:pt x="123664" y="134620"/>
                </a:lnTo>
                <a:lnTo>
                  <a:pt x="124767" y="134620"/>
                </a:lnTo>
                <a:lnTo>
                  <a:pt x="123919" y="135835"/>
                </a:lnTo>
                <a:lnTo>
                  <a:pt x="122415" y="137160"/>
                </a:lnTo>
                <a:lnTo>
                  <a:pt x="120856" y="139700"/>
                </a:lnTo>
                <a:close/>
              </a:path>
              <a:path w="840740" h="173989">
                <a:moveTo>
                  <a:pt x="184787" y="135835"/>
                </a:moveTo>
                <a:lnTo>
                  <a:pt x="185214" y="134833"/>
                </a:lnTo>
                <a:lnTo>
                  <a:pt x="185315" y="134620"/>
                </a:lnTo>
                <a:lnTo>
                  <a:pt x="186407" y="134620"/>
                </a:lnTo>
                <a:lnTo>
                  <a:pt x="184787" y="135835"/>
                </a:lnTo>
                <a:close/>
              </a:path>
              <a:path w="840740" h="173989">
                <a:moveTo>
                  <a:pt x="202303" y="144780"/>
                </a:moveTo>
                <a:lnTo>
                  <a:pt x="200271" y="144780"/>
                </a:lnTo>
                <a:lnTo>
                  <a:pt x="200285" y="143510"/>
                </a:lnTo>
                <a:lnTo>
                  <a:pt x="203299" y="140970"/>
                </a:lnTo>
                <a:lnTo>
                  <a:pt x="205278" y="139700"/>
                </a:lnTo>
                <a:lnTo>
                  <a:pt x="205773" y="138430"/>
                </a:lnTo>
                <a:lnTo>
                  <a:pt x="207388" y="137160"/>
                </a:lnTo>
                <a:lnTo>
                  <a:pt x="210388" y="134620"/>
                </a:lnTo>
                <a:lnTo>
                  <a:pt x="211292" y="134620"/>
                </a:lnTo>
                <a:lnTo>
                  <a:pt x="211244" y="135835"/>
                </a:lnTo>
                <a:lnTo>
                  <a:pt x="209612" y="137160"/>
                </a:lnTo>
                <a:lnTo>
                  <a:pt x="207982" y="138430"/>
                </a:lnTo>
                <a:lnTo>
                  <a:pt x="205153" y="140970"/>
                </a:lnTo>
                <a:lnTo>
                  <a:pt x="202303" y="144780"/>
                </a:lnTo>
                <a:close/>
              </a:path>
              <a:path w="840740" h="173989">
                <a:moveTo>
                  <a:pt x="321878" y="135835"/>
                </a:moveTo>
                <a:lnTo>
                  <a:pt x="320506" y="135835"/>
                </a:lnTo>
                <a:lnTo>
                  <a:pt x="321310" y="134620"/>
                </a:lnTo>
                <a:lnTo>
                  <a:pt x="321878" y="135835"/>
                </a:lnTo>
                <a:close/>
              </a:path>
              <a:path w="840740" h="173989">
                <a:moveTo>
                  <a:pt x="326512" y="143510"/>
                </a:moveTo>
                <a:lnTo>
                  <a:pt x="325220" y="143510"/>
                </a:lnTo>
                <a:lnTo>
                  <a:pt x="326391" y="142240"/>
                </a:lnTo>
                <a:lnTo>
                  <a:pt x="326768" y="141129"/>
                </a:lnTo>
                <a:lnTo>
                  <a:pt x="326822" y="140970"/>
                </a:lnTo>
                <a:lnTo>
                  <a:pt x="329049" y="139700"/>
                </a:lnTo>
                <a:lnTo>
                  <a:pt x="330113" y="137160"/>
                </a:lnTo>
                <a:lnTo>
                  <a:pt x="330982" y="135835"/>
                </a:lnTo>
                <a:lnTo>
                  <a:pt x="333750" y="134620"/>
                </a:lnTo>
                <a:lnTo>
                  <a:pt x="333818" y="135835"/>
                </a:lnTo>
                <a:lnTo>
                  <a:pt x="332506" y="137160"/>
                </a:lnTo>
                <a:lnTo>
                  <a:pt x="331191" y="138430"/>
                </a:lnTo>
                <a:lnTo>
                  <a:pt x="328775" y="140970"/>
                </a:lnTo>
                <a:lnTo>
                  <a:pt x="327341" y="142240"/>
                </a:lnTo>
                <a:lnTo>
                  <a:pt x="326512" y="143510"/>
                </a:lnTo>
                <a:close/>
              </a:path>
              <a:path w="840740" h="173989">
                <a:moveTo>
                  <a:pt x="359040" y="137160"/>
                </a:moveTo>
                <a:lnTo>
                  <a:pt x="356037" y="137160"/>
                </a:lnTo>
                <a:lnTo>
                  <a:pt x="356746" y="135835"/>
                </a:lnTo>
                <a:lnTo>
                  <a:pt x="358585" y="134620"/>
                </a:lnTo>
                <a:lnTo>
                  <a:pt x="359684" y="134620"/>
                </a:lnTo>
                <a:lnTo>
                  <a:pt x="359040" y="137160"/>
                </a:lnTo>
                <a:close/>
              </a:path>
              <a:path w="840740" h="173989">
                <a:moveTo>
                  <a:pt x="414951" y="140970"/>
                </a:moveTo>
                <a:lnTo>
                  <a:pt x="413777" y="140970"/>
                </a:lnTo>
                <a:lnTo>
                  <a:pt x="413777" y="139700"/>
                </a:lnTo>
                <a:lnTo>
                  <a:pt x="415040" y="139700"/>
                </a:lnTo>
                <a:lnTo>
                  <a:pt x="415350" y="138430"/>
                </a:lnTo>
                <a:lnTo>
                  <a:pt x="416036" y="137160"/>
                </a:lnTo>
                <a:lnTo>
                  <a:pt x="417741" y="137160"/>
                </a:lnTo>
                <a:lnTo>
                  <a:pt x="418911" y="134833"/>
                </a:lnTo>
                <a:lnTo>
                  <a:pt x="419018" y="134620"/>
                </a:lnTo>
                <a:lnTo>
                  <a:pt x="419894" y="134620"/>
                </a:lnTo>
                <a:lnTo>
                  <a:pt x="419918" y="135835"/>
                </a:lnTo>
                <a:lnTo>
                  <a:pt x="419636" y="135835"/>
                </a:lnTo>
                <a:lnTo>
                  <a:pt x="416695" y="138430"/>
                </a:lnTo>
                <a:lnTo>
                  <a:pt x="414951" y="140970"/>
                </a:lnTo>
                <a:close/>
              </a:path>
              <a:path w="840740" h="173989">
                <a:moveTo>
                  <a:pt x="431096" y="137160"/>
                </a:moveTo>
                <a:lnTo>
                  <a:pt x="429815" y="137160"/>
                </a:lnTo>
                <a:lnTo>
                  <a:pt x="430127" y="135835"/>
                </a:lnTo>
                <a:lnTo>
                  <a:pt x="430970" y="135835"/>
                </a:lnTo>
                <a:lnTo>
                  <a:pt x="432427" y="134620"/>
                </a:lnTo>
                <a:lnTo>
                  <a:pt x="431096" y="137160"/>
                </a:lnTo>
                <a:close/>
              </a:path>
              <a:path w="840740" h="173989">
                <a:moveTo>
                  <a:pt x="474798" y="154940"/>
                </a:moveTo>
                <a:lnTo>
                  <a:pt x="474104" y="154940"/>
                </a:lnTo>
                <a:lnTo>
                  <a:pt x="474100" y="153670"/>
                </a:lnTo>
                <a:lnTo>
                  <a:pt x="474342" y="153670"/>
                </a:lnTo>
                <a:lnTo>
                  <a:pt x="475659" y="152400"/>
                </a:lnTo>
                <a:lnTo>
                  <a:pt x="476406" y="151081"/>
                </a:lnTo>
                <a:lnTo>
                  <a:pt x="478762" y="149784"/>
                </a:lnTo>
                <a:lnTo>
                  <a:pt x="479440" y="148759"/>
                </a:lnTo>
                <a:lnTo>
                  <a:pt x="479552" y="148590"/>
                </a:lnTo>
                <a:lnTo>
                  <a:pt x="481655" y="146050"/>
                </a:lnTo>
                <a:lnTo>
                  <a:pt x="482833" y="144780"/>
                </a:lnTo>
                <a:lnTo>
                  <a:pt x="484769" y="143510"/>
                </a:lnTo>
                <a:lnTo>
                  <a:pt x="485103" y="143510"/>
                </a:lnTo>
                <a:lnTo>
                  <a:pt x="485583" y="142240"/>
                </a:lnTo>
                <a:lnTo>
                  <a:pt x="486408" y="141129"/>
                </a:lnTo>
                <a:lnTo>
                  <a:pt x="486526" y="140970"/>
                </a:lnTo>
                <a:lnTo>
                  <a:pt x="488708" y="139700"/>
                </a:lnTo>
                <a:lnTo>
                  <a:pt x="490341" y="138430"/>
                </a:lnTo>
                <a:lnTo>
                  <a:pt x="491950" y="134833"/>
                </a:lnTo>
                <a:lnTo>
                  <a:pt x="492046" y="134620"/>
                </a:lnTo>
                <a:lnTo>
                  <a:pt x="494515" y="134620"/>
                </a:lnTo>
                <a:lnTo>
                  <a:pt x="493940" y="135835"/>
                </a:lnTo>
                <a:lnTo>
                  <a:pt x="492074" y="137160"/>
                </a:lnTo>
                <a:lnTo>
                  <a:pt x="491060" y="139700"/>
                </a:lnTo>
                <a:lnTo>
                  <a:pt x="489388" y="139700"/>
                </a:lnTo>
                <a:lnTo>
                  <a:pt x="488612" y="142240"/>
                </a:lnTo>
                <a:lnTo>
                  <a:pt x="486409" y="144780"/>
                </a:lnTo>
                <a:lnTo>
                  <a:pt x="479603" y="151081"/>
                </a:lnTo>
                <a:lnTo>
                  <a:pt x="477534" y="152400"/>
                </a:lnTo>
                <a:lnTo>
                  <a:pt x="476050" y="153670"/>
                </a:lnTo>
                <a:lnTo>
                  <a:pt x="474798" y="154940"/>
                </a:lnTo>
                <a:close/>
              </a:path>
              <a:path w="840740" h="173989">
                <a:moveTo>
                  <a:pt x="508429" y="146050"/>
                </a:moveTo>
                <a:lnTo>
                  <a:pt x="507504" y="146050"/>
                </a:lnTo>
                <a:lnTo>
                  <a:pt x="508376" y="144780"/>
                </a:lnTo>
                <a:lnTo>
                  <a:pt x="508596" y="143510"/>
                </a:lnTo>
                <a:lnTo>
                  <a:pt x="509336" y="143510"/>
                </a:lnTo>
                <a:lnTo>
                  <a:pt x="509842" y="142240"/>
                </a:lnTo>
                <a:lnTo>
                  <a:pt x="510891" y="142240"/>
                </a:lnTo>
                <a:lnTo>
                  <a:pt x="511632" y="141129"/>
                </a:lnTo>
                <a:lnTo>
                  <a:pt x="513187" y="138430"/>
                </a:lnTo>
                <a:lnTo>
                  <a:pt x="514920" y="137160"/>
                </a:lnTo>
                <a:lnTo>
                  <a:pt x="516864" y="135835"/>
                </a:lnTo>
                <a:lnTo>
                  <a:pt x="517606" y="134620"/>
                </a:lnTo>
                <a:lnTo>
                  <a:pt x="519147" y="134620"/>
                </a:lnTo>
                <a:lnTo>
                  <a:pt x="518514" y="135835"/>
                </a:lnTo>
                <a:lnTo>
                  <a:pt x="517873" y="137160"/>
                </a:lnTo>
                <a:lnTo>
                  <a:pt x="516528" y="138430"/>
                </a:lnTo>
                <a:lnTo>
                  <a:pt x="515834" y="139700"/>
                </a:lnTo>
                <a:lnTo>
                  <a:pt x="513578" y="140970"/>
                </a:lnTo>
                <a:lnTo>
                  <a:pt x="512521" y="142240"/>
                </a:lnTo>
                <a:lnTo>
                  <a:pt x="510739" y="143510"/>
                </a:lnTo>
                <a:lnTo>
                  <a:pt x="510013" y="144780"/>
                </a:lnTo>
                <a:lnTo>
                  <a:pt x="508429" y="146050"/>
                </a:lnTo>
                <a:close/>
              </a:path>
              <a:path w="840740" h="173989">
                <a:moveTo>
                  <a:pt x="618329" y="148590"/>
                </a:moveTo>
                <a:lnTo>
                  <a:pt x="615614" y="148590"/>
                </a:lnTo>
                <a:lnTo>
                  <a:pt x="617294" y="146050"/>
                </a:lnTo>
                <a:lnTo>
                  <a:pt x="619582" y="146050"/>
                </a:lnTo>
                <a:lnTo>
                  <a:pt x="620553" y="142240"/>
                </a:lnTo>
                <a:lnTo>
                  <a:pt x="622037" y="142240"/>
                </a:lnTo>
                <a:lnTo>
                  <a:pt x="623122" y="140970"/>
                </a:lnTo>
                <a:lnTo>
                  <a:pt x="623432" y="139700"/>
                </a:lnTo>
                <a:lnTo>
                  <a:pt x="625286" y="139700"/>
                </a:lnTo>
                <a:lnTo>
                  <a:pt x="625613" y="137160"/>
                </a:lnTo>
                <a:lnTo>
                  <a:pt x="627443" y="137160"/>
                </a:lnTo>
                <a:lnTo>
                  <a:pt x="627600" y="135835"/>
                </a:lnTo>
                <a:lnTo>
                  <a:pt x="627720" y="134833"/>
                </a:lnTo>
                <a:lnTo>
                  <a:pt x="627745" y="134620"/>
                </a:lnTo>
                <a:lnTo>
                  <a:pt x="631037" y="134620"/>
                </a:lnTo>
                <a:lnTo>
                  <a:pt x="630063" y="135835"/>
                </a:lnTo>
                <a:lnTo>
                  <a:pt x="629824" y="135835"/>
                </a:lnTo>
                <a:lnTo>
                  <a:pt x="628603" y="137160"/>
                </a:lnTo>
                <a:lnTo>
                  <a:pt x="627923" y="138430"/>
                </a:lnTo>
                <a:lnTo>
                  <a:pt x="625162" y="140970"/>
                </a:lnTo>
                <a:lnTo>
                  <a:pt x="623446" y="142240"/>
                </a:lnTo>
                <a:lnTo>
                  <a:pt x="621518" y="144780"/>
                </a:lnTo>
                <a:lnTo>
                  <a:pt x="620657" y="144780"/>
                </a:lnTo>
                <a:lnTo>
                  <a:pt x="619070" y="147153"/>
                </a:lnTo>
                <a:lnTo>
                  <a:pt x="618329" y="148590"/>
                </a:lnTo>
                <a:close/>
              </a:path>
              <a:path w="840740" h="173989">
                <a:moveTo>
                  <a:pt x="676069" y="139700"/>
                </a:moveTo>
                <a:lnTo>
                  <a:pt x="674529" y="139700"/>
                </a:lnTo>
                <a:lnTo>
                  <a:pt x="675479" y="137160"/>
                </a:lnTo>
                <a:lnTo>
                  <a:pt x="677474" y="135835"/>
                </a:lnTo>
                <a:lnTo>
                  <a:pt x="678877" y="134620"/>
                </a:lnTo>
                <a:lnTo>
                  <a:pt x="679980" y="134620"/>
                </a:lnTo>
                <a:lnTo>
                  <a:pt x="679132" y="135835"/>
                </a:lnTo>
                <a:lnTo>
                  <a:pt x="677628" y="137160"/>
                </a:lnTo>
                <a:lnTo>
                  <a:pt x="676069" y="139700"/>
                </a:lnTo>
                <a:close/>
              </a:path>
              <a:path w="840740" h="173989">
                <a:moveTo>
                  <a:pt x="728222" y="134833"/>
                </a:moveTo>
                <a:lnTo>
                  <a:pt x="728194" y="134620"/>
                </a:lnTo>
                <a:lnTo>
                  <a:pt x="728422" y="134620"/>
                </a:lnTo>
                <a:lnTo>
                  <a:pt x="728222" y="134833"/>
                </a:lnTo>
                <a:close/>
              </a:path>
              <a:path w="840740" h="173989">
                <a:moveTo>
                  <a:pt x="740000" y="135835"/>
                </a:moveTo>
                <a:lnTo>
                  <a:pt x="740427" y="134833"/>
                </a:lnTo>
                <a:lnTo>
                  <a:pt x="740528" y="134620"/>
                </a:lnTo>
                <a:lnTo>
                  <a:pt x="741620" y="134620"/>
                </a:lnTo>
                <a:lnTo>
                  <a:pt x="740000" y="135835"/>
                </a:lnTo>
                <a:close/>
              </a:path>
              <a:path w="840740" h="173989">
                <a:moveTo>
                  <a:pt x="757520" y="144780"/>
                </a:moveTo>
                <a:lnTo>
                  <a:pt x="755488" y="144780"/>
                </a:lnTo>
                <a:lnTo>
                  <a:pt x="755502" y="143510"/>
                </a:lnTo>
                <a:lnTo>
                  <a:pt x="758516" y="140970"/>
                </a:lnTo>
                <a:lnTo>
                  <a:pt x="760494" y="139700"/>
                </a:lnTo>
                <a:lnTo>
                  <a:pt x="760989" y="138430"/>
                </a:lnTo>
                <a:lnTo>
                  <a:pt x="762605" y="137160"/>
                </a:lnTo>
                <a:lnTo>
                  <a:pt x="765604" y="134620"/>
                </a:lnTo>
                <a:lnTo>
                  <a:pt x="766505" y="134620"/>
                </a:lnTo>
                <a:lnTo>
                  <a:pt x="766461" y="135835"/>
                </a:lnTo>
                <a:lnTo>
                  <a:pt x="764829" y="137160"/>
                </a:lnTo>
                <a:lnTo>
                  <a:pt x="763199" y="138430"/>
                </a:lnTo>
                <a:lnTo>
                  <a:pt x="760370" y="140970"/>
                </a:lnTo>
                <a:lnTo>
                  <a:pt x="757520" y="144780"/>
                </a:lnTo>
                <a:close/>
              </a:path>
              <a:path w="840740" h="173989">
                <a:moveTo>
                  <a:pt x="171896" y="137160"/>
                </a:moveTo>
                <a:lnTo>
                  <a:pt x="172055" y="135835"/>
                </a:lnTo>
                <a:lnTo>
                  <a:pt x="173084" y="135835"/>
                </a:lnTo>
                <a:lnTo>
                  <a:pt x="171896" y="137160"/>
                </a:lnTo>
                <a:close/>
              </a:path>
              <a:path w="840740" h="173989">
                <a:moveTo>
                  <a:pt x="320491" y="137160"/>
                </a:moveTo>
                <a:lnTo>
                  <a:pt x="319189" y="137160"/>
                </a:lnTo>
                <a:lnTo>
                  <a:pt x="319523" y="135835"/>
                </a:lnTo>
                <a:lnTo>
                  <a:pt x="321649" y="135835"/>
                </a:lnTo>
                <a:lnTo>
                  <a:pt x="320491" y="137160"/>
                </a:lnTo>
                <a:close/>
              </a:path>
              <a:path w="840740" h="173989">
                <a:moveTo>
                  <a:pt x="727109" y="137160"/>
                </a:moveTo>
                <a:lnTo>
                  <a:pt x="727268" y="135835"/>
                </a:lnTo>
                <a:lnTo>
                  <a:pt x="728396" y="135835"/>
                </a:lnTo>
                <a:lnTo>
                  <a:pt x="727109" y="137160"/>
                </a:lnTo>
                <a:close/>
              </a:path>
              <a:path w="840740" h="173989">
                <a:moveTo>
                  <a:pt x="838564" y="137160"/>
                </a:moveTo>
                <a:lnTo>
                  <a:pt x="837358" y="137160"/>
                </a:lnTo>
                <a:lnTo>
                  <a:pt x="838520" y="135835"/>
                </a:lnTo>
                <a:lnTo>
                  <a:pt x="839169" y="135835"/>
                </a:lnTo>
                <a:lnTo>
                  <a:pt x="838564" y="137160"/>
                </a:lnTo>
                <a:close/>
              </a:path>
              <a:path w="840740" h="173989">
                <a:moveTo>
                  <a:pt x="7978" y="140970"/>
                </a:moveTo>
                <a:lnTo>
                  <a:pt x="6875" y="140970"/>
                </a:lnTo>
                <a:lnTo>
                  <a:pt x="8540" y="138430"/>
                </a:lnTo>
                <a:lnTo>
                  <a:pt x="10244" y="137160"/>
                </a:lnTo>
                <a:lnTo>
                  <a:pt x="10273" y="138430"/>
                </a:lnTo>
                <a:lnTo>
                  <a:pt x="8803" y="139700"/>
                </a:lnTo>
                <a:lnTo>
                  <a:pt x="7978" y="140970"/>
                </a:lnTo>
                <a:close/>
              </a:path>
              <a:path w="840740" h="173989">
                <a:moveTo>
                  <a:pt x="34588" y="139700"/>
                </a:moveTo>
                <a:lnTo>
                  <a:pt x="32417" y="139700"/>
                </a:lnTo>
                <a:lnTo>
                  <a:pt x="33051" y="138430"/>
                </a:lnTo>
                <a:lnTo>
                  <a:pt x="33620" y="138430"/>
                </a:lnTo>
                <a:lnTo>
                  <a:pt x="34321" y="137160"/>
                </a:lnTo>
                <a:lnTo>
                  <a:pt x="34844" y="137160"/>
                </a:lnTo>
                <a:lnTo>
                  <a:pt x="35011" y="138430"/>
                </a:lnTo>
                <a:lnTo>
                  <a:pt x="34588" y="139700"/>
                </a:lnTo>
                <a:close/>
              </a:path>
              <a:path w="840740" h="173989">
                <a:moveTo>
                  <a:pt x="34015" y="152400"/>
                </a:moveTo>
                <a:lnTo>
                  <a:pt x="33092" y="151081"/>
                </a:lnTo>
                <a:lnTo>
                  <a:pt x="33248" y="149784"/>
                </a:lnTo>
                <a:lnTo>
                  <a:pt x="34454" y="149784"/>
                </a:lnTo>
                <a:lnTo>
                  <a:pt x="34807" y="148759"/>
                </a:lnTo>
                <a:lnTo>
                  <a:pt x="34866" y="148590"/>
                </a:lnTo>
                <a:lnTo>
                  <a:pt x="34713" y="147153"/>
                </a:lnTo>
                <a:lnTo>
                  <a:pt x="36358" y="147153"/>
                </a:lnTo>
                <a:lnTo>
                  <a:pt x="37431" y="146050"/>
                </a:lnTo>
                <a:lnTo>
                  <a:pt x="38292" y="146050"/>
                </a:lnTo>
                <a:lnTo>
                  <a:pt x="40445" y="143510"/>
                </a:lnTo>
                <a:lnTo>
                  <a:pt x="42075" y="142240"/>
                </a:lnTo>
                <a:lnTo>
                  <a:pt x="45100" y="138430"/>
                </a:lnTo>
                <a:lnTo>
                  <a:pt x="46231" y="137160"/>
                </a:lnTo>
                <a:lnTo>
                  <a:pt x="48203" y="137160"/>
                </a:lnTo>
                <a:lnTo>
                  <a:pt x="48302" y="138430"/>
                </a:lnTo>
                <a:lnTo>
                  <a:pt x="46555" y="139700"/>
                </a:lnTo>
                <a:lnTo>
                  <a:pt x="45602" y="139700"/>
                </a:lnTo>
                <a:lnTo>
                  <a:pt x="44762" y="140970"/>
                </a:lnTo>
                <a:lnTo>
                  <a:pt x="44189" y="142240"/>
                </a:lnTo>
                <a:lnTo>
                  <a:pt x="38671" y="147153"/>
                </a:lnTo>
                <a:lnTo>
                  <a:pt x="37944" y="148590"/>
                </a:lnTo>
                <a:lnTo>
                  <a:pt x="36397" y="149784"/>
                </a:lnTo>
                <a:lnTo>
                  <a:pt x="35198" y="151081"/>
                </a:lnTo>
                <a:lnTo>
                  <a:pt x="34721" y="151081"/>
                </a:lnTo>
                <a:lnTo>
                  <a:pt x="34015" y="152400"/>
                </a:lnTo>
                <a:close/>
              </a:path>
              <a:path w="840740" h="173989">
                <a:moveTo>
                  <a:pt x="170729" y="138430"/>
                </a:moveTo>
                <a:lnTo>
                  <a:pt x="169953" y="138430"/>
                </a:lnTo>
                <a:lnTo>
                  <a:pt x="170476" y="137160"/>
                </a:lnTo>
                <a:lnTo>
                  <a:pt x="170729" y="138430"/>
                </a:lnTo>
                <a:close/>
              </a:path>
              <a:path w="840740" h="173989">
                <a:moveTo>
                  <a:pt x="170346" y="151081"/>
                </a:moveTo>
                <a:lnTo>
                  <a:pt x="170687" y="149784"/>
                </a:lnTo>
                <a:lnTo>
                  <a:pt x="170988" y="148759"/>
                </a:lnTo>
                <a:lnTo>
                  <a:pt x="171038" y="148590"/>
                </a:lnTo>
                <a:lnTo>
                  <a:pt x="172970" y="147153"/>
                </a:lnTo>
                <a:lnTo>
                  <a:pt x="175106" y="144780"/>
                </a:lnTo>
                <a:lnTo>
                  <a:pt x="176871" y="142240"/>
                </a:lnTo>
                <a:lnTo>
                  <a:pt x="177177" y="142240"/>
                </a:lnTo>
                <a:lnTo>
                  <a:pt x="178863" y="140970"/>
                </a:lnTo>
                <a:lnTo>
                  <a:pt x="179685" y="139700"/>
                </a:lnTo>
                <a:lnTo>
                  <a:pt x="181329" y="138430"/>
                </a:lnTo>
                <a:lnTo>
                  <a:pt x="182112" y="138430"/>
                </a:lnTo>
                <a:lnTo>
                  <a:pt x="182948" y="137160"/>
                </a:lnTo>
                <a:lnTo>
                  <a:pt x="183354" y="138430"/>
                </a:lnTo>
                <a:lnTo>
                  <a:pt x="180472" y="140970"/>
                </a:lnTo>
                <a:lnTo>
                  <a:pt x="179589" y="143510"/>
                </a:lnTo>
                <a:lnTo>
                  <a:pt x="179301" y="143510"/>
                </a:lnTo>
                <a:lnTo>
                  <a:pt x="177550" y="144780"/>
                </a:lnTo>
                <a:lnTo>
                  <a:pt x="175846" y="144780"/>
                </a:lnTo>
                <a:lnTo>
                  <a:pt x="174868" y="147153"/>
                </a:lnTo>
                <a:lnTo>
                  <a:pt x="175015" y="147153"/>
                </a:lnTo>
                <a:lnTo>
                  <a:pt x="173155" y="148590"/>
                </a:lnTo>
                <a:lnTo>
                  <a:pt x="170346" y="151081"/>
                </a:lnTo>
                <a:close/>
              </a:path>
              <a:path w="840740" h="173989">
                <a:moveTo>
                  <a:pt x="223195" y="148590"/>
                </a:moveTo>
                <a:lnTo>
                  <a:pt x="221031" y="148590"/>
                </a:lnTo>
                <a:lnTo>
                  <a:pt x="221779" y="146050"/>
                </a:lnTo>
                <a:lnTo>
                  <a:pt x="222964" y="146050"/>
                </a:lnTo>
                <a:lnTo>
                  <a:pt x="224088" y="144780"/>
                </a:lnTo>
                <a:lnTo>
                  <a:pt x="224768" y="144780"/>
                </a:lnTo>
                <a:lnTo>
                  <a:pt x="226686" y="143510"/>
                </a:lnTo>
                <a:lnTo>
                  <a:pt x="227401" y="142240"/>
                </a:lnTo>
                <a:lnTo>
                  <a:pt x="228988" y="139700"/>
                </a:lnTo>
                <a:lnTo>
                  <a:pt x="230760" y="138430"/>
                </a:lnTo>
                <a:lnTo>
                  <a:pt x="232461" y="137160"/>
                </a:lnTo>
                <a:lnTo>
                  <a:pt x="233127" y="137160"/>
                </a:lnTo>
                <a:lnTo>
                  <a:pt x="233212" y="138430"/>
                </a:lnTo>
                <a:lnTo>
                  <a:pt x="230750" y="139700"/>
                </a:lnTo>
                <a:lnTo>
                  <a:pt x="229917" y="142240"/>
                </a:lnTo>
                <a:lnTo>
                  <a:pt x="227760" y="143510"/>
                </a:lnTo>
                <a:lnTo>
                  <a:pt x="227188" y="143510"/>
                </a:lnTo>
                <a:lnTo>
                  <a:pt x="226807" y="144780"/>
                </a:lnTo>
                <a:lnTo>
                  <a:pt x="225455" y="146050"/>
                </a:lnTo>
                <a:lnTo>
                  <a:pt x="224335" y="147153"/>
                </a:lnTo>
                <a:lnTo>
                  <a:pt x="223195" y="148590"/>
                </a:lnTo>
                <a:close/>
              </a:path>
              <a:path w="840740" h="173989">
                <a:moveTo>
                  <a:pt x="239329" y="157480"/>
                </a:moveTo>
                <a:lnTo>
                  <a:pt x="237760" y="157480"/>
                </a:lnTo>
                <a:lnTo>
                  <a:pt x="237746" y="156210"/>
                </a:lnTo>
                <a:lnTo>
                  <a:pt x="239400" y="154940"/>
                </a:lnTo>
                <a:lnTo>
                  <a:pt x="239557" y="153670"/>
                </a:lnTo>
                <a:lnTo>
                  <a:pt x="241140" y="153670"/>
                </a:lnTo>
                <a:lnTo>
                  <a:pt x="241233" y="152860"/>
                </a:lnTo>
                <a:lnTo>
                  <a:pt x="241286" y="152400"/>
                </a:lnTo>
                <a:lnTo>
                  <a:pt x="243754" y="149784"/>
                </a:lnTo>
                <a:lnTo>
                  <a:pt x="245564" y="147153"/>
                </a:lnTo>
                <a:lnTo>
                  <a:pt x="246390" y="147153"/>
                </a:lnTo>
                <a:lnTo>
                  <a:pt x="248435" y="144780"/>
                </a:lnTo>
                <a:lnTo>
                  <a:pt x="250033" y="143510"/>
                </a:lnTo>
                <a:lnTo>
                  <a:pt x="252499" y="142240"/>
                </a:lnTo>
                <a:lnTo>
                  <a:pt x="252932" y="141129"/>
                </a:lnTo>
                <a:lnTo>
                  <a:pt x="252994" y="140970"/>
                </a:lnTo>
                <a:lnTo>
                  <a:pt x="253755" y="139700"/>
                </a:lnTo>
                <a:lnTo>
                  <a:pt x="256947" y="137160"/>
                </a:lnTo>
                <a:lnTo>
                  <a:pt x="257267" y="138430"/>
                </a:lnTo>
                <a:lnTo>
                  <a:pt x="256801" y="138430"/>
                </a:lnTo>
                <a:lnTo>
                  <a:pt x="255670" y="139700"/>
                </a:lnTo>
                <a:lnTo>
                  <a:pt x="255655" y="140970"/>
                </a:lnTo>
                <a:lnTo>
                  <a:pt x="254759" y="140970"/>
                </a:lnTo>
                <a:lnTo>
                  <a:pt x="253841" y="142240"/>
                </a:lnTo>
                <a:lnTo>
                  <a:pt x="252649" y="143510"/>
                </a:lnTo>
                <a:lnTo>
                  <a:pt x="251848" y="143510"/>
                </a:lnTo>
                <a:lnTo>
                  <a:pt x="251570" y="144780"/>
                </a:lnTo>
                <a:lnTo>
                  <a:pt x="250432" y="144780"/>
                </a:lnTo>
                <a:lnTo>
                  <a:pt x="249375" y="146050"/>
                </a:lnTo>
                <a:lnTo>
                  <a:pt x="248005" y="148590"/>
                </a:lnTo>
                <a:lnTo>
                  <a:pt x="246625" y="149784"/>
                </a:lnTo>
                <a:lnTo>
                  <a:pt x="243065" y="152400"/>
                </a:lnTo>
                <a:lnTo>
                  <a:pt x="241340" y="154940"/>
                </a:lnTo>
                <a:lnTo>
                  <a:pt x="239329" y="157480"/>
                </a:lnTo>
                <a:close/>
              </a:path>
              <a:path w="840740" h="173989">
                <a:moveTo>
                  <a:pt x="314655" y="143510"/>
                </a:moveTo>
                <a:lnTo>
                  <a:pt x="312485" y="143510"/>
                </a:lnTo>
                <a:lnTo>
                  <a:pt x="312645" y="142240"/>
                </a:lnTo>
                <a:lnTo>
                  <a:pt x="314410" y="140970"/>
                </a:lnTo>
                <a:lnTo>
                  <a:pt x="315758" y="139700"/>
                </a:lnTo>
                <a:lnTo>
                  <a:pt x="317196" y="138430"/>
                </a:lnTo>
                <a:lnTo>
                  <a:pt x="317538" y="138430"/>
                </a:lnTo>
                <a:lnTo>
                  <a:pt x="317997" y="137160"/>
                </a:lnTo>
                <a:lnTo>
                  <a:pt x="319075" y="137160"/>
                </a:lnTo>
                <a:lnTo>
                  <a:pt x="318957" y="138430"/>
                </a:lnTo>
                <a:lnTo>
                  <a:pt x="316168" y="140970"/>
                </a:lnTo>
                <a:lnTo>
                  <a:pt x="314655" y="143510"/>
                </a:lnTo>
                <a:close/>
              </a:path>
              <a:path w="840740" h="173989">
                <a:moveTo>
                  <a:pt x="340504" y="142240"/>
                </a:moveTo>
                <a:lnTo>
                  <a:pt x="337878" y="142240"/>
                </a:lnTo>
                <a:lnTo>
                  <a:pt x="339999" y="140970"/>
                </a:lnTo>
                <a:lnTo>
                  <a:pt x="341123" y="139700"/>
                </a:lnTo>
                <a:lnTo>
                  <a:pt x="341849" y="138430"/>
                </a:lnTo>
                <a:lnTo>
                  <a:pt x="342344" y="137160"/>
                </a:lnTo>
                <a:lnTo>
                  <a:pt x="344685" y="137160"/>
                </a:lnTo>
                <a:lnTo>
                  <a:pt x="344148" y="138430"/>
                </a:lnTo>
                <a:lnTo>
                  <a:pt x="343411" y="139700"/>
                </a:lnTo>
                <a:lnTo>
                  <a:pt x="341447" y="140970"/>
                </a:lnTo>
                <a:lnTo>
                  <a:pt x="341180" y="140970"/>
                </a:lnTo>
                <a:lnTo>
                  <a:pt x="340504" y="142240"/>
                </a:lnTo>
                <a:close/>
              </a:path>
              <a:path w="840740" h="173989">
                <a:moveTo>
                  <a:pt x="351777" y="143510"/>
                </a:moveTo>
                <a:lnTo>
                  <a:pt x="349977" y="143510"/>
                </a:lnTo>
                <a:lnTo>
                  <a:pt x="350639" y="142240"/>
                </a:lnTo>
                <a:lnTo>
                  <a:pt x="351485" y="141129"/>
                </a:lnTo>
                <a:lnTo>
                  <a:pt x="351607" y="140970"/>
                </a:lnTo>
                <a:lnTo>
                  <a:pt x="353204" y="139700"/>
                </a:lnTo>
                <a:lnTo>
                  <a:pt x="353912" y="139700"/>
                </a:lnTo>
                <a:lnTo>
                  <a:pt x="354343" y="138430"/>
                </a:lnTo>
                <a:lnTo>
                  <a:pt x="354681" y="138430"/>
                </a:lnTo>
                <a:lnTo>
                  <a:pt x="355332" y="137160"/>
                </a:lnTo>
                <a:lnTo>
                  <a:pt x="356154" y="137160"/>
                </a:lnTo>
                <a:lnTo>
                  <a:pt x="355044" y="139700"/>
                </a:lnTo>
                <a:lnTo>
                  <a:pt x="353880" y="140970"/>
                </a:lnTo>
                <a:lnTo>
                  <a:pt x="351777" y="143510"/>
                </a:lnTo>
                <a:close/>
              </a:path>
              <a:path w="840740" h="173989">
                <a:moveTo>
                  <a:pt x="423965" y="143510"/>
                </a:moveTo>
                <a:lnTo>
                  <a:pt x="425029" y="142240"/>
                </a:lnTo>
                <a:lnTo>
                  <a:pt x="426612" y="140970"/>
                </a:lnTo>
                <a:lnTo>
                  <a:pt x="427637" y="138430"/>
                </a:lnTo>
                <a:lnTo>
                  <a:pt x="428384" y="137160"/>
                </a:lnTo>
                <a:lnTo>
                  <a:pt x="429206" y="138430"/>
                </a:lnTo>
                <a:lnTo>
                  <a:pt x="428021" y="140970"/>
                </a:lnTo>
                <a:lnTo>
                  <a:pt x="426246" y="142240"/>
                </a:lnTo>
                <a:lnTo>
                  <a:pt x="423965" y="143510"/>
                </a:lnTo>
                <a:close/>
              </a:path>
              <a:path w="840740" h="173989">
                <a:moveTo>
                  <a:pt x="450974" y="153670"/>
                </a:moveTo>
                <a:lnTo>
                  <a:pt x="450982" y="152860"/>
                </a:lnTo>
                <a:lnTo>
                  <a:pt x="451108" y="151081"/>
                </a:lnTo>
                <a:lnTo>
                  <a:pt x="453932" y="149784"/>
                </a:lnTo>
                <a:lnTo>
                  <a:pt x="455368" y="148590"/>
                </a:lnTo>
                <a:lnTo>
                  <a:pt x="457272" y="146050"/>
                </a:lnTo>
                <a:lnTo>
                  <a:pt x="458005" y="144780"/>
                </a:lnTo>
                <a:lnTo>
                  <a:pt x="459261" y="144780"/>
                </a:lnTo>
                <a:lnTo>
                  <a:pt x="459994" y="143510"/>
                </a:lnTo>
                <a:lnTo>
                  <a:pt x="462283" y="140970"/>
                </a:lnTo>
                <a:lnTo>
                  <a:pt x="464567" y="139700"/>
                </a:lnTo>
                <a:lnTo>
                  <a:pt x="466745" y="137160"/>
                </a:lnTo>
                <a:lnTo>
                  <a:pt x="467261" y="137160"/>
                </a:lnTo>
                <a:lnTo>
                  <a:pt x="467257" y="138430"/>
                </a:lnTo>
                <a:lnTo>
                  <a:pt x="462710" y="142240"/>
                </a:lnTo>
                <a:lnTo>
                  <a:pt x="459148" y="146050"/>
                </a:lnTo>
                <a:lnTo>
                  <a:pt x="454745" y="149784"/>
                </a:lnTo>
                <a:lnTo>
                  <a:pt x="454616" y="151081"/>
                </a:lnTo>
                <a:lnTo>
                  <a:pt x="454248" y="152400"/>
                </a:lnTo>
                <a:lnTo>
                  <a:pt x="452593" y="152400"/>
                </a:lnTo>
                <a:lnTo>
                  <a:pt x="450974" y="153670"/>
                </a:lnTo>
                <a:close/>
              </a:path>
              <a:path w="840740" h="173989">
                <a:moveTo>
                  <a:pt x="563194" y="140970"/>
                </a:moveTo>
                <a:lnTo>
                  <a:pt x="562091" y="140970"/>
                </a:lnTo>
                <a:lnTo>
                  <a:pt x="563756" y="138430"/>
                </a:lnTo>
                <a:lnTo>
                  <a:pt x="565461" y="137160"/>
                </a:lnTo>
                <a:lnTo>
                  <a:pt x="565489" y="138430"/>
                </a:lnTo>
                <a:lnTo>
                  <a:pt x="564020" y="139700"/>
                </a:lnTo>
                <a:lnTo>
                  <a:pt x="563194" y="140970"/>
                </a:lnTo>
                <a:close/>
              </a:path>
              <a:path w="840740" h="173989">
                <a:moveTo>
                  <a:pt x="589805" y="139700"/>
                </a:moveTo>
                <a:lnTo>
                  <a:pt x="587630" y="139700"/>
                </a:lnTo>
                <a:lnTo>
                  <a:pt x="588264" y="138430"/>
                </a:lnTo>
                <a:lnTo>
                  <a:pt x="588833" y="138430"/>
                </a:lnTo>
                <a:lnTo>
                  <a:pt x="589534" y="137160"/>
                </a:lnTo>
                <a:lnTo>
                  <a:pt x="590057" y="137160"/>
                </a:lnTo>
                <a:lnTo>
                  <a:pt x="590224" y="138430"/>
                </a:lnTo>
                <a:lnTo>
                  <a:pt x="589805" y="139700"/>
                </a:lnTo>
                <a:close/>
              </a:path>
              <a:path w="840740" h="173989">
                <a:moveTo>
                  <a:pt x="589228" y="152400"/>
                </a:moveTo>
                <a:lnTo>
                  <a:pt x="588305" y="151081"/>
                </a:lnTo>
                <a:lnTo>
                  <a:pt x="588461" y="149784"/>
                </a:lnTo>
                <a:lnTo>
                  <a:pt x="589667" y="149784"/>
                </a:lnTo>
                <a:lnTo>
                  <a:pt x="590020" y="148759"/>
                </a:lnTo>
                <a:lnTo>
                  <a:pt x="590079" y="148590"/>
                </a:lnTo>
                <a:lnTo>
                  <a:pt x="589926" y="147153"/>
                </a:lnTo>
                <a:lnTo>
                  <a:pt x="591571" y="147153"/>
                </a:lnTo>
                <a:lnTo>
                  <a:pt x="592644" y="146050"/>
                </a:lnTo>
                <a:lnTo>
                  <a:pt x="593505" y="146050"/>
                </a:lnTo>
                <a:lnTo>
                  <a:pt x="595658" y="143510"/>
                </a:lnTo>
                <a:lnTo>
                  <a:pt x="597288" y="142240"/>
                </a:lnTo>
                <a:lnTo>
                  <a:pt x="600313" y="138430"/>
                </a:lnTo>
                <a:lnTo>
                  <a:pt x="601444" y="137160"/>
                </a:lnTo>
                <a:lnTo>
                  <a:pt x="603416" y="137160"/>
                </a:lnTo>
                <a:lnTo>
                  <a:pt x="603515" y="138430"/>
                </a:lnTo>
                <a:lnTo>
                  <a:pt x="601768" y="139700"/>
                </a:lnTo>
                <a:lnTo>
                  <a:pt x="600815" y="139700"/>
                </a:lnTo>
                <a:lnTo>
                  <a:pt x="599975" y="140970"/>
                </a:lnTo>
                <a:lnTo>
                  <a:pt x="599402" y="142240"/>
                </a:lnTo>
                <a:lnTo>
                  <a:pt x="593884" y="147153"/>
                </a:lnTo>
                <a:lnTo>
                  <a:pt x="593157" y="148590"/>
                </a:lnTo>
                <a:lnTo>
                  <a:pt x="591610" y="149784"/>
                </a:lnTo>
                <a:lnTo>
                  <a:pt x="590411" y="151081"/>
                </a:lnTo>
                <a:lnTo>
                  <a:pt x="589934" y="151081"/>
                </a:lnTo>
                <a:lnTo>
                  <a:pt x="589228" y="152400"/>
                </a:lnTo>
                <a:close/>
              </a:path>
              <a:path w="840740" h="173989">
                <a:moveTo>
                  <a:pt x="725942" y="138430"/>
                </a:moveTo>
                <a:lnTo>
                  <a:pt x="725166" y="138430"/>
                </a:lnTo>
                <a:lnTo>
                  <a:pt x="725689" y="137160"/>
                </a:lnTo>
                <a:lnTo>
                  <a:pt x="725942" y="138430"/>
                </a:lnTo>
                <a:close/>
              </a:path>
              <a:path w="840740" h="173989">
                <a:moveTo>
                  <a:pt x="725559" y="151081"/>
                </a:moveTo>
                <a:lnTo>
                  <a:pt x="725900" y="149784"/>
                </a:lnTo>
                <a:lnTo>
                  <a:pt x="726201" y="148759"/>
                </a:lnTo>
                <a:lnTo>
                  <a:pt x="726251" y="148590"/>
                </a:lnTo>
                <a:lnTo>
                  <a:pt x="728183" y="147153"/>
                </a:lnTo>
                <a:lnTo>
                  <a:pt x="730318" y="144780"/>
                </a:lnTo>
                <a:lnTo>
                  <a:pt x="732084" y="142240"/>
                </a:lnTo>
                <a:lnTo>
                  <a:pt x="732390" y="142240"/>
                </a:lnTo>
                <a:lnTo>
                  <a:pt x="734076" y="140970"/>
                </a:lnTo>
                <a:lnTo>
                  <a:pt x="734898" y="139700"/>
                </a:lnTo>
                <a:lnTo>
                  <a:pt x="736542" y="138430"/>
                </a:lnTo>
                <a:lnTo>
                  <a:pt x="737325" y="138430"/>
                </a:lnTo>
                <a:lnTo>
                  <a:pt x="738161" y="137160"/>
                </a:lnTo>
                <a:lnTo>
                  <a:pt x="738567" y="138430"/>
                </a:lnTo>
                <a:lnTo>
                  <a:pt x="735685" y="140970"/>
                </a:lnTo>
                <a:lnTo>
                  <a:pt x="734802" y="143510"/>
                </a:lnTo>
                <a:lnTo>
                  <a:pt x="734514" y="143510"/>
                </a:lnTo>
                <a:lnTo>
                  <a:pt x="732763" y="144780"/>
                </a:lnTo>
                <a:lnTo>
                  <a:pt x="731059" y="144780"/>
                </a:lnTo>
                <a:lnTo>
                  <a:pt x="730081" y="147153"/>
                </a:lnTo>
                <a:lnTo>
                  <a:pt x="730227" y="147153"/>
                </a:lnTo>
                <a:lnTo>
                  <a:pt x="728368" y="148590"/>
                </a:lnTo>
                <a:lnTo>
                  <a:pt x="725559" y="151081"/>
                </a:lnTo>
                <a:close/>
              </a:path>
              <a:path w="840740" h="173989">
                <a:moveTo>
                  <a:pt x="778408" y="148590"/>
                </a:moveTo>
                <a:lnTo>
                  <a:pt x="776244" y="148590"/>
                </a:lnTo>
                <a:lnTo>
                  <a:pt x="776992" y="146050"/>
                </a:lnTo>
                <a:lnTo>
                  <a:pt x="778177" y="146050"/>
                </a:lnTo>
                <a:lnTo>
                  <a:pt x="779301" y="144780"/>
                </a:lnTo>
                <a:lnTo>
                  <a:pt x="779981" y="144780"/>
                </a:lnTo>
                <a:lnTo>
                  <a:pt x="781899" y="143510"/>
                </a:lnTo>
                <a:lnTo>
                  <a:pt x="782614" y="142240"/>
                </a:lnTo>
                <a:lnTo>
                  <a:pt x="784201" y="139700"/>
                </a:lnTo>
                <a:lnTo>
                  <a:pt x="785973" y="138430"/>
                </a:lnTo>
                <a:lnTo>
                  <a:pt x="787674" y="137160"/>
                </a:lnTo>
                <a:lnTo>
                  <a:pt x="788340" y="137160"/>
                </a:lnTo>
                <a:lnTo>
                  <a:pt x="788425" y="138430"/>
                </a:lnTo>
                <a:lnTo>
                  <a:pt x="785963" y="139700"/>
                </a:lnTo>
                <a:lnTo>
                  <a:pt x="785130" y="142240"/>
                </a:lnTo>
                <a:lnTo>
                  <a:pt x="782973" y="143510"/>
                </a:lnTo>
                <a:lnTo>
                  <a:pt x="782400" y="143510"/>
                </a:lnTo>
                <a:lnTo>
                  <a:pt x="782020" y="144780"/>
                </a:lnTo>
                <a:lnTo>
                  <a:pt x="780667" y="146050"/>
                </a:lnTo>
                <a:lnTo>
                  <a:pt x="779548" y="147153"/>
                </a:lnTo>
                <a:lnTo>
                  <a:pt x="778408" y="148590"/>
                </a:lnTo>
                <a:close/>
              </a:path>
              <a:path w="840740" h="173989">
                <a:moveTo>
                  <a:pt x="794542" y="157480"/>
                </a:moveTo>
                <a:lnTo>
                  <a:pt x="792973" y="157480"/>
                </a:lnTo>
                <a:lnTo>
                  <a:pt x="792959" y="156210"/>
                </a:lnTo>
                <a:lnTo>
                  <a:pt x="794613" y="154940"/>
                </a:lnTo>
                <a:lnTo>
                  <a:pt x="794770" y="153670"/>
                </a:lnTo>
                <a:lnTo>
                  <a:pt x="796353" y="153670"/>
                </a:lnTo>
                <a:lnTo>
                  <a:pt x="796446" y="152860"/>
                </a:lnTo>
                <a:lnTo>
                  <a:pt x="796499" y="152400"/>
                </a:lnTo>
                <a:lnTo>
                  <a:pt x="798967" y="149784"/>
                </a:lnTo>
                <a:lnTo>
                  <a:pt x="800777" y="147153"/>
                </a:lnTo>
                <a:lnTo>
                  <a:pt x="801603" y="147153"/>
                </a:lnTo>
                <a:lnTo>
                  <a:pt x="803648" y="144780"/>
                </a:lnTo>
                <a:lnTo>
                  <a:pt x="805246" y="143510"/>
                </a:lnTo>
                <a:lnTo>
                  <a:pt x="807712" y="142240"/>
                </a:lnTo>
                <a:lnTo>
                  <a:pt x="808145" y="141129"/>
                </a:lnTo>
                <a:lnTo>
                  <a:pt x="808207" y="140970"/>
                </a:lnTo>
                <a:lnTo>
                  <a:pt x="808968" y="139700"/>
                </a:lnTo>
                <a:lnTo>
                  <a:pt x="812160" y="137160"/>
                </a:lnTo>
                <a:lnTo>
                  <a:pt x="812480" y="138430"/>
                </a:lnTo>
                <a:lnTo>
                  <a:pt x="812014" y="138430"/>
                </a:lnTo>
                <a:lnTo>
                  <a:pt x="810883" y="139700"/>
                </a:lnTo>
                <a:lnTo>
                  <a:pt x="810868" y="140970"/>
                </a:lnTo>
                <a:lnTo>
                  <a:pt x="809972" y="140970"/>
                </a:lnTo>
                <a:lnTo>
                  <a:pt x="809054" y="142240"/>
                </a:lnTo>
                <a:lnTo>
                  <a:pt x="807861" y="143510"/>
                </a:lnTo>
                <a:lnTo>
                  <a:pt x="807061" y="143510"/>
                </a:lnTo>
                <a:lnTo>
                  <a:pt x="806783" y="144780"/>
                </a:lnTo>
                <a:lnTo>
                  <a:pt x="805645" y="144780"/>
                </a:lnTo>
                <a:lnTo>
                  <a:pt x="804588" y="146050"/>
                </a:lnTo>
                <a:lnTo>
                  <a:pt x="803218" y="148590"/>
                </a:lnTo>
                <a:lnTo>
                  <a:pt x="801838" y="149784"/>
                </a:lnTo>
                <a:lnTo>
                  <a:pt x="798279" y="152400"/>
                </a:lnTo>
                <a:lnTo>
                  <a:pt x="796553" y="154940"/>
                </a:lnTo>
                <a:lnTo>
                  <a:pt x="794542" y="157480"/>
                </a:lnTo>
                <a:close/>
              </a:path>
              <a:path w="840740" h="173989">
                <a:moveTo>
                  <a:pt x="19724" y="140970"/>
                </a:moveTo>
                <a:lnTo>
                  <a:pt x="19664" y="139700"/>
                </a:lnTo>
                <a:lnTo>
                  <a:pt x="20649" y="138430"/>
                </a:lnTo>
                <a:lnTo>
                  <a:pt x="22222" y="138430"/>
                </a:lnTo>
                <a:lnTo>
                  <a:pt x="21646" y="139700"/>
                </a:lnTo>
                <a:lnTo>
                  <a:pt x="20785" y="139700"/>
                </a:lnTo>
                <a:lnTo>
                  <a:pt x="19724" y="140970"/>
                </a:lnTo>
                <a:close/>
              </a:path>
              <a:path w="840740" h="173989">
                <a:moveTo>
                  <a:pt x="106740" y="140970"/>
                </a:moveTo>
                <a:lnTo>
                  <a:pt x="105690" y="140970"/>
                </a:lnTo>
                <a:lnTo>
                  <a:pt x="105459" y="139700"/>
                </a:lnTo>
                <a:lnTo>
                  <a:pt x="106473" y="139700"/>
                </a:lnTo>
                <a:lnTo>
                  <a:pt x="107388" y="138430"/>
                </a:lnTo>
                <a:lnTo>
                  <a:pt x="108227" y="138430"/>
                </a:lnTo>
                <a:lnTo>
                  <a:pt x="107573" y="139700"/>
                </a:lnTo>
                <a:lnTo>
                  <a:pt x="106740" y="140970"/>
                </a:lnTo>
                <a:close/>
              </a:path>
              <a:path w="840740" h="173989">
                <a:moveTo>
                  <a:pt x="147569" y="149784"/>
                </a:moveTo>
                <a:lnTo>
                  <a:pt x="146490" y="149784"/>
                </a:lnTo>
                <a:lnTo>
                  <a:pt x="147699" y="147153"/>
                </a:lnTo>
                <a:lnTo>
                  <a:pt x="148388" y="146050"/>
                </a:lnTo>
                <a:lnTo>
                  <a:pt x="150723" y="144780"/>
                </a:lnTo>
                <a:lnTo>
                  <a:pt x="150965" y="143510"/>
                </a:lnTo>
                <a:lnTo>
                  <a:pt x="152424" y="143510"/>
                </a:lnTo>
                <a:lnTo>
                  <a:pt x="153000" y="142240"/>
                </a:lnTo>
                <a:lnTo>
                  <a:pt x="154505" y="140970"/>
                </a:lnTo>
                <a:lnTo>
                  <a:pt x="155868" y="139700"/>
                </a:lnTo>
                <a:lnTo>
                  <a:pt x="157726" y="138430"/>
                </a:lnTo>
                <a:lnTo>
                  <a:pt x="156548" y="139700"/>
                </a:lnTo>
                <a:lnTo>
                  <a:pt x="155502" y="142240"/>
                </a:lnTo>
                <a:lnTo>
                  <a:pt x="153328" y="143510"/>
                </a:lnTo>
                <a:lnTo>
                  <a:pt x="153022" y="144780"/>
                </a:lnTo>
                <a:lnTo>
                  <a:pt x="151296" y="144780"/>
                </a:lnTo>
                <a:lnTo>
                  <a:pt x="150338" y="147153"/>
                </a:lnTo>
                <a:lnTo>
                  <a:pt x="149644" y="147153"/>
                </a:lnTo>
                <a:lnTo>
                  <a:pt x="147569" y="149784"/>
                </a:lnTo>
                <a:close/>
              </a:path>
              <a:path w="840740" h="173989">
                <a:moveTo>
                  <a:pt x="165992" y="143510"/>
                </a:moveTo>
                <a:lnTo>
                  <a:pt x="165757" y="142240"/>
                </a:lnTo>
                <a:lnTo>
                  <a:pt x="167305" y="139700"/>
                </a:lnTo>
                <a:lnTo>
                  <a:pt x="168177" y="139700"/>
                </a:lnTo>
                <a:lnTo>
                  <a:pt x="169480" y="138430"/>
                </a:lnTo>
                <a:lnTo>
                  <a:pt x="170885" y="138430"/>
                </a:lnTo>
                <a:lnTo>
                  <a:pt x="169469" y="139700"/>
                </a:lnTo>
                <a:lnTo>
                  <a:pt x="167626" y="140970"/>
                </a:lnTo>
                <a:lnTo>
                  <a:pt x="165992" y="143510"/>
                </a:lnTo>
                <a:close/>
              </a:path>
              <a:path w="840740" h="173989">
                <a:moveTo>
                  <a:pt x="378897" y="140970"/>
                </a:moveTo>
                <a:lnTo>
                  <a:pt x="377267" y="140970"/>
                </a:lnTo>
                <a:lnTo>
                  <a:pt x="378082" y="138430"/>
                </a:lnTo>
                <a:lnTo>
                  <a:pt x="380437" y="138430"/>
                </a:lnTo>
                <a:lnTo>
                  <a:pt x="378897" y="140970"/>
                </a:lnTo>
                <a:close/>
              </a:path>
              <a:path w="840740" h="173989">
                <a:moveTo>
                  <a:pt x="452632" y="140970"/>
                </a:moveTo>
                <a:lnTo>
                  <a:pt x="451646" y="139700"/>
                </a:lnTo>
                <a:lnTo>
                  <a:pt x="452557" y="139700"/>
                </a:lnTo>
                <a:lnTo>
                  <a:pt x="452661" y="138430"/>
                </a:lnTo>
                <a:lnTo>
                  <a:pt x="454119" y="138430"/>
                </a:lnTo>
                <a:lnTo>
                  <a:pt x="453433" y="139700"/>
                </a:lnTo>
                <a:lnTo>
                  <a:pt x="452632" y="140970"/>
                </a:lnTo>
                <a:close/>
              </a:path>
              <a:path w="840740" h="173989">
                <a:moveTo>
                  <a:pt x="574941" y="140970"/>
                </a:moveTo>
                <a:lnTo>
                  <a:pt x="574880" y="139700"/>
                </a:lnTo>
                <a:lnTo>
                  <a:pt x="575866" y="138430"/>
                </a:lnTo>
                <a:lnTo>
                  <a:pt x="577439" y="138430"/>
                </a:lnTo>
                <a:lnTo>
                  <a:pt x="576862" y="139700"/>
                </a:lnTo>
                <a:lnTo>
                  <a:pt x="575998" y="139700"/>
                </a:lnTo>
                <a:lnTo>
                  <a:pt x="574941" y="140970"/>
                </a:lnTo>
                <a:close/>
              </a:path>
              <a:path w="840740" h="173989">
                <a:moveTo>
                  <a:pt x="661956" y="140970"/>
                </a:moveTo>
                <a:lnTo>
                  <a:pt x="660903" y="140970"/>
                </a:lnTo>
                <a:lnTo>
                  <a:pt x="660672" y="139700"/>
                </a:lnTo>
                <a:lnTo>
                  <a:pt x="661686" y="139700"/>
                </a:lnTo>
                <a:lnTo>
                  <a:pt x="662600" y="138430"/>
                </a:lnTo>
                <a:lnTo>
                  <a:pt x="663440" y="138430"/>
                </a:lnTo>
                <a:lnTo>
                  <a:pt x="662789" y="139700"/>
                </a:lnTo>
                <a:lnTo>
                  <a:pt x="661956" y="140970"/>
                </a:lnTo>
                <a:close/>
              </a:path>
              <a:path w="840740" h="173989">
                <a:moveTo>
                  <a:pt x="702782" y="149784"/>
                </a:moveTo>
                <a:lnTo>
                  <a:pt x="701703" y="149784"/>
                </a:lnTo>
                <a:lnTo>
                  <a:pt x="702912" y="147153"/>
                </a:lnTo>
                <a:lnTo>
                  <a:pt x="703601" y="146050"/>
                </a:lnTo>
                <a:lnTo>
                  <a:pt x="705936" y="144780"/>
                </a:lnTo>
                <a:lnTo>
                  <a:pt x="706178" y="143510"/>
                </a:lnTo>
                <a:lnTo>
                  <a:pt x="707637" y="143510"/>
                </a:lnTo>
                <a:lnTo>
                  <a:pt x="708213" y="142240"/>
                </a:lnTo>
                <a:lnTo>
                  <a:pt x="709718" y="140970"/>
                </a:lnTo>
                <a:lnTo>
                  <a:pt x="711081" y="139700"/>
                </a:lnTo>
                <a:lnTo>
                  <a:pt x="712939" y="138430"/>
                </a:lnTo>
                <a:lnTo>
                  <a:pt x="711761" y="139700"/>
                </a:lnTo>
                <a:lnTo>
                  <a:pt x="710715" y="142240"/>
                </a:lnTo>
                <a:lnTo>
                  <a:pt x="708541" y="143510"/>
                </a:lnTo>
                <a:lnTo>
                  <a:pt x="708234" y="144780"/>
                </a:lnTo>
                <a:lnTo>
                  <a:pt x="706509" y="144780"/>
                </a:lnTo>
                <a:lnTo>
                  <a:pt x="705551" y="147153"/>
                </a:lnTo>
                <a:lnTo>
                  <a:pt x="704857" y="147153"/>
                </a:lnTo>
                <a:lnTo>
                  <a:pt x="702782" y="149784"/>
                </a:lnTo>
                <a:close/>
              </a:path>
              <a:path w="840740" h="173989">
                <a:moveTo>
                  <a:pt x="721205" y="143510"/>
                </a:moveTo>
                <a:lnTo>
                  <a:pt x="720970" y="142240"/>
                </a:lnTo>
                <a:lnTo>
                  <a:pt x="722518" y="139700"/>
                </a:lnTo>
                <a:lnTo>
                  <a:pt x="723390" y="139700"/>
                </a:lnTo>
                <a:lnTo>
                  <a:pt x="724693" y="138430"/>
                </a:lnTo>
                <a:lnTo>
                  <a:pt x="726098" y="138430"/>
                </a:lnTo>
                <a:lnTo>
                  <a:pt x="724682" y="139700"/>
                </a:lnTo>
                <a:lnTo>
                  <a:pt x="722842" y="140970"/>
                </a:lnTo>
                <a:lnTo>
                  <a:pt x="721205" y="143510"/>
                </a:lnTo>
                <a:close/>
              </a:path>
              <a:path w="840740" h="173989">
                <a:moveTo>
                  <a:pt x="32577" y="140970"/>
                </a:moveTo>
                <a:lnTo>
                  <a:pt x="32560" y="139700"/>
                </a:lnTo>
                <a:lnTo>
                  <a:pt x="33898" y="139700"/>
                </a:lnTo>
                <a:lnTo>
                  <a:pt x="32577" y="140970"/>
                </a:lnTo>
                <a:close/>
              </a:path>
              <a:path w="840740" h="173989">
                <a:moveTo>
                  <a:pt x="50723" y="147153"/>
                </a:moveTo>
                <a:lnTo>
                  <a:pt x="48790" y="147153"/>
                </a:lnTo>
                <a:lnTo>
                  <a:pt x="50754" y="146050"/>
                </a:lnTo>
                <a:lnTo>
                  <a:pt x="51334" y="144780"/>
                </a:lnTo>
                <a:lnTo>
                  <a:pt x="52242" y="143510"/>
                </a:lnTo>
                <a:lnTo>
                  <a:pt x="54110" y="143510"/>
                </a:lnTo>
                <a:lnTo>
                  <a:pt x="54754" y="141129"/>
                </a:lnTo>
                <a:lnTo>
                  <a:pt x="54797" y="140970"/>
                </a:lnTo>
                <a:lnTo>
                  <a:pt x="55861" y="140970"/>
                </a:lnTo>
                <a:lnTo>
                  <a:pt x="56405" y="139700"/>
                </a:lnTo>
                <a:lnTo>
                  <a:pt x="57807" y="139700"/>
                </a:lnTo>
                <a:lnTo>
                  <a:pt x="57715" y="140970"/>
                </a:lnTo>
                <a:lnTo>
                  <a:pt x="56722" y="142240"/>
                </a:lnTo>
                <a:lnTo>
                  <a:pt x="54540" y="143510"/>
                </a:lnTo>
                <a:lnTo>
                  <a:pt x="53797" y="144780"/>
                </a:lnTo>
                <a:lnTo>
                  <a:pt x="52345" y="146050"/>
                </a:lnTo>
                <a:lnTo>
                  <a:pt x="52078" y="146050"/>
                </a:lnTo>
                <a:lnTo>
                  <a:pt x="50723" y="147153"/>
                </a:lnTo>
                <a:close/>
              </a:path>
              <a:path w="840740" h="173989">
                <a:moveTo>
                  <a:pt x="119526" y="140970"/>
                </a:moveTo>
                <a:lnTo>
                  <a:pt x="118273" y="140970"/>
                </a:lnTo>
                <a:lnTo>
                  <a:pt x="118202" y="139700"/>
                </a:lnTo>
                <a:lnTo>
                  <a:pt x="120106" y="139700"/>
                </a:lnTo>
                <a:lnTo>
                  <a:pt x="119526" y="140970"/>
                </a:lnTo>
                <a:close/>
              </a:path>
              <a:path w="840740" h="173989">
                <a:moveTo>
                  <a:pt x="128123" y="144780"/>
                </a:moveTo>
                <a:lnTo>
                  <a:pt x="125817" y="144780"/>
                </a:lnTo>
                <a:lnTo>
                  <a:pt x="127625" y="143510"/>
                </a:lnTo>
                <a:lnTo>
                  <a:pt x="130368" y="139700"/>
                </a:lnTo>
                <a:lnTo>
                  <a:pt x="131482" y="139700"/>
                </a:lnTo>
                <a:lnTo>
                  <a:pt x="130656" y="142240"/>
                </a:lnTo>
                <a:lnTo>
                  <a:pt x="129190" y="142240"/>
                </a:lnTo>
                <a:lnTo>
                  <a:pt x="128123" y="144780"/>
                </a:lnTo>
                <a:close/>
              </a:path>
              <a:path w="840740" h="173989">
                <a:moveTo>
                  <a:pt x="279191" y="140970"/>
                </a:moveTo>
                <a:lnTo>
                  <a:pt x="279177" y="139700"/>
                </a:lnTo>
                <a:lnTo>
                  <a:pt x="280778" y="139700"/>
                </a:lnTo>
                <a:lnTo>
                  <a:pt x="279191" y="140970"/>
                </a:lnTo>
                <a:close/>
              </a:path>
              <a:path w="840740" h="173989">
                <a:moveTo>
                  <a:pt x="289522" y="143510"/>
                </a:moveTo>
                <a:lnTo>
                  <a:pt x="289329" y="142240"/>
                </a:lnTo>
                <a:lnTo>
                  <a:pt x="290571" y="140970"/>
                </a:lnTo>
                <a:lnTo>
                  <a:pt x="291297" y="139700"/>
                </a:lnTo>
                <a:lnTo>
                  <a:pt x="292208" y="139700"/>
                </a:lnTo>
                <a:lnTo>
                  <a:pt x="292084" y="140970"/>
                </a:lnTo>
                <a:lnTo>
                  <a:pt x="291810" y="140970"/>
                </a:lnTo>
                <a:lnTo>
                  <a:pt x="290621" y="142240"/>
                </a:lnTo>
                <a:lnTo>
                  <a:pt x="290084" y="142240"/>
                </a:lnTo>
                <a:lnTo>
                  <a:pt x="289522" y="143510"/>
                </a:lnTo>
                <a:close/>
              </a:path>
              <a:path w="840740" h="173989">
                <a:moveTo>
                  <a:pt x="440636" y="140970"/>
                </a:moveTo>
                <a:lnTo>
                  <a:pt x="438266" y="140970"/>
                </a:lnTo>
                <a:lnTo>
                  <a:pt x="438665" y="139700"/>
                </a:lnTo>
                <a:lnTo>
                  <a:pt x="440533" y="139700"/>
                </a:lnTo>
                <a:lnTo>
                  <a:pt x="440636" y="140970"/>
                </a:lnTo>
                <a:close/>
              </a:path>
              <a:path w="840740" h="173989">
                <a:moveTo>
                  <a:pt x="476602" y="140970"/>
                </a:moveTo>
                <a:lnTo>
                  <a:pt x="476193" y="139700"/>
                </a:lnTo>
                <a:lnTo>
                  <a:pt x="476958" y="139700"/>
                </a:lnTo>
                <a:lnTo>
                  <a:pt x="476602" y="140970"/>
                </a:lnTo>
                <a:close/>
              </a:path>
              <a:path w="840740" h="173989">
                <a:moveTo>
                  <a:pt x="587790" y="140970"/>
                </a:moveTo>
                <a:lnTo>
                  <a:pt x="587773" y="139700"/>
                </a:lnTo>
                <a:lnTo>
                  <a:pt x="589111" y="139700"/>
                </a:lnTo>
                <a:lnTo>
                  <a:pt x="587790" y="140970"/>
                </a:lnTo>
                <a:close/>
              </a:path>
              <a:path w="840740" h="173989">
                <a:moveTo>
                  <a:pt x="605936" y="147153"/>
                </a:moveTo>
                <a:lnTo>
                  <a:pt x="604003" y="147153"/>
                </a:lnTo>
                <a:lnTo>
                  <a:pt x="605967" y="146050"/>
                </a:lnTo>
                <a:lnTo>
                  <a:pt x="606547" y="144780"/>
                </a:lnTo>
                <a:lnTo>
                  <a:pt x="607455" y="143510"/>
                </a:lnTo>
                <a:lnTo>
                  <a:pt x="609323" y="143510"/>
                </a:lnTo>
                <a:lnTo>
                  <a:pt x="609967" y="141129"/>
                </a:lnTo>
                <a:lnTo>
                  <a:pt x="610010" y="140970"/>
                </a:lnTo>
                <a:lnTo>
                  <a:pt x="611074" y="140970"/>
                </a:lnTo>
                <a:lnTo>
                  <a:pt x="611622" y="139700"/>
                </a:lnTo>
                <a:lnTo>
                  <a:pt x="613020" y="139700"/>
                </a:lnTo>
                <a:lnTo>
                  <a:pt x="612928" y="140970"/>
                </a:lnTo>
                <a:lnTo>
                  <a:pt x="611935" y="142240"/>
                </a:lnTo>
                <a:lnTo>
                  <a:pt x="609753" y="143510"/>
                </a:lnTo>
                <a:lnTo>
                  <a:pt x="609010" y="144780"/>
                </a:lnTo>
                <a:lnTo>
                  <a:pt x="607558" y="146050"/>
                </a:lnTo>
                <a:lnTo>
                  <a:pt x="607291" y="146050"/>
                </a:lnTo>
                <a:lnTo>
                  <a:pt x="605936" y="147153"/>
                </a:lnTo>
                <a:close/>
              </a:path>
              <a:path w="840740" h="173989">
                <a:moveTo>
                  <a:pt x="674738" y="140970"/>
                </a:moveTo>
                <a:lnTo>
                  <a:pt x="673486" y="140970"/>
                </a:lnTo>
                <a:lnTo>
                  <a:pt x="673415" y="139700"/>
                </a:lnTo>
                <a:lnTo>
                  <a:pt x="675319" y="139700"/>
                </a:lnTo>
                <a:lnTo>
                  <a:pt x="674738" y="140970"/>
                </a:lnTo>
                <a:close/>
              </a:path>
              <a:path w="840740" h="173989">
                <a:moveTo>
                  <a:pt x="683336" y="144780"/>
                </a:moveTo>
                <a:lnTo>
                  <a:pt x="681030" y="144780"/>
                </a:lnTo>
                <a:lnTo>
                  <a:pt x="682838" y="143510"/>
                </a:lnTo>
                <a:lnTo>
                  <a:pt x="685581" y="139700"/>
                </a:lnTo>
                <a:lnTo>
                  <a:pt x="686695" y="139700"/>
                </a:lnTo>
                <a:lnTo>
                  <a:pt x="685869" y="142240"/>
                </a:lnTo>
                <a:lnTo>
                  <a:pt x="684403" y="142240"/>
                </a:lnTo>
                <a:lnTo>
                  <a:pt x="683336" y="144780"/>
                </a:lnTo>
                <a:close/>
              </a:path>
              <a:path w="840740" h="173989">
                <a:moveTo>
                  <a:pt x="834404" y="140970"/>
                </a:moveTo>
                <a:lnTo>
                  <a:pt x="834390" y="139700"/>
                </a:lnTo>
                <a:lnTo>
                  <a:pt x="835991" y="139700"/>
                </a:lnTo>
                <a:lnTo>
                  <a:pt x="834404" y="140970"/>
                </a:lnTo>
                <a:close/>
              </a:path>
              <a:path w="840740" h="173989">
                <a:moveTo>
                  <a:pt x="19180" y="142240"/>
                </a:moveTo>
                <a:lnTo>
                  <a:pt x="18667" y="142240"/>
                </a:lnTo>
                <a:lnTo>
                  <a:pt x="18706" y="140970"/>
                </a:lnTo>
                <a:lnTo>
                  <a:pt x="19614" y="140970"/>
                </a:lnTo>
                <a:lnTo>
                  <a:pt x="19180" y="142240"/>
                </a:lnTo>
                <a:close/>
              </a:path>
              <a:path w="840740" h="173989">
                <a:moveTo>
                  <a:pt x="105381" y="142240"/>
                </a:moveTo>
                <a:lnTo>
                  <a:pt x="104110" y="142240"/>
                </a:lnTo>
                <a:lnTo>
                  <a:pt x="104590" y="141129"/>
                </a:lnTo>
                <a:lnTo>
                  <a:pt x="104658" y="140970"/>
                </a:lnTo>
                <a:lnTo>
                  <a:pt x="105576" y="140970"/>
                </a:lnTo>
                <a:lnTo>
                  <a:pt x="105381" y="142240"/>
                </a:lnTo>
                <a:close/>
              </a:path>
              <a:path w="840740" h="173989">
                <a:moveTo>
                  <a:pt x="211679" y="147153"/>
                </a:moveTo>
                <a:lnTo>
                  <a:pt x="210632" y="147153"/>
                </a:lnTo>
                <a:lnTo>
                  <a:pt x="212345" y="144780"/>
                </a:lnTo>
                <a:lnTo>
                  <a:pt x="213491" y="143510"/>
                </a:lnTo>
                <a:lnTo>
                  <a:pt x="215032" y="141129"/>
                </a:lnTo>
                <a:lnTo>
                  <a:pt x="215135" y="140970"/>
                </a:lnTo>
                <a:lnTo>
                  <a:pt x="216626" y="140970"/>
                </a:lnTo>
                <a:lnTo>
                  <a:pt x="216669" y="142240"/>
                </a:lnTo>
                <a:lnTo>
                  <a:pt x="215622" y="143510"/>
                </a:lnTo>
                <a:lnTo>
                  <a:pt x="213854" y="144780"/>
                </a:lnTo>
                <a:lnTo>
                  <a:pt x="213345" y="146050"/>
                </a:lnTo>
                <a:lnTo>
                  <a:pt x="212452" y="146050"/>
                </a:lnTo>
                <a:lnTo>
                  <a:pt x="211679" y="147153"/>
                </a:lnTo>
                <a:close/>
              </a:path>
              <a:path w="840740" h="173989">
                <a:moveTo>
                  <a:pt x="278021" y="143510"/>
                </a:moveTo>
                <a:lnTo>
                  <a:pt x="276519" y="142240"/>
                </a:lnTo>
                <a:lnTo>
                  <a:pt x="276652" y="142240"/>
                </a:lnTo>
                <a:lnTo>
                  <a:pt x="276990" y="141129"/>
                </a:lnTo>
                <a:lnTo>
                  <a:pt x="277038" y="140970"/>
                </a:lnTo>
                <a:lnTo>
                  <a:pt x="278202" y="140970"/>
                </a:lnTo>
                <a:lnTo>
                  <a:pt x="278111" y="142240"/>
                </a:lnTo>
                <a:lnTo>
                  <a:pt x="278021" y="143510"/>
                </a:lnTo>
                <a:close/>
              </a:path>
              <a:path w="840740" h="173989">
                <a:moveTo>
                  <a:pt x="295209" y="149784"/>
                </a:moveTo>
                <a:lnTo>
                  <a:pt x="294892" y="148759"/>
                </a:lnTo>
                <a:lnTo>
                  <a:pt x="294924" y="147153"/>
                </a:lnTo>
                <a:lnTo>
                  <a:pt x="296668" y="147153"/>
                </a:lnTo>
                <a:lnTo>
                  <a:pt x="297005" y="146050"/>
                </a:lnTo>
                <a:lnTo>
                  <a:pt x="298699" y="144780"/>
                </a:lnTo>
                <a:lnTo>
                  <a:pt x="299902" y="143510"/>
                </a:lnTo>
                <a:lnTo>
                  <a:pt x="301646" y="141129"/>
                </a:lnTo>
                <a:lnTo>
                  <a:pt x="301763" y="140970"/>
                </a:lnTo>
                <a:lnTo>
                  <a:pt x="303449" y="140970"/>
                </a:lnTo>
                <a:lnTo>
                  <a:pt x="302841" y="143510"/>
                </a:lnTo>
                <a:lnTo>
                  <a:pt x="301453" y="143510"/>
                </a:lnTo>
                <a:lnTo>
                  <a:pt x="300574" y="144780"/>
                </a:lnTo>
                <a:lnTo>
                  <a:pt x="299535" y="144780"/>
                </a:lnTo>
                <a:lnTo>
                  <a:pt x="298962" y="146050"/>
                </a:lnTo>
                <a:lnTo>
                  <a:pt x="298336" y="146050"/>
                </a:lnTo>
                <a:lnTo>
                  <a:pt x="297495" y="147153"/>
                </a:lnTo>
                <a:lnTo>
                  <a:pt x="296464" y="148590"/>
                </a:lnTo>
                <a:lnTo>
                  <a:pt x="295209" y="149784"/>
                </a:lnTo>
                <a:close/>
              </a:path>
              <a:path w="840740" h="173989">
                <a:moveTo>
                  <a:pt x="372092" y="147153"/>
                </a:moveTo>
                <a:lnTo>
                  <a:pt x="370722" y="147153"/>
                </a:lnTo>
                <a:lnTo>
                  <a:pt x="370950" y="146050"/>
                </a:lnTo>
                <a:lnTo>
                  <a:pt x="371566" y="144780"/>
                </a:lnTo>
                <a:lnTo>
                  <a:pt x="374303" y="143510"/>
                </a:lnTo>
                <a:lnTo>
                  <a:pt x="375560" y="141129"/>
                </a:lnTo>
                <a:lnTo>
                  <a:pt x="375644" y="140970"/>
                </a:lnTo>
                <a:lnTo>
                  <a:pt x="377697" y="140970"/>
                </a:lnTo>
                <a:lnTo>
                  <a:pt x="377420" y="142240"/>
                </a:lnTo>
                <a:lnTo>
                  <a:pt x="375954" y="142240"/>
                </a:lnTo>
                <a:lnTo>
                  <a:pt x="375164" y="144780"/>
                </a:lnTo>
                <a:lnTo>
                  <a:pt x="373224" y="146050"/>
                </a:lnTo>
                <a:lnTo>
                  <a:pt x="372092" y="147153"/>
                </a:lnTo>
                <a:close/>
              </a:path>
              <a:path w="840740" h="173989">
                <a:moveTo>
                  <a:pt x="388978" y="142240"/>
                </a:moveTo>
                <a:lnTo>
                  <a:pt x="388526" y="142240"/>
                </a:lnTo>
                <a:lnTo>
                  <a:pt x="389111" y="141129"/>
                </a:lnTo>
                <a:lnTo>
                  <a:pt x="389195" y="140970"/>
                </a:lnTo>
                <a:lnTo>
                  <a:pt x="389558" y="140970"/>
                </a:lnTo>
                <a:lnTo>
                  <a:pt x="388978" y="142240"/>
                </a:lnTo>
                <a:close/>
              </a:path>
              <a:path w="840740" h="173989">
                <a:moveTo>
                  <a:pt x="401751" y="141129"/>
                </a:moveTo>
                <a:lnTo>
                  <a:pt x="401806" y="140970"/>
                </a:lnTo>
                <a:lnTo>
                  <a:pt x="402098" y="140970"/>
                </a:lnTo>
                <a:lnTo>
                  <a:pt x="401751" y="141129"/>
                </a:lnTo>
                <a:close/>
              </a:path>
              <a:path w="840740" h="173989">
                <a:moveTo>
                  <a:pt x="450710" y="142240"/>
                </a:moveTo>
                <a:lnTo>
                  <a:pt x="450540" y="142240"/>
                </a:lnTo>
                <a:lnTo>
                  <a:pt x="450340" y="141129"/>
                </a:lnTo>
                <a:lnTo>
                  <a:pt x="450312" y="140970"/>
                </a:lnTo>
                <a:lnTo>
                  <a:pt x="450568" y="140970"/>
                </a:lnTo>
                <a:lnTo>
                  <a:pt x="450586" y="141129"/>
                </a:lnTo>
                <a:lnTo>
                  <a:pt x="450710" y="142240"/>
                </a:lnTo>
                <a:close/>
              </a:path>
              <a:path w="840740" h="173989">
                <a:moveTo>
                  <a:pt x="454354" y="163830"/>
                </a:moveTo>
                <a:lnTo>
                  <a:pt x="452920" y="163830"/>
                </a:lnTo>
                <a:lnTo>
                  <a:pt x="453551" y="162387"/>
                </a:lnTo>
                <a:lnTo>
                  <a:pt x="453758" y="162387"/>
                </a:lnTo>
                <a:lnTo>
                  <a:pt x="455672" y="161215"/>
                </a:lnTo>
                <a:lnTo>
                  <a:pt x="455543" y="161215"/>
                </a:lnTo>
                <a:lnTo>
                  <a:pt x="455429" y="160020"/>
                </a:lnTo>
                <a:lnTo>
                  <a:pt x="456116" y="158750"/>
                </a:lnTo>
                <a:lnTo>
                  <a:pt x="457269" y="158750"/>
                </a:lnTo>
                <a:lnTo>
                  <a:pt x="457656" y="157480"/>
                </a:lnTo>
                <a:lnTo>
                  <a:pt x="458521" y="157480"/>
                </a:lnTo>
                <a:lnTo>
                  <a:pt x="459030" y="154940"/>
                </a:lnTo>
                <a:lnTo>
                  <a:pt x="461286" y="154940"/>
                </a:lnTo>
                <a:lnTo>
                  <a:pt x="463318" y="152400"/>
                </a:lnTo>
                <a:lnTo>
                  <a:pt x="465363" y="149784"/>
                </a:lnTo>
                <a:lnTo>
                  <a:pt x="466588" y="148590"/>
                </a:lnTo>
                <a:lnTo>
                  <a:pt x="469461" y="147153"/>
                </a:lnTo>
                <a:lnTo>
                  <a:pt x="469791" y="147153"/>
                </a:lnTo>
                <a:lnTo>
                  <a:pt x="470303" y="144780"/>
                </a:lnTo>
                <a:lnTo>
                  <a:pt x="471866" y="143510"/>
                </a:lnTo>
                <a:lnTo>
                  <a:pt x="472737" y="143510"/>
                </a:lnTo>
                <a:lnTo>
                  <a:pt x="473871" y="141129"/>
                </a:lnTo>
                <a:lnTo>
                  <a:pt x="473947" y="140970"/>
                </a:lnTo>
                <a:lnTo>
                  <a:pt x="475559" y="140970"/>
                </a:lnTo>
                <a:lnTo>
                  <a:pt x="474897" y="143510"/>
                </a:lnTo>
                <a:lnTo>
                  <a:pt x="474029" y="144780"/>
                </a:lnTo>
                <a:lnTo>
                  <a:pt x="471720" y="144780"/>
                </a:lnTo>
                <a:lnTo>
                  <a:pt x="471200" y="146050"/>
                </a:lnTo>
                <a:lnTo>
                  <a:pt x="470597" y="147153"/>
                </a:lnTo>
                <a:lnTo>
                  <a:pt x="469136" y="148590"/>
                </a:lnTo>
                <a:lnTo>
                  <a:pt x="466970" y="149784"/>
                </a:lnTo>
                <a:lnTo>
                  <a:pt x="465953" y="151081"/>
                </a:lnTo>
                <a:lnTo>
                  <a:pt x="465001" y="152400"/>
                </a:lnTo>
                <a:lnTo>
                  <a:pt x="463556" y="153670"/>
                </a:lnTo>
                <a:lnTo>
                  <a:pt x="461557" y="156210"/>
                </a:lnTo>
                <a:lnTo>
                  <a:pt x="459681" y="157480"/>
                </a:lnTo>
                <a:lnTo>
                  <a:pt x="459027" y="158750"/>
                </a:lnTo>
                <a:lnTo>
                  <a:pt x="458685" y="160020"/>
                </a:lnTo>
                <a:lnTo>
                  <a:pt x="456955" y="160020"/>
                </a:lnTo>
                <a:lnTo>
                  <a:pt x="456031" y="161215"/>
                </a:lnTo>
                <a:lnTo>
                  <a:pt x="454354" y="163830"/>
                </a:lnTo>
                <a:close/>
              </a:path>
              <a:path w="840740" h="173989">
                <a:moveTo>
                  <a:pt x="545334" y="146050"/>
                </a:moveTo>
                <a:lnTo>
                  <a:pt x="544633" y="146050"/>
                </a:lnTo>
                <a:lnTo>
                  <a:pt x="544886" y="144780"/>
                </a:lnTo>
                <a:lnTo>
                  <a:pt x="546195" y="144780"/>
                </a:lnTo>
                <a:lnTo>
                  <a:pt x="546398" y="143510"/>
                </a:lnTo>
                <a:lnTo>
                  <a:pt x="547889" y="142240"/>
                </a:lnTo>
                <a:lnTo>
                  <a:pt x="548494" y="142240"/>
                </a:lnTo>
                <a:lnTo>
                  <a:pt x="548967" y="141129"/>
                </a:lnTo>
                <a:lnTo>
                  <a:pt x="549035" y="140970"/>
                </a:lnTo>
                <a:lnTo>
                  <a:pt x="550255" y="140970"/>
                </a:lnTo>
                <a:lnTo>
                  <a:pt x="545334" y="146050"/>
                </a:lnTo>
                <a:close/>
              </a:path>
              <a:path w="840740" h="173989">
                <a:moveTo>
                  <a:pt x="574396" y="142240"/>
                </a:moveTo>
                <a:lnTo>
                  <a:pt x="573884" y="142240"/>
                </a:lnTo>
                <a:lnTo>
                  <a:pt x="573923" y="140970"/>
                </a:lnTo>
                <a:lnTo>
                  <a:pt x="574830" y="140970"/>
                </a:lnTo>
                <a:lnTo>
                  <a:pt x="574396" y="142240"/>
                </a:lnTo>
                <a:close/>
              </a:path>
              <a:path w="840740" h="173989">
                <a:moveTo>
                  <a:pt x="660597" y="142240"/>
                </a:moveTo>
                <a:lnTo>
                  <a:pt x="659323" y="142240"/>
                </a:lnTo>
                <a:lnTo>
                  <a:pt x="659806" y="141129"/>
                </a:lnTo>
                <a:lnTo>
                  <a:pt x="659875" y="140970"/>
                </a:lnTo>
                <a:lnTo>
                  <a:pt x="660793" y="140970"/>
                </a:lnTo>
                <a:lnTo>
                  <a:pt x="660597" y="142240"/>
                </a:lnTo>
                <a:close/>
              </a:path>
              <a:path w="840740" h="173989">
                <a:moveTo>
                  <a:pt x="766892" y="147153"/>
                </a:moveTo>
                <a:lnTo>
                  <a:pt x="765845" y="147153"/>
                </a:lnTo>
                <a:lnTo>
                  <a:pt x="767558" y="144780"/>
                </a:lnTo>
                <a:lnTo>
                  <a:pt x="768704" y="143510"/>
                </a:lnTo>
                <a:lnTo>
                  <a:pt x="770245" y="141129"/>
                </a:lnTo>
                <a:lnTo>
                  <a:pt x="770348" y="140970"/>
                </a:lnTo>
                <a:lnTo>
                  <a:pt x="771839" y="140970"/>
                </a:lnTo>
                <a:lnTo>
                  <a:pt x="771882" y="142240"/>
                </a:lnTo>
                <a:lnTo>
                  <a:pt x="770835" y="143510"/>
                </a:lnTo>
                <a:lnTo>
                  <a:pt x="769067" y="144780"/>
                </a:lnTo>
                <a:lnTo>
                  <a:pt x="768558" y="146050"/>
                </a:lnTo>
                <a:lnTo>
                  <a:pt x="767665" y="146050"/>
                </a:lnTo>
                <a:lnTo>
                  <a:pt x="766892" y="147153"/>
                </a:lnTo>
                <a:close/>
              </a:path>
              <a:path w="840740" h="173989">
                <a:moveTo>
                  <a:pt x="833233" y="143510"/>
                </a:moveTo>
                <a:lnTo>
                  <a:pt x="831732" y="142240"/>
                </a:lnTo>
                <a:lnTo>
                  <a:pt x="831865" y="142240"/>
                </a:lnTo>
                <a:lnTo>
                  <a:pt x="832203" y="141129"/>
                </a:lnTo>
                <a:lnTo>
                  <a:pt x="832251" y="140970"/>
                </a:lnTo>
                <a:lnTo>
                  <a:pt x="833415" y="140970"/>
                </a:lnTo>
                <a:lnTo>
                  <a:pt x="833324" y="142240"/>
                </a:lnTo>
                <a:lnTo>
                  <a:pt x="833233" y="143510"/>
                </a:lnTo>
                <a:close/>
              </a:path>
              <a:path w="840740" h="173989">
                <a:moveTo>
                  <a:pt x="30346" y="143510"/>
                </a:moveTo>
                <a:lnTo>
                  <a:pt x="29467" y="143510"/>
                </a:lnTo>
                <a:lnTo>
                  <a:pt x="30172" y="142240"/>
                </a:lnTo>
                <a:lnTo>
                  <a:pt x="31236" y="141129"/>
                </a:lnTo>
                <a:lnTo>
                  <a:pt x="31044" y="142240"/>
                </a:lnTo>
                <a:lnTo>
                  <a:pt x="30346" y="143510"/>
                </a:lnTo>
                <a:close/>
              </a:path>
              <a:path w="840740" h="173989">
                <a:moveTo>
                  <a:pt x="397739" y="146050"/>
                </a:moveTo>
                <a:lnTo>
                  <a:pt x="396372" y="146050"/>
                </a:lnTo>
                <a:lnTo>
                  <a:pt x="396653" y="144780"/>
                </a:lnTo>
                <a:lnTo>
                  <a:pt x="398191" y="144780"/>
                </a:lnTo>
                <a:lnTo>
                  <a:pt x="398447" y="143510"/>
                </a:lnTo>
                <a:lnTo>
                  <a:pt x="398817" y="142240"/>
                </a:lnTo>
                <a:lnTo>
                  <a:pt x="399333" y="142240"/>
                </a:lnTo>
                <a:lnTo>
                  <a:pt x="401751" y="141129"/>
                </a:lnTo>
                <a:lnTo>
                  <a:pt x="400934" y="143510"/>
                </a:lnTo>
                <a:lnTo>
                  <a:pt x="397739" y="146050"/>
                </a:lnTo>
                <a:close/>
              </a:path>
              <a:path w="840740" h="173989">
                <a:moveTo>
                  <a:pt x="585559" y="143510"/>
                </a:moveTo>
                <a:lnTo>
                  <a:pt x="584684" y="143510"/>
                </a:lnTo>
                <a:lnTo>
                  <a:pt x="585388" y="142240"/>
                </a:lnTo>
                <a:lnTo>
                  <a:pt x="586453" y="141129"/>
                </a:lnTo>
                <a:lnTo>
                  <a:pt x="586257" y="142240"/>
                </a:lnTo>
                <a:lnTo>
                  <a:pt x="585559" y="143510"/>
                </a:lnTo>
                <a:close/>
              </a:path>
              <a:path w="840740" h="173989">
                <a:moveTo>
                  <a:pt x="6020" y="143510"/>
                </a:moveTo>
                <a:lnTo>
                  <a:pt x="4373" y="143510"/>
                </a:lnTo>
                <a:lnTo>
                  <a:pt x="4487" y="142240"/>
                </a:lnTo>
                <a:lnTo>
                  <a:pt x="6056" y="142240"/>
                </a:lnTo>
                <a:lnTo>
                  <a:pt x="6020" y="143510"/>
                </a:lnTo>
                <a:close/>
              </a:path>
              <a:path w="840740" h="173989">
                <a:moveTo>
                  <a:pt x="104640" y="143510"/>
                </a:moveTo>
                <a:lnTo>
                  <a:pt x="104395" y="143510"/>
                </a:lnTo>
                <a:lnTo>
                  <a:pt x="103612" y="142240"/>
                </a:lnTo>
                <a:lnTo>
                  <a:pt x="105220" y="142240"/>
                </a:lnTo>
                <a:lnTo>
                  <a:pt x="104640" y="143510"/>
                </a:lnTo>
                <a:close/>
              </a:path>
              <a:path w="840740" h="173989">
                <a:moveTo>
                  <a:pt x="116711" y="143510"/>
                </a:moveTo>
                <a:lnTo>
                  <a:pt x="115892" y="143510"/>
                </a:lnTo>
                <a:lnTo>
                  <a:pt x="115949" y="142240"/>
                </a:lnTo>
                <a:lnTo>
                  <a:pt x="116725" y="142240"/>
                </a:lnTo>
                <a:lnTo>
                  <a:pt x="116711" y="143510"/>
                </a:lnTo>
                <a:close/>
              </a:path>
              <a:path w="840740" h="173989">
                <a:moveTo>
                  <a:pt x="161996" y="148590"/>
                </a:moveTo>
                <a:lnTo>
                  <a:pt x="159687" y="148590"/>
                </a:lnTo>
                <a:lnTo>
                  <a:pt x="161733" y="144780"/>
                </a:lnTo>
                <a:lnTo>
                  <a:pt x="162790" y="144780"/>
                </a:lnTo>
                <a:lnTo>
                  <a:pt x="163416" y="143510"/>
                </a:lnTo>
                <a:lnTo>
                  <a:pt x="165067" y="142240"/>
                </a:lnTo>
                <a:lnTo>
                  <a:pt x="165651" y="143510"/>
                </a:lnTo>
                <a:lnTo>
                  <a:pt x="165021" y="143510"/>
                </a:lnTo>
                <a:lnTo>
                  <a:pt x="163188" y="146050"/>
                </a:lnTo>
                <a:lnTo>
                  <a:pt x="161996" y="148590"/>
                </a:lnTo>
                <a:close/>
              </a:path>
              <a:path w="840740" h="173989">
                <a:moveTo>
                  <a:pt x="236867" y="146050"/>
                </a:moveTo>
                <a:lnTo>
                  <a:pt x="237735" y="144780"/>
                </a:lnTo>
                <a:lnTo>
                  <a:pt x="238407" y="143510"/>
                </a:lnTo>
                <a:lnTo>
                  <a:pt x="239777" y="142240"/>
                </a:lnTo>
                <a:lnTo>
                  <a:pt x="239678" y="143510"/>
                </a:lnTo>
                <a:lnTo>
                  <a:pt x="239525" y="144780"/>
                </a:lnTo>
                <a:lnTo>
                  <a:pt x="238176" y="144780"/>
                </a:lnTo>
                <a:lnTo>
                  <a:pt x="236867" y="146050"/>
                </a:lnTo>
                <a:close/>
              </a:path>
              <a:path w="840740" h="173989">
                <a:moveTo>
                  <a:pt x="289490" y="143510"/>
                </a:moveTo>
                <a:lnTo>
                  <a:pt x="288490" y="143510"/>
                </a:lnTo>
                <a:lnTo>
                  <a:pt x="288333" y="142240"/>
                </a:lnTo>
                <a:lnTo>
                  <a:pt x="289490" y="143510"/>
                </a:lnTo>
                <a:close/>
              </a:path>
              <a:path w="840740" h="173989">
                <a:moveTo>
                  <a:pt x="334540" y="148590"/>
                </a:moveTo>
                <a:lnTo>
                  <a:pt x="332593" y="148590"/>
                </a:lnTo>
                <a:lnTo>
                  <a:pt x="334134" y="146050"/>
                </a:lnTo>
                <a:lnTo>
                  <a:pt x="336262" y="144780"/>
                </a:lnTo>
                <a:lnTo>
                  <a:pt x="336881" y="143510"/>
                </a:lnTo>
                <a:lnTo>
                  <a:pt x="337255" y="142240"/>
                </a:lnTo>
                <a:lnTo>
                  <a:pt x="340109" y="142240"/>
                </a:lnTo>
                <a:lnTo>
                  <a:pt x="338846" y="143510"/>
                </a:lnTo>
                <a:lnTo>
                  <a:pt x="337842" y="144780"/>
                </a:lnTo>
                <a:lnTo>
                  <a:pt x="336736" y="146050"/>
                </a:lnTo>
                <a:lnTo>
                  <a:pt x="336188" y="146050"/>
                </a:lnTo>
                <a:lnTo>
                  <a:pt x="335099" y="147153"/>
                </a:lnTo>
                <a:lnTo>
                  <a:pt x="334540" y="148590"/>
                </a:lnTo>
                <a:close/>
              </a:path>
              <a:path w="840740" h="173989">
                <a:moveTo>
                  <a:pt x="412909" y="143510"/>
                </a:moveTo>
                <a:lnTo>
                  <a:pt x="412115" y="143510"/>
                </a:lnTo>
                <a:lnTo>
                  <a:pt x="412720" y="142240"/>
                </a:lnTo>
                <a:lnTo>
                  <a:pt x="413748" y="142240"/>
                </a:lnTo>
                <a:lnTo>
                  <a:pt x="412909" y="143510"/>
                </a:lnTo>
                <a:close/>
              </a:path>
              <a:path w="840740" h="173989">
                <a:moveTo>
                  <a:pt x="436145" y="144780"/>
                </a:moveTo>
                <a:lnTo>
                  <a:pt x="434448" y="144780"/>
                </a:lnTo>
                <a:lnTo>
                  <a:pt x="434864" y="143510"/>
                </a:lnTo>
                <a:lnTo>
                  <a:pt x="435373" y="143510"/>
                </a:lnTo>
                <a:lnTo>
                  <a:pt x="437402" y="142240"/>
                </a:lnTo>
                <a:lnTo>
                  <a:pt x="436957" y="143510"/>
                </a:lnTo>
                <a:lnTo>
                  <a:pt x="436145" y="144780"/>
                </a:lnTo>
                <a:close/>
              </a:path>
              <a:path w="840740" h="173989">
                <a:moveTo>
                  <a:pt x="561233" y="143510"/>
                </a:moveTo>
                <a:lnTo>
                  <a:pt x="559586" y="143510"/>
                </a:lnTo>
                <a:lnTo>
                  <a:pt x="559700" y="142240"/>
                </a:lnTo>
                <a:lnTo>
                  <a:pt x="561269" y="142240"/>
                </a:lnTo>
                <a:lnTo>
                  <a:pt x="561233" y="143510"/>
                </a:lnTo>
                <a:close/>
              </a:path>
              <a:path w="840740" h="173989">
                <a:moveTo>
                  <a:pt x="659857" y="143510"/>
                </a:moveTo>
                <a:lnTo>
                  <a:pt x="659611" y="143510"/>
                </a:lnTo>
                <a:lnTo>
                  <a:pt x="658828" y="142240"/>
                </a:lnTo>
                <a:lnTo>
                  <a:pt x="660437" y="142240"/>
                </a:lnTo>
                <a:lnTo>
                  <a:pt x="659857" y="143510"/>
                </a:lnTo>
                <a:close/>
              </a:path>
              <a:path w="840740" h="173989">
                <a:moveTo>
                  <a:pt x="671927" y="143510"/>
                </a:moveTo>
                <a:lnTo>
                  <a:pt x="671109" y="143510"/>
                </a:lnTo>
                <a:lnTo>
                  <a:pt x="671166" y="142240"/>
                </a:lnTo>
                <a:lnTo>
                  <a:pt x="671941" y="142240"/>
                </a:lnTo>
                <a:lnTo>
                  <a:pt x="671927" y="143510"/>
                </a:lnTo>
                <a:close/>
              </a:path>
              <a:path w="840740" h="173989">
                <a:moveTo>
                  <a:pt x="717209" y="148590"/>
                </a:moveTo>
                <a:lnTo>
                  <a:pt x="714900" y="148590"/>
                </a:lnTo>
                <a:lnTo>
                  <a:pt x="716946" y="144780"/>
                </a:lnTo>
                <a:lnTo>
                  <a:pt x="718003" y="144780"/>
                </a:lnTo>
                <a:lnTo>
                  <a:pt x="718632" y="143510"/>
                </a:lnTo>
                <a:lnTo>
                  <a:pt x="720280" y="142240"/>
                </a:lnTo>
                <a:lnTo>
                  <a:pt x="720864" y="143510"/>
                </a:lnTo>
                <a:lnTo>
                  <a:pt x="720234" y="143510"/>
                </a:lnTo>
                <a:lnTo>
                  <a:pt x="718401" y="146050"/>
                </a:lnTo>
                <a:lnTo>
                  <a:pt x="717209" y="148590"/>
                </a:lnTo>
                <a:close/>
              </a:path>
              <a:path w="840740" h="173989">
                <a:moveTo>
                  <a:pt x="792080" y="146050"/>
                </a:moveTo>
                <a:lnTo>
                  <a:pt x="792948" y="144780"/>
                </a:lnTo>
                <a:lnTo>
                  <a:pt x="793620" y="143510"/>
                </a:lnTo>
                <a:lnTo>
                  <a:pt x="794990" y="142240"/>
                </a:lnTo>
                <a:lnTo>
                  <a:pt x="794891" y="143510"/>
                </a:lnTo>
                <a:lnTo>
                  <a:pt x="794738" y="144780"/>
                </a:lnTo>
                <a:lnTo>
                  <a:pt x="793389" y="144780"/>
                </a:lnTo>
                <a:lnTo>
                  <a:pt x="792080" y="146050"/>
                </a:lnTo>
                <a:close/>
              </a:path>
              <a:path w="840740" h="173989">
                <a:moveTo>
                  <a:pt x="4081" y="144780"/>
                </a:moveTo>
                <a:lnTo>
                  <a:pt x="3295" y="144780"/>
                </a:lnTo>
                <a:lnTo>
                  <a:pt x="3380" y="143510"/>
                </a:lnTo>
                <a:lnTo>
                  <a:pt x="4291" y="143510"/>
                </a:lnTo>
                <a:lnTo>
                  <a:pt x="4081" y="144780"/>
                </a:lnTo>
                <a:close/>
              </a:path>
              <a:path w="840740" h="173989">
                <a:moveTo>
                  <a:pt x="14699" y="147153"/>
                </a:moveTo>
                <a:lnTo>
                  <a:pt x="11655" y="147153"/>
                </a:lnTo>
                <a:lnTo>
                  <a:pt x="13080" y="146050"/>
                </a:lnTo>
                <a:lnTo>
                  <a:pt x="14472" y="144780"/>
                </a:lnTo>
                <a:lnTo>
                  <a:pt x="16148" y="143510"/>
                </a:lnTo>
                <a:lnTo>
                  <a:pt x="17077" y="143510"/>
                </a:lnTo>
                <a:lnTo>
                  <a:pt x="16881" y="144780"/>
                </a:lnTo>
                <a:lnTo>
                  <a:pt x="14699" y="147153"/>
                </a:lnTo>
                <a:close/>
              </a:path>
              <a:path w="840740" h="173989">
                <a:moveTo>
                  <a:pt x="23098" y="151081"/>
                </a:moveTo>
                <a:lnTo>
                  <a:pt x="20918" y="151081"/>
                </a:lnTo>
                <a:lnTo>
                  <a:pt x="21600" y="149784"/>
                </a:lnTo>
                <a:lnTo>
                  <a:pt x="21807" y="148759"/>
                </a:lnTo>
                <a:lnTo>
                  <a:pt x="21841" y="148590"/>
                </a:lnTo>
                <a:lnTo>
                  <a:pt x="22465" y="147153"/>
                </a:lnTo>
                <a:lnTo>
                  <a:pt x="23928" y="147153"/>
                </a:lnTo>
                <a:lnTo>
                  <a:pt x="24788" y="146050"/>
                </a:lnTo>
                <a:lnTo>
                  <a:pt x="25400" y="144780"/>
                </a:lnTo>
                <a:lnTo>
                  <a:pt x="27453" y="144780"/>
                </a:lnTo>
                <a:lnTo>
                  <a:pt x="28400" y="143510"/>
                </a:lnTo>
                <a:lnTo>
                  <a:pt x="29350" y="143510"/>
                </a:lnTo>
                <a:lnTo>
                  <a:pt x="29257" y="144780"/>
                </a:lnTo>
                <a:lnTo>
                  <a:pt x="28442" y="146050"/>
                </a:lnTo>
                <a:lnTo>
                  <a:pt x="27535" y="146050"/>
                </a:lnTo>
                <a:lnTo>
                  <a:pt x="26440" y="147153"/>
                </a:lnTo>
                <a:lnTo>
                  <a:pt x="25290" y="148590"/>
                </a:lnTo>
                <a:lnTo>
                  <a:pt x="23098" y="151081"/>
                </a:lnTo>
                <a:close/>
              </a:path>
              <a:path w="840740" h="173989">
                <a:moveTo>
                  <a:pt x="188297" y="146050"/>
                </a:moveTo>
                <a:lnTo>
                  <a:pt x="187044" y="146050"/>
                </a:lnTo>
                <a:lnTo>
                  <a:pt x="186970" y="144780"/>
                </a:lnTo>
                <a:lnTo>
                  <a:pt x="187453" y="144780"/>
                </a:lnTo>
                <a:lnTo>
                  <a:pt x="188485" y="143510"/>
                </a:lnTo>
                <a:lnTo>
                  <a:pt x="189599" y="143510"/>
                </a:lnTo>
                <a:lnTo>
                  <a:pt x="188297" y="146050"/>
                </a:lnTo>
                <a:close/>
              </a:path>
              <a:path w="840740" h="173989">
                <a:moveTo>
                  <a:pt x="275882" y="144780"/>
                </a:moveTo>
                <a:lnTo>
                  <a:pt x="274569" y="144780"/>
                </a:lnTo>
                <a:lnTo>
                  <a:pt x="275085" y="143510"/>
                </a:lnTo>
                <a:lnTo>
                  <a:pt x="275661" y="143510"/>
                </a:lnTo>
                <a:lnTo>
                  <a:pt x="275882" y="144780"/>
                </a:lnTo>
                <a:close/>
              </a:path>
              <a:path w="840740" h="173989">
                <a:moveTo>
                  <a:pt x="280205" y="153670"/>
                </a:moveTo>
                <a:lnTo>
                  <a:pt x="278490" y="153670"/>
                </a:lnTo>
                <a:lnTo>
                  <a:pt x="279262" y="152400"/>
                </a:lnTo>
                <a:lnTo>
                  <a:pt x="279829" y="151081"/>
                </a:lnTo>
                <a:lnTo>
                  <a:pt x="281988" y="149784"/>
                </a:lnTo>
                <a:lnTo>
                  <a:pt x="283223" y="148590"/>
                </a:lnTo>
                <a:lnTo>
                  <a:pt x="285109" y="146050"/>
                </a:lnTo>
                <a:lnTo>
                  <a:pt x="286187" y="144780"/>
                </a:lnTo>
                <a:lnTo>
                  <a:pt x="287166" y="143510"/>
                </a:lnTo>
                <a:lnTo>
                  <a:pt x="288088" y="143510"/>
                </a:lnTo>
                <a:lnTo>
                  <a:pt x="288482" y="144780"/>
                </a:lnTo>
                <a:lnTo>
                  <a:pt x="287091" y="144780"/>
                </a:lnTo>
                <a:lnTo>
                  <a:pt x="286060" y="147153"/>
                </a:lnTo>
                <a:lnTo>
                  <a:pt x="285549" y="147153"/>
                </a:lnTo>
                <a:lnTo>
                  <a:pt x="284362" y="148590"/>
                </a:lnTo>
                <a:lnTo>
                  <a:pt x="283126" y="149784"/>
                </a:lnTo>
                <a:lnTo>
                  <a:pt x="282425" y="149784"/>
                </a:lnTo>
                <a:lnTo>
                  <a:pt x="281109" y="152400"/>
                </a:lnTo>
                <a:lnTo>
                  <a:pt x="280205" y="153670"/>
                </a:lnTo>
                <a:close/>
              </a:path>
              <a:path w="840740" h="173989">
                <a:moveTo>
                  <a:pt x="348359" y="147153"/>
                </a:moveTo>
                <a:lnTo>
                  <a:pt x="348190" y="147153"/>
                </a:lnTo>
                <a:lnTo>
                  <a:pt x="347504" y="146050"/>
                </a:lnTo>
                <a:lnTo>
                  <a:pt x="347005" y="146050"/>
                </a:lnTo>
                <a:lnTo>
                  <a:pt x="347094" y="144780"/>
                </a:lnTo>
                <a:lnTo>
                  <a:pt x="348500" y="144780"/>
                </a:lnTo>
                <a:lnTo>
                  <a:pt x="349379" y="143510"/>
                </a:lnTo>
                <a:lnTo>
                  <a:pt x="349368" y="144780"/>
                </a:lnTo>
                <a:lnTo>
                  <a:pt x="348792" y="146050"/>
                </a:lnTo>
                <a:lnTo>
                  <a:pt x="348359" y="147153"/>
                </a:lnTo>
                <a:close/>
              </a:path>
              <a:path w="840740" h="173989">
                <a:moveTo>
                  <a:pt x="387181" y="144780"/>
                </a:moveTo>
                <a:lnTo>
                  <a:pt x="385473" y="144780"/>
                </a:lnTo>
                <a:lnTo>
                  <a:pt x="386092" y="143510"/>
                </a:lnTo>
                <a:lnTo>
                  <a:pt x="387302" y="143510"/>
                </a:lnTo>
                <a:lnTo>
                  <a:pt x="387181" y="144780"/>
                </a:lnTo>
                <a:close/>
              </a:path>
              <a:path w="840740" h="173989">
                <a:moveTo>
                  <a:pt x="407364" y="148590"/>
                </a:moveTo>
                <a:lnTo>
                  <a:pt x="406624" y="148590"/>
                </a:lnTo>
                <a:lnTo>
                  <a:pt x="407525" y="147153"/>
                </a:lnTo>
                <a:lnTo>
                  <a:pt x="408347" y="144780"/>
                </a:lnTo>
                <a:lnTo>
                  <a:pt x="409998" y="144780"/>
                </a:lnTo>
                <a:lnTo>
                  <a:pt x="410994" y="143510"/>
                </a:lnTo>
                <a:lnTo>
                  <a:pt x="411941" y="143510"/>
                </a:lnTo>
                <a:lnTo>
                  <a:pt x="410190" y="146050"/>
                </a:lnTo>
                <a:lnTo>
                  <a:pt x="407364" y="148590"/>
                </a:lnTo>
                <a:close/>
              </a:path>
              <a:path w="840740" h="173989">
                <a:moveTo>
                  <a:pt x="419499" y="148590"/>
                </a:moveTo>
                <a:lnTo>
                  <a:pt x="418648" y="148590"/>
                </a:lnTo>
                <a:lnTo>
                  <a:pt x="418628" y="147153"/>
                </a:lnTo>
                <a:lnTo>
                  <a:pt x="419138" y="147153"/>
                </a:lnTo>
                <a:lnTo>
                  <a:pt x="420047" y="146050"/>
                </a:lnTo>
                <a:lnTo>
                  <a:pt x="420954" y="146050"/>
                </a:lnTo>
                <a:lnTo>
                  <a:pt x="421207" y="144780"/>
                </a:lnTo>
                <a:lnTo>
                  <a:pt x="422114" y="143510"/>
                </a:lnTo>
                <a:lnTo>
                  <a:pt x="422944" y="144780"/>
                </a:lnTo>
                <a:lnTo>
                  <a:pt x="421748" y="146050"/>
                </a:lnTo>
                <a:lnTo>
                  <a:pt x="419499" y="148590"/>
                </a:lnTo>
                <a:close/>
              </a:path>
              <a:path w="840740" h="173989">
                <a:moveTo>
                  <a:pt x="444704" y="148590"/>
                </a:moveTo>
                <a:lnTo>
                  <a:pt x="443220" y="148590"/>
                </a:lnTo>
                <a:lnTo>
                  <a:pt x="443373" y="147153"/>
                </a:lnTo>
                <a:lnTo>
                  <a:pt x="443540" y="147153"/>
                </a:lnTo>
                <a:lnTo>
                  <a:pt x="446177" y="144780"/>
                </a:lnTo>
                <a:lnTo>
                  <a:pt x="447828" y="143510"/>
                </a:lnTo>
                <a:lnTo>
                  <a:pt x="448977" y="143510"/>
                </a:lnTo>
                <a:lnTo>
                  <a:pt x="448718" y="144780"/>
                </a:lnTo>
                <a:lnTo>
                  <a:pt x="446283" y="147153"/>
                </a:lnTo>
                <a:lnTo>
                  <a:pt x="444704" y="148590"/>
                </a:lnTo>
                <a:close/>
              </a:path>
              <a:path w="840740" h="173989">
                <a:moveTo>
                  <a:pt x="531890" y="147153"/>
                </a:moveTo>
                <a:lnTo>
                  <a:pt x="531734" y="147153"/>
                </a:lnTo>
                <a:lnTo>
                  <a:pt x="531904" y="146050"/>
                </a:lnTo>
                <a:lnTo>
                  <a:pt x="532687" y="144780"/>
                </a:lnTo>
                <a:lnTo>
                  <a:pt x="533723" y="143510"/>
                </a:lnTo>
                <a:lnTo>
                  <a:pt x="535093" y="143510"/>
                </a:lnTo>
                <a:lnTo>
                  <a:pt x="534548" y="144780"/>
                </a:lnTo>
                <a:lnTo>
                  <a:pt x="533093" y="146050"/>
                </a:lnTo>
                <a:lnTo>
                  <a:pt x="531890" y="147153"/>
                </a:lnTo>
                <a:close/>
              </a:path>
              <a:path w="840740" h="173989">
                <a:moveTo>
                  <a:pt x="559294" y="144780"/>
                </a:moveTo>
                <a:lnTo>
                  <a:pt x="558508" y="144780"/>
                </a:lnTo>
                <a:lnTo>
                  <a:pt x="558593" y="143510"/>
                </a:lnTo>
                <a:lnTo>
                  <a:pt x="559504" y="143510"/>
                </a:lnTo>
                <a:lnTo>
                  <a:pt x="559294" y="144780"/>
                </a:lnTo>
                <a:close/>
              </a:path>
              <a:path w="840740" h="173989">
                <a:moveTo>
                  <a:pt x="569912" y="147153"/>
                </a:moveTo>
                <a:lnTo>
                  <a:pt x="566868" y="147153"/>
                </a:lnTo>
                <a:lnTo>
                  <a:pt x="568293" y="146050"/>
                </a:lnTo>
                <a:lnTo>
                  <a:pt x="569685" y="144780"/>
                </a:lnTo>
                <a:lnTo>
                  <a:pt x="571361" y="143510"/>
                </a:lnTo>
                <a:lnTo>
                  <a:pt x="572290" y="143510"/>
                </a:lnTo>
                <a:lnTo>
                  <a:pt x="572094" y="144780"/>
                </a:lnTo>
                <a:lnTo>
                  <a:pt x="569912" y="147153"/>
                </a:lnTo>
                <a:close/>
              </a:path>
              <a:path w="840740" h="173989">
                <a:moveTo>
                  <a:pt x="578311" y="151081"/>
                </a:moveTo>
                <a:lnTo>
                  <a:pt x="576131" y="151081"/>
                </a:lnTo>
                <a:lnTo>
                  <a:pt x="576813" y="149784"/>
                </a:lnTo>
                <a:lnTo>
                  <a:pt x="577020" y="148759"/>
                </a:lnTo>
                <a:lnTo>
                  <a:pt x="577054" y="148590"/>
                </a:lnTo>
                <a:lnTo>
                  <a:pt x="577678" y="147153"/>
                </a:lnTo>
                <a:lnTo>
                  <a:pt x="579141" y="147153"/>
                </a:lnTo>
                <a:lnTo>
                  <a:pt x="580001" y="146050"/>
                </a:lnTo>
                <a:lnTo>
                  <a:pt x="580613" y="144780"/>
                </a:lnTo>
                <a:lnTo>
                  <a:pt x="582666" y="144780"/>
                </a:lnTo>
                <a:lnTo>
                  <a:pt x="583613" y="143510"/>
                </a:lnTo>
                <a:lnTo>
                  <a:pt x="584563" y="143510"/>
                </a:lnTo>
                <a:lnTo>
                  <a:pt x="584470" y="144780"/>
                </a:lnTo>
                <a:lnTo>
                  <a:pt x="583655" y="146050"/>
                </a:lnTo>
                <a:lnTo>
                  <a:pt x="582748" y="146050"/>
                </a:lnTo>
                <a:lnTo>
                  <a:pt x="581653" y="147153"/>
                </a:lnTo>
                <a:lnTo>
                  <a:pt x="580503" y="148590"/>
                </a:lnTo>
                <a:lnTo>
                  <a:pt x="578311" y="151081"/>
                </a:lnTo>
                <a:close/>
              </a:path>
              <a:path w="840740" h="173989">
                <a:moveTo>
                  <a:pt x="743510" y="146050"/>
                </a:moveTo>
                <a:lnTo>
                  <a:pt x="742257" y="146050"/>
                </a:lnTo>
                <a:lnTo>
                  <a:pt x="742182" y="144780"/>
                </a:lnTo>
                <a:lnTo>
                  <a:pt x="742666" y="144780"/>
                </a:lnTo>
                <a:lnTo>
                  <a:pt x="743698" y="143510"/>
                </a:lnTo>
                <a:lnTo>
                  <a:pt x="744812" y="143510"/>
                </a:lnTo>
                <a:lnTo>
                  <a:pt x="743510" y="146050"/>
                </a:lnTo>
                <a:close/>
              </a:path>
              <a:path w="840740" h="173989">
                <a:moveTo>
                  <a:pt x="831095" y="144780"/>
                </a:moveTo>
                <a:lnTo>
                  <a:pt x="829782" y="144780"/>
                </a:lnTo>
                <a:lnTo>
                  <a:pt x="830298" y="143510"/>
                </a:lnTo>
                <a:lnTo>
                  <a:pt x="830874" y="143510"/>
                </a:lnTo>
                <a:lnTo>
                  <a:pt x="831095" y="144780"/>
                </a:lnTo>
                <a:close/>
              </a:path>
              <a:path w="840740" h="173989">
                <a:moveTo>
                  <a:pt x="2463" y="147153"/>
                </a:moveTo>
                <a:lnTo>
                  <a:pt x="163" y="147153"/>
                </a:lnTo>
                <a:lnTo>
                  <a:pt x="2451" y="144780"/>
                </a:lnTo>
                <a:lnTo>
                  <a:pt x="2964" y="146050"/>
                </a:lnTo>
                <a:lnTo>
                  <a:pt x="2463" y="147153"/>
                </a:lnTo>
                <a:close/>
              </a:path>
              <a:path w="840740" h="173989">
                <a:moveTo>
                  <a:pt x="95072" y="152400"/>
                </a:moveTo>
                <a:lnTo>
                  <a:pt x="93634" y="152400"/>
                </a:lnTo>
                <a:lnTo>
                  <a:pt x="94168" y="151081"/>
                </a:lnTo>
                <a:lnTo>
                  <a:pt x="95581" y="149784"/>
                </a:lnTo>
                <a:lnTo>
                  <a:pt x="96612" y="148590"/>
                </a:lnTo>
                <a:lnTo>
                  <a:pt x="98596" y="147153"/>
                </a:lnTo>
                <a:lnTo>
                  <a:pt x="99159" y="147153"/>
                </a:lnTo>
                <a:lnTo>
                  <a:pt x="99644" y="146050"/>
                </a:lnTo>
                <a:lnTo>
                  <a:pt x="100819" y="144780"/>
                </a:lnTo>
                <a:lnTo>
                  <a:pt x="102342" y="144780"/>
                </a:lnTo>
                <a:lnTo>
                  <a:pt x="101498" y="146050"/>
                </a:lnTo>
                <a:lnTo>
                  <a:pt x="99335" y="148590"/>
                </a:lnTo>
                <a:lnTo>
                  <a:pt x="98933" y="148590"/>
                </a:lnTo>
                <a:lnTo>
                  <a:pt x="97292" y="149784"/>
                </a:lnTo>
                <a:lnTo>
                  <a:pt x="96392" y="151081"/>
                </a:lnTo>
                <a:lnTo>
                  <a:pt x="95072" y="152400"/>
                </a:lnTo>
                <a:close/>
              </a:path>
              <a:path w="840740" h="173989">
                <a:moveTo>
                  <a:pt x="113926" y="147153"/>
                </a:moveTo>
                <a:lnTo>
                  <a:pt x="113607" y="147153"/>
                </a:lnTo>
                <a:lnTo>
                  <a:pt x="112209" y="146050"/>
                </a:lnTo>
                <a:lnTo>
                  <a:pt x="112690" y="144780"/>
                </a:lnTo>
                <a:lnTo>
                  <a:pt x="115252" y="144780"/>
                </a:lnTo>
                <a:lnTo>
                  <a:pt x="114647" y="146050"/>
                </a:lnTo>
                <a:lnTo>
                  <a:pt x="113926" y="147153"/>
                </a:lnTo>
                <a:close/>
              </a:path>
              <a:path w="840740" h="173989">
                <a:moveTo>
                  <a:pt x="125411" y="147153"/>
                </a:moveTo>
                <a:lnTo>
                  <a:pt x="123998" y="147153"/>
                </a:lnTo>
                <a:lnTo>
                  <a:pt x="124853" y="144780"/>
                </a:lnTo>
                <a:lnTo>
                  <a:pt x="126223" y="144780"/>
                </a:lnTo>
                <a:lnTo>
                  <a:pt x="125411" y="147153"/>
                </a:lnTo>
                <a:close/>
              </a:path>
              <a:path w="840740" h="173989">
                <a:moveTo>
                  <a:pt x="266480" y="153670"/>
                </a:moveTo>
                <a:lnTo>
                  <a:pt x="266189" y="153670"/>
                </a:lnTo>
                <a:lnTo>
                  <a:pt x="266365" y="152860"/>
                </a:lnTo>
                <a:lnTo>
                  <a:pt x="266466" y="152400"/>
                </a:lnTo>
                <a:lnTo>
                  <a:pt x="266163" y="151081"/>
                </a:lnTo>
                <a:lnTo>
                  <a:pt x="268057" y="151081"/>
                </a:lnTo>
                <a:lnTo>
                  <a:pt x="268560" y="149784"/>
                </a:lnTo>
                <a:lnTo>
                  <a:pt x="271103" y="146050"/>
                </a:lnTo>
                <a:lnTo>
                  <a:pt x="273121" y="146050"/>
                </a:lnTo>
                <a:lnTo>
                  <a:pt x="273491" y="144780"/>
                </a:lnTo>
                <a:lnTo>
                  <a:pt x="275608" y="144780"/>
                </a:lnTo>
                <a:lnTo>
                  <a:pt x="275220" y="146050"/>
                </a:lnTo>
                <a:lnTo>
                  <a:pt x="273686" y="147153"/>
                </a:lnTo>
                <a:lnTo>
                  <a:pt x="272708" y="147153"/>
                </a:lnTo>
                <a:lnTo>
                  <a:pt x="270254" y="151081"/>
                </a:lnTo>
                <a:lnTo>
                  <a:pt x="266480" y="153670"/>
                </a:lnTo>
                <a:close/>
              </a:path>
              <a:path w="840740" h="173989">
                <a:moveTo>
                  <a:pt x="307349" y="149784"/>
                </a:moveTo>
                <a:lnTo>
                  <a:pt x="307823" y="148759"/>
                </a:lnTo>
                <a:lnTo>
                  <a:pt x="308602" y="147153"/>
                </a:lnTo>
                <a:lnTo>
                  <a:pt x="310225" y="144780"/>
                </a:lnTo>
                <a:lnTo>
                  <a:pt x="310787" y="144780"/>
                </a:lnTo>
                <a:lnTo>
                  <a:pt x="311282" y="146050"/>
                </a:lnTo>
                <a:lnTo>
                  <a:pt x="310654" y="147153"/>
                </a:lnTo>
                <a:lnTo>
                  <a:pt x="309766" y="148590"/>
                </a:lnTo>
                <a:lnTo>
                  <a:pt x="307349" y="149784"/>
                </a:lnTo>
                <a:close/>
              </a:path>
              <a:path w="840740" h="173989">
                <a:moveTo>
                  <a:pt x="316725" y="152860"/>
                </a:moveTo>
                <a:lnTo>
                  <a:pt x="317518" y="149784"/>
                </a:lnTo>
                <a:lnTo>
                  <a:pt x="319647" y="149784"/>
                </a:lnTo>
                <a:lnTo>
                  <a:pt x="320032" y="148759"/>
                </a:lnTo>
                <a:lnTo>
                  <a:pt x="320096" y="148590"/>
                </a:lnTo>
                <a:lnTo>
                  <a:pt x="320278" y="148590"/>
                </a:lnTo>
                <a:lnTo>
                  <a:pt x="321907" y="146050"/>
                </a:lnTo>
                <a:lnTo>
                  <a:pt x="323014" y="144780"/>
                </a:lnTo>
                <a:lnTo>
                  <a:pt x="324416" y="144780"/>
                </a:lnTo>
                <a:lnTo>
                  <a:pt x="322627" y="147153"/>
                </a:lnTo>
                <a:lnTo>
                  <a:pt x="321865" y="148590"/>
                </a:lnTo>
                <a:lnTo>
                  <a:pt x="320228" y="149784"/>
                </a:lnTo>
                <a:lnTo>
                  <a:pt x="319337" y="151081"/>
                </a:lnTo>
                <a:lnTo>
                  <a:pt x="317747" y="151081"/>
                </a:lnTo>
                <a:lnTo>
                  <a:pt x="316725" y="152860"/>
                </a:lnTo>
                <a:close/>
              </a:path>
              <a:path w="840740" h="173989">
                <a:moveTo>
                  <a:pt x="383958" y="147153"/>
                </a:moveTo>
                <a:lnTo>
                  <a:pt x="383776" y="147153"/>
                </a:lnTo>
                <a:lnTo>
                  <a:pt x="383786" y="144780"/>
                </a:lnTo>
                <a:lnTo>
                  <a:pt x="386017" y="144780"/>
                </a:lnTo>
                <a:lnTo>
                  <a:pt x="385170" y="146050"/>
                </a:lnTo>
                <a:lnTo>
                  <a:pt x="383958" y="147153"/>
                </a:lnTo>
                <a:close/>
              </a:path>
              <a:path w="840740" h="173989">
                <a:moveTo>
                  <a:pt x="434331" y="146050"/>
                </a:moveTo>
                <a:lnTo>
                  <a:pt x="433434" y="146050"/>
                </a:lnTo>
                <a:lnTo>
                  <a:pt x="434327" y="144780"/>
                </a:lnTo>
                <a:lnTo>
                  <a:pt x="434331" y="146050"/>
                </a:lnTo>
                <a:close/>
              </a:path>
              <a:path w="840740" h="173989">
                <a:moveTo>
                  <a:pt x="547476" y="156210"/>
                </a:moveTo>
                <a:lnTo>
                  <a:pt x="546370" y="156210"/>
                </a:lnTo>
                <a:lnTo>
                  <a:pt x="547914" y="153670"/>
                </a:lnTo>
                <a:lnTo>
                  <a:pt x="548483" y="153670"/>
                </a:lnTo>
                <a:lnTo>
                  <a:pt x="549522" y="152400"/>
                </a:lnTo>
                <a:lnTo>
                  <a:pt x="549924" y="152400"/>
                </a:lnTo>
                <a:lnTo>
                  <a:pt x="551284" y="151081"/>
                </a:lnTo>
                <a:lnTo>
                  <a:pt x="551777" y="151081"/>
                </a:lnTo>
                <a:lnTo>
                  <a:pt x="552553" y="149784"/>
                </a:lnTo>
                <a:lnTo>
                  <a:pt x="552774" y="148759"/>
                </a:lnTo>
                <a:lnTo>
                  <a:pt x="552810" y="148590"/>
                </a:lnTo>
                <a:lnTo>
                  <a:pt x="554827" y="147153"/>
                </a:lnTo>
                <a:lnTo>
                  <a:pt x="557661" y="144780"/>
                </a:lnTo>
                <a:lnTo>
                  <a:pt x="558173" y="146050"/>
                </a:lnTo>
                <a:lnTo>
                  <a:pt x="557446" y="147153"/>
                </a:lnTo>
                <a:lnTo>
                  <a:pt x="557623" y="147153"/>
                </a:lnTo>
                <a:lnTo>
                  <a:pt x="555148" y="148590"/>
                </a:lnTo>
                <a:lnTo>
                  <a:pt x="553280" y="149784"/>
                </a:lnTo>
                <a:lnTo>
                  <a:pt x="552315" y="151081"/>
                </a:lnTo>
                <a:lnTo>
                  <a:pt x="549636" y="154940"/>
                </a:lnTo>
                <a:lnTo>
                  <a:pt x="547476" y="156210"/>
                </a:lnTo>
                <a:close/>
              </a:path>
              <a:path w="840740" h="173989">
                <a:moveTo>
                  <a:pt x="650288" y="152400"/>
                </a:moveTo>
                <a:lnTo>
                  <a:pt x="648850" y="152400"/>
                </a:lnTo>
                <a:lnTo>
                  <a:pt x="649385" y="151081"/>
                </a:lnTo>
                <a:lnTo>
                  <a:pt x="650798" y="149784"/>
                </a:lnTo>
                <a:lnTo>
                  <a:pt x="651829" y="148590"/>
                </a:lnTo>
                <a:lnTo>
                  <a:pt x="653813" y="147153"/>
                </a:lnTo>
                <a:lnTo>
                  <a:pt x="654375" y="147153"/>
                </a:lnTo>
                <a:lnTo>
                  <a:pt x="654861" y="146050"/>
                </a:lnTo>
                <a:lnTo>
                  <a:pt x="656031" y="144780"/>
                </a:lnTo>
                <a:lnTo>
                  <a:pt x="657558" y="144780"/>
                </a:lnTo>
                <a:lnTo>
                  <a:pt x="656715" y="146050"/>
                </a:lnTo>
                <a:lnTo>
                  <a:pt x="654551" y="148590"/>
                </a:lnTo>
                <a:lnTo>
                  <a:pt x="654149" y="148590"/>
                </a:lnTo>
                <a:lnTo>
                  <a:pt x="652509" y="149784"/>
                </a:lnTo>
                <a:lnTo>
                  <a:pt x="651608" y="151081"/>
                </a:lnTo>
                <a:lnTo>
                  <a:pt x="650288" y="152400"/>
                </a:lnTo>
                <a:close/>
              </a:path>
              <a:path w="840740" h="173989">
                <a:moveTo>
                  <a:pt x="669143" y="147153"/>
                </a:moveTo>
                <a:lnTo>
                  <a:pt x="668824" y="147153"/>
                </a:lnTo>
                <a:lnTo>
                  <a:pt x="667426" y="146050"/>
                </a:lnTo>
                <a:lnTo>
                  <a:pt x="667906" y="144780"/>
                </a:lnTo>
                <a:lnTo>
                  <a:pt x="670468" y="144780"/>
                </a:lnTo>
                <a:lnTo>
                  <a:pt x="669863" y="146050"/>
                </a:lnTo>
                <a:lnTo>
                  <a:pt x="669143" y="147153"/>
                </a:lnTo>
                <a:close/>
              </a:path>
              <a:path w="840740" h="173989">
                <a:moveTo>
                  <a:pt x="680624" y="147153"/>
                </a:moveTo>
                <a:lnTo>
                  <a:pt x="679211" y="147153"/>
                </a:lnTo>
                <a:lnTo>
                  <a:pt x="680065" y="144780"/>
                </a:lnTo>
                <a:lnTo>
                  <a:pt x="681436" y="144780"/>
                </a:lnTo>
                <a:lnTo>
                  <a:pt x="680624" y="147153"/>
                </a:lnTo>
                <a:close/>
              </a:path>
              <a:path w="840740" h="173989">
                <a:moveTo>
                  <a:pt x="821693" y="153670"/>
                </a:moveTo>
                <a:lnTo>
                  <a:pt x="821402" y="153670"/>
                </a:lnTo>
                <a:lnTo>
                  <a:pt x="821578" y="152860"/>
                </a:lnTo>
                <a:lnTo>
                  <a:pt x="821679" y="152400"/>
                </a:lnTo>
                <a:lnTo>
                  <a:pt x="821372" y="151081"/>
                </a:lnTo>
                <a:lnTo>
                  <a:pt x="823270" y="151081"/>
                </a:lnTo>
                <a:lnTo>
                  <a:pt x="823773" y="149784"/>
                </a:lnTo>
                <a:lnTo>
                  <a:pt x="826316" y="146050"/>
                </a:lnTo>
                <a:lnTo>
                  <a:pt x="828704" y="144780"/>
                </a:lnTo>
                <a:lnTo>
                  <a:pt x="830821" y="144780"/>
                </a:lnTo>
                <a:lnTo>
                  <a:pt x="830433" y="146050"/>
                </a:lnTo>
                <a:lnTo>
                  <a:pt x="828899" y="147153"/>
                </a:lnTo>
                <a:lnTo>
                  <a:pt x="827930" y="147153"/>
                </a:lnTo>
                <a:lnTo>
                  <a:pt x="826956" y="148590"/>
                </a:lnTo>
                <a:lnTo>
                  <a:pt x="825466" y="151081"/>
                </a:lnTo>
                <a:lnTo>
                  <a:pt x="821693" y="153670"/>
                </a:lnTo>
                <a:close/>
              </a:path>
              <a:path w="840740" h="173989">
                <a:moveTo>
                  <a:pt x="198805" y="148590"/>
                </a:moveTo>
                <a:lnTo>
                  <a:pt x="196753" y="147153"/>
                </a:lnTo>
                <a:lnTo>
                  <a:pt x="197310" y="147153"/>
                </a:lnTo>
                <a:lnTo>
                  <a:pt x="199435" y="146050"/>
                </a:lnTo>
                <a:lnTo>
                  <a:pt x="199351" y="147153"/>
                </a:lnTo>
                <a:lnTo>
                  <a:pt x="198805" y="148590"/>
                </a:lnTo>
                <a:close/>
              </a:path>
              <a:path w="840740" h="173989">
                <a:moveTo>
                  <a:pt x="235981" y="148590"/>
                </a:moveTo>
                <a:lnTo>
                  <a:pt x="233710" y="148590"/>
                </a:lnTo>
                <a:lnTo>
                  <a:pt x="234683" y="147153"/>
                </a:lnTo>
                <a:lnTo>
                  <a:pt x="235333" y="146050"/>
                </a:lnTo>
                <a:lnTo>
                  <a:pt x="236703" y="146050"/>
                </a:lnTo>
                <a:lnTo>
                  <a:pt x="236551" y="147153"/>
                </a:lnTo>
                <a:lnTo>
                  <a:pt x="235981" y="148590"/>
                </a:lnTo>
                <a:close/>
              </a:path>
              <a:path w="840740" h="173989">
                <a:moveTo>
                  <a:pt x="433000" y="147153"/>
                </a:moveTo>
                <a:lnTo>
                  <a:pt x="433110" y="146050"/>
                </a:lnTo>
                <a:lnTo>
                  <a:pt x="433548" y="146050"/>
                </a:lnTo>
                <a:lnTo>
                  <a:pt x="433000" y="147153"/>
                </a:lnTo>
                <a:close/>
              </a:path>
              <a:path w="840740" h="173989">
                <a:moveTo>
                  <a:pt x="480612" y="173990"/>
                </a:moveTo>
                <a:lnTo>
                  <a:pt x="478285" y="173990"/>
                </a:lnTo>
                <a:lnTo>
                  <a:pt x="479242" y="172720"/>
                </a:lnTo>
                <a:lnTo>
                  <a:pt x="479922" y="171450"/>
                </a:lnTo>
                <a:lnTo>
                  <a:pt x="482548" y="171450"/>
                </a:lnTo>
                <a:lnTo>
                  <a:pt x="482107" y="170180"/>
                </a:lnTo>
                <a:lnTo>
                  <a:pt x="483459" y="168910"/>
                </a:lnTo>
                <a:lnTo>
                  <a:pt x="483708" y="168910"/>
                </a:lnTo>
                <a:lnTo>
                  <a:pt x="484903" y="167884"/>
                </a:lnTo>
                <a:lnTo>
                  <a:pt x="485213" y="167574"/>
                </a:lnTo>
                <a:lnTo>
                  <a:pt x="485672" y="166370"/>
                </a:lnTo>
                <a:lnTo>
                  <a:pt x="486598" y="165100"/>
                </a:lnTo>
                <a:lnTo>
                  <a:pt x="486907" y="165100"/>
                </a:lnTo>
                <a:lnTo>
                  <a:pt x="488227" y="163830"/>
                </a:lnTo>
                <a:lnTo>
                  <a:pt x="489373" y="163830"/>
                </a:lnTo>
                <a:lnTo>
                  <a:pt x="490212" y="162387"/>
                </a:lnTo>
                <a:lnTo>
                  <a:pt x="490925" y="161215"/>
                </a:lnTo>
                <a:lnTo>
                  <a:pt x="492117" y="160020"/>
                </a:lnTo>
                <a:lnTo>
                  <a:pt x="493476" y="158750"/>
                </a:lnTo>
                <a:lnTo>
                  <a:pt x="493732" y="158750"/>
                </a:lnTo>
                <a:lnTo>
                  <a:pt x="494942" y="157480"/>
                </a:lnTo>
                <a:lnTo>
                  <a:pt x="496942" y="156210"/>
                </a:lnTo>
                <a:lnTo>
                  <a:pt x="498191" y="153670"/>
                </a:lnTo>
                <a:lnTo>
                  <a:pt x="500024" y="152400"/>
                </a:lnTo>
                <a:lnTo>
                  <a:pt x="500159" y="152400"/>
                </a:lnTo>
                <a:lnTo>
                  <a:pt x="500780" y="151081"/>
                </a:lnTo>
                <a:lnTo>
                  <a:pt x="501885" y="149784"/>
                </a:lnTo>
                <a:lnTo>
                  <a:pt x="503423" y="149784"/>
                </a:lnTo>
                <a:lnTo>
                  <a:pt x="503630" y="148759"/>
                </a:lnTo>
                <a:lnTo>
                  <a:pt x="503664" y="148590"/>
                </a:lnTo>
                <a:lnTo>
                  <a:pt x="505225" y="147153"/>
                </a:lnTo>
                <a:lnTo>
                  <a:pt x="505882" y="147153"/>
                </a:lnTo>
                <a:lnTo>
                  <a:pt x="506813" y="146050"/>
                </a:lnTo>
                <a:lnTo>
                  <a:pt x="507998" y="146050"/>
                </a:lnTo>
                <a:lnTo>
                  <a:pt x="507083" y="147153"/>
                </a:lnTo>
                <a:lnTo>
                  <a:pt x="506465" y="148590"/>
                </a:lnTo>
                <a:lnTo>
                  <a:pt x="504352" y="149784"/>
                </a:lnTo>
                <a:lnTo>
                  <a:pt x="503408" y="151081"/>
                </a:lnTo>
                <a:lnTo>
                  <a:pt x="502533" y="152400"/>
                </a:lnTo>
                <a:lnTo>
                  <a:pt x="500817" y="153670"/>
                </a:lnTo>
                <a:lnTo>
                  <a:pt x="500924" y="154940"/>
                </a:lnTo>
                <a:lnTo>
                  <a:pt x="500237" y="154940"/>
                </a:lnTo>
                <a:lnTo>
                  <a:pt x="497049" y="157480"/>
                </a:lnTo>
                <a:lnTo>
                  <a:pt x="495152" y="158750"/>
                </a:lnTo>
                <a:lnTo>
                  <a:pt x="493726" y="161043"/>
                </a:lnTo>
                <a:lnTo>
                  <a:pt x="493619" y="161215"/>
                </a:lnTo>
                <a:lnTo>
                  <a:pt x="493217" y="161215"/>
                </a:lnTo>
                <a:lnTo>
                  <a:pt x="492826" y="162387"/>
                </a:lnTo>
                <a:lnTo>
                  <a:pt x="491121" y="162387"/>
                </a:lnTo>
                <a:lnTo>
                  <a:pt x="488535" y="167408"/>
                </a:lnTo>
                <a:lnTo>
                  <a:pt x="488450" y="167574"/>
                </a:lnTo>
                <a:lnTo>
                  <a:pt x="486445" y="167574"/>
                </a:lnTo>
                <a:lnTo>
                  <a:pt x="485584" y="170180"/>
                </a:lnTo>
                <a:lnTo>
                  <a:pt x="485114" y="170180"/>
                </a:lnTo>
                <a:lnTo>
                  <a:pt x="482975" y="171450"/>
                </a:lnTo>
                <a:lnTo>
                  <a:pt x="482420" y="172720"/>
                </a:lnTo>
                <a:lnTo>
                  <a:pt x="480612" y="173990"/>
                </a:lnTo>
                <a:close/>
              </a:path>
              <a:path w="840740" h="173989">
                <a:moveTo>
                  <a:pt x="754022" y="148590"/>
                </a:moveTo>
                <a:lnTo>
                  <a:pt x="751969" y="147153"/>
                </a:lnTo>
                <a:lnTo>
                  <a:pt x="752526" y="147153"/>
                </a:lnTo>
                <a:lnTo>
                  <a:pt x="754651" y="146050"/>
                </a:lnTo>
                <a:lnTo>
                  <a:pt x="754568" y="147153"/>
                </a:lnTo>
                <a:lnTo>
                  <a:pt x="754022" y="148590"/>
                </a:lnTo>
                <a:close/>
              </a:path>
              <a:path w="840740" h="173989">
                <a:moveTo>
                  <a:pt x="791194" y="148590"/>
                </a:moveTo>
                <a:lnTo>
                  <a:pt x="788923" y="148590"/>
                </a:lnTo>
                <a:lnTo>
                  <a:pt x="789896" y="147153"/>
                </a:lnTo>
                <a:lnTo>
                  <a:pt x="790546" y="146050"/>
                </a:lnTo>
                <a:lnTo>
                  <a:pt x="791916" y="146050"/>
                </a:lnTo>
                <a:lnTo>
                  <a:pt x="791764" y="147153"/>
                </a:lnTo>
                <a:lnTo>
                  <a:pt x="791194" y="148590"/>
                </a:lnTo>
                <a:close/>
              </a:path>
              <a:path w="840740" h="173989">
                <a:moveTo>
                  <a:pt x="835418" y="153670"/>
                </a:moveTo>
                <a:lnTo>
                  <a:pt x="833703" y="153670"/>
                </a:lnTo>
                <a:lnTo>
                  <a:pt x="834475" y="152400"/>
                </a:lnTo>
                <a:lnTo>
                  <a:pt x="834978" y="151081"/>
                </a:lnTo>
                <a:lnTo>
                  <a:pt x="835710" y="151081"/>
                </a:lnTo>
                <a:lnTo>
                  <a:pt x="837201" y="149784"/>
                </a:lnTo>
                <a:lnTo>
                  <a:pt x="838436" y="148590"/>
                </a:lnTo>
                <a:lnTo>
                  <a:pt x="839710" y="146050"/>
                </a:lnTo>
                <a:lnTo>
                  <a:pt x="840130" y="146050"/>
                </a:lnTo>
                <a:lnTo>
                  <a:pt x="840037" y="148590"/>
                </a:lnTo>
                <a:lnTo>
                  <a:pt x="839575" y="148590"/>
                </a:lnTo>
                <a:lnTo>
                  <a:pt x="838339" y="149784"/>
                </a:lnTo>
                <a:lnTo>
                  <a:pt x="837638" y="149784"/>
                </a:lnTo>
                <a:lnTo>
                  <a:pt x="836322" y="152400"/>
                </a:lnTo>
                <a:lnTo>
                  <a:pt x="835418" y="153670"/>
                </a:lnTo>
                <a:close/>
              </a:path>
              <a:path w="840740" h="173989">
                <a:moveTo>
                  <a:pt x="3" y="148590"/>
                </a:moveTo>
                <a:lnTo>
                  <a:pt x="3" y="147153"/>
                </a:lnTo>
                <a:lnTo>
                  <a:pt x="1564" y="147153"/>
                </a:lnTo>
                <a:lnTo>
                  <a:pt x="3" y="148590"/>
                </a:lnTo>
                <a:close/>
              </a:path>
              <a:path w="840740" h="173989">
                <a:moveTo>
                  <a:pt x="9825" y="151081"/>
                </a:moveTo>
                <a:lnTo>
                  <a:pt x="8950" y="151081"/>
                </a:lnTo>
                <a:lnTo>
                  <a:pt x="9674" y="149784"/>
                </a:lnTo>
                <a:lnTo>
                  <a:pt x="11009" y="148590"/>
                </a:lnTo>
                <a:lnTo>
                  <a:pt x="11138" y="147153"/>
                </a:lnTo>
                <a:lnTo>
                  <a:pt x="14873" y="147153"/>
                </a:lnTo>
                <a:lnTo>
                  <a:pt x="12049" y="148590"/>
                </a:lnTo>
                <a:lnTo>
                  <a:pt x="9825" y="151081"/>
                </a:lnTo>
                <a:close/>
              </a:path>
              <a:path w="840740" h="173989">
                <a:moveTo>
                  <a:pt x="43651" y="154940"/>
                </a:moveTo>
                <a:lnTo>
                  <a:pt x="42452" y="154940"/>
                </a:lnTo>
                <a:lnTo>
                  <a:pt x="43082" y="153670"/>
                </a:lnTo>
                <a:lnTo>
                  <a:pt x="43684" y="152400"/>
                </a:lnTo>
                <a:lnTo>
                  <a:pt x="45410" y="151081"/>
                </a:lnTo>
                <a:lnTo>
                  <a:pt x="46072" y="149784"/>
                </a:lnTo>
                <a:lnTo>
                  <a:pt x="47722" y="148590"/>
                </a:lnTo>
                <a:lnTo>
                  <a:pt x="48596" y="147153"/>
                </a:lnTo>
                <a:lnTo>
                  <a:pt x="50490" y="147153"/>
                </a:lnTo>
                <a:lnTo>
                  <a:pt x="50744" y="148590"/>
                </a:lnTo>
                <a:lnTo>
                  <a:pt x="49633" y="148590"/>
                </a:lnTo>
                <a:lnTo>
                  <a:pt x="48877" y="149784"/>
                </a:lnTo>
                <a:lnTo>
                  <a:pt x="47922" y="149784"/>
                </a:lnTo>
                <a:lnTo>
                  <a:pt x="47249" y="151081"/>
                </a:lnTo>
                <a:lnTo>
                  <a:pt x="46666" y="151081"/>
                </a:lnTo>
                <a:lnTo>
                  <a:pt x="45025" y="152400"/>
                </a:lnTo>
                <a:lnTo>
                  <a:pt x="44249" y="153670"/>
                </a:lnTo>
                <a:lnTo>
                  <a:pt x="43651" y="154940"/>
                </a:lnTo>
                <a:close/>
              </a:path>
              <a:path w="840740" h="173989">
                <a:moveTo>
                  <a:pt x="107772" y="163830"/>
                </a:moveTo>
                <a:lnTo>
                  <a:pt x="108432" y="162387"/>
                </a:lnTo>
                <a:lnTo>
                  <a:pt x="111167" y="158750"/>
                </a:lnTo>
                <a:lnTo>
                  <a:pt x="112238" y="157480"/>
                </a:lnTo>
                <a:lnTo>
                  <a:pt x="114672" y="156210"/>
                </a:lnTo>
                <a:lnTo>
                  <a:pt x="115362" y="154940"/>
                </a:lnTo>
                <a:lnTo>
                  <a:pt x="118184" y="153670"/>
                </a:lnTo>
                <a:lnTo>
                  <a:pt x="118677" y="151081"/>
                </a:lnTo>
                <a:lnTo>
                  <a:pt x="119684" y="149784"/>
                </a:lnTo>
                <a:lnTo>
                  <a:pt x="119870" y="149784"/>
                </a:lnTo>
                <a:lnTo>
                  <a:pt x="123813" y="147153"/>
                </a:lnTo>
                <a:lnTo>
                  <a:pt x="125689" y="147153"/>
                </a:lnTo>
                <a:lnTo>
                  <a:pt x="122796" y="148590"/>
                </a:lnTo>
                <a:lnTo>
                  <a:pt x="121944" y="151081"/>
                </a:lnTo>
                <a:lnTo>
                  <a:pt x="119180" y="152400"/>
                </a:lnTo>
                <a:lnTo>
                  <a:pt x="119113" y="153670"/>
                </a:lnTo>
                <a:lnTo>
                  <a:pt x="117654" y="154940"/>
                </a:lnTo>
                <a:lnTo>
                  <a:pt x="116045" y="156210"/>
                </a:lnTo>
                <a:lnTo>
                  <a:pt x="113800" y="158750"/>
                </a:lnTo>
                <a:lnTo>
                  <a:pt x="113337" y="158750"/>
                </a:lnTo>
                <a:lnTo>
                  <a:pt x="112693" y="160020"/>
                </a:lnTo>
                <a:lnTo>
                  <a:pt x="111223" y="161215"/>
                </a:lnTo>
                <a:lnTo>
                  <a:pt x="110658" y="162387"/>
                </a:lnTo>
                <a:lnTo>
                  <a:pt x="109417" y="162387"/>
                </a:lnTo>
                <a:lnTo>
                  <a:pt x="107772" y="163830"/>
                </a:lnTo>
                <a:close/>
              </a:path>
              <a:path w="840740" h="173989">
                <a:moveTo>
                  <a:pt x="164555" y="170180"/>
                </a:moveTo>
                <a:lnTo>
                  <a:pt x="162373" y="170180"/>
                </a:lnTo>
                <a:lnTo>
                  <a:pt x="163729" y="168910"/>
                </a:lnTo>
                <a:lnTo>
                  <a:pt x="164401" y="167884"/>
                </a:lnTo>
                <a:lnTo>
                  <a:pt x="164651" y="167574"/>
                </a:lnTo>
                <a:lnTo>
                  <a:pt x="166288" y="166370"/>
                </a:lnTo>
                <a:lnTo>
                  <a:pt x="166469" y="165100"/>
                </a:lnTo>
                <a:lnTo>
                  <a:pt x="168223" y="163830"/>
                </a:lnTo>
                <a:lnTo>
                  <a:pt x="169740" y="162387"/>
                </a:lnTo>
                <a:lnTo>
                  <a:pt x="173209" y="160020"/>
                </a:lnTo>
                <a:lnTo>
                  <a:pt x="175077" y="157480"/>
                </a:lnTo>
                <a:lnTo>
                  <a:pt x="176586" y="154940"/>
                </a:lnTo>
                <a:lnTo>
                  <a:pt x="176863" y="154940"/>
                </a:lnTo>
                <a:lnTo>
                  <a:pt x="178863" y="153670"/>
                </a:lnTo>
                <a:lnTo>
                  <a:pt x="179856" y="152400"/>
                </a:lnTo>
                <a:lnTo>
                  <a:pt x="183027" y="148590"/>
                </a:lnTo>
                <a:lnTo>
                  <a:pt x="185228" y="147153"/>
                </a:lnTo>
                <a:lnTo>
                  <a:pt x="186535" y="147153"/>
                </a:lnTo>
                <a:lnTo>
                  <a:pt x="186016" y="148590"/>
                </a:lnTo>
                <a:lnTo>
                  <a:pt x="186069" y="149784"/>
                </a:lnTo>
                <a:lnTo>
                  <a:pt x="184060" y="149784"/>
                </a:lnTo>
                <a:lnTo>
                  <a:pt x="183788" y="151081"/>
                </a:lnTo>
                <a:lnTo>
                  <a:pt x="182912" y="151081"/>
                </a:lnTo>
                <a:lnTo>
                  <a:pt x="182361" y="152400"/>
                </a:lnTo>
                <a:lnTo>
                  <a:pt x="181326" y="153670"/>
                </a:lnTo>
                <a:lnTo>
                  <a:pt x="180731" y="153670"/>
                </a:lnTo>
                <a:lnTo>
                  <a:pt x="179272" y="154940"/>
                </a:lnTo>
                <a:lnTo>
                  <a:pt x="178344" y="156210"/>
                </a:lnTo>
                <a:lnTo>
                  <a:pt x="175621" y="158750"/>
                </a:lnTo>
                <a:lnTo>
                  <a:pt x="174458" y="160020"/>
                </a:lnTo>
                <a:lnTo>
                  <a:pt x="171855" y="162387"/>
                </a:lnTo>
                <a:lnTo>
                  <a:pt x="171102" y="163830"/>
                </a:lnTo>
                <a:lnTo>
                  <a:pt x="169291" y="165100"/>
                </a:lnTo>
                <a:lnTo>
                  <a:pt x="168672" y="166370"/>
                </a:lnTo>
                <a:lnTo>
                  <a:pt x="167436" y="167574"/>
                </a:lnTo>
                <a:lnTo>
                  <a:pt x="167240" y="167884"/>
                </a:lnTo>
                <a:lnTo>
                  <a:pt x="166700" y="168910"/>
                </a:lnTo>
                <a:lnTo>
                  <a:pt x="164555" y="170180"/>
                </a:lnTo>
                <a:close/>
              </a:path>
              <a:path w="840740" h="173989">
                <a:moveTo>
                  <a:pt x="209747" y="148590"/>
                </a:moveTo>
                <a:lnTo>
                  <a:pt x="209018" y="148590"/>
                </a:lnTo>
                <a:lnTo>
                  <a:pt x="209875" y="147153"/>
                </a:lnTo>
                <a:lnTo>
                  <a:pt x="210934" y="147153"/>
                </a:lnTo>
                <a:lnTo>
                  <a:pt x="209747" y="148590"/>
                </a:lnTo>
                <a:close/>
              </a:path>
              <a:path w="840740" h="173989">
                <a:moveTo>
                  <a:pt x="354802" y="152400"/>
                </a:moveTo>
                <a:lnTo>
                  <a:pt x="353642" y="152400"/>
                </a:lnTo>
                <a:lnTo>
                  <a:pt x="354260" y="151081"/>
                </a:lnTo>
                <a:lnTo>
                  <a:pt x="355399" y="149784"/>
                </a:lnTo>
                <a:lnTo>
                  <a:pt x="356738" y="148590"/>
                </a:lnTo>
                <a:lnTo>
                  <a:pt x="358070" y="147153"/>
                </a:lnTo>
                <a:lnTo>
                  <a:pt x="358810" y="147153"/>
                </a:lnTo>
                <a:lnTo>
                  <a:pt x="356510" y="151081"/>
                </a:lnTo>
                <a:lnTo>
                  <a:pt x="355452" y="151081"/>
                </a:lnTo>
                <a:lnTo>
                  <a:pt x="354802" y="152400"/>
                </a:lnTo>
                <a:close/>
              </a:path>
              <a:path w="840740" h="173989">
                <a:moveTo>
                  <a:pt x="390479" y="152400"/>
                </a:moveTo>
                <a:lnTo>
                  <a:pt x="389875" y="152400"/>
                </a:lnTo>
                <a:lnTo>
                  <a:pt x="390475" y="151081"/>
                </a:lnTo>
                <a:lnTo>
                  <a:pt x="391579" y="149784"/>
                </a:lnTo>
                <a:lnTo>
                  <a:pt x="392404" y="149784"/>
                </a:lnTo>
                <a:lnTo>
                  <a:pt x="392737" y="148759"/>
                </a:lnTo>
                <a:lnTo>
                  <a:pt x="392792" y="148590"/>
                </a:lnTo>
                <a:lnTo>
                  <a:pt x="393892" y="148590"/>
                </a:lnTo>
                <a:lnTo>
                  <a:pt x="394339" y="147153"/>
                </a:lnTo>
                <a:lnTo>
                  <a:pt x="395693" y="147153"/>
                </a:lnTo>
                <a:lnTo>
                  <a:pt x="394053" y="149784"/>
                </a:lnTo>
                <a:lnTo>
                  <a:pt x="392497" y="151081"/>
                </a:lnTo>
                <a:lnTo>
                  <a:pt x="390479" y="152400"/>
                </a:lnTo>
                <a:close/>
              </a:path>
              <a:path w="840740" h="173989">
                <a:moveTo>
                  <a:pt x="432100" y="148590"/>
                </a:moveTo>
                <a:lnTo>
                  <a:pt x="430957" y="148590"/>
                </a:lnTo>
                <a:lnTo>
                  <a:pt x="431295" y="147153"/>
                </a:lnTo>
                <a:lnTo>
                  <a:pt x="432916" y="147153"/>
                </a:lnTo>
                <a:lnTo>
                  <a:pt x="432100" y="148590"/>
                </a:lnTo>
                <a:close/>
              </a:path>
              <a:path w="840740" h="173989">
                <a:moveTo>
                  <a:pt x="523204" y="157480"/>
                </a:moveTo>
                <a:lnTo>
                  <a:pt x="519998" y="157480"/>
                </a:lnTo>
                <a:lnTo>
                  <a:pt x="521339" y="156210"/>
                </a:lnTo>
                <a:lnTo>
                  <a:pt x="521901" y="154940"/>
                </a:lnTo>
                <a:lnTo>
                  <a:pt x="523168" y="154940"/>
                </a:lnTo>
                <a:lnTo>
                  <a:pt x="523403" y="153670"/>
                </a:lnTo>
                <a:lnTo>
                  <a:pt x="523610" y="153670"/>
                </a:lnTo>
                <a:lnTo>
                  <a:pt x="525947" y="152400"/>
                </a:lnTo>
                <a:lnTo>
                  <a:pt x="526664" y="151081"/>
                </a:lnTo>
                <a:lnTo>
                  <a:pt x="527451" y="149784"/>
                </a:lnTo>
                <a:lnTo>
                  <a:pt x="529399" y="148590"/>
                </a:lnTo>
                <a:lnTo>
                  <a:pt x="530152" y="147153"/>
                </a:lnTo>
                <a:lnTo>
                  <a:pt x="531629" y="147153"/>
                </a:lnTo>
                <a:lnTo>
                  <a:pt x="531396" y="148590"/>
                </a:lnTo>
                <a:lnTo>
                  <a:pt x="530164" y="148590"/>
                </a:lnTo>
                <a:lnTo>
                  <a:pt x="529361" y="149784"/>
                </a:lnTo>
                <a:lnTo>
                  <a:pt x="528653" y="151081"/>
                </a:lnTo>
                <a:lnTo>
                  <a:pt x="526364" y="152400"/>
                </a:lnTo>
                <a:lnTo>
                  <a:pt x="524528" y="153670"/>
                </a:lnTo>
                <a:lnTo>
                  <a:pt x="523204" y="157480"/>
                </a:lnTo>
                <a:close/>
              </a:path>
              <a:path w="840740" h="173989">
                <a:moveTo>
                  <a:pt x="536381" y="154940"/>
                </a:moveTo>
                <a:lnTo>
                  <a:pt x="535623" y="154940"/>
                </a:lnTo>
                <a:lnTo>
                  <a:pt x="537876" y="152400"/>
                </a:lnTo>
                <a:lnTo>
                  <a:pt x="540060" y="149784"/>
                </a:lnTo>
                <a:lnTo>
                  <a:pt x="542412" y="147153"/>
                </a:lnTo>
                <a:lnTo>
                  <a:pt x="543468" y="147153"/>
                </a:lnTo>
                <a:lnTo>
                  <a:pt x="542252" y="149784"/>
                </a:lnTo>
                <a:lnTo>
                  <a:pt x="541262" y="151081"/>
                </a:lnTo>
                <a:lnTo>
                  <a:pt x="538491" y="153670"/>
                </a:lnTo>
                <a:lnTo>
                  <a:pt x="537295" y="153670"/>
                </a:lnTo>
                <a:lnTo>
                  <a:pt x="536381" y="154940"/>
                </a:lnTo>
                <a:close/>
              </a:path>
              <a:path w="840740" h="173989">
                <a:moveTo>
                  <a:pt x="565038" y="151081"/>
                </a:moveTo>
                <a:lnTo>
                  <a:pt x="564163" y="151081"/>
                </a:lnTo>
                <a:lnTo>
                  <a:pt x="564887" y="149784"/>
                </a:lnTo>
                <a:lnTo>
                  <a:pt x="566222" y="148590"/>
                </a:lnTo>
                <a:lnTo>
                  <a:pt x="566351" y="147153"/>
                </a:lnTo>
                <a:lnTo>
                  <a:pt x="570086" y="147153"/>
                </a:lnTo>
                <a:lnTo>
                  <a:pt x="567261" y="148590"/>
                </a:lnTo>
                <a:lnTo>
                  <a:pt x="565038" y="151081"/>
                </a:lnTo>
                <a:close/>
              </a:path>
              <a:path w="840740" h="173989">
                <a:moveTo>
                  <a:pt x="598864" y="154940"/>
                </a:moveTo>
                <a:lnTo>
                  <a:pt x="597665" y="154940"/>
                </a:lnTo>
                <a:lnTo>
                  <a:pt x="598295" y="153670"/>
                </a:lnTo>
                <a:lnTo>
                  <a:pt x="598896" y="152400"/>
                </a:lnTo>
                <a:lnTo>
                  <a:pt x="600623" y="151081"/>
                </a:lnTo>
                <a:lnTo>
                  <a:pt x="601285" y="149784"/>
                </a:lnTo>
                <a:lnTo>
                  <a:pt x="602935" y="148590"/>
                </a:lnTo>
                <a:lnTo>
                  <a:pt x="603809" y="147153"/>
                </a:lnTo>
                <a:lnTo>
                  <a:pt x="605703" y="147153"/>
                </a:lnTo>
                <a:lnTo>
                  <a:pt x="605957" y="148590"/>
                </a:lnTo>
                <a:lnTo>
                  <a:pt x="604846" y="148590"/>
                </a:lnTo>
                <a:lnTo>
                  <a:pt x="604090" y="149784"/>
                </a:lnTo>
                <a:lnTo>
                  <a:pt x="603135" y="149784"/>
                </a:lnTo>
                <a:lnTo>
                  <a:pt x="602462" y="151081"/>
                </a:lnTo>
                <a:lnTo>
                  <a:pt x="601879" y="151081"/>
                </a:lnTo>
                <a:lnTo>
                  <a:pt x="600238" y="152400"/>
                </a:lnTo>
                <a:lnTo>
                  <a:pt x="599462" y="153670"/>
                </a:lnTo>
                <a:lnTo>
                  <a:pt x="598864" y="154940"/>
                </a:lnTo>
                <a:close/>
              </a:path>
              <a:path w="840740" h="173989">
                <a:moveTo>
                  <a:pt x="662985" y="163830"/>
                </a:moveTo>
                <a:lnTo>
                  <a:pt x="663645" y="162387"/>
                </a:lnTo>
                <a:lnTo>
                  <a:pt x="666379" y="158750"/>
                </a:lnTo>
                <a:lnTo>
                  <a:pt x="667451" y="157480"/>
                </a:lnTo>
                <a:lnTo>
                  <a:pt x="669885" y="156210"/>
                </a:lnTo>
                <a:lnTo>
                  <a:pt x="670575" y="154940"/>
                </a:lnTo>
                <a:lnTo>
                  <a:pt x="673397" y="153670"/>
                </a:lnTo>
                <a:lnTo>
                  <a:pt x="673890" y="151081"/>
                </a:lnTo>
                <a:lnTo>
                  <a:pt x="674896" y="149784"/>
                </a:lnTo>
                <a:lnTo>
                  <a:pt x="675082" y="149784"/>
                </a:lnTo>
                <a:lnTo>
                  <a:pt x="679026" y="147153"/>
                </a:lnTo>
                <a:lnTo>
                  <a:pt x="680902" y="147153"/>
                </a:lnTo>
                <a:lnTo>
                  <a:pt x="678009" y="148590"/>
                </a:lnTo>
                <a:lnTo>
                  <a:pt x="677161" y="151081"/>
                </a:lnTo>
                <a:lnTo>
                  <a:pt x="674393" y="152400"/>
                </a:lnTo>
                <a:lnTo>
                  <a:pt x="674326" y="153670"/>
                </a:lnTo>
                <a:lnTo>
                  <a:pt x="672867" y="154940"/>
                </a:lnTo>
                <a:lnTo>
                  <a:pt x="671258" y="156210"/>
                </a:lnTo>
                <a:lnTo>
                  <a:pt x="669013" y="158750"/>
                </a:lnTo>
                <a:lnTo>
                  <a:pt x="668550" y="158750"/>
                </a:lnTo>
                <a:lnTo>
                  <a:pt x="667906" y="160020"/>
                </a:lnTo>
                <a:lnTo>
                  <a:pt x="666436" y="161215"/>
                </a:lnTo>
                <a:lnTo>
                  <a:pt x="665871" y="162387"/>
                </a:lnTo>
                <a:lnTo>
                  <a:pt x="664630" y="162387"/>
                </a:lnTo>
                <a:lnTo>
                  <a:pt x="662985" y="163830"/>
                </a:lnTo>
                <a:close/>
              </a:path>
              <a:path w="840740" h="173989">
                <a:moveTo>
                  <a:pt x="719768" y="170180"/>
                </a:moveTo>
                <a:lnTo>
                  <a:pt x="717586" y="170180"/>
                </a:lnTo>
                <a:lnTo>
                  <a:pt x="718942" y="168910"/>
                </a:lnTo>
                <a:lnTo>
                  <a:pt x="719611" y="167884"/>
                </a:lnTo>
                <a:lnTo>
                  <a:pt x="719860" y="167574"/>
                </a:lnTo>
                <a:lnTo>
                  <a:pt x="721501" y="166370"/>
                </a:lnTo>
                <a:lnTo>
                  <a:pt x="721682" y="165100"/>
                </a:lnTo>
                <a:lnTo>
                  <a:pt x="723436" y="163830"/>
                </a:lnTo>
                <a:lnTo>
                  <a:pt x="724953" y="162387"/>
                </a:lnTo>
                <a:lnTo>
                  <a:pt x="728422" y="160020"/>
                </a:lnTo>
                <a:lnTo>
                  <a:pt x="730290" y="157480"/>
                </a:lnTo>
                <a:lnTo>
                  <a:pt x="731799" y="154940"/>
                </a:lnTo>
                <a:lnTo>
                  <a:pt x="732076" y="154940"/>
                </a:lnTo>
                <a:lnTo>
                  <a:pt x="734076" y="153670"/>
                </a:lnTo>
                <a:lnTo>
                  <a:pt x="735069" y="152400"/>
                </a:lnTo>
                <a:lnTo>
                  <a:pt x="738240" y="148590"/>
                </a:lnTo>
                <a:lnTo>
                  <a:pt x="740441" y="147153"/>
                </a:lnTo>
                <a:lnTo>
                  <a:pt x="741748" y="147153"/>
                </a:lnTo>
                <a:lnTo>
                  <a:pt x="741229" y="148590"/>
                </a:lnTo>
                <a:lnTo>
                  <a:pt x="741282" y="149784"/>
                </a:lnTo>
                <a:lnTo>
                  <a:pt x="739273" y="149784"/>
                </a:lnTo>
                <a:lnTo>
                  <a:pt x="739001" y="151081"/>
                </a:lnTo>
                <a:lnTo>
                  <a:pt x="738125" y="151081"/>
                </a:lnTo>
                <a:lnTo>
                  <a:pt x="737574" y="152400"/>
                </a:lnTo>
                <a:lnTo>
                  <a:pt x="736539" y="153670"/>
                </a:lnTo>
                <a:lnTo>
                  <a:pt x="735944" y="153670"/>
                </a:lnTo>
                <a:lnTo>
                  <a:pt x="734485" y="154940"/>
                </a:lnTo>
                <a:lnTo>
                  <a:pt x="733557" y="156210"/>
                </a:lnTo>
                <a:lnTo>
                  <a:pt x="730834" y="158750"/>
                </a:lnTo>
                <a:lnTo>
                  <a:pt x="729671" y="160020"/>
                </a:lnTo>
                <a:lnTo>
                  <a:pt x="727068" y="162387"/>
                </a:lnTo>
                <a:lnTo>
                  <a:pt x="726315" y="163830"/>
                </a:lnTo>
                <a:lnTo>
                  <a:pt x="724504" y="165100"/>
                </a:lnTo>
                <a:lnTo>
                  <a:pt x="723885" y="166370"/>
                </a:lnTo>
                <a:lnTo>
                  <a:pt x="722649" y="167574"/>
                </a:lnTo>
                <a:lnTo>
                  <a:pt x="722453" y="167884"/>
                </a:lnTo>
                <a:lnTo>
                  <a:pt x="721913" y="168910"/>
                </a:lnTo>
                <a:lnTo>
                  <a:pt x="719768" y="170180"/>
                </a:lnTo>
                <a:close/>
              </a:path>
              <a:path w="840740" h="173989">
                <a:moveTo>
                  <a:pt x="764960" y="148590"/>
                </a:moveTo>
                <a:lnTo>
                  <a:pt x="764231" y="148590"/>
                </a:lnTo>
                <a:lnTo>
                  <a:pt x="765088" y="147153"/>
                </a:lnTo>
                <a:lnTo>
                  <a:pt x="766147" y="147153"/>
                </a:lnTo>
                <a:lnTo>
                  <a:pt x="764960" y="148590"/>
                </a:lnTo>
                <a:close/>
              </a:path>
              <a:path w="840740" h="173989">
                <a:moveTo>
                  <a:pt x="54641" y="154940"/>
                </a:moveTo>
                <a:lnTo>
                  <a:pt x="54850" y="153670"/>
                </a:lnTo>
                <a:lnTo>
                  <a:pt x="56380" y="152400"/>
                </a:lnTo>
                <a:lnTo>
                  <a:pt x="57086" y="151081"/>
                </a:lnTo>
                <a:lnTo>
                  <a:pt x="57816" y="149784"/>
                </a:lnTo>
                <a:lnTo>
                  <a:pt x="59028" y="148590"/>
                </a:lnTo>
                <a:lnTo>
                  <a:pt x="61455" y="148590"/>
                </a:lnTo>
                <a:lnTo>
                  <a:pt x="60899" y="149784"/>
                </a:lnTo>
                <a:lnTo>
                  <a:pt x="60672" y="151081"/>
                </a:lnTo>
                <a:lnTo>
                  <a:pt x="60311" y="151081"/>
                </a:lnTo>
                <a:lnTo>
                  <a:pt x="59682" y="152400"/>
                </a:lnTo>
                <a:lnTo>
                  <a:pt x="57387" y="153670"/>
                </a:lnTo>
                <a:lnTo>
                  <a:pt x="56078" y="153670"/>
                </a:lnTo>
                <a:lnTo>
                  <a:pt x="54641" y="154940"/>
                </a:lnTo>
                <a:close/>
              </a:path>
              <a:path w="840740" h="173989">
                <a:moveTo>
                  <a:pt x="110030" y="149784"/>
                </a:moveTo>
                <a:lnTo>
                  <a:pt x="109883" y="148759"/>
                </a:lnTo>
                <a:lnTo>
                  <a:pt x="109871" y="148590"/>
                </a:lnTo>
                <a:lnTo>
                  <a:pt x="110181" y="148590"/>
                </a:lnTo>
                <a:lnTo>
                  <a:pt x="110030" y="149784"/>
                </a:lnTo>
                <a:close/>
              </a:path>
              <a:path w="840740" h="173989">
                <a:moveTo>
                  <a:pt x="155683" y="153670"/>
                </a:moveTo>
                <a:lnTo>
                  <a:pt x="154840" y="152400"/>
                </a:lnTo>
                <a:lnTo>
                  <a:pt x="155889" y="151081"/>
                </a:lnTo>
                <a:lnTo>
                  <a:pt x="156789" y="151081"/>
                </a:lnTo>
                <a:lnTo>
                  <a:pt x="157330" y="149784"/>
                </a:lnTo>
                <a:lnTo>
                  <a:pt x="157959" y="149784"/>
                </a:lnTo>
                <a:lnTo>
                  <a:pt x="158568" y="148759"/>
                </a:lnTo>
                <a:lnTo>
                  <a:pt x="158669" y="148590"/>
                </a:lnTo>
                <a:lnTo>
                  <a:pt x="159594" y="148590"/>
                </a:lnTo>
                <a:lnTo>
                  <a:pt x="159604" y="149784"/>
                </a:lnTo>
                <a:lnTo>
                  <a:pt x="159293" y="151081"/>
                </a:lnTo>
                <a:lnTo>
                  <a:pt x="157292" y="152400"/>
                </a:lnTo>
                <a:lnTo>
                  <a:pt x="156548" y="152400"/>
                </a:lnTo>
                <a:lnTo>
                  <a:pt x="155683" y="153670"/>
                </a:lnTo>
                <a:close/>
              </a:path>
              <a:path w="840740" h="173989">
                <a:moveTo>
                  <a:pt x="188877" y="158750"/>
                </a:moveTo>
                <a:lnTo>
                  <a:pt x="185667" y="158750"/>
                </a:lnTo>
                <a:lnTo>
                  <a:pt x="190880" y="153670"/>
                </a:lnTo>
                <a:lnTo>
                  <a:pt x="191293" y="152400"/>
                </a:lnTo>
                <a:lnTo>
                  <a:pt x="192294" y="151081"/>
                </a:lnTo>
                <a:lnTo>
                  <a:pt x="193648" y="151081"/>
                </a:lnTo>
                <a:lnTo>
                  <a:pt x="194299" y="148759"/>
                </a:lnTo>
                <a:lnTo>
                  <a:pt x="194346" y="148590"/>
                </a:lnTo>
                <a:lnTo>
                  <a:pt x="195204" y="148590"/>
                </a:lnTo>
                <a:lnTo>
                  <a:pt x="196938" y="149784"/>
                </a:lnTo>
                <a:lnTo>
                  <a:pt x="196758" y="149784"/>
                </a:lnTo>
                <a:lnTo>
                  <a:pt x="196039" y="151081"/>
                </a:lnTo>
                <a:lnTo>
                  <a:pt x="194350" y="152400"/>
                </a:lnTo>
                <a:lnTo>
                  <a:pt x="193151" y="152400"/>
                </a:lnTo>
                <a:lnTo>
                  <a:pt x="191517" y="154940"/>
                </a:lnTo>
                <a:lnTo>
                  <a:pt x="190133" y="156210"/>
                </a:lnTo>
                <a:lnTo>
                  <a:pt x="189475" y="157480"/>
                </a:lnTo>
                <a:lnTo>
                  <a:pt x="188877" y="158750"/>
                </a:lnTo>
                <a:close/>
              </a:path>
              <a:path w="840740" h="173989">
                <a:moveTo>
                  <a:pt x="218341" y="152400"/>
                </a:moveTo>
                <a:lnTo>
                  <a:pt x="218420" y="151081"/>
                </a:lnTo>
                <a:lnTo>
                  <a:pt x="219379" y="149784"/>
                </a:lnTo>
                <a:lnTo>
                  <a:pt x="219868" y="149784"/>
                </a:lnTo>
                <a:lnTo>
                  <a:pt x="220497" y="148759"/>
                </a:lnTo>
                <a:lnTo>
                  <a:pt x="220601" y="148590"/>
                </a:lnTo>
                <a:lnTo>
                  <a:pt x="222537" y="148590"/>
                </a:lnTo>
                <a:lnTo>
                  <a:pt x="220059" y="151081"/>
                </a:lnTo>
                <a:lnTo>
                  <a:pt x="219191" y="151081"/>
                </a:lnTo>
                <a:lnTo>
                  <a:pt x="218341" y="152400"/>
                </a:lnTo>
                <a:close/>
              </a:path>
              <a:path w="840740" h="173989">
                <a:moveTo>
                  <a:pt x="228284" y="154940"/>
                </a:moveTo>
                <a:lnTo>
                  <a:pt x="227451" y="154940"/>
                </a:lnTo>
                <a:lnTo>
                  <a:pt x="228298" y="153670"/>
                </a:lnTo>
                <a:lnTo>
                  <a:pt x="228977" y="152400"/>
                </a:lnTo>
                <a:lnTo>
                  <a:pt x="230954" y="151081"/>
                </a:lnTo>
                <a:lnTo>
                  <a:pt x="231568" y="151081"/>
                </a:lnTo>
                <a:lnTo>
                  <a:pt x="232202" y="149784"/>
                </a:lnTo>
                <a:lnTo>
                  <a:pt x="232403" y="148759"/>
                </a:lnTo>
                <a:lnTo>
                  <a:pt x="232436" y="148590"/>
                </a:lnTo>
                <a:lnTo>
                  <a:pt x="233817" y="148590"/>
                </a:lnTo>
                <a:lnTo>
                  <a:pt x="232953" y="149784"/>
                </a:lnTo>
                <a:lnTo>
                  <a:pt x="231824" y="151081"/>
                </a:lnTo>
                <a:lnTo>
                  <a:pt x="231127" y="152400"/>
                </a:lnTo>
                <a:lnTo>
                  <a:pt x="230415" y="153670"/>
                </a:lnTo>
                <a:lnTo>
                  <a:pt x="229020" y="153670"/>
                </a:lnTo>
                <a:lnTo>
                  <a:pt x="228284" y="154940"/>
                </a:lnTo>
                <a:close/>
              </a:path>
              <a:path w="840740" h="173989">
                <a:moveTo>
                  <a:pt x="322633" y="171450"/>
                </a:moveTo>
                <a:lnTo>
                  <a:pt x="321776" y="171450"/>
                </a:lnTo>
                <a:lnTo>
                  <a:pt x="322313" y="170180"/>
                </a:lnTo>
                <a:lnTo>
                  <a:pt x="323057" y="170180"/>
                </a:lnTo>
                <a:lnTo>
                  <a:pt x="324443" y="167884"/>
                </a:lnTo>
                <a:lnTo>
                  <a:pt x="324731" y="167574"/>
                </a:lnTo>
                <a:lnTo>
                  <a:pt x="327306" y="166370"/>
                </a:lnTo>
                <a:lnTo>
                  <a:pt x="328619" y="163830"/>
                </a:lnTo>
                <a:lnTo>
                  <a:pt x="328971" y="163830"/>
                </a:lnTo>
                <a:lnTo>
                  <a:pt x="331551" y="162387"/>
                </a:lnTo>
                <a:lnTo>
                  <a:pt x="331370" y="162387"/>
                </a:lnTo>
                <a:lnTo>
                  <a:pt x="335020" y="157480"/>
                </a:lnTo>
                <a:lnTo>
                  <a:pt x="335629" y="156210"/>
                </a:lnTo>
                <a:lnTo>
                  <a:pt x="337387" y="156210"/>
                </a:lnTo>
                <a:lnTo>
                  <a:pt x="338077" y="154940"/>
                </a:lnTo>
                <a:lnTo>
                  <a:pt x="340219" y="152400"/>
                </a:lnTo>
                <a:lnTo>
                  <a:pt x="341915" y="151081"/>
                </a:lnTo>
                <a:lnTo>
                  <a:pt x="343810" y="148590"/>
                </a:lnTo>
                <a:lnTo>
                  <a:pt x="345034" y="148590"/>
                </a:lnTo>
                <a:lnTo>
                  <a:pt x="344723" y="149784"/>
                </a:lnTo>
                <a:lnTo>
                  <a:pt x="344555" y="149784"/>
                </a:lnTo>
                <a:lnTo>
                  <a:pt x="343175" y="151081"/>
                </a:lnTo>
                <a:lnTo>
                  <a:pt x="341767" y="153670"/>
                </a:lnTo>
                <a:lnTo>
                  <a:pt x="339952" y="153670"/>
                </a:lnTo>
                <a:lnTo>
                  <a:pt x="339077" y="154940"/>
                </a:lnTo>
                <a:lnTo>
                  <a:pt x="338013" y="157480"/>
                </a:lnTo>
                <a:lnTo>
                  <a:pt x="336454" y="157480"/>
                </a:lnTo>
                <a:lnTo>
                  <a:pt x="335967" y="158750"/>
                </a:lnTo>
                <a:lnTo>
                  <a:pt x="335750" y="158750"/>
                </a:lnTo>
                <a:lnTo>
                  <a:pt x="335398" y="160020"/>
                </a:lnTo>
                <a:lnTo>
                  <a:pt x="335067" y="160020"/>
                </a:lnTo>
                <a:lnTo>
                  <a:pt x="333104" y="161215"/>
                </a:lnTo>
                <a:lnTo>
                  <a:pt x="331755" y="162387"/>
                </a:lnTo>
                <a:lnTo>
                  <a:pt x="326430" y="167574"/>
                </a:lnTo>
                <a:lnTo>
                  <a:pt x="323494" y="170180"/>
                </a:lnTo>
                <a:lnTo>
                  <a:pt x="322633" y="171450"/>
                </a:lnTo>
                <a:close/>
              </a:path>
              <a:path w="840740" h="173989">
                <a:moveTo>
                  <a:pt x="609857" y="154940"/>
                </a:moveTo>
                <a:lnTo>
                  <a:pt x="610063" y="153670"/>
                </a:lnTo>
                <a:lnTo>
                  <a:pt x="611593" y="152400"/>
                </a:lnTo>
                <a:lnTo>
                  <a:pt x="612299" y="151081"/>
                </a:lnTo>
                <a:lnTo>
                  <a:pt x="613029" y="149784"/>
                </a:lnTo>
                <a:lnTo>
                  <a:pt x="614240" y="148590"/>
                </a:lnTo>
                <a:lnTo>
                  <a:pt x="616668" y="148590"/>
                </a:lnTo>
                <a:lnTo>
                  <a:pt x="616112" y="149784"/>
                </a:lnTo>
                <a:lnTo>
                  <a:pt x="615885" y="151081"/>
                </a:lnTo>
                <a:lnTo>
                  <a:pt x="615523" y="151081"/>
                </a:lnTo>
                <a:lnTo>
                  <a:pt x="614899" y="152400"/>
                </a:lnTo>
                <a:lnTo>
                  <a:pt x="612600" y="153670"/>
                </a:lnTo>
                <a:lnTo>
                  <a:pt x="611290" y="153670"/>
                </a:lnTo>
                <a:lnTo>
                  <a:pt x="609857" y="154940"/>
                </a:lnTo>
                <a:close/>
              </a:path>
              <a:path w="840740" h="173989">
                <a:moveTo>
                  <a:pt x="665243" y="149784"/>
                </a:moveTo>
                <a:lnTo>
                  <a:pt x="665096" y="148759"/>
                </a:lnTo>
                <a:lnTo>
                  <a:pt x="665084" y="148590"/>
                </a:lnTo>
                <a:lnTo>
                  <a:pt x="665394" y="148590"/>
                </a:lnTo>
                <a:lnTo>
                  <a:pt x="665243" y="149784"/>
                </a:lnTo>
                <a:close/>
              </a:path>
              <a:path w="840740" h="173989">
                <a:moveTo>
                  <a:pt x="710896" y="153670"/>
                </a:moveTo>
                <a:lnTo>
                  <a:pt x="710053" y="152400"/>
                </a:lnTo>
                <a:lnTo>
                  <a:pt x="711102" y="151081"/>
                </a:lnTo>
                <a:lnTo>
                  <a:pt x="712002" y="151081"/>
                </a:lnTo>
                <a:lnTo>
                  <a:pt x="712543" y="149784"/>
                </a:lnTo>
                <a:lnTo>
                  <a:pt x="713176" y="149784"/>
                </a:lnTo>
                <a:lnTo>
                  <a:pt x="713785" y="148759"/>
                </a:lnTo>
                <a:lnTo>
                  <a:pt x="713885" y="148590"/>
                </a:lnTo>
                <a:lnTo>
                  <a:pt x="714807" y="148590"/>
                </a:lnTo>
                <a:lnTo>
                  <a:pt x="714817" y="149784"/>
                </a:lnTo>
                <a:lnTo>
                  <a:pt x="714506" y="151081"/>
                </a:lnTo>
                <a:lnTo>
                  <a:pt x="712505" y="152400"/>
                </a:lnTo>
                <a:lnTo>
                  <a:pt x="711761" y="152400"/>
                </a:lnTo>
                <a:lnTo>
                  <a:pt x="710896" y="153670"/>
                </a:lnTo>
                <a:close/>
              </a:path>
              <a:path w="840740" h="173989">
                <a:moveTo>
                  <a:pt x="744093" y="158750"/>
                </a:moveTo>
                <a:lnTo>
                  <a:pt x="740884" y="158750"/>
                </a:lnTo>
                <a:lnTo>
                  <a:pt x="746097" y="153670"/>
                </a:lnTo>
                <a:lnTo>
                  <a:pt x="746510" y="152400"/>
                </a:lnTo>
                <a:lnTo>
                  <a:pt x="747511" y="151081"/>
                </a:lnTo>
                <a:lnTo>
                  <a:pt x="748865" y="151081"/>
                </a:lnTo>
                <a:lnTo>
                  <a:pt x="749515" y="148759"/>
                </a:lnTo>
                <a:lnTo>
                  <a:pt x="749563" y="148590"/>
                </a:lnTo>
                <a:lnTo>
                  <a:pt x="750420" y="148590"/>
                </a:lnTo>
                <a:lnTo>
                  <a:pt x="752155" y="149784"/>
                </a:lnTo>
                <a:lnTo>
                  <a:pt x="751975" y="149784"/>
                </a:lnTo>
                <a:lnTo>
                  <a:pt x="751255" y="151081"/>
                </a:lnTo>
                <a:lnTo>
                  <a:pt x="749566" y="152400"/>
                </a:lnTo>
                <a:lnTo>
                  <a:pt x="748367" y="152400"/>
                </a:lnTo>
                <a:lnTo>
                  <a:pt x="746734" y="154940"/>
                </a:lnTo>
                <a:lnTo>
                  <a:pt x="745350" y="156210"/>
                </a:lnTo>
                <a:lnTo>
                  <a:pt x="744691" y="157480"/>
                </a:lnTo>
                <a:lnTo>
                  <a:pt x="744093" y="158750"/>
                </a:lnTo>
                <a:close/>
              </a:path>
              <a:path w="840740" h="173989">
                <a:moveTo>
                  <a:pt x="773554" y="152400"/>
                </a:moveTo>
                <a:lnTo>
                  <a:pt x="773633" y="151081"/>
                </a:lnTo>
                <a:lnTo>
                  <a:pt x="774592" y="149784"/>
                </a:lnTo>
                <a:lnTo>
                  <a:pt x="775081" y="149784"/>
                </a:lnTo>
                <a:lnTo>
                  <a:pt x="775710" y="148759"/>
                </a:lnTo>
                <a:lnTo>
                  <a:pt x="775814" y="148590"/>
                </a:lnTo>
                <a:lnTo>
                  <a:pt x="777753" y="148590"/>
                </a:lnTo>
                <a:lnTo>
                  <a:pt x="775271" y="151081"/>
                </a:lnTo>
                <a:lnTo>
                  <a:pt x="774404" y="151081"/>
                </a:lnTo>
                <a:lnTo>
                  <a:pt x="773554" y="152400"/>
                </a:lnTo>
                <a:close/>
              </a:path>
              <a:path w="840740" h="173989">
                <a:moveTo>
                  <a:pt x="783496" y="154940"/>
                </a:moveTo>
                <a:lnTo>
                  <a:pt x="782664" y="154940"/>
                </a:lnTo>
                <a:lnTo>
                  <a:pt x="783511" y="153670"/>
                </a:lnTo>
                <a:lnTo>
                  <a:pt x="784190" y="152400"/>
                </a:lnTo>
                <a:lnTo>
                  <a:pt x="786167" y="151081"/>
                </a:lnTo>
                <a:lnTo>
                  <a:pt x="786781" y="151081"/>
                </a:lnTo>
                <a:lnTo>
                  <a:pt x="787415" y="149784"/>
                </a:lnTo>
                <a:lnTo>
                  <a:pt x="787616" y="148759"/>
                </a:lnTo>
                <a:lnTo>
                  <a:pt x="787649" y="148590"/>
                </a:lnTo>
                <a:lnTo>
                  <a:pt x="789030" y="148590"/>
                </a:lnTo>
                <a:lnTo>
                  <a:pt x="788166" y="149784"/>
                </a:lnTo>
                <a:lnTo>
                  <a:pt x="787037" y="151081"/>
                </a:lnTo>
                <a:lnTo>
                  <a:pt x="786340" y="152400"/>
                </a:lnTo>
                <a:lnTo>
                  <a:pt x="785628" y="153670"/>
                </a:lnTo>
                <a:lnTo>
                  <a:pt x="784233" y="153670"/>
                </a:lnTo>
                <a:lnTo>
                  <a:pt x="783496" y="154940"/>
                </a:lnTo>
                <a:close/>
              </a:path>
              <a:path w="840740" h="173989">
                <a:moveTo>
                  <a:pt x="89207" y="170180"/>
                </a:moveTo>
                <a:lnTo>
                  <a:pt x="89225" y="168910"/>
                </a:lnTo>
                <a:lnTo>
                  <a:pt x="90113" y="167574"/>
                </a:lnTo>
                <a:lnTo>
                  <a:pt x="90990" y="166370"/>
                </a:lnTo>
                <a:lnTo>
                  <a:pt x="92520" y="166370"/>
                </a:lnTo>
                <a:lnTo>
                  <a:pt x="93047" y="165100"/>
                </a:lnTo>
                <a:lnTo>
                  <a:pt x="93431" y="163830"/>
                </a:lnTo>
                <a:lnTo>
                  <a:pt x="94798" y="162387"/>
                </a:lnTo>
                <a:lnTo>
                  <a:pt x="96322" y="161215"/>
                </a:lnTo>
                <a:lnTo>
                  <a:pt x="97151" y="161215"/>
                </a:lnTo>
                <a:lnTo>
                  <a:pt x="98484" y="160020"/>
                </a:lnTo>
                <a:lnTo>
                  <a:pt x="99032" y="158750"/>
                </a:lnTo>
                <a:lnTo>
                  <a:pt x="100858" y="157480"/>
                </a:lnTo>
                <a:lnTo>
                  <a:pt x="101584" y="157480"/>
                </a:lnTo>
                <a:lnTo>
                  <a:pt x="102616" y="154940"/>
                </a:lnTo>
                <a:lnTo>
                  <a:pt x="102847" y="154940"/>
                </a:lnTo>
                <a:lnTo>
                  <a:pt x="104936" y="153670"/>
                </a:lnTo>
                <a:lnTo>
                  <a:pt x="106135" y="152400"/>
                </a:lnTo>
                <a:lnTo>
                  <a:pt x="107989" y="149784"/>
                </a:lnTo>
                <a:lnTo>
                  <a:pt x="109072" y="149784"/>
                </a:lnTo>
                <a:lnTo>
                  <a:pt x="109054" y="151081"/>
                </a:lnTo>
                <a:lnTo>
                  <a:pt x="108138" y="152400"/>
                </a:lnTo>
                <a:lnTo>
                  <a:pt x="105875" y="153670"/>
                </a:lnTo>
                <a:lnTo>
                  <a:pt x="105391" y="154940"/>
                </a:lnTo>
                <a:lnTo>
                  <a:pt x="103733" y="157480"/>
                </a:lnTo>
                <a:lnTo>
                  <a:pt x="101680" y="158750"/>
                </a:lnTo>
                <a:lnTo>
                  <a:pt x="99950" y="160020"/>
                </a:lnTo>
                <a:lnTo>
                  <a:pt x="97695" y="162387"/>
                </a:lnTo>
                <a:lnTo>
                  <a:pt x="96093" y="163830"/>
                </a:lnTo>
                <a:lnTo>
                  <a:pt x="93876" y="165100"/>
                </a:lnTo>
                <a:lnTo>
                  <a:pt x="92818" y="167408"/>
                </a:lnTo>
                <a:lnTo>
                  <a:pt x="92742" y="167574"/>
                </a:lnTo>
                <a:lnTo>
                  <a:pt x="92296" y="167884"/>
                </a:lnTo>
                <a:lnTo>
                  <a:pt x="90552" y="168910"/>
                </a:lnTo>
                <a:lnTo>
                  <a:pt x="89866" y="168910"/>
                </a:lnTo>
                <a:lnTo>
                  <a:pt x="89207" y="170180"/>
                </a:lnTo>
                <a:close/>
              </a:path>
              <a:path w="840740" h="173989">
                <a:moveTo>
                  <a:pt x="206748" y="151081"/>
                </a:moveTo>
                <a:lnTo>
                  <a:pt x="206731" y="149784"/>
                </a:lnTo>
                <a:lnTo>
                  <a:pt x="207907" y="149784"/>
                </a:lnTo>
                <a:lnTo>
                  <a:pt x="206748" y="151081"/>
                </a:lnTo>
                <a:close/>
              </a:path>
              <a:path w="840740" h="173989">
                <a:moveTo>
                  <a:pt x="294147" y="151081"/>
                </a:moveTo>
                <a:lnTo>
                  <a:pt x="293159" y="151081"/>
                </a:lnTo>
                <a:lnTo>
                  <a:pt x="294122" y="149784"/>
                </a:lnTo>
                <a:lnTo>
                  <a:pt x="295077" y="149784"/>
                </a:lnTo>
                <a:lnTo>
                  <a:pt x="294147" y="151081"/>
                </a:lnTo>
                <a:close/>
              </a:path>
              <a:path w="840740" h="173989">
                <a:moveTo>
                  <a:pt x="304560" y="153670"/>
                </a:moveTo>
                <a:lnTo>
                  <a:pt x="302663" y="153670"/>
                </a:lnTo>
                <a:lnTo>
                  <a:pt x="303298" y="151081"/>
                </a:lnTo>
                <a:lnTo>
                  <a:pt x="303803" y="151081"/>
                </a:lnTo>
                <a:lnTo>
                  <a:pt x="306023" y="149784"/>
                </a:lnTo>
                <a:lnTo>
                  <a:pt x="307251" y="149784"/>
                </a:lnTo>
                <a:lnTo>
                  <a:pt x="306307" y="151081"/>
                </a:lnTo>
                <a:lnTo>
                  <a:pt x="304560" y="153670"/>
                </a:lnTo>
                <a:close/>
              </a:path>
              <a:path w="840740" h="173989">
                <a:moveTo>
                  <a:pt x="329836" y="153670"/>
                </a:moveTo>
                <a:lnTo>
                  <a:pt x="327975" y="153670"/>
                </a:lnTo>
                <a:lnTo>
                  <a:pt x="327911" y="152400"/>
                </a:lnTo>
                <a:lnTo>
                  <a:pt x="328890" y="151081"/>
                </a:lnTo>
                <a:lnTo>
                  <a:pt x="329705" y="151081"/>
                </a:lnTo>
                <a:lnTo>
                  <a:pt x="330762" y="149784"/>
                </a:lnTo>
                <a:lnTo>
                  <a:pt x="331548" y="149784"/>
                </a:lnTo>
                <a:lnTo>
                  <a:pt x="330611" y="151081"/>
                </a:lnTo>
                <a:lnTo>
                  <a:pt x="329836" y="153670"/>
                </a:lnTo>
                <a:close/>
              </a:path>
              <a:path w="840740" h="173989">
                <a:moveTo>
                  <a:pt x="360659" y="160020"/>
                </a:moveTo>
                <a:lnTo>
                  <a:pt x="358837" y="160020"/>
                </a:lnTo>
                <a:lnTo>
                  <a:pt x="359168" y="158750"/>
                </a:lnTo>
                <a:lnTo>
                  <a:pt x="359439" y="157480"/>
                </a:lnTo>
                <a:lnTo>
                  <a:pt x="361115" y="156210"/>
                </a:lnTo>
                <a:lnTo>
                  <a:pt x="361271" y="156210"/>
                </a:lnTo>
                <a:lnTo>
                  <a:pt x="362350" y="154940"/>
                </a:lnTo>
                <a:lnTo>
                  <a:pt x="363086" y="153670"/>
                </a:lnTo>
                <a:lnTo>
                  <a:pt x="365161" y="152400"/>
                </a:lnTo>
                <a:lnTo>
                  <a:pt x="366221" y="152400"/>
                </a:lnTo>
                <a:lnTo>
                  <a:pt x="367071" y="149784"/>
                </a:lnTo>
                <a:lnTo>
                  <a:pt x="367479" y="149784"/>
                </a:lnTo>
                <a:lnTo>
                  <a:pt x="367934" y="151081"/>
                </a:lnTo>
                <a:lnTo>
                  <a:pt x="367655" y="151081"/>
                </a:lnTo>
                <a:lnTo>
                  <a:pt x="367363" y="152400"/>
                </a:lnTo>
                <a:lnTo>
                  <a:pt x="365926" y="153670"/>
                </a:lnTo>
                <a:lnTo>
                  <a:pt x="364545" y="154940"/>
                </a:lnTo>
                <a:lnTo>
                  <a:pt x="361446" y="157480"/>
                </a:lnTo>
                <a:lnTo>
                  <a:pt x="361157" y="158750"/>
                </a:lnTo>
                <a:lnTo>
                  <a:pt x="360659" y="160020"/>
                </a:lnTo>
                <a:close/>
              </a:path>
              <a:path w="840740" h="173989">
                <a:moveTo>
                  <a:pt x="378897" y="152400"/>
                </a:moveTo>
                <a:lnTo>
                  <a:pt x="379022" y="151081"/>
                </a:lnTo>
                <a:lnTo>
                  <a:pt x="379146" y="149784"/>
                </a:lnTo>
                <a:lnTo>
                  <a:pt x="381068" y="149784"/>
                </a:lnTo>
                <a:lnTo>
                  <a:pt x="381297" y="151081"/>
                </a:lnTo>
                <a:lnTo>
                  <a:pt x="381132" y="151081"/>
                </a:lnTo>
                <a:lnTo>
                  <a:pt x="378897" y="152400"/>
                </a:lnTo>
                <a:close/>
              </a:path>
              <a:path w="840740" h="173989">
                <a:moveTo>
                  <a:pt x="401514" y="154940"/>
                </a:moveTo>
                <a:lnTo>
                  <a:pt x="399892" y="154940"/>
                </a:lnTo>
                <a:lnTo>
                  <a:pt x="401539" y="152400"/>
                </a:lnTo>
                <a:lnTo>
                  <a:pt x="403088" y="151081"/>
                </a:lnTo>
                <a:lnTo>
                  <a:pt x="404538" y="149784"/>
                </a:lnTo>
                <a:lnTo>
                  <a:pt x="404649" y="151081"/>
                </a:lnTo>
                <a:lnTo>
                  <a:pt x="404992" y="151081"/>
                </a:lnTo>
                <a:lnTo>
                  <a:pt x="403987" y="152400"/>
                </a:lnTo>
                <a:lnTo>
                  <a:pt x="402276" y="153670"/>
                </a:lnTo>
                <a:lnTo>
                  <a:pt x="401514" y="154940"/>
                </a:lnTo>
                <a:close/>
              </a:path>
              <a:path w="840740" h="173989">
                <a:moveTo>
                  <a:pt x="417646" y="151081"/>
                </a:moveTo>
                <a:lnTo>
                  <a:pt x="416389" y="151081"/>
                </a:lnTo>
                <a:lnTo>
                  <a:pt x="416646" y="149784"/>
                </a:lnTo>
                <a:lnTo>
                  <a:pt x="417777" y="149784"/>
                </a:lnTo>
                <a:lnTo>
                  <a:pt x="417646" y="151081"/>
                </a:lnTo>
                <a:close/>
              </a:path>
              <a:path w="840740" h="173989">
                <a:moveTo>
                  <a:pt x="429567" y="151081"/>
                </a:moveTo>
                <a:lnTo>
                  <a:pt x="428448" y="151081"/>
                </a:lnTo>
                <a:lnTo>
                  <a:pt x="430235" y="149784"/>
                </a:lnTo>
                <a:lnTo>
                  <a:pt x="429567" y="151081"/>
                </a:lnTo>
                <a:close/>
              </a:path>
              <a:path w="840740" h="173989">
                <a:moveTo>
                  <a:pt x="437612" y="154940"/>
                </a:moveTo>
                <a:lnTo>
                  <a:pt x="437160" y="154940"/>
                </a:lnTo>
                <a:lnTo>
                  <a:pt x="438209" y="152400"/>
                </a:lnTo>
                <a:lnTo>
                  <a:pt x="440304" y="151081"/>
                </a:lnTo>
                <a:lnTo>
                  <a:pt x="441866" y="149784"/>
                </a:lnTo>
                <a:lnTo>
                  <a:pt x="441193" y="151081"/>
                </a:lnTo>
                <a:lnTo>
                  <a:pt x="440565" y="152400"/>
                </a:lnTo>
                <a:lnTo>
                  <a:pt x="440063" y="153670"/>
                </a:lnTo>
                <a:lnTo>
                  <a:pt x="437612" y="154940"/>
                </a:lnTo>
                <a:close/>
              </a:path>
              <a:path w="840740" h="173989">
                <a:moveTo>
                  <a:pt x="644420" y="170180"/>
                </a:moveTo>
                <a:lnTo>
                  <a:pt x="644438" y="168910"/>
                </a:lnTo>
                <a:lnTo>
                  <a:pt x="645326" y="167574"/>
                </a:lnTo>
                <a:lnTo>
                  <a:pt x="646203" y="166370"/>
                </a:lnTo>
                <a:lnTo>
                  <a:pt x="647733" y="166370"/>
                </a:lnTo>
                <a:lnTo>
                  <a:pt x="648260" y="165100"/>
                </a:lnTo>
                <a:lnTo>
                  <a:pt x="648644" y="163830"/>
                </a:lnTo>
                <a:lnTo>
                  <a:pt x="650011" y="162387"/>
                </a:lnTo>
                <a:lnTo>
                  <a:pt x="651535" y="161215"/>
                </a:lnTo>
                <a:lnTo>
                  <a:pt x="652364" y="161215"/>
                </a:lnTo>
                <a:lnTo>
                  <a:pt x="653697" y="160020"/>
                </a:lnTo>
                <a:lnTo>
                  <a:pt x="654245" y="158750"/>
                </a:lnTo>
                <a:lnTo>
                  <a:pt x="656071" y="157480"/>
                </a:lnTo>
                <a:lnTo>
                  <a:pt x="656797" y="157480"/>
                </a:lnTo>
                <a:lnTo>
                  <a:pt x="657829" y="154940"/>
                </a:lnTo>
                <a:lnTo>
                  <a:pt x="658060" y="154940"/>
                </a:lnTo>
                <a:lnTo>
                  <a:pt x="660149" y="153670"/>
                </a:lnTo>
                <a:lnTo>
                  <a:pt x="661348" y="152400"/>
                </a:lnTo>
                <a:lnTo>
                  <a:pt x="663202" y="149784"/>
                </a:lnTo>
                <a:lnTo>
                  <a:pt x="664285" y="149784"/>
                </a:lnTo>
                <a:lnTo>
                  <a:pt x="664267" y="151081"/>
                </a:lnTo>
                <a:lnTo>
                  <a:pt x="663351" y="152400"/>
                </a:lnTo>
                <a:lnTo>
                  <a:pt x="661088" y="153670"/>
                </a:lnTo>
                <a:lnTo>
                  <a:pt x="660604" y="154940"/>
                </a:lnTo>
                <a:lnTo>
                  <a:pt x="658946" y="157480"/>
                </a:lnTo>
                <a:lnTo>
                  <a:pt x="656893" y="158750"/>
                </a:lnTo>
                <a:lnTo>
                  <a:pt x="655163" y="160020"/>
                </a:lnTo>
                <a:lnTo>
                  <a:pt x="652908" y="162387"/>
                </a:lnTo>
                <a:lnTo>
                  <a:pt x="651306" y="163830"/>
                </a:lnTo>
                <a:lnTo>
                  <a:pt x="649089" y="165100"/>
                </a:lnTo>
                <a:lnTo>
                  <a:pt x="648031" y="167408"/>
                </a:lnTo>
                <a:lnTo>
                  <a:pt x="647955" y="167574"/>
                </a:lnTo>
                <a:lnTo>
                  <a:pt x="647509" y="167884"/>
                </a:lnTo>
                <a:lnTo>
                  <a:pt x="645765" y="168910"/>
                </a:lnTo>
                <a:lnTo>
                  <a:pt x="645075" y="168910"/>
                </a:lnTo>
                <a:lnTo>
                  <a:pt x="644420" y="170180"/>
                </a:lnTo>
                <a:close/>
              </a:path>
              <a:path w="840740" h="173989">
                <a:moveTo>
                  <a:pt x="761961" y="151081"/>
                </a:moveTo>
                <a:lnTo>
                  <a:pt x="761944" y="149784"/>
                </a:lnTo>
                <a:lnTo>
                  <a:pt x="763120" y="149784"/>
                </a:lnTo>
                <a:lnTo>
                  <a:pt x="761961" y="151081"/>
                </a:lnTo>
                <a:close/>
              </a:path>
              <a:path w="840740" h="173989">
                <a:moveTo>
                  <a:pt x="20237" y="153670"/>
                </a:moveTo>
                <a:lnTo>
                  <a:pt x="19632" y="153670"/>
                </a:lnTo>
                <a:lnTo>
                  <a:pt x="19247" y="152400"/>
                </a:lnTo>
                <a:lnTo>
                  <a:pt x="19390" y="152400"/>
                </a:lnTo>
                <a:lnTo>
                  <a:pt x="19685" y="151081"/>
                </a:lnTo>
                <a:lnTo>
                  <a:pt x="21441" y="151081"/>
                </a:lnTo>
                <a:lnTo>
                  <a:pt x="20237" y="153670"/>
                </a:lnTo>
                <a:close/>
              </a:path>
              <a:path w="840740" h="173989">
                <a:moveTo>
                  <a:pt x="83072" y="152400"/>
                </a:moveTo>
                <a:lnTo>
                  <a:pt x="81802" y="152400"/>
                </a:lnTo>
                <a:lnTo>
                  <a:pt x="81488" y="151081"/>
                </a:lnTo>
                <a:lnTo>
                  <a:pt x="83394" y="151081"/>
                </a:lnTo>
                <a:lnTo>
                  <a:pt x="83072" y="152400"/>
                </a:lnTo>
                <a:close/>
              </a:path>
              <a:path w="840740" h="173989">
                <a:moveTo>
                  <a:pt x="144592" y="152400"/>
                </a:moveTo>
                <a:lnTo>
                  <a:pt x="143068" y="152400"/>
                </a:lnTo>
                <a:lnTo>
                  <a:pt x="143830" y="151081"/>
                </a:lnTo>
                <a:lnTo>
                  <a:pt x="144440" y="151081"/>
                </a:lnTo>
                <a:lnTo>
                  <a:pt x="144592" y="152400"/>
                </a:lnTo>
                <a:close/>
              </a:path>
              <a:path w="840740" h="173989">
                <a:moveTo>
                  <a:pt x="287344" y="157480"/>
                </a:moveTo>
                <a:lnTo>
                  <a:pt x="286881" y="157480"/>
                </a:lnTo>
                <a:lnTo>
                  <a:pt x="286810" y="156210"/>
                </a:lnTo>
                <a:lnTo>
                  <a:pt x="287717" y="154940"/>
                </a:lnTo>
                <a:lnTo>
                  <a:pt x="288479" y="154940"/>
                </a:lnTo>
                <a:lnTo>
                  <a:pt x="290112" y="153670"/>
                </a:lnTo>
                <a:lnTo>
                  <a:pt x="291693" y="151081"/>
                </a:lnTo>
                <a:lnTo>
                  <a:pt x="293138" y="151081"/>
                </a:lnTo>
                <a:lnTo>
                  <a:pt x="292343" y="152400"/>
                </a:lnTo>
                <a:lnTo>
                  <a:pt x="291119" y="154940"/>
                </a:lnTo>
                <a:lnTo>
                  <a:pt x="289401" y="156210"/>
                </a:lnTo>
                <a:lnTo>
                  <a:pt x="287344" y="157480"/>
                </a:lnTo>
                <a:close/>
              </a:path>
              <a:path w="840740" h="173989">
                <a:moveTo>
                  <a:pt x="414955" y="153670"/>
                </a:moveTo>
                <a:lnTo>
                  <a:pt x="413777" y="153670"/>
                </a:lnTo>
                <a:lnTo>
                  <a:pt x="413777" y="152400"/>
                </a:lnTo>
                <a:lnTo>
                  <a:pt x="416555" y="151081"/>
                </a:lnTo>
                <a:lnTo>
                  <a:pt x="415994" y="152400"/>
                </a:lnTo>
                <a:lnTo>
                  <a:pt x="414955" y="153670"/>
                </a:lnTo>
                <a:close/>
              </a:path>
              <a:path w="840740" h="173989">
                <a:moveTo>
                  <a:pt x="426612" y="153670"/>
                </a:moveTo>
                <a:lnTo>
                  <a:pt x="425680" y="153670"/>
                </a:lnTo>
                <a:lnTo>
                  <a:pt x="426514" y="151081"/>
                </a:lnTo>
                <a:lnTo>
                  <a:pt x="429176" y="151081"/>
                </a:lnTo>
                <a:lnTo>
                  <a:pt x="426612" y="153670"/>
                </a:lnTo>
                <a:close/>
              </a:path>
              <a:path w="840740" h="173989">
                <a:moveTo>
                  <a:pt x="482431" y="160020"/>
                </a:moveTo>
                <a:lnTo>
                  <a:pt x="482221" y="158750"/>
                </a:lnTo>
                <a:lnTo>
                  <a:pt x="482359" y="158750"/>
                </a:lnTo>
                <a:lnTo>
                  <a:pt x="483559" y="156210"/>
                </a:lnTo>
                <a:lnTo>
                  <a:pt x="484662" y="156210"/>
                </a:lnTo>
                <a:lnTo>
                  <a:pt x="485391" y="154940"/>
                </a:lnTo>
                <a:lnTo>
                  <a:pt x="486982" y="153670"/>
                </a:lnTo>
                <a:lnTo>
                  <a:pt x="488160" y="152400"/>
                </a:lnTo>
                <a:lnTo>
                  <a:pt x="489760" y="151081"/>
                </a:lnTo>
                <a:lnTo>
                  <a:pt x="490423" y="151081"/>
                </a:lnTo>
                <a:lnTo>
                  <a:pt x="489121" y="153670"/>
                </a:lnTo>
                <a:lnTo>
                  <a:pt x="487252" y="156210"/>
                </a:lnTo>
                <a:lnTo>
                  <a:pt x="484843" y="157480"/>
                </a:lnTo>
                <a:lnTo>
                  <a:pt x="482431" y="160020"/>
                </a:lnTo>
                <a:close/>
              </a:path>
              <a:path w="840740" h="173989">
                <a:moveTo>
                  <a:pt x="575450" y="153670"/>
                </a:moveTo>
                <a:lnTo>
                  <a:pt x="574845" y="153670"/>
                </a:lnTo>
                <a:lnTo>
                  <a:pt x="574460" y="152400"/>
                </a:lnTo>
                <a:lnTo>
                  <a:pt x="574603" y="152400"/>
                </a:lnTo>
                <a:lnTo>
                  <a:pt x="574898" y="151081"/>
                </a:lnTo>
                <a:lnTo>
                  <a:pt x="576654" y="151081"/>
                </a:lnTo>
                <a:lnTo>
                  <a:pt x="575450" y="153670"/>
                </a:lnTo>
                <a:close/>
              </a:path>
              <a:path w="840740" h="173989">
                <a:moveTo>
                  <a:pt x="638289" y="152400"/>
                </a:moveTo>
                <a:lnTo>
                  <a:pt x="637019" y="152400"/>
                </a:lnTo>
                <a:lnTo>
                  <a:pt x="636704" y="151081"/>
                </a:lnTo>
                <a:lnTo>
                  <a:pt x="638610" y="151081"/>
                </a:lnTo>
                <a:lnTo>
                  <a:pt x="638289" y="152400"/>
                </a:lnTo>
                <a:close/>
              </a:path>
              <a:path w="840740" h="173989">
                <a:moveTo>
                  <a:pt x="699804" y="152400"/>
                </a:moveTo>
                <a:lnTo>
                  <a:pt x="698281" y="152400"/>
                </a:lnTo>
                <a:lnTo>
                  <a:pt x="699043" y="151081"/>
                </a:lnTo>
                <a:lnTo>
                  <a:pt x="699653" y="151081"/>
                </a:lnTo>
                <a:lnTo>
                  <a:pt x="699804" y="152400"/>
                </a:lnTo>
                <a:close/>
              </a:path>
              <a:path w="840740" h="173989">
                <a:moveTo>
                  <a:pt x="4551" y="157480"/>
                </a:moveTo>
                <a:lnTo>
                  <a:pt x="3288" y="157480"/>
                </a:lnTo>
                <a:lnTo>
                  <a:pt x="3138" y="156210"/>
                </a:lnTo>
                <a:lnTo>
                  <a:pt x="3081" y="154940"/>
                </a:lnTo>
                <a:lnTo>
                  <a:pt x="4889" y="153670"/>
                </a:lnTo>
                <a:lnTo>
                  <a:pt x="5355" y="153670"/>
                </a:lnTo>
                <a:lnTo>
                  <a:pt x="6419" y="152400"/>
                </a:lnTo>
                <a:lnTo>
                  <a:pt x="7686" y="152400"/>
                </a:lnTo>
                <a:lnTo>
                  <a:pt x="7668" y="153670"/>
                </a:lnTo>
                <a:lnTo>
                  <a:pt x="7131" y="154940"/>
                </a:lnTo>
                <a:lnTo>
                  <a:pt x="6650" y="154940"/>
                </a:lnTo>
                <a:lnTo>
                  <a:pt x="5188" y="156210"/>
                </a:lnTo>
                <a:lnTo>
                  <a:pt x="4551" y="157480"/>
                </a:lnTo>
                <a:close/>
              </a:path>
              <a:path w="840740" h="173989">
                <a:moveTo>
                  <a:pt x="143634" y="153670"/>
                </a:moveTo>
                <a:lnTo>
                  <a:pt x="142695" y="153670"/>
                </a:lnTo>
                <a:lnTo>
                  <a:pt x="142609" y="152860"/>
                </a:lnTo>
                <a:lnTo>
                  <a:pt x="142560" y="152400"/>
                </a:lnTo>
                <a:lnTo>
                  <a:pt x="144296" y="152400"/>
                </a:lnTo>
                <a:lnTo>
                  <a:pt x="143634" y="153670"/>
                </a:lnTo>
                <a:close/>
              </a:path>
              <a:path w="840740" h="173989">
                <a:moveTo>
                  <a:pt x="165686" y="156210"/>
                </a:moveTo>
                <a:lnTo>
                  <a:pt x="164238" y="156210"/>
                </a:lnTo>
                <a:lnTo>
                  <a:pt x="165530" y="154940"/>
                </a:lnTo>
                <a:lnTo>
                  <a:pt x="166448" y="153670"/>
                </a:lnTo>
                <a:lnTo>
                  <a:pt x="167750" y="152400"/>
                </a:lnTo>
                <a:lnTo>
                  <a:pt x="168725" y="152400"/>
                </a:lnTo>
                <a:lnTo>
                  <a:pt x="167722" y="154940"/>
                </a:lnTo>
                <a:lnTo>
                  <a:pt x="165686" y="156210"/>
                </a:lnTo>
                <a:close/>
              </a:path>
              <a:path w="840740" h="173989">
                <a:moveTo>
                  <a:pt x="205210" y="153670"/>
                </a:moveTo>
                <a:lnTo>
                  <a:pt x="203936" y="153670"/>
                </a:lnTo>
                <a:lnTo>
                  <a:pt x="205449" y="152400"/>
                </a:lnTo>
                <a:lnTo>
                  <a:pt x="205210" y="153670"/>
                </a:lnTo>
                <a:close/>
              </a:path>
              <a:path w="840740" h="173989">
                <a:moveTo>
                  <a:pt x="213349" y="157480"/>
                </a:moveTo>
                <a:lnTo>
                  <a:pt x="212822" y="157480"/>
                </a:lnTo>
                <a:lnTo>
                  <a:pt x="213420" y="156210"/>
                </a:lnTo>
                <a:lnTo>
                  <a:pt x="214053" y="154940"/>
                </a:lnTo>
                <a:lnTo>
                  <a:pt x="215651" y="152400"/>
                </a:lnTo>
                <a:lnTo>
                  <a:pt x="218249" y="152400"/>
                </a:lnTo>
                <a:lnTo>
                  <a:pt x="218156" y="153670"/>
                </a:lnTo>
                <a:lnTo>
                  <a:pt x="216871" y="153670"/>
                </a:lnTo>
                <a:lnTo>
                  <a:pt x="216242" y="154940"/>
                </a:lnTo>
                <a:lnTo>
                  <a:pt x="215010" y="154940"/>
                </a:lnTo>
                <a:lnTo>
                  <a:pt x="215021" y="156210"/>
                </a:lnTo>
                <a:lnTo>
                  <a:pt x="214341" y="156210"/>
                </a:lnTo>
                <a:lnTo>
                  <a:pt x="213349" y="157480"/>
                </a:lnTo>
                <a:close/>
              </a:path>
              <a:path w="840740" h="173989">
                <a:moveTo>
                  <a:pt x="253374" y="156210"/>
                </a:moveTo>
                <a:lnTo>
                  <a:pt x="252997" y="156210"/>
                </a:lnTo>
                <a:lnTo>
                  <a:pt x="252246" y="154940"/>
                </a:lnTo>
                <a:lnTo>
                  <a:pt x="252926" y="153670"/>
                </a:lnTo>
                <a:lnTo>
                  <a:pt x="253442" y="152400"/>
                </a:lnTo>
                <a:lnTo>
                  <a:pt x="254029" y="152400"/>
                </a:lnTo>
                <a:lnTo>
                  <a:pt x="253967" y="152860"/>
                </a:lnTo>
                <a:lnTo>
                  <a:pt x="253858" y="153670"/>
                </a:lnTo>
                <a:lnTo>
                  <a:pt x="253752" y="154940"/>
                </a:lnTo>
                <a:lnTo>
                  <a:pt x="253374" y="156210"/>
                </a:lnTo>
                <a:close/>
              </a:path>
              <a:path w="840740" h="173989">
                <a:moveTo>
                  <a:pt x="307932" y="162387"/>
                </a:moveTo>
                <a:lnTo>
                  <a:pt x="306762" y="162387"/>
                </a:lnTo>
                <a:lnTo>
                  <a:pt x="306980" y="161215"/>
                </a:lnTo>
                <a:lnTo>
                  <a:pt x="308357" y="160020"/>
                </a:lnTo>
                <a:lnTo>
                  <a:pt x="309193" y="158750"/>
                </a:lnTo>
                <a:lnTo>
                  <a:pt x="311819" y="156210"/>
                </a:lnTo>
                <a:lnTo>
                  <a:pt x="312570" y="154940"/>
                </a:lnTo>
                <a:lnTo>
                  <a:pt x="314200" y="153670"/>
                </a:lnTo>
                <a:lnTo>
                  <a:pt x="315723" y="152400"/>
                </a:lnTo>
                <a:lnTo>
                  <a:pt x="316844" y="152400"/>
                </a:lnTo>
                <a:lnTo>
                  <a:pt x="310474" y="158750"/>
                </a:lnTo>
                <a:lnTo>
                  <a:pt x="308485" y="161215"/>
                </a:lnTo>
                <a:lnTo>
                  <a:pt x="307932" y="162387"/>
                </a:lnTo>
                <a:close/>
              </a:path>
              <a:path w="840740" h="173989">
                <a:moveTo>
                  <a:pt x="559767" y="157480"/>
                </a:moveTo>
                <a:lnTo>
                  <a:pt x="558504" y="157480"/>
                </a:lnTo>
                <a:lnTo>
                  <a:pt x="558355" y="156210"/>
                </a:lnTo>
                <a:lnTo>
                  <a:pt x="558298" y="154940"/>
                </a:lnTo>
                <a:lnTo>
                  <a:pt x="560105" y="153670"/>
                </a:lnTo>
                <a:lnTo>
                  <a:pt x="560572" y="153670"/>
                </a:lnTo>
                <a:lnTo>
                  <a:pt x="561636" y="152400"/>
                </a:lnTo>
                <a:lnTo>
                  <a:pt x="562902" y="152400"/>
                </a:lnTo>
                <a:lnTo>
                  <a:pt x="562885" y="153670"/>
                </a:lnTo>
                <a:lnTo>
                  <a:pt x="562347" y="154940"/>
                </a:lnTo>
                <a:lnTo>
                  <a:pt x="561867" y="154940"/>
                </a:lnTo>
                <a:lnTo>
                  <a:pt x="561141" y="156210"/>
                </a:lnTo>
                <a:lnTo>
                  <a:pt x="560404" y="156210"/>
                </a:lnTo>
                <a:lnTo>
                  <a:pt x="559767" y="157480"/>
                </a:lnTo>
                <a:close/>
              </a:path>
              <a:path w="840740" h="173989">
                <a:moveTo>
                  <a:pt x="698847" y="153670"/>
                </a:moveTo>
                <a:lnTo>
                  <a:pt x="697908" y="153670"/>
                </a:lnTo>
                <a:lnTo>
                  <a:pt x="697822" y="152860"/>
                </a:lnTo>
                <a:lnTo>
                  <a:pt x="697773" y="152400"/>
                </a:lnTo>
                <a:lnTo>
                  <a:pt x="699513" y="152400"/>
                </a:lnTo>
                <a:lnTo>
                  <a:pt x="698847" y="153670"/>
                </a:lnTo>
                <a:close/>
              </a:path>
              <a:path w="840740" h="173989">
                <a:moveTo>
                  <a:pt x="720899" y="156210"/>
                </a:moveTo>
                <a:lnTo>
                  <a:pt x="719451" y="156210"/>
                </a:lnTo>
                <a:lnTo>
                  <a:pt x="720743" y="154940"/>
                </a:lnTo>
                <a:lnTo>
                  <a:pt x="721661" y="153670"/>
                </a:lnTo>
                <a:lnTo>
                  <a:pt x="722963" y="152400"/>
                </a:lnTo>
                <a:lnTo>
                  <a:pt x="723938" y="152400"/>
                </a:lnTo>
                <a:lnTo>
                  <a:pt x="722935" y="154940"/>
                </a:lnTo>
                <a:lnTo>
                  <a:pt x="720899" y="156210"/>
                </a:lnTo>
                <a:close/>
              </a:path>
              <a:path w="840740" h="173989">
                <a:moveTo>
                  <a:pt x="760423" y="153670"/>
                </a:moveTo>
                <a:lnTo>
                  <a:pt x="759149" y="153670"/>
                </a:lnTo>
                <a:lnTo>
                  <a:pt x="760662" y="152400"/>
                </a:lnTo>
                <a:lnTo>
                  <a:pt x="760423" y="153670"/>
                </a:lnTo>
                <a:close/>
              </a:path>
              <a:path w="840740" h="173989">
                <a:moveTo>
                  <a:pt x="768562" y="157480"/>
                </a:moveTo>
                <a:lnTo>
                  <a:pt x="768035" y="157480"/>
                </a:lnTo>
                <a:lnTo>
                  <a:pt x="768633" y="156210"/>
                </a:lnTo>
                <a:lnTo>
                  <a:pt x="769266" y="154940"/>
                </a:lnTo>
                <a:lnTo>
                  <a:pt x="770864" y="152400"/>
                </a:lnTo>
                <a:lnTo>
                  <a:pt x="773462" y="152400"/>
                </a:lnTo>
                <a:lnTo>
                  <a:pt x="773369" y="153670"/>
                </a:lnTo>
                <a:lnTo>
                  <a:pt x="772084" y="153670"/>
                </a:lnTo>
                <a:lnTo>
                  <a:pt x="771455" y="154940"/>
                </a:lnTo>
                <a:lnTo>
                  <a:pt x="770223" y="154940"/>
                </a:lnTo>
                <a:lnTo>
                  <a:pt x="770234" y="156210"/>
                </a:lnTo>
                <a:lnTo>
                  <a:pt x="769558" y="156210"/>
                </a:lnTo>
                <a:lnTo>
                  <a:pt x="768562" y="157480"/>
                </a:lnTo>
                <a:close/>
              </a:path>
              <a:path w="840740" h="173989">
                <a:moveTo>
                  <a:pt x="808587" y="156210"/>
                </a:moveTo>
                <a:lnTo>
                  <a:pt x="808210" y="156210"/>
                </a:lnTo>
                <a:lnTo>
                  <a:pt x="807459" y="154940"/>
                </a:lnTo>
                <a:lnTo>
                  <a:pt x="808139" y="153670"/>
                </a:lnTo>
                <a:lnTo>
                  <a:pt x="808655" y="152400"/>
                </a:lnTo>
                <a:lnTo>
                  <a:pt x="809242" y="152400"/>
                </a:lnTo>
                <a:lnTo>
                  <a:pt x="809180" y="152860"/>
                </a:lnTo>
                <a:lnTo>
                  <a:pt x="809071" y="153670"/>
                </a:lnTo>
                <a:lnTo>
                  <a:pt x="808965" y="154940"/>
                </a:lnTo>
                <a:lnTo>
                  <a:pt x="808587" y="156210"/>
                </a:lnTo>
                <a:close/>
              </a:path>
              <a:path w="840740" h="173989">
                <a:moveTo>
                  <a:pt x="7" y="173990"/>
                </a:moveTo>
                <a:lnTo>
                  <a:pt x="7" y="172720"/>
                </a:lnTo>
                <a:lnTo>
                  <a:pt x="1249" y="171450"/>
                </a:lnTo>
                <a:lnTo>
                  <a:pt x="2277" y="170180"/>
                </a:lnTo>
                <a:lnTo>
                  <a:pt x="3533" y="167574"/>
                </a:lnTo>
                <a:lnTo>
                  <a:pt x="4006" y="167574"/>
                </a:lnTo>
                <a:lnTo>
                  <a:pt x="5960" y="166370"/>
                </a:lnTo>
                <a:lnTo>
                  <a:pt x="7084" y="165100"/>
                </a:lnTo>
                <a:lnTo>
                  <a:pt x="7784" y="163830"/>
                </a:lnTo>
                <a:lnTo>
                  <a:pt x="8684" y="162387"/>
                </a:lnTo>
                <a:lnTo>
                  <a:pt x="10072" y="161215"/>
                </a:lnTo>
                <a:lnTo>
                  <a:pt x="11867" y="160020"/>
                </a:lnTo>
                <a:lnTo>
                  <a:pt x="12408" y="160020"/>
                </a:lnTo>
                <a:lnTo>
                  <a:pt x="13725" y="156210"/>
                </a:lnTo>
                <a:lnTo>
                  <a:pt x="15920" y="156210"/>
                </a:lnTo>
                <a:lnTo>
                  <a:pt x="17931" y="154940"/>
                </a:lnTo>
                <a:lnTo>
                  <a:pt x="18194" y="153670"/>
                </a:lnTo>
                <a:lnTo>
                  <a:pt x="18504" y="154940"/>
                </a:lnTo>
                <a:lnTo>
                  <a:pt x="17731" y="156210"/>
                </a:lnTo>
                <a:lnTo>
                  <a:pt x="17091" y="157480"/>
                </a:lnTo>
                <a:lnTo>
                  <a:pt x="14774" y="158750"/>
                </a:lnTo>
                <a:lnTo>
                  <a:pt x="13945" y="158750"/>
                </a:lnTo>
                <a:lnTo>
                  <a:pt x="13419" y="160020"/>
                </a:lnTo>
                <a:lnTo>
                  <a:pt x="12750" y="161043"/>
                </a:lnTo>
                <a:lnTo>
                  <a:pt x="12638" y="161215"/>
                </a:lnTo>
                <a:lnTo>
                  <a:pt x="11424" y="162387"/>
                </a:lnTo>
                <a:lnTo>
                  <a:pt x="9287" y="163830"/>
                </a:lnTo>
                <a:lnTo>
                  <a:pt x="8636" y="165100"/>
                </a:lnTo>
                <a:lnTo>
                  <a:pt x="6561" y="166370"/>
                </a:lnTo>
                <a:lnTo>
                  <a:pt x="5448" y="168910"/>
                </a:lnTo>
                <a:lnTo>
                  <a:pt x="3035" y="170180"/>
                </a:lnTo>
                <a:lnTo>
                  <a:pt x="2832" y="170180"/>
                </a:lnTo>
                <a:lnTo>
                  <a:pt x="1686" y="171450"/>
                </a:lnTo>
                <a:lnTo>
                  <a:pt x="953" y="172720"/>
                </a:lnTo>
                <a:lnTo>
                  <a:pt x="7" y="173990"/>
                </a:lnTo>
                <a:close/>
              </a:path>
              <a:path w="840740" h="173989">
                <a:moveTo>
                  <a:pt x="30111" y="156210"/>
                </a:moveTo>
                <a:lnTo>
                  <a:pt x="27948" y="156210"/>
                </a:lnTo>
                <a:lnTo>
                  <a:pt x="28645" y="154940"/>
                </a:lnTo>
                <a:lnTo>
                  <a:pt x="29161" y="154940"/>
                </a:lnTo>
                <a:lnTo>
                  <a:pt x="29709" y="153670"/>
                </a:lnTo>
                <a:lnTo>
                  <a:pt x="31859" y="153670"/>
                </a:lnTo>
                <a:lnTo>
                  <a:pt x="31887" y="154940"/>
                </a:lnTo>
                <a:lnTo>
                  <a:pt x="30111" y="156210"/>
                </a:lnTo>
                <a:close/>
              </a:path>
              <a:path w="840740" h="173989">
                <a:moveTo>
                  <a:pt x="67205" y="154940"/>
                </a:moveTo>
                <a:lnTo>
                  <a:pt x="66525" y="153670"/>
                </a:lnTo>
                <a:lnTo>
                  <a:pt x="68564" y="153670"/>
                </a:lnTo>
                <a:lnTo>
                  <a:pt x="67205" y="154940"/>
                </a:lnTo>
                <a:close/>
              </a:path>
              <a:path w="840740" h="173989">
                <a:moveTo>
                  <a:pt x="70998" y="165100"/>
                </a:moveTo>
                <a:lnTo>
                  <a:pt x="69063" y="165100"/>
                </a:lnTo>
                <a:lnTo>
                  <a:pt x="69685" y="163830"/>
                </a:lnTo>
                <a:lnTo>
                  <a:pt x="70635" y="162387"/>
                </a:lnTo>
                <a:lnTo>
                  <a:pt x="70935" y="162387"/>
                </a:lnTo>
                <a:lnTo>
                  <a:pt x="72702" y="161215"/>
                </a:lnTo>
                <a:lnTo>
                  <a:pt x="73482" y="158750"/>
                </a:lnTo>
                <a:lnTo>
                  <a:pt x="76244" y="157480"/>
                </a:lnTo>
                <a:lnTo>
                  <a:pt x="77044" y="156210"/>
                </a:lnTo>
                <a:lnTo>
                  <a:pt x="77913" y="156210"/>
                </a:lnTo>
                <a:lnTo>
                  <a:pt x="78834" y="154940"/>
                </a:lnTo>
                <a:lnTo>
                  <a:pt x="80692" y="153670"/>
                </a:lnTo>
                <a:lnTo>
                  <a:pt x="80517" y="154940"/>
                </a:lnTo>
                <a:lnTo>
                  <a:pt x="79927" y="156210"/>
                </a:lnTo>
                <a:lnTo>
                  <a:pt x="77777" y="157480"/>
                </a:lnTo>
                <a:lnTo>
                  <a:pt x="76308" y="158750"/>
                </a:lnTo>
                <a:lnTo>
                  <a:pt x="75404" y="160020"/>
                </a:lnTo>
                <a:lnTo>
                  <a:pt x="73321" y="161215"/>
                </a:lnTo>
                <a:lnTo>
                  <a:pt x="72072" y="162387"/>
                </a:lnTo>
                <a:lnTo>
                  <a:pt x="71180" y="163830"/>
                </a:lnTo>
                <a:lnTo>
                  <a:pt x="70998" y="165100"/>
                </a:lnTo>
                <a:close/>
              </a:path>
              <a:path w="840740" h="173989">
                <a:moveTo>
                  <a:pt x="92894" y="154940"/>
                </a:moveTo>
                <a:lnTo>
                  <a:pt x="91463" y="154940"/>
                </a:lnTo>
                <a:lnTo>
                  <a:pt x="91712" y="153670"/>
                </a:lnTo>
                <a:lnTo>
                  <a:pt x="93154" y="153670"/>
                </a:lnTo>
                <a:lnTo>
                  <a:pt x="92894" y="154940"/>
                </a:lnTo>
                <a:close/>
              </a:path>
              <a:path w="840740" h="173989">
                <a:moveTo>
                  <a:pt x="263199" y="157480"/>
                </a:moveTo>
                <a:lnTo>
                  <a:pt x="262007" y="157480"/>
                </a:lnTo>
                <a:lnTo>
                  <a:pt x="262360" y="156210"/>
                </a:lnTo>
                <a:lnTo>
                  <a:pt x="263121" y="154940"/>
                </a:lnTo>
                <a:lnTo>
                  <a:pt x="264541" y="153670"/>
                </a:lnTo>
                <a:lnTo>
                  <a:pt x="266043" y="153670"/>
                </a:lnTo>
                <a:lnTo>
                  <a:pt x="265822" y="154940"/>
                </a:lnTo>
                <a:lnTo>
                  <a:pt x="265260" y="154940"/>
                </a:lnTo>
                <a:lnTo>
                  <a:pt x="263199" y="157480"/>
                </a:lnTo>
                <a:close/>
              </a:path>
              <a:path w="840740" h="173989">
                <a:moveTo>
                  <a:pt x="299297" y="157480"/>
                </a:moveTo>
                <a:lnTo>
                  <a:pt x="300023" y="156210"/>
                </a:lnTo>
                <a:lnTo>
                  <a:pt x="300571" y="154940"/>
                </a:lnTo>
                <a:lnTo>
                  <a:pt x="301902" y="153670"/>
                </a:lnTo>
                <a:lnTo>
                  <a:pt x="303453" y="153670"/>
                </a:lnTo>
                <a:lnTo>
                  <a:pt x="303108" y="154940"/>
                </a:lnTo>
                <a:lnTo>
                  <a:pt x="302371" y="154940"/>
                </a:lnTo>
                <a:lnTo>
                  <a:pt x="302097" y="156210"/>
                </a:lnTo>
                <a:lnTo>
                  <a:pt x="300371" y="156210"/>
                </a:lnTo>
                <a:lnTo>
                  <a:pt x="299297" y="157480"/>
                </a:lnTo>
                <a:close/>
              </a:path>
              <a:path w="840740" h="173989">
                <a:moveTo>
                  <a:pt x="321347" y="161215"/>
                </a:moveTo>
                <a:lnTo>
                  <a:pt x="320308" y="161215"/>
                </a:lnTo>
                <a:lnTo>
                  <a:pt x="319993" y="160020"/>
                </a:lnTo>
                <a:lnTo>
                  <a:pt x="320096" y="158750"/>
                </a:lnTo>
                <a:lnTo>
                  <a:pt x="322875" y="158750"/>
                </a:lnTo>
                <a:lnTo>
                  <a:pt x="323448" y="157480"/>
                </a:lnTo>
                <a:lnTo>
                  <a:pt x="323929" y="156210"/>
                </a:lnTo>
                <a:lnTo>
                  <a:pt x="324327" y="154940"/>
                </a:lnTo>
                <a:lnTo>
                  <a:pt x="325822" y="154940"/>
                </a:lnTo>
                <a:lnTo>
                  <a:pt x="326306" y="153670"/>
                </a:lnTo>
                <a:lnTo>
                  <a:pt x="327736" y="153670"/>
                </a:lnTo>
                <a:lnTo>
                  <a:pt x="327629" y="154940"/>
                </a:lnTo>
                <a:lnTo>
                  <a:pt x="323822" y="157480"/>
                </a:lnTo>
                <a:lnTo>
                  <a:pt x="322281" y="160020"/>
                </a:lnTo>
                <a:lnTo>
                  <a:pt x="321347" y="161215"/>
                </a:lnTo>
                <a:close/>
              </a:path>
              <a:path w="840740" h="173989">
                <a:moveTo>
                  <a:pt x="347865" y="158750"/>
                </a:moveTo>
                <a:lnTo>
                  <a:pt x="348404" y="157480"/>
                </a:lnTo>
                <a:lnTo>
                  <a:pt x="349069" y="156210"/>
                </a:lnTo>
                <a:lnTo>
                  <a:pt x="349834" y="154940"/>
                </a:lnTo>
                <a:lnTo>
                  <a:pt x="350895" y="153670"/>
                </a:lnTo>
                <a:lnTo>
                  <a:pt x="352357" y="153670"/>
                </a:lnTo>
                <a:lnTo>
                  <a:pt x="352361" y="154940"/>
                </a:lnTo>
                <a:lnTo>
                  <a:pt x="350041" y="156210"/>
                </a:lnTo>
                <a:lnTo>
                  <a:pt x="348703" y="157480"/>
                </a:lnTo>
                <a:lnTo>
                  <a:pt x="347865" y="158750"/>
                </a:lnTo>
                <a:close/>
              </a:path>
              <a:path w="840740" h="173989">
                <a:moveTo>
                  <a:pt x="375986" y="154940"/>
                </a:moveTo>
                <a:lnTo>
                  <a:pt x="375822" y="154940"/>
                </a:lnTo>
                <a:lnTo>
                  <a:pt x="376452" y="153670"/>
                </a:lnTo>
                <a:lnTo>
                  <a:pt x="375986" y="154940"/>
                </a:lnTo>
                <a:close/>
              </a:path>
              <a:path w="840740" h="173989">
                <a:moveTo>
                  <a:pt x="382474" y="161215"/>
                </a:moveTo>
                <a:lnTo>
                  <a:pt x="382279" y="161043"/>
                </a:lnTo>
                <a:lnTo>
                  <a:pt x="381843" y="160020"/>
                </a:lnTo>
                <a:lnTo>
                  <a:pt x="384298" y="158750"/>
                </a:lnTo>
                <a:lnTo>
                  <a:pt x="386028" y="157480"/>
                </a:lnTo>
                <a:lnTo>
                  <a:pt x="386754" y="154940"/>
                </a:lnTo>
                <a:lnTo>
                  <a:pt x="387078" y="154940"/>
                </a:lnTo>
                <a:lnTo>
                  <a:pt x="387939" y="153670"/>
                </a:lnTo>
                <a:lnTo>
                  <a:pt x="389173" y="153670"/>
                </a:lnTo>
                <a:lnTo>
                  <a:pt x="387394" y="156210"/>
                </a:lnTo>
                <a:lnTo>
                  <a:pt x="385430" y="158750"/>
                </a:lnTo>
                <a:lnTo>
                  <a:pt x="382474" y="161215"/>
                </a:lnTo>
                <a:close/>
              </a:path>
              <a:path w="840740" h="173989">
                <a:moveTo>
                  <a:pt x="554561" y="173990"/>
                </a:moveTo>
                <a:lnTo>
                  <a:pt x="553166" y="173990"/>
                </a:lnTo>
                <a:lnTo>
                  <a:pt x="555437" y="172720"/>
                </a:lnTo>
                <a:lnTo>
                  <a:pt x="557038" y="170180"/>
                </a:lnTo>
                <a:lnTo>
                  <a:pt x="558757" y="167574"/>
                </a:lnTo>
                <a:lnTo>
                  <a:pt x="559219" y="167574"/>
                </a:lnTo>
                <a:lnTo>
                  <a:pt x="561173" y="166370"/>
                </a:lnTo>
                <a:lnTo>
                  <a:pt x="562297" y="165100"/>
                </a:lnTo>
                <a:lnTo>
                  <a:pt x="562997" y="163830"/>
                </a:lnTo>
                <a:lnTo>
                  <a:pt x="563897" y="162387"/>
                </a:lnTo>
                <a:lnTo>
                  <a:pt x="565285" y="161215"/>
                </a:lnTo>
                <a:lnTo>
                  <a:pt x="567080" y="160020"/>
                </a:lnTo>
                <a:lnTo>
                  <a:pt x="567621" y="160020"/>
                </a:lnTo>
                <a:lnTo>
                  <a:pt x="568938" y="156210"/>
                </a:lnTo>
                <a:lnTo>
                  <a:pt x="571133" y="156210"/>
                </a:lnTo>
                <a:lnTo>
                  <a:pt x="573144" y="154940"/>
                </a:lnTo>
                <a:lnTo>
                  <a:pt x="573407" y="153670"/>
                </a:lnTo>
                <a:lnTo>
                  <a:pt x="573717" y="154940"/>
                </a:lnTo>
                <a:lnTo>
                  <a:pt x="572944" y="156210"/>
                </a:lnTo>
                <a:lnTo>
                  <a:pt x="572304" y="157480"/>
                </a:lnTo>
                <a:lnTo>
                  <a:pt x="569987" y="158750"/>
                </a:lnTo>
                <a:lnTo>
                  <a:pt x="569158" y="158750"/>
                </a:lnTo>
                <a:lnTo>
                  <a:pt x="568632" y="160020"/>
                </a:lnTo>
                <a:lnTo>
                  <a:pt x="567963" y="161043"/>
                </a:lnTo>
                <a:lnTo>
                  <a:pt x="567851" y="161215"/>
                </a:lnTo>
                <a:lnTo>
                  <a:pt x="566637" y="162387"/>
                </a:lnTo>
                <a:lnTo>
                  <a:pt x="564500" y="163830"/>
                </a:lnTo>
                <a:lnTo>
                  <a:pt x="563849" y="165100"/>
                </a:lnTo>
                <a:lnTo>
                  <a:pt x="561774" y="166370"/>
                </a:lnTo>
                <a:lnTo>
                  <a:pt x="560661" y="168910"/>
                </a:lnTo>
                <a:lnTo>
                  <a:pt x="558248" y="170180"/>
                </a:lnTo>
                <a:lnTo>
                  <a:pt x="558045" y="170180"/>
                </a:lnTo>
                <a:lnTo>
                  <a:pt x="556856" y="171450"/>
                </a:lnTo>
                <a:lnTo>
                  <a:pt x="556106" y="172720"/>
                </a:lnTo>
                <a:lnTo>
                  <a:pt x="554561" y="173990"/>
                </a:lnTo>
                <a:close/>
              </a:path>
              <a:path w="840740" h="173989">
                <a:moveTo>
                  <a:pt x="585324" y="156210"/>
                </a:moveTo>
                <a:lnTo>
                  <a:pt x="583161" y="156210"/>
                </a:lnTo>
                <a:lnTo>
                  <a:pt x="583858" y="154940"/>
                </a:lnTo>
                <a:lnTo>
                  <a:pt x="584374" y="154940"/>
                </a:lnTo>
                <a:lnTo>
                  <a:pt x="584926" y="153670"/>
                </a:lnTo>
                <a:lnTo>
                  <a:pt x="587072" y="153670"/>
                </a:lnTo>
                <a:lnTo>
                  <a:pt x="587100" y="154940"/>
                </a:lnTo>
                <a:lnTo>
                  <a:pt x="585324" y="156210"/>
                </a:lnTo>
                <a:close/>
              </a:path>
              <a:path w="840740" h="173989">
                <a:moveTo>
                  <a:pt x="622418" y="154940"/>
                </a:moveTo>
                <a:lnTo>
                  <a:pt x="621738" y="153670"/>
                </a:lnTo>
                <a:lnTo>
                  <a:pt x="623777" y="153670"/>
                </a:lnTo>
                <a:lnTo>
                  <a:pt x="622418" y="154940"/>
                </a:lnTo>
                <a:close/>
              </a:path>
              <a:path w="840740" h="173989">
                <a:moveTo>
                  <a:pt x="626211" y="165100"/>
                </a:moveTo>
                <a:lnTo>
                  <a:pt x="624276" y="165100"/>
                </a:lnTo>
                <a:lnTo>
                  <a:pt x="624898" y="163830"/>
                </a:lnTo>
                <a:lnTo>
                  <a:pt x="625848" y="162387"/>
                </a:lnTo>
                <a:lnTo>
                  <a:pt x="626148" y="162387"/>
                </a:lnTo>
                <a:lnTo>
                  <a:pt x="627915" y="161215"/>
                </a:lnTo>
                <a:lnTo>
                  <a:pt x="628695" y="158750"/>
                </a:lnTo>
                <a:lnTo>
                  <a:pt x="631457" y="157480"/>
                </a:lnTo>
                <a:lnTo>
                  <a:pt x="632257" y="156210"/>
                </a:lnTo>
                <a:lnTo>
                  <a:pt x="633126" y="156210"/>
                </a:lnTo>
                <a:lnTo>
                  <a:pt x="634047" y="154940"/>
                </a:lnTo>
                <a:lnTo>
                  <a:pt x="635905" y="153670"/>
                </a:lnTo>
                <a:lnTo>
                  <a:pt x="635730" y="154940"/>
                </a:lnTo>
                <a:lnTo>
                  <a:pt x="635139" y="156210"/>
                </a:lnTo>
                <a:lnTo>
                  <a:pt x="632990" y="157480"/>
                </a:lnTo>
                <a:lnTo>
                  <a:pt x="631521" y="158750"/>
                </a:lnTo>
                <a:lnTo>
                  <a:pt x="630617" y="160020"/>
                </a:lnTo>
                <a:lnTo>
                  <a:pt x="628534" y="161215"/>
                </a:lnTo>
                <a:lnTo>
                  <a:pt x="627284" y="162387"/>
                </a:lnTo>
                <a:lnTo>
                  <a:pt x="626393" y="163830"/>
                </a:lnTo>
                <a:lnTo>
                  <a:pt x="626211" y="165100"/>
                </a:lnTo>
                <a:close/>
              </a:path>
              <a:path w="840740" h="173989">
                <a:moveTo>
                  <a:pt x="648107" y="154940"/>
                </a:moveTo>
                <a:lnTo>
                  <a:pt x="646676" y="154940"/>
                </a:lnTo>
                <a:lnTo>
                  <a:pt x="646925" y="153670"/>
                </a:lnTo>
                <a:lnTo>
                  <a:pt x="648367" y="153670"/>
                </a:lnTo>
                <a:lnTo>
                  <a:pt x="648107" y="154940"/>
                </a:lnTo>
                <a:close/>
              </a:path>
              <a:path w="840740" h="173989">
                <a:moveTo>
                  <a:pt x="818416" y="157480"/>
                </a:moveTo>
                <a:lnTo>
                  <a:pt x="817227" y="157480"/>
                </a:lnTo>
                <a:lnTo>
                  <a:pt x="818338" y="154940"/>
                </a:lnTo>
                <a:lnTo>
                  <a:pt x="819758" y="153670"/>
                </a:lnTo>
                <a:lnTo>
                  <a:pt x="821259" y="153670"/>
                </a:lnTo>
                <a:lnTo>
                  <a:pt x="821039" y="154940"/>
                </a:lnTo>
                <a:lnTo>
                  <a:pt x="820476" y="154940"/>
                </a:lnTo>
                <a:lnTo>
                  <a:pt x="819505" y="156210"/>
                </a:lnTo>
                <a:lnTo>
                  <a:pt x="818416" y="157480"/>
                </a:lnTo>
                <a:close/>
              </a:path>
              <a:path w="840740" h="173989">
                <a:moveTo>
                  <a:pt x="53377" y="157480"/>
                </a:moveTo>
                <a:lnTo>
                  <a:pt x="51861" y="157480"/>
                </a:lnTo>
                <a:lnTo>
                  <a:pt x="53729" y="154940"/>
                </a:lnTo>
                <a:lnTo>
                  <a:pt x="54674" y="154940"/>
                </a:lnTo>
                <a:lnTo>
                  <a:pt x="54772" y="156210"/>
                </a:lnTo>
                <a:lnTo>
                  <a:pt x="54049" y="156210"/>
                </a:lnTo>
                <a:lnTo>
                  <a:pt x="53377" y="157480"/>
                </a:lnTo>
                <a:close/>
              </a:path>
              <a:path w="840740" h="173989">
                <a:moveTo>
                  <a:pt x="66219" y="156210"/>
                </a:moveTo>
                <a:lnTo>
                  <a:pt x="65614" y="156210"/>
                </a:lnTo>
                <a:lnTo>
                  <a:pt x="65974" y="154940"/>
                </a:lnTo>
                <a:lnTo>
                  <a:pt x="66219" y="156210"/>
                </a:lnTo>
                <a:close/>
              </a:path>
              <a:path w="840740" h="173989">
                <a:moveTo>
                  <a:pt x="91093" y="156210"/>
                </a:moveTo>
                <a:lnTo>
                  <a:pt x="90296" y="156210"/>
                </a:lnTo>
                <a:lnTo>
                  <a:pt x="90417" y="154940"/>
                </a:lnTo>
                <a:lnTo>
                  <a:pt x="92595" y="154940"/>
                </a:lnTo>
                <a:lnTo>
                  <a:pt x="91093" y="156210"/>
                </a:lnTo>
                <a:close/>
              </a:path>
              <a:path w="840740" h="173989">
                <a:moveTo>
                  <a:pt x="136154" y="161215"/>
                </a:moveTo>
                <a:lnTo>
                  <a:pt x="134588" y="161215"/>
                </a:lnTo>
                <a:lnTo>
                  <a:pt x="134468" y="160020"/>
                </a:lnTo>
                <a:lnTo>
                  <a:pt x="135411" y="160020"/>
                </a:lnTo>
                <a:lnTo>
                  <a:pt x="138069" y="157480"/>
                </a:lnTo>
                <a:lnTo>
                  <a:pt x="138706" y="156210"/>
                </a:lnTo>
                <a:lnTo>
                  <a:pt x="139183" y="154940"/>
                </a:lnTo>
                <a:lnTo>
                  <a:pt x="140926" y="154940"/>
                </a:lnTo>
                <a:lnTo>
                  <a:pt x="141400" y="156210"/>
                </a:lnTo>
                <a:lnTo>
                  <a:pt x="140994" y="156210"/>
                </a:lnTo>
                <a:lnTo>
                  <a:pt x="139620" y="157480"/>
                </a:lnTo>
                <a:lnTo>
                  <a:pt x="137001" y="160020"/>
                </a:lnTo>
                <a:lnTo>
                  <a:pt x="136276" y="161043"/>
                </a:lnTo>
                <a:lnTo>
                  <a:pt x="136154" y="161215"/>
                </a:lnTo>
                <a:close/>
              </a:path>
              <a:path w="840740" h="173989">
                <a:moveTo>
                  <a:pt x="149173" y="161215"/>
                </a:moveTo>
                <a:lnTo>
                  <a:pt x="147142" y="161215"/>
                </a:lnTo>
                <a:lnTo>
                  <a:pt x="149232" y="158750"/>
                </a:lnTo>
                <a:lnTo>
                  <a:pt x="150886" y="157480"/>
                </a:lnTo>
                <a:lnTo>
                  <a:pt x="152527" y="154940"/>
                </a:lnTo>
                <a:lnTo>
                  <a:pt x="153559" y="154940"/>
                </a:lnTo>
                <a:lnTo>
                  <a:pt x="153228" y="156210"/>
                </a:lnTo>
                <a:lnTo>
                  <a:pt x="151491" y="157480"/>
                </a:lnTo>
                <a:lnTo>
                  <a:pt x="149926" y="158750"/>
                </a:lnTo>
                <a:lnTo>
                  <a:pt x="149225" y="161043"/>
                </a:lnTo>
                <a:lnTo>
                  <a:pt x="149173" y="161215"/>
                </a:lnTo>
                <a:close/>
              </a:path>
              <a:path w="840740" h="173989">
                <a:moveTo>
                  <a:pt x="199300" y="158750"/>
                </a:moveTo>
                <a:lnTo>
                  <a:pt x="198773" y="158750"/>
                </a:lnTo>
                <a:lnTo>
                  <a:pt x="199720" y="157480"/>
                </a:lnTo>
                <a:lnTo>
                  <a:pt x="201086" y="156210"/>
                </a:lnTo>
                <a:lnTo>
                  <a:pt x="202492" y="154940"/>
                </a:lnTo>
                <a:lnTo>
                  <a:pt x="203374" y="154940"/>
                </a:lnTo>
                <a:lnTo>
                  <a:pt x="202075" y="156210"/>
                </a:lnTo>
                <a:lnTo>
                  <a:pt x="200915" y="157480"/>
                </a:lnTo>
                <a:lnTo>
                  <a:pt x="199300" y="158750"/>
                </a:lnTo>
                <a:close/>
              </a:path>
              <a:path w="840740" h="173989">
                <a:moveTo>
                  <a:pt x="265300" y="167574"/>
                </a:moveTo>
                <a:lnTo>
                  <a:pt x="263886" y="167574"/>
                </a:lnTo>
                <a:lnTo>
                  <a:pt x="264602" y="166370"/>
                </a:lnTo>
                <a:lnTo>
                  <a:pt x="265690" y="165100"/>
                </a:lnTo>
                <a:lnTo>
                  <a:pt x="267753" y="162387"/>
                </a:lnTo>
                <a:lnTo>
                  <a:pt x="268708" y="161215"/>
                </a:lnTo>
                <a:lnTo>
                  <a:pt x="270644" y="160020"/>
                </a:lnTo>
                <a:lnTo>
                  <a:pt x="272950" y="157480"/>
                </a:lnTo>
                <a:lnTo>
                  <a:pt x="273587" y="157480"/>
                </a:lnTo>
                <a:lnTo>
                  <a:pt x="274526" y="156210"/>
                </a:lnTo>
                <a:lnTo>
                  <a:pt x="275078" y="156210"/>
                </a:lnTo>
                <a:lnTo>
                  <a:pt x="275683" y="154940"/>
                </a:lnTo>
                <a:lnTo>
                  <a:pt x="277451" y="154940"/>
                </a:lnTo>
                <a:lnTo>
                  <a:pt x="275441" y="157480"/>
                </a:lnTo>
                <a:lnTo>
                  <a:pt x="273893" y="158750"/>
                </a:lnTo>
                <a:lnTo>
                  <a:pt x="272594" y="160020"/>
                </a:lnTo>
                <a:lnTo>
                  <a:pt x="272083" y="161043"/>
                </a:lnTo>
                <a:lnTo>
                  <a:pt x="271998" y="161215"/>
                </a:lnTo>
                <a:lnTo>
                  <a:pt x="271414" y="161215"/>
                </a:lnTo>
                <a:lnTo>
                  <a:pt x="271006" y="162387"/>
                </a:lnTo>
                <a:lnTo>
                  <a:pt x="270366" y="163830"/>
                </a:lnTo>
                <a:lnTo>
                  <a:pt x="268601" y="163830"/>
                </a:lnTo>
                <a:lnTo>
                  <a:pt x="267964" y="165100"/>
                </a:lnTo>
                <a:lnTo>
                  <a:pt x="266818" y="166370"/>
                </a:lnTo>
                <a:lnTo>
                  <a:pt x="265300" y="167574"/>
                </a:lnTo>
                <a:close/>
              </a:path>
              <a:path w="840740" h="173989">
                <a:moveTo>
                  <a:pt x="369549" y="162387"/>
                </a:moveTo>
                <a:lnTo>
                  <a:pt x="368108" y="162387"/>
                </a:lnTo>
                <a:lnTo>
                  <a:pt x="368149" y="161215"/>
                </a:lnTo>
                <a:lnTo>
                  <a:pt x="369385" y="160020"/>
                </a:lnTo>
                <a:lnTo>
                  <a:pt x="370114" y="158750"/>
                </a:lnTo>
                <a:lnTo>
                  <a:pt x="372135" y="158750"/>
                </a:lnTo>
                <a:lnTo>
                  <a:pt x="372367" y="157480"/>
                </a:lnTo>
                <a:lnTo>
                  <a:pt x="374249" y="156210"/>
                </a:lnTo>
                <a:lnTo>
                  <a:pt x="375071" y="154940"/>
                </a:lnTo>
                <a:lnTo>
                  <a:pt x="375822" y="154940"/>
                </a:lnTo>
                <a:lnTo>
                  <a:pt x="375762" y="156210"/>
                </a:lnTo>
                <a:lnTo>
                  <a:pt x="373701" y="157480"/>
                </a:lnTo>
                <a:lnTo>
                  <a:pt x="372644" y="160020"/>
                </a:lnTo>
                <a:lnTo>
                  <a:pt x="372324" y="160020"/>
                </a:lnTo>
                <a:lnTo>
                  <a:pt x="370760" y="161215"/>
                </a:lnTo>
                <a:lnTo>
                  <a:pt x="369549" y="162387"/>
                </a:lnTo>
                <a:close/>
              </a:path>
              <a:path w="840740" h="173989">
                <a:moveTo>
                  <a:pt x="435676" y="157480"/>
                </a:moveTo>
                <a:lnTo>
                  <a:pt x="434281" y="157480"/>
                </a:lnTo>
                <a:lnTo>
                  <a:pt x="434562" y="156210"/>
                </a:lnTo>
                <a:lnTo>
                  <a:pt x="435217" y="156210"/>
                </a:lnTo>
                <a:lnTo>
                  <a:pt x="435946" y="154940"/>
                </a:lnTo>
                <a:lnTo>
                  <a:pt x="436327" y="156210"/>
                </a:lnTo>
                <a:lnTo>
                  <a:pt x="435676" y="157480"/>
                </a:lnTo>
                <a:close/>
              </a:path>
              <a:path w="840740" h="173989">
                <a:moveTo>
                  <a:pt x="608593" y="157480"/>
                </a:moveTo>
                <a:lnTo>
                  <a:pt x="607077" y="157480"/>
                </a:lnTo>
                <a:lnTo>
                  <a:pt x="608946" y="154940"/>
                </a:lnTo>
                <a:lnTo>
                  <a:pt x="609889" y="154940"/>
                </a:lnTo>
                <a:lnTo>
                  <a:pt x="609988" y="156210"/>
                </a:lnTo>
                <a:lnTo>
                  <a:pt x="609266" y="156210"/>
                </a:lnTo>
                <a:lnTo>
                  <a:pt x="608593" y="157480"/>
                </a:lnTo>
                <a:close/>
              </a:path>
              <a:path w="840740" h="173989">
                <a:moveTo>
                  <a:pt x="621432" y="156210"/>
                </a:moveTo>
                <a:lnTo>
                  <a:pt x="620831" y="156210"/>
                </a:lnTo>
                <a:lnTo>
                  <a:pt x="621187" y="154940"/>
                </a:lnTo>
                <a:lnTo>
                  <a:pt x="621432" y="156210"/>
                </a:lnTo>
                <a:close/>
              </a:path>
              <a:path w="840740" h="173989">
                <a:moveTo>
                  <a:pt x="646306" y="156210"/>
                </a:moveTo>
                <a:lnTo>
                  <a:pt x="645509" y="156210"/>
                </a:lnTo>
                <a:lnTo>
                  <a:pt x="645630" y="154940"/>
                </a:lnTo>
                <a:lnTo>
                  <a:pt x="647811" y="154940"/>
                </a:lnTo>
                <a:lnTo>
                  <a:pt x="646306" y="156210"/>
                </a:lnTo>
                <a:close/>
              </a:path>
              <a:path w="840740" h="173989">
                <a:moveTo>
                  <a:pt x="691370" y="161215"/>
                </a:moveTo>
                <a:lnTo>
                  <a:pt x="689805" y="161215"/>
                </a:lnTo>
                <a:lnTo>
                  <a:pt x="689684" y="160020"/>
                </a:lnTo>
                <a:lnTo>
                  <a:pt x="690627" y="160020"/>
                </a:lnTo>
                <a:lnTo>
                  <a:pt x="693285" y="157480"/>
                </a:lnTo>
                <a:lnTo>
                  <a:pt x="693922" y="156210"/>
                </a:lnTo>
                <a:lnTo>
                  <a:pt x="694399" y="154940"/>
                </a:lnTo>
                <a:lnTo>
                  <a:pt x="696139" y="154940"/>
                </a:lnTo>
                <a:lnTo>
                  <a:pt x="696616" y="156210"/>
                </a:lnTo>
                <a:lnTo>
                  <a:pt x="696210" y="156210"/>
                </a:lnTo>
                <a:lnTo>
                  <a:pt x="694837" y="157480"/>
                </a:lnTo>
                <a:lnTo>
                  <a:pt x="692218" y="160020"/>
                </a:lnTo>
                <a:lnTo>
                  <a:pt x="691492" y="161043"/>
                </a:lnTo>
                <a:lnTo>
                  <a:pt x="691370" y="161215"/>
                </a:lnTo>
                <a:close/>
              </a:path>
              <a:path w="840740" h="173989">
                <a:moveTo>
                  <a:pt x="704386" y="161215"/>
                </a:moveTo>
                <a:lnTo>
                  <a:pt x="702355" y="161215"/>
                </a:lnTo>
                <a:lnTo>
                  <a:pt x="704445" y="158750"/>
                </a:lnTo>
                <a:lnTo>
                  <a:pt x="706099" y="157480"/>
                </a:lnTo>
                <a:lnTo>
                  <a:pt x="707740" y="154940"/>
                </a:lnTo>
                <a:lnTo>
                  <a:pt x="708772" y="154940"/>
                </a:lnTo>
                <a:lnTo>
                  <a:pt x="708441" y="156210"/>
                </a:lnTo>
                <a:lnTo>
                  <a:pt x="706704" y="157480"/>
                </a:lnTo>
                <a:lnTo>
                  <a:pt x="705139" y="158750"/>
                </a:lnTo>
                <a:lnTo>
                  <a:pt x="704438" y="161043"/>
                </a:lnTo>
                <a:lnTo>
                  <a:pt x="704386" y="161215"/>
                </a:lnTo>
                <a:close/>
              </a:path>
              <a:path w="840740" h="173989">
                <a:moveTo>
                  <a:pt x="754513" y="158750"/>
                </a:moveTo>
                <a:lnTo>
                  <a:pt x="753986" y="158750"/>
                </a:lnTo>
                <a:lnTo>
                  <a:pt x="754933" y="157480"/>
                </a:lnTo>
                <a:lnTo>
                  <a:pt x="756299" y="156210"/>
                </a:lnTo>
                <a:lnTo>
                  <a:pt x="757705" y="154940"/>
                </a:lnTo>
                <a:lnTo>
                  <a:pt x="758587" y="154940"/>
                </a:lnTo>
                <a:lnTo>
                  <a:pt x="757292" y="156210"/>
                </a:lnTo>
                <a:lnTo>
                  <a:pt x="756132" y="157480"/>
                </a:lnTo>
                <a:lnTo>
                  <a:pt x="754513" y="158750"/>
                </a:lnTo>
                <a:close/>
              </a:path>
              <a:path w="840740" h="173989">
                <a:moveTo>
                  <a:pt x="820513" y="167574"/>
                </a:moveTo>
                <a:lnTo>
                  <a:pt x="819099" y="167574"/>
                </a:lnTo>
                <a:lnTo>
                  <a:pt x="819814" y="166370"/>
                </a:lnTo>
                <a:lnTo>
                  <a:pt x="820903" y="165100"/>
                </a:lnTo>
                <a:lnTo>
                  <a:pt x="822966" y="162387"/>
                </a:lnTo>
                <a:lnTo>
                  <a:pt x="823921" y="161215"/>
                </a:lnTo>
                <a:lnTo>
                  <a:pt x="825857" y="160020"/>
                </a:lnTo>
                <a:lnTo>
                  <a:pt x="828163" y="157480"/>
                </a:lnTo>
                <a:lnTo>
                  <a:pt x="828800" y="157480"/>
                </a:lnTo>
                <a:lnTo>
                  <a:pt x="829739" y="156210"/>
                </a:lnTo>
                <a:lnTo>
                  <a:pt x="830291" y="156210"/>
                </a:lnTo>
                <a:lnTo>
                  <a:pt x="830896" y="154940"/>
                </a:lnTo>
                <a:lnTo>
                  <a:pt x="832664" y="154940"/>
                </a:lnTo>
                <a:lnTo>
                  <a:pt x="830654" y="157480"/>
                </a:lnTo>
                <a:lnTo>
                  <a:pt x="829106" y="158750"/>
                </a:lnTo>
                <a:lnTo>
                  <a:pt x="827807" y="160020"/>
                </a:lnTo>
                <a:lnTo>
                  <a:pt x="827296" y="161043"/>
                </a:lnTo>
                <a:lnTo>
                  <a:pt x="827211" y="161215"/>
                </a:lnTo>
                <a:lnTo>
                  <a:pt x="826631" y="161215"/>
                </a:lnTo>
                <a:lnTo>
                  <a:pt x="825579" y="163830"/>
                </a:lnTo>
                <a:lnTo>
                  <a:pt x="823814" y="163830"/>
                </a:lnTo>
                <a:lnTo>
                  <a:pt x="823177" y="165100"/>
                </a:lnTo>
                <a:lnTo>
                  <a:pt x="822031" y="166370"/>
                </a:lnTo>
                <a:lnTo>
                  <a:pt x="820513" y="167574"/>
                </a:lnTo>
                <a:close/>
              </a:path>
              <a:path w="840740" h="173989">
                <a:moveTo>
                  <a:pt x="27991" y="157480"/>
                </a:moveTo>
                <a:lnTo>
                  <a:pt x="27112" y="157480"/>
                </a:lnTo>
                <a:lnTo>
                  <a:pt x="27119" y="156210"/>
                </a:lnTo>
                <a:lnTo>
                  <a:pt x="29158" y="156210"/>
                </a:lnTo>
                <a:lnTo>
                  <a:pt x="27991" y="157480"/>
                </a:lnTo>
                <a:close/>
              </a:path>
              <a:path w="840740" h="173989">
                <a:moveTo>
                  <a:pt x="40936" y="157480"/>
                </a:moveTo>
                <a:lnTo>
                  <a:pt x="39751" y="157480"/>
                </a:lnTo>
                <a:lnTo>
                  <a:pt x="40331" y="156210"/>
                </a:lnTo>
                <a:lnTo>
                  <a:pt x="41467" y="156210"/>
                </a:lnTo>
                <a:lnTo>
                  <a:pt x="40936" y="157480"/>
                </a:lnTo>
                <a:close/>
              </a:path>
              <a:path w="840740" h="173989">
                <a:moveTo>
                  <a:pt x="85564" y="162387"/>
                </a:moveTo>
                <a:lnTo>
                  <a:pt x="84206" y="162387"/>
                </a:lnTo>
                <a:lnTo>
                  <a:pt x="86225" y="160020"/>
                </a:lnTo>
                <a:lnTo>
                  <a:pt x="88058" y="158750"/>
                </a:lnTo>
                <a:lnTo>
                  <a:pt x="89531" y="156210"/>
                </a:lnTo>
                <a:lnTo>
                  <a:pt x="90189" y="156210"/>
                </a:lnTo>
                <a:lnTo>
                  <a:pt x="89328" y="158750"/>
                </a:lnTo>
                <a:lnTo>
                  <a:pt x="87414" y="160020"/>
                </a:lnTo>
                <a:lnTo>
                  <a:pt x="86456" y="161215"/>
                </a:lnTo>
                <a:lnTo>
                  <a:pt x="86270" y="161215"/>
                </a:lnTo>
                <a:lnTo>
                  <a:pt x="85564" y="162387"/>
                </a:lnTo>
                <a:close/>
              </a:path>
              <a:path w="840740" h="173989">
                <a:moveTo>
                  <a:pt x="123366" y="162387"/>
                </a:moveTo>
                <a:lnTo>
                  <a:pt x="122306" y="162387"/>
                </a:lnTo>
                <a:lnTo>
                  <a:pt x="121571" y="161215"/>
                </a:lnTo>
                <a:lnTo>
                  <a:pt x="122392" y="161215"/>
                </a:lnTo>
                <a:lnTo>
                  <a:pt x="122821" y="160020"/>
                </a:lnTo>
                <a:lnTo>
                  <a:pt x="123557" y="160020"/>
                </a:lnTo>
                <a:lnTo>
                  <a:pt x="123764" y="158750"/>
                </a:lnTo>
                <a:lnTo>
                  <a:pt x="125468" y="157480"/>
                </a:lnTo>
                <a:lnTo>
                  <a:pt x="126468" y="156210"/>
                </a:lnTo>
                <a:lnTo>
                  <a:pt x="127934" y="156210"/>
                </a:lnTo>
                <a:lnTo>
                  <a:pt x="127614" y="157480"/>
                </a:lnTo>
                <a:lnTo>
                  <a:pt x="126194" y="158750"/>
                </a:lnTo>
                <a:lnTo>
                  <a:pt x="123721" y="160020"/>
                </a:lnTo>
                <a:lnTo>
                  <a:pt x="123548" y="161043"/>
                </a:lnTo>
                <a:lnTo>
                  <a:pt x="123366" y="162387"/>
                </a:lnTo>
                <a:close/>
              </a:path>
              <a:path w="840740" h="173989">
                <a:moveTo>
                  <a:pt x="164597" y="157480"/>
                </a:moveTo>
                <a:lnTo>
                  <a:pt x="162149" y="157480"/>
                </a:lnTo>
                <a:lnTo>
                  <a:pt x="163672" y="156210"/>
                </a:lnTo>
                <a:lnTo>
                  <a:pt x="165241" y="156210"/>
                </a:lnTo>
                <a:lnTo>
                  <a:pt x="164597" y="157480"/>
                </a:lnTo>
                <a:close/>
              </a:path>
              <a:path w="840740" h="173989">
                <a:moveTo>
                  <a:pt x="225020" y="158750"/>
                </a:moveTo>
                <a:lnTo>
                  <a:pt x="223544" y="158750"/>
                </a:lnTo>
                <a:lnTo>
                  <a:pt x="223722" y="157480"/>
                </a:lnTo>
                <a:lnTo>
                  <a:pt x="224280" y="156210"/>
                </a:lnTo>
                <a:lnTo>
                  <a:pt x="226326" y="156210"/>
                </a:lnTo>
                <a:lnTo>
                  <a:pt x="225618" y="157480"/>
                </a:lnTo>
                <a:lnTo>
                  <a:pt x="225020" y="158750"/>
                </a:lnTo>
                <a:close/>
              </a:path>
              <a:path w="840740" h="173989">
                <a:moveTo>
                  <a:pt x="247549" y="160020"/>
                </a:moveTo>
                <a:lnTo>
                  <a:pt x="248094" y="158750"/>
                </a:lnTo>
                <a:lnTo>
                  <a:pt x="248667" y="157480"/>
                </a:lnTo>
                <a:lnTo>
                  <a:pt x="250040" y="156210"/>
                </a:lnTo>
                <a:lnTo>
                  <a:pt x="251563" y="156210"/>
                </a:lnTo>
                <a:lnTo>
                  <a:pt x="250642" y="157480"/>
                </a:lnTo>
                <a:lnTo>
                  <a:pt x="250062" y="158750"/>
                </a:lnTo>
                <a:lnTo>
                  <a:pt x="247549" y="160020"/>
                </a:lnTo>
                <a:close/>
              </a:path>
              <a:path w="840740" h="173989">
                <a:moveTo>
                  <a:pt x="396739" y="160020"/>
                </a:moveTo>
                <a:lnTo>
                  <a:pt x="395764" y="160020"/>
                </a:lnTo>
                <a:lnTo>
                  <a:pt x="395856" y="158750"/>
                </a:lnTo>
                <a:lnTo>
                  <a:pt x="397233" y="158750"/>
                </a:lnTo>
                <a:lnTo>
                  <a:pt x="397675" y="156210"/>
                </a:lnTo>
                <a:lnTo>
                  <a:pt x="399404" y="156210"/>
                </a:lnTo>
                <a:lnTo>
                  <a:pt x="398710" y="157480"/>
                </a:lnTo>
                <a:lnTo>
                  <a:pt x="398059" y="158750"/>
                </a:lnTo>
                <a:lnTo>
                  <a:pt x="396739" y="160020"/>
                </a:lnTo>
                <a:close/>
              </a:path>
              <a:path w="840740" h="173989">
                <a:moveTo>
                  <a:pt x="411222" y="157480"/>
                </a:moveTo>
                <a:lnTo>
                  <a:pt x="409877" y="157480"/>
                </a:lnTo>
                <a:lnTo>
                  <a:pt x="410382" y="156210"/>
                </a:lnTo>
                <a:lnTo>
                  <a:pt x="411727" y="156210"/>
                </a:lnTo>
                <a:lnTo>
                  <a:pt x="411222" y="157480"/>
                </a:lnTo>
                <a:close/>
              </a:path>
              <a:path w="840740" h="173989">
                <a:moveTo>
                  <a:pt x="440832" y="163830"/>
                </a:moveTo>
                <a:lnTo>
                  <a:pt x="441123" y="162387"/>
                </a:lnTo>
                <a:lnTo>
                  <a:pt x="441816" y="161215"/>
                </a:lnTo>
                <a:lnTo>
                  <a:pt x="443046" y="161215"/>
                </a:lnTo>
                <a:lnTo>
                  <a:pt x="442942" y="160020"/>
                </a:lnTo>
                <a:lnTo>
                  <a:pt x="442739" y="158750"/>
                </a:lnTo>
                <a:lnTo>
                  <a:pt x="445344" y="158750"/>
                </a:lnTo>
                <a:lnTo>
                  <a:pt x="447049" y="156210"/>
                </a:lnTo>
                <a:lnTo>
                  <a:pt x="448686" y="156210"/>
                </a:lnTo>
                <a:lnTo>
                  <a:pt x="448255" y="157480"/>
                </a:lnTo>
                <a:lnTo>
                  <a:pt x="447600" y="157480"/>
                </a:lnTo>
                <a:lnTo>
                  <a:pt x="446871" y="158750"/>
                </a:lnTo>
                <a:lnTo>
                  <a:pt x="444426" y="160020"/>
                </a:lnTo>
                <a:lnTo>
                  <a:pt x="442761" y="162387"/>
                </a:lnTo>
                <a:lnTo>
                  <a:pt x="440832" y="163830"/>
                </a:lnTo>
                <a:close/>
              </a:path>
              <a:path w="840740" h="173989">
                <a:moveTo>
                  <a:pt x="463962" y="166370"/>
                </a:moveTo>
                <a:lnTo>
                  <a:pt x="463250" y="166370"/>
                </a:lnTo>
                <a:lnTo>
                  <a:pt x="463279" y="165100"/>
                </a:lnTo>
                <a:lnTo>
                  <a:pt x="463435" y="165100"/>
                </a:lnTo>
                <a:lnTo>
                  <a:pt x="464257" y="163830"/>
                </a:lnTo>
                <a:lnTo>
                  <a:pt x="464904" y="162387"/>
                </a:lnTo>
                <a:lnTo>
                  <a:pt x="465083" y="162387"/>
                </a:lnTo>
                <a:lnTo>
                  <a:pt x="466779" y="161215"/>
                </a:lnTo>
                <a:lnTo>
                  <a:pt x="469076" y="158750"/>
                </a:lnTo>
                <a:lnTo>
                  <a:pt x="469588" y="158750"/>
                </a:lnTo>
                <a:lnTo>
                  <a:pt x="470652" y="157480"/>
                </a:lnTo>
                <a:lnTo>
                  <a:pt x="471456" y="157480"/>
                </a:lnTo>
                <a:lnTo>
                  <a:pt x="472350" y="156210"/>
                </a:lnTo>
                <a:lnTo>
                  <a:pt x="472727" y="156210"/>
                </a:lnTo>
                <a:lnTo>
                  <a:pt x="472570" y="157480"/>
                </a:lnTo>
                <a:lnTo>
                  <a:pt x="470805" y="158750"/>
                </a:lnTo>
                <a:lnTo>
                  <a:pt x="469200" y="160020"/>
                </a:lnTo>
                <a:lnTo>
                  <a:pt x="468016" y="162387"/>
                </a:lnTo>
                <a:lnTo>
                  <a:pt x="466912" y="163830"/>
                </a:lnTo>
                <a:lnTo>
                  <a:pt x="465389" y="165100"/>
                </a:lnTo>
                <a:lnTo>
                  <a:pt x="463962" y="166370"/>
                </a:lnTo>
                <a:close/>
              </a:path>
              <a:path w="840740" h="173989">
                <a:moveTo>
                  <a:pt x="524444" y="167574"/>
                </a:moveTo>
                <a:lnTo>
                  <a:pt x="523171" y="167574"/>
                </a:lnTo>
                <a:lnTo>
                  <a:pt x="523289" y="166370"/>
                </a:lnTo>
                <a:lnTo>
                  <a:pt x="525314" y="165100"/>
                </a:lnTo>
                <a:lnTo>
                  <a:pt x="525999" y="163830"/>
                </a:lnTo>
                <a:lnTo>
                  <a:pt x="526875" y="162387"/>
                </a:lnTo>
                <a:lnTo>
                  <a:pt x="529488" y="160020"/>
                </a:lnTo>
                <a:lnTo>
                  <a:pt x="530264" y="160020"/>
                </a:lnTo>
                <a:lnTo>
                  <a:pt x="531794" y="157480"/>
                </a:lnTo>
                <a:lnTo>
                  <a:pt x="532424" y="157480"/>
                </a:lnTo>
                <a:lnTo>
                  <a:pt x="533595" y="156210"/>
                </a:lnTo>
                <a:lnTo>
                  <a:pt x="534701" y="156210"/>
                </a:lnTo>
                <a:lnTo>
                  <a:pt x="534139" y="157480"/>
                </a:lnTo>
                <a:lnTo>
                  <a:pt x="533342" y="158750"/>
                </a:lnTo>
                <a:lnTo>
                  <a:pt x="531239" y="160020"/>
                </a:lnTo>
                <a:lnTo>
                  <a:pt x="530760" y="161043"/>
                </a:lnTo>
                <a:lnTo>
                  <a:pt x="530680" y="161215"/>
                </a:lnTo>
                <a:lnTo>
                  <a:pt x="530399" y="162387"/>
                </a:lnTo>
                <a:lnTo>
                  <a:pt x="529857" y="162387"/>
                </a:lnTo>
                <a:lnTo>
                  <a:pt x="528296" y="163830"/>
                </a:lnTo>
                <a:lnTo>
                  <a:pt x="526819" y="163830"/>
                </a:lnTo>
                <a:lnTo>
                  <a:pt x="526282" y="165100"/>
                </a:lnTo>
                <a:lnTo>
                  <a:pt x="525069" y="166370"/>
                </a:lnTo>
                <a:lnTo>
                  <a:pt x="524530" y="167408"/>
                </a:lnTo>
                <a:lnTo>
                  <a:pt x="524444" y="167574"/>
                </a:lnTo>
                <a:close/>
              </a:path>
              <a:path w="840740" h="173989">
                <a:moveTo>
                  <a:pt x="532911" y="171450"/>
                </a:moveTo>
                <a:lnTo>
                  <a:pt x="532470" y="170180"/>
                </a:lnTo>
                <a:lnTo>
                  <a:pt x="532274" y="170180"/>
                </a:lnTo>
                <a:lnTo>
                  <a:pt x="532823" y="168910"/>
                </a:lnTo>
                <a:lnTo>
                  <a:pt x="533210" y="168910"/>
                </a:lnTo>
                <a:lnTo>
                  <a:pt x="534584" y="167884"/>
                </a:lnTo>
                <a:lnTo>
                  <a:pt x="534928" y="167574"/>
                </a:lnTo>
                <a:lnTo>
                  <a:pt x="535232" y="166370"/>
                </a:lnTo>
                <a:lnTo>
                  <a:pt x="537722" y="165100"/>
                </a:lnTo>
                <a:lnTo>
                  <a:pt x="538463" y="163830"/>
                </a:lnTo>
                <a:lnTo>
                  <a:pt x="539367" y="162387"/>
                </a:lnTo>
                <a:lnTo>
                  <a:pt x="541615" y="160020"/>
                </a:lnTo>
                <a:lnTo>
                  <a:pt x="542711" y="160020"/>
                </a:lnTo>
                <a:lnTo>
                  <a:pt x="544106" y="158750"/>
                </a:lnTo>
                <a:lnTo>
                  <a:pt x="544640" y="158750"/>
                </a:lnTo>
                <a:lnTo>
                  <a:pt x="545281" y="156210"/>
                </a:lnTo>
                <a:lnTo>
                  <a:pt x="546982" y="156210"/>
                </a:lnTo>
                <a:lnTo>
                  <a:pt x="546978" y="157480"/>
                </a:lnTo>
                <a:lnTo>
                  <a:pt x="545313" y="158750"/>
                </a:lnTo>
                <a:lnTo>
                  <a:pt x="544067" y="160020"/>
                </a:lnTo>
                <a:lnTo>
                  <a:pt x="542721" y="161215"/>
                </a:lnTo>
                <a:lnTo>
                  <a:pt x="541850" y="162387"/>
                </a:lnTo>
                <a:lnTo>
                  <a:pt x="540391" y="163830"/>
                </a:lnTo>
                <a:lnTo>
                  <a:pt x="540036" y="163830"/>
                </a:lnTo>
                <a:lnTo>
                  <a:pt x="539705" y="165100"/>
                </a:lnTo>
                <a:lnTo>
                  <a:pt x="539352" y="165100"/>
                </a:lnTo>
                <a:lnTo>
                  <a:pt x="537861" y="166370"/>
                </a:lnTo>
                <a:lnTo>
                  <a:pt x="536118" y="168910"/>
                </a:lnTo>
                <a:lnTo>
                  <a:pt x="533901" y="170180"/>
                </a:lnTo>
                <a:lnTo>
                  <a:pt x="532911" y="171450"/>
                </a:lnTo>
                <a:close/>
              </a:path>
              <a:path w="840740" h="173989">
                <a:moveTo>
                  <a:pt x="583203" y="157480"/>
                </a:moveTo>
                <a:lnTo>
                  <a:pt x="582325" y="157480"/>
                </a:lnTo>
                <a:lnTo>
                  <a:pt x="582332" y="156210"/>
                </a:lnTo>
                <a:lnTo>
                  <a:pt x="584371" y="156210"/>
                </a:lnTo>
                <a:lnTo>
                  <a:pt x="583203" y="157480"/>
                </a:lnTo>
                <a:close/>
              </a:path>
              <a:path w="840740" h="173989">
                <a:moveTo>
                  <a:pt x="596149" y="157480"/>
                </a:moveTo>
                <a:lnTo>
                  <a:pt x="594964" y="157480"/>
                </a:lnTo>
                <a:lnTo>
                  <a:pt x="595544" y="156210"/>
                </a:lnTo>
                <a:lnTo>
                  <a:pt x="596679" y="156210"/>
                </a:lnTo>
                <a:lnTo>
                  <a:pt x="596149" y="157480"/>
                </a:lnTo>
                <a:close/>
              </a:path>
              <a:path w="840740" h="173989">
                <a:moveTo>
                  <a:pt x="640777" y="162387"/>
                </a:moveTo>
                <a:lnTo>
                  <a:pt x="639419" y="162387"/>
                </a:lnTo>
                <a:lnTo>
                  <a:pt x="641438" y="160020"/>
                </a:lnTo>
                <a:lnTo>
                  <a:pt x="643271" y="158750"/>
                </a:lnTo>
                <a:lnTo>
                  <a:pt x="644744" y="156210"/>
                </a:lnTo>
                <a:lnTo>
                  <a:pt x="645402" y="156210"/>
                </a:lnTo>
                <a:lnTo>
                  <a:pt x="644541" y="158750"/>
                </a:lnTo>
                <a:lnTo>
                  <a:pt x="642630" y="160020"/>
                </a:lnTo>
                <a:lnTo>
                  <a:pt x="641669" y="161215"/>
                </a:lnTo>
                <a:lnTo>
                  <a:pt x="641483" y="161215"/>
                </a:lnTo>
                <a:lnTo>
                  <a:pt x="640777" y="162387"/>
                </a:lnTo>
                <a:close/>
              </a:path>
              <a:path w="840740" h="173989">
                <a:moveTo>
                  <a:pt x="678579" y="162387"/>
                </a:moveTo>
                <a:lnTo>
                  <a:pt x="677519" y="162387"/>
                </a:lnTo>
                <a:lnTo>
                  <a:pt x="676784" y="161215"/>
                </a:lnTo>
                <a:lnTo>
                  <a:pt x="677605" y="161215"/>
                </a:lnTo>
                <a:lnTo>
                  <a:pt x="678034" y="160020"/>
                </a:lnTo>
                <a:lnTo>
                  <a:pt x="678770" y="160020"/>
                </a:lnTo>
                <a:lnTo>
                  <a:pt x="678977" y="158750"/>
                </a:lnTo>
                <a:lnTo>
                  <a:pt x="680681" y="157480"/>
                </a:lnTo>
                <a:lnTo>
                  <a:pt x="681681" y="156210"/>
                </a:lnTo>
                <a:lnTo>
                  <a:pt x="683147" y="156210"/>
                </a:lnTo>
                <a:lnTo>
                  <a:pt x="682827" y="157480"/>
                </a:lnTo>
                <a:lnTo>
                  <a:pt x="681407" y="158750"/>
                </a:lnTo>
                <a:lnTo>
                  <a:pt x="678934" y="160020"/>
                </a:lnTo>
                <a:lnTo>
                  <a:pt x="678761" y="161043"/>
                </a:lnTo>
                <a:lnTo>
                  <a:pt x="678579" y="162387"/>
                </a:lnTo>
                <a:close/>
              </a:path>
              <a:path w="840740" h="173989">
                <a:moveTo>
                  <a:pt x="719810" y="157480"/>
                </a:moveTo>
                <a:lnTo>
                  <a:pt x="717362" y="157480"/>
                </a:lnTo>
                <a:lnTo>
                  <a:pt x="718885" y="156210"/>
                </a:lnTo>
                <a:lnTo>
                  <a:pt x="720454" y="156210"/>
                </a:lnTo>
                <a:lnTo>
                  <a:pt x="719810" y="157480"/>
                </a:lnTo>
                <a:close/>
              </a:path>
              <a:path w="840740" h="173989">
                <a:moveTo>
                  <a:pt x="780233" y="158750"/>
                </a:moveTo>
                <a:lnTo>
                  <a:pt x="778757" y="158750"/>
                </a:lnTo>
                <a:lnTo>
                  <a:pt x="778935" y="157480"/>
                </a:lnTo>
                <a:lnTo>
                  <a:pt x="779493" y="156210"/>
                </a:lnTo>
                <a:lnTo>
                  <a:pt x="781539" y="156210"/>
                </a:lnTo>
                <a:lnTo>
                  <a:pt x="780831" y="157480"/>
                </a:lnTo>
                <a:lnTo>
                  <a:pt x="780233" y="158750"/>
                </a:lnTo>
                <a:close/>
              </a:path>
              <a:path w="840740" h="173989">
                <a:moveTo>
                  <a:pt x="802766" y="160020"/>
                </a:moveTo>
                <a:lnTo>
                  <a:pt x="803310" y="158750"/>
                </a:lnTo>
                <a:lnTo>
                  <a:pt x="803883" y="157480"/>
                </a:lnTo>
                <a:lnTo>
                  <a:pt x="805257" y="156210"/>
                </a:lnTo>
                <a:lnTo>
                  <a:pt x="806780" y="156210"/>
                </a:lnTo>
                <a:lnTo>
                  <a:pt x="805858" y="157480"/>
                </a:lnTo>
                <a:lnTo>
                  <a:pt x="805278" y="158750"/>
                </a:lnTo>
                <a:lnTo>
                  <a:pt x="802766" y="160020"/>
                </a:lnTo>
                <a:close/>
              </a:path>
              <a:path w="840740" h="173989">
                <a:moveTo>
                  <a:pt x="2914" y="158750"/>
                </a:moveTo>
                <a:lnTo>
                  <a:pt x="1152" y="158750"/>
                </a:lnTo>
                <a:lnTo>
                  <a:pt x="1700" y="157480"/>
                </a:lnTo>
                <a:lnTo>
                  <a:pt x="2412" y="157480"/>
                </a:lnTo>
                <a:lnTo>
                  <a:pt x="2914" y="158750"/>
                </a:lnTo>
                <a:close/>
              </a:path>
              <a:path w="840740" h="173989">
                <a:moveTo>
                  <a:pt x="31742" y="167574"/>
                </a:moveTo>
                <a:lnTo>
                  <a:pt x="29197" y="167574"/>
                </a:lnTo>
                <a:lnTo>
                  <a:pt x="30304" y="166370"/>
                </a:lnTo>
                <a:lnTo>
                  <a:pt x="31677" y="163830"/>
                </a:lnTo>
                <a:lnTo>
                  <a:pt x="32805" y="163830"/>
                </a:lnTo>
                <a:lnTo>
                  <a:pt x="33567" y="162387"/>
                </a:lnTo>
                <a:lnTo>
                  <a:pt x="34983" y="160020"/>
                </a:lnTo>
                <a:lnTo>
                  <a:pt x="37143" y="158750"/>
                </a:lnTo>
                <a:lnTo>
                  <a:pt x="39609" y="157480"/>
                </a:lnTo>
                <a:lnTo>
                  <a:pt x="39008" y="158750"/>
                </a:lnTo>
                <a:lnTo>
                  <a:pt x="38278" y="160020"/>
                </a:lnTo>
                <a:lnTo>
                  <a:pt x="35529" y="162387"/>
                </a:lnTo>
                <a:lnTo>
                  <a:pt x="33428" y="163830"/>
                </a:lnTo>
                <a:lnTo>
                  <a:pt x="31817" y="167408"/>
                </a:lnTo>
                <a:lnTo>
                  <a:pt x="31742" y="167574"/>
                </a:lnTo>
                <a:close/>
              </a:path>
              <a:path w="840740" h="173989">
                <a:moveTo>
                  <a:pt x="50982" y="160020"/>
                </a:moveTo>
                <a:lnTo>
                  <a:pt x="49516" y="160020"/>
                </a:lnTo>
                <a:lnTo>
                  <a:pt x="49569" y="158750"/>
                </a:lnTo>
                <a:lnTo>
                  <a:pt x="51199" y="157480"/>
                </a:lnTo>
                <a:lnTo>
                  <a:pt x="52640" y="157480"/>
                </a:lnTo>
                <a:lnTo>
                  <a:pt x="51676" y="158750"/>
                </a:lnTo>
                <a:lnTo>
                  <a:pt x="50982" y="160020"/>
                </a:lnTo>
                <a:close/>
              </a:path>
              <a:path w="840740" h="173989">
                <a:moveTo>
                  <a:pt x="63565" y="160020"/>
                </a:moveTo>
                <a:lnTo>
                  <a:pt x="61223" y="160020"/>
                </a:lnTo>
                <a:lnTo>
                  <a:pt x="62629" y="158750"/>
                </a:lnTo>
                <a:lnTo>
                  <a:pt x="63607" y="157480"/>
                </a:lnTo>
                <a:lnTo>
                  <a:pt x="64291" y="157480"/>
                </a:lnTo>
                <a:lnTo>
                  <a:pt x="64074" y="158750"/>
                </a:lnTo>
                <a:lnTo>
                  <a:pt x="63565" y="160020"/>
                </a:lnTo>
                <a:close/>
              </a:path>
              <a:path w="840740" h="173989">
                <a:moveTo>
                  <a:pt x="148652" y="172720"/>
                </a:moveTo>
                <a:lnTo>
                  <a:pt x="148364" y="172720"/>
                </a:lnTo>
                <a:lnTo>
                  <a:pt x="148346" y="171450"/>
                </a:lnTo>
                <a:lnTo>
                  <a:pt x="148648" y="170180"/>
                </a:lnTo>
                <a:lnTo>
                  <a:pt x="150043" y="170180"/>
                </a:lnTo>
                <a:lnTo>
                  <a:pt x="150580" y="168910"/>
                </a:lnTo>
                <a:lnTo>
                  <a:pt x="152250" y="167574"/>
                </a:lnTo>
                <a:lnTo>
                  <a:pt x="153509" y="166370"/>
                </a:lnTo>
                <a:lnTo>
                  <a:pt x="155840" y="163830"/>
                </a:lnTo>
                <a:lnTo>
                  <a:pt x="156814" y="162387"/>
                </a:lnTo>
                <a:lnTo>
                  <a:pt x="157024" y="162387"/>
                </a:lnTo>
                <a:lnTo>
                  <a:pt x="159130" y="161215"/>
                </a:lnTo>
                <a:lnTo>
                  <a:pt x="159729" y="160020"/>
                </a:lnTo>
                <a:lnTo>
                  <a:pt x="161469" y="157480"/>
                </a:lnTo>
                <a:lnTo>
                  <a:pt x="163918" y="157480"/>
                </a:lnTo>
                <a:lnTo>
                  <a:pt x="162569" y="158750"/>
                </a:lnTo>
                <a:lnTo>
                  <a:pt x="161943" y="160020"/>
                </a:lnTo>
                <a:lnTo>
                  <a:pt x="160751" y="161215"/>
                </a:lnTo>
                <a:lnTo>
                  <a:pt x="160475" y="162387"/>
                </a:lnTo>
                <a:lnTo>
                  <a:pt x="160210" y="163830"/>
                </a:lnTo>
                <a:lnTo>
                  <a:pt x="158064" y="165100"/>
                </a:lnTo>
                <a:lnTo>
                  <a:pt x="155363" y="166370"/>
                </a:lnTo>
                <a:lnTo>
                  <a:pt x="154027" y="167884"/>
                </a:lnTo>
                <a:lnTo>
                  <a:pt x="150990" y="171450"/>
                </a:lnTo>
                <a:lnTo>
                  <a:pt x="148915" y="171450"/>
                </a:lnTo>
                <a:lnTo>
                  <a:pt x="148652" y="172720"/>
                </a:lnTo>
                <a:close/>
              </a:path>
              <a:path w="840740" h="173989">
                <a:moveTo>
                  <a:pt x="208157" y="163830"/>
                </a:moveTo>
                <a:lnTo>
                  <a:pt x="206089" y="163830"/>
                </a:lnTo>
                <a:lnTo>
                  <a:pt x="206792" y="162387"/>
                </a:lnTo>
                <a:lnTo>
                  <a:pt x="209004" y="160020"/>
                </a:lnTo>
                <a:lnTo>
                  <a:pt x="210352" y="158750"/>
                </a:lnTo>
                <a:lnTo>
                  <a:pt x="212057" y="157480"/>
                </a:lnTo>
                <a:lnTo>
                  <a:pt x="212804" y="157480"/>
                </a:lnTo>
                <a:lnTo>
                  <a:pt x="211854" y="158750"/>
                </a:lnTo>
                <a:lnTo>
                  <a:pt x="211171" y="160020"/>
                </a:lnTo>
                <a:lnTo>
                  <a:pt x="209547" y="161215"/>
                </a:lnTo>
                <a:lnTo>
                  <a:pt x="209174" y="161215"/>
                </a:lnTo>
                <a:lnTo>
                  <a:pt x="208954" y="162387"/>
                </a:lnTo>
                <a:lnTo>
                  <a:pt x="208800" y="162387"/>
                </a:lnTo>
                <a:lnTo>
                  <a:pt x="208157" y="163830"/>
                </a:lnTo>
                <a:close/>
              </a:path>
              <a:path w="840740" h="173989">
                <a:moveTo>
                  <a:pt x="236386" y="160020"/>
                </a:moveTo>
                <a:lnTo>
                  <a:pt x="235817" y="160020"/>
                </a:lnTo>
                <a:lnTo>
                  <a:pt x="235845" y="158750"/>
                </a:lnTo>
                <a:lnTo>
                  <a:pt x="236155" y="158750"/>
                </a:lnTo>
                <a:lnTo>
                  <a:pt x="236657" y="157480"/>
                </a:lnTo>
                <a:lnTo>
                  <a:pt x="237390" y="157480"/>
                </a:lnTo>
                <a:lnTo>
                  <a:pt x="237123" y="158750"/>
                </a:lnTo>
                <a:lnTo>
                  <a:pt x="236386" y="160020"/>
                </a:lnTo>
                <a:close/>
              </a:path>
              <a:path w="840740" h="173989">
                <a:moveTo>
                  <a:pt x="260915" y="160020"/>
                </a:moveTo>
                <a:lnTo>
                  <a:pt x="259189" y="160020"/>
                </a:lnTo>
                <a:lnTo>
                  <a:pt x="260079" y="158750"/>
                </a:lnTo>
                <a:lnTo>
                  <a:pt x="261054" y="157480"/>
                </a:lnTo>
                <a:lnTo>
                  <a:pt x="262363" y="157480"/>
                </a:lnTo>
                <a:lnTo>
                  <a:pt x="260915" y="160020"/>
                </a:lnTo>
                <a:close/>
              </a:path>
              <a:path w="840740" h="173989">
                <a:moveTo>
                  <a:pt x="282234" y="163830"/>
                </a:moveTo>
                <a:lnTo>
                  <a:pt x="280419" y="163830"/>
                </a:lnTo>
                <a:lnTo>
                  <a:pt x="281310" y="162387"/>
                </a:lnTo>
                <a:lnTo>
                  <a:pt x="282691" y="161215"/>
                </a:lnTo>
                <a:lnTo>
                  <a:pt x="283284" y="160020"/>
                </a:lnTo>
                <a:lnTo>
                  <a:pt x="284810" y="158750"/>
                </a:lnTo>
                <a:lnTo>
                  <a:pt x="285657" y="157480"/>
                </a:lnTo>
                <a:lnTo>
                  <a:pt x="286821" y="157480"/>
                </a:lnTo>
                <a:lnTo>
                  <a:pt x="286629" y="158750"/>
                </a:lnTo>
                <a:lnTo>
                  <a:pt x="286458" y="158750"/>
                </a:lnTo>
                <a:lnTo>
                  <a:pt x="285301" y="160020"/>
                </a:lnTo>
                <a:lnTo>
                  <a:pt x="284501" y="160020"/>
                </a:lnTo>
                <a:lnTo>
                  <a:pt x="284030" y="161043"/>
                </a:lnTo>
                <a:lnTo>
                  <a:pt x="283951" y="161215"/>
                </a:lnTo>
                <a:lnTo>
                  <a:pt x="283573" y="162387"/>
                </a:lnTo>
                <a:lnTo>
                  <a:pt x="282626" y="162387"/>
                </a:lnTo>
                <a:lnTo>
                  <a:pt x="282234" y="163830"/>
                </a:lnTo>
                <a:close/>
              </a:path>
              <a:path w="840740" h="173989">
                <a:moveTo>
                  <a:pt x="296649" y="162387"/>
                </a:moveTo>
                <a:lnTo>
                  <a:pt x="292844" y="162387"/>
                </a:lnTo>
                <a:lnTo>
                  <a:pt x="295292" y="161215"/>
                </a:lnTo>
                <a:lnTo>
                  <a:pt x="296660" y="158750"/>
                </a:lnTo>
                <a:lnTo>
                  <a:pt x="299026" y="157480"/>
                </a:lnTo>
                <a:lnTo>
                  <a:pt x="299297" y="157480"/>
                </a:lnTo>
                <a:lnTo>
                  <a:pt x="297496" y="161043"/>
                </a:lnTo>
                <a:lnTo>
                  <a:pt x="297409" y="161215"/>
                </a:lnTo>
                <a:lnTo>
                  <a:pt x="296649" y="162387"/>
                </a:lnTo>
                <a:close/>
              </a:path>
              <a:path w="840740" h="173989">
                <a:moveTo>
                  <a:pt x="421125" y="160020"/>
                </a:moveTo>
                <a:lnTo>
                  <a:pt x="419090" y="160020"/>
                </a:lnTo>
                <a:lnTo>
                  <a:pt x="420011" y="158750"/>
                </a:lnTo>
                <a:lnTo>
                  <a:pt x="420702" y="157480"/>
                </a:lnTo>
                <a:lnTo>
                  <a:pt x="422271" y="157480"/>
                </a:lnTo>
                <a:lnTo>
                  <a:pt x="421670" y="158750"/>
                </a:lnTo>
                <a:lnTo>
                  <a:pt x="421125" y="160020"/>
                </a:lnTo>
                <a:close/>
              </a:path>
              <a:path w="840740" h="173989">
                <a:moveTo>
                  <a:pt x="430113" y="162387"/>
                </a:moveTo>
                <a:lnTo>
                  <a:pt x="429571" y="162387"/>
                </a:lnTo>
                <a:lnTo>
                  <a:pt x="430434" y="161215"/>
                </a:lnTo>
                <a:lnTo>
                  <a:pt x="431452" y="160020"/>
                </a:lnTo>
                <a:lnTo>
                  <a:pt x="432046" y="158750"/>
                </a:lnTo>
                <a:lnTo>
                  <a:pt x="432441" y="157480"/>
                </a:lnTo>
                <a:lnTo>
                  <a:pt x="434576" y="157480"/>
                </a:lnTo>
                <a:lnTo>
                  <a:pt x="434334" y="158750"/>
                </a:lnTo>
                <a:lnTo>
                  <a:pt x="434021" y="158750"/>
                </a:lnTo>
                <a:lnTo>
                  <a:pt x="433021" y="160020"/>
                </a:lnTo>
                <a:lnTo>
                  <a:pt x="430113" y="162387"/>
                </a:lnTo>
                <a:close/>
              </a:path>
              <a:path w="840740" h="173989">
                <a:moveTo>
                  <a:pt x="505504" y="173990"/>
                </a:moveTo>
                <a:lnTo>
                  <a:pt x="503187" y="173990"/>
                </a:lnTo>
                <a:lnTo>
                  <a:pt x="503985" y="172720"/>
                </a:lnTo>
                <a:lnTo>
                  <a:pt x="504945" y="171450"/>
                </a:lnTo>
                <a:lnTo>
                  <a:pt x="507038" y="171450"/>
                </a:lnTo>
                <a:lnTo>
                  <a:pt x="508326" y="168910"/>
                </a:lnTo>
                <a:lnTo>
                  <a:pt x="509481" y="167884"/>
                </a:lnTo>
                <a:lnTo>
                  <a:pt x="509886" y="167574"/>
                </a:lnTo>
                <a:lnTo>
                  <a:pt x="512272" y="166370"/>
                </a:lnTo>
                <a:lnTo>
                  <a:pt x="513926" y="163830"/>
                </a:lnTo>
                <a:lnTo>
                  <a:pt x="514946" y="162387"/>
                </a:lnTo>
                <a:lnTo>
                  <a:pt x="516233" y="161215"/>
                </a:lnTo>
                <a:lnTo>
                  <a:pt x="518122" y="158750"/>
                </a:lnTo>
                <a:lnTo>
                  <a:pt x="518482" y="158750"/>
                </a:lnTo>
                <a:lnTo>
                  <a:pt x="519023" y="157480"/>
                </a:lnTo>
                <a:lnTo>
                  <a:pt x="521460" y="157480"/>
                </a:lnTo>
                <a:lnTo>
                  <a:pt x="521033" y="158750"/>
                </a:lnTo>
                <a:lnTo>
                  <a:pt x="519802" y="160020"/>
                </a:lnTo>
                <a:lnTo>
                  <a:pt x="519514" y="160020"/>
                </a:lnTo>
                <a:lnTo>
                  <a:pt x="518422" y="161215"/>
                </a:lnTo>
                <a:lnTo>
                  <a:pt x="517186" y="162387"/>
                </a:lnTo>
                <a:lnTo>
                  <a:pt x="516849" y="162387"/>
                </a:lnTo>
                <a:lnTo>
                  <a:pt x="516574" y="163830"/>
                </a:lnTo>
                <a:lnTo>
                  <a:pt x="516130" y="165100"/>
                </a:lnTo>
                <a:lnTo>
                  <a:pt x="514454" y="165100"/>
                </a:lnTo>
                <a:lnTo>
                  <a:pt x="512461" y="166370"/>
                </a:lnTo>
                <a:lnTo>
                  <a:pt x="511205" y="168910"/>
                </a:lnTo>
                <a:lnTo>
                  <a:pt x="508913" y="170180"/>
                </a:lnTo>
                <a:lnTo>
                  <a:pt x="508781" y="170180"/>
                </a:lnTo>
                <a:lnTo>
                  <a:pt x="506625" y="172720"/>
                </a:lnTo>
                <a:lnTo>
                  <a:pt x="505504" y="173990"/>
                </a:lnTo>
                <a:close/>
              </a:path>
              <a:path w="840740" h="173989">
                <a:moveTo>
                  <a:pt x="558127" y="158750"/>
                </a:moveTo>
                <a:lnTo>
                  <a:pt x="556369" y="158750"/>
                </a:lnTo>
                <a:lnTo>
                  <a:pt x="556917" y="157480"/>
                </a:lnTo>
                <a:lnTo>
                  <a:pt x="557625" y="157480"/>
                </a:lnTo>
                <a:lnTo>
                  <a:pt x="558127" y="158750"/>
                </a:lnTo>
                <a:close/>
              </a:path>
              <a:path w="840740" h="173989">
                <a:moveTo>
                  <a:pt x="586955" y="167574"/>
                </a:moveTo>
                <a:lnTo>
                  <a:pt x="584410" y="167574"/>
                </a:lnTo>
                <a:lnTo>
                  <a:pt x="585517" y="166370"/>
                </a:lnTo>
                <a:lnTo>
                  <a:pt x="586887" y="163830"/>
                </a:lnTo>
                <a:lnTo>
                  <a:pt x="588018" y="163830"/>
                </a:lnTo>
                <a:lnTo>
                  <a:pt x="588780" y="162387"/>
                </a:lnTo>
                <a:lnTo>
                  <a:pt x="590199" y="160020"/>
                </a:lnTo>
                <a:lnTo>
                  <a:pt x="592360" y="158750"/>
                </a:lnTo>
                <a:lnTo>
                  <a:pt x="594822" y="157480"/>
                </a:lnTo>
                <a:lnTo>
                  <a:pt x="594221" y="158750"/>
                </a:lnTo>
                <a:lnTo>
                  <a:pt x="593491" y="160020"/>
                </a:lnTo>
                <a:lnTo>
                  <a:pt x="590742" y="162387"/>
                </a:lnTo>
                <a:lnTo>
                  <a:pt x="588641" y="163830"/>
                </a:lnTo>
                <a:lnTo>
                  <a:pt x="587030" y="167408"/>
                </a:lnTo>
                <a:lnTo>
                  <a:pt x="586955" y="167574"/>
                </a:lnTo>
                <a:close/>
              </a:path>
              <a:path w="840740" h="173989">
                <a:moveTo>
                  <a:pt x="606198" y="160020"/>
                </a:moveTo>
                <a:lnTo>
                  <a:pt x="604732" y="160020"/>
                </a:lnTo>
                <a:lnTo>
                  <a:pt x="604786" y="158750"/>
                </a:lnTo>
                <a:lnTo>
                  <a:pt x="606416" y="157480"/>
                </a:lnTo>
                <a:lnTo>
                  <a:pt x="607853" y="157480"/>
                </a:lnTo>
                <a:lnTo>
                  <a:pt x="606889" y="158750"/>
                </a:lnTo>
                <a:lnTo>
                  <a:pt x="606198" y="160020"/>
                </a:lnTo>
                <a:close/>
              </a:path>
              <a:path w="840740" h="173989">
                <a:moveTo>
                  <a:pt x="618781" y="160020"/>
                </a:moveTo>
                <a:lnTo>
                  <a:pt x="616440" y="160020"/>
                </a:lnTo>
                <a:lnTo>
                  <a:pt x="617842" y="158750"/>
                </a:lnTo>
                <a:lnTo>
                  <a:pt x="618824" y="157480"/>
                </a:lnTo>
                <a:lnTo>
                  <a:pt x="619507" y="157480"/>
                </a:lnTo>
                <a:lnTo>
                  <a:pt x="619290" y="158750"/>
                </a:lnTo>
                <a:lnTo>
                  <a:pt x="618781" y="160020"/>
                </a:lnTo>
                <a:close/>
              </a:path>
              <a:path w="840740" h="173989">
                <a:moveTo>
                  <a:pt x="703865" y="172720"/>
                </a:moveTo>
                <a:lnTo>
                  <a:pt x="703576" y="172720"/>
                </a:lnTo>
                <a:lnTo>
                  <a:pt x="703559" y="171450"/>
                </a:lnTo>
                <a:lnTo>
                  <a:pt x="703861" y="170180"/>
                </a:lnTo>
                <a:lnTo>
                  <a:pt x="705256" y="170180"/>
                </a:lnTo>
                <a:lnTo>
                  <a:pt x="705793" y="168910"/>
                </a:lnTo>
                <a:lnTo>
                  <a:pt x="707463" y="167574"/>
                </a:lnTo>
                <a:lnTo>
                  <a:pt x="708722" y="166370"/>
                </a:lnTo>
                <a:lnTo>
                  <a:pt x="711053" y="163830"/>
                </a:lnTo>
                <a:lnTo>
                  <a:pt x="712027" y="162387"/>
                </a:lnTo>
                <a:lnTo>
                  <a:pt x="712237" y="162387"/>
                </a:lnTo>
                <a:lnTo>
                  <a:pt x="714343" y="161215"/>
                </a:lnTo>
                <a:lnTo>
                  <a:pt x="714942" y="160020"/>
                </a:lnTo>
                <a:lnTo>
                  <a:pt x="716682" y="157480"/>
                </a:lnTo>
                <a:lnTo>
                  <a:pt x="719131" y="157480"/>
                </a:lnTo>
                <a:lnTo>
                  <a:pt x="717782" y="158750"/>
                </a:lnTo>
                <a:lnTo>
                  <a:pt x="717156" y="160020"/>
                </a:lnTo>
                <a:lnTo>
                  <a:pt x="715963" y="161215"/>
                </a:lnTo>
                <a:lnTo>
                  <a:pt x="715689" y="162387"/>
                </a:lnTo>
                <a:lnTo>
                  <a:pt x="715426" y="163830"/>
                </a:lnTo>
                <a:lnTo>
                  <a:pt x="713280" y="165100"/>
                </a:lnTo>
                <a:lnTo>
                  <a:pt x="710576" y="166370"/>
                </a:lnTo>
                <a:lnTo>
                  <a:pt x="709240" y="167884"/>
                </a:lnTo>
                <a:lnTo>
                  <a:pt x="706203" y="171450"/>
                </a:lnTo>
                <a:lnTo>
                  <a:pt x="704128" y="171450"/>
                </a:lnTo>
                <a:lnTo>
                  <a:pt x="703865" y="172720"/>
                </a:lnTo>
                <a:close/>
              </a:path>
              <a:path w="840740" h="173989">
                <a:moveTo>
                  <a:pt x="763373" y="163830"/>
                </a:moveTo>
                <a:lnTo>
                  <a:pt x="761302" y="163830"/>
                </a:lnTo>
                <a:lnTo>
                  <a:pt x="762005" y="162387"/>
                </a:lnTo>
                <a:lnTo>
                  <a:pt x="764217" y="160020"/>
                </a:lnTo>
                <a:lnTo>
                  <a:pt x="765565" y="158750"/>
                </a:lnTo>
                <a:lnTo>
                  <a:pt x="767270" y="157480"/>
                </a:lnTo>
                <a:lnTo>
                  <a:pt x="768017" y="157480"/>
                </a:lnTo>
                <a:lnTo>
                  <a:pt x="767067" y="158750"/>
                </a:lnTo>
                <a:lnTo>
                  <a:pt x="766384" y="160020"/>
                </a:lnTo>
                <a:lnTo>
                  <a:pt x="764760" y="161215"/>
                </a:lnTo>
                <a:lnTo>
                  <a:pt x="764387" y="161215"/>
                </a:lnTo>
                <a:lnTo>
                  <a:pt x="764167" y="162387"/>
                </a:lnTo>
                <a:lnTo>
                  <a:pt x="764016" y="162387"/>
                </a:lnTo>
                <a:lnTo>
                  <a:pt x="763373" y="163830"/>
                </a:lnTo>
                <a:close/>
              </a:path>
              <a:path w="840740" h="173989">
                <a:moveTo>
                  <a:pt x="791599" y="160020"/>
                </a:moveTo>
                <a:lnTo>
                  <a:pt x="791030" y="160020"/>
                </a:lnTo>
                <a:lnTo>
                  <a:pt x="791058" y="158750"/>
                </a:lnTo>
                <a:lnTo>
                  <a:pt x="791368" y="158750"/>
                </a:lnTo>
                <a:lnTo>
                  <a:pt x="791870" y="157480"/>
                </a:lnTo>
                <a:lnTo>
                  <a:pt x="792603" y="157480"/>
                </a:lnTo>
                <a:lnTo>
                  <a:pt x="792336" y="158750"/>
                </a:lnTo>
                <a:lnTo>
                  <a:pt x="791599" y="160020"/>
                </a:lnTo>
                <a:close/>
              </a:path>
              <a:path w="840740" h="173989">
                <a:moveTo>
                  <a:pt x="816135" y="160020"/>
                </a:moveTo>
                <a:lnTo>
                  <a:pt x="814409" y="160020"/>
                </a:lnTo>
                <a:lnTo>
                  <a:pt x="815299" y="158750"/>
                </a:lnTo>
                <a:lnTo>
                  <a:pt x="816274" y="157480"/>
                </a:lnTo>
                <a:lnTo>
                  <a:pt x="817580" y="157480"/>
                </a:lnTo>
                <a:lnTo>
                  <a:pt x="816135" y="160020"/>
                </a:lnTo>
                <a:close/>
              </a:path>
              <a:path w="840740" h="173989">
                <a:moveTo>
                  <a:pt x="1757" y="160020"/>
                </a:moveTo>
                <a:lnTo>
                  <a:pt x="1024" y="160020"/>
                </a:lnTo>
                <a:lnTo>
                  <a:pt x="999" y="158750"/>
                </a:lnTo>
                <a:lnTo>
                  <a:pt x="2448" y="158750"/>
                </a:lnTo>
                <a:lnTo>
                  <a:pt x="1757" y="160020"/>
                </a:lnTo>
                <a:close/>
              </a:path>
              <a:path w="840740" h="173989">
                <a:moveTo>
                  <a:pt x="24176" y="161215"/>
                </a:moveTo>
                <a:lnTo>
                  <a:pt x="24147" y="160020"/>
                </a:lnTo>
                <a:lnTo>
                  <a:pt x="25446" y="158750"/>
                </a:lnTo>
                <a:lnTo>
                  <a:pt x="26653" y="158750"/>
                </a:lnTo>
                <a:lnTo>
                  <a:pt x="26621" y="160020"/>
                </a:lnTo>
                <a:lnTo>
                  <a:pt x="24176" y="161215"/>
                </a:lnTo>
                <a:close/>
              </a:path>
              <a:path w="840740" h="173989">
                <a:moveTo>
                  <a:pt x="185366" y="161215"/>
                </a:moveTo>
                <a:lnTo>
                  <a:pt x="184613" y="161215"/>
                </a:lnTo>
                <a:lnTo>
                  <a:pt x="184602" y="161043"/>
                </a:lnTo>
                <a:lnTo>
                  <a:pt x="184482" y="160020"/>
                </a:lnTo>
                <a:lnTo>
                  <a:pt x="185005" y="158750"/>
                </a:lnTo>
                <a:lnTo>
                  <a:pt x="187005" y="158750"/>
                </a:lnTo>
                <a:lnTo>
                  <a:pt x="186696" y="160020"/>
                </a:lnTo>
                <a:lnTo>
                  <a:pt x="185849" y="160020"/>
                </a:lnTo>
                <a:lnTo>
                  <a:pt x="185436" y="161043"/>
                </a:lnTo>
                <a:lnTo>
                  <a:pt x="185366" y="161215"/>
                </a:lnTo>
                <a:close/>
              </a:path>
              <a:path w="840740" h="173989">
                <a:moveTo>
                  <a:pt x="344373" y="162387"/>
                </a:moveTo>
                <a:lnTo>
                  <a:pt x="343164" y="162387"/>
                </a:lnTo>
                <a:lnTo>
                  <a:pt x="343868" y="161215"/>
                </a:lnTo>
                <a:lnTo>
                  <a:pt x="344059" y="160020"/>
                </a:lnTo>
                <a:lnTo>
                  <a:pt x="344586" y="160020"/>
                </a:lnTo>
                <a:lnTo>
                  <a:pt x="346358" y="158750"/>
                </a:lnTo>
                <a:lnTo>
                  <a:pt x="347865" y="158750"/>
                </a:lnTo>
                <a:lnTo>
                  <a:pt x="347027" y="160020"/>
                </a:lnTo>
                <a:lnTo>
                  <a:pt x="346427" y="161043"/>
                </a:lnTo>
                <a:lnTo>
                  <a:pt x="346327" y="161215"/>
                </a:lnTo>
                <a:lnTo>
                  <a:pt x="344714" y="161215"/>
                </a:lnTo>
                <a:lnTo>
                  <a:pt x="344373" y="162387"/>
                </a:lnTo>
                <a:close/>
              </a:path>
              <a:path w="840740" h="173989">
                <a:moveTo>
                  <a:pt x="556970" y="160020"/>
                </a:moveTo>
                <a:lnTo>
                  <a:pt x="556237" y="160020"/>
                </a:lnTo>
                <a:lnTo>
                  <a:pt x="556212" y="158750"/>
                </a:lnTo>
                <a:lnTo>
                  <a:pt x="557661" y="158750"/>
                </a:lnTo>
                <a:lnTo>
                  <a:pt x="556970" y="160020"/>
                </a:lnTo>
                <a:close/>
              </a:path>
              <a:path w="840740" h="173989">
                <a:moveTo>
                  <a:pt x="579392" y="161215"/>
                </a:moveTo>
                <a:lnTo>
                  <a:pt x="579364" y="160020"/>
                </a:lnTo>
                <a:lnTo>
                  <a:pt x="580663" y="158750"/>
                </a:lnTo>
                <a:lnTo>
                  <a:pt x="581869" y="158750"/>
                </a:lnTo>
                <a:lnTo>
                  <a:pt x="581834" y="160020"/>
                </a:lnTo>
                <a:lnTo>
                  <a:pt x="579392" y="161215"/>
                </a:lnTo>
                <a:close/>
              </a:path>
              <a:path w="840740" h="173989">
                <a:moveTo>
                  <a:pt x="740583" y="161215"/>
                </a:moveTo>
                <a:lnTo>
                  <a:pt x="739829" y="161215"/>
                </a:lnTo>
                <a:lnTo>
                  <a:pt x="739819" y="161043"/>
                </a:lnTo>
                <a:lnTo>
                  <a:pt x="739699" y="160020"/>
                </a:lnTo>
                <a:lnTo>
                  <a:pt x="740222" y="158750"/>
                </a:lnTo>
                <a:lnTo>
                  <a:pt x="742222" y="158750"/>
                </a:lnTo>
                <a:lnTo>
                  <a:pt x="741912" y="160020"/>
                </a:lnTo>
                <a:lnTo>
                  <a:pt x="741065" y="160020"/>
                </a:lnTo>
                <a:lnTo>
                  <a:pt x="740652" y="161043"/>
                </a:lnTo>
                <a:lnTo>
                  <a:pt x="740583" y="161215"/>
                </a:lnTo>
                <a:close/>
              </a:path>
              <a:path w="840740" h="173989">
                <a:moveTo>
                  <a:pt x="838831" y="162387"/>
                </a:moveTo>
                <a:lnTo>
                  <a:pt x="837194" y="162387"/>
                </a:lnTo>
                <a:lnTo>
                  <a:pt x="837907" y="161215"/>
                </a:lnTo>
                <a:lnTo>
                  <a:pt x="838496" y="160020"/>
                </a:lnTo>
                <a:lnTo>
                  <a:pt x="839568" y="158750"/>
                </a:lnTo>
                <a:lnTo>
                  <a:pt x="840140" y="158750"/>
                </a:lnTo>
                <a:lnTo>
                  <a:pt x="840140" y="160020"/>
                </a:lnTo>
                <a:lnTo>
                  <a:pt x="839763" y="160020"/>
                </a:lnTo>
                <a:lnTo>
                  <a:pt x="839488" y="161043"/>
                </a:lnTo>
                <a:lnTo>
                  <a:pt x="839442" y="161215"/>
                </a:lnTo>
                <a:lnTo>
                  <a:pt x="838831" y="162387"/>
                </a:lnTo>
                <a:close/>
              </a:path>
              <a:path w="840740" h="173989">
                <a:moveTo>
                  <a:pt x="197303" y="161215"/>
                </a:moveTo>
                <a:lnTo>
                  <a:pt x="196958" y="161215"/>
                </a:lnTo>
                <a:lnTo>
                  <a:pt x="197296" y="160020"/>
                </a:lnTo>
                <a:lnTo>
                  <a:pt x="197631" y="160020"/>
                </a:lnTo>
                <a:lnTo>
                  <a:pt x="197350" y="161043"/>
                </a:lnTo>
                <a:lnTo>
                  <a:pt x="197303" y="161215"/>
                </a:lnTo>
                <a:close/>
              </a:path>
              <a:path w="840740" h="173989">
                <a:moveTo>
                  <a:pt x="210007" y="173990"/>
                </a:moveTo>
                <a:lnTo>
                  <a:pt x="207954" y="173990"/>
                </a:lnTo>
                <a:lnTo>
                  <a:pt x="208331" y="172720"/>
                </a:lnTo>
                <a:lnTo>
                  <a:pt x="208747" y="171450"/>
                </a:lnTo>
                <a:lnTo>
                  <a:pt x="210762" y="171450"/>
                </a:lnTo>
                <a:lnTo>
                  <a:pt x="211939" y="168910"/>
                </a:lnTo>
                <a:lnTo>
                  <a:pt x="212957" y="167574"/>
                </a:lnTo>
                <a:lnTo>
                  <a:pt x="214989" y="167574"/>
                </a:lnTo>
                <a:lnTo>
                  <a:pt x="216484" y="165100"/>
                </a:lnTo>
                <a:lnTo>
                  <a:pt x="217733" y="163830"/>
                </a:lnTo>
                <a:lnTo>
                  <a:pt x="219377" y="161215"/>
                </a:lnTo>
                <a:lnTo>
                  <a:pt x="221027" y="161215"/>
                </a:lnTo>
                <a:lnTo>
                  <a:pt x="221519" y="160020"/>
                </a:lnTo>
                <a:lnTo>
                  <a:pt x="222305" y="160020"/>
                </a:lnTo>
                <a:lnTo>
                  <a:pt x="222242" y="161215"/>
                </a:lnTo>
                <a:lnTo>
                  <a:pt x="221325" y="162387"/>
                </a:lnTo>
                <a:lnTo>
                  <a:pt x="220124" y="163830"/>
                </a:lnTo>
                <a:lnTo>
                  <a:pt x="218622" y="165100"/>
                </a:lnTo>
                <a:lnTo>
                  <a:pt x="218096" y="166370"/>
                </a:lnTo>
                <a:lnTo>
                  <a:pt x="216462" y="166370"/>
                </a:lnTo>
                <a:lnTo>
                  <a:pt x="216002" y="167408"/>
                </a:lnTo>
                <a:lnTo>
                  <a:pt x="215929" y="167574"/>
                </a:lnTo>
                <a:lnTo>
                  <a:pt x="215707" y="167884"/>
                </a:lnTo>
                <a:lnTo>
                  <a:pt x="214897" y="168910"/>
                </a:lnTo>
                <a:lnTo>
                  <a:pt x="214576" y="168910"/>
                </a:lnTo>
                <a:lnTo>
                  <a:pt x="211705" y="171450"/>
                </a:lnTo>
                <a:lnTo>
                  <a:pt x="210007" y="173990"/>
                </a:lnTo>
                <a:close/>
              </a:path>
              <a:path w="840740" h="173989">
                <a:moveTo>
                  <a:pt x="245347" y="162387"/>
                </a:moveTo>
                <a:lnTo>
                  <a:pt x="245147" y="162387"/>
                </a:lnTo>
                <a:lnTo>
                  <a:pt x="244931" y="161215"/>
                </a:lnTo>
                <a:lnTo>
                  <a:pt x="245324" y="161215"/>
                </a:lnTo>
                <a:lnTo>
                  <a:pt x="246560" y="160020"/>
                </a:lnTo>
                <a:lnTo>
                  <a:pt x="247549" y="160020"/>
                </a:lnTo>
                <a:lnTo>
                  <a:pt x="246481" y="161215"/>
                </a:lnTo>
                <a:lnTo>
                  <a:pt x="245347" y="162387"/>
                </a:lnTo>
                <a:close/>
              </a:path>
              <a:path w="840740" h="173989">
                <a:moveTo>
                  <a:pt x="358143" y="161215"/>
                </a:moveTo>
                <a:lnTo>
                  <a:pt x="356976" y="161215"/>
                </a:lnTo>
                <a:lnTo>
                  <a:pt x="357143" y="160020"/>
                </a:lnTo>
                <a:lnTo>
                  <a:pt x="358702" y="160020"/>
                </a:lnTo>
                <a:lnTo>
                  <a:pt x="358223" y="161043"/>
                </a:lnTo>
                <a:lnTo>
                  <a:pt x="358143" y="161215"/>
                </a:lnTo>
                <a:close/>
              </a:path>
              <a:path w="840740" h="173989">
                <a:moveTo>
                  <a:pt x="394841" y="161215"/>
                </a:moveTo>
                <a:lnTo>
                  <a:pt x="393929" y="161215"/>
                </a:lnTo>
                <a:lnTo>
                  <a:pt x="394799" y="160020"/>
                </a:lnTo>
                <a:lnTo>
                  <a:pt x="395675" y="160020"/>
                </a:lnTo>
                <a:lnTo>
                  <a:pt x="394961" y="161043"/>
                </a:lnTo>
                <a:lnTo>
                  <a:pt x="394841" y="161215"/>
                </a:lnTo>
                <a:close/>
              </a:path>
              <a:path w="840740" h="173989">
                <a:moveTo>
                  <a:pt x="419085" y="161215"/>
                </a:moveTo>
                <a:lnTo>
                  <a:pt x="418610" y="161215"/>
                </a:lnTo>
                <a:lnTo>
                  <a:pt x="418510" y="160020"/>
                </a:lnTo>
                <a:lnTo>
                  <a:pt x="419463" y="160020"/>
                </a:lnTo>
                <a:lnTo>
                  <a:pt x="419139" y="161043"/>
                </a:lnTo>
                <a:lnTo>
                  <a:pt x="419085" y="161215"/>
                </a:lnTo>
                <a:close/>
              </a:path>
              <a:path w="840740" h="173989">
                <a:moveTo>
                  <a:pt x="499458" y="168910"/>
                </a:moveTo>
                <a:lnTo>
                  <a:pt x="498568" y="168910"/>
                </a:lnTo>
                <a:lnTo>
                  <a:pt x="497356" y="167884"/>
                </a:lnTo>
                <a:lnTo>
                  <a:pt x="497106" y="167574"/>
                </a:lnTo>
                <a:lnTo>
                  <a:pt x="497832" y="166370"/>
                </a:lnTo>
                <a:lnTo>
                  <a:pt x="498277" y="166370"/>
                </a:lnTo>
                <a:lnTo>
                  <a:pt x="500341" y="165100"/>
                </a:lnTo>
                <a:lnTo>
                  <a:pt x="501035" y="163830"/>
                </a:lnTo>
                <a:lnTo>
                  <a:pt x="502280" y="161215"/>
                </a:lnTo>
                <a:lnTo>
                  <a:pt x="503918" y="161215"/>
                </a:lnTo>
                <a:lnTo>
                  <a:pt x="505365" y="160020"/>
                </a:lnTo>
                <a:lnTo>
                  <a:pt x="506394" y="160020"/>
                </a:lnTo>
                <a:lnTo>
                  <a:pt x="506387" y="161215"/>
                </a:lnTo>
                <a:lnTo>
                  <a:pt x="505304" y="162387"/>
                </a:lnTo>
                <a:lnTo>
                  <a:pt x="505468" y="162387"/>
                </a:lnTo>
                <a:lnTo>
                  <a:pt x="502885" y="163830"/>
                </a:lnTo>
                <a:lnTo>
                  <a:pt x="501458" y="165100"/>
                </a:lnTo>
                <a:lnTo>
                  <a:pt x="499458" y="168910"/>
                </a:lnTo>
                <a:close/>
              </a:path>
              <a:path w="840740" h="173989">
                <a:moveTo>
                  <a:pt x="752516" y="161215"/>
                </a:moveTo>
                <a:lnTo>
                  <a:pt x="752171" y="161215"/>
                </a:lnTo>
                <a:lnTo>
                  <a:pt x="752509" y="160020"/>
                </a:lnTo>
                <a:lnTo>
                  <a:pt x="752844" y="160020"/>
                </a:lnTo>
                <a:lnTo>
                  <a:pt x="752563" y="161043"/>
                </a:lnTo>
                <a:lnTo>
                  <a:pt x="752516" y="161215"/>
                </a:lnTo>
                <a:close/>
              </a:path>
              <a:path w="840740" h="173989">
                <a:moveTo>
                  <a:pt x="765220" y="173990"/>
                </a:moveTo>
                <a:lnTo>
                  <a:pt x="763167" y="173990"/>
                </a:lnTo>
                <a:lnTo>
                  <a:pt x="763544" y="172720"/>
                </a:lnTo>
                <a:lnTo>
                  <a:pt x="763960" y="171450"/>
                </a:lnTo>
                <a:lnTo>
                  <a:pt x="765975" y="171450"/>
                </a:lnTo>
                <a:lnTo>
                  <a:pt x="767152" y="168910"/>
                </a:lnTo>
                <a:lnTo>
                  <a:pt x="768170" y="167574"/>
                </a:lnTo>
                <a:lnTo>
                  <a:pt x="770202" y="167574"/>
                </a:lnTo>
                <a:lnTo>
                  <a:pt x="771697" y="165100"/>
                </a:lnTo>
                <a:lnTo>
                  <a:pt x="772946" y="163830"/>
                </a:lnTo>
                <a:lnTo>
                  <a:pt x="774590" y="161215"/>
                </a:lnTo>
                <a:lnTo>
                  <a:pt x="776240" y="161215"/>
                </a:lnTo>
                <a:lnTo>
                  <a:pt x="776732" y="160020"/>
                </a:lnTo>
                <a:lnTo>
                  <a:pt x="777518" y="160020"/>
                </a:lnTo>
                <a:lnTo>
                  <a:pt x="777455" y="161215"/>
                </a:lnTo>
                <a:lnTo>
                  <a:pt x="776538" y="162387"/>
                </a:lnTo>
                <a:lnTo>
                  <a:pt x="775337" y="163830"/>
                </a:lnTo>
                <a:lnTo>
                  <a:pt x="773835" y="165100"/>
                </a:lnTo>
                <a:lnTo>
                  <a:pt x="773309" y="166370"/>
                </a:lnTo>
                <a:lnTo>
                  <a:pt x="771675" y="166370"/>
                </a:lnTo>
                <a:lnTo>
                  <a:pt x="771215" y="167408"/>
                </a:lnTo>
                <a:lnTo>
                  <a:pt x="771142" y="167574"/>
                </a:lnTo>
                <a:lnTo>
                  <a:pt x="770920" y="167884"/>
                </a:lnTo>
                <a:lnTo>
                  <a:pt x="770109" y="168910"/>
                </a:lnTo>
                <a:lnTo>
                  <a:pt x="769789" y="168910"/>
                </a:lnTo>
                <a:lnTo>
                  <a:pt x="766918" y="171450"/>
                </a:lnTo>
                <a:lnTo>
                  <a:pt x="765220" y="173990"/>
                </a:lnTo>
                <a:close/>
              </a:path>
              <a:path w="840740" h="173989">
                <a:moveTo>
                  <a:pt x="800564" y="162387"/>
                </a:moveTo>
                <a:lnTo>
                  <a:pt x="800364" y="162387"/>
                </a:lnTo>
                <a:lnTo>
                  <a:pt x="800147" y="161215"/>
                </a:lnTo>
                <a:lnTo>
                  <a:pt x="800541" y="161215"/>
                </a:lnTo>
                <a:lnTo>
                  <a:pt x="801776" y="160020"/>
                </a:lnTo>
                <a:lnTo>
                  <a:pt x="802766" y="160020"/>
                </a:lnTo>
                <a:lnTo>
                  <a:pt x="801697" y="161215"/>
                </a:lnTo>
                <a:lnTo>
                  <a:pt x="800564" y="162387"/>
                </a:lnTo>
                <a:close/>
              </a:path>
              <a:path w="840740" h="173989">
                <a:moveTo>
                  <a:pt x="23393" y="162387"/>
                </a:moveTo>
                <a:lnTo>
                  <a:pt x="22426" y="162387"/>
                </a:lnTo>
                <a:lnTo>
                  <a:pt x="22429" y="161215"/>
                </a:lnTo>
                <a:lnTo>
                  <a:pt x="24047" y="161215"/>
                </a:lnTo>
                <a:lnTo>
                  <a:pt x="23393" y="162387"/>
                </a:lnTo>
                <a:close/>
              </a:path>
              <a:path w="840740" h="173989">
                <a:moveTo>
                  <a:pt x="44424" y="165100"/>
                </a:moveTo>
                <a:lnTo>
                  <a:pt x="44598" y="163830"/>
                </a:lnTo>
                <a:lnTo>
                  <a:pt x="45710" y="162387"/>
                </a:lnTo>
                <a:lnTo>
                  <a:pt x="46718" y="162387"/>
                </a:lnTo>
                <a:lnTo>
                  <a:pt x="48692" y="161215"/>
                </a:lnTo>
                <a:lnTo>
                  <a:pt x="47542" y="162387"/>
                </a:lnTo>
                <a:lnTo>
                  <a:pt x="46238" y="163830"/>
                </a:lnTo>
                <a:lnTo>
                  <a:pt x="44424" y="165100"/>
                </a:lnTo>
                <a:close/>
              </a:path>
              <a:path w="840740" h="173989">
                <a:moveTo>
                  <a:pt x="135197" y="173990"/>
                </a:moveTo>
                <a:lnTo>
                  <a:pt x="134268" y="173990"/>
                </a:lnTo>
                <a:lnTo>
                  <a:pt x="134720" y="172720"/>
                </a:lnTo>
                <a:lnTo>
                  <a:pt x="136040" y="171450"/>
                </a:lnTo>
                <a:lnTo>
                  <a:pt x="137749" y="170180"/>
                </a:lnTo>
                <a:lnTo>
                  <a:pt x="139917" y="167574"/>
                </a:lnTo>
                <a:lnTo>
                  <a:pt x="140647" y="167574"/>
                </a:lnTo>
                <a:lnTo>
                  <a:pt x="142464" y="165100"/>
                </a:lnTo>
                <a:lnTo>
                  <a:pt x="144752" y="163830"/>
                </a:lnTo>
                <a:lnTo>
                  <a:pt x="146554" y="161215"/>
                </a:lnTo>
                <a:lnTo>
                  <a:pt x="146620" y="162387"/>
                </a:lnTo>
                <a:lnTo>
                  <a:pt x="145958" y="162387"/>
                </a:lnTo>
                <a:lnTo>
                  <a:pt x="145214" y="163830"/>
                </a:lnTo>
                <a:lnTo>
                  <a:pt x="143104" y="166370"/>
                </a:lnTo>
                <a:lnTo>
                  <a:pt x="142166" y="167574"/>
                </a:lnTo>
                <a:lnTo>
                  <a:pt x="141829" y="167884"/>
                </a:lnTo>
                <a:lnTo>
                  <a:pt x="139143" y="170180"/>
                </a:lnTo>
                <a:lnTo>
                  <a:pt x="137083" y="172720"/>
                </a:lnTo>
                <a:lnTo>
                  <a:pt x="135884" y="172720"/>
                </a:lnTo>
                <a:lnTo>
                  <a:pt x="135197" y="173990"/>
                </a:lnTo>
                <a:close/>
              </a:path>
              <a:path w="840740" h="173989">
                <a:moveTo>
                  <a:pt x="247147" y="173990"/>
                </a:moveTo>
                <a:lnTo>
                  <a:pt x="245610" y="173990"/>
                </a:lnTo>
                <a:lnTo>
                  <a:pt x="245774" y="172720"/>
                </a:lnTo>
                <a:lnTo>
                  <a:pt x="246261" y="172720"/>
                </a:lnTo>
                <a:lnTo>
                  <a:pt x="247926" y="171450"/>
                </a:lnTo>
                <a:lnTo>
                  <a:pt x="250098" y="167884"/>
                </a:lnTo>
                <a:lnTo>
                  <a:pt x="250379" y="167574"/>
                </a:lnTo>
                <a:lnTo>
                  <a:pt x="252819" y="166370"/>
                </a:lnTo>
                <a:lnTo>
                  <a:pt x="254382" y="163830"/>
                </a:lnTo>
                <a:lnTo>
                  <a:pt x="254705" y="163830"/>
                </a:lnTo>
                <a:lnTo>
                  <a:pt x="257237" y="161215"/>
                </a:lnTo>
                <a:lnTo>
                  <a:pt x="258119" y="161215"/>
                </a:lnTo>
                <a:lnTo>
                  <a:pt x="257656" y="162387"/>
                </a:lnTo>
                <a:lnTo>
                  <a:pt x="256990" y="163830"/>
                </a:lnTo>
                <a:lnTo>
                  <a:pt x="254858" y="165100"/>
                </a:lnTo>
                <a:lnTo>
                  <a:pt x="254382" y="166370"/>
                </a:lnTo>
                <a:lnTo>
                  <a:pt x="252778" y="167574"/>
                </a:lnTo>
                <a:lnTo>
                  <a:pt x="252494" y="167884"/>
                </a:lnTo>
                <a:lnTo>
                  <a:pt x="251666" y="168910"/>
                </a:lnTo>
                <a:lnTo>
                  <a:pt x="249859" y="170180"/>
                </a:lnTo>
                <a:lnTo>
                  <a:pt x="249304" y="171450"/>
                </a:lnTo>
                <a:lnTo>
                  <a:pt x="248183" y="172720"/>
                </a:lnTo>
                <a:lnTo>
                  <a:pt x="247147" y="173990"/>
                </a:lnTo>
                <a:close/>
              </a:path>
              <a:path w="840740" h="173989">
                <a:moveTo>
                  <a:pt x="393102" y="162387"/>
                </a:moveTo>
                <a:lnTo>
                  <a:pt x="392724" y="161215"/>
                </a:lnTo>
                <a:lnTo>
                  <a:pt x="394094" y="161215"/>
                </a:lnTo>
                <a:lnTo>
                  <a:pt x="393102" y="162387"/>
                </a:lnTo>
                <a:close/>
              </a:path>
              <a:path w="840740" h="173989">
                <a:moveTo>
                  <a:pt x="405777" y="162387"/>
                </a:moveTo>
                <a:lnTo>
                  <a:pt x="405279" y="162387"/>
                </a:lnTo>
                <a:lnTo>
                  <a:pt x="405713" y="161215"/>
                </a:lnTo>
                <a:lnTo>
                  <a:pt x="405777" y="162387"/>
                </a:lnTo>
                <a:close/>
              </a:path>
              <a:path w="840740" h="173989">
                <a:moveTo>
                  <a:pt x="416157" y="163830"/>
                </a:moveTo>
                <a:lnTo>
                  <a:pt x="416048" y="162387"/>
                </a:lnTo>
                <a:lnTo>
                  <a:pt x="416664" y="162387"/>
                </a:lnTo>
                <a:lnTo>
                  <a:pt x="416936" y="161215"/>
                </a:lnTo>
                <a:lnTo>
                  <a:pt x="418619" y="161215"/>
                </a:lnTo>
                <a:lnTo>
                  <a:pt x="416157" y="163830"/>
                </a:lnTo>
                <a:close/>
              </a:path>
              <a:path w="840740" h="173989">
                <a:moveTo>
                  <a:pt x="469446" y="173990"/>
                </a:moveTo>
                <a:lnTo>
                  <a:pt x="466055" y="173990"/>
                </a:lnTo>
                <a:lnTo>
                  <a:pt x="468307" y="171450"/>
                </a:lnTo>
                <a:lnTo>
                  <a:pt x="470513" y="168910"/>
                </a:lnTo>
                <a:lnTo>
                  <a:pt x="472214" y="168910"/>
                </a:lnTo>
                <a:lnTo>
                  <a:pt x="472642" y="167884"/>
                </a:lnTo>
                <a:lnTo>
                  <a:pt x="472795" y="167574"/>
                </a:lnTo>
                <a:lnTo>
                  <a:pt x="474712" y="165100"/>
                </a:lnTo>
                <a:lnTo>
                  <a:pt x="477292" y="163830"/>
                </a:lnTo>
                <a:lnTo>
                  <a:pt x="478475" y="162387"/>
                </a:lnTo>
                <a:lnTo>
                  <a:pt x="479568" y="161215"/>
                </a:lnTo>
                <a:lnTo>
                  <a:pt x="480581" y="161215"/>
                </a:lnTo>
                <a:lnTo>
                  <a:pt x="480410" y="162387"/>
                </a:lnTo>
                <a:lnTo>
                  <a:pt x="479924" y="162387"/>
                </a:lnTo>
                <a:lnTo>
                  <a:pt x="478687" y="163830"/>
                </a:lnTo>
                <a:lnTo>
                  <a:pt x="477769" y="163830"/>
                </a:lnTo>
                <a:lnTo>
                  <a:pt x="476260" y="166370"/>
                </a:lnTo>
                <a:lnTo>
                  <a:pt x="475026" y="166370"/>
                </a:lnTo>
                <a:lnTo>
                  <a:pt x="473072" y="168910"/>
                </a:lnTo>
                <a:lnTo>
                  <a:pt x="471663" y="170180"/>
                </a:lnTo>
                <a:lnTo>
                  <a:pt x="470090" y="172720"/>
                </a:lnTo>
                <a:lnTo>
                  <a:pt x="469446" y="173990"/>
                </a:lnTo>
                <a:close/>
              </a:path>
              <a:path w="840740" h="173989">
                <a:moveTo>
                  <a:pt x="552850" y="163830"/>
                </a:moveTo>
                <a:lnTo>
                  <a:pt x="550747" y="163830"/>
                </a:lnTo>
                <a:lnTo>
                  <a:pt x="551620" y="162387"/>
                </a:lnTo>
                <a:lnTo>
                  <a:pt x="552625" y="162387"/>
                </a:lnTo>
                <a:lnTo>
                  <a:pt x="553614" y="161215"/>
                </a:lnTo>
                <a:lnTo>
                  <a:pt x="554242" y="161215"/>
                </a:lnTo>
                <a:lnTo>
                  <a:pt x="552850" y="163830"/>
                </a:lnTo>
                <a:close/>
              </a:path>
              <a:path w="840740" h="173989">
                <a:moveTo>
                  <a:pt x="578606" y="162387"/>
                </a:moveTo>
                <a:lnTo>
                  <a:pt x="577639" y="162387"/>
                </a:lnTo>
                <a:lnTo>
                  <a:pt x="577642" y="161215"/>
                </a:lnTo>
                <a:lnTo>
                  <a:pt x="579260" y="161215"/>
                </a:lnTo>
                <a:lnTo>
                  <a:pt x="578606" y="162387"/>
                </a:lnTo>
                <a:close/>
              </a:path>
              <a:path w="840740" h="173989">
                <a:moveTo>
                  <a:pt x="599637" y="165100"/>
                </a:moveTo>
                <a:lnTo>
                  <a:pt x="599811" y="163830"/>
                </a:lnTo>
                <a:lnTo>
                  <a:pt x="600923" y="162387"/>
                </a:lnTo>
                <a:lnTo>
                  <a:pt x="601931" y="162387"/>
                </a:lnTo>
                <a:lnTo>
                  <a:pt x="603905" y="161215"/>
                </a:lnTo>
                <a:lnTo>
                  <a:pt x="602755" y="162387"/>
                </a:lnTo>
                <a:lnTo>
                  <a:pt x="601451" y="163830"/>
                </a:lnTo>
                <a:lnTo>
                  <a:pt x="599637" y="165100"/>
                </a:lnTo>
                <a:close/>
              </a:path>
              <a:path w="840740" h="173989">
                <a:moveTo>
                  <a:pt x="690414" y="173990"/>
                </a:moveTo>
                <a:lnTo>
                  <a:pt x="689485" y="173990"/>
                </a:lnTo>
                <a:lnTo>
                  <a:pt x="689937" y="172720"/>
                </a:lnTo>
                <a:lnTo>
                  <a:pt x="691257" y="171450"/>
                </a:lnTo>
                <a:lnTo>
                  <a:pt x="692965" y="170180"/>
                </a:lnTo>
                <a:lnTo>
                  <a:pt x="695133" y="167574"/>
                </a:lnTo>
                <a:lnTo>
                  <a:pt x="695863" y="167574"/>
                </a:lnTo>
                <a:lnTo>
                  <a:pt x="697680" y="165100"/>
                </a:lnTo>
                <a:lnTo>
                  <a:pt x="699968" y="163830"/>
                </a:lnTo>
                <a:lnTo>
                  <a:pt x="701771" y="161215"/>
                </a:lnTo>
                <a:lnTo>
                  <a:pt x="701836" y="162387"/>
                </a:lnTo>
                <a:lnTo>
                  <a:pt x="701175" y="162387"/>
                </a:lnTo>
                <a:lnTo>
                  <a:pt x="700431" y="163830"/>
                </a:lnTo>
                <a:lnTo>
                  <a:pt x="698321" y="166370"/>
                </a:lnTo>
                <a:lnTo>
                  <a:pt x="697382" y="167574"/>
                </a:lnTo>
                <a:lnTo>
                  <a:pt x="697045" y="167884"/>
                </a:lnTo>
                <a:lnTo>
                  <a:pt x="694360" y="170180"/>
                </a:lnTo>
                <a:lnTo>
                  <a:pt x="692300" y="172720"/>
                </a:lnTo>
                <a:lnTo>
                  <a:pt x="691100" y="172720"/>
                </a:lnTo>
                <a:lnTo>
                  <a:pt x="690414" y="173990"/>
                </a:lnTo>
                <a:close/>
              </a:path>
              <a:path w="840740" h="173989">
                <a:moveTo>
                  <a:pt x="802360" y="173990"/>
                </a:moveTo>
                <a:lnTo>
                  <a:pt x="800823" y="173990"/>
                </a:lnTo>
                <a:lnTo>
                  <a:pt x="800987" y="172720"/>
                </a:lnTo>
                <a:lnTo>
                  <a:pt x="801474" y="172720"/>
                </a:lnTo>
                <a:lnTo>
                  <a:pt x="803139" y="171450"/>
                </a:lnTo>
                <a:lnTo>
                  <a:pt x="805311" y="167884"/>
                </a:lnTo>
                <a:lnTo>
                  <a:pt x="805592" y="167574"/>
                </a:lnTo>
                <a:lnTo>
                  <a:pt x="808032" y="166370"/>
                </a:lnTo>
                <a:lnTo>
                  <a:pt x="809594" y="163830"/>
                </a:lnTo>
                <a:lnTo>
                  <a:pt x="809918" y="163830"/>
                </a:lnTo>
                <a:lnTo>
                  <a:pt x="812450" y="161215"/>
                </a:lnTo>
                <a:lnTo>
                  <a:pt x="813332" y="161215"/>
                </a:lnTo>
                <a:lnTo>
                  <a:pt x="812869" y="162387"/>
                </a:lnTo>
                <a:lnTo>
                  <a:pt x="812203" y="163830"/>
                </a:lnTo>
                <a:lnTo>
                  <a:pt x="810071" y="165100"/>
                </a:lnTo>
                <a:lnTo>
                  <a:pt x="809595" y="166370"/>
                </a:lnTo>
                <a:lnTo>
                  <a:pt x="807991" y="167574"/>
                </a:lnTo>
                <a:lnTo>
                  <a:pt x="807707" y="167884"/>
                </a:lnTo>
                <a:lnTo>
                  <a:pt x="806879" y="168910"/>
                </a:lnTo>
                <a:lnTo>
                  <a:pt x="805072" y="170180"/>
                </a:lnTo>
                <a:lnTo>
                  <a:pt x="804517" y="171450"/>
                </a:lnTo>
                <a:lnTo>
                  <a:pt x="803396" y="172720"/>
                </a:lnTo>
                <a:lnTo>
                  <a:pt x="802360" y="173990"/>
                </a:lnTo>
                <a:close/>
              </a:path>
              <a:path w="840740" h="173989">
                <a:moveTo>
                  <a:pt x="58782" y="163830"/>
                </a:moveTo>
                <a:lnTo>
                  <a:pt x="58462" y="163830"/>
                </a:lnTo>
                <a:lnTo>
                  <a:pt x="58337" y="162387"/>
                </a:lnTo>
                <a:lnTo>
                  <a:pt x="58814" y="162387"/>
                </a:lnTo>
                <a:lnTo>
                  <a:pt x="58782" y="163830"/>
                </a:lnTo>
                <a:close/>
              </a:path>
              <a:path w="840740" h="173989">
                <a:moveTo>
                  <a:pt x="82802" y="165100"/>
                </a:moveTo>
                <a:lnTo>
                  <a:pt x="81991" y="165100"/>
                </a:lnTo>
                <a:lnTo>
                  <a:pt x="82016" y="163830"/>
                </a:lnTo>
                <a:lnTo>
                  <a:pt x="82215" y="163830"/>
                </a:lnTo>
                <a:lnTo>
                  <a:pt x="83581" y="162387"/>
                </a:lnTo>
                <a:lnTo>
                  <a:pt x="84851" y="162387"/>
                </a:lnTo>
                <a:lnTo>
                  <a:pt x="83339" y="163830"/>
                </a:lnTo>
                <a:lnTo>
                  <a:pt x="82802" y="165100"/>
                </a:lnTo>
                <a:close/>
              </a:path>
              <a:path w="840740" h="173989">
                <a:moveTo>
                  <a:pt x="116590" y="167574"/>
                </a:moveTo>
                <a:lnTo>
                  <a:pt x="116589" y="167408"/>
                </a:lnTo>
                <a:lnTo>
                  <a:pt x="116871" y="166370"/>
                </a:lnTo>
                <a:lnTo>
                  <a:pt x="117116" y="165100"/>
                </a:lnTo>
                <a:lnTo>
                  <a:pt x="117629" y="165100"/>
                </a:lnTo>
                <a:lnTo>
                  <a:pt x="118348" y="163830"/>
                </a:lnTo>
                <a:lnTo>
                  <a:pt x="119419" y="162387"/>
                </a:lnTo>
                <a:lnTo>
                  <a:pt x="120738" y="162387"/>
                </a:lnTo>
                <a:lnTo>
                  <a:pt x="121223" y="163830"/>
                </a:lnTo>
                <a:lnTo>
                  <a:pt x="120938" y="165100"/>
                </a:lnTo>
                <a:lnTo>
                  <a:pt x="119134" y="166370"/>
                </a:lnTo>
                <a:lnTo>
                  <a:pt x="117778" y="166370"/>
                </a:lnTo>
                <a:lnTo>
                  <a:pt x="116590" y="167574"/>
                </a:lnTo>
                <a:close/>
              </a:path>
              <a:path w="840740" h="173989">
                <a:moveTo>
                  <a:pt x="127614" y="170180"/>
                </a:moveTo>
                <a:lnTo>
                  <a:pt x="126333" y="170180"/>
                </a:lnTo>
                <a:lnTo>
                  <a:pt x="125984" y="168910"/>
                </a:lnTo>
                <a:lnTo>
                  <a:pt x="126553" y="167884"/>
                </a:lnTo>
                <a:lnTo>
                  <a:pt x="126823" y="167574"/>
                </a:lnTo>
                <a:lnTo>
                  <a:pt x="129283" y="166370"/>
                </a:lnTo>
                <a:lnTo>
                  <a:pt x="130098" y="165100"/>
                </a:lnTo>
                <a:lnTo>
                  <a:pt x="131512" y="162387"/>
                </a:lnTo>
                <a:lnTo>
                  <a:pt x="133514" y="162387"/>
                </a:lnTo>
                <a:lnTo>
                  <a:pt x="134194" y="163830"/>
                </a:lnTo>
                <a:lnTo>
                  <a:pt x="133489" y="163830"/>
                </a:lnTo>
                <a:lnTo>
                  <a:pt x="131190" y="165100"/>
                </a:lnTo>
                <a:lnTo>
                  <a:pt x="130048" y="166370"/>
                </a:lnTo>
                <a:lnTo>
                  <a:pt x="128649" y="168910"/>
                </a:lnTo>
                <a:lnTo>
                  <a:pt x="127614" y="170180"/>
                </a:lnTo>
                <a:close/>
              </a:path>
              <a:path w="840740" h="173989">
                <a:moveTo>
                  <a:pt x="181753" y="165100"/>
                </a:moveTo>
                <a:lnTo>
                  <a:pt x="181262" y="165100"/>
                </a:lnTo>
                <a:lnTo>
                  <a:pt x="180746" y="163830"/>
                </a:lnTo>
                <a:lnTo>
                  <a:pt x="181230" y="163830"/>
                </a:lnTo>
                <a:lnTo>
                  <a:pt x="181630" y="162387"/>
                </a:lnTo>
                <a:lnTo>
                  <a:pt x="182657" y="162387"/>
                </a:lnTo>
                <a:lnTo>
                  <a:pt x="182447" y="163830"/>
                </a:lnTo>
                <a:lnTo>
                  <a:pt x="181753" y="165100"/>
                </a:lnTo>
                <a:close/>
              </a:path>
              <a:path w="840740" h="173989">
                <a:moveTo>
                  <a:pt x="192482" y="166370"/>
                </a:moveTo>
                <a:lnTo>
                  <a:pt x="191126" y="166370"/>
                </a:lnTo>
                <a:lnTo>
                  <a:pt x="191343" y="165100"/>
                </a:lnTo>
                <a:lnTo>
                  <a:pt x="192371" y="163830"/>
                </a:lnTo>
                <a:lnTo>
                  <a:pt x="194094" y="162387"/>
                </a:lnTo>
                <a:lnTo>
                  <a:pt x="195544" y="162387"/>
                </a:lnTo>
                <a:lnTo>
                  <a:pt x="194663" y="163830"/>
                </a:lnTo>
                <a:lnTo>
                  <a:pt x="193506" y="165100"/>
                </a:lnTo>
                <a:lnTo>
                  <a:pt x="192482" y="166370"/>
                </a:lnTo>
                <a:close/>
              </a:path>
              <a:path w="840740" h="173989">
                <a:moveTo>
                  <a:pt x="230184" y="165100"/>
                </a:moveTo>
                <a:lnTo>
                  <a:pt x="229458" y="165100"/>
                </a:lnTo>
                <a:lnTo>
                  <a:pt x="230454" y="163830"/>
                </a:lnTo>
                <a:lnTo>
                  <a:pt x="231368" y="162387"/>
                </a:lnTo>
                <a:lnTo>
                  <a:pt x="233088" y="162387"/>
                </a:lnTo>
                <a:lnTo>
                  <a:pt x="232255" y="163830"/>
                </a:lnTo>
                <a:lnTo>
                  <a:pt x="231440" y="163830"/>
                </a:lnTo>
                <a:lnTo>
                  <a:pt x="230184" y="165100"/>
                </a:lnTo>
                <a:close/>
              </a:path>
              <a:path w="840740" h="173989">
                <a:moveTo>
                  <a:pt x="244667" y="163830"/>
                </a:moveTo>
                <a:lnTo>
                  <a:pt x="243453" y="163830"/>
                </a:lnTo>
                <a:lnTo>
                  <a:pt x="243720" y="162387"/>
                </a:lnTo>
                <a:lnTo>
                  <a:pt x="244897" y="162387"/>
                </a:lnTo>
                <a:lnTo>
                  <a:pt x="244667" y="163830"/>
                </a:lnTo>
                <a:close/>
              </a:path>
              <a:path w="840740" h="173989">
                <a:moveTo>
                  <a:pt x="291354" y="166370"/>
                </a:moveTo>
                <a:lnTo>
                  <a:pt x="290952" y="166370"/>
                </a:lnTo>
                <a:lnTo>
                  <a:pt x="290475" y="165100"/>
                </a:lnTo>
                <a:lnTo>
                  <a:pt x="291596" y="163830"/>
                </a:lnTo>
                <a:lnTo>
                  <a:pt x="292583" y="162387"/>
                </a:lnTo>
                <a:lnTo>
                  <a:pt x="294243" y="162387"/>
                </a:lnTo>
                <a:lnTo>
                  <a:pt x="293802" y="163830"/>
                </a:lnTo>
                <a:lnTo>
                  <a:pt x="292803" y="163830"/>
                </a:lnTo>
                <a:lnTo>
                  <a:pt x="292269" y="165100"/>
                </a:lnTo>
                <a:lnTo>
                  <a:pt x="291354" y="166370"/>
                </a:lnTo>
                <a:close/>
              </a:path>
              <a:path w="840740" h="173989">
                <a:moveTo>
                  <a:pt x="305054" y="165100"/>
                </a:moveTo>
                <a:lnTo>
                  <a:pt x="303140" y="165100"/>
                </a:lnTo>
                <a:lnTo>
                  <a:pt x="303613" y="163830"/>
                </a:lnTo>
                <a:lnTo>
                  <a:pt x="304795" y="163830"/>
                </a:lnTo>
                <a:lnTo>
                  <a:pt x="305021" y="162387"/>
                </a:lnTo>
                <a:lnTo>
                  <a:pt x="305674" y="163830"/>
                </a:lnTo>
                <a:lnTo>
                  <a:pt x="305054" y="165100"/>
                </a:lnTo>
                <a:close/>
              </a:path>
              <a:path w="840740" h="173989">
                <a:moveTo>
                  <a:pt x="316602" y="165100"/>
                </a:moveTo>
                <a:lnTo>
                  <a:pt x="317879" y="162387"/>
                </a:lnTo>
                <a:lnTo>
                  <a:pt x="317758" y="163830"/>
                </a:lnTo>
                <a:lnTo>
                  <a:pt x="316602" y="165100"/>
                </a:lnTo>
                <a:close/>
              </a:path>
              <a:path w="840740" h="173989">
                <a:moveTo>
                  <a:pt x="333149" y="173990"/>
                </a:moveTo>
                <a:lnTo>
                  <a:pt x="332839" y="173990"/>
                </a:lnTo>
                <a:lnTo>
                  <a:pt x="332561" y="172720"/>
                </a:lnTo>
                <a:lnTo>
                  <a:pt x="333170" y="171450"/>
                </a:lnTo>
                <a:lnTo>
                  <a:pt x="333889" y="170180"/>
                </a:lnTo>
                <a:lnTo>
                  <a:pt x="335711" y="168910"/>
                </a:lnTo>
                <a:lnTo>
                  <a:pt x="336633" y="167574"/>
                </a:lnTo>
                <a:lnTo>
                  <a:pt x="337760" y="166370"/>
                </a:lnTo>
                <a:lnTo>
                  <a:pt x="338380" y="166370"/>
                </a:lnTo>
                <a:lnTo>
                  <a:pt x="340710" y="165100"/>
                </a:lnTo>
                <a:lnTo>
                  <a:pt x="341440" y="163830"/>
                </a:lnTo>
                <a:lnTo>
                  <a:pt x="341982" y="162387"/>
                </a:lnTo>
                <a:lnTo>
                  <a:pt x="344511" y="162387"/>
                </a:lnTo>
                <a:lnTo>
                  <a:pt x="342938" y="163830"/>
                </a:lnTo>
                <a:lnTo>
                  <a:pt x="342095" y="165100"/>
                </a:lnTo>
                <a:lnTo>
                  <a:pt x="339928" y="166370"/>
                </a:lnTo>
                <a:lnTo>
                  <a:pt x="337565" y="170180"/>
                </a:lnTo>
                <a:lnTo>
                  <a:pt x="336433" y="170180"/>
                </a:lnTo>
                <a:lnTo>
                  <a:pt x="335398" y="171450"/>
                </a:lnTo>
                <a:lnTo>
                  <a:pt x="334956" y="172720"/>
                </a:lnTo>
                <a:lnTo>
                  <a:pt x="334081" y="172720"/>
                </a:lnTo>
                <a:lnTo>
                  <a:pt x="333149" y="173990"/>
                </a:lnTo>
                <a:close/>
              </a:path>
              <a:path w="840740" h="173989">
                <a:moveTo>
                  <a:pt x="353635" y="166370"/>
                </a:moveTo>
                <a:lnTo>
                  <a:pt x="351055" y="166370"/>
                </a:lnTo>
                <a:lnTo>
                  <a:pt x="351421" y="165100"/>
                </a:lnTo>
                <a:lnTo>
                  <a:pt x="353500" y="165100"/>
                </a:lnTo>
                <a:lnTo>
                  <a:pt x="353784" y="163830"/>
                </a:lnTo>
                <a:lnTo>
                  <a:pt x="353889" y="162387"/>
                </a:lnTo>
                <a:lnTo>
                  <a:pt x="355603" y="162387"/>
                </a:lnTo>
                <a:lnTo>
                  <a:pt x="355656" y="163830"/>
                </a:lnTo>
                <a:lnTo>
                  <a:pt x="354489" y="165100"/>
                </a:lnTo>
                <a:lnTo>
                  <a:pt x="353635" y="166370"/>
                </a:lnTo>
                <a:close/>
              </a:path>
              <a:path w="840740" h="173989">
                <a:moveTo>
                  <a:pt x="366029" y="165100"/>
                </a:moveTo>
                <a:lnTo>
                  <a:pt x="366022" y="163830"/>
                </a:lnTo>
                <a:lnTo>
                  <a:pt x="366685" y="162387"/>
                </a:lnTo>
                <a:lnTo>
                  <a:pt x="368021" y="162387"/>
                </a:lnTo>
                <a:lnTo>
                  <a:pt x="367730" y="163830"/>
                </a:lnTo>
                <a:lnTo>
                  <a:pt x="367082" y="163830"/>
                </a:lnTo>
                <a:lnTo>
                  <a:pt x="366029" y="165100"/>
                </a:lnTo>
                <a:close/>
              </a:path>
              <a:path w="840740" h="173989">
                <a:moveTo>
                  <a:pt x="376495" y="167574"/>
                </a:moveTo>
                <a:lnTo>
                  <a:pt x="376021" y="167574"/>
                </a:lnTo>
                <a:lnTo>
                  <a:pt x="376002" y="167408"/>
                </a:lnTo>
                <a:lnTo>
                  <a:pt x="375883" y="166370"/>
                </a:lnTo>
                <a:lnTo>
                  <a:pt x="377854" y="165100"/>
                </a:lnTo>
                <a:lnTo>
                  <a:pt x="378452" y="163830"/>
                </a:lnTo>
                <a:lnTo>
                  <a:pt x="378768" y="163830"/>
                </a:lnTo>
                <a:lnTo>
                  <a:pt x="379427" y="162387"/>
                </a:lnTo>
                <a:lnTo>
                  <a:pt x="380636" y="162387"/>
                </a:lnTo>
                <a:lnTo>
                  <a:pt x="379142" y="165100"/>
                </a:lnTo>
                <a:lnTo>
                  <a:pt x="377416" y="166370"/>
                </a:lnTo>
                <a:lnTo>
                  <a:pt x="376622" y="167408"/>
                </a:lnTo>
                <a:lnTo>
                  <a:pt x="376495" y="167574"/>
                </a:lnTo>
                <a:close/>
              </a:path>
              <a:path w="840740" h="173989">
                <a:moveTo>
                  <a:pt x="382074" y="173990"/>
                </a:moveTo>
                <a:lnTo>
                  <a:pt x="381153" y="173990"/>
                </a:lnTo>
                <a:lnTo>
                  <a:pt x="381711" y="172720"/>
                </a:lnTo>
                <a:lnTo>
                  <a:pt x="382562" y="171450"/>
                </a:lnTo>
                <a:lnTo>
                  <a:pt x="383035" y="171450"/>
                </a:lnTo>
                <a:lnTo>
                  <a:pt x="384878" y="170180"/>
                </a:lnTo>
                <a:lnTo>
                  <a:pt x="385668" y="168910"/>
                </a:lnTo>
                <a:lnTo>
                  <a:pt x="387647" y="166370"/>
                </a:lnTo>
                <a:lnTo>
                  <a:pt x="389380" y="165100"/>
                </a:lnTo>
                <a:lnTo>
                  <a:pt x="390035" y="165100"/>
                </a:lnTo>
                <a:lnTo>
                  <a:pt x="390248" y="163830"/>
                </a:lnTo>
                <a:lnTo>
                  <a:pt x="390394" y="163830"/>
                </a:lnTo>
                <a:lnTo>
                  <a:pt x="391320" y="162387"/>
                </a:lnTo>
                <a:lnTo>
                  <a:pt x="393096" y="162387"/>
                </a:lnTo>
                <a:lnTo>
                  <a:pt x="390038" y="166370"/>
                </a:lnTo>
                <a:lnTo>
                  <a:pt x="389600" y="166370"/>
                </a:lnTo>
                <a:lnTo>
                  <a:pt x="384989" y="171450"/>
                </a:lnTo>
                <a:lnTo>
                  <a:pt x="383686" y="172720"/>
                </a:lnTo>
                <a:lnTo>
                  <a:pt x="382074" y="173990"/>
                </a:lnTo>
                <a:close/>
              </a:path>
              <a:path w="840740" h="173989">
                <a:moveTo>
                  <a:pt x="400826" y="167574"/>
                </a:moveTo>
                <a:lnTo>
                  <a:pt x="399651" y="167574"/>
                </a:lnTo>
                <a:lnTo>
                  <a:pt x="401450" y="166370"/>
                </a:lnTo>
                <a:lnTo>
                  <a:pt x="403126" y="165100"/>
                </a:lnTo>
                <a:lnTo>
                  <a:pt x="404669" y="162387"/>
                </a:lnTo>
                <a:lnTo>
                  <a:pt x="405984" y="162387"/>
                </a:lnTo>
                <a:lnTo>
                  <a:pt x="404375" y="163830"/>
                </a:lnTo>
                <a:lnTo>
                  <a:pt x="402756" y="166370"/>
                </a:lnTo>
                <a:lnTo>
                  <a:pt x="400826" y="167574"/>
                </a:lnTo>
                <a:close/>
              </a:path>
              <a:path w="840740" h="173989">
                <a:moveTo>
                  <a:pt x="613995" y="163830"/>
                </a:moveTo>
                <a:lnTo>
                  <a:pt x="613675" y="163830"/>
                </a:lnTo>
                <a:lnTo>
                  <a:pt x="613550" y="162387"/>
                </a:lnTo>
                <a:lnTo>
                  <a:pt x="614027" y="162387"/>
                </a:lnTo>
                <a:lnTo>
                  <a:pt x="613995" y="163830"/>
                </a:lnTo>
                <a:close/>
              </a:path>
              <a:path w="840740" h="173989">
                <a:moveTo>
                  <a:pt x="638015" y="165100"/>
                </a:moveTo>
                <a:lnTo>
                  <a:pt x="637204" y="165100"/>
                </a:lnTo>
                <a:lnTo>
                  <a:pt x="637228" y="163830"/>
                </a:lnTo>
                <a:lnTo>
                  <a:pt x="637428" y="163830"/>
                </a:lnTo>
                <a:lnTo>
                  <a:pt x="638794" y="162387"/>
                </a:lnTo>
                <a:lnTo>
                  <a:pt x="640064" y="162387"/>
                </a:lnTo>
                <a:lnTo>
                  <a:pt x="638552" y="163830"/>
                </a:lnTo>
                <a:lnTo>
                  <a:pt x="638015" y="165100"/>
                </a:lnTo>
                <a:close/>
              </a:path>
              <a:path w="840740" h="173989">
                <a:moveTo>
                  <a:pt x="671803" y="167574"/>
                </a:moveTo>
                <a:lnTo>
                  <a:pt x="671802" y="167408"/>
                </a:lnTo>
                <a:lnTo>
                  <a:pt x="672084" y="166370"/>
                </a:lnTo>
                <a:lnTo>
                  <a:pt x="672329" y="165100"/>
                </a:lnTo>
                <a:lnTo>
                  <a:pt x="672842" y="165100"/>
                </a:lnTo>
                <a:lnTo>
                  <a:pt x="673561" y="163830"/>
                </a:lnTo>
                <a:lnTo>
                  <a:pt x="674632" y="162387"/>
                </a:lnTo>
                <a:lnTo>
                  <a:pt x="675947" y="162387"/>
                </a:lnTo>
                <a:lnTo>
                  <a:pt x="676436" y="163830"/>
                </a:lnTo>
                <a:lnTo>
                  <a:pt x="676151" y="165100"/>
                </a:lnTo>
                <a:lnTo>
                  <a:pt x="674347" y="166370"/>
                </a:lnTo>
                <a:lnTo>
                  <a:pt x="672991" y="166370"/>
                </a:lnTo>
                <a:lnTo>
                  <a:pt x="671803" y="167574"/>
                </a:lnTo>
                <a:close/>
              </a:path>
              <a:path w="840740" h="173989">
                <a:moveTo>
                  <a:pt x="682827" y="170180"/>
                </a:moveTo>
                <a:lnTo>
                  <a:pt x="681546" y="170180"/>
                </a:lnTo>
                <a:lnTo>
                  <a:pt x="681197" y="168910"/>
                </a:lnTo>
                <a:lnTo>
                  <a:pt x="681766" y="167884"/>
                </a:lnTo>
                <a:lnTo>
                  <a:pt x="682035" y="167574"/>
                </a:lnTo>
                <a:lnTo>
                  <a:pt x="684496" y="166370"/>
                </a:lnTo>
                <a:lnTo>
                  <a:pt x="685311" y="165100"/>
                </a:lnTo>
                <a:lnTo>
                  <a:pt x="686725" y="162387"/>
                </a:lnTo>
                <a:lnTo>
                  <a:pt x="688727" y="162387"/>
                </a:lnTo>
                <a:lnTo>
                  <a:pt x="689410" y="163830"/>
                </a:lnTo>
                <a:lnTo>
                  <a:pt x="688702" y="163830"/>
                </a:lnTo>
                <a:lnTo>
                  <a:pt x="686403" y="165100"/>
                </a:lnTo>
                <a:lnTo>
                  <a:pt x="685261" y="166370"/>
                </a:lnTo>
                <a:lnTo>
                  <a:pt x="683862" y="168910"/>
                </a:lnTo>
                <a:lnTo>
                  <a:pt x="682827" y="170180"/>
                </a:lnTo>
                <a:close/>
              </a:path>
              <a:path w="840740" h="173989">
                <a:moveTo>
                  <a:pt x="736966" y="165100"/>
                </a:moveTo>
                <a:lnTo>
                  <a:pt x="736475" y="165100"/>
                </a:lnTo>
                <a:lnTo>
                  <a:pt x="735959" y="163830"/>
                </a:lnTo>
                <a:lnTo>
                  <a:pt x="736443" y="163830"/>
                </a:lnTo>
                <a:lnTo>
                  <a:pt x="736843" y="162387"/>
                </a:lnTo>
                <a:lnTo>
                  <a:pt x="737870" y="162387"/>
                </a:lnTo>
                <a:lnTo>
                  <a:pt x="737660" y="163830"/>
                </a:lnTo>
                <a:lnTo>
                  <a:pt x="736966" y="165100"/>
                </a:lnTo>
                <a:close/>
              </a:path>
              <a:path w="840740" h="173989">
                <a:moveTo>
                  <a:pt x="747698" y="166370"/>
                </a:moveTo>
                <a:lnTo>
                  <a:pt x="746342" y="166370"/>
                </a:lnTo>
                <a:lnTo>
                  <a:pt x="746559" y="165100"/>
                </a:lnTo>
                <a:lnTo>
                  <a:pt x="747588" y="163830"/>
                </a:lnTo>
                <a:lnTo>
                  <a:pt x="749306" y="162387"/>
                </a:lnTo>
                <a:lnTo>
                  <a:pt x="750761" y="162387"/>
                </a:lnTo>
                <a:lnTo>
                  <a:pt x="749879" y="163830"/>
                </a:lnTo>
                <a:lnTo>
                  <a:pt x="748723" y="165100"/>
                </a:lnTo>
                <a:lnTo>
                  <a:pt x="747698" y="166370"/>
                </a:lnTo>
                <a:close/>
              </a:path>
              <a:path w="840740" h="173989">
                <a:moveTo>
                  <a:pt x="785397" y="165100"/>
                </a:moveTo>
                <a:lnTo>
                  <a:pt x="784671" y="165100"/>
                </a:lnTo>
                <a:lnTo>
                  <a:pt x="785667" y="163830"/>
                </a:lnTo>
                <a:lnTo>
                  <a:pt x="786581" y="162387"/>
                </a:lnTo>
                <a:lnTo>
                  <a:pt x="788301" y="162387"/>
                </a:lnTo>
                <a:lnTo>
                  <a:pt x="787468" y="163830"/>
                </a:lnTo>
                <a:lnTo>
                  <a:pt x="786653" y="163830"/>
                </a:lnTo>
                <a:lnTo>
                  <a:pt x="785397" y="165100"/>
                </a:lnTo>
                <a:close/>
              </a:path>
              <a:path w="840740" h="173989">
                <a:moveTo>
                  <a:pt x="799883" y="163830"/>
                </a:moveTo>
                <a:lnTo>
                  <a:pt x="798670" y="163830"/>
                </a:lnTo>
                <a:lnTo>
                  <a:pt x="798937" y="162387"/>
                </a:lnTo>
                <a:lnTo>
                  <a:pt x="800114" y="162387"/>
                </a:lnTo>
                <a:lnTo>
                  <a:pt x="799883" y="163830"/>
                </a:lnTo>
                <a:close/>
              </a:path>
              <a:path w="840740" h="173989">
                <a:moveTo>
                  <a:pt x="837447" y="163830"/>
                </a:moveTo>
                <a:lnTo>
                  <a:pt x="835632" y="163830"/>
                </a:lnTo>
                <a:lnTo>
                  <a:pt x="836404" y="162387"/>
                </a:lnTo>
                <a:lnTo>
                  <a:pt x="837847" y="162387"/>
                </a:lnTo>
                <a:lnTo>
                  <a:pt x="837447" y="163830"/>
                </a:lnTo>
                <a:close/>
              </a:path>
              <a:path w="840740" h="173989">
                <a:moveTo>
                  <a:pt x="20856" y="165100"/>
                </a:moveTo>
                <a:lnTo>
                  <a:pt x="19899" y="165100"/>
                </a:lnTo>
                <a:lnTo>
                  <a:pt x="20048" y="163830"/>
                </a:lnTo>
                <a:lnTo>
                  <a:pt x="21098" y="163830"/>
                </a:lnTo>
                <a:lnTo>
                  <a:pt x="20856" y="165100"/>
                </a:lnTo>
                <a:close/>
              </a:path>
              <a:path w="840740" h="173989">
                <a:moveTo>
                  <a:pt x="104717" y="167574"/>
                </a:moveTo>
                <a:lnTo>
                  <a:pt x="104044" y="167574"/>
                </a:lnTo>
                <a:lnTo>
                  <a:pt x="104071" y="166370"/>
                </a:lnTo>
                <a:lnTo>
                  <a:pt x="105477" y="165100"/>
                </a:lnTo>
                <a:lnTo>
                  <a:pt x="106370" y="163830"/>
                </a:lnTo>
                <a:lnTo>
                  <a:pt x="107565" y="163830"/>
                </a:lnTo>
                <a:lnTo>
                  <a:pt x="107049" y="165100"/>
                </a:lnTo>
                <a:lnTo>
                  <a:pt x="106331" y="166370"/>
                </a:lnTo>
                <a:lnTo>
                  <a:pt x="104717" y="167574"/>
                </a:lnTo>
                <a:close/>
              </a:path>
              <a:path w="840740" h="173989">
                <a:moveTo>
                  <a:pt x="272697" y="173990"/>
                </a:moveTo>
                <a:lnTo>
                  <a:pt x="269626" y="173990"/>
                </a:lnTo>
                <a:lnTo>
                  <a:pt x="270259" y="172720"/>
                </a:lnTo>
                <a:lnTo>
                  <a:pt x="271800" y="171450"/>
                </a:lnTo>
                <a:lnTo>
                  <a:pt x="273188" y="170180"/>
                </a:lnTo>
                <a:lnTo>
                  <a:pt x="275365" y="167884"/>
                </a:lnTo>
                <a:lnTo>
                  <a:pt x="275704" y="167574"/>
                </a:lnTo>
                <a:lnTo>
                  <a:pt x="277672" y="166370"/>
                </a:lnTo>
                <a:lnTo>
                  <a:pt x="278640" y="163830"/>
                </a:lnTo>
                <a:lnTo>
                  <a:pt x="280273" y="163830"/>
                </a:lnTo>
                <a:lnTo>
                  <a:pt x="279818" y="165100"/>
                </a:lnTo>
                <a:lnTo>
                  <a:pt x="278433" y="166370"/>
                </a:lnTo>
                <a:lnTo>
                  <a:pt x="278049" y="167408"/>
                </a:lnTo>
                <a:lnTo>
                  <a:pt x="277988" y="167574"/>
                </a:lnTo>
                <a:lnTo>
                  <a:pt x="277540" y="167884"/>
                </a:lnTo>
                <a:lnTo>
                  <a:pt x="275764" y="168910"/>
                </a:lnTo>
                <a:lnTo>
                  <a:pt x="275081" y="170180"/>
                </a:lnTo>
                <a:lnTo>
                  <a:pt x="273409" y="171450"/>
                </a:lnTo>
                <a:lnTo>
                  <a:pt x="272697" y="173990"/>
                </a:lnTo>
                <a:close/>
              </a:path>
              <a:path w="840740" h="173989">
                <a:moveTo>
                  <a:pt x="440145" y="165100"/>
                </a:moveTo>
                <a:lnTo>
                  <a:pt x="438718" y="165100"/>
                </a:lnTo>
                <a:lnTo>
                  <a:pt x="439167" y="163830"/>
                </a:lnTo>
                <a:lnTo>
                  <a:pt x="440245" y="163830"/>
                </a:lnTo>
                <a:lnTo>
                  <a:pt x="440145" y="165100"/>
                </a:lnTo>
                <a:close/>
              </a:path>
              <a:path w="840740" h="173989">
                <a:moveTo>
                  <a:pt x="452429" y="165100"/>
                </a:moveTo>
                <a:lnTo>
                  <a:pt x="452226" y="163830"/>
                </a:lnTo>
                <a:lnTo>
                  <a:pt x="453386" y="163830"/>
                </a:lnTo>
                <a:lnTo>
                  <a:pt x="452429" y="165100"/>
                </a:lnTo>
                <a:close/>
              </a:path>
              <a:path w="840740" h="173989">
                <a:moveTo>
                  <a:pt x="576069" y="165100"/>
                </a:moveTo>
                <a:lnTo>
                  <a:pt x="575112" y="165100"/>
                </a:lnTo>
                <a:lnTo>
                  <a:pt x="575261" y="163830"/>
                </a:lnTo>
                <a:lnTo>
                  <a:pt x="576311" y="163830"/>
                </a:lnTo>
                <a:lnTo>
                  <a:pt x="576069" y="165100"/>
                </a:lnTo>
                <a:close/>
              </a:path>
              <a:path w="840740" h="173989">
                <a:moveTo>
                  <a:pt x="659930" y="167574"/>
                </a:moveTo>
                <a:lnTo>
                  <a:pt x="659257" y="167574"/>
                </a:lnTo>
                <a:lnTo>
                  <a:pt x="659288" y="166370"/>
                </a:lnTo>
                <a:lnTo>
                  <a:pt x="660690" y="165100"/>
                </a:lnTo>
                <a:lnTo>
                  <a:pt x="661583" y="163830"/>
                </a:lnTo>
                <a:lnTo>
                  <a:pt x="662778" y="163830"/>
                </a:lnTo>
                <a:lnTo>
                  <a:pt x="662262" y="165100"/>
                </a:lnTo>
                <a:lnTo>
                  <a:pt x="661544" y="166370"/>
                </a:lnTo>
                <a:lnTo>
                  <a:pt x="659930" y="167574"/>
                </a:lnTo>
                <a:close/>
              </a:path>
              <a:path w="840740" h="173989">
                <a:moveTo>
                  <a:pt x="827910" y="173990"/>
                </a:moveTo>
                <a:lnTo>
                  <a:pt x="824839" y="173990"/>
                </a:lnTo>
                <a:lnTo>
                  <a:pt x="825472" y="172720"/>
                </a:lnTo>
                <a:lnTo>
                  <a:pt x="827013" y="171450"/>
                </a:lnTo>
                <a:lnTo>
                  <a:pt x="828401" y="170180"/>
                </a:lnTo>
                <a:lnTo>
                  <a:pt x="830578" y="167884"/>
                </a:lnTo>
                <a:lnTo>
                  <a:pt x="830917" y="167574"/>
                </a:lnTo>
                <a:lnTo>
                  <a:pt x="832885" y="166370"/>
                </a:lnTo>
                <a:lnTo>
                  <a:pt x="833853" y="163830"/>
                </a:lnTo>
                <a:lnTo>
                  <a:pt x="835486" y="163830"/>
                </a:lnTo>
                <a:lnTo>
                  <a:pt x="835030" y="165100"/>
                </a:lnTo>
                <a:lnTo>
                  <a:pt x="833646" y="166370"/>
                </a:lnTo>
                <a:lnTo>
                  <a:pt x="833262" y="167408"/>
                </a:lnTo>
                <a:lnTo>
                  <a:pt x="833201" y="167574"/>
                </a:lnTo>
                <a:lnTo>
                  <a:pt x="832753" y="167884"/>
                </a:lnTo>
                <a:lnTo>
                  <a:pt x="830977" y="168910"/>
                </a:lnTo>
                <a:lnTo>
                  <a:pt x="830294" y="170180"/>
                </a:lnTo>
                <a:lnTo>
                  <a:pt x="828622" y="171450"/>
                </a:lnTo>
                <a:lnTo>
                  <a:pt x="827910" y="173990"/>
                </a:lnTo>
                <a:close/>
              </a:path>
              <a:path w="840740" h="173989">
                <a:moveTo>
                  <a:pt x="11863" y="173990"/>
                </a:moveTo>
                <a:lnTo>
                  <a:pt x="9967" y="173990"/>
                </a:lnTo>
                <a:lnTo>
                  <a:pt x="10558" y="172720"/>
                </a:lnTo>
                <a:lnTo>
                  <a:pt x="11244" y="172720"/>
                </a:lnTo>
                <a:lnTo>
                  <a:pt x="11906" y="171450"/>
                </a:lnTo>
                <a:lnTo>
                  <a:pt x="12799" y="170180"/>
                </a:lnTo>
                <a:lnTo>
                  <a:pt x="13451" y="170180"/>
                </a:lnTo>
                <a:lnTo>
                  <a:pt x="14354" y="168910"/>
                </a:lnTo>
                <a:lnTo>
                  <a:pt x="17159" y="166370"/>
                </a:lnTo>
                <a:lnTo>
                  <a:pt x="18112" y="166370"/>
                </a:lnTo>
                <a:lnTo>
                  <a:pt x="19568" y="165100"/>
                </a:lnTo>
                <a:lnTo>
                  <a:pt x="19479" y="166370"/>
                </a:lnTo>
                <a:lnTo>
                  <a:pt x="18297" y="167574"/>
                </a:lnTo>
                <a:lnTo>
                  <a:pt x="17159" y="168910"/>
                </a:lnTo>
                <a:lnTo>
                  <a:pt x="15589" y="170180"/>
                </a:lnTo>
                <a:lnTo>
                  <a:pt x="15013" y="171450"/>
                </a:lnTo>
                <a:lnTo>
                  <a:pt x="13515" y="172720"/>
                </a:lnTo>
                <a:lnTo>
                  <a:pt x="11863" y="173990"/>
                </a:lnTo>
                <a:close/>
              </a:path>
              <a:path w="840740" h="173989">
                <a:moveTo>
                  <a:pt x="67707" y="168910"/>
                </a:moveTo>
                <a:lnTo>
                  <a:pt x="64913" y="168910"/>
                </a:lnTo>
                <a:lnTo>
                  <a:pt x="65313" y="167884"/>
                </a:lnTo>
                <a:lnTo>
                  <a:pt x="65429" y="167574"/>
                </a:lnTo>
                <a:lnTo>
                  <a:pt x="65814" y="166370"/>
                </a:lnTo>
                <a:lnTo>
                  <a:pt x="66863" y="166370"/>
                </a:lnTo>
                <a:lnTo>
                  <a:pt x="67411" y="165100"/>
                </a:lnTo>
                <a:lnTo>
                  <a:pt x="69575" y="165100"/>
                </a:lnTo>
                <a:lnTo>
                  <a:pt x="68718" y="167408"/>
                </a:lnTo>
                <a:lnTo>
                  <a:pt x="68656" y="167574"/>
                </a:lnTo>
                <a:lnTo>
                  <a:pt x="68454" y="167884"/>
                </a:lnTo>
                <a:lnTo>
                  <a:pt x="67707" y="168910"/>
                </a:lnTo>
                <a:close/>
              </a:path>
              <a:path w="840740" h="173989">
                <a:moveTo>
                  <a:pt x="172006" y="173990"/>
                </a:moveTo>
                <a:lnTo>
                  <a:pt x="170746" y="173990"/>
                </a:lnTo>
                <a:lnTo>
                  <a:pt x="171387" y="172720"/>
                </a:lnTo>
                <a:lnTo>
                  <a:pt x="172583" y="172720"/>
                </a:lnTo>
                <a:lnTo>
                  <a:pt x="172896" y="171450"/>
                </a:lnTo>
                <a:lnTo>
                  <a:pt x="173355" y="170180"/>
                </a:lnTo>
                <a:lnTo>
                  <a:pt x="174202" y="170180"/>
                </a:lnTo>
                <a:lnTo>
                  <a:pt x="176559" y="167884"/>
                </a:lnTo>
                <a:lnTo>
                  <a:pt x="176851" y="167574"/>
                </a:lnTo>
                <a:lnTo>
                  <a:pt x="177596" y="166370"/>
                </a:lnTo>
                <a:lnTo>
                  <a:pt x="178230" y="166370"/>
                </a:lnTo>
                <a:lnTo>
                  <a:pt x="178984" y="165100"/>
                </a:lnTo>
                <a:lnTo>
                  <a:pt x="179991" y="165100"/>
                </a:lnTo>
                <a:lnTo>
                  <a:pt x="177426" y="168910"/>
                </a:lnTo>
                <a:lnTo>
                  <a:pt x="176565" y="168910"/>
                </a:lnTo>
                <a:lnTo>
                  <a:pt x="174874" y="171450"/>
                </a:lnTo>
                <a:lnTo>
                  <a:pt x="173269" y="172720"/>
                </a:lnTo>
                <a:lnTo>
                  <a:pt x="172006" y="173990"/>
                </a:lnTo>
                <a:close/>
              </a:path>
              <a:path w="840740" h="173989">
                <a:moveTo>
                  <a:pt x="203342" y="168910"/>
                </a:moveTo>
                <a:lnTo>
                  <a:pt x="201075" y="168910"/>
                </a:lnTo>
                <a:lnTo>
                  <a:pt x="201463" y="167884"/>
                </a:lnTo>
                <a:lnTo>
                  <a:pt x="201610" y="167574"/>
                </a:lnTo>
                <a:lnTo>
                  <a:pt x="202613" y="166370"/>
                </a:lnTo>
                <a:lnTo>
                  <a:pt x="205548" y="165100"/>
                </a:lnTo>
                <a:lnTo>
                  <a:pt x="204876" y="166370"/>
                </a:lnTo>
                <a:lnTo>
                  <a:pt x="204297" y="167408"/>
                </a:lnTo>
                <a:lnTo>
                  <a:pt x="203342" y="168910"/>
                </a:lnTo>
                <a:close/>
              </a:path>
              <a:path w="840740" h="173989">
                <a:moveTo>
                  <a:pt x="241802" y="166370"/>
                </a:moveTo>
                <a:lnTo>
                  <a:pt x="240528" y="166370"/>
                </a:lnTo>
                <a:lnTo>
                  <a:pt x="241763" y="165100"/>
                </a:lnTo>
                <a:lnTo>
                  <a:pt x="241802" y="166370"/>
                </a:lnTo>
                <a:close/>
              </a:path>
              <a:path w="840740" h="173989">
                <a:moveTo>
                  <a:pt x="423175" y="170180"/>
                </a:moveTo>
                <a:lnTo>
                  <a:pt x="421271" y="170180"/>
                </a:lnTo>
                <a:lnTo>
                  <a:pt x="421830" y="168910"/>
                </a:lnTo>
                <a:lnTo>
                  <a:pt x="423479" y="167574"/>
                </a:lnTo>
                <a:lnTo>
                  <a:pt x="426655" y="165100"/>
                </a:lnTo>
                <a:lnTo>
                  <a:pt x="427167" y="165100"/>
                </a:lnTo>
                <a:lnTo>
                  <a:pt x="427121" y="166370"/>
                </a:lnTo>
                <a:lnTo>
                  <a:pt x="425812" y="166370"/>
                </a:lnTo>
                <a:lnTo>
                  <a:pt x="423175" y="170180"/>
                </a:lnTo>
                <a:close/>
              </a:path>
              <a:path w="840740" h="173989">
                <a:moveTo>
                  <a:pt x="567076" y="173990"/>
                </a:moveTo>
                <a:lnTo>
                  <a:pt x="565180" y="173990"/>
                </a:lnTo>
                <a:lnTo>
                  <a:pt x="565770" y="172720"/>
                </a:lnTo>
                <a:lnTo>
                  <a:pt x="566457" y="172720"/>
                </a:lnTo>
                <a:lnTo>
                  <a:pt x="567119" y="171450"/>
                </a:lnTo>
                <a:lnTo>
                  <a:pt x="568012" y="170180"/>
                </a:lnTo>
                <a:lnTo>
                  <a:pt x="568664" y="170180"/>
                </a:lnTo>
                <a:lnTo>
                  <a:pt x="569571" y="168910"/>
                </a:lnTo>
                <a:lnTo>
                  <a:pt x="572372" y="166370"/>
                </a:lnTo>
                <a:lnTo>
                  <a:pt x="573325" y="166370"/>
                </a:lnTo>
                <a:lnTo>
                  <a:pt x="574781" y="165100"/>
                </a:lnTo>
                <a:lnTo>
                  <a:pt x="574692" y="166370"/>
                </a:lnTo>
                <a:lnTo>
                  <a:pt x="573510" y="167574"/>
                </a:lnTo>
                <a:lnTo>
                  <a:pt x="572372" y="168910"/>
                </a:lnTo>
                <a:lnTo>
                  <a:pt x="570802" y="170180"/>
                </a:lnTo>
                <a:lnTo>
                  <a:pt x="570226" y="171450"/>
                </a:lnTo>
                <a:lnTo>
                  <a:pt x="568728" y="172720"/>
                </a:lnTo>
                <a:lnTo>
                  <a:pt x="567076" y="173990"/>
                </a:lnTo>
                <a:close/>
              </a:path>
              <a:path w="840740" h="173989">
                <a:moveTo>
                  <a:pt x="622920" y="168910"/>
                </a:moveTo>
                <a:lnTo>
                  <a:pt x="620126" y="168910"/>
                </a:lnTo>
                <a:lnTo>
                  <a:pt x="620526" y="167884"/>
                </a:lnTo>
                <a:lnTo>
                  <a:pt x="620642" y="167574"/>
                </a:lnTo>
                <a:lnTo>
                  <a:pt x="621027" y="166370"/>
                </a:lnTo>
                <a:lnTo>
                  <a:pt x="622076" y="166370"/>
                </a:lnTo>
                <a:lnTo>
                  <a:pt x="622624" y="165100"/>
                </a:lnTo>
                <a:lnTo>
                  <a:pt x="624788" y="165100"/>
                </a:lnTo>
                <a:lnTo>
                  <a:pt x="623931" y="167408"/>
                </a:lnTo>
                <a:lnTo>
                  <a:pt x="623869" y="167574"/>
                </a:lnTo>
                <a:lnTo>
                  <a:pt x="623667" y="167884"/>
                </a:lnTo>
                <a:lnTo>
                  <a:pt x="622920" y="168910"/>
                </a:lnTo>
                <a:close/>
              </a:path>
              <a:path w="840740" h="173989">
                <a:moveTo>
                  <a:pt x="727219" y="173990"/>
                </a:moveTo>
                <a:lnTo>
                  <a:pt x="725959" y="173990"/>
                </a:lnTo>
                <a:lnTo>
                  <a:pt x="726600" y="172720"/>
                </a:lnTo>
                <a:lnTo>
                  <a:pt x="727795" y="172720"/>
                </a:lnTo>
                <a:lnTo>
                  <a:pt x="728109" y="171450"/>
                </a:lnTo>
                <a:lnTo>
                  <a:pt x="728568" y="170180"/>
                </a:lnTo>
                <a:lnTo>
                  <a:pt x="729415" y="170180"/>
                </a:lnTo>
                <a:lnTo>
                  <a:pt x="731772" y="167884"/>
                </a:lnTo>
                <a:lnTo>
                  <a:pt x="732064" y="167574"/>
                </a:lnTo>
                <a:lnTo>
                  <a:pt x="732809" y="166370"/>
                </a:lnTo>
                <a:lnTo>
                  <a:pt x="733446" y="166370"/>
                </a:lnTo>
                <a:lnTo>
                  <a:pt x="734197" y="165100"/>
                </a:lnTo>
                <a:lnTo>
                  <a:pt x="735204" y="165100"/>
                </a:lnTo>
                <a:lnTo>
                  <a:pt x="732639" y="168910"/>
                </a:lnTo>
                <a:lnTo>
                  <a:pt x="731781" y="168910"/>
                </a:lnTo>
                <a:lnTo>
                  <a:pt x="730087" y="171450"/>
                </a:lnTo>
                <a:lnTo>
                  <a:pt x="728482" y="172720"/>
                </a:lnTo>
                <a:lnTo>
                  <a:pt x="727219" y="173990"/>
                </a:lnTo>
                <a:close/>
              </a:path>
              <a:path w="840740" h="173989">
                <a:moveTo>
                  <a:pt x="758555" y="168910"/>
                </a:moveTo>
                <a:lnTo>
                  <a:pt x="756288" y="168910"/>
                </a:lnTo>
                <a:lnTo>
                  <a:pt x="756676" y="167884"/>
                </a:lnTo>
                <a:lnTo>
                  <a:pt x="756823" y="167574"/>
                </a:lnTo>
                <a:lnTo>
                  <a:pt x="757826" y="166370"/>
                </a:lnTo>
                <a:lnTo>
                  <a:pt x="760761" y="165100"/>
                </a:lnTo>
                <a:lnTo>
                  <a:pt x="760089" y="166370"/>
                </a:lnTo>
                <a:lnTo>
                  <a:pt x="759510" y="167408"/>
                </a:lnTo>
                <a:lnTo>
                  <a:pt x="758555" y="168910"/>
                </a:lnTo>
                <a:close/>
              </a:path>
              <a:path w="840740" h="173989">
                <a:moveTo>
                  <a:pt x="797012" y="166370"/>
                </a:moveTo>
                <a:lnTo>
                  <a:pt x="795741" y="166370"/>
                </a:lnTo>
                <a:lnTo>
                  <a:pt x="796976" y="165100"/>
                </a:lnTo>
                <a:lnTo>
                  <a:pt x="797012" y="166370"/>
                </a:lnTo>
                <a:close/>
              </a:path>
              <a:path w="840740" h="173989">
                <a:moveTo>
                  <a:pt x="40645" y="168910"/>
                </a:moveTo>
                <a:lnTo>
                  <a:pt x="40769" y="167574"/>
                </a:lnTo>
                <a:lnTo>
                  <a:pt x="41420" y="166370"/>
                </a:lnTo>
                <a:lnTo>
                  <a:pt x="43997" y="166370"/>
                </a:lnTo>
                <a:lnTo>
                  <a:pt x="44078" y="167574"/>
                </a:lnTo>
                <a:lnTo>
                  <a:pt x="41580" y="167574"/>
                </a:lnTo>
                <a:lnTo>
                  <a:pt x="40645" y="168910"/>
                </a:lnTo>
                <a:close/>
              </a:path>
              <a:path w="840740" h="173989">
                <a:moveTo>
                  <a:pt x="51751" y="171450"/>
                </a:moveTo>
                <a:lnTo>
                  <a:pt x="50046" y="171450"/>
                </a:lnTo>
                <a:lnTo>
                  <a:pt x="51480" y="168910"/>
                </a:lnTo>
                <a:lnTo>
                  <a:pt x="53747" y="166370"/>
                </a:lnTo>
                <a:lnTo>
                  <a:pt x="55775" y="166370"/>
                </a:lnTo>
                <a:lnTo>
                  <a:pt x="55667" y="167574"/>
                </a:lnTo>
                <a:lnTo>
                  <a:pt x="55433" y="167884"/>
                </a:lnTo>
                <a:lnTo>
                  <a:pt x="53291" y="170180"/>
                </a:lnTo>
                <a:lnTo>
                  <a:pt x="51751" y="171450"/>
                </a:lnTo>
                <a:close/>
              </a:path>
              <a:path w="840740" h="173989">
                <a:moveTo>
                  <a:pt x="80169" y="167574"/>
                </a:moveTo>
                <a:lnTo>
                  <a:pt x="78891" y="167574"/>
                </a:lnTo>
                <a:lnTo>
                  <a:pt x="79485" y="166370"/>
                </a:lnTo>
                <a:lnTo>
                  <a:pt x="80236" y="166370"/>
                </a:lnTo>
                <a:lnTo>
                  <a:pt x="80169" y="167574"/>
                </a:lnTo>
                <a:close/>
              </a:path>
              <a:path w="840740" h="173989">
                <a:moveTo>
                  <a:pt x="222245" y="173990"/>
                </a:moveTo>
                <a:lnTo>
                  <a:pt x="219743" y="173990"/>
                </a:lnTo>
                <a:lnTo>
                  <a:pt x="220473" y="172720"/>
                </a:lnTo>
                <a:lnTo>
                  <a:pt x="221633" y="172720"/>
                </a:lnTo>
                <a:lnTo>
                  <a:pt x="223070" y="171450"/>
                </a:lnTo>
                <a:lnTo>
                  <a:pt x="224063" y="170180"/>
                </a:lnTo>
                <a:lnTo>
                  <a:pt x="226045" y="167574"/>
                </a:lnTo>
                <a:lnTo>
                  <a:pt x="227159" y="166370"/>
                </a:lnTo>
                <a:lnTo>
                  <a:pt x="228899" y="166370"/>
                </a:lnTo>
                <a:lnTo>
                  <a:pt x="228550" y="167408"/>
                </a:lnTo>
                <a:lnTo>
                  <a:pt x="228494" y="167574"/>
                </a:lnTo>
                <a:lnTo>
                  <a:pt x="228255" y="167884"/>
                </a:lnTo>
                <a:lnTo>
                  <a:pt x="226212" y="170180"/>
                </a:lnTo>
                <a:lnTo>
                  <a:pt x="224373" y="171450"/>
                </a:lnTo>
                <a:lnTo>
                  <a:pt x="223202" y="172720"/>
                </a:lnTo>
                <a:lnTo>
                  <a:pt x="222245" y="173990"/>
                </a:lnTo>
                <a:close/>
              </a:path>
              <a:path w="840740" h="173989">
                <a:moveTo>
                  <a:pt x="240642" y="167574"/>
                </a:moveTo>
                <a:lnTo>
                  <a:pt x="238241" y="167574"/>
                </a:lnTo>
                <a:lnTo>
                  <a:pt x="239503" y="166370"/>
                </a:lnTo>
                <a:lnTo>
                  <a:pt x="241418" y="166370"/>
                </a:lnTo>
                <a:lnTo>
                  <a:pt x="240749" y="167408"/>
                </a:lnTo>
                <a:lnTo>
                  <a:pt x="240642" y="167574"/>
                </a:lnTo>
                <a:close/>
              </a:path>
              <a:path w="840740" h="173989">
                <a:moveTo>
                  <a:pt x="315107" y="167574"/>
                </a:moveTo>
                <a:lnTo>
                  <a:pt x="313175" y="167574"/>
                </a:lnTo>
                <a:lnTo>
                  <a:pt x="313972" y="166370"/>
                </a:lnTo>
                <a:lnTo>
                  <a:pt x="315434" y="166370"/>
                </a:lnTo>
                <a:lnTo>
                  <a:pt x="315152" y="167408"/>
                </a:lnTo>
                <a:lnTo>
                  <a:pt x="315107" y="167574"/>
                </a:lnTo>
                <a:close/>
              </a:path>
              <a:path w="840740" h="173989">
                <a:moveTo>
                  <a:pt x="548322" y="167574"/>
                </a:moveTo>
                <a:lnTo>
                  <a:pt x="547302" y="167574"/>
                </a:lnTo>
                <a:lnTo>
                  <a:pt x="548149" y="166370"/>
                </a:lnTo>
                <a:lnTo>
                  <a:pt x="549487" y="166370"/>
                </a:lnTo>
                <a:lnTo>
                  <a:pt x="548322" y="167574"/>
                </a:lnTo>
                <a:close/>
              </a:path>
              <a:path w="840740" h="173989">
                <a:moveTo>
                  <a:pt x="595857" y="168910"/>
                </a:moveTo>
                <a:lnTo>
                  <a:pt x="595982" y="167574"/>
                </a:lnTo>
                <a:lnTo>
                  <a:pt x="596633" y="166370"/>
                </a:lnTo>
                <a:lnTo>
                  <a:pt x="599210" y="166370"/>
                </a:lnTo>
                <a:lnTo>
                  <a:pt x="599291" y="167574"/>
                </a:lnTo>
                <a:lnTo>
                  <a:pt x="596793" y="167574"/>
                </a:lnTo>
                <a:lnTo>
                  <a:pt x="595857" y="168910"/>
                </a:lnTo>
                <a:close/>
              </a:path>
              <a:path w="840740" h="173989">
                <a:moveTo>
                  <a:pt x="606964" y="171450"/>
                </a:moveTo>
                <a:lnTo>
                  <a:pt x="605259" y="171450"/>
                </a:lnTo>
                <a:lnTo>
                  <a:pt x="606693" y="168910"/>
                </a:lnTo>
                <a:lnTo>
                  <a:pt x="608960" y="166370"/>
                </a:lnTo>
                <a:lnTo>
                  <a:pt x="610988" y="166370"/>
                </a:lnTo>
                <a:lnTo>
                  <a:pt x="610880" y="167574"/>
                </a:lnTo>
                <a:lnTo>
                  <a:pt x="610646" y="167884"/>
                </a:lnTo>
                <a:lnTo>
                  <a:pt x="608504" y="170180"/>
                </a:lnTo>
                <a:lnTo>
                  <a:pt x="606964" y="171450"/>
                </a:lnTo>
                <a:close/>
              </a:path>
              <a:path w="840740" h="173989">
                <a:moveTo>
                  <a:pt x="635382" y="167574"/>
                </a:moveTo>
                <a:lnTo>
                  <a:pt x="634104" y="167574"/>
                </a:lnTo>
                <a:lnTo>
                  <a:pt x="634698" y="166370"/>
                </a:lnTo>
                <a:lnTo>
                  <a:pt x="635449" y="166370"/>
                </a:lnTo>
                <a:lnTo>
                  <a:pt x="635382" y="167574"/>
                </a:lnTo>
                <a:close/>
              </a:path>
              <a:path w="840740" h="173989">
                <a:moveTo>
                  <a:pt x="777458" y="173990"/>
                </a:moveTo>
                <a:lnTo>
                  <a:pt x="774956" y="173990"/>
                </a:lnTo>
                <a:lnTo>
                  <a:pt x="775686" y="172720"/>
                </a:lnTo>
                <a:lnTo>
                  <a:pt x="776846" y="172720"/>
                </a:lnTo>
                <a:lnTo>
                  <a:pt x="778283" y="171450"/>
                </a:lnTo>
                <a:lnTo>
                  <a:pt x="779276" y="170180"/>
                </a:lnTo>
                <a:lnTo>
                  <a:pt x="781258" y="167574"/>
                </a:lnTo>
                <a:lnTo>
                  <a:pt x="782376" y="166370"/>
                </a:lnTo>
                <a:lnTo>
                  <a:pt x="784112" y="166370"/>
                </a:lnTo>
                <a:lnTo>
                  <a:pt x="783763" y="167408"/>
                </a:lnTo>
                <a:lnTo>
                  <a:pt x="783707" y="167574"/>
                </a:lnTo>
                <a:lnTo>
                  <a:pt x="783467" y="167884"/>
                </a:lnTo>
                <a:lnTo>
                  <a:pt x="781425" y="170180"/>
                </a:lnTo>
                <a:lnTo>
                  <a:pt x="779582" y="171450"/>
                </a:lnTo>
                <a:lnTo>
                  <a:pt x="778411" y="172720"/>
                </a:lnTo>
                <a:lnTo>
                  <a:pt x="777458" y="173990"/>
                </a:lnTo>
                <a:close/>
              </a:path>
              <a:path w="840740" h="173989">
                <a:moveTo>
                  <a:pt x="795855" y="167574"/>
                </a:moveTo>
                <a:lnTo>
                  <a:pt x="793454" y="167574"/>
                </a:lnTo>
                <a:lnTo>
                  <a:pt x="794716" y="166370"/>
                </a:lnTo>
                <a:lnTo>
                  <a:pt x="796631" y="166370"/>
                </a:lnTo>
                <a:lnTo>
                  <a:pt x="795962" y="167408"/>
                </a:lnTo>
                <a:lnTo>
                  <a:pt x="795855" y="167574"/>
                </a:lnTo>
                <a:close/>
              </a:path>
              <a:path w="840740" h="173989">
                <a:moveTo>
                  <a:pt x="23763" y="173990"/>
                </a:moveTo>
                <a:lnTo>
                  <a:pt x="22051" y="173990"/>
                </a:lnTo>
                <a:lnTo>
                  <a:pt x="22955" y="172720"/>
                </a:lnTo>
                <a:lnTo>
                  <a:pt x="24179" y="172720"/>
                </a:lnTo>
                <a:lnTo>
                  <a:pt x="26126" y="170180"/>
                </a:lnTo>
                <a:lnTo>
                  <a:pt x="27033" y="168910"/>
                </a:lnTo>
                <a:lnTo>
                  <a:pt x="29061" y="167574"/>
                </a:lnTo>
                <a:lnTo>
                  <a:pt x="30753" y="167574"/>
                </a:lnTo>
                <a:lnTo>
                  <a:pt x="29286" y="168910"/>
                </a:lnTo>
                <a:lnTo>
                  <a:pt x="29047" y="168910"/>
                </a:lnTo>
                <a:lnTo>
                  <a:pt x="28820" y="170180"/>
                </a:lnTo>
                <a:lnTo>
                  <a:pt x="27962" y="170180"/>
                </a:lnTo>
                <a:lnTo>
                  <a:pt x="27233" y="171450"/>
                </a:lnTo>
                <a:lnTo>
                  <a:pt x="25663" y="172720"/>
                </a:lnTo>
                <a:lnTo>
                  <a:pt x="23763" y="173990"/>
                </a:lnTo>
                <a:close/>
              </a:path>
              <a:path w="840740" h="173989">
                <a:moveTo>
                  <a:pt x="77941" y="170180"/>
                </a:moveTo>
                <a:lnTo>
                  <a:pt x="75763" y="170180"/>
                </a:lnTo>
                <a:lnTo>
                  <a:pt x="76037" y="168910"/>
                </a:lnTo>
                <a:lnTo>
                  <a:pt x="77130" y="168910"/>
                </a:lnTo>
                <a:lnTo>
                  <a:pt x="77684" y="167574"/>
                </a:lnTo>
                <a:lnTo>
                  <a:pt x="79388" y="167574"/>
                </a:lnTo>
                <a:lnTo>
                  <a:pt x="78913" y="168910"/>
                </a:lnTo>
                <a:lnTo>
                  <a:pt x="77941" y="170180"/>
                </a:lnTo>
                <a:close/>
              </a:path>
              <a:path w="840740" h="173989">
                <a:moveTo>
                  <a:pt x="99605" y="172720"/>
                </a:moveTo>
                <a:lnTo>
                  <a:pt x="99502" y="171450"/>
                </a:lnTo>
                <a:lnTo>
                  <a:pt x="100281" y="170180"/>
                </a:lnTo>
                <a:lnTo>
                  <a:pt x="100886" y="170180"/>
                </a:lnTo>
                <a:lnTo>
                  <a:pt x="102028" y="168910"/>
                </a:lnTo>
                <a:lnTo>
                  <a:pt x="102579" y="167574"/>
                </a:lnTo>
                <a:lnTo>
                  <a:pt x="104272" y="167574"/>
                </a:lnTo>
                <a:lnTo>
                  <a:pt x="103060" y="170180"/>
                </a:lnTo>
                <a:lnTo>
                  <a:pt x="101224" y="171450"/>
                </a:lnTo>
                <a:lnTo>
                  <a:pt x="99605" y="172720"/>
                </a:lnTo>
                <a:close/>
              </a:path>
              <a:path w="840740" h="173989">
                <a:moveTo>
                  <a:pt x="111135" y="173990"/>
                </a:moveTo>
                <a:lnTo>
                  <a:pt x="109298" y="173990"/>
                </a:lnTo>
                <a:lnTo>
                  <a:pt x="111099" y="171450"/>
                </a:lnTo>
                <a:lnTo>
                  <a:pt x="113060" y="168910"/>
                </a:lnTo>
                <a:lnTo>
                  <a:pt x="114209" y="168910"/>
                </a:lnTo>
                <a:lnTo>
                  <a:pt x="115373" y="167574"/>
                </a:lnTo>
                <a:lnTo>
                  <a:pt x="116454" y="167574"/>
                </a:lnTo>
                <a:lnTo>
                  <a:pt x="115526" y="168910"/>
                </a:lnTo>
                <a:lnTo>
                  <a:pt x="114988" y="170180"/>
                </a:lnTo>
                <a:lnTo>
                  <a:pt x="113295" y="171450"/>
                </a:lnTo>
                <a:lnTo>
                  <a:pt x="113003" y="171450"/>
                </a:lnTo>
                <a:lnTo>
                  <a:pt x="112284" y="172720"/>
                </a:lnTo>
                <a:lnTo>
                  <a:pt x="111135" y="173990"/>
                </a:lnTo>
                <a:close/>
              </a:path>
              <a:path w="840740" h="173989">
                <a:moveTo>
                  <a:pt x="185667" y="173990"/>
                </a:moveTo>
                <a:lnTo>
                  <a:pt x="182404" y="173990"/>
                </a:lnTo>
                <a:lnTo>
                  <a:pt x="183632" y="172720"/>
                </a:lnTo>
                <a:lnTo>
                  <a:pt x="184144" y="172720"/>
                </a:lnTo>
                <a:lnTo>
                  <a:pt x="184931" y="171450"/>
                </a:lnTo>
                <a:lnTo>
                  <a:pt x="185635" y="171450"/>
                </a:lnTo>
                <a:lnTo>
                  <a:pt x="186411" y="170180"/>
                </a:lnTo>
                <a:lnTo>
                  <a:pt x="187891" y="168910"/>
                </a:lnTo>
                <a:lnTo>
                  <a:pt x="189261" y="167574"/>
                </a:lnTo>
                <a:lnTo>
                  <a:pt x="190076" y="167574"/>
                </a:lnTo>
                <a:lnTo>
                  <a:pt x="189208" y="168910"/>
                </a:lnTo>
                <a:lnTo>
                  <a:pt x="188614" y="170180"/>
                </a:lnTo>
                <a:lnTo>
                  <a:pt x="186781" y="171450"/>
                </a:lnTo>
                <a:lnTo>
                  <a:pt x="185980" y="172720"/>
                </a:lnTo>
                <a:lnTo>
                  <a:pt x="185667" y="173990"/>
                </a:lnTo>
                <a:close/>
              </a:path>
              <a:path w="840740" h="173989">
                <a:moveTo>
                  <a:pt x="239571" y="168910"/>
                </a:moveTo>
                <a:lnTo>
                  <a:pt x="237717" y="168910"/>
                </a:lnTo>
                <a:lnTo>
                  <a:pt x="237938" y="167884"/>
                </a:lnTo>
                <a:lnTo>
                  <a:pt x="238005" y="167574"/>
                </a:lnTo>
                <a:lnTo>
                  <a:pt x="240185" y="167574"/>
                </a:lnTo>
                <a:lnTo>
                  <a:pt x="239571" y="168910"/>
                </a:lnTo>
                <a:close/>
              </a:path>
              <a:path w="840740" h="173989">
                <a:moveTo>
                  <a:pt x="258559" y="173990"/>
                </a:moveTo>
                <a:lnTo>
                  <a:pt x="257068" y="173990"/>
                </a:lnTo>
                <a:lnTo>
                  <a:pt x="258442" y="172720"/>
                </a:lnTo>
                <a:lnTo>
                  <a:pt x="259097" y="171450"/>
                </a:lnTo>
                <a:lnTo>
                  <a:pt x="260317" y="170180"/>
                </a:lnTo>
                <a:lnTo>
                  <a:pt x="260488" y="168910"/>
                </a:lnTo>
                <a:lnTo>
                  <a:pt x="261666" y="168910"/>
                </a:lnTo>
                <a:lnTo>
                  <a:pt x="263458" y="167574"/>
                </a:lnTo>
                <a:lnTo>
                  <a:pt x="264657" y="167574"/>
                </a:lnTo>
                <a:lnTo>
                  <a:pt x="263431" y="170180"/>
                </a:lnTo>
                <a:lnTo>
                  <a:pt x="262264" y="171450"/>
                </a:lnTo>
                <a:lnTo>
                  <a:pt x="260246" y="172720"/>
                </a:lnTo>
                <a:lnTo>
                  <a:pt x="259253" y="172720"/>
                </a:lnTo>
                <a:lnTo>
                  <a:pt x="258559" y="173990"/>
                </a:lnTo>
                <a:close/>
              </a:path>
              <a:path w="840740" h="173989">
                <a:moveTo>
                  <a:pt x="283586" y="173990"/>
                </a:moveTo>
                <a:lnTo>
                  <a:pt x="281946" y="173990"/>
                </a:lnTo>
                <a:lnTo>
                  <a:pt x="283693" y="172720"/>
                </a:lnTo>
                <a:lnTo>
                  <a:pt x="284159" y="171450"/>
                </a:lnTo>
                <a:lnTo>
                  <a:pt x="285006" y="170180"/>
                </a:lnTo>
                <a:lnTo>
                  <a:pt x="286742" y="168910"/>
                </a:lnTo>
                <a:lnTo>
                  <a:pt x="287794" y="167574"/>
                </a:lnTo>
                <a:lnTo>
                  <a:pt x="289191" y="167574"/>
                </a:lnTo>
                <a:lnTo>
                  <a:pt x="289112" y="168910"/>
                </a:lnTo>
                <a:lnTo>
                  <a:pt x="288504" y="168910"/>
                </a:lnTo>
                <a:lnTo>
                  <a:pt x="286767" y="171450"/>
                </a:lnTo>
                <a:lnTo>
                  <a:pt x="285031" y="172720"/>
                </a:lnTo>
                <a:lnTo>
                  <a:pt x="283586" y="173990"/>
                </a:lnTo>
                <a:close/>
              </a:path>
              <a:path w="840740" h="173989">
                <a:moveTo>
                  <a:pt x="297713" y="171450"/>
                </a:moveTo>
                <a:lnTo>
                  <a:pt x="297948" y="170180"/>
                </a:lnTo>
                <a:lnTo>
                  <a:pt x="299044" y="168910"/>
                </a:lnTo>
                <a:lnTo>
                  <a:pt x="299813" y="168910"/>
                </a:lnTo>
                <a:lnTo>
                  <a:pt x="299954" y="167884"/>
                </a:lnTo>
                <a:lnTo>
                  <a:pt x="299996" y="167574"/>
                </a:lnTo>
                <a:lnTo>
                  <a:pt x="300432" y="167574"/>
                </a:lnTo>
                <a:lnTo>
                  <a:pt x="301005" y="168910"/>
                </a:lnTo>
                <a:lnTo>
                  <a:pt x="300421" y="170180"/>
                </a:lnTo>
                <a:lnTo>
                  <a:pt x="299097" y="170180"/>
                </a:lnTo>
                <a:lnTo>
                  <a:pt x="297713" y="171450"/>
                </a:lnTo>
                <a:close/>
              </a:path>
              <a:path w="840740" h="173989">
                <a:moveTo>
                  <a:pt x="313157" y="170180"/>
                </a:moveTo>
                <a:lnTo>
                  <a:pt x="310207" y="170180"/>
                </a:lnTo>
                <a:lnTo>
                  <a:pt x="311086" y="168910"/>
                </a:lnTo>
                <a:lnTo>
                  <a:pt x="312200" y="168910"/>
                </a:lnTo>
                <a:lnTo>
                  <a:pt x="313180" y="167574"/>
                </a:lnTo>
                <a:lnTo>
                  <a:pt x="313157" y="170180"/>
                </a:lnTo>
                <a:close/>
              </a:path>
              <a:path w="840740" h="173989">
                <a:moveTo>
                  <a:pt x="375413" y="168910"/>
                </a:moveTo>
                <a:lnTo>
                  <a:pt x="373726" y="168910"/>
                </a:lnTo>
                <a:lnTo>
                  <a:pt x="374830" y="167574"/>
                </a:lnTo>
                <a:lnTo>
                  <a:pt x="374898" y="167884"/>
                </a:lnTo>
                <a:lnTo>
                  <a:pt x="375413" y="168910"/>
                </a:lnTo>
                <a:close/>
              </a:path>
              <a:path w="840740" h="173989">
                <a:moveTo>
                  <a:pt x="448625" y="168910"/>
                </a:moveTo>
                <a:lnTo>
                  <a:pt x="446995" y="168910"/>
                </a:lnTo>
                <a:lnTo>
                  <a:pt x="448189" y="167574"/>
                </a:lnTo>
                <a:lnTo>
                  <a:pt x="448677" y="167574"/>
                </a:lnTo>
                <a:lnTo>
                  <a:pt x="448625" y="168910"/>
                </a:lnTo>
                <a:close/>
              </a:path>
              <a:path w="840740" h="173989">
                <a:moveTo>
                  <a:pt x="461261" y="167884"/>
                </a:moveTo>
                <a:lnTo>
                  <a:pt x="461550" y="167574"/>
                </a:lnTo>
                <a:lnTo>
                  <a:pt x="461902" y="167574"/>
                </a:lnTo>
                <a:lnTo>
                  <a:pt x="461261" y="167884"/>
                </a:lnTo>
                <a:close/>
              </a:path>
              <a:path w="840740" h="173989">
                <a:moveTo>
                  <a:pt x="518895" y="173990"/>
                </a:moveTo>
                <a:lnTo>
                  <a:pt x="515845" y="173990"/>
                </a:lnTo>
                <a:lnTo>
                  <a:pt x="516087" y="172720"/>
                </a:lnTo>
                <a:lnTo>
                  <a:pt x="517500" y="172720"/>
                </a:lnTo>
                <a:lnTo>
                  <a:pt x="518243" y="171450"/>
                </a:lnTo>
                <a:lnTo>
                  <a:pt x="519578" y="170180"/>
                </a:lnTo>
                <a:lnTo>
                  <a:pt x="520578" y="168910"/>
                </a:lnTo>
                <a:lnTo>
                  <a:pt x="521129" y="168910"/>
                </a:lnTo>
                <a:lnTo>
                  <a:pt x="521419" y="167884"/>
                </a:lnTo>
                <a:lnTo>
                  <a:pt x="521507" y="167574"/>
                </a:lnTo>
                <a:lnTo>
                  <a:pt x="522859" y="167574"/>
                </a:lnTo>
                <a:lnTo>
                  <a:pt x="522859" y="168910"/>
                </a:lnTo>
                <a:lnTo>
                  <a:pt x="521827" y="170180"/>
                </a:lnTo>
                <a:lnTo>
                  <a:pt x="521047" y="170180"/>
                </a:lnTo>
                <a:lnTo>
                  <a:pt x="520272" y="171450"/>
                </a:lnTo>
                <a:lnTo>
                  <a:pt x="519645" y="172720"/>
                </a:lnTo>
                <a:lnTo>
                  <a:pt x="518895" y="173990"/>
                </a:lnTo>
                <a:close/>
              </a:path>
              <a:path w="840740" h="173989">
                <a:moveTo>
                  <a:pt x="578976" y="173990"/>
                </a:moveTo>
                <a:lnTo>
                  <a:pt x="577264" y="173990"/>
                </a:lnTo>
                <a:lnTo>
                  <a:pt x="578168" y="172720"/>
                </a:lnTo>
                <a:lnTo>
                  <a:pt x="579392" y="172720"/>
                </a:lnTo>
                <a:lnTo>
                  <a:pt x="581339" y="170180"/>
                </a:lnTo>
                <a:lnTo>
                  <a:pt x="582246" y="168910"/>
                </a:lnTo>
                <a:lnTo>
                  <a:pt x="584274" y="167574"/>
                </a:lnTo>
                <a:lnTo>
                  <a:pt x="585966" y="167574"/>
                </a:lnTo>
                <a:lnTo>
                  <a:pt x="584499" y="168910"/>
                </a:lnTo>
                <a:lnTo>
                  <a:pt x="584260" y="168910"/>
                </a:lnTo>
                <a:lnTo>
                  <a:pt x="584033" y="170180"/>
                </a:lnTo>
                <a:lnTo>
                  <a:pt x="583175" y="170180"/>
                </a:lnTo>
                <a:lnTo>
                  <a:pt x="582446" y="171450"/>
                </a:lnTo>
                <a:lnTo>
                  <a:pt x="580876" y="172720"/>
                </a:lnTo>
                <a:lnTo>
                  <a:pt x="578976" y="173990"/>
                </a:lnTo>
                <a:close/>
              </a:path>
              <a:path w="840740" h="173989">
                <a:moveTo>
                  <a:pt x="633154" y="170180"/>
                </a:moveTo>
                <a:lnTo>
                  <a:pt x="630976" y="170180"/>
                </a:lnTo>
                <a:lnTo>
                  <a:pt x="631250" y="168910"/>
                </a:lnTo>
                <a:lnTo>
                  <a:pt x="632343" y="168910"/>
                </a:lnTo>
                <a:lnTo>
                  <a:pt x="632897" y="167574"/>
                </a:lnTo>
                <a:lnTo>
                  <a:pt x="634601" y="167574"/>
                </a:lnTo>
                <a:lnTo>
                  <a:pt x="634125" y="168910"/>
                </a:lnTo>
                <a:lnTo>
                  <a:pt x="633154" y="170180"/>
                </a:lnTo>
                <a:close/>
              </a:path>
              <a:path w="840740" h="173989">
                <a:moveTo>
                  <a:pt x="654818" y="172720"/>
                </a:moveTo>
                <a:lnTo>
                  <a:pt x="654715" y="171450"/>
                </a:lnTo>
                <a:lnTo>
                  <a:pt x="655494" y="170180"/>
                </a:lnTo>
                <a:lnTo>
                  <a:pt x="656099" y="170180"/>
                </a:lnTo>
                <a:lnTo>
                  <a:pt x="657241" y="168910"/>
                </a:lnTo>
                <a:lnTo>
                  <a:pt x="657792" y="167574"/>
                </a:lnTo>
                <a:lnTo>
                  <a:pt x="659485" y="167574"/>
                </a:lnTo>
                <a:lnTo>
                  <a:pt x="658273" y="170180"/>
                </a:lnTo>
                <a:lnTo>
                  <a:pt x="656437" y="171450"/>
                </a:lnTo>
                <a:lnTo>
                  <a:pt x="654818" y="172720"/>
                </a:lnTo>
                <a:close/>
              </a:path>
              <a:path w="840740" h="173989">
                <a:moveTo>
                  <a:pt x="666351" y="173990"/>
                </a:moveTo>
                <a:lnTo>
                  <a:pt x="664515" y="173990"/>
                </a:lnTo>
                <a:lnTo>
                  <a:pt x="666316" y="171450"/>
                </a:lnTo>
                <a:lnTo>
                  <a:pt x="668276" y="168910"/>
                </a:lnTo>
                <a:lnTo>
                  <a:pt x="669426" y="168910"/>
                </a:lnTo>
                <a:lnTo>
                  <a:pt x="670589" y="167574"/>
                </a:lnTo>
                <a:lnTo>
                  <a:pt x="671670" y="167574"/>
                </a:lnTo>
                <a:lnTo>
                  <a:pt x="670742" y="168910"/>
                </a:lnTo>
                <a:lnTo>
                  <a:pt x="670205" y="170180"/>
                </a:lnTo>
                <a:lnTo>
                  <a:pt x="668511" y="171450"/>
                </a:lnTo>
                <a:lnTo>
                  <a:pt x="668219" y="171450"/>
                </a:lnTo>
                <a:lnTo>
                  <a:pt x="667501" y="172720"/>
                </a:lnTo>
                <a:lnTo>
                  <a:pt x="666351" y="173990"/>
                </a:lnTo>
                <a:close/>
              </a:path>
              <a:path w="840740" h="173989">
                <a:moveTo>
                  <a:pt x="740880" y="173990"/>
                </a:moveTo>
                <a:lnTo>
                  <a:pt x="737617" y="173990"/>
                </a:lnTo>
                <a:lnTo>
                  <a:pt x="738845" y="172720"/>
                </a:lnTo>
                <a:lnTo>
                  <a:pt x="739357" y="172720"/>
                </a:lnTo>
                <a:lnTo>
                  <a:pt x="740143" y="171450"/>
                </a:lnTo>
                <a:lnTo>
                  <a:pt x="740848" y="171450"/>
                </a:lnTo>
                <a:lnTo>
                  <a:pt x="741624" y="170180"/>
                </a:lnTo>
                <a:lnTo>
                  <a:pt x="743104" y="168910"/>
                </a:lnTo>
                <a:lnTo>
                  <a:pt x="744474" y="167574"/>
                </a:lnTo>
                <a:lnTo>
                  <a:pt x="745289" y="167574"/>
                </a:lnTo>
                <a:lnTo>
                  <a:pt x="744421" y="168910"/>
                </a:lnTo>
                <a:lnTo>
                  <a:pt x="743826" y="170180"/>
                </a:lnTo>
                <a:lnTo>
                  <a:pt x="741994" y="171450"/>
                </a:lnTo>
                <a:lnTo>
                  <a:pt x="741193" y="172720"/>
                </a:lnTo>
                <a:lnTo>
                  <a:pt x="740880" y="173990"/>
                </a:lnTo>
                <a:close/>
              </a:path>
              <a:path w="840740" h="173989">
                <a:moveTo>
                  <a:pt x="794784" y="168910"/>
                </a:moveTo>
                <a:lnTo>
                  <a:pt x="792930" y="168910"/>
                </a:lnTo>
                <a:lnTo>
                  <a:pt x="793151" y="167884"/>
                </a:lnTo>
                <a:lnTo>
                  <a:pt x="793218" y="167574"/>
                </a:lnTo>
                <a:lnTo>
                  <a:pt x="795398" y="167574"/>
                </a:lnTo>
                <a:lnTo>
                  <a:pt x="794784" y="168910"/>
                </a:lnTo>
                <a:close/>
              </a:path>
              <a:path w="840740" h="173989">
                <a:moveTo>
                  <a:pt x="813772" y="173990"/>
                </a:moveTo>
                <a:lnTo>
                  <a:pt x="812281" y="173990"/>
                </a:lnTo>
                <a:lnTo>
                  <a:pt x="813655" y="172720"/>
                </a:lnTo>
                <a:lnTo>
                  <a:pt x="814309" y="171450"/>
                </a:lnTo>
                <a:lnTo>
                  <a:pt x="815530" y="170180"/>
                </a:lnTo>
                <a:lnTo>
                  <a:pt x="815701" y="168910"/>
                </a:lnTo>
                <a:lnTo>
                  <a:pt x="816879" y="168910"/>
                </a:lnTo>
                <a:lnTo>
                  <a:pt x="818671" y="167574"/>
                </a:lnTo>
                <a:lnTo>
                  <a:pt x="819870" y="167574"/>
                </a:lnTo>
                <a:lnTo>
                  <a:pt x="818644" y="170180"/>
                </a:lnTo>
                <a:lnTo>
                  <a:pt x="817477" y="171450"/>
                </a:lnTo>
                <a:lnTo>
                  <a:pt x="815459" y="172720"/>
                </a:lnTo>
                <a:lnTo>
                  <a:pt x="814466" y="172720"/>
                </a:lnTo>
                <a:lnTo>
                  <a:pt x="813772" y="173990"/>
                </a:lnTo>
                <a:close/>
              </a:path>
              <a:path w="840740" h="173989">
                <a:moveTo>
                  <a:pt x="457948" y="172720"/>
                </a:moveTo>
                <a:lnTo>
                  <a:pt x="456504" y="172720"/>
                </a:lnTo>
                <a:lnTo>
                  <a:pt x="457842" y="170180"/>
                </a:lnTo>
                <a:lnTo>
                  <a:pt x="459140" y="168910"/>
                </a:lnTo>
                <a:lnTo>
                  <a:pt x="461261" y="167884"/>
                </a:lnTo>
                <a:lnTo>
                  <a:pt x="460304" y="168910"/>
                </a:lnTo>
                <a:lnTo>
                  <a:pt x="458966" y="170180"/>
                </a:lnTo>
                <a:lnTo>
                  <a:pt x="457948" y="172720"/>
                </a:lnTo>
                <a:close/>
              </a:path>
              <a:path w="840740" h="173989">
                <a:moveTo>
                  <a:pt x="64881" y="170180"/>
                </a:moveTo>
                <a:lnTo>
                  <a:pt x="64067" y="170180"/>
                </a:lnTo>
                <a:lnTo>
                  <a:pt x="64042" y="168910"/>
                </a:lnTo>
                <a:lnTo>
                  <a:pt x="65650" y="168910"/>
                </a:lnTo>
                <a:lnTo>
                  <a:pt x="64881" y="170180"/>
                </a:lnTo>
                <a:close/>
              </a:path>
              <a:path w="840740" h="173989">
                <a:moveTo>
                  <a:pt x="234023" y="173990"/>
                </a:moveTo>
                <a:lnTo>
                  <a:pt x="233184" y="173990"/>
                </a:lnTo>
                <a:lnTo>
                  <a:pt x="233593" y="172720"/>
                </a:lnTo>
                <a:lnTo>
                  <a:pt x="235963" y="170180"/>
                </a:lnTo>
                <a:lnTo>
                  <a:pt x="237511" y="168910"/>
                </a:lnTo>
                <a:lnTo>
                  <a:pt x="238521" y="168910"/>
                </a:lnTo>
                <a:lnTo>
                  <a:pt x="236539" y="171450"/>
                </a:lnTo>
                <a:lnTo>
                  <a:pt x="235233" y="172720"/>
                </a:lnTo>
                <a:lnTo>
                  <a:pt x="235030" y="172720"/>
                </a:lnTo>
                <a:lnTo>
                  <a:pt x="234023" y="173990"/>
                </a:lnTo>
                <a:close/>
              </a:path>
              <a:path w="840740" h="173989">
                <a:moveTo>
                  <a:pt x="348141" y="171450"/>
                </a:moveTo>
                <a:lnTo>
                  <a:pt x="346973" y="171450"/>
                </a:lnTo>
                <a:lnTo>
                  <a:pt x="346991" y="170180"/>
                </a:lnTo>
                <a:lnTo>
                  <a:pt x="347133" y="170180"/>
                </a:lnTo>
                <a:lnTo>
                  <a:pt x="347963" y="168910"/>
                </a:lnTo>
                <a:lnTo>
                  <a:pt x="348297" y="170180"/>
                </a:lnTo>
                <a:lnTo>
                  <a:pt x="348141" y="171450"/>
                </a:lnTo>
                <a:close/>
              </a:path>
              <a:path w="840740" h="173989">
                <a:moveTo>
                  <a:pt x="360012" y="171450"/>
                </a:moveTo>
                <a:lnTo>
                  <a:pt x="359215" y="171450"/>
                </a:lnTo>
                <a:lnTo>
                  <a:pt x="359054" y="170180"/>
                </a:lnTo>
                <a:lnTo>
                  <a:pt x="359183" y="170180"/>
                </a:lnTo>
                <a:lnTo>
                  <a:pt x="359898" y="168910"/>
                </a:lnTo>
                <a:lnTo>
                  <a:pt x="362310" y="168910"/>
                </a:lnTo>
                <a:lnTo>
                  <a:pt x="361492" y="170180"/>
                </a:lnTo>
                <a:lnTo>
                  <a:pt x="360012" y="171450"/>
                </a:lnTo>
                <a:close/>
              </a:path>
              <a:path w="840740" h="173989">
                <a:moveTo>
                  <a:pt x="370986" y="172720"/>
                </a:moveTo>
                <a:lnTo>
                  <a:pt x="369370" y="172720"/>
                </a:lnTo>
                <a:lnTo>
                  <a:pt x="371513" y="171450"/>
                </a:lnTo>
                <a:lnTo>
                  <a:pt x="372691" y="168910"/>
                </a:lnTo>
                <a:lnTo>
                  <a:pt x="375167" y="168910"/>
                </a:lnTo>
                <a:lnTo>
                  <a:pt x="373584" y="170180"/>
                </a:lnTo>
                <a:lnTo>
                  <a:pt x="372715" y="171450"/>
                </a:lnTo>
                <a:lnTo>
                  <a:pt x="370986" y="172720"/>
                </a:lnTo>
                <a:close/>
              </a:path>
              <a:path w="840740" h="173989">
                <a:moveTo>
                  <a:pt x="407240" y="173990"/>
                </a:moveTo>
                <a:lnTo>
                  <a:pt x="404987" y="173990"/>
                </a:lnTo>
                <a:lnTo>
                  <a:pt x="406461" y="172720"/>
                </a:lnTo>
                <a:lnTo>
                  <a:pt x="408019" y="171450"/>
                </a:lnTo>
                <a:lnTo>
                  <a:pt x="409774" y="168910"/>
                </a:lnTo>
                <a:lnTo>
                  <a:pt x="410258" y="168910"/>
                </a:lnTo>
                <a:lnTo>
                  <a:pt x="410724" y="170180"/>
                </a:lnTo>
                <a:lnTo>
                  <a:pt x="409414" y="171450"/>
                </a:lnTo>
                <a:lnTo>
                  <a:pt x="408218" y="172720"/>
                </a:lnTo>
                <a:lnTo>
                  <a:pt x="407240" y="173990"/>
                </a:lnTo>
                <a:close/>
              </a:path>
              <a:path w="840740" h="173989">
                <a:moveTo>
                  <a:pt x="435380" y="170180"/>
                </a:moveTo>
                <a:lnTo>
                  <a:pt x="434114" y="170180"/>
                </a:lnTo>
                <a:lnTo>
                  <a:pt x="433857" y="168910"/>
                </a:lnTo>
                <a:lnTo>
                  <a:pt x="435427" y="168910"/>
                </a:lnTo>
                <a:lnTo>
                  <a:pt x="435380" y="170180"/>
                </a:lnTo>
                <a:close/>
              </a:path>
              <a:path w="840740" h="173989">
                <a:moveTo>
                  <a:pt x="444060" y="173990"/>
                </a:moveTo>
                <a:lnTo>
                  <a:pt x="442227" y="173990"/>
                </a:lnTo>
                <a:lnTo>
                  <a:pt x="444088" y="171450"/>
                </a:lnTo>
                <a:lnTo>
                  <a:pt x="445454" y="168910"/>
                </a:lnTo>
                <a:lnTo>
                  <a:pt x="448465" y="168910"/>
                </a:lnTo>
                <a:lnTo>
                  <a:pt x="445999" y="171450"/>
                </a:lnTo>
                <a:lnTo>
                  <a:pt x="445593" y="172720"/>
                </a:lnTo>
                <a:lnTo>
                  <a:pt x="444558" y="172720"/>
                </a:lnTo>
                <a:lnTo>
                  <a:pt x="444060" y="173990"/>
                </a:lnTo>
                <a:close/>
              </a:path>
              <a:path w="840740" h="173989">
                <a:moveTo>
                  <a:pt x="496448" y="171450"/>
                </a:moveTo>
                <a:lnTo>
                  <a:pt x="493875" y="171450"/>
                </a:lnTo>
                <a:lnTo>
                  <a:pt x="495608" y="168910"/>
                </a:lnTo>
                <a:lnTo>
                  <a:pt x="496803" y="168910"/>
                </a:lnTo>
                <a:lnTo>
                  <a:pt x="496448" y="171450"/>
                </a:lnTo>
                <a:close/>
              </a:path>
              <a:path w="840740" h="173989">
                <a:moveTo>
                  <a:pt x="544718" y="172720"/>
                </a:moveTo>
                <a:lnTo>
                  <a:pt x="542185" y="172720"/>
                </a:lnTo>
                <a:lnTo>
                  <a:pt x="543018" y="170180"/>
                </a:lnTo>
                <a:lnTo>
                  <a:pt x="544654" y="170180"/>
                </a:lnTo>
                <a:lnTo>
                  <a:pt x="545726" y="168910"/>
                </a:lnTo>
                <a:lnTo>
                  <a:pt x="546978" y="168910"/>
                </a:lnTo>
                <a:lnTo>
                  <a:pt x="545224" y="170180"/>
                </a:lnTo>
                <a:lnTo>
                  <a:pt x="544718" y="172720"/>
                </a:lnTo>
                <a:close/>
              </a:path>
              <a:path w="840740" h="173989">
                <a:moveTo>
                  <a:pt x="620094" y="170180"/>
                </a:moveTo>
                <a:lnTo>
                  <a:pt x="619279" y="170180"/>
                </a:lnTo>
                <a:lnTo>
                  <a:pt x="619254" y="168910"/>
                </a:lnTo>
                <a:lnTo>
                  <a:pt x="620863" y="168910"/>
                </a:lnTo>
                <a:lnTo>
                  <a:pt x="620094" y="170180"/>
                </a:lnTo>
                <a:close/>
              </a:path>
              <a:path w="840740" h="173989">
                <a:moveTo>
                  <a:pt x="789236" y="173990"/>
                </a:moveTo>
                <a:lnTo>
                  <a:pt x="788397" y="173990"/>
                </a:lnTo>
                <a:lnTo>
                  <a:pt x="788806" y="172720"/>
                </a:lnTo>
                <a:lnTo>
                  <a:pt x="791176" y="170180"/>
                </a:lnTo>
                <a:lnTo>
                  <a:pt x="792724" y="168910"/>
                </a:lnTo>
                <a:lnTo>
                  <a:pt x="793734" y="168910"/>
                </a:lnTo>
                <a:lnTo>
                  <a:pt x="791752" y="171450"/>
                </a:lnTo>
                <a:lnTo>
                  <a:pt x="790446" y="172720"/>
                </a:lnTo>
                <a:lnTo>
                  <a:pt x="790243" y="172720"/>
                </a:lnTo>
                <a:lnTo>
                  <a:pt x="789236" y="173990"/>
                </a:lnTo>
                <a:close/>
              </a:path>
              <a:path w="840740" h="173989">
                <a:moveTo>
                  <a:pt x="61647" y="173990"/>
                </a:moveTo>
                <a:lnTo>
                  <a:pt x="59675" y="173990"/>
                </a:lnTo>
                <a:lnTo>
                  <a:pt x="60131" y="172720"/>
                </a:lnTo>
                <a:lnTo>
                  <a:pt x="61234" y="171450"/>
                </a:lnTo>
                <a:lnTo>
                  <a:pt x="62184" y="171450"/>
                </a:lnTo>
                <a:lnTo>
                  <a:pt x="62949" y="170180"/>
                </a:lnTo>
                <a:lnTo>
                  <a:pt x="64031" y="170180"/>
                </a:lnTo>
                <a:lnTo>
                  <a:pt x="63440" y="172720"/>
                </a:lnTo>
                <a:lnTo>
                  <a:pt x="62615" y="172720"/>
                </a:lnTo>
                <a:lnTo>
                  <a:pt x="61647" y="173990"/>
                </a:lnTo>
                <a:close/>
              </a:path>
              <a:path w="840740" h="173989">
                <a:moveTo>
                  <a:pt x="88666" y="171450"/>
                </a:moveTo>
                <a:lnTo>
                  <a:pt x="87819" y="171450"/>
                </a:lnTo>
                <a:lnTo>
                  <a:pt x="88068" y="170180"/>
                </a:lnTo>
                <a:lnTo>
                  <a:pt x="89104" y="170180"/>
                </a:lnTo>
                <a:lnTo>
                  <a:pt x="88666" y="171450"/>
                </a:lnTo>
                <a:close/>
              </a:path>
              <a:path w="840740" h="173989">
                <a:moveTo>
                  <a:pt x="123536" y="173990"/>
                </a:moveTo>
                <a:lnTo>
                  <a:pt x="121714" y="173990"/>
                </a:lnTo>
                <a:lnTo>
                  <a:pt x="122842" y="172720"/>
                </a:lnTo>
                <a:lnTo>
                  <a:pt x="124098" y="171450"/>
                </a:lnTo>
                <a:lnTo>
                  <a:pt x="125308" y="170180"/>
                </a:lnTo>
                <a:lnTo>
                  <a:pt x="125753" y="171450"/>
                </a:lnTo>
                <a:lnTo>
                  <a:pt x="125319" y="171450"/>
                </a:lnTo>
                <a:lnTo>
                  <a:pt x="124219" y="172720"/>
                </a:lnTo>
                <a:lnTo>
                  <a:pt x="123536" y="173990"/>
                </a:lnTo>
                <a:close/>
              </a:path>
              <a:path w="840740" h="173989">
                <a:moveTo>
                  <a:pt x="162523" y="173990"/>
                </a:moveTo>
                <a:lnTo>
                  <a:pt x="158114" y="173990"/>
                </a:lnTo>
                <a:lnTo>
                  <a:pt x="159299" y="172720"/>
                </a:lnTo>
                <a:lnTo>
                  <a:pt x="159605" y="171450"/>
                </a:lnTo>
                <a:lnTo>
                  <a:pt x="161925" y="170180"/>
                </a:lnTo>
                <a:lnTo>
                  <a:pt x="163185" y="170180"/>
                </a:lnTo>
                <a:lnTo>
                  <a:pt x="162491" y="171450"/>
                </a:lnTo>
                <a:lnTo>
                  <a:pt x="162523" y="173990"/>
                </a:lnTo>
                <a:close/>
              </a:path>
              <a:path w="840740" h="173989">
                <a:moveTo>
                  <a:pt x="197930" y="173990"/>
                </a:moveTo>
                <a:lnTo>
                  <a:pt x="195101" y="173990"/>
                </a:lnTo>
                <a:lnTo>
                  <a:pt x="196375" y="172720"/>
                </a:lnTo>
                <a:lnTo>
                  <a:pt x="197695" y="171450"/>
                </a:lnTo>
                <a:lnTo>
                  <a:pt x="199097" y="170180"/>
                </a:lnTo>
                <a:lnTo>
                  <a:pt x="200926" y="170180"/>
                </a:lnTo>
                <a:lnTo>
                  <a:pt x="200695" y="171450"/>
                </a:lnTo>
                <a:lnTo>
                  <a:pt x="199211" y="171450"/>
                </a:lnTo>
                <a:lnTo>
                  <a:pt x="198898" y="172720"/>
                </a:lnTo>
                <a:lnTo>
                  <a:pt x="197930" y="173990"/>
                </a:lnTo>
                <a:close/>
              </a:path>
              <a:path w="840740" h="173989">
                <a:moveTo>
                  <a:pt x="307883" y="173990"/>
                </a:moveTo>
                <a:lnTo>
                  <a:pt x="307036" y="173990"/>
                </a:lnTo>
                <a:lnTo>
                  <a:pt x="307741" y="172720"/>
                </a:lnTo>
                <a:lnTo>
                  <a:pt x="308919" y="171450"/>
                </a:lnTo>
                <a:lnTo>
                  <a:pt x="309225" y="171450"/>
                </a:lnTo>
                <a:lnTo>
                  <a:pt x="309520" y="170180"/>
                </a:lnTo>
                <a:lnTo>
                  <a:pt x="312257" y="170180"/>
                </a:lnTo>
                <a:lnTo>
                  <a:pt x="310823" y="171450"/>
                </a:lnTo>
                <a:lnTo>
                  <a:pt x="309293" y="172720"/>
                </a:lnTo>
                <a:lnTo>
                  <a:pt x="307883" y="173990"/>
                </a:lnTo>
                <a:close/>
              </a:path>
              <a:path w="840740" h="173989">
                <a:moveTo>
                  <a:pt x="397244" y="171450"/>
                </a:moveTo>
                <a:lnTo>
                  <a:pt x="396970" y="170180"/>
                </a:lnTo>
                <a:lnTo>
                  <a:pt x="397475" y="170180"/>
                </a:lnTo>
                <a:lnTo>
                  <a:pt x="397244" y="171450"/>
                </a:lnTo>
                <a:close/>
              </a:path>
              <a:path w="840740" h="173989">
                <a:moveTo>
                  <a:pt x="420887" y="171450"/>
                </a:moveTo>
                <a:lnTo>
                  <a:pt x="420794" y="170180"/>
                </a:lnTo>
                <a:lnTo>
                  <a:pt x="422068" y="170180"/>
                </a:lnTo>
                <a:lnTo>
                  <a:pt x="420887" y="171450"/>
                </a:lnTo>
                <a:close/>
              </a:path>
              <a:path w="840740" h="173989">
                <a:moveTo>
                  <a:pt x="616860" y="173990"/>
                </a:moveTo>
                <a:lnTo>
                  <a:pt x="614888" y="173990"/>
                </a:lnTo>
                <a:lnTo>
                  <a:pt x="615344" y="172720"/>
                </a:lnTo>
                <a:lnTo>
                  <a:pt x="616447" y="171450"/>
                </a:lnTo>
                <a:lnTo>
                  <a:pt x="617397" y="171450"/>
                </a:lnTo>
                <a:lnTo>
                  <a:pt x="618162" y="170180"/>
                </a:lnTo>
                <a:lnTo>
                  <a:pt x="619244" y="170180"/>
                </a:lnTo>
                <a:lnTo>
                  <a:pt x="618653" y="172720"/>
                </a:lnTo>
                <a:lnTo>
                  <a:pt x="617828" y="172720"/>
                </a:lnTo>
                <a:lnTo>
                  <a:pt x="616860" y="173990"/>
                </a:lnTo>
                <a:close/>
              </a:path>
              <a:path w="840740" h="173989">
                <a:moveTo>
                  <a:pt x="643879" y="171450"/>
                </a:moveTo>
                <a:lnTo>
                  <a:pt x="643032" y="171450"/>
                </a:lnTo>
                <a:lnTo>
                  <a:pt x="643285" y="170180"/>
                </a:lnTo>
                <a:lnTo>
                  <a:pt x="644317" y="170180"/>
                </a:lnTo>
                <a:lnTo>
                  <a:pt x="643879" y="171450"/>
                </a:lnTo>
                <a:close/>
              </a:path>
              <a:path w="840740" h="173989">
                <a:moveTo>
                  <a:pt x="678752" y="173990"/>
                </a:moveTo>
                <a:lnTo>
                  <a:pt x="676930" y="173990"/>
                </a:lnTo>
                <a:lnTo>
                  <a:pt x="678059" y="172720"/>
                </a:lnTo>
                <a:lnTo>
                  <a:pt x="679315" y="171450"/>
                </a:lnTo>
                <a:lnTo>
                  <a:pt x="680525" y="170180"/>
                </a:lnTo>
                <a:lnTo>
                  <a:pt x="680969" y="171450"/>
                </a:lnTo>
                <a:lnTo>
                  <a:pt x="680535" y="171450"/>
                </a:lnTo>
                <a:lnTo>
                  <a:pt x="679436" y="172720"/>
                </a:lnTo>
                <a:lnTo>
                  <a:pt x="678752" y="173990"/>
                </a:lnTo>
                <a:close/>
              </a:path>
              <a:path w="840740" h="173989">
                <a:moveTo>
                  <a:pt x="717736" y="173990"/>
                </a:moveTo>
                <a:lnTo>
                  <a:pt x="713327" y="173990"/>
                </a:lnTo>
                <a:lnTo>
                  <a:pt x="714512" y="172720"/>
                </a:lnTo>
                <a:lnTo>
                  <a:pt x="714818" y="171450"/>
                </a:lnTo>
                <a:lnTo>
                  <a:pt x="717138" y="170180"/>
                </a:lnTo>
                <a:lnTo>
                  <a:pt x="718398" y="170180"/>
                </a:lnTo>
                <a:lnTo>
                  <a:pt x="717704" y="171450"/>
                </a:lnTo>
                <a:lnTo>
                  <a:pt x="717736" y="173990"/>
                </a:lnTo>
                <a:close/>
              </a:path>
              <a:path w="840740" h="173989">
                <a:moveTo>
                  <a:pt x="753143" y="173990"/>
                </a:moveTo>
                <a:lnTo>
                  <a:pt x="750314" y="173990"/>
                </a:lnTo>
                <a:lnTo>
                  <a:pt x="751588" y="172720"/>
                </a:lnTo>
                <a:lnTo>
                  <a:pt x="752908" y="171450"/>
                </a:lnTo>
                <a:lnTo>
                  <a:pt x="754310" y="170180"/>
                </a:lnTo>
                <a:lnTo>
                  <a:pt x="756139" y="170180"/>
                </a:lnTo>
                <a:lnTo>
                  <a:pt x="755908" y="171450"/>
                </a:lnTo>
                <a:lnTo>
                  <a:pt x="754424" y="171450"/>
                </a:lnTo>
                <a:lnTo>
                  <a:pt x="754111" y="172720"/>
                </a:lnTo>
                <a:lnTo>
                  <a:pt x="753143" y="173990"/>
                </a:lnTo>
                <a:close/>
              </a:path>
              <a:path w="840740" h="173989">
                <a:moveTo>
                  <a:pt x="840133" y="172720"/>
                </a:moveTo>
                <a:lnTo>
                  <a:pt x="838902" y="172720"/>
                </a:lnTo>
                <a:lnTo>
                  <a:pt x="839368" y="171450"/>
                </a:lnTo>
                <a:lnTo>
                  <a:pt x="839692" y="171450"/>
                </a:lnTo>
                <a:lnTo>
                  <a:pt x="840133" y="170180"/>
                </a:lnTo>
                <a:lnTo>
                  <a:pt x="840133" y="172720"/>
                </a:lnTo>
                <a:close/>
              </a:path>
              <a:path w="840740" h="173989">
                <a:moveTo>
                  <a:pt x="36438" y="173990"/>
                </a:moveTo>
                <a:lnTo>
                  <a:pt x="34254" y="173990"/>
                </a:lnTo>
                <a:lnTo>
                  <a:pt x="37179" y="171450"/>
                </a:lnTo>
                <a:lnTo>
                  <a:pt x="39417" y="171450"/>
                </a:lnTo>
                <a:lnTo>
                  <a:pt x="38257" y="172720"/>
                </a:lnTo>
                <a:lnTo>
                  <a:pt x="37566" y="172720"/>
                </a:lnTo>
                <a:lnTo>
                  <a:pt x="36438" y="173990"/>
                </a:lnTo>
                <a:close/>
              </a:path>
              <a:path w="840740" h="173989">
                <a:moveTo>
                  <a:pt x="74301" y="172720"/>
                </a:moveTo>
                <a:lnTo>
                  <a:pt x="73009" y="172720"/>
                </a:lnTo>
                <a:lnTo>
                  <a:pt x="73351" y="171450"/>
                </a:lnTo>
                <a:lnTo>
                  <a:pt x="73642" y="171450"/>
                </a:lnTo>
                <a:lnTo>
                  <a:pt x="74301" y="172720"/>
                </a:lnTo>
                <a:close/>
              </a:path>
              <a:path w="840740" h="173989">
                <a:moveTo>
                  <a:pt x="99577" y="172720"/>
                </a:moveTo>
                <a:lnTo>
                  <a:pt x="97506" y="172720"/>
                </a:lnTo>
                <a:lnTo>
                  <a:pt x="98217" y="171450"/>
                </a:lnTo>
                <a:lnTo>
                  <a:pt x="99189" y="171450"/>
                </a:lnTo>
                <a:lnTo>
                  <a:pt x="99577" y="172720"/>
                </a:lnTo>
                <a:close/>
              </a:path>
              <a:path w="840740" h="173989">
                <a:moveTo>
                  <a:pt x="296866" y="172720"/>
                </a:moveTo>
                <a:lnTo>
                  <a:pt x="295696" y="172720"/>
                </a:lnTo>
                <a:lnTo>
                  <a:pt x="296183" y="171450"/>
                </a:lnTo>
                <a:lnTo>
                  <a:pt x="297574" y="171450"/>
                </a:lnTo>
                <a:lnTo>
                  <a:pt x="296866" y="172720"/>
                </a:lnTo>
                <a:close/>
              </a:path>
              <a:path w="840740" h="173989">
                <a:moveTo>
                  <a:pt x="321651" y="172720"/>
                </a:moveTo>
                <a:lnTo>
                  <a:pt x="320701" y="172720"/>
                </a:lnTo>
                <a:lnTo>
                  <a:pt x="320932" y="171450"/>
                </a:lnTo>
                <a:lnTo>
                  <a:pt x="321651" y="172720"/>
                </a:lnTo>
                <a:close/>
              </a:path>
              <a:path w="840740" h="173989">
                <a:moveTo>
                  <a:pt x="357788" y="173990"/>
                </a:moveTo>
                <a:lnTo>
                  <a:pt x="356784" y="173990"/>
                </a:lnTo>
                <a:lnTo>
                  <a:pt x="357040" y="172720"/>
                </a:lnTo>
                <a:lnTo>
                  <a:pt x="357734" y="172720"/>
                </a:lnTo>
                <a:lnTo>
                  <a:pt x="358944" y="171450"/>
                </a:lnTo>
                <a:lnTo>
                  <a:pt x="357788" y="173990"/>
                </a:lnTo>
                <a:close/>
              </a:path>
              <a:path w="840740" h="173989">
                <a:moveTo>
                  <a:pt x="494010" y="173990"/>
                </a:moveTo>
                <a:lnTo>
                  <a:pt x="490928" y="173990"/>
                </a:lnTo>
                <a:lnTo>
                  <a:pt x="491900" y="172720"/>
                </a:lnTo>
                <a:lnTo>
                  <a:pt x="492765" y="171450"/>
                </a:lnTo>
                <a:lnTo>
                  <a:pt x="495608" y="171450"/>
                </a:lnTo>
                <a:lnTo>
                  <a:pt x="494010" y="173990"/>
                </a:lnTo>
                <a:close/>
              </a:path>
              <a:path w="840740" h="173989">
                <a:moveTo>
                  <a:pt x="529741" y="173990"/>
                </a:moveTo>
                <a:lnTo>
                  <a:pt x="528125" y="173990"/>
                </a:lnTo>
                <a:lnTo>
                  <a:pt x="529004" y="172720"/>
                </a:lnTo>
                <a:lnTo>
                  <a:pt x="529645" y="171450"/>
                </a:lnTo>
                <a:lnTo>
                  <a:pt x="531452" y="171450"/>
                </a:lnTo>
                <a:lnTo>
                  <a:pt x="531353" y="172720"/>
                </a:lnTo>
                <a:lnTo>
                  <a:pt x="530805" y="172720"/>
                </a:lnTo>
                <a:lnTo>
                  <a:pt x="529741" y="173990"/>
                </a:lnTo>
                <a:close/>
              </a:path>
              <a:path w="840740" h="173989">
                <a:moveTo>
                  <a:pt x="591651" y="173990"/>
                </a:moveTo>
                <a:lnTo>
                  <a:pt x="589466" y="173990"/>
                </a:lnTo>
                <a:lnTo>
                  <a:pt x="592392" y="171450"/>
                </a:lnTo>
                <a:lnTo>
                  <a:pt x="594630" y="171450"/>
                </a:lnTo>
                <a:lnTo>
                  <a:pt x="593470" y="172720"/>
                </a:lnTo>
                <a:lnTo>
                  <a:pt x="592779" y="172720"/>
                </a:lnTo>
                <a:lnTo>
                  <a:pt x="591651" y="173990"/>
                </a:lnTo>
                <a:close/>
              </a:path>
              <a:path w="840740" h="173989">
                <a:moveTo>
                  <a:pt x="629517" y="172720"/>
                </a:moveTo>
                <a:lnTo>
                  <a:pt x="628222" y="172720"/>
                </a:lnTo>
                <a:lnTo>
                  <a:pt x="628564" y="171450"/>
                </a:lnTo>
                <a:lnTo>
                  <a:pt x="628855" y="171450"/>
                </a:lnTo>
                <a:lnTo>
                  <a:pt x="629517" y="172720"/>
                </a:lnTo>
                <a:close/>
              </a:path>
              <a:path w="840740" h="173989">
                <a:moveTo>
                  <a:pt x="654790" y="172720"/>
                </a:moveTo>
                <a:lnTo>
                  <a:pt x="652719" y="172720"/>
                </a:lnTo>
                <a:lnTo>
                  <a:pt x="653430" y="171450"/>
                </a:lnTo>
                <a:lnTo>
                  <a:pt x="654402" y="171450"/>
                </a:lnTo>
                <a:lnTo>
                  <a:pt x="654790" y="172720"/>
                </a:lnTo>
                <a:close/>
              </a:path>
              <a:path w="840740" h="173989">
                <a:moveTo>
                  <a:pt x="49402" y="173990"/>
                </a:moveTo>
                <a:lnTo>
                  <a:pt x="47559" y="173990"/>
                </a:lnTo>
                <a:lnTo>
                  <a:pt x="48164" y="172720"/>
                </a:lnTo>
                <a:lnTo>
                  <a:pt x="49530" y="172720"/>
                </a:lnTo>
                <a:lnTo>
                  <a:pt x="49402" y="173990"/>
                </a:lnTo>
                <a:close/>
              </a:path>
              <a:path w="840740" h="173989">
                <a:moveTo>
                  <a:pt x="74233" y="173990"/>
                </a:moveTo>
                <a:lnTo>
                  <a:pt x="72176" y="173990"/>
                </a:lnTo>
                <a:lnTo>
                  <a:pt x="72532" y="172720"/>
                </a:lnTo>
                <a:lnTo>
                  <a:pt x="74464" y="172720"/>
                </a:lnTo>
                <a:lnTo>
                  <a:pt x="74233" y="173990"/>
                </a:lnTo>
                <a:close/>
              </a:path>
              <a:path w="840740" h="173989">
                <a:moveTo>
                  <a:pt x="85891" y="173990"/>
                </a:moveTo>
                <a:lnTo>
                  <a:pt x="83937" y="173990"/>
                </a:lnTo>
                <a:lnTo>
                  <a:pt x="84741" y="172720"/>
                </a:lnTo>
                <a:lnTo>
                  <a:pt x="87008" y="172720"/>
                </a:lnTo>
                <a:lnTo>
                  <a:pt x="85891" y="173990"/>
                </a:lnTo>
                <a:close/>
              </a:path>
              <a:path w="840740" h="173989">
                <a:moveTo>
                  <a:pt x="98506" y="173990"/>
                </a:moveTo>
                <a:lnTo>
                  <a:pt x="96249" y="173990"/>
                </a:lnTo>
                <a:lnTo>
                  <a:pt x="96719" y="172720"/>
                </a:lnTo>
                <a:lnTo>
                  <a:pt x="99086" y="172720"/>
                </a:lnTo>
                <a:lnTo>
                  <a:pt x="98506" y="173990"/>
                </a:lnTo>
                <a:close/>
              </a:path>
              <a:path w="840740" h="173989">
                <a:moveTo>
                  <a:pt x="148182" y="173990"/>
                </a:moveTo>
                <a:lnTo>
                  <a:pt x="146321" y="173990"/>
                </a:lnTo>
                <a:lnTo>
                  <a:pt x="147225" y="172720"/>
                </a:lnTo>
                <a:lnTo>
                  <a:pt x="148264" y="172720"/>
                </a:lnTo>
                <a:lnTo>
                  <a:pt x="148182" y="173990"/>
                </a:lnTo>
                <a:close/>
              </a:path>
              <a:path w="840740" h="173989">
                <a:moveTo>
                  <a:pt x="295375" y="173990"/>
                </a:moveTo>
                <a:lnTo>
                  <a:pt x="294322" y="173990"/>
                </a:lnTo>
                <a:lnTo>
                  <a:pt x="294877" y="172720"/>
                </a:lnTo>
                <a:lnTo>
                  <a:pt x="296187" y="172720"/>
                </a:lnTo>
                <a:lnTo>
                  <a:pt x="295375" y="173990"/>
                </a:lnTo>
                <a:close/>
              </a:path>
              <a:path w="840740" h="173989">
                <a:moveTo>
                  <a:pt x="321420" y="173990"/>
                </a:moveTo>
                <a:lnTo>
                  <a:pt x="319096" y="173990"/>
                </a:lnTo>
                <a:lnTo>
                  <a:pt x="319925" y="172720"/>
                </a:lnTo>
                <a:lnTo>
                  <a:pt x="322000" y="172720"/>
                </a:lnTo>
                <a:lnTo>
                  <a:pt x="321420" y="173990"/>
                </a:lnTo>
                <a:close/>
              </a:path>
              <a:path w="840740" h="173989">
                <a:moveTo>
                  <a:pt x="346173" y="173990"/>
                </a:moveTo>
                <a:lnTo>
                  <a:pt x="344518" y="173990"/>
                </a:lnTo>
                <a:lnTo>
                  <a:pt x="344497" y="172720"/>
                </a:lnTo>
                <a:lnTo>
                  <a:pt x="346173" y="172720"/>
                </a:lnTo>
                <a:lnTo>
                  <a:pt x="346173" y="173990"/>
                </a:lnTo>
                <a:close/>
              </a:path>
              <a:path w="840740" h="173989">
                <a:moveTo>
                  <a:pt x="370555" y="173990"/>
                </a:moveTo>
                <a:lnTo>
                  <a:pt x="368321" y="173990"/>
                </a:lnTo>
                <a:lnTo>
                  <a:pt x="368826" y="172720"/>
                </a:lnTo>
                <a:lnTo>
                  <a:pt x="370669" y="172720"/>
                </a:lnTo>
                <a:lnTo>
                  <a:pt x="370555" y="173990"/>
                </a:lnTo>
                <a:close/>
              </a:path>
              <a:path w="840740" h="173989">
                <a:moveTo>
                  <a:pt x="395789" y="173990"/>
                </a:moveTo>
                <a:lnTo>
                  <a:pt x="393558" y="173990"/>
                </a:lnTo>
                <a:lnTo>
                  <a:pt x="394415" y="172720"/>
                </a:lnTo>
                <a:lnTo>
                  <a:pt x="395917" y="172720"/>
                </a:lnTo>
                <a:lnTo>
                  <a:pt x="395789" y="173990"/>
                </a:lnTo>
                <a:close/>
              </a:path>
              <a:path w="840740" h="173989">
                <a:moveTo>
                  <a:pt x="419385" y="173990"/>
                </a:moveTo>
                <a:lnTo>
                  <a:pt x="416969" y="173990"/>
                </a:lnTo>
                <a:lnTo>
                  <a:pt x="417350" y="172720"/>
                </a:lnTo>
                <a:lnTo>
                  <a:pt x="419374" y="172720"/>
                </a:lnTo>
                <a:lnTo>
                  <a:pt x="419385" y="173990"/>
                </a:lnTo>
                <a:close/>
              </a:path>
              <a:path w="840740" h="173989">
                <a:moveTo>
                  <a:pt x="542751" y="173990"/>
                </a:moveTo>
                <a:lnTo>
                  <a:pt x="540245" y="173990"/>
                </a:lnTo>
                <a:lnTo>
                  <a:pt x="540715" y="172720"/>
                </a:lnTo>
                <a:lnTo>
                  <a:pt x="542946" y="172720"/>
                </a:lnTo>
                <a:lnTo>
                  <a:pt x="542751" y="173990"/>
                </a:lnTo>
                <a:close/>
              </a:path>
              <a:path w="840740" h="173989">
                <a:moveTo>
                  <a:pt x="604615" y="173990"/>
                </a:moveTo>
                <a:lnTo>
                  <a:pt x="602772" y="173990"/>
                </a:lnTo>
                <a:lnTo>
                  <a:pt x="603377" y="172720"/>
                </a:lnTo>
                <a:lnTo>
                  <a:pt x="604743" y="172720"/>
                </a:lnTo>
                <a:lnTo>
                  <a:pt x="604615" y="173990"/>
                </a:lnTo>
                <a:close/>
              </a:path>
              <a:path w="840740" h="173989">
                <a:moveTo>
                  <a:pt x="629446" y="173990"/>
                </a:moveTo>
                <a:lnTo>
                  <a:pt x="627389" y="173990"/>
                </a:lnTo>
                <a:lnTo>
                  <a:pt x="627745" y="172720"/>
                </a:lnTo>
                <a:lnTo>
                  <a:pt x="629677" y="172720"/>
                </a:lnTo>
                <a:lnTo>
                  <a:pt x="629446" y="173990"/>
                </a:lnTo>
                <a:close/>
              </a:path>
              <a:path w="840740" h="173989">
                <a:moveTo>
                  <a:pt x="641107" y="173990"/>
                </a:moveTo>
                <a:lnTo>
                  <a:pt x="639154" y="173990"/>
                </a:lnTo>
                <a:lnTo>
                  <a:pt x="639954" y="172720"/>
                </a:lnTo>
                <a:lnTo>
                  <a:pt x="642225" y="172720"/>
                </a:lnTo>
                <a:lnTo>
                  <a:pt x="641107" y="173990"/>
                </a:lnTo>
                <a:close/>
              </a:path>
              <a:path w="840740" h="173989">
                <a:moveTo>
                  <a:pt x="653719" y="173990"/>
                </a:moveTo>
                <a:lnTo>
                  <a:pt x="651462" y="173990"/>
                </a:lnTo>
                <a:lnTo>
                  <a:pt x="651932" y="172720"/>
                </a:lnTo>
                <a:lnTo>
                  <a:pt x="654299" y="172720"/>
                </a:lnTo>
                <a:lnTo>
                  <a:pt x="653719" y="173990"/>
                </a:lnTo>
                <a:close/>
              </a:path>
              <a:path w="840740" h="173989">
                <a:moveTo>
                  <a:pt x="703395" y="173990"/>
                </a:moveTo>
                <a:lnTo>
                  <a:pt x="701534" y="173990"/>
                </a:lnTo>
                <a:lnTo>
                  <a:pt x="702438" y="172720"/>
                </a:lnTo>
                <a:lnTo>
                  <a:pt x="703477" y="172720"/>
                </a:lnTo>
                <a:lnTo>
                  <a:pt x="703395" y="173990"/>
                </a:lnTo>
                <a:close/>
              </a:path>
              <a:path w="840740" h="173989">
                <a:moveTo>
                  <a:pt x="838799" y="173990"/>
                </a:moveTo>
                <a:lnTo>
                  <a:pt x="837159" y="173990"/>
                </a:lnTo>
                <a:lnTo>
                  <a:pt x="838553" y="172720"/>
                </a:lnTo>
                <a:lnTo>
                  <a:pt x="839315" y="172720"/>
                </a:lnTo>
                <a:lnTo>
                  <a:pt x="838799" y="173990"/>
                </a:lnTo>
                <a:close/>
              </a:path>
            </a:pathLst>
          </a:custGeom>
          <a:solidFill>
            <a:srgbClr val="DAD0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6546253" y="2796399"/>
            <a:ext cx="889000" cy="889000"/>
          </a:xfrm>
          <a:custGeom>
            <a:avLst/>
            <a:gdLst/>
            <a:ahLst/>
            <a:cxnLst/>
            <a:rect l="l" t="t" r="r" b="b"/>
            <a:pathLst>
              <a:path w="889000" h="889000">
                <a:moveTo>
                  <a:pt x="528650" y="61849"/>
                </a:moveTo>
                <a:lnTo>
                  <a:pt x="511479" y="61849"/>
                </a:lnTo>
                <a:lnTo>
                  <a:pt x="510400" y="61849"/>
                </a:lnTo>
                <a:lnTo>
                  <a:pt x="512648" y="62115"/>
                </a:lnTo>
                <a:lnTo>
                  <a:pt x="514883" y="62357"/>
                </a:lnTo>
                <a:lnTo>
                  <a:pt x="525614" y="62357"/>
                </a:lnTo>
                <a:lnTo>
                  <a:pt x="526643" y="62357"/>
                </a:lnTo>
                <a:lnTo>
                  <a:pt x="527646" y="62103"/>
                </a:lnTo>
                <a:lnTo>
                  <a:pt x="528650" y="61849"/>
                </a:lnTo>
                <a:close/>
              </a:path>
              <a:path w="889000" h="889000">
                <a:moveTo>
                  <a:pt x="560298" y="61849"/>
                </a:moveTo>
                <a:lnTo>
                  <a:pt x="534428" y="61849"/>
                </a:lnTo>
                <a:lnTo>
                  <a:pt x="535609" y="62357"/>
                </a:lnTo>
                <a:lnTo>
                  <a:pt x="559066" y="62357"/>
                </a:lnTo>
                <a:lnTo>
                  <a:pt x="560298" y="61849"/>
                </a:lnTo>
                <a:close/>
              </a:path>
              <a:path w="889000" h="889000">
                <a:moveTo>
                  <a:pt x="577557" y="61849"/>
                </a:moveTo>
                <a:lnTo>
                  <a:pt x="576732" y="61468"/>
                </a:lnTo>
                <a:lnTo>
                  <a:pt x="576427" y="61468"/>
                </a:lnTo>
                <a:lnTo>
                  <a:pt x="572960" y="60706"/>
                </a:lnTo>
                <a:lnTo>
                  <a:pt x="568718" y="60706"/>
                </a:lnTo>
                <a:lnTo>
                  <a:pt x="562025" y="61468"/>
                </a:lnTo>
                <a:lnTo>
                  <a:pt x="561213" y="61468"/>
                </a:lnTo>
                <a:lnTo>
                  <a:pt x="560298" y="61849"/>
                </a:lnTo>
                <a:lnTo>
                  <a:pt x="577557" y="61849"/>
                </a:lnTo>
                <a:close/>
              </a:path>
              <a:path w="889000" h="889000">
                <a:moveTo>
                  <a:pt x="582333" y="61849"/>
                </a:moveTo>
                <a:lnTo>
                  <a:pt x="577557" y="61849"/>
                </a:lnTo>
                <a:lnTo>
                  <a:pt x="578662" y="62357"/>
                </a:lnTo>
                <a:lnTo>
                  <a:pt x="581837" y="62357"/>
                </a:lnTo>
                <a:lnTo>
                  <a:pt x="582333" y="61849"/>
                </a:lnTo>
                <a:close/>
              </a:path>
              <a:path w="889000" h="889000">
                <a:moveTo>
                  <a:pt x="596785" y="61849"/>
                </a:moveTo>
                <a:lnTo>
                  <a:pt x="594233" y="60198"/>
                </a:lnTo>
                <a:lnTo>
                  <a:pt x="585876" y="60198"/>
                </a:lnTo>
                <a:lnTo>
                  <a:pt x="582955" y="61214"/>
                </a:lnTo>
                <a:lnTo>
                  <a:pt x="582333" y="61849"/>
                </a:lnTo>
                <a:lnTo>
                  <a:pt x="596785" y="61849"/>
                </a:lnTo>
                <a:close/>
              </a:path>
              <a:path w="889000" h="889000">
                <a:moveTo>
                  <a:pt x="606475" y="61849"/>
                </a:moveTo>
                <a:lnTo>
                  <a:pt x="596785" y="61849"/>
                </a:lnTo>
                <a:lnTo>
                  <a:pt x="597573" y="62357"/>
                </a:lnTo>
                <a:lnTo>
                  <a:pt x="605967" y="62357"/>
                </a:lnTo>
                <a:lnTo>
                  <a:pt x="606475" y="61849"/>
                </a:lnTo>
                <a:close/>
              </a:path>
              <a:path w="889000" h="889000">
                <a:moveTo>
                  <a:pt x="613689" y="120523"/>
                </a:moveTo>
                <a:lnTo>
                  <a:pt x="611530" y="120523"/>
                </a:lnTo>
                <a:lnTo>
                  <a:pt x="611530" y="121031"/>
                </a:lnTo>
                <a:lnTo>
                  <a:pt x="613689" y="121031"/>
                </a:lnTo>
                <a:lnTo>
                  <a:pt x="613689" y="120523"/>
                </a:lnTo>
                <a:close/>
              </a:path>
              <a:path w="889000" h="889000">
                <a:moveTo>
                  <a:pt x="652754" y="61849"/>
                </a:moveTo>
                <a:lnTo>
                  <a:pt x="615873" y="61849"/>
                </a:lnTo>
                <a:lnTo>
                  <a:pt x="619340" y="62357"/>
                </a:lnTo>
                <a:lnTo>
                  <a:pt x="649452" y="62357"/>
                </a:lnTo>
                <a:lnTo>
                  <a:pt x="652754" y="61849"/>
                </a:lnTo>
                <a:close/>
              </a:path>
              <a:path w="889000" h="889000">
                <a:moveTo>
                  <a:pt x="674230" y="120523"/>
                </a:moveTo>
                <a:lnTo>
                  <a:pt x="674027" y="120523"/>
                </a:lnTo>
                <a:lnTo>
                  <a:pt x="674166" y="121031"/>
                </a:lnTo>
                <a:lnTo>
                  <a:pt x="674230" y="120523"/>
                </a:lnTo>
                <a:close/>
              </a:path>
              <a:path w="889000" h="889000">
                <a:moveTo>
                  <a:pt x="691819" y="61849"/>
                </a:moveTo>
                <a:lnTo>
                  <a:pt x="668858" y="61849"/>
                </a:lnTo>
                <a:lnTo>
                  <a:pt x="669061" y="62357"/>
                </a:lnTo>
                <a:lnTo>
                  <a:pt x="690702" y="62357"/>
                </a:lnTo>
                <a:lnTo>
                  <a:pt x="691819" y="61849"/>
                </a:lnTo>
                <a:close/>
              </a:path>
              <a:path w="889000" h="889000">
                <a:moveTo>
                  <a:pt x="698474" y="121031"/>
                </a:moveTo>
                <a:lnTo>
                  <a:pt x="696849" y="120523"/>
                </a:lnTo>
                <a:lnTo>
                  <a:pt x="696950" y="121031"/>
                </a:lnTo>
                <a:lnTo>
                  <a:pt x="698474" y="121031"/>
                </a:lnTo>
                <a:close/>
              </a:path>
              <a:path w="889000" h="889000">
                <a:moveTo>
                  <a:pt x="712114" y="61849"/>
                </a:moveTo>
                <a:lnTo>
                  <a:pt x="711390" y="61468"/>
                </a:lnTo>
                <a:lnTo>
                  <a:pt x="707364" y="60452"/>
                </a:lnTo>
                <a:lnTo>
                  <a:pt x="694905" y="60452"/>
                </a:lnTo>
                <a:lnTo>
                  <a:pt x="691819" y="61849"/>
                </a:lnTo>
                <a:lnTo>
                  <a:pt x="712114" y="61849"/>
                </a:lnTo>
                <a:close/>
              </a:path>
              <a:path w="889000" h="889000">
                <a:moveTo>
                  <a:pt x="717016" y="61849"/>
                </a:moveTo>
                <a:lnTo>
                  <a:pt x="712114" y="61849"/>
                </a:lnTo>
                <a:lnTo>
                  <a:pt x="713092" y="62357"/>
                </a:lnTo>
                <a:lnTo>
                  <a:pt x="716356" y="62357"/>
                </a:lnTo>
                <a:lnTo>
                  <a:pt x="717016" y="61849"/>
                </a:lnTo>
                <a:close/>
              </a:path>
              <a:path w="889000" h="889000">
                <a:moveTo>
                  <a:pt x="728484" y="61849"/>
                </a:moveTo>
                <a:lnTo>
                  <a:pt x="727532" y="61214"/>
                </a:lnTo>
                <a:lnTo>
                  <a:pt x="719175" y="61214"/>
                </a:lnTo>
                <a:lnTo>
                  <a:pt x="717232" y="61849"/>
                </a:lnTo>
                <a:lnTo>
                  <a:pt x="728484" y="61849"/>
                </a:lnTo>
                <a:close/>
              </a:path>
              <a:path w="889000" h="889000">
                <a:moveTo>
                  <a:pt x="742746" y="121031"/>
                </a:moveTo>
                <a:lnTo>
                  <a:pt x="741705" y="120523"/>
                </a:lnTo>
                <a:lnTo>
                  <a:pt x="736854" y="120523"/>
                </a:lnTo>
                <a:lnTo>
                  <a:pt x="736955" y="121031"/>
                </a:lnTo>
                <a:lnTo>
                  <a:pt x="742746" y="121031"/>
                </a:lnTo>
                <a:close/>
              </a:path>
              <a:path w="889000" h="889000">
                <a:moveTo>
                  <a:pt x="756488" y="121031"/>
                </a:moveTo>
                <a:lnTo>
                  <a:pt x="742746" y="121031"/>
                </a:lnTo>
                <a:lnTo>
                  <a:pt x="745617" y="122428"/>
                </a:lnTo>
                <a:lnTo>
                  <a:pt x="753656" y="122428"/>
                </a:lnTo>
                <a:lnTo>
                  <a:pt x="756488" y="121031"/>
                </a:lnTo>
                <a:close/>
              </a:path>
              <a:path w="889000" h="889000">
                <a:moveTo>
                  <a:pt x="763295" y="103124"/>
                </a:moveTo>
                <a:lnTo>
                  <a:pt x="762165" y="99822"/>
                </a:lnTo>
                <a:lnTo>
                  <a:pt x="757250" y="93853"/>
                </a:lnTo>
                <a:lnTo>
                  <a:pt x="753097" y="91948"/>
                </a:lnTo>
                <a:lnTo>
                  <a:pt x="746188" y="91948"/>
                </a:lnTo>
                <a:lnTo>
                  <a:pt x="741972" y="93853"/>
                </a:lnTo>
                <a:lnTo>
                  <a:pt x="737082" y="99822"/>
                </a:lnTo>
                <a:lnTo>
                  <a:pt x="736993" y="100076"/>
                </a:lnTo>
                <a:lnTo>
                  <a:pt x="735952" y="103124"/>
                </a:lnTo>
                <a:lnTo>
                  <a:pt x="736028" y="111633"/>
                </a:lnTo>
                <a:lnTo>
                  <a:pt x="736117" y="111887"/>
                </a:lnTo>
                <a:lnTo>
                  <a:pt x="737108" y="114808"/>
                </a:lnTo>
                <a:lnTo>
                  <a:pt x="741857" y="120523"/>
                </a:lnTo>
                <a:lnTo>
                  <a:pt x="757364" y="120523"/>
                </a:lnTo>
                <a:lnTo>
                  <a:pt x="762127" y="114808"/>
                </a:lnTo>
                <a:lnTo>
                  <a:pt x="763206" y="111633"/>
                </a:lnTo>
                <a:lnTo>
                  <a:pt x="763295" y="103124"/>
                </a:lnTo>
                <a:close/>
              </a:path>
              <a:path w="889000" h="889000">
                <a:moveTo>
                  <a:pt x="763333" y="152146"/>
                </a:moveTo>
                <a:lnTo>
                  <a:pt x="753389" y="132969"/>
                </a:lnTo>
                <a:lnTo>
                  <a:pt x="745883" y="132969"/>
                </a:lnTo>
                <a:lnTo>
                  <a:pt x="745350" y="133235"/>
                </a:lnTo>
                <a:lnTo>
                  <a:pt x="745350" y="163322"/>
                </a:lnTo>
                <a:lnTo>
                  <a:pt x="715645" y="163322"/>
                </a:lnTo>
                <a:lnTo>
                  <a:pt x="717042" y="162687"/>
                </a:lnTo>
                <a:lnTo>
                  <a:pt x="744054" y="162687"/>
                </a:lnTo>
                <a:lnTo>
                  <a:pt x="745350" y="163322"/>
                </a:lnTo>
                <a:lnTo>
                  <a:pt x="745350" y="133235"/>
                </a:lnTo>
                <a:lnTo>
                  <a:pt x="743534" y="134124"/>
                </a:lnTo>
                <a:lnTo>
                  <a:pt x="743534" y="162433"/>
                </a:lnTo>
                <a:lnTo>
                  <a:pt x="717600" y="162433"/>
                </a:lnTo>
                <a:lnTo>
                  <a:pt x="720115" y="161290"/>
                </a:lnTo>
                <a:lnTo>
                  <a:pt x="741641" y="161290"/>
                </a:lnTo>
                <a:lnTo>
                  <a:pt x="741972" y="161671"/>
                </a:lnTo>
                <a:lnTo>
                  <a:pt x="743534" y="162433"/>
                </a:lnTo>
                <a:lnTo>
                  <a:pt x="743534" y="134124"/>
                </a:lnTo>
                <a:lnTo>
                  <a:pt x="741972" y="134874"/>
                </a:lnTo>
                <a:lnTo>
                  <a:pt x="736993" y="140639"/>
                </a:lnTo>
                <a:lnTo>
                  <a:pt x="736917" y="141224"/>
                </a:lnTo>
                <a:lnTo>
                  <a:pt x="735990" y="144018"/>
                </a:lnTo>
                <a:lnTo>
                  <a:pt x="735901" y="152146"/>
                </a:lnTo>
                <a:lnTo>
                  <a:pt x="736193" y="153162"/>
                </a:lnTo>
                <a:lnTo>
                  <a:pt x="737082" y="155829"/>
                </a:lnTo>
                <a:lnTo>
                  <a:pt x="741438" y="161036"/>
                </a:lnTo>
                <a:lnTo>
                  <a:pt x="720674" y="161036"/>
                </a:lnTo>
                <a:lnTo>
                  <a:pt x="737590" y="123952"/>
                </a:lnTo>
                <a:lnTo>
                  <a:pt x="736955" y="121031"/>
                </a:lnTo>
                <a:lnTo>
                  <a:pt x="698474" y="121031"/>
                </a:lnTo>
                <a:lnTo>
                  <a:pt x="700176" y="121412"/>
                </a:lnTo>
                <a:lnTo>
                  <a:pt x="704469" y="122428"/>
                </a:lnTo>
                <a:lnTo>
                  <a:pt x="707758" y="123317"/>
                </a:lnTo>
                <a:lnTo>
                  <a:pt x="710082" y="124206"/>
                </a:lnTo>
                <a:lnTo>
                  <a:pt x="712812" y="125222"/>
                </a:lnTo>
                <a:lnTo>
                  <a:pt x="714514" y="126619"/>
                </a:lnTo>
                <a:lnTo>
                  <a:pt x="714514" y="134493"/>
                </a:lnTo>
                <a:lnTo>
                  <a:pt x="708393" y="139954"/>
                </a:lnTo>
                <a:lnTo>
                  <a:pt x="703567" y="139954"/>
                </a:lnTo>
                <a:lnTo>
                  <a:pt x="701763" y="139179"/>
                </a:lnTo>
                <a:lnTo>
                  <a:pt x="701763" y="163322"/>
                </a:lnTo>
                <a:lnTo>
                  <a:pt x="687781" y="163322"/>
                </a:lnTo>
                <a:lnTo>
                  <a:pt x="689686" y="162687"/>
                </a:lnTo>
                <a:lnTo>
                  <a:pt x="699236" y="162687"/>
                </a:lnTo>
                <a:lnTo>
                  <a:pt x="701763" y="163322"/>
                </a:lnTo>
                <a:lnTo>
                  <a:pt x="701763" y="139179"/>
                </a:lnTo>
                <a:lnTo>
                  <a:pt x="700913" y="138811"/>
                </a:lnTo>
                <a:lnTo>
                  <a:pt x="701078" y="138811"/>
                </a:lnTo>
                <a:lnTo>
                  <a:pt x="698220" y="136004"/>
                </a:lnTo>
                <a:lnTo>
                  <a:pt x="698220" y="162433"/>
                </a:lnTo>
                <a:lnTo>
                  <a:pt x="690448" y="162433"/>
                </a:lnTo>
                <a:lnTo>
                  <a:pt x="690829" y="162306"/>
                </a:lnTo>
                <a:lnTo>
                  <a:pt x="691756" y="161290"/>
                </a:lnTo>
                <a:lnTo>
                  <a:pt x="695579" y="161290"/>
                </a:lnTo>
                <a:lnTo>
                  <a:pt x="697445" y="162306"/>
                </a:lnTo>
                <a:lnTo>
                  <a:pt x="697725" y="162306"/>
                </a:lnTo>
                <a:lnTo>
                  <a:pt x="698220" y="162433"/>
                </a:lnTo>
                <a:lnTo>
                  <a:pt x="698220" y="136004"/>
                </a:lnTo>
                <a:lnTo>
                  <a:pt x="697852" y="135636"/>
                </a:lnTo>
                <a:lnTo>
                  <a:pt x="697407" y="135128"/>
                </a:lnTo>
                <a:lnTo>
                  <a:pt x="697318" y="134874"/>
                </a:lnTo>
                <a:lnTo>
                  <a:pt x="696595" y="132969"/>
                </a:lnTo>
                <a:lnTo>
                  <a:pt x="696607" y="131826"/>
                </a:lnTo>
                <a:lnTo>
                  <a:pt x="696722" y="128143"/>
                </a:lnTo>
                <a:lnTo>
                  <a:pt x="696836" y="126873"/>
                </a:lnTo>
                <a:lnTo>
                  <a:pt x="696912" y="126111"/>
                </a:lnTo>
                <a:lnTo>
                  <a:pt x="696988" y="121285"/>
                </a:lnTo>
                <a:lnTo>
                  <a:pt x="696950" y="121031"/>
                </a:lnTo>
                <a:lnTo>
                  <a:pt x="695109" y="121031"/>
                </a:lnTo>
                <a:lnTo>
                  <a:pt x="695109" y="161036"/>
                </a:lnTo>
                <a:lnTo>
                  <a:pt x="691984" y="161036"/>
                </a:lnTo>
                <a:lnTo>
                  <a:pt x="693026" y="159893"/>
                </a:lnTo>
                <a:lnTo>
                  <a:pt x="695109" y="161036"/>
                </a:lnTo>
                <a:lnTo>
                  <a:pt x="695109" y="121031"/>
                </a:lnTo>
                <a:lnTo>
                  <a:pt x="679932" y="121031"/>
                </a:lnTo>
                <a:lnTo>
                  <a:pt x="679932" y="163322"/>
                </a:lnTo>
                <a:lnTo>
                  <a:pt x="595833" y="163322"/>
                </a:lnTo>
                <a:lnTo>
                  <a:pt x="596773" y="162687"/>
                </a:lnTo>
                <a:lnTo>
                  <a:pt x="606513" y="162687"/>
                </a:lnTo>
                <a:lnTo>
                  <a:pt x="615454" y="162687"/>
                </a:lnTo>
                <a:lnTo>
                  <a:pt x="678789" y="162687"/>
                </a:lnTo>
                <a:lnTo>
                  <a:pt x="679932" y="163322"/>
                </a:lnTo>
                <a:lnTo>
                  <a:pt x="679932" y="121031"/>
                </a:lnTo>
                <a:lnTo>
                  <a:pt x="678332" y="121031"/>
                </a:lnTo>
                <a:lnTo>
                  <a:pt x="678332" y="162433"/>
                </a:lnTo>
                <a:lnTo>
                  <a:pt x="617867" y="162433"/>
                </a:lnTo>
                <a:lnTo>
                  <a:pt x="622084" y="161798"/>
                </a:lnTo>
                <a:lnTo>
                  <a:pt x="630021" y="161290"/>
                </a:lnTo>
                <a:lnTo>
                  <a:pt x="632739" y="161290"/>
                </a:lnTo>
                <a:lnTo>
                  <a:pt x="649973" y="161290"/>
                </a:lnTo>
                <a:lnTo>
                  <a:pt x="655866" y="161925"/>
                </a:lnTo>
                <a:lnTo>
                  <a:pt x="658952" y="162306"/>
                </a:lnTo>
                <a:lnTo>
                  <a:pt x="663702" y="162306"/>
                </a:lnTo>
                <a:lnTo>
                  <a:pt x="666610" y="161290"/>
                </a:lnTo>
                <a:lnTo>
                  <a:pt x="676287" y="161290"/>
                </a:lnTo>
                <a:lnTo>
                  <a:pt x="678332" y="162433"/>
                </a:lnTo>
                <a:lnTo>
                  <a:pt x="678332" y="121031"/>
                </a:lnTo>
                <a:lnTo>
                  <a:pt x="675843" y="121031"/>
                </a:lnTo>
                <a:lnTo>
                  <a:pt x="675843" y="161036"/>
                </a:lnTo>
                <a:lnTo>
                  <a:pt x="667346" y="161036"/>
                </a:lnTo>
                <a:lnTo>
                  <a:pt x="672058" y="156464"/>
                </a:lnTo>
                <a:lnTo>
                  <a:pt x="673277" y="153162"/>
                </a:lnTo>
                <a:lnTo>
                  <a:pt x="673366" y="133350"/>
                </a:lnTo>
                <a:lnTo>
                  <a:pt x="673392" y="132969"/>
                </a:lnTo>
                <a:lnTo>
                  <a:pt x="673493" y="131572"/>
                </a:lnTo>
                <a:lnTo>
                  <a:pt x="673950" y="129032"/>
                </a:lnTo>
                <a:lnTo>
                  <a:pt x="674039" y="128143"/>
                </a:lnTo>
                <a:lnTo>
                  <a:pt x="674166" y="126111"/>
                </a:lnTo>
                <a:lnTo>
                  <a:pt x="674293" y="127635"/>
                </a:lnTo>
                <a:lnTo>
                  <a:pt x="674395" y="128651"/>
                </a:lnTo>
                <a:lnTo>
                  <a:pt x="674446" y="129032"/>
                </a:lnTo>
                <a:lnTo>
                  <a:pt x="674725" y="131572"/>
                </a:lnTo>
                <a:lnTo>
                  <a:pt x="674598" y="139065"/>
                </a:lnTo>
                <a:lnTo>
                  <a:pt x="674497" y="140639"/>
                </a:lnTo>
                <a:lnTo>
                  <a:pt x="674446" y="141224"/>
                </a:lnTo>
                <a:lnTo>
                  <a:pt x="674344" y="142748"/>
                </a:lnTo>
                <a:lnTo>
                  <a:pt x="674243" y="144272"/>
                </a:lnTo>
                <a:lnTo>
                  <a:pt x="674128" y="146050"/>
                </a:lnTo>
                <a:lnTo>
                  <a:pt x="674027" y="159893"/>
                </a:lnTo>
                <a:lnTo>
                  <a:pt x="673798" y="159893"/>
                </a:lnTo>
                <a:lnTo>
                  <a:pt x="675843" y="161036"/>
                </a:lnTo>
                <a:lnTo>
                  <a:pt x="675843" y="121031"/>
                </a:lnTo>
                <a:lnTo>
                  <a:pt x="674166" y="121031"/>
                </a:lnTo>
                <a:lnTo>
                  <a:pt x="674141" y="121285"/>
                </a:lnTo>
                <a:lnTo>
                  <a:pt x="674103" y="121031"/>
                </a:lnTo>
                <a:lnTo>
                  <a:pt x="652056" y="121031"/>
                </a:lnTo>
                <a:lnTo>
                  <a:pt x="652056" y="136144"/>
                </a:lnTo>
                <a:lnTo>
                  <a:pt x="651967" y="137287"/>
                </a:lnTo>
                <a:lnTo>
                  <a:pt x="651891" y="137668"/>
                </a:lnTo>
                <a:lnTo>
                  <a:pt x="651840" y="137922"/>
                </a:lnTo>
                <a:lnTo>
                  <a:pt x="651687" y="138430"/>
                </a:lnTo>
                <a:lnTo>
                  <a:pt x="650913" y="138684"/>
                </a:lnTo>
                <a:lnTo>
                  <a:pt x="649097" y="139065"/>
                </a:lnTo>
                <a:lnTo>
                  <a:pt x="637146" y="139065"/>
                </a:lnTo>
                <a:lnTo>
                  <a:pt x="637146" y="133350"/>
                </a:lnTo>
                <a:lnTo>
                  <a:pt x="639051" y="136144"/>
                </a:lnTo>
                <a:lnTo>
                  <a:pt x="638657" y="136144"/>
                </a:lnTo>
                <a:lnTo>
                  <a:pt x="642581" y="137922"/>
                </a:lnTo>
                <a:lnTo>
                  <a:pt x="648068" y="137922"/>
                </a:lnTo>
                <a:lnTo>
                  <a:pt x="650227" y="137287"/>
                </a:lnTo>
                <a:lnTo>
                  <a:pt x="652056" y="136144"/>
                </a:lnTo>
                <a:lnTo>
                  <a:pt x="652056" y="121031"/>
                </a:lnTo>
                <a:lnTo>
                  <a:pt x="613689" y="121031"/>
                </a:lnTo>
                <a:lnTo>
                  <a:pt x="613575" y="136144"/>
                </a:lnTo>
                <a:lnTo>
                  <a:pt x="613460" y="137922"/>
                </a:lnTo>
                <a:lnTo>
                  <a:pt x="613384" y="139065"/>
                </a:lnTo>
                <a:lnTo>
                  <a:pt x="606259" y="139065"/>
                </a:lnTo>
                <a:lnTo>
                  <a:pt x="606259" y="162433"/>
                </a:lnTo>
                <a:lnTo>
                  <a:pt x="597154" y="162433"/>
                </a:lnTo>
                <a:lnTo>
                  <a:pt x="598843" y="161290"/>
                </a:lnTo>
                <a:lnTo>
                  <a:pt x="605142" y="161290"/>
                </a:lnTo>
                <a:lnTo>
                  <a:pt x="606259" y="162433"/>
                </a:lnTo>
                <a:lnTo>
                  <a:pt x="606259" y="139065"/>
                </a:lnTo>
                <a:lnTo>
                  <a:pt x="601649" y="143637"/>
                </a:lnTo>
                <a:lnTo>
                  <a:pt x="601776" y="157861"/>
                </a:lnTo>
                <a:lnTo>
                  <a:pt x="604888" y="161036"/>
                </a:lnTo>
                <a:lnTo>
                  <a:pt x="599211" y="161036"/>
                </a:lnTo>
                <a:lnTo>
                  <a:pt x="600900" y="159893"/>
                </a:lnTo>
                <a:lnTo>
                  <a:pt x="601472" y="159512"/>
                </a:lnTo>
                <a:lnTo>
                  <a:pt x="601281" y="159512"/>
                </a:lnTo>
                <a:lnTo>
                  <a:pt x="601281" y="150114"/>
                </a:lnTo>
                <a:lnTo>
                  <a:pt x="600671" y="144272"/>
                </a:lnTo>
                <a:lnTo>
                  <a:pt x="600646" y="139954"/>
                </a:lnTo>
                <a:lnTo>
                  <a:pt x="600646" y="126492"/>
                </a:lnTo>
                <a:lnTo>
                  <a:pt x="607161" y="126492"/>
                </a:lnTo>
                <a:lnTo>
                  <a:pt x="611530" y="121920"/>
                </a:lnTo>
                <a:lnTo>
                  <a:pt x="611530" y="121031"/>
                </a:lnTo>
                <a:lnTo>
                  <a:pt x="586320" y="121031"/>
                </a:lnTo>
                <a:lnTo>
                  <a:pt x="586320" y="163322"/>
                </a:lnTo>
                <a:lnTo>
                  <a:pt x="573862" y="163322"/>
                </a:lnTo>
                <a:lnTo>
                  <a:pt x="576313" y="162687"/>
                </a:lnTo>
                <a:lnTo>
                  <a:pt x="584885" y="162687"/>
                </a:lnTo>
                <a:lnTo>
                  <a:pt x="586320" y="163322"/>
                </a:lnTo>
                <a:lnTo>
                  <a:pt x="586320" y="121031"/>
                </a:lnTo>
                <a:lnTo>
                  <a:pt x="584314" y="121031"/>
                </a:lnTo>
                <a:lnTo>
                  <a:pt x="584314" y="162433"/>
                </a:lnTo>
                <a:lnTo>
                  <a:pt x="577291" y="162433"/>
                </a:lnTo>
                <a:lnTo>
                  <a:pt x="577786" y="162306"/>
                </a:lnTo>
                <a:lnTo>
                  <a:pt x="579551" y="161290"/>
                </a:lnTo>
                <a:lnTo>
                  <a:pt x="582930" y="161290"/>
                </a:lnTo>
                <a:lnTo>
                  <a:pt x="583869" y="162306"/>
                </a:lnTo>
                <a:lnTo>
                  <a:pt x="584034" y="162306"/>
                </a:lnTo>
                <a:lnTo>
                  <a:pt x="584314" y="162433"/>
                </a:lnTo>
                <a:lnTo>
                  <a:pt x="584314" y="121031"/>
                </a:lnTo>
                <a:lnTo>
                  <a:pt x="582701" y="121031"/>
                </a:lnTo>
                <a:lnTo>
                  <a:pt x="582701" y="161036"/>
                </a:lnTo>
                <a:lnTo>
                  <a:pt x="579996" y="161036"/>
                </a:lnTo>
                <a:lnTo>
                  <a:pt x="581774" y="160032"/>
                </a:lnTo>
                <a:lnTo>
                  <a:pt x="582701" y="161036"/>
                </a:lnTo>
                <a:lnTo>
                  <a:pt x="582701" y="121031"/>
                </a:lnTo>
                <a:lnTo>
                  <a:pt x="564349" y="121031"/>
                </a:lnTo>
                <a:lnTo>
                  <a:pt x="568312" y="125603"/>
                </a:lnTo>
                <a:lnTo>
                  <a:pt x="570979" y="126873"/>
                </a:lnTo>
                <a:lnTo>
                  <a:pt x="577291" y="126873"/>
                </a:lnTo>
                <a:lnTo>
                  <a:pt x="577316" y="131826"/>
                </a:lnTo>
                <a:lnTo>
                  <a:pt x="576922" y="133350"/>
                </a:lnTo>
                <a:lnTo>
                  <a:pt x="576427" y="135128"/>
                </a:lnTo>
                <a:lnTo>
                  <a:pt x="573354" y="139065"/>
                </a:lnTo>
                <a:lnTo>
                  <a:pt x="573519" y="139065"/>
                </a:lnTo>
                <a:lnTo>
                  <a:pt x="571652" y="139954"/>
                </a:lnTo>
                <a:lnTo>
                  <a:pt x="567690" y="139954"/>
                </a:lnTo>
                <a:lnTo>
                  <a:pt x="567690" y="163322"/>
                </a:lnTo>
                <a:lnTo>
                  <a:pt x="85737" y="163322"/>
                </a:lnTo>
                <a:lnTo>
                  <a:pt x="90373" y="162814"/>
                </a:lnTo>
                <a:lnTo>
                  <a:pt x="90754" y="162687"/>
                </a:lnTo>
                <a:lnTo>
                  <a:pt x="467550" y="162687"/>
                </a:lnTo>
                <a:lnTo>
                  <a:pt x="467829" y="162814"/>
                </a:lnTo>
                <a:lnTo>
                  <a:pt x="473202" y="162687"/>
                </a:lnTo>
                <a:lnTo>
                  <a:pt x="492353" y="162687"/>
                </a:lnTo>
                <a:lnTo>
                  <a:pt x="497497" y="162814"/>
                </a:lnTo>
                <a:lnTo>
                  <a:pt x="497763" y="162687"/>
                </a:lnTo>
                <a:lnTo>
                  <a:pt x="513918" y="162687"/>
                </a:lnTo>
                <a:lnTo>
                  <a:pt x="514527" y="162814"/>
                </a:lnTo>
                <a:lnTo>
                  <a:pt x="524408" y="162814"/>
                </a:lnTo>
                <a:lnTo>
                  <a:pt x="524624" y="162687"/>
                </a:lnTo>
                <a:lnTo>
                  <a:pt x="562775" y="162687"/>
                </a:lnTo>
                <a:lnTo>
                  <a:pt x="567690" y="163322"/>
                </a:lnTo>
                <a:lnTo>
                  <a:pt x="567690" y="139954"/>
                </a:lnTo>
                <a:lnTo>
                  <a:pt x="567156" y="139954"/>
                </a:lnTo>
                <a:lnTo>
                  <a:pt x="564629" y="139319"/>
                </a:lnTo>
                <a:lnTo>
                  <a:pt x="560819" y="132321"/>
                </a:lnTo>
                <a:lnTo>
                  <a:pt x="560819" y="162433"/>
                </a:lnTo>
                <a:lnTo>
                  <a:pt x="525030" y="162433"/>
                </a:lnTo>
                <a:lnTo>
                  <a:pt x="526897" y="161290"/>
                </a:lnTo>
                <a:lnTo>
                  <a:pt x="558038" y="161290"/>
                </a:lnTo>
                <a:lnTo>
                  <a:pt x="560819" y="162433"/>
                </a:lnTo>
                <a:lnTo>
                  <a:pt x="560819" y="132321"/>
                </a:lnTo>
                <a:lnTo>
                  <a:pt x="558825" y="128651"/>
                </a:lnTo>
                <a:lnTo>
                  <a:pt x="558711" y="128143"/>
                </a:lnTo>
                <a:lnTo>
                  <a:pt x="558596" y="127635"/>
                </a:lnTo>
                <a:lnTo>
                  <a:pt x="557428" y="122326"/>
                </a:lnTo>
                <a:lnTo>
                  <a:pt x="557428" y="161036"/>
                </a:lnTo>
                <a:lnTo>
                  <a:pt x="527316" y="161036"/>
                </a:lnTo>
                <a:lnTo>
                  <a:pt x="531456" y="158496"/>
                </a:lnTo>
                <a:lnTo>
                  <a:pt x="531456" y="155321"/>
                </a:lnTo>
                <a:lnTo>
                  <a:pt x="531456" y="146050"/>
                </a:lnTo>
                <a:lnTo>
                  <a:pt x="531456" y="99060"/>
                </a:lnTo>
                <a:lnTo>
                  <a:pt x="531571" y="88392"/>
                </a:lnTo>
                <a:lnTo>
                  <a:pt x="531685" y="86614"/>
                </a:lnTo>
                <a:lnTo>
                  <a:pt x="531774" y="85090"/>
                </a:lnTo>
                <a:lnTo>
                  <a:pt x="535101" y="85090"/>
                </a:lnTo>
                <a:lnTo>
                  <a:pt x="536752" y="84455"/>
                </a:lnTo>
                <a:lnTo>
                  <a:pt x="537552" y="83820"/>
                </a:lnTo>
                <a:lnTo>
                  <a:pt x="538251" y="83820"/>
                </a:lnTo>
                <a:lnTo>
                  <a:pt x="536270" y="89408"/>
                </a:lnTo>
                <a:lnTo>
                  <a:pt x="536155" y="89916"/>
                </a:lnTo>
                <a:lnTo>
                  <a:pt x="536079" y="90297"/>
                </a:lnTo>
                <a:lnTo>
                  <a:pt x="534670" y="96520"/>
                </a:lnTo>
                <a:lnTo>
                  <a:pt x="534619" y="96901"/>
                </a:lnTo>
                <a:lnTo>
                  <a:pt x="534517" y="97663"/>
                </a:lnTo>
                <a:lnTo>
                  <a:pt x="534339" y="99060"/>
                </a:lnTo>
                <a:lnTo>
                  <a:pt x="534390" y="125603"/>
                </a:lnTo>
                <a:lnTo>
                  <a:pt x="534492" y="126111"/>
                </a:lnTo>
                <a:lnTo>
                  <a:pt x="534581" y="126619"/>
                </a:lnTo>
                <a:lnTo>
                  <a:pt x="534619" y="126873"/>
                </a:lnTo>
                <a:lnTo>
                  <a:pt x="535495" y="131826"/>
                </a:lnTo>
                <a:lnTo>
                  <a:pt x="535787" y="132969"/>
                </a:lnTo>
                <a:lnTo>
                  <a:pt x="535914" y="133350"/>
                </a:lnTo>
                <a:lnTo>
                  <a:pt x="538314" y="140639"/>
                </a:lnTo>
                <a:lnTo>
                  <a:pt x="542188" y="148082"/>
                </a:lnTo>
                <a:lnTo>
                  <a:pt x="547484" y="154686"/>
                </a:lnTo>
                <a:lnTo>
                  <a:pt x="553732" y="159512"/>
                </a:lnTo>
                <a:lnTo>
                  <a:pt x="557428" y="161036"/>
                </a:lnTo>
                <a:lnTo>
                  <a:pt x="557428" y="122326"/>
                </a:lnTo>
                <a:lnTo>
                  <a:pt x="557339" y="121920"/>
                </a:lnTo>
                <a:lnTo>
                  <a:pt x="557326" y="121031"/>
                </a:lnTo>
                <a:lnTo>
                  <a:pt x="564349" y="121031"/>
                </a:lnTo>
                <a:lnTo>
                  <a:pt x="564159" y="120523"/>
                </a:lnTo>
                <a:lnTo>
                  <a:pt x="557326" y="120523"/>
                </a:lnTo>
                <a:lnTo>
                  <a:pt x="557301" y="101346"/>
                </a:lnTo>
                <a:lnTo>
                  <a:pt x="558711" y="94742"/>
                </a:lnTo>
                <a:lnTo>
                  <a:pt x="563803" y="85090"/>
                </a:lnTo>
                <a:lnTo>
                  <a:pt x="563943" y="85090"/>
                </a:lnTo>
                <a:lnTo>
                  <a:pt x="566000" y="83820"/>
                </a:lnTo>
                <a:lnTo>
                  <a:pt x="577316" y="83820"/>
                </a:lnTo>
                <a:lnTo>
                  <a:pt x="577316" y="100457"/>
                </a:lnTo>
                <a:lnTo>
                  <a:pt x="577659" y="102235"/>
                </a:lnTo>
                <a:lnTo>
                  <a:pt x="578167" y="103505"/>
                </a:lnTo>
                <a:lnTo>
                  <a:pt x="568007" y="103505"/>
                </a:lnTo>
                <a:lnTo>
                  <a:pt x="563714" y="107950"/>
                </a:lnTo>
                <a:lnTo>
                  <a:pt x="563346" y="107950"/>
                </a:lnTo>
                <a:lnTo>
                  <a:pt x="563346" y="118237"/>
                </a:lnTo>
                <a:lnTo>
                  <a:pt x="564159" y="120523"/>
                </a:lnTo>
                <a:lnTo>
                  <a:pt x="611530" y="120523"/>
                </a:lnTo>
                <a:lnTo>
                  <a:pt x="611530" y="107950"/>
                </a:lnTo>
                <a:lnTo>
                  <a:pt x="607085" y="103251"/>
                </a:lnTo>
                <a:lnTo>
                  <a:pt x="606958" y="103124"/>
                </a:lnTo>
                <a:lnTo>
                  <a:pt x="598906" y="103251"/>
                </a:lnTo>
                <a:lnTo>
                  <a:pt x="598944" y="103124"/>
                </a:lnTo>
                <a:lnTo>
                  <a:pt x="599440" y="101727"/>
                </a:lnTo>
                <a:lnTo>
                  <a:pt x="599503" y="101346"/>
                </a:lnTo>
                <a:lnTo>
                  <a:pt x="599668" y="100457"/>
                </a:lnTo>
                <a:lnTo>
                  <a:pt x="599579" y="94234"/>
                </a:lnTo>
                <a:lnTo>
                  <a:pt x="599465" y="92964"/>
                </a:lnTo>
                <a:lnTo>
                  <a:pt x="599351" y="91694"/>
                </a:lnTo>
                <a:lnTo>
                  <a:pt x="599224" y="90297"/>
                </a:lnTo>
                <a:lnTo>
                  <a:pt x="599211" y="83820"/>
                </a:lnTo>
                <a:lnTo>
                  <a:pt x="604647" y="83820"/>
                </a:lnTo>
                <a:lnTo>
                  <a:pt x="605904" y="85090"/>
                </a:lnTo>
                <a:lnTo>
                  <a:pt x="613384" y="85090"/>
                </a:lnTo>
                <a:lnTo>
                  <a:pt x="613473" y="86614"/>
                </a:lnTo>
                <a:lnTo>
                  <a:pt x="613575" y="88773"/>
                </a:lnTo>
                <a:lnTo>
                  <a:pt x="613689" y="120523"/>
                </a:lnTo>
                <a:lnTo>
                  <a:pt x="674027" y="120523"/>
                </a:lnTo>
                <a:lnTo>
                  <a:pt x="673963" y="120015"/>
                </a:lnTo>
                <a:lnTo>
                  <a:pt x="673277" y="115189"/>
                </a:lnTo>
                <a:lnTo>
                  <a:pt x="673138" y="115189"/>
                </a:lnTo>
                <a:lnTo>
                  <a:pt x="671029" y="113538"/>
                </a:lnTo>
                <a:lnTo>
                  <a:pt x="668934" y="111887"/>
                </a:lnTo>
                <a:lnTo>
                  <a:pt x="667486" y="111887"/>
                </a:lnTo>
                <a:lnTo>
                  <a:pt x="663956" y="111379"/>
                </a:lnTo>
                <a:lnTo>
                  <a:pt x="665264" y="111379"/>
                </a:lnTo>
                <a:lnTo>
                  <a:pt x="666927" y="110871"/>
                </a:lnTo>
                <a:lnTo>
                  <a:pt x="669023" y="110236"/>
                </a:lnTo>
                <a:lnTo>
                  <a:pt x="672503" y="106426"/>
                </a:lnTo>
                <a:lnTo>
                  <a:pt x="672388" y="97663"/>
                </a:lnTo>
                <a:lnTo>
                  <a:pt x="672325" y="96520"/>
                </a:lnTo>
                <a:lnTo>
                  <a:pt x="672211" y="94742"/>
                </a:lnTo>
                <a:lnTo>
                  <a:pt x="672160" y="83820"/>
                </a:lnTo>
                <a:lnTo>
                  <a:pt x="674027" y="83820"/>
                </a:lnTo>
                <a:lnTo>
                  <a:pt x="674027" y="83312"/>
                </a:lnTo>
                <a:lnTo>
                  <a:pt x="672160" y="83312"/>
                </a:lnTo>
                <a:lnTo>
                  <a:pt x="672122" y="71755"/>
                </a:lnTo>
                <a:lnTo>
                  <a:pt x="671677" y="69723"/>
                </a:lnTo>
                <a:lnTo>
                  <a:pt x="682396" y="69723"/>
                </a:lnTo>
                <a:lnTo>
                  <a:pt x="676795" y="75946"/>
                </a:lnTo>
                <a:lnTo>
                  <a:pt x="674128" y="83058"/>
                </a:lnTo>
                <a:lnTo>
                  <a:pt x="681431" y="111633"/>
                </a:lnTo>
                <a:lnTo>
                  <a:pt x="678141" y="112776"/>
                </a:lnTo>
                <a:lnTo>
                  <a:pt x="677887" y="112776"/>
                </a:lnTo>
                <a:lnTo>
                  <a:pt x="674751" y="116078"/>
                </a:lnTo>
                <a:lnTo>
                  <a:pt x="674662" y="116840"/>
                </a:lnTo>
                <a:lnTo>
                  <a:pt x="674547" y="117729"/>
                </a:lnTo>
                <a:lnTo>
                  <a:pt x="674497" y="118237"/>
                </a:lnTo>
                <a:lnTo>
                  <a:pt x="674408" y="118999"/>
                </a:lnTo>
                <a:lnTo>
                  <a:pt x="674281" y="120015"/>
                </a:lnTo>
                <a:lnTo>
                  <a:pt x="674230" y="120523"/>
                </a:lnTo>
                <a:lnTo>
                  <a:pt x="696849" y="120523"/>
                </a:lnTo>
                <a:lnTo>
                  <a:pt x="736854" y="120523"/>
                </a:lnTo>
                <a:lnTo>
                  <a:pt x="736739" y="120015"/>
                </a:lnTo>
                <a:lnTo>
                  <a:pt x="736523" y="118999"/>
                </a:lnTo>
                <a:lnTo>
                  <a:pt x="732904" y="111633"/>
                </a:lnTo>
                <a:lnTo>
                  <a:pt x="730859" y="108966"/>
                </a:lnTo>
                <a:lnTo>
                  <a:pt x="728332" y="106807"/>
                </a:lnTo>
                <a:lnTo>
                  <a:pt x="731189" y="104902"/>
                </a:lnTo>
                <a:lnTo>
                  <a:pt x="733221" y="101346"/>
                </a:lnTo>
                <a:lnTo>
                  <a:pt x="733221" y="99060"/>
                </a:lnTo>
                <a:lnTo>
                  <a:pt x="733221" y="83820"/>
                </a:lnTo>
                <a:lnTo>
                  <a:pt x="733221" y="65024"/>
                </a:lnTo>
                <a:lnTo>
                  <a:pt x="731139" y="63627"/>
                </a:lnTo>
                <a:lnTo>
                  <a:pt x="729234" y="62357"/>
                </a:lnTo>
                <a:lnTo>
                  <a:pt x="716356" y="62357"/>
                </a:lnTo>
                <a:lnTo>
                  <a:pt x="715695" y="62865"/>
                </a:lnTo>
                <a:lnTo>
                  <a:pt x="715518" y="62865"/>
                </a:lnTo>
                <a:lnTo>
                  <a:pt x="715518" y="63627"/>
                </a:lnTo>
                <a:lnTo>
                  <a:pt x="714705" y="63627"/>
                </a:lnTo>
                <a:lnTo>
                  <a:pt x="715022" y="63385"/>
                </a:lnTo>
                <a:lnTo>
                  <a:pt x="715518" y="63627"/>
                </a:lnTo>
                <a:lnTo>
                  <a:pt x="715518" y="62865"/>
                </a:lnTo>
                <a:lnTo>
                  <a:pt x="714057" y="62865"/>
                </a:lnTo>
                <a:lnTo>
                  <a:pt x="713092" y="62357"/>
                </a:lnTo>
                <a:lnTo>
                  <a:pt x="710920" y="62357"/>
                </a:lnTo>
                <a:lnTo>
                  <a:pt x="710920" y="88392"/>
                </a:lnTo>
                <a:lnTo>
                  <a:pt x="710882" y="92964"/>
                </a:lnTo>
                <a:lnTo>
                  <a:pt x="710768" y="93853"/>
                </a:lnTo>
                <a:lnTo>
                  <a:pt x="710666" y="94742"/>
                </a:lnTo>
                <a:lnTo>
                  <a:pt x="710539" y="95758"/>
                </a:lnTo>
                <a:lnTo>
                  <a:pt x="710450" y="99060"/>
                </a:lnTo>
                <a:lnTo>
                  <a:pt x="709955" y="99060"/>
                </a:lnTo>
                <a:lnTo>
                  <a:pt x="697611" y="88138"/>
                </a:lnTo>
                <a:lnTo>
                  <a:pt x="698715" y="86614"/>
                </a:lnTo>
                <a:lnTo>
                  <a:pt x="700671" y="84455"/>
                </a:lnTo>
                <a:lnTo>
                  <a:pt x="701992" y="83820"/>
                </a:lnTo>
                <a:lnTo>
                  <a:pt x="706793" y="83820"/>
                </a:lnTo>
                <a:lnTo>
                  <a:pt x="708418" y="85090"/>
                </a:lnTo>
                <a:lnTo>
                  <a:pt x="708875" y="85725"/>
                </a:lnTo>
                <a:lnTo>
                  <a:pt x="709663" y="86614"/>
                </a:lnTo>
                <a:lnTo>
                  <a:pt x="710920" y="88392"/>
                </a:lnTo>
                <a:lnTo>
                  <a:pt x="710920" y="62357"/>
                </a:lnTo>
                <a:lnTo>
                  <a:pt x="690702" y="62357"/>
                </a:lnTo>
                <a:lnTo>
                  <a:pt x="689584" y="62865"/>
                </a:lnTo>
                <a:lnTo>
                  <a:pt x="687895" y="62865"/>
                </a:lnTo>
                <a:lnTo>
                  <a:pt x="687895" y="63627"/>
                </a:lnTo>
                <a:lnTo>
                  <a:pt x="682853" y="69215"/>
                </a:lnTo>
                <a:lnTo>
                  <a:pt x="671576" y="69215"/>
                </a:lnTo>
                <a:lnTo>
                  <a:pt x="671601" y="69392"/>
                </a:lnTo>
                <a:lnTo>
                  <a:pt x="671271" y="67818"/>
                </a:lnTo>
                <a:lnTo>
                  <a:pt x="669582" y="63627"/>
                </a:lnTo>
                <a:lnTo>
                  <a:pt x="687895" y="63627"/>
                </a:lnTo>
                <a:lnTo>
                  <a:pt x="687895" y="62865"/>
                </a:lnTo>
                <a:lnTo>
                  <a:pt x="669264" y="62865"/>
                </a:lnTo>
                <a:lnTo>
                  <a:pt x="669061" y="62357"/>
                </a:lnTo>
                <a:lnTo>
                  <a:pt x="659498" y="62357"/>
                </a:lnTo>
                <a:lnTo>
                  <a:pt x="659498" y="111887"/>
                </a:lnTo>
                <a:lnTo>
                  <a:pt x="657542" y="112522"/>
                </a:lnTo>
                <a:lnTo>
                  <a:pt x="657758" y="112522"/>
                </a:lnTo>
                <a:lnTo>
                  <a:pt x="657186" y="112776"/>
                </a:lnTo>
                <a:lnTo>
                  <a:pt x="656158" y="113538"/>
                </a:lnTo>
                <a:lnTo>
                  <a:pt x="656120" y="110871"/>
                </a:lnTo>
                <a:lnTo>
                  <a:pt x="657199" y="111379"/>
                </a:lnTo>
                <a:lnTo>
                  <a:pt x="657961" y="111633"/>
                </a:lnTo>
                <a:lnTo>
                  <a:pt x="657199" y="111633"/>
                </a:lnTo>
                <a:lnTo>
                  <a:pt x="659498" y="111887"/>
                </a:lnTo>
                <a:lnTo>
                  <a:pt x="659498" y="62357"/>
                </a:lnTo>
                <a:lnTo>
                  <a:pt x="649452" y="62357"/>
                </a:lnTo>
                <a:lnTo>
                  <a:pt x="642162" y="62865"/>
                </a:lnTo>
                <a:lnTo>
                  <a:pt x="622820" y="62865"/>
                </a:lnTo>
                <a:lnTo>
                  <a:pt x="619340" y="62357"/>
                </a:lnTo>
                <a:lnTo>
                  <a:pt x="605967" y="62357"/>
                </a:lnTo>
                <a:lnTo>
                  <a:pt x="605459" y="62865"/>
                </a:lnTo>
                <a:lnTo>
                  <a:pt x="604697" y="62865"/>
                </a:lnTo>
                <a:lnTo>
                  <a:pt x="604697" y="63627"/>
                </a:lnTo>
                <a:lnTo>
                  <a:pt x="601776" y="66548"/>
                </a:lnTo>
                <a:lnTo>
                  <a:pt x="601649" y="80772"/>
                </a:lnTo>
                <a:lnTo>
                  <a:pt x="604151" y="83312"/>
                </a:lnTo>
                <a:lnTo>
                  <a:pt x="599211" y="83312"/>
                </a:lnTo>
                <a:lnTo>
                  <a:pt x="599211" y="83058"/>
                </a:lnTo>
                <a:lnTo>
                  <a:pt x="599287" y="81280"/>
                </a:lnTo>
                <a:lnTo>
                  <a:pt x="599363" y="80137"/>
                </a:lnTo>
                <a:lnTo>
                  <a:pt x="599452" y="78613"/>
                </a:lnTo>
                <a:lnTo>
                  <a:pt x="599516" y="77343"/>
                </a:lnTo>
                <a:lnTo>
                  <a:pt x="599605" y="75692"/>
                </a:lnTo>
                <a:lnTo>
                  <a:pt x="599643" y="74930"/>
                </a:lnTo>
                <a:lnTo>
                  <a:pt x="599694" y="69278"/>
                </a:lnTo>
                <a:lnTo>
                  <a:pt x="599694" y="69723"/>
                </a:lnTo>
                <a:lnTo>
                  <a:pt x="601649" y="69723"/>
                </a:lnTo>
                <a:lnTo>
                  <a:pt x="601649" y="69215"/>
                </a:lnTo>
                <a:lnTo>
                  <a:pt x="599694" y="69215"/>
                </a:lnTo>
                <a:lnTo>
                  <a:pt x="599744" y="63627"/>
                </a:lnTo>
                <a:lnTo>
                  <a:pt x="604697" y="63627"/>
                </a:lnTo>
                <a:lnTo>
                  <a:pt x="604697" y="62865"/>
                </a:lnTo>
                <a:lnTo>
                  <a:pt x="603237" y="62865"/>
                </a:lnTo>
                <a:lnTo>
                  <a:pt x="598360" y="62865"/>
                </a:lnTo>
                <a:lnTo>
                  <a:pt x="597573" y="62357"/>
                </a:lnTo>
                <a:lnTo>
                  <a:pt x="581837" y="62357"/>
                </a:lnTo>
                <a:lnTo>
                  <a:pt x="581406" y="62801"/>
                </a:lnTo>
                <a:lnTo>
                  <a:pt x="581406" y="63627"/>
                </a:lnTo>
                <a:lnTo>
                  <a:pt x="580605" y="63627"/>
                </a:lnTo>
                <a:lnTo>
                  <a:pt x="580847" y="63373"/>
                </a:lnTo>
                <a:lnTo>
                  <a:pt x="581406" y="63627"/>
                </a:lnTo>
                <a:lnTo>
                  <a:pt x="581406" y="62801"/>
                </a:lnTo>
                <a:lnTo>
                  <a:pt x="579755" y="62865"/>
                </a:lnTo>
                <a:lnTo>
                  <a:pt x="578662" y="62357"/>
                </a:lnTo>
                <a:lnTo>
                  <a:pt x="559066" y="62357"/>
                </a:lnTo>
                <a:lnTo>
                  <a:pt x="557834" y="62865"/>
                </a:lnTo>
                <a:lnTo>
                  <a:pt x="555993" y="62865"/>
                </a:lnTo>
                <a:lnTo>
                  <a:pt x="555993" y="63627"/>
                </a:lnTo>
                <a:lnTo>
                  <a:pt x="553847" y="64516"/>
                </a:lnTo>
                <a:lnTo>
                  <a:pt x="547636" y="69215"/>
                </a:lnTo>
                <a:lnTo>
                  <a:pt x="541921" y="69215"/>
                </a:lnTo>
                <a:lnTo>
                  <a:pt x="542112" y="69723"/>
                </a:lnTo>
                <a:lnTo>
                  <a:pt x="547217" y="69723"/>
                </a:lnTo>
                <a:lnTo>
                  <a:pt x="542353" y="75692"/>
                </a:lnTo>
                <a:lnTo>
                  <a:pt x="542480" y="70739"/>
                </a:lnTo>
                <a:lnTo>
                  <a:pt x="541870" y="69088"/>
                </a:lnTo>
                <a:lnTo>
                  <a:pt x="541413" y="67818"/>
                </a:lnTo>
                <a:lnTo>
                  <a:pt x="538530" y="64503"/>
                </a:lnTo>
                <a:lnTo>
                  <a:pt x="538530" y="83058"/>
                </a:lnTo>
                <a:lnTo>
                  <a:pt x="538441" y="83312"/>
                </a:lnTo>
                <a:lnTo>
                  <a:pt x="538200" y="83312"/>
                </a:lnTo>
                <a:lnTo>
                  <a:pt x="538530" y="83058"/>
                </a:lnTo>
                <a:lnTo>
                  <a:pt x="538530" y="64503"/>
                </a:lnTo>
                <a:lnTo>
                  <a:pt x="537794" y="63627"/>
                </a:lnTo>
                <a:lnTo>
                  <a:pt x="555993" y="63627"/>
                </a:lnTo>
                <a:lnTo>
                  <a:pt x="555993" y="62865"/>
                </a:lnTo>
                <a:lnTo>
                  <a:pt x="537146" y="62865"/>
                </a:lnTo>
                <a:lnTo>
                  <a:pt x="536778" y="62865"/>
                </a:lnTo>
                <a:lnTo>
                  <a:pt x="535609" y="62357"/>
                </a:lnTo>
                <a:lnTo>
                  <a:pt x="526643" y="62357"/>
                </a:lnTo>
                <a:lnTo>
                  <a:pt x="524624" y="62865"/>
                </a:lnTo>
                <a:lnTo>
                  <a:pt x="516140" y="62865"/>
                </a:lnTo>
                <a:lnTo>
                  <a:pt x="513816" y="62357"/>
                </a:lnTo>
                <a:lnTo>
                  <a:pt x="512711" y="62357"/>
                </a:lnTo>
                <a:lnTo>
                  <a:pt x="512711" y="162433"/>
                </a:lnTo>
                <a:lnTo>
                  <a:pt x="498322" y="162433"/>
                </a:lnTo>
                <a:lnTo>
                  <a:pt x="500811" y="161290"/>
                </a:lnTo>
                <a:lnTo>
                  <a:pt x="508850" y="161290"/>
                </a:lnTo>
                <a:lnTo>
                  <a:pt x="509092" y="161671"/>
                </a:lnTo>
                <a:lnTo>
                  <a:pt x="512711" y="162433"/>
                </a:lnTo>
                <a:lnTo>
                  <a:pt x="512711" y="62357"/>
                </a:lnTo>
                <a:lnTo>
                  <a:pt x="508901" y="62357"/>
                </a:lnTo>
                <a:lnTo>
                  <a:pt x="508901" y="99060"/>
                </a:lnTo>
                <a:lnTo>
                  <a:pt x="508685" y="98425"/>
                </a:lnTo>
                <a:lnTo>
                  <a:pt x="508685" y="161036"/>
                </a:lnTo>
                <a:lnTo>
                  <a:pt x="500875" y="161036"/>
                </a:lnTo>
                <a:lnTo>
                  <a:pt x="501002" y="160909"/>
                </a:lnTo>
                <a:lnTo>
                  <a:pt x="503809" y="157861"/>
                </a:lnTo>
                <a:lnTo>
                  <a:pt x="503885" y="157734"/>
                </a:lnTo>
                <a:lnTo>
                  <a:pt x="504647" y="156464"/>
                </a:lnTo>
                <a:lnTo>
                  <a:pt x="504913" y="155829"/>
                </a:lnTo>
                <a:lnTo>
                  <a:pt x="505129" y="155321"/>
                </a:lnTo>
                <a:lnTo>
                  <a:pt x="508685" y="161036"/>
                </a:lnTo>
                <a:lnTo>
                  <a:pt x="508685" y="98425"/>
                </a:lnTo>
                <a:lnTo>
                  <a:pt x="504037" y="84709"/>
                </a:lnTo>
                <a:lnTo>
                  <a:pt x="505320" y="85090"/>
                </a:lnTo>
                <a:lnTo>
                  <a:pt x="508647" y="85090"/>
                </a:lnTo>
                <a:lnTo>
                  <a:pt x="508762" y="85979"/>
                </a:lnTo>
                <a:lnTo>
                  <a:pt x="508889" y="96901"/>
                </a:lnTo>
                <a:lnTo>
                  <a:pt x="508901" y="99060"/>
                </a:lnTo>
                <a:lnTo>
                  <a:pt x="508901" y="62357"/>
                </a:lnTo>
                <a:lnTo>
                  <a:pt x="504202" y="62357"/>
                </a:lnTo>
                <a:lnTo>
                  <a:pt x="503008" y="62865"/>
                </a:lnTo>
                <a:lnTo>
                  <a:pt x="502666" y="62865"/>
                </a:lnTo>
                <a:lnTo>
                  <a:pt x="499364" y="66294"/>
                </a:lnTo>
                <a:lnTo>
                  <a:pt x="499287" y="139954"/>
                </a:lnTo>
                <a:lnTo>
                  <a:pt x="497636" y="139319"/>
                </a:lnTo>
                <a:lnTo>
                  <a:pt x="497230" y="139319"/>
                </a:lnTo>
                <a:lnTo>
                  <a:pt x="495744" y="139065"/>
                </a:lnTo>
                <a:lnTo>
                  <a:pt x="494347" y="139065"/>
                </a:lnTo>
                <a:lnTo>
                  <a:pt x="494271" y="137922"/>
                </a:lnTo>
                <a:lnTo>
                  <a:pt x="494169" y="135890"/>
                </a:lnTo>
                <a:lnTo>
                  <a:pt x="494055" y="124333"/>
                </a:lnTo>
                <a:lnTo>
                  <a:pt x="499287" y="139954"/>
                </a:lnTo>
                <a:lnTo>
                  <a:pt x="499287" y="66395"/>
                </a:lnTo>
                <a:lnTo>
                  <a:pt x="498830" y="66929"/>
                </a:lnTo>
                <a:lnTo>
                  <a:pt x="498602" y="67310"/>
                </a:lnTo>
                <a:lnTo>
                  <a:pt x="498348" y="67818"/>
                </a:lnTo>
                <a:lnTo>
                  <a:pt x="498094" y="67818"/>
                </a:lnTo>
                <a:lnTo>
                  <a:pt x="495503" y="62865"/>
                </a:lnTo>
                <a:lnTo>
                  <a:pt x="491401" y="62382"/>
                </a:lnTo>
                <a:lnTo>
                  <a:pt x="491401" y="162433"/>
                </a:lnTo>
                <a:lnTo>
                  <a:pt x="474433" y="162433"/>
                </a:lnTo>
                <a:lnTo>
                  <a:pt x="480009" y="161290"/>
                </a:lnTo>
                <a:lnTo>
                  <a:pt x="487121" y="161290"/>
                </a:lnTo>
                <a:lnTo>
                  <a:pt x="491401" y="162433"/>
                </a:lnTo>
                <a:lnTo>
                  <a:pt x="491401" y="62382"/>
                </a:lnTo>
                <a:lnTo>
                  <a:pt x="491248" y="62357"/>
                </a:lnTo>
                <a:lnTo>
                  <a:pt x="504202" y="62357"/>
                </a:lnTo>
                <a:lnTo>
                  <a:pt x="505383" y="61849"/>
                </a:lnTo>
                <a:lnTo>
                  <a:pt x="487108" y="61849"/>
                </a:lnTo>
                <a:lnTo>
                  <a:pt x="487108" y="62357"/>
                </a:lnTo>
                <a:lnTo>
                  <a:pt x="484035" y="62865"/>
                </a:lnTo>
                <a:lnTo>
                  <a:pt x="478294" y="62865"/>
                </a:lnTo>
                <a:lnTo>
                  <a:pt x="474675" y="62115"/>
                </a:lnTo>
                <a:lnTo>
                  <a:pt x="476643" y="62357"/>
                </a:lnTo>
                <a:lnTo>
                  <a:pt x="487108" y="62357"/>
                </a:lnTo>
                <a:lnTo>
                  <a:pt x="487108" y="61849"/>
                </a:lnTo>
                <a:lnTo>
                  <a:pt x="473468" y="61849"/>
                </a:lnTo>
                <a:lnTo>
                  <a:pt x="472694" y="61849"/>
                </a:lnTo>
                <a:lnTo>
                  <a:pt x="471081" y="61849"/>
                </a:lnTo>
                <a:lnTo>
                  <a:pt x="471081" y="85090"/>
                </a:lnTo>
                <a:lnTo>
                  <a:pt x="471068" y="139065"/>
                </a:lnTo>
                <a:lnTo>
                  <a:pt x="467258" y="139065"/>
                </a:lnTo>
                <a:lnTo>
                  <a:pt x="466991" y="139192"/>
                </a:lnTo>
                <a:lnTo>
                  <a:pt x="466991" y="162433"/>
                </a:lnTo>
                <a:lnTo>
                  <a:pt x="406628" y="162433"/>
                </a:lnTo>
                <a:lnTo>
                  <a:pt x="410832" y="161798"/>
                </a:lnTo>
                <a:lnTo>
                  <a:pt x="418807" y="161290"/>
                </a:lnTo>
                <a:lnTo>
                  <a:pt x="421500" y="161290"/>
                </a:lnTo>
                <a:lnTo>
                  <a:pt x="438734" y="161290"/>
                </a:lnTo>
                <a:lnTo>
                  <a:pt x="444614" y="161925"/>
                </a:lnTo>
                <a:lnTo>
                  <a:pt x="447713" y="162306"/>
                </a:lnTo>
                <a:lnTo>
                  <a:pt x="452462" y="162306"/>
                </a:lnTo>
                <a:lnTo>
                  <a:pt x="455371" y="161290"/>
                </a:lnTo>
                <a:lnTo>
                  <a:pt x="464477" y="161290"/>
                </a:lnTo>
                <a:lnTo>
                  <a:pt x="466991" y="162433"/>
                </a:lnTo>
                <a:lnTo>
                  <a:pt x="466991" y="139192"/>
                </a:lnTo>
                <a:lnTo>
                  <a:pt x="464400" y="140296"/>
                </a:lnTo>
                <a:lnTo>
                  <a:pt x="464400" y="161036"/>
                </a:lnTo>
                <a:lnTo>
                  <a:pt x="456107" y="161036"/>
                </a:lnTo>
                <a:lnTo>
                  <a:pt x="457949" y="159258"/>
                </a:lnTo>
                <a:lnTo>
                  <a:pt x="458089" y="159131"/>
                </a:lnTo>
                <a:lnTo>
                  <a:pt x="459143" y="158115"/>
                </a:lnTo>
                <a:lnTo>
                  <a:pt x="459473" y="157734"/>
                </a:lnTo>
                <a:lnTo>
                  <a:pt x="459968" y="157099"/>
                </a:lnTo>
                <a:lnTo>
                  <a:pt x="460514" y="155956"/>
                </a:lnTo>
                <a:lnTo>
                  <a:pt x="461022" y="157099"/>
                </a:lnTo>
                <a:lnTo>
                  <a:pt x="461708" y="158115"/>
                </a:lnTo>
                <a:lnTo>
                  <a:pt x="464400" y="161036"/>
                </a:lnTo>
                <a:lnTo>
                  <a:pt x="464400" y="140296"/>
                </a:lnTo>
                <a:lnTo>
                  <a:pt x="464121" y="140335"/>
                </a:lnTo>
                <a:lnTo>
                  <a:pt x="462026" y="142748"/>
                </a:lnTo>
                <a:lnTo>
                  <a:pt x="462026" y="139954"/>
                </a:lnTo>
                <a:lnTo>
                  <a:pt x="462114" y="133350"/>
                </a:lnTo>
                <a:lnTo>
                  <a:pt x="462153" y="132969"/>
                </a:lnTo>
                <a:lnTo>
                  <a:pt x="462254" y="131572"/>
                </a:lnTo>
                <a:lnTo>
                  <a:pt x="462749" y="128651"/>
                </a:lnTo>
                <a:lnTo>
                  <a:pt x="462838" y="127635"/>
                </a:lnTo>
                <a:lnTo>
                  <a:pt x="462953" y="126111"/>
                </a:lnTo>
                <a:lnTo>
                  <a:pt x="463054" y="116078"/>
                </a:lnTo>
                <a:lnTo>
                  <a:pt x="460057" y="113538"/>
                </a:lnTo>
                <a:lnTo>
                  <a:pt x="458863" y="112522"/>
                </a:lnTo>
                <a:lnTo>
                  <a:pt x="460222" y="112522"/>
                </a:lnTo>
                <a:lnTo>
                  <a:pt x="452780" y="111379"/>
                </a:lnTo>
                <a:lnTo>
                  <a:pt x="454025" y="111379"/>
                </a:lnTo>
                <a:lnTo>
                  <a:pt x="455688" y="110871"/>
                </a:lnTo>
                <a:lnTo>
                  <a:pt x="457784" y="110236"/>
                </a:lnTo>
                <a:lnTo>
                  <a:pt x="461264" y="106426"/>
                </a:lnTo>
                <a:lnTo>
                  <a:pt x="461149" y="97663"/>
                </a:lnTo>
                <a:lnTo>
                  <a:pt x="461086" y="96520"/>
                </a:lnTo>
                <a:lnTo>
                  <a:pt x="460971" y="94742"/>
                </a:lnTo>
                <a:lnTo>
                  <a:pt x="460895" y="83820"/>
                </a:lnTo>
                <a:lnTo>
                  <a:pt x="463448" y="83820"/>
                </a:lnTo>
                <a:lnTo>
                  <a:pt x="465734" y="85090"/>
                </a:lnTo>
                <a:lnTo>
                  <a:pt x="471081" y="85090"/>
                </a:lnTo>
                <a:lnTo>
                  <a:pt x="471081" y="61849"/>
                </a:lnTo>
                <a:lnTo>
                  <a:pt x="467842" y="61849"/>
                </a:lnTo>
                <a:lnTo>
                  <a:pt x="465213" y="62865"/>
                </a:lnTo>
                <a:lnTo>
                  <a:pt x="465010" y="62865"/>
                </a:lnTo>
                <a:lnTo>
                  <a:pt x="462686" y="65379"/>
                </a:lnTo>
                <a:lnTo>
                  <a:pt x="462686" y="83312"/>
                </a:lnTo>
                <a:lnTo>
                  <a:pt x="462534" y="83312"/>
                </a:lnTo>
                <a:lnTo>
                  <a:pt x="460895" y="83312"/>
                </a:lnTo>
                <a:lnTo>
                  <a:pt x="460883" y="80137"/>
                </a:lnTo>
                <a:lnTo>
                  <a:pt x="462686" y="83312"/>
                </a:lnTo>
                <a:lnTo>
                  <a:pt x="462686" y="65379"/>
                </a:lnTo>
                <a:lnTo>
                  <a:pt x="461594" y="66548"/>
                </a:lnTo>
                <a:lnTo>
                  <a:pt x="460794" y="67818"/>
                </a:lnTo>
                <a:lnTo>
                  <a:pt x="460235" y="69088"/>
                </a:lnTo>
                <a:lnTo>
                  <a:pt x="459206" y="66294"/>
                </a:lnTo>
                <a:lnTo>
                  <a:pt x="457403" y="63627"/>
                </a:lnTo>
                <a:lnTo>
                  <a:pt x="456895" y="62865"/>
                </a:lnTo>
                <a:lnTo>
                  <a:pt x="456196" y="61849"/>
                </a:lnTo>
                <a:lnTo>
                  <a:pt x="448259" y="61849"/>
                </a:lnTo>
                <a:lnTo>
                  <a:pt x="448259" y="111887"/>
                </a:lnTo>
                <a:lnTo>
                  <a:pt x="446303" y="112522"/>
                </a:lnTo>
                <a:lnTo>
                  <a:pt x="446519" y="112522"/>
                </a:lnTo>
                <a:lnTo>
                  <a:pt x="445947" y="112776"/>
                </a:lnTo>
                <a:lnTo>
                  <a:pt x="444919" y="113538"/>
                </a:lnTo>
                <a:lnTo>
                  <a:pt x="444868" y="110871"/>
                </a:lnTo>
                <a:lnTo>
                  <a:pt x="445960" y="111379"/>
                </a:lnTo>
                <a:lnTo>
                  <a:pt x="446722" y="111633"/>
                </a:lnTo>
                <a:lnTo>
                  <a:pt x="445960" y="111633"/>
                </a:lnTo>
                <a:lnTo>
                  <a:pt x="448259" y="111887"/>
                </a:lnTo>
                <a:lnTo>
                  <a:pt x="448259" y="61849"/>
                </a:lnTo>
                <a:lnTo>
                  <a:pt x="441515" y="61849"/>
                </a:lnTo>
                <a:lnTo>
                  <a:pt x="440817" y="61963"/>
                </a:lnTo>
                <a:lnTo>
                  <a:pt x="440817" y="136144"/>
                </a:lnTo>
                <a:lnTo>
                  <a:pt x="440728" y="137287"/>
                </a:lnTo>
                <a:lnTo>
                  <a:pt x="437857" y="139065"/>
                </a:lnTo>
                <a:lnTo>
                  <a:pt x="425907" y="139065"/>
                </a:lnTo>
                <a:lnTo>
                  <a:pt x="425907" y="133350"/>
                </a:lnTo>
                <a:lnTo>
                  <a:pt x="427799" y="136144"/>
                </a:lnTo>
                <a:lnTo>
                  <a:pt x="427418" y="136144"/>
                </a:lnTo>
                <a:lnTo>
                  <a:pt x="431330" y="137922"/>
                </a:lnTo>
                <a:lnTo>
                  <a:pt x="436829" y="137922"/>
                </a:lnTo>
                <a:lnTo>
                  <a:pt x="438988" y="137287"/>
                </a:lnTo>
                <a:lnTo>
                  <a:pt x="440817" y="136144"/>
                </a:lnTo>
                <a:lnTo>
                  <a:pt x="440817" y="61963"/>
                </a:lnTo>
                <a:lnTo>
                  <a:pt x="438213" y="62357"/>
                </a:lnTo>
                <a:lnTo>
                  <a:pt x="430923" y="62865"/>
                </a:lnTo>
                <a:lnTo>
                  <a:pt x="411568" y="62865"/>
                </a:lnTo>
                <a:lnTo>
                  <a:pt x="404634" y="61849"/>
                </a:lnTo>
                <a:lnTo>
                  <a:pt x="402145" y="61849"/>
                </a:lnTo>
                <a:lnTo>
                  <a:pt x="402145" y="139065"/>
                </a:lnTo>
                <a:lnTo>
                  <a:pt x="399910" y="139065"/>
                </a:lnTo>
                <a:lnTo>
                  <a:pt x="398348" y="139319"/>
                </a:lnTo>
                <a:lnTo>
                  <a:pt x="398284" y="162433"/>
                </a:lnTo>
                <a:lnTo>
                  <a:pt x="388543" y="162433"/>
                </a:lnTo>
                <a:lnTo>
                  <a:pt x="391566" y="161290"/>
                </a:lnTo>
                <a:lnTo>
                  <a:pt x="395566" y="161290"/>
                </a:lnTo>
                <a:lnTo>
                  <a:pt x="398284" y="162433"/>
                </a:lnTo>
                <a:lnTo>
                  <a:pt x="398284" y="139357"/>
                </a:lnTo>
                <a:lnTo>
                  <a:pt x="396951" y="139954"/>
                </a:lnTo>
                <a:lnTo>
                  <a:pt x="397065" y="135128"/>
                </a:lnTo>
                <a:lnTo>
                  <a:pt x="397167" y="133350"/>
                </a:lnTo>
                <a:lnTo>
                  <a:pt x="397268" y="131572"/>
                </a:lnTo>
                <a:lnTo>
                  <a:pt x="397497" y="127635"/>
                </a:lnTo>
                <a:lnTo>
                  <a:pt x="397598" y="115824"/>
                </a:lnTo>
                <a:lnTo>
                  <a:pt x="395490" y="114427"/>
                </a:lnTo>
                <a:lnTo>
                  <a:pt x="395490" y="161036"/>
                </a:lnTo>
                <a:lnTo>
                  <a:pt x="391833" y="161036"/>
                </a:lnTo>
                <a:lnTo>
                  <a:pt x="393750" y="159258"/>
                </a:lnTo>
                <a:lnTo>
                  <a:pt x="395490" y="161036"/>
                </a:lnTo>
                <a:lnTo>
                  <a:pt x="395490" y="114427"/>
                </a:lnTo>
                <a:lnTo>
                  <a:pt x="391706" y="111887"/>
                </a:lnTo>
                <a:lnTo>
                  <a:pt x="383578" y="111887"/>
                </a:lnTo>
                <a:lnTo>
                  <a:pt x="383578" y="162433"/>
                </a:lnTo>
                <a:lnTo>
                  <a:pt x="340017" y="162433"/>
                </a:lnTo>
                <a:lnTo>
                  <a:pt x="341388" y="162306"/>
                </a:lnTo>
                <a:lnTo>
                  <a:pt x="341795" y="162306"/>
                </a:lnTo>
                <a:lnTo>
                  <a:pt x="349631" y="161290"/>
                </a:lnTo>
                <a:lnTo>
                  <a:pt x="367652" y="161290"/>
                </a:lnTo>
                <a:lnTo>
                  <a:pt x="368896" y="161290"/>
                </a:lnTo>
                <a:lnTo>
                  <a:pt x="378180" y="161925"/>
                </a:lnTo>
                <a:lnTo>
                  <a:pt x="378955" y="161925"/>
                </a:lnTo>
                <a:lnTo>
                  <a:pt x="381673" y="162306"/>
                </a:lnTo>
                <a:lnTo>
                  <a:pt x="383578" y="162433"/>
                </a:lnTo>
                <a:lnTo>
                  <a:pt x="383578" y="111887"/>
                </a:lnTo>
                <a:lnTo>
                  <a:pt x="381177" y="111887"/>
                </a:lnTo>
                <a:lnTo>
                  <a:pt x="375234" y="115189"/>
                </a:lnTo>
                <a:lnTo>
                  <a:pt x="374777" y="115189"/>
                </a:lnTo>
                <a:lnTo>
                  <a:pt x="374865" y="126873"/>
                </a:lnTo>
                <a:lnTo>
                  <a:pt x="374967" y="139319"/>
                </a:lnTo>
                <a:lnTo>
                  <a:pt x="375818" y="139319"/>
                </a:lnTo>
                <a:lnTo>
                  <a:pt x="371309" y="139954"/>
                </a:lnTo>
                <a:lnTo>
                  <a:pt x="361556" y="139954"/>
                </a:lnTo>
                <a:lnTo>
                  <a:pt x="361594" y="85090"/>
                </a:lnTo>
                <a:lnTo>
                  <a:pt x="369074" y="85090"/>
                </a:lnTo>
                <a:lnTo>
                  <a:pt x="370332" y="83820"/>
                </a:lnTo>
                <a:lnTo>
                  <a:pt x="393407" y="83820"/>
                </a:lnTo>
                <a:lnTo>
                  <a:pt x="394665" y="85090"/>
                </a:lnTo>
                <a:lnTo>
                  <a:pt x="402132" y="85090"/>
                </a:lnTo>
                <a:lnTo>
                  <a:pt x="402145" y="139065"/>
                </a:lnTo>
                <a:lnTo>
                  <a:pt x="402145" y="61849"/>
                </a:lnTo>
                <a:lnTo>
                  <a:pt x="395224" y="61849"/>
                </a:lnTo>
                <a:lnTo>
                  <a:pt x="394208" y="62865"/>
                </a:lnTo>
                <a:lnTo>
                  <a:pt x="390537" y="66548"/>
                </a:lnTo>
                <a:lnTo>
                  <a:pt x="390410" y="80772"/>
                </a:lnTo>
                <a:lnTo>
                  <a:pt x="392912" y="83312"/>
                </a:lnTo>
                <a:lnTo>
                  <a:pt x="370840" y="83312"/>
                </a:lnTo>
                <a:lnTo>
                  <a:pt x="373380" y="80772"/>
                </a:lnTo>
                <a:lnTo>
                  <a:pt x="373380" y="70739"/>
                </a:lnTo>
                <a:lnTo>
                  <a:pt x="372973" y="69723"/>
                </a:lnTo>
                <a:lnTo>
                  <a:pt x="390410" y="69723"/>
                </a:lnTo>
                <a:lnTo>
                  <a:pt x="390410" y="69215"/>
                </a:lnTo>
                <a:lnTo>
                  <a:pt x="372770" y="69215"/>
                </a:lnTo>
                <a:lnTo>
                  <a:pt x="372211" y="67818"/>
                </a:lnTo>
                <a:lnTo>
                  <a:pt x="367436" y="62865"/>
                </a:lnTo>
                <a:lnTo>
                  <a:pt x="367093" y="62865"/>
                </a:lnTo>
                <a:lnTo>
                  <a:pt x="364718" y="61849"/>
                </a:lnTo>
                <a:lnTo>
                  <a:pt x="359638" y="61849"/>
                </a:lnTo>
                <a:lnTo>
                  <a:pt x="358889" y="61849"/>
                </a:lnTo>
                <a:lnTo>
                  <a:pt x="357390" y="61849"/>
                </a:lnTo>
                <a:lnTo>
                  <a:pt x="357390" y="62115"/>
                </a:lnTo>
                <a:lnTo>
                  <a:pt x="352933" y="62865"/>
                </a:lnTo>
                <a:lnTo>
                  <a:pt x="346316" y="62865"/>
                </a:lnTo>
                <a:lnTo>
                  <a:pt x="341947" y="62115"/>
                </a:lnTo>
                <a:lnTo>
                  <a:pt x="344144" y="62357"/>
                </a:lnTo>
                <a:lnTo>
                  <a:pt x="355168" y="62357"/>
                </a:lnTo>
                <a:lnTo>
                  <a:pt x="357390" y="62115"/>
                </a:lnTo>
                <a:lnTo>
                  <a:pt x="357390" y="61849"/>
                </a:lnTo>
                <a:lnTo>
                  <a:pt x="340487" y="61849"/>
                </a:lnTo>
                <a:lnTo>
                  <a:pt x="339737" y="61849"/>
                </a:lnTo>
                <a:lnTo>
                  <a:pt x="337858" y="61849"/>
                </a:lnTo>
                <a:lnTo>
                  <a:pt x="337858" y="138811"/>
                </a:lnTo>
                <a:lnTo>
                  <a:pt x="335597" y="138811"/>
                </a:lnTo>
                <a:lnTo>
                  <a:pt x="334594" y="138976"/>
                </a:lnTo>
                <a:lnTo>
                  <a:pt x="334594" y="162433"/>
                </a:lnTo>
                <a:lnTo>
                  <a:pt x="324294" y="162433"/>
                </a:lnTo>
                <a:lnTo>
                  <a:pt x="327063" y="161290"/>
                </a:lnTo>
                <a:lnTo>
                  <a:pt x="327355" y="161175"/>
                </a:lnTo>
                <a:lnTo>
                  <a:pt x="327228" y="161290"/>
                </a:lnTo>
                <a:lnTo>
                  <a:pt x="331787" y="161290"/>
                </a:lnTo>
                <a:lnTo>
                  <a:pt x="331939" y="161290"/>
                </a:lnTo>
                <a:lnTo>
                  <a:pt x="334594" y="162433"/>
                </a:lnTo>
                <a:lnTo>
                  <a:pt x="334594" y="138976"/>
                </a:lnTo>
                <a:lnTo>
                  <a:pt x="334022" y="139065"/>
                </a:lnTo>
                <a:lnTo>
                  <a:pt x="333476" y="139319"/>
                </a:lnTo>
                <a:lnTo>
                  <a:pt x="332651" y="139319"/>
                </a:lnTo>
                <a:lnTo>
                  <a:pt x="332740" y="135128"/>
                </a:lnTo>
                <a:lnTo>
                  <a:pt x="332854" y="133350"/>
                </a:lnTo>
                <a:lnTo>
                  <a:pt x="332955" y="131572"/>
                </a:lnTo>
                <a:lnTo>
                  <a:pt x="333184" y="127635"/>
                </a:lnTo>
                <a:lnTo>
                  <a:pt x="333286" y="115824"/>
                </a:lnTo>
                <a:lnTo>
                  <a:pt x="331520" y="114655"/>
                </a:lnTo>
                <a:lnTo>
                  <a:pt x="331520" y="161036"/>
                </a:lnTo>
                <a:lnTo>
                  <a:pt x="331355" y="161036"/>
                </a:lnTo>
                <a:lnTo>
                  <a:pt x="327672" y="161036"/>
                </a:lnTo>
                <a:lnTo>
                  <a:pt x="327494" y="161036"/>
                </a:lnTo>
                <a:lnTo>
                  <a:pt x="329565" y="159131"/>
                </a:lnTo>
                <a:lnTo>
                  <a:pt x="331520" y="161036"/>
                </a:lnTo>
                <a:lnTo>
                  <a:pt x="331520" y="114655"/>
                </a:lnTo>
                <a:lnTo>
                  <a:pt x="327393" y="111887"/>
                </a:lnTo>
                <a:lnTo>
                  <a:pt x="319265" y="111887"/>
                </a:lnTo>
                <a:lnTo>
                  <a:pt x="319265" y="162433"/>
                </a:lnTo>
                <a:lnTo>
                  <a:pt x="275704" y="162433"/>
                </a:lnTo>
                <a:lnTo>
                  <a:pt x="277088" y="162306"/>
                </a:lnTo>
                <a:lnTo>
                  <a:pt x="277482" y="162306"/>
                </a:lnTo>
                <a:lnTo>
                  <a:pt x="285318" y="161290"/>
                </a:lnTo>
                <a:lnTo>
                  <a:pt x="303339" y="161290"/>
                </a:lnTo>
                <a:lnTo>
                  <a:pt x="304584" y="161290"/>
                </a:lnTo>
                <a:lnTo>
                  <a:pt x="313867" y="161925"/>
                </a:lnTo>
                <a:lnTo>
                  <a:pt x="314655" y="161925"/>
                </a:lnTo>
                <a:lnTo>
                  <a:pt x="317360" y="162306"/>
                </a:lnTo>
                <a:lnTo>
                  <a:pt x="319265" y="162433"/>
                </a:lnTo>
                <a:lnTo>
                  <a:pt x="319265" y="111887"/>
                </a:lnTo>
                <a:lnTo>
                  <a:pt x="316865" y="111887"/>
                </a:lnTo>
                <a:lnTo>
                  <a:pt x="310921" y="115189"/>
                </a:lnTo>
                <a:lnTo>
                  <a:pt x="310464" y="115189"/>
                </a:lnTo>
                <a:lnTo>
                  <a:pt x="310553" y="126873"/>
                </a:lnTo>
                <a:lnTo>
                  <a:pt x="310654" y="139319"/>
                </a:lnTo>
                <a:lnTo>
                  <a:pt x="311518" y="139319"/>
                </a:lnTo>
                <a:lnTo>
                  <a:pt x="306997" y="139954"/>
                </a:lnTo>
                <a:lnTo>
                  <a:pt x="297243" y="139954"/>
                </a:lnTo>
                <a:lnTo>
                  <a:pt x="297281" y="85090"/>
                </a:lnTo>
                <a:lnTo>
                  <a:pt x="304761" y="85090"/>
                </a:lnTo>
                <a:lnTo>
                  <a:pt x="306031" y="83820"/>
                </a:lnTo>
                <a:lnTo>
                  <a:pt x="329095" y="83820"/>
                </a:lnTo>
                <a:lnTo>
                  <a:pt x="330352" y="85090"/>
                </a:lnTo>
                <a:lnTo>
                  <a:pt x="337832" y="85090"/>
                </a:lnTo>
                <a:lnTo>
                  <a:pt x="337858" y="138811"/>
                </a:lnTo>
                <a:lnTo>
                  <a:pt x="337858" y="61849"/>
                </a:lnTo>
                <a:lnTo>
                  <a:pt x="330911" y="61849"/>
                </a:lnTo>
                <a:lnTo>
                  <a:pt x="326224" y="66548"/>
                </a:lnTo>
                <a:lnTo>
                  <a:pt x="326097" y="80772"/>
                </a:lnTo>
                <a:lnTo>
                  <a:pt x="328599" y="83312"/>
                </a:lnTo>
                <a:lnTo>
                  <a:pt x="306527" y="83312"/>
                </a:lnTo>
                <a:lnTo>
                  <a:pt x="309067" y="80772"/>
                </a:lnTo>
                <a:lnTo>
                  <a:pt x="309067" y="70739"/>
                </a:lnTo>
                <a:lnTo>
                  <a:pt x="308660" y="69723"/>
                </a:lnTo>
                <a:lnTo>
                  <a:pt x="326097" y="69723"/>
                </a:lnTo>
                <a:lnTo>
                  <a:pt x="326097" y="69215"/>
                </a:lnTo>
                <a:lnTo>
                  <a:pt x="308457" y="69215"/>
                </a:lnTo>
                <a:lnTo>
                  <a:pt x="307898" y="67818"/>
                </a:lnTo>
                <a:lnTo>
                  <a:pt x="303136" y="62865"/>
                </a:lnTo>
                <a:lnTo>
                  <a:pt x="302793" y="62865"/>
                </a:lnTo>
                <a:lnTo>
                  <a:pt x="300405" y="61849"/>
                </a:lnTo>
                <a:lnTo>
                  <a:pt x="295338" y="61849"/>
                </a:lnTo>
                <a:lnTo>
                  <a:pt x="294551" y="61849"/>
                </a:lnTo>
                <a:lnTo>
                  <a:pt x="293077" y="61849"/>
                </a:lnTo>
                <a:lnTo>
                  <a:pt x="293077" y="62115"/>
                </a:lnTo>
                <a:lnTo>
                  <a:pt x="288709" y="62865"/>
                </a:lnTo>
                <a:lnTo>
                  <a:pt x="282016" y="62865"/>
                </a:lnTo>
                <a:lnTo>
                  <a:pt x="277634" y="62115"/>
                </a:lnTo>
                <a:lnTo>
                  <a:pt x="279831" y="62357"/>
                </a:lnTo>
                <a:lnTo>
                  <a:pt x="290855" y="62357"/>
                </a:lnTo>
                <a:lnTo>
                  <a:pt x="293077" y="62115"/>
                </a:lnTo>
                <a:lnTo>
                  <a:pt x="293077" y="61849"/>
                </a:lnTo>
                <a:lnTo>
                  <a:pt x="276174" y="61849"/>
                </a:lnTo>
                <a:lnTo>
                  <a:pt x="275424" y="61849"/>
                </a:lnTo>
                <a:lnTo>
                  <a:pt x="273545" y="61849"/>
                </a:lnTo>
                <a:lnTo>
                  <a:pt x="273545" y="138811"/>
                </a:lnTo>
                <a:lnTo>
                  <a:pt x="271589" y="138811"/>
                </a:lnTo>
                <a:lnTo>
                  <a:pt x="271589" y="162433"/>
                </a:lnTo>
                <a:lnTo>
                  <a:pt x="264985" y="162433"/>
                </a:lnTo>
                <a:lnTo>
                  <a:pt x="266636" y="161925"/>
                </a:lnTo>
                <a:lnTo>
                  <a:pt x="266433" y="161925"/>
                </a:lnTo>
                <a:lnTo>
                  <a:pt x="267500" y="161290"/>
                </a:lnTo>
                <a:lnTo>
                  <a:pt x="268414" y="161290"/>
                </a:lnTo>
                <a:lnTo>
                  <a:pt x="269621" y="161925"/>
                </a:lnTo>
                <a:lnTo>
                  <a:pt x="271589" y="162433"/>
                </a:lnTo>
                <a:lnTo>
                  <a:pt x="271589" y="138811"/>
                </a:lnTo>
                <a:lnTo>
                  <a:pt x="270840" y="138811"/>
                </a:lnTo>
                <a:lnTo>
                  <a:pt x="268909" y="139319"/>
                </a:lnTo>
                <a:lnTo>
                  <a:pt x="267550" y="139954"/>
                </a:lnTo>
                <a:lnTo>
                  <a:pt x="266979" y="139954"/>
                </a:lnTo>
                <a:lnTo>
                  <a:pt x="265480" y="139319"/>
                </a:lnTo>
                <a:lnTo>
                  <a:pt x="265201" y="139319"/>
                </a:lnTo>
                <a:lnTo>
                  <a:pt x="264033" y="139065"/>
                </a:lnTo>
                <a:lnTo>
                  <a:pt x="260756" y="139065"/>
                </a:lnTo>
                <a:lnTo>
                  <a:pt x="260667" y="138811"/>
                </a:lnTo>
                <a:lnTo>
                  <a:pt x="260553" y="138430"/>
                </a:lnTo>
                <a:lnTo>
                  <a:pt x="260172" y="137287"/>
                </a:lnTo>
                <a:lnTo>
                  <a:pt x="259727" y="135636"/>
                </a:lnTo>
                <a:lnTo>
                  <a:pt x="259334" y="134086"/>
                </a:lnTo>
                <a:lnTo>
                  <a:pt x="259334" y="162433"/>
                </a:lnTo>
                <a:lnTo>
                  <a:pt x="246913" y="162433"/>
                </a:lnTo>
                <a:lnTo>
                  <a:pt x="241820" y="162433"/>
                </a:lnTo>
                <a:lnTo>
                  <a:pt x="247611" y="161290"/>
                </a:lnTo>
                <a:lnTo>
                  <a:pt x="253288" y="161290"/>
                </a:lnTo>
                <a:lnTo>
                  <a:pt x="259334" y="162433"/>
                </a:lnTo>
                <a:lnTo>
                  <a:pt x="259334" y="134086"/>
                </a:lnTo>
                <a:lnTo>
                  <a:pt x="258699" y="131572"/>
                </a:lnTo>
                <a:lnTo>
                  <a:pt x="246722" y="83820"/>
                </a:lnTo>
                <a:lnTo>
                  <a:pt x="264782" y="83820"/>
                </a:lnTo>
                <a:lnTo>
                  <a:pt x="266039" y="85090"/>
                </a:lnTo>
                <a:lnTo>
                  <a:pt x="273519" y="85090"/>
                </a:lnTo>
                <a:lnTo>
                  <a:pt x="273545" y="138811"/>
                </a:lnTo>
                <a:lnTo>
                  <a:pt x="273545" y="61849"/>
                </a:lnTo>
                <a:lnTo>
                  <a:pt x="266598" y="61849"/>
                </a:lnTo>
                <a:lnTo>
                  <a:pt x="261912" y="66548"/>
                </a:lnTo>
                <a:lnTo>
                  <a:pt x="261785" y="80772"/>
                </a:lnTo>
                <a:lnTo>
                  <a:pt x="264287" y="83312"/>
                </a:lnTo>
                <a:lnTo>
                  <a:pt x="246595" y="83312"/>
                </a:lnTo>
                <a:lnTo>
                  <a:pt x="243192" y="69723"/>
                </a:lnTo>
                <a:lnTo>
                  <a:pt x="261785" y="69723"/>
                </a:lnTo>
                <a:lnTo>
                  <a:pt x="261785" y="69215"/>
                </a:lnTo>
                <a:lnTo>
                  <a:pt x="242963" y="69215"/>
                </a:lnTo>
                <a:lnTo>
                  <a:pt x="241947" y="66929"/>
                </a:lnTo>
                <a:lnTo>
                  <a:pt x="238925" y="62865"/>
                </a:lnTo>
                <a:lnTo>
                  <a:pt x="238785" y="62865"/>
                </a:lnTo>
                <a:lnTo>
                  <a:pt x="237286" y="61709"/>
                </a:lnTo>
                <a:lnTo>
                  <a:pt x="237286" y="139065"/>
                </a:lnTo>
                <a:lnTo>
                  <a:pt x="235267" y="139319"/>
                </a:lnTo>
                <a:lnTo>
                  <a:pt x="234873" y="139319"/>
                </a:lnTo>
                <a:lnTo>
                  <a:pt x="234873" y="162433"/>
                </a:lnTo>
                <a:lnTo>
                  <a:pt x="224599" y="162433"/>
                </a:lnTo>
                <a:lnTo>
                  <a:pt x="226682" y="161290"/>
                </a:lnTo>
                <a:lnTo>
                  <a:pt x="232308" y="161290"/>
                </a:lnTo>
                <a:lnTo>
                  <a:pt x="234873" y="162433"/>
                </a:lnTo>
                <a:lnTo>
                  <a:pt x="234873" y="139319"/>
                </a:lnTo>
                <a:lnTo>
                  <a:pt x="233705" y="139319"/>
                </a:lnTo>
                <a:lnTo>
                  <a:pt x="232219" y="140169"/>
                </a:lnTo>
                <a:lnTo>
                  <a:pt x="232219" y="161036"/>
                </a:lnTo>
                <a:lnTo>
                  <a:pt x="227152" y="161036"/>
                </a:lnTo>
                <a:lnTo>
                  <a:pt x="227380" y="160909"/>
                </a:lnTo>
                <a:lnTo>
                  <a:pt x="227647" y="160528"/>
                </a:lnTo>
                <a:lnTo>
                  <a:pt x="229349" y="158115"/>
                </a:lnTo>
                <a:lnTo>
                  <a:pt x="229641" y="158496"/>
                </a:lnTo>
                <a:lnTo>
                  <a:pt x="229971" y="158750"/>
                </a:lnTo>
                <a:lnTo>
                  <a:pt x="232219" y="161036"/>
                </a:lnTo>
                <a:lnTo>
                  <a:pt x="232219" y="140169"/>
                </a:lnTo>
                <a:lnTo>
                  <a:pt x="230339" y="141224"/>
                </a:lnTo>
                <a:lnTo>
                  <a:pt x="230606" y="141224"/>
                </a:lnTo>
                <a:lnTo>
                  <a:pt x="229133" y="143256"/>
                </a:lnTo>
                <a:lnTo>
                  <a:pt x="227647" y="141224"/>
                </a:lnTo>
                <a:lnTo>
                  <a:pt x="226758" y="140639"/>
                </a:lnTo>
                <a:lnTo>
                  <a:pt x="226288" y="140335"/>
                </a:lnTo>
                <a:lnTo>
                  <a:pt x="225704" y="139954"/>
                </a:lnTo>
                <a:lnTo>
                  <a:pt x="226161" y="139954"/>
                </a:lnTo>
                <a:lnTo>
                  <a:pt x="222885" y="139319"/>
                </a:lnTo>
                <a:lnTo>
                  <a:pt x="222948" y="139065"/>
                </a:lnTo>
                <a:lnTo>
                  <a:pt x="223024" y="138811"/>
                </a:lnTo>
                <a:lnTo>
                  <a:pt x="223113" y="138430"/>
                </a:lnTo>
                <a:lnTo>
                  <a:pt x="224878" y="131572"/>
                </a:lnTo>
                <a:lnTo>
                  <a:pt x="234403" y="131572"/>
                </a:lnTo>
                <a:lnTo>
                  <a:pt x="234467" y="131826"/>
                </a:lnTo>
                <a:lnTo>
                  <a:pt x="236245" y="139065"/>
                </a:lnTo>
                <a:lnTo>
                  <a:pt x="237286" y="139065"/>
                </a:lnTo>
                <a:lnTo>
                  <a:pt x="237286" y="61709"/>
                </a:lnTo>
                <a:lnTo>
                  <a:pt x="236004" y="60706"/>
                </a:lnTo>
                <a:lnTo>
                  <a:pt x="225767" y="60706"/>
                </a:lnTo>
                <a:lnTo>
                  <a:pt x="222402" y="62357"/>
                </a:lnTo>
                <a:lnTo>
                  <a:pt x="222224" y="62357"/>
                </a:lnTo>
                <a:lnTo>
                  <a:pt x="219875" y="65913"/>
                </a:lnTo>
                <a:lnTo>
                  <a:pt x="218859" y="67310"/>
                </a:lnTo>
                <a:lnTo>
                  <a:pt x="218059" y="69215"/>
                </a:lnTo>
                <a:lnTo>
                  <a:pt x="217893" y="69723"/>
                </a:lnTo>
                <a:lnTo>
                  <a:pt x="217017" y="72644"/>
                </a:lnTo>
                <a:lnTo>
                  <a:pt x="217017" y="162433"/>
                </a:lnTo>
                <a:lnTo>
                  <a:pt x="200101" y="162433"/>
                </a:lnTo>
                <a:lnTo>
                  <a:pt x="200799" y="162306"/>
                </a:lnTo>
                <a:lnTo>
                  <a:pt x="206032" y="161290"/>
                </a:lnTo>
                <a:lnTo>
                  <a:pt x="211391" y="161290"/>
                </a:lnTo>
                <a:lnTo>
                  <a:pt x="216306" y="162306"/>
                </a:lnTo>
                <a:lnTo>
                  <a:pt x="217017" y="162433"/>
                </a:lnTo>
                <a:lnTo>
                  <a:pt x="217017" y="72644"/>
                </a:lnTo>
                <a:lnTo>
                  <a:pt x="216941" y="72898"/>
                </a:lnTo>
                <a:lnTo>
                  <a:pt x="214083" y="83312"/>
                </a:lnTo>
                <a:lnTo>
                  <a:pt x="213944" y="83312"/>
                </a:lnTo>
                <a:lnTo>
                  <a:pt x="213944" y="83820"/>
                </a:lnTo>
                <a:lnTo>
                  <a:pt x="200228" y="133985"/>
                </a:lnTo>
                <a:lnTo>
                  <a:pt x="199059" y="137287"/>
                </a:lnTo>
                <a:lnTo>
                  <a:pt x="198310" y="139065"/>
                </a:lnTo>
                <a:lnTo>
                  <a:pt x="194475" y="139065"/>
                </a:lnTo>
                <a:lnTo>
                  <a:pt x="193967" y="139179"/>
                </a:lnTo>
                <a:lnTo>
                  <a:pt x="193967" y="162433"/>
                </a:lnTo>
                <a:lnTo>
                  <a:pt x="188175" y="162433"/>
                </a:lnTo>
                <a:lnTo>
                  <a:pt x="188683" y="162306"/>
                </a:lnTo>
                <a:lnTo>
                  <a:pt x="188963" y="162306"/>
                </a:lnTo>
                <a:lnTo>
                  <a:pt x="190741" y="161290"/>
                </a:lnTo>
                <a:lnTo>
                  <a:pt x="191211" y="161290"/>
                </a:lnTo>
                <a:lnTo>
                  <a:pt x="192455" y="161925"/>
                </a:lnTo>
                <a:lnTo>
                  <a:pt x="192290" y="161925"/>
                </a:lnTo>
                <a:lnTo>
                  <a:pt x="193967" y="162433"/>
                </a:lnTo>
                <a:lnTo>
                  <a:pt x="193967" y="139179"/>
                </a:lnTo>
                <a:lnTo>
                  <a:pt x="193255" y="139319"/>
                </a:lnTo>
                <a:lnTo>
                  <a:pt x="192862" y="139319"/>
                </a:lnTo>
                <a:lnTo>
                  <a:pt x="191071" y="140335"/>
                </a:lnTo>
                <a:lnTo>
                  <a:pt x="189242" y="139319"/>
                </a:lnTo>
                <a:lnTo>
                  <a:pt x="188874" y="139319"/>
                </a:lnTo>
                <a:lnTo>
                  <a:pt x="187680" y="139065"/>
                </a:lnTo>
                <a:lnTo>
                  <a:pt x="185153" y="139065"/>
                </a:lnTo>
                <a:lnTo>
                  <a:pt x="185153" y="121412"/>
                </a:lnTo>
                <a:lnTo>
                  <a:pt x="185153" y="99060"/>
                </a:lnTo>
                <a:lnTo>
                  <a:pt x="185153" y="85090"/>
                </a:lnTo>
                <a:lnTo>
                  <a:pt x="189547" y="85090"/>
                </a:lnTo>
                <a:lnTo>
                  <a:pt x="191808" y="84201"/>
                </a:lnTo>
                <a:lnTo>
                  <a:pt x="192163" y="83820"/>
                </a:lnTo>
                <a:lnTo>
                  <a:pt x="213944" y="83820"/>
                </a:lnTo>
                <a:lnTo>
                  <a:pt x="213944" y="83312"/>
                </a:lnTo>
                <a:lnTo>
                  <a:pt x="192646" y="83312"/>
                </a:lnTo>
                <a:lnTo>
                  <a:pt x="194576" y="81280"/>
                </a:lnTo>
                <a:lnTo>
                  <a:pt x="196011" y="79756"/>
                </a:lnTo>
                <a:lnTo>
                  <a:pt x="197116" y="76962"/>
                </a:lnTo>
                <a:lnTo>
                  <a:pt x="197116" y="70739"/>
                </a:lnTo>
                <a:lnTo>
                  <a:pt x="196710" y="69723"/>
                </a:lnTo>
                <a:lnTo>
                  <a:pt x="217893" y="69723"/>
                </a:lnTo>
                <a:lnTo>
                  <a:pt x="218046" y="69215"/>
                </a:lnTo>
                <a:lnTo>
                  <a:pt x="196507" y="69215"/>
                </a:lnTo>
                <a:lnTo>
                  <a:pt x="195948" y="67818"/>
                </a:lnTo>
                <a:lnTo>
                  <a:pt x="195097" y="66929"/>
                </a:lnTo>
                <a:lnTo>
                  <a:pt x="192278" y="64008"/>
                </a:lnTo>
                <a:lnTo>
                  <a:pt x="191173" y="62865"/>
                </a:lnTo>
                <a:lnTo>
                  <a:pt x="190830" y="62865"/>
                </a:lnTo>
                <a:lnTo>
                  <a:pt x="188455" y="61849"/>
                </a:lnTo>
                <a:lnTo>
                  <a:pt x="183553" y="61849"/>
                </a:lnTo>
                <a:lnTo>
                  <a:pt x="182880" y="61849"/>
                </a:lnTo>
                <a:lnTo>
                  <a:pt x="181686" y="61849"/>
                </a:lnTo>
                <a:lnTo>
                  <a:pt x="181686" y="162433"/>
                </a:lnTo>
                <a:lnTo>
                  <a:pt x="164338" y="162433"/>
                </a:lnTo>
                <a:lnTo>
                  <a:pt x="165100" y="162306"/>
                </a:lnTo>
                <a:lnTo>
                  <a:pt x="170446" y="161290"/>
                </a:lnTo>
                <a:lnTo>
                  <a:pt x="175348" y="161290"/>
                </a:lnTo>
                <a:lnTo>
                  <a:pt x="180911" y="162306"/>
                </a:lnTo>
                <a:lnTo>
                  <a:pt x="181686" y="162433"/>
                </a:lnTo>
                <a:lnTo>
                  <a:pt x="181686" y="61849"/>
                </a:lnTo>
                <a:lnTo>
                  <a:pt x="181394" y="61849"/>
                </a:lnTo>
                <a:lnTo>
                  <a:pt x="181394" y="62103"/>
                </a:lnTo>
                <a:lnTo>
                  <a:pt x="176936" y="62865"/>
                </a:lnTo>
                <a:lnTo>
                  <a:pt x="170091" y="62865"/>
                </a:lnTo>
                <a:lnTo>
                  <a:pt x="165328" y="62103"/>
                </a:lnTo>
                <a:lnTo>
                  <a:pt x="167678" y="62357"/>
                </a:lnTo>
                <a:lnTo>
                  <a:pt x="179235" y="62357"/>
                </a:lnTo>
                <a:lnTo>
                  <a:pt x="181394" y="62103"/>
                </a:lnTo>
                <a:lnTo>
                  <a:pt x="181394" y="61849"/>
                </a:lnTo>
                <a:lnTo>
                  <a:pt x="163741" y="61849"/>
                </a:lnTo>
                <a:lnTo>
                  <a:pt x="162979" y="61849"/>
                </a:lnTo>
                <a:lnTo>
                  <a:pt x="161239" y="61849"/>
                </a:lnTo>
                <a:lnTo>
                  <a:pt x="161239" y="121412"/>
                </a:lnTo>
                <a:lnTo>
                  <a:pt x="161150" y="137922"/>
                </a:lnTo>
                <a:lnTo>
                  <a:pt x="161048" y="138811"/>
                </a:lnTo>
                <a:lnTo>
                  <a:pt x="161010" y="139065"/>
                </a:lnTo>
                <a:lnTo>
                  <a:pt x="158178" y="139065"/>
                </a:lnTo>
                <a:lnTo>
                  <a:pt x="157708" y="139217"/>
                </a:lnTo>
                <a:lnTo>
                  <a:pt x="157708" y="162433"/>
                </a:lnTo>
                <a:lnTo>
                  <a:pt x="150634" y="162433"/>
                </a:lnTo>
                <a:lnTo>
                  <a:pt x="152184" y="161925"/>
                </a:lnTo>
                <a:lnTo>
                  <a:pt x="153085" y="161290"/>
                </a:lnTo>
                <a:lnTo>
                  <a:pt x="155257" y="161290"/>
                </a:lnTo>
                <a:lnTo>
                  <a:pt x="156159" y="161925"/>
                </a:lnTo>
                <a:lnTo>
                  <a:pt x="157708" y="162433"/>
                </a:lnTo>
                <a:lnTo>
                  <a:pt x="157708" y="139217"/>
                </a:lnTo>
                <a:lnTo>
                  <a:pt x="155244" y="139954"/>
                </a:lnTo>
                <a:lnTo>
                  <a:pt x="155663" y="139954"/>
                </a:lnTo>
                <a:lnTo>
                  <a:pt x="154889" y="140436"/>
                </a:lnTo>
                <a:lnTo>
                  <a:pt x="154889" y="161036"/>
                </a:lnTo>
                <a:lnTo>
                  <a:pt x="153454" y="161036"/>
                </a:lnTo>
                <a:lnTo>
                  <a:pt x="154178" y="160528"/>
                </a:lnTo>
                <a:lnTo>
                  <a:pt x="154889" y="161036"/>
                </a:lnTo>
                <a:lnTo>
                  <a:pt x="154889" y="140436"/>
                </a:lnTo>
                <a:lnTo>
                  <a:pt x="154559" y="140639"/>
                </a:lnTo>
                <a:lnTo>
                  <a:pt x="153911" y="140639"/>
                </a:lnTo>
                <a:lnTo>
                  <a:pt x="152819" y="139954"/>
                </a:lnTo>
                <a:lnTo>
                  <a:pt x="153263" y="139954"/>
                </a:lnTo>
                <a:lnTo>
                  <a:pt x="150279" y="139065"/>
                </a:lnTo>
                <a:lnTo>
                  <a:pt x="147370" y="139065"/>
                </a:lnTo>
                <a:lnTo>
                  <a:pt x="147345" y="138811"/>
                </a:lnTo>
                <a:lnTo>
                  <a:pt x="147243" y="137922"/>
                </a:lnTo>
                <a:lnTo>
                  <a:pt x="147154" y="121412"/>
                </a:lnTo>
                <a:lnTo>
                  <a:pt x="161239" y="121412"/>
                </a:lnTo>
                <a:lnTo>
                  <a:pt x="161239" y="61849"/>
                </a:lnTo>
                <a:lnTo>
                  <a:pt x="161226" y="99060"/>
                </a:lnTo>
                <a:lnTo>
                  <a:pt x="147142" y="99060"/>
                </a:lnTo>
                <a:lnTo>
                  <a:pt x="147154" y="96520"/>
                </a:lnTo>
                <a:lnTo>
                  <a:pt x="147281" y="85979"/>
                </a:lnTo>
                <a:lnTo>
                  <a:pt x="147396" y="85090"/>
                </a:lnTo>
                <a:lnTo>
                  <a:pt x="151091" y="85090"/>
                </a:lnTo>
                <a:lnTo>
                  <a:pt x="153225" y="84455"/>
                </a:lnTo>
                <a:lnTo>
                  <a:pt x="152781" y="84455"/>
                </a:lnTo>
                <a:lnTo>
                  <a:pt x="153784" y="83820"/>
                </a:lnTo>
                <a:lnTo>
                  <a:pt x="154584" y="83820"/>
                </a:lnTo>
                <a:lnTo>
                  <a:pt x="155600" y="84455"/>
                </a:lnTo>
                <a:lnTo>
                  <a:pt x="155155" y="84455"/>
                </a:lnTo>
                <a:lnTo>
                  <a:pt x="157289" y="85090"/>
                </a:lnTo>
                <a:lnTo>
                  <a:pt x="160985" y="85090"/>
                </a:lnTo>
                <a:lnTo>
                  <a:pt x="161086" y="85979"/>
                </a:lnTo>
                <a:lnTo>
                  <a:pt x="161213" y="96520"/>
                </a:lnTo>
                <a:lnTo>
                  <a:pt x="161226" y="99060"/>
                </a:lnTo>
                <a:lnTo>
                  <a:pt x="161226" y="61849"/>
                </a:lnTo>
                <a:lnTo>
                  <a:pt x="158610" y="61849"/>
                </a:lnTo>
                <a:lnTo>
                  <a:pt x="157022" y="62357"/>
                </a:lnTo>
                <a:lnTo>
                  <a:pt x="156603" y="62357"/>
                </a:lnTo>
                <a:lnTo>
                  <a:pt x="154216" y="64008"/>
                </a:lnTo>
                <a:lnTo>
                  <a:pt x="152717" y="62865"/>
                </a:lnTo>
                <a:lnTo>
                  <a:pt x="152057" y="62357"/>
                </a:lnTo>
                <a:lnTo>
                  <a:pt x="151752" y="62357"/>
                </a:lnTo>
                <a:lnTo>
                  <a:pt x="149885" y="61849"/>
                </a:lnTo>
                <a:lnTo>
                  <a:pt x="145656" y="61849"/>
                </a:lnTo>
                <a:lnTo>
                  <a:pt x="144907" y="61849"/>
                </a:lnTo>
                <a:lnTo>
                  <a:pt x="143954" y="61849"/>
                </a:lnTo>
                <a:lnTo>
                  <a:pt x="143954" y="162433"/>
                </a:lnTo>
                <a:lnTo>
                  <a:pt x="139357" y="162433"/>
                </a:lnTo>
                <a:lnTo>
                  <a:pt x="126657" y="162433"/>
                </a:lnTo>
                <a:lnTo>
                  <a:pt x="127444" y="162306"/>
                </a:lnTo>
                <a:lnTo>
                  <a:pt x="134277" y="161036"/>
                </a:lnTo>
                <a:lnTo>
                  <a:pt x="136766" y="161036"/>
                </a:lnTo>
                <a:lnTo>
                  <a:pt x="143954" y="162433"/>
                </a:lnTo>
                <a:lnTo>
                  <a:pt x="143954" y="61849"/>
                </a:lnTo>
                <a:lnTo>
                  <a:pt x="143497" y="61849"/>
                </a:lnTo>
                <a:lnTo>
                  <a:pt x="143497" y="62103"/>
                </a:lnTo>
                <a:lnTo>
                  <a:pt x="139268" y="62865"/>
                </a:lnTo>
                <a:lnTo>
                  <a:pt x="131381" y="62865"/>
                </a:lnTo>
                <a:lnTo>
                  <a:pt x="127508" y="62103"/>
                </a:lnTo>
                <a:lnTo>
                  <a:pt x="129755" y="62357"/>
                </a:lnTo>
                <a:lnTo>
                  <a:pt x="141338" y="62357"/>
                </a:lnTo>
                <a:lnTo>
                  <a:pt x="143497" y="62103"/>
                </a:lnTo>
                <a:lnTo>
                  <a:pt x="143497" y="61849"/>
                </a:lnTo>
                <a:lnTo>
                  <a:pt x="126238" y="61849"/>
                </a:lnTo>
                <a:lnTo>
                  <a:pt x="125298" y="61849"/>
                </a:lnTo>
                <a:lnTo>
                  <a:pt x="123012" y="61849"/>
                </a:lnTo>
                <a:lnTo>
                  <a:pt x="123012" y="85090"/>
                </a:lnTo>
                <a:lnTo>
                  <a:pt x="123012" y="139065"/>
                </a:lnTo>
                <a:lnTo>
                  <a:pt x="119316" y="139065"/>
                </a:lnTo>
                <a:lnTo>
                  <a:pt x="119316" y="162433"/>
                </a:lnTo>
                <a:lnTo>
                  <a:pt x="91503" y="162433"/>
                </a:lnTo>
                <a:lnTo>
                  <a:pt x="97129" y="160528"/>
                </a:lnTo>
                <a:lnTo>
                  <a:pt x="96964" y="160528"/>
                </a:lnTo>
                <a:lnTo>
                  <a:pt x="102539" y="157099"/>
                </a:lnTo>
                <a:lnTo>
                  <a:pt x="107696" y="152146"/>
                </a:lnTo>
                <a:lnTo>
                  <a:pt x="109410" y="150114"/>
                </a:lnTo>
                <a:lnTo>
                  <a:pt x="110667" y="148336"/>
                </a:lnTo>
                <a:lnTo>
                  <a:pt x="111937" y="146050"/>
                </a:lnTo>
                <a:lnTo>
                  <a:pt x="111493" y="147447"/>
                </a:lnTo>
                <a:lnTo>
                  <a:pt x="111379" y="148082"/>
                </a:lnTo>
                <a:lnTo>
                  <a:pt x="111340" y="148336"/>
                </a:lnTo>
                <a:lnTo>
                  <a:pt x="111252" y="153670"/>
                </a:lnTo>
                <a:lnTo>
                  <a:pt x="112331" y="156464"/>
                </a:lnTo>
                <a:lnTo>
                  <a:pt x="112179" y="156464"/>
                </a:lnTo>
                <a:lnTo>
                  <a:pt x="116814" y="161290"/>
                </a:lnTo>
                <a:lnTo>
                  <a:pt x="116636" y="161290"/>
                </a:lnTo>
                <a:lnTo>
                  <a:pt x="119316" y="162433"/>
                </a:lnTo>
                <a:lnTo>
                  <a:pt x="119316" y="139065"/>
                </a:lnTo>
                <a:lnTo>
                  <a:pt x="118491" y="139065"/>
                </a:lnTo>
                <a:lnTo>
                  <a:pt x="115430" y="140639"/>
                </a:lnTo>
                <a:lnTo>
                  <a:pt x="114909" y="141224"/>
                </a:lnTo>
                <a:lnTo>
                  <a:pt x="113334" y="143383"/>
                </a:lnTo>
                <a:lnTo>
                  <a:pt x="113385" y="143256"/>
                </a:lnTo>
                <a:lnTo>
                  <a:pt x="114922" y="139954"/>
                </a:lnTo>
                <a:lnTo>
                  <a:pt x="115620" y="138430"/>
                </a:lnTo>
                <a:lnTo>
                  <a:pt x="115824" y="137922"/>
                </a:lnTo>
                <a:lnTo>
                  <a:pt x="115874" y="137668"/>
                </a:lnTo>
                <a:lnTo>
                  <a:pt x="115963" y="137287"/>
                </a:lnTo>
                <a:lnTo>
                  <a:pt x="116065" y="136779"/>
                </a:lnTo>
                <a:lnTo>
                  <a:pt x="116865" y="132969"/>
                </a:lnTo>
                <a:lnTo>
                  <a:pt x="117043" y="131826"/>
                </a:lnTo>
                <a:lnTo>
                  <a:pt x="117043" y="117729"/>
                </a:lnTo>
                <a:lnTo>
                  <a:pt x="112255" y="114046"/>
                </a:lnTo>
                <a:lnTo>
                  <a:pt x="107124" y="113538"/>
                </a:lnTo>
                <a:lnTo>
                  <a:pt x="111010" y="111887"/>
                </a:lnTo>
                <a:lnTo>
                  <a:pt x="113385" y="108966"/>
                </a:lnTo>
                <a:lnTo>
                  <a:pt x="114096" y="107950"/>
                </a:lnTo>
                <a:lnTo>
                  <a:pt x="114058" y="99441"/>
                </a:lnTo>
                <a:lnTo>
                  <a:pt x="113944" y="97663"/>
                </a:lnTo>
                <a:lnTo>
                  <a:pt x="113868" y="96901"/>
                </a:lnTo>
                <a:lnTo>
                  <a:pt x="113753" y="95758"/>
                </a:lnTo>
                <a:lnTo>
                  <a:pt x="113677" y="94996"/>
                </a:lnTo>
                <a:lnTo>
                  <a:pt x="113563" y="93853"/>
                </a:lnTo>
                <a:lnTo>
                  <a:pt x="113474" y="92964"/>
                </a:lnTo>
                <a:lnTo>
                  <a:pt x="113372" y="91948"/>
                </a:lnTo>
                <a:lnTo>
                  <a:pt x="113334" y="83947"/>
                </a:lnTo>
                <a:lnTo>
                  <a:pt x="113347" y="83820"/>
                </a:lnTo>
                <a:lnTo>
                  <a:pt x="115430" y="83820"/>
                </a:lnTo>
                <a:lnTo>
                  <a:pt x="115531" y="83947"/>
                </a:lnTo>
                <a:lnTo>
                  <a:pt x="118084" y="85090"/>
                </a:lnTo>
                <a:lnTo>
                  <a:pt x="123012" y="85090"/>
                </a:lnTo>
                <a:lnTo>
                  <a:pt x="123012" y="61849"/>
                </a:lnTo>
                <a:lnTo>
                  <a:pt x="118681" y="61849"/>
                </a:lnTo>
                <a:lnTo>
                  <a:pt x="115303" y="63627"/>
                </a:lnTo>
                <a:lnTo>
                  <a:pt x="115138" y="63627"/>
                </a:lnTo>
                <a:lnTo>
                  <a:pt x="115062" y="63754"/>
                </a:lnTo>
                <a:lnTo>
                  <a:pt x="115062" y="83312"/>
                </a:lnTo>
                <a:lnTo>
                  <a:pt x="113398" y="83312"/>
                </a:lnTo>
                <a:lnTo>
                  <a:pt x="113487" y="82296"/>
                </a:lnTo>
                <a:lnTo>
                  <a:pt x="113576" y="81280"/>
                </a:lnTo>
                <a:lnTo>
                  <a:pt x="115062" y="83312"/>
                </a:lnTo>
                <a:lnTo>
                  <a:pt x="115062" y="63754"/>
                </a:lnTo>
                <a:lnTo>
                  <a:pt x="113118" y="66929"/>
                </a:lnTo>
                <a:lnTo>
                  <a:pt x="112979" y="66929"/>
                </a:lnTo>
                <a:lnTo>
                  <a:pt x="111556" y="63627"/>
                </a:lnTo>
                <a:lnTo>
                  <a:pt x="111226" y="62865"/>
                </a:lnTo>
                <a:lnTo>
                  <a:pt x="111442" y="62865"/>
                </a:lnTo>
                <a:lnTo>
                  <a:pt x="107149" y="60833"/>
                </a:lnTo>
                <a:lnTo>
                  <a:pt x="101104" y="60833"/>
                </a:lnTo>
                <a:lnTo>
                  <a:pt x="101104" y="114300"/>
                </a:lnTo>
                <a:lnTo>
                  <a:pt x="98552" y="115189"/>
                </a:lnTo>
                <a:lnTo>
                  <a:pt x="97053" y="116840"/>
                </a:lnTo>
                <a:lnTo>
                  <a:pt x="94818" y="120015"/>
                </a:lnTo>
                <a:lnTo>
                  <a:pt x="93992" y="122936"/>
                </a:lnTo>
                <a:lnTo>
                  <a:pt x="93878" y="124333"/>
                </a:lnTo>
                <a:lnTo>
                  <a:pt x="93764" y="125603"/>
                </a:lnTo>
                <a:lnTo>
                  <a:pt x="93662" y="126873"/>
                </a:lnTo>
                <a:lnTo>
                  <a:pt x="93548" y="128143"/>
                </a:lnTo>
                <a:lnTo>
                  <a:pt x="93472" y="129032"/>
                </a:lnTo>
                <a:lnTo>
                  <a:pt x="93243" y="131826"/>
                </a:lnTo>
                <a:lnTo>
                  <a:pt x="92062" y="135128"/>
                </a:lnTo>
                <a:lnTo>
                  <a:pt x="88544" y="139319"/>
                </a:lnTo>
                <a:lnTo>
                  <a:pt x="86982" y="139954"/>
                </a:lnTo>
                <a:lnTo>
                  <a:pt x="81254" y="139954"/>
                </a:lnTo>
                <a:lnTo>
                  <a:pt x="78727" y="139319"/>
                </a:lnTo>
                <a:lnTo>
                  <a:pt x="72682" y="128651"/>
                </a:lnTo>
                <a:lnTo>
                  <a:pt x="72580" y="128397"/>
                </a:lnTo>
                <a:lnTo>
                  <a:pt x="72529" y="128143"/>
                </a:lnTo>
                <a:lnTo>
                  <a:pt x="72428" y="127635"/>
                </a:lnTo>
                <a:lnTo>
                  <a:pt x="71348" y="122428"/>
                </a:lnTo>
                <a:lnTo>
                  <a:pt x="71272" y="101346"/>
                </a:lnTo>
                <a:lnTo>
                  <a:pt x="72542" y="94996"/>
                </a:lnTo>
                <a:lnTo>
                  <a:pt x="78435" y="84455"/>
                </a:lnTo>
                <a:lnTo>
                  <a:pt x="78955" y="84455"/>
                </a:lnTo>
                <a:lnTo>
                  <a:pt x="81368" y="83947"/>
                </a:lnTo>
                <a:lnTo>
                  <a:pt x="85991" y="83947"/>
                </a:lnTo>
                <a:lnTo>
                  <a:pt x="87033" y="84455"/>
                </a:lnTo>
                <a:lnTo>
                  <a:pt x="87376" y="84455"/>
                </a:lnTo>
                <a:lnTo>
                  <a:pt x="90665" y="88773"/>
                </a:lnTo>
                <a:lnTo>
                  <a:pt x="91440" y="91694"/>
                </a:lnTo>
                <a:lnTo>
                  <a:pt x="91541" y="109855"/>
                </a:lnTo>
                <a:lnTo>
                  <a:pt x="96126" y="113538"/>
                </a:lnTo>
                <a:lnTo>
                  <a:pt x="101104" y="114300"/>
                </a:lnTo>
                <a:lnTo>
                  <a:pt x="101104" y="60833"/>
                </a:lnTo>
                <a:lnTo>
                  <a:pt x="100152" y="60833"/>
                </a:lnTo>
                <a:lnTo>
                  <a:pt x="97523" y="61849"/>
                </a:lnTo>
                <a:lnTo>
                  <a:pt x="95618" y="63627"/>
                </a:lnTo>
                <a:lnTo>
                  <a:pt x="92189" y="61849"/>
                </a:lnTo>
                <a:lnTo>
                  <a:pt x="92532" y="61849"/>
                </a:lnTo>
                <a:lnTo>
                  <a:pt x="87744" y="60833"/>
                </a:lnTo>
                <a:lnTo>
                  <a:pt x="83159" y="60833"/>
                </a:lnTo>
                <a:lnTo>
                  <a:pt x="74129" y="61849"/>
                </a:lnTo>
                <a:lnTo>
                  <a:pt x="74942" y="61849"/>
                </a:lnTo>
                <a:lnTo>
                  <a:pt x="68402" y="64516"/>
                </a:lnTo>
                <a:lnTo>
                  <a:pt x="68262" y="64516"/>
                </a:lnTo>
                <a:lnTo>
                  <a:pt x="61417" y="69723"/>
                </a:lnTo>
                <a:lnTo>
                  <a:pt x="60706" y="70739"/>
                </a:lnTo>
                <a:lnTo>
                  <a:pt x="56426" y="75946"/>
                </a:lnTo>
                <a:lnTo>
                  <a:pt x="55854" y="76962"/>
                </a:lnTo>
                <a:lnTo>
                  <a:pt x="52222" y="83820"/>
                </a:lnTo>
                <a:lnTo>
                  <a:pt x="52133" y="84201"/>
                </a:lnTo>
                <a:lnTo>
                  <a:pt x="52044" y="84455"/>
                </a:lnTo>
                <a:lnTo>
                  <a:pt x="49504" y="91948"/>
                </a:lnTo>
                <a:lnTo>
                  <a:pt x="49390" y="92583"/>
                </a:lnTo>
                <a:lnTo>
                  <a:pt x="49314" y="92964"/>
                </a:lnTo>
                <a:lnTo>
                  <a:pt x="47790" y="101346"/>
                </a:lnTo>
                <a:lnTo>
                  <a:pt x="47853" y="122936"/>
                </a:lnTo>
                <a:lnTo>
                  <a:pt x="47917" y="123317"/>
                </a:lnTo>
                <a:lnTo>
                  <a:pt x="48031" y="123952"/>
                </a:lnTo>
                <a:lnTo>
                  <a:pt x="48094" y="124333"/>
                </a:lnTo>
                <a:lnTo>
                  <a:pt x="48209" y="124968"/>
                </a:lnTo>
                <a:lnTo>
                  <a:pt x="48323" y="125603"/>
                </a:lnTo>
                <a:lnTo>
                  <a:pt x="48412" y="126111"/>
                </a:lnTo>
                <a:lnTo>
                  <a:pt x="48501" y="126619"/>
                </a:lnTo>
                <a:lnTo>
                  <a:pt x="48539" y="126873"/>
                </a:lnTo>
                <a:lnTo>
                  <a:pt x="49415" y="131826"/>
                </a:lnTo>
                <a:lnTo>
                  <a:pt x="49733" y="132969"/>
                </a:lnTo>
                <a:lnTo>
                  <a:pt x="49860" y="133350"/>
                </a:lnTo>
                <a:lnTo>
                  <a:pt x="52247" y="140639"/>
                </a:lnTo>
                <a:lnTo>
                  <a:pt x="52514" y="141224"/>
                </a:lnTo>
                <a:lnTo>
                  <a:pt x="56324" y="148336"/>
                </a:lnTo>
                <a:lnTo>
                  <a:pt x="56781" y="148844"/>
                </a:lnTo>
                <a:lnTo>
                  <a:pt x="61569" y="154686"/>
                </a:lnTo>
                <a:lnTo>
                  <a:pt x="62344" y="155321"/>
                </a:lnTo>
                <a:lnTo>
                  <a:pt x="67906" y="159512"/>
                </a:lnTo>
                <a:lnTo>
                  <a:pt x="67754" y="159512"/>
                </a:lnTo>
                <a:lnTo>
                  <a:pt x="75031" y="162433"/>
                </a:lnTo>
                <a:lnTo>
                  <a:pt x="75349" y="162572"/>
                </a:lnTo>
                <a:lnTo>
                  <a:pt x="75666" y="162687"/>
                </a:lnTo>
                <a:lnTo>
                  <a:pt x="76339" y="162687"/>
                </a:lnTo>
                <a:lnTo>
                  <a:pt x="83413" y="163576"/>
                </a:lnTo>
                <a:lnTo>
                  <a:pt x="569658" y="163576"/>
                </a:lnTo>
                <a:lnTo>
                  <a:pt x="753389" y="163576"/>
                </a:lnTo>
                <a:lnTo>
                  <a:pt x="757250" y="161671"/>
                </a:lnTo>
                <a:lnTo>
                  <a:pt x="762165" y="155829"/>
                </a:lnTo>
                <a:lnTo>
                  <a:pt x="763041" y="153162"/>
                </a:lnTo>
                <a:lnTo>
                  <a:pt x="763333" y="152146"/>
                </a:lnTo>
                <a:close/>
              </a:path>
              <a:path w="889000" h="889000">
                <a:moveTo>
                  <a:pt x="871550" y="17780"/>
                </a:moveTo>
                <a:lnTo>
                  <a:pt x="17183" y="17780"/>
                </a:lnTo>
                <a:lnTo>
                  <a:pt x="17183" y="24130"/>
                </a:lnTo>
                <a:lnTo>
                  <a:pt x="17183" y="199390"/>
                </a:lnTo>
                <a:lnTo>
                  <a:pt x="17183" y="207010"/>
                </a:lnTo>
                <a:lnTo>
                  <a:pt x="871550" y="207010"/>
                </a:lnTo>
                <a:lnTo>
                  <a:pt x="871550" y="199390"/>
                </a:lnTo>
                <a:lnTo>
                  <a:pt x="871550" y="24587"/>
                </a:lnTo>
                <a:lnTo>
                  <a:pt x="864438" y="24587"/>
                </a:lnTo>
                <a:lnTo>
                  <a:pt x="864438" y="199390"/>
                </a:lnTo>
                <a:lnTo>
                  <a:pt x="24307" y="199390"/>
                </a:lnTo>
                <a:lnTo>
                  <a:pt x="24307" y="24130"/>
                </a:lnTo>
                <a:lnTo>
                  <a:pt x="871550" y="24130"/>
                </a:lnTo>
                <a:lnTo>
                  <a:pt x="871550" y="17780"/>
                </a:lnTo>
                <a:close/>
              </a:path>
              <a:path w="889000" h="889000">
                <a:moveTo>
                  <a:pt x="888733" y="0"/>
                </a:moveTo>
                <a:lnTo>
                  <a:pt x="0" y="0"/>
                </a:lnTo>
                <a:lnTo>
                  <a:pt x="0" y="7620"/>
                </a:lnTo>
                <a:lnTo>
                  <a:pt x="0" y="217170"/>
                </a:lnTo>
                <a:lnTo>
                  <a:pt x="0" y="223520"/>
                </a:lnTo>
                <a:lnTo>
                  <a:pt x="0" y="881380"/>
                </a:lnTo>
                <a:lnTo>
                  <a:pt x="0" y="889000"/>
                </a:lnTo>
                <a:lnTo>
                  <a:pt x="888733" y="889000"/>
                </a:lnTo>
                <a:lnTo>
                  <a:pt x="888733" y="881900"/>
                </a:lnTo>
                <a:lnTo>
                  <a:pt x="888733" y="881380"/>
                </a:lnTo>
                <a:lnTo>
                  <a:pt x="888733" y="223723"/>
                </a:lnTo>
                <a:lnTo>
                  <a:pt x="881621" y="223723"/>
                </a:lnTo>
                <a:lnTo>
                  <a:pt x="881621" y="881380"/>
                </a:lnTo>
                <a:lnTo>
                  <a:pt x="7124" y="881380"/>
                </a:lnTo>
                <a:lnTo>
                  <a:pt x="7124" y="223520"/>
                </a:lnTo>
                <a:lnTo>
                  <a:pt x="888733" y="223520"/>
                </a:lnTo>
                <a:lnTo>
                  <a:pt x="888733" y="217170"/>
                </a:lnTo>
                <a:lnTo>
                  <a:pt x="7124" y="217170"/>
                </a:lnTo>
                <a:lnTo>
                  <a:pt x="7124" y="7620"/>
                </a:lnTo>
                <a:lnTo>
                  <a:pt x="881621" y="7620"/>
                </a:lnTo>
                <a:lnTo>
                  <a:pt x="881621" y="216598"/>
                </a:lnTo>
                <a:lnTo>
                  <a:pt x="888733" y="216598"/>
                </a:lnTo>
                <a:lnTo>
                  <a:pt x="888733" y="7620"/>
                </a:lnTo>
                <a:lnTo>
                  <a:pt x="888733" y="7404"/>
                </a:lnTo>
                <a:lnTo>
                  <a:pt x="888733" y="0"/>
                </a:lnTo>
                <a:close/>
              </a:path>
            </a:pathLst>
          </a:custGeom>
          <a:solidFill>
            <a:srgbClr val="4278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6600587" y="2863717"/>
            <a:ext cx="702310" cy="89535"/>
          </a:xfrm>
          <a:custGeom>
            <a:avLst/>
            <a:gdLst/>
            <a:ahLst/>
            <a:cxnLst/>
            <a:rect l="l" t="t" r="r" b="b"/>
            <a:pathLst>
              <a:path w="702309" h="89535">
                <a:moveTo>
                  <a:pt x="36599" y="89161"/>
                </a:moveTo>
                <a:lnTo>
                  <a:pt x="20197" y="89161"/>
                </a:lnTo>
                <a:lnTo>
                  <a:pt x="13134" y="85147"/>
                </a:lnTo>
                <a:lnTo>
                  <a:pt x="7882" y="77119"/>
                </a:lnTo>
                <a:lnTo>
                  <a:pt x="4433" y="70564"/>
                </a:lnTo>
                <a:lnTo>
                  <a:pt x="1970" y="62934"/>
                </a:lnTo>
                <a:lnTo>
                  <a:pt x="608" y="54914"/>
                </a:lnTo>
                <a:lnTo>
                  <a:pt x="492" y="54230"/>
                </a:lnTo>
                <a:lnTo>
                  <a:pt x="0" y="44452"/>
                </a:lnTo>
                <a:lnTo>
                  <a:pt x="238" y="39968"/>
                </a:lnTo>
                <a:lnTo>
                  <a:pt x="327" y="38296"/>
                </a:lnTo>
                <a:lnTo>
                  <a:pt x="20201" y="640"/>
                </a:lnTo>
                <a:lnTo>
                  <a:pt x="35748" y="640"/>
                </a:lnTo>
                <a:lnTo>
                  <a:pt x="41129" y="3416"/>
                </a:lnTo>
                <a:lnTo>
                  <a:pt x="44972" y="8967"/>
                </a:lnTo>
                <a:lnTo>
                  <a:pt x="52544" y="8967"/>
                </a:lnTo>
                <a:lnTo>
                  <a:pt x="52505" y="9586"/>
                </a:lnTo>
                <a:lnTo>
                  <a:pt x="23308" y="9586"/>
                </a:lnTo>
                <a:lnTo>
                  <a:pt x="18468" y="12746"/>
                </a:lnTo>
                <a:lnTo>
                  <a:pt x="9615" y="44452"/>
                </a:lnTo>
                <a:lnTo>
                  <a:pt x="9959" y="52014"/>
                </a:lnTo>
                <a:lnTo>
                  <a:pt x="23660" y="79937"/>
                </a:lnTo>
                <a:lnTo>
                  <a:pt x="48253" y="79937"/>
                </a:lnTo>
                <a:lnTo>
                  <a:pt x="42897" y="86193"/>
                </a:lnTo>
                <a:lnTo>
                  <a:pt x="36599" y="89161"/>
                </a:lnTo>
                <a:close/>
              </a:path>
              <a:path w="702309" h="89535">
                <a:moveTo>
                  <a:pt x="52544" y="8967"/>
                </a:moveTo>
                <a:lnTo>
                  <a:pt x="44972" y="8967"/>
                </a:lnTo>
                <a:lnTo>
                  <a:pt x="45010" y="4675"/>
                </a:lnTo>
                <a:lnTo>
                  <a:pt x="45197" y="3416"/>
                </a:lnTo>
                <a:lnTo>
                  <a:pt x="45249" y="3060"/>
                </a:lnTo>
                <a:lnTo>
                  <a:pt x="46356" y="1124"/>
                </a:lnTo>
                <a:lnTo>
                  <a:pt x="47363" y="640"/>
                </a:lnTo>
                <a:lnTo>
                  <a:pt x="51377" y="640"/>
                </a:lnTo>
                <a:lnTo>
                  <a:pt x="52658" y="2263"/>
                </a:lnTo>
                <a:lnTo>
                  <a:pt x="52544" y="8967"/>
                </a:lnTo>
                <a:close/>
              </a:path>
              <a:path w="702309" h="89535">
                <a:moveTo>
                  <a:pt x="51227" y="39968"/>
                </a:moveTo>
                <a:lnTo>
                  <a:pt x="45673" y="39968"/>
                </a:lnTo>
                <a:lnTo>
                  <a:pt x="44331" y="38296"/>
                </a:lnTo>
                <a:lnTo>
                  <a:pt x="44331" y="23115"/>
                </a:lnTo>
                <a:lnTo>
                  <a:pt x="43214" y="19267"/>
                </a:lnTo>
                <a:lnTo>
                  <a:pt x="43143" y="19023"/>
                </a:lnTo>
                <a:lnTo>
                  <a:pt x="43038" y="18660"/>
                </a:lnTo>
                <a:lnTo>
                  <a:pt x="42961" y="18397"/>
                </a:lnTo>
                <a:lnTo>
                  <a:pt x="37495" y="11365"/>
                </a:lnTo>
                <a:lnTo>
                  <a:pt x="33825" y="9586"/>
                </a:lnTo>
                <a:lnTo>
                  <a:pt x="52505" y="9586"/>
                </a:lnTo>
                <a:lnTo>
                  <a:pt x="51907" y="16162"/>
                </a:lnTo>
                <a:lnTo>
                  <a:pt x="51907" y="24809"/>
                </a:lnTo>
                <a:lnTo>
                  <a:pt x="52435" y="30088"/>
                </a:lnTo>
                <a:lnTo>
                  <a:pt x="52505" y="30788"/>
                </a:lnTo>
                <a:lnTo>
                  <a:pt x="52658" y="33008"/>
                </a:lnTo>
                <a:lnTo>
                  <a:pt x="52658" y="38132"/>
                </a:lnTo>
                <a:lnTo>
                  <a:pt x="51227" y="39968"/>
                </a:lnTo>
                <a:close/>
              </a:path>
              <a:path w="702309" h="89535">
                <a:moveTo>
                  <a:pt x="48253" y="79937"/>
                </a:moveTo>
                <a:lnTo>
                  <a:pt x="34417" y="79937"/>
                </a:lnTo>
                <a:lnTo>
                  <a:pt x="38243" y="78233"/>
                </a:lnTo>
                <a:lnTo>
                  <a:pt x="44135" y="71401"/>
                </a:lnTo>
                <a:lnTo>
                  <a:pt x="45771" y="66956"/>
                </a:lnTo>
                <a:lnTo>
                  <a:pt x="45865" y="66700"/>
                </a:lnTo>
                <a:lnTo>
                  <a:pt x="46541" y="58816"/>
                </a:lnTo>
                <a:lnTo>
                  <a:pt x="46633" y="57732"/>
                </a:lnTo>
                <a:lnTo>
                  <a:pt x="47103" y="55747"/>
                </a:lnTo>
                <a:lnTo>
                  <a:pt x="48470" y="53782"/>
                </a:lnTo>
                <a:lnTo>
                  <a:pt x="49712" y="53291"/>
                </a:lnTo>
                <a:lnTo>
                  <a:pt x="54238" y="53291"/>
                </a:lnTo>
                <a:lnTo>
                  <a:pt x="55604" y="54914"/>
                </a:lnTo>
                <a:lnTo>
                  <a:pt x="55604" y="66956"/>
                </a:lnTo>
                <a:lnTo>
                  <a:pt x="53060" y="74322"/>
                </a:lnTo>
                <a:lnTo>
                  <a:pt x="48253" y="79937"/>
                </a:lnTo>
                <a:close/>
              </a:path>
              <a:path w="702309" h="89535">
                <a:moveTo>
                  <a:pt x="69406" y="10910"/>
                </a:moveTo>
                <a:lnTo>
                  <a:pt x="65322" y="10910"/>
                </a:lnTo>
                <a:lnTo>
                  <a:pt x="64056" y="9565"/>
                </a:lnTo>
                <a:lnTo>
                  <a:pt x="64056" y="3330"/>
                </a:lnTo>
                <a:lnTo>
                  <a:pt x="65679" y="1665"/>
                </a:lnTo>
                <a:lnTo>
                  <a:pt x="70465" y="1665"/>
                </a:lnTo>
                <a:lnTo>
                  <a:pt x="72258" y="1878"/>
                </a:lnTo>
                <a:lnTo>
                  <a:pt x="76699" y="2818"/>
                </a:lnTo>
                <a:lnTo>
                  <a:pt x="79258" y="3074"/>
                </a:lnTo>
                <a:lnTo>
                  <a:pt x="96403" y="3074"/>
                </a:lnTo>
                <a:lnTo>
                  <a:pt x="97304" y="4013"/>
                </a:lnTo>
                <a:lnTo>
                  <a:pt x="97842" y="5209"/>
                </a:lnTo>
                <a:lnTo>
                  <a:pt x="97876" y="7857"/>
                </a:lnTo>
                <a:lnTo>
                  <a:pt x="97474" y="8885"/>
                </a:lnTo>
                <a:lnTo>
                  <a:pt x="96048" y="10376"/>
                </a:lnTo>
                <a:lnTo>
                  <a:pt x="71735" y="10376"/>
                </a:lnTo>
                <a:lnTo>
                  <a:pt x="69406" y="10910"/>
                </a:lnTo>
                <a:close/>
              </a:path>
              <a:path w="702309" h="89535">
                <a:moveTo>
                  <a:pt x="96403" y="3074"/>
                </a:moveTo>
                <a:lnTo>
                  <a:pt x="83272" y="3074"/>
                </a:lnTo>
                <a:lnTo>
                  <a:pt x="85240" y="2818"/>
                </a:lnTo>
                <a:lnTo>
                  <a:pt x="90165" y="1878"/>
                </a:lnTo>
                <a:lnTo>
                  <a:pt x="91812" y="1665"/>
                </a:lnTo>
                <a:lnTo>
                  <a:pt x="94371" y="1665"/>
                </a:lnTo>
                <a:lnTo>
                  <a:pt x="95473" y="2135"/>
                </a:lnTo>
                <a:lnTo>
                  <a:pt x="96403" y="3074"/>
                </a:lnTo>
                <a:close/>
              </a:path>
              <a:path w="702309" h="89535">
                <a:moveTo>
                  <a:pt x="133835" y="10376"/>
                </a:moveTo>
                <a:lnTo>
                  <a:pt x="103672" y="10376"/>
                </a:lnTo>
                <a:lnTo>
                  <a:pt x="102249" y="8885"/>
                </a:lnTo>
                <a:lnTo>
                  <a:pt x="101847" y="7857"/>
                </a:lnTo>
                <a:lnTo>
                  <a:pt x="101847" y="5209"/>
                </a:lnTo>
                <a:lnTo>
                  <a:pt x="102334" y="4013"/>
                </a:lnTo>
                <a:lnTo>
                  <a:pt x="104299" y="2135"/>
                </a:lnTo>
                <a:lnTo>
                  <a:pt x="105473" y="1665"/>
                </a:lnTo>
                <a:lnTo>
                  <a:pt x="108206" y="1665"/>
                </a:lnTo>
                <a:lnTo>
                  <a:pt x="110089" y="1878"/>
                </a:lnTo>
                <a:lnTo>
                  <a:pt x="115702" y="2818"/>
                </a:lnTo>
                <a:lnTo>
                  <a:pt x="117942" y="3074"/>
                </a:lnTo>
                <a:lnTo>
                  <a:pt x="134191" y="3074"/>
                </a:lnTo>
                <a:lnTo>
                  <a:pt x="135091" y="4013"/>
                </a:lnTo>
                <a:lnTo>
                  <a:pt x="135629" y="5209"/>
                </a:lnTo>
                <a:lnTo>
                  <a:pt x="135663" y="7857"/>
                </a:lnTo>
                <a:lnTo>
                  <a:pt x="135254" y="8885"/>
                </a:lnTo>
                <a:lnTo>
                  <a:pt x="133835" y="10376"/>
                </a:lnTo>
                <a:close/>
              </a:path>
              <a:path w="702309" h="89535">
                <a:moveTo>
                  <a:pt x="134191" y="3074"/>
                </a:moveTo>
                <a:lnTo>
                  <a:pt x="120757" y="3074"/>
                </a:lnTo>
                <a:lnTo>
                  <a:pt x="122841" y="2818"/>
                </a:lnTo>
                <a:lnTo>
                  <a:pt x="128012" y="1878"/>
                </a:lnTo>
                <a:lnTo>
                  <a:pt x="129681" y="1665"/>
                </a:lnTo>
                <a:lnTo>
                  <a:pt x="132162" y="1665"/>
                </a:lnTo>
                <a:lnTo>
                  <a:pt x="133261" y="2135"/>
                </a:lnTo>
                <a:lnTo>
                  <a:pt x="134191" y="3074"/>
                </a:lnTo>
                <a:close/>
              </a:path>
              <a:path w="702309" h="89535">
                <a:moveTo>
                  <a:pt x="87333" y="79318"/>
                </a:moveTo>
                <a:lnTo>
                  <a:pt x="74089" y="79318"/>
                </a:lnTo>
                <a:lnTo>
                  <a:pt x="75027" y="78165"/>
                </a:lnTo>
                <a:lnTo>
                  <a:pt x="75881" y="73126"/>
                </a:lnTo>
                <a:lnTo>
                  <a:pt x="75881" y="16675"/>
                </a:lnTo>
                <a:lnTo>
                  <a:pt x="75027" y="11636"/>
                </a:lnTo>
                <a:lnTo>
                  <a:pt x="74002" y="10376"/>
                </a:lnTo>
                <a:lnTo>
                  <a:pt x="87371" y="10376"/>
                </a:lnTo>
                <a:lnTo>
                  <a:pt x="86129" y="13625"/>
                </a:lnTo>
                <a:lnTo>
                  <a:pt x="85707" y="20030"/>
                </a:lnTo>
                <a:lnTo>
                  <a:pt x="85702" y="33819"/>
                </a:lnTo>
                <a:lnTo>
                  <a:pt x="85834" y="35485"/>
                </a:lnTo>
                <a:lnTo>
                  <a:pt x="85916" y="37107"/>
                </a:lnTo>
                <a:lnTo>
                  <a:pt x="86300" y="38090"/>
                </a:lnTo>
                <a:lnTo>
                  <a:pt x="87453" y="38666"/>
                </a:lnTo>
                <a:lnTo>
                  <a:pt x="86468" y="38666"/>
                </a:lnTo>
                <a:lnTo>
                  <a:pt x="89584" y="38944"/>
                </a:lnTo>
                <a:lnTo>
                  <a:pt x="123490" y="38944"/>
                </a:lnTo>
                <a:lnTo>
                  <a:pt x="123490" y="47014"/>
                </a:lnTo>
                <a:lnTo>
                  <a:pt x="86862" y="47014"/>
                </a:lnTo>
                <a:lnTo>
                  <a:pt x="86478" y="47655"/>
                </a:lnTo>
                <a:lnTo>
                  <a:pt x="86026" y="48103"/>
                </a:lnTo>
                <a:lnTo>
                  <a:pt x="85834" y="49064"/>
                </a:lnTo>
                <a:lnTo>
                  <a:pt x="85706" y="49961"/>
                </a:lnTo>
                <a:lnTo>
                  <a:pt x="85706" y="69817"/>
                </a:lnTo>
                <a:lnTo>
                  <a:pt x="86133" y="76222"/>
                </a:lnTo>
                <a:lnTo>
                  <a:pt x="87176" y="78913"/>
                </a:lnTo>
                <a:lnTo>
                  <a:pt x="87275" y="79169"/>
                </a:lnTo>
                <a:lnTo>
                  <a:pt x="87333" y="79318"/>
                </a:lnTo>
                <a:close/>
              </a:path>
              <a:path w="702309" h="89535">
                <a:moveTo>
                  <a:pt x="95094" y="10910"/>
                </a:moveTo>
                <a:lnTo>
                  <a:pt x="92431" y="10910"/>
                </a:lnTo>
                <a:lnTo>
                  <a:pt x="90189" y="10376"/>
                </a:lnTo>
                <a:lnTo>
                  <a:pt x="96344" y="10376"/>
                </a:lnTo>
                <a:lnTo>
                  <a:pt x="95094" y="10910"/>
                </a:lnTo>
                <a:close/>
              </a:path>
              <a:path w="702309" h="89535">
                <a:moveTo>
                  <a:pt x="106966" y="10910"/>
                </a:moveTo>
                <a:lnTo>
                  <a:pt x="104628" y="10910"/>
                </a:lnTo>
                <a:lnTo>
                  <a:pt x="103374" y="10376"/>
                </a:lnTo>
                <a:lnTo>
                  <a:pt x="109392" y="10376"/>
                </a:lnTo>
                <a:lnTo>
                  <a:pt x="106966" y="10910"/>
                </a:lnTo>
                <a:close/>
              </a:path>
              <a:path w="702309" h="89535">
                <a:moveTo>
                  <a:pt x="123490" y="38944"/>
                </a:moveTo>
                <a:lnTo>
                  <a:pt x="110512" y="38944"/>
                </a:lnTo>
                <a:lnTo>
                  <a:pt x="112305" y="38666"/>
                </a:lnTo>
                <a:lnTo>
                  <a:pt x="113672" y="37556"/>
                </a:lnTo>
                <a:lnTo>
                  <a:pt x="114017" y="36125"/>
                </a:lnTo>
                <a:lnTo>
                  <a:pt x="114017" y="20030"/>
                </a:lnTo>
                <a:lnTo>
                  <a:pt x="113586" y="13625"/>
                </a:lnTo>
                <a:lnTo>
                  <a:pt x="112348" y="10376"/>
                </a:lnTo>
                <a:lnTo>
                  <a:pt x="125151" y="10376"/>
                </a:lnTo>
                <a:lnTo>
                  <a:pt x="123913" y="13625"/>
                </a:lnTo>
                <a:lnTo>
                  <a:pt x="123495" y="20030"/>
                </a:lnTo>
                <a:lnTo>
                  <a:pt x="123490" y="38944"/>
                </a:lnTo>
                <a:close/>
              </a:path>
              <a:path w="702309" h="89535">
                <a:moveTo>
                  <a:pt x="132879" y="10910"/>
                </a:moveTo>
                <a:lnTo>
                  <a:pt x="130212" y="10910"/>
                </a:lnTo>
                <a:lnTo>
                  <a:pt x="127970" y="10376"/>
                </a:lnTo>
                <a:lnTo>
                  <a:pt x="134133" y="10376"/>
                </a:lnTo>
                <a:lnTo>
                  <a:pt x="132879" y="10910"/>
                </a:lnTo>
                <a:close/>
              </a:path>
              <a:path w="702309" h="89535">
                <a:moveTo>
                  <a:pt x="125110" y="79318"/>
                </a:moveTo>
                <a:lnTo>
                  <a:pt x="112379" y="79318"/>
                </a:lnTo>
                <a:lnTo>
                  <a:pt x="113576" y="76222"/>
                </a:lnTo>
                <a:lnTo>
                  <a:pt x="114006" y="69817"/>
                </a:lnTo>
                <a:lnTo>
                  <a:pt x="114021" y="49064"/>
                </a:lnTo>
                <a:lnTo>
                  <a:pt x="113868" y="48103"/>
                </a:lnTo>
                <a:lnTo>
                  <a:pt x="113021" y="47014"/>
                </a:lnTo>
                <a:lnTo>
                  <a:pt x="112095" y="47014"/>
                </a:lnTo>
                <a:lnTo>
                  <a:pt x="114444" y="47655"/>
                </a:lnTo>
                <a:lnTo>
                  <a:pt x="123490" y="47655"/>
                </a:lnTo>
                <a:lnTo>
                  <a:pt x="123490" y="69817"/>
                </a:lnTo>
                <a:lnTo>
                  <a:pt x="123913" y="76222"/>
                </a:lnTo>
                <a:lnTo>
                  <a:pt x="124953" y="78913"/>
                </a:lnTo>
                <a:lnTo>
                  <a:pt x="125052" y="79169"/>
                </a:lnTo>
                <a:lnTo>
                  <a:pt x="125110" y="79318"/>
                </a:lnTo>
                <a:close/>
              </a:path>
              <a:path w="702309" h="89535">
                <a:moveTo>
                  <a:pt x="123490" y="47655"/>
                </a:moveTo>
                <a:lnTo>
                  <a:pt x="114444" y="47655"/>
                </a:lnTo>
                <a:lnTo>
                  <a:pt x="112095" y="47014"/>
                </a:lnTo>
                <a:lnTo>
                  <a:pt x="123490" y="47014"/>
                </a:lnTo>
                <a:lnTo>
                  <a:pt x="123490" y="47655"/>
                </a:lnTo>
                <a:close/>
              </a:path>
              <a:path w="702309" h="89535">
                <a:moveTo>
                  <a:pt x="70287" y="88264"/>
                </a:moveTo>
                <a:lnTo>
                  <a:pt x="67557" y="88264"/>
                </a:lnTo>
                <a:lnTo>
                  <a:pt x="66404" y="87770"/>
                </a:lnTo>
                <a:lnTo>
                  <a:pt x="64522" y="85809"/>
                </a:lnTo>
                <a:lnTo>
                  <a:pt x="64056" y="84592"/>
                </a:lnTo>
                <a:lnTo>
                  <a:pt x="64056" y="80322"/>
                </a:lnTo>
                <a:lnTo>
                  <a:pt x="65426" y="78913"/>
                </a:lnTo>
                <a:lnTo>
                  <a:pt x="69436" y="78913"/>
                </a:lnTo>
                <a:lnTo>
                  <a:pt x="70077" y="79169"/>
                </a:lnTo>
                <a:lnTo>
                  <a:pt x="71272" y="79318"/>
                </a:lnTo>
                <a:lnTo>
                  <a:pt x="95844" y="79318"/>
                </a:lnTo>
                <a:lnTo>
                  <a:pt x="97470" y="80941"/>
                </a:lnTo>
                <a:lnTo>
                  <a:pt x="97876" y="81944"/>
                </a:lnTo>
                <a:lnTo>
                  <a:pt x="97876" y="84592"/>
                </a:lnTo>
                <a:lnTo>
                  <a:pt x="97406" y="85809"/>
                </a:lnTo>
                <a:lnTo>
                  <a:pt x="96525" y="86727"/>
                </a:lnTo>
                <a:lnTo>
                  <a:pt x="79596" y="86727"/>
                </a:lnTo>
                <a:lnTo>
                  <a:pt x="77926" y="86940"/>
                </a:lnTo>
                <a:lnTo>
                  <a:pt x="72518" y="87965"/>
                </a:lnTo>
                <a:lnTo>
                  <a:pt x="70287" y="88264"/>
                </a:lnTo>
                <a:close/>
              </a:path>
              <a:path w="702309" h="89535">
                <a:moveTo>
                  <a:pt x="95844" y="79318"/>
                </a:moveTo>
                <a:lnTo>
                  <a:pt x="90559" y="79318"/>
                </a:lnTo>
                <a:lnTo>
                  <a:pt x="91727" y="79169"/>
                </a:lnTo>
                <a:lnTo>
                  <a:pt x="92495" y="78913"/>
                </a:lnTo>
                <a:lnTo>
                  <a:pt x="94844" y="78913"/>
                </a:lnTo>
                <a:lnTo>
                  <a:pt x="95844" y="79318"/>
                </a:lnTo>
                <a:close/>
              </a:path>
              <a:path w="702309" h="89535">
                <a:moveTo>
                  <a:pt x="107989" y="88264"/>
                </a:moveTo>
                <a:lnTo>
                  <a:pt x="105341" y="88264"/>
                </a:lnTo>
                <a:lnTo>
                  <a:pt x="104188" y="87770"/>
                </a:lnTo>
                <a:lnTo>
                  <a:pt x="102306" y="85809"/>
                </a:lnTo>
                <a:lnTo>
                  <a:pt x="101840" y="84592"/>
                </a:lnTo>
                <a:lnTo>
                  <a:pt x="101840" y="81944"/>
                </a:lnTo>
                <a:lnTo>
                  <a:pt x="102263" y="80941"/>
                </a:lnTo>
                <a:lnTo>
                  <a:pt x="103971" y="79318"/>
                </a:lnTo>
                <a:lnTo>
                  <a:pt x="104953" y="78913"/>
                </a:lnTo>
                <a:lnTo>
                  <a:pt x="107217" y="78913"/>
                </a:lnTo>
                <a:lnTo>
                  <a:pt x="107985" y="79169"/>
                </a:lnTo>
                <a:lnTo>
                  <a:pt x="109028" y="79318"/>
                </a:lnTo>
                <a:lnTo>
                  <a:pt x="133628" y="79318"/>
                </a:lnTo>
                <a:lnTo>
                  <a:pt x="135247" y="80941"/>
                </a:lnTo>
                <a:lnTo>
                  <a:pt x="135660" y="81944"/>
                </a:lnTo>
                <a:lnTo>
                  <a:pt x="135660" y="84592"/>
                </a:lnTo>
                <a:lnTo>
                  <a:pt x="135186" y="85809"/>
                </a:lnTo>
                <a:lnTo>
                  <a:pt x="134307" y="86727"/>
                </a:lnTo>
                <a:lnTo>
                  <a:pt x="116960" y="86727"/>
                </a:lnTo>
                <a:lnTo>
                  <a:pt x="115355" y="86940"/>
                </a:lnTo>
                <a:lnTo>
                  <a:pt x="110124" y="87965"/>
                </a:lnTo>
                <a:lnTo>
                  <a:pt x="107989" y="88264"/>
                </a:lnTo>
                <a:close/>
              </a:path>
              <a:path w="702309" h="89535">
                <a:moveTo>
                  <a:pt x="133628" y="79318"/>
                </a:moveTo>
                <a:lnTo>
                  <a:pt x="128336" y="79318"/>
                </a:lnTo>
                <a:lnTo>
                  <a:pt x="129507" y="79169"/>
                </a:lnTo>
                <a:lnTo>
                  <a:pt x="130281" y="78913"/>
                </a:lnTo>
                <a:lnTo>
                  <a:pt x="132624" y="78913"/>
                </a:lnTo>
                <a:lnTo>
                  <a:pt x="133628" y="79318"/>
                </a:lnTo>
                <a:close/>
              </a:path>
              <a:path w="702309" h="89535">
                <a:moveTo>
                  <a:pt x="94371" y="88264"/>
                </a:moveTo>
                <a:lnTo>
                  <a:pt x="92065" y="88264"/>
                </a:lnTo>
                <a:lnTo>
                  <a:pt x="89972" y="87965"/>
                </a:lnTo>
                <a:lnTo>
                  <a:pt x="84425" y="86940"/>
                </a:lnTo>
                <a:lnTo>
                  <a:pt x="82503" y="86727"/>
                </a:lnTo>
                <a:lnTo>
                  <a:pt x="96525" y="86727"/>
                </a:lnTo>
                <a:lnTo>
                  <a:pt x="95524" y="87770"/>
                </a:lnTo>
                <a:lnTo>
                  <a:pt x="94371" y="88264"/>
                </a:lnTo>
                <a:close/>
              </a:path>
              <a:path w="702309" h="89535">
                <a:moveTo>
                  <a:pt x="132115" y="88264"/>
                </a:moveTo>
                <a:lnTo>
                  <a:pt x="129382" y="88264"/>
                </a:lnTo>
                <a:lnTo>
                  <a:pt x="127148" y="87965"/>
                </a:lnTo>
                <a:lnTo>
                  <a:pt x="121682" y="86940"/>
                </a:lnTo>
                <a:lnTo>
                  <a:pt x="121554" y="86940"/>
                </a:lnTo>
                <a:lnTo>
                  <a:pt x="119775" y="86727"/>
                </a:lnTo>
                <a:lnTo>
                  <a:pt x="134307" y="86727"/>
                </a:lnTo>
                <a:lnTo>
                  <a:pt x="133308" y="87770"/>
                </a:lnTo>
                <a:lnTo>
                  <a:pt x="132115" y="88264"/>
                </a:lnTo>
                <a:close/>
              </a:path>
              <a:path w="702309" h="89535">
                <a:moveTo>
                  <a:pt x="168911" y="79211"/>
                </a:moveTo>
                <a:lnTo>
                  <a:pt x="147759" y="79211"/>
                </a:lnTo>
                <a:lnTo>
                  <a:pt x="148864" y="78105"/>
                </a:lnTo>
                <a:lnTo>
                  <a:pt x="151317" y="73020"/>
                </a:lnTo>
                <a:lnTo>
                  <a:pt x="152833" y="68408"/>
                </a:lnTo>
                <a:lnTo>
                  <a:pt x="155819" y="57412"/>
                </a:lnTo>
                <a:lnTo>
                  <a:pt x="169490" y="7558"/>
                </a:lnTo>
                <a:lnTo>
                  <a:pt x="170259" y="4996"/>
                </a:lnTo>
                <a:lnTo>
                  <a:pt x="170899" y="3373"/>
                </a:lnTo>
                <a:lnTo>
                  <a:pt x="171412" y="2690"/>
                </a:lnTo>
                <a:lnTo>
                  <a:pt x="172351" y="1238"/>
                </a:lnTo>
                <a:lnTo>
                  <a:pt x="173803" y="512"/>
                </a:lnTo>
                <a:lnTo>
                  <a:pt x="178159" y="512"/>
                </a:lnTo>
                <a:lnTo>
                  <a:pt x="179781" y="1088"/>
                </a:lnTo>
                <a:lnTo>
                  <a:pt x="181474" y="3373"/>
                </a:lnTo>
                <a:lnTo>
                  <a:pt x="182557" y="6579"/>
                </a:lnTo>
                <a:lnTo>
                  <a:pt x="184418" y="14091"/>
                </a:lnTo>
                <a:lnTo>
                  <a:pt x="176152" y="14091"/>
                </a:lnTo>
                <a:lnTo>
                  <a:pt x="167779" y="46416"/>
                </a:lnTo>
                <a:lnTo>
                  <a:pt x="167697" y="48253"/>
                </a:lnTo>
                <a:lnTo>
                  <a:pt x="168508" y="48808"/>
                </a:lnTo>
                <a:lnTo>
                  <a:pt x="193154" y="48808"/>
                </a:lnTo>
                <a:lnTo>
                  <a:pt x="195282" y="57263"/>
                </a:lnTo>
                <a:lnTo>
                  <a:pt x="165910" y="57263"/>
                </a:lnTo>
                <a:lnTo>
                  <a:pt x="164629" y="58750"/>
                </a:lnTo>
                <a:lnTo>
                  <a:pt x="160988" y="73020"/>
                </a:lnTo>
                <a:lnTo>
                  <a:pt x="160662" y="75052"/>
                </a:lnTo>
                <a:lnTo>
                  <a:pt x="160662" y="78105"/>
                </a:lnTo>
                <a:lnTo>
                  <a:pt x="161427" y="78913"/>
                </a:lnTo>
                <a:lnTo>
                  <a:pt x="168643" y="78913"/>
                </a:lnTo>
                <a:lnTo>
                  <a:pt x="168911" y="79211"/>
                </a:lnTo>
                <a:close/>
              </a:path>
              <a:path w="702309" h="89535">
                <a:moveTo>
                  <a:pt x="193154" y="48808"/>
                </a:moveTo>
                <a:lnTo>
                  <a:pt x="182728" y="48808"/>
                </a:lnTo>
                <a:lnTo>
                  <a:pt x="183452" y="48253"/>
                </a:lnTo>
                <a:lnTo>
                  <a:pt x="183347" y="46416"/>
                </a:lnTo>
                <a:lnTo>
                  <a:pt x="176152" y="14091"/>
                </a:lnTo>
                <a:lnTo>
                  <a:pt x="184418" y="14091"/>
                </a:lnTo>
                <a:lnTo>
                  <a:pt x="193154" y="48808"/>
                </a:lnTo>
                <a:close/>
              </a:path>
              <a:path w="702309" h="89535">
                <a:moveTo>
                  <a:pt x="185158" y="88264"/>
                </a:moveTo>
                <a:lnTo>
                  <a:pt x="183027" y="88264"/>
                </a:lnTo>
                <a:lnTo>
                  <a:pt x="181959" y="87794"/>
                </a:lnTo>
                <a:lnTo>
                  <a:pt x="180080" y="85916"/>
                </a:lnTo>
                <a:lnTo>
                  <a:pt x="179614" y="84763"/>
                </a:lnTo>
                <a:lnTo>
                  <a:pt x="179651" y="80368"/>
                </a:lnTo>
                <a:lnTo>
                  <a:pt x="181023" y="78913"/>
                </a:lnTo>
                <a:lnTo>
                  <a:pt x="188496" y="78913"/>
                </a:lnTo>
                <a:lnTo>
                  <a:pt x="189478" y="77564"/>
                </a:lnTo>
                <a:lnTo>
                  <a:pt x="184308" y="57263"/>
                </a:lnTo>
                <a:lnTo>
                  <a:pt x="195282" y="57263"/>
                </a:lnTo>
                <a:lnTo>
                  <a:pt x="202616" y="79211"/>
                </a:lnTo>
                <a:lnTo>
                  <a:pt x="210810" y="79211"/>
                </a:lnTo>
                <a:lnTo>
                  <a:pt x="211893" y="80368"/>
                </a:lnTo>
                <a:lnTo>
                  <a:pt x="211893" y="86599"/>
                </a:lnTo>
                <a:lnTo>
                  <a:pt x="195528" y="86599"/>
                </a:lnTo>
                <a:lnTo>
                  <a:pt x="193062" y="86898"/>
                </a:lnTo>
                <a:lnTo>
                  <a:pt x="192805" y="86898"/>
                </a:lnTo>
                <a:lnTo>
                  <a:pt x="187425" y="87923"/>
                </a:lnTo>
                <a:lnTo>
                  <a:pt x="187583" y="87923"/>
                </a:lnTo>
                <a:lnTo>
                  <a:pt x="185158" y="88264"/>
                </a:lnTo>
                <a:close/>
              </a:path>
              <a:path w="702309" h="89535">
                <a:moveTo>
                  <a:pt x="143894" y="88264"/>
                </a:moveTo>
                <a:lnTo>
                  <a:pt x="139766" y="88264"/>
                </a:lnTo>
                <a:lnTo>
                  <a:pt x="138437" y="86898"/>
                </a:lnTo>
                <a:lnTo>
                  <a:pt x="138232" y="86599"/>
                </a:lnTo>
                <a:lnTo>
                  <a:pt x="138306" y="80368"/>
                </a:lnTo>
                <a:lnTo>
                  <a:pt x="139559" y="78913"/>
                </a:lnTo>
                <a:lnTo>
                  <a:pt x="142956" y="78913"/>
                </a:lnTo>
                <a:lnTo>
                  <a:pt x="144447" y="79211"/>
                </a:lnTo>
                <a:lnTo>
                  <a:pt x="168911" y="79211"/>
                </a:lnTo>
                <a:lnTo>
                  <a:pt x="169949" y="80368"/>
                </a:lnTo>
                <a:lnTo>
                  <a:pt x="170006" y="86599"/>
                </a:lnTo>
                <a:lnTo>
                  <a:pt x="154152" y="86599"/>
                </a:lnTo>
                <a:lnTo>
                  <a:pt x="151561" y="86898"/>
                </a:lnTo>
                <a:lnTo>
                  <a:pt x="151235" y="86898"/>
                </a:lnTo>
                <a:lnTo>
                  <a:pt x="146108" y="87923"/>
                </a:lnTo>
                <a:lnTo>
                  <a:pt x="146285" y="87923"/>
                </a:lnTo>
                <a:lnTo>
                  <a:pt x="143894" y="88264"/>
                </a:lnTo>
                <a:close/>
              </a:path>
              <a:path w="702309" h="89535">
                <a:moveTo>
                  <a:pt x="210810" y="79211"/>
                </a:moveTo>
                <a:lnTo>
                  <a:pt x="205061" y="79211"/>
                </a:lnTo>
                <a:lnTo>
                  <a:pt x="207153" y="78913"/>
                </a:lnTo>
                <a:lnTo>
                  <a:pt x="210530" y="78913"/>
                </a:lnTo>
                <a:lnTo>
                  <a:pt x="210810" y="79211"/>
                </a:lnTo>
                <a:close/>
              </a:path>
              <a:path w="702309" h="89535">
                <a:moveTo>
                  <a:pt x="168600" y="88264"/>
                </a:moveTo>
                <a:lnTo>
                  <a:pt x="164644" y="88264"/>
                </a:lnTo>
                <a:lnTo>
                  <a:pt x="162305" y="87923"/>
                </a:lnTo>
                <a:lnTo>
                  <a:pt x="162499" y="87923"/>
                </a:lnTo>
                <a:lnTo>
                  <a:pt x="157716" y="86898"/>
                </a:lnTo>
                <a:lnTo>
                  <a:pt x="157480" y="86898"/>
                </a:lnTo>
                <a:lnTo>
                  <a:pt x="155293" y="86599"/>
                </a:lnTo>
                <a:lnTo>
                  <a:pt x="170066" y="86599"/>
                </a:lnTo>
                <a:lnTo>
                  <a:pt x="168600" y="88264"/>
                </a:lnTo>
                <a:close/>
              </a:path>
              <a:path w="702309" h="89535">
                <a:moveTo>
                  <a:pt x="210441" y="88264"/>
                </a:moveTo>
                <a:lnTo>
                  <a:pt x="207192" y="88264"/>
                </a:lnTo>
                <a:lnTo>
                  <a:pt x="205232" y="87923"/>
                </a:lnTo>
                <a:lnTo>
                  <a:pt x="199851" y="86898"/>
                </a:lnTo>
                <a:lnTo>
                  <a:pt x="196563" y="86599"/>
                </a:lnTo>
                <a:lnTo>
                  <a:pt x="211893" y="86599"/>
                </a:lnTo>
                <a:lnTo>
                  <a:pt x="210441" y="88264"/>
                </a:lnTo>
                <a:close/>
              </a:path>
              <a:path w="702309" h="89535">
                <a:moveTo>
                  <a:pt x="219926" y="10910"/>
                </a:moveTo>
                <a:lnTo>
                  <a:pt x="215843" y="10910"/>
                </a:lnTo>
                <a:lnTo>
                  <a:pt x="214580" y="9565"/>
                </a:lnTo>
                <a:lnTo>
                  <a:pt x="214580" y="3330"/>
                </a:lnTo>
                <a:lnTo>
                  <a:pt x="216203" y="1665"/>
                </a:lnTo>
                <a:lnTo>
                  <a:pt x="220644" y="1665"/>
                </a:lnTo>
                <a:lnTo>
                  <a:pt x="222519" y="1900"/>
                </a:lnTo>
                <a:lnTo>
                  <a:pt x="227647" y="2839"/>
                </a:lnTo>
                <a:lnTo>
                  <a:pt x="229650" y="3074"/>
                </a:lnTo>
                <a:lnTo>
                  <a:pt x="246157" y="3074"/>
                </a:lnTo>
                <a:lnTo>
                  <a:pt x="247158" y="4120"/>
                </a:lnTo>
                <a:lnTo>
                  <a:pt x="247628" y="5295"/>
                </a:lnTo>
                <a:lnTo>
                  <a:pt x="247628" y="9565"/>
                </a:lnTo>
                <a:lnTo>
                  <a:pt x="246840" y="10376"/>
                </a:lnTo>
                <a:lnTo>
                  <a:pt x="222260" y="10376"/>
                </a:lnTo>
                <a:lnTo>
                  <a:pt x="219926" y="10910"/>
                </a:lnTo>
                <a:close/>
              </a:path>
              <a:path w="702309" h="89535">
                <a:moveTo>
                  <a:pt x="246157" y="3074"/>
                </a:moveTo>
                <a:lnTo>
                  <a:pt x="232468" y="3074"/>
                </a:lnTo>
                <a:lnTo>
                  <a:pt x="234433" y="2839"/>
                </a:lnTo>
                <a:lnTo>
                  <a:pt x="239560" y="1900"/>
                </a:lnTo>
                <a:lnTo>
                  <a:pt x="241478" y="1665"/>
                </a:lnTo>
                <a:lnTo>
                  <a:pt x="244126" y="1665"/>
                </a:lnTo>
                <a:lnTo>
                  <a:pt x="245279" y="2156"/>
                </a:lnTo>
                <a:lnTo>
                  <a:pt x="246157" y="3074"/>
                </a:lnTo>
                <a:close/>
              </a:path>
              <a:path w="702309" h="89535">
                <a:moveTo>
                  <a:pt x="239197" y="79678"/>
                </a:moveTo>
                <a:lnTo>
                  <a:pt x="224529" y="79678"/>
                </a:lnTo>
                <a:lnTo>
                  <a:pt x="225547" y="78418"/>
                </a:lnTo>
                <a:lnTo>
                  <a:pt x="226344" y="73699"/>
                </a:lnTo>
                <a:lnTo>
                  <a:pt x="226416" y="72934"/>
                </a:lnTo>
                <a:lnTo>
                  <a:pt x="226618" y="67166"/>
                </a:lnTo>
                <a:lnTo>
                  <a:pt x="226616" y="22888"/>
                </a:lnTo>
                <a:lnTo>
                  <a:pt x="226397" y="16675"/>
                </a:lnTo>
                <a:lnTo>
                  <a:pt x="225541" y="11636"/>
                </a:lnTo>
                <a:lnTo>
                  <a:pt x="224526" y="10376"/>
                </a:lnTo>
                <a:lnTo>
                  <a:pt x="237550" y="10376"/>
                </a:lnTo>
                <a:lnTo>
                  <a:pt x="236546" y="11636"/>
                </a:lnTo>
                <a:lnTo>
                  <a:pt x="235781" y="16675"/>
                </a:lnTo>
                <a:lnTo>
                  <a:pt x="235749" y="73699"/>
                </a:lnTo>
                <a:lnTo>
                  <a:pt x="235975" y="75927"/>
                </a:lnTo>
                <a:lnTo>
                  <a:pt x="236030" y="76475"/>
                </a:lnTo>
                <a:lnTo>
                  <a:pt x="236996" y="78418"/>
                </a:lnTo>
                <a:lnTo>
                  <a:pt x="237120" y="78656"/>
                </a:lnTo>
                <a:lnTo>
                  <a:pt x="237209" y="78827"/>
                </a:lnTo>
                <a:lnTo>
                  <a:pt x="237318" y="79037"/>
                </a:lnTo>
                <a:lnTo>
                  <a:pt x="239197" y="79678"/>
                </a:lnTo>
                <a:close/>
              </a:path>
              <a:path w="702309" h="89535">
                <a:moveTo>
                  <a:pt x="246322" y="10910"/>
                </a:moveTo>
                <a:lnTo>
                  <a:pt x="242550" y="10910"/>
                </a:lnTo>
                <a:lnTo>
                  <a:pt x="240192" y="10376"/>
                </a:lnTo>
                <a:lnTo>
                  <a:pt x="246840" y="10376"/>
                </a:lnTo>
                <a:lnTo>
                  <a:pt x="246322" y="10910"/>
                </a:lnTo>
                <a:close/>
              </a:path>
              <a:path w="702309" h="89535">
                <a:moveTo>
                  <a:pt x="271607" y="79678"/>
                </a:moveTo>
                <a:lnTo>
                  <a:pt x="255965" y="79678"/>
                </a:lnTo>
                <a:lnTo>
                  <a:pt x="259570" y="79037"/>
                </a:lnTo>
                <a:lnTo>
                  <a:pt x="262826" y="76475"/>
                </a:lnTo>
                <a:lnTo>
                  <a:pt x="263648" y="73699"/>
                </a:lnTo>
                <a:lnTo>
                  <a:pt x="263646" y="73361"/>
                </a:lnTo>
                <a:lnTo>
                  <a:pt x="263520" y="62173"/>
                </a:lnTo>
                <a:lnTo>
                  <a:pt x="263473" y="61020"/>
                </a:lnTo>
                <a:lnTo>
                  <a:pt x="263367" y="59483"/>
                </a:lnTo>
                <a:lnTo>
                  <a:pt x="263263" y="53889"/>
                </a:lnTo>
                <a:lnTo>
                  <a:pt x="264712" y="51882"/>
                </a:lnTo>
                <a:lnTo>
                  <a:pt x="270437" y="51882"/>
                </a:lnTo>
                <a:lnTo>
                  <a:pt x="271847" y="53633"/>
                </a:lnTo>
                <a:lnTo>
                  <a:pt x="271763" y="59825"/>
                </a:lnTo>
                <a:lnTo>
                  <a:pt x="271457" y="65077"/>
                </a:lnTo>
                <a:lnTo>
                  <a:pt x="271334" y="76475"/>
                </a:lnTo>
                <a:lnTo>
                  <a:pt x="271500" y="78418"/>
                </a:lnTo>
                <a:lnTo>
                  <a:pt x="271607" y="79678"/>
                </a:lnTo>
                <a:close/>
              </a:path>
              <a:path w="702309" h="89535">
                <a:moveTo>
                  <a:pt x="221067" y="88008"/>
                </a:moveTo>
                <a:lnTo>
                  <a:pt x="216202" y="88008"/>
                </a:lnTo>
                <a:lnTo>
                  <a:pt x="215105" y="86855"/>
                </a:lnTo>
                <a:lnTo>
                  <a:pt x="214983" y="86727"/>
                </a:lnTo>
                <a:lnTo>
                  <a:pt x="214580" y="86215"/>
                </a:lnTo>
                <a:lnTo>
                  <a:pt x="214580" y="80065"/>
                </a:lnTo>
                <a:lnTo>
                  <a:pt x="215946" y="78656"/>
                </a:lnTo>
                <a:lnTo>
                  <a:pt x="219530" y="78656"/>
                </a:lnTo>
                <a:lnTo>
                  <a:pt x="220170" y="78827"/>
                </a:lnTo>
                <a:lnTo>
                  <a:pt x="220435" y="79037"/>
                </a:lnTo>
                <a:lnTo>
                  <a:pt x="220075" y="79037"/>
                </a:lnTo>
                <a:lnTo>
                  <a:pt x="221964" y="79510"/>
                </a:lnTo>
                <a:lnTo>
                  <a:pt x="222720" y="79678"/>
                </a:lnTo>
                <a:lnTo>
                  <a:pt x="271607" y="79678"/>
                </a:lnTo>
                <a:lnTo>
                  <a:pt x="271843" y="82457"/>
                </a:lnTo>
                <a:lnTo>
                  <a:pt x="271843" y="86215"/>
                </a:lnTo>
                <a:lnTo>
                  <a:pt x="271317" y="86727"/>
                </a:lnTo>
                <a:lnTo>
                  <a:pt x="235628" y="86727"/>
                </a:lnTo>
                <a:lnTo>
                  <a:pt x="232504" y="86855"/>
                </a:lnTo>
                <a:lnTo>
                  <a:pt x="231105" y="86855"/>
                </a:lnTo>
                <a:lnTo>
                  <a:pt x="223590" y="87794"/>
                </a:lnTo>
                <a:lnTo>
                  <a:pt x="221067" y="88008"/>
                </a:lnTo>
                <a:close/>
              </a:path>
              <a:path w="702309" h="89535">
                <a:moveTo>
                  <a:pt x="270003" y="88008"/>
                </a:moveTo>
                <a:lnTo>
                  <a:pt x="265224" y="88008"/>
                </a:lnTo>
                <a:lnTo>
                  <a:pt x="262300" y="87794"/>
                </a:lnTo>
                <a:lnTo>
                  <a:pt x="262673" y="87794"/>
                </a:lnTo>
                <a:lnTo>
                  <a:pt x="260315" y="87542"/>
                </a:lnTo>
                <a:lnTo>
                  <a:pt x="247375" y="86855"/>
                </a:lnTo>
                <a:lnTo>
                  <a:pt x="244087" y="86727"/>
                </a:lnTo>
                <a:lnTo>
                  <a:pt x="271317" y="86727"/>
                </a:lnTo>
                <a:lnTo>
                  <a:pt x="270003" y="88008"/>
                </a:lnTo>
                <a:close/>
              </a:path>
              <a:path w="702309" h="89535">
                <a:moveTo>
                  <a:pt x="284239" y="10910"/>
                </a:moveTo>
                <a:lnTo>
                  <a:pt x="280152" y="10910"/>
                </a:lnTo>
                <a:lnTo>
                  <a:pt x="278889" y="9565"/>
                </a:lnTo>
                <a:lnTo>
                  <a:pt x="278889" y="3330"/>
                </a:lnTo>
                <a:lnTo>
                  <a:pt x="280512" y="1665"/>
                </a:lnTo>
                <a:lnTo>
                  <a:pt x="284953" y="1665"/>
                </a:lnTo>
                <a:lnTo>
                  <a:pt x="286831" y="1900"/>
                </a:lnTo>
                <a:lnTo>
                  <a:pt x="291956" y="2839"/>
                </a:lnTo>
                <a:lnTo>
                  <a:pt x="293963" y="3074"/>
                </a:lnTo>
                <a:lnTo>
                  <a:pt x="310468" y="3074"/>
                </a:lnTo>
                <a:lnTo>
                  <a:pt x="311470" y="4120"/>
                </a:lnTo>
                <a:lnTo>
                  <a:pt x="311940" y="5295"/>
                </a:lnTo>
                <a:lnTo>
                  <a:pt x="311940" y="9565"/>
                </a:lnTo>
                <a:lnTo>
                  <a:pt x="311153" y="10376"/>
                </a:lnTo>
                <a:lnTo>
                  <a:pt x="286568" y="10376"/>
                </a:lnTo>
                <a:lnTo>
                  <a:pt x="284239" y="10910"/>
                </a:lnTo>
                <a:close/>
              </a:path>
              <a:path w="702309" h="89535">
                <a:moveTo>
                  <a:pt x="310468" y="3074"/>
                </a:moveTo>
                <a:lnTo>
                  <a:pt x="296777" y="3074"/>
                </a:lnTo>
                <a:lnTo>
                  <a:pt x="298745" y="2839"/>
                </a:lnTo>
                <a:lnTo>
                  <a:pt x="303869" y="1900"/>
                </a:lnTo>
                <a:lnTo>
                  <a:pt x="305791" y="1665"/>
                </a:lnTo>
                <a:lnTo>
                  <a:pt x="308435" y="1665"/>
                </a:lnTo>
                <a:lnTo>
                  <a:pt x="309588" y="2156"/>
                </a:lnTo>
                <a:lnTo>
                  <a:pt x="310468" y="3074"/>
                </a:lnTo>
                <a:close/>
              </a:path>
              <a:path w="702309" h="89535">
                <a:moveTo>
                  <a:pt x="303503" y="79678"/>
                </a:moveTo>
                <a:lnTo>
                  <a:pt x="288838" y="79678"/>
                </a:lnTo>
                <a:lnTo>
                  <a:pt x="289860" y="78418"/>
                </a:lnTo>
                <a:lnTo>
                  <a:pt x="290657" y="73699"/>
                </a:lnTo>
                <a:lnTo>
                  <a:pt x="290729" y="72934"/>
                </a:lnTo>
                <a:lnTo>
                  <a:pt x="290931" y="67166"/>
                </a:lnTo>
                <a:lnTo>
                  <a:pt x="290929" y="22888"/>
                </a:lnTo>
                <a:lnTo>
                  <a:pt x="290709" y="16675"/>
                </a:lnTo>
                <a:lnTo>
                  <a:pt x="289854" y="11636"/>
                </a:lnTo>
                <a:lnTo>
                  <a:pt x="288835" y="10376"/>
                </a:lnTo>
                <a:lnTo>
                  <a:pt x="301862" y="10376"/>
                </a:lnTo>
                <a:lnTo>
                  <a:pt x="300859" y="11636"/>
                </a:lnTo>
                <a:lnTo>
                  <a:pt x="300094" y="16675"/>
                </a:lnTo>
                <a:lnTo>
                  <a:pt x="300057" y="73699"/>
                </a:lnTo>
                <a:lnTo>
                  <a:pt x="300281" y="75927"/>
                </a:lnTo>
                <a:lnTo>
                  <a:pt x="300336" y="76475"/>
                </a:lnTo>
                <a:lnTo>
                  <a:pt x="301304" y="78418"/>
                </a:lnTo>
                <a:lnTo>
                  <a:pt x="301429" y="78656"/>
                </a:lnTo>
                <a:lnTo>
                  <a:pt x="301518" y="78827"/>
                </a:lnTo>
                <a:lnTo>
                  <a:pt x="301627" y="79037"/>
                </a:lnTo>
                <a:lnTo>
                  <a:pt x="303503" y="79678"/>
                </a:lnTo>
                <a:close/>
              </a:path>
              <a:path w="702309" h="89535">
                <a:moveTo>
                  <a:pt x="310635" y="10910"/>
                </a:moveTo>
                <a:lnTo>
                  <a:pt x="306862" y="10910"/>
                </a:lnTo>
                <a:lnTo>
                  <a:pt x="304509" y="10376"/>
                </a:lnTo>
                <a:lnTo>
                  <a:pt x="311153" y="10376"/>
                </a:lnTo>
                <a:lnTo>
                  <a:pt x="310635" y="10910"/>
                </a:lnTo>
                <a:close/>
              </a:path>
              <a:path w="702309" h="89535">
                <a:moveTo>
                  <a:pt x="335923" y="79678"/>
                </a:moveTo>
                <a:lnTo>
                  <a:pt x="320274" y="79678"/>
                </a:lnTo>
                <a:lnTo>
                  <a:pt x="323875" y="79037"/>
                </a:lnTo>
                <a:lnTo>
                  <a:pt x="327135" y="76475"/>
                </a:lnTo>
                <a:lnTo>
                  <a:pt x="327953" y="73699"/>
                </a:lnTo>
                <a:lnTo>
                  <a:pt x="327907" y="65077"/>
                </a:lnTo>
                <a:lnTo>
                  <a:pt x="327782" y="61020"/>
                </a:lnTo>
                <a:lnTo>
                  <a:pt x="327675" y="59483"/>
                </a:lnTo>
                <a:lnTo>
                  <a:pt x="327569" y="53889"/>
                </a:lnTo>
                <a:lnTo>
                  <a:pt x="329021" y="51882"/>
                </a:lnTo>
                <a:lnTo>
                  <a:pt x="334743" y="51882"/>
                </a:lnTo>
                <a:lnTo>
                  <a:pt x="336156" y="53633"/>
                </a:lnTo>
                <a:lnTo>
                  <a:pt x="336072" y="59825"/>
                </a:lnTo>
                <a:lnTo>
                  <a:pt x="335769" y="65077"/>
                </a:lnTo>
                <a:lnTo>
                  <a:pt x="335645" y="76475"/>
                </a:lnTo>
                <a:lnTo>
                  <a:pt x="335814" y="78418"/>
                </a:lnTo>
                <a:lnTo>
                  <a:pt x="335923" y="79678"/>
                </a:lnTo>
                <a:close/>
              </a:path>
              <a:path w="702309" h="89535">
                <a:moveTo>
                  <a:pt x="285380" y="88008"/>
                </a:moveTo>
                <a:lnTo>
                  <a:pt x="280511" y="88008"/>
                </a:lnTo>
                <a:lnTo>
                  <a:pt x="279414" y="86855"/>
                </a:lnTo>
                <a:lnTo>
                  <a:pt x="279292" y="86727"/>
                </a:lnTo>
                <a:lnTo>
                  <a:pt x="278889" y="86215"/>
                </a:lnTo>
                <a:lnTo>
                  <a:pt x="278889" y="80065"/>
                </a:lnTo>
                <a:lnTo>
                  <a:pt x="280255" y="78656"/>
                </a:lnTo>
                <a:lnTo>
                  <a:pt x="283842" y="78656"/>
                </a:lnTo>
                <a:lnTo>
                  <a:pt x="284483" y="78827"/>
                </a:lnTo>
                <a:lnTo>
                  <a:pt x="284745" y="79037"/>
                </a:lnTo>
                <a:lnTo>
                  <a:pt x="284383" y="79037"/>
                </a:lnTo>
                <a:lnTo>
                  <a:pt x="286276" y="79510"/>
                </a:lnTo>
                <a:lnTo>
                  <a:pt x="287029" y="79678"/>
                </a:lnTo>
                <a:lnTo>
                  <a:pt x="335923" y="79678"/>
                </a:lnTo>
                <a:lnTo>
                  <a:pt x="336027" y="80877"/>
                </a:lnTo>
                <a:lnTo>
                  <a:pt x="336152" y="86215"/>
                </a:lnTo>
                <a:lnTo>
                  <a:pt x="335627" y="86727"/>
                </a:lnTo>
                <a:lnTo>
                  <a:pt x="299941" y="86727"/>
                </a:lnTo>
                <a:lnTo>
                  <a:pt x="296815" y="86855"/>
                </a:lnTo>
                <a:lnTo>
                  <a:pt x="295414" y="86855"/>
                </a:lnTo>
                <a:lnTo>
                  <a:pt x="287899" y="87794"/>
                </a:lnTo>
                <a:lnTo>
                  <a:pt x="285380" y="88008"/>
                </a:lnTo>
                <a:close/>
              </a:path>
              <a:path w="702309" h="89535">
                <a:moveTo>
                  <a:pt x="334316" y="88008"/>
                </a:moveTo>
                <a:lnTo>
                  <a:pt x="329537" y="88008"/>
                </a:lnTo>
                <a:lnTo>
                  <a:pt x="326613" y="87794"/>
                </a:lnTo>
                <a:lnTo>
                  <a:pt x="326985" y="87794"/>
                </a:lnTo>
                <a:lnTo>
                  <a:pt x="324627" y="87542"/>
                </a:lnTo>
                <a:lnTo>
                  <a:pt x="311687" y="86855"/>
                </a:lnTo>
                <a:lnTo>
                  <a:pt x="308396" y="86727"/>
                </a:lnTo>
                <a:lnTo>
                  <a:pt x="335627" y="86727"/>
                </a:lnTo>
                <a:lnTo>
                  <a:pt x="334316" y="88008"/>
                </a:lnTo>
                <a:close/>
              </a:path>
              <a:path w="702309" h="89535">
                <a:moveTo>
                  <a:pt x="348539" y="10945"/>
                </a:moveTo>
                <a:lnTo>
                  <a:pt x="344504" y="10945"/>
                </a:lnTo>
                <a:lnTo>
                  <a:pt x="343205" y="9558"/>
                </a:lnTo>
                <a:lnTo>
                  <a:pt x="343205" y="3323"/>
                </a:lnTo>
                <a:lnTo>
                  <a:pt x="344824" y="1658"/>
                </a:lnTo>
                <a:lnTo>
                  <a:pt x="348842" y="1658"/>
                </a:lnTo>
                <a:lnTo>
                  <a:pt x="351660" y="1999"/>
                </a:lnTo>
                <a:lnTo>
                  <a:pt x="358321" y="2939"/>
                </a:lnTo>
                <a:lnTo>
                  <a:pt x="360538" y="3067"/>
                </a:lnTo>
                <a:lnTo>
                  <a:pt x="398979" y="3067"/>
                </a:lnTo>
                <a:lnTo>
                  <a:pt x="399486" y="5458"/>
                </a:lnTo>
                <a:lnTo>
                  <a:pt x="399457" y="10625"/>
                </a:lnTo>
                <a:lnTo>
                  <a:pt x="350888" y="10625"/>
                </a:lnTo>
                <a:lnTo>
                  <a:pt x="348539" y="10945"/>
                </a:lnTo>
                <a:close/>
              </a:path>
              <a:path w="702309" h="89535">
                <a:moveTo>
                  <a:pt x="398979" y="3067"/>
                </a:moveTo>
                <a:lnTo>
                  <a:pt x="369933" y="3067"/>
                </a:lnTo>
                <a:lnTo>
                  <a:pt x="377107" y="2768"/>
                </a:lnTo>
                <a:lnTo>
                  <a:pt x="384711" y="2170"/>
                </a:lnTo>
                <a:lnTo>
                  <a:pt x="386846" y="1832"/>
                </a:lnTo>
                <a:lnTo>
                  <a:pt x="389618" y="1658"/>
                </a:lnTo>
                <a:lnTo>
                  <a:pt x="396796" y="1658"/>
                </a:lnTo>
                <a:lnTo>
                  <a:pt x="398888" y="2640"/>
                </a:lnTo>
                <a:lnTo>
                  <a:pt x="398979" y="3067"/>
                </a:lnTo>
                <a:close/>
              </a:path>
              <a:path w="702309" h="89535">
                <a:moveTo>
                  <a:pt x="400596" y="79332"/>
                </a:moveTo>
                <a:lnTo>
                  <a:pt x="353217" y="79332"/>
                </a:lnTo>
                <a:lnTo>
                  <a:pt x="354180" y="78137"/>
                </a:lnTo>
                <a:lnTo>
                  <a:pt x="355030" y="73144"/>
                </a:lnTo>
                <a:lnTo>
                  <a:pt x="355030" y="16899"/>
                </a:lnTo>
                <a:lnTo>
                  <a:pt x="354176" y="11881"/>
                </a:lnTo>
                <a:lnTo>
                  <a:pt x="353147" y="10625"/>
                </a:lnTo>
                <a:lnTo>
                  <a:pt x="368588" y="10625"/>
                </a:lnTo>
                <a:lnTo>
                  <a:pt x="366485" y="11355"/>
                </a:lnTo>
                <a:lnTo>
                  <a:pt x="364865" y="14262"/>
                </a:lnTo>
                <a:lnTo>
                  <a:pt x="364580" y="16899"/>
                </a:lnTo>
                <a:lnTo>
                  <a:pt x="364670" y="36976"/>
                </a:lnTo>
                <a:lnTo>
                  <a:pt x="365478" y="38171"/>
                </a:lnTo>
                <a:lnTo>
                  <a:pt x="383505" y="38171"/>
                </a:lnTo>
                <a:lnTo>
                  <a:pt x="383432" y="45730"/>
                </a:lnTo>
                <a:lnTo>
                  <a:pt x="365816" y="45730"/>
                </a:lnTo>
                <a:lnTo>
                  <a:pt x="365100" y="45989"/>
                </a:lnTo>
                <a:lnTo>
                  <a:pt x="364595" y="47018"/>
                </a:lnTo>
                <a:lnTo>
                  <a:pt x="364471" y="75521"/>
                </a:lnTo>
                <a:lnTo>
                  <a:pt x="365193" y="77365"/>
                </a:lnTo>
                <a:lnTo>
                  <a:pt x="366645" y="78137"/>
                </a:lnTo>
                <a:lnTo>
                  <a:pt x="367670" y="78653"/>
                </a:lnTo>
                <a:lnTo>
                  <a:pt x="369762" y="78905"/>
                </a:lnTo>
                <a:lnTo>
                  <a:pt x="400596" y="78905"/>
                </a:lnTo>
                <a:lnTo>
                  <a:pt x="400596" y="79332"/>
                </a:lnTo>
                <a:close/>
              </a:path>
              <a:path w="702309" h="89535">
                <a:moveTo>
                  <a:pt x="398500" y="37655"/>
                </a:moveTo>
                <a:lnTo>
                  <a:pt x="392953" y="37655"/>
                </a:lnTo>
                <a:lnTo>
                  <a:pt x="391617" y="35905"/>
                </a:lnTo>
                <a:lnTo>
                  <a:pt x="391654" y="26471"/>
                </a:lnTo>
                <a:lnTo>
                  <a:pt x="391757" y="17774"/>
                </a:lnTo>
                <a:lnTo>
                  <a:pt x="391077" y="14646"/>
                </a:lnTo>
                <a:lnTo>
                  <a:pt x="388288" y="11355"/>
                </a:lnTo>
                <a:lnTo>
                  <a:pt x="388107" y="11355"/>
                </a:lnTo>
                <a:lnTo>
                  <a:pt x="385718" y="10625"/>
                </a:lnTo>
                <a:lnTo>
                  <a:pt x="399457" y="10625"/>
                </a:lnTo>
                <a:lnTo>
                  <a:pt x="399502" y="27186"/>
                </a:lnTo>
                <a:lnTo>
                  <a:pt x="399828" y="32403"/>
                </a:lnTo>
                <a:lnTo>
                  <a:pt x="399828" y="35905"/>
                </a:lnTo>
                <a:lnTo>
                  <a:pt x="398500" y="37655"/>
                </a:lnTo>
                <a:close/>
              </a:path>
              <a:path w="702309" h="89535">
                <a:moveTo>
                  <a:pt x="383505" y="38171"/>
                </a:moveTo>
                <a:lnTo>
                  <a:pt x="375413" y="38171"/>
                </a:lnTo>
                <a:lnTo>
                  <a:pt x="377146" y="36168"/>
                </a:lnTo>
                <a:lnTo>
                  <a:pt x="377100" y="29802"/>
                </a:lnTo>
                <a:lnTo>
                  <a:pt x="376834" y="27186"/>
                </a:lnTo>
                <a:lnTo>
                  <a:pt x="376762" y="26471"/>
                </a:lnTo>
                <a:lnTo>
                  <a:pt x="376637" y="21475"/>
                </a:lnTo>
                <a:lnTo>
                  <a:pt x="377914" y="19852"/>
                </a:lnTo>
                <a:lnTo>
                  <a:pt x="382953" y="19852"/>
                </a:lnTo>
                <a:lnTo>
                  <a:pt x="384192" y="21859"/>
                </a:lnTo>
                <a:lnTo>
                  <a:pt x="384100" y="29802"/>
                </a:lnTo>
                <a:lnTo>
                  <a:pt x="383746" y="34584"/>
                </a:lnTo>
                <a:lnTo>
                  <a:pt x="383628" y="36168"/>
                </a:lnTo>
                <a:lnTo>
                  <a:pt x="383505" y="38171"/>
                </a:lnTo>
                <a:close/>
              </a:path>
              <a:path w="702309" h="89535">
                <a:moveTo>
                  <a:pt x="382949" y="63490"/>
                </a:moveTo>
                <a:lnTo>
                  <a:pt x="377843" y="63490"/>
                </a:lnTo>
                <a:lnTo>
                  <a:pt x="376637" y="61786"/>
                </a:lnTo>
                <a:lnTo>
                  <a:pt x="376719" y="56320"/>
                </a:lnTo>
                <a:lnTo>
                  <a:pt x="377060" y="53074"/>
                </a:lnTo>
                <a:lnTo>
                  <a:pt x="377146" y="47523"/>
                </a:lnTo>
                <a:lnTo>
                  <a:pt x="375537" y="45730"/>
                </a:lnTo>
                <a:lnTo>
                  <a:pt x="383432" y="45730"/>
                </a:lnTo>
                <a:lnTo>
                  <a:pt x="383459" y="47523"/>
                </a:lnTo>
                <a:lnTo>
                  <a:pt x="383608" y="50897"/>
                </a:lnTo>
                <a:lnTo>
                  <a:pt x="384076" y="56320"/>
                </a:lnTo>
                <a:lnTo>
                  <a:pt x="384191" y="61786"/>
                </a:lnTo>
                <a:lnTo>
                  <a:pt x="382949" y="63490"/>
                </a:lnTo>
                <a:close/>
              </a:path>
              <a:path w="702309" h="89535">
                <a:moveTo>
                  <a:pt x="400596" y="78905"/>
                </a:moveTo>
                <a:lnTo>
                  <a:pt x="385476" y="78905"/>
                </a:lnTo>
                <a:lnTo>
                  <a:pt x="389191" y="78137"/>
                </a:lnTo>
                <a:lnTo>
                  <a:pt x="392778" y="75044"/>
                </a:lnTo>
                <a:lnTo>
                  <a:pt x="393675" y="71831"/>
                </a:lnTo>
                <a:lnTo>
                  <a:pt x="393623" y="66995"/>
                </a:lnTo>
                <a:lnTo>
                  <a:pt x="393540" y="63490"/>
                </a:lnTo>
                <a:lnTo>
                  <a:pt x="393405" y="61786"/>
                </a:lnTo>
                <a:lnTo>
                  <a:pt x="393330" y="52943"/>
                </a:lnTo>
                <a:lnTo>
                  <a:pt x="394575" y="51235"/>
                </a:lnTo>
                <a:lnTo>
                  <a:pt x="400208" y="51235"/>
                </a:lnTo>
                <a:lnTo>
                  <a:pt x="401621" y="52943"/>
                </a:lnTo>
                <a:lnTo>
                  <a:pt x="401536" y="58366"/>
                </a:lnTo>
                <a:lnTo>
                  <a:pt x="401426" y="59793"/>
                </a:lnTo>
                <a:lnTo>
                  <a:pt x="401365" y="60586"/>
                </a:lnTo>
                <a:lnTo>
                  <a:pt x="400849" y="63490"/>
                </a:lnTo>
                <a:lnTo>
                  <a:pt x="400596" y="66821"/>
                </a:lnTo>
                <a:lnTo>
                  <a:pt x="400596" y="78905"/>
                </a:lnTo>
                <a:close/>
              </a:path>
              <a:path w="702309" h="89535">
                <a:moveTo>
                  <a:pt x="349535" y="88257"/>
                </a:moveTo>
                <a:lnTo>
                  <a:pt x="344860" y="88257"/>
                </a:lnTo>
                <a:lnTo>
                  <a:pt x="343205" y="86549"/>
                </a:lnTo>
                <a:lnTo>
                  <a:pt x="343205" y="80315"/>
                </a:lnTo>
                <a:lnTo>
                  <a:pt x="344568" y="78905"/>
                </a:lnTo>
                <a:lnTo>
                  <a:pt x="348582" y="78905"/>
                </a:lnTo>
                <a:lnTo>
                  <a:pt x="349222" y="79162"/>
                </a:lnTo>
                <a:lnTo>
                  <a:pt x="350592" y="79332"/>
                </a:lnTo>
                <a:lnTo>
                  <a:pt x="400596" y="79332"/>
                </a:lnTo>
                <a:lnTo>
                  <a:pt x="400596" y="83901"/>
                </a:lnTo>
                <a:lnTo>
                  <a:pt x="400127" y="85503"/>
                </a:lnTo>
                <a:lnTo>
                  <a:pt x="398856" y="86720"/>
                </a:lnTo>
                <a:lnTo>
                  <a:pt x="371940" y="86720"/>
                </a:lnTo>
                <a:lnTo>
                  <a:pt x="358720" y="87275"/>
                </a:lnTo>
                <a:lnTo>
                  <a:pt x="356254" y="87446"/>
                </a:lnTo>
                <a:lnTo>
                  <a:pt x="354809" y="87617"/>
                </a:lnTo>
                <a:lnTo>
                  <a:pt x="351745" y="88044"/>
                </a:lnTo>
                <a:lnTo>
                  <a:pt x="349535" y="88257"/>
                </a:lnTo>
                <a:close/>
              </a:path>
              <a:path w="702309" h="89535">
                <a:moveTo>
                  <a:pt x="396554" y="87745"/>
                </a:moveTo>
                <a:lnTo>
                  <a:pt x="392643" y="87745"/>
                </a:lnTo>
                <a:lnTo>
                  <a:pt x="390814" y="87617"/>
                </a:lnTo>
                <a:lnTo>
                  <a:pt x="384950" y="86933"/>
                </a:lnTo>
                <a:lnTo>
                  <a:pt x="379594" y="86720"/>
                </a:lnTo>
                <a:lnTo>
                  <a:pt x="398856" y="86720"/>
                </a:lnTo>
                <a:lnTo>
                  <a:pt x="398277" y="87275"/>
                </a:lnTo>
                <a:lnTo>
                  <a:pt x="396554" y="87745"/>
                </a:lnTo>
                <a:close/>
              </a:path>
              <a:path w="702309" h="89535">
                <a:moveTo>
                  <a:pt x="417438" y="10906"/>
                </a:moveTo>
                <a:lnTo>
                  <a:pt x="413370" y="10906"/>
                </a:lnTo>
                <a:lnTo>
                  <a:pt x="412104" y="9518"/>
                </a:lnTo>
                <a:lnTo>
                  <a:pt x="412119" y="5163"/>
                </a:lnTo>
                <a:lnTo>
                  <a:pt x="412553" y="4006"/>
                </a:lnTo>
                <a:lnTo>
                  <a:pt x="414346" y="2127"/>
                </a:lnTo>
                <a:lnTo>
                  <a:pt x="415474" y="1658"/>
                </a:lnTo>
                <a:lnTo>
                  <a:pt x="417784" y="1658"/>
                </a:lnTo>
                <a:lnTo>
                  <a:pt x="419406" y="1914"/>
                </a:lnTo>
                <a:lnTo>
                  <a:pt x="423397" y="2811"/>
                </a:lnTo>
                <a:lnTo>
                  <a:pt x="423185" y="2811"/>
                </a:lnTo>
                <a:lnTo>
                  <a:pt x="425598" y="3067"/>
                </a:lnTo>
                <a:lnTo>
                  <a:pt x="437237" y="3067"/>
                </a:lnTo>
                <a:lnTo>
                  <a:pt x="437480" y="3330"/>
                </a:lnTo>
                <a:lnTo>
                  <a:pt x="439845" y="10369"/>
                </a:lnTo>
                <a:lnTo>
                  <a:pt x="419783" y="10369"/>
                </a:lnTo>
                <a:lnTo>
                  <a:pt x="417438" y="10906"/>
                </a:lnTo>
                <a:close/>
              </a:path>
              <a:path w="702309" h="89535">
                <a:moveTo>
                  <a:pt x="480295" y="10369"/>
                </a:moveTo>
                <a:lnTo>
                  <a:pt x="451343" y="10369"/>
                </a:lnTo>
                <a:lnTo>
                  <a:pt x="449920" y="8881"/>
                </a:lnTo>
                <a:lnTo>
                  <a:pt x="449518" y="7857"/>
                </a:lnTo>
                <a:lnTo>
                  <a:pt x="449570" y="5163"/>
                </a:lnTo>
                <a:lnTo>
                  <a:pt x="450094" y="4006"/>
                </a:lnTo>
                <a:lnTo>
                  <a:pt x="451239" y="2811"/>
                </a:lnTo>
                <a:lnTo>
                  <a:pt x="451933" y="2127"/>
                </a:lnTo>
                <a:lnTo>
                  <a:pt x="453028" y="1658"/>
                </a:lnTo>
                <a:lnTo>
                  <a:pt x="455473" y="1658"/>
                </a:lnTo>
                <a:lnTo>
                  <a:pt x="457121" y="1914"/>
                </a:lnTo>
                <a:lnTo>
                  <a:pt x="458178" y="2127"/>
                </a:lnTo>
                <a:lnTo>
                  <a:pt x="461284" y="2811"/>
                </a:lnTo>
                <a:lnTo>
                  <a:pt x="460685" y="2811"/>
                </a:lnTo>
                <a:lnTo>
                  <a:pt x="463573" y="3067"/>
                </a:lnTo>
                <a:lnTo>
                  <a:pt x="479809" y="3067"/>
                </a:lnTo>
                <a:lnTo>
                  <a:pt x="480623" y="4006"/>
                </a:lnTo>
                <a:lnTo>
                  <a:pt x="481032" y="5163"/>
                </a:lnTo>
                <a:lnTo>
                  <a:pt x="481032" y="9518"/>
                </a:lnTo>
                <a:lnTo>
                  <a:pt x="480295" y="10369"/>
                </a:lnTo>
                <a:close/>
              </a:path>
              <a:path w="702309" h="89535">
                <a:moveTo>
                  <a:pt x="479809" y="3067"/>
                </a:moveTo>
                <a:lnTo>
                  <a:pt x="468519" y="3067"/>
                </a:lnTo>
                <a:lnTo>
                  <a:pt x="471460" y="2811"/>
                </a:lnTo>
                <a:lnTo>
                  <a:pt x="470803" y="2811"/>
                </a:lnTo>
                <a:lnTo>
                  <a:pt x="473598" y="2127"/>
                </a:lnTo>
                <a:lnTo>
                  <a:pt x="474546" y="1914"/>
                </a:lnTo>
                <a:lnTo>
                  <a:pt x="476010" y="1658"/>
                </a:lnTo>
                <a:lnTo>
                  <a:pt x="478032" y="1658"/>
                </a:lnTo>
                <a:lnTo>
                  <a:pt x="478989" y="2127"/>
                </a:lnTo>
                <a:lnTo>
                  <a:pt x="479809" y="3067"/>
                </a:lnTo>
                <a:close/>
              </a:path>
              <a:path w="702309" h="89535">
                <a:moveTo>
                  <a:pt x="437237" y="3067"/>
                </a:moveTo>
                <a:lnTo>
                  <a:pt x="428075" y="3067"/>
                </a:lnTo>
                <a:lnTo>
                  <a:pt x="429868" y="2811"/>
                </a:lnTo>
                <a:lnTo>
                  <a:pt x="434195" y="2127"/>
                </a:lnTo>
                <a:lnTo>
                  <a:pt x="436370" y="2127"/>
                </a:lnTo>
                <a:lnTo>
                  <a:pt x="437237" y="3067"/>
                </a:lnTo>
                <a:close/>
              </a:path>
              <a:path w="702309" h="89535">
                <a:moveTo>
                  <a:pt x="434382" y="79033"/>
                </a:moveTo>
                <a:lnTo>
                  <a:pt x="422360" y="79033"/>
                </a:lnTo>
                <a:lnTo>
                  <a:pt x="423075" y="78158"/>
                </a:lnTo>
                <a:lnTo>
                  <a:pt x="423929" y="73119"/>
                </a:lnTo>
                <a:lnTo>
                  <a:pt x="423929" y="16667"/>
                </a:lnTo>
                <a:lnTo>
                  <a:pt x="423075" y="11629"/>
                </a:lnTo>
                <a:lnTo>
                  <a:pt x="422047" y="10369"/>
                </a:lnTo>
                <a:lnTo>
                  <a:pt x="439845" y="10369"/>
                </a:lnTo>
                <a:lnTo>
                  <a:pt x="440882" y="13447"/>
                </a:lnTo>
                <a:lnTo>
                  <a:pt x="432605" y="13447"/>
                </a:lnTo>
                <a:lnTo>
                  <a:pt x="432605" y="66952"/>
                </a:lnTo>
                <a:lnTo>
                  <a:pt x="432822" y="73119"/>
                </a:lnTo>
                <a:lnTo>
                  <a:pt x="433672" y="78158"/>
                </a:lnTo>
                <a:lnTo>
                  <a:pt x="434382" y="79033"/>
                </a:lnTo>
                <a:close/>
              </a:path>
              <a:path w="702309" h="89535">
                <a:moveTo>
                  <a:pt x="454981" y="10906"/>
                </a:moveTo>
                <a:lnTo>
                  <a:pt x="452300" y="10906"/>
                </a:lnTo>
                <a:lnTo>
                  <a:pt x="451042" y="10369"/>
                </a:lnTo>
                <a:lnTo>
                  <a:pt x="457219" y="10369"/>
                </a:lnTo>
                <a:lnTo>
                  <a:pt x="454981" y="10906"/>
                </a:lnTo>
                <a:close/>
              </a:path>
              <a:path w="702309" h="89535">
                <a:moveTo>
                  <a:pt x="470012" y="75194"/>
                </a:moveTo>
                <a:lnTo>
                  <a:pt x="461692" y="75194"/>
                </a:lnTo>
                <a:lnTo>
                  <a:pt x="461692" y="20027"/>
                </a:lnTo>
                <a:lnTo>
                  <a:pt x="461265" y="13621"/>
                </a:lnTo>
                <a:lnTo>
                  <a:pt x="460025" y="10369"/>
                </a:lnTo>
                <a:lnTo>
                  <a:pt x="471884" y="10369"/>
                </a:lnTo>
                <a:lnTo>
                  <a:pt x="470659" y="12597"/>
                </a:lnTo>
                <a:lnTo>
                  <a:pt x="470012" y="22799"/>
                </a:lnTo>
                <a:lnTo>
                  <a:pt x="470012" y="75194"/>
                </a:lnTo>
                <a:close/>
              </a:path>
              <a:path w="702309" h="89535">
                <a:moveTo>
                  <a:pt x="484460" y="10906"/>
                </a:moveTo>
                <a:lnTo>
                  <a:pt x="479829" y="10906"/>
                </a:lnTo>
                <a:lnTo>
                  <a:pt x="480295" y="10369"/>
                </a:lnTo>
                <a:lnTo>
                  <a:pt x="459834" y="10369"/>
                </a:lnTo>
                <a:lnTo>
                  <a:pt x="484460" y="10906"/>
                </a:lnTo>
                <a:close/>
              </a:path>
              <a:path w="702309" h="89535">
                <a:moveTo>
                  <a:pt x="467840" y="88385"/>
                </a:moveTo>
                <a:lnTo>
                  <a:pt x="459631" y="88385"/>
                </a:lnTo>
                <a:lnTo>
                  <a:pt x="456820" y="85699"/>
                </a:lnTo>
                <a:lnTo>
                  <a:pt x="433684" y="16667"/>
                </a:lnTo>
                <a:lnTo>
                  <a:pt x="432605" y="13621"/>
                </a:lnTo>
                <a:lnTo>
                  <a:pt x="432605" y="13447"/>
                </a:lnTo>
                <a:lnTo>
                  <a:pt x="440882" y="13447"/>
                </a:lnTo>
                <a:lnTo>
                  <a:pt x="461692" y="75194"/>
                </a:lnTo>
                <a:lnTo>
                  <a:pt x="470012" y="75194"/>
                </a:lnTo>
                <a:lnTo>
                  <a:pt x="470012" y="85400"/>
                </a:lnTo>
                <a:lnTo>
                  <a:pt x="467840" y="88385"/>
                </a:lnTo>
                <a:close/>
              </a:path>
              <a:path w="702309" h="89535">
                <a:moveTo>
                  <a:pt x="417442" y="88385"/>
                </a:moveTo>
                <a:lnTo>
                  <a:pt x="415474" y="88385"/>
                </a:lnTo>
                <a:lnTo>
                  <a:pt x="414330" y="87876"/>
                </a:lnTo>
                <a:lnTo>
                  <a:pt x="413402" y="86862"/>
                </a:lnTo>
                <a:lnTo>
                  <a:pt x="412513" y="85827"/>
                </a:lnTo>
                <a:lnTo>
                  <a:pt x="412104" y="84631"/>
                </a:lnTo>
                <a:lnTo>
                  <a:pt x="412104" y="80443"/>
                </a:lnTo>
                <a:lnTo>
                  <a:pt x="413471" y="79033"/>
                </a:lnTo>
                <a:lnTo>
                  <a:pt x="443277" y="79033"/>
                </a:lnTo>
                <a:lnTo>
                  <a:pt x="444643" y="80443"/>
                </a:lnTo>
                <a:lnTo>
                  <a:pt x="444647" y="84631"/>
                </a:lnTo>
                <a:lnTo>
                  <a:pt x="444342" y="85400"/>
                </a:lnTo>
                <a:lnTo>
                  <a:pt x="444224" y="85699"/>
                </a:lnTo>
                <a:lnTo>
                  <a:pt x="444173" y="85827"/>
                </a:lnTo>
                <a:lnTo>
                  <a:pt x="443351" y="86723"/>
                </a:lnTo>
                <a:lnTo>
                  <a:pt x="426879" y="86723"/>
                </a:lnTo>
                <a:lnTo>
                  <a:pt x="425570" y="86862"/>
                </a:lnTo>
                <a:lnTo>
                  <a:pt x="425146" y="86862"/>
                </a:lnTo>
                <a:lnTo>
                  <a:pt x="420231" y="87876"/>
                </a:lnTo>
                <a:lnTo>
                  <a:pt x="420422" y="87876"/>
                </a:lnTo>
                <a:lnTo>
                  <a:pt x="417442" y="88385"/>
                </a:lnTo>
                <a:close/>
              </a:path>
              <a:path w="702309" h="89535">
                <a:moveTo>
                  <a:pt x="441196" y="88385"/>
                </a:moveTo>
                <a:lnTo>
                  <a:pt x="439546" y="88385"/>
                </a:lnTo>
                <a:lnTo>
                  <a:pt x="437391" y="87876"/>
                </a:lnTo>
                <a:lnTo>
                  <a:pt x="433413" y="86862"/>
                </a:lnTo>
                <a:lnTo>
                  <a:pt x="431580" y="86723"/>
                </a:lnTo>
                <a:lnTo>
                  <a:pt x="443351" y="86723"/>
                </a:lnTo>
                <a:lnTo>
                  <a:pt x="442294" y="87876"/>
                </a:lnTo>
                <a:lnTo>
                  <a:pt x="441196" y="88385"/>
                </a:lnTo>
                <a:close/>
              </a:path>
              <a:path w="702309" h="89535">
                <a:moveTo>
                  <a:pt x="538198" y="7686"/>
                </a:moveTo>
                <a:lnTo>
                  <a:pt x="530616" y="7686"/>
                </a:lnTo>
                <a:lnTo>
                  <a:pt x="530683" y="1537"/>
                </a:lnTo>
                <a:lnTo>
                  <a:pt x="531894" y="0"/>
                </a:lnTo>
                <a:lnTo>
                  <a:pt x="537018" y="0"/>
                </a:lnTo>
                <a:lnTo>
                  <a:pt x="538299" y="1537"/>
                </a:lnTo>
                <a:lnTo>
                  <a:pt x="538198" y="7686"/>
                </a:lnTo>
                <a:close/>
              </a:path>
              <a:path w="702309" h="89535">
                <a:moveTo>
                  <a:pt x="521343" y="89033"/>
                </a:moveTo>
                <a:lnTo>
                  <a:pt x="505803" y="89033"/>
                </a:lnTo>
                <a:lnTo>
                  <a:pt x="498970" y="85030"/>
                </a:lnTo>
                <a:lnTo>
                  <a:pt x="493789" y="76916"/>
                </a:lnTo>
                <a:lnTo>
                  <a:pt x="490484" y="70535"/>
                </a:lnTo>
                <a:lnTo>
                  <a:pt x="488082" y="63071"/>
                </a:lnTo>
                <a:lnTo>
                  <a:pt x="486687" y="54907"/>
                </a:lnTo>
                <a:lnTo>
                  <a:pt x="486640" y="54633"/>
                </a:lnTo>
                <a:lnTo>
                  <a:pt x="486535" y="52565"/>
                </a:lnTo>
                <a:lnTo>
                  <a:pt x="486493" y="51754"/>
                </a:lnTo>
                <a:lnTo>
                  <a:pt x="486369" y="49320"/>
                </a:lnTo>
                <a:lnTo>
                  <a:pt x="486267" y="43043"/>
                </a:lnTo>
                <a:lnTo>
                  <a:pt x="486576" y="36778"/>
                </a:lnTo>
                <a:lnTo>
                  <a:pt x="486638" y="35521"/>
                </a:lnTo>
                <a:lnTo>
                  <a:pt x="505789" y="512"/>
                </a:lnTo>
                <a:lnTo>
                  <a:pt x="520225" y="512"/>
                </a:lnTo>
                <a:lnTo>
                  <a:pt x="525631" y="2903"/>
                </a:lnTo>
                <a:lnTo>
                  <a:pt x="530616" y="7686"/>
                </a:lnTo>
                <a:lnTo>
                  <a:pt x="538198" y="7686"/>
                </a:lnTo>
                <a:lnTo>
                  <a:pt x="538105" y="9479"/>
                </a:lnTo>
                <a:lnTo>
                  <a:pt x="509048" y="9479"/>
                </a:lnTo>
                <a:lnTo>
                  <a:pt x="504347" y="12372"/>
                </a:lnTo>
                <a:lnTo>
                  <a:pt x="496113" y="35997"/>
                </a:lnTo>
                <a:lnTo>
                  <a:pt x="495992" y="36778"/>
                </a:lnTo>
                <a:lnTo>
                  <a:pt x="495695" y="43043"/>
                </a:lnTo>
                <a:lnTo>
                  <a:pt x="495690" y="45221"/>
                </a:lnTo>
                <a:lnTo>
                  <a:pt x="495892" y="49320"/>
                </a:lnTo>
                <a:lnTo>
                  <a:pt x="509258" y="79809"/>
                </a:lnTo>
                <a:lnTo>
                  <a:pt x="531556" y="79809"/>
                </a:lnTo>
                <a:lnTo>
                  <a:pt x="527236" y="85745"/>
                </a:lnTo>
                <a:lnTo>
                  <a:pt x="521343" y="89033"/>
                </a:lnTo>
                <a:close/>
              </a:path>
              <a:path w="702309" h="89535">
                <a:moveTo>
                  <a:pt x="536847" y="35997"/>
                </a:moveTo>
                <a:lnTo>
                  <a:pt x="531378" y="35997"/>
                </a:lnTo>
                <a:lnTo>
                  <a:pt x="531003" y="35521"/>
                </a:lnTo>
                <a:lnTo>
                  <a:pt x="530100" y="34289"/>
                </a:lnTo>
                <a:lnTo>
                  <a:pt x="530100" y="15543"/>
                </a:lnTo>
                <a:lnTo>
                  <a:pt x="525186" y="9479"/>
                </a:lnTo>
                <a:lnTo>
                  <a:pt x="538105" y="9479"/>
                </a:lnTo>
                <a:lnTo>
                  <a:pt x="538025" y="11017"/>
                </a:lnTo>
                <a:lnTo>
                  <a:pt x="537783" y="14774"/>
                </a:lnTo>
                <a:lnTo>
                  <a:pt x="537815" y="23759"/>
                </a:lnTo>
                <a:lnTo>
                  <a:pt x="538097" y="26860"/>
                </a:lnTo>
                <a:lnTo>
                  <a:pt x="538192" y="27905"/>
                </a:lnTo>
                <a:lnTo>
                  <a:pt x="538299" y="34289"/>
                </a:lnTo>
                <a:lnTo>
                  <a:pt x="536847" y="35997"/>
                </a:lnTo>
                <a:close/>
              </a:path>
              <a:path w="702309" h="89535">
                <a:moveTo>
                  <a:pt x="533749" y="44965"/>
                </a:moveTo>
                <a:lnTo>
                  <a:pt x="532153" y="44965"/>
                </a:lnTo>
                <a:lnTo>
                  <a:pt x="536416" y="44431"/>
                </a:lnTo>
                <a:lnTo>
                  <a:pt x="542224" y="43321"/>
                </a:lnTo>
                <a:lnTo>
                  <a:pt x="544402" y="43043"/>
                </a:lnTo>
                <a:lnTo>
                  <a:pt x="548672" y="43043"/>
                </a:lnTo>
                <a:lnTo>
                  <a:pt x="549910" y="44431"/>
                </a:lnTo>
                <a:lnTo>
                  <a:pt x="528638" y="44431"/>
                </a:lnTo>
                <a:lnTo>
                  <a:pt x="533749" y="44965"/>
                </a:lnTo>
                <a:close/>
              </a:path>
              <a:path w="702309" h="89535">
                <a:moveTo>
                  <a:pt x="531556" y="79809"/>
                </a:moveTo>
                <a:lnTo>
                  <a:pt x="519503" y="79809"/>
                </a:lnTo>
                <a:lnTo>
                  <a:pt x="523158" y="78048"/>
                </a:lnTo>
                <a:lnTo>
                  <a:pt x="528705" y="71006"/>
                </a:lnTo>
                <a:lnTo>
                  <a:pt x="529867" y="67084"/>
                </a:lnTo>
                <a:lnTo>
                  <a:pt x="529970" y="54633"/>
                </a:lnTo>
                <a:lnTo>
                  <a:pt x="528760" y="52010"/>
                </a:lnTo>
                <a:lnTo>
                  <a:pt x="517890" y="52010"/>
                </a:lnTo>
                <a:lnTo>
                  <a:pt x="516517" y="50409"/>
                </a:lnTo>
                <a:lnTo>
                  <a:pt x="516137" y="49320"/>
                </a:lnTo>
                <a:lnTo>
                  <a:pt x="516137" y="44965"/>
                </a:lnTo>
                <a:lnTo>
                  <a:pt x="517735" y="43321"/>
                </a:lnTo>
                <a:lnTo>
                  <a:pt x="520985" y="43321"/>
                </a:lnTo>
                <a:lnTo>
                  <a:pt x="523990" y="43641"/>
                </a:lnTo>
                <a:lnTo>
                  <a:pt x="528868" y="44431"/>
                </a:lnTo>
                <a:lnTo>
                  <a:pt x="536416" y="44431"/>
                </a:lnTo>
                <a:lnTo>
                  <a:pt x="532153" y="44965"/>
                </a:lnTo>
                <a:lnTo>
                  <a:pt x="550081" y="44965"/>
                </a:lnTo>
                <a:lnTo>
                  <a:pt x="550081" y="50687"/>
                </a:lnTo>
                <a:lnTo>
                  <a:pt x="549142" y="51754"/>
                </a:lnTo>
                <a:lnTo>
                  <a:pt x="541413" y="51754"/>
                </a:lnTo>
                <a:lnTo>
                  <a:pt x="540529" y="52565"/>
                </a:lnTo>
                <a:lnTo>
                  <a:pt x="539819" y="54633"/>
                </a:lnTo>
                <a:lnTo>
                  <a:pt x="539341" y="56131"/>
                </a:lnTo>
                <a:lnTo>
                  <a:pt x="539102" y="58844"/>
                </a:lnTo>
                <a:lnTo>
                  <a:pt x="539194" y="76916"/>
                </a:lnTo>
                <a:lnTo>
                  <a:pt x="539292" y="78048"/>
                </a:lnTo>
                <a:lnTo>
                  <a:pt x="539409" y="79169"/>
                </a:lnTo>
                <a:lnTo>
                  <a:pt x="532022" y="79169"/>
                </a:lnTo>
                <a:lnTo>
                  <a:pt x="531556" y="79809"/>
                </a:lnTo>
                <a:close/>
              </a:path>
              <a:path w="702309" h="89535">
                <a:moveTo>
                  <a:pt x="550081" y="44965"/>
                </a:moveTo>
                <a:lnTo>
                  <a:pt x="533749" y="44965"/>
                </a:lnTo>
                <a:lnTo>
                  <a:pt x="528638" y="44431"/>
                </a:lnTo>
                <a:lnTo>
                  <a:pt x="550081" y="44431"/>
                </a:lnTo>
                <a:lnTo>
                  <a:pt x="550081" y="44965"/>
                </a:lnTo>
                <a:close/>
              </a:path>
              <a:path w="702309" h="89535">
                <a:moveTo>
                  <a:pt x="548916" y="52010"/>
                </a:moveTo>
                <a:lnTo>
                  <a:pt x="545217" y="52010"/>
                </a:lnTo>
                <a:lnTo>
                  <a:pt x="542655" y="51754"/>
                </a:lnTo>
                <a:lnTo>
                  <a:pt x="549142" y="51754"/>
                </a:lnTo>
                <a:lnTo>
                  <a:pt x="548916" y="52010"/>
                </a:lnTo>
                <a:close/>
              </a:path>
              <a:path w="702309" h="89535">
                <a:moveTo>
                  <a:pt x="521812" y="52565"/>
                </a:moveTo>
                <a:lnTo>
                  <a:pt x="518815" y="52565"/>
                </a:lnTo>
                <a:lnTo>
                  <a:pt x="517652" y="52010"/>
                </a:lnTo>
                <a:lnTo>
                  <a:pt x="526254" y="52010"/>
                </a:lnTo>
                <a:lnTo>
                  <a:pt x="521812" y="52565"/>
                </a:lnTo>
                <a:close/>
              </a:path>
              <a:path w="702309" h="89535">
                <a:moveTo>
                  <a:pt x="538466" y="89033"/>
                </a:moveTo>
                <a:lnTo>
                  <a:pt x="533000" y="89033"/>
                </a:lnTo>
                <a:lnTo>
                  <a:pt x="531637" y="87542"/>
                </a:lnTo>
                <a:lnTo>
                  <a:pt x="531692" y="83268"/>
                </a:lnTo>
                <a:lnTo>
                  <a:pt x="531968" y="79809"/>
                </a:lnTo>
                <a:lnTo>
                  <a:pt x="532022" y="79169"/>
                </a:lnTo>
                <a:lnTo>
                  <a:pt x="539409" y="79169"/>
                </a:lnTo>
                <a:lnTo>
                  <a:pt x="539729" y="82243"/>
                </a:lnTo>
                <a:lnTo>
                  <a:pt x="539836" y="87325"/>
                </a:lnTo>
                <a:lnTo>
                  <a:pt x="538466" y="89033"/>
                </a:lnTo>
                <a:close/>
              </a:path>
              <a:path w="702309" h="89535">
                <a:moveTo>
                  <a:pt x="559785" y="10945"/>
                </a:moveTo>
                <a:lnTo>
                  <a:pt x="555750" y="10945"/>
                </a:lnTo>
                <a:lnTo>
                  <a:pt x="554451" y="9558"/>
                </a:lnTo>
                <a:lnTo>
                  <a:pt x="554451" y="3323"/>
                </a:lnTo>
                <a:lnTo>
                  <a:pt x="556070" y="1658"/>
                </a:lnTo>
                <a:lnTo>
                  <a:pt x="560088" y="1658"/>
                </a:lnTo>
                <a:lnTo>
                  <a:pt x="562906" y="1999"/>
                </a:lnTo>
                <a:lnTo>
                  <a:pt x="569567" y="2939"/>
                </a:lnTo>
                <a:lnTo>
                  <a:pt x="571784" y="3067"/>
                </a:lnTo>
                <a:lnTo>
                  <a:pt x="610225" y="3067"/>
                </a:lnTo>
                <a:lnTo>
                  <a:pt x="610732" y="5458"/>
                </a:lnTo>
                <a:lnTo>
                  <a:pt x="610702" y="10625"/>
                </a:lnTo>
                <a:lnTo>
                  <a:pt x="562134" y="10625"/>
                </a:lnTo>
                <a:lnTo>
                  <a:pt x="559785" y="10945"/>
                </a:lnTo>
                <a:close/>
              </a:path>
              <a:path w="702309" h="89535">
                <a:moveTo>
                  <a:pt x="610225" y="3067"/>
                </a:moveTo>
                <a:lnTo>
                  <a:pt x="581179" y="3067"/>
                </a:lnTo>
                <a:lnTo>
                  <a:pt x="588353" y="2768"/>
                </a:lnTo>
                <a:lnTo>
                  <a:pt x="595957" y="2170"/>
                </a:lnTo>
                <a:lnTo>
                  <a:pt x="598092" y="1832"/>
                </a:lnTo>
                <a:lnTo>
                  <a:pt x="600864" y="1658"/>
                </a:lnTo>
                <a:lnTo>
                  <a:pt x="608042" y="1658"/>
                </a:lnTo>
                <a:lnTo>
                  <a:pt x="610134" y="2640"/>
                </a:lnTo>
                <a:lnTo>
                  <a:pt x="610225" y="3067"/>
                </a:lnTo>
                <a:close/>
              </a:path>
              <a:path w="702309" h="89535">
                <a:moveTo>
                  <a:pt x="611842" y="79332"/>
                </a:moveTo>
                <a:lnTo>
                  <a:pt x="564463" y="79332"/>
                </a:lnTo>
                <a:lnTo>
                  <a:pt x="565426" y="78137"/>
                </a:lnTo>
                <a:lnTo>
                  <a:pt x="566276" y="73144"/>
                </a:lnTo>
                <a:lnTo>
                  <a:pt x="566276" y="16899"/>
                </a:lnTo>
                <a:lnTo>
                  <a:pt x="565422" y="11881"/>
                </a:lnTo>
                <a:lnTo>
                  <a:pt x="564393" y="10625"/>
                </a:lnTo>
                <a:lnTo>
                  <a:pt x="579834" y="10625"/>
                </a:lnTo>
                <a:lnTo>
                  <a:pt x="577731" y="11355"/>
                </a:lnTo>
                <a:lnTo>
                  <a:pt x="576108" y="14262"/>
                </a:lnTo>
                <a:lnTo>
                  <a:pt x="575825" y="16899"/>
                </a:lnTo>
                <a:lnTo>
                  <a:pt x="575916" y="36976"/>
                </a:lnTo>
                <a:lnTo>
                  <a:pt x="576724" y="38171"/>
                </a:lnTo>
                <a:lnTo>
                  <a:pt x="594751" y="38171"/>
                </a:lnTo>
                <a:lnTo>
                  <a:pt x="594678" y="45730"/>
                </a:lnTo>
                <a:lnTo>
                  <a:pt x="577062" y="45730"/>
                </a:lnTo>
                <a:lnTo>
                  <a:pt x="576346" y="45989"/>
                </a:lnTo>
                <a:lnTo>
                  <a:pt x="575841" y="47018"/>
                </a:lnTo>
                <a:lnTo>
                  <a:pt x="575717" y="75521"/>
                </a:lnTo>
                <a:lnTo>
                  <a:pt x="576439" y="77365"/>
                </a:lnTo>
                <a:lnTo>
                  <a:pt x="577891" y="78137"/>
                </a:lnTo>
                <a:lnTo>
                  <a:pt x="578916" y="78653"/>
                </a:lnTo>
                <a:lnTo>
                  <a:pt x="581008" y="78905"/>
                </a:lnTo>
                <a:lnTo>
                  <a:pt x="611842" y="78905"/>
                </a:lnTo>
                <a:lnTo>
                  <a:pt x="611842" y="79332"/>
                </a:lnTo>
                <a:close/>
              </a:path>
              <a:path w="702309" h="89535">
                <a:moveTo>
                  <a:pt x="609746" y="37655"/>
                </a:moveTo>
                <a:lnTo>
                  <a:pt x="604199" y="37655"/>
                </a:lnTo>
                <a:lnTo>
                  <a:pt x="602863" y="35905"/>
                </a:lnTo>
                <a:lnTo>
                  <a:pt x="602900" y="26471"/>
                </a:lnTo>
                <a:lnTo>
                  <a:pt x="603003" y="17774"/>
                </a:lnTo>
                <a:lnTo>
                  <a:pt x="602323" y="14646"/>
                </a:lnTo>
                <a:lnTo>
                  <a:pt x="599534" y="11355"/>
                </a:lnTo>
                <a:lnTo>
                  <a:pt x="599353" y="11355"/>
                </a:lnTo>
                <a:lnTo>
                  <a:pt x="596964" y="10625"/>
                </a:lnTo>
                <a:lnTo>
                  <a:pt x="610702" y="10625"/>
                </a:lnTo>
                <a:lnTo>
                  <a:pt x="610748" y="27186"/>
                </a:lnTo>
                <a:lnTo>
                  <a:pt x="611074" y="32403"/>
                </a:lnTo>
                <a:lnTo>
                  <a:pt x="611074" y="35905"/>
                </a:lnTo>
                <a:lnTo>
                  <a:pt x="609746" y="37655"/>
                </a:lnTo>
                <a:close/>
              </a:path>
              <a:path w="702309" h="89535">
                <a:moveTo>
                  <a:pt x="594751" y="38171"/>
                </a:moveTo>
                <a:lnTo>
                  <a:pt x="586659" y="38171"/>
                </a:lnTo>
                <a:lnTo>
                  <a:pt x="588392" y="36168"/>
                </a:lnTo>
                <a:lnTo>
                  <a:pt x="588346" y="29802"/>
                </a:lnTo>
                <a:lnTo>
                  <a:pt x="588080" y="27186"/>
                </a:lnTo>
                <a:lnTo>
                  <a:pt x="588008" y="26471"/>
                </a:lnTo>
                <a:lnTo>
                  <a:pt x="587883" y="21475"/>
                </a:lnTo>
                <a:lnTo>
                  <a:pt x="589160" y="19852"/>
                </a:lnTo>
                <a:lnTo>
                  <a:pt x="594199" y="19852"/>
                </a:lnTo>
                <a:lnTo>
                  <a:pt x="595438" y="21859"/>
                </a:lnTo>
                <a:lnTo>
                  <a:pt x="595346" y="29802"/>
                </a:lnTo>
                <a:lnTo>
                  <a:pt x="594992" y="34584"/>
                </a:lnTo>
                <a:lnTo>
                  <a:pt x="594874" y="36168"/>
                </a:lnTo>
                <a:lnTo>
                  <a:pt x="594751" y="38171"/>
                </a:lnTo>
                <a:close/>
              </a:path>
              <a:path w="702309" h="89535">
                <a:moveTo>
                  <a:pt x="594195" y="63490"/>
                </a:moveTo>
                <a:lnTo>
                  <a:pt x="589089" y="63490"/>
                </a:lnTo>
                <a:lnTo>
                  <a:pt x="587883" y="61786"/>
                </a:lnTo>
                <a:lnTo>
                  <a:pt x="587965" y="56320"/>
                </a:lnTo>
                <a:lnTo>
                  <a:pt x="588306" y="53074"/>
                </a:lnTo>
                <a:lnTo>
                  <a:pt x="588392" y="47523"/>
                </a:lnTo>
                <a:lnTo>
                  <a:pt x="586784" y="45730"/>
                </a:lnTo>
                <a:lnTo>
                  <a:pt x="594678" y="45730"/>
                </a:lnTo>
                <a:lnTo>
                  <a:pt x="594705" y="47523"/>
                </a:lnTo>
                <a:lnTo>
                  <a:pt x="594854" y="50897"/>
                </a:lnTo>
                <a:lnTo>
                  <a:pt x="595322" y="56320"/>
                </a:lnTo>
                <a:lnTo>
                  <a:pt x="595437" y="61786"/>
                </a:lnTo>
                <a:lnTo>
                  <a:pt x="594195" y="63490"/>
                </a:lnTo>
                <a:close/>
              </a:path>
              <a:path w="702309" h="89535">
                <a:moveTo>
                  <a:pt x="611842" y="78905"/>
                </a:moveTo>
                <a:lnTo>
                  <a:pt x="596722" y="78905"/>
                </a:lnTo>
                <a:lnTo>
                  <a:pt x="600437" y="78137"/>
                </a:lnTo>
                <a:lnTo>
                  <a:pt x="604024" y="75044"/>
                </a:lnTo>
                <a:lnTo>
                  <a:pt x="604921" y="71831"/>
                </a:lnTo>
                <a:lnTo>
                  <a:pt x="604869" y="66995"/>
                </a:lnTo>
                <a:lnTo>
                  <a:pt x="604786" y="63490"/>
                </a:lnTo>
                <a:lnTo>
                  <a:pt x="604651" y="61786"/>
                </a:lnTo>
                <a:lnTo>
                  <a:pt x="604576" y="52943"/>
                </a:lnTo>
                <a:lnTo>
                  <a:pt x="605821" y="51235"/>
                </a:lnTo>
                <a:lnTo>
                  <a:pt x="611454" y="51235"/>
                </a:lnTo>
                <a:lnTo>
                  <a:pt x="612867" y="52943"/>
                </a:lnTo>
                <a:lnTo>
                  <a:pt x="612782" y="58366"/>
                </a:lnTo>
                <a:lnTo>
                  <a:pt x="612672" y="59793"/>
                </a:lnTo>
                <a:lnTo>
                  <a:pt x="612611" y="60586"/>
                </a:lnTo>
                <a:lnTo>
                  <a:pt x="612095" y="63490"/>
                </a:lnTo>
                <a:lnTo>
                  <a:pt x="611842" y="66821"/>
                </a:lnTo>
                <a:lnTo>
                  <a:pt x="611842" y="78905"/>
                </a:lnTo>
                <a:close/>
              </a:path>
              <a:path w="702309" h="89535">
                <a:moveTo>
                  <a:pt x="560782" y="88257"/>
                </a:moveTo>
                <a:lnTo>
                  <a:pt x="556106" y="88257"/>
                </a:lnTo>
                <a:lnTo>
                  <a:pt x="554451" y="86549"/>
                </a:lnTo>
                <a:lnTo>
                  <a:pt x="554451" y="80315"/>
                </a:lnTo>
                <a:lnTo>
                  <a:pt x="555814" y="78905"/>
                </a:lnTo>
                <a:lnTo>
                  <a:pt x="559828" y="78905"/>
                </a:lnTo>
                <a:lnTo>
                  <a:pt x="560468" y="79162"/>
                </a:lnTo>
                <a:lnTo>
                  <a:pt x="561838" y="79332"/>
                </a:lnTo>
                <a:lnTo>
                  <a:pt x="611842" y="79332"/>
                </a:lnTo>
                <a:lnTo>
                  <a:pt x="611842" y="83901"/>
                </a:lnTo>
                <a:lnTo>
                  <a:pt x="611373" y="85503"/>
                </a:lnTo>
                <a:lnTo>
                  <a:pt x="610102" y="86720"/>
                </a:lnTo>
                <a:lnTo>
                  <a:pt x="583186" y="86720"/>
                </a:lnTo>
                <a:lnTo>
                  <a:pt x="569966" y="87275"/>
                </a:lnTo>
                <a:lnTo>
                  <a:pt x="567500" y="87446"/>
                </a:lnTo>
                <a:lnTo>
                  <a:pt x="566055" y="87617"/>
                </a:lnTo>
                <a:lnTo>
                  <a:pt x="562991" y="88044"/>
                </a:lnTo>
                <a:lnTo>
                  <a:pt x="560782" y="88257"/>
                </a:lnTo>
                <a:close/>
              </a:path>
              <a:path w="702309" h="89535">
                <a:moveTo>
                  <a:pt x="607800" y="87745"/>
                </a:moveTo>
                <a:lnTo>
                  <a:pt x="603889" y="87745"/>
                </a:lnTo>
                <a:lnTo>
                  <a:pt x="602060" y="87617"/>
                </a:lnTo>
                <a:lnTo>
                  <a:pt x="596196" y="86933"/>
                </a:lnTo>
                <a:lnTo>
                  <a:pt x="590840" y="86720"/>
                </a:lnTo>
                <a:lnTo>
                  <a:pt x="610102" y="86720"/>
                </a:lnTo>
                <a:lnTo>
                  <a:pt x="609523" y="87275"/>
                </a:lnTo>
                <a:lnTo>
                  <a:pt x="607800" y="87745"/>
                </a:lnTo>
                <a:close/>
              </a:path>
              <a:path w="702309" h="89535">
                <a:moveTo>
                  <a:pt x="670890" y="79685"/>
                </a:moveTo>
                <a:lnTo>
                  <a:pt x="656284" y="79685"/>
                </a:lnTo>
                <a:lnTo>
                  <a:pt x="660355" y="78066"/>
                </a:lnTo>
                <a:lnTo>
                  <a:pt x="660163" y="78066"/>
                </a:lnTo>
                <a:lnTo>
                  <a:pt x="665846" y="72212"/>
                </a:lnTo>
                <a:lnTo>
                  <a:pt x="667301" y="68372"/>
                </a:lnTo>
                <a:lnTo>
                  <a:pt x="667301" y="56925"/>
                </a:lnTo>
                <a:lnTo>
                  <a:pt x="639157" y="45438"/>
                </a:lnTo>
                <a:lnTo>
                  <a:pt x="632581" y="41427"/>
                </a:lnTo>
                <a:lnTo>
                  <a:pt x="627717" y="32204"/>
                </a:lnTo>
                <a:lnTo>
                  <a:pt x="626922" y="28948"/>
                </a:lnTo>
                <a:lnTo>
                  <a:pt x="626820" y="17852"/>
                </a:lnTo>
                <a:lnTo>
                  <a:pt x="628948" y="12130"/>
                </a:lnTo>
                <a:lnTo>
                  <a:pt x="633321" y="7298"/>
                </a:lnTo>
                <a:lnTo>
                  <a:pt x="637555" y="2686"/>
                </a:lnTo>
                <a:lnTo>
                  <a:pt x="642644" y="380"/>
                </a:lnTo>
                <a:lnTo>
                  <a:pt x="654647" y="380"/>
                </a:lnTo>
                <a:lnTo>
                  <a:pt x="659626" y="2686"/>
                </a:lnTo>
                <a:lnTo>
                  <a:pt x="663711" y="7298"/>
                </a:lnTo>
                <a:lnTo>
                  <a:pt x="671781" y="7298"/>
                </a:lnTo>
                <a:lnTo>
                  <a:pt x="671781" y="9479"/>
                </a:lnTo>
                <a:lnTo>
                  <a:pt x="645651" y="9479"/>
                </a:lnTo>
                <a:lnTo>
                  <a:pt x="642417" y="10867"/>
                </a:lnTo>
                <a:lnTo>
                  <a:pt x="637417" y="16418"/>
                </a:lnTo>
                <a:lnTo>
                  <a:pt x="636164" y="19941"/>
                </a:lnTo>
                <a:lnTo>
                  <a:pt x="636286" y="28528"/>
                </a:lnTo>
                <a:lnTo>
                  <a:pt x="637360" y="31193"/>
                </a:lnTo>
                <a:lnTo>
                  <a:pt x="642143" y="35036"/>
                </a:lnTo>
                <a:lnTo>
                  <a:pt x="647011" y="36937"/>
                </a:lnTo>
                <a:lnTo>
                  <a:pt x="660505" y="40438"/>
                </a:lnTo>
                <a:lnTo>
                  <a:pt x="664903" y="42061"/>
                </a:lnTo>
                <a:lnTo>
                  <a:pt x="676137" y="69945"/>
                </a:lnTo>
                <a:lnTo>
                  <a:pt x="673895" y="76308"/>
                </a:lnTo>
                <a:lnTo>
                  <a:pt x="670890" y="79685"/>
                </a:lnTo>
                <a:close/>
              </a:path>
              <a:path w="702309" h="89535">
                <a:moveTo>
                  <a:pt x="671781" y="7298"/>
                </a:moveTo>
                <a:lnTo>
                  <a:pt x="663711" y="7298"/>
                </a:lnTo>
                <a:lnTo>
                  <a:pt x="663711" y="2430"/>
                </a:lnTo>
                <a:lnTo>
                  <a:pt x="664992" y="1021"/>
                </a:lnTo>
                <a:lnTo>
                  <a:pt x="670372" y="1021"/>
                </a:lnTo>
                <a:lnTo>
                  <a:pt x="671713" y="2686"/>
                </a:lnTo>
                <a:lnTo>
                  <a:pt x="671781" y="7298"/>
                </a:lnTo>
                <a:close/>
              </a:path>
              <a:path w="702309" h="89535">
                <a:moveTo>
                  <a:pt x="670308" y="34456"/>
                </a:moveTo>
                <a:lnTo>
                  <a:pt x="664672" y="34456"/>
                </a:lnTo>
                <a:lnTo>
                  <a:pt x="663330" y="32791"/>
                </a:lnTo>
                <a:lnTo>
                  <a:pt x="663416" y="28225"/>
                </a:lnTo>
                <a:lnTo>
                  <a:pt x="663711" y="25745"/>
                </a:lnTo>
                <a:lnTo>
                  <a:pt x="663621" y="19941"/>
                </a:lnTo>
                <a:lnTo>
                  <a:pt x="653839" y="9479"/>
                </a:lnTo>
                <a:lnTo>
                  <a:pt x="671781" y="9479"/>
                </a:lnTo>
                <a:lnTo>
                  <a:pt x="671781" y="32620"/>
                </a:lnTo>
                <a:lnTo>
                  <a:pt x="670308" y="34456"/>
                </a:lnTo>
                <a:close/>
              </a:path>
              <a:path w="702309" h="89535">
                <a:moveTo>
                  <a:pt x="633307" y="88905"/>
                </a:moveTo>
                <a:lnTo>
                  <a:pt x="628094" y="88905"/>
                </a:lnTo>
                <a:lnTo>
                  <a:pt x="626817" y="87044"/>
                </a:lnTo>
                <a:lnTo>
                  <a:pt x="626901" y="81194"/>
                </a:lnTo>
                <a:lnTo>
                  <a:pt x="626968" y="78066"/>
                </a:lnTo>
                <a:lnTo>
                  <a:pt x="627372" y="72212"/>
                </a:lnTo>
                <a:lnTo>
                  <a:pt x="627453" y="63412"/>
                </a:lnTo>
                <a:lnTo>
                  <a:pt x="626941" y="58800"/>
                </a:lnTo>
                <a:lnTo>
                  <a:pt x="626850" y="52441"/>
                </a:lnTo>
                <a:lnTo>
                  <a:pt x="628307" y="50729"/>
                </a:lnTo>
                <a:lnTo>
                  <a:pt x="634197" y="50729"/>
                </a:lnTo>
                <a:lnTo>
                  <a:pt x="635562" y="52441"/>
                </a:lnTo>
                <a:lnTo>
                  <a:pt x="635443" y="58800"/>
                </a:lnTo>
                <a:lnTo>
                  <a:pt x="635228" y="61149"/>
                </a:lnTo>
                <a:lnTo>
                  <a:pt x="635147" y="67653"/>
                </a:lnTo>
                <a:lnTo>
                  <a:pt x="636744" y="71610"/>
                </a:lnTo>
                <a:lnTo>
                  <a:pt x="643157" y="78066"/>
                </a:lnTo>
                <a:lnTo>
                  <a:pt x="647061" y="79685"/>
                </a:lnTo>
                <a:lnTo>
                  <a:pt x="670890" y="79685"/>
                </a:lnTo>
                <a:lnTo>
                  <a:pt x="670551" y="80065"/>
                </a:lnTo>
                <a:lnTo>
                  <a:pt x="634499" y="80065"/>
                </a:lnTo>
                <a:lnTo>
                  <a:pt x="634622" y="86389"/>
                </a:lnTo>
                <a:lnTo>
                  <a:pt x="634627" y="87044"/>
                </a:lnTo>
                <a:lnTo>
                  <a:pt x="633307" y="88905"/>
                </a:lnTo>
                <a:close/>
              </a:path>
              <a:path w="702309" h="89535">
                <a:moveTo>
                  <a:pt x="659227" y="88905"/>
                </a:moveTo>
                <a:lnTo>
                  <a:pt x="645559" y="88905"/>
                </a:lnTo>
                <a:lnTo>
                  <a:pt x="639627" y="85958"/>
                </a:lnTo>
                <a:lnTo>
                  <a:pt x="634499" y="80065"/>
                </a:lnTo>
                <a:lnTo>
                  <a:pt x="670551" y="80065"/>
                </a:lnTo>
                <a:lnTo>
                  <a:pt x="664924" y="86389"/>
                </a:lnTo>
                <a:lnTo>
                  <a:pt x="659227" y="88905"/>
                </a:lnTo>
                <a:close/>
              </a:path>
              <a:path w="702309" h="89535">
                <a:moveTo>
                  <a:pt x="697232" y="48039"/>
                </a:moveTo>
                <a:lnTo>
                  <a:pt x="693389" y="48039"/>
                </a:lnTo>
                <a:lnTo>
                  <a:pt x="691787" y="47292"/>
                </a:lnTo>
                <a:lnTo>
                  <a:pt x="689307" y="44303"/>
                </a:lnTo>
                <a:lnTo>
                  <a:pt x="688691" y="42402"/>
                </a:lnTo>
                <a:lnTo>
                  <a:pt x="688691" y="37705"/>
                </a:lnTo>
                <a:lnTo>
                  <a:pt x="689310" y="35762"/>
                </a:lnTo>
                <a:lnTo>
                  <a:pt x="691795" y="32773"/>
                </a:lnTo>
                <a:lnTo>
                  <a:pt x="693389" y="32026"/>
                </a:lnTo>
                <a:lnTo>
                  <a:pt x="697232" y="32026"/>
                </a:lnTo>
                <a:lnTo>
                  <a:pt x="698790" y="32773"/>
                </a:lnTo>
                <a:lnTo>
                  <a:pt x="701267" y="35762"/>
                </a:lnTo>
                <a:lnTo>
                  <a:pt x="701886" y="37705"/>
                </a:lnTo>
                <a:lnTo>
                  <a:pt x="701886" y="42402"/>
                </a:lnTo>
                <a:lnTo>
                  <a:pt x="701263" y="44303"/>
                </a:lnTo>
                <a:lnTo>
                  <a:pt x="698790" y="47292"/>
                </a:lnTo>
                <a:lnTo>
                  <a:pt x="697232" y="48039"/>
                </a:lnTo>
                <a:close/>
              </a:path>
              <a:path w="702309" h="89535">
                <a:moveTo>
                  <a:pt x="697232" y="89033"/>
                </a:moveTo>
                <a:lnTo>
                  <a:pt x="693389" y="89033"/>
                </a:lnTo>
                <a:lnTo>
                  <a:pt x="691784" y="88282"/>
                </a:lnTo>
                <a:lnTo>
                  <a:pt x="689307" y="85296"/>
                </a:lnTo>
                <a:lnTo>
                  <a:pt x="688691" y="83354"/>
                </a:lnTo>
                <a:lnTo>
                  <a:pt x="688691" y="78656"/>
                </a:lnTo>
                <a:lnTo>
                  <a:pt x="689311" y="76756"/>
                </a:lnTo>
                <a:lnTo>
                  <a:pt x="691795" y="73767"/>
                </a:lnTo>
                <a:lnTo>
                  <a:pt x="693389" y="73020"/>
                </a:lnTo>
                <a:lnTo>
                  <a:pt x="697232" y="73020"/>
                </a:lnTo>
                <a:lnTo>
                  <a:pt x="698790" y="73767"/>
                </a:lnTo>
                <a:lnTo>
                  <a:pt x="701267" y="76756"/>
                </a:lnTo>
                <a:lnTo>
                  <a:pt x="701886" y="78656"/>
                </a:lnTo>
                <a:lnTo>
                  <a:pt x="701886" y="83354"/>
                </a:lnTo>
                <a:lnTo>
                  <a:pt x="701263" y="85296"/>
                </a:lnTo>
                <a:lnTo>
                  <a:pt x="698790" y="88282"/>
                </a:lnTo>
                <a:lnTo>
                  <a:pt x="697232" y="89033"/>
                </a:lnTo>
                <a:close/>
              </a:path>
            </a:pathLst>
          </a:custGeom>
          <a:solidFill>
            <a:srgbClr val="DAD0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6581382" y="3128170"/>
            <a:ext cx="817880" cy="439420"/>
          </a:xfrm>
          <a:custGeom>
            <a:avLst/>
            <a:gdLst/>
            <a:ahLst/>
            <a:cxnLst/>
            <a:rect l="l" t="t" r="r" b="b"/>
            <a:pathLst>
              <a:path w="817879" h="439420">
                <a:moveTo>
                  <a:pt x="12365" y="25813"/>
                </a:moveTo>
                <a:lnTo>
                  <a:pt x="8217" y="25813"/>
                </a:lnTo>
                <a:lnTo>
                  <a:pt x="8570" y="25215"/>
                </a:lnTo>
                <a:lnTo>
                  <a:pt x="8633" y="23229"/>
                </a:lnTo>
                <a:lnTo>
                  <a:pt x="8732" y="3586"/>
                </a:lnTo>
                <a:lnTo>
                  <a:pt x="8344" y="2903"/>
                </a:lnTo>
                <a:lnTo>
                  <a:pt x="4430" y="2903"/>
                </a:lnTo>
                <a:lnTo>
                  <a:pt x="4245" y="2704"/>
                </a:lnTo>
                <a:lnTo>
                  <a:pt x="4245" y="1252"/>
                </a:lnTo>
                <a:lnTo>
                  <a:pt x="4401" y="875"/>
                </a:lnTo>
                <a:lnTo>
                  <a:pt x="5028" y="277"/>
                </a:lnTo>
                <a:lnTo>
                  <a:pt x="10426" y="277"/>
                </a:lnTo>
                <a:lnTo>
                  <a:pt x="11120" y="0"/>
                </a:lnTo>
                <a:lnTo>
                  <a:pt x="11931" y="0"/>
                </a:lnTo>
                <a:lnTo>
                  <a:pt x="12052" y="25215"/>
                </a:lnTo>
                <a:lnTo>
                  <a:pt x="12365" y="25813"/>
                </a:lnTo>
                <a:close/>
              </a:path>
              <a:path w="817879" h="439420">
                <a:moveTo>
                  <a:pt x="6458" y="28781"/>
                </a:moveTo>
                <a:lnTo>
                  <a:pt x="4202" y="28781"/>
                </a:lnTo>
                <a:lnTo>
                  <a:pt x="3775" y="28339"/>
                </a:lnTo>
                <a:lnTo>
                  <a:pt x="3788" y="26318"/>
                </a:lnTo>
                <a:lnTo>
                  <a:pt x="4239" y="25813"/>
                </a:lnTo>
                <a:lnTo>
                  <a:pt x="16578" y="25813"/>
                </a:lnTo>
                <a:lnTo>
                  <a:pt x="17098" y="26318"/>
                </a:lnTo>
                <a:lnTo>
                  <a:pt x="17098" y="28339"/>
                </a:lnTo>
                <a:lnTo>
                  <a:pt x="9262" y="28339"/>
                </a:lnTo>
                <a:lnTo>
                  <a:pt x="6458" y="28781"/>
                </a:lnTo>
                <a:close/>
              </a:path>
              <a:path w="817879" h="439420">
                <a:moveTo>
                  <a:pt x="16666" y="28781"/>
                </a:moveTo>
                <a:lnTo>
                  <a:pt x="14184" y="28781"/>
                </a:lnTo>
                <a:lnTo>
                  <a:pt x="11306" y="28339"/>
                </a:lnTo>
                <a:lnTo>
                  <a:pt x="17098" y="28339"/>
                </a:lnTo>
                <a:lnTo>
                  <a:pt x="16666" y="28781"/>
                </a:lnTo>
                <a:close/>
              </a:path>
              <a:path w="817879" h="439420">
                <a:moveTo>
                  <a:pt x="24994" y="28873"/>
                </a:moveTo>
                <a:lnTo>
                  <a:pt x="22660" y="28873"/>
                </a:lnTo>
                <a:lnTo>
                  <a:pt x="21834" y="27877"/>
                </a:lnTo>
                <a:lnTo>
                  <a:pt x="21628" y="27229"/>
                </a:lnTo>
                <a:lnTo>
                  <a:pt x="21628" y="25663"/>
                </a:lnTo>
                <a:lnTo>
                  <a:pt x="21834" y="25030"/>
                </a:lnTo>
                <a:lnTo>
                  <a:pt x="22660" y="24034"/>
                </a:lnTo>
                <a:lnTo>
                  <a:pt x="24994" y="24034"/>
                </a:lnTo>
                <a:lnTo>
                  <a:pt x="25820" y="25030"/>
                </a:lnTo>
                <a:lnTo>
                  <a:pt x="26026" y="25663"/>
                </a:lnTo>
                <a:lnTo>
                  <a:pt x="26026" y="27229"/>
                </a:lnTo>
                <a:lnTo>
                  <a:pt x="25820" y="27877"/>
                </a:lnTo>
                <a:lnTo>
                  <a:pt x="24994" y="28873"/>
                </a:lnTo>
                <a:close/>
              </a:path>
              <a:path w="817879" h="439420">
                <a:moveTo>
                  <a:pt x="44851" y="28873"/>
                </a:moveTo>
                <a:lnTo>
                  <a:pt x="42516" y="28873"/>
                </a:lnTo>
                <a:lnTo>
                  <a:pt x="41691" y="27877"/>
                </a:lnTo>
                <a:lnTo>
                  <a:pt x="41484" y="27229"/>
                </a:lnTo>
                <a:lnTo>
                  <a:pt x="41484" y="25663"/>
                </a:lnTo>
                <a:lnTo>
                  <a:pt x="41691" y="25030"/>
                </a:lnTo>
                <a:lnTo>
                  <a:pt x="42516" y="24034"/>
                </a:lnTo>
                <a:lnTo>
                  <a:pt x="44851" y="24034"/>
                </a:lnTo>
                <a:lnTo>
                  <a:pt x="45676" y="25030"/>
                </a:lnTo>
                <a:lnTo>
                  <a:pt x="45883" y="25663"/>
                </a:lnTo>
                <a:lnTo>
                  <a:pt x="45883" y="27229"/>
                </a:lnTo>
                <a:lnTo>
                  <a:pt x="45676" y="27877"/>
                </a:lnTo>
                <a:lnTo>
                  <a:pt x="44851" y="28873"/>
                </a:lnTo>
                <a:close/>
              </a:path>
              <a:path w="817879" h="439420">
                <a:moveTo>
                  <a:pt x="54032" y="28873"/>
                </a:moveTo>
                <a:lnTo>
                  <a:pt x="51697" y="28873"/>
                </a:lnTo>
                <a:lnTo>
                  <a:pt x="50872" y="27877"/>
                </a:lnTo>
                <a:lnTo>
                  <a:pt x="50665" y="27229"/>
                </a:lnTo>
                <a:lnTo>
                  <a:pt x="50665" y="25663"/>
                </a:lnTo>
                <a:lnTo>
                  <a:pt x="50872" y="25030"/>
                </a:lnTo>
                <a:lnTo>
                  <a:pt x="51697" y="24034"/>
                </a:lnTo>
                <a:lnTo>
                  <a:pt x="54032" y="24034"/>
                </a:lnTo>
                <a:lnTo>
                  <a:pt x="54857" y="25030"/>
                </a:lnTo>
                <a:lnTo>
                  <a:pt x="55064" y="25663"/>
                </a:lnTo>
                <a:lnTo>
                  <a:pt x="55064" y="27229"/>
                </a:lnTo>
                <a:lnTo>
                  <a:pt x="54857" y="27877"/>
                </a:lnTo>
                <a:lnTo>
                  <a:pt x="54032" y="28873"/>
                </a:lnTo>
                <a:close/>
              </a:path>
              <a:path w="817879" h="439420">
                <a:moveTo>
                  <a:pt x="63212" y="28873"/>
                </a:moveTo>
                <a:lnTo>
                  <a:pt x="60878" y="28873"/>
                </a:lnTo>
                <a:lnTo>
                  <a:pt x="60053" y="27877"/>
                </a:lnTo>
                <a:lnTo>
                  <a:pt x="59846" y="27229"/>
                </a:lnTo>
                <a:lnTo>
                  <a:pt x="59846" y="25663"/>
                </a:lnTo>
                <a:lnTo>
                  <a:pt x="60053" y="25030"/>
                </a:lnTo>
                <a:lnTo>
                  <a:pt x="60878" y="24034"/>
                </a:lnTo>
                <a:lnTo>
                  <a:pt x="63212" y="24034"/>
                </a:lnTo>
                <a:lnTo>
                  <a:pt x="64038" y="25030"/>
                </a:lnTo>
                <a:lnTo>
                  <a:pt x="64244" y="25663"/>
                </a:lnTo>
                <a:lnTo>
                  <a:pt x="64244" y="27229"/>
                </a:lnTo>
                <a:lnTo>
                  <a:pt x="64038" y="27877"/>
                </a:lnTo>
                <a:lnTo>
                  <a:pt x="63212" y="28873"/>
                </a:lnTo>
                <a:close/>
              </a:path>
              <a:path w="817879" h="439420">
                <a:moveTo>
                  <a:pt x="72393" y="28873"/>
                </a:moveTo>
                <a:lnTo>
                  <a:pt x="70059" y="28873"/>
                </a:lnTo>
                <a:lnTo>
                  <a:pt x="69233" y="27877"/>
                </a:lnTo>
                <a:lnTo>
                  <a:pt x="69027" y="27229"/>
                </a:lnTo>
                <a:lnTo>
                  <a:pt x="69027" y="25663"/>
                </a:lnTo>
                <a:lnTo>
                  <a:pt x="69233" y="25030"/>
                </a:lnTo>
                <a:lnTo>
                  <a:pt x="70059" y="24034"/>
                </a:lnTo>
                <a:lnTo>
                  <a:pt x="72393" y="24034"/>
                </a:lnTo>
                <a:lnTo>
                  <a:pt x="73219" y="25030"/>
                </a:lnTo>
                <a:lnTo>
                  <a:pt x="73425" y="25663"/>
                </a:lnTo>
                <a:lnTo>
                  <a:pt x="73425" y="27229"/>
                </a:lnTo>
                <a:lnTo>
                  <a:pt x="73219" y="27877"/>
                </a:lnTo>
                <a:lnTo>
                  <a:pt x="72393" y="28873"/>
                </a:lnTo>
                <a:close/>
              </a:path>
              <a:path w="817879" h="439420">
                <a:moveTo>
                  <a:pt x="81574" y="28873"/>
                </a:moveTo>
                <a:lnTo>
                  <a:pt x="79240" y="28873"/>
                </a:lnTo>
                <a:lnTo>
                  <a:pt x="78414" y="27877"/>
                </a:lnTo>
                <a:lnTo>
                  <a:pt x="78208" y="27229"/>
                </a:lnTo>
                <a:lnTo>
                  <a:pt x="78208" y="25663"/>
                </a:lnTo>
                <a:lnTo>
                  <a:pt x="78414" y="25030"/>
                </a:lnTo>
                <a:lnTo>
                  <a:pt x="79240" y="24034"/>
                </a:lnTo>
                <a:lnTo>
                  <a:pt x="81574" y="24034"/>
                </a:lnTo>
                <a:lnTo>
                  <a:pt x="82400" y="25030"/>
                </a:lnTo>
                <a:lnTo>
                  <a:pt x="82606" y="25663"/>
                </a:lnTo>
                <a:lnTo>
                  <a:pt x="82606" y="27229"/>
                </a:lnTo>
                <a:lnTo>
                  <a:pt x="82400" y="27877"/>
                </a:lnTo>
                <a:lnTo>
                  <a:pt x="81574" y="28873"/>
                </a:lnTo>
                <a:close/>
              </a:path>
              <a:path w="817879" h="439420">
                <a:moveTo>
                  <a:pt x="90755" y="28873"/>
                </a:moveTo>
                <a:lnTo>
                  <a:pt x="88421" y="28873"/>
                </a:lnTo>
                <a:lnTo>
                  <a:pt x="87595" y="27877"/>
                </a:lnTo>
                <a:lnTo>
                  <a:pt x="87389" y="27229"/>
                </a:lnTo>
                <a:lnTo>
                  <a:pt x="87389" y="25663"/>
                </a:lnTo>
                <a:lnTo>
                  <a:pt x="87595" y="25030"/>
                </a:lnTo>
                <a:lnTo>
                  <a:pt x="88421" y="24034"/>
                </a:lnTo>
                <a:lnTo>
                  <a:pt x="90755" y="24034"/>
                </a:lnTo>
                <a:lnTo>
                  <a:pt x="91581" y="25030"/>
                </a:lnTo>
                <a:lnTo>
                  <a:pt x="91787" y="25663"/>
                </a:lnTo>
                <a:lnTo>
                  <a:pt x="91787" y="27229"/>
                </a:lnTo>
                <a:lnTo>
                  <a:pt x="91581" y="27877"/>
                </a:lnTo>
                <a:lnTo>
                  <a:pt x="90755" y="28873"/>
                </a:lnTo>
                <a:close/>
              </a:path>
              <a:path w="817879" h="439420">
                <a:moveTo>
                  <a:pt x="99940" y="28873"/>
                </a:moveTo>
                <a:lnTo>
                  <a:pt x="97602" y="28873"/>
                </a:lnTo>
                <a:lnTo>
                  <a:pt x="96776" y="27877"/>
                </a:lnTo>
                <a:lnTo>
                  <a:pt x="96570" y="27229"/>
                </a:lnTo>
                <a:lnTo>
                  <a:pt x="96570" y="25663"/>
                </a:lnTo>
                <a:lnTo>
                  <a:pt x="96776" y="25030"/>
                </a:lnTo>
                <a:lnTo>
                  <a:pt x="97602" y="24034"/>
                </a:lnTo>
                <a:lnTo>
                  <a:pt x="99936" y="24034"/>
                </a:lnTo>
                <a:lnTo>
                  <a:pt x="100762" y="25030"/>
                </a:lnTo>
                <a:lnTo>
                  <a:pt x="100968" y="25663"/>
                </a:lnTo>
                <a:lnTo>
                  <a:pt x="100968" y="27229"/>
                </a:lnTo>
                <a:lnTo>
                  <a:pt x="100762" y="27877"/>
                </a:lnTo>
                <a:lnTo>
                  <a:pt x="99940" y="28873"/>
                </a:lnTo>
                <a:close/>
              </a:path>
              <a:path w="817879" h="439420">
                <a:moveTo>
                  <a:pt x="109121" y="28873"/>
                </a:moveTo>
                <a:lnTo>
                  <a:pt x="106783" y="28873"/>
                </a:lnTo>
                <a:lnTo>
                  <a:pt x="105957" y="27877"/>
                </a:lnTo>
                <a:lnTo>
                  <a:pt x="105751" y="27229"/>
                </a:lnTo>
                <a:lnTo>
                  <a:pt x="105751" y="25663"/>
                </a:lnTo>
                <a:lnTo>
                  <a:pt x="105957" y="25030"/>
                </a:lnTo>
                <a:lnTo>
                  <a:pt x="106783" y="24034"/>
                </a:lnTo>
                <a:lnTo>
                  <a:pt x="109117" y="24034"/>
                </a:lnTo>
                <a:lnTo>
                  <a:pt x="109943" y="25030"/>
                </a:lnTo>
                <a:lnTo>
                  <a:pt x="110149" y="25663"/>
                </a:lnTo>
                <a:lnTo>
                  <a:pt x="110149" y="27229"/>
                </a:lnTo>
                <a:lnTo>
                  <a:pt x="109943" y="27877"/>
                </a:lnTo>
                <a:lnTo>
                  <a:pt x="109121" y="28873"/>
                </a:lnTo>
                <a:close/>
              </a:path>
              <a:path w="817879" h="439420">
                <a:moveTo>
                  <a:pt x="118301" y="28873"/>
                </a:moveTo>
                <a:lnTo>
                  <a:pt x="115963" y="28873"/>
                </a:lnTo>
                <a:lnTo>
                  <a:pt x="115138" y="27877"/>
                </a:lnTo>
                <a:lnTo>
                  <a:pt x="114932" y="27229"/>
                </a:lnTo>
                <a:lnTo>
                  <a:pt x="114932" y="25663"/>
                </a:lnTo>
                <a:lnTo>
                  <a:pt x="115138" y="25030"/>
                </a:lnTo>
                <a:lnTo>
                  <a:pt x="115963" y="24034"/>
                </a:lnTo>
                <a:lnTo>
                  <a:pt x="118298" y="24034"/>
                </a:lnTo>
                <a:lnTo>
                  <a:pt x="119123" y="25030"/>
                </a:lnTo>
                <a:lnTo>
                  <a:pt x="119330" y="25663"/>
                </a:lnTo>
                <a:lnTo>
                  <a:pt x="119330" y="27229"/>
                </a:lnTo>
                <a:lnTo>
                  <a:pt x="119123" y="27877"/>
                </a:lnTo>
                <a:lnTo>
                  <a:pt x="118301" y="28873"/>
                </a:lnTo>
                <a:close/>
              </a:path>
              <a:path w="817879" h="439420">
                <a:moveTo>
                  <a:pt x="127482" y="28873"/>
                </a:moveTo>
                <a:lnTo>
                  <a:pt x="125144" y="28873"/>
                </a:lnTo>
                <a:lnTo>
                  <a:pt x="124319" y="27877"/>
                </a:lnTo>
                <a:lnTo>
                  <a:pt x="124112" y="27229"/>
                </a:lnTo>
                <a:lnTo>
                  <a:pt x="124112" y="25663"/>
                </a:lnTo>
                <a:lnTo>
                  <a:pt x="124319" y="25030"/>
                </a:lnTo>
                <a:lnTo>
                  <a:pt x="125144" y="24034"/>
                </a:lnTo>
                <a:lnTo>
                  <a:pt x="127479" y="24034"/>
                </a:lnTo>
                <a:lnTo>
                  <a:pt x="128304" y="25030"/>
                </a:lnTo>
                <a:lnTo>
                  <a:pt x="128511" y="25663"/>
                </a:lnTo>
                <a:lnTo>
                  <a:pt x="128511" y="27229"/>
                </a:lnTo>
                <a:lnTo>
                  <a:pt x="128304" y="27877"/>
                </a:lnTo>
                <a:lnTo>
                  <a:pt x="127482" y="28873"/>
                </a:lnTo>
                <a:close/>
              </a:path>
              <a:path w="817879" h="439420">
                <a:moveTo>
                  <a:pt x="136663" y="28873"/>
                </a:moveTo>
                <a:lnTo>
                  <a:pt x="134329" y="28873"/>
                </a:lnTo>
                <a:lnTo>
                  <a:pt x="133503" y="27877"/>
                </a:lnTo>
                <a:lnTo>
                  <a:pt x="133297" y="27229"/>
                </a:lnTo>
                <a:lnTo>
                  <a:pt x="133297" y="25663"/>
                </a:lnTo>
                <a:lnTo>
                  <a:pt x="133503" y="25030"/>
                </a:lnTo>
                <a:lnTo>
                  <a:pt x="134329" y="24034"/>
                </a:lnTo>
                <a:lnTo>
                  <a:pt x="136663" y="24034"/>
                </a:lnTo>
                <a:lnTo>
                  <a:pt x="137489" y="25030"/>
                </a:lnTo>
                <a:lnTo>
                  <a:pt x="137695" y="25663"/>
                </a:lnTo>
                <a:lnTo>
                  <a:pt x="137695" y="27229"/>
                </a:lnTo>
                <a:lnTo>
                  <a:pt x="137489" y="27877"/>
                </a:lnTo>
                <a:lnTo>
                  <a:pt x="136663" y="28873"/>
                </a:lnTo>
                <a:close/>
              </a:path>
              <a:path w="817879" h="439420">
                <a:moveTo>
                  <a:pt x="145844" y="28873"/>
                </a:moveTo>
                <a:lnTo>
                  <a:pt x="143510" y="28873"/>
                </a:lnTo>
                <a:lnTo>
                  <a:pt x="142684" y="27877"/>
                </a:lnTo>
                <a:lnTo>
                  <a:pt x="142478" y="27229"/>
                </a:lnTo>
                <a:lnTo>
                  <a:pt x="142478" y="25663"/>
                </a:lnTo>
                <a:lnTo>
                  <a:pt x="142684" y="25030"/>
                </a:lnTo>
                <a:lnTo>
                  <a:pt x="143510" y="24034"/>
                </a:lnTo>
                <a:lnTo>
                  <a:pt x="145844" y="24034"/>
                </a:lnTo>
                <a:lnTo>
                  <a:pt x="146670" y="25030"/>
                </a:lnTo>
                <a:lnTo>
                  <a:pt x="146876" y="25663"/>
                </a:lnTo>
                <a:lnTo>
                  <a:pt x="146876" y="27229"/>
                </a:lnTo>
                <a:lnTo>
                  <a:pt x="146670" y="27877"/>
                </a:lnTo>
                <a:lnTo>
                  <a:pt x="145844" y="28873"/>
                </a:lnTo>
                <a:close/>
              </a:path>
              <a:path w="817879" h="439420">
                <a:moveTo>
                  <a:pt x="155025" y="28873"/>
                </a:moveTo>
                <a:lnTo>
                  <a:pt x="152691" y="28873"/>
                </a:lnTo>
                <a:lnTo>
                  <a:pt x="151865" y="27877"/>
                </a:lnTo>
                <a:lnTo>
                  <a:pt x="151659" y="27229"/>
                </a:lnTo>
                <a:lnTo>
                  <a:pt x="151659" y="25663"/>
                </a:lnTo>
                <a:lnTo>
                  <a:pt x="151865" y="25030"/>
                </a:lnTo>
                <a:lnTo>
                  <a:pt x="152691" y="24034"/>
                </a:lnTo>
                <a:lnTo>
                  <a:pt x="155025" y="24034"/>
                </a:lnTo>
                <a:lnTo>
                  <a:pt x="155851" y="25030"/>
                </a:lnTo>
                <a:lnTo>
                  <a:pt x="156057" y="25663"/>
                </a:lnTo>
                <a:lnTo>
                  <a:pt x="156057" y="27229"/>
                </a:lnTo>
                <a:lnTo>
                  <a:pt x="155851" y="27877"/>
                </a:lnTo>
                <a:lnTo>
                  <a:pt x="155025" y="28873"/>
                </a:lnTo>
                <a:close/>
              </a:path>
              <a:path w="817879" h="439420">
                <a:moveTo>
                  <a:pt x="164206" y="28873"/>
                </a:moveTo>
                <a:lnTo>
                  <a:pt x="161872" y="28873"/>
                </a:lnTo>
                <a:lnTo>
                  <a:pt x="161046" y="27877"/>
                </a:lnTo>
                <a:lnTo>
                  <a:pt x="160840" y="27229"/>
                </a:lnTo>
                <a:lnTo>
                  <a:pt x="160840" y="25663"/>
                </a:lnTo>
                <a:lnTo>
                  <a:pt x="161046" y="25030"/>
                </a:lnTo>
                <a:lnTo>
                  <a:pt x="161872" y="24034"/>
                </a:lnTo>
                <a:lnTo>
                  <a:pt x="164206" y="24034"/>
                </a:lnTo>
                <a:lnTo>
                  <a:pt x="165031" y="25030"/>
                </a:lnTo>
                <a:lnTo>
                  <a:pt x="165238" y="25663"/>
                </a:lnTo>
                <a:lnTo>
                  <a:pt x="165238" y="27229"/>
                </a:lnTo>
                <a:lnTo>
                  <a:pt x="165031" y="27877"/>
                </a:lnTo>
                <a:lnTo>
                  <a:pt x="164206" y="28873"/>
                </a:lnTo>
                <a:close/>
              </a:path>
              <a:path w="817879" h="439420">
                <a:moveTo>
                  <a:pt x="173387" y="28873"/>
                </a:moveTo>
                <a:lnTo>
                  <a:pt x="171052" y="28873"/>
                </a:lnTo>
                <a:lnTo>
                  <a:pt x="170227" y="27877"/>
                </a:lnTo>
                <a:lnTo>
                  <a:pt x="170020" y="27229"/>
                </a:lnTo>
                <a:lnTo>
                  <a:pt x="170020" y="25663"/>
                </a:lnTo>
                <a:lnTo>
                  <a:pt x="170227" y="25030"/>
                </a:lnTo>
                <a:lnTo>
                  <a:pt x="171052" y="24034"/>
                </a:lnTo>
                <a:lnTo>
                  <a:pt x="173387" y="24034"/>
                </a:lnTo>
                <a:lnTo>
                  <a:pt x="174212" y="25030"/>
                </a:lnTo>
                <a:lnTo>
                  <a:pt x="174419" y="25663"/>
                </a:lnTo>
                <a:lnTo>
                  <a:pt x="174419" y="27229"/>
                </a:lnTo>
                <a:lnTo>
                  <a:pt x="174212" y="27877"/>
                </a:lnTo>
                <a:lnTo>
                  <a:pt x="173387" y="28873"/>
                </a:lnTo>
                <a:close/>
              </a:path>
              <a:path w="817879" h="439420">
                <a:moveTo>
                  <a:pt x="182568" y="28873"/>
                </a:moveTo>
                <a:lnTo>
                  <a:pt x="180233" y="28873"/>
                </a:lnTo>
                <a:lnTo>
                  <a:pt x="179408" y="27877"/>
                </a:lnTo>
                <a:lnTo>
                  <a:pt x="179201" y="27229"/>
                </a:lnTo>
                <a:lnTo>
                  <a:pt x="179201" y="25663"/>
                </a:lnTo>
                <a:lnTo>
                  <a:pt x="179408" y="25030"/>
                </a:lnTo>
                <a:lnTo>
                  <a:pt x="180233" y="24034"/>
                </a:lnTo>
                <a:lnTo>
                  <a:pt x="182568" y="24034"/>
                </a:lnTo>
                <a:lnTo>
                  <a:pt x="183393" y="25030"/>
                </a:lnTo>
                <a:lnTo>
                  <a:pt x="183600" y="25663"/>
                </a:lnTo>
                <a:lnTo>
                  <a:pt x="183600" y="27229"/>
                </a:lnTo>
                <a:lnTo>
                  <a:pt x="183393" y="27877"/>
                </a:lnTo>
                <a:lnTo>
                  <a:pt x="182568" y="28873"/>
                </a:lnTo>
                <a:close/>
              </a:path>
              <a:path w="817879" h="439420">
                <a:moveTo>
                  <a:pt x="191749" y="28873"/>
                </a:moveTo>
                <a:lnTo>
                  <a:pt x="189414" y="28873"/>
                </a:lnTo>
                <a:lnTo>
                  <a:pt x="188589" y="27877"/>
                </a:lnTo>
                <a:lnTo>
                  <a:pt x="188382" y="27229"/>
                </a:lnTo>
                <a:lnTo>
                  <a:pt x="188382" y="25663"/>
                </a:lnTo>
                <a:lnTo>
                  <a:pt x="188589" y="25030"/>
                </a:lnTo>
                <a:lnTo>
                  <a:pt x="189414" y="24034"/>
                </a:lnTo>
                <a:lnTo>
                  <a:pt x="191749" y="24034"/>
                </a:lnTo>
                <a:lnTo>
                  <a:pt x="192574" y="25030"/>
                </a:lnTo>
                <a:lnTo>
                  <a:pt x="192781" y="25663"/>
                </a:lnTo>
                <a:lnTo>
                  <a:pt x="192781" y="27229"/>
                </a:lnTo>
                <a:lnTo>
                  <a:pt x="192574" y="27877"/>
                </a:lnTo>
                <a:lnTo>
                  <a:pt x="191749" y="28873"/>
                </a:lnTo>
                <a:close/>
              </a:path>
              <a:path w="817879" h="439420">
                <a:moveTo>
                  <a:pt x="200929" y="28873"/>
                </a:moveTo>
                <a:lnTo>
                  <a:pt x="198595" y="28873"/>
                </a:lnTo>
                <a:lnTo>
                  <a:pt x="197770" y="27877"/>
                </a:lnTo>
                <a:lnTo>
                  <a:pt x="197563" y="27229"/>
                </a:lnTo>
                <a:lnTo>
                  <a:pt x="197563" y="25663"/>
                </a:lnTo>
                <a:lnTo>
                  <a:pt x="197770" y="25030"/>
                </a:lnTo>
                <a:lnTo>
                  <a:pt x="198595" y="24034"/>
                </a:lnTo>
                <a:lnTo>
                  <a:pt x="200929" y="24034"/>
                </a:lnTo>
                <a:lnTo>
                  <a:pt x="201755" y="25030"/>
                </a:lnTo>
                <a:lnTo>
                  <a:pt x="201961" y="25663"/>
                </a:lnTo>
                <a:lnTo>
                  <a:pt x="201961" y="27229"/>
                </a:lnTo>
                <a:lnTo>
                  <a:pt x="201755" y="27877"/>
                </a:lnTo>
                <a:lnTo>
                  <a:pt x="200929" y="28873"/>
                </a:lnTo>
                <a:close/>
              </a:path>
              <a:path w="817879" h="439420">
                <a:moveTo>
                  <a:pt x="210110" y="28873"/>
                </a:moveTo>
                <a:lnTo>
                  <a:pt x="207776" y="28873"/>
                </a:lnTo>
                <a:lnTo>
                  <a:pt x="206950" y="27877"/>
                </a:lnTo>
                <a:lnTo>
                  <a:pt x="206744" y="27229"/>
                </a:lnTo>
                <a:lnTo>
                  <a:pt x="206744" y="25663"/>
                </a:lnTo>
                <a:lnTo>
                  <a:pt x="206950" y="25030"/>
                </a:lnTo>
                <a:lnTo>
                  <a:pt x="207776" y="24034"/>
                </a:lnTo>
                <a:lnTo>
                  <a:pt x="210110" y="24034"/>
                </a:lnTo>
                <a:lnTo>
                  <a:pt x="210936" y="25030"/>
                </a:lnTo>
                <a:lnTo>
                  <a:pt x="211142" y="25663"/>
                </a:lnTo>
                <a:lnTo>
                  <a:pt x="211142" y="27229"/>
                </a:lnTo>
                <a:lnTo>
                  <a:pt x="210936" y="27877"/>
                </a:lnTo>
                <a:lnTo>
                  <a:pt x="210110" y="28873"/>
                </a:lnTo>
                <a:close/>
              </a:path>
              <a:path w="817879" h="439420">
                <a:moveTo>
                  <a:pt x="219295" y="28873"/>
                </a:moveTo>
                <a:lnTo>
                  <a:pt x="216957" y="28873"/>
                </a:lnTo>
                <a:lnTo>
                  <a:pt x="216131" y="27877"/>
                </a:lnTo>
                <a:lnTo>
                  <a:pt x="215925" y="27229"/>
                </a:lnTo>
                <a:lnTo>
                  <a:pt x="215925" y="25663"/>
                </a:lnTo>
                <a:lnTo>
                  <a:pt x="216131" y="25030"/>
                </a:lnTo>
                <a:lnTo>
                  <a:pt x="216957" y="24034"/>
                </a:lnTo>
                <a:lnTo>
                  <a:pt x="219291" y="24034"/>
                </a:lnTo>
                <a:lnTo>
                  <a:pt x="220117" y="25030"/>
                </a:lnTo>
                <a:lnTo>
                  <a:pt x="220323" y="25663"/>
                </a:lnTo>
                <a:lnTo>
                  <a:pt x="220323" y="27229"/>
                </a:lnTo>
                <a:lnTo>
                  <a:pt x="220117" y="27877"/>
                </a:lnTo>
                <a:lnTo>
                  <a:pt x="219295" y="28873"/>
                </a:lnTo>
                <a:close/>
              </a:path>
              <a:path w="817879" h="439420">
                <a:moveTo>
                  <a:pt x="228476" y="28873"/>
                </a:moveTo>
                <a:lnTo>
                  <a:pt x="226138" y="28873"/>
                </a:lnTo>
                <a:lnTo>
                  <a:pt x="225312" y="27877"/>
                </a:lnTo>
                <a:lnTo>
                  <a:pt x="225106" y="27229"/>
                </a:lnTo>
                <a:lnTo>
                  <a:pt x="225106" y="25663"/>
                </a:lnTo>
                <a:lnTo>
                  <a:pt x="225312" y="25030"/>
                </a:lnTo>
                <a:lnTo>
                  <a:pt x="226138" y="24034"/>
                </a:lnTo>
                <a:lnTo>
                  <a:pt x="228472" y="24034"/>
                </a:lnTo>
                <a:lnTo>
                  <a:pt x="229298" y="25030"/>
                </a:lnTo>
                <a:lnTo>
                  <a:pt x="229504" y="25663"/>
                </a:lnTo>
                <a:lnTo>
                  <a:pt x="229504" y="27229"/>
                </a:lnTo>
                <a:lnTo>
                  <a:pt x="229298" y="27877"/>
                </a:lnTo>
                <a:lnTo>
                  <a:pt x="228476" y="28873"/>
                </a:lnTo>
                <a:close/>
              </a:path>
              <a:path w="817879" h="439420">
                <a:moveTo>
                  <a:pt x="237657" y="28873"/>
                </a:moveTo>
                <a:lnTo>
                  <a:pt x="235319" y="28873"/>
                </a:lnTo>
                <a:lnTo>
                  <a:pt x="234493" y="27877"/>
                </a:lnTo>
                <a:lnTo>
                  <a:pt x="234287" y="27229"/>
                </a:lnTo>
                <a:lnTo>
                  <a:pt x="234287" y="25663"/>
                </a:lnTo>
                <a:lnTo>
                  <a:pt x="234493" y="25030"/>
                </a:lnTo>
                <a:lnTo>
                  <a:pt x="235319" y="24034"/>
                </a:lnTo>
                <a:lnTo>
                  <a:pt x="237653" y="24034"/>
                </a:lnTo>
                <a:lnTo>
                  <a:pt x="238479" y="25030"/>
                </a:lnTo>
                <a:lnTo>
                  <a:pt x="238685" y="25663"/>
                </a:lnTo>
                <a:lnTo>
                  <a:pt x="238685" y="27229"/>
                </a:lnTo>
                <a:lnTo>
                  <a:pt x="238479" y="27877"/>
                </a:lnTo>
                <a:lnTo>
                  <a:pt x="237657" y="28873"/>
                </a:lnTo>
                <a:close/>
              </a:path>
              <a:path w="817879" h="439420">
                <a:moveTo>
                  <a:pt x="246838" y="28873"/>
                </a:moveTo>
                <a:lnTo>
                  <a:pt x="244503" y="28873"/>
                </a:lnTo>
                <a:lnTo>
                  <a:pt x="243678" y="27877"/>
                </a:lnTo>
                <a:lnTo>
                  <a:pt x="243471" y="27229"/>
                </a:lnTo>
                <a:lnTo>
                  <a:pt x="243471" y="25663"/>
                </a:lnTo>
                <a:lnTo>
                  <a:pt x="243678" y="25030"/>
                </a:lnTo>
                <a:lnTo>
                  <a:pt x="244503" y="24034"/>
                </a:lnTo>
                <a:lnTo>
                  <a:pt x="246838" y="24034"/>
                </a:lnTo>
                <a:lnTo>
                  <a:pt x="247663" y="25030"/>
                </a:lnTo>
                <a:lnTo>
                  <a:pt x="247869" y="25663"/>
                </a:lnTo>
                <a:lnTo>
                  <a:pt x="247869" y="27229"/>
                </a:lnTo>
                <a:lnTo>
                  <a:pt x="247663" y="27877"/>
                </a:lnTo>
                <a:lnTo>
                  <a:pt x="246838" y="28873"/>
                </a:lnTo>
                <a:close/>
              </a:path>
              <a:path w="817879" h="439420">
                <a:moveTo>
                  <a:pt x="256018" y="28873"/>
                </a:moveTo>
                <a:lnTo>
                  <a:pt x="253684" y="28873"/>
                </a:lnTo>
                <a:lnTo>
                  <a:pt x="252858" y="27877"/>
                </a:lnTo>
                <a:lnTo>
                  <a:pt x="252652" y="27229"/>
                </a:lnTo>
                <a:lnTo>
                  <a:pt x="252652" y="25663"/>
                </a:lnTo>
                <a:lnTo>
                  <a:pt x="252858" y="25030"/>
                </a:lnTo>
                <a:lnTo>
                  <a:pt x="253684" y="24034"/>
                </a:lnTo>
                <a:lnTo>
                  <a:pt x="256018" y="24034"/>
                </a:lnTo>
                <a:lnTo>
                  <a:pt x="256844" y="25030"/>
                </a:lnTo>
                <a:lnTo>
                  <a:pt x="257050" y="25663"/>
                </a:lnTo>
                <a:lnTo>
                  <a:pt x="257050" y="27229"/>
                </a:lnTo>
                <a:lnTo>
                  <a:pt x="256844" y="27877"/>
                </a:lnTo>
                <a:lnTo>
                  <a:pt x="256018" y="28873"/>
                </a:lnTo>
                <a:close/>
              </a:path>
              <a:path w="817879" h="439420">
                <a:moveTo>
                  <a:pt x="265199" y="28873"/>
                </a:moveTo>
                <a:lnTo>
                  <a:pt x="262865" y="28873"/>
                </a:lnTo>
                <a:lnTo>
                  <a:pt x="262039" y="27877"/>
                </a:lnTo>
                <a:lnTo>
                  <a:pt x="261833" y="27229"/>
                </a:lnTo>
                <a:lnTo>
                  <a:pt x="261833" y="25663"/>
                </a:lnTo>
                <a:lnTo>
                  <a:pt x="262039" y="25030"/>
                </a:lnTo>
                <a:lnTo>
                  <a:pt x="262865" y="24034"/>
                </a:lnTo>
                <a:lnTo>
                  <a:pt x="265199" y="24034"/>
                </a:lnTo>
                <a:lnTo>
                  <a:pt x="266025" y="25030"/>
                </a:lnTo>
                <a:lnTo>
                  <a:pt x="266231" y="25663"/>
                </a:lnTo>
                <a:lnTo>
                  <a:pt x="266231" y="27229"/>
                </a:lnTo>
                <a:lnTo>
                  <a:pt x="266025" y="27877"/>
                </a:lnTo>
                <a:lnTo>
                  <a:pt x="265199" y="28873"/>
                </a:lnTo>
                <a:close/>
              </a:path>
              <a:path w="817879" h="439420">
                <a:moveTo>
                  <a:pt x="274380" y="28873"/>
                </a:moveTo>
                <a:lnTo>
                  <a:pt x="272046" y="28873"/>
                </a:lnTo>
                <a:lnTo>
                  <a:pt x="271220" y="27877"/>
                </a:lnTo>
                <a:lnTo>
                  <a:pt x="271014" y="27229"/>
                </a:lnTo>
                <a:lnTo>
                  <a:pt x="271014" y="25663"/>
                </a:lnTo>
                <a:lnTo>
                  <a:pt x="271220" y="25030"/>
                </a:lnTo>
                <a:lnTo>
                  <a:pt x="272046" y="24034"/>
                </a:lnTo>
                <a:lnTo>
                  <a:pt x="274380" y="24034"/>
                </a:lnTo>
                <a:lnTo>
                  <a:pt x="275206" y="25030"/>
                </a:lnTo>
                <a:lnTo>
                  <a:pt x="275412" y="25663"/>
                </a:lnTo>
                <a:lnTo>
                  <a:pt x="275412" y="27229"/>
                </a:lnTo>
                <a:lnTo>
                  <a:pt x="275206" y="27877"/>
                </a:lnTo>
                <a:lnTo>
                  <a:pt x="274380" y="28873"/>
                </a:lnTo>
                <a:close/>
              </a:path>
              <a:path w="817879" h="439420">
                <a:moveTo>
                  <a:pt x="283561" y="28873"/>
                </a:moveTo>
                <a:lnTo>
                  <a:pt x="281227" y="28873"/>
                </a:lnTo>
                <a:lnTo>
                  <a:pt x="280401" y="27877"/>
                </a:lnTo>
                <a:lnTo>
                  <a:pt x="280195" y="27229"/>
                </a:lnTo>
                <a:lnTo>
                  <a:pt x="280195" y="25663"/>
                </a:lnTo>
                <a:lnTo>
                  <a:pt x="280401" y="25030"/>
                </a:lnTo>
                <a:lnTo>
                  <a:pt x="281227" y="24034"/>
                </a:lnTo>
                <a:lnTo>
                  <a:pt x="283561" y="24034"/>
                </a:lnTo>
                <a:lnTo>
                  <a:pt x="284387" y="25030"/>
                </a:lnTo>
                <a:lnTo>
                  <a:pt x="284593" y="25663"/>
                </a:lnTo>
                <a:lnTo>
                  <a:pt x="284593" y="27229"/>
                </a:lnTo>
                <a:lnTo>
                  <a:pt x="284387" y="27877"/>
                </a:lnTo>
                <a:lnTo>
                  <a:pt x="283561" y="28873"/>
                </a:lnTo>
                <a:close/>
              </a:path>
              <a:path w="817879" h="439420">
                <a:moveTo>
                  <a:pt x="292742" y="28873"/>
                </a:moveTo>
                <a:lnTo>
                  <a:pt x="290408" y="28873"/>
                </a:lnTo>
                <a:lnTo>
                  <a:pt x="289582" y="27877"/>
                </a:lnTo>
                <a:lnTo>
                  <a:pt x="289376" y="27229"/>
                </a:lnTo>
                <a:lnTo>
                  <a:pt x="289376" y="25663"/>
                </a:lnTo>
                <a:lnTo>
                  <a:pt x="289582" y="25030"/>
                </a:lnTo>
                <a:lnTo>
                  <a:pt x="290408" y="24034"/>
                </a:lnTo>
                <a:lnTo>
                  <a:pt x="292742" y="24034"/>
                </a:lnTo>
                <a:lnTo>
                  <a:pt x="293568" y="25030"/>
                </a:lnTo>
                <a:lnTo>
                  <a:pt x="293774" y="25663"/>
                </a:lnTo>
                <a:lnTo>
                  <a:pt x="293774" y="27229"/>
                </a:lnTo>
                <a:lnTo>
                  <a:pt x="293568" y="27877"/>
                </a:lnTo>
                <a:lnTo>
                  <a:pt x="292742" y="28873"/>
                </a:lnTo>
                <a:close/>
              </a:path>
              <a:path w="817879" h="439420">
                <a:moveTo>
                  <a:pt x="301923" y="28873"/>
                </a:moveTo>
                <a:lnTo>
                  <a:pt x="299589" y="28873"/>
                </a:lnTo>
                <a:lnTo>
                  <a:pt x="298763" y="27877"/>
                </a:lnTo>
                <a:lnTo>
                  <a:pt x="298557" y="27229"/>
                </a:lnTo>
                <a:lnTo>
                  <a:pt x="298557" y="25663"/>
                </a:lnTo>
                <a:lnTo>
                  <a:pt x="298763" y="25030"/>
                </a:lnTo>
                <a:lnTo>
                  <a:pt x="299589" y="24034"/>
                </a:lnTo>
                <a:lnTo>
                  <a:pt x="301923" y="24034"/>
                </a:lnTo>
                <a:lnTo>
                  <a:pt x="302748" y="25030"/>
                </a:lnTo>
                <a:lnTo>
                  <a:pt x="302955" y="25663"/>
                </a:lnTo>
                <a:lnTo>
                  <a:pt x="302955" y="27229"/>
                </a:lnTo>
                <a:lnTo>
                  <a:pt x="302749" y="27877"/>
                </a:lnTo>
                <a:lnTo>
                  <a:pt x="301923" y="28873"/>
                </a:lnTo>
                <a:close/>
              </a:path>
              <a:path w="817879" h="439420">
                <a:moveTo>
                  <a:pt x="311104" y="28873"/>
                </a:moveTo>
                <a:lnTo>
                  <a:pt x="308769" y="28873"/>
                </a:lnTo>
                <a:lnTo>
                  <a:pt x="307944" y="27877"/>
                </a:lnTo>
                <a:lnTo>
                  <a:pt x="307737" y="27229"/>
                </a:lnTo>
                <a:lnTo>
                  <a:pt x="307737" y="25663"/>
                </a:lnTo>
                <a:lnTo>
                  <a:pt x="307944" y="25030"/>
                </a:lnTo>
                <a:lnTo>
                  <a:pt x="308769" y="24034"/>
                </a:lnTo>
                <a:lnTo>
                  <a:pt x="311104" y="24034"/>
                </a:lnTo>
                <a:lnTo>
                  <a:pt x="311929" y="25030"/>
                </a:lnTo>
                <a:lnTo>
                  <a:pt x="312136" y="25663"/>
                </a:lnTo>
                <a:lnTo>
                  <a:pt x="312136" y="27229"/>
                </a:lnTo>
                <a:lnTo>
                  <a:pt x="311929" y="27877"/>
                </a:lnTo>
                <a:lnTo>
                  <a:pt x="311104" y="28873"/>
                </a:lnTo>
                <a:close/>
              </a:path>
              <a:path w="817879" h="439420">
                <a:moveTo>
                  <a:pt x="320285" y="28873"/>
                </a:moveTo>
                <a:lnTo>
                  <a:pt x="317950" y="28873"/>
                </a:lnTo>
                <a:lnTo>
                  <a:pt x="317125" y="27877"/>
                </a:lnTo>
                <a:lnTo>
                  <a:pt x="316918" y="27229"/>
                </a:lnTo>
                <a:lnTo>
                  <a:pt x="316918" y="25663"/>
                </a:lnTo>
                <a:lnTo>
                  <a:pt x="317125" y="25030"/>
                </a:lnTo>
                <a:lnTo>
                  <a:pt x="317950" y="24034"/>
                </a:lnTo>
                <a:lnTo>
                  <a:pt x="320285" y="24034"/>
                </a:lnTo>
                <a:lnTo>
                  <a:pt x="321110" y="25030"/>
                </a:lnTo>
                <a:lnTo>
                  <a:pt x="321317" y="25663"/>
                </a:lnTo>
                <a:lnTo>
                  <a:pt x="321317" y="27229"/>
                </a:lnTo>
                <a:lnTo>
                  <a:pt x="321110" y="27877"/>
                </a:lnTo>
                <a:lnTo>
                  <a:pt x="320285" y="28873"/>
                </a:lnTo>
                <a:close/>
              </a:path>
              <a:path w="817879" h="439420">
                <a:moveTo>
                  <a:pt x="329466" y="28873"/>
                </a:moveTo>
                <a:lnTo>
                  <a:pt x="327131" y="28873"/>
                </a:lnTo>
                <a:lnTo>
                  <a:pt x="326306" y="27877"/>
                </a:lnTo>
                <a:lnTo>
                  <a:pt x="326099" y="27229"/>
                </a:lnTo>
                <a:lnTo>
                  <a:pt x="326099" y="25663"/>
                </a:lnTo>
                <a:lnTo>
                  <a:pt x="326306" y="25030"/>
                </a:lnTo>
                <a:lnTo>
                  <a:pt x="327131" y="24034"/>
                </a:lnTo>
                <a:lnTo>
                  <a:pt x="329466" y="24034"/>
                </a:lnTo>
                <a:lnTo>
                  <a:pt x="330291" y="25030"/>
                </a:lnTo>
                <a:lnTo>
                  <a:pt x="330498" y="25663"/>
                </a:lnTo>
                <a:lnTo>
                  <a:pt x="330498" y="27229"/>
                </a:lnTo>
                <a:lnTo>
                  <a:pt x="330291" y="27877"/>
                </a:lnTo>
                <a:lnTo>
                  <a:pt x="329466" y="28873"/>
                </a:lnTo>
                <a:close/>
              </a:path>
              <a:path w="817879" h="439420">
                <a:moveTo>
                  <a:pt x="338650" y="28873"/>
                </a:moveTo>
                <a:lnTo>
                  <a:pt x="336312" y="28873"/>
                </a:lnTo>
                <a:lnTo>
                  <a:pt x="335487" y="27877"/>
                </a:lnTo>
                <a:lnTo>
                  <a:pt x="335280" y="27229"/>
                </a:lnTo>
                <a:lnTo>
                  <a:pt x="335280" y="25663"/>
                </a:lnTo>
                <a:lnTo>
                  <a:pt x="335487" y="25030"/>
                </a:lnTo>
                <a:lnTo>
                  <a:pt x="336312" y="24034"/>
                </a:lnTo>
                <a:lnTo>
                  <a:pt x="338646" y="24034"/>
                </a:lnTo>
                <a:lnTo>
                  <a:pt x="339472" y="25030"/>
                </a:lnTo>
                <a:lnTo>
                  <a:pt x="339678" y="25663"/>
                </a:lnTo>
                <a:lnTo>
                  <a:pt x="339678" y="27229"/>
                </a:lnTo>
                <a:lnTo>
                  <a:pt x="339472" y="27877"/>
                </a:lnTo>
                <a:lnTo>
                  <a:pt x="338650" y="28873"/>
                </a:lnTo>
                <a:close/>
              </a:path>
              <a:path w="817879" h="439420">
                <a:moveTo>
                  <a:pt x="347831" y="28873"/>
                </a:moveTo>
                <a:lnTo>
                  <a:pt x="345493" y="28873"/>
                </a:lnTo>
                <a:lnTo>
                  <a:pt x="344667" y="27877"/>
                </a:lnTo>
                <a:lnTo>
                  <a:pt x="344461" y="27229"/>
                </a:lnTo>
                <a:lnTo>
                  <a:pt x="344461" y="25663"/>
                </a:lnTo>
                <a:lnTo>
                  <a:pt x="344667" y="25030"/>
                </a:lnTo>
                <a:lnTo>
                  <a:pt x="345493" y="24034"/>
                </a:lnTo>
                <a:lnTo>
                  <a:pt x="347827" y="24034"/>
                </a:lnTo>
                <a:lnTo>
                  <a:pt x="348653" y="25030"/>
                </a:lnTo>
                <a:lnTo>
                  <a:pt x="348859" y="25663"/>
                </a:lnTo>
                <a:lnTo>
                  <a:pt x="348859" y="27229"/>
                </a:lnTo>
                <a:lnTo>
                  <a:pt x="348653" y="27877"/>
                </a:lnTo>
                <a:lnTo>
                  <a:pt x="347831" y="28873"/>
                </a:lnTo>
                <a:close/>
              </a:path>
              <a:path w="817879" h="439420">
                <a:moveTo>
                  <a:pt x="357012" y="28873"/>
                </a:moveTo>
                <a:lnTo>
                  <a:pt x="354674" y="28873"/>
                </a:lnTo>
                <a:lnTo>
                  <a:pt x="353848" y="27877"/>
                </a:lnTo>
                <a:lnTo>
                  <a:pt x="353642" y="27229"/>
                </a:lnTo>
                <a:lnTo>
                  <a:pt x="353642" y="25663"/>
                </a:lnTo>
                <a:lnTo>
                  <a:pt x="353848" y="25030"/>
                </a:lnTo>
                <a:lnTo>
                  <a:pt x="354674" y="24034"/>
                </a:lnTo>
                <a:lnTo>
                  <a:pt x="357008" y="24034"/>
                </a:lnTo>
                <a:lnTo>
                  <a:pt x="357834" y="25030"/>
                </a:lnTo>
                <a:lnTo>
                  <a:pt x="358040" y="25663"/>
                </a:lnTo>
                <a:lnTo>
                  <a:pt x="358040" y="27229"/>
                </a:lnTo>
                <a:lnTo>
                  <a:pt x="357834" y="27877"/>
                </a:lnTo>
                <a:lnTo>
                  <a:pt x="357012" y="28873"/>
                </a:lnTo>
                <a:close/>
              </a:path>
              <a:path w="817879" h="439420">
                <a:moveTo>
                  <a:pt x="366193" y="28873"/>
                </a:moveTo>
                <a:lnTo>
                  <a:pt x="363858" y="28873"/>
                </a:lnTo>
                <a:lnTo>
                  <a:pt x="363033" y="27877"/>
                </a:lnTo>
                <a:lnTo>
                  <a:pt x="362826" y="27229"/>
                </a:lnTo>
                <a:lnTo>
                  <a:pt x="362826" y="25663"/>
                </a:lnTo>
                <a:lnTo>
                  <a:pt x="363033" y="25030"/>
                </a:lnTo>
                <a:lnTo>
                  <a:pt x="363858" y="24034"/>
                </a:lnTo>
                <a:lnTo>
                  <a:pt x="366193" y="24034"/>
                </a:lnTo>
                <a:lnTo>
                  <a:pt x="367018" y="25030"/>
                </a:lnTo>
                <a:lnTo>
                  <a:pt x="367225" y="25663"/>
                </a:lnTo>
                <a:lnTo>
                  <a:pt x="367225" y="27229"/>
                </a:lnTo>
                <a:lnTo>
                  <a:pt x="367018" y="27877"/>
                </a:lnTo>
                <a:lnTo>
                  <a:pt x="366193" y="28873"/>
                </a:lnTo>
                <a:close/>
              </a:path>
              <a:path w="817879" h="439420">
                <a:moveTo>
                  <a:pt x="375374" y="28873"/>
                </a:moveTo>
                <a:lnTo>
                  <a:pt x="373039" y="28873"/>
                </a:lnTo>
                <a:lnTo>
                  <a:pt x="372214" y="27877"/>
                </a:lnTo>
                <a:lnTo>
                  <a:pt x="372007" y="27229"/>
                </a:lnTo>
                <a:lnTo>
                  <a:pt x="372007" y="25663"/>
                </a:lnTo>
                <a:lnTo>
                  <a:pt x="372214" y="25030"/>
                </a:lnTo>
                <a:lnTo>
                  <a:pt x="373039" y="24034"/>
                </a:lnTo>
                <a:lnTo>
                  <a:pt x="375374" y="24034"/>
                </a:lnTo>
                <a:lnTo>
                  <a:pt x="376199" y="25030"/>
                </a:lnTo>
                <a:lnTo>
                  <a:pt x="376406" y="25663"/>
                </a:lnTo>
                <a:lnTo>
                  <a:pt x="376406" y="27229"/>
                </a:lnTo>
                <a:lnTo>
                  <a:pt x="376199" y="27877"/>
                </a:lnTo>
                <a:lnTo>
                  <a:pt x="375374" y="28873"/>
                </a:lnTo>
                <a:close/>
              </a:path>
              <a:path w="817879" h="439420">
                <a:moveTo>
                  <a:pt x="384555" y="28873"/>
                </a:moveTo>
                <a:lnTo>
                  <a:pt x="382220" y="28873"/>
                </a:lnTo>
                <a:lnTo>
                  <a:pt x="381395" y="27877"/>
                </a:lnTo>
                <a:lnTo>
                  <a:pt x="381188" y="27229"/>
                </a:lnTo>
                <a:lnTo>
                  <a:pt x="381188" y="25663"/>
                </a:lnTo>
                <a:lnTo>
                  <a:pt x="381395" y="25030"/>
                </a:lnTo>
                <a:lnTo>
                  <a:pt x="382220" y="24034"/>
                </a:lnTo>
                <a:lnTo>
                  <a:pt x="384555" y="24034"/>
                </a:lnTo>
                <a:lnTo>
                  <a:pt x="385380" y="25030"/>
                </a:lnTo>
                <a:lnTo>
                  <a:pt x="385586" y="25663"/>
                </a:lnTo>
                <a:lnTo>
                  <a:pt x="385586" y="27229"/>
                </a:lnTo>
                <a:lnTo>
                  <a:pt x="385380" y="27877"/>
                </a:lnTo>
                <a:lnTo>
                  <a:pt x="384555" y="28873"/>
                </a:lnTo>
                <a:close/>
              </a:path>
              <a:path w="817879" h="439420">
                <a:moveTo>
                  <a:pt x="393735" y="28873"/>
                </a:moveTo>
                <a:lnTo>
                  <a:pt x="391401" y="28873"/>
                </a:lnTo>
                <a:lnTo>
                  <a:pt x="390575" y="27877"/>
                </a:lnTo>
                <a:lnTo>
                  <a:pt x="390369" y="27229"/>
                </a:lnTo>
                <a:lnTo>
                  <a:pt x="390369" y="25663"/>
                </a:lnTo>
                <a:lnTo>
                  <a:pt x="390575" y="25030"/>
                </a:lnTo>
                <a:lnTo>
                  <a:pt x="391401" y="24034"/>
                </a:lnTo>
                <a:lnTo>
                  <a:pt x="393735" y="24034"/>
                </a:lnTo>
                <a:lnTo>
                  <a:pt x="394561" y="25030"/>
                </a:lnTo>
                <a:lnTo>
                  <a:pt x="394767" y="25663"/>
                </a:lnTo>
                <a:lnTo>
                  <a:pt x="394767" y="27229"/>
                </a:lnTo>
                <a:lnTo>
                  <a:pt x="394561" y="27877"/>
                </a:lnTo>
                <a:lnTo>
                  <a:pt x="393735" y="28873"/>
                </a:lnTo>
                <a:close/>
              </a:path>
              <a:path w="817879" h="439420">
                <a:moveTo>
                  <a:pt x="402916" y="28873"/>
                </a:moveTo>
                <a:lnTo>
                  <a:pt x="400582" y="28873"/>
                </a:lnTo>
                <a:lnTo>
                  <a:pt x="399756" y="27877"/>
                </a:lnTo>
                <a:lnTo>
                  <a:pt x="399550" y="27229"/>
                </a:lnTo>
                <a:lnTo>
                  <a:pt x="399550" y="25663"/>
                </a:lnTo>
                <a:lnTo>
                  <a:pt x="399756" y="25030"/>
                </a:lnTo>
                <a:lnTo>
                  <a:pt x="400582" y="24034"/>
                </a:lnTo>
                <a:lnTo>
                  <a:pt x="402916" y="24034"/>
                </a:lnTo>
                <a:lnTo>
                  <a:pt x="403742" y="25030"/>
                </a:lnTo>
                <a:lnTo>
                  <a:pt x="403948" y="25663"/>
                </a:lnTo>
                <a:lnTo>
                  <a:pt x="403948" y="27229"/>
                </a:lnTo>
                <a:lnTo>
                  <a:pt x="403742" y="27877"/>
                </a:lnTo>
                <a:lnTo>
                  <a:pt x="402916" y="28873"/>
                </a:lnTo>
                <a:close/>
              </a:path>
              <a:path w="817879" h="439420">
                <a:moveTo>
                  <a:pt x="412097" y="28873"/>
                </a:moveTo>
                <a:lnTo>
                  <a:pt x="409763" y="28873"/>
                </a:lnTo>
                <a:lnTo>
                  <a:pt x="408937" y="27877"/>
                </a:lnTo>
                <a:lnTo>
                  <a:pt x="408731" y="27229"/>
                </a:lnTo>
                <a:lnTo>
                  <a:pt x="408731" y="25663"/>
                </a:lnTo>
                <a:lnTo>
                  <a:pt x="408937" y="25030"/>
                </a:lnTo>
                <a:lnTo>
                  <a:pt x="409763" y="24034"/>
                </a:lnTo>
                <a:lnTo>
                  <a:pt x="412097" y="24034"/>
                </a:lnTo>
                <a:lnTo>
                  <a:pt x="412923" y="25030"/>
                </a:lnTo>
                <a:lnTo>
                  <a:pt x="413133" y="25663"/>
                </a:lnTo>
                <a:lnTo>
                  <a:pt x="413133" y="27229"/>
                </a:lnTo>
                <a:lnTo>
                  <a:pt x="412923" y="27877"/>
                </a:lnTo>
                <a:lnTo>
                  <a:pt x="412097" y="28873"/>
                </a:lnTo>
                <a:close/>
              </a:path>
              <a:path w="817879" h="439420">
                <a:moveTo>
                  <a:pt x="421278" y="28873"/>
                </a:moveTo>
                <a:lnTo>
                  <a:pt x="418940" y="28873"/>
                </a:lnTo>
                <a:lnTo>
                  <a:pt x="418118" y="27877"/>
                </a:lnTo>
                <a:lnTo>
                  <a:pt x="417912" y="27229"/>
                </a:lnTo>
                <a:lnTo>
                  <a:pt x="417912" y="25663"/>
                </a:lnTo>
                <a:lnTo>
                  <a:pt x="418118" y="25030"/>
                </a:lnTo>
                <a:lnTo>
                  <a:pt x="418940" y="24034"/>
                </a:lnTo>
                <a:lnTo>
                  <a:pt x="421275" y="24034"/>
                </a:lnTo>
                <a:lnTo>
                  <a:pt x="422100" y="25030"/>
                </a:lnTo>
                <a:lnTo>
                  <a:pt x="422310" y="25663"/>
                </a:lnTo>
                <a:lnTo>
                  <a:pt x="422310" y="27229"/>
                </a:lnTo>
                <a:lnTo>
                  <a:pt x="422100" y="27877"/>
                </a:lnTo>
                <a:lnTo>
                  <a:pt x="421278" y="28873"/>
                </a:lnTo>
                <a:close/>
              </a:path>
              <a:path w="817879" h="439420">
                <a:moveTo>
                  <a:pt x="430459" y="28873"/>
                </a:moveTo>
                <a:lnTo>
                  <a:pt x="428125" y="28873"/>
                </a:lnTo>
                <a:lnTo>
                  <a:pt x="427303" y="27877"/>
                </a:lnTo>
                <a:lnTo>
                  <a:pt x="427096" y="27229"/>
                </a:lnTo>
                <a:lnTo>
                  <a:pt x="427096" y="25663"/>
                </a:lnTo>
                <a:lnTo>
                  <a:pt x="427303" y="25030"/>
                </a:lnTo>
                <a:lnTo>
                  <a:pt x="428125" y="24034"/>
                </a:lnTo>
                <a:lnTo>
                  <a:pt x="430459" y="24034"/>
                </a:lnTo>
                <a:lnTo>
                  <a:pt x="431285" y="25030"/>
                </a:lnTo>
                <a:lnTo>
                  <a:pt x="431495" y="25663"/>
                </a:lnTo>
                <a:lnTo>
                  <a:pt x="431495" y="27229"/>
                </a:lnTo>
                <a:lnTo>
                  <a:pt x="431285" y="27877"/>
                </a:lnTo>
                <a:lnTo>
                  <a:pt x="430459" y="28873"/>
                </a:lnTo>
                <a:close/>
              </a:path>
              <a:path w="817879" h="439420">
                <a:moveTo>
                  <a:pt x="439640" y="28873"/>
                </a:moveTo>
                <a:lnTo>
                  <a:pt x="437306" y="28873"/>
                </a:lnTo>
                <a:lnTo>
                  <a:pt x="436484" y="27877"/>
                </a:lnTo>
                <a:lnTo>
                  <a:pt x="436277" y="27229"/>
                </a:lnTo>
                <a:lnTo>
                  <a:pt x="436277" y="25663"/>
                </a:lnTo>
                <a:lnTo>
                  <a:pt x="436484" y="25030"/>
                </a:lnTo>
                <a:lnTo>
                  <a:pt x="437306" y="24034"/>
                </a:lnTo>
                <a:lnTo>
                  <a:pt x="439640" y="24034"/>
                </a:lnTo>
                <a:lnTo>
                  <a:pt x="440465" y="25030"/>
                </a:lnTo>
                <a:lnTo>
                  <a:pt x="440675" y="25663"/>
                </a:lnTo>
                <a:lnTo>
                  <a:pt x="440675" y="27229"/>
                </a:lnTo>
                <a:lnTo>
                  <a:pt x="440465" y="27877"/>
                </a:lnTo>
                <a:lnTo>
                  <a:pt x="439640" y="28873"/>
                </a:lnTo>
                <a:close/>
              </a:path>
              <a:path w="817879" h="439420">
                <a:moveTo>
                  <a:pt x="448821" y="28873"/>
                </a:moveTo>
                <a:lnTo>
                  <a:pt x="446486" y="28873"/>
                </a:lnTo>
                <a:lnTo>
                  <a:pt x="445664" y="27877"/>
                </a:lnTo>
                <a:lnTo>
                  <a:pt x="445458" y="27229"/>
                </a:lnTo>
                <a:lnTo>
                  <a:pt x="445458" y="25663"/>
                </a:lnTo>
                <a:lnTo>
                  <a:pt x="445664" y="25030"/>
                </a:lnTo>
                <a:lnTo>
                  <a:pt x="446486" y="24034"/>
                </a:lnTo>
                <a:lnTo>
                  <a:pt x="448821" y="24034"/>
                </a:lnTo>
                <a:lnTo>
                  <a:pt x="449646" y="25030"/>
                </a:lnTo>
                <a:lnTo>
                  <a:pt x="449856" y="25663"/>
                </a:lnTo>
                <a:lnTo>
                  <a:pt x="449856" y="27229"/>
                </a:lnTo>
                <a:lnTo>
                  <a:pt x="449646" y="27877"/>
                </a:lnTo>
                <a:lnTo>
                  <a:pt x="448821" y="28873"/>
                </a:lnTo>
                <a:close/>
              </a:path>
              <a:path w="817879" h="439420">
                <a:moveTo>
                  <a:pt x="458002" y="28873"/>
                </a:moveTo>
                <a:lnTo>
                  <a:pt x="455667" y="28873"/>
                </a:lnTo>
                <a:lnTo>
                  <a:pt x="454845" y="27877"/>
                </a:lnTo>
                <a:lnTo>
                  <a:pt x="454639" y="27229"/>
                </a:lnTo>
                <a:lnTo>
                  <a:pt x="454639" y="25663"/>
                </a:lnTo>
                <a:lnTo>
                  <a:pt x="454845" y="25030"/>
                </a:lnTo>
                <a:lnTo>
                  <a:pt x="455667" y="24034"/>
                </a:lnTo>
                <a:lnTo>
                  <a:pt x="458002" y="24034"/>
                </a:lnTo>
                <a:lnTo>
                  <a:pt x="458827" y="25030"/>
                </a:lnTo>
                <a:lnTo>
                  <a:pt x="459037" y="25663"/>
                </a:lnTo>
                <a:lnTo>
                  <a:pt x="459037" y="27229"/>
                </a:lnTo>
                <a:lnTo>
                  <a:pt x="458827" y="27877"/>
                </a:lnTo>
                <a:lnTo>
                  <a:pt x="458002" y="28873"/>
                </a:lnTo>
                <a:close/>
              </a:path>
              <a:path w="817879" h="439420">
                <a:moveTo>
                  <a:pt x="467183" y="28873"/>
                </a:moveTo>
                <a:lnTo>
                  <a:pt x="464848" y="28873"/>
                </a:lnTo>
                <a:lnTo>
                  <a:pt x="464026" y="27877"/>
                </a:lnTo>
                <a:lnTo>
                  <a:pt x="463820" y="27229"/>
                </a:lnTo>
                <a:lnTo>
                  <a:pt x="463820" y="25663"/>
                </a:lnTo>
                <a:lnTo>
                  <a:pt x="464026" y="25030"/>
                </a:lnTo>
                <a:lnTo>
                  <a:pt x="464848" y="24034"/>
                </a:lnTo>
                <a:lnTo>
                  <a:pt x="467183" y="24034"/>
                </a:lnTo>
                <a:lnTo>
                  <a:pt x="468008" y="25030"/>
                </a:lnTo>
                <a:lnTo>
                  <a:pt x="468218" y="25663"/>
                </a:lnTo>
                <a:lnTo>
                  <a:pt x="468218" y="27229"/>
                </a:lnTo>
                <a:lnTo>
                  <a:pt x="468008" y="27877"/>
                </a:lnTo>
                <a:lnTo>
                  <a:pt x="467183" y="28873"/>
                </a:lnTo>
                <a:close/>
              </a:path>
              <a:path w="817879" h="439420">
                <a:moveTo>
                  <a:pt x="476364" y="28873"/>
                </a:moveTo>
                <a:lnTo>
                  <a:pt x="474029" y="28873"/>
                </a:lnTo>
                <a:lnTo>
                  <a:pt x="473207" y="27877"/>
                </a:lnTo>
                <a:lnTo>
                  <a:pt x="473001" y="27229"/>
                </a:lnTo>
                <a:lnTo>
                  <a:pt x="473001" y="25663"/>
                </a:lnTo>
                <a:lnTo>
                  <a:pt x="473207" y="25030"/>
                </a:lnTo>
                <a:lnTo>
                  <a:pt x="474029" y="24034"/>
                </a:lnTo>
                <a:lnTo>
                  <a:pt x="476364" y="24034"/>
                </a:lnTo>
                <a:lnTo>
                  <a:pt x="477189" y="25030"/>
                </a:lnTo>
                <a:lnTo>
                  <a:pt x="477399" y="25663"/>
                </a:lnTo>
                <a:lnTo>
                  <a:pt x="477399" y="27229"/>
                </a:lnTo>
                <a:lnTo>
                  <a:pt x="477189" y="27877"/>
                </a:lnTo>
                <a:lnTo>
                  <a:pt x="476364" y="28873"/>
                </a:lnTo>
                <a:close/>
              </a:path>
              <a:path w="817879" h="439420">
                <a:moveTo>
                  <a:pt x="485544" y="28873"/>
                </a:moveTo>
                <a:lnTo>
                  <a:pt x="483210" y="28873"/>
                </a:lnTo>
                <a:lnTo>
                  <a:pt x="482388" y="27877"/>
                </a:lnTo>
                <a:lnTo>
                  <a:pt x="482182" y="27229"/>
                </a:lnTo>
                <a:lnTo>
                  <a:pt x="482182" y="25663"/>
                </a:lnTo>
                <a:lnTo>
                  <a:pt x="482388" y="25030"/>
                </a:lnTo>
                <a:lnTo>
                  <a:pt x="483210" y="24034"/>
                </a:lnTo>
                <a:lnTo>
                  <a:pt x="485544" y="24034"/>
                </a:lnTo>
                <a:lnTo>
                  <a:pt x="486370" y="25030"/>
                </a:lnTo>
                <a:lnTo>
                  <a:pt x="486580" y="25663"/>
                </a:lnTo>
                <a:lnTo>
                  <a:pt x="486580" y="27229"/>
                </a:lnTo>
                <a:lnTo>
                  <a:pt x="486370" y="27877"/>
                </a:lnTo>
                <a:lnTo>
                  <a:pt x="485544" y="28873"/>
                </a:lnTo>
                <a:close/>
              </a:path>
              <a:path w="817879" h="439420">
                <a:moveTo>
                  <a:pt x="494725" y="28873"/>
                </a:moveTo>
                <a:lnTo>
                  <a:pt x="492391" y="28873"/>
                </a:lnTo>
                <a:lnTo>
                  <a:pt x="491569" y="27877"/>
                </a:lnTo>
                <a:lnTo>
                  <a:pt x="491363" y="27229"/>
                </a:lnTo>
                <a:lnTo>
                  <a:pt x="491363" y="25663"/>
                </a:lnTo>
                <a:lnTo>
                  <a:pt x="491569" y="25030"/>
                </a:lnTo>
                <a:lnTo>
                  <a:pt x="492391" y="24034"/>
                </a:lnTo>
                <a:lnTo>
                  <a:pt x="494725" y="24034"/>
                </a:lnTo>
                <a:lnTo>
                  <a:pt x="495551" y="25030"/>
                </a:lnTo>
                <a:lnTo>
                  <a:pt x="495761" y="25663"/>
                </a:lnTo>
                <a:lnTo>
                  <a:pt x="495761" y="27229"/>
                </a:lnTo>
                <a:lnTo>
                  <a:pt x="495551" y="27877"/>
                </a:lnTo>
                <a:lnTo>
                  <a:pt x="494725" y="28873"/>
                </a:lnTo>
                <a:close/>
              </a:path>
              <a:path w="817879" h="439420">
                <a:moveTo>
                  <a:pt x="503906" y="28873"/>
                </a:moveTo>
                <a:lnTo>
                  <a:pt x="501572" y="28873"/>
                </a:lnTo>
                <a:lnTo>
                  <a:pt x="500750" y="27877"/>
                </a:lnTo>
                <a:lnTo>
                  <a:pt x="500543" y="27229"/>
                </a:lnTo>
                <a:lnTo>
                  <a:pt x="500543" y="25663"/>
                </a:lnTo>
                <a:lnTo>
                  <a:pt x="500750" y="25030"/>
                </a:lnTo>
                <a:lnTo>
                  <a:pt x="501572" y="24034"/>
                </a:lnTo>
                <a:lnTo>
                  <a:pt x="503906" y="24034"/>
                </a:lnTo>
                <a:lnTo>
                  <a:pt x="504732" y="25030"/>
                </a:lnTo>
                <a:lnTo>
                  <a:pt x="504942" y="25663"/>
                </a:lnTo>
                <a:lnTo>
                  <a:pt x="504942" y="27229"/>
                </a:lnTo>
                <a:lnTo>
                  <a:pt x="504732" y="27877"/>
                </a:lnTo>
                <a:lnTo>
                  <a:pt x="503906" y="28873"/>
                </a:lnTo>
                <a:close/>
              </a:path>
              <a:path w="817879" h="439420">
                <a:moveTo>
                  <a:pt x="513091" y="28873"/>
                </a:moveTo>
                <a:lnTo>
                  <a:pt x="510753" y="28873"/>
                </a:lnTo>
                <a:lnTo>
                  <a:pt x="509931" y="27877"/>
                </a:lnTo>
                <a:lnTo>
                  <a:pt x="509724" y="27229"/>
                </a:lnTo>
                <a:lnTo>
                  <a:pt x="509724" y="25663"/>
                </a:lnTo>
                <a:lnTo>
                  <a:pt x="509931" y="25030"/>
                </a:lnTo>
                <a:lnTo>
                  <a:pt x="510753" y="24034"/>
                </a:lnTo>
                <a:lnTo>
                  <a:pt x="513087" y="24034"/>
                </a:lnTo>
                <a:lnTo>
                  <a:pt x="513913" y="25030"/>
                </a:lnTo>
                <a:lnTo>
                  <a:pt x="514123" y="25663"/>
                </a:lnTo>
                <a:lnTo>
                  <a:pt x="514123" y="27229"/>
                </a:lnTo>
                <a:lnTo>
                  <a:pt x="513913" y="27877"/>
                </a:lnTo>
                <a:lnTo>
                  <a:pt x="513091" y="28873"/>
                </a:lnTo>
                <a:close/>
              </a:path>
              <a:path w="817879" h="439420">
                <a:moveTo>
                  <a:pt x="522272" y="28873"/>
                </a:moveTo>
                <a:lnTo>
                  <a:pt x="519934" y="28873"/>
                </a:lnTo>
                <a:lnTo>
                  <a:pt x="519112" y="27877"/>
                </a:lnTo>
                <a:lnTo>
                  <a:pt x="518905" y="27229"/>
                </a:lnTo>
                <a:lnTo>
                  <a:pt x="518905" y="25663"/>
                </a:lnTo>
                <a:lnTo>
                  <a:pt x="519112" y="25030"/>
                </a:lnTo>
                <a:lnTo>
                  <a:pt x="519934" y="24034"/>
                </a:lnTo>
                <a:lnTo>
                  <a:pt x="522268" y="24034"/>
                </a:lnTo>
                <a:lnTo>
                  <a:pt x="523094" y="25030"/>
                </a:lnTo>
                <a:lnTo>
                  <a:pt x="523304" y="25663"/>
                </a:lnTo>
                <a:lnTo>
                  <a:pt x="523304" y="27229"/>
                </a:lnTo>
                <a:lnTo>
                  <a:pt x="523094" y="27877"/>
                </a:lnTo>
                <a:lnTo>
                  <a:pt x="522272" y="28873"/>
                </a:lnTo>
                <a:close/>
              </a:path>
              <a:path w="817879" h="439420">
                <a:moveTo>
                  <a:pt x="531452" y="28873"/>
                </a:moveTo>
                <a:lnTo>
                  <a:pt x="529114" y="28873"/>
                </a:lnTo>
                <a:lnTo>
                  <a:pt x="528292" y="27877"/>
                </a:lnTo>
                <a:lnTo>
                  <a:pt x="528086" y="27229"/>
                </a:lnTo>
                <a:lnTo>
                  <a:pt x="528086" y="25663"/>
                </a:lnTo>
                <a:lnTo>
                  <a:pt x="528292" y="25030"/>
                </a:lnTo>
                <a:lnTo>
                  <a:pt x="529114" y="24034"/>
                </a:lnTo>
                <a:lnTo>
                  <a:pt x="531449" y="24034"/>
                </a:lnTo>
                <a:lnTo>
                  <a:pt x="532274" y="25030"/>
                </a:lnTo>
                <a:lnTo>
                  <a:pt x="532484" y="25663"/>
                </a:lnTo>
                <a:lnTo>
                  <a:pt x="532484" y="27229"/>
                </a:lnTo>
                <a:lnTo>
                  <a:pt x="532274" y="27877"/>
                </a:lnTo>
                <a:lnTo>
                  <a:pt x="531452" y="28873"/>
                </a:lnTo>
                <a:close/>
              </a:path>
              <a:path w="817879" h="439420">
                <a:moveTo>
                  <a:pt x="540633" y="28873"/>
                </a:moveTo>
                <a:lnTo>
                  <a:pt x="538299" y="28873"/>
                </a:lnTo>
                <a:lnTo>
                  <a:pt x="537477" y="27877"/>
                </a:lnTo>
                <a:lnTo>
                  <a:pt x="537271" y="27229"/>
                </a:lnTo>
                <a:lnTo>
                  <a:pt x="537271" y="25663"/>
                </a:lnTo>
                <a:lnTo>
                  <a:pt x="537477" y="25030"/>
                </a:lnTo>
                <a:lnTo>
                  <a:pt x="538299" y="24034"/>
                </a:lnTo>
                <a:lnTo>
                  <a:pt x="540633" y="24034"/>
                </a:lnTo>
                <a:lnTo>
                  <a:pt x="541459" y="25030"/>
                </a:lnTo>
                <a:lnTo>
                  <a:pt x="541669" y="25663"/>
                </a:lnTo>
                <a:lnTo>
                  <a:pt x="541669" y="27229"/>
                </a:lnTo>
                <a:lnTo>
                  <a:pt x="541459" y="27877"/>
                </a:lnTo>
                <a:lnTo>
                  <a:pt x="540633" y="28873"/>
                </a:lnTo>
                <a:close/>
              </a:path>
              <a:path w="817879" h="439420">
                <a:moveTo>
                  <a:pt x="549814" y="28873"/>
                </a:moveTo>
                <a:lnTo>
                  <a:pt x="547480" y="28873"/>
                </a:lnTo>
                <a:lnTo>
                  <a:pt x="546658" y="27877"/>
                </a:lnTo>
                <a:lnTo>
                  <a:pt x="546451" y="27229"/>
                </a:lnTo>
                <a:lnTo>
                  <a:pt x="546451" y="25663"/>
                </a:lnTo>
                <a:lnTo>
                  <a:pt x="546658" y="25030"/>
                </a:lnTo>
                <a:lnTo>
                  <a:pt x="547480" y="24034"/>
                </a:lnTo>
                <a:lnTo>
                  <a:pt x="549814" y="24034"/>
                </a:lnTo>
                <a:lnTo>
                  <a:pt x="550640" y="25030"/>
                </a:lnTo>
                <a:lnTo>
                  <a:pt x="550850" y="25663"/>
                </a:lnTo>
                <a:lnTo>
                  <a:pt x="550850" y="27229"/>
                </a:lnTo>
                <a:lnTo>
                  <a:pt x="550640" y="27877"/>
                </a:lnTo>
                <a:lnTo>
                  <a:pt x="549814" y="28873"/>
                </a:lnTo>
                <a:close/>
              </a:path>
              <a:path w="817879" h="439420">
                <a:moveTo>
                  <a:pt x="558995" y="28873"/>
                </a:moveTo>
                <a:lnTo>
                  <a:pt x="556661" y="28873"/>
                </a:lnTo>
                <a:lnTo>
                  <a:pt x="555839" y="27877"/>
                </a:lnTo>
                <a:lnTo>
                  <a:pt x="555632" y="27229"/>
                </a:lnTo>
                <a:lnTo>
                  <a:pt x="555632" y="25663"/>
                </a:lnTo>
                <a:lnTo>
                  <a:pt x="555839" y="25030"/>
                </a:lnTo>
                <a:lnTo>
                  <a:pt x="556661" y="24034"/>
                </a:lnTo>
                <a:lnTo>
                  <a:pt x="558995" y="24034"/>
                </a:lnTo>
                <a:lnTo>
                  <a:pt x="559821" y="25030"/>
                </a:lnTo>
                <a:lnTo>
                  <a:pt x="560031" y="25663"/>
                </a:lnTo>
                <a:lnTo>
                  <a:pt x="560031" y="27229"/>
                </a:lnTo>
                <a:lnTo>
                  <a:pt x="559821" y="27877"/>
                </a:lnTo>
                <a:lnTo>
                  <a:pt x="558995" y="28873"/>
                </a:lnTo>
                <a:close/>
              </a:path>
              <a:path w="817879" h="439420">
                <a:moveTo>
                  <a:pt x="568176" y="28873"/>
                </a:moveTo>
                <a:lnTo>
                  <a:pt x="565842" y="28873"/>
                </a:lnTo>
                <a:lnTo>
                  <a:pt x="565020" y="27877"/>
                </a:lnTo>
                <a:lnTo>
                  <a:pt x="564813" y="27229"/>
                </a:lnTo>
                <a:lnTo>
                  <a:pt x="564813" y="25663"/>
                </a:lnTo>
                <a:lnTo>
                  <a:pt x="565020" y="25030"/>
                </a:lnTo>
                <a:lnTo>
                  <a:pt x="565842" y="24034"/>
                </a:lnTo>
                <a:lnTo>
                  <a:pt x="568176" y="24034"/>
                </a:lnTo>
                <a:lnTo>
                  <a:pt x="569002" y="25030"/>
                </a:lnTo>
                <a:lnTo>
                  <a:pt x="569212" y="25663"/>
                </a:lnTo>
                <a:lnTo>
                  <a:pt x="569212" y="27229"/>
                </a:lnTo>
                <a:lnTo>
                  <a:pt x="569002" y="27877"/>
                </a:lnTo>
                <a:lnTo>
                  <a:pt x="568176" y="28873"/>
                </a:lnTo>
                <a:close/>
              </a:path>
              <a:path w="817879" h="439420">
                <a:moveTo>
                  <a:pt x="577357" y="28873"/>
                </a:moveTo>
                <a:lnTo>
                  <a:pt x="575023" y="28873"/>
                </a:lnTo>
                <a:lnTo>
                  <a:pt x="574201" y="27877"/>
                </a:lnTo>
                <a:lnTo>
                  <a:pt x="573994" y="27229"/>
                </a:lnTo>
                <a:lnTo>
                  <a:pt x="573994" y="25663"/>
                </a:lnTo>
                <a:lnTo>
                  <a:pt x="574201" y="25030"/>
                </a:lnTo>
                <a:lnTo>
                  <a:pt x="575023" y="24034"/>
                </a:lnTo>
                <a:lnTo>
                  <a:pt x="577357" y="24034"/>
                </a:lnTo>
                <a:lnTo>
                  <a:pt x="578182" y="25030"/>
                </a:lnTo>
                <a:lnTo>
                  <a:pt x="578392" y="25663"/>
                </a:lnTo>
                <a:lnTo>
                  <a:pt x="578392" y="27229"/>
                </a:lnTo>
                <a:lnTo>
                  <a:pt x="578182" y="27877"/>
                </a:lnTo>
                <a:lnTo>
                  <a:pt x="577357" y="28873"/>
                </a:lnTo>
                <a:close/>
              </a:path>
              <a:path w="817879" h="439420">
                <a:moveTo>
                  <a:pt x="586538" y="28873"/>
                </a:moveTo>
                <a:lnTo>
                  <a:pt x="584203" y="28873"/>
                </a:lnTo>
                <a:lnTo>
                  <a:pt x="583381" y="27877"/>
                </a:lnTo>
                <a:lnTo>
                  <a:pt x="583175" y="27229"/>
                </a:lnTo>
                <a:lnTo>
                  <a:pt x="583175" y="25663"/>
                </a:lnTo>
                <a:lnTo>
                  <a:pt x="583381" y="25030"/>
                </a:lnTo>
                <a:lnTo>
                  <a:pt x="584203" y="24034"/>
                </a:lnTo>
                <a:lnTo>
                  <a:pt x="586538" y="24034"/>
                </a:lnTo>
                <a:lnTo>
                  <a:pt x="587363" y="25030"/>
                </a:lnTo>
                <a:lnTo>
                  <a:pt x="587573" y="25663"/>
                </a:lnTo>
                <a:lnTo>
                  <a:pt x="587573" y="27229"/>
                </a:lnTo>
                <a:lnTo>
                  <a:pt x="587363" y="27877"/>
                </a:lnTo>
                <a:lnTo>
                  <a:pt x="586538" y="28873"/>
                </a:lnTo>
                <a:close/>
              </a:path>
              <a:path w="817879" h="439420">
                <a:moveTo>
                  <a:pt x="595719" y="28873"/>
                </a:moveTo>
                <a:lnTo>
                  <a:pt x="593384" y="28873"/>
                </a:lnTo>
                <a:lnTo>
                  <a:pt x="592562" y="27877"/>
                </a:lnTo>
                <a:lnTo>
                  <a:pt x="592356" y="27229"/>
                </a:lnTo>
                <a:lnTo>
                  <a:pt x="592356" y="25663"/>
                </a:lnTo>
                <a:lnTo>
                  <a:pt x="592562" y="25030"/>
                </a:lnTo>
                <a:lnTo>
                  <a:pt x="593384" y="24034"/>
                </a:lnTo>
                <a:lnTo>
                  <a:pt x="595719" y="24034"/>
                </a:lnTo>
                <a:lnTo>
                  <a:pt x="596544" y="25030"/>
                </a:lnTo>
                <a:lnTo>
                  <a:pt x="596754" y="25663"/>
                </a:lnTo>
                <a:lnTo>
                  <a:pt x="596754" y="27229"/>
                </a:lnTo>
                <a:lnTo>
                  <a:pt x="596544" y="27877"/>
                </a:lnTo>
                <a:lnTo>
                  <a:pt x="595719" y="28873"/>
                </a:lnTo>
                <a:close/>
              </a:path>
              <a:path w="817879" h="439420">
                <a:moveTo>
                  <a:pt x="604900" y="28873"/>
                </a:moveTo>
                <a:lnTo>
                  <a:pt x="602565" y="28873"/>
                </a:lnTo>
                <a:lnTo>
                  <a:pt x="601743" y="27877"/>
                </a:lnTo>
                <a:lnTo>
                  <a:pt x="601537" y="27229"/>
                </a:lnTo>
                <a:lnTo>
                  <a:pt x="601537" y="25663"/>
                </a:lnTo>
                <a:lnTo>
                  <a:pt x="601743" y="25030"/>
                </a:lnTo>
                <a:lnTo>
                  <a:pt x="602565" y="24034"/>
                </a:lnTo>
                <a:lnTo>
                  <a:pt x="604900" y="24034"/>
                </a:lnTo>
                <a:lnTo>
                  <a:pt x="605725" y="25030"/>
                </a:lnTo>
                <a:lnTo>
                  <a:pt x="605935" y="25663"/>
                </a:lnTo>
                <a:lnTo>
                  <a:pt x="605935" y="27229"/>
                </a:lnTo>
                <a:lnTo>
                  <a:pt x="605725" y="27877"/>
                </a:lnTo>
                <a:lnTo>
                  <a:pt x="604900" y="28873"/>
                </a:lnTo>
                <a:close/>
              </a:path>
              <a:path w="817879" h="439420">
                <a:moveTo>
                  <a:pt x="614081" y="28873"/>
                </a:moveTo>
                <a:lnTo>
                  <a:pt x="611746" y="28873"/>
                </a:lnTo>
                <a:lnTo>
                  <a:pt x="610924" y="27877"/>
                </a:lnTo>
                <a:lnTo>
                  <a:pt x="610718" y="27229"/>
                </a:lnTo>
                <a:lnTo>
                  <a:pt x="610718" y="25663"/>
                </a:lnTo>
                <a:lnTo>
                  <a:pt x="610924" y="25030"/>
                </a:lnTo>
                <a:lnTo>
                  <a:pt x="611746" y="24034"/>
                </a:lnTo>
                <a:lnTo>
                  <a:pt x="614081" y="24034"/>
                </a:lnTo>
                <a:lnTo>
                  <a:pt x="614906" y="25030"/>
                </a:lnTo>
                <a:lnTo>
                  <a:pt x="615116" y="25663"/>
                </a:lnTo>
                <a:lnTo>
                  <a:pt x="615116" y="27229"/>
                </a:lnTo>
                <a:lnTo>
                  <a:pt x="614906" y="27877"/>
                </a:lnTo>
                <a:lnTo>
                  <a:pt x="614081" y="28873"/>
                </a:lnTo>
                <a:close/>
              </a:path>
              <a:path w="817879" h="439420">
                <a:moveTo>
                  <a:pt x="623261" y="28873"/>
                </a:moveTo>
                <a:lnTo>
                  <a:pt x="620927" y="28873"/>
                </a:lnTo>
                <a:lnTo>
                  <a:pt x="620105" y="27877"/>
                </a:lnTo>
                <a:lnTo>
                  <a:pt x="619899" y="27229"/>
                </a:lnTo>
                <a:lnTo>
                  <a:pt x="619899" y="25663"/>
                </a:lnTo>
                <a:lnTo>
                  <a:pt x="620105" y="25030"/>
                </a:lnTo>
                <a:lnTo>
                  <a:pt x="620927" y="24034"/>
                </a:lnTo>
                <a:lnTo>
                  <a:pt x="623261" y="24034"/>
                </a:lnTo>
                <a:lnTo>
                  <a:pt x="624087" y="25030"/>
                </a:lnTo>
                <a:lnTo>
                  <a:pt x="624297" y="25663"/>
                </a:lnTo>
                <a:lnTo>
                  <a:pt x="624297" y="27229"/>
                </a:lnTo>
                <a:lnTo>
                  <a:pt x="624087" y="27877"/>
                </a:lnTo>
                <a:lnTo>
                  <a:pt x="623261" y="28873"/>
                </a:lnTo>
                <a:close/>
              </a:path>
              <a:path w="817879" h="439420">
                <a:moveTo>
                  <a:pt x="632446" y="28873"/>
                </a:moveTo>
                <a:lnTo>
                  <a:pt x="630108" y="28873"/>
                </a:lnTo>
                <a:lnTo>
                  <a:pt x="629286" y="27877"/>
                </a:lnTo>
                <a:lnTo>
                  <a:pt x="629080" y="27229"/>
                </a:lnTo>
                <a:lnTo>
                  <a:pt x="629080" y="25663"/>
                </a:lnTo>
                <a:lnTo>
                  <a:pt x="629286" y="25030"/>
                </a:lnTo>
                <a:lnTo>
                  <a:pt x="630108" y="24034"/>
                </a:lnTo>
                <a:lnTo>
                  <a:pt x="632442" y="24034"/>
                </a:lnTo>
                <a:lnTo>
                  <a:pt x="633268" y="25030"/>
                </a:lnTo>
                <a:lnTo>
                  <a:pt x="633478" y="25663"/>
                </a:lnTo>
                <a:lnTo>
                  <a:pt x="633478" y="27229"/>
                </a:lnTo>
                <a:lnTo>
                  <a:pt x="633268" y="27877"/>
                </a:lnTo>
                <a:lnTo>
                  <a:pt x="632446" y="28873"/>
                </a:lnTo>
                <a:close/>
              </a:path>
              <a:path w="817879" h="439420">
                <a:moveTo>
                  <a:pt x="641627" y="28873"/>
                </a:moveTo>
                <a:lnTo>
                  <a:pt x="639289" y="28873"/>
                </a:lnTo>
                <a:lnTo>
                  <a:pt x="638467" y="27877"/>
                </a:lnTo>
                <a:lnTo>
                  <a:pt x="638260" y="27229"/>
                </a:lnTo>
                <a:lnTo>
                  <a:pt x="638260" y="25663"/>
                </a:lnTo>
                <a:lnTo>
                  <a:pt x="638467" y="25030"/>
                </a:lnTo>
                <a:lnTo>
                  <a:pt x="639289" y="24034"/>
                </a:lnTo>
                <a:lnTo>
                  <a:pt x="641623" y="24034"/>
                </a:lnTo>
                <a:lnTo>
                  <a:pt x="642449" y="25030"/>
                </a:lnTo>
                <a:lnTo>
                  <a:pt x="642659" y="25663"/>
                </a:lnTo>
                <a:lnTo>
                  <a:pt x="642659" y="27229"/>
                </a:lnTo>
                <a:lnTo>
                  <a:pt x="642449" y="27877"/>
                </a:lnTo>
                <a:lnTo>
                  <a:pt x="641627" y="28873"/>
                </a:lnTo>
                <a:close/>
              </a:path>
              <a:path w="817879" h="439420">
                <a:moveTo>
                  <a:pt x="650808" y="28873"/>
                </a:moveTo>
                <a:lnTo>
                  <a:pt x="648470" y="28873"/>
                </a:lnTo>
                <a:lnTo>
                  <a:pt x="647648" y="27877"/>
                </a:lnTo>
                <a:lnTo>
                  <a:pt x="647441" y="27229"/>
                </a:lnTo>
                <a:lnTo>
                  <a:pt x="647441" y="25663"/>
                </a:lnTo>
                <a:lnTo>
                  <a:pt x="647648" y="25030"/>
                </a:lnTo>
                <a:lnTo>
                  <a:pt x="648470" y="24034"/>
                </a:lnTo>
                <a:lnTo>
                  <a:pt x="650804" y="24034"/>
                </a:lnTo>
                <a:lnTo>
                  <a:pt x="651630" y="25030"/>
                </a:lnTo>
                <a:lnTo>
                  <a:pt x="651840" y="25663"/>
                </a:lnTo>
                <a:lnTo>
                  <a:pt x="651840" y="27229"/>
                </a:lnTo>
                <a:lnTo>
                  <a:pt x="651630" y="27877"/>
                </a:lnTo>
                <a:lnTo>
                  <a:pt x="650808" y="28873"/>
                </a:lnTo>
                <a:close/>
              </a:path>
              <a:path w="817879" h="439420">
                <a:moveTo>
                  <a:pt x="659989" y="28873"/>
                </a:moveTo>
                <a:lnTo>
                  <a:pt x="657654" y="28873"/>
                </a:lnTo>
                <a:lnTo>
                  <a:pt x="656832" y="27877"/>
                </a:lnTo>
                <a:lnTo>
                  <a:pt x="656626" y="27229"/>
                </a:lnTo>
                <a:lnTo>
                  <a:pt x="656626" y="25663"/>
                </a:lnTo>
                <a:lnTo>
                  <a:pt x="656832" y="25030"/>
                </a:lnTo>
                <a:lnTo>
                  <a:pt x="657654" y="24034"/>
                </a:lnTo>
                <a:lnTo>
                  <a:pt x="659989" y="24034"/>
                </a:lnTo>
                <a:lnTo>
                  <a:pt x="660814" y="25030"/>
                </a:lnTo>
                <a:lnTo>
                  <a:pt x="661024" y="25663"/>
                </a:lnTo>
                <a:lnTo>
                  <a:pt x="661024" y="27229"/>
                </a:lnTo>
                <a:lnTo>
                  <a:pt x="660814" y="27877"/>
                </a:lnTo>
                <a:lnTo>
                  <a:pt x="659989" y="28873"/>
                </a:lnTo>
                <a:close/>
              </a:path>
              <a:path w="817879" h="439420">
                <a:moveTo>
                  <a:pt x="669169" y="28873"/>
                </a:moveTo>
                <a:lnTo>
                  <a:pt x="666835" y="28873"/>
                </a:lnTo>
                <a:lnTo>
                  <a:pt x="666013" y="27877"/>
                </a:lnTo>
                <a:lnTo>
                  <a:pt x="665807" y="27229"/>
                </a:lnTo>
                <a:lnTo>
                  <a:pt x="665807" y="25663"/>
                </a:lnTo>
                <a:lnTo>
                  <a:pt x="666013" y="25030"/>
                </a:lnTo>
                <a:lnTo>
                  <a:pt x="666835" y="24034"/>
                </a:lnTo>
                <a:lnTo>
                  <a:pt x="669169" y="24034"/>
                </a:lnTo>
                <a:lnTo>
                  <a:pt x="669995" y="25030"/>
                </a:lnTo>
                <a:lnTo>
                  <a:pt x="670205" y="25663"/>
                </a:lnTo>
                <a:lnTo>
                  <a:pt x="670205" y="27229"/>
                </a:lnTo>
                <a:lnTo>
                  <a:pt x="669995" y="27877"/>
                </a:lnTo>
                <a:lnTo>
                  <a:pt x="669169" y="28873"/>
                </a:lnTo>
                <a:close/>
              </a:path>
              <a:path w="817879" h="439420">
                <a:moveTo>
                  <a:pt x="678350" y="28873"/>
                </a:moveTo>
                <a:lnTo>
                  <a:pt x="676016" y="28873"/>
                </a:lnTo>
                <a:lnTo>
                  <a:pt x="675194" y="27877"/>
                </a:lnTo>
                <a:lnTo>
                  <a:pt x="674988" y="27229"/>
                </a:lnTo>
                <a:lnTo>
                  <a:pt x="674988" y="25663"/>
                </a:lnTo>
                <a:lnTo>
                  <a:pt x="675194" y="25030"/>
                </a:lnTo>
                <a:lnTo>
                  <a:pt x="676016" y="24034"/>
                </a:lnTo>
                <a:lnTo>
                  <a:pt x="678350" y="24034"/>
                </a:lnTo>
                <a:lnTo>
                  <a:pt x="679176" y="25030"/>
                </a:lnTo>
                <a:lnTo>
                  <a:pt x="679386" y="25663"/>
                </a:lnTo>
                <a:lnTo>
                  <a:pt x="679386" y="27229"/>
                </a:lnTo>
                <a:lnTo>
                  <a:pt x="679176" y="27877"/>
                </a:lnTo>
                <a:lnTo>
                  <a:pt x="678350" y="28873"/>
                </a:lnTo>
                <a:close/>
              </a:path>
              <a:path w="817879" h="439420">
                <a:moveTo>
                  <a:pt x="687531" y="28873"/>
                </a:moveTo>
                <a:lnTo>
                  <a:pt x="685197" y="28873"/>
                </a:lnTo>
                <a:lnTo>
                  <a:pt x="684375" y="27877"/>
                </a:lnTo>
                <a:lnTo>
                  <a:pt x="684168" y="27229"/>
                </a:lnTo>
                <a:lnTo>
                  <a:pt x="684168" y="25663"/>
                </a:lnTo>
                <a:lnTo>
                  <a:pt x="684375" y="25030"/>
                </a:lnTo>
                <a:lnTo>
                  <a:pt x="685197" y="24034"/>
                </a:lnTo>
                <a:lnTo>
                  <a:pt x="687531" y="24034"/>
                </a:lnTo>
                <a:lnTo>
                  <a:pt x="688357" y="25030"/>
                </a:lnTo>
                <a:lnTo>
                  <a:pt x="688567" y="25663"/>
                </a:lnTo>
                <a:lnTo>
                  <a:pt x="688567" y="27229"/>
                </a:lnTo>
                <a:lnTo>
                  <a:pt x="688357" y="27877"/>
                </a:lnTo>
                <a:lnTo>
                  <a:pt x="687531" y="28873"/>
                </a:lnTo>
                <a:close/>
              </a:path>
              <a:path w="817879" h="439420">
                <a:moveTo>
                  <a:pt x="696712" y="28873"/>
                </a:moveTo>
                <a:lnTo>
                  <a:pt x="694378" y="28873"/>
                </a:lnTo>
                <a:lnTo>
                  <a:pt x="693556" y="27877"/>
                </a:lnTo>
                <a:lnTo>
                  <a:pt x="693349" y="27229"/>
                </a:lnTo>
                <a:lnTo>
                  <a:pt x="693349" y="25663"/>
                </a:lnTo>
                <a:lnTo>
                  <a:pt x="693556" y="25030"/>
                </a:lnTo>
                <a:lnTo>
                  <a:pt x="694378" y="24034"/>
                </a:lnTo>
                <a:lnTo>
                  <a:pt x="696712" y="24034"/>
                </a:lnTo>
                <a:lnTo>
                  <a:pt x="697538" y="25030"/>
                </a:lnTo>
                <a:lnTo>
                  <a:pt x="697748" y="25663"/>
                </a:lnTo>
                <a:lnTo>
                  <a:pt x="697748" y="27229"/>
                </a:lnTo>
                <a:lnTo>
                  <a:pt x="697538" y="27877"/>
                </a:lnTo>
                <a:lnTo>
                  <a:pt x="696712" y="28873"/>
                </a:lnTo>
                <a:close/>
              </a:path>
              <a:path w="817879" h="439420">
                <a:moveTo>
                  <a:pt x="705893" y="28873"/>
                </a:moveTo>
                <a:lnTo>
                  <a:pt x="703559" y="28873"/>
                </a:lnTo>
                <a:lnTo>
                  <a:pt x="702737" y="27877"/>
                </a:lnTo>
                <a:lnTo>
                  <a:pt x="702530" y="27229"/>
                </a:lnTo>
                <a:lnTo>
                  <a:pt x="702530" y="25663"/>
                </a:lnTo>
                <a:lnTo>
                  <a:pt x="702737" y="25030"/>
                </a:lnTo>
                <a:lnTo>
                  <a:pt x="703559" y="24034"/>
                </a:lnTo>
                <a:lnTo>
                  <a:pt x="705893" y="24034"/>
                </a:lnTo>
                <a:lnTo>
                  <a:pt x="706719" y="25030"/>
                </a:lnTo>
                <a:lnTo>
                  <a:pt x="706929" y="25663"/>
                </a:lnTo>
                <a:lnTo>
                  <a:pt x="706929" y="27229"/>
                </a:lnTo>
                <a:lnTo>
                  <a:pt x="706719" y="27877"/>
                </a:lnTo>
                <a:lnTo>
                  <a:pt x="705893" y="28873"/>
                </a:lnTo>
                <a:close/>
              </a:path>
              <a:path w="817879" h="439420">
                <a:moveTo>
                  <a:pt x="715074" y="28873"/>
                </a:moveTo>
                <a:lnTo>
                  <a:pt x="712740" y="28873"/>
                </a:lnTo>
                <a:lnTo>
                  <a:pt x="711918" y="27877"/>
                </a:lnTo>
                <a:lnTo>
                  <a:pt x="711711" y="27229"/>
                </a:lnTo>
                <a:lnTo>
                  <a:pt x="711711" y="25663"/>
                </a:lnTo>
                <a:lnTo>
                  <a:pt x="711918" y="25030"/>
                </a:lnTo>
                <a:lnTo>
                  <a:pt x="712740" y="24034"/>
                </a:lnTo>
                <a:lnTo>
                  <a:pt x="715074" y="24034"/>
                </a:lnTo>
                <a:lnTo>
                  <a:pt x="715899" y="25030"/>
                </a:lnTo>
                <a:lnTo>
                  <a:pt x="716109" y="25663"/>
                </a:lnTo>
                <a:lnTo>
                  <a:pt x="716109" y="27229"/>
                </a:lnTo>
                <a:lnTo>
                  <a:pt x="715899" y="27877"/>
                </a:lnTo>
                <a:lnTo>
                  <a:pt x="715074" y="28873"/>
                </a:lnTo>
                <a:close/>
              </a:path>
              <a:path w="817879" h="439420">
                <a:moveTo>
                  <a:pt x="724255" y="28873"/>
                </a:moveTo>
                <a:lnTo>
                  <a:pt x="721920" y="28873"/>
                </a:lnTo>
                <a:lnTo>
                  <a:pt x="721098" y="27877"/>
                </a:lnTo>
                <a:lnTo>
                  <a:pt x="720892" y="27229"/>
                </a:lnTo>
                <a:lnTo>
                  <a:pt x="720892" y="25663"/>
                </a:lnTo>
                <a:lnTo>
                  <a:pt x="721098" y="25030"/>
                </a:lnTo>
                <a:lnTo>
                  <a:pt x="721920" y="24034"/>
                </a:lnTo>
                <a:lnTo>
                  <a:pt x="724255" y="24034"/>
                </a:lnTo>
                <a:lnTo>
                  <a:pt x="725080" y="25030"/>
                </a:lnTo>
                <a:lnTo>
                  <a:pt x="725290" y="25663"/>
                </a:lnTo>
                <a:lnTo>
                  <a:pt x="725290" y="27229"/>
                </a:lnTo>
                <a:lnTo>
                  <a:pt x="725080" y="27877"/>
                </a:lnTo>
                <a:lnTo>
                  <a:pt x="724255" y="28873"/>
                </a:lnTo>
                <a:close/>
              </a:path>
              <a:path w="817879" h="439420">
                <a:moveTo>
                  <a:pt x="733436" y="28873"/>
                </a:moveTo>
                <a:lnTo>
                  <a:pt x="731101" y="28873"/>
                </a:lnTo>
                <a:lnTo>
                  <a:pt x="730279" y="27877"/>
                </a:lnTo>
                <a:lnTo>
                  <a:pt x="730073" y="27229"/>
                </a:lnTo>
                <a:lnTo>
                  <a:pt x="730073" y="25663"/>
                </a:lnTo>
                <a:lnTo>
                  <a:pt x="730279" y="25030"/>
                </a:lnTo>
                <a:lnTo>
                  <a:pt x="731101" y="24034"/>
                </a:lnTo>
                <a:lnTo>
                  <a:pt x="733436" y="24034"/>
                </a:lnTo>
                <a:lnTo>
                  <a:pt x="734261" y="25030"/>
                </a:lnTo>
                <a:lnTo>
                  <a:pt x="734471" y="25663"/>
                </a:lnTo>
                <a:lnTo>
                  <a:pt x="734471" y="27229"/>
                </a:lnTo>
                <a:lnTo>
                  <a:pt x="734261" y="27877"/>
                </a:lnTo>
                <a:lnTo>
                  <a:pt x="733436" y="28873"/>
                </a:lnTo>
                <a:close/>
              </a:path>
              <a:path w="817879" h="439420">
                <a:moveTo>
                  <a:pt x="742617" y="28873"/>
                </a:moveTo>
                <a:lnTo>
                  <a:pt x="740282" y="28873"/>
                </a:lnTo>
                <a:lnTo>
                  <a:pt x="739460" y="27877"/>
                </a:lnTo>
                <a:lnTo>
                  <a:pt x="739254" y="27229"/>
                </a:lnTo>
                <a:lnTo>
                  <a:pt x="739254" y="25663"/>
                </a:lnTo>
                <a:lnTo>
                  <a:pt x="739460" y="25030"/>
                </a:lnTo>
                <a:lnTo>
                  <a:pt x="740282" y="24034"/>
                </a:lnTo>
                <a:lnTo>
                  <a:pt x="742617" y="24034"/>
                </a:lnTo>
                <a:lnTo>
                  <a:pt x="743442" y="25030"/>
                </a:lnTo>
                <a:lnTo>
                  <a:pt x="743652" y="25663"/>
                </a:lnTo>
                <a:lnTo>
                  <a:pt x="743652" y="27229"/>
                </a:lnTo>
                <a:lnTo>
                  <a:pt x="743442" y="27877"/>
                </a:lnTo>
                <a:lnTo>
                  <a:pt x="742617" y="28873"/>
                </a:lnTo>
                <a:close/>
              </a:path>
              <a:path w="817879" h="439420">
                <a:moveTo>
                  <a:pt x="751801" y="28873"/>
                </a:moveTo>
                <a:lnTo>
                  <a:pt x="749463" y="28873"/>
                </a:lnTo>
                <a:lnTo>
                  <a:pt x="748641" y="27877"/>
                </a:lnTo>
                <a:lnTo>
                  <a:pt x="748435" y="27229"/>
                </a:lnTo>
                <a:lnTo>
                  <a:pt x="748435" y="25663"/>
                </a:lnTo>
                <a:lnTo>
                  <a:pt x="748641" y="25030"/>
                </a:lnTo>
                <a:lnTo>
                  <a:pt x="749463" y="24034"/>
                </a:lnTo>
                <a:lnTo>
                  <a:pt x="751798" y="24034"/>
                </a:lnTo>
                <a:lnTo>
                  <a:pt x="752623" y="25030"/>
                </a:lnTo>
                <a:lnTo>
                  <a:pt x="752833" y="25663"/>
                </a:lnTo>
                <a:lnTo>
                  <a:pt x="752833" y="27229"/>
                </a:lnTo>
                <a:lnTo>
                  <a:pt x="752623" y="27877"/>
                </a:lnTo>
                <a:lnTo>
                  <a:pt x="751801" y="28873"/>
                </a:lnTo>
                <a:close/>
              </a:path>
              <a:path w="817879" h="439420">
                <a:moveTo>
                  <a:pt x="760982" y="28873"/>
                </a:moveTo>
                <a:lnTo>
                  <a:pt x="758644" y="28873"/>
                </a:lnTo>
                <a:lnTo>
                  <a:pt x="757822" y="27877"/>
                </a:lnTo>
                <a:lnTo>
                  <a:pt x="757616" y="27229"/>
                </a:lnTo>
                <a:lnTo>
                  <a:pt x="757616" y="25663"/>
                </a:lnTo>
                <a:lnTo>
                  <a:pt x="757822" y="25030"/>
                </a:lnTo>
                <a:lnTo>
                  <a:pt x="758644" y="24034"/>
                </a:lnTo>
                <a:lnTo>
                  <a:pt x="760978" y="24034"/>
                </a:lnTo>
                <a:lnTo>
                  <a:pt x="761804" y="25030"/>
                </a:lnTo>
                <a:lnTo>
                  <a:pt x="762014" y="25663"/>
                </a:lnTo>
                <a:lnTo>
                  <a:pt x="762014" y="27229"/>
                </a:lnTo>
                <a:lnTo>
                  <a:pt x="761804" y="27877"/>
                </a:lnTo>
                <a:lnTo>
                  <a:pt x="760982" y="28873"/>
                </a:lnTo>
                <a:close/>
              </a:path>
              <a:path w="817879" h="439420">
                <a:moveTo>
                  <a:pt x="770163" y="28873"/>
                </a:moveTo>
                <a:lnTo>
                  <a:pt x="767825" y="28873"/>
                </a:lnTo>
                <a:lnTo>
                  <a:pt x="767003" y="27877"/>
                </a:lnTo>
                <a:lnTo>
                  <a:pt x="766797" y="27229"/>
                </a:lnTo>
                <a:lnTo>
                  <a:pt x="766797" y="25663"/>
                </a:lnTo>
                <a:lnTo>
                  <a:pt x="767003" y="25030"/>
                </a:lnTo>
                <a:lnTo>
                  <a:pt x="767825" y="24034"/>
                </a:lnTo>
                <a:lnTo>
                  <a:pt x="770159" y="24034"/>
                </a:lnTo>
                <a:lnTo>
                  <a:pt x="770985" y="25030"/>
                </a:lnTo>
                <a:lnTo>
                  <a:pt x="771195" y="25663"/>
                </a:lnTo>
                <a:lnTo>
                  <a:pt x="771195" y="27229"/>
                </a:lnTo>
                <a:lnTo>
                  <a:pt x="770985" y="27877"/>
                </a:lnTo>
                <a:lnTo>
                  <a:pt x="770163" y="28873"/>
                </a:lnTo>
                <a:close/>
              </a:path>
              <a:path w="817879" h="439420">
                <a:moveTo>
                  <a:pt x="779344" y="28873"/>
                </a:moveTo>
                <a:lnTo>
                  <a:pt x="777009" y="28873"/>
                </a:lnTo>
                <a:lnTo>
                  <a:pt x="776187" y="27877"/>
                </a:lnTo>
                <a:lnTo>
                  <a:pt x="775981" y="27229"/>
                </a:lnTo>
                <a:lnTo>
                  <a:pt x="775981" y="25663"/>
                </a:lnTo>
                <a:lnTo>
                  <a:pt x="776187" y="25030"/>
                </a:lnTo>
                <a:lnTo>
                  <a:pt x="777009" y="24034"/>
                </a:lnTo>
                <a:lnTo>
                  <a:pt x="779344" y="24034"/>
                </a:lnTo>
                <a:lnTo>
                  <a:pt x="780169" y="25030"/>
                </a:lnTo>
                <a:lnTo>
                  <a:pt x="780379" y="25663"/>
                </a:lnTo>
                <a:lnTo>
                  <a:pt x="780379" y="27229"/>
                </a:lnTo>
                <a:lnTo>
                  <a:pt x="780169" y="27877"/>
                </a:lnTo>
                <a:lnTo>
                  <a:pt x="779344" y="28873"/>
                </a:lnTo>
                <a:close/>
              </a:path>
              <a:path w="817879" h="439420">
                <a:moveTo>
                  <a:pt x="788525" y="28873"/>
                </a:moveTo>
                <a:lnTo>
                  <a:pt x="786190" y="28873"/>
                </a:lnTo>
                <a:lnTo>
                  <a:pt x="785368" y="27877"/>
                </a:lnTo>
                <a:lnTo>
                  <a:pt x="785162" y="27229"/>
                </a:lnTo>
                <a:lnTo>
                  <a:pt x="785162" y="25663"/>
                </a:lnTo>
                <a:lnTo>
                  <a:pt x="785368" y="25030"/>
                </a:lnTo>
                <a:lnTo>
                  <a:pt x="786190" y="24034"/>
                </a:lnTo>
                <a:lnTo>
                  <a:pt x="788525" y="24034"/>
                </a:lnTo>
                <a:lnTo>
                  <a:pt x="789350" y="25030"/>
                </a:lnTo>
                <a:lnTo>
                  <a:pt x="789560" y="25663"/>
                </a:lnTo>
                <a:lnTo>
                  <a:pt x="789560" y="27229"/>
                </a:lnTo>
                <a:lnTo>
                  <a:pt x="789350" y="27877"/>
                </a:lnTo>
                <a:lnTo>
                  <a:pt x="788525" y="28873"/>
                </a:lnTo>
                <a:close/>
              </a:path>
              <a:path w="817879" h="439420">
                <a:moveTo>
                  <a:pt x="797706" y="28873"/>
                </a:moveTo>
                <a:lnTo>
                  <a:pt x="795371" y="28873"/>
                </a:lnTo>
                <a:lnTo>
                  <a:pt x="794549" y="27877"/>
                </a:lnTo>
                <a:lnTo>
                  <a:pt x="794343" y="27229"/>
                </a:lnTo>
                <a:lnTo>
                  <a:pt x="794343" y="25663"/>
                </a:lnTo>
                <a:lnTo>
                  <a:pt x="794549" y="25030"/>
                </a:lnTo>
                <a:lnTo>
                  <a:pt x="795371" y="24034"/>
                </a:lnTo>
                <a:lnTo>
                  <a:pt x="797706" y="24034"/>
                </a:lnTo>
                <a:lnTo>
                  <a:pt x="798531" y="25030"/>
                </a:lnTo>
                <a:lnTo>
                  <a:pt x="798741" y="25663"/>
                </a:lnTo>
                <a:lnTo>
                  <a:pt x="798741" y="27229"/>
                </a:lnTo>
                <a:lnTo>
                  <a:pt x="798531" y="27877"/>
                </a:lnTo>
                <a:lnTo>
                  <a:pt x="797706" y="28873"/>
                </a:lnTo>
                <a:close/>
              </a:path>
              <a:path w="817879" h="439420">
                <a:moveTo>
                  <a:pt x="806886" y="28873"/>
                </a:moveTo>
                <a:lnTo>
                  <a:pt x="804552" y="28873"/>
                </a:lnTo>
                <a:lnTo>
                  <a:pt x="803730" y="27877"/>
                </a:lnTo>
                <a:lnTo>
                  <a:pt x="803524" y="27229"/>
                </a:lnTo>
                <a:lnTo>
                  <a:pt x="803524" y="25663"/>
                </a:lnTo>
                <a:lnTo>
                  <a:pt x="803730" y="25030"/>
                </a:lnTo>
                <a:lnTo>
                  <a:pt x="804552" y="24034"/>
                </a:lnTo>
                <a:lnTo>
                  <a:pt x="806886" y="24034"/>
                </a:lnTo>
                <a:lnTo>
                  <a:pt x="807712" y="25030"/>
                </a:lnTo>
                <a:lnTo>
                  <a:pt x="807922" y="25663"/>
                </a:lnTo>
                <a:lnTo>
                  <a:pt x="807922" y="27229"/>
                </a:lnTo>
                <a:lnTo>
                  <a:pt x="807712" y="27877"/>
                </a:lnTo>
                <a:lnTo>
                  <a:pt x="806886" y="28873"/>
                </a:lnTo>
                <a:close/>
              </a:path>
              <a:path w="817879" h="439420">
                <a:moveTo>
                  <a:pt x="816067" y="28873"/>
                </a:moveTo>
                <a:lnTo>
                  <a:pt x="813733" y="28873"/>
                </a:lnTo>
                <a:lnTo>
                  <a:pt x="812911" y="27877"/>
                </a:lnTo>
                <a:lnTo>
                  <a:pt x="812705" y="27229"/>
                </a:lnTo>
                <a:lnTo>
                  <a:pt x="812705" y="25663"/>
                </a:lnTo>
                <a:lnTo>
                  <a:pt x="812911" y="25030"/>
                </a:lnTo>
                <a:lnTo>
                  <a:pt x="813733" y="24034"/>
                </a:lnTo>
                <a:lnTo>
                  <a:pt x="816067" y="24034"/>
                </a:lnTo>
                <a:lnTo>
                  <a:pt x="816893" y="25030"/>
                </a:lnTo>
                <a:lnTo>
                  <a:pt x="817103" y="25663"/>
                </a:lnTo>
                <a:lnTo>
                  <a:pt x="817103" y="27229"/>
                </a:lnTo>
                <a:lnTo>
                  <a:pt x="816893" y="27877"/>
                </a:lnTo>
                <a:lnTo>
                  <a:pt x="816067" y="28873"/>
                </a:lnTo>
                <a:close/>
              </a:path>
              <a:path w="817879" h="439420">
                <a:moveTo>
                  <a:pt x="4070" y="113878"/>
                </a:moveTo>
                <a:lnTo>
                  <a:pt x="2619" y="113878"/>
                </a:lnTo>
                <a:lnTo>
                  <a:pt x="1985" y="113529"/>
                </a:lnTo>
                <a:lnTo>
                  <a:pt x="1046" y="112134"/>
                </a:lnTo>
                <a:lnTo>
                  <a:pt x="811" y="111216"/>
                </a:lnTo>
                <a:lnTo>
                  <a:pt x="811" y="107829"/>
                </a:lnTo>
                <a:lnTo>
                  <a:pt x="1626" y="105935"/>
                </a:lnTo>
                <a:lnTo>
                  <a:pt x="4903" y="102861"/>
                </a:lnTo>
                <a:lnTo>
                  <a:pt x="6931" y="102092"/>
                </a:lnTo>
                <a:lnTo>
                  <a:pt x="11600" y="102092"/>
                </a:lnTo>
                <a:lnTo>
                  <a:pt x="13426" y="102861"/>
                </a:lnTo>
                <a:lnTo>
                  <a:pt x="15415" y="104996"/>
                </a:lnTo>
                <a:lnTo>
                  <a:pt x="7558" y="104996"/>
                </a:lnTo>
                <a:lnTo>
                  <a:pt x="6412" y="105387"/>
                </a:lnTo>
                <a:lnTo>
                  <a:pt x="4561" y="106953"/>
                </a:lnTo>
                <a:lnTo>
                  <a:pt x="4133" y="107829"/>
                </a:lnTo>
                <a:lnTo>
                  <a:pt x="4013" y="109181"/>
                </a:lnTo>
                <a:lnTo>
                  <a:pt x="5209" y="109323"/>
                </a:lnTo>
                <a:lnTo>
                  <a:pt x="5807" y="110006"/>
                </a:lnTo>
                <a:lnTo>
                  <a:pt x="5807" y="112134"/>
                </a:lnTo>
                <a:lnTo>
                  <a:pt x="5572" y="112597"/>
                </a:lnTo>
                <a:lnTo>
                  <a:pt x="4717" y="113529"/>
                </a:lnTo>
                <a:lnTo>
                  <a:pt x="4070" y="113878"/>
                </a:lnTo>
                <a:close/>
              </a:path>
              <a:path w="817879" h="439420">
                <a:moveTo>
                  <a:pt x="4113" y="131685"/>
                </a:moveTo>
                <a:lnTo>
                  <a:pt x="2291" y="131685"/>
                </a:lnTo>
                <a:lnTo>
                  <a:pt x="1304" y="131080"/>
                </a:lnTo>
                <a:lnTo>
                  <a:pt x="1507" y="131080"/>
                </a:lnTo>
                <a:lnTo>
                  <a:pt x="606" y="129539"/>
                </a:lnTo>
                <a:lnTo>
                  <a:pt x="652" y="123696"/>
                </a:lnTo>
                <a:lnTo>
                  <a:pt x="787" y="123273"/>
                </a:lnTo>
                <a:lnTo>
                  <a:pt x="877" y="122991"/>
                </a:lnTo>
                <a:lnTo>
                  <a:pt x="933" y="122814"/>
                </a:lnTo>
                <a:lnTo>
                  <a:pt x="1048" y="122454"/>
                </a:lnTo>
                <a:lnTo>
                  <a:pt x="1096" y="122305"/>
                </a:lnTo>
                <a:lnTo>
                  <a:pt x="3544" y="119258"/>
                </a:lnTo>
                <a:lnTo>
                  <a:pt x="5650" y="117888"/>
                </a:lnTo>
                <a:lnTo>
                  <a:pt x="10746" y="115586"/>
                </a:lnTo>
                <a:lnTo>
                  <a:pt x="12070" y="114711"/>
                </a:lnTo>
                <a:lnTo>
                  <a:pt x="13550" y="112917"/>
                </a:lnTo>
                <a:lnTo>
                  <a:pt x="13800" y="112134"/>
                </a:lnTo>
                <a:lnTo>
                  <a:pt x="13920" y="108740"/>
                </a:lnTo>
                <a:lnTo>
                  <a:pt x="13458" y="107451"/>
                </a:lnTo>
                <a:lnTo>
                  <a:pt x="11513" y="105387"/>
                </a:lnTo>
                <a:lnTo>
                  <a:pt x="11363" y="105387"/>
                </a:lnTo>
                <a:lnTo>
                  <a:pt x="10405" y="104996"/>
                </a:lnTo>
                <a:lnTo>
                  <a:pt x="15415" y="104996"/>
                </a:lnTo>
                <a:lnTo>
                  <a:pt x="16286" y="105935"/>
                </a:lnTo>
                <a:lnTo>
                  <a:pt x="16991" y="107829"/>
                </a:lnTo>
                <a:lnTo>
                  <a:pt x="16872" y="112597"/>
                </a:lnTo>
                <a:lnTo>
                  <a:pt x="7501" y="120422"/>
                </a:lnTo>
                <a:lnTo>
                  <a:pt x="5679" y="121543"/>
                </a:lnTo>
                <a:lnTo>
                  <a:pt x="4398" y="122814"/>
                </a:lnTo>
                <a:lnTo>
                  <a:pt x="3544" y="123696"/>
                </a:lnTo>
                <a:lnTo>
                  <a:pt x="2989" y="124821"/>
                </a:lnTo>
                <a:lnTo>
                  <a:pt x="2732" y="126187"/>
                </a:lnTo>
                <a:lnTo>
                  <a:pt x="10445" y="126187"/>
                </a:lnTo>
                <a:lnTo>
                  <a:pt x="11598" y="127247"/>
                </a:lnTo>
                <a:lnTo>
                  <a:pt x="4654" y="127247"/>
                </a:lnTo>
                <a:lnTo>
                  <a:pt x="3658" y="127852"/>
                </a:lnTo>
                <a:lnTo>
                  <a:pt x="3532" y="128582"/>
                </a:lnTo>
                <a:lnTo>
                  <a:pt x="3401" y="128582"/>
                </a:lnTo>
                <a:lnTo>
                  <a:pt x="4355" y="129112"/>
                </a:lnTo>
                <a:lnTo>
                  <a:pt x="4611" y="129539"/>
                </a:lnTo>
                <a:lnTo>
                  <a:pt x="4611" y="131080"/>
                </a:lnTo>
                <a:lnTo>
                  <a:pt x="4113" y="131685"/>
                </a:lnTo>
                <a:close/>
              </a:path>
              <a:path w="817879" h="439420">
                <a:moveTo>
                  <a:pt x="17502" y="128318"/>
                </a:moveTo>
                <a:lnTo>
                  <a:pt x="14191" y="128318"/>
                </a:lnTo>
                <a:lnTo>
                  <a:pt x="14618" y="128066"/>
                </a:lnTo>
                <a:lnTo>
                  <a:pt x="15358" y="127037"/>
                </a:lnTo>
                <a:lnTo>
                  <a:pt x="15543" y="126440"/>
                </a:lnTo>
                <a:lnTo>
                  <a:pt x="15500" y="125326"/>
                </a:lnTo>
                <a:lnTo>
                  <a:pt x="13572" y="125326"/>
                </a:lnTo>
                <a:lnTo>
                  <a:pt x="13063" y="124821"/>
                </a:lnTo>
                <a:lnTo>
                  <a:pt x="12942" y="124461"/>
                </a:lnTo>
                <a:lnTo>
                  <a:pt x="12926" y="122814"/>
                </a:lnTo>
                <a:lnTo>
                  <a:pt x="13073" y="122454"/>
                </a:lnTo>
                <a:lnTo>
                  <a:pt x="13956" y="121543"/>
                </a:lnTo>
                <a:lnTo>
                  <a:pt x="14461" y="121315"/>
                </a:lnTo>
                <a:lnTo>
                  <a:pt x="15856" y="121315"/>
                </a:lnTo>
                <a:lnTo>
                  <a:pt x="16518" y="121707"/>
                </a:lnTo>
                <a:lnTo>
                  <a:pt x="17514" y="123273"/>
                </a:lnTo>
                <a:lnTo>
                  <a:pt x="17502" y="128318"/>
                </a:lnTo>
                <a:close/>
              </a:path>
              <a:path w="817879" h="439420">
                <a:moveTo>
                  <a:pt x="10445" y="126187"/>
                </a:moveTo>
                <a:lnTo>
                  <a:pt x="2732" y="126187"/>
                </a:lnTo>
                <a:lnTo>
                  <a:pt x="3686" y="124821"/>
                </a:lnTo>
                <a:lnTo>
                  <a:pt x="3557" y="124821"/>
                </a:lnTo>
                <a:lnTo>
                  <a:pt x="4996" y="123924"/>
                </a:lnTo>
                <a:lnTo>
                  <a:pt x="7444" y="123924"/>
                </a:lnTo>
                <a:lnTo>
                  <a:pt x="8568" y="124461"/>
                </a:lnTo>
                <a:lnTo>
                  <a:pt x="10445" y="126187"/>
                </a:lnTo>
                <a:close/>
              </a:path>
              <a:path w="817879" h="439420">
                <a:moveTo>
                  <a:pt x="14801" y="131685"/>
                </a:moveTo>
                <a:lnTo>
                  <a:pt x="12696" y="131685"/>
                </a:lnTo>
                <a:lnTo>
                  <a:pt x="11472" y="131080"/>
                </a:lnTo>
                <a:lnTo>
                  <a:pt x="7102" y="127664"/>
                </a:lnTo>
                <a:lnTo>
                  <a:pt x="6191" y="127247"/>
                </a:lnTo>
                <a:lnTo>
                  <a:pt x="11598" y="127247"/>
                </a:lnTo>
                <a:lnTo>
                  <a:pt x="12256" y="127852"/>
                </a:lnTo>
                <a:lnTo>
                  <a:pt x="13080" y="128318"/>
                </a:lnTo>
                <a:lnTo>
                  <a:pt x="17502" y="128318"/>
                </a:lnTo>
                <a:lnTo>
                  <a:pt x="17429" y="128582"/>
                </a:lnTo>
                <a:lnTo>
                  <a:pt x="17365" y="128813"/>
                </a:lnTo>
                <a:lnTo>
                  <a:pt x="15795" y="131080"/>
                </a:lnTo>
                <a:lnTo>
                  <a:pt x="14801" y="131685"/>
                </a:lnTo>
                <a:close/>
              </a:path>
              <a:path w="817879" h="439420">
                <a:moveTo>
                  <a:pt x="25571" y="131361"/>
                </a:moveTo>
                <a:lnTo>
                  <a:pt x="23236" y="131361"/>
                </a:lnTo>
                <a:lnTo>
                  <a:pt x="22411" y="130361"/>
                </a:lnTo>
                <a:lnTo>
                  <a:pt x="22204" y="129717"/>
                </a:lnTo>
                <a:lnTo>
                  <a:pt x="22204" y="128148"/>
                </a:lnTo>
                <a:lnTo>
                  <a:pt x="22411" y="127514"/>
                </a:lnTo>
                <a:lnTo>
                  <a:pt x="23236" y="126518"/>
                </a:lnTo>
                <a:lnTo>
                  <a:pt x="25571" y="126518"/>
                </a:lnTo>
                <a:lnTo>
                  <a:pt x="26393" y="127514"/>
                </a:lnTo>
                <a:lnTo>
                  <a:pt x="26603" y="128148"/>
                </a:lnTo>
                <a:lnTo>
                  <a:pt x="26603" y="129717"/>
                </a:lnTo>
                <a:lnTo>
                  <a:pt x="26396" y="130361"/>
                </a:lnTo>
                <a:lnTo>
                  <a:pt x="25571" y="131361"/>
                </a:lnTo>
                <a:close/>
              </a:path>
              <a:path w="817879" h="439420">
                <a:moveTo>
                  <a:pt x="45427" y="131361"/>
                </a:moveTo>
                <a:lnTo>
                  <a:pt x="43093" y="131361"/>
                </a:lnTo>
                <a:lnTo>
                  <a:pt x="42267" y="130361"/>
                </a:lnTo>
                <a:lnTo>
                  <a:pt x="42061" y="129717"/>
                </a:lnTo>
                <a:lnTo>
                  <a:pt x="42061" y="128148"/>
                </a:lnTo>
                <a:lnTo>
                  <a:pt x="42267" y="127514"/>
                </a:lnTo>
                <a:lnTo>
                  <a:pt x="43093" y="126518"/>
                </a:lnTo>
                <a:lnTo>
                  <a:pt x="45427" y="126518"/>
                </a:lnTo>
                <a:lnTo>
                  <a:pt x="46250" y="127514"/>
                </a:lnTo>
                <a:lnTo>
                  <a:pt x="46459" y="128148"/>
                </a:lnTo>
                <a:lnTo>
                  <a:pt x="46459" y="129717"/>
                </a:lnTo>
                <a:lnTo>
                  <a:pt x="46253" y="130361"/>
                </a:lnTo>
                <a:lnTo>
                  <a:pt x="45427" y="131361"/>
                </a:lnTo>
                <a:close/>
              </a:path>
              <a:path w="817879" h="439420">
                <a:moveTo>
                  <a:pt x="54608" y="131361"/>
                </a:moveTo>
                <a:lnTo>
                  <a:pt x="52274" y="131361"/>
                </a:lnTo>
                <a:lnTo>
                  <a:pt x="51448" y="130361"/>
                </a:lnTo>
                <a:lnTo>
                  <a:pt x="51242" y="129717"/>
                </a:lnTo>
                <a:lnTo>
                  <a:pt x="51242" y="128148"/>
                </a:lnTo>
                <a:lnTo>
                  <a:pt x="51448" y="127514"/>
                </a:lnTo>
                <a:lnTo>
                  <a:pt x="52274" y="126518"/>
                </a:lnTo>
                <a:lnTo>
                  <a:pt x="54608" y="126518"/>
                </a:lnTo>
                <a:lnTo>
                  <a:pt x="55431" y="127514"/>
                </a:lnTo>
                <a:lnTo>
                  <a:pt x="55640" y="128148"/>
                </a:lnTo>
                <a:lnTo>
                  <a:pt x="55640" y="129717"/>
                </a:lnTo>
                <a:lnTo>
                  <a:pt x="55434" y="130361"/>
                </a:lnTo>
                <a:lnTo>
                  <a:pt x="54608" y="131361"/>
                </a:lnTo>
                <a:close/>
              </a:path>
              <a:path w="817879" h="439420">
                <a:moveTo>
                  <a:pt x="63789" y="131361"/>
                </a:moveTo>
                <a:lnTo>
                  <a:pt x="61455" y="131361"/>
                </a:lnTo>
                <a:lnTo>
                  <a:pt x="60629" y="130361"/>
                </a:lnTo>
                <a:lnTo>
                  <a:pt x="60423" y="129717"/>
                </a:lnTo>
                <a:lnTo>
                  <a:pt x="60423" y="128148"/>
                </a:lnTo>
                <a:lnTo>
                  <a:pt x="60629" y="127514"/>
                </a:lnTo>
                <a:lnTo>
                  <a:pt x="61455" y="126518"/>
                </a:lnTo>
                <a:lnTo>
                  <a:pt x="63789" y="126518"/>
                </a:lnTo>
                <a:lnTo>
                  <a:pt x="64612" y="127514"/>
                </a:lnTo>
                <a:lnTo>
                  <a:pt x="64821" y="128148"/>
                </a:lnTo>
                <a:lnTo>
                  <a:pt x="64821" y="129717"/>
                </a:lnTo>
                <a:lnTo>
                  <a:pt x="64615" y="130361"/>
                </a:lnTo>
                <a:lnTo>
                  <a:pt x="63789" y="131361"/>
                </a:lnTo>
                <a:close/>
              </a:path>
              <a:path w="817879" h="439420">
                <a:moveTo>
                  <a:pt x="72970" y="131361"/>
                </a:moveTo>
                <a:lnTo>
                  <a:pt x="70635" y="131361"/>
                </a:lnTo>
                <a:lnTo>
                  <a:pt x="69810" y="130361"/>
                </a:lnTo>
                <a:lnTo>
                  <a:pt x="69604" y="129717"/>
                </a:lnTo>
                <a:lnTo>
                  <a:pt x="69604" y="128148"/>
                </a:lnTo>
                <a:lnTo>
                  <a:pt x="69810" y="127514"/>
                </a:lnTo>
                <a:lnTo>
                  <a:pt x="70635" y="126518"/>
                </a:lnTo>
                <a:lnTo>
                  <a:pt x="72970" y="126518"/>
                </a:lnTo>
                <a:lnTo>
                  <a:pt x="73792" y="127514"/>
                </a:lnTo>
                <a:lnTo>
                  <a:pt x="74002" y="128148"/>
                </a:lnTo>
                <a:lnTo>
                  <a:pt x="74002" y="129717"/>
                </a:lnTo>
                <a:lnTo>
                  <a:pt x="73795" y="130361"/>
                </a:lnTo>
                <a:lnTo>
                  <a:pt x="72970" y="131361"/>
                </a:lnTo>
                <a:close/>
              </a:path>
              <a:path w="817879" h="439420">
                <a:moveTo>
                  <a:pt x="82151" y="131361"/>
                </a:moveTo>
                <a:lnTo>
                  <a:pt x="79816" y="131361"/>
                </a:lnTo>
                <a:lnTo>
                  <a:pt x="78991" y="130361"/>
                </a:lnTo>
                <a:lnTo>
                  <a:pt x="78784" y="129717"/>
                </a:lnTo>
                <a:lnTo>
                  <a:pt x="78784" y="128148"/>
                </a:lnTo>
                <a:lnTo>
                  <a:pt x="78991" y="127514"/>
                </a:lnTo>
                <a:lnTo>
                  <a:pt x="79816" y="126518"/>
                </a:lnTo>
                <a:lnTo>
                  <a:pt x="82151" y="126518"/>
                </a:lnTo>
                <a:lnTo>
                  <a:pt x="82973" y="127514"/>
                </a:lnTo>
                <a:lnTo>
                  <a:pt x="83183" y="128148"/>
                </a:lnTo>
                <a:lnTo>
                  <a:pt x="83183" y="129717"/>
                </a:lnTo>
                <a:lnTo>
                  <a:pt x="82976" y="130361"/>
                </a:lnTo>
                <a:lnTo>
                  <a:pt x="82151" y="131361"/>
                </a:lnTo>
                <a:close/>
              </a:path>
              <a:path w="817879" h="439420">
                <a:moveTo>
                  <a:pt x="91335" y="131361"/>
                </a:moveTo>
                <a:lnTo>
                  <a:pt x="88997" y="131361"/>
                </a:lnTo>
                <a:lnTo>
                  <a:pt x="88172" y="130361"/>
                </a:lnTo>
                <a:lnTo>
                  <a:pt x="87965" y="129717"/>
                </a:lnTo>
                <a:lnTo>
                  <a:pt x="87965" y="128148"/>
                </a:lnTo>
                <a:lnTo>
                  <a:pt x="88172" y="127514"/>
                </a:lnTo>
                <a:lnTo>
                  <a:pt x="88997" y="126518"/>
                </a:lnTo>
                <a:lnTo>
                  <a:pt x="91332" y="126518"/>
                </a:lnTo>
                <a:lnTo>
                  <a:pt x="92154" y="127514"/>
                </a:lnTo>
                <a:lnTo>
                  <a:pt x="92364" y="128148"/>
                </a:lnTo>
                <a:lnTo>
                  <a:pt x="92364" y="129717"/>
                </a:lnTo>
                <a:lnTo>
                  <a:pt x="92157" y="130361"/>
                </a:lnTo>
                <a:lnTo>
                  <a:pt x="91335" y="131361"/>
                </a:lnTo>
                <a:close/>
              </a:path>
              <a:path w="817879" h="439420">
                <a:moveTo>
                  <a:pt x="100516" y="131361"/>
                </a:moveTo>
                <a:lnTo>
                  <a:pt x="98178" y="131361"/>
                </a:lnTo>
                <a:lnTo>
                  <a:pt x="97353" y="130361"/>
                </a:lnTo>
                <a:lnTo>
                  <a:pt x="97146" y="129717"/>
                </a:lnTo>
                <a:lnTo>
                  <a:pt x="97146" y="128148"/>
                </a:lnTo>
                <a:lnTo>
                  <a:pt x="97353" y="127514"/>
                </a:lnTo>
                <a:lnTo>
                  <a:pt x="98178" y="126518"/>
                </a:lnTo>
                <a:lnTo>
                  <a:pt x="100513" y="126518"/>
                </a:lnTo>
                <a:lnTo>
                  <a:pt x="101335" y="127514"/>
                </a:lnTo>
                <a:lnTo>
                  <a:pt x="101544" y="128148"/>
                </a:lnTo>
                <a:lnTo>
                  <a:pt x="101544" y="129717"/>
                </a:lnTo>
                <a:lnTo>
                  <a:pt x="101338" y="130361"/>
                </a:lnTo>
                <a:lnTo>
                  <a:pt x="100516" y="131361"/>
                </a:lnTo>
                <a:close/>
              </a:path>
              <a:path w="817879" h="439420">
                <a:moveTo>
                  <a:pt x="109697" y="131361"/>
                </a:moveTo>
                <a:lnTo>
                  <a:pt x="107359" y="131361"/>
                </a:lnTo>
                <a:lnTo>
                  <a:pt x="106533" y="130361"/>
                </a:lnTo>
                <a:lnTo>
                  <a:pt x="106327" y="129717"/>
                </a:lnTo>
                <a:lnTo>
                  <a:pt x="106327" y="128148"/>
                </a:lnTo>
                <a:lnTo>
                  <a:pt x="106533" y="127514"/>
                </a:lnTo>
                <a:lnTo>
                  <a:pt x="107359" y="126518"/>
                </a:lnTo>
                <a:lnTo>
                  <a:pt x="109693" y="126518"/>
                </a:lnTo>
                <a:lnTo>
                  <a:pt x="110516" y="127514"/>
                </a:lnTo>
                <a:lnTo>
                  <a:pt x="110725" y="128148"/>
                </a:lnTo>
                <a:lnTo>
                  <a:pt x="110725" y="129717"/>
                </a:lnTo>
                <a:lnTo>
                  <a:pt x="110519" y="130361"/>
                </a:lnTo>
                <a:lnTo>
                  <a:pt x="109697" y="131361"/>
                </a:lnTo>
                <a:close/>
              </a:path>
              <a:path w="817879" h="439420">
                <a:moveTo>
                  <a:pt x="118878" y="131361"/>
                </a:moveTo>
                <a:lnTo>
                  <a:pt x="116544" y="131361"/>
                </a:lnTo>
                <a:lnTo>
                  <a:pt x="115718" y="130361"/>
                </a:lnTo>
                <a:lnTo>
                  <a:pt x="115512" y="129717"/>
                </a:lnTo>
                <a:lnTo>
                  <a:pt x="115512" y="128148"/>
                </a:lnTo>
                <a:lnTo>
                  <a:pt x="115718" y="127514"/>
                </a:lnTo>
                <a:lnTo>
                  <a:pt x="116544" y="126518"/>
                </a:lnTo>
                <a:lnTo>
                  <a:pt x="118878" y="126518"/>
                </a:lnTo>
                <a:lnTo>
                  <a:pt x="119700" y="127514"/>
                </a:lnTo>
                <a:lnTo>
                  <a:pt x="119910" y="128148"/>
                </a:lnTo>
                <a:lnTo>
                  <a:pt x="119910" y="129717"/>
                </a:lnTo>
                <a:lnTo>
                  <a:pt x="119703" y="130361"/>
                </a:lnTo>
                <a:lnTo>
                  <a:pt x="118878" y="131361"/>
                </a:lnTo>
                <a:close/>
              </a:path>
              <a:path w="817879" h="439420">
                <a:moveTo>
                  <a:pt x="128059" y="131361"/>
                </a:moveTo>
                <a:lnTo>
                  <a:pt x="125724" y="131361"/>
                </a:lnTo>
                <a:lnTo>
                  <a:pt x="124899" y="130361"/>
                </a:lnTo>
                <a:lnTo>
                  <a:pt x="124692" y="129717"/>
                </a:lnTo>
                <a:lnTo>
                  <a:pt x="124692" y="128148"/>
                </a:lnTo>
                <a:lnTo>
                  <a:pt x="124899" y="127514"/>
                </a:lnTo>
                <a:lnTo>
                  <a:pt x="125724" y="126518"/>
                </a:lnTo>
                <a:lnTo>
                  <a:pt x="128059" y="126518"/>
                </a:lnTo>
                <a:lnTo>
                  <a:pt x="128881" y="127514"/>
                </a:lnTo>
                <a:lnTo>
                  <a:pt x="129091" y="128148"/>
                </a:lnTo>
                <a:lnTo>
                  <a:pt x="129091" y="129717"/>
                </a:lnTo>
                <a:lnTo>
                  <a:pt x="128884" y="130361"/>
                </a:lnTo>
                <a:lnTo>
                  <a:pt x="128059" y="131361"/>
                </a:lnTo>
                <a:close/>
              </a:path>
              <a:path w="817879" h="439420">
                <a:moveTo>
                  <a:pt x="137240" y="131361"/>
                </a:moveTo>
                <a:lnTo>
                  <a:pt x="134905" y="131361"/>
                </a:lnTo>
                <a:lnTo>
                  <a:pt x="134080" y="130361"/>
                </a:lnTo>
                <a:lnTo>
                  <a:pt x="133873" y="129717"/>
                </a:lnTo>
                <a:lnTo>
                  <a:pt x="133873" y="128148"/>
                </a:lnTo>
                <a:lnTo>
                  <a:pt x="134080" y="127514"/>
                </a:lnTo>
                <a:lnTo>
                  <a:pt x="134905" y="126518"/>
                </a:lnTo>
                <a:lnTo>
                  <a:pt x="137240" y="126518"/>
                </a:lnTo>
                <a:lnTo>
                  <a:pt x="138062" y="127514"/>
                </a:lnTo>
                <a:lnTo>
                  <a:pt x="138272" y="128148"/>
                </a:lnTo>
                <a:lnTo>
                  <a:pt x="138272" y="129717"/>
                </a:lnTo>
                <a:lnTo>
                  <a:pt x="138065" y="130361"/>
                </a:lnTo>
                <a:lnTo>
                  <a:pt x="137240" y="131361"/>
                </a:lnTo>
                <a:close/>
              </a:path>
              <a:path w="817879" h="439420">
                <a:moveTo>
                  <a:pt x="146421" y="131361"/>
                </a:moveTo>
                <a:lnTo>
                  <a:pt x="144086" y="131361"/>
                </a:lnTo>
                <a:lnTo>
                  <a:pt x="143261" y="130361"/>
                </a:lnTo>
                <a:lnTo>
                  <a:pt x="143054" y="129717"/>
                </a:lnTo>
                <a:lnTo>
                  <a:pt x="143054" y="128148"/>
                </a:lnTo>
                <a:lnTo>
                  <a:pt x="143261" y="127514"/>
                </a:lnTo>
                <a:lnTo>
                  <a:pt x="144086" y="126518"/>
                </a:lnTo>
                <a:lnTo>
                  <a:pt x="146421" y="126518"/>
                </a:lnTo>
                <a:lnTo>
                  <a:pt x="147243" y="127514"/>
                </a:lnTo>
                <a:lnTo>
                  <a:pt x="147453" y="128148"/>
                </a:lnTo>
                <a:lnTo>
                  <a:pt x="147453" y="129717"/>
                </a:lnTo>
                <a:lnTo>
                  <a:pt x="147246" y="130361"/>
                </a:lnTo>
                <a:lnTo>
                  <a:pt x="146421" y="131361"/>
                </a:lnTo>
                <a:close/>
              </a:path>
              <a:path w="817879" h="439420">
                <a:moveTo>
                  <a:pt x="155601" y="131361"/>
                </a:moveTo>
                <a:lnTo>
                  <a:pt x="153267" y="131361"/>
                </a:lnTo>
                <a:lnTo>
                  <a:pt x="152442" y="130361"/>
                </a:lnTo>
                <a:lnTo>
                  <a:pt x="152235" y="129717"/>
                </a:lnTo>
                <a:lnTo>
                  <a:pt x="152235" y="128148"/>
                </a:lnTo>
                <a:lnTo>
                  <a:pt x="152442" y="127514"/>
                </a:lnTo>
                <a:lnTo>
                  <a:pt x="153267" y="126518"/>
                </a:lnTo>
                <a:lnTo>
                  <a:pt x="155601" y="126518"/>
                </a:lnTo>
                <a:lnTo>
                  <a:pt x="156424" y="127514"/>
                </a:lnTo>
                <a:lnTo>
                  <a:pt x="156633" y="128148"/>
                </a:lnTo>
                <a:lnTo>
                  <a:pt x="156633" y="129717"/>
                </a:lnTo>
                <a:lnTo>
                  <a:pt x="156427" y="130361"/>
                </a:lnTo>
                <a:lnTo>
                  <a:pt x="155601" y="131361"/>
                </a:lnTo>
                <a:close/>
              </a:path>
              <a:path w="817879" h="439420">
                <a:moveTo>
                  <a:pt x="164782" y="131361"/>
                </a:moveTo>
                <a:lnTo>
                  <a:pt x="162448" y="131361"/>
                </a:lnTo>
                <a:lnTo>
                  <a:pt x="161622" y="130361"/>
                </a:lnTo>
                <a:lnTo>
                  <a:pt x="161416" y="129717"/>
                </a:lnTo>
                <a:lnTo>
                  <a:pt x="161416" y="128148"/>
                </a:lnTo>
                <a:lnTo>
                  <a:pt x="161622" y="127514"/>
                </a:lnTo>
                <a:lnTo>
                  <a:pt x="162448" y="126518"/>
                </a:lnTo>
                <a:lnTo>
                  <a:pt x="164782" y="126518"/>
                </a:lnTo>
                <a:lnTo>
                  <a:pt x="165605" y="127514"/>
                </a:lnTo>
                <a:lnTo>
                  <a:pt x="165814" y="128148"/>
                </a:lnTo>
                <a:lnTo>
                  <a:pt x="165814" y="129717"/>
                </a:lnTo>
                <a:lnTo>
                  <a:pt x="165608" y="130361"/>
                </a:lnTo>
                <a:lnTo>
                  <a:pt x="164782" y="131361"/>
                </a:lnTo>
                <a:close/>
              </a:path>
              <a:path w="817879" h="439420">
                <a:moveTo>
                  <a:pt x="173963" y="131361"/>
                </a:moveTo>
                <a:lnTo>
                  <a:pt x="171629" y="131361"/>
                </a:lnTo>
                <a:lnTo>
                  <a:pt x="170803" y="130361"/>
                </a:lnTo>
                <a:lnTo>
                  <a:pt x="170597" y="129717"/>
                </a:lnTo>
                <a:lnTo>
                  <a:pt x="170597" y="128148"/>
                </a:lnTo>
                <a:lnTo>
                  <a:pt x="170803" y="127514"/>
                </a:lnTo>
                <a:lnTo>
                  <a:pt x="171629" y="126518"/>
                </a:lnTo>
                <a:lnTo>
                  <a:pt x="173963" y="126518"/>
                </a:lnTo>
                <a:lnTo>
                  <a:pt x="174786" y="127514"/>
                </a:lnTo>
                <a:lnTo>
                  <a:pt x="174995" y="128148"/>
                </a:lnTo>
                <a:lnTo>
                  <a:pt x="174995" y="129717"/>
                </a:lnTo>
                <a:lnTo>
                  <a:pt x="174789" y="130361"/>
                </a:lnTo>
                <a:lnTo>
                  <a:pt x="173963" y="131361"/>
                </a:lnTo>
                <a:close/>
              </a:path>
              <a:path w="817879" h="439420">
                <a:moveTo>
                  <a:pt x="183144" y="131361"/>
                </a:moveTo>
                <a:lnTo>
                  <a:pt x="180810" y="131361"/>
                </a:lnTo>
                <a:lnTo>
                  <a:pt x="179984" y="130361"/>
                </a:lnTo>
                <a:lnTo>
                  <a:pt x="179778" y="129717"/>
                </a:lnTo>
                <a:lnTo>
                  <a:pt x="179778" y="128148"/>
                </a:lnTo>
                <a:lnTo>
                  <a:pt x="179984" y="127514"/>
                </a:lnTo>
                <a:lnTo>
                  <a:pt x="180810" y="126518"/>
                </a:lnTo>
                <a:lnTo>
                  <a:pt x="183144" y="126518"/>
                </a:lnTo>
                <a:lnTo>
                  <a:pt x="183967" y="127514"/>
                </a:lnTo>
                <a:lnTo>
                  <a:pt x="184176" y="128148"/>
                </a:lnTo>
                <a:lnTo>
                  <a:pt x="184176" y="129717"/>
                </a:lnTo>
                <a:lnTo>
                  <a:pt x="183970" y="130361"/>
                </a:lnTo>
                <a:lnTo>
                  <a:pt x="183144" y="131361"/>
                </a:lnTo>
                <a:close/>
              </a:path>
              <a:path w="817879" h="439420">
                <a:moveTo>
                  <a:pt x="192325" y="131361"/>
                </a:moveTo>
                <a:lnTo>
                  <a:pt x="189991" y="131361"/>
                </a:lnTo>
                <a:lnTo>
                  <a:pt x="189165" y="130361"/>
                </a:lnTo>
                <a:lnTo>
                  <a:pt x="188959" y="129717"/>
                </a:lnTo>
                <a:lnTo>
                  <a:pt x="188959" y="128148"/>
                </a:lnTo>
                <a:lnTo>
                  <a:pt x="189165" y="127514"/>
                </a:lnTo>
                <a:lnTo>
                  <a:pt x="189991" y="126518"/>
                </a:lnTo>
                <a:lnTo>
                  <a:pt x="192325" y="126518"/>
                </a:lnTo>
                <a:lnTo>
                  <a:pt x="193148" y="127514"/>
                </a:lnTo>
                <a:lnTo>
                  <a:pt x="193357" y="128148"/>
                </a:lnTo>
                <a:lnTo>
                  <a:pt x="193357" y="129717"/>
                </a:lnTo>
                <a:lnTo>
                  <a:pt x="193151" y="130361"/>
                </a:lnTo>
                <a:lnTo>
                  <a:pt x="192325" y="131361"/>
                </a:lnTo>
                <a:close/>
              </a:path>
              <a:path w="817879" h="439420">
                <a:moveTo>
                  <a:pt x="201506" y="131361"/>
                </a:moveTo>
                <a:lnTo>
                  <a:pt x="199172" y="131361"/>
                </a:lnTo>
                <a:lnTo>
                  <a:pt x="198346" y="130361"/>
                </a:lnTo>
                <a:lnTo>
                  <a:pt x="198140" y="129717"/>
                </a:lnTo>
                <a:lnTo>
                  <a:pt x="198140" y="128148"/>
                </a:lnTo>
                <a:lnTo>
                  <a:pt x="198346" y="127514"/>
                </a:lnTo>
                <a:lnTo>
                  <a:pt x="199172" y="126518"/>
                </a:lnTo>
                <a:lnTo>
                  <a:pt x="201506" y="126518"/>
                </a:lnTo>
                <a:lnTo>
                  <a:pt x="202329" y="127514"/>
                </a:lnTo>
                <a:lnTo>
                  <a:pt x="202538" y="128148"/>
                </a:lnTo>
                <a:lnTo>
                  <a:pt x="202538" y="129717"/>
                </a:lnTo>
                <a:lnTo>
                  <a:pt x="202332" y="130361"/>
                </a:lnTo>
                <a:lnTo>
                  <a:pt x="201506" y="131361"/>
                </a:lnTo>
                <a:close/>
              </a:path>
              <a:path w="817879" h="439420">
                <a:moveTo>
                  <a:pt x="210690" y="131361"/>
                </a:moveTo>
                <a:lnTo>
                  <a:pt x="208352" y="131361"/>
                </a:lnTo>
                <a:lnTo>
                  <a:pt x="207527" y="130361"/>
                </a:lnTo>
                <a:lnTo>
                  <a:pt x="207321" y="129717"/>
                </a:lnTo>
                <a:lnTo>
                  <a:pt x="207321" y="128148"/>
                </a:lnTo>
                <a:lnTo>
                  <a:pt x="207527" y="127514"/>
                </a:lnTo>
                <a:lnTo>
                  <a:pt x="208352" y="126518"/>
                </a:lnTo>
                <a:lnTo>
                  <a:pt x="210687" y="126518"/>
                </a:lnTo>
                <a:lnTo>
                  <a:pt x="211509" y="127514"/>
                </a:lnTo>
                <a:lnTo>
                  <a:pt x="211719" y="128148"/>
                </a:lnTo>
                <a:lnTo>
                  <a:pt x="211719" y="129717"/>
                </a:lnTo>
                <a:lnTo>
                  <a:pt x="211512" y="130361"/>
                </a:lnTo>
                <a:lnTo>
                  <a:pt x="210690" y="131361"/>
                </a:lnTo>
                <a:close/>
              </a:path>
              <a:path w="817879" h="439420">
                <a:moveTo>
                  <a:pt x="219871" y="131361"/>
                </a:moveTo>
                <a:lnTo>
                  <a:pt x="217533" y="131361"/>
                </a:lnTo>
                <a:lnTo>
                  <a:pt x="216708" y="130361"/>
                </a:lnTo>
                <a:lnTo>
                  <a:pt x="216501" y="129717"/>
                </a:lnTo>
                <a:lnTo>
                  <a:pt x="216501" y="128148"/>
                </a:lnTo>
                <a:lnTo>
                  <a:pt x="216708" y="127514"/>
                </a:lnTo>
                <a:lnTo>
                  <a:pt x="217533" y="126518"/>
                </a:lnTo>
                <a:lnTo>
                  <a:pt x="219868" y="126518"/>
                </a:lnTo>
                <a:lnTo>
                  <a:pt x="220690" y="127514"/>
                </a:lnTo>
                <a:lnTo>
                  <a:pt x="220900" y="128148"/>
                </a:lnTo>
                <a:lnTo>
                  <a:pt x="220900" y="129717"/>
                </a:lnTo>
                <a:lnTo>
                  <a:pt x="220693" y="130361"/>
                </a:lnTo>
                <a:lnTo>
                  <a:pt x="219871" y="131361"/>
                </a:lnTo>
                <a:close/>
              </a:path>
              <a:path w="817879" h="439420">
                <a:moveTo>
                  <a:pt x="229052" y="131361"/>
                </a:moveTo>
                <a:lnTo>
                  <a:pt x="226714" y="131361"/>
                </a:lnTo>
                <a:lnTo>
                  <a:pt x="225889" y="130361"/>
                </a:lnTo>
                <a:lnTo>
                  <a:pt x="225682" y="129717"/>
                </a:lnTo>
                <a:lnTo>
                  <a:pt x="225682" y="128148"/>
                </a:lnTo>
                <a:lnTo>
                  <a:pt x="225889" y="127514"/>
                </a:lnTo>
                <a:lnTo>
                  <a:pt x="226714" y="126518"/>
                </a:lnTo>
                <a:lnTo>
                  <a:pt x="229049" y="126518"/>
                </a:lnTo>
                <a:lnTo>
                  <a:pt x="229871" y="127514"/>
                </a:lnTo>
                <a:lnTo>
                  <a:pt x="230081" y="128148"/>
                </a:lnTo>
                <a:lnTo>
                  <a:pt x="230081" y="129717"/>
                </a:lnTo>
                <a:lnTo>
                  <a:pt x="229874" y="130361"/>
                </a:lnTo>
                <a:lnTo>
                  <a:pt x="229052" y="131361"/>
                </a:lnTo>
                <a:close/>
              </a:path>
              <a:path w="817879" h="439420">
                <a:moveTo>
                  <a:pt x="238233" y="131361"/>
                </a:moveTo>
                <a:lnTo>
                  <a:pt x="235899" y="131361"/>
                </a:lnTo>
                <a:lnTo>
                  <a:pt x="235073" y="130361"/>
                </a:lnTo>
                <a:lnTo>
                  <a:pt x="234867" y="129717"/>
                </a:lnTo>
                <a:lnTo>
                  <a:pt x="234867" y="128148"/>
                </a:lnTo>
                <a:lnTo>
                  <a:pt x="235073" y="127514"/>
                </a:lnTo>
                <a:lnTo>
                  <a:pt x="235899" y="126518"/>
                </a:lnTo>
                <a:lnTo>
                  <a:pt x="238233" y="126518"/>
                </a:lnTo>
                <a:lnTo>
                  <a:pt x="239056" y="127514"/>
                </a:lnTo>
                <a:lnTo>
                  <a:pt x="239265" y="128148"/>
                </a:lnTo>
                <a:lnTo>
                  <a:pt x="239265" y="129717"/>
                </a:lnTo>
                <a:lnTo>
                  <a:pt x="239059" y="130361"/>
                </a:lnTo>
                <a:lnTo>
                  <a:pt x="238233" y="131361"/>
                </a:lnTo>
                <a:close/>
              </a:path>
              <a:path w="817879" h="439420">
                <a:moveTo>
                  <a:pt x="247414" y="131361"/>
                </a:moveTo>
                <a:lnTo>
                  <a:pt x="245080" y="131361"/>
                </a:lnTo>
                <a:lnTo>
                  <a:pt x="244254" y="130361"/>
                </a:lnTo>
                <a:lnTo>
                  <a:pt x="244048" y="129717"/>
                </a:lnTo>
                <a:lnTo>
                  <a:pt x="244048" y="128148"/>
                </a:lnTo>
                <a:lnTo>
                  <a:pt x="244254" y="127514"/>
                </a:lnTo>
                <a:lnTo>
                  <a:pt x="245080" y="126518"/>
                </a:lnTo>
                <a:lnTo>
                  <a:pt x="247414" y="126518"/>
                </a:lnTo>
                <a:lnTo>
                  <a:pt x="248237" y="127514"/>
                </a:lnTo>
                <a:lnTo>
                  <a:pt x="248446" y="128148"/>
                </a:lnTo>
                <a:lnTo>
                  <a:pt x="248446" y="129717"/>
                </a:lnTo>
                <a:lnTo>
                  <a:pt x="248240" y="130361"/>
                </a:lnTo>
                <a:lnTo>
                  <a:pt x="247414" y="131361"/>
                </a:lnTo>
                <a:close/>
              </a:path>
              <a:path w="817879" h="439420">
                <a:moveTo>
                  <a:pt x="256595" y="131361"/>
                </a:moveTo>
                <a:lnTo>
                  <a:pt x="254261" y="131361"/>
                </a:lnTo>
                <a:lnTo>
                  <a:pt x="253435" y="130361"/>
                </a:lnTo>
                <a:lnTo>
                  <a:pt x="253229" y="129717"/>
                </a:lnTo>
                <a:lnTo>
                  <a:pt x="253229" y="128148"/>
                </a:lnTo>
                <a:lnTo>
                  <a:pt x="253435" y="127514"/>
                </a:lnTo>
                <a:lnTo>
                  <a:pt x="254261" y="126518"/>
                </a:lnTo>
                <a:lnTo>
                  <a:pt x="256595" y="126518"/>
                </a:lnTo>
                <a:lnTo>
                  <a:pt x="257418" y="127514"/>
                </a:lnTo>
                <a:lnTo>
                  <a:pt x="257627" y="128148"/>
                </a:lnTo>
                <a:lnTo>
                  <a:pt x="257627" y="129717"/>
                </a:lnTo>
                <a:lnTo>
                  <a:pt x="257420" y="130361"/>
                </a:lnTo>
                <a:lnTo>
                  <a:pt x="256595" y="131361"/>
                </a:lnTo>
                <a:close/>
              </a:path>
              <a:path w="817879" h="439420">
                <a:moveTo>
                  <a:pt x="265776" y="131361"/>
                </a:moveTo>
                <a:lnTo>
                  <a:pt x="263441" y="131361"/>
                </a:lnTo>
                <a:lnTo>
                  <a:pt x="262616" y="130361"/>
                </a:lnTo>
                <a:lnTo>
                  <a:pt x="262409" y="129717"/>
                </a:lnTo>
                <a:lnTo>
                  <a:pt x="262409" y="128148"/>
                </a:lnTo>
                <a:lnTo>
                  <a:pt x="262616" y="127514"/>
                </a:lnTo>
                <a:lnTo>
                  <a:pt x="263441" y="126518"/>
                </a:lnTo>
                <a:lnTo>
                  <a:pt x="265776" y="126518"/>
                </a:lnTo>
                <a:lnTo>
                  <a:pt x="266598" y="127514"/>
                </a:lnTo>
                <a:lnTo>
                  <a:pt x="266808" y="128148"/>
                </a:lnTo>
                <a:lnTo>
                  <a:pt x="266808" y="129717"/>
                </a:lnTo>
                <a:lnTo>
                  <a:pt x="266601" y="130361"/>
                </a:lnTo>
                <a:lnTo>
                  <a:pt x="265776" y="131361"/>
                </a:lnTo>
                <a:close/>
              </a:path>
              <a:path w="817879" h="439420">
                <a:moveTo>
                  <a:pt x="274957" y="131361"/>
                </a:moveTo>
                <a:lnTo>
                  <a:pt x="272622" y="131361"/>
                </a:lnTo>
                <a:lnTo>
                  <a:pt x="271797" y="130361"/>
                </a:lnTo>
                <a:lnTo>
                  <a:pt x="271590" y="129717"/>
                </a:lnTo>
                <a:lnTo>
                  <a:pt x="271590" y="128148"/>
                </a:lnTo>
                <a:lnTo>
                  <a:pt x="271797" y="127514"/>
                </a:lnTo>
                <a:lnTo>
                  <a:pt x="272622" y="126518"/>
                </a:lnTo>
                <a:lnTo>
                  <a:pt x="274957" y="126518"/>
                </a:lnTo>
                <a:lnTo>
                  <a:pt x="275779" y="127514"/>
                </a:lnTo>
                <a:lnTo>
                  <a:pt x="275989" y="128148"/>
                </a:lnTo>
                <a:lnTo>
                  <a:pt x="275989" y="129717"/>
                </a:lnTo>
                <a:lnTo>
                  <a:pt x="275782" y="130361"/>
                </a:lnTo>
                <a:lnTo>
                  <a:pt x="274957" y="131361"/>
                </a:lnTo>
                <a:close/>
              </a:path>
              <a:path w="817879" h="439420">
                <a:moveTo>
                  <a:pt x="284138" y="131361"/>
                </a:moveTo>
                <a:lnTo>
                  <a:pt x="281803" y="131361"/>
                </a:lnTo>
                <a:lnTo>
                  <a:pt x="280978" y="130361"/>
                </a:lnTo>
                <a:lnTo>
                  <a:pt x="280771" y="129717"/>
                </a:lnTo>
                <a:lnTo>
                  <a:pt x="280771" y="128148"/>
                </a:lnTo>
                <a:lnTo>
                  <a:pt x="280978" y="127514"/>
                </a:lnTo>
                <a:lnTo>
                  <a:pt x="281803" y="126518"/>
                </a:lnTo>
                <a:lnTo>
                  <a:pt x="284138" y="126518"/>
                </a:lnTo>
                <a:lnTo>
                  <a:pt x="284960" y="127514"/>
                </a:lnTo>
                <a:lnTo>
                  <a:pt x="285170" y="128148"/>
                </a:lnTo>
                <a:lnTo>
                  <a:pt x="285170" y="129717"/>
                </a:lnTo>
                <a:lnTo>
                  <a:pt x="284963" y="130361"/>
                </a:lnTo>
                <a:lnTo>
                  <a:pt x="284138" y="131361"/>
                </a:lnTo>
                <a:close/>
              </a:path>
              <a:path w="817879" h="439420">
                <a:moveTo>
                  <a:pt x="293318" y="131361"/>
                </a:moveTo>
                <a:lnTo>
                  <a:pt x="290984" y="131361"/>
                </a:lnTo>
                <a:lnTo>
                  <a:pt x="290159" y="130361"/>
                </a:lnTo>
                <a:lnTo>
                  <a:pt x="289952" y="129717"/>
                </a:lnTo>
                <a:lnTo>
                  <a:pt x="289952" y="128148"/>
                </a:lnTo>
                <a:lnTo>
                  <a:pt x="290159" y="127514"/>
                </a:lnTo>
                <a:lnTo>
                  <a:pt x="290984" y="126518"/>
                </a:lnTo>
                <a:lnTo>
                  <a:pt x="293318" y="126518"/>
                </a:lnTo>
                <a:lnTo>
                  <a:pt x="294141" y="127514"/>
                </a:lnTo>
                <a:lnTo>
                  <a:pt x="294350" y="128148"/>
                </a:lnTo>
                <a:lnTo>
                  <a:pt x="294350" y="129717"/>
                </a:lnTo>
                <a:lnTo>
                  <a:pt x="294144" y="130361"/>
                </a:lnTo>
                <a:lnTo>
                  <a:pt x="293318" y="131361"/>
                </a:lnTo>
                <a:close/>
              </a:path>
              <a:path w="817879" h="439420">
                <a:moveTo>
                  <a:pt x="302499" y="131361"/>
                </a:moveTo>
                <a:lnTo>
                  <a:pt x="300165" y="131361"/>
                </a:lnTo>
                <a:lnTo>
                  <a:pt x="299339" y="130361"/>
                </a:lnTo>
                <a:lnTo>
                  <a:pt x="299133" y="129717"/>
                </a:lnTo>
                <a:lnTo>
                  <a:pt x="299133" y="128148"/>
                </a:lnTo>
                <a:lnTo>
                  <a:pt x="299339" y="127514"/>
                </a:lnTo>
                <a:lnTo>
                  <a:pt x="300165" y="126518"/>
                </a:lnTo>
                <a:lnTo>
                  <a:pt x="302499" y="126518"/>
                </a:lnTo>
                <a:lnTo>
                  <a:pt x="303322" y="127514"/>
                </a:lnTo>
                <a:lnTo>
                  <a:pt x="303531" y="128148"/>
                </a:lnTo>
                <a:lnTo>
                  <a:pt x="303531" y="129717"/>
                </a:lnTo>
                <a:lnTo>
                  <a:pt x="303325" y="130361"/>
                </a:lnTo>
                <a:lnTo>
                  <a:pt x="302499" y="131361"/>
                </a:lnTo>
                <a:close/>
              </a:path>
              <a:path w="817879" h="439420">
                <a:moveTo>
                  <a:pt x="311680" y="131361"/>
                </a:moveTo>
                <a:lnTo>
                  <a:pt x="309346" y="131361"/>
                </a:lnTo>
                <a:lnTo>
                  <a:pt x="308520" y="130361"/>
                </a:lnTo>
                <a:lnTo>
                  <a:pt x="308314" y="129717"/>
                </a:lnTo>
                <a:lnTo>
                  <a:pt x="308314" y="128148"/>
                </a:lnTo>
                <a:lnTo>
                  <a:pt x="308520" y="127514"/>
                </a:lnTo>
                <a:lnTo>
                  <a:pt x="309346" y="126518"/>
                </a:lnTo>
                <a:lnTo>
                  <a:pt x="311680" y="126518"/>
                </a:lnTo>
                <a:lnTo>
                  <a:pt x="312503" y="127514"/>
                </a:lnTo>
                <a:lnTo>
                  <a:pt x="312712" y="128148"/>
                </a:lnTo>
                <a:lnTo>
                  <a:pt x="312712" y="129717"/>
                </a:lnTo>
                <a:lnTo>
                  <a:pt x="312506" y="130361"/>
                </a:lnTo>
                <a:lnTo>
                  <a:pt x="311680" y="131361"/>
                </a:lnTo>
                <a:close/>
              </a:path>
              <a:path w="817879" h="439420">
                <a:moveTo>
                  <a:pt x="320865" y="131361"/>
                </a:moveTo>
                <a:lnTo>
                  <a:pt x="318527" y="131361"/>
                </a:lnTo>
                <a:lnTo>
                  <a:pt x="317701" y="130361"/>
                </a:lnTo>
                <a:lnTo>
                  <a:pt x="317495" y="129717"/>
                </a:lnTo>
                <a:lnTo>
                  <a:pt x="317495" y="128148"/>
                </a:lnTo>
                <a:lnTo>
                  <a:pt x="317701" y="127514"/>
                </a:lnTo>
                <a:lnTo>
                  <a:pt x="318527" y="126518"/>
                </a:lnTo>
                <a:lnTo>
                  <a:pt x="320861" y="126518"/>
                </a:lnTo>
                <a:lnTo>
                  <a:pt x="321684" y="127514"/>
                </a:lnTo>
                <a:lnTo>
                  <a:pt x="321893" y="128148"/>
                </a:lnTo>
                <a:lnTo>
                  <a:pt x="321893" y="129717"/>
                </a:lnTo>
                <a:lnTo>
                  <a:pt x="321687" y="130361"/>
                </a:lnTo>
                <a:lnTo>
                  <a:pt x="320865" y="131361"/>
                </a:lnTo>
                <a:close/>
              </a:path>
              <a:path w="817879" h="439420">
                <a:moveTo>
                  <a:pt x="330046" y="131361"/>
                </a:moveTo>
                <a:lnTo>
                  <a:pt x="327708" y="131361"/>
                </a:lnTo>
                <a:lnTo>
                  <a:pt x="326882" y="130361"/>
                </a:lnTo>
                <a:lnTo>
                  <a:pt x="326676" y="129717"/>
                </a:lnTo>
                <a:lnTo>
                  <a:pt x="326676" y="128148"/>
                </a:lnTo>
                <a:lnTo>
                  <a:pt x="326882" y="127514"/>
                </a:lnTo>
                <a:lnTo>
                  <a:pt x="327708" y="126518"/>
                </a:lnTo>
                <a:lnTo>
                  <a:pt x="330042" y="126518"/>
                </a:lnTo>
                <a:lnTo>
                  <a:pt x="330865" y="127514"/>
                </a:lnTo>
                <a:lnTo>
                  <a:pt x="331074" y="128148"/>
                </a:lnTo>
                <a:lnTo>
                  <a:pt x="331074" y="129717"/>
                </a:lnTo>
                <a:lnTo>
                  <a:pt x="330868" y="130361"/>
                </a:lnTo>
                <a:lnTo>
                  <a:pt x="330046" y="131361"/>
                </a:lnTo>
                <a:close/>
              </a:path>
              <a:path w="817879" h="439420">
                <a:moveTo>
                  <a:pt x="339227" y="131361"/>
                </a:moveTo>
                <a:lnTo>
                  <a:pt x="336889" y="131361"/>
                </a:lnTo>
                <a:lnTo>
                  <a:pt x="336063" y="130361"/>
                </a:lnTo>
                <a:lnTo>
                  <a:pt x="335857" y="129717"/>
                </a:lnTo>
                <a:lnTo>
                  <a:pt x="335857" y="128148"/>
                </a:lnTo>
                <a:lnTo>
                  <a:pt x="336063" y="127514"/>
                </a:lnTo>
                <a:lnTo>
                  <a:pt x="336889" y="126518"/>
                </a:lnTo>
                <a:lnTo>
                  <a:pt x="339223" y="126518"/>
                </a:lnTo>
                <a:lnTo>
                  <a:pt x="340046" y="127514"/>
                </a:lnTo>
                <a:lnTo>
                  <a:pt x="340255" y="128148"/>
                </a:lnTo>
                <a:lnTo>
                  <a:pt x="340255" y="129717"/>
                </a:lnTo>
                <a:lnTo>
                  <a:pt x="340049" y="130361"/>
                </a:lnTo>
                <a:lnTo>
                  <a:pt x="339227" y="131361"/>
                </a:lnTo>
                <a:close/>
              </a:path>
              <a:path w="817879" h="439420">
                <a:moveTo>
                  <a:pt x="348407" y="131361"/>
                </a:moveTo>
                <a:lnTo>
                  <a:pt x="346069" y="131361"/>
                </a:lnTo>
                <a:lnTo>
                  <a:pt x="345244" y="130361"/>
                </a:lnTo>
                <a:lnTo>
                  <a:pt x="345038" y="129717"/>
                </a:lnTo>
                <a:lnTo>
                  <a:pt x="345038" y="128148"/>
                </a:lnTo>
                <a:lnTo>
                  <a:pt x="345244" y="127514"/>
                </a:lnTo>
                <a:lnTo>
                  <a:pt x="346069" y="126518"/>
                </a:lnTo>
                <a:lnTo>
                  <a:pt x="348404" y="126518"/>
                </a:lnTo>
                <a:lnTo>
                  <a:pt x="349226" y="127514"/>
                </a:lnTo>
                <a:lnTo>
                  <a:pt x="349436" y="128148"/>
                </a:lnTo>
                <a:lnTo>
                  <a:pt x="349436" y="129717"/>
                </a:lnTo>
                <a:lnTo>
                  <a:pt x="349229" y="130361"/>
                </a:lnTo>
                <a:lnTo>
                  <a:pt x="348407" y="131361"/>
                </a:lnTo>
                <a:close/>
              </a:path>
              <a:path w="817879" h="439420">
                <a:moveTo>
                  <a:pt x="357588" y="131361"/>
                </a:moveTo>
                <a:lnTo>
                  <a:pt x="355254" y="131361"/>
                </a:lnTo>
                <a:lnTo>
                  <a:pt x="354428" y="130361"/>
                </a:lnTo>
                <a:lnTo>
                  <a:pt x="354222" y="129717"/>
                </a:lnTo>
                <a:lnTo>
                  <a:pt x="354222" y="128148"/>
                </a:lnTo>
                <a:lnTo>
                  <a:pt x="354428" y="127514"/>
                </a:lnTo>
                <a:lnTo>
                  <a:pt x="355254" y="126518"/>
                </a:lnTo>
                <a:lnTo>
                  <a:pt x="357588" y="126518"/>
                </a:lnTo>
                <a:lnTo>
                  <a:pt x="358411" y="127514"/>
                </a:lnTo>
                <a:lnTo>
                  <a:pt x="358620" y="128148"/>
                </a:lnTo>
                <a:lnTo>
                  <a:pt x="358620" y="129717"/>
                </a:lnTo>
                <a:lnTo>
                  <a:pt x="358414" y="130361"/>
                </a:lnTo>
                <a:lnTo>
                  <a:pt x="357588" y="131361"/>
                </a:lnTo>
                <a:close/>
              </a:path>
              <a:path w="817879" h="439420">
                <a:moveTo>
                  <a:pt x="366769" y="131361"/>
                </a:moveTo>
                <a:lnTo>
                  <a:pt x="364435" y="131361"/>
                </a:lnTo>
                <a:lnTo>
                  <a:pt x="363609" y="130361"/>
                </a:lnTo>
                <a:lnTo>
                  <a:pt x="363403" y="129717"/>
                </a:lnTo>
                <a:lnTo>
                  <a:pt x="363403" y="128148"/>
                </a:lnTo>
                <a:lnTo>
                  <a:pt x="363609" y="127514"/>
                </a:lnTo>
                <a:lnTo>
                  <a:pt x="364435" y="126518"/>
                </a:lnTo>
                <a:lnTo>
                  <a:pt x="366769" y="126518"/>
                </a:lnTo>
                <a:lnTo>
                  <a:pt x="367592" y="127514"/>
                </a:lnTo>
                <a:lnTo>
                  <a:pt x="367801" y="128148"/>
                </a:lnTo>
                <a:lnTo>
                  <a:pt x="367801" y="129717"/>
                </a:lnTo>
                <a:lnTo>
                  <a:pt x="367595" y="130361"/>
                </a:lnTo>
                <a:lnTo>
                  <a:pt x="366769" y="131361"/>
                </a:lnTo>
                <a:close/>
              </a:path>
              <a:path w="817879" h="439420">
                <a:moveTo>
                  <a:pt x="375950" y="131361"/>
                </a:moveTo>
                <a:lnTo>
                  <a:pt x="373616" y="131361"/>
                </a:lnTo>
                <a:lnTo>
                  <a:pt x="372790" y="130361"/>
                </a:lnTo>
                <a:lnTo>
                  <a:pt x="372584" y="129717"/>
                </a:lnTo>
                <a:lnTo>
                  <a:pt x="372584" y="128148"/>
                </a:lnTo>
                <a:lnTo>
                  <a:pt x="372790" y="127514"/>
                </a:lnTo>
                <a:lnTo>
                  <a:pt x="373616" y="126518"/>
                </a:lnTo>
                <a:lnTo>
                  <a:pt x="375950" y="126518"/>
                </a:lnTo>
                <a:lnTo>
                  <a:pt x="376773" y="127514"/>
                </a:lnTo>
                <a:lnTo>
                  <a:pt x="376982" y="128148"/>
                </a:lnTo>
                <a:lnTo>
                  <a:pt x="376982" y="129717"/>
                </a:lnTo>
                <a:lnTo>
                  <a:pt x="376776" y="130361"/>
                </a:lnTo>
                <a:lnTo>
                  <a:pt x="375950" y="131361"/>
                </a:lnTo>
                <a:close/>
              </a:path>
              <a:path w="817879" h="439420">
                <a:moveTo>
                  <a:pt x="385131" y="131361"/>
                </a:moveTo>
                <a:lnTo>
                  <a:pt x="382797" y="131361"/>
                </a:lnTo>
                <a:lnTo>
                  <a:pt x="381971" y="130361"/>
                </a:lnTo>
                <a:lnTo>
                  <a:pt x="381765" y="129717"/>
                </a:lnTo>
                <a:lnTo>
                  <a:pt x="381765" y="128148"/>
                </a:lnTo>
                <a:lnTo>
                  <a:pt x="381971" y="127514"/>
                </a:lnTo>
                <a:lnTo>
                  <a:pt x="382797" y="126518"/>
                </a:lnTo>
                <a:lnTo>
                  <a:pt x="385131" y="126518"/>
                </a:lnTo>
                <a:lnTo>
                  <a:pt x="385954" y="127514"/>
                </a:lnTo>
                <a:lnTo>
                  <a:pt x="386163" y="128148"/>
                </a:lnTo>
                <a:lnTo>
                  <a:pt x="386163" y="129717"/>
                </a:lnTo>
                <a:lnTo>
                  <a:pt x="385957" y="130361"/>
                </a:lnTo>
                <a:lnTo>
                  <a:pt x="385131" y="131361"/>
                </a:lnTo>
                <a:close/>
              </a:path>
              <a:path w="817879" h="439420">
                <a:moveTo>
                  <a:pt x="394312" y="131361"/>
                </a:moveTo>
                <a:lnTo>
                  <a:pt x="391978" y="131361"/>
                </a:lnTo>
                <a:lnTo>
                  <a:pt x="391152" y="130361"/>
                </a:lnTo>
                <a:lnTo>
                  <a:pt x="390946" y="129717"/>
                </a:lnTo>
                <a:lnTo>
                  <a:pt x="390946" y="128148"/>
                </a:lnTo>
                <a:lnTo>
                  <a:pt x="391152" y="127514"/>
                </a:lnTo>
                <a:lnTo>
                  <a:pt x="391978" y="126518"/>
                </a:lnTo>
                <a:lnTo>
                  <a:pt x="394312" y="126518"/>
                </a:lnTo>
                <a:lnTo>
                  <a:pt x="395135" y="127514"/>
                </a:lnTo>
                <a:lnTo>
                  <a:pt x="395344" y="128148"/>
                </a:lnTo>
                <a:lnTo>
                  <a:pt x="395344" y="129717"/>
                </a:lnTo>
                <a:lnTo>
                  <a:pt x="395137" y="130361"/>
                </a:lnTo>
                <a:lnTo>
                  <a:pt x="394312" y="131361"/>
                </a:lnTo>
                <a:close/>
              </a:path>
              <a:path w="817879" h="439420">
                <a:moveTo>
                  <a:pt x="403493" y="131361"/>
                </a:moveTo>
                <a:lnTo>
                  <a:pt x="401158" y="131361"/>
                </a:lnTo>
                <a:lnTo>
                  <a:pt x="400333" y="130361"/>
                </a:lnTo>
                <a:lnTo>
                  <a:pt x="400126" y="129717"/>
                </a:lnTo>
                <a:lnTo>
                  <a:pt x="400126" y="128148"/>
                </a:lnTo>
                <a:lnTo>
                  <a:pt x="400333" y="127514"/>
                </a:lnTo>
                <a:lnTo>
                  <a:pt x="401158" y="126518"/>
                </a:lnTo>
                <a:lnTo>
                  <a:pt x="403493" y="126518"/>
                </a:lnTo>
                <a:lnTo>
                  <a:pt x="404315" y="127514"/>
                </a:lnTo>
                <a:lnTo>
                  <a:pt x="404525" y="128148"/>
                </a:lnTo>
                <a:lnTo>
                  <a:pt x="404525" y="129717"/>
                </a:lnTo>
                <a:lnTo>
                  <a:pt x="404318" y="130361"/>
                </a:lnTo>
                <a:lnTo>
                  <a:pt x="403493" y="131361"/>
                </a:lnTo>
                <a:close/>
              </a:path>
              <a:path w="817879" h="439420">
                <a:moveTo>
                  <a:pt x="412674" y="131361"/>
                </a:moveTo>
                <a:lnTo>
                  <a:pt x="410339" y="131361"/>
                </a:lnTo>
                <a:lnTo>
                  <a:pt x="409514" y="130361"/>
                </a:lnTo>
                <a:lnTo>
                  <a:pt x="409307" y="129717"/>
                </a:lnTo>
                <a:lnTo>
                  <a:pt x="409307" y="128148"/>
                </a:lnTo>
                <a:lnTo>
                  <a:pt x="409514" y="127514"/>
                </a:lnTo>
                <a:lnTo>
                  <a:pt x="410339" y="126518"/>
                </a:lnTo>
                <a:lnTo>
                  <a:pt x="412674" y="126518"/>
                </a:lnTo>
                <a:lnTo>
                  <a:pt x="413496" y="127514"/>
                </a:lnTo>
                <a:lnTo>
                  <a:pt x="413709" y="128148"/>
                </a:lnTo>
                <a:lnTo>
                  <a:pt x="413709" y="129717"/>
                </a:lnTo>
                <a:lnTo>
                  <a:pt x="413499" y="130361"/>
                </a:lnTo>
                <a:lnTo>
                  <a:pt x="412674" y="131361"/>
                </a:lnTo>
                <a:close/>
              </a:path>
              <a:path w="817879" h="439420">
                <a:moveTo>
                  <a:pt x="421855" y="131361"/>
                </a:moveTo>
                <a:lnTo>
                  <a:pt x="419520" y="131361"/>
                </a:lnTo>
                <a:lnTo>
                  <a:pt x="418698" y="130361"/>
                </a:lnTo>
                <a:lnTo>
                  <a:pt x="418492" y="129717"/>
                </a:lnTo>
                <a:lnTo>
                  <a:pt x="418492" y="128148"/>
                </a:lnTo>
                <a:lnTo>
                  <a:pt x="418698" y="127514"/>
                </a:lnTo>
                <a:lnTo>
                  <a:pt x="419520" y="126518"/>
                </a:lnTo>
                <a:lnTo>
                  <a:pt x="421855" y="126518"/>
                </a:lnTo>
                <a:lnTo>
                  <a:pt x="422677" y="127514"/>
                </a:lnTo>
                <a:lnTo>
                  <a:pt x="422890" y="128148"/>
                </a:lnTo>
                <a:lnTo>
                  <a:pt x="422890" y="129717"/>
                </a:lnTo>
                <a:lnTo>
                  <a:pt x="422680" y="130361"/>
                </a:lnTo>
                <a:lnTo>
                  <a:pt x="421855" y="131361"/>
                </a:lnTo>
                <a:close/>
              </a:path>
              <a:path w="817879" h="439420">
                <a:moveTo>
                  <a:pt x="431035" y="131361"/>
                </a:moveTo>
                <a:lnTo>
                  <a:pt x="428701" y="131361"/>
                </a:lnTo>
                <a:lnTo>
                  <a:pt x="427879" y="130361"/>
                </a:lnTo>
                <a:lnTo>
                  <a:pt x="427673" y="129717"/>
                </a:lnTo>
                <a:lnTo>
                  <a:pt x="427673" y="128148"/>
                </a:lnTo>
                <a:lnTo>
                  <a:pt x="427879" y="127514"/>
                </a:lnTo>
                <a:lnTo>
                  <a:pt x="428701" y="126518"/>
                </a:lnTo>
                <a:lnTo>
                  <a:pt x="431036" y="126518"/>
                </a:lnTo>
                <a:lnTo>
                  <a:pt x="431858" y="127514"/>
                </a:lnTo>
                <a:lnTo>
                  <a:pt x="432071" y="128148"/>
                </a:lnTo>
                <a:lnTo>
                  <a:pt x="432071" y="129717"/>
                </a:lnTo>
                <a:lnTo>
                  <a:pt x="431861" y="130361"/>
                </a:lnTo>
                <a:lnTo>
                  <a:pt x="431035" y="131361"/>
                </a:lnTo>
                <a:close/>
              </a:path>
              <a:path w="817879" h="439420">
                <a:moveTo>
                  <a:pt x="440216" y="131361"/>
                </a:moveTo>
                <a:lnTo>
                  <a:pt x="437882" y="131361"/>
                </a:lnTo>
                <a:lnTo>
                  <a:pt x="437060" y="130361"/>
                </a:lnTo>
                <a:lnTo>
                  <a:pt x="436854" y="129717"/>
                </a:lnTo>
                <a:lnTo>
                  <a:pt x="436854" y="128148"/>
                </a:lnTo>
                <a:lnTo>
                  <a:pt x="437060" y="127514"/>
                </a:lnTo>
                <a:lnTo>
                  <a:pt x="437882" y="126518"/>
                </a:lnTo>
                <a:lnTo>
                  <a:pt x="440216" y="126518"/>
                </a:lnTo>
                <a:lnTo>
                  <a:pt x="441039" y="127514"/>
                </a:lnTo>
                <a:lnTo>
                  <a:pt x="441252" y="128148"/>
                </a:lnTo>
                <a:lnTo>
                  <a:pt x="441252" y="129717"/>
                </a:lnTo>
                <a:lnTo>
                  <a:pt x="441042" y="130361"/>
                </a:lnTo>
                <a:lnTo>
                  <a:pt x="440216" y="131361"/>
                </a:lnTo>
                <a:close/>
              </a:path>
              <a:path w="817879" h="439420">
                <a:moveTo>
                  <a:pt x="449397" y="131361"/>
                </a:moveTo>
                <a:lnTo>
                  <a:pt x="447063" y="131361"/>
                </a:lnTo>
                <a:lnTo>
                  <a:pt x="446241" y="130361"/>
                </a:lnTo>
                <a:lnTo>
                  <a:pt x="446034" y="129717"/>
                </a:lnTo>
                <a:lnTo>
                  <a:pt x="446034" y="128148"/>
                </a:lnTo>
                <a:lnTo>
                  <a:pt x="446241" y="127514"/>
                </a:lnTo>
                <a:lnTo>
                  <a:pt x="447063" y="126518"/>
                </a:lnTo>
                <a:lnTo>
                  <a:pt x="449397" y="126518"/>
                </a:lnTo>
                <a:lnTo>
                  <a:pt x="450220" y="127514"/>
                </a:lnTo>
                <a:lnTo>
                  <a:pt x="450433" y="128148"/>
                </a:lnTo>
                <a:lnTo>
                  <a:pt x="450433" y="129717"/>
                </a:lnTo>
                <a:lnTo>
                  <a:pt x="450223" y="130361"/>
                </a:lnTo>
                <a:lnTo>
                  <a:pt x="449397" y="131361"/>
                </a:lnTo>
                <a:close/>
              </a:path>
              <a:path w="817879" h="439420">
                <a:moveTo>
                  <a:pt x="458578" y="131361"/>
                </a:moveTo>
                <a:lnTo>
                  <a:pt x="456244" y="131361"/>
                </a:lnTo>
                <a:lnTo>
                  <a:pt x="455422" y="130361"/>
                </a:lnTo>
                <a:lnTo>
                  <a:pt x="455215" y="129717"/>
                </a:lnTo>
                <a:lnTo>
                  <a:pt x="455215" y="128148"/>
                </a:lnTo>
                <a:lnTo>
                  <a:pt x="455422" y="127514"/>
                </a:lnTo>
                <a:lnTo>
                  <a:pt x="456244" y="126518"/>
                </a:lnTo>
                <a:lnTo>
                  <a:pt x="458578" y="126518"/>
                </a:lnTo>
                <a:lnTo>
                  <a:pt x="459401" y="127514"/>
                </a:lnTo>
                <a:lnTo>
                  <a:pt x="459614" y="128148"/>
                </a:lnTo>
                <a:lnTo>
                  <a:pt x="459614" y="129717"/>
                </a:lnTo>
                <a:lnTo>
                  <a:pt x="459404" y="130361"/>
                </a:lnTo>
                <a:lnTo>
                  <a:pt x="458578" y="131361"/>
                </a:lnTo>
                <a:close/>
              </a:path>
              <a:path w="817879" h="439420">
                <a:moveTo>
                  <a:pt x="467759" y="131361"/>
                </a:moveTo>
                <a:lnTo>
                  <a:pt x="465425" y="131361"/>
                </a:lnTo>
                <a:lnTo>
                  <a:pt x="464603" y="130361"/>
                </a:lnTo>
                <a:lnTo>
                  <a:pt x="464396" y="129717"/>
                </a:lnTo>
                <a:lnTo>
                  <a:pt x="464396" y="128148"/>
                </a:lnTo>
                <a:lnTo>
                  <a:pt x="464603" y="127514"/>
                </a:lnTo>
                <a:lnTo>
                  <a:pt x="465425" y="126518"/>
                </a:lnTo>
                <a:lnTo>
                  <a:pt x="467759" y="126518"/>
                </a:lnTo>
                <a:lnTo>
                  <a:pt x="468582" y="127514"/>
                </a:lnTo>
                <a:lnTo>
                  <a:pt x="468795" y="128148"/>
                </a:lnTo>
                <a:lnTo>
                  <a:pt x="468795" y="129717"/>
                </a:lnTo>
                <a:lnTo>
                  <a:pt x="468585" y="130361"/>
                </a:lnTo>
                <a:lnTo>
                  <a:pt x="467759" y="131361"/>
                </a:lnTo>
                <a:close/>
              </a:path>
              <a:path w="817879" h="439420">
                <a:moveTo>
                  <a:pt x="476940" y="131361"/>
                </a:moveTo>
                <a:lnTo>
                  <a:pt x="474606" y="131361"/>
                </a:lnTo>
                <a:lnTo>
                  <a:pt x="473784" y="130361"/>
                </a:lnTo>
                <a:lnTo>
                  <a:pt x="473577" y="129717"/>
                </a:lnTo>
                <a:lnTo>
                  <a:pt x="473577" y="128148"/>
                </a:lnTo>
                <a:lnTo>
                  <a:pt x="473784" y="127514"/>
                </a:lnTo>
                <a:lnTo>
                  <a:pt x="474606" y="126518"/>
                </a:lnTo>
                <a:lnTo>
                  <a:pt x="476940" y="126518"/>
                </a:lnTo>
                <a:lnTo>
                  <a:pt x="477763" y="127514"/>
                </a:lnTo>
                <a:lnTo>
                  <a:pt x="477976" y="128148"/>
                </a:lnTo>
                <a:lnTo>
                  <a:pt x="477976" y="129717"/>
                </a:lnTo>
                <a:lnTo>
                  <a:pt x="477766" y="130361"/>
                </a:lnTo>
                <a:lnTo>
                  <a:pt x="476940" y="131361"/>
                </a:lnTo>
                <a:close/>
              </a:path>
              <a:path w="817879" h="439420">
                <a:moveTo>
                  <a:pt x="486121" y="131361"/>
                </a:moveTo>
                <a:lnTo>
                  <a:pt x="483787" y="131361"/>
                </a:lnTo>
                <a:lnTo>
                  <a:pt x="482964" y="130361"/>
                </a:lnTo>
                <a:lnTo>
                  <a:pt x="482758" y="129717"/>
                </a:lnTo>
                <a:lnTo>
                  <a:pt x="482758" y="128148"/>
                </a:lnTo>
                <a:lnTo>
                  <a:pt x="482964" y="127514"/>
                </a:lnTo>
                <a:lnTo>
                  <a:pt x="483787" y="126518"/>
                </a:lnTo>
                <a:lnTo>
                  <a:pt x="486121" y="126518"/>
                </a:lnTo>
                <a:lnTo>
                  <a:pt x="486943" y="127514"/>
                </a:lnTo>
                <a:lnTo>
                  <a:pt x="487156" y="128148"/>
                </a:lnTo>
                <a:lnTo>
                  <a:pt x="487156" y="129717"/>
                </a:lnTo>
                <a:lnTo>
                  <a:pt x="486946" y="130361"/>
                </a:lnTo>
                <a:lnTo>
                  <a:pt x="486121" y="131361"/>
                </a:lnTo>
                <a:close/>
              </a:path>
              <a:path w="817879" h="439420">
                <a:moveTo>
                  <a:pt x="495302" y="131361"/>
                </a:moveTo>
                <a:lnTo>
                  <a:pt x="492967" y="131361"/>
                </a:lnTo>
                <a:lnTo>
                  <a:pt x="492145" y="130361"/>
                </a:lnTo>
                <a:lnTo>
                  <a:pt x="491939" y="129717"/>
                </a:lnTo>
                <a:lnTo>
                  <a:pt x="491939" y="128148"/>
                </a:lnTo>
                <a:lnTo>
                  <a:pt x="492145" y="127514"/>
                </a:lnTo>
                <a:lnTo>
                  <a:pt x="492967" y="126518"/>
                </a:lnTo>
                <a:lnTo>
                  <a:pt x="495302" y="126518"/>
                </a:lnTo>
                <a:lnTo>
                  <a:pt x="496124" y="127514"/>
                </a:lnTo>
                <a:lnTo>
                  <a:pt x="496337" y="128148"/>
                </a:lnTo>
                <a:lnTo>
                  <a:pt x="496337" y="129717"/>
                </a:lnTo>
                <a:lnTo>
                  <a:pt x="496127" y="130361"/>
                </a:lnTo>
                <a:lnTo>
                  <a:pt x="495302" y="131361"/>
                </a:lnTo>
                <a:close/>
              </a:path>
              <a:path w="817879" h="439420">
                <a:moveTo>
                  <a:pt x="504486" y="131361"/>
                </a:moveTo>
                <a:lnTo>
                  <a:pt x="502148" y="131361"/>
                </a:lnTo>
                <a:lnTo>
                  <a:pt x="501326" y="130361"/>
                </a:lnTo>
                <a:lnTo>
                  <a:pt x="501120" y="129717"/>
                </a:lnTo>
                <a:lnTo>
                  <a:pt x="501120" y="128148"/>
                </a:lnTo>
                <a:lnTo>
                  <a:pt x="501326" y="127514"/>
                </a:lnTo>
                <a:lnTo>
                  <a:pt x="502148" y="126518"/>
                </a:lnTo>
                <a:lnTo>
                  <a:pt x="504483" y="126518"/>
                </a:lnTo>
                <a:lnTo>
                  <a:pt x="505305" y="127514"/>
                </a:lnTo>
                <a:lnTo>
                  <a:pt x="505518" y="128148"/>
                </a:lnTo>
                <a:lnTo>
                  <a:pt x="505518" y="129717"/>
                </a:lnTo>
                <a:lnTo>
                  <a:pt x="505308" y="130361"/>
                </a:lnTo>
                <a:lnTo>
                  <a:pt x="504486" y="131361"/>
                </a:lnTo>
                <a:close/>
              </a:path>
              <a:path w="817879" h="439420">
                <a:moveTo>
                  <a:pt x="513667" y="131361"/>
                </a:moveTo>
                <a:lnTo>
                  <a:pt x="511329" y="131361"/>
                </a:lnTo>
                <a:lnTo>
                  <a:pt x="510507" y="130361"/>
                </a:lnTo>
                <a:lnTo>
                  <a:pt x="510301" y="129717"/>
                </a:lnTo>
                <a:lnTo>
                  <a:pt x="510301" y="128148"/>
                </a:lnTo>
                <a:lnTo>
                  <a:pt x="510507" y="127514"/>
                </a:lnTo>
                <a:lnTo>
                  <a:pt x="511329" y="126518"/>
                </a:lnTo>
                <a:lnTo>
                  <a:pt x="513664" y="126518"/>
                </a:lnTo>
                <a:lnTo>
                  <a:pt x="514486" y="127514"/>
                </a:lnTo>
                <a:lnTo>
                  <a:pt x="514699" y="128148"/>
                </a:lnTo>
                <a:lnTo>
                  <a:pt x="514699" y="129717"/>
                </a:lnTo>
                <a:lnTo>
                  <a:pt x="514489" y="130361"/>
                </a:lnTo>
                <a:lnTo>
                  <a:pt x="513667" y="131361"/>
                </a:lnTo>
                <a:close/>
              </a:path>
              <a:path w="817879" h="439420">
                <a:moveTo>
                  <a:pt x="522848" y="131361"/>
                </a:moveTo>
                <a:lnTo>
                  <a:pt x="520510" y="131361"/>
                </a:lnTo>
                <a:lnTo>
                  <a:pt x="519688" y="130361"/>
                </a:lnTo>
                <a:lnTo>
                  <a:pt x="519482" y="129717"/>
                </a:lnTo>
                <a:lnTo>
                  <a:pt x="519482" y="128148"/>
                </a:lnTo>
                <a:lnTo>
                  <a:pt x="519688" y="127514"/>
                </a:lnTo>
                <a:lnTo>
                  <a:pt x="520510" y="126518"/>
                </a:lnTo>
                <a:lnTo>
                  <a:pt x="522844" y="126518"/>
                </a:lnTo>
                <a:lnTo>
                  <a:pt x="523667" y="127514"/>
                </a:lnTo>
                <a:lnTo>
                  <a:pt x="523880" y="128148"/>
                </a:lnTo>
                <a:lnTo>
                  <a:pt x="523880" y="129717"/>
                </a:lnTo>
                <a:lnTo>
                  <a:pt x="523670" y="130361"/>
                </a:lnTo>
                <a:lnTo>
                  <a:pt x="522848" y="131361"/>
                </a:lnTo>
                <a:close/>
              </a:path>
              <a:path w="817879" h="439420">
                <a:moveTo>
                  <a:pt x="532029" y="131361"/>
                </a:moveTo>
                <a:lnTo>
                  <a:pt x="529695" y="131361"/>
                </a:lnTo>
                <a:lnTo>
                  <a:pt x="528873" y="130361"/>
                </a:lnTo>
                <a:lnTo>
                  <a:pt x="528666" y="129717"/>
                </a:lnTo>
                <a:lnTo>
                  <a:pt x="528666" y="128148"/>
                </a:lnTo>
                <a:lnTo>
                  <a:pt x="528873" y="127514"/>
                </a:lnTo>
                <a:lnTo>
                  <a:pt x="529695" y="126518"/>
                </a:lnTo>
                <a:lnTo>
                  <a:pt x="532029" y="126518"/>
                </a:lnTo>
                <a:lnTo>
                  <a:pt x="532852" y="127514"/>
                </a:lnTo>
                <a:lnTo>
                  <a:pt x="533064" y="128148"/>
                </a:lnTo>
                <a:lnTo>
                  <a:pt x="533064" y="129717"/>
                </a:lnTo>
                <a:lnTo>
                  <a:pt x="532854" y="130361"/>
                </a:lnTo>
                <a:lnTo>
                  <a:pt x="532029" y="131361"/>
                </a:lnTo>
                <a:close/>
              </a:path>
              <a:path w="817879" h="439420">
                <a:moveTo>
                  <a:pt x="541210" y="131361"/>
                </a:moveTo>
                <a:lnTo>
                  <a:pt x="538875" y="131361"/>
                </a:lnTo>
                <a:lnTo>
                  <a:pt x="538053" y="130361"/>
                </a:lnTo>
                <a:lnTo>
                  <a:pt x="537847" y="129717"/>
                </a:lnTo>
                <a:lnTo>
                  <a:pt x="537847" y="128148"/>
                </a:lnTo>
                <a:lnTo>
                  <a:pt x="538053" y="127514"/>
                </a:lnTo>
                <a:lnTo>
                  <a:pt x="538875" y="126518"/>
                </a:lnTo>
                <a:lnTo>
                  <a:pt x="541210" y="126518"/>
                </a:lnTo>
                <a:lnTo>
                  <a:pt x="542032" y="127514"/>
                </a:lnTo>
                <a:lnTo>
                  <a:pt x="542245" y="128148"/>
                </a:lnTo>
                <a:lnTo>
                  <a:pt x="542245" y="129717"/>
                </a:lnTo>
                <a:lnTo>
                  <a:pt x="542035" y="130361"/>
                </a:lnTo>
                <a:lnTo>
                  <a:pt x="541210" y="131361"/>
                </a:lnTo>
                <a:close/>
              </a:path>
              <a:path w="817879" h="439420">
                <a:moveTo>
                  <a:pt x="550391" y="131361"/>
                </a:moveTo>
                <a:lnTo>
                  <a:pt x="548056" y="131361"/>
                </a:lnTo>
                <a:lnTo>
                  <a:pt x="547234" y="130361"/>
                </a:lnTo>
                <a:lnTo>
                  <a:pt x="547028" y="129717"/>
                </a:lnTo>
                <a:lnTo>
                  <a:pt x="547028" y="128148"/>
                </a:lnTo>
                <a:lnTo>
                  <a:pt x="547234" y="127514"/>
                </a:lnTo>
                <a:lnTo>
                  <a:pt x="548056" y="126518"/>
                </a:lnTo>
                <a:lnTo>
                  <a:pt x="550391" y="126518"/>
                </a:lnTo>
                <a:lnTo>
                  <a:pt x="551213" y="127514"/>
                </a:lnTo>
                <a:lnTo>
                  <a:pt x="551426" y="128148"/>
                </a:lnTo>
                <a:lnTo>
                  <a:pt x="551426" y="129717"/>
                </a:lnTo>
                <a:lnTo>
                  <a:pt x="551216" y="130361"/>
                </a:lnTo>
                <a:lnTo>
                  <a:pt x="550391" y="131361"/>
                </a:lnTo>
                <a:close/>
              </a:path>
              <a:path w="817879" h="439420">
                <a:moveTo>
                  <a:pt x="559572" y="131361"/>
                </a:moveTo>
                <a:lnTo>
                  <a:pt x="557237" y="131361"/>
                </a:lnTo>
                <a:lnTo>
                  <a:pt x="556415" y="130361"/>
                </a:lnTo>
                <a:lnTo>
                  <a:pt x="556209" y="129717"/>
                </a:lnTo>
                <a:lnTo>
                  <a:pt x="556209" y="128148"/>
                </a:lnTo>
                <a:lnTo>
                  <a:pt x="556415" y="127514"/>
                </a:lnTo>
                <a:lnTo>
                  <a:pt x="557237" y="126518"/>
                </a:lnTo>
                <a:lnTo>
                  <a:pt x="559572" y="126518"/>
                </a:lnTo>
                <a:lnTo>
                  <a:pt x="560394" y="127514"/>
                </a:lnTo>
                <a:lnTo>
                  <a:pt x="560607" y="128148"/>
                </a:lnTo>
                <a:lnTo>
                  <a:pt x="560607" y="129717"/>
                </a:lnTo>
                <a:lnTo>
                  <a:pt x="560397" y="130361"/>
                </a:lnTo>
                <a:lnTo>
                  <a:pt x="559572" y="131361"/>
                </a:lnTo>
                <a:close/>
              </a:path>
              <a:path w="817879" h="439420">
                <a:moveTo>
                  <a:pt x="568752" y="131361"/>
                </a:moveTo>
                <a:lnTo>
                  <a:pt x="566418" y="131361"/>
                </a:lnTo>
                <a:lnTo>
                  <a:pt x="565596" y="130361"/>
                </a:lnTo>
                <a:lnTo>
                  <a:pt x="565390" y="129717"/>
                </a:lnTo>
                <a:lnTo>
                  <a:pt x="565390" y="128148"/>
                </a:lnTo>
                <a:lnTo>
                  <a:pt x="565596" y="127514"/>
                </a:lnTo>
                <a:lnTo>
                  <a:pt x="566418" y="126518"/>
                </a:lnTo>
                <a:lnTo>
                  <a:pt x="568752" y="126518"/>
                </a:lnTo>
                <a:lnTo>
                  <a:pt x="569575" y="127514"/>
                </a:lnTo>
                <a:lnTo>
                  <a:pt x="569788" y="128148"/>
                </a:lnTo>
                <a:lnTo>
                  <a:pt x="569788" y="129717"/>
                </a:lnTo>
                <a:lnTo>
                  <a:pt x="569578" y="130361"/>
                </a:lnTo>
                <a:lnTo>
                  <a:pt x="568752" y="131361"/>
                </a:lnTo>
                <a:close/>
              </a:path>
              <a:path w="817879" h="439420">
                <a:moveTo>
                  <a:pt x="577933" y="131361"/>
                </a:moveTo>
                <a:lnTo>
                  <a:pt x="575599" y="131361"/>
                </a:lnTo>
                <a:lnTo>
                  <a:pt x="574777" y="130361"/>
                </a:lnTo>
                <a:lnTo>
                  <a:pt x="574571" y="129717"/>
                </a:lnTo>
                <a:lnTo>
                  <a:pt x="574571" y="128148"/>
                </a:lnTo>
                <a:lnTo>
                  <a:pt x="574777" y="127514"/>
                </a:lnTo>
                <a:lnTo>
                  <a:pt x="575599" y="126518"/>
                </a:lnTo>
                <a:lnTo>
                  <a:pt x="577933" y="126518"/>
                </a:lnTo>
                <a:lnTo>
                  <a:pt x="578756" y="127514"/>
                </a:lnTo>
                <a:lnTo>
                  <a:pt x="578969" y="128148"/>
                </a:lnTo>
                <a:lnTo>
                  <a:pt x="578969" y="129717"/>
                </a:lnTo>
                <a:lnTo>
                  <a:pt x="578759" y="130361"/>
                </a:lnTo>
                <a:lnTo>
                  <a:pt x="577933" y="131361"/>
                </a:lnTo>
                <a:close/>
              </a:path>
              <a:path w="817879" h="439420">
                <a:moveTo>
                  <a:pt x="587114" y="131361"/>
                </a:moveTo>
                <a:lnTo>
                  <a:pt x="584780" y="131361"/>
                </a:lnTo>
                <a:lnTo>
                  <a:pt x="583958" y="130361"/>
                </a:lnTo>
                <a:lnTo>
                  <a:pt x="583752" y="129717"/>
                </a:lnTo>
                <a:lnTo>
                  <a:pt x="583752" y="128148"/>
                </a:lnTo>
                <a:lnTo>
                  <a:pt x="583958" y="127514"/>
                </a:lnTo>
                <a:lnTo>
                  <a:pt x="584780" y="126518"/>
                </a:lnTo>
                <a:lnTo>
                  <a:pt x="587114" y="126518"/>
                </a:lnTo>
                <a:lnTo>
                  <a:pt x="587937" y="127514"/>
                </a:lnTo>
                <a:lnTo>
                  <a:pt x="588150" y="128148"/>
                </a:lnTo>
                <a:lnTo>
                  <a:pt x="588150" y="129717"/>
                </a:lnTo>
                <a:lnTo>
                  <a:pt x="587940" y="130361"/>
                </a:lnTo>
                <a:lnTo>
                  <a:pt x="587114" y="131361"/>
                </a:lnTo>
                <a:close/>
              </a:path>
              <a:path w="817879" h="439420">
                <a:moveTo>
                  <a:pt x="596295" y="131361"/>
                </a:moveTo>
                <a:lnTo>
                  <a:pt x="593961" y="131361"/>
                </a:lnTo>
                <a:lnTo>
                  <a:pt x="593139" y="130361"/>
                </a:lnTo>
                <a:lnTo>
                  <a:pt x="592932" y="129717"/>
                </a:lnTo>
                <a:lnTo>
                  <a:pt x="592932" y="128148"/>
                </a:lnTo>
                <a:lnTo>
                  <a:pt x="593139" y="127514"/>
                </a:lnTo>
                <a:lnTo>
                  <a:pt x="593961" y="126518"/>
                </a:lnTo>
                <a:lnTo>
                  <a:pt x="596295" y="126518"/>
                </a:lnTo>
                <a:lnTo>
                  <a:pt x="597118" y="127514"/>
                </a:lnTo>
                <a:lnTo>
                  <a:pt x="597331" y="128148"/>
                </a:lnTo>
                <a:lnTo>
                  <a:pt x="597331" y="129717"/>
                </a:lnTo>
                <a:lnTo>
                  <a:pt x="597121" y="130361"/>
                </a:lnTo>
                <a:lnTo>
                  <a:pt x="596295" y="131361"/>
                </a:lnTo>
                <a:close/>
              </a:path>
              <a:path w="817879" h="439420">
                <a:moveTo>
                  <a:pt x="605476" y="131361"/>
                </a:moveTo>
                <a:lnTo>
                  <a:pt x="603142" y="131361"/>
                </a:lnTo>
                <a:lnTo>
                  <a:pt x="602320" y="130361"/>
                </a:lnTo>
                <a:lnTo>
                  <a:pt x="602113" y="129717"/>
                </a:lnTo>
                <a:lnTo>
                  <a:pt x="602113" y="128148"/>
                </a:lnTo>
                <a:lnTo>
                  <a:pt x="602320" y="127514"/>
                </a:lnTo>
                <a:lnTo>
                  <a:pt x="603142" y="126518"/>
                </a:lnTo>
                <a:lnTo>
                  <a:pt x="605476" y="126518"/>
                </a:lnTo>
                <a:lnTo>
                  <a:pt x="606299" y="127514"/>
                </a:lnTo>
                <a:lnTo>
                  <a:pt x="606512" y="128148"/>
                </a:lnTo>
                <a:lnTo>
                  <a:pt x="606512" y="129717"/>
                </a:lnTo>
                <a:lnTo>
                  <a:pt x="606302" y="130361"/>
                </a:lnTo>
                <a:lnTo>
                  <a:pt x="605476" y="131361"/>
                </a:lnTo>
                <a:close/>
              </a:path>
              <a:path w="817879" h="439420">
                <a:moveTo>
                  <a:pt x="614661" y="131361"/>
                </a:moveTo>
                <a:lnTo>
                  <a:pt x="612323" y="131361"/>
                </a:lnTo>
                <a:lnTo>
                  <a:pt x="611501" y="130361"/>
                </a:lnTo>
                <a:lnTo>
                  <a:pt x="611294" y="129717"/>
                </a:lnTo>
                <a:lnTo>
                  <a:pt x="611294" y="128148"/>
                </a:lnTo>
                <a:lnTo>
                  <a:pt x="611501" y="127514"/>
                </a:lnTo>
                <a:lnTo>
                  <a:pt x="612323" y="126518"/>
                </a:lnTo>
                <a:lnTo>
                  <a:pt x="614657" y="126518"/>
                </a:lnTo>
                <a:lnTo>
                  <a:pt x="615480" y="127514"/>
                </a:lnTo>
                <a:lnTo>
                  <a:pt x="615693" y="128148"/>
                </a:lnTo>
                <a:lnTo>
                  <a:pt x="615693" y="129717"/>
                </a:lnTo>
                <a:lnTo>
                  <a:pt x="615483" y="130361"/>
                </a:lnTo>
                <a:lnTo>
                  <a:pt x="614661" y="131361"/>
                </a:lnTo>
                <a:close/>
              </a:path>
              <a:path w="817879" h="439420">
                <a:moveTo>
                  <a:pt x="623841" y="131361"/>
                </a:moveTo>
                <a:lnTo>
                  <a:pt x="621504" y="131361"/>
                </a:lnTo>
                <a:lnTo>
                  <a:pt x="620681" y="130361"/>
                </a:lnTo>
                <a:lnTo>
                  <a:pt x="620475" y="129717"/>
                </a:lnTo>
                <a:lnTo>
                  <a:pt x="620475" y="128148"/>
                </a:lnTo>
                <a:lnTo>
                  <a:pt x="620681" y="127514"/>
                </a:lnTo>
                <a:lnTo>
                  <a:pt x="621504" y="126518"/>
                </a:lnTo>
                <a:lnTo>
                  <a:pt x="623838" y="126518"/>
                </a:lnTo>
                <a:lnTo>
                  <a:pt x="624661" y="127514"/>
                </a:lnTo>
                <a:lnTo>
                  <a:pt x="624873" y="128148"/>
                </a:lnTo>
                <a:lnTo>
                  <a:pt x="624873" y="129717"/>
                </a:lnTo>
                <a:lnTo>
                  <a:pt x="624663" y="130361"/>
                </a:lnTo>
                <a:lnTo>
                  <a:pt x="623841" y="131361"/>
                </a:lnTo>
                <a:close/>
              </a:path>
              <a:path w="817879" h="439420">
                <a:moveTo>
                  <a:pt x="633022" y="131361"/>
                </a:moveTo>
                <a:lnTo>
                  <a:pt x="630684" y="131361"/>
                </a:lnTo>
                <a:lnTo>
                  <a:pt x="629862" y="130361"/>
                </a:lnTo>
                <a:lnTo>
                  <a:pt x="629656" y="129717"/>
                </a:lnTo>
                <a:lnTo>
                  <a:pt x="629656" y="128148"/>
                </a:lnTo>
                <a:lnTo>
                  <a:pt x="629862" y="127514"/>
                </a:lnTo>
                <a:lnTo>
                  <a:pt x="630684" y="126518"/>
                </a:lnTo>
                <a:lnTo>
                  <a:pt x="633019" y="126518"/>
                </a:lnTo>
                <a:lnTo>
                  <a:pt x="633841" y="127514"/>
                </a:lnTo>
                <a:lnTo>
                  <a:pt x="634054" y="128148"/>
                </a:lnTo>
                <a:lnTo>
                  <a:pt x="634054" y="129717"/>
                </a:lnTo>
                <a:lnTo>
                  <a:pt x="633844" y="130361"/>
                </a:lnTo>
                <a:lnTo>
                  <a:pt x="633022" y="131361"/>
                </a:lnTo>
                <a:close/>
              </a:path>
              <a:path w="817879" h="439420">
                <a:moveTo>
                  <a:pt x="642203" y="131361"/>
                </a:moveTo>
                <a:lnTo>
                  <a:pt x="639865" y="131361"/>
                </a:lnTo>
                <a:lnTo>
                  <a:pt x="639043" y="130361"/>
                </a:lnTo>
                <a:lnTo>
                  <a:pt x="638837" y="129717"/>
                </a:lnTo>
                <a:lnTo>
                  <a:pt x="638837" y="128148"/>
                </a:lnTo>
                <a:lnTo>
                  <a:pt x="639043" y="127514"/>
                </a:lnTo>
                <a:lnTo>
                  <a:pt x="639865" y="126518"/>
                </a:lnTo>
                <a:lnTo>
                  <a:pt x="642200" y="126518"/>
                </a:lnTo>
                <a:lnTo>
                  <a:pt x="643022" y="127514"/>
                </a:lnTo>
                <a:lnTo>
                  <a:pt x="643235" y="128148"/>
                </a:lnTo>
                <a:lnTo>
                  <a:pt x="643235" y="129717"/>
                </a:lnTo>
                <a:lnTo>
                  <a:pt x="643025" y="130361"/>
                </a:lnTo>
                <a:lnTo>
                  <a:pt x="642203" y="131361"/>
                </a:lnTo>
                <a:close/>
              </a:path>
              <a:path w="817879" h="439420">
                <a:moveTo>
                  <a:pt x="651384" y="131361"/>
                </a:moveTo>
                <a:lnTo>
                  <a:pt x="649050" y="131361"/>
                </a:lnTo>
                <a:lnTo>
                  <a:pt x="648228" y="130361"/>
                </a:lnTo>
                <a:lnTo>
                  <a:pt x="648021" y="129717"/>
                </a:lnTo>
                <a:lnTo>
                  <a:pt x="648021" y="128148"/>
                </a:lnTo>
                <a:lnTo>
                  <a:pt x="648228" y="127514"/>
                </a:lnTo>
                <a:lnTo>
                  <a:pt x="649050" y="126518"/>
                </a:lnTo>
                <a:lnTo>
                  <a:pt x="651384" y="126518"/>
                </a:lnTo>
                <a:lnTo>
                  <a:pt x="652207" y="127514"/>
                </a:lnTo>
                <a:lnTo>
                  <a:pt x="652420" y="128148"/>
                </a:lnTo>
                <a:lnTo>
                  <a:pt x="652420" y="129717"/>
                </a:lnTo>
                <a:lnTo>
                  <a:pt x="652210" y="130361"/>
                </a:lnTo>
                <a:lnTo>
                  <a:pt x="651384" y="131361"/>
                </a:lnTo>
                <a:close/>
              </a:path>
              <a:path w="817879" h="439420">
                <a:moveTo>
                  <a:pt x="660565" y="131361"/>
                </a:moveTo>
                <a:lnTo>
                  <a:pt x="658231" y="131361"/>
                </a:lnTo>
                <a:lnTo>
                  <a:pt x="657409" y="130361"/>
                </a:lnTo>
                <a:lnTo>
                  <a:pt x="657202" y="129717"/>
                </a:lnTo>
                <a:lnTo>
                  <a:pt x="657202" y="128148"/>
                </a:lnTo>
                <a:lnTo>
                  <a:pt x="657409" y="127514"/>
                </a:lnTo>
                <a:lnTo>
                  <a:pt x="658231" y="126518"/>
                </a:lnTo>
                <a:lnTo>
                  <a:pt x="660565" y="126518"/>
                </a:lnTo>
                <a:lnTo>
                  <a:pt x="661388" y="127514"/>
                </a:lnTo>
                <a:lnTo>
                  <a:pt x="661601" y="128148"/>
                </a:lnTo>
                <a:lnTo>
                  <a:pt x="661601" y="129717"/>
                </a:lnTo>
                <a:lnTo>
                  <a:pt x="661391" y="130361"/>
                </a:lnTo>
                <a:lnTo>
                  <a:pt x="660565" y="131361"/>
                </a:lnTo>
                <a:close/>
              </a:path>
              <a:path w="817879" h="439420">
                <a:moveTo>
                  <a:pt x="669746" y="131361"/>
                </a:moveTo>
                <a:lnTo>
                  <a:pt x="667412" y="131361"/>
                </a:lnTo>
                <a:lnTo>
                  <a:pt x="666590" y="130361"/>
                </a:lnTo>
                <a:lnTo>
                  <a:pt x="666383" y="129717"/>
                </a:lnTo>
                <a:lnTo>
                  <a:pt x="666383" y="128148"/>
                </a:lnTo>
                <a:lnTo>
                  <a:pt x="666590" y="127514"/>
                </a:lnTo>
                <a:lnTo>
                  <a:pt x="667412" y="126518"/>
                </a:lnTo>
                <a:lnTo>
                  <a:pt x="669746" y="126518"/>
                </a:lnTo>
                <a:lnTo>
                  <a:pt x="670569" y="127514"/>
                </a:lnTo>
                <a:lnTo>
                  <a:pt x="670781" y="128148"/>
                </a:lnTo>
                <a:lnTo>
                  <a:pt x="670781" y="129717"/>
                </a:lnTo>
                <a:lnTo>
                  <a:pt x="670572" y="130361"/>
                </a:lnTo>
                <a:lnTo>
                  <a:pt x="669746" y="131361"/>
                </a:lnTo>
                <a:close/>
              </a:path>
              <a:path w="817879" h="439420">
                <a:moveTo>
                  <a:pt x="678927" y="131361"/>
                </a:moveTo>
                <a:lnTo>
                  <a:pt x="676592" y="131361"/>
                </a:lnTo>
                <a:lnTo>
                  <a:pt x="675770" y="130361"/>
                </a:lnTo>
                <a:lnTo>
                  <a:pt x="675564" y="129717"/>
                </a:lnTo>
                <a:lnTo>
                  <a:pt x="675564" y="128148"/>
                </a:lnTo>
                <a:lnTo>
                  <a:pt x="675770" y="127514"/>
                </a:lnTo>
                <a:lnTo>
                  <a:pt x="676592" y="126518"/>
                </a:lnTo>
                <a:lnTo>
                  <a:pt x="678927" y="126518"/>
                </a:lnTo>
                <a:lnTo>
                  <a:pt x="679749" y="127514"/>
                </a:lnTo>
                <a:lnTo>
                  <a:pt x="679962" y="128148"/>
                </a:lnTo>
                <a:lnTo>
                  <a:pt x="679962" y="129717"/>
                </a:lnTo>
                <a:lnTo>
                  <a:pt x="679752" y="130361"/>
                </a:lnTo>
                <a:lnTo>
                  <a:pt x="678927" y="131361"/>
                </a:lnTo>
                <a:close/>
              </a:path>
              <a:path w="817879" h="439420">
                <a:moveTo>
                  <a:pt x="688108" y="131361"/>
                </a:moveTo>
                <a:lnTo>
                  <a:pt x="685773" y="131361"/>
                </a:lnTo>
                <a:lnTo>
                  <a:pt x="684951" y="130361"/>
                </a:lnTo>
                <a:lnTo>
                  <a:pt x="684745" y="129717"/>
                </a:lnTo>
                <a:lnTo>
                  <a:pt x="684745" y="128148"/>
                </a:lnTo>
                <a:lnTo>
                  <a:pt x="684951" y="127514"/>
                </a:lnTo>
                <a:lnTo>
                  <a:pt x="685773" y="126518"/>
                </a:lnTo>
                <a:lnTo>
                  <a:pt x="688108" y="126518"/>
                </a:lnTo>
                <a:lnTo>
                  <a:pt x="688930" y="127514"/>
                </a:lnTo>
                <a:lnTo>
                  <a:pt x="689143" y="128148"/>
                </a:lnTo>
                <a:lnTo>
                  <a:pt x="689143" y="129717"/>
                </a:lnTo>
                <a:lnTo>
                  <a:pt x="688933" y="130361"/>
                </a:lnTo>
                <a:lnTo>
                  <a:pt x="688108" y="131361"/>
                </a:lnTo>
                <a:close/>
              </a:path>
              <a:path w="817879" h="439420">
                <a:moveTo>
                  <a:pt x="697289" y="131361"/>
                </a:moveTo>
                <a:lnTo>
                  <a:pt x="694954" y="131361"/>
                </a:lnTo>
                <a:lnTo>
                  <a:pt x="694132" y="130361"/>
                </a:lnTo>
                <a:lnTo>
                  <a:pt x="693926" y="129717"/>
                </a:lnTo>
                <a:lnTo>
                  <a:pt x="693926" y="128148"/>
                </a:lnTo>
                <a:lnTo>
                  <a:pt x="694132" y="127514"/>
                </a:lnTo>
                <a:lnTo>
                  <a:pt x="694954" y="126518"/>
                </a:lnTo>
                <a:lnTo>
                  <a:pt x="697289" y="126518"/>
                </a:lnTo>
                <a:lnTo>
                  <a:pt x="698111" y="127514"/>
                </a:lnTo>
                <a:lnTo>
                  <a:pt x="698324" y="128148"/>
                </a:lnTo>
                <a:lnTo>
                  <a:pt x="698324" y="129717"/>
                </a:lnTo>
                <a:lnTo>
                  <a:pt x="698114" y="130361"/>
                </a:lnTo>
                <a:lnTo>
                  <a:pt x="697289" y="131361"/>
                </a:lnTo>
                <a:close/>
              </a:path>
              <a:path w="817879" h="439420">
                <a:moveTo>
                  <a:pt x="706470" y="131361"/>
                </a:moveTo>
                <a:lnTo>
                  <a:pt x="704135" y="131361"/>
                </a:lnTo>
                <a:lnTo>
                  <a:pt x="703313" y="130361"/>
                </a:lnTo>
                <a:lnTo>
                  <a:pt x="703107" y="129717"/>
                </a:lnTo>
                <a:lnTo>
                  <a:pt x="703107" y="128148"/>
                </a:lnTo>
                <a:lnTo>
                  <a:pt x="703313" y="127514"/>
                </a:lnTo>
                <a:lnTo>
                  <a:pt x="704135" y="126518"/>
                </a:lnTo>
                <a:lnTo>
                  <a:pt x="706470" y="126518"/>
                </a:lnTo>
                <a:lnTo>
                  <a:pt x="707292" y="127514"/>
                </a:lnTo>
                <a:lnTo>
                  <a:pt x="707505" y="128148"/>
                </a:lnTo>
                <a:lnTo>
                  <a:pt x="707505" y="129717"/>
                </a:lnTo>
                <a:lnTo>
                  <a:pt x="707295" y="130361"/>
                </a:lnTo>
                <a:lnTo>
                  <a:pt x="706470" y="131361"/>
                </a:lnTo>
                <a:close/>
              </a:path>
              <a:path w="817879" h="439420">
                <a:moveTo>
                  <a:pt x="715650" y="131361"/>
                </a:moveTo>
                <a:lnTo>
                  <a:pt x="713316" y="131361"/>
                </a:lnTo>
                <a:lnTo>
                  <a:pt x="712494" y="130361"/>
                </a:lnTo>
                <a:lnTo>
                  <a:pt x="712288" y="129717"/>
                </a:lnTo>
                <a:lnTo>
                  <a:pt x="712288" y="128148"/>
                </a:lnTo>
                <a:lnTo>
                  <a:pt x="712494" y="127514"/>
                </a:lnTo>
                <a:lnTo>
                  <a:pt x="713316" y="126518"/>
                </a:lnTo>
                <a:lnTo>
                  <a:pt x="715650" y="126518"/>
                </a:lnTo>
                <a:lnTo>
                  <a:pt x="716473" y="127514"/>
                </a:lnTo>
                <a:lnTo>
                  <a:pt x="716686" y="128148"/>
                </a:lnTo>
                <a:lnTo>
                  <a:pt x="716686" y="129717"/>
                </a:lnTo>
                <a:lnTo>
                  <a:pt x="716476" y="130361"/>
                </a:lnTo>
                <a:lnTo>
                  <a:pt x="715650" y="131361"/>
                </a:lnTo>
                <a:close/>
              </a:path>
              <a:path w="817879" h="439420">
                <a:moveTo>
                  <a:pt x="724831" y="131361"/>
                </a:moveTo>
                <a:lnTo>
                  <a:pt x="722497" y="131361"/>
                </a:lnTo>
                <a:lnTo>
                  <a:pt x="721675" y="130361"/>
                </a:lnTo>
                <a:lnTo>
                  <a:pt x="721469" y="129717"/>
                </a:lnTo>
                <a:lnTo>
                  <a:pt x="721469" y="128148"/>
                </a:lnTo>
                <a:lnTo>
                  <a:pt x="721675" y="127514"/>
                </a:lnTo>
                <a:lnTo>
                  <a:pt x="722497" y="126518"/>
                </a:lnTo>
                <a:lnTo>
                  <a:pt x="724831" y="126518"/>
                </a:lnTo>
                <a:lnTo>
                  <a:pt x="725654" y="127514"/>
                </a:lnTo>
                <a:lnTo>
                  <a:pt x="725867" y="128148"/>
                </a:lnTo>
                <a:lnTo>
                  <a:pt x="725867" y="129717"/>
                </a:lnTo>
                <a:lnTo>
                  <a:pt x="725657" y="130361"/>
                </a:lnTo>
                <a:lnTo>
                  <a:pt x="724831" y="131361"/>
                </a:lnTo>
                <a:close/>
              </a:path>
              <a:path w="817879" h="439420">
                <a:moveTo>
                  <a:pt x="734016" y="131361"/>
                </a:moveTo>
                <a:lnTo>
                  <a:pt x="731678" y="131361"/>
                </a:lnTo>
                <a:lnTo>
                  <a:pt x="730856" y="130361"/>
                </a:lnTo>
                <a:lnTo>
                  <a:pt x="730649" y="129717"/>
                </a:lnTo>
                <a:lnTo>
                  <a:pt x="730649" y="128148"/>
                </a:lnTo>
                <a:lnTo>
                  <a:pt x="730856" y="127514"/>
                </a:lnTo>
                <a:lnTo>
                  <a:pt x="731678" y="126518"/>
                </a:lnTo>
                <a:lnTo>
                  <a:pt x="734012" y="126518"/>
                </a:lnTo>
                <a:lnTo>
                  <a:pt x="734835" y="127514"/>
                </a:lnTo>
                <a:lnTo>
                  <a:pt x="735048" y="128148"/>
                </a:lnTo>
                <a:lnTo>
                  <a:pt x="735048" y="129717"/>
                </a:lnTo>
                <a:lnTo>
                  <a:pt x="734838" y="130361"/>
                </a:lnTo>
                <a:lnTo>
                  <a:pt x="734016" y="131361"/>
                </a:lnTo>
                <a:close/>
              </a:path>
              <a:path w="817879" h="439420">
                <a:moveTo>
                  <a:pt x="743197" y="131361"/>
                </a:moveTo>
                <a:lnTo>
                  <a:pt x="740859" y="131361"/>
                </a:lnTo>
                <a:lnTo>
                  <a:pt x="740037" y="130361"/>
                </a:lnTo>
                <a:lnTo>
                  <a:pt x="739830" y="129717"/>
                </a:lnTo>
                <a:lnTo>
                  <a:pt x="739830" y="128148"/>
                </a:lnTo>
                <a:lnTo>
                  <a:pt x="740037" y="127514"/>
                </a:lnTo>
                <a:lnTo>
                  <a:pt x="740859" y="126518"/>
                </a:lnTo>
                <a:lnTo>
                  <a:pt x="743193" y="126518"/>
                </a:lnTo>
                <a:lnTo>
                  <a:pt x="744016" y="127514"/>
                </a:lnTo>
                <a:lnTo>
                  <a:pt x="744229" y="128148"/>
                </a:lnTo>
                <a:lnTo>
                  <a:pt x="744229" y="129717"/>
                </a:lnTo>
                <a:lnTo>
                  <a:pt x="744019" y="130361"/>
                </a:lnTo>
                <a:lnTo>
                  <a:pt x="743197" y="131361"/>
                </a:lnTo>
                <a:close/>
              </a:path>
              <a:path w="817879" h="439420">
                <a:moveTo>
                  <a:pt x="752378" y="131361"/>
                </a:moveTo>
                <a:lnTo>
                  <a:pt x="750040" y="131361"/>
                </a:lnTo>
                <a:lnTo>
                  <a:pt x="749218" y="130361"/>
                </a:lnTo>
                <a:lnTo>
                  <a:pt x="749011" y="129717"/>
                </a:lnTo>
                <a:lnTo>
                  <a:pt x="749011" y="128148"/>
                </a:lnTo>
                <a:lnTo>
                  <a:pt x="749218" y="127514"/>
                </a:lnTo>
                <a:lnTo>
                  <a:pt x="750040" y="126518"/>
                </a:lnTo>
                <a:lnTo>
                  <a:pt x="752374" y="126518"/>
                </a:lnTo>
                <a:lnTo>
                  <a:pt x="753197" y="127514"/>
                </a:lnTo>
                <a:lnTo>
                  <a:pt x="753410" y="128148"/>
                </a:lnTo>
                <a:lnTo>
                  <a:pt x="753410" y="129717"/>
                </a:lnTo>
                <a:lnTo>
                  <a:pt x="753200" y="130361"/>
                </a:lnTo>
                <a:lnTo>
                  <a:pt x="752378" y="131361"/>
                </a:lnTo>
                <a:close/>
              </a:path>
              <a:path w="817879" h="439420">
                <a:moveTo>
                  <a:pt x="761558" y="131361"/>
                </a:moveTo>
                <a:lnTo>
                  <a:pt x="759220" y="131361"/>
                </a:lnTo>
                <a:lnTo>
                  <a:pt x="758398" y="130361"/>
                </a:lnTo>
                <a:lnTo>
                  <a:pt x="758192" y="129717"/>
                </a:lnTo>
                <a:lnTo>
                  <a:pt x="758192" y="128148"/>
                </a:lnTo>
                <a:lnTo>
                  <a:pt x="758398" y="127514"/>
                </a:lnTo>
                <a:lnTo>
                  <a:pt x="759220" y="126518"/>
                </a:lnTo>
                <a:lnTo>
                  <a:pt x="761555" y="126518"/>
                </a:lnTo>
                <a:lnTo>
                  <a:pt x="762377" y="127514"/>
                </a:lnTo>
                <a:lnTo>
                  <a:pt x="762590" y="128148"/>
                </a:lnTo>
                <a:lnTo>
                  <a:pt x="762590" y="129717"/>
                </a:lnTo>
                <a:lnTo>
                  <a:pt x="762380" y="130361"/>
                </a:lnTo>
                <a:lnTo>
                  <a:pt x="761558" y="131361"/>
                </a:lnTo>
                <a:close/>
              </a:path>
              <a:path w="817879" h="439420">
                <a:moveTo>
                  <a:pt x="770739" y="131361"/>
                </a:moveTo>
                <a:lnTo>
                  <a:pt x="768405" y="131361"/>
                </a:lnTo>
                <a:lnTo>
                  <a:pt x="767583" y="130361"/>
                </a:lnTo>
                <a:lnTo>
                  <a:pt x="767377" y="129717"/>
                </a:lnTo>
                <a:lnTo>
                  <a:pt x="767377" y="128148"/>
                </a:lnTo>
                <a:lnTo>
                  <a:pt x="767583" y="127514"/>
                </a:lnTo>
                <a:lnTo>
                  <a:pt x="768405" y="126518"/>
                </a:lnTo>
                <a:lnTo>
                  <a:pt x="770739" y="126518"/>
                </a:lnTo>
                <a:lnTo>
                  <a:pt x="771562" y="127514"/>
                </a:lnTo>
                <a:lnTo>
                  <a:pt x="771775" y="128148"/>
                </a:lnTo>
                <a:lnTo>
                  <a:pt x="771775" y="129717"/>
                </a:lnTo>
                <a:lnTo>
                  <a:pt x="771565" y="130361"/>
                </a:lnTo>
                <a:lnTo>
                  <a:pt x="770739" y="131361"/>
                </a:lnTo>
                <a:close/>
              </a:path>
              <a:path w="817879" h="439420">
                <a:moveTo>
                  <a:pt x="779920" y="131361"/>
                </a:moveTo>
                <a:lnTo>
                  <a:pt x="777586" y="131361"/>
                </a:lnTo>
                <a:lnTo>
                  <a:pt x="776764" y="130361"/>
                </a:lnTo>
                <a:lnTo>
                  <a:pt x="776557" y="129717"/>
                </a:lnTo>
                <a:lnTo>
                  <a:pt x="776557" y="128148"/>
                </a:lnTo>
                <a:lnTo>
                  <a:pt x="776764" y="127514"/>
                </a:lnTo>
                <a:lnTo>
                  <a:pt x="777586" y="126518"/>
                </a:lnTo>
                <a:lnTo>
                  <a:pt x="779920" y="126518"/>
                </a:lnTo>
                <a:lnTo>
                  <a:pt x="780743" y="127514"/>
                </a:lnTo>
                <a:lnTo>
                  <a:pt x="780956" y="128148"/>
                </a:lnTo>
                <a:lnTo>
                  <a:pt x="780956" y="129717"/>
                </a:lnTo>
                <a:lnTo>
                  <a:pt x="780746" y="130361"/>
                </a:lnTo>
                <a:lnTo>
                  <a:pt x="779920" y="131361"/>
                </a:lnTo>
                <a:close/>
              </a:path>
              <a:path w="817879" h="439420">
                <a:moveTo>
                  <a:pt x="789101" y="131361"/>
                </a:moveTo>
                <a:lnTo>
                  <a:pt x="786767" y="131361"/>
                </a:lnTo>
                <a:lnTo>
                  <a:pt x="785945" y="130361"/>
                </a:lnTo>
                <a:lnTo>
                  <a:pt x="785738" y="129717"/>
                </a:lnTo>
                <a:lnTo>
                  <a:pt x="785738" y="128148"/>
                </a:lnTo>
                <a:lnTo>
                  <a:pt x="785945" y="127514"/>
                </a:lnTo>
                <a:lnTo>
                  <a:pt x="786767" y="126518"/>
                </a:lnTo>
                <a:lnTo>
                  <a:pt x="789101" y="126518"/>
                </a:lnTo>
                <a:lnTo>
                  <a:pt x="789924" y="127514"/>
                </a:lnTo>
                <a:lnTo>
                  <a:pt x="790137" y="128148"/>
                </a:lnTo>
                <a:lnTo>
                  <a:pt x="790137" y="129717"/>
                </a:lnTo>
                <a:lnTo>
                  <a:pt x="789927" y="130361"/>
                </a:lnTo>
                <a:lnTo>
                  <a:pt x="789101" y="131361"/>
                </a:lnTo>
                <a:close/>
              </a:path>
              <a:path w="817879" h="439420">
                <a:moveTo>
                  <a:pt x="798282" y="131361"/>
                </a:moveTo>
                <a:lnTo>
                  <a:pt x="795948" y="131361"/>
                </a:lnTo>
                <a:lnTo>
                  <a:pt x="795126" y="130361"/>
                </a:lnTo>
                <a:lnTo>
                  <a:pt x="794919" y="129717"/>
                </a:lnTo>
                <a:lnTo>
                  <a:pt x="794919" y="128148"/>
                </a:lnTo>
                <a:lnTo>
                  <a:pt x="795126" y="127514"/>
                </a:lnTo>
                <a:lnTo>
                  <a:pt x="795948" y="126518"/>
                </a:lnTo>
                <a:lnTo>
                  <a:pt x="798282" y="126518"/>
                </a:lnTo>
                <a:lnTo>
                  <a:pt x="799105" y="127514"/>
                </a:lnTo>
                <a:lnTo>
                  <a:pt x="799318" y="128148"/>
                </a:lnTo>
                <a:lnTo>
                  <a:pt x="799318" y="129717"/>
                </a:lnTo>
                <a:lnTo>
                  <a:pt x="799108" y="130361"/>
                </a:lnTo>
                <a:lnTo>
                  <a:pt x="798282" y="131361"/>
                </a:lnTo>
                <a:close/>
              </a:path>
              <a:path w="817879" h="439420">
                <a:moveTo>
                  <a:pt x="807463" y="131361"/>
                </a:moveTo>
                <a:lnTo>
                  <a:pt x="805129" y="131361"/>
                </a:lnTo>
                <a:lnTo>
                  <a:pt x="804307" y="130361"/>
                </a:lnTo>
                <a:lnTo>
                  <a:pt x="804100" y="129717"/>
                </a:lnTo>
                <a:lnTo>
                  <a:pt x="804100" y="128148"/>
                </a:lnTo>
                <a:lnTo>
                  <a:pt x="804307" y="127514"/>
                </a:lnTo>
                <a:lnTo>
                  <a:pt x="805129" y="126518"/>
                </a:lnTo>
                <a:lnTo>
                  <a:pt x="807463" y="126518"/>
                </a:lnTo>
                <a:lnTo>
                  <a:pt x="808286" y="127514"/>
                </a:lnTo>
                <a:lnTo>
                  <a:pt x="808498" y="128148"/>
                </a:lnTo>
                <a:lnTo>
                  <a:pt x="808498" y="129717"/>
                </a:lnTo>
                <a:lnTo>
                  <a:pt x="808289" y="130361"/>
                </a:lnTo>
                <a:lnTo>
                  <a:pt x="807463" y="131361"/>
                </a:lnTo>
                <a:close/>
              </a:path>
              <a:path w="817879" h="439420">
                <a:moveTo>
                  <a:pt x="816644" y="131361"/>
                </a:moveTo>
                <a:lnTo>
                  <a:pt x="814309" y="131361"/>
                </a:lnTo>
                <a:lnTo>
                  <a:pt x="813487" y="130361"/>
                </a:lnTo>
                <a:lnTo>
                  <a:pt x="813281" y="129717"/>
                </a:lnTo>
                <a:lnTo>
                  <a:pt x="813281" y="128148"/>
                </a:lnTo>
                <a:lnTo>
                  <a:pt x="813487" y="127514"/>
                </a:lnTo>
                <a:lnTo>
                  <a:pt x="814309" y="126518"/>
                </a:lnTo>
                <a:lnTo>
                  <a:pt x="816644" y="126518"/>
                </a:lnTo>
                <a:lnTo>
                  <a:pt x="817466" y="127514"/>
                </a:lnTo>
                <a:lnTo>
                  <a:pt x="817679" y="128148"/>
                </a:lnTo>
                <a:lnTo>
                  <a:pt x="817679" y="129717"/>
                </a:lnTo>
                <a:lnTo>
                  <a:pt x="817469" y="130361"/>
                </a:lnTo>
                <a:lnTo>
                  <a:pt x="816644" y="131361"/>
                </a:lnTo>
                <a:close/>
              </a:path>
              <a:path w="817879" h="439420">
                <a:moveTo>
                  <a:pt x="4099" y="214879"/>
                </a:moveTo>
                <a:lnTo>
                  <a:pt x="2248" y="214879"/>
                </a:lnTo>
                <a:lnTo>
                  <a:pt x="1795" y="214188"/>
                </a:lnTo>
                <a:lnTo>
                  <a:pt x="1858" y="205438"/>
                </a:lnTo>
                <a:lnTo>
                  <a:pt x="2180" y="204926"/>
                </a:lnTo>
                <a:lnTo>
                  <a:pt x="17336" y="204926"/>
                </a:lnTo>
                <a:lnTo>
                  <a:pt x="17938" y="205438"/>
                </a:lnTo>
                <a:lnTo>
                  <a:pt x="17938" y="206993"/>
                </a:lnTo>
                <a:lnTo>
                  <a:pt x="17610" y="207691"/>
                </a:lnTo>
                <a:lnTo>
                  <a:pt x="17098" y="208345"/>
                </a:lnTo>
                <a:lnTo>
                  <a:pt x="5223" y="208345"/>
                </a:lnTo>
                <a:lnTo>
                  <a:pt x="4355" y="208911"/>
                </a:lnTo>
                <a:lnTo>
                  <a:pt x="4431" y="211075"/>
                </a:lnTo>
                <a:lnTo>
                  <a:pt x="4483" y="211484"/>
                </a:lnTo>
                <a:lnTo>
                  <a:pt x="4569" y="214188"/>
                </a:lnTo>
                <a:lnTo>
                  <a:pt x="4099" y="214879"/>
                </a:lnTo>
                <a:close/>
              </a:path>
              <a:path w="817879" h="439420">
                <a:moveTo>
                  <a:pt x="15838" y="231102"/>
                </a:moveTo>
                <a:lnTo>
                  <a:pt x="10807" y="231102"/>
                </a:lnTo>
                <a:lnTo>
                  <a:pt x="11791" y="230632"/>
                </a:lnTo>
                <a:lnTo>
                  <a:pt x="12295" y="230333"/>
                </a:lnTo>
                <a:lnTo>
                  <a:pt x="13861" y="228426"/>
                </a:lnTo>
                <a:lnTo>
                  <a:pt x="14463" y="227643"/>
                </a:lnTo>
                <a:lnTo>
                  <a:pt x="14991" y="225892"/>
                </a:lnTo>
                <a:lnTo>
                  <a:pt x="14903" y="222063"/>
                </a:lnTo>
                <a:lnTo>
                  <a:pt x="11846" y="218765"/>
                </a:lnTo>
                <a:lnTo>
                  <a:pt x="6408" y="218765"/>
                </a:lnTo>
                <a:lnTo>
                  <a:pt x="6405" y="217943"/>
                </a:lnTo>
                <a:lnTo>
                  <a:pt x="6590" y="217573"/>
                </a:lnTo>
                <a:lnTo>
                  <a:pt x="13408" y="208345"/>
                </a:lnTo>
                <a:lnTo>
                  <a:pt x="17098" y="208345"/>
                </a:lnTo>
                <a:lnTo>
                  <a:pt x="11148" y="215943"/>
                </a:lnTo>
                <a:lnTo>
                  <a:pt x="13554" y="215943"/>
                </a:lnTo>
                <a:lnTo>
                  <a:pt x="15120" y="216683"/>
                </a:lnTo>
                <a:lnTo>
                  <a:pt x="17511" y="219644"/>
                </a:lnTo>
                <a:lnTo>
                  <a:pt x="17950" y="221078"/>
                </a:lnTo>
                <a:lnTo>
                  <a:pt x="18001" y="221241"/>
                </a:lnTo>
                <a:lnTo>
                  <a:pt x="18109" y="227035"/>
                </a:lnTo>
                <a:lnTo>
                  <a:pt x="17276" y="229479"/>
                </a:lnTo>
                <a:lnTo>
                  <a:pt x="15838" y="231102"/>
                </a:lnTo>
                <a:close/>
              </a:path>
              <a:path w="817879" h="439420">
                <a:moveTo>
                  <a:pt x="8173" y="219206"/>
                </a:moveTo>
                <a:lnTo>
                  <a:pt x="6674" y="219206"/>
                </a:lnTo>
                <a:lnTo>
                  <a:pt x="6229" y="218765"/>
                </a:lnTo>
                <a:lnTo>
                  <a:pt x="9750" y="218765"/>
                </a:lnTo>
                <a:lnTo>
                  <a:pt x="8173" y="219206"/>
                </a:lnTo>
                <a:close/>
              </a:path>
              <a:path w="817879" h="439420">
                <a:moveTo>
                  <a:pt x="11789" y="234176"/>
                </a:moveTo>
                <a:lnTo>
                  <a:pt x="6721" y="234176"/>
                </a:lnTo>
                <a:lnTo>
                  <a:pt x="4693" y="233408"/>
                </a:lnTo>
                <a:lnTo>
                  <a:pt x="1419" y="230333"/>
                </a:lnTo>
                <a:lnTo>
                  <a:pt x="601" y="228426"/>
                </a:lnTo>
                <a:lnTo>
                  <a:pt x="601" y="224729"/>
                </a:lnTo>
                <a:lnTo>
                  <a:pt x="907" y="223554"/>
                </a:lnTo>
                <a:lnTo>
                  <a:pt x="1893" y="222063"/>
                </a:lnTo>
                <a:lnTo>
                  <a:pt x="2316" y="221594"/>
                </a:lnTo>
                <a:lnTo>
                  <a:pt x="2907" y="221241"/>
                </a:lnTo>
                <a:lnTo>
                  <a:pt x="5327" y="221241"/>
                </a:lnTo>
                <a:lnTo>
                  <a:pt x="6067" y="222063"/>
                </a:lnTo>
                <a:lnTo>
                  <a:pt x="6067" y="225166"/>
                </a:lnTo>
                <a:lnTo>
                  <a:pt x="5512" y="225892"/>
                </a:lnTo>
                <a:lnTo>
                  <a:pt x="3761" y="225892"/>
                </a:lnTo>
                <a:lnTo>
                  <a:pt x="3761" y="227643"/>
                </a:lnTo>
                <a:lnTo>
                  <a:pt x="4287" y="228757"/>
                </a:lnTo>
                <a:lnTo>
                  <a:pt x="6394" y="230632"/>
                </a:lnTo>
                <a:lnTo>
                  <a:pt x="7647" y="231102"/>
                </a:lnTo>
                <a:lnTo>
                  <a:pt x="15838" y="231102"/>
                </a:lnTo>
                <a:lnTo>
                  <a:pt x="13945" y="233237"/>
                </a:lnTo>
                <a:lnTo>
                  <a:pt x="11789" y="234176"/>
                </a:lnTo>
                <a:close/>
              </a:path>
              <a:path w="817879" h="439420">
                <a:moveTo>
                  <a:pt x="25571" y="233845"/>
                </a:moveTo>
                <a:lnTo>
                  <a:pt x="23236" y="233845"/>
                </a:lnTo>
                <a:lnTo>
                  <a:pt x="22411" y="232846"/>
                </a:lnTo>
                <a:lnTo>
                  <a:pt x="22204" y="232201"/>
                </a:lnTo>
                <a:lnTo>
                  <a:pt x="22204" y="230632"/>
                </a:lnTo>
                <a:lnTo>
                  <a:pt x="22411" y="229999"/>
                </a:lnTo>
                <a:lnTo>
                  <a:pt x="23236" y="229002"/>
                </a:lnTo>
                <a:lnTo>
                  <a:pt x="25571" y="229002"/>
                </a:lnTo>
                <a:lnTo>
                  <a:pt x="26393" y="229999"/>
                </a:lnTo>
                <a:lnTo>
                  <a:pt x="26603" y="230632"/>
                </a:lnTo>
                <a:lnTo>
                  <a:pt x="26603" y="232201"/>
                </a:lnTo>
                <a:lnTo>
                  <a:pt x="26396" y="232846"/>
                </a:lnTo>
                <a:lnTo>
                  <a:pt x="25571" y="233845"/>
                </a:lnTo>
                <a:close/>
              </a:path>
              <a:path w="817879" h="439420">
                <a:moveTo>
                  <a:pt x="45427" y="233845"/>
                </a:moveTo>
                <a:lnTo>
                  <a:pt x="43093" y="233845"/>
                </a:lnTo>
                <a:lnTo>
                  <a:pt x="42267" y="232846"/>
                </a:lnTo>
                <a:lnTo>
                  <a:pt x="42061" y="232201"/>
                </a:lnTo>
                <a:lnTo>
                  <a:pt x="42061" y="230632"/>
                </a:lnTo>
                <a:lnTo>
                  <a:pt x="42267" y="229999"/>
                </a:lnTo>
                <a:lnTo>
                  <a:pt x="43093" y="229002"/>
                </a:lnTo>
                <a:lnTo>
                  <a:pt x="45427" y="229002"/>
                </a:lnTo>
                <a:lnTo>
                  <a:pt x="46250" y="229999"/>
                </a:lnTo>
                <a:lnTo>
                  <a:pt x="46459" y="230632"/>
                </a:lnTo>
                <a:lnTo>
                  <a:pt x="46459" y="232201"/>
                </a:lnTo>
                <a:lnTo>
                  <a:pt x="46253" y="232846"/>
                </a:lnTo>
                <a:lnTo>
                  <a:pt x="45427" y="233845"/>
                </a:lnTo>
                <a:close/>
              </a:path>
              <a:path w="817879" h="439420">
                <a:moveTo>
                  <a:pt x="54608" y="233845"/>
                </a:moveTo>
                <a:lnTo>
                  <a:pt x="52274" y="233845"/>
                </a:lnTo>
                <a:lnTo>
                  <a:pt x="51448" y="232846"/>
                </a:lnTo>
                <a:lnTo>
                  <a:pt x="51242" y="232201"/>
                </a:lnTo>
                <a:lnTo>
                  <a:pt x="51242" y="230632"/>
                </a:lnTo>
                <a:lnTo>
                  <a:pt x="51448" y="229999"/>
                </a:lnTo>
                <a:lnTo>
                  <a:pt x="52274" y="229002"/>
                </a:lnTo>
                <a:lnTo>
                  <a:pt x="54608" y="229002"/>
                </a:lnTo>
                <a:lnTo>
                  <a:pt x="55431" y="229999"/>
                </a:lnTo>
                <a:lnTo>
                  <a:pt x="55640" y="230632"/>
                </a:lnTo>
                <a:lnTo>
                  <a:pt x="55640" y="232201"/>
                </a:lnTo>
                <a:lnTo>
                  <a:pt x="55434" y="232846"/>
                </a:lnTo>
                <a:lnTo>
                  <a:pt x="54608" y="233845"/>
                </a:lnTo>
                <a:close/>
              </a:path>
              <a:path w="817879" h="439420">
                <a:moveTo>
                  <a:pt x="63789" y="233845"/>
                </a:moveTo>
                <a:lnTo>
                  <a:pt x="61455" y="233845"/>
                </a:lnTo>
                <a:lnTo>
                  <a:pt x="60629" y="232846"/>
                </a:lnTo>
                <a:lnTo>
                  <a:pt x="60423" y="232201"/>
                </a:lnTo>
                <a:lnTo>
                  <a:pt x="60423" y="230632"/>
                </a:lnTo>
                <a:lnTo>
                  <a:pt x="60629" y="229999"/>
                </a:lnTo>
                <a:lnTo>
                  <a:pt x="61455" y="229002"/>
                </a:lnTo>
                <a:lnTo>
                  <a:pt x="63789" y="229002"/>
                </a:lnTo>
                <a:lnTo>
                  <a:pt x="64612" y="229999"/>
                </a:lnTo>
                <a:lnTo>
                  <a:pt x="64821" y="230632"/>
                </a:lnTo>
                <a:lnTo>
                  <a:pt x="64821" y="232201"/>
                </a:lnTo>
                <a:lnTo>
                  <a:pt x="64615" y="232846"/>
                </a:lnTo>
                <a:lnTo>
                  <a:pt x="63789" y="233845"/>
                </a:lnTo>
                <a:close/>
              </a:path>
              <a:path w="817879" h="439420">
                <a:moveTo>
                  <a:pt x="72970" y="233845"/>
                </a:moveTo>
                <a:lnTo>
                  <a:pt x="70635" y="233845"/>
                </a:lnTo>
                <a:lnTo>
                  <a:pt x="69810" y="232846"/>
                </a:lnTo>
                <a:lnTo>
                  <a:pt x="69604" y="232201"/>
                </a:lnTo>
                <a:lnTo>
                  <a:pt x="69604" y="230632"/>
                </a:lnTo>
                <a:lnTo>
                  <a:pt x="69810" y="229999"/>
                </a:lnTo>
                <a:lnTo>
                  <a:pt x="70635" y="229002"/>
                </a:lnTo>
                <a:lnTo>
                  <a:pt x="72970" y="229002"/>
                </a:lnTo>
                <a:lnTo>
                  <a:pt x="73792" y="229999"/>
                </a:lnTo>
                <a:lnTo>
                  <a:pt x="74002" y="230632"/>
                </a:lnTo>
                <a:lnTo>
                  <a:pt x="74002" y="232201"/>
                </a:lnTo>
                <a:lnTo>
                  <a:pt x="73795" y="232846"/>
                </a:lnTo>
                <a:lnTo>
                  <a:pt x="72970" y="233845"/>
                </a:lnTo>
                <a:close/>
              </a:path>
              <a:path w="817879" h="439420">
                <a:moveTo>
                  <a:pt x="82151" y="233845"/>
                </a:moveTo>
                <a:lnTo>
                  <a:pt x="79816" y="233845"/>
                </a:lnTo>
                <a:lnTo>
                  <a:pt x="78991" y="232846"/>
                </a:lnTo>
                <a:lnTo>
                  <a:pt x="78784" y="232201"/>
                </a:lnTo>
                <a:lnTo>
                  <a:pt x="78784" y="230632"/>
                </a:lnTo>
                <a:lnTo>
                  <a:pt x="78991" y="229999"/>
                </a:lnTo>
                <a:lnTo>
                  <a:pt x="79816" y="229002"/>
                </a:lnTo>
                <a:lnTo>
                  <a:pt x="82151" y="229002"/>
                </a:lnTo>
                <a:lnTo>
                  <a:pt x="82973" y="229999"/>
                </a:lnTo>
                <a:lnTo>
                  <a:pt x="83183" y="230632"/>
                </a:lnTo>
                <a:lnTo>
                  <a:pt x="83183" y="232201"/>
                </a:lnTo>
                <a:lnTo>
                  <a:pt x="82976" y="232846"/>
                </a:lnTo>
                <a:lnTo>
                  <a:pt x="82151" y="233845"/>
                </a:lnTo>
                <a:close/>
              </a:path>
              <a:path w="817879" h="439420">
                <a:moveTo>
                  <a:pt x="91335" y="233845"/>
                </a:moveTo>
                <a:lnTo>
                  <a:pt x="88997" y="233845"/>
                </a:lnTo>
                <a:lnTo>
                  <a:pt x="88172" y="232846"/>
                </a:lnTo>
                <a:lnTo>
                  <a:pt x="87965" y="232201"/>
                </a:lnTo>
                <a:lnTo>
                  <a:pt x="87965" y="230632"/>
                </a:lnTo>
                <a:lnTo>
                  <a:pt x="88172" y="229999"/>
                </a:lnTo>
                <a:lnTo>
                  <a:pt x="88997" y="229002"/>
                </a:lnTo>
                <a:lnTo>
                  <a:pt x="91332" y="229002"/>
                </a:lnTo>
                <a:lnTo>
                  <a:pt x="92154" y="229999"/>
                </a:lnTo>
                <a:lnTo>
                  <a:pt x="92364" y="230632"/>
                </a:lnTo>
                <a:lnTo>
                  <a:pt x="92364" y="232201"/>
                </a:lnTo>
                <a:lnTo>
                  <a:pt x="92157" y="232846"/>
                </a:lnTo>
                <a:lnTo>
                  <a:pt x="91335" y="233845"/>
                </a:lnTo>
                <a:close/>
              </a:path>
              <a:path w="817879" h="439420">
                <a:moveTo>
                  <a:pt x="100516" y="233845"/>
                </a:moveTo>
                <a:lnTo>
                  <a:pt x="98178" y="233845"/>
                </a:lnTo>
                <a:lnTo>
                  <a:pt x="97353" y="232846"/>
                </a:lnTo>
                <a:lnTo>
                  <a:pt x="97146" y="232201"/>
                </a:lnTo>
                <a:lnTo>
                  <a:pt x="97146" y="230632"/>
                </a:lnTo>
                <a:lnTo>
                  <a:pt x="97353" y="229999"/>
                </a:lnTo>
                <a:lnTo>
                  <a:pt x="98178" y="229002"/>
                </a:lnTo>
                <a:lnTo>
                  <a:pt x="100513" y="229002"/>
                </a:lnTo>
                <a:lnTo>
                  <a:pt x="101335" y="229999"/>
                </a:lnTo>
                <a:lnTo>
                  <a:pt x="101544" y="230632"/>
                </a:lnTo>
                <a:lnTo>
                  <a:pt x="101544" y="232201"/>
                </a:lnTo>
                <a:lnTo>
                  <a:pt x="101338" y="232846"/>
                </a:lnTo>
                <a:lnTo>
                  <a:pt x="100516" y="233845"/>
                </a:lnTo>
                <a:close/>
              </a:path>
              <a:path w="817879" h="439420">
                <a:moveTo>
                  <a:pt x="109697" y="233845"/>
                </a:moveTo>
                <a:lnTo>
                  <a:pt x="107359" y="233845"/>
                </a:lnTo>
                <a:lnTo>
                  <a:pt x="106533" y="232846"/>
                </a:lnTo>
                <a:lnTo>
                  <a:pt x="106327" y="232201"/>
                </a:lnTo>
                <a:lnTo>
                  <a:pt x="106327" y="230632"/>
                </a:lnTo>
                <a:lnTo>
                  <a:pt x="106533" y="229999"/>
                </a:lnTo>
                <a:lnTo>
                  <a:pt x="107359" y="229002"/>
                </a:lnTo>
                <a:lnTo>
                  <a:pt x="109693" y="229002"/>
                </a:lnTo>
                <a:lnTo>
                  <a:pt x="110516" y="229999"/>
                </a:lnTo>
                <a:lnTo>
                  <a:pt x="110725" y="230632"/>
                </a:lnTo>
                <a:lnTo>
                  <a:pt x="110725" y="232201"/>
                </a:lnTo>
                <a:lnTo>
                  <a:pt x="110519" y="232846"/>
                </a:lnTo>
                <a:lnTo>
                  <a:pt x="109697" y="233845"/>
                </a:lnTo>
                <a:close/>
              </a:path>
              <a:path w="817879" h="439420">
                <a:moveTo>
                  <a:pt x="118878" y="233845"/>
                </a:moveTo>
                <a:lnTo>
                  <a:pt x="116544" y="233845"/>
                </a:lnTo>
                <a:lnTo>
                  <a:pt x="115718" y="232846"/>
                </a:lnTo>
                <a:lnTo>
                  <a:pt x="115512" y="232201"/>
                </a:lnTo>
                <a:lnTo>
                  <a:pt x="115512" y="230632"/>
                </a:lnTo>
                <a:lnTo>
                  <a:pt x="115718" y="229999"/>
                </a:lnTo>
                <a:lnTo>
                  <a:pt x="116544" y="229002"/>
                </a:lnTo>
                <a:lnTo>
                  <a:pt x="118878" y="229002"/>
                </a:lnTo>
                <a:lnTo>
                  <a:pt x="119700" y="229999"/>
                </a:lnTo>
                <a:lnTo>
                  <a:pt x="119910" y="230632"/>
                </a:lnTo>
                <a:lnTo>
                  <a:pt x="119910" y="232201"/>
                </a:lnTo>
                <a:lnTo>
                  <a:pt x="119703" y="232846"/>
                </a:lnTo>
                <a:lnTo>
                  <a:pt x="118878" y="233845"/>
                </a:lnTo>
                <a:close/>
              </a:path>
              <a:path w="817879" h="439420">
                <a:moveTo>
                  <a:pt x="128059" y="233845"/>
                </a:moveTo>
                <a:lnTo>
                  <a:pt x="125724" y="233845"/>
                </a:lnTo>
                <a:lnTo>
                  <a:pt x="124899" y="232846"/>
                </a:lnTo>
                <a:lnTo>
                  <a:pt x="124692" y="232201"/>
                </a:lnTo>
                <a:lnTo>
                  <a:pt x="124692" y="230632"/>
                </a:lnTo>
                <a:lnTo>
                  <a:pt x="124899" y="229999"/>
                </a:lnTo>
                <a:lnTo>
                  <a:pt x="125724" y="229002"/>
                </a:lnTo>
                <a:lnTo>
                  <a:pt x="128059" y="229002"/>
                </a:lnTo>
                <a:lnTo>
                  <a:pt x="128881" y="229999"/>
                </a:lnTo>
                <a:lnTo>
                  <a:pt x="129091" y="230632"/>
                </a:lnTo>
                <a:lnTo>
                  <a:pt x="129091" y="232201"/>
                </a:lnTo>
                <a:lnTo>
                  <a:pt x="128884" y="232846"/>
                </a:lnTo>
                <a:lnTo>
                  <a:pt x="128059" y="233845"/>
                </a:lnTo>
                <a:close/>
              </a:path>
              <a:path w="817879" h="439420">
                <a:moveTo>
                  <a:pt x="137240" y="233845"/>
                </a:moveTo>
                <a:lnTo>
                  <a:pt x="134905" y="233845"/>
                </a:lnTo>
                <a:lnTo>
                  <a:pt x="134080" y="232846"/>
                </a:lnTo>
                <a:lnTo>
                  <a:pt x="133873" y="232201"/>
                </a:lnTo>
                <a:lnTo>
                  <a:pt x="133873" y="230632"/>
                </a:lnTo>
                <a:lnTo>
                  <a:pt x="134080" y="229999"/>
                </a:lnTo>
                <a:lnTo>
                  <a:pt x="134905" y="229002"/>
                </a:lnTo>
                <a:lnTo>
                  <a:pt x="137240" y="229002"/>
                </a:lnTo>
                <a:lnTo>
                  <a:pt x="138062" y="229999"/>
                </a:lnTo>
                <a:lnTo>
                  <a:pt x="138272" y="230632"/>
                </a:lnTo>
                <a:lnTo>
                  <a:pt x="138272" y="232201"/>
                </a:lnTo>
                <a:lnTo>
                  <a:pt x="138065" y="232846"/>
                </a:lnTo>
                <a:lnTo>
                  <a:pt x="137240" y="233845"/>
                </a:lnTo>
                <a:close/>
              </a:path>
              <a:path w="817879" h="439420">
                <a:moveTo>
                  <a:pt x="146421" y="233845"/>
                </a:moveTo>
                <a:lnTo>
                  <a:pt x="144086" y="233845"/>
                </a:lnTo>
                <a:lnTo>
                  <a:pt x="143261" y="232846"/>
                </a:lnTo>
                <a:lnTo>
                  <a:pt x="143054" y="232201"/>
                </a:lnTo>
                <a:lnTo>
                  <a:pt x="143054" y="230632"/>
                </a:lnTo>
                <a:lnTo>
                  <a:pt x="143261" y="229999"/>
                </a:lnTo>
                <a:lnTo>
                  <a:pt x="144086" y="229002"/>
                </a:lnTo>
                <a:lnTo>
                  <a:pt x="146421" y="229002"/>
                </a:lnTo>
                <a:lnTo>
                  <a:pt x="147243" y="229999"/>
                </a:lnTo>
                <a:lnTo>
                  <a:pt x="147453" y="230632"/>
                </a:lnTo>
                <a:lnTo>
                  <a:pt x="147453" y="232201"/>
                </a:lnTo>
                <a:lnTo>
                  <a:pt x="147246" y="232846"/>
                </a:lnTo>
                <a:lnTo>
                  <a:pt x="146421" y="233845"/>
                </a:lnTo>
                <a:close/>
              </a:path>
              <a:path w="817879" h="439420">
                <a:moveTo>
                  <a:pt x="155601" y="233845"/>
                </a:moveTo>
                <a:lnTo>
                  <a:pt x="153267" y="233845"/>
                </a:lnTo>
                <a:lnTo>
                  <a:pt x="152442" y="232846"/>
                </a:lnTo>
                <a:lnTo>
                  <a:pt x="152235" y="232201"/>
                </a:lnTo>
                <a:lnTo>
                  <a:pt x="152235" y="230632"/>
                </a:lnTo>
                <a:lnTo>
                  <a:pt x="152442" y="229999"/>
                </a:lnTo>
                <a:lnTo>
                  <a:pt x="153267" y="229002"/>
                </a:lnTo>
                <a:lnTo>
                  <a:pt x="155601" y="229002"/>
                </a:lnTo>
                <a:lnTo>
                  <a:pt x="156424" y="229999"/>
                </a:lnTo>
                <a:lnTo>
                  <a:pt x="156633" y="230632"/>
                </a:lnTo>
                <a:lnTo>
                  <a:pt x="156633" y="232201"/>
                </a:lnTo>
                <a:lnTo>
                  <a:pt x="156427" y="232846"/>
                </a:lnTo>
                <a:lnTo>
                  <a:pt x="155601" y="233845"/>
                </a:lnTo>
                <a:close/>
              </a:path>
              <a:path w="817879" h="439420">
                <a:moveTo>
                  <a:pt x="164782" y="233845"/>
                </a:moveTo>
                <a:lnTo>
                  <a:pt x="162448" y="233845"/>
                </a:lnTo>
                <a:lnTo>
                  <a:pt x="161622" y="232846"/>
                </a:lnTo>
                <a:lnTo>
                  <a:pt x="161416" y="232201"/>
                </a:lnTo>
                <a:lnTo>
                  <a:pt x="161416" y="230632"/>
                </a:lnTo>
                <a:lnTo>
                  <a:pt x="161622" y="229999"/>
                </a:lnTo>
                <a:lnTo>
                  <a:pt x="162448" y="229002"/>
                </a:lnTo>
                <a:lnTo>
                  <a:pt x="164782" y="229002"/>
                </a:lnTo>
                <a:lnTo>
                  <a:pt x="165605" y="229999"/>
                </a:lnTo>
                <a:lnTo>
                  <a:pt x="165814" y="230632"/>
                </a:lnTo>
                <a:lnTo>
                  <a:pt x="165814" y="232201"/>
                </a:lnTo>
                <a:lnTo>
                  <a:pt x="165608" y="232846"/>
                </a:lnTo>
                <a:lnTo>
                  <a:pt x="164782" y="233845"/>
                </a:lnTo>
                <a:close/>
              </a:path>
              <a:path w="817879" h="439420">
                <a:moveTo>
                  <a:pt x="173963" y="233845"/>
                </a:moveTo>
                <a:lnTo>
                  <a:pt x="171629" y="233845"/>
                </a:lnTo>
                <a:lnTo>
                  <a:pt x="170803" y="232846"/>
                </a:lnTo>
                <a:lnTo>
                  <a:pt x="170597" y="232201"/>
                </a:lnTo>
                <a:lnTo>
                  <a:pt x="170597" y="230632"/>
                </a:lnTo>
                <a:lnTo>
                  <a:pt x="170803" y="229999"/>
                </a:lnTo>
                <a:lnTo>
                  <a:pt x="171629" y="229002"/>
                </a:lnTo>
                <a:lnTo>
                  <a:pt x="173963" y="229002"/>
                </a:lnTo>
                <a:lnTo>
                  <a:pt x="174786" y="229999"/>
                </a:lnTo>
                <a:lnTo>
                  <a:pt x="174995" y="230632"/>
                </a:lnTo>
                <a:lnTo>
                  <a:pt x="174995" y="232201"/>
                </a:lnTo>
                <a:lnTo>
                  <a:pt x="174789" y="232846"/>
                </a:lnTo>
                <a:lnTo>
                  <a:pt x="173963" y="233845"/>
                </a:lnTo>
                <a:close/>
              </a:path>
              <a:path w="817879" h="439420">
                <a:moveTo>
                  <a:pt x="183144" y="233845"/>
                </a:moveTo>
                <a:lnTo>
                  <a:pt x="180810" y="233845"/>
                </a:lnTo>
                <a:lnTo>
                  <a:pt x="179984" y="232846"/>
                </a:lnTo>
                <a:lnTo>
                  <a:pt x="179778" y="232201"/>
                </a:lnTo>
                <a:lnTo>
                  <a:pt x="179778" y="230632"/>
                </a:lnTo>
                <a:lnTo>
                  <a:pt x="179984" y="229999"/>
                </a:lnTo>
                <a:lnTo>
                  <a:pt x="180810" y="229002"/>
                </a:lnTo>
                <a:lnTo>
                  <a:pt x="183144" y="229002"/>
                </a:lnTo>
                <a:lnTo>
                  <a:pt x="183967" y="229999"/>
                </a:lnTo>
                <a:lnTo>
                  <a:pt x="184176" y="230632"/>
                </a:lnTo>
                <a:lnTo>
                  <a:pt x="184176" y="232201"/>
                </a:lnTo>
                <a:lnTo>
                  <a:pt x="183970" y="232846"/>
                </a:lnTo>
                <a:lnTo>
                  <a:pt x="183144" y="233845"/>
                </a:lnTo>
                <a:close/>
              </a:path>
              <a:path w="817879" h="439420">
                <a:moveTo>
                  <a:pt x="192325" y="233845"/>
                </a:moveTo>
                <a:lnTo>
                  <a:pt x="189991" y="233845"/>
                </a:lnTo>
                <a:lnTo>
                  <a:pt x="189165" y="232846"/>
                </a:lnTo>
                <a:lnTo>
                  <a:pt x="188959" y="232201"/>
                </a:lnTo>
                <a:lnTo>
                  <a:pt x="188959" y="230632"/>
                </a:lnTo>
                <a:lnTo>
                  <a:pt x="189165" y="229999"/>
                </a:lnTo>
                <a:lnTo>
                  <a:pt x="189991" y="229002"/>
                </a:lnTo>
                <a:lnTo>
                  <a:pt x="192325" y="229002"/>
                </a:lnTo>
                <a:lnTo>
                  <a:pt x="193148" y="229999"/>
                </a:lnTo>
                <a:lnTo>
                  <a:pt x="193357" y="230632"/>
                </a:lnTo>
                <a:lnTo>
                  <a:pt x="193357" y="232201"/>
                </a:lnTo>
                <a:lnTo>
                  <a:pt x="193151" y="232846"/>
                </a:lnTo>
                <a:lnTo>
                  <a:pt x="192325" y="233845"/>
                </a:lnTo>
                <a:close/>
              </a:path>
              <a:path w="817879" h="439420">
                <a:moveTo>
                  <a:pt x="201506" y="233845"/>
                </a:moveTo>
                <a:lnTo>
                  <a:pt x="199172" y="233845"/>
                </a:lnTo>
                <a:lnTo>
                  <a:pt x="198346" y="232846"/>
                </a:lnTo>
                <a:lnTo>
                  <a:pt x="198140" y="232201"/>
                </a:lnTo>
                <a:lnTo>
                  <a:pt x="198140" y="230632"/>
                </a:lnTo>
                <a:lnTo>
                  <a:pt x="198346" y="229999"/>
                </a:lnTo>
                <a:lnTo>
                  <a:pt x="199172" y="229002"/>
                </a:lnTo>
                <a:lnTo>
                  <a:pt x="201506" y="229002"/>
                </a:lnTo>
                <a:lnTo>
                  <a:pt x="202329" y="229999"/>
                </a:lnTo>
                <a:lnTo>
                  <a:pt x="202538" y="230632"/>
                </a:lnTo>
                <a:lnTo>
                  <a:pt x="202538" y="232201"/>
                </a:lnTo>
                <a:lnTo>
                  <a:pt x="202332" y="232846"/>
                </a:lnTo>
                <a:lnTo>
                  <a:pt x="201506" y="233845"/>
                </a:lnTo>
                <a:close/>
              </a:path>
              <a:path w="817879" h="439420">
                <a:moveTo>
                  <a:pt x="210690" y="233845"/>
                </a:moveTo>
                <a:lnTo>
                  <a:pt x="208352" y="233845"/>
                </a:lnTo>
                <a:lnTo>
                  <a:pt x="207527" y="232846"/>
                </a:lnTo>
                <a:lnTo>
                  <a:pt x="207321" y="232201"/>
                </a:lnTo>
                <a:lnTo>
                  <a:pt x="207321" y="230632"/>
                </a:lnTo>
                <a:lnTo>
                  <a:pt x="207527" y="229999"/>
                </a:lnTo>
                <a:lnTo>
                  <a:pt x="208352" y="229002"/>
                </a:lnTo>
                <a:lnTo>
                  <a:pt x="210687" y="229002"/>
                </a:lnTo>
                <a:lnTo>
                  <a:pt x="211509" y="229999"/>
                </a:lnTo>
                <a:lnTo>
                  <a:pt x="211719" y="230632"/>
                </a:lnTo>
                <a:lnTo>
                  <a:pt x="211719" y="232201"/>
                </a:lnTo>
                <a:lnTo>
                  <a:pt x="211512" y="232846"/>
                </a:lnTo>
                <a:lnTo>
                  <a:pt x="210690" y="233845"/>
                </a:lnTo>
                <a:close/>
              </a:path>
              <a:path w="817879" h="439420">
                <a:moveTo>
                  <a:pt x="219871" y="233845"/>
                </a:moveTo>
                <a:lnTo>
                  <a:pt x="217533" y="233845"/>
                </a:lnTo>
                <a:lnTo>
                  <a:pt x="216708" y="232846"/>
                </a:lnTo>
                <a:lnTo>
                  <a:pt x="216501" y="232201"/>
                </a:lnTo>
                <a:lnTo>
                  <a:pt x="216501" y="230632"/>
                </a:lnTo>
                <a:lnTo>
                  <a:pt x="216708" y="229999"/>
                </a:lnTo>
                <a:lnTo>
                  <a:pt x="217533" y="229002"/>
                </a:lnTo>
                <a:lnTo>
                  <a:pt x="219868" y="229002"/>
                </a:lnTo>
                <a:lnTo>
                  <a:pt x="220690" y="229999"/>
                </a:lnTo>
                <a:lnTo>
                  <a:pt x="220900" y="230632"/>
                </a:lnTo>
                <a:lnTo>
                  <a:pt x="220900" y="232201"/>
                </a:lnTo>
                <a:lnTo>
                  <a:pt x="220693" y="232846"/>
                </a:lnTo>
                <a:lnTo>
                  <a:pt x="219871" y="233845"/>
                </a:lnTo>
                <a:close/>
              </a:path>
              <a:path w="817879" h="439420">
                <a:moveTo>
                  <a:pt x="229052" y="233845"/>
                </a:moveTo>
                <a:lnTo>
                  <a:pt x="226714" y="233845"/>
                </a:lnTo>
                <a:lnTo>
                  <a:pt x="225889" y="232846"/>
                </a:lnTo>
                <a:lnTo>
                  <a:pt x="225682" y="232201"/>
                </a:lnTo>
                <a:lnTo>
                  <a:pt x="225682" y="230632"/>
                </a:lnTo>
                <a:lnTo>
                  <a:pt x="225889" y="229999"/>
                </a:lnTo>
                <a:lnTo>
                  <a:pt x="226714" y="229002"/>
                </a:lnTo>
                <a:lnTo>
                  <a:pt x="229049" y="229002"/>
                </a:lnTo>
                <a:lnTo>
                  <a:pt x="229871" y="229999"/>
                </a:lnTo>
                <a:lnTo>
                  <a:pt x="230081" y="230632"/>
                </a:lnTo>
                <a:lnTo>
                  <a:pt x="230081" y="232201"/>
                </a:lnTo>
                <a:lnTo>
                  <a:pt x="229874" y="232846"/>
                </a:lnTo>
                <a:lnTo>
                  <a:pt x="229052" y="233845"/>
                </a:lnTo>
                <a:close/>
              </a:path>
              <a:path w="817879" h="439420">
                <a:moveTo>
                  <a:pt x="238233" y="233845"/>
                </a:moveTo>
                <a:lnTo>
                  <a:pt x="235899" y="233845"/>
                </a:lnTo>
                <a:lnTo>
                  <a:pt x="235073" y="232846"/>
                </a:lnTo>
                <a:lnTo>
                  <a:pt x="234867" y="232201"/>
                </a:lnTo>
                <a:lnTo>
                  <a:pt x="234867" y="230632"/>
                </a:lnTo>
                <a:lnTo>
                  <a:pt x="235073" y="229999"/>
                </a:lnTo>
                <a:lnTo>
                  <a:pt x="235899" y="229002"/>
                </a:lnTo>
                <a:lnTo>
                  <a:pt x="238233" y="229002"/>
                </a:lnTo>
                <a:lnTo>
                  <a:pt x="239056" y="229999"/>
                </a:lnTo>
                <a:lnTo>
                  <a:pt x="239265" y="230632"/>
                </a:lnTo>
                <a:lnTo>
                  <a:pt x="239265" y="232201"/>
                </a:lnTo>
                <a:lnTo>
                  <a:pt x="239059" y="232846"/>
                </a:lnTo>
                <a:lnTo>
                  <a:pt x="238233" y="233845"/>
                </a:lnTo>
                <a:close/>
              </a:path>
              <a:path w="817879" h="439420">
                <a:moveTo>
                  <a:pt x="247414" y="233845"/>
                </a:moveTo>
                <a:lnTo>
                  <a:pt x="245080" y="233845"/>
                </a:lnTo>
                <a:lnTo>
                  <a:pt x="244254" y="232846"/>
                </a:lnTo>
                <a:lnTo>
                  <a:pt x="244048" y="232201"/>
                </a:lnTo>
                <a:lnTo>
                  <a:pt x="244048" y="230632"/>
                </a:lnTo>
                <a:lnTo>
                  <a:pt x="244254" y="229999"/>
                </a:lnTo>
                <a:lnTo>
                  <a:pt x="245080" y="229002"/>
                </a:lnTo>
                <a:lnTo>
                  <a:pt x="247414" y="229002"/>
                </a:lnTo>
                <a:lnTo>
                  <a:pt x="248237" y="229999"/>
                </a:lnTo>
                <a:lnTo>
                  <a:pt x="248446" y="230632"/>
                </a:lnTo>
                <a:lnTo>
                  <a:pt x="248446" y="232201"/>
                </a:lnTo>
                <a:lnTo>
                  <a:pt x="248240" y="232846"/>
                </a:lnTo>
                <a:lnTo>
                  <a:pt x="247414" y="233845"/>
                </a:lnTo>
                <a:close/>
              </a:path>
              <a:path w="817879" h="439420">
                <a:moveTo>
                  <a:pt x="256595" y="233845"/>
                </a:moveTo>
                <a:lnTo>
                  <a:pt x="254261" y="233845"/>
                </a:lnTo>
                <a:lnTo>
                  <a:pt x="253435" y="232846"/>
                </a:lnTo>
                <a:lnTo>
                  <a:pt x="253229" y="232201"/>
                </a:lnTo>
                <a:lnTo>
                  <a:pt x="253229" y="230632"/>
                </a:lnTo>
                <a:lnTo>
                  <a:pt x="253435" y="229999"/>
                </a:lnTo>
                <a:lnTo>
                  <a:pt x="254261" y="229002"/>
                </a:lnTo>
                <a:lnTo>
                  <a:pt x="256595" y="229002"/>
                </a:lnTo>
                <a:lnTo>
                  <a:pt x="257417" y="229999"/>
                </a:lnTo>
                <a:lnTo>
                  <a:pt x="257627" y="230632"/>
                </a:lnTo>
                <a:lnTo>
                  <a:pt x="257627" y="232201"/>
                </a:lnTo>
                <a:lnTo>
                  <a:pt x="257420" y="232846"/>
                </a:lnTo>
                <a:lnTo>
                  <a:pt x="256595" y="233845"/>
                </a:lnTo>
                <a:close/>
              </a:path>
              <a:path w="817879" h="439420">
                <a:moveTo>
                  <a:pt x="265776" y="233845"/>
                </a:moveTo>
                <a:lnTo>
                  <a:pt x="263441" y="233845"/>
                </a:lnTo>
                <a:lnTo>
                  <a:pt x="262616" y="232846"/>
                </a:lnTo>
                <a:lnTo>
                  <a:pt x="262409" y="232201"/>
                </a:lnTo>
                <a:lnTo>
                  <a:pt x="262409" y="230632"/>
                </a:lnTo>
                <a:lnTo>
                  <a:pt x="262616" y="229999"/>
                </a:lnTo>
                <a:lnTo>
                  <a:pt x="263441" y="229002"/>
                </a:lnTo>
                <a:lnTo>
                  <a:pt x="265776" y="229002"/>
                </a:lnTo>
                <a:lnTo>
                  <a:pt x="266598" y="229999"/>
                </a:lnTo>
                <a:lnTo>
                  <a:pt x="266808" y="230632"/>
                </a:lnTo>
                <a:lnTo>
                  <a:pt x="266808" y="232201"/>
                </a:lnTo>
                <a:lnTo>
                  <a:pt x="266601" y="232846"/>
                </a:lnTo>
                <a:lnTo>
                  <a:pt x="265776" y="233845"/>
                </a:lnTo>
                <a:close/>
              </a:path>
              <a:path w="817879" h="439420">
                <a:moveTo>
                  <a:pt x="274957" y="233845"/>
                </a:moveTo>
                <a:lnTo>
                  <a:pt x="272622" y="233845"/>
                </a:lnTo>
                <a:lnTo>
                  <a:pt x="271797" y="232846"/>
                </a:lnTo>
                <a:lnTo>
                  <a:pt x="271590" y="232201"/>
                </a:lnTo>
                <a:lnTo>
                  <a:pt x="271590" y="230632"/>
                </a:lnTo>
                <a:lnTo>
                  <a:pt x="271797" y="229999"/>
                </a:lnTo>
                <a:lnTo>
                  <a:pt x="272622" y="229002"/>
                </a:lnTo>
                <a:lnTo>
                  <a:pt x="274957" y="229002"/>
                </a:lnTo>
                <a:lnTo>
                  <a:pt x="275779" y="229999"/>
                </a:lnTo>
                <a:lnTo>
                  <a:pt x="275989" y="230632"/>
                </a:lnTo>
                <a:lnTo>
                  <a:pt x="275989" y="232201"/>
                </a:lnTo>
                <a:lnTo>
                  <a:pt x="275782" y="232846"/>
                </a:lnTo>
                <a:lnTo>
                  <a:pt x="274957" y="233845"/>
                </a:lnTo>
                <a:close/>
              </a:path>
              <a:path w="817879" h="439420">
                <a:moveTo>
                  <a:pt x="284138" y="233845"/>
                </a:moveTo>
                <a:lnTo>
                  <a:pt x="281803" y="233845"/>
                </a:lnTo>
                <a:lnTo>
                  <a:pt x="280978" y="232846"/>
                </a:lnTo>
                <a:lnTo>
                  <a:pt x="280771" y="232201"/>
                </a:lnTo>
                <a:lnTo>
                  <a:pt x="280771" y="230632"/>
                </a:lnTo>
                <a:lnTo>
                  <a:pt x="280978" y="229999"/>
                </a:lnTo>
                <a:lnTo>
                  <a:pt x="281803" y="229002"/>
                </a:lnTo>
                <a:lnTo>
                  <a:pt x="284138" y="229002"/>
                </a:lnTo>
                <a:lnTo>
                  <a:pt x="284960" y="229999"/>
                </a:lnTo>
                <a:lnTo>
                  <a:pt x="285170" y="230632"/>
                </a:lnTo>
                <a:lnTo>
                  <a:pt x="285170" y="232201"/>
                </a:lnTo>
                <a:lnTo>
                  <a:pt x="284963" y="232846"/>
                </a:lnTo>
                <a:lnTo>
                  <a:pt x="284138" y="233845"/>
                </a:lnTo>
                <a:close/>
              </a:path>
              <a:path w="817879" h="439420">
                <a:moveTo>
                  <a:pt x="293318" y="233845"/>
                </a:moveTo>
                <a:lnTo>
                  <a:pt x="290984" y="233845"/>
                </a:lnTo>
                <a:lnTo>
                  <a:pt x="290159" y="232846"/>
                </a:lnTo>
                <a:lnTo>
                  <a:pt x="289952" y="232201"/>
                </a:lnTo>
                <a:lnTo>
                  <a:pt x="289952" y="230632"/>
                </a:lnTo>
                <a:lnTo>
                  <a:pt x="290159" y="229999"/>
                </a:lnTo>
                <a:lnTo>
                  <a:pt x="290984" y="229002"/>
                </a:lnTo>
                <a:lnTo>
                  <a:pt x="293318" y="229002"/>
                </a:lnTo>
                <a:lnTo>
                  <a:pt x="294141" y="229999"/>
                </a:lnTo>
                <a:lnTo>
                  <a:pt x="294350" y="230632"/>
                </a:lnTo>
                <a:lnTo>
                  <a:pt x="294350" y="232201"/>
                </a:lnTo>
                <a:lnTo>
                  <a:pt x="294144" y="232846"/>
                </a:lnTo>
                <a:lnTo>
                  <a:pt x="293318" y="233845"/>
                </a:lnTo>
                <a:close/>
              </a:path>
              <a:path w="817879" h="439420">
                <a:moveTo>
                  <a:pt x="302499" y="233845"/>
                </a:moveTo>
                <a:lnTo>
                  <a:pt x="300165" y="233845"/>
                </a:lnTo>
                <a:lnTo>
                  <a:pt x="299339" y="232846"/>
                </a:lnTo>
                <a:lnTo>
                  <a:pt x="299133" y="232201"/>
                </a:lnTo>
                <a:lnTo>
                  <a:pt x="299133" y="230632"/>
                </a:lnTo>
                <a:lnTo>
                  <a:pt x="299339" y="229999"/>
                </a:lnTo>
                <a:lnTo>
                  <a:pt x="300165" y="229002"/>
                </a:lnTo>
                <a:lnTo>
                  <a:pt x="302499" y="229002"/>
                </a:lnTo>
                <a:lnTo>
                  <a:pt x="303322" y="229999"/>
                </a:lnTo>
                <a:lnTo>
                  <a:pt x="303531" y="230632"/>
                </a:lnTo>
                <a:lnTo>
                  <a:pt x="303531" y="232201"/>
                </a:lnTo>
                <a:lnTo>
                  <a:pt x="303325" y="232846"/>
                </a:lnTo>
                <a:lnTo>
                  <a:pt x="302499" y="233845"/>
                </a:lnTo>
                <a:close/>
              </a:path>
              <a:path w="817879" h="439420">
                <a:moveTo>
                  <a:pt x="311680" y="233845"/>
                </a:moveTo>
                <a:lnTo>
                  <a:pt x="309346" y="233845"/>
                </a:lnTo>
                <a:lnTo>
                  <a:pt x="308520" y="232846"/>
                </a:lnTo>
                <a:lnTo>
                  <a:pt x="308314" y="232201"/>
                </a:lnTo>
                <a:lnTo>
                  <a:pt x="308314" y="230632"/>
                </a:lnTo>
                <a:lnTo>
                  <a:pt x="308520" y="229999"/>
                </a:lnTo>
                <a:lnTo>
                  <a:pt x="309346" y="229002"/>
                </a:lnTo>
                <a:lnTo>
                  <a:pt x="311680" y="229002"/>
                </a:lnTo>
                <a:lnTo>
                  <a:pt x="312503" y="229999"/>
                </a:lnTo>
                <a:lnTo>
                  <a:pt x="312712" y="230632"/>
                </a:lnTo>
                <a:lnTo>
                  <a:pt x="312712" y="232201"/>
                </a:lnTo>
                <a:lnTo>
                  <a:pt x="312506" y="232846"/>
                </a:lnTo>
                <a:lnTo>
                  <a:pt x="311680" y="233845"/>
                </a:lnTo>
                <a:close/>
              </a:path>
              <a:path w="817879" h="439420">
                <a:moveTo>
                  <a:pt x="320865" y="233845"/>
                </a:moveTo>
                <a:lnTo>
                  <a:pt x="318527" y="233845"/>
                </a:lnTo>
                <a:lnTo>
                  <a:pt x="317701" y="232846"/>
                </a:lnTo>
                <a:lnTo>
                  <a:pt x="317495" y="232201"/>
                </a:lnTo>
                <a:lnTo>
                  <a:pt x="317495" y="230632"/>
                </a:lnTo>
                <a:lnTo>
                  <a:pt x="317701" y="229999"/>
                </a:lnTo>
                <a:lnTo>
                  <a:pt x="318527" y="229002"/>
                </a:lnTo>
                <a:lnTo>
                  <a:pt x="320861" y="229002"/>
                </a:lnTo>
                <a:lnTo>
                  <a:pt x="321684" y="229999"/>
                </a:lnTo>
                <a:lnTo>
                  <a:pt x="321893" y="230632"/>
                </a:lnTo>
                <a:lnTo>
                  <a:pt x="321893" y="232201"/>
                </a:lnTo>
                <a:lnTo>
                  <a:pt x="321687" y="232846"/>
                </a:lnTo>
                <a:lnTo>
                  <a:pt x="320865" y="233845"/>
                </a:lnTo>
                <a:close/>
              </a:path>
              <a:path w="817879" h="439420">
                <a:moveTo>
                  <a:pt x="330046" y="233845"/>
                </a:moveTo>
                <a:lnTo>
                  <a:pt x="327708" y="233845"/>
                </a:lnTo>
                <a:lnTo>
                  <a:pt x="326882" y="232846"/>
                </a:lnTo>
                <a:lnTo>
                  <a:pt x="326676" y="232201"/>
                </a:lnTo>
                <a:lnTo>
                  <a:pt x="326676" y="230632"/>
                </a:lnTo>
                <a:lnTo>
                  <a:pt x="326882" y="229999"/>
                </a:lnTo>
                <a:lnTo>
                  <a:pt x="327708" y="229002"/>
                </a:lnTo>
                <a:lnTo>
                  <a:pt x="330042" y="229002"/>
                </a:lnTo>
                <a:lnTo>
                  <a:pt x="330865" y="229999"/>
                </a:lnTo>
                <a:lnTo>
                  <a:pt x="331074" y="230632"/>
                </a:lnTo>
                <a:lnTo>
                  <a:pt x="331074" y="232201"/>
                </a:lnTo>
                <a:lnTo>
                  <a:pt x="330868" y="232846"/>
                </a:lnTo>
                <a:lnTo>
                  <a:pt x="330046" y="233845"/>
                </a:lnTo>
                <a:close/>
              </a:path>
              <a:path w="817879" h="439420">
                <a:moveTo>
                  <a:pt x="339227" y="233845"/>
                </a:moveTo>
                <a:lnTo>
                  <a:pt x="336889" y="233845"/>
                </a:lnTo>
                <a:lnTo>
                  <a:pt x="336063" y="232846"/>
                </a:lnTo>
                <a:lnTo>
                  <a:pt x="335857" y="232201"/>
                </a:lnTo>
                <a:lnTo>
                  <a:pt x="335857" y="230632"/>
                </a:lnTo>
                <a:lnTo>
                  <a:pt x="336063" y="229999"/>
                </a:lnTo>
                <a:lnTo>
                  <a:pt x="336889" y="229002"/>
                </a:lnTo>
                <a:lnTo>
                  <a:pt x="339223" y="229002"/>
                </a:lnTo>
                <a:lnTo>
                  <a:pt x="340046" y="229999"/>
                </a:lnTo>
                <a:lnTo>
                  <a:pt x="340255" y="230632"/>
                </a:lnTo>
                <a:lnTo>
                  <a:pt x="340255" y="232201"/>
                </a:lnTo>
                <a:lnTo>
                  <a:pt x="340049" y="232846"/>
                </a:lnTo>
                <a:lnTo>
                  <a:pt x="339227" y="233845"/>
                </a:lnTo>
                <a:close/>
              </a:path>
              <a:path w="817879" h="439420">
                <a:moveTo>
                  <a:pt x="348407" y="233845"/>
                </a:moveTo>
                <a:lnTo>
                  <a:pt x="346069" y="233845"/>
                </a:lnTo>
                <a:lnTo>
                  <a:pt x="345244" y="232846"/>
                </a:lnTo>
                <a:lnTo>
                  <a:pt x="345038" y="232201"/>
                </a:lnTo>
                <a:lnTo>
                  <a:pt x="345038" y="230632"/>
                </a:lnTo>
                <a:lnTo>
                  <a:pt x="345244" y="229999"/>
                </a:lnTo>
                <a:lnTo>
                  <a:pt x="346069" y="229002"/>
                </a:lnTo>
                <a:lnTo>
                  <a:pt x="348404" y="229002"/>
                </a:lnTo>
                <a:lnTo>
                  <a:pt x="349226" y="229999"/>
                </a:lnTo>
                <a:lnTo>
                  <a:pt x="349436" y="230632"/>
                </a:lnTo>
                <a:lnTo>
                  <a:pt x="349436" y="232201"/>
                </a:lnTo>
                <a:lnTo>
                  <a:pt x="349229" y="232846"/>
                </a:lnTo>
                <a:lnTo>
                  <a:pt x="348407" y="233845"/>
                </a:lnTo>
                <a:close/>
              </a:path>
              <a:path w="817879" h="439420">
                <a:moveTo>
                  <a:pt x="357588" y="233845"/>
                </a:moveTo>
                <a:lnTo>
                  <a:pt x="355254" y="233845"/>
                </a:lnTo>
                <a:lnTo>
                  <a:pt x="354428" y="232846"/>
                </a:lnTo>
                <a:lnTo>
                  <a:pt x="354222" y="232201"/>
                </a:lnTo>
                <a:lnTo>
                  <a:pt x="354222" y="230632"/>
                </a:lnTo>
                <a:lnTo>
                  <a:pt x="354428" y="229999"/>
                </a:lnTo>
                <a:lnTo>
                  <a:pt x="355254" y="229002"/>
                </a:lnTo>
                <a:lnTo>
                  <a:pt x="357588" y="229002"/>
                </a:lnTo>
                <a:lnTo>
                  <a:pt x="358411" y="229999"/>
                </a:lnTo>
                <a:lnTo>
                  <a:pt x="358620" y="230632"/>
                </a:lnTo>
                <a:lnTo>
                  <a:pt x="358620" y="232201"/>
                </a:lnTo>
                <a:lnTo>
                  <a:pt x="358414" y="232846"/>
                </a:lnTo>
                <a:lnTo>
                  <a:pt x="357588" y="233845"/>
                </a:lnTo>
                <a:close/>
              </a:path>
              <a:path w="817879" h="439420">
                <a:moveTo>
                  <a:pt x="366769" y="233845"/>
                </a:moveTo>
                <a:lnTo>
                  <a:pt x="364435" y="233845"/>
                </a:lnTo>
                <a:lnTo>
                  <a:pt x="363609" y="232846"/>
                </a:lnTo>
                <a:lnTo>
                  <a:pt x="363403" y="232201"/>
                </a:lnTo>
                <a:lnTo>
                  <a:pt x="363403" y="230632"/>
                </a:lnTo>
                <a:lnTo>
                  <a:pt x="363609" y="229999"/>
                </a:lnTo>
                <a:lnTo>
                  <a:pt x="364435" y="229002"/>
                </a:lnTo>
                <a:lnTo>
                  <a:pt x="366769" y="229002"/>
                </a:lnTo>
                <a:lnTo>
                  <a:pt x="367592" y="229999"/>
                </a:lnTo>
                <a:lnTo>
                  <a:pt x="367801" y="230632"/>
                </a:lnTo>
                <a:lnTo>
                  <a:pt x="367801" y="232201"/>
                </a:lnTo>
                <a:lnTo>
                  <a:pt x="367595" y="232846"/>
                </a:lnTo>
                <a:lnTo>
                  <a:pt x="366769" y="233845"/>
                </a:lnTo>
                <a:close/>
              </a:path>
              <a:path w="817879" h="439420">
                <a:moveTo>
                  <a:pt x="375950" y="233845"/>
                </a:moveTo>
                <a:lnTo>
                  <a:pt x="373616" y="233845"/>
                </a:lnTo>
                <a:lnTo>
                  <a:pt x="372790" y="232846"/>
                </a:lnTo>
                <a:lnTo>
                  <a:pt x="372584" y="232201"/>
                </a:lnTo>
                <a:lnTo>
                  <a:pt x="372584" y="230632"/>
                </a:lnTo>
                <a:lnTo>
                  <a:pt x="372790" y="229999"/>
                </a:lnTo>
                <a:lnTo>
                  <a:pt x="373616" y="229002"/>
                </a:lnTo>
                <a:lnTo>
                  <a:pt x="375950" y="229002"/>
                </a:lnTo>
                <a:lnTo>
                  <a:pt x="376773" y="229999"/>
                </a:lnTo>
                <a:lnTo>
                  <a:pt x="376982" y="230632"/>
                </a:lnTo>
                <a:lnTo>
                  <a:pt x="376982" y="232201"/>
                </a:lnTo>
                <a:lnTo>
                  <a:pt x="376776" y="232846"/>
                </a:lnTo>
                <a:lnTo>
                  <a:pt x="375950" y="233845"/>
                </a:lnTo>
                <a:close/>
              </a:path>
              <a:path w="817879" h="439420">
                <a:moveTo>
                  <a:pt x="385131" y="233845"/>
                </a:moveTo>
                <a:lnTo>
                  <a:pt x="382797" y="233845"/>
                </a:lnTo>
                <a:lnTo>
                  <a:pt x="381971" y="232846"/>
                </a:lnTo>
                <a:lnTo>
                  <a:pt x="381765" y="232201"/>
                </a:lnTo>
                <a:lnTo>
                  <a:pt x="381765" y="230632"/>
                </a:lnTo>
                <a:lnTo>
                  <a:pt x="381971" y="229999"/>
                </a:lnTo>
                <a:lnTo>
                  <a:pt x="382797" y="229002"/>
                </a:lnTo>
                <a:lnTo>
                  <a:pt x="385131" y="229002"/>
                </a:lnTo>
                <a:lnTo>
                  <a:pt x="385954" y="229999"/>
                </a:lnTo>
                <a:lnTo>
                  <a:pt x="386163" y="230632"/>
                </a:lnTo>
                <a:lnTo>
                  <a:pt x="386163" y="232201"/>
                </a:lnTo>
                <a:lnTo>
                  <a:pt x="385957" y="232846"/>
                </a:lnTo>
                <a:lnTo>
                  <a:pt x="385131" y="233845"/>
                </a:lnTo>
                <a:close/>
              </a:path>
              <a:path w="817879" h="439420">
                <a:moveTo>
                  <a:pt x="394312" y="233845"/>
                </a:moveTo>
                <a:lnTo>
                  <a:pt x="391978" y="233845"/>
                </a:lnTo>
                <a:lnTo>
                  <a:pt x="391152" y="232846"/>
                </a:lnTo>
                <a:lnTo>
                  <a:pt x="390946" y="232201"/>
                </a:lnTo>
                <a:lnTo>
                  <a:pt x="390946" y="230632"/>
                </a:lnTo>
                <a:lnTo>
                  <a:pt x="391152" y="229999"/>
                </a:lnTo>
                <a:lnTo>
                  <a:pt x="391978" y="229002"/>
                </a:lnTo>
                <a:lnTo>
                  <a:pt x="394312" y="229002"/>
                </a:lnTo>
                <a:lnTo>
                  <a:pt x="395135" y="229999"/>
                </a:lnTo>
                <a:lnTo>
                  <a:pt x="395344" y="230632"/>
                </a:lnTo>
                <a:lnTo>
                  <a:pt x="395344" y="232201"/>
                </a:lnTo>
                <a:lnTo>
                  <a:pt x="395137" y="232846"/>
                </a:lnTo>
                <a:lnTo>
                  <a:pt x="394312" y="233845"/>
                </a:lnTo>
                <a:close/>
              </a:path>
              <a:path w="817879" h="439420">
                <a:moveTo>
                  <a:pt x="403493" y="233845"/>
                </a:moveTo>
                <a:lnTo>
                  <a:pt x="401158" y="233845"/>
                </a:lnTo>
                <a:lnTo>
                  <a:pt x="400333" y="232846"/>
                </a:lnTo>
                <a:lnTo>
                  <a:pt x="400126" y="232201"/>
                </a:lnTo>
                <a:lnTo>
                  <a:pt x="400126" y="230632"/>
                </a:lnTo>
                <a:lnTo>
                  <a:pt x="400333" y="229999"/>
                </a:lnTo>
                <a:lnTo>
                  <a:pt x="401158" y="229002"/>
                </a:lnTo>
                <a:lnTo>
                  <a:pt x="403493" y="229002"/>
                </a:lnTo>
                <a:lnTo>
                  <a:pt x="404315" y="229999"/>
                </a:lnTo>
                <a:lnTo>
                  <a:pt x="404525" y="230632"/>
                </a:lnTo>
                <a:lnTo>
                  <a:pt x="404525" y="232201"/>
                </a:lnTo>
                <a:lnTo>
                  <a:pt x="404318" y="232846"/>
                </a:lnTo>
                <a:lnTo>
                  <a:pt x="403493" y="233845"/>
                </a:lnTo>
                <a:close/>
              </a:path>
              <a:path w="817879" h="439420">
                <a:moveTo>
                  <a:pt x="412674" y="233845"/>
                </a:moveTo>
                <a:lnTo>
                  <a:pt x="410339" y="233845"/>
                </a:lnTo>
                <a:lnTo>
                  <a:pt x="409514" y="232846"/>
                </a:lnTo>
                <a:lnTo>
                  <a:pt x="409307" y="232201"/>
                </a:lnTo>
                <a:lnTo>
                  <a:pt x="409307" y="230632"/>
                </a:lnTo>
                <a:lnTo>
                  <a:pt x="409514" y="229999"/>
                </a:lnTo>
                <a:lnTo>
                  <a:pt x="410339" y="229002"/>
                </a:lnTo>
                <a:lnTo>
                  <a:pt x="412674" y="229002"/>
                </a:lnTo>
                <a:lnTo>
                  <a:pt x="413496" y="229999"/>
                </a:lnTo>
                <a:lnTo>
                  <a:pt x="413709" y="230632"/>
                </a:lnTo>
                <a:lnTo>
                  <a:pt x="413709" y="232201"/>
                </a:lnTo>
                <a:lnTo>
                  <a:pt x="413499" y="232846"/>
                </a:lnTo>
                <a:lnTo>
                  <a:pt x="412674" y="233845"/>
                </a:lnTo>
                <a:close/>
              </a:path>
              <a:path w="817879" h="439420">
                <a:moveTo>
                  <a:pt x="421855" y="233845"/>
                </a:moveTo>
                <a:lnTo>
                  <a:pt x="419520" y="233845"/>
                </a:lnTo>
                <a:lnTo>
                  <a:pt x="418698" y="232846"/>
                </a:lnTo>
                <a:lnTo>
                  <a:pt x="418492" y="232201"/>
                </a:lnTo>
                <a:lnTo>
                  <a:pt x="418492" y="230632"/>
                </a:lnTo>
                <a:lnTo>
                  <a:pt x="418698" y="229999"/>
                </a:lnTo>
                <a:lnTo>
                  <a:pt x="419520" y="229002"/>
                </a:lnTo>
                <a:lnTo>
                  <a:pt x="421855" y="229002"/>
                </a:lnTo>
                <a:lnTo>
                  <a:pt x="422677" y="229999"/>
                </a:lnTo>
                <a:lnTo>
                  <a:pt x="422890" y="230632"/>
                </a:lnTo>
                <a:lnTo>
                  <a:pt x="422890" y="232201"/>
                </a:lnTo>
                <a:lnTo>
                  <a:pt x="422680" y="232846"/>
                </a:lnTo>
                <a:lnTo>
                  <a:pt x="421855" y="233845"/>
                </a:lnTo>
                <a:close/>
              </a:path>
              <a:path w="817879" h="439420">
                <a:moveTo>
                  <a:pt x="431035" y="233845"/>
                </a:moveTo>
                <a:lnTo>
                  <a:pt x="428701" y="233845"/>
                </a:lnTo>
                <a:lnTo>
                  <a:pt x="427879" y="232846"/>
                </a:lnTo>
                <a:lnTo>
                  <a:pt x="427673" y="232201"/>
                </a:lnTo>
                <a:lnTo>
                  <a:pt x="427673" y="230632"/>
                </a:lnTo>
                <a:lnTo>
                  <a:pt x="427879" y="229999"/>
                </a:lnTo>
                <a:lnTo>
                  <a:pt x="428701" y="229002"/>
                </a:lnTo>
                <a:lnTo>
                  <a:pt x="431036" y="229002"/>
                </a:lnTo>
                <a:lnTo>
                  <a:pt x="431858" y="229999"/>
                </a:lnTo>
                <a:lnTo>
                  <a:pt x="432071" y="230632"/>
                </a:lnTo>
                <a:lnTo>
                  <a:pt x="432071" y="232201"/>
                </a:lnTo>
                <a:lnTo>
                  <a:pt x="431861" y="232846"/>
                </a:lnTo>
                <a:lnTo>
                  <a:pt x="431035" y="233845"/>
                </a:lnTo>
                <a:close/>
              </a:path>
              <a:path w="817879" h="439420">
                <a:moveTo>
                  <a:pt x="440216" y="233845"/>
                </a:moveTo>
                <a:lnTo>
                  <a:pt x="437882" y="233845"/>
                </a:lnTo>
                <a:lnTo>
                  <a:pt x="437060" y="232846"/>
                </a:lnTo>
                <a:lnTo>
                  <a:pt x="436854" y="232201"/>
                </a:lnTo>
                <a:lnTo>
                  <a:pt x="436854" y="230632"/>
                </a:lnTo>
                <a:lnTo>
                  <a:pt x="437060" y="229999"/>
                </a:lnTo>
                <a:lnTo>
                  <a:pt x="437882" y="229002"/>
                </a:lnTo>
                <a:lnTo>
                  <a:pt x="440216" y="229002"/>
                </a:lnTo>
                <a:lnTo>
                  <a:pt x="441039" y="229999"/>
                </a:lnTo>
                <a:lnTo>
                  <a:pt x="441252" y="230632"/>
                </a:lnTo>
                <a:lnTo>
                  <a:pt x="441252" y="232201"/>
                </a:lnTo>
                <a:lnTo>
                  <a:pt x="441042" y="232846"/>
                </a:lnTo>
                <a:lnTo>
                  <a:pt x="440216" y="233845"/>
                </a:lnTo>
                <a:close/>
              </a:path>
              <a:path w="817879" h="439420">
                <a:moveTo>
                  <a:pt x="449397" y="233845"/>
                </a:moveTo>
                <a:lnTo>
                  <a:pt x="447063" y="233845"/>
                </a:lnTo>
                <a:lnTo>
                  <a:pt x="446241" y="232846"/>
                </a:lnTo>
                <a:lnTo>
                  <a:pt x="446034" y="232201"/>
                </a:lnTo>
                <a:lnTo>
                  <a:pt x="446034" y="230632"/>
                </a:lnTo>
                <a:lnTo>
                  <a:pt x="446241" y="229999"/>
                </a:lnTo>
                <a:lnTo>
                  <a:pt x="447063" y="229002"/>
                </a:lnTo>
                <a:lnTo>
                  <a:pt x="449397" y="229002"/>
                </a:lnTo>
                <a:lnTo>
                  <a:pt x="450220" y="229999"/>
                </a:lnTo>
                <a:lnTo>
                  <a:pt x="450433" y="230632"/>
                </a:lnTo>
                <a:lnTo>
                  <a:pt x="450433" y="232201"/>
                </a:lnTo>
                <a:lnTo>
                  <a:pt x="450223" y="232846"/>
                </a:lnTo>
                <a:lnTo>
                  <a:pt x="449397" y="233845"/>
                </a:lnTo>
                <a:close/>
              </a:path>
              <a:path w="817879" h="439420">
                <a:moveTo>
                  <a:pt x="458578" y="233845"/>
                </a:moveTo>
                <a:lnTo>
                  <a:pt x="456244" y="233845"/>
                </a:lnTo>
                <a:lnTo>
                  <a:pt x="455422" y="232846"/>
                </a:lnTo>
                <a:lnTo>
                  <a:pt x="455215" y="232201"/>
                </a:lnTo>
                <a:lnTo>
                  <a:pt x="455215" y="230632"/>
                </a:lnTo>
                <a:lnTo>
                  <a:pt x="455422" y="229999"/>
                </a:lnTo>
                <a:lnTo>
                  <a:pt x="456244" y="229002"/>
                </a:lnTo>
                <a:lnTo>
                  <a:pt x="458578" y="229002"/>
                </a:lnTo>
                <a:lnTo>
                  <a:pt x="459401" y="229999"/>
                </a:lnTo>
                <a:lnTo>
                  <a:pt x="459614" y="230632"/>
                </a:lnTo>
                <a:lnTo>
                  <a:pt x="459614" y="232201"/>
                </a:lnTo>
                <a:lnTo>
                  <a:pt x="459404" y="232846"/>
                </a:lnTo>
                <a:lnTo>
                  <a:pt x="458578" y="233845"/>
                </a:lnTo>
                <a:close/>
              </a:path>
              <a:path w="817879" h="439420">
                <a:moveTo>
                  <a:pt x="467759" y="233845"/>
                </a:moveTo>
                <a:lnTo>
                  <a:pt x="465425" y="233845"/>
                </a:lnTo>
                <a:lnTo>
                  <a:pt x="464603" y="232846"/>
                </a:lnTo>
                <a:lnTo>
                  <a:pt x="464396" y="232201"/>
                </a:lnTo>
                <a:lnTo>
                  <a:pt x="464396" y="230632"/>
                </a:lnTo>
                <a:lnTo>
                  <a:pt x="464603" y="229999"/>
                </a:lnTo>
                <a:lnTo>
                  <a:pt x="465425" y="229002"/>
                </a:lnTo>
                <a:lnTo>
                  <a:pt x="467759" y="229002"/>
                </a:lnTo>
                <a:lnTo>
                  <a:pt x="468582" y="229999"/>
                </a:lnTo>
                <a:lnTo>
                  <a:pt x="468795" y="230632"/>
                </a:lnTo>
                <a:lnTo>
                  <a:pt x="468795" y="232201"/>
                </a:lnTo>
                <a:lnTo>
                  <a:pt x="468585" y="232846"/>
                </a:lnTo>
                <a:lnTo>
                  <a:pt x="467759" y="233845"/>
                </a:lnTo>
                <a:close/>
              </a:path>
              <a:path w="817879" h="439420">
                <a:moveTo>
                  <a:pt x="476940" y="233845"/>
                </a:moveTo>
                <a:lnTo>
                  <a:pt x="474606" y="233845"/>
                </a:lnTo>
                <a:lnTo>
                  <a:pt x="473784" y="232846"/>
                </a:lnTo>
                <a:lnTo>
                  <a:pt x="473577" y="232201"/>
                </a:lnTo>
                <a:lnTo>
                  <a:pt x="473577" y="230632"/>
                </a:lnTo>
                <a:lnTo>
                  <a:pt x="473784" y="229999"/>
                </a:lnTo>
                <a:lnTo>
                  <a:pt x="474606" y="229002"/>
                </a:lnTo>
                <a:lnTo>
                  <a:pt x="476940" y="229002"/>
                </a:lnTo>
                <a:lnTo>
                  <a:pt x="477763" y="229999"/>
                </a:lnTo>
                <a:lnTo>
                  <a:pt x="477976" y="230632"/>
                </a:lnTo>
                <a:lnTo>
                  <a:pt x="477976" y="232201"/>
                </a:lnTo>
                <a:lnTo>
                  <a:pt x="477766" y="232846"/>
                </a:lnTo>
                <a:lnTo>
                  <a:pt x="476940" y="233845"/>
                </a:lnTo>
                <a:close/>
              </a:path>
              <a:path w="817879" h="439420">
                <a:moveTo>
                  <a:pt x="486121" y="233845"/>
                </a:moveTo>
                <a:lnTo>
                  <a:pt x="483787" y="233845"/>
                </a:lnTo>
                <a:lnTo>
                  <a:pt x="482964" y="232846"/>
                </a:lnTo>
                <a:lnTo>
                  <a:pt x="482758" y="232201"/>
                </a:lnTo>
                <a:lnTo>
                  <a:pt x="482758" y="230632"/>
                </a:lnTo>
                <a:lnTo>
                  <a:pt x="482964" y="229999"/>
                </a:lnTo>
                <a:lnTo>
                  <a:pt x="483787" y="229002"/>
                </a:lnTo>
                <a:lnTo>
                  <a:pt x="486121" y="229002"/>
                </a:lnTo>
                <a:lnTo>
                  <a:pt x="486943" y="229999"/>
                </a:lnTo>
                <a:lnTo>
                  <a:pt x="487156" y="230632"/>
                </a:lnTo>
                <a:lnTo>
                  <a:pt x="487156" y="232201"/>
                </a:lnTo>
                <a:lnTo>
                  <a:pt x="486946" y="232846"/>
                </a:lnTo>
                <a:lnTo>
                  <a:pt x="486121" y="233845"/>
                </a:lnTo>
                <a:close/>
              </a:path>
              <a:path w="817879" h="439420">
                <a:moveTo>
                  <a:pt x="495302" y="233845"/>
                </a:moveTo>
                <a:lnTo>
                  <a:pt x="492967" y="233845"/>
                </a:lnTo>
                <a:lnTo>
                  <a:pt x="492145" y="232846"/>
                </a:lnTo>
                <a:lnTo>
                  <a:pt x="491939" y="232201"/>
                </a:lnTo>
                <a:lnTo>
                  <a:pt x="491939" y="230632"/>
                </a:lnTo>
                <a:lnTo>
                  <a:pt x="492145" y="229999"/>
                </a:lnTo>
                <a:lnTo>
                  <a:pt x="492967" y="229002"/>
                </a:lnTo>
                <a:lnTo>
                  <a:pt x="495302" y="229002"/>
                </a:lnTo>
                <a:lnTo>
                  <a:pt x="496124" y="229999"/>
                </a:lnTo>
                <a:lnTo>
                  <a:pt x="496337" y="230632"/>
                </a:lnTo>
                <a:lnTo>
                  <a:pt x="496337" y="232201"/>
                </a:lnTo>
                <a:lnTo>
                  <a:pt x="496127" y="232846"/>
                </a:lnTo>
                <a:lnTo>
                  <a:pt x="495302" y="233845"/>
                </a:lnTo>
                <a:close/>
              </a:path>
              <a:path w="817879" h="439420">
                <a:moveTo>
                  <a:pt x="504486" y="233845"/>
                </a:moveTo>
                <a:lnTo>
                  <a:pt x="502148" y="233845"/>
                </a:lnTo>
                <a:lnTo>
                  <a:pt x="501326" y="232846"/>
                </a:lnTo>
                <a:lnTo>
                  <a:pt x="501120" y="232201"/>
                </a:lnTo>
                <a:lnTo>
                  <a:pt x="501120" y="230632"/>
                </a:lnTo>
                <a:lnTo>
                  <a:pt x="501326" y="229999"/>
                </a:lnTo>
                <a:lnTo>
                  <a:pt x="502148" y="229002"/>
                </a:lnTo>
                <a:lnTo>
                  <a:pt x="504483" y="229002"/>
                </a:lnTo>
                <a:lnTo>
                  <a:pt x="505305" y="229999"/>
                </a:lnTo>
                <a:lnTo>
                  <a:pt x="505518" y="230632"/>
                </a:lnTo>
                <a:lnTo>
                  <a:pt x="505518" y="232201"/>
                </a:lnTo>
                <a:lnTo>
                  <a:pt x="505308" y="232846"/>
                </a:lnTo>
                <a:lnTo>
                  <a:pt x="504486" y="233845"/>
                </a:lnTo>
                <a:close/>
              </a:path>
              <a:path w="817879" h="439420">
                <a:moveTo>
                  <a:pt x="513667" y="233845"/>
                </a:moveTo>
                <a:lnTo>
                  <a:pt x="511329" y="233845"/>
                </a:lnTo>
                <a:lnTo>
                  <a:pt x="510507" y="232846"/>
                </a:lnTo>
                <a:lnTo>
                  <a:pt x="510301" y="232201"/>
                </a:lnTo>
                <a:lnTo>
                  <a:pt x="510301" y="230632"/>
                </a:lnTo>
                <a:lnTo>
                  <a:pt x="510507" y="229999"/>
                </a:lnTo>
                <a:lnTo>
                  <a:pt x="511329" y="229002"/>
                </a:lnTo>
                <a:lnTo>
                  <a:pt x="513664" y="229002"/>
                </a:lnTo>
                <a:lnTo>
                  <a:pt x="514486" y="229999"/>
                </a:lnTo>
                <a:lnTo>
                  <a:pt x="514699" y="230632"/>
                </a:lnTo>
                <a:lnTo>
                  <a:pt x="514699" y="232201"/>
                </a:lnTo>
                <a:lnTo>
                  <a:pt x="514489" y="232846"/>
                </a:lnTo>
                <a:lnTo>
                  <a:pt x="513667" y="233845"/>
                </a:lnTo>
                <a:close/>
              </a:path>
              <a:path w="817879" h="439420">
                <a:moveTo>
                  <a:pt x="522848" y="233845"/>
                </a:moveTo>
                <a:lnTo>
                  <a:pt x="520510" y="233845"/>
                </a:lnTo>
                <a:lnTo>
                  <a:pt x="519688" y="232846"/>
                </a:lnTo>
                <a:lnTo>
                  <a:pt x="519482" y="232201"/>
                </a:lnTo>
                <a:lnTo>
                  <a:pt x="519482" y="230632"/>
                </a:lnTo>
                <a:lnTo>
                  <a:pt x="519688" y="229999"/>
                </a:lnTo>
                <a:lnTo>
                  <a:pt x="520510" y="229002"/>
                </a:lnTo>
                <a:lnTo>
                  <a:pt x="522844" y="229002"/>
                </a:lnTo>
                <a:lnTo>
                  <a:pt x="523667" y="229999"/>
                </a:lnTo>
                <a:lnTo>
                  <a:pt x="523880" y="230632"/>
                </a:lnTo>
                <a:lnTo>
                  <a:pt x="523880" y="232201"/>
                </a:lnTo>
                <a:lnTo>
                  <a:pt x="523670" y="232846"/>
                </a:lnTo>
                <a:lnTo>
                  <a:pt x="522848" y="233845"/>
                </a:lnTo>
                <a:close/>
              </a:path>
              <a:path w="817879" h="439420">
                <a:moveTo>
                  <a:pt x="532029" y="233845"/>
                </a:moveTo>
                <a:lnTo>
                  <a:pt x="529695" y="233845"/>
                </a:lnTo>
                <a:lnTo>
                  <a:pt x="528873" y="232846"/>
                </a:lnTo>
                <a:lnTo>
                  <a:pt x="528666" y="232201"/>
                </a:lnTo>
                <a:lnTo>
                  <a:pt x="528666" y="230632"/>
                </a:lnTo>
                <a:lnTo>
                  <a:pt x="528873" y="229999"/>
                </a:lnTo>
                <a:lnTo>
                  <a:pt x="529695" y="229002"/>
                </a:lnTo>
                <a:lnTo>
                  <a:pt x="532029" y="229002"/>
                </a:lnTo>
                <a:lnTo>
                  <a:pt x="532852" y="229999"/>
                </a:lnTo>
                <a:lnTo>
                  <a:pt x="533064" y="230632"/>
                </a:lnTo>
                <a:lnTo>
                  <a:pt x="533064" y="232201"/>
                </a:lnTo>
                <a:lnTo>
                  <a:pt x="532854" y="232846"/>
                </a:lnTo>
                <a:lnTo>
                  <a:pt x="532029" y="233845"/>
                </a:lnTo>
                <a:close/>
              </a:path>
              <a:path w="817879" h="439420">
                <a:moveTo>
                  <a:pt x="541210" y="233845"/>
                </a:moveTo>
                <a:lnTo>
                  <a:pt x="538875" y="233845"/>
                </a:lnTo>
                <a:lnTo>
                  <a:pt x="538053" y="232846"/>
                </a:lnTo>
                <a:lnTo>
                  <a:pt x="537847" y="232201"/>
                </a:lnTo>
                <a:lnTo>
                  <a:pt x="537847" y="230632"/>
                </a:lnTo>
                <a:lnTo>
                  <a:pt x="538053" y="229999"/>
                </a:lnTo>
                <a:lnTo>
                  <a:pt x="538875" y="229002"/>
                </a:lnTo>
                <a:lnTo>
                  <a:pt x="541210" y="229002"/>
                </a:lnTo>
                <a:lnTo>
                  <a:pt x="542032" y="229999"/>
                </a:lnTo>
                <a:lnTo>
                  <a:pt x="542245" y="230632"/>
                </a:lnTo>
                <a:lnTo>
                  <a:pt x="542245" y="232201"/>
                </a:lnTo>
                <a:lnTo>
                  <a:pt x="542035" y="232846"/>
                </a:lnTo>
                <a:lnTo>
                  <a:pt x="541210" y="233845"/>
                </a:lnTo>
                <a:close/>
              </a:path>
              <a:path w="817879" h="439420">
                <a:moveTo>
                  <a:pt x="550391" y="233845"/>
                </a:moveTo>
                <a:lnTo>
                  <a:pt x="548056" y="233845"/>
                </a:lnTo>
                <a:lnTo>
                  <a:pt x="547234" y="232846"/>
                </a:lnTo>
                <a:lnTo>
                  <a:pt x="547028" y="232201"/>
                </a:lnTo>
                <a:lnTo>
                  <a:pt x="547028" y="230632"/>
                </a:lnTo>
                <a:lnTo>
                  <a:pt x="547234" y="229999"/>
                </a:lnTo>
                <a:lnTo>
                  <a:pt x="548056" y="229002"/>
                </a:lnTo>
                <a:lnTo>
                  <a:pt x="550391" y="229002"/>
                </a:lnTo>
                <a:lnTo>
                  <a:pt x="551213" y="229999"/>
                </a:lnTo>
                <a:lnTo>
                  <a:pt x="551426" y="230632"/>
                </a:lnTo>
                <a:lnTo>
                  <a:pt x="551426" y="232201"/>
                </a:lnTo>
                <a:lnTo>
                  <a:pt x="551216" y="232846"/>
                </a:lnTo>
                <a:lnTo>
                  <a:pt x="550391" y="233845"/>
                </a:lnTo>
                <a:close/>
              </a:path>
              <a:path w="817879" h="439420">
                <a:moveTo>
                  <a:pt x="559572" y="233845"/>
                </a:moveTo>
                <a:lnTo>
                  <a:pt x="557237" y="233845"/>
                </a:lnTo>
                <a:lnTo>
                  <a:pt x="556415" y="232846"/>
                </a:lnTo>
                <a:lnTo>
                  <a:pt x="556209" y="232201"/>
                </a:lnTo>
                <a:lnTo>
                  <a:pt x="556209" y="230632"/>
                </a:lnTo>
                <a:lnTo>
                  <a:pt x="556415" y="229999"/>
                </a:lnTo>
                <a:lnTo>
                  <a:pt x="557237" y="229002"/>
                </a:lnTo>
                <a:lnTo>
                  <a:pt x="559572" y="229002"/>
                </a:lnTo>
                <a:lnTo>
                  <a:pt x="560394" y="229999"/>
                </a:lnTo>
                <a:lnTo>
                  <a:pt x="560607" y="230632"/>
                </a:lnTo>
                <a:lnTo>
                  <a:pt x="560607" y="232201"/>
                </a:lnTo>
                <a:lnTo>
                  <a:pt x="560397" y="232846"/>
                </a:lnTo>
                <a:lnTo>
                  <a:pt x="559572" y="233845"/>
                </a:lnTo>
                <a:close/>
              </a:path>
              <a:path w="817879" h="439420">
                <a:moveTo>
                  <a:pt x="568752" y="233845"/>
                </a:moveTo>
                <a:lnTo>
                  <a:pt x="566418" y="233845"/>
                </a:lnTo>
                <a:lnTo>
                  <a:pt x="565596" y="232846"/>
                </a:lnTo>
                <a:lnTo>
                  <a:pt x="565390" y="232201"/>
                </a:lnTo>
                <a:lnTo>
                  <a:pt x="565390" y="230632"/>
                </a:lnTo>
                <a:lnTo>
                  <a:pt x="565596" y="229999"/>
                </a:lnTo>
                <a:lnTo>
                  <a:pt x="566418" y="229002"/>
                </a:lnTo>
                <a:lnTo>
                  <a:pt x="568752" y="229002"/>
                </a:lnTo>
                <a:lnTo>
                  <a:pt x="569575" y="229999"/>
                </a:lnTo>
                <a:lnTo>
                  <a:pt x="569788" y="230632"/>
                </a:lnTo>
                <a:lnTo>
                  <a:pt x="569788" y="232201"/>
                </a:lnTo>
                <a:lnTo>
                  <a:pt x="569578" y="232846"/>
                </a:lnTo>
                <a:lnTo>
                  <a:pt x="568752" y="233845"/>
                </a:lnTo>
                <a:close/>
              </a:path>
              <a:path w="817879" h="439420">
                <a:moveTo>
                  <a:pt x="577933" y="233845"/>
                </a:moveTo>
                <a:lnTo>
                  <a:pt x="575599" y="233845"/>
                </a:lnTo>
                <a:lnTo>
                  <a:pt x="574777" y="232846"/>
                </a:lnTo>
                <a:lnTo>
                  <a:pt x="574571" y="232201"/>
                </a:lnTo>
                <a:lnTo>
                  <a:pt x="574571" y="230632"/>
                </a:lnTo>
                <a:lnTo>
                  <a:pt x="574777" y="229999"/>
                </a:lnTo>
                <a:lnTo>
                  <a:pt x="575599" y="229002"/>
                </a:lnTo>
                <a:lnTo>
                  <a:pt x="577933" y="229002"/>
                </a:lnTo>
                <a:lnTo>
                  <a:pt x="578756" y="229999"/>
                </a:lnTo>
                <a:lnTo>
                  <a:pt x="578969" y="230632"/>
                </a:lnTo>
                <a:lnTo>
                  <a:pt x="578969" y="232201"/>
                </a:lnTo>
                <a:lnTo>
                  <a:pt x="578759" y="232846"/>
                </a:lnTo>
                <a:lnTo>
                  <a:pt x="577933" y="233845"/>
                </a:lnTo>
                <a:close/>
              </a:path>
              <a:path w="817879" h="439420">
                <a:moveTo>
                  <a:pt x="587114" y="233845"/>
                </a:moveTo>
                <a:lnTo>
                  <a:pt x="584780" y="233845"/>
                </a:lnTo>
                <a:lnTo>
                  <a:pt x="583958" y="232846"/>
                </a:lnTo>
                <a:lnTo>
                  <a:pt x="583752" y="232201"/>
                </a:lnTo>
                <a:lnTo>
                  <a:pt x="583752" y="230632"/>
                </a:lnTo>
                <a:lnTo>
                  <a:pt x="583958" y="229999"/>
                </a:lnTo>
                <a:lnTo>
                  <a:pt x="584780" y="229002"/>
                </a:lnTo>
                <a:lnTo>
                  <a:pt x="587114" y="229002"/>
                </a:lnTo>
                <a:lnTo>
                  <a:pt x="587937" y="229999"/>
                </a:lnTo>
                <a:lnTo>
                  <a:pt x="588150" y="230632"/>
                </a:lnTo>
                <a:lnTo>
                  <a:pt x="588150" y="232201"/>
                </a:lnTo>
                <a:lnTo>
                  <a:pt x="587940" y="232846"/>
                </a:lnTo>
                <a:lnTo>
                  <a:pt x="587114" y="233845"/>
                </a:lnTo>
                <a:close/>
              </a:path>
              <a:path w="817879" h="439420">
                <a:moveTo>
                  <a:pt x="596295" y="233845"/>
                </a:moveTo>
                <a:lnTo>
                  <a:pt x="593961" y="233845"/>
                </a:lnTo>
                <a:lnTo>
                  <a:pt x="593139" y="232846"/>
                </a:lnTo>
                <a:lnTo>
                  <a:pt x="592932" y="232201"/>
                </a:lnTo>
                <a:lnTo>
                  <a:pt x="592932" y="230632"/>
                </a:lnTo>
                <a:lnTo>
                  <a:pt x="593139" y="229999"/>
                </a:lnTo>
                <a:lnTo>
                  <a:pt x="593961" y="229002"/>
                </a:lnTo>
                <a:lnTo>
                  <a:pt x="596295" y="229002"/>
                </a:lnTo>
                <a:lnTo>
                  <a:pt x="597118" y="229999"/>
                </a:lnTo>
                <a:lnTo>
                  <a:pt x="597331" y="230632"/>
                </a:lnTo>
                <a:lnTo>
                  <a:pt x="597331" y="232201"/>
                </a:lnTo>
                <a:lnTo>
                  <a:pt x="597121" y="232846"/>
                </a:lnTo>
                <a:lnTo>
                  <a:pt x="596295" y="233845"/>
                </a:lnTo>
                <a:close/>
              </a:path>
              <a:path w="817879" h="439420">
                <a:moveTo>
                  <a:pt x="605476" y="233845"/>
                </a:moveTo>
                <a:lnTo>
                  <a:pt x="603142" y="233845"/>
                </a:lnTo>
                <a:lnTo>
                  <a:pt x="602320" y="232846"/>
                </a:lnTo>
                <a:lnTo>
                  <a:pt x="602113" y="232201"/>
                </a:lnTo>
                <a:lnTo>
                  <a:pt x="602113" y="230632"/>
                </a:lnTo>
                <a:lnTo>
                  <a:pt x="602320" y="229999"/>
                </a:lnTo>
                <a:lnTo>
                  <a:pt x="603142" y="229002"/>
                </a:lnTo>
                <a:lnTo>
                  <a:pt x="605476" y="229002"/>
                </a:lnTo>
                <a:lnTo>
                  <a:pt x="606299" y="229999"/>
                </a:lnTo>
                <a:lnTo>
                  <a:pt x="606512" y="230632"/>
                </a:lnTo>
                <a:lnTo>
                  <a:pt x="606512" y="232201"/>
                </a:lnTo>
                <a:lnTo>
                  <a:pt x="606302" y="232846"/>
                </a:lnTo>
                <a:lnTo>
                  <a:pt x="605476" y="233845"/>
                </a:lnTo>
                <a:close/>
              </a:path>
              <a:path w="817879" h="439420">
                <a:moveTo>
                  <a:pt x="614661" y="233845"/>
                </a:moveTo>
                <a:lnTo>
                  <a:pt x="612323" y="233845"/>
                </a:lnTo>
                <a:lnTo>
                  <a:pt x="611501" y="232846"/>
                </a:lnTo>
                <a:lnTo>
                  <a:pt x="611294" y="232201"/>
                </a:lnTo>
                <a:lnTo>
                  <a:pt x="611294" y="230632"/>
                </a:lnTo>
                <a:lnTo>
                  <a:pt x="611501" y="229999"/>
                </a:lnTo>
                <a:lnTo>
                  <a:pt x="612323" y="229002"/>
                </a:lnTo>
                <a:lnTo>
                  <a:pt x="614657" y="229002"/>
                </a:lnTo>
                <a:lnTo>
                  <a:pt x="615480" y="229999"/>
                </a:lnTo>
                <a:lnTo>
                  <a:pt x="615693" y="230632"/>
                </a:lnTo>
                <a:lnTo>
                  <a:pt x="615693" y="232201"/>
                </a:lnTo>
                <a:lnTo>
                  <a:pt x="615483" y="232846"/>
                </a:lnTo>
                <a:lnTo>
                  <a:pt x="614661" y="233845"/>
                </a:lnTo>
                <a:close/>
              </a:path>
              <a:path w="817879" h="439420">
                <a:moveTo>
                  <a:pt x="623841" y="233845"/>
                </a:moveTo>
                <a:lnTo>
                  <a:pt x="621504" y="233845"/>
                </a:lnTo>
                <a:lnTo>
                  <a:pt x="620681" y="232846"/>
                </a:lnTo>
                <a:lnTo>
                  <a:pt x="620475" y="232201"/>
                </a:lnTo>
                <a:lnTo>
                  <a:pt x="620475" y="230632"/>
                </a:lnTo>
                <a:lnTo>
                  <a:pt x="620681" y="229999"/>
                </a:lnTo>
                <a:lnTo>
                  <a:pt x="621504" y="229002"/>
                </a:lnTo>
                <a:lnTo>
                  <a:pt x="623838" y="229002"/>
                </a:lnTo>
                <a:lnTo>
                  <a:pt x="624661" y="229999"/>
                </a:lnTo>
                <a:lnTo>
                  <a:pt x="624873" y="230632"/>
                </a:lnTo>
                <a:lnTo>
                  <a:pt x="624873" y="232201"/>
                </a:lnTo>
                <a:lnTo>
                  <a:pt x="624663" y="232846"/>
                </a:lnTo>
                <a:lnTo>
                  <a:pt x="623841" y="233845"/>
                </a:lnTo>
                <a:close/>
              </a:path>
              <a:path w="817879" h="439420">
                <a:moveTo>
                  <a:pt x="633022" y="233845"/>
                </a:moveTo>
                <a:lnTo>
                  <a:pt x="630684" y="233845"/>
                </a:lnTo>
                <a:lnTo>
                  <a:pt x="629862" y="232846"/>
                </a:lnTo>
                <a:lnTo>
                  <a:pt x="629656" y="232201"/>
                </a:lnTo>
                <a:lnTo>
                  <a:pt x="629656" y="230632"/>
                </a:lnTo>
                <a:lnTo>
                  <a:pt x="629862" y="229999"/>
                </a:lnTo>
                <a:lnTo>
                  <a:pt x="630684" y="229002"/>
                </a:lnTo>
                <a:lnTo>
                  <a:pt x="633019" y="229002"/>
                </a:lnTo>
                <a:lnTo>
                  <a:pt x="633841" y="229999"/>
                </a:lnTo>
                <a:lnTo>
                  <a:pt x="634054" y="230632"/>
                </a:lnTo>
                <a:lnTo>
                  <a:pt x="634054" y="232201"/>
                </a:lnTo>
                <a:lnTo>
                  <a:pt x="633844" y="232846"/>
                </a:lnTo>
                <a:lnTo>
                  <a:pt x="633022" y="233845"/>
                </a:lnTo>
                <a:close/>
              </a:path>
              <a:path w="817879" h="439420">
                <a:moveTo>
                  <a:pt x="642203" y="233845"/>
                </a:moveTo>
                <a:lnTo>
                  <a:pt x="639865" y="233845"/>
                </a:lnTo>
                <a:lnTo>
                  <a:pt x="639043" y="232846"/>
                </a:lnTo>
                <a:lnTo>
                  <a:pt x="638837" y="232201"/>
                </a:lnTo>
                <a:lnTo>
                  <a:pt x="638837" y="230632"/>
                </a:lnTo>
                <a:lnTo>
                  <a:pt x="639043" y="229999"/>
                </a:lnTo>
                <a:lnTo>
                  <a:pt x="639865" y="229002"/>
                </a:lnTo>
                <a:lnTo>
                  <a:pt x="642200" y="229002"/>
                </a:lnTo>
                <a:lnTo>
                  <a:pt x="643022" y="229999"/>
                </a:lnTo>
                <a:lnTo>
                  <a:pt x="643235" y="230632"/>
                </a:lnTo>
                <a:lnTo>
                  <a:pt x="643235" y="232201"/>
                </a:lnTo>
                <a:lnTo>
                  <a:pt x="643025" y="232846"/>
                </a:lnTo>
                <a:lnTo>
                  <a:pt x="642203" y="233845"/>
                </a:lnTo>
                <a:close/>
              </a:path>
              <a:path w="817879" h="439420">
                <a:moveTo>
                  <a:pt x="651384" y="233845"/>
                </a:moveTo>
                <a:lnTo>
                  <a:pt x="649050" y="233845"/>
                </a:lnTo>
                <a:lnTo>
                  <a:pt x="648228" y="232846"/>
                </a:lnTo>
                <a:lnTo>
                  <a:pt x="648021" y="232201"/>
                </a:lnTo>
                <a:lnTo>
                  <a:pt x="648021" y="230632"/>
                </a:lnTo>
                <a:lnTo>
                  <a:pt x="648228" y="229999"/>
                </a:lnTo>
                <a:lnTo>
                  <a:pt x="649050" y="229002"/>
                </a:lnTo>
                <a:lnTo>
                  <a:pt x="651384" y="229002"/>
                </a:lnTo>
                <a:lnTo>
                  <a:pt x="652207" y="229999"/>
                </a:lnTo>
                <a:lnTo>
                  <a:pt x="652420" y="230632"/>
                </a:lnTo>
                <a:lnTo>
                  <a:pt x="652420" y="232201"/>
                </a:lnTo>
                <a:lnTo>
                  <a:pt x="652210" y="232846"/>
                </a:lnTo>
                <a:lnTo>
                  <a:pt x="651384" y="233845"/>
                </a:lnTo>
                <a:close/>
              </a:path>
              <a:path w="817879" h="439420">
                <a:moveTo>
                  <a:pt x="660565" y="233845"/>
                </a:moveTo>
                <a:lnTo>
                  <a:pt x="658231" y="233845"/>
                </a:lnTo>
                <a:lnTo>
                  <a:pt x="657409" y="232846"/>
                </a:lnTo>
                <a:lnTo>
                  <a:pt x="657202" y="232201"/>
                </a:lnTo>
                <a:lnTo>
                  <a:pt x="657202" y="230632"/>
                </a:lnTo>
                <a:lnTo>
                  <a:pt x="657409" y="229999"/>
                </a:lnTo>
                <a:lnTo>
                  <a:pt x="658231" y="229002"/>
                </a:lnTo>
                <a:lnTo>
                  <a:pt x="660565" y="229002"/>
                </a:lnTo>
                <a:lnTo>
                  <a:pt x="661388" y="229999"/>
                </a:lnTo>
                <a:lnTo>
                  <a:pt x="661601" y="230632"/>
                </a:lnTo>
                <a:lnTo>
                  <a:pt x="661601" y="232201"/>
                </a:lnTo>
                <a:lnTo>
                  <a:pt x="661391" y="232846"/>
                </a:lnTo>
                <a:lnTo>
                  <a:pt x="660565" y="233845"/>
                </a:lnTo>
                <a:close/>
              </a:path>
              <a:path w="817879" h="439420">
                <a:moveTo>
                  <a:pt x="669746" y="233845"/>
                </a:moveTo>
                <a:lnTo>
                  <a:pt x="667412" y="233845"/>
                </a:lnTo>
                <a:lnTo>
                  <a:pt x="666590" y="232846"/>
                </a:lnTo>
                <a:lnTo>
                  <a:pt x="666383" y="232201"/>
                </a:lnTo>
                <a:lnTo>
                  <a:pt x="666383" y="230632"/>
                </a:lnTo>
                <a:lnTo>
                  <a:pt x="666590" y="229999"/>
                </a:lnTo>
                <a:lnTo>
                  <a:pt x="667412" y="229002"/>
                </a:lnTo>
                <a:lnTo>
                  <a:pt x="669746" y="229002"/>
                </a:lnTo>
                <a:lnTo>
                  <a:pt x="670569" y="229999"/>
                </a:lnTo>
                <a:lnTo>
                  <a:pt x="670781" y="230632"/>
                </a:lnTo>
                <a:lnTo>
                  <a:pt x="670781" y="232201"/>
                </a:lnTo>
                <a:lnTo>
                  <a:pt x="670572" y="232846"/>
                </a:lnTo>
                <a:lnTo>
                  <a:pt x="669746" y="233845"/>
                </a:lnTo>
                <a:close/>
              </a:path>
              <a:path w="817879" h="439420">
                <a:moveTo>
                  <a:pt x="678927" y="233845"/>
                </a:moveTo>
                <a:lnTo>
                  <a:pt x="676592" y="233845"/>
                </a:lnTo>
                <a:lnTo>
                  <a:pt x="675770" y="232846"/>
                </a:lnTo>
                <a:lnTo>
                  <a:pt x="675564" y="232201"/>
                </a:lnTo>
                <a:lnTo>
                  <a:pt x="675564" y="230632"/>
                </a:lnTo>
                <a:lnTo>
                  <a:pt x="675770" y="229999"/>
                </a:lnTo>
                <a:lnTo>
                  <a:pt x="676592" y="229002"/>
                </a:lnTo>
                <a:lnTo>
                  <a:pt x="678927" y="229002"/>
                </a:lnTo>
                <a:lnTo>
                  <a:pt x="679749" y="229999"/>
                </a:lnTo>
                <a:lnTo>
                  <a:pt x="679962" y="230632"/>
                </a:lnTo>
                <a:lnTo>
                  <a:pt x="679962" y="232201"/>
                </a:lnTo>
                <a:lnTo>
                  <a:pt x="679752" y="232846"/>
                </a:lnTo>
                <a:lnTo>
                  <a:pt x="678927" y="233845"/>
                </a:lnTo>
                <a:close/>
              </a:path>
              <a:path w="817879" h="439420">
                <a:moveTo>
                  <a:pt x="688108" y="233845"/>
                </a:moveTo>
                <a:lnTo>
                  <a:pt x="685773" y="233845"/>
                </a:lnTo>
                <a:lnTo>
                  <a:pt x="684951" y="232846"/>
                </a:lnTo>
                <a:lnTo>
                  <a:pt x="684745" y="232201"/>
                </a:lnTo>
                <a:lnTo>
                  <a:pt x="684745" y="230632"/>
                </a:lnTo>
                <a:lnTo>
                  <a:pt x="684951" y="229999"/>
                </a:lnTo>
                <a:lnTo>
                  <a:pt x="685773" y="229002"/>
                </a:lnTo>
                <a:lnTo>
                  <a:pt x="688108" y="229002"/>
                </a:lnTo>
                <a:lnTo>
                  <a:pt x="688930" y="229999"/>
                </a:lnTo>
                <a:lnTo>
                  <a:pt x="689143" y="230632"/>
                </a:lnTo>
                <a:lnTo>
                  <a:pt x="689143" y="232201"/>
                </a:lnTo>
                <a:lnTo>
                  <a:pt x="688933" y="232846"/>
                </a:lnTo>
                <a:lnTo>
                  <a:pt x="688108" y="233845"/>
                </a:lnTo>
                <a:close/>
              </a:path>
              <a:path w="817879" h="439420">
                <a:moveTo>
                  <a:pt x="697289" y="233845"/>
                </a:moveTo>
                <a:lnTo>
                  <a:pt x="694954" y="233845"/>
                </a:lnTo>
                <a:lnTo>
                  <a:pt x="694132" y="232846"/>
                </a:lnTo>
                <a:lnTo>
                  <a:pt x="693926" y="232201"/>
                </a:lnTo>
                <a:lnTo>
                  <a:pt x="693926" y="230632"/>
                </a:lnTo>
                <a:lnTo>
                  <a:pt x="694132" y="229999"/>
                </a:lnTo>
                <a:lnTo>
                  <a:pt x="694954" y="229002"/>
                </a:lnTo>
                <a:lnTo>
                  <a:pt x="697289" y="229002"/>
                </a:lnTo>
                <a:lnTo>
                  <a:pt x="698111" y="229999"/>
                </a:lnTo>
                <a:lnTo>
                  <a:pt x="698324" y="230632"/>
                </a:lnTo>
                <a:lnTo>
                  <a:pt x="698324" y="232201"/>
                </a:lnTo>
                <a:lnTo>
                  <a:pt x="698114" y="232846"/>
                </a:lnTo>
                <a:lnTo>
                  <a:pt x="697289" y="233845"/>
                </a:lnTo>
                <a:close/>
              </a:path>
              <a:path w="817879" h="439420">
                <a:moveTo>
                  <a:pt x="706470" y="233845"/>
                </a:moveTo>
                <a:lnTo>
                  <a:pt x="704135" y="233845"/>
                </a:lnTo>
                <a:lnTo>
                  <a:pt x="703313" y="232846"/>
                </a:lnTo>
                <a:lnTo>
                  <a:pt x="703107" y="232201"/>
                </a:lnTo>
                <a:lnTo>
                  <a:pt x="703107" y="230632"/>
                </a:lnTo>
                <a:lnTo>
                  <a:pt x="703313" y="229999"/>
                </a:lnTo>
                <a:lnTo>
                  <a:pt x="704135" y="229002"/>
                </a:lnTo>
                <a:lnTo>
                  <a:pt x="706470" y="229002"/>
                </a:lnTo>
                <a:lnTo>
                  <a:pt x="707292" y="229999"/>
                </a:lnTo>
                <a:lnTo>
                  <a:pt x="707505" y="230632"/>
                </a:lnTo>
                <a:lnTo>
                  <a:pt x="707505" y="232201"/>
                </a:lnTo>
                <a:lnTo>
                  <a:pt x="707295" y="232846"/>
                </a:lnTo>
                <a:lnTo>
                  <a:pt x="706470" y="233845"/>
                </a:lnTo>
                <a:close/>
              </a:path>
              <a:path w="817879" h="439420">
                <a:moveTo>
                  <a:pt x="715650" y="233845"/>
                </a:moveTo>
                <a:lnTo>
                  <a:pt x="713316" y="233845"/>
                </a:lnTo>
                <a:lnTo>
                  <a:pt x="712494" y="232846"/>
                </a:lnTo>
                <a:lnTo>
                  <a:pt x="712288" y="232201"/>
                </a:lnTo>
                <a:lnTo>
                  <a:pt x="712288" y="230632"/>
                </a:lnTo>
                <a:lnTo>
                  <a:pt x="712494" y="229999"/>
                </a:lnTo>
                <a:lnTo>
                  <a:pt x="713316" y="229002"/>
                </a:lnTo>
                <a:lnTo>
                  <a:pt x="715650" y="229002"/>
                </a:lnTo>
                <a:lnTo>
                  <a:pt x="716473" y="229999"/>
                </a:lnTo>
                <a:lnTo>
                  <a:pt x="716686" y="230632"/>
                </a:lnTo>
                <a:lnTo>
                  <a:pt x="716686" y="232201"/>
                </a:lnTo>
                <a:lnTo>
                  <a:pt x="716476" y="232846"/>
                </a:lnTo>
                <a:lnTo>
                  <a:pt x="715650" y="233845"/>
                </a:lnTo>
                <a:close/>
              </a:path>
              <a:path w="817879" h="439420">
                <a:moveTo>
                  <a:pt x="724831" y="233845"/>
                </a:moveTo>
                <a:lnTo>
                  <a:pt x="722497" y="233845"/>
                </a:lnTo>
                <a:lnTo>
                  <a:pt x="721675" y="232846"/>
                </a:lnTo>
                <a:lnTo>
                  <a:pt x="721469" y="232201"/>
                </a:lnTo>
                <a:lnTo>
                  <a:pt x="721469" y="230632"/>
                </a:lnTo>
                <a:lnTo>
                  <a:pt x="721675" y="229999"/>
                </a:lnTo>
                <a:lnTo>
                  <a:pt x="722497" y="229002"/>
                </a:lnTo>
                <a:lnTo>
                  <a:pt x="724831" y="229002"/>
                </a:lnTo>
                <a:lnTo>
                  <a:pt x="725654" y="229999"/>
                </a:lnTo>
                <a:lnTo>
                  <a:pt x="725867" y="230632"/>
                </a:lnTo>
                <a:lnTo>
                  <a:pt x="725867" y="232201"/>
                </a:lnTo>
                <a:lnTo>
                  <a:pt x="725657" y="232846"/>
                </a:lnTo>
                <a:lnTo>
                  <a:pt x="724831" y="233845"/>
                </a:lnTo>
                <a:close/>
              </a:path>
              <a:path w="817879" h="439420">
                <a:moveTo>
                  <a:pt x="734016" y="233845"/>
                </a:moveTo>
                <a:lnTo>
                  <a:pt x="731678" y="233845"/>
                </a:lnTo>
                <a:lnTo>
                  <a:pt x="730856" y="232846"/>
                </a:lnTo>
                <a:lnTo>
                  <a:pt x="730649" y="232201"/>
                </a:lnTo>
                <a:lnTo>
                  <a:pt x="730649" y="230632"/>
                </a:lnTo>
                <a:lnTo>
                  <a:pt x="730856" y="229999"/>
                </a:lnTo>
                <a:lnTo>
                  <a:pt x="731678" y="229002"/>
                </a:lnTo>
                <a:lnTo>
                  <a:pt x="734012" y="229002"/>
                </a:lnTo>
                <a:lnTo>
                  <a:pt x="734835" y="229999"/>
                </a:lnTo>
                <a:lnTo>
                  <a:pt x="735048" y="230632"/>
                </a:lnTo>
                <a:lnTo>
                  <a:pt x="735048" y="232201"/>
                </a:lnTo>
                <a:lnTo>
                  <a:pt x="734838" y="232846"/>
                </a:lnTo>
                <a:lnTo>
                  <a:pt x="734016" y="233845"/>
                </a:lnTo>
                <a:close/>
              </a:path>
              <a:path w="817879" h="439420">
                <a:moveTo>
                  <a:pt x="743197" y="233845"/>
                </a:moveTo>
                <a:lnTo>
                  <a:pt x="740859" y="233845"/>
                </a:lnTo>
                <a:lnTo>
                  <a:pt x="740037" y="232846"/>
                </a:lnTo>
                <a:lnTo>
                  <a:pt x="739830" y="232201"/>
                </a:lnTo>
                <a:lnTo>
                  <a:pt x="739830" y="230632"/>
                </a:lnTo>
                <a:lnTo>
                  <a:pt x="740037" y="229999"/>
                </a:lnTo>
                <a:lnTo>
                  <a:pt x="740859" y="229002"/>
                </a:lnTo>
                <a:lnTo>
                  <a:pt x="743193" y="229002"/>
                </a:lnTo>
                <a:lnTo>
                  <a:pt x="744016" y="229999"/>
                </a:lnTo>
                <a:lnTo>
                  <a:pt x="744229" y="230632"/>
                </a:lnTo>
                <a:lnTo>
                  <a:pt x="744229" y="232201"/>
                </a:lnTo>
                <a:lnTo>
                  <a:pt x="744019" y="232846"/>
                </a:lnTo>
                <a:lnTo>
                  <a:pt x="743197" y="233845"/>
                </a:lnTo>
                <a:close/>
              </a:path>
              <a:path w="817879" h="439420">
                <a:moveTo>
                  <a:pt x="752378" y="233845"/>
                </a:moveTo>
                <a:lnTo>
                  <a:pt x="750040" y="233845"/>
                </a:lnTo>
                <a:lnTo>
                  <a:pt x="749218" y="232846"/>
                </a:lnTo>
                <a:lnTo>
                  <a:pt x="749011" y="232201"/>
                </a:lnTo>
                <a:lnTo>
                  <a:pt x="749011" y="230632"/>
                </a:lnTo>
                <a:lnTo>
                  <a:pt x="749218" y="229999"/>
                </a:lnTo>
                <a:lnTo>
                  <a:pt x="750040" y="229002"/>
                </a:lnTo>
                <a:lnTo>
                  <a:pt x="752374" y="229002"/>
                </a:lnTo>
                <a:lnTo>
                  <a:pt x="753197" y="229999"/>
                </a:lnTo>
                <a:lnTo>
                  <a:pt x="753410" y="230632"/>
                </a:lnTo>
                <a:lnTo>
                  <a:pt x="753410" y="232201"/>
                </a:lnTo>
                <a:lnTo>
                  <a:pt x="753200" y="232846"/>
                </a:lnTo>
                <a:lnTo>
                  <a:pt x="752378" y="233845"/>
                </a:lnTo>
                <a:close/>
              </a:path>
              <a:path w="817879" h="439420">
                <a:moveTo>
                  <a:pt x="761558" y="233845"/>
                </a:moveTo>
                <a:lnTo>
                  <a:pt x="759220" y="233845"/>
                </a:lnTo>
                <a:lnTo>
                  <a:pt x="758398" y="232846"/>
                </a:lnTo>
                <a:lnTo>
                  <a:pt x="758192" y="232201"/>
                </a:lnTo>
                <a:lnTo>
                  <a:pt x="758192" y="230632"/>
                </a:lnTo>
                <a:lnTo>
                  <a:pt x="758398" y="229999"/>
                </a:lnTo>
                <a:lnTo>
                  <a:pt x="759220" y="229002"/>
                </a:lnTo>
                <a:lnTo>
                  <a:pt x="761555" y="229002"/>
                </a:lnTo>
                <a:lnTo>
                  <a:pt x="762377" y="229999"/>
                </a:lnTo>
                <a:lnTo>
                  <a:pt x="762590" y="230632"/>
                </a:lnTo>
                <a:lnTo>
                  <a:pt x="762590" y="232201"/>
                </a:lnTo>
                <a:lnTo>
                  <a:pt x="762380" y="232846"/>
                </a:lnTo>
                <a:lnTo>
                  <a:pt x="761558" y="233845"/>
                </a:lnTo>
                <a:close/>
              </a:path>
              <a:path w="817879" h="439420">
                <a:moveTo>
                  <a:pt x="770739" y="233845"/>
                </a:moveTo>
                <a:lnTo>
                  <a:pt x="768405" y="233845"/>
                </a:lnTo>
                <a:lnTo>
                  <a:pt x="767583" y="232846"/>
                </a:lnTo>
                <a:lnTo>
                  <a:pt x="767377" y="232201"/>
                </a:lnTo>
                <a:lnTo>
                  <a:pt x="767377" y="230632"/>
                </a:lnTo>
                <a:lnTo>
                  <a:pt x="767583" y="229999"/>
                </a:lnTo>
                <a:lnTo>
                  <a:pt x="768405" y="229002"/>
                </a:lnTo>
                <a:lnTo>
                  <a:pt x="770739" y="229002"/>
                </a:lnTo>
                <a:lnTo>
                  <a:pt x="771562" y="229999"/>
                </a:lnTo>
                <a:lnTo>
                  <a:pt x="771775" y="230632"/>
                </a:lnTo>
                <a:lnTo>
                  <a:pt x="771775" y="232201"/>
                </a:lnTo>
                <a:lnTo>
                  <a:pt x="771565" y="232846"/>
                </a:lnTo>
                <a:lnTo>
                  <a:pt x="770739" y="233845"/>
                </a:lnTo>
                <a:close/>
              </a:path>
              <a:path w="817879" h="439420">
                <a:moveTo>
                  <a:pt x="779920" y="233845"/>
                </a:moveTo>
                <a:lnTo>
                  <a:pt x="777586" y="233845"/>
                </a:lnTo>
                <a:lnTo>
                  <a:pt x="776764" y="232846"/>
                </a:lnTo>
                <a:lnTo>
                  <a:pt x="776557" y="232201"/>
                </a:lnTo>
                <a:lnTo>
                  <a:pt x="776557" y="230632"/>
                </a:lnTo>
                <a:lnTo>
                  <a:pt x="776764" y="229999"/>
                </a:lnTo>
                <a:lnTo>
                  <a:pt x="777586" y="229002"/>
                </a:lnTo>
                <a:lnTo>
                  <a:pt x="779920" y="229002"/>
                </a:lnTo>
                <a:lnTo>
                  <a:pt x="780743" y="229999"/>
                </a:lnTo>
                <a:lnTo>
                  <a:pt x="780956" y="230632"/>
                </a:lnTo>
                <a:lnTo>
                  <a:pt x="780956" y="232201"/>
                </a:lnTo>
                <a:lnTo>
                  <a:pt x="780746" y="232846"/>
                </a:lnTo>
                <a:lnTo>
                  <a:pt x="779920" y="233845"/>
                </a:lnTo>
                <a:close/>
              </a:path>
              <a:path w="817879" h="439420">
                <a:moveTo>
                  <a:pt x="789101" y="233845"/>
                </a:moveTo>
                <a:lnTo>
                  <a:pt x="786767" y="233845"/>
                </a:lnTo>
                <a:lnTo>
                  <a:pt x="785945" y="232846"/>
                </a:lnTo>
                <a:lnTo>
                  <a:pt x="785738" y="232201"/>
                </a:lnTo>
                <a:lnTo>
                  <a:pt x="785738" y="230632"/>
                </a:lnTo>
                <a:lnTo>
                  <a:pt x="785945" y="229999"/>
                </a:lnTo>
                <a:lnTo>
                  <a:pt x="786767" y="229002"/>
                </a:lnTo>
                <a:lnTo>
                  <a:pt x="789101" y="229002"/>
                </a:lnTo>
                <a:lnTo>
                  <a:pt x="789924" y="229999"/>
                </a:lnTo>
                <a:lnTo>
                  <a:pt x="790137" y="230632"/>
                </a:lnTo>
                <a:lnTo>
                  <a:pt x="790137" y="232201"/>
                </a:lnTo>
                <a:lnTo>
                  <a:pt x="789927" y="232846"/>
                </a:lnTo>
                <a:lnTo>
                  <a:pt x="789101" y="233845"/>
                </a:lnTo>
                <a:close/>
              </a:path>
              <a:path w="817879" h="439420">
                <a:moveTo>
                  <a:pt x="798282" y="233845"/>
                </a:moveTo>
                <a:lnTo>
                  <a:pt x="795948" y="233845"/>
                </a:lnTo>
                <a:lnTo>
                  <a:pt x="795126" y="232846"/>
                </a:lnTo>
                <a:lnTo>
                  <a:pt x="794919" y="232201"/>
                </a:lnTo>
                <a:lnTo>
                  <a:pt x="794919" y="230632"/>
                </a:lnTo>
                <a:lnTo>
                  <a:pt x="795126" y="229999"/>
                </a:lnTo>
                <a:lnTo>
                  <a:pt x="795948" y="229002"/>
                </a:lnTo>
                <a:lnTo>
                  <a:pt x="798282" y="229002"/>
                </a:lnTo>
                <a:lnTo>
                  <a:pt x="799105" y="229999"/>
                </a:lnTo>
                <a:lnTo>
                  <a:pt x="799318" y="230632"/>
                </a:lnTo>
                <a:lnTo>
                  <a:pt x="799318" y="232201"/>
                </a:lnTo>
                <a:lnTo>
                  <a:pt x="799108" y="232846"/>
                </a:lnTo>
                <a:lnTo>
                  <a:pt x="798282" y="233845"/>
                </a:lnTo>
                <a:close/>
              </a:path>
              <a:path w="817879" h="439420">
                <a:moveTo>
                  <a:pt x="807463" y="233845"/>
                </a:moveTo>
                <a:lnTo>
                  <a:pt x="805129" y="233845"/>
                </a:lnTo>
                <a:lnTo>
                  <a:pt x="804307" y="232846"/>
                </a:lnTo>
                <a:lnTo>
                  <a:pt x="804100" y="232201"/>
                </a:lnTo>
                <a:lnTo>
                  <a:pt x="804100" y="230632"/>
                </a:lnTo>
                <a:lnTo>
                  <a:pt x="804307" y="229999"/>
                </a:lnTo>
                <a:lnTo>
                  <a:pt x="805129" y="229002"/>
                </a:lnTo>
                <a:lnTo>
                  <a:pt x="807463" y="229002"/>
                </a:lnTo>
                <a:lnTo>
                  <a:pt x="808286" y="229999"/>
                </a:lnTo>
                <a:lnTo>
                  <a:pt x="808498" y="230632"/>
                </a:lnTo>
                <a:lnTo>
                  <a:pt x="808498" y="232201"/>
                </a:lnTo>
                <a:lnTo>
                  <a:pt x="808289" y="232846"/>
                </a:lnTo>
                <a:lnTo>
                  <a:pt x="807463" y="233845"/>
                </a:lnTo>
                <a:close/>
              </a:path>
              <a:path w="817879" h="439420">
                <a:moveTo>
                  <a:pt x="816644" y="233845"/>
                </a:moveTo>
                <a:lnTo>
                  <a:pt x="814309" y="233845"/>
                </a:lnTo>
                <a:lnTo>
                  <a:pt x="813487" y="232846"/>
                </a:lnTo>
                <a:lnTo>
                  <a:pt x="813281" y="232201"/>
                </a:lnTo>
                <a:lnTo>
                  <a:pt x="813281" y="230632"/>
                </a:lnTo>
                <a:lnTo>
                  <a:pt x="813487" y="229999"/>
                </a:lnTo>
                <a:lnTo>
                  <a:pt x="814309" y="229002"/>
                </a:lnTo>
                <a:lnTo>
                  <a:pt x="816644" y="229002"/>
                </a:lnTo>
                <a:lnTo>
                  <a:pt x="817466" y="229999"/>
                </a:lnTo>
                <a:lnTo>
                  <a:pt x="817679" y="230632"/>
                </a:lnTo>
                <a:lnTo>
                  <a:pt x="817679" y="232201"/>
                </a:lnTo>
                <a:lnTo>
                  <a:pt x="817469" y="232846"/>
                </a:lnTo>
                <a:lnTo>
                  <a:pt x="816644" y="233845"/>
                </a:lnTo>
                <a:close/>
              </a:path>
              <a:path w="817879" h="439420">
                <a:moveTo>
                  <a:pt x="17845" y="327782"/>
                </a:moveTo>
                <a:lnTo>
                  <a:pt x="754" y="327782"/>
                </a:lnTo>
                <a:lnTo>
                  <a:pt x="0" y="327185"/>
                </a:lnTo>
                <a:lnTo>
                  <a:pt x="11088" y="307200"/>
                </a:lnTo>
                <a:lnTo>
                  <a:pt x="12767" y="307200"/>
                </a:lnTo>
                <a:lnTo>
                  <a:pt x="11102" y="311509"/>
                </a:lnTo>
                <a:lnTo>
                  <a:pt x="3202" y="324790"/>
                </a:lnTo>
                <a:lnTo>
                  <a:pt x="17955" y="324790"/>
                </a:lnTo>
                <a:lnTo>
                  <a:pt x="18489" y="325263"/>
                </a:lnTo>
                <a:lnTo>
                  <a:pt x="18489" y="327185"/>
                </a:lnTo>
                <a:lnTo>
                  <a:pt x="17845" y="327782"/>
                </a:lnTo>
                <a:close/>
              </a:path>
              <a:path w="817879" h="439420">
                <a:moveTo>
                  <a:pt x="14091" y="324790"/>
                </a:moveTo>
                <a:lnTo>
                  <a:pt x="11102" y="324790"/>
                </a:lnTo>
                <a:lnTo>
                  <a:pt x="11102" y="311509"/>
                </a:lnTo>
                <a:lnTo>
                  <a:pt x="14091" y="311509"/>
                </a:lnTo>
                <a:lnTo>
                  <a:pt x="14091" y="324790"/>
                </a:lnTo>
                <a:close/>
              </a:path>
              <a:path w="817879" h="439420">
                <a:moveTo>
                  <a:pt x="14494" y="333337"/>
                </a:moveTo>
                <a:lnTo>
                  <a:pt x="10563" y="333337"/>
                </a:lnTo>
                <a:lnTo>
                  <a:pt x="10888" y="332907"/>
                </a:lnTo>
                <a:lnTo>
                  <a:pt x="11059" y="331626"/>
                </a:lnTo>
                <a:lnTo>
                  <a:pt x="11102" y="327782"/>
                </a:lnTo>
                <a:lnTo>
                  <a:pt x="14091" y="327782"/>
                </a:lnTo>
                <a:lnTo>
                  <a:pt x="14120" y="332704"/>
                </a:lnTo>
                <a:lnTo>
                  <a:pt x="14494" y="333337"/>
                </a:lnTo>
                <a:close/>
              </a:path>
              <a:path w="817879" h="439420">
                <a:moveTo>
                  <a:pt x="9748" y="336177"/>
                </a:moveTo>
                <a:lnTo>
                  <a:pt x="6972" y="336177"/>
                </a:lnTo>
                <a:lnTo>
                  <a:pt x="6618" y="335810"/>
                </a:lnTo>
                <a:lnTo>
                  <a:pt x="6618" y="333821"/>
                </a:lnTo>
                <a:lnTo>
                  <a:pt x="7074" y="333337"/>
                </a:lnTo>
                <a:lnTo>
                  <a:pt x="18016" y="333337"/>
                </a:lnTo>
                <a:lnTo>
                  <a:pt x="18489" y="333821"/>
                </a:lnTo>
                <a:lnTo>
                  <a:pt x="18489" y="335213"/>
                </a:lnTo>
                <a:lnTo>
                  <a:pt x="18340" y="335579"/>
                </a:lnTo>
                <a:lnTo>
                  <a:pt x="18109" y="335810"/>
                </a:lnTo>
                <a:lnTo>
                  <a:pt x="11978" y="335810"/>
                </a:lnTo>
                <a:lnTo>
                  <a:pt x="9748" y="336177"/>
                </a:lnTo>
                <a:close/>
              </a:path>
              <a:path w="817879" h="439420">
                <a:moveTo>
                  <a:pt x="17742" y="336177"/>
                </a:moveTo>
                <a:lnTo>
                  <a:pt x="15484" y="336177"/>
                </a:lnTo>
                <a:lnTo>
                  <a:pt x="13560" y="335810"/>
                </a:lnTo>
                <a:lnTo>
                  <a:pt x="18109" y="335810"/>
                </a:lnTo>
                <a:lnTo>
                  <a:pt x="17742" y="336177"/>
                </a:lnTo>
                <a:close/>
              </a:path>
              <a:path w="817879" h="439420">
                <a:moveTo>
                  <a:pt x="25571" y="336330"/>
                </a:moveTo>
                <a:lnTo>
                  <a:pt x="23236" y="336330"/>
                </a:lnTo>
                <a:lnTo>
                  <a:pt x="22411" y="335330"/>
                </a:lnTo>
                <a:lnTo>
                  <a:pt x="22204" y="334686"/>
                </a:lnTo>
                <a:lnTo>
                  <a:pt x="22204" y="333117"/>
                </a:lnTo>
                <a:lnTo>
                  <a:pt x="22411" y="332483"/>
                </a:lnTo>
                <a:lnTo>
                  <a:pt x="23236" y="331487"/>
                </a:lnTo>
                <a:lnTo>
                  <a:pt x="25571" y="331487"/>
                </a:lnTo>
                <a:lnTo>
                  <a:pt x="26393" y="332483"/>
                </a:lnTo>
                <a:lnTo>
                  <a:pt x="26603" y="333117"/>
                </a:lnTo>
                <a:lnTo>
                  <a:pt x="26603" y="334686"/>
                </a:lnTo>
                <a:lnTo>
                  <a:pt x="26396" y="335330"/>
                </a:lnTo>
                <a:lnTo>
                  <a:pt x="25571" y="336330"/>
                </a:lnTo>
                <a:close/>
              </a:path>
              <a:path w="817879" h="439420">
                <a:moveTo>
                  <a:pt x="45427" y="336330"/>
                </a:moveTo>
                <a:lnTo>
                  <a:pt x="43093" y="336330"/>
                </a:lnTo>
                <a:lnTo>
                  <a:pt x="42267" y="335330"/>
                </a:lnTo>
                <a:lnTo>
                  <a:pt x="42061" y="334686"/>
                </a:lnTo>
                <a:lnTo>
                  <a:pt x="42061" y="333117"/>
                </a:lnTo>
                <a:lnTo>
                  <a:pt x="42267" y="332483"/>
                </a:lnTo>
                <a:lnTo>
                  <a:pt x="43093" y="331487"/>
                </a:lnTo>
                <a:lnTo>
                  <a:pt x="45427" y="331487"/>
                </a:lnTo>
                <a:lnTo>
                  <a:pt x="46250" y="332483"/>
                </a:lnTo>
                <a:lnTo>
                  <a:pt x="46459" y="333117"/>
                </a:lnTo>
                <a:lnTo>
                  <a:pt x="46459" y="334686"/>
                </a:lnTo>
                <a:lnTo>
                  <a:pt x="46253" y="335330"/>
                </a:lnTo>
                <a:lnTo>
                  <a:pt x="45427" y="336330"/>
                </a:lnTo>
                <a:close/>
              </a:path>
              <a:path w="817879" h="439420">
                <a:moveTo>
                  <a:pt x="54608" y="336330"/>
                </a:moveTo>
                <a:lnTo>
                  <a:pt x="52274" y="336330"/>
                </a:lnTo>
                <a:lnTo>
                  <a:pt x="51448" y="335330"/>
                </a:lnTo>
                <a:lnTo>
                  <a:pt x="51242" y="334686"/>
                </a:lnTo>
                <a:lnTo>
                  <a:pt x="51242" y="333117"/>
                </a:lnTo>
                <a:lnTo>
                  <a:pt x="51448" y="332483"/>
                </a:lnTo>
                <a:lnTo>
                  <a:pt x="52274" y="331487"/>
                </a:lnTo>
                <a:lnTo>
                  <a:pt x="54608" y="331487"/>
                </a:lnTo>
                <a:lnTo>
                  <a:pt x="55431" y="332483"/>
                </a:lnTo>
                <a:lnTo>
                  <a:pt x="55640" y="333117"/>
                </a:lnTo>
                <a:lnTo>
                  <a:pt x="55640" y="334686"/>
                </a:lnTo>
                <a:lnTo>
                  <a:pt x="55434" y="335330"/>
                </a:lnTo>
                <a:lnTo>
                  <a:pt x="54608" y="336330"/>
                </a:lnTo>
                <a:close/>
              </a:path>
              <a:path w="817879" h="439420">
                <a:moveTo>
                  <a:pt x="63789" y="336330"/>
                </a:moveTo>
                <a:lnTo>
                  <a:pt x="61455" y="336330"/>
                </a:lnTo>
                <a:lnTo>
                  <a:pt x="60629" y="335330"/>
                </a:lnTo>
                <a:lnTo>
                  <a:pt x="60423" y="334686"/>
                </a:lnTo>
                <a:lnTo>
                  <a:pt x="60423" y="333117"/>
                </a:lnTo>
                <a:lnTo>
                  <a:pt x="60629" y="332483"/>
                </a:lnTo>
                <a:lnTo>
                  <a:pt x="61455" y="331487"/>
                </a:lnTo>
                <a:lnTo>
                  <a:pt x="63789" y="331487"/>
                </a:lnTo>
                <a:lnTo>
                  <a:pt x="64612" y="332483"/>
                </a:lnTo>
                <a:lnTo>
                  <a:pt x="64821" y="333117"/>
                </a:lnTo>
                <a:lnTo>
                  <a:pt x="64821" y="334686"/>
                </a:lnTo>
                <a:lnTo>
                  <a:pt x="64615" y="335330"/>
                </a:lnTo>
                <a:lnTo>
                  <a:pt x="63789" y="336330"/>
                </a:lnTo>
                <a:close/>
              </a:path>
              <a:path w="817879" h="439420">
                <a:moveTo>
                  <a:pt x="72970" y="336330"/>
                </a:moveTo>
                <a:lnTo>
                  <a:pt x="70635" y="336330"/>
                </a:lnTo>
                <a:lnTo>
                  <a:pt x="69810" y="335330"/>
                </a:lnTo>
                <a:lnTo>
                  <a:pt x="69604" y="334686"/>
                </a:lnTo>
                <a:lnTo>
                  <a:pt x="69604" y="333117"/>
                </a:lnTo>
                <a:lnTo>
                  <a:pt x="69810" y="332483"/>
                </a:lnTo>
                <a:lnTo>
                  <a:pt x="70635" y="331487"/>
                </a:lnTo>
                <a:lnTo>
                  <a:pt x="72970" y="331487"/>
                </a:lnTo>
                <a:lnTo>
                  <a:pt x="73792" y="332483"/>
                </a:lnTo>
                <a:lnTo>
                  <a:pt x="74002" y="333117"/>
                </a:lnTo>
                <a:lnTo>
                  <a:pt x="74002" y="334686"/>
                </a:lnTo>
                <a:lnTo>
                  <a:pt x="73795" y="335330"/>
                </a:lnTo>
                <a:lnTo>
                  <a:pt x="72970" y="336330"/>
                </a:lnTo>
                <a:close/>
              </a:path>
              <a:path w="817879" h="439420">
                <a:moveTo>
                  <a:pt x="82151" y="336330"/>
                </a:moveTo>
                <a:lnTo>
                  <a:pt x="79816" y="336330"/>
                </a:lnTo>
                <a:lnTo>
                  <a:pt x="78991" y="335330"/>
                </a:lnTo>
                <a:lnTo>
                  <a:pt x="78784" y="334686"/>
                </a:lnTo>
                <a:lnTo>
                  <a:pt x="78784" y="333117"/>
                </a:lnTo>
                <a:lnTo>
                  <a:pt x="78991" y="332483"/>
                </a:lnTo>
                <a:lnTo>
                  <a:pt x="79816" y="331487"/>
                </a:lnTo>
                <a:lnTo>
                  <a:pt x="82151" y="331487"/>
                </a:lnTo>
                <a:lnTo>
                  <a:pt x="82973" y="332483"/>
                </a:lnTo>
                <a:lnTo>
                  <a:pt x="83183" y="333117"/>
                </a:lnTo>
                <a:lnTo>
                  <a:pt x="83183" y="334686"/>
                </a:lnTo>
                <a:lnTo>
                  <a:pt x="82976" y="335330"/>
                </a:lnTo>
                <a:lnTo>
                  <a:pt x="82151" y="336330"/>
                </a:lnTo>
                <a:close/>
              </a:path>
              <a:path w="817879" h="439420">
                <a:moveTo>
                  <a:pt x="91335" y="336330"/>
                </a:moveTo>
                <a:lnTo>
                  <a:pt x="88997" y="336330"/>
                </a:lnTo>
                <a:lnTo>
                  <a:pt x="88172" y="335330"/>
                </a:lnTo>
                <a:lnTo>
                  <a:pt x="87965" y="334686"/>
                </a:lnTo>
                <a:lnTo>
                  <a:pt x="87965" y="333117"/>
                </a:lnTo>
                <a:lnTo>
                  <a:pt x="88172" y="332483"/>
                </a:lnTo>
                <a:lnTo>
                  <a:pt x="88997" y="331487"/>
                </a:lnTo>
                <a:lnTo>
                  <a:pt x="91332" y="331487"/>
                </a:lnTo>
                <a:lnTo>
                  <a:pt x="92154" y="332483"/>
                </a:lnTo>
                <a:lnTo>
                  <a:pt x="92364" y="333117"/>
                </a:lnTo>
                <a:lnTo>
                  <a:pt x="92364" y="334686"/>
                </a:lnTo>
                <a:lnTo>
                  <a:pt x="92157" y="335330"/>
                </a:lnTo>
                <a:lnTo>
                  <a:pt x="91335" y="336330"/>
                </a:lnTo>
                <a:close/>
              </a:path>
              <a:path w="817879" h="439420">
                <a:moveTo>
                  <a:pt x="100516" y="336330"/>
                </a:moveTo>
                <a:lnTo>
                  <a:pt x="98178" y="336330"/>
                </a:lnTo>
                <a:lnTo>
                  <a:pt x="97353" y="335330"/>
                </a:lnTo>
                <a:lnTo>
                  <a:pt x="97146" y="334686"/>
                </a:lnTo>
                <a:lnTo>
                  <a:pt x="97146" y="333117"/>
                </a:lnTo>
                <a:lnTo>
                  <a:pt x="97353" y="332483"/>
                </a:lnTo>
                <a:lnTo>
                  <a:pt x="98178" y="331487"/>
                </a:lnTo>
                <a:lnTo>
                  <a:pt x="100513" y="331487"/>
                </a:lnTo>
                <a:lnTo>
                  <a:pt x="101335" y="332483"/>
                </a:lnTo>
                <a:lnTo>
                  <a:pt x="101544" y="333117"/>
                </a:lnTo>
                <a:lnTo>
                  <a:pt x="101544" y="334686"/>
                </a:lnTo>
                <a:lnTo>
                  <a:pt x="101338" y="335330"/>
                </a:lnTo>
                <a:lnTo>
                  <a:pt x="100516" y="336330"/>
                </a:lnTo>
                <a:close/>
              </a:path>
              <a:path w="817879" h="439420">
                <a:moveTo>
                  <a:pt x="109697" y="336330"/>
                </a:moveTo>
                <a:lnTo>
                  <a:pt x="107359" y="336330"/>
                </a:lnTo>
                <a:lnTo>
                  <a:pt x="106533" y="335330"/>
                </a:lnTo>
                <a:lnTo>
                  <a:pt x="106327" y="334686"/>
                </a:lnTo>
                <a:lnTo>
                  <a:pt x="106327" y="333117"/>
                </a:lnTo>
                <a:lnTo>
                  <a:pt x="106533" y="332483"/>
                </a:lnTo>
                <a:lnTo>
                  <a:pt x="107359" y="331487"/>
                </a:lnTo>
                <a:lnTo>
                  <a:pt x="109693" y="331487"/>
                </a:lnTo>
                <a:lnTo>
                  <a:pt x="110516" y="332483"/>
                </a:lnTo>
                <a:lnTo>
                  <a:pt x="110725" y="333117"/>
                </a:lnTo>
                <a:lnTo>
                  <a:pt x="110725" y="334686"/>
                </a:lnTo>
                <a:lnTo>
                  <a:pt x="110519" y="335330"/>
                </a:lnTo>
                <a:lnTo>
                  <a:pt x="109697" y="336330"/>
                </a:lnTo>
                <a:close/>
              </a:path>
              <a:path w="817879" h="439420">
                <a:moveTo>
                  <a:pt x="118878" y="336330"/>
                </a:moveTo>
                <a:lnTo>
                  <a:pt x="116544" y="336330"/>
                </a:lnTo>
                <a:lnTo>
                  <a:pt x="115718" y="335330"/>
                </a:lnTo>
                <a:lnTo>
                  <a:pt x="115512" y="334686"/>
                </a:lnTo>
                <a:lnTo>
                  <a:pt x="115512" y="333117"/>
                </a:lnTo>
                <a:lnTo>
                  <a:pt x="115718" y="332483"/>
                </a:lnTo>
                <a:lnTo>
                  <a:pt x="116544" y="331487"/>
                </a:lnTo>
                <a:lnTo>
                  <a:pt x="118878" y="331487"/>
                </a:lnTo>
                <a:lnTo>
                  <a:pt x="119701" y="332483"/>
                </a:lnTo>
                <a:lnTo>
                  <a:pt x="119910" y="333117"/>
                </a:lnTo>
                <a:lnTo>
                  <a:pt x="119910" y="334686"/>
                </a:lnTo>
                <a:lnTo>
                  <a:pt x="119703" y="335330"/>
                </a:lnTo>
                <a:lnTo>
                  <a:pt x="118878" y="336330"/>
                </a:lnTo>
                <a:close/>
              </a:path>
              <a:path w="817879" h="439420">
                <a:moveTo>
                  <a:pt x="128059" y="336330"/>
                </a:moveTo>
                <a:lnTo>
                  <a:pt x="125724" y="336330"/>
                </a:lnTo>
                <a:lnTo>
                  <a:pt x="124899" y="335330"/>
                </a:lnTo>
                <a:lnTo>
                  <a:pt x="124692" y="334686"/>
                </a:lnTo>
                <a:lnTo>
                  <a:pt x="124692" y="333117"/>
                </a:lnTo>
                <a:lnTo>
                  <a:pt x="124899" y="332483"/>
                </a:lnTo>
                <a:lnTo>
                  <a:pt x="125724" y="331487"/>
                </a:lnTo>
                <a:lnTo>
                  <a:pt x="128059" y="331487"/>
                </a:lnTo>
                <a:lnTo>
                  <a:pt x="128881" y="332483"/>
                </a:lnTo>
                <a:lnTo>
                  <a:pt x="129091" y="333117"/>
                </a:lnTo>
                <a:lnTo>
                  <a:pt x="129091" y="334686"/>
                </a:lnTo>
                <a:lnTo>
                  <a:pt x="128884" y="335330"/>
                </a:lnTo>
                <a:lnTo>
                  <a:pt x="128059" y="336330"/>
                </a:lnTo>
                <a:close/>
              </a:path>
              <a:path w="817879" h="439420">
                <a:moveTo>
                  <a:pt x="137240" y="336330"/>
                </a:moveTo>
                <a:lnTo>
                  <a:pt x="134905" y="336330"/>
                </a:lnTo>
                <a:lnTo>
                  <a:pt x="134080" y="335330"/>
                </a:lnTo>
                <a:lnTo>
                  <a:pt x="133873" y="334686"/>
                </a:lnTo>
                <a:lnTo>
                  <a:pt x="133873" y="333117"/>
                </a:lnTo>
                <a:lnTo>
                  <a:pt x="134080" y="332483"/>
                </a:lnTo>
                <a:lnTo>
                  <a:pt x="134905" y="331487"/>
                </a:lnTo>
                <a:lnTo>
                  <a:pt x="137240" y="331487"/>
                </a:lnTo>
                <a:lnTo>
                  <a:pt x="138062" y="332483"/>
                </a:lnTo>
                <a:lnTo>
                  <a:pt x="138272" y="333117"/>
                </a:lnTo>
                <a:lnTo>
                  <a:pt x="138272" y="334686"/>
                </a:lnTo>
                <a:lnTo>
                  <a:pt x="138065" y="335330"/>
                </a:lnTo>
                <a:lnTo>
                  <a:pt x="137240" y="336330"/>
                </a:lnTo>
                <a:close/>
              </a:path>
              <a:path w="817879" h="439420">
                <a:moveTo>
                  <a:pt x="146421" y="336330"/>
                </a:moveTo>
                <a:lnTo>
                  <a:pt x="144086" y="336330"/>
                </a:lnTo>
                <a:lnTo>
                  <a:pt x="143261" y="335330"/>
                </a:lnTo>
                <a:lnTo>
                  <a:pt x="143054" y="334686"/>
                </a:lnTo>
                <a:lnTo>
                  <a:pt x="143054" y="333117"/>
                </a:lnTo>
                <a:lnTo>
                  <a:pt x="143261" y="332483"/>
                </a:lnTo>
                <a:lnTo>
                  <a:pt x="144086" y="331487"/>
                </a:lnTo>
                <a:lnTo>
                  <a:pt x="146421" y="331487"/>
                </a:lnTo>
                <a:lnTo>
                  <a:pt x="147243" y="332483"/>
                </a:lnTo>
                <a:lnTo>
                  <a:pt x="147453" y="333117"/>
                </a:lnTo>
                <a:lnTo>
                  <a:pt x="147453" y="334686"/>
                </a:lnTo>
                <a:lnTo>
                  <a:pt x="147246" y="335330"/>
                </a:lnTo>
                <a:lnTo>
                  <a:pt x="146421" y="336330"/>
                </a:lnTo>
                <a:close/>
              </a:path>
              <a:path w="817879" h="439420">
                <a:moveTo>
                  <a:pt x="155601" y="336330"/>
                </a:moveTo>
                <a:lnTo>
                  <a:pt x="153267" y="336330"/>
                </a:lnTo>
                <a:lnTo>
                  <a:pt x="152442" y="335330"/>
                </a:lnTo>
                <a:lnTo>
                  <a:pt x="152235" y="334686"/>
                </a:lnTo>
                <a:lnTo>
                  <a:pt x="152235" y="333117"/>
                </a:lnTo>
                <a:lnTo>
                  <a:pt x="152442" y="332483"/>
                </a:lnTo>
                <a:lnTo>
                  <a:pt x="153267" y="331487"/>
                </a:lnTo>
                <a:lnTo>
                  <a:pt x="155601" y="331487"/>
                </a:lnTo>
                <a:lnTo>
                  <a:pt x="156424" y="332483"/>
                </a:lnTo>
                <a:lnTo>
                  <a:pt x="156633" y="333117"/>
                </a:lnTo>
                <a:lnTo>
                  <a:pt x="156633" y="334686"/>
                </a:lnTo>
                <a:lnTo>
                  <a:pt x="156427" y="335330"/>
                </a:lnTo>
                <a:lnTo>
                  <a:pt x="155601" y="336330"/>
                </a:lnTo>
                <a:close/>
              </a:path>
              <a:path w="817879" h="439420">
                <a:moveTo>
                  <a:pt x="164782" y="336330"/>
                </a:moveTo>
                <a:lnTo>
                  <a:pt x="162448" y="336330"/>
                </a:lnTo>
                <a:lnTo>
                  <a:pt x="161622" y="335330"/>
                </a:lnTo>
                <a:lnTo>
                  <a:pt x="161416" y="334686"/>
                </a:lnTo>
                <a:lnTo>
                  <a:pt x="161416" y="333117"/>
                </a:lnTo>
                <a:lnTo>
                  <a:pt x="161622" y="332483"/>
                </a:lnTo>
                <a:lnTo>
                  <a:pt x="162448" y="331487"/>
                </a:lnTo>
                <a:lnTo>
                  <a:pt x="164782" y="331487"/>
                </a:lnTo>
                <a:lnTo>
                  <a:pt x="165605" y="332483"/>
                </a:lnTo>
                <a:lnTo>
                  <a:pt x="165814" y="333117"/>
                </a:lnTo>
                <a:lnTo>
                  <a:pt x="165814" y="334686"/>
                </a:lnTo>
                <a:lnTo>
                  <a:pt x="165608" y="335330"/>
                </a:lnTo>
                <a:lnTo>
                  <a:pt x="164782" y="336330"/>
                </a:lnTo>
                <a:close/>
              </a:path>
              <a:path w="817879" h="439420">
                <a:moveTo>
                  <a:pt x="173963" y="336330"/>
                </a:moveTo>
                <a:lnTo>
                  <a:pt x="171629" y="336330"/>
                </a:lnTo>
                <a:lnTo>
                  <a:pt x="170803" y="335330"/>
                </a:lnTo>
                <a:lnTo>
                  <a:pt x="170597" y="334686"/>
                </a:lnTo>
                <a:lnTo>
                  <a:pt x="170597" y="333117"/>
                </a:lnTo>
                <a:lnTo>
                  <a:pt x="170803" y="332483"/>
                </a:lnTo>
                <a:lnTo>
                  <a:pt x="171629" y="331487"/>
                </a:lnTo>
                <a:lnTo>
                  <a:pt x="173963" y="331487"/>
                </a:lnTo>
                <a:lnTo>
                  <a:pt x="174786" y="332483"/>
                </a:lnTo>
                <a:lnTo>
                  <a:pt x="174995" y="333117"/>
                </a:lnTo>
                <a:lnTo>
                  <a:pt x="174995" y="334686"/>
                </a:lnTo>
                <a:lnTo>
                  <a:pt x="174789" y="335330"/>
                </a:lnTo>
                <a:lnTo>
                  <a:pt x="173963" y="336330"/>
                </a:lnTo>
                <a:close/>
              </a:path>
              <a:path w="817879" h="439420">
                <a:moveTo>
                  <a:pt x="183144" y="336330"/>
                </a:moveTo>
                <a:lnTo>
                  <a:pt x="180810" y="336330"/>
                </a:lnTo>
                <a:lnTo>
                  <a:pt x="179984" y="335330"/>
                </a:lnTo>
                <a:lnTo>
                  <a:pt x="179778" y="334686"/>
                </a:lnTo>
                <a:lnTo>
                  <a:pt x="179778" y="333117"/>
                </a:lnTo>
                <a:lnTo>
                  <a:pt x="179984" y="332483"/>
                </a:lnTo>
                <a:lnTo>
                  <a:pt x="180810" y="331487"/>
                </a:lnTo>
                <a:lnTo>
                  <a:pt x="183144" y="331487"/>
                </a:lnTo>
                <a:lnTo>
                  <a:pt x="183967" y="332483"/>
                </a:lnTo>
                <a:lnTo>
                  <a:pt x="184176" y="333117"/>
                </a:lnTo>
                <a:lnTo>
                  <a:pt x="184176" y="334686"/>
                </a:lnTo>
                <a:lnTo>
                  <a:pt x="183970" y="335330"/>
                </a:lnTo>
                <a:lnTo>
                  <a:pt x="183144" y="336330"/>
                </a:lnTo>
                <a:close/>
              </a:path>
              <a:path w="817879" h="439420">
                <a:moveTo>
                  <a:pt x="192325" y="336330"/>
                </a:moveTo>
                <a:lnTo>
                  <a:pt x="189991" y="336330"/>
                </a:lnTo>
                <a:lnTo>
                  <a:pt x="189165" y="335330"/>
                </a:lnTo>
                <a:lnTo>
                  <a:pt x="188959" y="334686"/>
                </a:lnTo>
                <a:lnTo>
                  <a:pt x="188959" y="333117"/>
                </a:lnTo>
                <a:lnTo>
                  <a:pt x="189165" y="332483"/>
                </a:lnTo>
                <a:lnTo>
                  <a:pt x="189991" y="331487"/>
                </a:lnTo>
                <a:lnTo>
                  <a:pt x="192325" y="331487"/>
                </a:lnTo>
                <a:lnTo>
                  <a:pt x="193148" y="332483"/>
                </a:lnTo>
                <a:lnTo>
                  <a:pt x="193357" y="333117"/>
                </a:lnTo>
                <a:lnTo>
                  <a:pt x="193357" y="334686"/>
                </a:lnTo>
                <a:lnTo>
                  <a:pt x="193151" y="335330"/>
                </a:lnTo>
                <a:lnTo>
                  <a:pt x="192325" y="336330"/>
                </a:lnTo>
                <a:close/>
              </a:path>
              <a:path w="817879" h="439420">
                <a:moveTo>
                  <a:pt x="201506" y="336330"/>
                </a:moveTo>
                <a:lnTo>
                  <a:pt x="199172" y="336330"/>
                </a:lnTo>
                <a:lnTo>
                  <a:pt x="198346" y="335330"/>
                </a:lnTo>
                <a:lnTo>
                  <a:pt x="198140" y="334686"/>
                </a:lnTo>
                <a:lnTo>
                  <a:pt x="198140" y="333117"/>
                </a:lnTo>
                <a:lnTo>
                  <a:pt x="198346" y="332483"/>
                </a:lnTo>
                <a:lnTo>
                  <a:pt x="199172" y="331487"/>
                </a:lnTo>
                <a:lnTo>
                  <a:pt x="201506" y="331487"/>
                </a:lnTo>
                <a:lnTo>
                  <a:pt x="202329" y="332483"/>
                </a:lnTo>
                <a:lnTo>
                  <a:pt x="202538" y="333117"/>
                </a:lnTo>
                <a:lnTo>
                  <a:pt x="202538" y="334686"/>
                </a:lnTo>
                <a:lnTo>
                  <a:pt x="202332" y="335330"/>
                </a:lnTo>
                <a:lnTo>
                  <a:pt x="201506" y="336330"/>
                </a:lnTo>
                <a:close/>
              </a:path>
              <a:path w="817879" h="439420">
                <a:moveTo>
                  <a:pt x="210690" y="336330"/>
                </a:moveTo>
                <a:lnTo>
                  <a:pt x="208352" y="336330"/>
                </a:lnTo>
                <a:lnTo>
                  <a:pt x="207527" y="335330"/>
                </a:lnTo>
                <a:lnTo>
                  <a:pt x="207321" y="334686"/>
                </a:lnTo>
                <a:lnTo>
                  <a:pt x="207321" y="333117"/>
                </a:lnTo>
                <a:lnTo>
                  <a:pt x="207527" y="332483"/>
                </a:lnTo>
                <a:lnTo>
                  <a:pt x="208352" y="331487"/>
                </a:lnTo>
                <a:lnTo>
                  <a:pt x="210687" y="331487"/>
                </a:lnTo>
                <a:lnTo>
                  <a:pt x="211509" y="332483"/>
                </a:lnTo>
                <a:lnTo>
                  <a:pt x="211719" y="333117"/>
                </a:lnTo>
                <a:lnTo>
                  <a:pt x="211719" y="334686"/>
                </a:lnTo>
                <a:lnTo>
                  <a:pt x="211512" y="335330"/>
                </a:lnTo>
                <a:lnTo>
                  <a:pt x="210690" y="336330"/>
                </a:lnTo>
                <a:close/>
              </a:path>
              <a:path w="817879" h="439420">
                <a:moveTo>
                  <a:pt x="219871" y="336330"/>
                </a:moveTo>
                <a:lnTo>
                  <a:pt x="217533" y="336330"/>
                </a:lnTo>
                <a:lnTo>
                  <a:pt x="216708" y="335330"/>
                </a:lnTo>
                <a:lnTo>
                  <a:pt x="216501" y="334686"/>
                </a:lnTo>
                <a:lnTo>
                  <a:pt x="216501" y="333117"/>
                </a:lnTo>
                <a:lnTo>
                  <a:pt x="216708" y="332483"/>
                </a:lnTo>
                <a:lnTo>
                  <a:pt x="217533" y="331487"/>
                </a:lnTo>
                <a:lnTo>
                  <a:pt x="219868" y="331487"/>
                </a:lnTo>
                <a:lnTo>
                  <a:pt x="220690" y="332483"/>
                </a:lnTo>
                <a:lnTo>
                  <a:pt x="220900" y="333117"/>
                </a:lnTo>
                <a:lnTo>
                  <a:pt x="220900" y="334686"/>
                </a:lnTo>
                <a:lnTo>
                  <a:pt x="220693" y="335330"/>
                </a:lnTo>
                <a:lnTo>
                  <a:pt x="219871" y="336330"/>
                </a:lnTo>
                <a:close/>
              </a:path>
              <a:path w="817879" h="439420">
                <a:moveTo>
                  <a:pt x="229052" y="336330"/>
                </a:moveTo>
                <a:lnTo>
                  <a:pt x="226714" y="336330"/>
                </a:lnTo>
                <a:lnTo>
                  <a:pt x="225889" y="335330"/>
                </a:lnTo>
                <a:lnTo>
                  <a:pt x="225682" y="334686"/>
                </a:lnTo>
                <a:lnTo>
                  <a:pt x="225682" y="333117"/>
                </a:lnTo>
                <a:lnTo>
                  <a:pt x="225889" y="332483"/>
                </a:lnTo>
                <a:lnTo>
                  <a:pt x="226714" y="331487"/>
                </a:lnTo>
                <a:lnTo>
                  <a:pt x="229049" y="331487"/>
                </a:lnTo>
                <a:lnTo>
                  <a:pt x="229871" y="332483"/>
                </a:lnTo>
                <a:lnTo>
                  <a:pt x="230081" y="333117"/>
                </a:lnTo>
                <a:lnTo>
                  <a:pt x="230081" y="334686"/>
                </a:lnTo>
                <a:lnTo>
                  <a:pt x="229874" y="335330"/>
                </a:lnTo>
                <a:lnTo>
                  <a:pt x="229052" y="336330"/>
                </a:lnTo>
                <a:close/>
              </a:path>
              <a:path w="817879" h="439420">
                <a:moveTo>
                  <a:pt x="238233" y="336330"/>
                </a:moveTo>
                <a:lnTo>
                  <a:pt x="235899" y="336330"/>
                </a:lnTo>
                <a:lnTo>
                  <a:pt x="235073" y="335330"/>
                </a:lnTo>
                <a:lnTo>
                  <a:pt x="234867" y="334686"/>
                </a:lnTo>
                <a:lnTo>
                  <a:pt x="234867" y="333117"/>
                </a:lnTo>
                <a:lnTo>
                  <a:pt x="235073" y="332483"/>
                </a:lnTo>
                <a:lnTo>
                  <a:pt x="235899" y="331487"/>
                </a:lnTo>
                <a:lnTo>
                  <a:pt x="238233" y="331487"/>
                </a:lnTo>
                <a:lnTo>
                  <a:pt x="239056" y="332483"/>
                </a:lnTo>
                <a:lnTo>
                  <a:pt x="239265" y="333117"/>
                </a:lnTo>
                <a:lnTo>
                  <a:pt x="239265" y="334686"/>
                </a:lnTo>
                <a:lnTo>
                  <a:pt x="239059" y="335330"/>
                </a:lnTo>
                <a:lnTo>
                  <a:pt x="238233" y="336330"/>
                </a:lnTo>
                <a:close/>
              </a:path>
              <a:path w="817879" h="439420">
                <a:moveTo>
                  <a:pt x="247414" y="336330"/>
                </a:moveTo>
                <a:lnTo>
                  <a:pt x="245080" y="336330"/>
                </a:lnTo>
                <a:lnTo>
                  <a:pt x="244254" y="335330"/>
                </a:lnTo>
                <a:lnTo>
                  <a:pt x="244048" y="334686"/>
                </a:lnTo>
                <a:lnTo>
                  <a:pt x="244048" y="333117"/>
                </a:lnTo>
                <a:lnTo>
                  <a:pt x="244254" y="332483"/>
                </a:lnTo>
                <a:lnTo>
                  <a:pt x="245080" y="331487"/>
                </a:lnTo>
                <a:lnTo>
                  <a:pt x="247414" y="331487"/>
                </a:lnTo>
                <a:lnTo>
                  <a:pt x="248237" y="332483"/>
                </a:lnTo>
                <a:lnTo>
                  <a:pt x="248446" y="333117"/>
                </a:lnTo>
                <a:lnTo>
                  <a:pt x="248446" y="334686"/>
                </a:lnTo>
                <a:lnTo>
                  <a:pt x="248240" y="335330"/>
                </a:lnTo>
                <a:lnTo>
                  <a:pt x="247414" y="336330"/>
                </a:lnTo>
                <a:close/>
              </a:path>
              <a:path w="817879" h="439420">
                <a:moveTo>
                  <a:pt x="256595" y="336330"/>
                </a:moveTo>
                <a:lnTo>
                  <a:pt x="254261" y="336330"/>
                </a:lnTo>
                <a:lnTo>
                  <a:pt x="253435" y="335330"/>
                </a:lnTo>
                <a:lnTo>
                  <a:pt x="253229" y="334686"/>
                </a:lnTo>
                <a:lnTo>
                  <a:pt x="253229" y="333117"/>
                </a:lnTo>
                <a:lnTo>
                  <a:pt x="253435" y="332483"/>
                </a:lnTo>
                <a:lnTo>
                  <a:pt x="254261" y="331487"/>
                </a:lnTo>
                <a:lnTo>
                  <a:pt x="256595" y="331487"/>
                </a:lnTo>
                <a:lnTo>
                  <a:pt x="257418" y="332483"/>
                </a:lnTo>
                <a:lnTo>
                  <a:pt x="257627" y="333117"/>
                </a:lnTo>
                <a:lnTo>
                  <a:pt x="257627" y="334686"/>
                </a:lnTo>
                <a:lnTo>
                  <a:pt x="257420" y="335330"/>
                </a:lnTo>
                <a:lnTo>
                  <a:pt x="256595" y="336330"/>
                </a:lnTo>
                <a:close/>
              </a:path>
              <a:path w="817879" h="439420">
                <a:moveTo>
                  <a:pt x="265776" y="336330"/>
                </a:moveTo>
                <a:lnTo>
                  <a:pt x="263441" y="336330"/>
                </a:lnTo>
                <a:lnTo>
                  <a:pt x="262616" y="335330"/>
                </a:lnTo>
                <a:lnTo>
                  <a:pt x="262409" y="334686"/>
                </a:lnTo>
                <a:lnTo>
                  <a:pt x="262409" y="333117"/>
                </a:lnTo>
                <a:lnTo>
                  <a:pt x="262616" y="332483"/>
                </a:lnTo>
                <a:lnTo>
                  <a:pt x="263441" y="331487"/>
                </a:lnTo>
                <a:lnTo>
                  <a:pt x="265776" y="331487"/>
                </a:lnTo>
                <a:lnTo>
                  <a:pt x="266598" y="332483"/>
                </a:lnTo>
                <a:lnTo>
                  <a:pt x="266808" y="333117"/>
                </a:lnTo>
                <a:lnTo>
                  <a:pt x="266808" y="334686"/>
                </a:lnTo>
                <a:lnTo>
                  <a:pt x="266601" y="335330"/>
                </a:lnTo>
                <a:lnTo>
                  <a:pt x="265776" y="336330"/>
                </a:lnTo>
                <a:close/>
              </a:path>
              <a:path w="817879" h="439420">
                <a:moveTo>
                  <a:pt x="274957" y="336330"/>
                </a:moveTo>
                <a:lnTo>
                  <a:pt x="272622" y="336330"/>
                </a:lnTo>
                <a:lnTo>
                  <a:pt x="271797" y="335330"/>
                </a:lnTo>
                <a:lnTo>
                  <a:pt x="271590" y="334686"/>
                </a:lnTo>
                <a:lnTo>
                  <a:pt x="271590" y="333117"/>
                </a:lnTo>
                <a:lnTo>
                  <a:pt x="271797" y="332483"/>
                </a:lnTo>
                <a:lnTo>
                  <a:pt x="272622" y="331487"/>
                </a:lnTo>
                <a:lnTo>
                  <a:pt x="274957" y="331487"/>
                </a:lnTo>
                <a:lnTo>
                  <a:pt x="275779" y="332483"/>
                </a:lnTo>
                <a:lnTo>
                  <a:pt x="275989" y="333117"/>
                </a:lnTo>
                <a:lnTo>
                  <a:pt x="275989" y="334686"/>
                </a:lnTo>
                <a:lnTo>
                  <a:pt x="275782" y="335330"/>
                </a:lnTo>
                <a:lnTo>
                  <a:pt x="274957" y="336330"/>
                </a:lnTo>
                <a:close/>
              </a:path>
              <a:path w="817879" h="439420">
                <a:moveTo>
                  <a:pt x="284138" y="336330"/>
                </a:moveTo>
                <a:lnTo>
                  <a:pt x="281803" y="336330"/>
                </a:lnTo>
                <a:lnTo>
                  <a:pt x="280978" y="335330"/>
                </a:lnTo>
                <a:lnTo>
                  <a:pt x="280771" y="334686"/>
                </a:lnTo>
                <a:lnTo>
                  <a:pt x="280771" y="333117"/>
                </a:lnTo>
                <a:lnTo>
                  <a:pt x="280978" y="332483"/>
                </a:lnTo>
                <a:lnTo>
                  <a:pt x="281803" y="331487"/>
                </a:lnTo>
                <a:lnTo>
                  <a:pt x="284138" y="331487"/>
                </a:lnTo>
                <a:lnTo>
                  <a:pt x="284960" y="332483"/>
                </a:lnTo>
                <a:lnTo>
                  <a:pt x="285170" y="333117"/>
                </a:lnTo>
                <a:lnTo>
                  <a:pt x="285170" y="334686"/>
                </a:lnTo>
                <a:lnTo>
                  <a:pt x="284963" y="335330"/>
                </a:lnTo>
                <a:lnTo>
                  <a:pt x="284138" y="336330"/>
                </a:lnTo>
                <a:close/>
              </a:path>
              <a:path w="817879" h="439420">
                <a:moveTo>
                  <a:pt x="293318" y="336330"/>
                </a:moveTo>
                <a:lnTo>
                  <a:pt x="290984" y="336330"/>
                </a:lnTo>
                <a:lnTo>
                  <a:pt x="290159" y="335330"/>
                </a:lnTo>
                <a:lnTo>
                  <a:pt x="289952" y="334686"/>
                </a:lnTo>
                <a:lnTo>
                  <a:pt x="289952" y="333117"/>
                </a:lnTo>
                <a:lnTo>
                  <a:pt x="290159" y="332483"/>
                </a:lnTo>
                <a:lnTo>
                  <a:pt x="290984" y="331487"/>
                </a:lnTo>
                <a:lnTo>
                  <a:pt x="293318" y="331487"/>
                </a:lnTo>
                <a:lnTo>
                  <a:pt x="294141" y="332483"/>
                </a:lnTo>
                <a:lnTo>
                  <a:pt x="294350" y="333117"/>
                </a:lnTo>
                <a:lnTo>
                  <a:pt x="294350" y="334686"/>
                </a:lnTo>
                <a:lnTo>
                  <a:pt x="294144" y="335330"/>
                </a:lnTo>
                <a:lnTo>
                  <a:pt x="293318" y="336330"/>
                </a:lnTo>
                <a:close/>
              </a:path>
              <a:path w="817879" h="439420">
                <a:moveTo>
                  <a:pt x="302499" y="336330"/>
                </a:moveTo>
                <a:lnTo>
                  <a:pt x="300165" y="336330"/>
                </a:lnTo>
                <a:lnTo>
                  <a:pt x="299339" y="335330"/>
                </a:lnTo>
                <a:lnTo>
                  <a:pt x="299133" y="334686"/>
                </a:lnTo>
                <a:lnTo>
                  <a:pt x="299133" y="333117"/>
                </a:lnTo>
                <a:lnTo>
                  <a:pt x="299339" y="332483"/>
                </a:lnTo>
                <a:lnTo>
                  <a:pt x="300165" y="331487"/>
                </a:lnTo>
                <a:lnTo>
                  <a:pt x="302499" y="331487"/>
                </a:lnTo>
                <a:lnTo>
                  <a:pt x="303322" y="332483"/>
                </a:lnTo>
                <a:lnTo>
                  <a:pt x="303531" y="333117"/>
                </a:lnTo>
                <a:lnTo>
                  <a:pt x="303531" y="334686"/>
                </a:lnTo>
                <a:lnTo>
                  <a:pt x="303325" y="335330"/>
                </a:lnTo>
                <a:lnTo>
                  <a:pt x="302499" y="336330"/>
                </a:lnTo>
                <a:close/>
              </a:path>
              <a:path w="817879" h="439420">
                <a:moveTo>
                  <a:pt x="311680" y="336330"/>
                </a:moveTo>
                <a:lnTo>
                  <a:pt x="309346" y="336330"/>
                </a:lnTo>
                <a:lnTo>
                  <a:pt x="308520" y="335330"/>
                </a:lnTo>
                <a:lnTo>
                  <a:pt x="308314" y="334686"/>
                </a:lnTo>
                <a:lnTo>
                  <a:pt x="308314" y="333117"/>
                </a:lnTo>
                <a:lnTo>
                  <a:pt x="308520" y="332483"/>
                </a:lnTo>
                <a:lnTo>
                  <a:pt x="309346" y="331487"/>
                </a:lnTo>
                <a:lnTo>
                  <a:pt x="311680" y="331487"/>
                </a:lnTo>
                <a:lnTo>
                  <a:pt x="312503" y="332483"/>
                </a:lnTo>
                <a:lnTo>
                  <a:pt x="312712" y="333117"/>
                </a:lnTo>
                <a:lnTo>
                  <a:pt x="312712" y="334686"/>
                </a:lnTo>
                <a:lnTo>
                  <a:pt x="312506" y="335330"/>
                </a:lnTo>
                <a:lnTo>
                  <a:pt x="311680" y="336330"/>
                </a:lnTo>
                <a:close/>
              </a:path>
              <a:path w="817879" h="439420">
                <a:moveTo>
                  <a:pt x="320865" y="336330"/>
                </a:moveTo>
                <a:lnTo>
                  <a:pt x="318527" y="336330"/>
                </a:lnTo>
                <a:lnTo>
                  <a:pt x="317701" y="335330"/>
                </a:lnTo>
                <a:lnTo>
                  <a:pt x="317495" y="334686"/>
                </a:lnTo>
                <a:lnTo>
                  <a:pt x="317495" y="333117"/>
                </a:lnTo>
                <a:lnTo>
                  <a:pt x="317701" y="332483"/>
                </a:lnTo>
                <a:lnTo>
                  <a:pt x="318527" y="331487"/>
                </a:lnTo>
                <a:lnTo>
                  <a:pt x="320861" y="331487"/>
                </a:lnTo>
                <a:lnTo>
                  <a:pt x="321684" y="332483"/>
                </a:lnTo>
                <a:lnTo>
                  <a:pt x="321893" y="333117"/>
                </a:lnTo>
                <a:lnTo>
                  <a:pt x="321893" y="334686"/>
                </a:lnTo>
                <a:lnTo>
                  <a:pt x="321687" y="335330"/>
                </a:lnTo>
                <a:lnTo>
                  <a:pt x="320865" y="336330"/>
                </a:lnTo>
                <a:close/>
              </a:path>
              <a:path w="817879" h="439420">
                <a:moveTo>
                  <a:pt x="330046" y="336330"/>
                </a:moveTo>
                <a:lnTo>
                  <a:pt x="327708" y="336330"/>
                </a:lnTo>
                <a:lnTo>
                  <a:pt x="326882" y="335330"/>
                </a:lnTo>
                <a:lnTo>
                  <a:pt x="326676" y="334686"/>
                </a:lnTo>
                <a:lnTo>
                  <a:pt x="326676" y="333117"/>
                </a:lnTo>
                <a:lnTo>
                  <a:pt x="326882" y="332483"/>
                </a:lnTo>
                <a:lnTo>
                  <a:pt x="327708" y="331487"/>
                </a:lnTo>
                <a:lnTo>
                  <a:pt x="330042" y="331487"/>
                </a:lnTo>
                <a:lnTo>
                  <a:pt x="330865" y="332483"/>
                </a:lnTo>
                <a:lnTo>
                  <a:pt x="331074" y="333117"/>
                </a:lnTo>
                <a:lnTo>
                  <a:pt x="331074" y="334686"/>
                </a:lnTo>
                <a:lnTo>
                  <a:pt x="330868" y="335330"/>
                </a:lnTo>
                <a:lnTo>
                  <a:pt x="330046" y="336330"/>
                </a:lnTo>
                <a:close/>
              </a:path>
              <a:path w="817879" h="439420">
                <a:moveTo>
                  <a:pt x="339227" y="336330"/>
                </a:moveTo>
                <a:lnTo>
                  <a:pt x="336889" y="336330"/>
                </a:lnTo>
                <a:lnTo>
                  <a:pt x="336063" y="335330"/>
                </a:lnTo>
                <a:lnTo>
                  <a:pt x="335857" y="334686"/>
                </a:lnTo>
                <a:lnTo>
                  <a:pt x="335857" y="333117"/>
                </a:lnTo>
                <a:lnTo>
                  <a:pt x="336063" y="332483"/>
                </a:lnTo>
                <a:lnTo>
                  <a:pt x="336889" y="331487"/>
                </a:lnTo>
                <a:lnTo>
                  <a:pt x="339223" y="331487"/>
                </a:lnTo>
                <a:lnTo>
                  <a:pt x="340046" y="332483"/>
                </a:lnTo>
                <a:lnTo>
                  <a:pt x="340255" y="333117"/>
                </a:lnTo>
                <a:lnTo>
                  <a:pt x="340255" y="334686"/>
                </a:lnTo>
                <a:lnTo>
                  <a:pt x="340049" y="335330"/>
                </a:lnTo>
                <a:lnTo>
                  <a:pt x="339227" y="336330"/>
                </a:lnTo>
                <a:close/>
              </a:path>
              <a:path w="817879" h="439420">
                <a:moveTo>
                  <a:pt x="348407" y="336330"/>
                </a:moveTo>
                <a:lnTo>
                  <a:pt x="346069" y="336330"/>
                </a:lnTo>
                <a:lnTo>
                  <a:pt x="345244" y="335330"/>
                </a:lnTo>
                <a:lnTo>
                  <a:pt x="345038" y="334686"/>
                </a:lnTo>
                <a:lnTo>
                  <a:pt x="345038" y="333117"/>
                </a:lnTo>
                <a:lnTo>
                  <a:pt x="345244" y="332483"/>
                </a:lnTo>
                <a:lnTo>
                  <a:pt x="346069" y="331487"/>
                </a:lnTo>
                <a:lnTo>
                  <a:pt x="348404" y="331487"/>
                </a:lnTo>
                <a:lnTo>
                  <a:pt x="349226" y="332483"/>
                </a:lnTo>
                <a:lnTo>
                  <a:pt x="349436" y="333117"/>
                </a:lnTo>
                <a:lnTo>
                  <a:pt x="349436" y="334686"/>
                </a:lnTo>
                <a:lnTo>
                  <a:pt x="349229" y="335330"/>
                </a:lnTo>
                <a:lnTo>
                  <a:pt x="348407" y="336330"/>
                </a:lnTo>
                <a:close/>
              </a:path>
              <a:path w="817879" h="439420">
                <a:moveTo>
                  <a:pt x="357588" y="336330"/>
                </a:moveTo>
                <a:lnTo>
                  <a:pt x="355254" y="336330"/>
                </a:lnTo>
                <a:lnTo>
                  <a:pt x="354428" y="335330"/>
                </a:lnTo>
                <a:lnTo>
                  <a:pt x="354222" y="334686"/>
                </a:lnTo>
                <a:lnTo>
                  <a:pt x="354222" y="333117"/>
                </a:lnTo>
                <a:lnTo>
                  <a:pt x="354428" y="332483"/>
                </a:lnTo>
                <a:lnTo>
                  <a:pt x="355254" y="331487"/>
                </a:lnTo>
                <a:lnTo>
                  <a:pt x="357588" y="331487"/>
                </a:lnTo>
                <a:lnTo>
                  <a:pt x="358411" y="332483"/>
                </a:lnTo>
                <a:lnTo>
                  <a:pt x="358620" y="333117"/>
                </a:lnTo>
                <a:lnTo>
                  <a:pt x="358620" y="334686"/>
                </a:lnTo>
                <a:lnTo>
                  <a:pt x="358414" y="335330"/>
                </a:lnTo>
                <a:lnTo>
                  <a:pt x="357588" y="336330"/>
                </a:lnTo>
                <a:close/>
              </a:path>
              <a:path w="817879" h="439420">
                <a:moveTo>
                  <a:pt x="366769" y="336330"/>
                </a:moveTo>
                <a:lnTo>
                  <a:pt x="364435" y="336330"/>
                </a:lnTo>
                <a:lnTo>
                  <a:pt x="363609" y="335330"/>
                </a:lnTo>
                <a:lnTo>
                  <a:pt x="363403" y="334686"/>
                </a:lnTo>
                <a:lnTo>
                  <a:pt x="363403" y="333117"/>
                </a:lnTo>
                <a:lnTo>
                  <a:pt x="363609" y="332483"/>
                </a:lnTo>
                <a:lnTo>
                  <a:pt x="364435" y="331487"/>
                </a:lnTo>
                <a:lnTo>
                  <a:pt x="366769" y="331487"/>
                </a:lnTo>
                <a:lnTo>
                  <a:pt x="367592" y="332483"/>
                </a:lnTo>
                <a:lnTo>
                  <a:pt x="367801" y="333117"/>
                </a:lnTo>
                <a:lnTo>
                  <a:pt x="367801" y="334686"/>
                </a:lnTo>
                <a:lnTo>
                  <a:pt x="367595" y="335330"/>
                </a:lnTo>
                <a:lnTo>
                  <a:pt x="366769" y="336330"/>
                </a:lnTo>
                <a:close/>
              </a:path>
              <a:path w="817879" h="439420">
                <a:moveTo>
                  <a:pt x="375950" y="336330"/>
                </a:moveTo>
                <a:lnTo>
                  <a:pt x="373616" y="336330"/>
                </a:lnTo>
                <a:lnTo>
                  <a:pt x="372790" y="335330"/>
                </a:lnTo>
                <a:lnTo>
                  <a:pt x="372584" y="334686"/>
                </a:lnTo>
                <a:lnTo>
                  <a:pt x="372584" y="333117"/>
                </a:lnTo>
                <a:lnTo>
                  <a:pt x="372790" y="332483"/>
                </a:lnTo>
                <a:lnTo>
                  <a:pt x="373616" y="331487"/>
                </a:lnTo>
                <a:lnTo>
                  <a:pt x="375950" y="331487"/>
                </a:lnTo>
                <a:lnTo>
                  <a:pt x="376773" y="332483"/>
                </a:lnTo>
                <a:lnTo>
                  <a:pt x="376982" y="333117"/>
                </a:lnTo>
                <a:lnTo>
                  <a:pt x="376982" y="334686"/>
                </a:lnTo>
                <a:lnTo>
                  <a:pt x="376776" y="335330"/>
                </a:lnTo>
                <a:lnTo>
                  <a:pt x="375950" y="336330"/>
                </a:lnTo>
                <a:close/>
              </a:path>
              <a:path w="817879" h="439420">
                <a:moveTo>
                  <a:pt x="385131" y="336330"/>
                </a:moveTo>
                <a:lnTo>
                  <a:pt x="382797" y="336330"/>
                </a:lnTo>
                <a:lnTo>
                  <a:pt x="381971" y="335330"/>
                </a:lnTo>
                <a:lnTo>
                  <a:pt x="381765" y="334686"/>
                </a:lnTo>
                <a:lnTo>
                  <a:pt x="381765" y="333117"/>
                </a:lnTo>
                <a:lnTo>
                  <a:pt x="381971" y="332483"/>
                </a:lnTo>
                <a:lnTo>
                  <a:pt x="382797" y="331487"/>
                </a:lnTo>
                <a:lnTo>
                  <a:pt x="385131" y="331487"/>
                </a:lnTo>
                <a:lnTo>
                  <a:pt x="385954" y="332483"/>
                </a:lnTo>
                <a:lnTo>
                  <a:pt x="386163" y="333117"/>
                </a:lnTo>
                <a:lnTo>
                  <a:pt x="386163" y="334686"/>
                </a:lnTo>
                <a:lnTo>
                  <a:pt x="385957" y="335330"/>
                </a:lnTo>
                <a:lnTo>
                  <a:pt x="385131" y="336330"/>
                </a:lnTo>
                <a:close/>
              </a:path>
              <a:path w="817879" h="439420">
                <a:moveTo>
                  <a:pt x="394312" y="336330"/>
                </a:moveTo>
                <a:lnTo>
                  <a:pt x="391978" y="336330"/>
                </a:lnTo>
                <a:lnTo>
                  <a:pt x="391152" y="335330"/>
                </a:lnTo>
                <a:lnTo>
                  <a:pt x="390946" y="334686"/>
                </a:lnTo>
                <a:lnTo>
                  <a:pt x="390946" y="333117"/>
                </a:lnTo>
                <a:lnTo>
                  <a:pt x="391152" y="332483"/>
                </a:lnTo>
                <a:lnTo>
                  <a:pt x="391978" y="331487"/>
                </a:lnTo>
                <a:lnTo>
                  <a:pt x="394312" y="331487"/>
                </a:lnTo>
                <a:lnTo>
                  <a:pt x="395135" y="332483"/>
                </a:lnTo>
                <a:lnTo>
                  <a:pt x="395344" y="333117"/>
                </a:lnTo>
                <a:lnTo>
                  <a:pt x="395344" y="334686"/>
                </a:lnTo>
                <a:lnTo>
                  <a:pt x="395137" y="335330"/>
                </a:lnTo>
                <a:lnTo>
                  <a:pt x="394312" y="336330"/>
                </a:lnTo>
                <a:close/>
              </a:path>
              <a:path w="817879" h="439420">
                <a:moveTo>
                  <a:pt x="403493" y="336330"/>
                </a:moveTo>
                <a:lnTo>
                  <a:pt x="401158" y="336330"/>
                </a:lnTo>
                <a:lnTo>
                  <a:pt x="400333" y="335330"/>
                </a:lnTo>
                <a:lnTo>
                  <a:pt x="400126" y="334686"/>
                </a:lnTo>
                <a:lnTo>
                  <a:pt x="400126" y="333117"/>
                </a:lnTo>
                <a:lnTo>
                  <a:pt x="400333" y="332483"/>
                </a:lnTo>
                <a:lnTo>
                  <a:pt x="401158" y="331487"/>
                </a:lnTo>
                <a:lnTo>
                  <a:pt x="403493" y="331487"/>
                </a:lnTo>
                <a:lnTo>
                  <a:pt x="404315" y="332483"/>
                </a:lnTo>
                <a:lnTo>
                  <a:pt x="404525" y="333117"/>
                </a:lnTo>
                <a:lnTo>
                  <a:pt x="404525" y="334686"/>
                </a:lnTo>
                <a:lnTo>
                  <a:pt x="404318" y="335330"/>
                </a:lnTo>
                <a:lnTo>
                  <a:pt x="403493" y="336330"/>
                </a:lnTo>
                <a:close/>
              </a:path>
              <a:path w="817879" h="439420">
                <a:moveTo>
                  <a:pt x="412674" y="336330"/>
                </a:moveTo>
                <a:lnTo>
                  <a:pt x="410339" y="336330"/>
                </a:lnTo>
                <a:lnTo>
                  <a:pt x="409514" y="335330"/>
                </a:lnTo>
                <a:lnTo>
                  <a:pt x="409307" y="334686"/>
                </a:lnTo>
                <a:lnTo>
                  <a:pt x="409307" y="333117"/>
                </a:lnTo>
                <a:lnTo>
                  <a:pt x="409514" y="332483"/>
                </a:lnTo>
                <a:lnTo>
                  <a:pt x="410339" y="331487"/>
                </a:lnTo>
                <a:lnTo>
                  <a:pt x="412674" y="331487"/>
                </a:lnTo>
                <a:lnTo>
                  <a:pt x="413496" y="332483"/>
                </a:lnTo>
                <a:lnTo>
                  <a:pt x="413709" y="333117"/>
                </a:lnTo>
                <a:lnTo>
                  <a:pt x="413709" y="334686"/>
                </a:lnTo>
                <a:lnTo>
                  <a:pt x="413499" y="335330"/>
                </a:lnTo>
                <a:lnTo>
                  <a:pt x="412674" y="336330"/>
                </a:lnTo>
                <a:close/>
              </a:path>
              <a:path w="817879" h="439420">
                <a:moveTo>
                  <a:pt x="421855" y="336330"/>
                </a:moveTo>
                <a:lnTo>
                  <a:pt x="419520" y="336330"/>
                </a:lnTo>
                <a:lnTo>
                  <a:pt x="418698" y="335330"/>
                </a:lnTo>
                <a:lnTo>
                  <a:pt x="418492" y="334686"/>
                </a:lnTo>
                <a:lnTo>
                  <a:pt x="418492" y="333117"/>
                </a:lnTo>
                <a:lnTo>
                  <a:pt x="418698" y="332483"/>
                </a:lnTo>
                <a:lnTo>
                  <a:pt x="419520" y="331487"/>
                </a:lnTo>
                <a:lnTo>
                  <a:pt x="421855" y="331487"/>
                </a:lnTo>
                <a:lnTo>
                  <a:pt x="422677" y="332483"/>
                </a:lnTo>
                <a:lnTo>
                  <a:pt x="422890" y="333117"/>
                </a:lnTo>
                <a:lnTo>
                  <a:pt x="422890" y="334686"/>
                </a:lnTo>
                <a:lnTo>
                  <a:pt x="422680" y="335330"/>
                </a:lnTo>
                <a:lnTo>
                  <a:pt x="421855" y="336330"/>
                </a:lnTo>
                <a:close/>
              </a:path>
              <a:path w="817879" h="439420">
                <a:moveTo>
                  <a:pt x="431035" y="336330"/>
                </a:moveTo>
                <a:lnTo>
                  <a:pt x="428701" y="336330"/>
                </a:lnTo>
                <a:lnTo>
                  <a:pt x="427879" y="335330"/>
                </a:lnTo>
                <a:lnTo>
                  <a:pt x="427673" y="334686"/>
                </a:lnTo>
                <a:lnTo>
                  <a:pt x="427673" y="333117"/>
                </a:lnTo>
                <a:lnTo>
                  <a:pt x="427879" y="332483"/>
                </a:lnTo>
                <a:lnTo>
                  <a:pt x="428701" y="331487"/>
                </a:lnTo>
                <a:lnTo>
                  <a:pt x="431036" y="331487"/>
                </a:lnTo>
                <a:lnTo>
                  <a:pt x="431858" y="332483"/>
                </a:lnTo>
                <a:lnTo>
                  <a:pt x="432071" y="333117"/>
                </a:lnTo>
                <a:lnTo>
                  <a:pt x="432071" y="334686"/>
                </a:lnTo>
                <a:lnTo>
                  <a:pt x="431861" y="335330"/>
                </a:lnTo>
                <a:lnTo>
                  <a:pt x="431035" y="336330"/>
                </a:lnTo>
                <a:close/>
              </a:path>
              <a:path w="817879" h="439420">
                <a:moveTo>
                  <a:pt x="440216" y="336330"/>
                </a:moveTo>
                <a:lnTo>
                  <a:pt x="437882" y="336330"/>
                </a:lnTo>
                <a:lnTo>
                  <a:pt x="437060" y="335330"/>
                </a:lnTo>
                <a:lnTo>
                  <a:pt x="436854" y="334686"/>
                </a:lnTo>
                <a:lnTo>
                  <a:pt x="436854" y="333117"/>
                </a:lnTo>
                <a:lnTo>
                  <a:pt x="437060" y="332483"/>
                </a:lnTo>
                <a:lnTo>
                  <a:pt x="437882" y="331487"/>
                </a:lnTo>
                <a:lnTo>
                  <a:pt x="440216" y="331487"/>
                </a:lnTo>
                <a:lnTo>
                  <a:pt x="441039" y="332483"/>
                </a:lnTo>
                <a:lnTo>
                  <a:pt x="441252" y="333117"/>
                </a:lnTo>
                <a:lnTo>
                  <a:pt x="441252" y="334686"/>
                </a:lnTo>
                <a:lnTo>
                  <a:pt x="441042" y="335330"/>
                </a:lnTo>
                <a:lnTo>
                  <a:pt x="440216" y="336330"/>
                </a:lnTo>
                <a:close/>
              </a:path>
              <a:path w="817879" h="439420">
                <a:moveTo>
                  <a:pt x="449397" y="336330"/>
                </a:moveTo>
                <a:lnTo>
                  <a:pt x="447063" y="336330"/>
                </a:lnTo>
                <a:lnTo>
                  <a:pt x="446241" y="335330"/>
                </a:lnTo>
                <a:lnTo>
                  <a:pt x="446034" y="334686"/>
                </a:lnTo>
                <a:lnTo>
                  <a:pt x="446034" y="333117"/>
                </a:lnTo>
                <a:lnTo>
                  <a:pt x="446241" y="332483"/>
                </a:lnTo>
                <a:lnTo>
                  <a:pt x="447063" y="331487"/>
                </a:lnTo>
                <a:lnTo>
                  <a:pt x="449397" y="331487"/>
                </a:lnTo>
                <a:lnTo>
                  <a:pt x="450220" y="332483"/>
                </a:lnTo>
                <a:lnTo>
                  <a:pt x="450433" y="333117"/>
                </a:lnTo>
                <a:lnTo>
                  <a:pt x="450433" y="334686"/>
                </a:lnTo>
                <a:lnTo>
                  <a:pt x="450223" y="335330"/>
                </a:lnTo>
                <a:lnTo>
                  <a:pt x="449397" y="336330"/>
                </a:lnTo>
                <a:close/>
              </a:path>
              <a:path w="817879" h="439420">
                <a:moveTo>
                  <a:pt x="458578" y="336330"/>
                </a:moveTo>
                <a:lnTo>
                  <a:pt x="456244" y="336330"/>
                </a:lnTo>
                <a:lnTo>
                  <a:pt x="455422" y="335330"/>
                </a:lnTo>
                <a:lnTo>
                  <a:pt x="455215" y="334686"/>
                </a:lnTo>
                <a:lnTo>
                  <a:pt x="455215" y="333117"/>
                </a:lnTo>
                <a:lnTo>
                  <a:pt x="455422" y="332483"/>
                </a:lnTo>
                <a:lnTo>
                  <a:pt x="456244" y="331487"/>
                </a:lnTo>
                <a:lnTo>
                  <a:pt x="458578" y="331487"/>
                </a:lnTo>
                <a:lnTo>
                  <a:pt x="459401" y="332483"/>
                </a:lnTo>
                <a:lnTo>
                  <a:pt x="459614" y="333117"/>
                </a:lnTo>
                <a:lnTo>
                  <a:pt x="459614" y="334686"/>
                </a:lnTo>
                <a:lnTo>
                  <a:pt x="459404" y="335330"/>
                </a:lnTo>
                <a:lnTo>
                  <a:pt x="458578" y="336330"/>
                </a:lnTo>
                <a:close/>
              </a:path>
              <a:path w="817879" h="439420">
                <a:moveTo>
                  <a:pt x="467759" y="336330"/>
                </a:moveTo>
                <a:lnTo>
                  <a:pt x="465425" y="336330"/>
                </a:lnTo>
                <a:lnTo>
                  <a:pt x="464603" y="335330"/>
                </a:lnTo>
                <a:lnTo>
                  <a:pt x="464396" y="334686"/>
                </a:lnTo>
                <a:lnTo>
                  <a:pt x="464396" y="333117"/>
                </a:lnTo>
                <a:lnTo>
                  <a:pt x="464603" y="332483"/>
                </a:lnTo>
                <a:lnTo>
                  <a:pt x="465425" y="331487"/>
                </a:lnTo>
                <a:lnTo>
                  <a:pt x="467759" y="331487"/>
                </a:lnTo>
                <a:lnTo>
                  <a:pt x="468582" y="332483"/>
                </a:lnTo>
                <a:lnTo>
                  <a:pt x="468795" y="333117"/>
                </a:lnTo>
                <a:lnTo>
                  <a:pt x="468795" y="334686"/>
                </a:lnTo>
                <a:lnTo>
                  <a:pt x="468585" y="335330"/>
                </a:lnTo>
                <a:lnTo>
                  <a:pt x="467759" y="336330"/>
                </a:lnTo>
                <a:close/>
              </a:path>
              <a:path w="817879" h="439420">
                <a:moveTo>
                  <a:pt x="476940" y="336330"/>
                </a:moveTo>
                <a:lnTo>
                  <a:pt x="474606" y="336330"/>
                </a:lnTo>
                <a:lnTo>
                  <a:pt x="473784" y="335330"/>
                </a:lnTo>
                <a:lnTo>
                  <a:pt x="473577" y="334686"/>
                </a:lnTo>
                <a:lnTo>
                  <a:pt x="473577" y="333117"/>
                </a:lnTo>
                <a:lnTo>
                  <a:pt x="473784" y="332483"/>
                </a:lnTo>
                <a:lnTo>
                  <a:pt x="474606" y="331487"/>
                </a:lnTo>
                <a:lnTo>
                  <a:pt x="476940" y="331487"/>
                </a:lnTo>
                <a:lnTo>
                  <a:pt x="477763" y="332483"/>
                </a:lnTo>
                <a:lnTo>
                  <a:pt x="477976" y="333117"/>
                </a:lnTo>
                <a:lnTo>
                  <a:pt x="477976" y="334686"/>
                </a:lnTo>
                <a:lnTo>
                  <a:pt x="477766" y="335330"/>
                </a:lnTo>
                <a:lnTo>
                  <a:pt x="476940" y="336330"/>
                </a:lnTo>
                <a:close/>
              </a:path>
              <a:path w="817879" h="439420">
                <a:moveTo>
                  <a:pt x="486121" y="336330"/>
                </a:moveTo>
                <a:lnTo>
                  <a:pt x="483787" y="336330"/>
                </a:lnTo>
                <a:lnTo>
                  <a:pt x="482964" y="335330"/>
                </a:lnTo>
                <a:lnTo>
                  <a:pt x="482758" y="334686"/>
                </a:lnTo>
                <a:lnTo>
                  <a:pt x="482758" y="333117"/>
                </a:lnTo>
                <a:lnTo>
                  <a:pt x="482964" y="332483"/>
                </a:lnTo>
                <a:lnTo>
                  <a:pt x="483787" y="331487"/>
                </a:lnTo>
                <a:lnTo>
                  <a:pt x="486121" y="331487"/>
                </a:lnTo>
                <a:lnTo>
                  <a:pt x="486944" y="332483"/>
                </a:lnTo>
                <a:lnTo>
                  <a:pt x="487156" y="333117"/>
                </a:lnTo>
                <a:lnTo>
                  <a:pt x="487156" y="334686"/>
                </a:lnTo>
                <a:lnTo>
                  <a:pt x="486946" y="335330"/>
                </a:lnTo>
                <a:lnTo>
                  <a:pt x="486121" y="336330"/>
                </a:lnTo>
                <a:close/>
              </a:path>
              <a:path w="817879" h="439420">
                <a:moveTo>
                  <a:pt x="495302" y="336330"/>
                </a:moveTo>
                <a:lnTo>
                  <a:pt x="492967" y="336330"/>
                </a:lnTo>
                <a:lnTo>
                  <a:pt x="492145" y="335330"/>
                </a:lnTo>
                <a:lnTo>
                  <a:pt x="491939" y="334686"/>
                </a:lnTo>
                <a:lnTo>
                  <a:pt x="491939" y="333117"/>
                </a:lnTo>
                <a:lnTo>
                  <a:pt x="492145" y="332483"/>
                </a:lnTo>
                <a:lnTo>
                  <a:pt x="492967" y="331487"/>
                </a:lnTo>
                <a:lnTo>
                  <a:pt x="495302" y="331487"/>
                </a:lnTo>
                <a:lnTo>
                  <a:pt x="496124" y="332483"/>
                </a:lnTo>
                <a:lnTo>
                  <a:pt x="496337" y="333117"/>
                </a:lnTo>
                <a:lnTo>
                  <a:pt x="496337" y="334686"/>
                </a:lnTo>
                <a:lnTo>
                  <a:pt x="496127" y="335330"/>
                </a:lnTo>
                <a:lnTo>
                  <a:pt x="495302" y="336330"/>
                </a:lnTo>
                <a:close/>
              </a:path>
              <a:path w="817879" h="439420">
                <a:moveTo>
                  <a:pt x="504486" y="336330"/>
                </a:moveTo>
                <a:lnTo>
                  <a:pt x="502148" y="336330"/>
                </a:lnTo>
                <a:lnTo>
                  <a:pt x="501326" y="335330"/>
                </a:lnTo>
                <a:lnTo>
                  <a:pt x="501120" y="334686"/>
                </a:lnTo>
                <a:lnTo>
                  <a:pt x="501120" y="333117"/>
                </a:lnTo>
                <a:lnTo>
                  <a:pt x="501326" y="332483"/>
                </a:lnTo>
                <a:lnTo>
                  <a:pt x="502148" y="331487"/>
                </a:lnTo>
                <a:lnTo>
                  <a:pt x="504483" y="331487"/>
                </a:lnTo>
                <a:lnTo>
                  <a:pt x="505305" y="332483"/>
                </a:lnTo>
                <a:lnTo>
                  <a:pt x="505518" y="333117"/>
                </a:lnTo>
                <a:lnTo>
                  <a:pt x="505518" y="334686"/>
                </a:lnTo>
                <a:lnTo>
                  <a:pt x="505308" y="335330"/>
                </a:lnTo>
                <a:lnTo>
                  <a:pt x="504486" y="336330"/>
                </a:lnTo>
                <a:close/>
              </a:path>
              <a:path w="817879" h="439420">
                <a:moveTo>
                  <a:pt x="513667" y="336330"/>
                </a:moveTo>
                <a:lnTo>
                  <a:pt x="511329" y="336330"/>
                </a:lnTo>
                <a:lnTo>
                  <a:pt x="510507" y="335330"/>
                </a:lnTo>
                <a:lnTo>
                  <a:pt x="510301" y="334686"/>
                </a:lnTo>
                <a:lnTo>
                  <a:pt x="510301" y="333117"/>
                </a:lnTo>
                <a:lnTo>
                  <a:pt x="510507" y="332483"/>
                </a:lnTo>
                <a:lnTo>
                  <a:pt x="511329" y="331487"/>
                </a:lnTo>
                <a:lnTo>
                  <a:pt x="513664" y="331487"/>
                </a:lnTo>
                <a:lnTo>
                  <a:pt x="514486" y="332483"/>
                </a:lnTo>
                <a:lnTo>
                  <a:pt x="514699" y="333117"/>
                </a:lnTo>
                <a:lnTo>
                  <a:pt x="514699" y="334686"/>
                </a:lnTo>
                <a:lnTo>
                  <a:pt x="514489" y="335330"/>
                </a:lnTo>
                <a:lnTo>
                  <a:pt x="513667" y="336330"/>
                </a:lnTo>
                <a:close/>
              </a:path>
              <a:path w="817879" h="439420">
                <a:moveTo>
                  <a:pt x="522848" y="336330"/>
                </a:moveTo>
                <a:lnTo>
                  <a:pt x="520510" y="336330"/>
                </a:lnTo>
                <a:lnTo>
                  <a:pt x="519688" y="335330"/>
                </a:lnTo>
                <a:lnTo>
                  <a:pt x="519482" y="334686"/>
                </a:lnTo>
                <a:lnTo>
                  <a:pt x="519482" y="333117"/>
                </a:lnTo>
                <a:lnTo>
                  <a:pt x="519688" y="332483"/>
                </a:lnTo>
                <a:lnTo>
                  <a:pt x="520510" y="331487"/>
                </a:lnTo>
                <a:lnTo>
                  <a:pt x="522844" y="331487"/>
                </a:lnTo>
                <a:lnTo>
                  <a:pt x="523667" y="332483"/>
                </a:lnTo>
                <a:lnTo>
                  <a:pt x="523880" y="333117"/>
                </a:lnTo>
                <a:lnTo>
                  <a:pt x="523880" y="334686"/>
                </a:lnTo>
                <a:lnTo>
                  <a:pt x="523670" y="335330"/>
                </a:lnTo>
                <a:lnTo>
                  <a:pt x="522848" y="336330"/>
                </a:lnTo>
                <a:close/>
              </a:path>
              <a:path w="817879" h="439420">
                <a:moveTo>
                  <a:pt x="532029" y="336330"/>
                </a:moveTo>
                <a:lnTo>
                  <a:pt x="529695" y="336330"/>
                </a:lnTo>
                <a:lnTo>
                  <a:pt x="528873" y="335330"/>
                </a:lnTo>
                <a:lnTo>
                  <a:pt x="528666" y="334686"/>
                </a:lnTo>
                <a:lnTo>
                  <a:pt x="528666" y="333117"/>
                </a:lnTo>
                <a:lnTo>
                  <a:pt x="528873" y="332483"/>
                </a:lnTo>
                <a:lnTo>
                  <a:pt x="529695" y="331487"/>
                </a:lnTo>
                <a:lnTo>
                  <a:pt x="532029" y="331487"/>
                </a:lnTo>
                <a:lnTo>
                  <a:pt x="532852" y="332483"/>
                </a:lnTo>
                <a:lnTo>
                  <a:pt x="533064" y="333117"/>
                </a:lnTo>
                <a:lnTo>
                  <a:pt x="533064" y="334686"/>
                </a:lnTo>
                <a:lnTo>
                  <a:pt x="532854" y="335330"/>
                </a:lnTo>
                <a:lnTo>
                  <a:pt x="532029" y="336330"/>
                </a:lnTo>
                <a:close/>
              </a:path>
              <a:path w="817879" h="439420">
                <a:moveTo>
                  <a:pt x="541210" y="336330"/>
                </a:moveTo>
                <a:lnTo>
                  <a:pt x="538875" y="336330"/>
                </a:lnTo>
                <a:lnTo>
                  <a:pt x="538053" y="335330"/>
                </a:lnTo>
                <a:lnTo>
                  <a:pt x="537847" y="334686"/>
                </a:lnTo>
                <a:lnTo>
                  <a:pt x="537847" y="333117"/>
                </a:lnTo>
                <a:lnTo>
                  <a:pt x="538053" y="332483"/>
                </a:lnTo>
                <a:lnTo>
                  <a:pt x="538875" y="331487"/>
                </a:lnTo>
                <a:lnTo>
                  <a:pt x="541210" y="331487"/>
                </a:lnTo>
                <a:lnTo>
                  <a:pt x="542032" y="332483"/>
                </a:lnTo>
                <a:lnTo>
                  <a:pt x="542245" y="333117"/>
                </a:lnTo>
                <a:lnTo>
                  <a:pt x="542245" y="334686"/>
                </a:lnTo>
                <a:lnTo>
                  <a:pt x="542035" y="335330"/>
                </a:lnTo>
                <a:lnTo>
                  <a:pt x="541210" y="336330"/>
                </a:lnTo>
                <a:close/>
              </a:path>
              <a:path w="817879" h="439420">
                <a:moveTo>
                  <a:pt x="550391" y="336330"/>
                </a:moveTo>
                <a:lnTo>
                  <a:pt x="548056" y="336330"/>
                </a:lnTo>
                <a:lnTo>
                  <a:pt x="547234" y="335330"/>
                </a:lnTo>
                <a:lnTo>
                  <a:pt x="547028" y="334686"/>
                </a:lnTo>
                <a:lnTo>
                  <a:pt x="547028" y="333117"/>
                </a:lnTo>
                <a:lnTo>
                  <a:pt x="547234" y="332483"/>
                </a:lnTo>
                <a:lnTo>
                  <a:pt x="548056" y="331487"/>
                </a:lnTo>
                <a:lnTo>
                  <a:pt x="550391" y="331487"/>
                </a:lnTo>
                <a:lnTo>
                  <a:pt x="551213" y="332483"/>
                </a:lnTo>
                <a:lnTo>
                  <a:pt x="551426" y="333117"/>
                </a:lnTo>
                <a:lnTo>
                  <a:pt x="551426" y="334686"/>
                </a:lnTo>
                <a:lnTo>
                  <a:pt x="551216" y="335330"/>
                </a:lnTo>
                <a:lnTo>
                  <a:pt x="550391" y="336330"/>
                </a:lnTo>
                <a:close/>
              </a:path>
              <a:path w="817879" h="439420">
                <a:moveTo>
                  <a:pt x="559572" y="336330"/>
                </a:moveTo>
                <a:lnTo>
                  <a:pt x="557237" y="336330"/>
                </a:lnTo>
                <a:lnTo>
                  <a:pt x="556415" y="335330"/>
                </a:lnTo>
                <a:lnTo>
                  <a:pt x="556209" y="334686"/>
                </a:lnTo>
                <a:lnTo>
                  <a:pt x="556209" y="333117"/>
                </a:lnTo>
                <a:lnTo>
                  <a:pt x="556415" y="332483"/>
                </a:lnTo>
                <a:lnTo>
                  <a:pt x="557237" y="331487"/>
                </a:lnTo>
                <a:lnTo>
                  <a:pt x="559572" y="331487"/>
                </a:lnTo>
                <a:lnTo>
                  <a:pt x="560394" y="332483"/>
                </a:lnTo>
                <a:lnTo>
                  <a:pt x="560607" y="333117"/>
                </a:lnTo>
                <a:lnTo>
                  <a:pt x="560607" y="334686"/>
                </a:lnTo>
                <a:lnTo>
                  <a:pt x="560397" y="335330"/>
                </a:lnTo>
                <a:lnTo>
                  <a:pt x="559572" y="336330"/>
                </a:lnTo>
                <a:close/>
              </a:path>
              <a:path w="817879" h="439420">
                <a:moveTo>
                  <a:pt x="568752" y="336330"/>
                </a:moveTo>
                <a:lnTo>
                  <a:pt x="566418" y="336330"/>
                </a:lnTo>
                <a:lnTo>
                  <a:pt x="565596" y="335330"/>
                </a:lnTo>
                <a:lnTo>
                  <a:pt x="565390" y="334686"/>
                </a:lnTo>
                <a:lnTo>
                  <a:pt x="565390" y="333117"/>
                </a:lnTo>
                <a:lnTo>
                  <a:pt x="565596" y="332483"/>
                </a:lnTo>
                <a:lnTo>
                  <a:pt x="566418" y="331487"/>
                </a:lnTo>
                <a:lnTo>
                  <a:pt x="568752" y="331487"/>
                </a:lnTo>
                <a:lnTo>
                  <a:pt x="569575" y="332483"/>
                </a:lnTo>
                <a:lnTo>
                  <a:pt x="569788" y="333117"/>
                </a:lnTo>
                <a:lnTo>
                  <a:pt x="569788" y="334686"/>
                </a:lnTo>
                <a:lnTo>
                  <a:pt x="569578" y="335330"/>
                </a:lnTo>
                <a:lnTo>
                  <a:pt x="568752" y="336330"/>
                </a:lnTo>
                <a:close/>
              </a:path>
              <a:path w="817879" h="439420">
                <a:moveTo>
                  <a:pt x="577933" y="336330"/>
                </a:moveTo>
                <a:lnTo>
                  <a:pt x="575599" y="336330"/>
                </a:lnTo>
                <a:lnTo>
                  <a:pt x="574777" y="335330"/>
                </a:lnTo>
                <a:lnTo>
                  <a:pt x="574571" y="334686"/>
                </a:lnTo>
                <a:lnTo>
                  <a:pt x="574571" y="333117"/>
                </a:lnTo>
                <a:lnTo>
                  <a:pt x="574777" y="332483"/>
                </a:lnTo>
                <a:lnTo>
                  <a:pt x="575599" y="331487"/>
                </a:lnTo>
                <a:lnTo>
                  <a:pt x="577933" y="331487"/>
                </a:lnTo>
                <a:lnTo>
                  <a:pt x="578756" y="332483"/>
                </a:lnTo>
                <a:lnTo>
                  <a:pt x="578969" y="333117"/>
                </a:lnTo>
                <a:lnTo>
                  <a:pt x="578969" y="334686"/>
                </a:lnTo>
                <a:lnTo>
                  <a:pt x="578759" y="335330"/>
                </a:lnTo>
                <a:lnTo>
                  <a:pt x="577933" y="336330"/>
                </a:lnTo>
                <a:close/>
              </a:path>
              <a:path w="817879" h="439420">
                <a:moveTo>
                  <a:pt x="587114" y="336330"/>
                </a:moveTo>
                <a:lnTo>
                  <a:pt x="584780" y="336330"/>
                </a:lnTo>
                <a:lnTo>
                  <a:pt x="583958" y="335330"/>
                </a:lnTo>
                <a:lnTo>
                  <a:pt x="583752" y="334686"/>
                </a:lnTo>
                <a:lnTo>
                  <a:pt x="583752" y="333117"/>
                </a:lnTo>
                <a:lnTo>
                  <a:pt x="583958" y="332483"/>
                </a:lnTo>
                <a:lnTo>
                  <a:pt x="584780" y="331487"/>
                </a:lnTo>
                <a:lnTo>
                  <a:pt x="587114" y="331487"/>
                </a:lnTo>
                <a:lnTo>
                  <a:pt x="587937" y="332483"/>
                </a:lnTo>
                <a:lnTo>
                  <a:pt x="588150" y="333117"/>
                </a:lnTo>
                <a:lnTo>
                  <a:pt x="588150" y="334686"/>
                </a:lnTo>
                <a:lnTo>
                  <a:pt x="587940" y="335330"/>
                </a:lnTo>
                <a:lnTo>
                  <a:pt x="587114" y="336330"/>
                </a:lnTo>
                <a:close/>
              </a:path>
              <a:path w="817879" h="439420">
                <a:moveTo>
                  <a:pt x="596295" y="336330"/>
                </a:moveTo>
                <a:lnTo>
                  <a:pt x="593961" y="336330"/>
                </a:lnTo>
                <a:lnTo>
                  <a:pt x="593139" y="335330"/>
                </a:lnTo>
                <a:lnTo>
                  <a:pt x="592932" y="334686"/>
                </a:lnTo>
                <a:lnTo>
                  <a:pt x="592932" y="333117"/>
                </a:lnTo>
                <a:lnTo>
                  <a:pt x="593139" y="332483"/>
                </a:lnTo>
                <a:lnTo>
                  <a:pt x="593961" y="331487"/>
                </a:lnTo>
                <a:lnTo>
                  <a:pt x="596295" y="331487"/>
                </a:lnTo>
                <a:lnTo>
                  <a:pt x="597118" y="332483"/>
                </a:lnTo>
                <a:lnTo>
                  <a:pt x="597331" y="333117"/>
                </a:lnTo>
                <a:lnTo>
                  <a:pt x="597331" y="334686"/>
                </a:lnTo>
                <a:lnTo>
                  <a:pt x="597121" y="335330"/>
                </a:lnTo>
                <a:lnTo>
                  <a:pt x="596295" y="336330"/>
                </a:lnTo>
                <a:close/>
              </a:path>
              <a:path w="817879" h="439420">
                <a:moveTo>
                  <a:pt x="605476" y="336330"/>
                </a:moveTo>
                <a:lnTo>
                  <a:pt x="603142" y="336330"/>
                </a:lnTo>
                <a:lnTo>
                  <a:pt x="602320" y="335330"/>
                </a:lnTo>
                <a:lnTo>
                  <a:pt x="602113" y="334686"/>
                </a:lnTo>
                <a:lnTo>
                  <a:pt x="602113" y="333117"/>
                </a:lnTo>
                <a:lnTo>
                  <a:pt x="602320" y="332483"/>
                </a:lnTo>
                <a:lnTo>
                  <a:pt x="603142" y="331487"/>
                </a:lnTo>
                <a:lnTo>
                  <a:pt x="605476" y="331487"/>
                </a:lnTo>
                <a:lnTo>
                  <a:pt x="606299" y="332483"/>
                </a:lnTo>
                <a:lnTo>
                  <a:pt x="606512" y="333117"/>
                </a:lnTo>
                <a:lnTo>
                  <a:pt x="606512" y="334686"/>
                </a:lnTo>
                <a:lnTo>
                  <a:pt x="606302" y="335330"/>
                </a:lnTo>
                <a:lnTo>
                  <a:pt x="605476" y="336330"/>
                </a:lnTo>
                <a:close/>
              </a:path>
              <a:path w="817879" h="439420">
                <a:moveTo>
                  <a:pt x="614661" y="336330"/>
                </a:moveTo>
                <a:lnTo>
                  <a:pt x="612323" y="336330"/>
                </a:lnTo>
                <a:lnTo>
                  <a:pt x="611501" y="335330"/>
                </a:lnTo>
                <a:lnTo>
                  <a:pt x="611294" y="334686"/>
                </a:lnTo>
                <a:lnTo>
                  <a:pt x="611294" y="333117"/>
                </a:lnTo>
                <a:lnTo>
                  <a:pt x="611501" y="332483"/>
                </a:lnTo>
                <a:lnTo>
                  <a:pt x="612323" y="331487"/>
                </a:lnTo>
                <a:lnTo>
                  <a:pt x="614657" y="331487"/>
                </a:lnTo>
                <a:lnTo>
                  <a:pt x="615480" y="332483"/>
                </a:lnTo>
                <a:lnTo>
                  <a:pt x="615693" y="333117"/>
                </a:lnTo>
                <a:lnTo>
                  <a:pt x="615693" y="334686"/>
                </a:lnTo>
                <a:lnTo>
                  <a:pt x="615483" y="335330"/>
                </a:lnTo>
                <a:lnTo>
                  <a:pt x="614661" y="336330"/>
                </a:lnTo>
                <a:close/>
              </a:path>
              <a:path w="817879" h="439420">
                <a:moveTo>
                  <a:pt x="623841" y="336330"/>
                </a:moveTo>
                <a:lnTo>
                  <a:pt x="621504" y="336330"/>
                </a:lnTo>
                <a:lnTo>
                  <a:pt x="620681" y="335330"/>
                </a:lnTo>
                <a:lnTo>
                  <a:pt x="620475" y="334686"/>
                </a:lnTo>
                <a:lnTo>
                  <a:pt x="620475" y="333117"/>
                </a:lnTo>
                <a:lnTo>
                  <a:pt x="620681" y="332483"/>
                </a:lnTo>
                <a:lnTo>
                  <a:pt x="621504" y="331487"/>
                </a:lnTo>
                <a:lnTo>
                  <a:pt x="623838" y="331487"/>
                </a:lnTo>
                <a:lnTo>
                  <a:pt x="624661" y="332483"/>
                </a:lnTo>
                <a:lnTo>
                  <a:pt x="624873" y="333117"/>
                </a:lnTo>
                <a:lnTo>
                  <a:pt x="624873" y="334686"/>
                </a:lnTo>
                <a:lnTo>
                  <a:pt x="624663" y="335330"/>
                </a:lnTo>
                <a:lnTo>
                  <a:pt x="623841" y="336330"/>
                </a:lnTo>
                <a:close/>
              </a:path>
              <a:path w="817879" h="439420">
                <a:moveTo>
                  <a:pt x="633022" y="336330"/>
                </a:moveTo>
                <a:lnTo>
                  <a:pt x="630684" y="336330"/>
                </a:lnTo>
                <a:lnTo>
                  <a:pt x="629862" y="335330"/>
                </a:lnTo>
                <a:lnTo>
                  <a:pt x="629656" y="334686"/>
                </a:lnTo>
                <a:lnTo>
                  <a:pt x="629656" y="333117"/>
                </a:lnTo>
                <a:lnTo>
                  <a:pt x="629862" y="332483"/>
                </a:lnTo>
                <a:lnTo>
                  <a:pt x="630684" y="331487"/>
                </a:lnTo>
                <a:lnTo>
                  <a:pt x="633019" y="331487"/>
                </a:lnTo>
                <a:lnTo>
                  <a:pt x="633841" y="332483"/>
                </a:lnTo>
                <a:lnTo>
                  <a:pt x="634054" y="333117"/>
                </a:lnTo>
                <a:lnTo>
                  <a:pt x="634054" y="334686"/>
                </a:lnTo>
                <a:lnTo>
                  <a:pt x="633844" y="335330"/>
                </a:lnTo>
                <a:lnTo>
                  <a:pt x="633022" y="336330"/>
                </a:lnTo>
                <a:close/>
              </a:path>
              <a:path w="817879" h="439420">
                <a:moveTo>
                  <a:pt x="642203" y="336330"/>
                </a:moveTo>
                <a:lnTo>
                  <a:pt x="639865" y="336330"/>
                </a:lnTo>
                <a:lnTo>
                  <a:pt x="639043" y="335330"/>
                </a:lnTo>
                <a:lnTo>
                  <a:pt x="638837" y="334686"/>
                </a:lnTo>
                <a:lnTo>
                  <a:pt x="638837" y="333117"/>
                </a:lnTo>
                <a:lnTo>
                  <a:pt x="639043" y="332483"/>
                </a:lnTo>
                <a:lnTo>
                  <a:pt x="639865" y="331487"/>
                </a:lnTo>
                <a:lnTo>
                  <a:pt x="642200" y="331487"/>
                </a:lnTo>
                <a:lnTo>
                  <a:pt x="643022" y="332483"/>
                </a:lnTo>
                <a:lnTo>
                  <a:pt x="643235" y="333117"/>
                </a:lnTo>
                <a:lnTo>
                  <a:pt x="643235" y="334686"/>
                </a:lnTo>
                <a:lnTo>
                  <a:pt x="643025" y="335330"/>
                </a:lnTo>
                <a:lnTo>
                  <a:pt x="642203" y="336330"/>
                </a:lnTo>
                <a:close/>
              </a:path>
              <a:path w="817879" h="439420">
                <a:moveTo>
                  <a:pt x="651384" y="336330"/>
                </a:moveTo>
                <a:lnTo>
                  <a:pt x="649050" y="336330"/>
                </a:lnTo>
                <a:lnTo>
                  <a:pt x="648228" y="335330"/>
                </a:lnTo>
                <a:lnTo>
                  <a:pt x="648021" y="334686"/>
                </a:lnTo>
                <a:lnTo>
                  <a:pt x="648021" y="333117"/>
                </a:lnTo>
                <a:lnTo>
                  <a:pt x="648228" y="332483"/>
                </a:lnTo>
                <a:lnTo>
                  <a:pt x="649050" y="331487"/>
                </a:lnTo>
                <a:lnTo>
                  <a:pt x="651384" y="331487"/>
                </a:lnTo>
                <a:lnTo>
                  <a:pt x="652207" y="332483"/>
                </a:lnTo>
                <a:lnTo>
                  <a:pt x="652420" y="333117"/>
                </a:lnTo>
                <a:lnTo>
                  <a:pt x="652420" y="334686"/>
                </a:lnTo>
                <a:lnTo>
                  <a:pt x="652210" y="335330"/>
                </a:lnTo>
                <a:lnTo>
                  <a:pt x="651384" y="336330"/>
                </a:lnTo>
                <a:close/>
              </a:path>
              <a:path w="817879" h="439420">
                <a:moveTo>
                  <a:pt x="660565" y="336330"/>
                </a:moveTo>
                <a:lnTo>
                  <a:pt x="658231" y="336330"/>
                </a:lnTo>
                <a:lnTo>
                  <a:pt x="657409" y="335330"/>
                </a:lnTo>
                <a:lnTo>
                  <a:pt x="657202" y="334686"/>
                </a:lnTo>
                <a:lnTo>
                  <a:pt x="657202" y="333117"/>
                </a:lnTo>
                <a:lnTo>
                  <a:pt x="657409" y="332483"/>
                </a:lnTo>
                <a:lnTo>
                  <a:pt x="658231" y="331487"/>
                </a:lnTo>
                <a:lnTo>
                  <a:pt x="660565" y="331487"/>
                </a:lnTo>
                <a:lnTo>
                  <a:pt x="661388" y="332483"/>
                </a:lnTo>
                <a:lnTo>
                  <a:pt x="661601" y="333117"/>
                </a:lnTo>
                <a:lnTo>
                  <a:pt x="661601" y="334686"/>
                </a:lnTo>
                <a:lnTo>
                  <a:pt x="661391" y="335330"/>
                </a:lnTo>
                <a:lnTo>
                  <a:pt x="660565" y="336330"/>
                </a:lnTo>
                <a:close/>
              </a:path>
              <a:path w="817879" h="439420">
                <a:moveTo>
                  <a:pt x="669746" y="336330"/>
                </a:moveTo>
                <a:lnTo>
                  <a:pt x="667412" y="336330"/>
                </a:lnTo>
                <a:lnTo>
                  <a:pt x="666590" y="335330"/>
                </a:lnTo>
                <a:lnTo>
                  <a:pt x="666383" y="334686"/>
                </a:lnTo>
                <a:lnTo>
                  <a:pt x="666383" y="333117"/>
                </a:lnTo>
                <a:lnTo>
                  <a:pt x="666590" y="332483"/>
                </a:lnTo>
                <a:lnTo>
                  <a:pt x="667412" y="331487"/>
                </a:lnTo>
                <a:lnTo>
                  <a:pt x="669746" y="331487"/>
                </a:lnTo>
                <a:lnTo>
                  <a:pt x="670569" y="332483"/>
                </a:lnTo>
                <a:lnTo>
                  <a:pt x="670781" y="333117"/>
                </a:lnTo>
                <a:lnTo>
                  <a:pt x="670781" y="334686"/>
                </a:lnTo>
                <a:lnTo>
                  <a:pt x="670572" y="335330"/>
                </a:lnTo>
                <a:lnTo>
                  <a:pt x="669746" y="336330"/>
                </a:lnTo>
                <a:close/>
              </a:path>
              <a:path w="817879" h="439420">
                <a:moveTo>
                  <a:pt x="678927" y="336330"/>
                </a:moveTo>
                <a:lnTo>
                  <a:pt x="676592" y="336330"/>
                </a:lnTo>
                <a:lnTo>
                  <a:pt x="675770" y="335330"/>
                </a:lnTo>
                <a:lnTo>
                  <a:pt x="675564" y="334686"/>
                </a:lnTo>
                <a:lnTo>
                  <a:pt x="675564" y="333117"/>
                </a:lnTo>
                <a:lnTo>
                  <a:pt x="675770" y="332483"/>
                </a:lnTo>
                <a:lnTo>
                  <a:pt x="676592" y="331487"/>
                </a:lnTo>
                <a:lnTo>
                  <a:pt x="678927" y="331487"/>
                </a:lnTo>
                <a:lnTo>
                  <a:pt x="679749" y="332483"/>
                </a:lnTo>
                <a:lnTo>
                  <a:pt x="679962" y="333117"/>
                </a:lnTo>
                <a:lnTo>
                  <a:pt x="679962" y="334686"/>
                </a:lnTo>
                <a:lnTo>
                  <a:pt x="679752" y="335330"/>
                </a:lnTo>
                <a:lnTo>
                  <a:pt x="678927" y="336330"/>
                </a:lnTo>
                <a:close/>
              </a:path>
              <a:path w="817879" h="439420">
                <a:moveTo>
                  <a:pt x="688108" y="336330"/>
                </a:moveTo>
                <a:lnTo>
                  <a:pt x="685773" y="336330"/>
                </a:lnTo>
                <a:lnTo>
                  <a:pt x="684951" y="335330"/>
                </a:lnTo>
                <a:lnTo>
                  <a:pt x="684745" y="334686"/>
                </a:lnTo>
                <a:lnTo>
                  <a:pt x="684745" y="333117"/>
                </a:lnTo>
                <a:lnTo>
                  <a:pt x="684951" y="332483"/>
                </a:lnTo>
                <a:lnTo>
                  <a:pt x="685773" y="331487"/>
                </a:lnTo>
                <a:lnTo>
                  <a:pt x="688108" y="331487"/>
                </a:lnTo>
                <a:lnTo>
                  <a:pt x="688930" y="332483"/>
                </a:lnTo>
                <a:lnTo>
                  <a:pt x="689143" y="333117"/>
                </a:lnTo>
                <a:lnTo>
                  <a:pt x="689143" y="334686"/>
                </a:lnTo>
                <a:lnTo>
                  <a:pt x="688933" y="335330"/>
                </a:lnTo>
                <a:lnTo>
                  <a:pt x="688108" y="336330"/>
                </a:lnTo>
                <a:close/>
              </a:path>
              <a:path w="817879" h="439420">
                <a:moveTo>
                  <a:pt x="697289" y="336330"/>
                </a:moveTo>
                <a:lnTo>
                  <a:pt x="694954" y="336330"/>
                </a:lnTo>
                <a:lnTo>
                  <a:pt x="694132" y="335330"/>
                </a:lnTo>
                <a:lnTo>
                  <a:pt x="693926" y="334686"/>
                </a:lnTo>
                <a:lnTo>
                  <a:pt x="693926" y="333117"/>
                </a:lnTo>
                <a:lnTo>
                  <a:pt x="694132" y="332483"/>
                </a:lnTo>
                <a:lnTo>
                  <a:pt x="694954" y="331487"/>
                </a:lnTo>
                <a:lnTo>
                  <a:pt x="697289" y="331487"/>
                </a:lnTo>
                <a:lnTo>
                  <a:pt x="698111" y="332483"/>
                </a:lnTo>
                <a:lnTo>
                  <a:pt x="698324" y="333117"/>
                </a:lnTo>
                <a:lnTo>
                  <a:pt x="698324" y="334686"/>
                </a:lnTo>
                <a:lnTo>
                  <a:pt x="698114" y="335330"/>
                </a:lnTo>
                <a:lnTo>
                  <a:pt x="697289" y="336330"/>
                </a:lnTo>
                <a:close/>
              </a:path>
              <a:path w="817879" h="439420">
                <a:moveTo>
                  <a:pt x="706470" y="336330"/>
                </a:moveTo>
                <a:lnTo>
                  <a:pt x="704135" y="336330"/>
                </a:lnTo>
                <a:lnTo>
                  <a:pt x="703313" y="335330"/>
                </a:lnTo>
                <a:lnTo>
                  <a:pt x="703107" y="334686"/>
                </a:lnTo>
                <a:lnTo>
                  <a:pt x="703107" y="333117"/>
                </a:lnTo>
                <a:lnTo>
                  <a:pt x="703313" y="332483"/>
                </a:lnTo>
                <a:lnTo>
                  <a:pt x="704135" y="331487"/>
                </a:lnTo>
                <a:lnTo>
                  <a:pt x="706470" y="331487"/>
                </a:lnTo>
                <a:lnTo>
                  <a:pt x="707292" y="332483"/>
                </a:lnTo>
                <a:lnTo>
                  <a:pt x="707505" y="333117"/>
                </a:lnTo>
                <a:lnTo>
                  <a:pt x="707505" y="334686"/>
                </a:lnTo>
                <a:lnTo>
                  <a:pt x="707295" y="335330"/>
                </a:lnTo>
                <a:lnTo>
                  <a:pt x="706470" y="336330"/>
                </a:lnTo>
                <a:close/>
              </a:path>
              <a:path w="817879" h="439420">
                <a:moveTo>
                  <a:pt x="715650" y="336330"/>
                </a:moveTo>
                <a:lnTo>
                  <a:pt x="713316" y="336330"/>
                </a:lnTo>
                <a:lnTo>
                  <a:pt x="712494" y="335330"/>
                </a:lnTo>
                <a:lnTo>
                  <a:pt x="712288" y="334686"/>
                </a:lnTo>
                <a:lnTo>
                  <a:pt x="712288" y="333117"/>
                </a:lnTo>
                <a:lnTo>
                  <a:pt x="712494" y="332483"/>
                </a:lnTo>
                <a:lnTo>
                  <a:pt x="713316" y="331487"/>
                </a:lnTo>
                <a:lnTo>
                  <a:pt x="715650" y="331487"/>
                </a:lnTo>
                <a:lnTo>
                  <a:pt x="716473" y="332483"/>
                </a:lnTo>
                <a:lnTo>
                  <a:pt x="716686" y="333117"/>
                </a:lnTo>
                <a:lnTo>
                  <a:pt x="716686" y="334686"/>
                </a:lnTo>
                <a:lnTo>
                  <a:pt x="716476" y="335330"/>
                </a:lnTo>
                <a:lnTo>
                  <a:pt x="715650" y="336330"/>
                </a:lnTo>
                <a:close/>
              </a:path>
              <a:path w="817879" h="439420">
                <a:moveTo>
                  <a:pt x="724831" y="336330"/>
                </a:moveTo>
                <a:lnTo>
                  <a:pt x="722497" y="336330"/>
                </a:lnTo>
                <a:lnTo>
                  <a:pt x="721675" y="335330"/>
                </a:lnTo>
                <a:lnTo>
                  <a:pt x="721469" y="334686"/>
                </a:lnTo>
                <a:lnTo>
                  <a:pt x="721469" y="333117"/>
                </a:lnTo>
                <a:lnTo>
                  <a:pt x="721675" y="332483"/>
                </a:lnTo>
                <a:lnTo>
                  <a:pt x="722497" y="331487"/>
                </a:lnTo>
                <a:lnTo>
                  <a:pt x="724831" y="331487"/>
                </a:lnTo>
                <a:lnTo>
                  <a:pt x="725654" y="332483"/>
                </a:lnTo>
                <a:lnTo>
                  <a:pt x="725867" y="333117"/>
                </a:lnTo>
                <a:lnTo>
                  <a:pt x="725867" y="334686"/>
                </a:lnTo>
                <a:lnTo>
                  <a:pt x="725657" y="335330"/>
                </a:lnTo>
                <a:lnTo>
                  <a:pt x="724831" y="336330"/>
                </a:lnTo>
                <a:close/>
              </a:path>
              <a:path w="817879" h="439420">
                <a:moveTo>
                  <a:pt x="734016" y="336330"/>
                </a:moveTo>
                <a:lnTo>
                  <a:pt x="731678" y="336330"/>
                </a:lnTo>
                <a:lnTo>
                  <a:pt x="730856" y="335330"/>
                </a:lnTo>
                <a:lnTo>
                  <a:pt x="730649" y="334686"/>
                </a:lnTo>
                <a:lnTo>
                  <a:pt x="730649" y="333117"/>
                </a:lnTo>
                <a:lnTo>
                  <a:pt x="730856" y="332483"/>
                </a:lnTo>
                <a:lnTo>
                  <a:pt x="731678" y="331487"/>
                </a:lnTo>
                <a:lnTo>
                  <a:pt x="734012" y="331487"/>
                </a:lnTo>
                <a:lnTo>
                  <a:pt x="734835" y="332483"/>
                </a:lnTo>
                <a:lnTo>
                  <a:pt x="735048" y="333117"/>
                </a:lnTo>
                <a:lnTo>
                  <a:pt x="735048" y="334686"/>
                </a:lnTo>
                <a:lnTo>
                  <a:pt x="734838" y="335330"/>
                </a:lnTo>
                <a:lnTo>
                  <a:pt x="734016" y="336330"/>
                </a:lnTo>
                <a:close/>
              </a:path>
              <a:path w="817879" h="439420">
                <a:moveTo>
                  <a:pt x="743197" y="336330"/>
                </a:moveTo>
                <a:lnTo>
                  <a:pt x="740859" y="336330"/>
                </a:lnTo>
                <a:lnTo>
                  <a:pt x="740037" y="335330"/>
                </a:lnTo>
                <a:lnTo>
                  <a:pt x="739830" y="334686"/>
                </a:lnTo>
                <a:lnTo>
                  <a:pt x="739830" y="333117"/>
                </a:lnTo>
                <a:lnTo>
                  <a:pt x="740037" y="332483"/>
                </a:lnTo>
                <a:lnTo>
                  <a:pt x="740859" y="331487"/>
                </a:lnTo>
                <a:lnTo>
                  <a:pt x="743193" y="331487"/>
                </a:lnTo>
                <a:lnTo>
                  <a:pt x="744016" y="332483"/>
                </a:lnTo>
                <a:lnTo>
                  <a:pt x="744229" y="333117"/>
                </a:lnTo>
                <a:lnTo>
                  <a:pt x="744229" y="334686"/>
                </a:lnTo>
                <a:lnTo>
                  <a:pt x="744019" y="335330"/>
                </a:lnTo>
                <a:lnTo>
                  <a:pt x="743197" y="336330"/>
                </a:lnTo>
                <a:close/>
              </a:path>
              <a:path w="817879" h="439420">
                <a:moveTo>
                  <a:pt x="752378" y="336330"/>
                </a:moveTo>
                <a:lnTo>
                  <a:pt x="750040" y="336330"/>
                </a:lnTo>
                <a:lnTo>
                  <a:pt x="749218" y="335330"/>
                </a:lnTo>
                <a:lnTo>
                  <a:pt x="749011" y="334686"/>
                </a:lnTo>
                <a:lnTo>
                  <a:pt x="749011" y="333117"/>
                </a:lnTo>
                <a:lnTo>
                  <a:pt x="749218" y="332483"/>
                </a:lnTo>
                <a:lnTo>
                  <a:pt x="750040" y="331487"/>
                </a:lnTo>
                <a:lnTo>
                  <a:pt x="752374" y="331487"/>
                </a:lnTo>
                <a:lnTo>
                  <a:pt x="753197" y="332483"/>
                </a:lnTo>
                <a:lnTo>
                  <a:pt x="753410" y="333117"/>
                </a:lnTo>
                <a:lnTo>
                  <a:pt x="753410" y="334686"/>
                </a:lnTo>
                <a:lnTo>
                  <a:pt x="753200" y="335330"/>
                </a:lnTo>
                <a:lnTo>
                  <a:pt x="752378" y="336330"/>
                </a:lnTo>
                <a:close/>
              </a:path>
              <a:path w="817879" h="439420">
                <a:moveTo>
                  <a:pt x="761558" y="336330"/>
                </a:moveTo>
                <a:lnTo>
                  <a:pt x="759220" y="336330"/>
                </a:lnTo>
                <a:lnTo>
                  <a:pt x="758398" y="335330"/>
                </a:lnTo>
                <a:lnTo>
                  <a:pt x="758192" y="334686"/>
                </a:lnTo>
                <a:lnTo>
                  <a:pt x="758192" y="333117"/>
                </a:lnTo>
                <a:lnTo>
                  <a:pt x="758398" y="332483"/>
                </a:lnTo>
                <a:lnTo>
                  <a:pt x="759220" y="331487"/>
                </a:lnTo>
                <a:lnTo>
                  <a:pt x="761555" y="331487"/>
                </a:lnTo>
                <a:lnTo>
                  <a:pt x="762378" y="332483"/>
                </a:lnTo>
                <a:lnTo>
                  <a:pt x="762590" y="333117"/>
                </a:lnTo>
                <a:lnTo>
                  <a:pt x="762590" y="334686"/>
                </a:lnTo>
                <a:lnTo>
                  <a:pt x="762380" y="335330"/>
                </a:lnTo>
                <a:lnTo>
                  <a:pt x="761558" y="336330"/>
                </a:lnTo>
                <a:close/>
              </a:path>
              <a:path w="817879" h="439420">
                <a:moveTo>
                  <a:pt x="770739" y="336330"/>
                </a:moveTo>
                <a:lnTo>
                  <a:pt x="768405" y="336330"/>
                </a:lnTo>
                <a:lnTo>
                  <a:pt x="767583" y="335330"/>
                </a:lnTo>
                <a:lnTo>
                  <a:pt x="767377" y="334686"/>
                </a:lnTo>
                <a:lnTo>
                  <a:pt x="767377" y="333117"/>
                </a:lnTo>
                <a:lnTo>
                  <a:pt x="767583" y="332483"/>
                </a:lnTo>
                <a:lnTo>
                  <a:pt x="768405" y="331487"/>
                </a:lnTo>
                <a:lnTo>
                  <a:pt x="770739" y="331487"/>
                </a:lnTo>
                <a:lnTo>
                  <a:pt x="771562" y="332483"/>
                </a:lnTo>
                <a:lnTo>
                  <a:pt x="771775" y="333117"/>
                </a:lnTo>
                <a:lnTo>
                  <a:pt x="771775" y="334686"/>
                </a:lnTo>
                <a:lnTo>
                  <a:pt x="771565" y="335330"/>
                </a:lnTo>
                <a:lnTo>
                  <a:pt x="770739" y="336330"/>
                </a:lnTo>
                <a:close/>
              </a:path>
              <a:path w="817879" h="439420">
                <a:moveTo>
                  <a:pt x="779920" y="336330"/>
                </a:moveTo>
                <a:lnTo>
                  <a:pt x="777586" y="336330"/>
                </a:lnTo>
                <a:lnTo>
                  <a:pt x="776764" y="335330"/>
                </a:lnTo>
                <a:lnTo>
                  <a:pt x="776557" y="334686"/>
                </a:lnTo>
                <a:lnTo>
                  <a:pt x="776557" y="333117"/>
                </a:lnTo>
                <a:lnTo>
                  <a:pt x="776764" y="332483"/>
                </a:lnTo>
                <a:lnTo>
                  <a:pt x="777586" y="331487"/>
                </a:lnTo>
                <a:lnTo>
                  <a:pt x="779920" y="331487"/>
                </a:lnTo>
                <a:lnTo>
                  <a:pt x="780743" y="332483"/>
                </a:lnTo>
                <a:lnTo>
                  <a:pt x="780956" y="333117"/>
                </a:lnTo>
                <a:lnTo>
                  <a:pt x="780956" y="334686"/>
                </a:lnTo>
                <a:lnTo>
                  <a:pt x="780746" y="335330"/>
                </a:lnTo>
                <a:lnTo>
                  <a:pt x="779920" y="336330"/>
                </a:lnTo>
                <a:close/>
              </a:path>
              <a:path w="817879" h="439420">
                <a:moveTo>
                  <a:pt x="789101" y="336330"/>
                </a:moveTo>
                <a:lnTo>
                  <a:pt x="786767" y="336330"/>
                </a:lnTo>
                <a:lnTo>
                  <a:pt x="785945" y="335330"/>
                </a:lnTo>
                <a:lnTo>
                  <a:pt x="785738" y="334686"/>
                </a:lnTo>
                <a:lnTo>
                  <a:pt x="785738" y="333117"/>
                </a:lnTo>
                <a:lnTo>
                  <a:pt x="785945" y="332483"/>
                </a:lnTo>
                <a:lnTo>
                  <a:pt x="786767" y="331487"/>
                </a:lnTo>
                <a:lnTo>
                  <a:pt x="789101" y="331487"/>
                </a:lnTo>
                <a:lnTo>
                  <a:pt x="789924" y="332483"/>
                </a:lnTo>
                <a:lnTo>
                  <a:pt x="790137" y="333117"/>
                </a:lnTo>
                <a:lnTo>
                  <a:pt x="790137" y="334686"/>
                </a:lnTo>
                <a:lnTo>
                  <a:pt x="789927" y="335330"/>
                </a:lnTo>
                <a:lnTo>
                  <a:pt x="789101" y="336330"/>
                </a:lnTo>
                <a:close/>
              </a:path>
              <a:path w="817879" h="439420">
                <a:moveTo>
                  <a:pt x="798282" y="336330"/>
                </a:moveTo>
                <a:lnTo>
                  <a:pt x="795948" y="336330"/>
                </a:lnTo>
                <a:lnTo>
                  <a:pt x="795126" y="335330"/>
                </a:lnTo>
                <a:lnTo>
                  <a:pt x="794919" y="334686"/>
                </a:lnTo>
                <a:lnTo>
                  <a:pt x="794919" y="333117"/>
                </a:lnTo>
                <a:lnTo>
                  <a:pt x="795126" y="332483"/>
                </a:lnTo>
                <a:lnTo>
                  <a:pt x="795948" y="331487"/>
                </a:lnTo>
                <a:lnTo>
                  <a:pt x="798282" y="331487"/>
                </a:lnTo>
                <a:lnTo>
                  <a:pt x="799105" y="332483"/>
                </a:lnTo>
                <a:lnTo>
                  <a:pt x="799318" y="333117"/>
                </a:lnTo>
                <a:lnTo>
                  <a:pt x="799318" y="334686"/>
                </a:lnTo>
                <a:lnTo>
                  <a:pt x="799108" y="335330"/>
                </a:lnTo>
                <a:lnTo>
                  <a:pt x="798282" y="336330"/>
                </a:lnTo>
                <a:close/>
              </a:path>
              <a:path w="817879" h="439420">
                <a:moveTo>
                  <a:pt x="807463" y="336330"/>
                </a:moveTo>
                <a:lnTo>
                  <a:pt x="805129" y="336330"/>
                </a:lnTo>
                <a:lnTo>
                  <a:pt x="804307" y="335330"/>
                </a:lnTo>
                <a:lnTo>
                  <a:pt x="804100" y="334686"/>
                </a:lnTo>
                <a:lnTo>
                  <a:pt x="804100" y="333117"/>
                </a:lnTo>
                <a:lnTo>
                  <a:pt x="804307" y="332483"/>
                </a:lnTo>
                <a:lnTo>
                  <a:pt x="805129" y="331487"/>
                </a:lnTo>
                <a:lnTo>
                  <a:pt x="807463" y="331487"/>
                </a:lnTo>
                <a:lnTo>
                  <a:pt x="808286" y="332483"/>
                </a:lnTo>
                <a:lnTo>
                  <a:pt x="808498" y="333117"/>
                </a:lnTo>
                <a:lnTo>
                  <a:pt x="808498" y="334686"/>
                </a:lnTo>
                <a:lnTo>
                  <a:pt x="808289" y="335330"/>
                </a:lnTo>
                <a:lnTo>
                  <a:pt x="807463" y="336330"/>
                </a:lnTo>
                <a:close/>
              </a:path>
              <a:path w="817879" h="439420">
                <a:moveTo>
                  <a:pt x="816644" y="336330"/>
                </a:moveTo>
                <a:lnTo>
                  <a:pt x="814309" y="336330"/>
                </a:lnTo>
                <a:lnTo>
                  <a:pt x="813487" y="335330"/>
                </a:lnTo>
                <a:lnTo>
                  <a:pt x="813281" y="334686"/>
                </a:lnTo>
                <a:lnTo>
                  <a:pt x="813281" y="333117"/>
                </a:lnTo>
                <a:lnTo>
                  <a:pt x="813487" y="332483"/>
                </a:lnTo>
                <a:lnTo>
                  <a:pt x="814309" y="331487"/>
                </a:lnTo>
                <a:lnTo>
                  <a:pt x="816644" y="331487"/>
                </a:lnTo>
                <a:lnTo>
                  <a:pt x="817466" y="332483"/>
                </a:lnTo>
                <a:lnTo>
                  <a:pt x="817679" y="333117"/>
                </a:lnTo>
                <a:lnTo>
                  <a:pt x="817679" y="334686"/>
                </a:lnTo>
                <a:lnTo>
                  <a:pt x="817469" y="335330"/>
                </a:lnTo>
                <a:lnTo>
                  <a:pt x="816644" y="336330"/>
                </a:lnTo>
                <a:close/>
              </a:path>
              <a:path w="817879" h="439420">
                <a:moveTo>
                  <a:pt x="4184" y="425744"/>
                </a:moveTo>
                <a:lnTo>
                  <a:pt x="1814" y="425744"/>
                </a:lnTo>
                <a:lnTo>
                  <a:pt x="1581" y="425417"/>
                </a:lnTo>
                <a:lnTo>
                  <a:pt x="1642" y="423111"/>
                </a:lnTo>
                <a:lnTo>
                  <a:pt x="1755" y="422228"/>
                </a:lnTo>
                <a:lnTo>
                  <a:pt x="1864" y="421189"/>
                </a:lnTo>
                <a:lnTo>
                  <a:pt x="1970" y="420001"/>
                </a:lnTo>
                <a:lnTo>
                  <a:pt x="2025" y="419246"/>
                </a:lnTo>
                <a:lnTo>
                  <a:pt x="2132" y="417752"/>
                </a:lnTo>
                <a:lnTo>
                  <a:pt x="2227" y="416442"/>
                </a:lnTo>
                <a:lnTo>
                  <a:pt x="2321" y="415086"/>
                </a:lnTo>
                <a:lnTo>
                  <a:pt x="2433" y="410311"/>
                </a:lnTo>
                <a:lnTo>
                  <a:pt x="2616" y="409916"/>
                </a:lnTo>
                <a:lnTo>
                  <a:pt x="15600" y="409916"/>
                </a:lnTo>
                <a:lnTo>
                  <a:pt x="15951" y="410311"/>
                </a:lnTo>
                <a:lnTo>
                  <a:pt x="15900" y="413193"/>
                </a:lnTo>
                <a:lnTo>
                  <a:pt x="5593" y="413193"/>
                </a:lnTo>
                <a:lnTo>
                  <a:pt x="5252" y="413563"/>
                </a:lnTo>
                <a:lnTo>
                  <a:pt x="5138" y="414037"/>
                </a:lnTo>
                <a:lnTo>
                  <a:pt x="4685" y="419246"/>
                </a:lnTo>
                <a:lnTo>
                  <a:pt x="4618" y="420001"/>
                </a:lnTo>
                <a:lnTo>
                  <a:pt x="4512" y="421189"/>
                </a:lnTo>
                <a:lnTo>
                  <a:pt x="4483" y="421513"/>
                </a:lnTo>
                <a:lnTo>
                  <a:pt x="15312" y="421513"/>
                </a:lnTo>
                <a:lnTo>
                  <a:pt x="15899" y="422228"/>
                </a:lnTo>
                <a:lnTo>
                  <a:pt x="7415" y="422228"/>
                </a:lnTo>
                <a:lnTo>
                  <a:pt x="5892" y="423111"/>
                </a:lnTo>
                <a:lnTo>
                  <a:pt x="4564" y="425221"/>
                </a:lnTo>
                <a:lnTo>
                  <a:pt x="4440" y="425417"/>
                </a:lnTo>
                <a:lnTo>
                  <a:pt x="4184" y="425744"/>
                </a:lnTo>
                <a:close/>
              </a:path>
              <a:path w="817879" h="439420">
                <a:moveTo>
                  <a:pt x="15856" y="417752"/>
                </a:moveTo>
                <a:lnTo>
                  <a:pt x="14205" y="417752"/>
                </a:lnTo>
                <a:lnTo>
                  <a:pt x="13764" y="417314"/>
                </a:lnTo>
                <a:lnTo>
                  <a:pt x="13644" y="415446"/>
                </a:lnTo>
                <a:lnTo>
                  <a:pt x="13564" y="414325"/>
                </a:lnTo>
                <a:lnTo>
                  <a:pt x="13430" y="414037"/>
                </a:lnTo>
                <a:lnTo>
                  <a:pt x="13220" y="413738"/>
                </a:lnTo>
                <a:lnTo>
                  <a:pt x="12393" y="413193"/>
                </a:lnTo>
                <a:lnTo>
                  <a:pt x="15900" y="413193"/>
                </a:lnTo>
                <a:lnTo>
                  <a:pt x="16011" y="414325"/>
                </a:lnTo>
                <a:lnTo>
                  <a:pt x="16138" y="415086"/>
                </a:lnTo>
                <a:lnTo>
                  <a:pt x="16235" y="416442"/>
                </a:lnTo>
                <a:lnTo>
                  <a:pt x="16268" y="417314"/>
                </a:lnTo>
                <a:lnTo>
                  <a:pt x="15856" y="417752"/>
                </a:lnTo>
                <a:close/>
              </a:path>
              <a:path w="817879" h="439420">
                <a:moveTo>
                  <a:pt x="15312" y="421513"/>
                </a:moveTo>
                <a:lnTo>
                  <a:pt x="4483" y="421513"/>
                </a:lnTo>
                <a:lnTo>
                  <a:pt x="6163" y="420001"/>
                </a:lnTo>
                <a:lnTo>
                  <a:pt x="7985" y="419246"/>
                </a:lnTo>
                <a:lnTo>
                  <a:pt x="12283" y="419246"/>
                </a:lnTo>
                <a:lnTo>
                  <a:pt x="13909" y="420001"/>
                </a:lnTo>
                <a:lnTo>
                  <a:pt x="14070" y="420001"/>
                </a:lnTo>
                <a:lnTo>
                  <a:pt x="15312" y="421513"/>
                </a:lnTo>
                <a:close/>
              </a:path>
              <a:path w="817879" h="439420">
                <a:moveTo>
                  <a:pt x="15268" y="436195"/>
                </a:moveTo>
                <a:lnTo>
                  <a:pt x="10490" y="436195"/>
                </a:lnTo>
                <a:lnTo>
                  <a:pt x="11906" y="435498"/>
                </a:lnTo>
                <a:lnTo>
                  <a:pt x="14098" y="432705"/>
                </a:lnTo>
                <a:lnTo>
                  <a:pt x="14397" y="431729"/>
                </a:lnTo>
                <a:lnTo>
                  <a:pt x="14646" y="430790"/>
                </a:lnTo>
                <a:lnTo>
                  <a:pt x="14646" y="426783"/>
                </a:lnTo>
                <a:lnTo>
                  <a:pt x="14324" y="425744"/>
                </a:lnTo>
                <a:lnTo>
                  <a:pt x="14223" y="425417"/>
                </a:lnTo>
                <a:lnTo>
                  <a:pt x="14162" y="425221"/>
                </a:lnTo>
                <a:lnTo>
                  <a:pt x="12226" y="422826"/>
                </a:lnTo>
                <a:lnTo>
                  <a:pt x="10945" y="422228"/>
                </a:lnTo>
                <a:lnTo>
                  <a:pt x="15899" y="422228"/>
                </a:lnTo>
                <a:lnTo>
                  <a:pt x="17045" y="423623"/>
                </a:lnTo>
                <a:lnTo>
                  <a:pt x="17551" y="425221"/>
                </a:lnTo>
                <a:lnTo>
                  <a:pt x="17612" y="425417"/>
                </a:lnTo>
                <a:lnTo>
                  <a:pt x="17716" y="425744"/>
                </a:lnTo>
                <a:lnTo>
                  <a:pt x="17763" y="431729"/>
                </a:lnTo>
                <a:lnTo>
                  <a:pt x="17025" y="433950"/>
                </a:lnTo>
                <a:lnTo>
                  <a:pt x="16931" y="434235"/>
                </a:lnTo>
                <a:lnTo>
                  <a:pt x="15268" y="436195"/>
                </a:lnTo>
                <a:close/>
              </a:path>
              <a:path w="817879" h="439420">
                <a:moveTo>
                  <a:pt x="11472" y="439142"/>
                </a:moveTo>
                <a:lnTo>
                  <a:pt x="6604" y="439142"/>
                </a:lnTo>
                <a:lnTo>
                  <a:pt x="4668" y="438448"/>
                </a:lnTo>
                <a:lnTo>
                  <a:pt x="1480" y="435654"/>
                </a:lnTo>
                <a:lnTo>
                  <a:pt x="683" y="433950"/>
                </a:lnTo>
                <a:lnTo>
                  <a:pt x="683" y="430790"/>
                </a:lnTo>
                <a:lnTo>
                  <a:pt x="998" y="429747"/>
                </a:lnTo>
                <a:lnTo>
                  <a:pt x="1893" y="428406"/>
                </a:lnTo>
                <a:lnTo>
                  <a:pt x="2519" y="428043"/>
                </a:lnTo>
                <a:lnTo>
                  <a:pt x="3914" y="428043"/>
                </a:lnTo>
                <a:lnTo>
                  <a:pt x="3622" y="432409"/>
                </a:lnTo>
                <a:lnTo>
                  <a:pt x="4398" y="434939"/>
                </a:lnTo>
                <a:lnTo>
                  <a:pt x="6106" y="436195"/>
                </a:lnTo>
                <a:lnTo>
                  <a:pt x="15268" y="436195"/>
                </a:lnTo>
                <a:lnTo>
                  <a:pt x="13600" y="438163"/>
                </a:lnTo>
                <a:lnTo>
                  <a:pt x="11472" y="439142"/>
                </a:lnTo>
                <a:close/>
              </a:path>
              <a:path w="817879" h="439420">
                <a:moveTo>
                  <a:pt x="25571" y="438811"/>
                </a:moveTo>
                <a:lnTo>
                  <a:pt x="23233" y="438811"/>
                </a:lnTo>
                <a:lnTo>
                  <a:pt x="22411" y="437818"/>
                </a:lnTo>
                <a:lnTo>
                  <a:pt x="22204" y="437170"/>
                </a:lnTo>
                <a:lnTo>
                  <a:pt x="22204" y="435605"/>
                </a:lnTo>
                <a:lnTo>
                  <a:pt x="22411" y="434968"/>
                </a:lnTo>
                <a:lnTo>
                  <a:pt x="23236" y="433975"/>
                </a:lnTo>
                <a:lnTo>
                  <a:pt x="25571" y="433975"/>
                </a:lnTo>
                <a:lnTo>
                  <a:pt x="26393" y="434968"/>
                </a:lnTo>
                <a:lnTo>
                  <a:pt x="26603" y="435605"/>
                </a:lnTo>
                <a:lnTo>
                  <a:pt x="26603" y="437170"/>
                </a:lnTo>
                <a:lnTo>
                  <a:pt x="26396" y="437818"/>
                </a:lnTo>
                <a:lnTo>
                  <a:pt x="25571" y="438811"/>
                </a:lnTo>
                <a:close/>
              </a:path>
              <a:path w="817879" h="439420">
                <a:moveTo>
                  <a:pt x="45427" y="438811"/>
                </a:moveTo>
                <a:lnTo>
                  <a:pt x="43090" y="438811"/>
                </a:lnTo>
                <a:lnTo>
                  <a:pt x="42267" y="437818"/>
                </a:lnTo>
                <a:lnTo>
                  <a:pt x="42061" y="437170"/>
                </a:lnTo>
                <a:lnTo>
                  <a:pt x="42061" y="435605"/>
                </a:lnTo>
                <a:lnTo>
                  <a:pt x="42267" y="434968"/>
                </a:lnTo>
                <a:lnTo>
                  <a:pt x="43093" y="433975"/>
                </a:lnTo>
                <a:lnTo>
                  <a:pt x="45427" y="433975"/>
                </a:lnTo>
                <a:lnTo>
                  <a:pt x="46250" y="434968"/>
                </a:lnTo>
                <a:lnTo>
                  <a:pt x="46459" y="435605"/>
                </a:lnTo>
                <a:lnTo>
                  <a:pt x="46459" y="437170"/>
                </a:lnTo>
                <a:lnTo>
                  <a:pt x="46253" y="437818"/>
                </a:lnTo>
                <a:lnTo>
                  <a:pt x="45427" y="438811"/>
                </a:lnTo>
                <a:close/>
              </a:path>
              <a:path w="817879" h="439420">
                <a:moveTo>
                  <a:pt x="54608" y="438811"/>
                </a:moveTo>
                <a:lnTo>
                  <a:pt x="52271" y="438811"/>
                </a:lnTo>
                <a:lnTo>
                  <a:pt x="51448" y="437818"/>
                </a:lnTo>
                <a:lnTo>
                  <a:pt x="51242" y="437170"/>
                </a:lnTo>
                <a:lnTo>
                  <a:pt x="51242" y="435605"/>
                </a:lnTo>
                <a:lnTo>
                  <a:pt x="51448" y="434968"/>
                </a:lnTo>
                <a:lnTo>
                  <a:pt x="52274" y="433975"/>
                </a:lnTo>
                <a:lnTo>
                  <a:pt x="54608" y="433975"/>
                </a:lnTo>
                <a:lnTo>
                  <a:pt x="55431" y="434968"/>
                </a:lnTo>
                <a:lnTo>
                  <a:pt x="55640" y="435605"/>
                </a:lnTo>
                <a:lnTo>
                  <a:pt x="55640" y="437170"/>
                </a:lnTo>
                <a:lnTo>
                  <a:pt x="55434" y="437818"/>
                </a:lnTo>
                <a:lnTo>
                  <a:pt x="54608" y="438811"/>
                </a:lnTo>
                <a:close/>
              </a:path>
              <a:path w="817879" h="439420">
                <a:moveTo>
                  <a:pt x="63789" y="438811"/>
                </a:moveTo>
                <a:lnTo>
                  <a:pt x="61452" y="438811"/>
                </a:lnTo>
                <a:lnTo>
                  <a:pt x="60629" y="437818"/>
                </a:lnTo>
                <a:lnTo>
                  <a:pt x="60423" y="437170"/>
                </a:lnTo>
                <a:lnTo>
                  <a:pt x="60423" y="435605"/>
                </a:lnTo>
                <a:lnTo>
                  <a:pt x="60629" y="434968"/>
                </a:lnTo>
                <a:lnTo>
                  <a:pt x="61455" y="433975"/>
                </a:lnTo>
                <a:lnTo>
                  <a:pt x="63789" y="433975"/>
                </a:lnTo>
                <a:lnTo>
                  <a:pt x="64612" y="434968"/>
                </a:lnTo>
                <a:lnTo>
                  <a:pt x="64821" y="435605"/>
                </a:lnTo>
                <a:lnTo>
                  <a:pt x="64821" y="437170"/>
                </a:lnTo>
                <a:lnTo>
                  <a:pt x="64615" y="437818"/>
                </a:lnTo>
                <a:lnTo>
                  <a:pt x="63789" y="438811"/>
                </a:lnTo>
                <a:close/>
              </a:path>
              <a:path w="817879" h="439420">
                <a:moveTo>
                  <a:pt x="72970" y="438811"/>
                </a:moveTo>
                <a:lnTo>
                  <a:pt x="70633" y="438811"/>
                </a:lnTo>
                <a:lnTo>
                  <a:pt x="69810" y="437818"/>
                </a:lnTo>
                <a:lnTo>
                  <a:pt x="69604" y="437170"/>
                </a:lnTo>
                <a:lnTo>
                  <a:pt x="69604" y="435605"/>
                </a:lnTo>
                <a:lnTo>
                  <a:pt x="69810" y="434968"/>
                </a:lnTo>
                <a:lnTo>
                  <a:pt x="70635" y="433975"/>
                </a:lnTo>
                <a:lnTo>
                  <a:pt x="72970" y="433975"/>
                </a:lnTo>
                <a:lnTo>
                  <a:pt x="73792" y="434968"/>
                </a:lnTo>
                <a:lnTo>
                  <a:pt x="74002" y="435605"/>
                </a:lnTo>
                <a:lnTo>
                  <a:pt x="74002" y="437170"/>
                </a:lnTo>
                <a:lnTo>
                  <a:pt x="73795" y="437818"/>
                </a:lnTo>
                <a:lnTo>
                  <a:pt x="72970" y="438811"/>
                </a:lnTo>
                <a:close/>
              </a:path>
              <a:path w="817879" h="439420">
                <a:moveTo>
                  <a:pt x="82151" y="438811"/>
                </a:moveTo>
                <a:lnTo>
                  <a:pt x="79813" y="438811"/>
                </a:lnTo>
                <a:lnTo>
                  <a:pt x="78991" y="437818"/>
                </a:lnTo>
                <a:lnTo>
                  <a:pt x="78784" y="437170"/>
                </a:lnTo>
                <a:lnTo>
                  <a:pt x="78784" y="435605"/>
                </a:lnTo>
                <a:lnTo>
                  <a:pt x="78991" y="434968"/>
                </a:lnTo>
                <a:lnTo>
                  <a:pt x="79816" y="433975"/>
                </a:lnTo>
                <a:lnTo>
                  <a:pt x="82151" y="433975"/>
                </a:lnTo>
                <a:lnTo>
                  <a:pt x="82973" y="434968"/>
                </a:lnTo>
                <a:lnTo>
                  <a:pt x="83183" y="435605"/>
                </a:lnTo>
                <a:lnTo>
                  <a:pt x="83183" y="437170"/>
                </a:lnTo>
                <a:lnTo>
                  <a:pt x="82976" y="437818"/>
                </a:lnTo>
                <a:lnTo>
                  <a:pt x="82151" y="438811"/>
                </a:lnTo>
                <a:close/>
              </a:path>
              <a:path w="817879" h="439420">
                <a:moveTo>
                  <a:pt x="91335" y="438811"/>
                </a:moveTo>
                <a:lnTo>
                  <a:pt x="88994" y="438811"/>
                </a:lnTo>
                <a:lnTo>
                  <a:pt x="88172" y="437818"/>
                </a:lnTo>
                <a:lnTo>
                  <a:pt x="87965" y="437170"/>
                </a:lnTo>
                <a:lnTo>
                  <a:pt x="87965" y="435605"/>
                </a:lnTo>
                <a:lnTo>
                  <a:pt x="88172" y="434968"/>
                </a:lnTo>
                <a:lnTo>
                  <a:pt x="88997" y="433975"/>
                </a:lnTo>
                <a:lnTo>
                  <a:pt x="91332" y="433975"/>
                </a:lnTo>
                <a:lnTo>
                  <a:pt x="92154" y="434968"/>
                </a:lnTo>
                <a:lnTo>
                  <a:pt x="92364" y="435605"/>
                </a:lnTo>
                <a:lnTo>
                  <a:pt x="92364" y="437170"/>
                </a:lnTo>
                <a:lnTo>
                  <a:pt x="92157" y="437818"/>
                </a:lnTo>
                <a:lnTo>
                  <a:pt x="91335" y="438811"/>
                </a:lnTo>
                <a:close/>
              </a:path>
              <a:path w="817879" h="439420">
                <a:moveTo>
                  <a:pt x="100516" y="438811"/>
                </a:moveTo>
                <a:lnTo>
                  <a:pt x="98175" y="438811"/>
                </a:lnTo>
                <a:lnTo>
                  <a:pt x="97353" y="437818"/>
                </a:lnTo>
                <a:lnTo>
                  <a:pt x="97146" y="437170"/>
                </a:lnTo>
                <a:lnTo>
                  <a:pt x="97146" y="435605"/>
                </a:lnTo>
                <a:lnTo>
                  <a:pt x="97353" y="434968"/>
                </a:lnTo>
                <a:lnTo>
                  <a:pt x="98178" y="433975"/>
                </a:lnTo>
                <a:lnTo>
                  <a:pt x="100513" y="433975"/>
                </a:lnTo>
                <a:lnTo>
                  <a:pt x="101335" y="434968"/>
                </a:lnTo>
                <a:lnTo>
                  <a:pt x="101544" y="435605"/>
                </a:lnTo>
                <a:lnTo>
                  <a:pt x="101544" y="437170"/>
                </a:lnTo>
                <a:lnTo>
                  <a:pt x="101338" y="437818"/>
                </a:lnTo>
                <a:lnTo>
                  <a:pt x="100516" y="438811"/>
                </a:lnTo>
                <a:close/>
              </a:path>
              <a:path w="817879" h="439420">
                <a:moveTo>
                  <a:pt x="109697" y="438811"/>
                </a:moveTo>
                <a:lnTo>
                  <a:pt x="107356" y="438811"/>
                </a:lnTo>
                <a:lnTo>
                  <a:pt x="106533" y="437818"/>
                </a:lnTo>
                <a:lnTo>
                  <a:pt x="106327" y="437170"/>
                </a:lnTo>
                <a:lnTo>
                  <a:pt x="106327" y="435605"/>
                </a:lnTo>
                <a:lnTo>
                  <a:pt x="106533" y="434968"/>
                </a:lnTo>
                <a:lnTo>
                  <a:pt x="107359" y="433975"/>
                </a:lnTo>
                <a:lnTo>
                  <a:pt x="109693" y="433975"/>
                </a:lnTo>
                <a:lnTo>
                  <a:pt x="110516" y="434968"/>
                </a:lnTo>
                <a:lnTo>
                  <a:pt x="110725" y="435605"/>
                </a:lnTo>
                <a:lnTo>
                  <a:pt x="110725" y="437170"/>
                </a:lnTo>
                <a:lnTo>
                  <a:pt x="110519" y="437818"/>
                </a:lnTo>
                <a:lnTo>
                  <a:pt x="109697" y="438811"/>
                </a:lnTo>
                <a:close/>
              </a:path>
              <a:path w="817879" h="439420">
                <a:moveTo>
                  <a:pt x="118878" y="438811"/>
                </a:moveTo>
                <a:lnTo>
                  <a:pt x="116541" y="438811"/>
                </a:lnTo>
                <a:lnTo>
                  <a:pt x="115718" y="437818"/>
                </a:lnTo>
                <a:lnTo>
                  <a:pt x="115512" y="437170"/>
                </a:lnTo>
                <a:lnTo>
                  <a:pt x="115512" y="435605"/>
                </a:lnTo>
                <a:lnTo>
                  <a:pt x="115718" y="434968"/>
                </a:lnTo>
                <a:lnTo>
                  <a:pt x="116544" y="433975"/>
                </a:lnTo>
                <a:lnTo>
                  <a:pt x="118878" y="433975"/>
                </a:lnTo>
                <a:lnTo>
                  <a:pt x="119700" y="434968"/>
                </a:lnTo>
                <a:lnTo>
                  <a:pt x="119910" y="435605"/>
                </a:lnTo>
                <a:lnTo>
                  <a:pt x="119910" y="437170"/>
                </a:lnTo>
                <a:lnTo>
                  <a:pt x="119703" y="437818"/>
                </a:lnTo>
                <a:lnTo>
                  <a:pt x="118878" y="438811"/>
                </a:lnTo>
                <a:close/>
              </a:path>
              <a:path w="817879" h="439420">
                <a:moveTo>
                  <a:pt x="128059" y="438811"/>
                </a:moveTo>
                <a:lnTo>
                  <a:pt x="125721" y="438811"/>
                </a:lnTo>
                <a:lnTo>
                  <a:pt x="124899" y="437818"/>
                </a:lnTo>
                <a:lnTo>
                  <a:pt x="124692" y="437170"/>
                </a:lnTo>
                <a:lnTo>
                  <a:pt x="124692" y="435605"/>
                </a:lnTo>
                <a:lnTo>
                  <a:pt x="124899" y="434968"/>
                </a:lnTo>
                <a:lnTo>
                  <a:pt x="125724" y="433975"/>
                </a:lnTo>
                <a:lnTo>
                  <a:pt x="128059" y="433975"/>
                </a:lnTo>
                <a:lnTo>
                  <a:pt x="128881" y="434968"/>
                </a:lnTo>
                <a:lnTo>
                  <a:pt x="129091" y="435605"/>
                </a:lnTo>
                <a:lnTo>
                  <a:pt x="129091" y="437170"/>
                </a:lnTo>
                <a:lnTo>
                  <a:pt x="128884" y="437818"/>
                </a:lnTo>
                <a:lnTo>
                  <a:pt x="128059" y="438811"/>
                </a:lnTo>
                <a:close/>
              </a:path>
              <a:path w="817879" h="439420">
                <a:moveTo>
                  <a:pt x="137240" y="438811"/>
                </a:moveTo>
                <a:lnTo>
                  <a:pt x="134902" y="438811"/>
                </a:lnTo>
                <a:lnTo>
                  <a:pt x="134080" y="437818"/>
                </a:lnTo>
                <a:lnTo>
                  <a:pt x="133873" y="437170"/>
                </a:lnTo>
                <a:lnTo>
                  <a:pt x="133873" y="435605"/>
                </a:lnTo>
                <a:lnTo>
                  <a:pt x="134080" y="434968"/>
                </a:lnTo>
                <a:lnTo>
                  <a:pt x="134905" y="433975"/>
                </a:lnTo>
                <a:lnTo>
                  <a:pt x="137240" y="433975"/>
                </a:lnTo>
                <a:lnTo>
                  <a:pt x="138062" y="434968"/>
                </a:lnTo>
                <a:lnTo>
                  <a:pt x="138272" y="435605"/>
                </a:lnTo>
                <a:lnTo>
                  <a:pt x="138272" y="437170"/>
                </a:lnTo>
                <a:lnTo>
                  <a:pt x="138065" y="437818"/>
                </a:lnTo>
                <a:lnTo>
                  <a:pt x="137240" y="438811"/>
                </a:lnTo>
                <a:close/>
              </a:path>
              <a:path w="817879" h="439420">
                <a:moveTo>
                  <a:pt x="146421" y="438811"/>
                </a:moveTo>
                <a:lnTo>
                  <a:pt x="144083" y="438811"/>
                </a:lnTo>
                <a:lnTo>
                  <a:pt x="143261" y="437818"/>
                </a:lnTo>
                <a:lnTo>
                  <a:pt x="143054" y="437170"/>
                </a:lnTo>
                <a:lnTo>
                  <a:pt x="143054" y="435605"/>
                </a:lnTo>
                <a:lnTo>
                  <a:pt x="143261" y="434968"/>
                </a:lnTo>
                <a:lnTo>
                  <a:pt x="144086" y="433975"/>
                </a:lnTo>
                <a:lnTo>
                  <a:pt x="146421" y="433975"/>
                </a:lnTo>
                <a:lnTo>
                  <a:pt x="147243" y="434968"/>
                </a:lnTo>
                <a:lnTo>
                  <a:pt x="147453" y="435605"/>
                </a:lnTo>
                <a:lnTo>
                  <a:pt x="147453" y="437170"/>
                </a:lnTo>
                <a:lnTo>
                  <a:pt x="147246" y="437818"/>
                </a:lnTo>
                <a:lnTo>
                  <a:pt x="146421" y="438811"/>
                </a:lnTo>
                <a:close/>
              </a:path>
              <a:path w="817879" h="439420">
                <a:moveTo>
                  <a:pt x="155601" y="438811"/>
                </a:moveTo>
                <a:lnTo>
                  <a:pt x="153264" y="438811"/>
                </a:lnTo>
                <a:lnTo>
                  <a:pt x="152442" y="437818"/>
                </a:lnTo>
                <a:lnTo>
                  <a:pt x="152235" y="437170"/>
                </a:lnTo>
                <a:lnTo>
                  <a:pt x="152235" y="435605"/>
                </a:lnTo>
                <a:lnTo>
                  <a:pt x="152442" y="434968"/>
                </a:lnTo>
                <a:lnTo>
                  <a:pt x="153267" y="433975"/>
                </a:lnTo>
                <a:lnTo>
                  <a:pt x="155601" y="433975"/>
                </a:lnTo>
                <a:lnTo>
                  <a:pt x="156424" y="434968"/>
                </a:lnTo>
                <a:lnTo>
                  <a:pt x="156633" y="435605"/>
                </a:lnTo>
                <a:lnTo>
                  <a:pt x="156633" y="437170"/>
                </a:lnTo>
                <a:lnTo>
                  <a:pt x="156427" y="437818"/>
                </a:lnTo>
                <a:lnTo>
                  <a:pt x="155601" y="438811"/>
                </a:lnTo>
                <a:close/>
              </a:path>
              <a:path w="817879" h="439420">
                <a:moveTo>
                  <a:pt x="164782" y="438811"/>
                </a:moveTo>
                <a:lnTo>
                  <a:pt x="162445" y="438811"/>
                </a:lnTo>
                <a:lnTo>
                  <a:pt x="161622" y="437818"/>
                </a:lnTo>
                <a:lnTo>
                  <a:pt x="161416" y="437170"/>
                </a:lnTo>
                <a:lnTo>
                  <a:pt x="161416" y="435605"/>
                </a:lnTo>
                <a:lnTo>
                  <a:pt x="161622" y="434968"/>
                </a:lnTo>
                <a:lnTo>
                  <a:pt x="162448" y="433975"/>
                </a:lnTo>
                <a:lnTo>
                  <a:pt x="164782" y="433975"/>
                </a:lnTo>
                <a:lnTo>
                  <a:pt x="165605" y="434968"/>
                </a:lnTo>
                <a:lnTo>
                  <a:pt x="165814" y="435605"/>
                </a:lnTo>
                <a:lnTo>
                  <a:pt x="165814" y="437170"/>
                </a:lnTo>
                <a:lnTo>
                  <a:pt x="165608" y="437818"/>
                </a:lnTo>
                <a:lnTo>
                  <a:pt x="164782" y="438811"/>
                </a:lnTo>
                <a:close/>
              </a:path>
              <a:path w="817879" h="439420">
                <a:moveTo>
                  <a:pt x="173963" y="438811"/>
                </a:moveTo>
                <a:lnTo>
                  <a:pt x="171626" y="438811"/>
                </a:lnTo>
                <a:lnTo>
                  <a:pt x="170803" y="437818"/>
                </a:lnTo>
                <a:lnTo>
                  <a:pt x="170597" y="437170"/>
                </a:lnTo>
                <a:lnTo>
                  <a:pt x="170597" y="435605"/>
                </a:lnTo>
                <a:lnTo>
                  <a:pt x="170803" y="434968"/>
                </a:lnTo>
                <a:lnTo>
                  <a:pt x="171629" y="433975"/>
                </a:lnTo>
                <a:lnTo>
                  <a:pt x="173963" y="433975"/>
                </a:lnTo>
                <a:lnTo>
                  <a:pt x="174786" y="434968"/>
                </a:lnTo>
                <a:lnTo>
                  <a:pt x="174995" y="435605"/>
                </a:lnTo>
                <a:lnTo>
                  <a:pt x="174995" y="437170"/>
                </a:lnTo>
                <a:lnTo>
                  <a:pt x="174789" y="437818"/>
                </a:lnTo>
                <a:lnTo>
                  <a:pt x="173963" y="438811"/>
                </a:lnTo>
                <a:close/>
              </a:path>
              <a:path w="817879" h="439420">
                <a:moveTo>
                  <a:pt x="183144" y="438811"/>
                </a:moveTo>
                <a:lnTo>
                  <a:pt x="180807" y="438811"/>
                </a:lnTo>
                <a:lnTo>
                  <a:pt x="179984" y="437818"/>
                </a:lnTo>
                <a:lnTo>
                  <a:pt x="179778" y="437170"/>
                </a:lnTo>
                <a:lnTo>
                  <a:pt x="179778" y="435605"/>
                </a:lnTo>
                <a:lnTo>
                  <a:pt x="179984" y="434968"/>
                </a:lnTo>
                <a:lnTo>
                  <a:pt x="180810" y="433975"/>
                </a:lnTo>
                <a:lnTo>
                  <a:pt x="183144" y="433975"/>
                </a:lnTo>
                <a:lnTo>
                  <a:pt x="183967" y="434968"/>
                </a:lnTo>
                <a:lnTo>
                  <a:pt x="184176" y="435605"/>
                </a:lnTo>
                <a:lnTo>
                  <a:pt x="184176" y="437170"/>
                </a:lnTo>
                <a:lnTo>
                  <a:pt x="183970" y="437818"/>
                </a:lnTo>
                <a:lnTo>
                  <a:pt x="183144" y="438811"/>
                </a:lnTo>
                <a:close/>
              </a:path>
              <a:path w="817879" h="439420">
                <a:moveTo>
                  <a:pt x="192325" y="438811"/>
                </a:moveTo>
                <a:lnTo>
                  <a:pt x="189988" y="438811"/>
                </a:lnTo>
                <a:lnTo>
                  <a:pt x="189165" y="437818"/>
                </a:lnTo>
                <a:lnTo>
                  <a:pt x="188959" y="437170"/>
                </a:lnTo>
                <a:lnTo>
                  <a:pt x="188959" y="435605"/>
                </a:lnTo>
                <a:lnTo>
                  <a:pt x="189165" y="434968"/>
                </a:lnTo>
                <a:lnTo>
                  <a:pt x="189991" y="433975"/>
                </a:lnTo>
                <a:lnTo>
                  <a:pt x="192325" y="433975"/>
                </a:lnTo>
                <a:lnTo>
                  <a:pt x="193148" y="434968"/>
                </a:lnTo>
                <a:lnTo>
                  <a:pt x="193357" y="435605"/>
                </a:lnTo>
                <a:lnTo>
                  <a:pt x="193357" y="437170"/>
                </a:lnTo>
                <a:lnTo>
                  <a:pt x="193151" y="437818"/>
                </a:lnTo>
                <a:lnTo>
                  <a:pt x="192325" y="438811"/>
                </a:lnTo>
                <a:close/>
              </a:path>
              <a:path w="817879" h="439420">
                <a:moveTo>
                  <a:pt x="201506" y="438811"/>
                </a:moveTo>
                <a:lnTo>
                  <a:pt x="199169" y="438811"/>
                </a:lnTo>
                <a:lnTo>
                  <a:pt x="198346" y="437818"/>
                </a:lnTo>
                <a:lnTo>
                  <a:pt x="198140" y="437170"/>
                </a:lnTo>
                <a:lnTo>
                  <a:pt x="198140" y="435605"/>
                </a:lnTo>
                <a:lnTo>
                  <a:pt x="198346" y="434968"/>
                </a:lnTo>
                <a:lnTo>
                  <a:pt x="199172" y="433975"/>
                </a:lnTo>
                <a:lnTo>
                  <a:pt x="201506" y="433975"/>
                </a:lnTo>
                <a:lnTo>
                  <a:pt x="202329" y="434968"/>
                </a:lnTo>
                <a:lnTo>
                  <a:pt x="202538" y="435605"/>
                </a:lnTo>
                <a:lnTo>
                  <a:pt x="202538" y="437170"/>
                </a:lnTo>
                <a:lnTo>
                  <a:pt x="202332" y="437818"/>
                </a:lnTo>
                <a:lnTo>
                  <a:pt x="201506" y="438811"/>
                </a:lnTo>
                <a:close/>
              </a:path>
              <a:path w="817879" h="439420">
                <a:moveTo>
                  <a:pt x="210690" y="438811"/>
                </a:moveTo>
                <a:lnTo>
                  <a:pt x="208350" y="438811"/>
                </a:lnTo>
                <a:lnTo>
                  <a:pt x="207527" y="437818"/>
                </a:lnTo>
                <a:lnTo>
                  <a:pt x="207321" y="437170"/>
                </a:lnTo>
                <a:lnTo>
                  <a:pt x="207321" y="435605"/>
                </a:lnTo>
                <a:lnTo>
                  <a:pt x="207527" y="434968"/>
                </a:lnTo>
                <a:lnTo>
                  <a:pt x="208352" y="433975"/>
                </a:lnTo>
                <a:lnTo>
                  <a:pt x="210687" y="433975"/>
                </a:lnTo>
                <a:lnTo>
                  <a:pt x="211509" y="434968"/>
                </a:lnTo>
                <a:lnTo>
                  <a:pt x="211719" y="435605"/>
                </a:lnTo>
                <a:lnTo>
                  <a:pt x="211719" y="437170"/>
                </a:lnTo>
                <a:lnTo>
                  <a:pt x="211512" y="437818"/>
                </a:lnTo>
                <a:lnTo>
                  <a:pt x="210690" y="438811"/>
                </a:lnTo>
                <a:close/>
              </a:path>
              <a:path w="817879" h="439420">
                <a:moveTo>
                  <a:pt x="219871" y="438811"/>
                </a:moveTo>
                <a:lnTo>
                  <a:pt x="217530" y="438811"/>
                </a:lnTo>
                <a:lnTo>
                  <a:pt x="216708" y="437818"/>
                </a:lnTo>
                <a:lnTo>
                  <a:pt x="216501" y="437170"/>
                </a:lnTo>
                <a:lnTo>
                  <a:pt x="216501" y="435605"/>
                </a:lnTo>
                <a:lnTo>
                  <a:pt x="216708" y="434968"/>
                </a:lnTo>
                <a:lnTo>
                  <a:pt x="217533" y="433975"/>
                </a:lnTo>
                <a:lnTo>
                  <a:pt x="219868" y="433975"/>
                </a:lnTo>
                <a:lnTo>
                  <a:pt x="220690" y="434968"/>
                </a:lnTo>
                <a:lnTo>
                  <a:pt x="220900" y="435605"/>
                </a:lnTo>
                <a:lnTo>
                  <a:pt x="220900" y="437170"/>
                </a:lnTo>
                <a:lnTo>
                  <a:pt x="220693" y="437818"/>
                </a:lnTo>
                <a:lnTo>
                  <a:pt x="219871" y="438811"/>
                </a:lnTo>
                <a:close/>
              </a:path>
              <a:path w="817879" h="439420">
                <a:moveTo>
                  <a:pt x="229052" y="438811"/>
                </a:moveTo>
                <a:lnTo>
                  <a:pt x="226711" y="438811"/>
                </a:lnTo>
                <a:lnTo>
                  <a:pt x="225889" y="437818"/>
                </a:lnTo>
                <a:lnTo>
                  <a:pt x="225682" y="437170"/>
                </a:lnTo>
                <a:lnTo>
                  <a:pt x="225682" y="435605"/>
                </a:lnTo>
                <a:lnTo>
                  <a:pt x="225889" y="434968"/>
                </a:lnTo>
                <a:lnTo>
                  <a:pt x="226714" y="433975"/>
                </a:lnTo>
                <a:lnTo>
                  <a:pt x="229049" y="433975"/>
                </a:lnTo>
                <a:lnTo>
                  <a:pt x="229871" y="434968"/>
                </a:lnTo>
                <a:lnTo>
                  <a:pt x="230081" y="435605"/>
                </a:lnTo>
                <a:lnTo>
                  <a:pt x="230081" y="437170"/>
                </a:lnTo>
                <a:lnTo>
                  <a:pt x="229874" y="437818"/>
                </a:lnTo>
                <a:lnTo>
                  <a:pt x="229052" y="438811"/>
                </a:lnTo>
                <a:close/>
              </a:path>
              <a:path w="817879" h="439420">
                <a:moveTo>
                  <a:pt x="238233" y="438811"/>
                </a:moveTo>
                <a:lnTo>
                  <a:pt x="235896" y="438811"/>
                </a:lnTo>
                <a:lnTo>
                  <a:pt x="235073" y="437818"/>
                </a:lnTo>
                <a:lnTo>
                  <a:pt x="234867" y="437170"/>
                </a:lnTo>
                <a:lnTo>
                  <a:pt x="234867" y="435605"/>
                </a:lnTo>
                <a:lnTo>
                  <a:pt x="235073" y="434968"/>
                </a:lnTo>
                <a:lnTo>
                  <a:pt x="235899" y="433975"/>
                </a:lnTo>
                <a:lnTo>
                  <a:pt x="238233" y="433975"/>
                </a:lnTo>
                <a:lnTo>
                  <a:pt x="239056" y="434968"/>
                </a:lnTo>
                <a:lnTo>
                  <a:pt x="239265" y="435605"/>
                </a:lnTo>
                <a:lnTo>
                  <a:pt x="239265" y="437170"/>
                </a:lnTo>
                <a:lnTo>
                  <a:pt x="239059" y="437818"/>
                </a:lnTo>
                <a:lnTo>
                  <a:pt x="238233" y="438811"/>
                </a:lnTo>
                <a:close/>
              </a:path>
              <a:path w="817879" h="439420">
                <a:moveTo>
                  <a:pt x="247414" y="438811"/>
                </a:moveTo>
                <a:lnTo>
                  <a:pt x="245077" y="438811"/>
                </a:lnTo>
                <a:lnTo>
                  <a:pt x="244254" y="437818"/>
                </a:lnTo>
                <a:lnTo>
                  <a:pt x="244048" y="437170"/>
                </a:lnTo>
                <a:lnTo>
                  <a:pt x="244048" y="435605"/>
                </a:lnTo>
                <a:lnTo>
                  <a:pt x="244254" y="434968"/>
                </a:lnTo>
                <a:lnTo>
                  <a:pt x="245080" y="433975"/>
                </a:lnTo>
                <a:lnTo>
                  <a:pt x="247414" y="433975"/>
                </a:lnTo>
                <a:lnTo>
                  <a:pt x="248237" y="434968"/>
                </a:lnTo>
                <a:lnTo>
                  <a:pt x="248446" y="435605"/>
                </a:lnTo>
                <a:lnTo>
                  <a:pt x="248446" y="437170"/>
                </a:lnTo>
                <a:lnTo>
                  <a:pt x="248240" y="437818"/>
                </a:lnTo>
                <a:lnTo>
                  <a:pt x="247414" y="438811"/>
                </a:lnTo>
                <a:close/>
              </a:path>
              <a:path w="817879" h="439420">
                <a:moveTo>
                  <a:pt x="256595" y="438811"/>
                </a:moveTo>
                <a:lnTo>
                  <a:pt x="254258" y="438811"/>
                </a:lnTo>
                <a:lnTo>
                  <a:pt x="253435" y="437818"/>
                </a:lnTo>
                <a:lnTo>
                  <a:pt x="253229" y="437170"/>
                </a:lnTo>
                <a:lnTo>
                  <a:pt x="253229" y="435605"/>
                </a:lnTo>
                <a:lnTo>
                  <a:pt x="253435" y="434968"/>
                </a:lnTo>
                <a:lnTo>
                  <a:pt x="254261" y="433975"/>
                </a:lnTo>
                <a:lnTo>
                  <a:pt x="256595" y="433975"/>
                </a:lnTo>
                <a:lnTo>
                  <a:pt x="257417" y="434968"/>
                </a:lnTo>
                <a:lnTo>
                  <a:pt x="257627" y="435605"/>
                </a:lnTo>
                <a:lnTo>
                  <a:pt x="257627" y="437170"/>
                </a:lnTo>
                <a:lnTo>
                  <a:pt x="257420" y="437818"/>
                </a:lnTo>
                <a:lnTo>
                  <a:pt x="256595" y="438811"/>
                </a:lnTo>
                <a:close/>
              </a:path>
              <a:path w="817879" h="439420">
                <a:moveTo>
                  <a:pt x="265776" y="438811"/>
                </a:moveTo>
                <a:lnTo>
                  <a:pt x="263438" y="438811"/>
                </a:lnTo>
                <a:lnTo>
                  <a:pt x="262616" y="437818"/>
                </a:lnTo>
                <a:lnTo>
                  <a:pt x="262409" y="437170"/>
                </a:lnTo>
                <a:lnTo>
                  <a:pt x="262409" y="435605"/>
                </a:lnTo>
                <a:lnTo>
                  <a:pt x="262616" y="434968"/>
                </a:lnTo>
                <a:lnTo>
                  <a:pt x="263441" y="433975"/>
                </a:lnTo>
                <a:lnTo>
                  <a:pt x="265776" y="433975"/>
                </a:lnTo>
                <a:lnTo>
                  <a:pt x="266598" y="434968"/>
                </a:lnTo>
                <a:lnTo>
                  <a:pt x="266808" y="435605"/>
                </a:lnTo>
                <a:lnTo>
                  <a:pt x="266808" y="437170"/>
                </a:lnTo>
                <a:lnTo>
                  <a:pt x="266601" y="437818"/>
                </a:lnTo>
                <a:lnTo>
                  <a:pt x="265776" y="438811"/>
                </a:lnTo>
                <a:close/>
              </a:path>
              <a:path w="817879" h="439420">
                <a:moveTo>
                  <a:pt x="274957" y="438811"/>
                </a:moveTo>
                <a:lnTo>
                  <a:pt x="272619" y="438811"/>
                </a:lnTo>
                <a:lnTo>
                  <a:pt x="271797" y="437818"/>
                </a:lnTo>
                <a:lnTo>
                  <a:pt x="271590" y="437170"/>
                </a:lnTo>
                <a:lnTo>
                  <a:pt x="271590" y="435605"/>
                </a:lnTo>
                <a:lnTo>
                  <a:pt x="271797" y="434968"/>
                </a:lnTo>
                <a:lnTo>
                  <a:pt x="272622" y="433975"/>
                </a:lnTo>
                <a:lnTo>
                  <a:pt x="274957" y="433975"/>
                </a:lnTo>
                <a:lnTo>
                  <a:pt x="275779" y="434968"/>
                </a:lnTo>
                <a:lnTo>
                  <a:pt x="275989" y="435605"/>
                </a:lnTo>
                <a:lnTo>
                  <a:pt x="275989" y="437170"/>
                </a:lnTo>
                <a:lnTo>
                  <a:pt x="275782" y="437818"/>
                </a:lnTo>
                <a:lnTo>
                  <a:pt x="274957" y="438811"/>
                </a:lnTo>
                <a:close/>
              </a:path>
              <a:path w="817879" h="439420">
                <a:moveTo>
                  <a:pt x="284138" y="438811"/>
                </a:moveTo>
                <a:lnTo>
                  <a:pt x="281800" y="438811"/>
                </a:lnTo>
                <a:lnTo>
                  <a:pt x="280978" y="437818"/>
                </a:lnTo>
                <a:lnTo>
                  <a:pt x="280771" y="437170"/>
                </a:lnTo>
                <a:lnTo>
                  <a:pt x="280771" y="435605"/>
                </a:lnTo>
                <a:lnTo>
                  <a:pt x="280978" y="434968"/>
                </a:lnTo>
                <a:lnTo>
                  <a:pt x="281803" y="433975"/>
                </a:lnTo>
                <a:lnTo>
                  <a:pt x="284138" y="433975"/>
                </a:lnTo>
                <a:lnTo>
                  <a:pt x="284960" y="434968"/>
                </a:lnTo>
                <a:lnTo>
                  <a:pt x="285170" y="435605"/>
                </a:lnTo>
                <a:lnTo>
                  <a:pt x="285170" y="437170"/>
                </a:lnTo>
                <a:lnTo>
                  <a:pt x="284963" y="437818"/>
                </a:lnTo>
                <a:lnTo>
                  <a:pt x="284138" y="438811"/>
                </a:lnTo>
                <a:close/>
              </a:path>
              <a:path w="817879" h="439420">
                <a:moveTo>
                  <a:pt x="293318" y="438811"/>
                </a:moveTo>
                <a:lnTo>
                  <a:pt x="290981" y="438811"/>
                </a:lnTo>
                <a:lnTo>
                  <a:pt x="290159" y="437818"/>
                </a:lnTo>
                <a:lnTo>
                  <a:pt x="289952" y="437170"/>
                </a:lnTo>
                <a:lnTo>
                  <a:pt x="289952" y="435605"/>
                </a:lnTo>
                <a:lnTo>
                  <a:pt x="290159" y="434968"/>
                </a:lnTo>
                <a:lnTo>
                  <a:pt x="290984" y="433975"/>
                </a:lnTo>
                <a:lnTo>
                  <a:pt x="293318" y="433975"/>
                </a:lnTo>
                <a:lnTo>
                  <a:pt x="294141" y="434968"/>
                </a:lnTo>
                <a:lnTo>
                  <a:pt x="294350" y="435605"/>
                </a:lnTo>
                <a:lnTo>
                  <a:pt x="294350" y="437170"/>
                </a:lnTo>
                <a:lnTo>
                  <a:pt x="294144" y="437818"/>
                </a:lnTo>
                <a:lnTo>
                  <a:pt x="293318" y="438811"/>
                </a:lnTo>
                <a:close/>
              </a:path>
              <a:path w="817879" h="439420">
                <a:moveTo>
                  <a:pt x="302499" y="438811"/>
                </a:moveTo>
                <a:lnTo>
                  <a:pt x="300162" y="438811"/>
                </a:lnTo>
                <a:lnTo>
                  <a:pt x="299339" y="437818"/>
                </a:lnTo>
                <a:lnTo>
                  <a:pt x="299133" y="437170"/>
                </a:lnTo>
                <a:lnTo>
                  <a:pt x="299133" y="435605"/>
                </a:lnTo>
                <a:lnTo>
                  <a:pt x="299339" y="434968"/>
                </a:lnTo>
                <a:lnTo>
                  <a:pt x="300165" y="433975"/>
                </a:lnTo>
                <a:lnTo>
                  <a:pt x="302499" y="433975"/>
                </a:lnTo>
                <a:lnTo>
                  <a:pt x="303322" y="434968"/>
                </a:lnTo>
                <a:lnTo>
                  <a:pt x="303531" y="435605"/>
                </a:lnTo>
                <a:lnTo>
                  <a:pt x="303531" y="437170"/>
                </a:lnTo>
                <a:lnTo>
                  <a:pt x="303325" y="437818"/>
                </a:lnTo>
                <a:lnTo>
                  <a:pt x="302499" y="438811"/>
                </a:lnTo>
                <a:close/>
              </a:path>
              <a:path w="817879" h="439420">
                <a:moveTo>
                  <a:pt x="311680" y="438811"/>
                </a:moveTo>
                <a:lnTo>
                  <a:pt x="309343" y="438811"/>
                </a:lnTo>
                <a:lnTo>
                  <a:pt x="308520" y="437818"/>
                </a:lnTo>
                <a:lnTo>
                  <a:pt x="308314" y="437170"/>
                </a:lnTo>
                <a:lnTo>
                  <a:pt x="308314" y="435605"/>
                </a:lnTo>
                <a:lnTo>
                  <a:pt x="308520" y="434968"/>
                </a:lnTo>
                <a:lnTo>
                  <a:pt x="309346" y="433975"/>
                </a:lnTo>
                <a:lnTo>
                  <a:pt x="311680" y="433975"/>
                </a:lnTo>
                <a:lnTo>
                  <a:pt x="312503" y="434968"/>
                </a:lnTo>
                <a:lnTo>
                  <a:pt x="312712" y="435605"/>
                </a:lnTo>
                <a:lnTo>
                  <a:pt x="312712" y="437170"/>
                </a:lnTo>
                <a:lnTo>
                  <a:pt x="312506" y="437818"/>
                </a:lnTo>
                <a:lnTo>
                  <a:pt x="311680" y="438811"/>
                </a:lnTo>
                <a:close/>
              </a:path>
              <a:path w="817879" h="439420">
                <a:moveTo>
                  <a:pt x="320865" y="438811"/>
                </a:moveTo>
                <a:lnTo>
                  <a:pt x="318524" y="438811"/>
                </a:lnTo>
                <a:lnTo>
                  <a:pt x="317701" y="437818"/>
                </a:lnTo>
                <a:lnTo>
                  <a:pt x="317495" y="437170"/>
                </a:lnTo>
                <a:lnTo>
                  <a:pt x="317495" y="435605"/>
                </a:lnTo>
                <a:lnTo>
                  <a:pt x="317701" y="434968"/>
                </a:lnTo>
                <a:lnTo>
                  <a:pt x="318527" y="433975"/>
                </a:lnTo>
                <a:lnTo>
                  <a:pt x="320861" y="433975"/>
                </a:lnTo>
                <a:lnTo>
                  <a:pt x="321684" y="434968"/>
                </a:lnTo>
                <a:lnTo>
                  <a:pt x="321893" y="435605"/>
                </a:lnTo>
                <a:lnTo>
                  <a:pt x="321893" y="437170"/>
                </a:lnTo>
                <a:lnTo>
                  <a:pt x="321687" y="437818"/>
                </a:lnTo>
                <a:lnTo>
                  <a:pt x="320865" y="438811"/>
                </a:lnTo>
                <a:close/>
              </a:path>
              <a:path w="817879" h="439420">
                <a:moveTo>
                  <a:pt x="330046" y="438811"/>
                </a:moveTo>
                <a:lnTo>
                  <a:pt x="327705" y="438811"/>
                </a:lnTo>
                <a:lnTo>
                  <a:pt x="326882" y="437818"/>
                </a:lnTo>
                <a:lnTo>
                  <a:pt x="326676" y="437170"/>
                </a:lnTo>
                <a:lnTo>
                  <a:pt x="326676" y="435605"/>
                </a:lnTo>
                <a:lnTo>
                  <a:pt x="326882" y="434968"/>
                </a:lnTo>
                <a:lnTo>
                  <a:pt x="327708" y="433975"/>
                </a:lnTo>
                <a:lnTo>
                  <a:pt x="330042" y="433975"/>
                </a:lnTo>
                <a:lnTo>
                  <a:pt x="330865" y="434968"/>
                </a:lnTo>
                <a:lnTo>
                  <a:pt x="331074" y="435605"/>
                </a:lnTo>
                <a:lnTo>
                  <a:pt x="331074" y="437170"/>
                </a:lnTo>
                <a:lnTo>
                  <a:pt x="330868" y="437818"/>
                </a:lnTo>
                <a:lnTo>
                  <a:pt x="330046" y="438811"/>
                </a:lnTo>
                <a:close/>
              </a:path>
              <a:path w="817879" h="439420">
                <a:moveTo>
                  <a:pt x="339227" y="438811"/>
                </a:moveTo>
                <a:lnTo>
                  <a:pt x="336886" y="438811"/>
                </a:lnTo>
                <a:lnTo>
                  <a:pt x="336063" y="437818"/>
                </a:lnTo>
                <a:lnTo>
                  <a:pt x="335857" y="437170"/>
                </a:lnTo>
                <a:lnTo>
                  <a:pt x="335857" y="435605"/>
                </a:lnTo>
                <a:lnTo>
                  <a:pt x="336063" y="434968"/>
                </a:lnTo>
                <a:lnTo>
                  <a:pt x="336889" y="433975"/>
                </a:lnTo>
                <a:lnTo>
                  <a:pt x="339223" y="433975"/>
                </a:lnTo>
                <a:lnTo>
                  <a:pt x="340046" y="434968"/>
                </a:lnTo>
                <a:lnTo>
                  <a:pt x="340255" y="435605"/>
                </a:lnTo>
                <a:lnTo>
                  <a:pt x="340255" y="437170"/>
                </a:lnTo>
                <a:lnTo>
                  <a:pt x="340049" y="437818"/>
                </a:lnTo>
                <a:lnTo>
                  <a:pt x="339227" y="438811"/>
                </a:lnTo>
                <a:close/>
              </a:path>
              <a:path w="817879" h="439420">
                <a:moveTo>
                  <a:pt x="348407" y="438811"/>
                </a:moveTo>
                <a:lnTo>
                  <a:pt x="346067" y="438811"/>
                </a:lnTo>
                <a:lnTo>
                  <a:pt x="345244" y="437818"/>
                </a:lnTo>
                <a:lnTo>
                  <a:pt x="345038" y="437170"/>
                </a:lnTo>
                <a:lnTo>
                  <a:pt x="345038" y="435605"/>
                </a:lnTo>
                <a:lnTo>
                  <a:pt x="345244" y="434968"/>
                </a:lnTo>
                <a:lnTo>
                  <a:pt x="346069" y="433975"/>
                </a:lnTo>
                <a:lnTo>
                  <a:pt x="348404" y="433975"/>
                </a:lnTo>
                <a:lnTo>
                  <a:pt x="349226" y="434968"/>
                </a:lnTo>
                <a:lnTo>
                  <a:pt x="349436" y="435605"/>
                </a:lnTo>
                <a:lnTo>
                  <a:pt x="349436" y="437170"/>
                </a:lnTo>
                <a:lnTo>
                  <a:pt x="349229" y="437818"/>
                </a:lnTo>
                <a:lnTo>
                  <a:pt x="348407" y="438811"/>
                </a:lnTo>
                <a:close/>
              </a:path>
              <a:path w="817879" h="439420">
                <a:moveTo>
                  <a:pt x="357588" y="438811"/>
                </a:moveTo>
                <a:lnTo>
                  <a:pt x="355251" y="438811"/>
                </a:lnTo>
                <a:lnTo>
                  <a:pt x="354428" y="437818"/>
                </a:lnTo>
                <a:lnTo>
                  <a:pt x="354222" y="437170"/>
                </a:lnTo>
                <a:lnTo>
                  <a:pt x="354222" y="435605"/>
                </a:lnTo>
                <a:lnTo>
                  <a:pt x="354428" y="434968"/>
                </a:lnTo>
                <a:lnTo>
                  <a:pt x="355254" y="433975"/>
                </a:lnTo>
                <a:lnTo>
                  <a:pt x="357588" y="433975"/>
                </a:lnTo>
                <a:lnTo>
                  <a:pt x="358411" y="434968"/>
                </a:lnTo>
                <a:lnTo>
                  <a:pt x="358620" y="435605"/>
                </a:lnTo>
                <a:lnTo>
                  <a:pt x="358620" y="437170"/>
                </a:lnTo>
                <a:lnTo>
                  <a:pt x="358414" y="437818"/>
                </a:lnTo>
                <a:lnTo>
                  <a:pt x="357588" y="438811"/>
                </a:lnTo>
                <a:close/>
              </a:path>
              <a:path w="817879" h="439420">
                <a:moveTo>
                  <a:pt x="366769" y="438811"/>
                </a:moveTo>
                <a:lnTo>
                  <a:pt x="364432" y="438811"/>
                </a:lnTo>
                <a:lnTo>
                  <a:pt x="363609" y="437818"/>
                </a:lnTo>
                <a:lnTo>
                  <a:pt x="363403" y="437170"/>
                </a:lnTo>
                <a:lnTo>
                  <a:pt x="363403" y="435605"/>
                </a:lnTo>
                <a:lnTo>
                  <a:pt x="363609" y="434968"/>
                </a:lnTo>
                <a:lnTo>
                  <a:pt x="364435" y="433975"/>
                </a:lnTo>
                <a:lnTo>
                  <a:pt x="366769" y="433975"/>
                </a:lnTo>
                <a:lnTo>
                  <a:pt x="367592" y="434968"/>
                </a:lnTo>
                <a:lnTo>
                  <a:pt x="367801" y="435605"/>
                </a:lnTo>
                <a:lnTo>
                  <a:pt x="367801" y="437170"/>
                </a:lnTo>
                <a:lnTo>
                  <a:pt x="367595" y="437818"/>
                </a:lnTo>
                <a:lnTo>
                  <a:pt x="366769" y="438811"/>
                </a:lnTo>
                <a:close/>
              </a:path>
              <a:path w="817879" h="439420">
                <a:moveTo>
                  <a:pt x="375950" y="438811"/>
                </a:moveTo>
                <a:lnTo>
                  <a:pt x="373613" y="438811"/>
                </a:lnTo>
                <a:lnTo>
                  <a:pt x="372790" y="437818"/>
                </a:lnTo>
                <a:lnTo>
                  <a:pt x="372584" y="437170"/>
                </a:lnTo>
                <a:lnTo>
                  <a:pt x="372584" y="435605"/>
                </a:lnTo>
                <a:lnTo>
                  <a:pt x="372790" y="434968"/>
                </a:lnTo>
                <a:lnTo>
                  <a:pt x="373616" y="433975"/>
                </a:lnTo>
                <a:lnTo>
                  <a:pt x="375950" y="433975"/>
                </a:lnTo>
                <a:lnTo>
                  <a:pt x="376773" y="434968"/>
                </a:lnTo>
                <a:lnTo>
                  <a:pt x="376982" y="435605"/>
                </a:lnTo>
                <a:lnTo>
                  <a:pt x="376982" y="437170"/>
                </a:lnTo>
                <a:lnTo>
                  <a:pt x="376776" y="437818"/>
                </a:lnTo>
                <a:lnTo>
                  <a:pt x="375950" y="438811"/>
                </a:lnTo>
                <a:close/>
              </a:path>
              <a:path w="817879" h="439420">
                <a:moveTo>
                  <a:pt x="385131" y="438811"/>
                </a:moveTo>
                <a:lnTo>
                  <a:pt x="382794" y="438811"/>
                </a:lnTo>
                <a:lnTo>
                  <a:pt x="381971" y="437818"/>
                </a:lnTo>
                <a:lnTo>
                  <a:pt x="381765" y="437170"/>
                </a:lnTo>
                <a:lnTo>
                  <a:pt x="381765" y="435605"/>
                </a:lnTo>
                <a:lnTo>
                  <a:pt x="381971" y="434968"/>
                </a:lnTo>
                <a:lnTo>
                  <a:pt x="382797" y="433975"/>
                </a:lnTo>
                <a:lnTo>
                  <a:pt x="385131" y="433975"/>
                </a:lnTo>
                <a:lnTo>
                  <a:pt x="385954" y="434968"/>
                </a:lnTo>
                <a:lnTo>
                  <a:pt x="386163" y="435605"/>
                </a:lnTo>
                <a:lnTo>
                  <a:pt x="386163" y="437170"/>
                </a:lnTo>
                <a:lnTo>
                  <a:pt x="385957" y="437818"/>
                </a:lnTo>
                <a:lnTo>
                  <a:pt x="385131" y="438811"/>
                </a:lnTo>
                <a:close/>
              </a:path>
              <a:path w="817879" h="439420">
                <a:moveTo>
                  <a:pt x="394312" y="438811"/>
                </a:moveTo>
                <a:lnTo>
                  <a:pt x="391975" y="438811"/>
                </a:lnTo>
                <a:lnTo>
                  <a:pt x="391152" y="437818"/>
                </a:lnTo>
                <a:lnTo>
                  <a:pt x="390946" y="437170"/>
                </a:lnTo>
                <a:lnTo>
                  <a:pt x="390946" y="435605"/>
                </a:lnTo>
                <a:lnTo>
                  <a:pt x="391152" y="434968"/>
                </a:lnTo>
                <a:lnTo>
                  <a:pt x="391978" y="433975"/>
                </a:lnTo>
                <a:lnTo>
                  <a:pt x="394312" y="433975"/>
                </a:lnTo>
                <a:lnTo>
                  <a:pt x="395134" y="434968"/>
                </a:lnTo>
                <a:lnTo>
                  <a:pt x="395344" y="435605"/>
                </a:lnTo>
                <a:lnTo>
                  <a:pt x="395344" y="437170"/>
                </a:lnTo>
                <a:lnTo>
                  <a:pt x="395137" y="437818"/>
                </a:lnTo>
                <a:lnTo>
                  <a:pt x="394312" y="438811"/>
                </a:lnTo>
                <a:close/>
              </a:path>
              <a:path w="817879" h="439420">
                <a:moveTo>
                  <a:pt x="403493" y="438811"/>
                </a:moveTo>
                <a:lnTo>
                  <a:pt x="401156" y="438811"/>
                </a:lnTo>
                <a:lnTo>
                  <a:pt x="400333" y="437818"/>
                </a:lnTo>
                <a:lnTo>
                  <a:pt x="400126" y="437170"/>
                </a:lnTo>
                <a:lnTo>
                  <a:pt x="400126" y="435605"/>
                </a:lnTo>
                <a:lnTo>
                  <a:pt x="400333" y="434968"/>
                </a:lnTo>
                <a:lnTo>
                  <a:pt x="401158" y="433975"/>
                </a:lnTo>
                <a:lnTo>
                  <a:pt x="403493" y="433975"/>
                </a:lnTo>
                <a:lnTo>
                  <a:pt x="404315" y="434968"/>
                </a:lnTo>
                <a:lnTo>
                  <a:pt x="404525" y="435605"/>
                </a:lnTo>
                <a:lnTo>
                  <a:pt x="404525" y="437170"/>
                </a:lnTo>
                <a:lnTo>
                  <a:pt x="404318" y="437818"/>
                </a:lnTo>
                <a:lnTo>
                  <a:pt x="403493" y="438811"/>
                </a:lnTo>
                <a:close/>
              </a:path>
              <a:path w="817879" h="439420">
                <a:moveTo>
                  <a:pt x="412674" y="438811"/>
                </a:moveTo>
                <a:lnTo>
                  <a:pt x="410336" y="438811"/>
                </a:lnTo>
                <a:lnTo>
                  <a:pt x="409514" y="437818"/>
                </a:lnTo>
                <a:lnTo>
                  <a:pt x="409307" y="437170"/>
                </a:lnTo>
                <a:lnTo>
                  <a:pt x="409307" y="435605"/>
                </a:lnTo>
                <a:lnTo>
                  <a:pt x="409514" y="434968"/>
                </a:lnTo>
                <a:lnTo>
                  <a:pt x="410339" y="433975"/>
                </a:lnTo>
                <a:lnTo>
                  <a:pt x="412674" y="433975"/>
                </a:lnTo>
                <a:lnTo>
                  <a:pt x="413496" y="434968"/>
                </a:lnTo>
                <a:lnTo>
                  <a:pt x="413709" y="435605"/>
                </a:lnTo>
                <a:lnTo>
                  <a:pt x="413709" y="437170"/>
                </a:lnTo>
                <a:lnTo>
                  <a:pt x="413499" y="437818"/>
                </a:lnTo>
                <a:lnTo>
                  <a:pt x="412674" y="438811"/>
                </a:lnTo>
                <a:close/>
              </a:path>
              <a:path w="817879" h="439420">
                <a:moveTo>
                  <a:pt x="421855" y="438814"/>
                </a:moveTo>
                <a:lnTo>
                  <a:pt x="419520" y="438814"/>
                </a:lnTo>
                <a:lnTo>
                  <a:pt x="418698" y="437818"/>
                </a:lnTo>
                <a:lnTo>
                  <a:pt x="418492" y="437170"/>
                </a:lnTo>
                <a:lnTo>
                  <a:pt x="418492" y="435605"/>
                </a:lnTo>
                <a:lnTo>
                  <a:pt x="418698" y="434968"/>
                </a:lnTo>
                <a:lnTo>
                  <a:pt x="419520" y="433975"/>
                </a:lnTo>
                <a:lnTo>
                  <a:pt x="421855" y="433975"/>
                </a:lnTo>
                <a:lnTo>
                  <a:pt x="422677" y="434968"/>
                </a:lnTo>
                <a:lnTo>
                  <a:pt x="422890" y="435605"/>
                </a:lnTo>
                <a:lnTo>
                  <a:pt x="422890" y="437170"/>
                </a:lnTo>
                <a:lnTo>
                  <a:pt x="422680" y="437818"/>
                </a:lnTo>
                <a:lnTo>
                  <a:pt x="421855" y="438814"/>
                </a:lnTo>
                <a:close/>
              </a:path>
              <a:path w="817879" h="439420">
                <a:moveTo>
                  <a:pt x="431036" y="438814"/>
                </a:moveTo>
                <a:lnTo>
                  <a:pt x="428701" y="438814"/>
                </a:lnTo>
                <a:lnTo>
                  <a:pt x="427879" y="437818"/>
                </a:lnTo>
                <a:lnTo>
                  <a:pt x="427673" y="437170"/>
                </a:lnTo>
                <a:lnTo>
                  <a:pt x="427673" y="435605"/>
                </a:lnTo>
                <a:lnTo>
                  <a:pt x="427879" y="434968"/>
                </a:lnTo>
                <a:lnTo>
                  <a:pt x="428701" y="433975"/>
                </a:lnTo>
                <a:lnTo>
                  <a:pt x="431036" y="433975"/>
                </a:lnTo>
                <a:lnTo>
                  <a:pt x="431858" y="434968"/>
                </a:lnTo>
                <a:lnTo>
                  <a:pt x="432071" y="435605"/>
                </a:lnTo>
                <a:lnTo>
                  <a:pt x="432071" y="437170"/>
                </a:lnTo>
                <a:lnTo>
                  <a:pt x="431861" y="437818"/>
                </a:lnTo>
                <a:lnTo>
                  <a:pt x="431036" y="438814"/>
                </a:lnTo>
                <a:close/>
              </a:path>
              <a:path w="817879" h="439420">
                <a:moveTo>
                  <a:pt x="440216" y="438814"/>
                </a:moveTo>
                <a:lnTo>
                  <a:pt x="437882" y="438814"/>
                </a:lnTo>
                <a:lnTo>
                  <a:pt x="437060" y="437818"/>
                </a:lnTo>
                <a:lnTo>
                  <a:pt x="436854" y="437170"/>
                </a:lnTo>
                <a:lnTo>
                  <a:pt x="436854" y="435605"/>
                </a:lnTo>
                <a:lnTo>
                  <a:pt x="437060" y="434968"/>
                </a:lnTo>
                <a:lnTo>
                  <a:pt x="437882" y="433975"/>
                </a:lnTo>
                <a:lnTo>
                  <a:pt x="440216" y="433975"/>
                </a:lnTo>
                <a:lnTo>
                  <a:pt x="441039" y="434968"/>
                </a:lnTo>
                <a:lnTo>
                  <a:pt x="441252" y="435605"/>
                </a:lnTo>
                <a:lnTo>
                  <a:pt x="441252" y="437170"/>
                </a:lnTo>
                <a:lnTo>
                  <a:pt x="441042" y="437818"/>
                </a:lnTo>
                <a:lnTo>
                  <a:pt x="440216" y="438814"/>
                </a:lnTo>
                <a:close/>
              </a:path>
              <a:path w="817879" h="439420">
                <a:moveTo>
                  <a:pt x="449397" y="438814"/>
                </a:moveTo>
                <a:lnTo>
                  <a:pt x="447063" y="438814"/>
                </a:lnTo>
                <a:lnTo>
                  <a:pt x="446241" y="437818"/>
                </a:lnTo>
                <a:lnTo>
                  <a:pt x="446034" y="437170"/>
                </a:lnTo>
                <a:lnTo>
                  <a:pt x="446034" y="435605"/>
                </a:lnTo>
                <a:lnTo>
                  <a:pt x="446241" y="434968"/>
                </a:lnTo>
                <a:lnTo>
                  <a:pt x="447063" y="433975"/>
                </a:lnTo>
                <a:lnTo>
                  <a:pt x="449397" y="433975"/>
                </a:lnTo>
                <a:lnTo>
                  <a:pt x="450220" y="434968"/>
                </a:lnTo>
                <a:lnTo>
                  <a:pt x="450433" y="435605"/>
                </a:lnTo>
                <a:lnTo>
                  <a:pt x="450433" y="437170"/>
                </a:lnTo>
                <a:lnTo>
                  <a:pt x="450223" y="437818"/>
                </a:lnTo>
                <a:lnTo>
                  <a:pt x="449397" y="438814"/>
                </a:lnTo>
                <a:close/>
              </a:path>
              <a:path w="817879" h="439420">
                <a:moveTo>
                  <a:pt x="458578" y="438814"/>
                </a:moveTo>
                <a:lnTo>
                  <a:pt x="456244" y="438814"/>
                </a:lnTo>
                <a:lnTo>
                  <a:pt x="455422" y="437818"/>
                </a:lnTo>
                <a:lnTo>
                  <a:pt x="455215" y="437170"/>
                </a:lnTo>
                <a:lnTo>
                  <a:pt x="455215" y="435605"/>
                </a:lnTo>
                <a:lnTo>
                  <a:pt x="455422" y="434968"/>
                </a:lnTo>
                <a:lnTo>
                  <a:pt x="456244" y="433975"/>
                </a:lnTo>
                <a:lnTo>
                  <a:pt x="458578" y="433975"/>
                </a:lnTo>
                <a:lnTo>
                  <a:pt x="459401" y="434968"/>
                </a:lnTo>
                <a:lnTo>
                  <a:pt x="459614" y="435605"/>
                </a:lnTo>
                <a:lnTo>
                  <a:pt x="459614" y="437170"/>
                </a:lnTo>
                <a:lnTo>
                  <a:pt x="459404" y="437818"/>
                </a:lnTo>
                <a:lnTo>
                  <a:pt x="458578" y="438814"/>
                </a:lnTo>
                <a:close/>
              </a:path>
              <a:path w="817879" h="439420">
                <a:moveTo>
                  <a:pt x="467759" y="438814"/>
                </a:moveTo>
                <a:lnTo>
                  <a:pt x="465425" y="438814"/>
                </a:lnTo>
                <a:lnTo>
                  <a:pt x="464603" y="437818"/>
                </a:lnTo>
                <a:lnTo>
                  <a:pt x="464396" y="437170"/>
                </a:lnTo>
                <a:lnTo>
                  <a:pt x="464396" y="435605"/>
                </a:lnTo>
                <a:lnTo>
                  <a:pt x="464603" y="434968"/>
                </a:lnTo>
                <a:lnTo>
                  <a:pt x="465425" y="433975"/>
                </a:lnTo>
                <a:lnTo>
                  <a:pt x="467759" y="433975"/>
                </a:lnTo>
                <a:lnTo>
                  <a:pt x="468582" y="434968"/>
                </a:lnTo>
                <a:lnTo>
                  <a:pt x="468795" y="435605"/>
                </a:lnTo>
                <a:lnTo>
                  <a:pt x="468795" y="437170"/>
                </a:lnTo>
                <a:lnTo>
                  <a:pt x="468585" y="437818"/>
                </a:lnTo>
                <a:lnTo>
                  <a:pt x="467759" y="438814"/>
                </a:lnTo>
                <a:close/>
              </a:path>
              <a:path w="817879" h="439420">
                <a:moveTo>
                  <a:pt x="476940" y="438814"/>
                </a:moveTo>
                <a:lnTo>
                  <a:pt x="474606" y="438814"/>
                </a:lnTo>
                <a:lnTo>
                  <a:pt x="473784" y="437818"/>
                </a:lnTo>
                <a:lnTo>
                  <a:pt x="473577" y="437170"/>
                </a:lnTo>
                <a:lnTo>
                  <a:pt x="473577" y="435605"/>
                </a:lnTo>
                <a:lnTo>
                  <a:pt x="473784" y="434968"/>
                </a:lnTo>
                <a:lnTo>
                  <a:pt x="474606" y="433975"/>
                </a:lnTo>
                <a:lnTo>
                  <a:pt x="476940" y="433975"/>
                </a:lnTo>
                <a:lnTo>
                  <a:pt x="477763" y="434968"/>
                </a:lnTo>
                <a:lnTo>
                  <a:pt x="477976" y="435605"/>
                </a:lnTo>
                <a:lnTo>
                  <a:pt x="477976" y="437170"/>
                </a:lnTo>
                <a:lnTo>
                  <a:pt x="477766" y="437818"/>
                </a:lnTo>
                <a:lnTo>
                  <a:pt x="476940" y="438814"/>
                </a:lnTo>
                <a:close/>
              </a:path>
              <a:path w="817879" h="439420">
                <a:moveTo>
                  <a:pt x="486121" y="438814"/>
                </a:moveTo>
                <a:lnTo>
                  <a:pt x="483787" y="438814"/>
                </a:lnTo>
                <a:lnTo>
                  <a:pt x="482964" y="437818"/>
                </a:lnTo>
                <a:lnTo>
                  <a:pt x="482758" y="437170"/>
                </a:lnTo>
                <a:lnTo>
                  <a:pt x="482758" y="435605"/>
                </a:lnTo>
                <a:lnTo>
                  <a:pt x="482964" y="434968"/>
                </a:lnTo>
                <a:lnTo>
                  <a:pt x="483787" y="433975"/>
                </a:lnTo>
                <a:lnTo>
                  <a:pt x="486121" y="433975"/>
                </a:lnTo>
                <a:lnTo>
                  <a:pt x="486943" y="434968"/>
                </a:lnTo>
                <a:lnTo>
                  <a:pt x="487156" y="435605"/>
                </a:lnTo>
                <a:lnTo>
                  <a:pt x="487156" y="437170"/>
                </a:lnTo>
                <a:lnTo>
                  <a:pt x="486946" y="437818"/>
                </a:lnTo>
                <a:lnTo>
                  <a:pt x="486121" y="438814"/>
                </a:lnTo>
                <a:close/>
              </a:path>
              <a:path w="817879" h="439420">
                <a:moveTo>
                  <a:pt x="495302" y="438814"/>
                </a:moveTo>
                <a:lnTo>
                  <a:pt x="492967" y="438814"/>
                </a:lnTo>
                <a:lnTo>
                  <a:pt x="492145" y="437818"/>
                </a:lnTo>
                <a:lnTo>
                  <a:pt x="491939" y="437170"/>
                </a:lnTo>
                <a:lnTo>
                  <a:pt x="491939" y="435605"/>
                </a:lnTo>
                <a:lnTo>
                  <a:pt x="492145" y="434968"/>
                </a:lnTo>
                <a:lnTo>
                  <a:pt x="492967" y="433975"/>
                </a:lnTo>
                <a:lnTo>
                  <a:pt x="495302" y="433975"/>
                </a:lnTo>
                <a:lnTo>
                  <a:pt x="496124" y="434968"/>
                </a:lnTo>
                <a:lnTo>
                  <a:pt x="496337" y="435605"/>
                </a:lnTo>
                <a:lnTo>
                  <a:pt x="496337" y="437170"/>
                </a:lnTo>
                <a:lnTo>
                  <a:pt x="496127" y="437818"/>
                </a:lnTo>
                <a:lnTo>
                  <a:pt x="495302" y="438814"/>
                </a:lnTo>
                <a:close/>
              </a:path>
              <a:path w="817879" h="439420">
                <a:moveTo>
                  <a:pt x="504483" y="438814"/>
                </a:moveTo>
                <a:lnTo>
                  <a:pt x="502148" y="438814"/>
                </a:lnTo>
                <a:lnTo>
                  <a:pt x="501326" y="437818"/>
                </a:lnTo>
                <a:lnTo>
                  <a:pt x="501120" y="437170"/>
                </a:lnTo>
                <a:lnTo>
                  <a:pt x="501120" y="435605"/>
                </a:lnTo>
                <a:lnTo>
                  <a:pt x="501326" y="434968"/>
                </a:lnTo>
                <a:lnTo>
                  <a:pt x="502148" y="433975"/>
                </a:lnTo>
                <a:lnTo>
                  <a:pt x="504483" y="433975"/>
                </a:lnTo>
                <a:lnTo>
                  <a:pt x="505305" y="434968"/>
                </a:lnTo>
                <a:lnTo>
                  <a:pt x="505518" y="435605"/>
                </a:lnTo>
                <a:lnTo>
                  <a:pt x="505518" y="437170"/>
                </a:lnTo>
                <a:lnTo>
                  <a:pt x="505308" y="437818"/>
                </a:lnTo>
                <a:lnTo>
                  <a:pt x="504483" y="438814"/>
                </a:lnTo>
                <a:close/>
              </a:path>
              <a:path w="817879" h="439420">
                <a:moveTo>
                  <a:pt x="513664" y="438814"/>
                </a:moveTo>
                <a:lnTo>
                  <a:pt x="511329" y="438814"/>
                </a:lnTo>
                <a:lnTo>
                  <a:pt x="510507" y="437818"/>
                </a:lnTo>
                <a:lnTo>
                  <a:pt x="510301" y="437170"/>
                </a:lnTo>
                <a:lnTo>
                  <a:pt x="510301" y="435605"/>
                </a:lnTo>
                <a:lnTo>
                  <a:pt x="510507" y="434968"/>
                </a:lnTo>
                <a:lnTo>
                  <a:pt x="511329" y="433975"/>
                </a:lnTo>
                <a:lnTo>
                  <a:pt x="513664" y="433975"/>
                </a:lnTo>
                <a:lnTo>
                  <a:pt x="514486" y="434968"/>
                </a:lnTo>
                <a:lnTo>
                  <a:pt x="514699" y="435605"/>
                </a:lnTo>
                <a:lnTo>
                  <a:pt x="514699" y="437170"/>
                </a:lnTo>
                <a:lnTo>
                  <a:pt x="514489" y="437818"/>
                </a:lnTo>
                <a:lnTo>
                  <a:pt x="513664" y="438814"/>
                </a:lnTo>
                <a:close/>
              </a:path>
              <a:path w="817879" h="439420">
                <a:moveTo>
                  <a:pt x="522844" y="438814"/>
                </a:moveTo>
                <a:lnTo>
                  <a:pt x="520510" y="438814"/>
                </a:lnTo>
                <a:lnTo>
                  <a:pt x="519688" y="437818"/>
                </a:lnTo>
                <a:lnTo>
                  <a:pt x="519482" y="437170"/>
                </a:lnTo>
                <a:lnTo>
                  <a:pt x="519482" y="435605"/>
                </a:lnTo>
                <a:lnTo>
                  <a:pt x="519688" y="434968"/>
                </a:lnTo>
                <a:lnTo>
                  <a:pt x="520510" y="433975"/>
                </a:lnTo>
                <a:lnTo>
                  <a:pt x="522844" y="433975"/>
                </a:lnTo>
                <a:lnTo>
                  <a:pt x="523667" y="434968"/>
                </a:lnTo>
                <a:lnTo>
                  <a:pt x="523880" y="435605"/>
                </a:lnTo>
                <a:lnTo>
                  <a:pt x="523880" y="437170"/>
                </a:lnTo>
                <a:lnTo>
                  <a:pt x="523670" y="437818"/>
                </a:lnTo>
                <a:lnTo>
                  <a:pt x="522844" y="438814"/>
                </a:lnTo>
                <a:close/>
              </a:path>
              <a:path w="817879" h="439420">
                <a:moveTo>
                  <a:pt x="532029" y="438814"/>
                </a:moveTo>
                <a:lnTo>
                  <a:pt x="529695" y="438814"/>
                </a:lnTo>
                <a:lnTo>
                  <a:pt x="528873" y="437818"/>
                </a:lnTo>
                <a:lnTo>
                  <a:pt x="528666" y="437170"/>
                </a:lnTo>
                <a:lnTo>
                  <a:pt x="528666" y="435605"/>
                </a:lnTo>
                <a:lnTo>
                  <a:pt x="528873" y="434968"/>
                </a:lnTo>
                <a:lnTo>
                  <a:pt x="529695" y="433975"/>
                </a:lnTo>
                <a:lnTo>
                  <a:pt x="532029" y="433975"/>
                </a:lnTo>
                <a:lnTo>
                  <a:pt x="532852" y="434968"/>
                </a:lnTo>
                <a:lnTo>
                  <a:pt x="533064" y="435605"/>
                </a:lnTo>
                <a:lnTo>
                  <a:pt x="533064" y="437170"/>
                </a:lnTo>
                <a:lnTo>
                  <a:pt x="532854" y="437818"/>
                </a:lnTo>
                <a:lnTo>
                  <a:pt x="532029" y="438814"/>
                </a:lnTo>
                <a:close/>
              </a:path>
              <a:path w="817879" h="439420">
                <a:moveTo>
                  <a:pt x="541210" y="438814"/>
                </a:moveTo>
                <a:lnTo>
                  <a:pt x="538875" y="438814"/>
                </a:lnTo>
                <a:lnTo>
                  <a:pt x="538053" y="437818"/>
                </a:lnTo>
                <a:lnTo>
                  <a:pt x="537847" y="437170"/>
                </a:lnTo>
                <a:lnTo>
                  <a:pt x="537847" y="435605"/>
                </a:lnTo>
                <a:lnTo>
                  <a:pt x="538053" y="434968"/>
                </a:lnTo>
                <a:lnTo>
                  <a:pt x="538875" y="433975"/>
                </a:lnTo>
                <a:lnTo>
                  <a:pt x="541210" y="433975"/>
                </a:lnTo>
                <a:lnTo>
                  <a:pt x="542032" y="434968"/>
                </a:lnTo>
                <a:lnTo>
                  <a:pt x="542245" y="435605"/>
                </a:lnTo>
                <a:lnTo>
                  <a:pt x="542245" y="437170"/>
                </a:lnTo>
                <a:lnTo>
                  <a:pt x="542035" y="437818"/>
                </a:lnTo>
                <a:lnTo>
                  <a:pt x="541210" y="438814"/>
                </a:lnTo>
                <a:close/>
              </a:path>
              <a:path w="817879" h="439420">
                <a:moveTo>
                  <a:pt x="550391" y="438814"/>
                </a:moveTo>
                <a:lnTo>
                  <a:pt x="548056" y="438814"/>
                </a:lnTo>
                <a:lnTo>
                  <a:pt x="547234" y="437818"/>
                </a:lnTo>
                <a:lnTo>
                  <a:pt x="547028" y="437170"/>
                </a:lnTo>
                <a:lnTo>
                  <a:pt x="547028" y="435605"/>
                </a:lnTo>
                <a:lnTo>
                  <a:pt x="547234" y="434968"/>
                </a:lnTo>
                <a:lnTo>
                  <a:pt x="548056" y="433975"/>
                </a:lnTo>
                <a:lnTo>
                  <a:pt x="550391" y="433975"/>
                </a:lnTo>
                <a:lnTo>
                  <a:pt x="551213" y="434968"/>
                </a:lnTo>
                <a:lnTo>
                  <a:pt x="551426" y="435605"/>
                </a:lnTo>
                <a:lnTo>
                  <a:pt x="551426" y="437170"/>
                </a:lnTo>
                <a:lnTo>
                  <a:pt x="551216" y="437818"/>
                </a:lnTo>
                <a:lnTo>
                  <a:pt x="550391" y="438814"/>
                </a:lnTo>
                <a:close/>
              </a:path>
              <a:path w="817879" h="439420">
                <a:moveTo>
                  <a:pt x="559572" y="438814"/>
                </a:moveTo>
                <a:lnTo>
                  <a:pt x="557237" y="438814"/>
                </a:lnTo>
                <a:lnTo>
                  <a:pt x="556415" y="437818"/>
                </a:lnTo>
                <a:lnTo>
                  <a:pt x="556209" y="437170"/>
                </a:lnTo>
                <a:lnTo>
                  <a:pt x="556209" y="435605"/>
                </a:lnTo>
                <a:lnTo>
                  <a:pt x="556415" y="434968"/>
                </a:lnTo>
                <a:lnTo>
                  <a:pt x="557237" y="433975"/>
                </a:lnTo>
                <a:lnTo>
                  <a:pt x="559572" y="433975"/>
                </a:lnTo>
                <a:lnTo>
                  <a:pt x="560394" y="434968"/>
                </a:lnTo>
                <a:lnTo>
                  <a:pt x="560607" y="435605"/>
                </a:lnTo>
                <a:lnTo>
                  <a:pt x="560607" y="437170"/>
                </a:lnTo>
                <a:lnTo>
                  <a:pt x="560397" y="437818"/>
                </a:lnTo>
                <a:lnTo>
                  <a:pt x="559572" y="438814"/>
                </a:lnTo>
                <a:close/>
              </a:path>
              <a:path w="817879" h="439420">
                <a:moveTo>
                  <a:pt x="568752" y="438814"/>
                </a:moveTo>
                <a:lnTo>
                  <a:pt x="566418" y="438814"/>
                </a:lnTo>
                <a:lnTo>
                  <a:pt x="565596" y="437818"/>
                </a:lnTo>
                <a:lnTo>
                  <a:pt x="565390" y="437170"/>
                </a:lnTo>
                <a:lnTo>
                  <a:pt x="565390" y="435605"/>
                </a:lnTo>
                <a:lnTo>
                  <a:pt x="565596" y="434968"/>
                </a:lnTo>
                <a:lnTo>
                  <a:pt x="566418" y="433975"/>
                </a:lnTo>
                <a:lnTo>
                  <a:pt x="568752" y="433975"/>
                </a:lnTo>
                <a:lnTo>
                  <a:pt x="569575" y="434968"/>
                </a:lnTo>
                <a:lnTo>
                  <a:pt x="569788" y="435605"/>
                </a:lnTo>
                <a:lnTo>
                  <a:pt x="569788" y="437170"/>
                </a:lnTo>
                <a:lnTo>
                  <a:pt x="569578" y="437818"/>
                </a:lnTo>
                <a:lnTo>
                  <a:pt x="568752" y="438814"/>
                </a:lnTo>
                <a:close/>
              </a:path>
              <a:path w="817879" h="439420">
                <a:moveTo>
                  <a:pt x="577933" y="438814"/>
                </a:moveTo>
                <a:lnTo>
                  <a:pt x="575599" y="438814"/>
                </a:lnTo>
                <a:lnTo>
                  <a:pt x="574777" y="437818"/>
                </a:lnTo>
                <a:lnTo>
                  <a:pt x="574571" y="437170"/>
                </a:lnTo>
                <a:lnTo>
                  <a:pt x="574571" y="435605"/>
                </a:lnTo>
                <a:lnTo>
                  <a:pt x="574777" y="434968"/>
                </a:lnTo>
                <a:lnTo>
                  <a:pt x="575599" y="433975"/>
                </a:lnTo>
                <a:lnTo>
                  <a:pt x="577933" y="433975"/>
                </a:lnTo>
                <a:lnTo>
                  <a:pt x="578756" y="434968"/>
                </a:lnTo>
                <a:lnTo>
                  <a:pt x="578969" y="435605"/>
                </a:lnTo>
                <a:lnTo>
                  <a:pt x="578969" y="437170"/>
                </a:lnTo>
                <a:lnTo>
                  <a:pt x="578759" y="437818"/>
                </a:lnTo>
                <a:lnTo>
                  <a:pt x="577933" y="438814"/>
                </a:lnTo>
                <a:close/>
              </a:path>
              <a:path w="817879" h="439420">
                <a:moveTo>
                  <a:pt x="587114" y="438814"/>
                </a:moveTo>
                <a:lnTo>
                  <a:pt x="584780" y="438814"/>
                </a:lnTo>
                <a:lnTo>
                  <a:pt x="583958" y="437818"/>
                </a:lnTo>
                <a:lnTo>
                  <a:pt x="583752" y="437170"/>
                </a:lnTo>
                <a:lnTo>
                  <a:pt x="583752" y="435605"/>
                </a:lnTo>
                <a:lnTo>
                  <a:pt x="583958" y="434968"/>
                </a:lnTo>
                <a:lnTo>
                  <a:pt x="584780" y="433975"/>
                </a:lnTo>
                <a:lnTo>
                  <a:pt x="587114" y="433975"/>
                </a:lnTo>
                <a:lnTo>
                  <a:pt x="587937" y="434968"/>
                </a:lnTo>
                <a:lnTo>
                  <a:pt x="588150" y="435605"/>
                </a:lnTo>
                <a:lnTo>
                  <a:pt x="588150" y="437170"/>
                </a:lnTo>
                <a:lnTo>
                  <a:pt x="587940" y="437818"/>
                </a:lnTo>
                <a:lnTo>
                  <a:pt x="587114" y="438814"/>
                </a:lnTo>
                <a:close/>
              </a:path>
              <a:path w="817879" h="439420">
                <a:moveTo>
                  <a:pt x="596295" y="438814"/>
                </a:moveTo>
                <a:lnTo>
                  <a:pt x="593961" y="438814"/>
                </a:lnTo>
                <a:lnTo>
                  <a:pt x="593139" y="437818"/>
                </a:lnTo>
                <a:lnTo>
                  <a:pt x="592932" y="437170"/>
                </a:lnTo>
                <a:lnTo>
                  <a:pt x="592932" y="435605"/>
                </a:lnTo>
                <a:lnTo>
                  <a:pt x="593139" y="434968"/>
                </a:lnTo>
                <a:lnTo>
                  <a:pt x="593961" y="433975"/>
                </a:lnTo>
                <a:lnTo>
                  <a:pt x="596295" y="433975"/>
                </a:lnTo>
                <a:lnTo>
                  <a:pt x="597118" y="434968"/>
                </a:lnTo>
                <a:lnTo>
                  <a:pt x="597331" y="435605"/>
                </a:lnTo>
                <a:lnTo>
                  <a:pt x="597331" y="437170"/>
                </a:lnTo>
                <a:lnTo>
                  <a:pt x="597121" y="437818"/>
                </a:lnTo>
                <a:lnTo>
                  <a:pt x="596295" y="438814"/>
                </a:lnTo>
                <a:close/>
              </a:path>
              <a:path w="817879" h="439420">
                <a:moveTo>
                  <a:pt x="605476" y="438814"/>
                </a:moveTo>
                <a:lnTo>
                  <a:pt x="603142" y="438814"/>
                </a:lnTo>
                <a:lnTo>
                  <a:pt x="602320" y="437818"/>
                </a:lnTo>
                <a:lnTo>
                  <a:pt x="602113" y="437170"/>
                </a:lnTo>
                <a:lnTo>
                  <a:pt x="602113" y="435605"/>
                </a:lnTo>
                <a:lnTo>
                  <a:pt x="602320" y="434968"/>
                </a:lnTo>
                <a:lnTo>
                  <a:pt x="603142" y="433975"/>
                </a:lnTo>
                <a:lnTo>
                  <a:pt x="605476" y="433975"/>
                </a:lnTo>
                <a:lnTo>
                  <a:pt x="606299" y="434968"/>
                </a:lnTo>
                <a:lnTo>
                  <a:pt x="606512" y="435605"/>
                </a:lnTo>
                <a:lnTo>
                  <a:pt x="606512" y="437170"/>
                </a:lnTo>
                <a:lnTo>
                  <a:pt x="606302" y="437818"/>
                </a:lnTo>
                <a:lnTo>
                  <a:pt x="605476" y="438814"/>
                </a:lnTo>
                <a:close/>
              </a:path>
              <a:path w="817879" h="439420">
                <a:moveTo>
                  <a:pt x="614657" y="438814"/>
                </a:moveTo>
                <a:lnTo>
                  <a:pt x="612323" y="438814"/>
                </a:lnTo>
                <a:lnTo>
                  <a:pt x="611501" y="437818"/>
                </a:lnTo>
                <a:lnTo>
                  <a:pt x="611294" y="437170"/>
                </a:lnTo>
                <a:lnTo>
                  <a:pt x="611294" y="435605"/>
                </a:lnTo>
                <a:lnTo>
                  <a:pt x="611501" y="434968"/>
                </a:lnTo>
                <a:lnTo>
                  <a:pt x="612323" y="433975"/>
                </a:lnTo>
                <a:lnTo>
                  <a:pt x="614657" y="433975"/>
                </a:lnTo>
                <a:lnTo>
                  <a:pt x="615480" y="434968"/>
                </a:lnTo>
                <a:lnTo>
                  <a:pt x="615693" y="435605"/>
                </a:lnTo>
                <a:lnTo>
                  <a:pt x="615693" y="437170"/>
                </a:lnTo>
                <a:lnTo>
                  <a:pt x="615483" y="437818"/>
                </a:lnTo>
                <a:lnTo>
                  <a:pt x="614657" y="438814"/>
                </a:lnTo>
                <a:close/>
              </a:path>
              <a:path w="817879" h="439420">
                <a:moveTo>
                  <a:pt x="623838" y="438814"/>
                </a:moveTo>
                <a:lnTo>
                  <a:pt x="621504" y="438814"/>
                </a:lnTo>
                <a:lnTo>
                  <a:pt x="620681" y="437818"/>
                </a:lnTo>
                <a:lnTo>
                  <a:pt x="620475" y="437170"/>
                </a:lnTo>
                <a:lnTo>
                  <a:pt x="620475" y="435605"/>
                </a:lnTo>
                <a:lnTo>
                  <a:pt x="620681" y="434968"/>
                </a:lnTo>
                <a:lnTo>
                  <a:pt x="621504" y="433975"/>
                </a:lnTo>
                <a:lnTo>
                  <a:pt x="623838" y="433975"/>
                </a:lnTo>
                <a:lnTo>
                  <a:pt x="624661" y="434968"/>
                </a:lnTo>
                <a:lnTo>
                  <a:pt x="624873" y="435605"/>
                </a:lnTo>
                <a:lnTo>
                  <a:pt x="624873" y="437170"/>
                </a:lnTo>
                <a:lnTo>
                  <a:pt x="624663" y="437818"/>
                </a:lnTo>
                <a:lnTo>
                  <a:pt x="623838" y="438814"/>
                </a:lnTo>
                <a:close/>
              </a:path>
              <a:path w="817879" h="439420">
                <a:moveTo>
                  <a:pt x="633019" y="438814"/>
                </a:moveTo>
                <a:lnTo>
                  <a:pt x="630684" y="438814"/>
                </a:lnTo>
                <a:lnTo>
                  <a:pt x="629862" y="437818"/>
                </a:lnTo>
                <a:lnTo>
                  <a:pt x="629656" y="437170"/>
                </a:lnTo>
                <a:lnTo>
                  <a:pt x="629656" y="435605"/>
                </a:lnTo>
                <a:lnTo>
                  <a:pt x="629862" y="434968"/>
                </a:lnTo>
                <a:lnTo>
                  <a:pt x="630684" y="433975"/>
                </a:lnTo>
                <a:lnTo>
                  <a:pt x="633019" y="433975"/>
                </a:lnTo>
                <a:lnTo>
                  <a:pt x="633841" y="434968"/>
                </a:lnTo>
                <a:lnTo>
                  <a:pt x="634054" y="435605"/>
                </a:lnTo>
                <a:lnTo>
                  <a:pt x="634054" y="437170"/>
                </a:lnTo>
                <a:lnTo>
                  <a:pt x="633844" y="437818"/>
                </a:lnTo>
                <a:lnTo>
                  <a:pt x="633019" y="438814"/>
                </a:lnTo>
                <a:close/>
              </a:path>
              <a:path w="817879" h="439420">
                <a:moveTo>
                  <a:pt x="642200" y="438814"/>
                </a:moveTo>
                <a:lnTo>
                  <a:pt x="639865" y="438814"/>
                </a:lnTo>
                <a:lnTo>
                  <a:pt x="639043" y="437818"/>
                </a:lnTo>
                <a:lnTo>
                  <a:pt x="638837" y="437170"/>
                </a:lnTo>
                <a:lnTo>
                  <a:pt x="638837" y="435605"/>
                </a:lnTo>
                <a:lnTo>
                  <a:pt x="639043" y="434968"/>
                </a:lnTo>
                <a:lnTo>
                  <a:pt x="639865" y="433975"/>
                </a:lnTo>
                <a:lnTo>
                  <a:pt x="642200" y="433975"/>
                </a:lnTo>
                <a:lnTo>
                  <a:pt x="643022" y="434968"/>
                </a:lnTo>
                <a:lnTo>
                  <a:pt x="643235" y="435605"/>
                </a:lnTo>
                <a:lnTo>
                  <a:pt x="643235" y="437170"/>
                </a:lnTo>
                <a:lnTo>
                  <a:pt x="643025" y="437818"/>
                </a:lnTo>
                <a:lnTo>
                  <a:pt x="642200" y="438814"/>
                </a:lnTo>
                <a:close/>
              </a:path>
              <a:path w="817879" h="439420">
                <a:moveTo>
                  <a:pt x="651384" y="438814"/>
                </a:moveTo>
                <a:lnTo>
                  <a:pt x="649050" y="438814"/>
                </a:lnTo>
                <a:lnTo>
                  <a:pt x="648228" y="437818"/>
                </a:lnTo>
                <a:lnTo>
                  <a:pt x="648021" y="437170"/>
                </a:lnTo>
                <a:lnTo>
                  <a:pt x="648021" y="435605"/>
                </a:lnTo>
                <a:lnTo>
                  <a:pt x="648228" y="434968"/>
                </a:lnTo>
                <a:lnTo>
                  <a:pt x="649050" y="433975"/>
                </a:lnTo>
                <a:lnTo>
                  <a:pt x="651384" y="433975"/>
                </a:lnTo>
                <a:lnTo>
                  <a:pt x="652207" y="434968"/>
                </a:lnTo>
                <a:lnTo>
                  <a:pt x="652420" y="435605"/>
                </a:lnTo>
                <a:lnTo>
                  <a:pt x="652420" y="437170"/>
                </a:lnTo>
                <a:lnTo>
                  <a:pt x="652210" y="437818"/>
                </a:lnTo>
                <a:lnTo>
                  <a:pt x="651384" y="438814"/>
                </a:lnTo>
                <a:close/>
              </a:path>
              <a:path w="817879" h="439420">
                <a:moveTo>
                  <a:pt x="660565" y="438814"/>
                </a:moveTo>
                <a:lnTo>
                  <a:pt x="658231" y="438814"/>
                </a:lnTo>
                <a:lnTo>
                  <a:pt x="657409" y="437818"/>
                </a:lnTo>
                <a:lnTo>
                  <a:pt x="657202" y="437170"/>
                </a:lnTo>
                <a:lnTo>
                  <a:pt x="657202" y="435605"/>
                </a:lnTo>
                <a:lnTo>
                  <a:pt x="657409" y="434968"/>
                </a:lnTo>
                <a:lnTo>
                  <a:pt x="658231" y="433975"/>
                </a:lnTo>
                <a:lnTo>
                  <a:pt x="660565" y="433975"/>
                </a:lnTo>
                <a:lnTo>
                  <a:pt x="661388" y="434968"/>
                </a:lnTo>
                <a:lnTo>
                  <a:pt x="661601" y="435605"/>
                </a:lnTo>
                <a:lnTo>
                  <a:pt x="661601" y="437170"/>
                </a:lnTo>
                <a:lnTo>
                  <a:pt x="661391" y="437818"/>
                </a:lnTo>
                <a:lnTo>
                  <a:pt x="660565" y="438814"/>
                </a:lnTo>
                <a:close/>
              </a:path>
              <a:path w="817879" h="439420">
                <a:moveTo>
                  <a:pt x="669746" y="438814"/>
                </a:moveTo>
                <a:lnTo>
                  <a:pt x="667412" y="438814"/>
                </a:lnTo>
                <a:lnTo>
                  <a:pt x="666590" y="437818"/>
                </a:lnTo>
                <a:lnTo>
                  <a:pt x="666383" y="437170"/>
                </a:lnTo>
                <a:lnTo>
                  <a:pt x="666383" y="435605"/>
                </a:lnTo>
                <a:lnTo>
                  <a:pt x="666590" y="434968"/>
                </a:lnTo>
                <a:lnTo>
                  <a:pt x="667412" y="433975"/>
                </a:lnTo>
                <a:lnTo>
                  <a:pt x="669746" y="433975"/>
                </a:lnTo>
                <a:lnTo>
                  <a:pt x="670569" y="434968"/>
                </a:lnTo>
                <a:lnTo>
                  <a:pt x="670781" y="435605"/>
                </a:lnTo>
                <a:lnTo>
                  <a:pt x="670781" y="437170"/>
                </a:lnTo>
                <a:lnTo>
                  <a:pt x="670572" y="437818"/>
                </a:lnTo>
                <a:lnTo>
                  <a:pt x="669746" y="438814"/>
                </a:lnTo>
                <a:close/>
              </a:path>
              <a:path w="817879" h="439420">
                <a:moveTo>
                  <a:pt x="678927" y="438814"/>
                </a:moveTo>
                <a:lnTo>
                  <a:pt x="676592" y="438814"/>
                </a:lnTo>
                <a:lnTo>
                  <a:pt x="675770" y="437818"/>
                </a:lnTo>
                <a:lnTo>
                  <a:pt x="675564" y="437170"/>
                </a:lnTo>
                <a:lnTo>
                  <a:pt x="675564" y="435605"/>
                </a:lnTo>
                <a:lnTo>
                  <a:pt x="675770" y="434968"/>
                </a:lnTo>
                <a:lnTo>
                  <a:pt x="676592" y="433975"/>
                </a:lnTo>
                <a:lnTo>
                  <a:pt x="678927" y="433975"/>
                </a:lnTo>
                <a:lnTo>
                  <a:pt x="679749" y="434968"/>
                </a:lnTo>
                <a:lnTo>
                  <a:pt x="679962" y="435605"/>
                </a:lnTo>
                <a:lnTo>
                  <a:pt x="679962" y="437170"/>
                </a:lnTo>
                <a:lnTo>
                  <a:pt x="679752" y="437818"/>
                </a:lnTo>
                <a:lnTo>
                  <a:pt x="678927" y="438814"/>
                </a:lnTo>
                <a:close/>
              </a:path>
              <a:path w="817879" h="439420">
                <a:moveTo>
                  <a:pt x="688108" y="438814"/>
                </a:moveTo>
                <a:lnTo>
                  <a:pt x="685773" y="438814"/>
                </a:lnTo>
                <a:lnTo>
                  <a:pt x="684951" y="437818"/>
                </a:lnTo>
                <a:lnTo>
                  <a:pt x="684745" y="437170"/>
                </a:lnTo>
                <a:lnTo>
                  <a:pt x="684745" y="435605"/>
                </a:lnTo>
                <a:lnTo>
                  <a:pt x="684951" y="434968"/>
                </a:lnTo>
                <a:lnTo>
                  <a:pt x="685773" y="433975"/>
                </a:lnTo>
                <a:lnTo>
                  <a:pt x="688108" y="433975"/>
                </a:lnTo>
                <a:lnTo>
                  <a:pt x="688930" y="434968"/>
                </a:lnTo>
                <a:lnTo>
                  <a:pt x="689143" y="435605"/>
                </a:lnTo>
                <a:lnTo>
                  <a:pt x="689143" y="437170"/>
                </a:lnTo>
                <a:lnTo>
                  <a:pt x="688933" y="437818"/>
                </a:lnTo>
                <a:lnTo>
                  <a:pt x="688108" y="438814"/>
                </a:lnTo>
                <a:close/>
              </a:path>
              <a:path w="817879" h="439420">
                <a:moveTo>
                  <a:pt x="697289" y="438814"/>
                </a:moveTo>
                <a:lnTo>
                  <a:pt x="694954" y="438814"/>
                </a:lnTo>
                <a:lnTo>
                  <a:pt x="694132" y="437818"/>
                </a:lnTo>
                <a:lnTo>
                  <a:pt x="693926" y="437170"/>
                </a:lnTo>
                <a:lnTo>
                  <a:pt x="693926" y="435605"/>
                </a:lnTo>
                <a:lnTo>
                  <a:pt x="694132" y="434968"/>
                </a:lnTo>
                <a:lnTo>
                  <a:pt x="694954" y="433975"/>
                </a:lnTo>
                <a:lnTo>
                  <a:pt x="697289" y="433975"/>
                </a:lnTo>
                <a:lnTo>
                  <a:pt x="698111" y="434968"/>
                </a:lnTo>
                <a:lnTo>
                  <a:pt x="698324" y="435605"/>
                </a:lnTo>
                <a:lnTo>
                  <a:pt x="698324" y="437170"/>
                </a:lnTo>
                <a:lnTo>
                  <a:pt x="698114" y="437818"/>
                </a:lnTo>
                <a:lnTo>
                  <a:pt x="697289" y="438814"/>
                </a:lnTo>
                <a:close/>
              </a:path>
              <a:path w="817879" h="439420">
                <a:moveTo>
                  <a:pt x="706470" y="438814"/>
                </a:moveTo>
                <a:lnTo>
                  <a:pt x="704135" y="438814"/>
                </a:lnTo>
                <a:lnTo>
                  <a:pt x="703313" y="437818"/>
                </a:lnTo>
                <a:lnTo>
                  <a:pt x="703107" y="437170"/>
                </a:lnTo>
                <a:lnTo>
                  <a:pt x="703107" y="435605"/>
                </a:lnTo>
                <a:lnTo>
                  <a:pt x="703313" y="434968"/>
                </a:lnTo>
                <a:lnTo>
                  <a:pt x="704135" y="433975"/>
                </a:lnTo>
                <a:lnTo>
                  <a:pt x="706470" y="433975"/>
                </a:lnTo>
                <a:lnTo>
                  <a:pt x="707292" y="434968"/>
                </a:lnTo>
                <a:lnTo>
                  <a:pt x="707505" y="435605"/>
                </a:lnTo>
                <a:lnTo>
                  <a:pt x="707505" y="437170"/>
                </a:lnTo>
                <a:lnTo>
                  <a:pt x="707295" y="437818"/>
                </a:lnTo>
                <a:lnTo>
                  <a:pt x="706470" y="438814"/>
                </a:lnTo>
                <a:close/>
              </a:path>
              <a:path w="817879" h="439420">
                <a:moveTo>
                  <a:pt x="715650" y="438814"/>
                </a:moveTo>
                <a:lnTo>
                  <a:pt x="713316" y="438814"/>
                </a:lnTo>
                <a:lnTo>
                  <a:pt x="712494" y="437818"/>
                </a:lnTo>
                <a:lnTo>
                  <a:pt x="712288" y="437170"/>
                </a:lnTo>
                <a:lnTo>
                  <a:pt x="712288" y="435605"/>
                </a:lnTo>
                <a:lnTo>
                  <a:pt x="712494" y="434968"/>
                </a:lnTo>
                <a:lnTo>
                  <a:pt x="713316" y="433975"/>
                </a:lnTo>
                <a:lnTo>
                  <a:pt x="715650" y="433975"/>
                </a:lnTo>
                <a:lnTo>
                  <a:pt x="716473" y="434968"/>
                </a:lnTo>
                <a:lnTo>
                  <a:pt x="716686" y="435605"/>
                </a:lnTo>
                <a:lnTo>
                  <a:pt x="716686" y="437170"/>
                </a:lnTo>
                <a:lnTo>
                  <a:pt x="716476" y="437818"/>
                </a:lnTo>
                <a:lnTo>
                  <a:pt x="715650" y="438814"/>
                </a:lnTo>
                <a:close/>
              </a:path>
              <a:path w="817879" h="439420">
                <a:moveTo>
                  <a:pt x="724831" y="438814"/>
                </a:moveTo>
                <a:lnTo>
                  <a:pt x="722497" y="438814"/>
                </a:lnTo>
                <a:lnTo>
                  <a:pt x="721675" y="437818"/>
                </a:lnTo>
                <a:lnTo>
                  <a:pt x="721469" y="437170"/>
                </a:lnTo>
                <a:lnTo>
                  <a:pt x="721469" y="435605"/>
                </a:lnTo>
                <a:lnTo>
                  <a:pt x="721675" y="434968"/>
                </a:lnTo>
                <a:lnTo>
                  <a:pt x="722497" y="433975"/>
                </a:lnTo>
                <a:lnTo>
                  <a:pt x="724831" y="433975"/>
                </a:lnTo>
                <a:lnTo>
                  <a:pt x="725654" y="434968"/>
                </a:lnTo>
                <a:lnTo>
                  <a:pt x="725867" y="435605"/>
                </a:lnTo>
                <a:lnTo>
                  <a:pt x="725867" y="437170"/>
                </a:lnTo>
                <a:lnTo>
                  <a:pt x="725657" y="437818"/>
                </a:lnTo>
                <a:lnTo>
                  <a:pt x="724831" y="438814"/>
                </a:lnTo>
                <a:close/>
              </a:path>
              <a:path w="817879" h="439420">
                <a:moveTo>
                  <a:pt x="734012" y="438814"/>
                </a:moveTo>
                <a:lnTo>
                  <a:pt x="731678" y="438814"/>
                </a:lnTo>
                <a:lnTo>
                  <a:pt x="730856" y="437818"/>
                </a:lnTo>
                <a:lnTo>
                  <a:pt x="730649" y="437170"/>
                </a:lnTo>
                <a:lnTo>
                  <a:pt x="730649" y="435605"/>
                </a:lnTo>
                <a:lnTo>
                  <a:pt x="730856" y="434968"/>
                </a:lnTo>
                <a:lnTo>
                  <a:pt x="731678" y="433975"/>
                </a:lnTo>
                <a:lnTo>
                  <a:pt x="734012" y="433975"/>
                </a:lnTo>
                <a:lnTo>
                  <a:pt x="734835" y="434968"/>
                </a:lnTo>
                <a:lnTo>
                  <a:pt x="735048" y="435605"/>
                </a:lnTo>
                <a:lnTo>
                  <a:pt x="735048" y="437170"/>
                </a:lnTo>
                <a:lnTo>
                  <a:pt x="734838" y="437818"/>
                </a:lnTo>
                <a:lnTo>
                  <a:pt x="734012" y="438814"/>
                </a:lnTo>
                <a:close/>
              </a:path>
              <a:path w="817879" h="439420">
                <a:moveTo>
                  <a:pt x="743193" y="438814"/>
                </a:moveTo>
                <a:lnTo>
                  <a:pt x="740859" y="438814"/>
                </a:lnTo>
                <a:lnTo>
                  <a:pt x="740037" y="437818"/>
                </a:lnTo>
                <a:lnTo>
                  <a:pt x="739830" y="437170"/>
                </a:lnTo>
                <a:lnTo>
                  <a:pt x="739830" y="435605"/>
                </a:lnTo>
                <a:lnTo>
                  <a:pt x="740037" y="434968"/>
                </a:lnTo>
                <a:lnTo>
                  <a:pt x="740859" y="433975"/>
                </a:lnTo>
                <a:lnTo>
                  <a:pt x="743193" y="433975"/>
                </a:lnTo>
                <a:lnTo>
                  <a:pt x="744016" y="434968"/>
                </a:lnTo>
                <a:lnTo>
                  <a:pt x="744229" y="435605"/>
                </a:lnTo>
                <a:lnTo>
                  <a:pt x="744229" y="437170"/>
                </a:lnTo>
                <a:lnTo>
                  <a:pt x="744019" y="437818"/>
                </a:lnTo>
                <a:lnTo>
                  <a:pt x="743193" y="438814"/>
                </a:lnTo>
                <a:close/>
              </a:path>
              <a:path w="817879" h="439420">
                <a:moveTo>
                  <a:pt x="752374" y="438814"/>
                </a:moveTo>
                <a:lnTo>
                  <a:pt x="750040" y="438814"/>
                </a:lnTo>
                <a:lnTo>
                  <a:pt x="749218" y="437818"/>
                </a:lnTo>
                <a:lnTo>
                  <a:pt x="749011" y="437170"/>
                </a:lnTo>
                <a:lnTo>
                  <a:pt x="749011" y="435605"/>
                </a:lnTo>
                <a:lnTo>
                  <a:pt x="749218" y="434968"/>
                </a:lnTo>
                <a:lnTo>
                  <a:pt x="750040" y="433975"/>
                </a:lnTo>
                <a:lnTo>
                  <a:pt x="752374" y="433975"/>
                </a:lnTo>
                <a:lnTo>
                  <a:pt x="753197" y="434968"/>
                </a:lnTo>
                <a:lnTo>
                  <a:pt x="753410" y="435605"/>
                </a:lnTo>
                <a:lnTo>
                  <a:pt x="753410" y="437170"/>
                </a:lnTo>
                <a:lnTo>
                  <a:pt x="753200" y="437818"/>
                </a:lnTo>
                <a:lnTo>
                  <a:pt x="752374" y="438814"/>
                </a:lnTo>
                <a:close/>
              </a:path>
              <a:path w="817879" h="439420">
                <a:moveTo>
                  <a:pt x="761555" y="438814"/>
                </a:moveTo>
                <a:lnTo>
                  <a:pt x="759220" y="438814"/>
                </a:lnTo>
                <a:lnTo>
                  <a:pt x="758398" y="437818"/>
                </a:lnTo>
                <a:lnTo>
                  <a:pt x="758192" y="437170"/>
                </a:lnTo>
                <a:lnTo>
                  <a:pt x="758192" y="435605"/>
                </a:lnTo>
                <a:lnTo>
                  <a:pt x="758398" y="434968"/>
                </a:lnTo>
                <a:lnTo>
                  <a:pt x="759220" y="433975"/>
                </a:lnTo>
                <a:lnTo>
                  <a:pt x="761555" y="433975"/>
                </a:lnTo>
                <a:lnTo>
                  <a:pt x="762377" y="434968"/>
                </a:lnTo>
                <a:lnTo>
                  <a:pt x="762590" y="435605"/>
                </a:lnTo>
                <a:lnTo>
                  <a:pt x="762590" y="437170"/>
                </a:lnTo>
                <a:lnTo>
                  <a:pt x="762380" y="437818"/>
                </a:lnTo>
                <a:lnTo>
                  <a:pt x="761555" y="438814"/>
                </a:lnTo>
                <a:close/>
              </a:path>
              <a:path w="817879" h="439420">
                <a:moveTo>
                  <a:pt x="770739" y="438814"/>
                </a:moveTo>
                <a:lnTo>
                  <a:pt x="768405" y="438814"/>
                </a:lnTo>
                <a:lnTo>
                  <a:pt x="767583" y="437818"/>
                </a:lnTo>
                <a:lnTo>
                  <a:pt x="767377" y="437170"/>
                </a:lnTo>
                <a:lnTo>
                  <a:pt x="767377" y="435605"/>
                </a:lnTo>
                <a:lnTo>
                  <a:pt x="767583" y="434968"/>
                </a:lnTo>
                <a:lnTo>
                  <a:pt x="768405" y="433975"/>
                </a:lnTo>
                <a:lnTo>
                  <a:pt x="770739" y="433975"/>
                </a:lnTo>
                <a:lnTo>
                  <a:pt x="771562" y="434968"/>
                </a:lnTo>
                <a:lnTo>
                  <a:pt x="771775" y="435605"/>
                </a:lnTo>
                <a:lnTo>
                  <a:pt x="771775" y="437170"/>
                </a:lnTo>
                <a:lnTo>
                  <a:pt x="771565" y="437818"/>
                </a:lnTo>
                <a:lnTo>
                  <a:pt x="770739" y="438814"/>
                </a:lnTo>
                <a:close/>
              </a:path>
              <a:path w="817879" h="439420">
                <a:moveTo>
                  <a:pt x="779920" y="438814"/>
                </a:moveTo>
                <a:lnTo>
                  <a:pt x="777586" y="438814"/>
                </a:lnTo>
                <a:lnTo>
                  <a:pt x="776764" y="437818"/>
                </a:lnTo>
                <a:lnTo>
                  <a:pt x="776557" y="437170"/>
                </a:lnTo>
                <a:lnTo>
                  <a:pt x="776557" y="435605"/>
                </a:lnTo>
                <a:lnTo>
                  <a:pt x="776764" y="434968"/>
                </a:lnTo>
                <a:lnTo>
                  <a:pt x="777586" y="433975"/>
                </a:lnTo>
                <a:lnTo>
                  <a:pt x="779920" y="433975"/>
                </a:lnTo>
                <a:lnTo>
                  <a:pt x="780743" y="434968"/>
                </a:lnTo>
                <a:lnTo>
                  <a:pt x="780956" y="435605"/>
                </a:lnTo>
                <a:lnTo>
                  <a:pt x="780956" y="437170"/>
                </a:lnTo>
                <a:lnTo>
                  <a:pt x="780746" y="437818"/>
                </a:lnTo>
                <a:lnTo>
                  <a:pt x="779920" y="438814"/>
                </a:lnTo>
                <a:close/>
              </a:path>
              <a:path w="817879" h="439420">
                <a:moveTo>
                  <a:pt x="789101" y="438814"/>
                </a:moveTo>
                <a:lnTo>
                  <a:pt x="786767" y="438814"/>
                </a:lnTo>
                <a:lnTo>
                  <a:pt x="785945" y="437818"/>
                </a:lnTo>
                <a:lnTo>
                  <a:pt x="785738" y="437170"/>
                </a:lnTo>
                <a:lnTo>
                  <a:pt x="785738" y="435605"/>
                </a:lnTo>
                <a:lnTo>
                  <a:pt x="785945" y="434968"/>
                </a:lnTo>
                <a:lnTo>
                  <a:pt x="786767" y="433975"/>
                </a:lnTo>
                <a:lnTo>
                  <a:pt x="789101" y="433975"/>
                </a:lnTo>
                <a:lnTo>
                  <a:pt x="789924" y="434968"/>
                </a:lnTo>
                <a:lnTo>
                  <a:pt x="790137" y="435605"/>
                </a:lnTo>
                <a:lnTo>
                  <a:pt x="790137" y="437170"/>
                </a:lnTo>
                <a:lnTo>
                  <a:pt x="789927" y="437818"/>
                </a:lnTo>
                <a:lnTo>
                  <a:pt x="789101" y="438814"/>
                </a:lnTo>
                <a:close/>
              </a:path>
              <a:path w="817879" h="439420">
                <a:moveTo>
                  <a:pt x="798282" y="438814"/>
                </a:moveTo>
                <a:lnTo>
                  <a:pt x="795948" y="438814"/>
                </a:lnTo>
                <a:lnTo>
                  <a:pt x="795126" y="437818"/>
                </a:lnTo>
                <a:lnTo>
                  <a:pt x="794919" y="437170"/>
                </a:lnTo>
                <a:lnTo>
                  <a:pt x="794919" y="435605"/>
                </a:lnTo>
                <a:lnTo>
                  <a:pt x="795126" y="434968"/>
                </a:lnTo>
                <a:lnTo>
                  <a:pt x="795948" y="433975"/>
                </a:lnTo>
                <a:lnTo>
                  <a:pt x="798282" y="433975"/>
                </a:lnTo>
                <a:lnTo>
                  <a:pt x="799105" y="434968"/>
                </a:lnTo>
                <a:lnTo>
                  <a:pt x="799318" y="435605"/>
                </a:lnTo>
                <a:lnTo>
                  <a:pt x="799318" y="437170"/>
                </a:lnTo>
                <a:lnTo>
                  <a:pt x="799108" y="437818"/>
                </a:lnTo>
                <a:lnTo>
                  <a:pt x="798282" y="438814"/>
                </a:lnTo>
                <a:close/>
              </a:path>
              <a:path w="817879" h="439420">
                <a:moveTo>
                  <a:pt x="807463" y="438814"/>
                </a:moveTo>
                <a:lnTo>
                  <a:pt x="805129" y="438814"/>
                </a:lnTo>
                <a:lnTo>
                  <a:pt x="804307" y="437818"/>
                </a:lnTo>
                <a:lnTo>
                  <a:pt x="804100" y="437170"/>
                </a:lnTo>
                <a:lnTo>
                  <a:pt x="804100" y="435605"/>
                </a:lnTo>
                <a:lnTo>
                  <a:pt x="804307" y="434968"/>
                </a:lnTo>
                <a:lnTo>
                  <a:pt x="805129" y="433975"/>
                </a:lnTo>
                <a:lnTo>
                  <a:pt x="807463" y="433975"/>
                </a:lnTo>
                <a:lnTo>
                  <a:pt x="808286" y="434968"/>
                </a:lnTo>
                <a:lnTo>
                  <a:pt x="808498" y="435605"/>
                </a:lnTo>
                <a:lnTo>
                  <a:pt x="808498" y="437170"/>
                </a:lnTo>
                <a:lnTo>
                  <a:pt x="808289" y="437818"/>
                </a:lnTo>
                <a:lnTo>
                  <a:pt x="807463" y="438814"/>
                </a:lnTo>
                <a:close/>
              </a:path>
              <a:path w="817879" h="439420">
                <a:moveTo>
                  <a:pt x="816644" y="438814"/>
                </a:moveTo>
                <a:lnTo>
                  <a:pt x="814309" y="438814"/>
                </a:lnTo>
                <a:lnTo>
                  <a:pt x="813487" y="437818"/>
                </a:lnTo>
                <a:lnTo>
                  <a:pt x="813281" y="437170"/>
                </a:lnTo>
                <a:lnTo>
                  <a:pt x="813281" y="435605"/>
                </a:lnTo>
                <a:lnTo>
                  <a:pt x="813487" y="434968"/>
                </a:lnTo>
                <a:lnTo>
                  <a:pt x="814309" y="433975"/>
                </a:lnTo>
                <a:lnTo>
                  <a:pt x="816644" y="433975"/>
                </a:lnTo>
                <a:lnTo>
                  <a:pt x="817466" y="434968"/>
                </a:lnTo>
                <a:lnTo>
                  <a:pt x="817679" y="435605"/>
                </a:lnTo>
                <a:lnTo>
                  <a:pt x="817679" y="437170"/>
                </a:lnTo>
                <a:lnTo>
                  <a:pt x="817469" y="437818"/>
                </a:lnTo>
                <a:lnTo>
                  <a:pt x="816644" y="438814"/>
                </a:lnTo>
                <a:close/>
              </a:path>
            </a:pathLst>
          </a:custGeom>
          <a:solidFill>
            <a:srgbClr val="4278A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bg 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29677" y="5243603"/>
            <a:ext cx="76200" cy="76199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29677" y="5529353"/>
            <a:ext cx="76200" cy="76199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29677" y="5815103"/>
            <a:ext cx="76200" cy="76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FD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21044" y="1063889"/>
            <a:ext cx="10094944" cy="1631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50" b="1" i="0">
                <a:solidFill>
                  <a:srgbClr val="1D5B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72862" y="2884548"/>
            <a:ext cx="7902575" cy="4985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D5B8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59630" cy="934085"/>
          </a:xfrm>
          <a:custGeom>
            <a:avLst/>
            <a:gdLst/>
            <a:ahLst/>
            <a:cxnLst/>
            <a:rect l="l" t="t" r="r" b="b"/>
            <a:pathLst>
              <a:path w="4659630" h="934085">
                <a:moveTo>
                  <a:pt x="0" y="933512"/>
                </a:moveTo>
                <a:lnTo>
                  <a:pt x="0" y="0"/>
                </a:lnTo>
                <a:lnTo>
                  <a:pt x="4659321" y="0"/>
                </a:lnTo>
                <a:lnTo>
                  <a:pt x="4653003" y="5100"/>
                </a:lnTo>
                <a:lnTo>
                  <a:pt x="4647180" y="9547"/>
                </a:lnTo>
                <a:lnTo>
                  <a:pt x="4641240" y="13896"/>
                </a:lnTo>
                <a:lnTo>
                  <a:pt x="4635458" y="18363"/>
                </a:lnTo>
                <a:lnTo>
                  <a:pt x="4630108" y="23164"/>
                </a:lnTo>
                <a:lnTo>
                  <a:pt x="4604785" y="46706"/>
                </a:lnTo>
                <a:lnTo>
                  <a:pt x="4577807" y="68140"/>
                </a:lnTo>
                <a:lnTo>
                  <a:pt x="4521725" y="108232"/>
                </a:lnTo>
                <a:lnTo>
                  <a:pt x="4475614" y="139142"/>
                </a:lnTo>
                <a:lnTo>
                  <a:pt x="4428203" y="167885"/>
                </a:lnTo>
                <a:lnTo>
                  <a:pt x="4379768" y="194895"/>
                </a:lnTo>
                <a:lnTo>
                  <a:pt x="4330585" y="220606"/>
                </a:lnTo>
                <a:lnTo>
                  <a:pt x="4264805" y="250468"/>
                </a:lnTo>
                <a:lnTo>
                  <a:pt x="4199428" y="281369"/>
                </a:lnTo>
                <a:lnTo>
                  <a:pt x="4155322" y="300625"/>
                </a:lnTo>
                <a:lnTo>
                  <a:pt x="4110774" y="318749"/>
                </a:lnTo>
                <a:lnTo>
                  <a:pt x="4065875" y="335998"/>
                </a:lnTo>
                <a:lnTo>
                  <a:pt x="3975400" y="368897"/>
                </a:lnTo>
                <a:lnTo>
                  <a:pt x="3927930" y="385192"/>
                </a:lnTo>
                <a:lnTo>
                  <a:pt x="3880145" y="400640"/>
                </a:lnTo>
                <a:lnTo>
                  <a:pt x="3766262" y="436167"/>
                </a:lnTo>
                <a:lnTo>
                  <a:pt x="3520443" y="497765"/>
                </a:lnTo>
                <a:lnTo>
                  <a:pt x="3431871" y="518213"/>
                </a:lnTo>
                <a:lnTo>
                  <a:pt x="3391110" y="526956"/>
                </a:lnTo>
                <a:lnTo>
                  <a:pt x="3350269" y="535226"/>
                </a:lnTo>
                <a:lnTo>
                  <a:pt x="3309350" y="543024"/>
                </a:lnTo>
                <a:lnTo>
                  <a:pt x="3266275" y="550523"/>
                </a:lnTo>
                <a:lnTo>
                  <a:pt x="2997014" y="594064"/>
                </a:lnTo>
                <a:lnTo>
                  <a:pt x="2970234" y="599000"/>
                </a:lnTo>
                <a:lnTo>
                  <a:pt x="2956843" y="601035"/>
                </a:lnTo>
                <a:lnTo>
                  <a:pt x="2919485" y="603638"/>
                </a:lnTo>
                <a:lnTo>
                  <a:pt x="2895694" y="606746"/>
                </a:lnTo>
                <a:lnTo>
                  <a:pt x="2871943" y="610287"/>
                </a:lnTo>
                <a:lnTo>
                  <a:pt x="2815100" y="617133"/>
                </a:lnTo>
                <a:lnTo>
                  <a:pt x="2782166" y="621974"/>
                </a:lnTo>
                <a:lnTo>
                  <a:pt x="2749113" y="626145"/>
                </a:lnTo>
                <a:lnTo>
                  <a:pt x="2719368" y="627882"/>
                </a:lnTo>
                <a:lnTo>
                  <a:pt x="2706944" y="627882"/>
                </a:lnTo>
                <a:lnTo>
                  <a:pt x="2703373" y="629562"/>
                </a:lnTo>
                <a:lnTo>
                  <a:pt x="2688105" y="634219"/>
                </a:lnTo>
                <a:lnTo>
                  <a:pt x="2676281" y="635654"/>
                </a:lnTo>
                <a:lnTo>
                  <a:pt x="2626496" y="635654"/>
                </a:lnTo>
                <a:lnTo>
                  <a:pt x="2620405" y="637964"/>
                </a:lnTo>
                <a:lnTo>
                  <a:pt x="2604038" y="642532"/>
                </a:lnTo>
                <a:lnTo>
                  <a:pt x="2594367" y="643635"/>
                </a:lnTo>
                <a:lnTo>
                  <a:pt x="2536598" y="643635"/>
                </a:lnTo>
                <a:lnTo>
                  <a:pt x="2529036" y="646366"/>
                </a:lnTo>
                <a:lnTo>
                  <a:pt x="2509518" y="651348"/>
                </a:lnTo>
                <a:lnTo>
                  <a:pt x="2492385" y="652903"/>
                </a:lnTo>
                <a:lnTo>
                  <a:pt x="2435068" y="652903"/>
                </a:lnTo>
                <a:lnTo>
                  <a:pt x="2428055" y="653140"/>
                </a:lnTo>
                <a:lnTo>
                  <a:pt x="2427807" y="653140"/>
                </a:lnTo>
                <a:lnTo>
                  <a:pt x="2420863" y="654558"/>
                </a:lnTo>
                <a:lnTo>
                  <a:pt x="2400276" y="659484"/>
                </a:lnTo>
                <a:lnTo>
                  <a:pt x="2381839" y="661148"/>
                </a:lnTo>
                <a:lnTo>
                  <a:pt x="2320672" y="661148"/>
                </a:lnTo>
                <a:lnTo>
                  <a:pt x="2312889" y="661358"/>
                </a:lnTo>
                <a:lnTo>
                  <a:pt x="2312366" y="661358"/>
                </a:lnTo>
                <a:lnTo>
                  <a:pt x="2304289" y="662959"/>
                </a:lnTo>
                <a:lnTo>
                  <a:pt x="2280521" y="668499"/>
                </a:lnTo>
                <a:lnTo>
                  <a:pt x="2267835" y="669681"/>
                </a:lnTo>
                <a:lnTo>
                  <a:pt x="2208508" y="669681"/>
                </a:lnTo>
                <a:lnTo>
                  <a:pt x="2167596" y="669825"/>
                </a:lnTo>
                <a:lnTo>
                  <a:pt x="2126959" y="673041"/>
                </a:lnTo>
                <a:lnTo>
                  <a:pt x="2086400" y="676888"/>
                </a:lnTo>
                <a:lnTo>
                  <a:pt x="2045724" y="678923"/>
                </a:lnTo>
                <a:lnTo>
                  <a:pt x="2016876" y="685424"/>
                </a:lnTo>
                <a:lnTo>
                  <a:pt x="1997958" y="686641"/>
                </a:lnTo>
                <a:lnTo>
                  <a:pt x="1796533" y="686641"/>
                </a:lnTo>
                <a:lnTo>
                  <a:pt x="1790199" y="686897"/>
                </a:lnTo>
                <a:lnTo>
                  <a:pt x="1789413" y="686897"/>
                </a:lnTo>
                <a:lnTo>
                  <a:pt x="1782329" y="688375"/>
                </a:lnTo>
                <a:lnTo>
                  <a:pt x="1760642" y="693301"/>
                </a:lnTo>
                <a:lnTo>
                  <a:pt x="1739136" y="694991"/>
                </a:lnTo>
                <a:lnTo>
                  <a:pt x="1604999" y="694991"/>
                </a:lnTo>
                <a:lnTo>
                  <a:pt x="1560082" y="696402"/>
                </a:lnTo>
                <a:lnTo>
                  <a:pt x="1515362" y="703287"/>
                </a:lnTo>
                <a:lnTo>
                  <a:pt x="1510961" y="703908"/>
                </a:lnTo>
                <a:lnTo>
                  <a:pt x="1396298" y="703908"/>
                </a:lnTo>
                <a:lnTo>
                  <a:pt x="1388246" y="704568"/>
                </a:lnTo>
                <a:lnTo>
                  <a:pt x="1381354" y="706228"/>
                </a:lnTo>
                <a:lnTo>
                  <a:pt x="1367957" y="709861"/>
                </a:lnTo>
                <a:lnTo>
                  <a:pt x="1354521" y="711506"/>
                </a:lnTo>
                <a:lnTo>
                  <a:pt x="1194760" y="711506"/>
                </a:lnTo>
                <a:lnTo>
                  <a:pt x="1187447" y="711666"/>
                </a:lnTo>
                <a:lnTo>
                  <a:pt x="1180552" y="712950"/>
                </a:lnTo>
                <a:lnTo>
                  <a:pt x="1155806" y="718414"/>
                </a:lnTo>
                <a:lnTo>
                  <a:pt x="1141749" y="719461"/>
                </a:lnTo>
                <a:lnTo>
                  <a:pt x="1063347" y="719461"/>
                </a:lnTo>
                <a:lnTo>
                  <a:pt x="1055785" y="722401"/>
                </a:lnTo>
                <a:lnTo>
                  <a:pt x="1040400" y="726698"/>
                </a:lnTo>
                <a:lnTo>
                  <a:pt x="1024856" y="728414"/>
                </a:lnTo>
                <a:lnTo>
                  <a:pt x="1012716" y="728677"/>
                </a:lnTo>
                <a:lnTo>
                  <a:pt x="978620" y="728677"/>
                </a:lnTo>
                <a:lnTo>
                  <a:pt x="971312" y="729120"/>
                </a:lnTo>
                <a:lnTo>
                  <a:pt x="964416" y="730803"/>
                </a:lnTo>
                <a:lnTo>
                  <a:pt x="949030" y="734955"/>
                </a:lnTo>
                <a:lnTo>
                  <a:pt x="933487" y="736763"/>
                </a:lnTo>
                <a:lnTo>
                  <a:pt x="923004" y="737105"/>
                </a:lnTo>
                <a:lnTo>
                  <a:pt x="884809" y="737105"/>
                </a:lnTo>
                <a:lnTo>
                  <a:pt x="877458" y="739835"/>
                </a:lnTo>
                <a:lnTo>
                  <a:pt x="865134" y="743383"/>
                </a:lnTo>
                <a:lnTo>
                  <a:pt x="854106" y="744877"/>
                </a:lnTo>
                <a:lnTo>
                  <a:pt x="810454" y="744877"/>
                </a:lnTo>
                <a:lnTo>
                  <a:pt x="802892" y="747817"/>
                </a:lnTo>
                <a:lnTo>
                  <a:pt x="782613" y="753396"/>
                </a:lnTo>
                <a:lnTo>
                  <a:pt x="761960" y="756376"/>
                </a:lnTo>
                <a:lnTo>
                  <a:pt x="741188" y="758332"/>
                </a:lnTo>
                <a:lnTo>
                  <a:pt x="720555" y="760840"/>
                </a:lnTo>
                <a:lnTo>
                  <a:pt x="555880" y="786045"/>
                </a:lnTo>
                <a:lnTo>
                  <a:pt x="504426" y="794824"/>
                </a:lnTo>
                <a:lnTo>
                  <a:pt x="453326" y="805080"/>
                </a:lnTo>
                <a:lnTo>
                  <a:pt x="402462" y="816321"/>
                </a:lnTo>
                <a:lnTo>
                  <a:pt x="351717" y="828054"/>
                </a:lnTo>
                <a:lnTo>
                  <a:pt x="298999" y="841152"/>
                </a:lnTo>
                <a:lnTo>
                  <a:pt x="246616" y="855491"/>
                </a:lnTo>
                <a:lnTo>
                  <a:pt x="142303" y="885606"/>
                </a:lnTo>
                <a:lnTo>
                  <a:pt x="90268" y="901635"/>
                </a:lnTo>
                <a:lnTo>
                  <a:pt x="38882" y="919318"/>
                </a:lnTo>
                <a:lnTo>
                  <a:pt x="0" y="933512"/>
                </a:lnTo>
                <a:close/>
              </a:path>
              <a:path w="4659630" h="934085">
                <a:moveTo>
                  <a:pt x="2715765" y="628092"/>
                </a:moveTo>
                <a:lnTo>
                  <a:pt x="2711564" y="628092"/>
                </a:lnTo>
                <a:lnTo>
                  <a:pt x="2706944" y="627882"/>
                </a:lnTo>
                <a:lnTo>
                  <a:pt x="2719368" y="627882"/>
                </a:lnTo>
                <a:lnTo>
                  <a:pt x="2715765" y="628092"/>
                </a:lnTo>
                <a:close/>
              </a:path>
              <a:path w="4659630" h="934085">
                <a:moveTo>
                  <a:pt x="2634268" y="636704"/>
                </a:moveTo>
                <a:lnTo>
                  <a:pt x="2626496" y="635654"/>
                </a:lnTo>
                <a:lnTo>
                  <a:pt x="2676281" y="635654"/>
                </a:lnTo>
                <a:lnTo>
                  <a:pt x="2672601" y="636100"/>
                </a:lnTo>
                <a:lnTo>
                  <a:pt x="2656940" y="636444"/>
                </a:lnTo>
                <a:lnTo>
                  <a:pt x="2642819" y="636444"/>
                </a:lnTo>
                <a:lnTo>
                  <a:pt x="2634268" y="636704"/>
                </a:lnTo>
                <a:close/>
              </a:path>
              <a:path w="4659630" h="934085">
                <a:moveTo>
                  <a:pt x="2545629" y="645106"/>
                </a:moveTo>
                <a:lnTo>
                  <a:pt x="2536598" y="643635"/>
                </a:lnTo>
                <a:lnTo>
                  <a:pt x="2594367" y="643635"/>
                </a:lnTo>
                <a:lnTo>
                  <a:pt x="2587455" y="644423"/>
                </a:lnTo>
                <a:lnTo>
                  <a:pt x="2570753" y="644817"/>
                </a:lnTo>
                <a:lnTo>
                  <a:pt x="2557175" y="644817"/>
                </a:lnTo>
                <a:lnTo>
                  <a:pt x="2545629" y="645106"/>
                </a:lnTo>
                <a:close/>
              </a:path>
              <a:path w="4659630" h="934085">
                <a:moveTo>
                  <a:pt x="2489784" y="653140"/>
                </a:moveTo>
                <a:lnTo>
                  <a:pt x="2441737" y="653140"/>
                </a:lnTo>
                <a:lnTo>
                  <a:pt x="2435068" y="652903"/>
                </a:lnTo>
                <a:lnTo>
                  <a:pt x="2492385" y="652903"/>
                </a:lnTo>
                <a:lnTo>
                  <a:pt x="2489784" y="653140"/>
                </a:lnTo>
                <a:close/>
              </a:path>
              <a:path w="4659630" h="934085">
                <a:moveTo>
                  <a:pt x="2367094" y="661512"/>
                </a:moveTo>
                <a:lnTo>
                  <a:pt x="2329218" y="661512"/>
                </a:lnTo>
                <a:lnTo>
                  <a:pt x="2320672" y="661148"/>
                </a:lnTo>
                <a:lnTo>
                  <a:pt x="2381839" y="661148"/>
                </a:lnTo>
                <a:lnTo>
                  <a:pt x="2379511" y="661358"/>
                </a:lnTo>
                <a:lnTo>
                  <a:pt x="2367094" y="661512"/>
                </a:lnTo>
                <a:close/>
              </a:path>
              <a:path w="4659630" h="934085">
                <a:moveTo>
                  <a:pt x="2256556" y="670731"/>
                </a:moveTo>
                <a:lnTo>
                  <a:pt x="2231928" y="670731"/>
                </a:lnTo>
                <a:lnTo>
                  <a:pt x="2208508" y="669681"/>
                </a:lnTo>
                <a:lnTo>
                  <a:pt x="2267835" y="669681"/>
                </a:lnTo>
                <a:lnTo>
                  <a:pt x="2256556" y="670731"/>
                </a:lnTo>
                <a:close/>
              </a:path>
              <a:path w="4659630" h="934085">
                <a:moveTo>
                  <a:pt x="1899812" y="687084"/>
                </a:moveTo>
                <a:lnTo>
                  <a:pt x="1810502" y="687084"/>
                </a:lnTo>
                <a:lnTo>
                  <a:pt x="1796533" y="686641"/>
                </a:lnTo>
                <a:lnTo>
                  <a:pt x="1933099" y="686641"/>
                </a:lnTo>
                <a:lnTo>
                  <a:pt x="1899812" y="687084"/>
                </a:lnTo>
                <a:close/>
              </a:path>
              <a:path w="4659630" h="934085">
                <a:moveTo>
                  <a:pt x="1987752" y="687298"/>
                </a:moveTo>
                <a:lnTo>
                  <a:pt x="1956125" y="686897"/>
                </a:lnTo>
                <a:lnTo>
                  <a:pt x="1922540" y="686641"/>
                </a:lnTo>
                <a:lnTo>
                  <a:pt x="1997958" y="686641"/>
                </a:lnTo>
                <a:lnTo>
                  <a:pt x="1987752" y="687298"/>
                </a:lnTo>
                <a:close/>
              </a:path>
              <a:path w="4659630" h="934085">
                <a:moveTo>
                  <a:pt x="1649994" y="695785"/>
                </a:moveTo>
                <a:lnTo>
                  <a:pt x="1604999" y="694991"/>
                </a:lnTo>
                <a:lnTo>
                  <a:pt x="1742032" y="694991"/>
                </a:lnTo>
                <a:lnTo>
                  <a:pt x="1649994" y="695785"/>
                </a:lnTo>
                <a:close/>
              </a:path>
              <a:path w="4659630" h="934085">
                <a:moveTo>
                  <a:pt x="1509238" y="704150"/>
                </a:moveTo>
                <a:lnTo>
                  <a:pt x="1501722" y="704150"/>
                </a:lnTo>
                <a:lnTo>
                  <a:pt x="1496517" y="703908"/>
                </a:lnTo>
                <a:lnTo>
                  <a:pt x="1510961" y="703908"/>
                </a:lnTo>
                <a:lnTo>
                  <a:pt x="1509238" y="704150"/>
                </a:lnTo>
                <a:close/>
              </a:path>
              <a:path w="4659630" h="934085">
                <a:moveTo>
                  <a:pt x="1343306" y="711857"/>
                </a:moveTo>
                <a:lnTo>
                  <a:pt x="1202262" y="711857"/>
                </a:lnTo>
                <a:lnTo>
                  <a:pt x="1194754" y="711506"/>
                </a:lnTo>
                <a:lnTo>
                  <a:pt x="1354521" y="711506"/>
                </a:lnTo>
                <a:lnTo>
                  <a:pt x="1343306" y="711857"/>
                </a:lnTo>
                <a:close/>
              </a:path>
              <a:path w="4659630" h="934085">
                <a:moveTo>
                  <a:pt x="1072379" y="720722"/>
                </a:moveTo>
                <a:lnTo>
                  <a:pt x="1063347" y="719461"/>
                </a:lnTo>
                <a:lnTo>
                  <a:pt x="1141749" y="719461"/>
                </a:lnTo>
                <a:lnTo>
                  <a:pt x="1130824" y="720275"/>
                </a:lnTo>
                <a:lnTo>
                  <a:pt x="1120761" y="720275"/>
                </a:lnTo>
                <a:lnTo>
                  <a:pt x="1080781" y="720511"/>
                </a:lnTo>
                <a:lnTo>
                  <a:pt x="1072379" y="720722"/>
                </a:lnTo>
                <a:close/>
              </a:path>
              <a:path w="4659630" h="934085">
                <a:moveTo>
                  <a:pt x="893841" y="737735"/>
                </a:moveTo>
                <a:lnTo>
                  <a:pt x="884809" y="737105"/>
                </a:lnTo>
                <a:lnTo>
                  <a:pt x="923004" y="737105"/>
                </a:lnTo>
                <a:lnTo>
                  <a:pt x="917865" y="737272"/>
                </a:lnTo>
                <a:lnTo>
                  <a:pt x="893841" y="737735"/>
                </a:lnTo>
                <a:close/>
              </a:path>
              <a:path w="4659630" h="934085">
                <a:moveTo>
                  <a:pt x="819486" y="745927"/>
                </a:moveTo>
                <a:lnTo>
                  <a:pt x="810454" y="744877"/>
                </a:lnTo>
                <a:lnTo>
                  <a:pt x="854106" y="744877"/>
                </a:lnTo>
                <a:lnTo>
                  <a:pt x="852751" y="745060"/>
                </a:lnTo>
                <a:lnTo>
                  <a:pt x="840329" y="745595"/>
                </a:lnTo>
                <a:lnTo>
                  <a:pt x="832743" y="745595"/>
                </a:lnTo>
                <a:lnTo>
                  <a:pt x="819486" y="745927"/>
                </a:lnTo>
                <a:close/>
              </a:path>
            </a:pathLst>
          </a:custGeom>
          <a:solidFill>
            <a:srgbClr val="C3F1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8511" y="4468986"/>
            <a:ext cx="7649845" cy="5816600"/>
          </a:xfrm>
          <a:custGeom>
            <a:avLst/>
            <a:gdLst/>
            <a:ahLst/>
            <a:cxnLst/>
            <a:rect l="l" t="t" r="r" b="b"/>
            <a:pathLst>
              <a:path w="7649844" h="5816600">
                <a:moveTo>
                  <a:pt x="1803445" y="5816600"/>
                </a:moveTo>
                <a:lnTo>
                  <a:pt x="0" y="5816600"/>
                </a:lnTo>
                <a:lnTo>
                  <a:pt x="4727" y="5803900"/>
                </a:lnTo>
                <a:lnTo>
                  <a:pt x="32604" y="5753100"/>
                </a:lnTo>
                <a:lnTo>
                  <a:pt x="62134" y="5702300"/>
                </a:lnTo>
                <a:lnTo>
                  <a:pt x="93044" y="5664200"/>
                </a:lnTo>
                <a:lnTo>
                  <a:pt x="122975" y="5613400"/>
                </a:lnTo>
                <a:lnTo>
                  <a:pt x="154167" y="5575300"/>
                </a:lnTo>
                <a:lnTo>
                  <a:pt x="186146" y="5537200"/>
                </a:lnTo>
                <a:lnTo>
                  <a:pt x="218440" y="5486400"/>
                </a:lnTo>
                <a:lnTo>
                  <a:pt x="252459" y="5448300"/>
                </a:lnTo>
                <a:lnTo>
                  <a:pt x="287843" y="5410200"/>
                </a:lnTo>
                <a:lnTo>
                  <a:pt x="324306" y="5372100"/>
                </a:lnTo>
                <a:lnTo>
                  <a:pt x="361559" y="5334000"/>
                </a:lnTo>
                <a:lnTo>
                  <a:pt x="512712" y="5181600"/>
                </a:lnTo>
                <a:lnTo>
                  <a:pt x="547245" y="5156200"/>
                </a:lnTo>
                <a:lnTo>
                  <a:pt x="580557" y="5130800"/>
                </a:lnTo>
                <a:lnTo>
                  <a:pt x="613553" y="5092700"/>
                </a:lnTo>
                <a:lnTo>
                  <a:pt x="647141" y="5067300"/>
                </a:lnTo>
                <a:lnTo>
                  <a:pt x="686402" y="5041900"/>
                </a:lnTo>
                <a:lnTo>
                  <a:pt x="726038" y="5003800"/>
                </a:lnTo>
                <a:lnTo>
                  <a:pt x="766029" y="4978400"/>
                </a:lnTo>
                <a:lnTo>
                  <a:pt x="806354" y="4940300"/>
                </a:lnTo>
                <a:lnTo>
                  <a:pt x="839587" y="4927600"/>
                </a:lnTo>
                <a:lnTo>
                  <a:pt x="940782" y="4851400"/>
                </a:lnTo>
                <a:lnTo>
                  <a:pt x="1024722" y="4800600"/>
                </a:lnTo>
                <a:lnTo>
                  <a:pt x="1197036" y="4699000"/>
                </a:lnTo>
                <a:lnTo>
                  <a:pt x="1243114" y="4673600"/>
                </a:lnTo>
                <a:lnTo>
                  <a:pt x="1526334" y="4521200"/>
                </a:lnTo>
                <a:lnTo>
                  <a:pt x="1574066" y="4508500"/>
                </a:lnTo>
                <a:lnTo>
                  <a:pt x="1721015" y="4432300"/>
                </a:lnTo>
                <a:lnTo>
                  <a:pt x="1770547" y="4419600"/>
                </a:lnTo>
                <a:lnTo>
                  <a:pt x="1870280" y="4368800"/>
                </a:lnTo>
                <a:lnTo>
                  <a:pt x="1920429" y="4356100"/>
                </a:lnTo>
                <a:lnTo>
                  <a:pt x="1970410" y="4330700"/>
                </a:lnTo>
                <a:lnTo>
                  <a:pt x="2070922" y="4305300"/>
                </a:lnTo>
                <a:lnTo>
                  <a:pt x="2121021" y="4279900"/>
                </a:lnTo>
                <a:lnTo>
                  <a:pt x="2169154" y="4267200"/>
                </a:lnTo>
                <a:lnTo>
                  <a:pt x="2217484" y="4241800"/>
                </a:lnTo>
                <a:lnTo>
                  <a:pt x="2365513" y="4203700"/>
                </a:lnTo>
                <a:lnTo>
                  <a:pt x="2416133" y="4178300"/>
                </a:lnTo>
                <a:lnTo>
                  <a:pt x="2618616" y="4127500"/>
                </a:lnTo>
                <a:lnTo>
                  <a:pt x="2670569" y="4102100"/>
                </a:lnTo>
                <a:lnTo>
                  <a:pt x="2826350" y="4064000"/>
                </a:lnTo>
                <a:lnTo>
                  <a:pt x="2873515" y="4038600"/>
                </a:lnTo>
                <a:lnTo>
                  <a:pt x="3014970" y="4000500"/>
                </a:lnTo>
                <a:lnTo>
                  <a:pt x="3118810" y="3975100"/>
                </a:lnTo>
                <a:lnTo>
                  <a:pt x="3222494" y="3937000"/>
                </a:lnTo>
                <a:lnTo>
                  <a:pt x="3369735" y="3886200"/>
                </a:lnTo>
                <a:lnTo>
                  <a:pt x="3471135" y="3860800"/>
                </a:lnTo>
                <a:lnTo>
                  <a:pt x="3521793" y="3835400"/>
                </a:lnTo>
                <a:lnTo>
                  <a:pt x="3572359" y="3822700"/>
                </a:lnTo>
                <a:lnTo>
                  <a:pt x="3622786" y="3797300"/>
                </a:lnTo>
                <a:lnTo>
                  <a:pt x="3673025" y="3784600"/>
                </a:lnTo>
                <a:lnTo>
                  <a:pt x="3723029" y="3759200"/>
                </a:lnTo>
                <a:lnTo>
                  <a:pt x="3766902" y="3746500"/>
                </a:lnTo>
                <a:lnTo>
                  <a:pt x="3810687" y="3721100"/>
                </a:lnTo>
                <a:lnTo>
                  <a:pt x="3854333" y="3708400"/>
                </a:lnTo>
                <a:lnTo>
                  <a:pt x="3897786" y="3683000"/>
                </a:lnTo>
                <a:lnTo>
                  <a:pt x="3940994" y="3670300"/>
                </a:lnTo>
                <a:lnTo>
                  <a:pt x="3983904" y="3644900"/>
                </a:lnTo>
                <a:lnTo>
                  <a:pt x="4031610" y="3619500"/>
                </a:lnTo>
                <a:lnTo>
                  <a:pt x="4055414" y="3619500"/>
                </a:lnTo>
                <a:lnTo>
                  <a:pt x="4078844" y="3606800"/>
                </a:lnTo>
                <a:lnTo>
                  <a:pt x="4248668" y="3505200"/>
                </a:lnTo>
                <a:lnTo>
                  <a:pt x="4289724" y="3479800"/>
                </a:lnTo>
                <a:lnTo>
                  <a:pt x="4329847" y="3454400"/>
                </a:lnTo>
                <a:lnTo>
                  <a:pt x="4362574" y="3429000"/>
                </a:lnTo>
                <a:lnTo>
                  <a:pt x="4394593" y="3403600"/>
                </a:lnTo>
                <a:lnTo>
                  <a:pt x="4425430" y="3378200"/>
                </a:lnTo>
                <a:lnTo>
                  <a:pt x="4454613" y="3352800"/>
                </a:lnTo>
                <a:lnTo>
                  <a:pt x="4480629" y="3314700"/>
                </a:lnTo>
                <a:lnTo>
                  <a:pt x="4505050" y="3289300"/>
                </a:lnTo>
                <a:lnTo>
                  <a:pt x="4527304" y="3251200"/>
                </a:lnTo>
                <a:lnTo>
                  <a:pt x="4546822" y="3225800"/>
                </a:lnTo>
                <a:lnTo>
                  <a:pt x="4564285" y="3187700"/>
                </a:lnTo>
                <a:lnTo>
                  <a:pt x="4577357" y="3149600"/>
                </a:lnTo>
                <a:lnTo>
                  <a:pt x="4585664" y="3098800"/>
                </a:lnTo>
                <a:lnTo>
                  <a:pt x="4588831" y="3060700"/>
                </a:lnTo>
                <a:lnTo>
                  <a:pt x="4588168" y="3022600"/>
                </a:lnTo>
                <a:lnTo>
                  <a:pt x="4585260" y="2984500"/>
                </a:lnTo>
                <a:lnTo>
                  <a:pt x="4579674" y="2946400"/>
                </a:lnTo>
                <a:lnTo>
                  <a:pt x="4570977" y="2908300"/>
                </a:lnTo>
                <a:lnTo>
                  <a:pt x="4559241" y="2882900"/>
                </a:lnTo>
                <a:lnTo>
                  <a:pt x="4552634" y="2857500"/>
                </a:lnTo>
                <a:lnTo>
                  <a:pt x="4545772" y="2844800"/>
                </a:lnTo>
                <a:lnTo>
                  <a:pt x="4530019" y="2806700"/>
                </a:lnTo>
                <a:lnTo>
                  <a:pt x="4513005" y="2768600"/>
                </a:lnTo>
                <a:lnTo>
                  <a:pt x="4494259" y="2730500"/>
                </a:lnTo>
                <a:lnTo>
                  <a:pt x="4473306" y="2692400"/>
                </a:lnTo>
                <a:lnTo>
                  <a:pt x="4451905" y="2654300"/>
                </a:lnTo>
                <a:lnTo>
                  <a:pt x="4431429" y="2616200"/>
                </a:lnTo>
                <a:lnTo>
                  <a:pt x="4411307" y="2578100"/>
                </a:lnTo>
                <a:lnTo>
                  <a:pt x="4390969" y="2552700"/>
                </a:lnTo>
                <a:lnTo>
                  <a:pt x="4375849" y="2514600"/>
                </a:lnTo>
                <a:lnTo>
                  <a:pt x="4360592" y="2489200"/>
                </a:lnTo>
                <a:lnTo>
                  <a:pt x="4345452" y="2463800"/>
                </a:lnTo>
                <a:lnTo>
                  <a:pt x="4330687" y="2438400"/>
                </a:lnTo>
                <a:lnTo>
                  <a:pt x="4314405" y="2413000"/>
                </a:lnTo>
                <a:lnTo>
                  <a:pt x="4300467" y="2374900"/>
                </a:lnTo>
                <a:lnTo>
                  <a:pt x="4288301" y="2336800"/>
                </a:lnTo>
                <a:lnTo>
                  <a:pt x="4277336" y="2311400"/>
                </a:lnTo>
                <a:lnTo>
                  <a:pt x="4270578" y="2286000"/>
                </a:lnTo>
                <a:lnTo>
                  <a:pt x="4265494" y="2260600"/>
                </a:lnTo>
                <a:lnTo>
                  <a:pt x="4262183" y="2222500"/>
                </a:lnTo>
                <a:lnTo>
                  <a:pt x="4260742" y="2197100"/>
                </a:lnTo>
                <a:lnTo>
                  <a:pt x="4262272" y="2159000"/>
                </a:lnTo>
                <a:lnTo>
                  <a:pt x="4267936" y="2120900"/>
                </a:lnTo>
                <a:lnTo>
                  <a:pt x="4277460" y="2082800"/>
                </a:lnTo>
                <a:lnTo>
                  <a:pt x="4290568" y="2057400"/>
                </a:lnTo>
                <a:lnTo>
                  <a:pt x="4310805" y="2006600"/>
                </a:lnTo>
                <a:lnTo>
                  <a:pt x="4334046" y="1968500"/>
                </a:lnTo>
                <a:lnTo>
                  <a:pt x="4360422" y="1930400"/>
                </a:lnTo>
                <a:lnTo>
                  <a:pt x="4390066" y="1892300"/>
                </a:lnTo>
                <a:lnTo>
                  <a:pt x="4423107" y="1854200"/>
                </a:lnTo>
                <a:lnTo>
                  <a:pt x="4429569" y="1841500"/>
                </a:lnTo>
                <a:lnTo>
                  <a:pt x="4435735" y="1841500"/>
                </a:lnTo>
                <a:lnTo>
                  <a:pt x="4441627" y="1828800"/>
                </a:lnTo>
                <a:lnTo>
                  <a:pt x="4447262" y="1816100"/>
                </a:lnTo>
                <a:lnTo>
                  <a:pt x="4454075" y="1816100"/>
                </a:lnTo>
                <a:lnTo>
                  <a:pt x="4461597" y="1803400"/>
                </a:lnTo>
                <a:lnTo>
                  <a:pt x="4469828" y="1790700"/>
                </a:lnTo>
                <a:lnTo>
                  <a:pt x="4478768" y="1790700"/>
                </a:lnTo>
                <a:lnTo>
                  <a:pt x="4493248" y="1778000"/>
                </a:lnTo>
                <a:lnTo>
                  <a:pt x="4506704" y="1765300"/>
                </a:lnTo>
                <a:lnTo>
                  <a:pt x="4519530" y="1752600"/>
                </a:lnTo>
                <a:lnTo>
                  <a:pt x="4532119" y="1739900"/>
                </a:lnTo>
                <a:lnTo>
                  <a:pt x="4556081" y="1714500"/>
                </a:lnTo>
                <a:lnTo>
                  <a:pt x="4581243" y="1701800"/>
                </a:lnTo>
                <a:lnTo>
                  <a:pt x="4632731" y="1663700"/>
                </a:lnTo>
                <a:lnTo>
                  <a:pt x="4673488" y="1625600"/>
                </a:lnTo>
                <a:lnTo>
                  <a:pt x="4757119" y="1574800"/>
                </a:lnTo>
                <a:lnTo>
                  <a:pt x="4799690" y="1536700"/>
                </a:lnTo>
                <a:lnTo>
                  <a:pt x="4842565" y="1511300"/>
                </a:lnTo>
                <a:lnTo>
                  <a:pt x="4879798" y="1485900"/>
                </a:lnTo>
                <a:lnTo>
                  <a:pt x="4917367" y="1473200"/>
                </a:lnTo>
                <a:lnTo>
                  <a:pt x="4955132" y="1447800"/>
                </a:lnTo>
                <a:lnTo>
                  <a:pt x="5028920" y="1397000"/>
                </a:lnTo>
                <a:lnTo>
                  <a:pt x="5065002" y="1384300"/>
                </a:lnTo>
                <a:lnTo>
                  <a:pt x="5137677" y="1333500"/>
                </a:lnTo>
                <a:lnTo>
                  <a:pt x="5240809" y="1282700"/>
                </a:lnTo>
                <a:lnTo>
                  <a:pt x="5425924" y="1181100"/>
                </a:lnTo>
                <a:lnTo>
                  <a:pt x="5472455" y="1168400"/>
                </a:lnTo>
                <a:lnTo>
                  <a:pt x="5706195" y="1041400"/>
                </a:lnTo>
                <a:lnTo>
                  <a:pt x="5753099" y="1028700"/>
                </a:lnTo>
                <a:lnTo>
                  <a:pt x="5846996" y="977900"/>
                </a:lnTo>
                <a:lnTo>
                  <a:pt x="5939127" y="927100"/>
                </a:lnTo>
                <a:lnTo>
                  <a:pt x="5985380" y="914400"/>
                </a:lnTo>
                <a:lnTo>
                  <a:pt x="6032046" y="889000"/>
                </a:lnTo>
                <a:lnTo>
                  <a:pt x="6232428" y="787400"/>
                </a:lnTo>
                <a:lnTo>
                  <a:pt x="6277402" y="774700"/>
                </a:lnTo>
                <a:lnTo>
                  <a:pt x="6366041" y="723900"/>
                </a:lnTo>
                <a:lnTo>
                  <a:pt x="6410411" y="711200"/>
                </a:lnTo>
                <a:lnTo>
                  <a:pt x="6455285" y="685800"/>
                </a:lnTo>
                <a:lnTo>
                  <a:pt x="6502105" y="660400"/>
                </a:lnTo>
                <a:lnTo>
                  <a:pt x="6548567" y="647700"/>
                </a:lnTo>
                <a:lnTo>
                  <a:pt x="6778199" y="520700"/>
                </a:lnTo>
                <a:lnTo>
                  <a:pt x="6824123" y="508000"/>
                </a:lnTo>
                <a:lnTo>
                  <a:pt x="7004341" y="406400"/>
                </a:lnTo>
                <a:lnTo>
                  <a:pt x="7085129" y="355600"/>
                </a:lnTo>
                <a:lnTo>
                  <a:pt x="7125415" y="342900"/>
                </a:lnTo>
                <a:lnTo>
                  <a:pt x="7165445" y="317500"/>
                </a:lnTo>
                <a:lnTo>
                  <a:pt x="7239380" y="266700"/>
                </a:lnTo>
                <a:lnTo>
                  <a:pt x="7276092" y="254000"/>
                </a:lnTo>
                <a:lnTo>
                  <a:pt x="7312686" y="228600"/>
                </a:lnTo>
                <a:lnTo>
                  <a:pt x="7346490" y="203200"/>
                </a:lnTo>
                <a:lnTo>
                  <a:pt x="7380215" y="190500"/>
                </a:lnTo>
                <a:lnTo>
                  <a:pt x="7413468" y="165100"/>
                </a:lnTo>
                <a:lnTo>
                  <a:pt x="7445854" y="139700"/>
                </a:lnTo>
                <a:lnTo>
                  <a:pt x="7488519" y="114300"/>
                </a:lnTo>
                <a:lnTo>
                  <a:pt x="7531657" y="76200"/>
                </a:lnTo>
                <a:lnTo>
                  <a:pt x="7574165" y="50800"/>
                </a:lnTo>
                <a:lnTo>
                  <a:pt x="7614939" y="25400"/>
                </a:lnTo>
                <a:lnTo>
                  <a:pt x="7628829" y="12700"/>
                </a:lnTo>
                <a:lnTo>
                  <a:pt x="7643348" y="0"/>
                </a:lnTo>
                <a:lnTo>
                  <a:pt x="7649486" y="0"/>
                </a:lnTo>
                <a:lnTo>
                  <a:pt x="7649486" y="2032000"/>
                </a:lnTo>
                <a:lnTo>
                  <a:pt x="7586374" y="2057400"/>
                </a:lnTo>
                <a:lnTo>
                  <a:pt x="7559794" y="2070100"/>
                </a:lnTo>
                <a:lnTo>
                  <a:pt x="7533312" y="2070100"/>
                </a:lnTo>
                <a:lnTo>
                  <a:pt x="7480722" y="2095500"/>
                </a:lnTo>
                <a:lnTo>
                  <a:pt x="7434227" y="2108200"/>
                </a:lnTo>
                <a:lnTo>
                  <a:pt x="7387751" y="2133600"/>
                </a:lnTo>
                <a:lnTo>
                  <a:pt x="7341394" y="2146300"/>
                </a:lnTo>
                <a:lnTo>
                  <a:pt x="7295253" y="2171700"/>
                </a:lnTo>
                <a:lnTo>
                  <a:pt x="7228196" y="2197100"/>
                </a:lnTo>
                <a:lnTo>
                  <a:pt x="7195180" y="2222500"/>
                </a:lnTo>
                <a:lnTo>
                  <a:pt x="7162715" y="2235200"/>
                </a:lnTo>
                <a:lnTo>
                  <a:pt x="7059163" y="2286000"/>
                </a:lnTo>
                <a:lnTo>
                  <a:pt x="7052861" y="2286000"/>
                </a:lnTo>
                <a:lnTo>
                  <a:pt x="7046770" y="2298700"/>
                </a:lnTo>
                <a:lnTo>
                  <a:pt x="7040679" y="2298700"/>
                </a:lnTo>
                <a:lnTo>
                  <a:pt x="6919376" y="2374900"/>
                </a:lnTo>
                <a:lnTo>
                  <a:pt x="6879923" y="2400300"/>
                </a:lnTo>
                <a:lnTo>
                  <a:pt x="6841347" y="2425700"/>
                </a:lnTo>
                <a:lnTo>
                  <a:pt x="6817113" y="2451100"/>
                </a:lnTo>
                <a:lnTo>
                  <a:pt x="6793194" y="2463800"/>
                </a:lnTo>
                <a:lnTo>
                  <a:pt x="6769984" y="2489200"/>
                </a:lnTo>
                <a:lnTo>
                  <a:pt x="6747877" y="2501900"/>
                </a:lnTo>
                <a:lnTo>
                  <a:pt x="6733880" y="2514600"/>
                </a:lnTo>
                <a:lnTo>
                  <a:pt x="6719863" y="2540000"/>
                </a:lnTo>
                <a:lnTo>
                  <a:pt x="6705727" y="2552700"/>
                </a:lnTo>
                <a:lnTo>
                  <a:pt x="6691375" y="2565400"/>
                </a:lnTo>
                <a:lnTo>
                  <a:pt x="6663469" y="2590800"/>
                </a:lnTo>
                <a:lnTo>
                  <a:pt x="6637788" y="2616200"/>
                </a:lnTo>
                <a:lnTo>
                  <a:pt x="6613958" y="2654300"/>
                </a:lnTo>
                <a:lnTo>
                  <a:pt x="6591604" y="2679700"/>
                </a:lnTo>
                <a:lnTo>
                  <a:pt x="6566129" y="2730500"/>
                </a:lnTo>
                <a:lnTo>
                  <a:pt x="6545734" y="2781300"/>
                </a:lnTo>
                <a:lnTo>
                  <a:pt x="6530159" y="2819400"/>
                </a:lnTo>
                <a:lnTo>
                  <a:pt x="6519141" y="2870200"/>
                </a:lnTo>
                <a:lnTo>
                  <a:pt x="6512418" y="2921000"/>
                </a:lnTo>
                <a:lnTo>
                  <a:pt x="6510669" y="2946400"/>
                </a:lnTo>
                <a:lnTo>
                  <a:pt x="6511026" y="2984500"/>
                </a:lnTo>
                <a:lnTo>
                  <a:pt x="6513393" y="3009900"/>
                </a:lnTo>
                <a:lnTo>
                  <a:pt x="6517669" y="3048000"/>
                </a:lnTo>
                <a:lnTo>
                  <a:pt x="6525975" y="3086100"/>
                </a:lnTo>
                <a:lnTo>
                  <a:pt x="6536074" y="3136900"/>
                </a:lnTo>
                <a:lnTo>
                  <a:pt x="6547945" y="3175000"/>
                </a:lnTo>
                <a:lnTo>
                  <a:pt x="6561568" y="3225800"/>
                </a:lnTo>
                <a:lnTo>
                  <a:pt x="6570354" y="3238500"/>
                </a:lnTo>
                <a:lnTo>
                  <a:pt x="6580183" y="3263900"/>
                </a:lnTo>
                <a:lnTo>
                  <a:pt x="6590367" y="3289300"/>
                </a:lnTo>
                <a:lnTo>
                  <a:pt x="6600216" y="3314700"/>
                </a:lnTo>
                <a:lnTo>
                  <a:pt x="6619375" y="3352800"/>
                </a:lnTo>
                <a:lnTo>
                  <a:pt x="6640168" y="3403600"/>
                </a:lnTo>
                <a:lnTo>
                  <a:pt x="6662009" y="3441700"/>
                </a:lnTo>
                <a:lnTo>
                  <a:pt x="6684314" y="3492500"/>
                </a:lnTo>
                <a:lnTo>
                  <a:pt x="6706499" y="3530600"/>
                </a:lnTo>
                <a:lnTo>
                  <a:pt x="6727966" y="3568700"/>
                </a:lnTo>
                <a:lnTo>
                  <a:pt x="6750319" y="3606800"/>
                </a:lnTo>
                <a:lnTo>
                  <a:pt x="6772869" y="3657600"/>
                </a:lnTo>
                <a:lnTo>
                  <a:pt x="6794927" y="3695700"/>
                </a:lnTo>
                <a:lnTo>
                  <a:pt x="6813707" y="3733800"/>
                </a:lnTo>
                <a:lnTo>
                  <a:pt x="6832053" y="3771900"/>
                </a:lnTo>
                <a:lnTo>
                  <a:pt x="6868233" y="3835400"/>
                </a:lnTo>
                <a:lnTo>
                  <a:pt x="6891390" y="3886200"/>
                </a:lnTo>
                <a:lnTo>
                  <a:pt x="6912943" y="3937000"/>
                </a:lnTo>
                <a:lnTo>
                  <a:pt x="6932854" y="3987800"/>
                </a:lnTo>
                <a:lnTo>
                  <a:pt x="6951081" y="4038600"/>
                </a:lnTo>
                <a:lnTo>
                  <a:pt x="6967584" y="4089400"/>
                </a:lnTo>
                <a:lnTo>
                  <a:pt x="6977909" y="4127500"/>
                </a:lnTo>
                <a:lnTo>
                  <a:pt x="6986383" y="4165600"/>
                </a:lnTo>
                <a:lnTo>
                  <a:pt x="6992809" y="4203700"/>
                </a:lnTo>
                <a:lnTo>
                  <a:pt x="6996990" y="4241800"/>
                </a:lnTo>
                <a:lnTo>
                  <a:pt x="6999422" y="4279900"/>
                </a:lnTo>
                <a:lnTo>
                  <a:pt x="6999638" y="4305300"/>
                </a:lnTo>
                <a:lnTo>
                  <a:pt x="6999747" y="4318000"/>
                </a:lnTo>
                <a:lnTo>
                  <a:pt x="6996960" y="4356100"/>
                </a:lnTo>
                <a:lnTo>
                  <a:pt x="6990058" y="4406900"/>
                </a:lnTo>
                <a:lnTo>
                  <a:pt x="6980039" y="4445000"/>
                </a:lnTo>
                <a:lnTo>
                  <a:pt x="6968345" y="4483100"/>
                </a:lnTo>
                <a:lnTo>
                  <a:pt x="6954170" y="4521200"/>
                </a:lnTo>
                <a:lnTo>
                  <a:pt x="6936707" y="4559300"/>
                </a:lnTo>
                <a:lnTo>
                  <a:pt x="6911712" y="4597400"/>
                </a:lnTo>
                <a:lnTo>
                  <a:pt x="6883251" y="4635500"/>
                </a:lnTo>
                <a:lnTo>
                  <a:pt x="6852585" y="4673600"/>
                </a:lnTo>
                <a:lnTo>
                  <a:pt x="6820973" y="4711700"/>
                </a:lnTo>
                <a:lnTo>
                  <a:pt x="6815932" y="4724400"/>
                </a:lnTo>
                <a:lnTo>
                  <a:pt x="6810418" y="4724400"/>
                </a:lnTo>
                <a:lnTo>
                  <a:pt x="6798918" y="4737100"/>
                </a:lnTo>
                <a:lnTo>
                  <a:pt x="6793096" y="4737100"/>
                </a:lnTo>
                <a:lnTo>
                  <a:pt x="6787156" y="4749800"/>
                </a:lnTo>
                <a:lnTo>
                  <a:pt x="6776023" y="4749800"/>
                </a:lnTo>
                <a:lnTo>
                  <a:pt x="6750700" y="4775200"/>
                </a:lnTo>
                <a:lnTo>
                  <a:pt x="6723722" y="4800600"/>
                </a:lnTo>
                <a:lnTo>
                  <a:pt x="6695800" y="4826000"/>
                </a:lnTo>
                <a:lnTo>
                  <a:pt x="6667640" y="4838700"/>
                </a:lnTo>
                <a:lnTo>
                  <a:pt x="6621529" y="4876800"/>
                </a:lnTo>
                <a:lnTo>
                  <a:pt x="6574118" y="4902200"/>
                </a:lnTo>
                <a:lnTo>
                  <a:pt x="6476500" y="4953000"/>
                </a:lnTo>
                <a:lnTo>
                  <a:pt x="6432785" y="4978400"/>
                </a:lnTo>
                <a:lnTo>
                  <a:pt x="6410720" y="4978400"/>
                </a:lnTo>
                <a:lnTo>
                  <a:pt x="6345343" y="5016500"/>
                </a:lnTo>
                <a:lnTo>
                  <a:pt x="6301238" y="5029200"/>
                </a:lnTo>
                <a:lnTo>
                  <a:pt x="6256689" y="5054600"/>
                </a:lnTo>
                <a:lnTo>
                  <a:pt x="6166634" y="5080000"/>
                </a:lnTo>
                <a:lnTo>
                  <a:pt x="6121315" y="5105400"/>
                </a:lnTo>
                <a:lnTo>
                  <a:pt x="5930175" y="5156200"/>
                </a:lnTo>
                <a:lnTo>
                  <a:pt x="5912177" y="5168900"/>
                </a:lnTo>
                <a:lnTo>
                  <a:pt x="5894100" y="5168900"/>
                </a:lnTo>
                <a:lnTo>
                  <a:pt x="5875945" y="5181600"/>
                </a:lnTo>
                <a:lnTo>
                  <a:pt x="5857710" y="5181600"/>
                </a:lnTo>
                <a:lnTo>
                  <a:pt x="5618470" y="5245100"/>
                </a:lnTo>
                <a:lnTo>
                  <a:pt x="5577787" y="5245100"/>
                </a:lnTo>
                <a:lnTo>
                  <a:pt x="5496185" y="5270500"/>
                </a:lnTo>
                <a:lnTo>
                  <a:pt x="5455266" y="5270500"/>
                </a:lnTo>
                <a:lnTo>
                  <a:pt x="5412190" y="5283200"/>
                </a:lnTo>
                <a:lnTo>
                  <a:pt x="5369016" y="5283200"/>
                </a:lnTo>
                <a:lnTo>
                  <a:pt x="5282609" y="5308600"/>
                </a:lnTo>
                <a:lnTo>
                  <a:pt x="5247670" y="5308600"/>
                </a:lnTo>
                <a:lnTo>
                  <a:pt x="5177869" y="5321300"/>
                </a:lnTo>
                <a:lnTo>
                  <a:pt x="5142930" y="5321300"/>
                </a:lnTo>
                <a:lnTo>
                  <a:pt x="5129539" y="5334000"/>
                </a:lnTo>
                <a:lnTo>
                  <a:pt x="5041610" y="5334000"/>
                </a:lnTo>
                <a:lnTo>
                  <a:pt x="5017858" y="5346700"/>
                </a:lnTo>
                <a:lnTo>
                  <a:pt x="4961015" y="5346700"/>
                </a:lnTo>
                <a:lnTo>
                  <a:pt x="4928081" y="5359400"/>
                </a:lnTo>
                <a:lnTo>
                  <a:pt x="4834021" y="5359400"/>
                </a:lnTo>
                <a:lnTo>
                  <a:pt x="4818517" y="5372100"/>
                </a:lnTo>
                <a:lnTo>
                  <a:pt x="4674952" y="5372100"/>
                </a:lnTo>
                <a:lnTo>
                  <a:pt x="4655434" y="5384800"/>
                </a:lnTo>
                <a:lnTo>
                  <a:pt x="4546191" y="5384800"/>
                </a:lnTo>
                <a:lnTo>
                  <a:pt x="4525426" y="5397500"/>
                </a:lnTo>
                <a:lnTo>
                  <a:pt x="4313511" y="5397500"/>
                </a:lnTo>
                <a:lnTo>
                  <a:pt x="4272874" y="5410200"/>
                </a:lnTo>
                <a:lnTo>
                  <a:pt x="4191639" y="5410200"/>
                </a:lnTo>
                <a:lnTo>
                  <a:pt x="4162791" y="5422900"/>
                </a:lnTo>
                <a:lnTo>
                  <a:pt x="3705997" y="5422900"/>
                </a:lnTo>
                <a:lnTo>
                  <a:pt x="3661278" y="5435600"/>
                </a:lnTo>
                <a:lnTo>
                  <a:pt x="3513873" y="5435600"/>
                </a:lnTo>
                <a:lnTo>
                  <a:pt x="3500436" y="5448300"/>
                </a:lnTo>
                <a:lnTo>
                  <a:pt x="3201701" y="5448300"/>
                </a:lnTo>
                <a:lnTo>
                  <a:pt x="3186315" y="5461000"/>
                </a:lnTo>
                <a:lnTo>
                  <a:pt x="3094946" y="5461000"/>
                </a:lnTo>
                <a:lnTo>
                  <a:pt x="3079403" y="5473700"/>
                </a:lnTo>
                <a:lnTo>
                  <a:pt x="2948807" y="5473700"/>
                </a:lnTo>
                <a:lnTo>
                  <a:pt x="2928528" y="5486400"/>
                </a:lnTo>
                <a:lnTo>
                  <a:pt x="2866470" y="5486400"/>
                </a:lnTo>
                <a:lnTo>
                  <a:pt x="2825351" y="5499100"/>
                </a:lnTo>
                <a:lnTo>
                  <a:pt x="2784212" y="5499100"/>
                </a:lnTo>
                <a:lnTo>
                  <a:pt x="2743033" y="5511800"/>
                </a:lnTo>
                <a:lnTo>
                  <a:pt x="2701795" y="5511800"/>
                </a:lnTo>
                <a:lnTo>
                  <a:pt x="2288218" y="5613400"/>
                </a:lnTo>
                <a:lnTo>
                  <a:pt x="2236183" y="5638800"/>
                </a:lnTo>
                <a:lnTo>
                  <a:pt x="2133767" y="5664200"/>
                </a:lnTo>
                <a:lnTo>
                  <a:pt x="2082795" y="5689600"/>
                </a:lnTo>
                <a:lnTo>
                  <a:pt x="1972384" y="5727700"/>
                </a:lnTo>
                <a:lnTo>
                  <a:pt x="1935974" y="5753100"/>
                </a:lnTo>
                <a:lnTo>
                  <a:pt x="1833006" y="5791200"/>
                </a:lnTo>
                <a:lnTo>
                  <a:pt x="1803445" y="5816600"/>
                </a:lnTo>
                <a:close/>
              </a:path>
            </a:pathLst>
          </a:custGeom>
          <a:solidFill>
            <a:srgbClr val="C3F1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7981033"/>
            <a:ext cx="2003425" cy="2306320"/>
            <a:chOff x="0" y="7981033"/>
            <a:chExt cx="2003425" cy="2306320"/>
          </a:xfrm>
        </p:grpSpPr>
        <p:sp>
          <p:nvSpPr>
            <p:cNvPr id="5" name="object 5"/>
            <p:cNvSpPr/>
            <p:nvPr/>
          </p:nvSpPr>
          <p:spPr>
            <a:xfrm>
              <a:off x="0" y="7981033"/>
              <a:ext cx="2003425" cy="2298700"/>
            </a:xfrm>
            <a:custGeom>
              <a:avLst/>
              <a:gdLst/>
              <a:ahLst/>
              <a:cxnLst/>
              <a:rect l="l" t="t" r="r" b="b"/>
              <a:pathLst>
                <a:path w="2003425" h="2298700">
                  <a:moveTo>
                    <a:pt x="8717" y="812800"/>
                  </a:moveTo>
                  <a:lnTo>
                    <a:pt x="0" y="812800"/>
                  </a:lnTo>
                  <a:lnTo>
                    <a:pt x="0" y="711200"/>
                  </a:lnTo>
                  <a:lnTo>
                    <a:pt x="6550" y="711200"/>
                  </a:lnTo>
                  <a:lnTo>
                    <a:pt x="10599" y="698500"/>
                  </a:lnTo>
                  <a:lnTo>
                    <a:pt x="11107" y="685800"/>
                  </a:lnTo>
                  <a:lnTo>
                    <a:pt x="7294" y="673100"/>
                  </a:lnTo>
                  <a:lnTo>
                    <a:pt x="0" y="660400"/>
                  </a:lnTo>
                  <a:lnTo>
                    <a:pt x="0" y="241300"/>
                  </a:lnTo>
                  <a:lnTo>
                    <a:pt x="20315" y="190500"/>
                  </a:lnTo>
                  <a:lnTo>
                    <a:pt x="25143" y="152400"/>
                  </a:lnTo>
                  <a:lnTo>
                    <a:pt x="14814" y="114300"/>
                  </a:lnTo>
                  <a:lnTo>
                    <a:pt x="0" y="101600"/>
                  </a:lnTo>
                  <a:lnTo>
                    <a:pt x="0" y="0"/>
                  </a:lnTo>
                  <a:lnTo>
                    <a:pt x="58930" y="38100"/>
                  </a:lnTo>
                  <a:lnTo>
                    <a:pt x="85536" y="76200"/>
                  </a:lnTo>
                  <a:lnTo>
                    <a:pt x="102491" y="114300"/>
                  </a:lnTo>
                  <a:lnTo>
                    <a:pt x="109530" y="152400"/>
                  </a:lnTo>
                  <a:lnTo>
                    <a:pt x="106387" y="203200"/>
                  </a:lnTo>
                  <a:lnTo>
                    <a:pt x="92796" y="254000"/>
                  </a:lnTo>
                  <a:lnTo>
                    <a:pt x="68492" y="292100"/>
                  </a:lnTo>
                  <a:lnTo>
                    <a:pt x="58446" y="317500"/>
                  </a:lnTo>
                  <a:lnTo>
                    <a:pt x="51021" y="330200"/>
                  </a:lnTo>
                  <a:lnTo>
                    <a:pt x="46287" y="342900"/>
                  </a:lnTo>
                  <a:lnTo>
                    <a:pt x="44315" y="368300"/>
                  </a:lnTo>
                  <a:lnTo>
                    <a:pt x="43772" y="419100"/>
                  </a:lnTo>
                  <a:lnTo>
                    <a:pt x="45071" y="469900"/>
                  </a:lnTo>
                  <a:lnTo>
                    <a:pt x="49202" y="508000"/>
                  </a:lnTo>
                  <a:lnTo>
                    <a:pt x="57159" y="558800"/>
                  </a:lnTo>
                  <a:lnTo>
                    <a:pt x="60229" y="571500"/>
                  </a:lnTo>
                  <a:lnTo>
                    <a:pt x="65281" y="584200"/>
                  </a:lnTo>
                  <a:lnTo>
                    <a:pt x="282309" y="584200"/>
                  </a:lnTo>
                  <a:lnTo>
                    <a:pt x="318999" y="596900"/>
                  </a:lnTo>
                  <a:lnTo>
                    <a:pt x="357107" y="609600"/>
                  </a:lnTo>
                  <a:lnTo>
                    <a:pt x="481450" y="609600"/>
                  </a:lnTo>
                  <a:lnTo>
                    <a:pt x="526988" y="622300"/>
                  </a:lnTo>
                  <a:lnTo>
                    <a:pt x="570494" y="635000"/>
                  </a:lnTo>
                  <a:lnTo>
                    <a:pt x="173098" y="635000"/>
                  </a:lnTo>
                  <a:lnTo>
                    <a:pt x="139229" y="647700"/>
                  </a:lnTo>
                  <a:lnTo>
                    <a:pt x="112301" y="660400"/>
                  </a:lnTo>
                  <a:lnTo>
                    <a:pt x="99469" y="685800"/>
                  </a:lnTo>
                  <a:lnTo>
                    <a:pt x="89482" y="723900"/>
                  </a:lnTo>
                  <a:lnTo>
                    <a:pt x="70455" y="762000"/>
                  </a:lnTo>
                  <a:lnTo>
                    <a:pt x="43247" y="787400"/>
                  </a:lnTo>
                  <a:lnTo>
                    <a:pt x="8717" y="812800"/>
                  </a:lnTo>
                  <a:close/>
                </a:path>
                <a:path w="2003425" h="2298700">
                  <a:moveTo>
                    <a:pt x="1354489" y="2298700"/>
                  </a:moveTo>
                  <a:lnTo>
                    <a:pt x="1259721" y="2298700"/>
                  </a:lnTo>
                  <a:lnTo>
                    <a:pt x="1267210" y="2273300"/>
                  </a:lnTo>
                  <a:lnTo>
                    <a:pt x="1286206" y="2222500"/>
                  </a:lnTo>
                  <a:lnTo>
                    <a:pt x="1306815" y="2184400"/>
                  </a:lnTo>
                  <a:lnTo>
                    <a:pt x="1318278" y="2146300"/>
                  </a:lnTo>
                  <a:lnTo>
                    <a:pt x="1323720" y="2108200"/>
                  </a:lnTo>
                  <a:lnTo>
                    <a:pt x="1323921" y="2070100"/>
                  </a:lnTo>
                  <a:lnTo>
                    <a:pt x="1319659" y="2032000"/>
                  </a:lnTo>
                  <a:lnTo>
                    <a:pt x="1311077" y="1981200"/>
                  </a:lnTo>
                  <a:lnTo>
                    <a:pt x="1304265" y="1930400"/>
                  </a:lnTo>
                  <a:lnTo>
                    <a:pt x="1302128" y="1866900"/>
                  </a:lnTo>
                  <a:lnTo>
                    <a:pt x="1307571" y="1816100"/>
                  </a:lnTo>
                  <a:lnTo>
                    <a:pt x="1313497" y="1778000"/>
                  </a:lnTo>
                  <a:lnTo>
                    <a:pt x="1317582" y="1752600"/>
                  </a:lnTo>
                  <a:lnTo>
                    <a:pt x="1316283" y="1714500"/>
                  </a:lnTo>
                  <a:lnTo>
                    <a:pt x="1306060" y="1689100"/>
                  </a:lnTo>
                  <a:lnTo>
                    <a:pt x="1290311" y="1651000"/>
                  </a:lnTo>
                  <a:lnTo>
                    <a:pt x="1281505" y="1612900"/>
                  </a:lnTo>
                  <a:lnTo>
                    <a:pt x="1276098" y="1562100"/>
                  </a:lnTo>
                  <a:lnTo>
                    <a:pt x="1270549" y="1524000"/>
                  </a:lnTo>
                  <a:lnTo>
                    <a:pt x="1257056" y="1485900"/>
                  </a:lnTo>
                  <a:lnTo>
                    <a:pt x="1250150" y="1473200"/>
                  </a:lnTo>
                  <a:lnTo>
                    <a:pt x="1229455" y="1422400"/>
                  </a:lnTo>
                  <a:lnTo>
                    <a:pt x="1212090" y="1384300"/>
                  </a:lnTo>
                  <a:lnTo>
                    <a:pt x="1198832" y="1333500"/>
                  </a:lnTo>
                  <a:lnTo>
                    <a:pt x="1190462" y="1295400"/>
                  </a:lnTo>
                  <a:lnTo>
                    <a:pt x="1181042" y="1244600"/>
                  </a:lnTo>
                  <a:lnTo>
                    <a:pt x="1163263" y="1219200"/>
                  </a:lnTo>
                  <a:lnTo>
                    <a:pt x="1137551" y="1193800"/>
                  </a:lnTo>
                  <a:lnTo>
                    <a:pt x="1104331" y="1168400"/>
                  </a:lnTo>
                  <a:lnTo>
                    <a:pt x="1072941" y="1143000"/>
                  </a:lnTo>
                  <a:lnTo>
                    <a:pt x="1043605" y="1117600"/>
                  </a:lnTo>
                  <a:lnTo>
                    <a:pt x="1016678" y="1092200"/>
                  </a:lnTo>
                  <a:lnTo>
                    <a:pt x="992512" y="1066800"/>
                  </a:lnTo>
                  <a:lnTo>
                    <a:pt x="967284" y="1028700"/>
                  </a:lnTo>
                  <a:lnTo>
                    <a:pt x="941419" y="990600"/>
                  </a:lnTo>
                  <a:lnTo>
                    <a:pt x="914846" y="965200"/>
                  </a:lnTo>
                  <a:lnTo>
                    <a:pt x="887493" y="927100"/>
                  </a:lnTo>
                  <a:lnTo>
                    <a:pt x="858051" y="901700"/>
                  </a:lnTo>
                  <a:lnTo>
                    <a:pt x="825917" y="863600"/>
                  </a:lnTo>
                  <a:lnTo>
                    <a:pt x="790383" y="838200"/>
                  </a:lnTo>
                  <a:lnTo>
                    <a:pt x="750741" y="825500"/>
                  </a:lnTo>
                  <a:lnTo>
                    <a:pt x="706082" y="812800"/>
                  </a:lnTo>
                  <a:lnTo>
                    <a:pt x="664326" y="787400"/>
                  </a:lnTo>
                  <a:lnTo>
                    <a:pt x="624413" y="762000"/>
                  </a:lnTo>
                  <a:lnTo>
                    <a:pt x="585279" y="736600"/>
                  </a:lnTo>
                  <a:lnTo>
                    <a:pt x="558740" y="723900"/>
                  </a:lnTo>
                  <a:lnTo>
                    <a:pt x="531069" y="711200"/>
                  </a:lnTo>
                  <a:lnTo>
                    <a:pt x="501981" y="698500"/>
                  </a:lnTo>
                  <a:lnTo>
                    <a:pt x="675471" y="698500"/>
                  </a:lnTo>
                  <a:lnTo>
                    <a:pt x="716506" y="635000"/>
                  </a:lnTo>
                  <a:lnTo>
                    <a:pt x="734875" y="596900"/>
                  </a:lnTo>
                  <a:lnTo>
                    <a:pt x="741344" y="546100"/>
                  </a:lnTo>
                  <a:lnTo>
                    <a:pt x="728831" y="495300"/>
                  </a:lnTo>
                  <a:lnTo>
                    <a:pt x="713055" y="444500"/>
                  </a:lnTo>
                  <a:lnTo>
                    <a:pt x="705633" y="406400"/>
                  </a:lnTo>
                  <a:lnTo>
                    <a:pt x="706353" y="355600"/>
                  </a:lnTo>
                  <a:lnTo>
                    <a:pt x="715007" y="317500"/>
                  </a:lnTo>
                  <a:lnTo>
                    <a:pt x="731384" y="266700"/>
                  </a:lnTo>
                  <a:lnTo>
                    <a:pt x="755274" y="228600"/>
                  </a:lnTo>
                  <a:lnTo>
                    <a:pt x="783630" y="190500"/>
                  </a:lnTo>
                  <a:lnTo>
                    <a:pt x="816388" y="165100"/>
                  </a:lnTo>
                  <a:lnTo>
                    <a:pt x="852600" y="139700"/>
                  </a:lnTo>
                  <a:lnTo>
                    <a:pt x="891319" y="127000"/>
                  </a:lnTo>
                  <a:lnTo>
                    <a:pt x="931597" y="114300"/>
                  </a:lnTo>
                  <a:lnTo>
                    <a:pt x="972488" y="114300"/>
                  </a:lnTo>
                  <a:lnTo>
                    <a:pt x="1013043" y="127000"/>
                  </a:lnTo>
                  <a:lnTo>
                    <a:pt x="1052315" y="139700"/>
                  </a:lnTo>
                  <a:lnTo>
                    <a:pt x="1089356" y="165100"/>
                  </a:lnTo>
                  <a:lnTo>
                    <a:pt x="1123220" y="190500"/>
                  </a:lnTo>
                  <a:lnTo>
                    <a:pt x="1131611" y="203200"/>
                  </a:lnTo>
                  <a:lnTo>
                    <a:pt x="919540" y="203200"/>
                  </a:lnTo>
                  <a:lnTo>
                    <a:pt x="879611" y="215900"/>
                  </a:lnTo>
                  <a:lnTo>
                    <a:pt x="844361" y="241300"/>
                  </a:lnTo>
                  <a:lnTo>
                    <a:pt x="816400" y="279400"/>
                  </a:lnTo>
                  <a:lnTo>
                    <a:pt x="798340" y="330200"/>
                  </a:lnTo>
                  <a:lnTo>
                    <a:pt x="788234" y="393700"/>
                  </a:lnTo>
                  <a:lnTo>
                    <a:pt x="792496" y="419100"/>
                  </a:lnTo>
                  <a:lnTo>
                    <a:pt x="808162" y="444500"/>
                  </a:lnTo>
                  <a:lnTo>
                    <a:pt x="824016" y="469900"/>
                  </a:lnTo>
                  <a:lnTo>
                    <a:pt x="831866" y="495300"/>
                  </a:lnTo>
                  <a:lnTo>
                    <a:pt x="833342" y="520700"/>
                  </a:lnTo>
                  <a:lnTo>
                    <a:pt x="830072" y="546100"/>
                  </a:lnTo>
                  <a:lnTo>
                    <a:pt x="819837" y="584200"/>
                  </a:lnTo>
                  <a:lnTo>
                    <a:pt x="807123" y="635000"/>
                  </a:lnTo>
                  <a:lnTo>
                    <a:pt x="790017" y="673100"/>
                  </a:lnTo>
                  <a:lnTo>
                    <a:pt x="766607" y="711200"/>
                  </a:lnTo>
                  <a:lnTo>
                    <a:pt x="762641" y="723900"/>
                  </a:lnTo>
                  <a:lnTo>
                    <a:pt x="759241" y="723900"/>
                  </a:lnTo>
                  <a:lnTo>
                    <a:pt x="758957" y="736600"/>
                  </a:lnTo>
                  <a:lnTo>
                    <a:pt x="889154" y="736600"/>
                  </a:lnTo>
                  <a:lnTo>
                    <a:pt x="878793" y="749300"/>
                  </a:lnTo>
                  <a:lnTo>
                    <a:pt x="864072" y="787400"/>
                  </a:lnTo>
                  <a:lnTo>
                    <a:pt x="864367" y="787400"/>
                  </a:lnTo>
                  <a:lnTo>
                    <a:pt x="866999" y="800100"/>
                  </a:lnTo>
                  <a:lnTo>
                    <a:pt x="876160" y="800100"/>
                  </a:lnTo>
                  <a:lnTo>
                    <a:pt x="914934" y="838200"/>
                  </a:lnTo>
                  <a:lnTo>
                    <a:pt x="950807" y="876300"/>
                  </a:lnTo>
                  <a:lnTo>
                    <a:pt x="984141" y="914400"/>
                  </a:lnTo>
                  <a:lnTo>
                    <a:pt x="1015300" y="952500"/>
                  </a:lnTo>
                  <a:lnTo>
                    <a:pt x="1044645" y="990600"/>
                  </a:lnTo>
                  <a:lnTo>
                    <a:pt x="1072009" y="1028700"/>
                  </a:lnTo>
                  <a:lnTo>
                    <a:pt x="1102632" y="1054100"/>
                  </a:lnTo>
                  <a:lnTo>
                    <a:pt x="1135805" y="1079500"/>
                  </a:lnTo>
                  <a:lnTo>
                    <a:pt x="1170819" y="1104900"/>
                  </a:lnTo>
                  <a:lnTo>
                    <a:pt x="1184738" y="1117600"/>
                  </a:lnTo>
                  <a:lnTo>
                    <a:pt x="1428442" y="1117600"/>
                  </a:lnTo>
                  <a:lnTo>
                    <a:pt x="1450367" y="1130300"/>
                  </a:lnTo>
                  <a:lnTo>
                    <a:pt x="1486609" y="1155700"/>
                  </a:lnTo>
                  <a:lnTo>
                    <a:pt x="1495135" y="1168400"/>
                  </a:lnTo>
                  <a:lnTo>
                    <a:pt x="1269959" y="1168400"/>
                  </a:lnTo>
                  <a:lnTo>
                    <a:pt x="1255817" y="1181100"/>
                  </a:lnTo>
                  <a:lnTo>
                    <a:pt x="1251307" y="1193800"/>
                  </a:lnTo>
                  <a:lnTo>
                    <a:pt x="1259972" y="1219200"/>
                  </a:lnTo>
                  <a:lnTo>
                    <a:pt x="1265497" y="1231900"/>
                  </a:lnTo>
                  <a:lnTo>
                    <a:pt x="1269038" y="1244600"/>
                  </a:lnTo>
                  <a:lnTo>
                    <a:pt x="1271447" y="1257300"/>
                  </a:lnTo>
                  <a:lnTo>
                    <a:pt x="1273572" y="1270000"/>
                  </a:lnTo>
                  <a:lnTo>
                    <a:pt x="1282012" y="1308100"/>
                  </a:lnTo>
                  <a:lnTo>
                    <a:pt x="1293499" y="1346200"/>
                  </a:lnTo>
                  <a:lnTo>
                    <a:pt x="1307677" y="1397000"/>
                  </a:lnTo>
                  <a:lnTo>
                    <a:pt x="1324193" y="1435100"/>
                  </a:lnTo>
                  <a:lnTo>
                    <a:pt x="1331358" y="1447800"/>
                  </a:lnTo>
                  <a:lnTo>
                    <a:pt x="1477889" y="1447800"/>
                  </a:lnTo>
                  <a:lnTo>
                    <a:pt x="1468561" y="1460500"/>
                  </a:lnTo>
                  <a:lnTo>
                    <a:pt x="1432960" y="1498600"/>
                  </a:lnTo>
                  <a:lnTo>
                    <a:pt x="1375144" y="1536700"/>
                  </a:lnTo>
                  <a:lnTo>
                    <a:pt x="1365747" y="1536700"/>
                  </a:lnTo>
                  <a:lnTo>
                    <a:pt x="1361450" y="1549400"/>
                  </a:lnTo>
                  <a:lnTo>
                    <a:pt x="1361970" y="1574800"/>
                  </a:lnTo>
                  <a:lnTo>
                    <a:pt x="1367695" y="1587500"/>
                  </a:lnTo>
                  <a:lnTo>
                    <a:pt x="1377741" y="1587500"/>
                  </a:lnTo>
                  <a:lnTo>
                    <a:pt x="1389912" y="1600200"/>
                  </a:lnTo>
                  <a:lnTo>
                    <a:pt x="1665057" y="1600200"/>
                  </a:lnTo>
                  <a:lnTo>
                    <a:pt x="1650820" y="1612900"/>
                  </a:lnTo>
                  <a:lnTo>
                    <a:pt x="1618096" y="1638300"/>
                  </a:lnTo>
                  <a:lnTo>
                    <a:pt x="1581972" y="1663700"/>
                  </a:lnTo>
                  <a:lnTo>
                    <a:pt x="1543298" y="1676400"/>
                  </a:lnTo>
                  <a:lnTo>
                    <a:pt x="1397987" y="1676400"/>
                  </a:lnTo>
                  <a:lnTo>
                    <a:pt x="1395201" y="1689100"/>
                  </a:lnTo>
                  <a:lnTo>
                    <a:pt x="1396252" y="1701800"/>
                  </a:lnTo>
                  <a:lnTo>
                    <a:pt x="1398294" y="1714500"/>
                  </a:lnTo>
                  <a:lnTo>
                    <a:pt x="1401257" y="1714500"/>
                  </a:lnTo>
                  <a:lnTo>
                    <a:pt x="1406392" y="1727200"/>
                  </a:lnTo>
                  <a:lnTo>
                    <a:pt x="1729160" y="1727200"/>
                  </a:lnTo>
                  <a:lnTo>
                    <a:pt x="1763714" y="1739900"/>
                  </a:lnTo>
                  <a:lnTo>
                    <a:pt x="1951476" y="1739900"/>
                  </a:lnTo>
                  <a:lnTo>
                    <a:pt x="1931423" y="1765300"/>
                  </a:lnTo>
                  <a:lnTo>
                    <a:pt x="1527231" y="1765300"/>
                  </a:lnTo>
                  <a:lnTo>
                    <a:pt x="1479386" y="1790700"/>
                  </a:lnTo>
                  <a:lnTo>
                    <a:pt x="1435241" y="1803400"/>
                  </a:lnTo>
                  <a:lnTo>
                    <a:pt x="1397479" y="1828800"/>
                  </a:lnTo>
                  <a:lnTo>
                    <a:pt x="1392143" y="1841500"/>
                  </a:lnTo>
                  <a:lnTo>
                    <a:pt x="1389924" y="1854200"/>
                  </a:lnTo>
                  <a:lnTo>
                    <a:pt x="1389405" y="1854200"/>
                  </a:lnTo>
                  <a:lnTo>
                    <a:pt x="1389168" y="1866900"/>
                  </a:lnTo>
                  <a:lnTo>
                    <a:pt x="1388649" y="1905000"/>
                  </a:lnTo>
                  <a:lnTo>
                    <a:pt x="1391813" y="1943100"/>
                  </a:lnTo>
                  <a:lnTo>
                    <a:pt x="1397243" y="1981200"/>
                  </a:lnTo>
                  <a:lnTo>
                    <a:pt x="1403524" y="2019300"/>
                  </a:lnTo>
                  <a:lnTo>
                    <a:pt x="1409450" y="2070100"/>
                  </a:lnTo>
                  <a:lnTo>
                    <a:pt x="1408435" y="2120900"/>
                  </a:lnTo>
                  <a:lnTo>
                    <a:pt x="1399486" y="2171700"/>
                  </a:lnTo>
                  <a:lnTo>
                    <a:pt x="1381613" y="2222500"/>
                  </a:lnTo>
                  <a:lnTo>
                    <a:pt x="1370717" y="2247900"/>
                  </a:lnTo>
                  <a:lnTo>
                    <a:pt x="1361875" y="2273300"/>
                  </a:lnTo>
                  <a:lnTo>
                    <a:pt x="1354489" y="2298700"/>
                  </a:lnTo>
                  <a:close/>
                </a:path>
                <a:path w="2003425" h="2298700">
                  <a:moveTo>
                    <a:pt x="889154" y="736600"/>
                  </a:moveTo>
                  <a:lnTo>
                    <a:pt x="789273" y="736600"/>
                  </a:lnTo>
                  <a:lnTo>
                    <a:pt x="792118" y="723900"/>
                  </a:lnTo>
                  <a:lnTo>
                    <a:pt x="795034" y="723900"/>
                  </a:lnTo>
                  <a:lnTo>
                    <a:pt x="798092" y="711200"/>
                  </a:lnTo>
                  <a:lnTo>
                    <a:pt x="801362" y="711200"/>
                  </a:lnTo>
                  <a:lnTo>
                    <a:pt x="825533" y="673100"/>
                  </a:lnTo>
                  <a:lnTo>
                    <a:pt x="853838" y="635000"/>
                  </a:lnTo>
                  <a:lnTo>
                    <a:pt x="886604" y="609600"/>
                  </a:lnTo>
                  <a:lnTo>
                    <a:pt x="924157" y="584200"/>
                  </a:lnTo>
                  <a:lnTo>
                    <a:pt x="966824" y="571500"/>
                  </a:lnTo>
                  <a:lnTo>
                    <a:pt x="1018630" y="546100"/>
                  </a:lnTo>
                  <a:lnTo>
                    <a:pt x="1059592" y="520700"/>
                  </a:lnTo>
                  <a:lnTo>
                    <a:pt x="1089384" y="482600"/>
                  </a:lnTo>
                  <a:lnTo>
                    <a:pt x="1107680" y="444500"/>
                  </a:lnTo>
                  <a:lnTo>
                    <a:pt x="1114154" y="393700"/>
                  </a:lnTo>
                  <a:lnTo>
                    <a:pt x="1109145" y="342900"/>
                  </a:lnTo>
                  <a:lnTo>
                    <a:pt x="1094734" y="292100"/>
                  </a:lnTo>
                  <a:lnTo>
                    <a:pt x="1071844" y="254000"/>
                  </a:lnTo>
                  <a:lnTo>
                    <a:pt x="1041398" y="228600"/>
                  </a:lnTo>
                  <a:lnTo>
                    <a:pt x="1004321" y="215900"/>
                  </a:lnTo>
                  <a:lnTo>
                    <a:pt x="961535" y="203200"/>
                  </a:lnTo>
                  <a:lnTo>
                    <a:pt x="1131611" y="203200"/>
                  </a:lnTo>
                  <a:lnTo>
                    <a:pt x="1156782" y="241300"/>
                  </a:lnTo>
                  <a:lnTo>
                    <a:pt x="1181173" y="279400"/>
                  </a:lnTo>
                  <a:lnTo>
                    <a:pt x="1196413" y="330200"/>
                  </a:lnTo>
                  <a:lnTo>
                    <a:pt x="1202523" y="381000"/>
                  </a:lnTo>
                  <a:lnTo>
                    <a:pt x="1199526" y="431800"/>
                  </a:lnTo>
                  <a:lnTo>
                    <a:pt x="1187441" y="482600"/>
                  </a:lnTo>
                  <a:lnTo>
                    <a:pt x="1168920" y="520700"/>
                  </a:lnTo>
                  <a:lnTo>
                    <a:pt x="1144291" y="558800"/>
                  </a:lnTo>
                  <a:lnTo>
                    <a:pt x="1113493" y="596900"/>
                  </a:lnTo>
                  <a:lnTo>
                    <a:pt x="1076461" y="622300"/>
                  </a:lnTo>
                  <a:lnTo>
                    <a:pt x="1033133" y="647700"/>
                  </a:lnTo>
                  <a:lnTo>
                    <a:pt x="983446" y="660400"/>
                  </a:lnTo>
                  <a:lnTo>
                    <a:pt x="947901" y="673100"/>
                  </a:lnTo>
                  <a:lnTo>
                    <a:pt x="909876" y="711200"/>
                  </a:lnTo>
                  <a:lnTo>
                    <a:pt x="889154" y="736600"/>
                  </a:lnTo>
                  <a:close/>
                </a:path>
                <a:path w="2003425" h="2298700">
                  <a:moveTo>
                    <a:pt x="282309" y="584200"/>
                  </a:moveTo>
                  <a:lnTo>
                    <a:pt x="90403" y="584200"/>
                  </a:lnTo>
                  <a:lnTo>
                    <a:pt x="138238" y="558800"/>
                  </a:lnTo>
                  <a:lnTo>
                    <a:pt x="186356" y="558800"/>
                  </a:lnTo>
                  <a:lnTo>
                    <a:pt x="282309" y="584200"/>
                  </a:lnTo>
                  <a:close/>
                </a:path>
                <a:path w="2003425" h="2298700">
                  <a:moveTo>
                    <a:pt x="663677" y="698500"/>
                  </a:moveTo>
                  <a:lnTo>
                    <a:pt x="471193" y="698500"/>
                  </a:lnTo>
                  <a:lnTo>
                    <a:pt x="417797" y="685800"/>
                  </a:lnTo>
                  <a:lnTo>
                    <a:pt x="310608" y="685800"/>
                  </a:lnTo>
                  <a:lnTo>
                    <a:pt x="257974" y="673100"/>
                  </a:lnTo>
                  <a:lnTo>
                    <a:pt x="206755" y="647700"/>
                  </a:lnTo>
                  <a:lnTo>
                    <a:pt x="173098" y="635000"/>
                  </a:lnTo>
                  <a:lnTo>
                    <a:pt x="570494" y="635000"/>
                  </a:lnTo>
                  <a:lnTo>
                    <a:pt x="611680" y="660400"/>
                  </a:lnTo>
                  <a:lnTo>
                    <a:pt x="650255" y="685800"/>
                  </a:lnTo>
                  <a:lnTo>
                    <a:pt x="663677" y="698500"/>
                  </a:lnTo>
                  <a:close/>
                </a:path>
                <a:path w="2003425" h="2298700">
                  <a:moveTo>
                    <a:pt x="1428442" y="1117600"/>
                  </a:moveTo>
                  <a:lnTo>
                    <a:pt x="1196602" y="1117600"/>
                  </a:lnTo>
                  <a:lnTo>
                    <a:pt x="1207474" y="1104900"/>
                  </a:lnTo>
                  <a:lnTo>
                    <a:pt x="1218418" y="1104900"/>
                  </a:lnTo>
                  <a:lnTo>
                    <a:pt x="1314643" y="1079500"/>
                  </a:lnTo>
                  <a:lnTo>
                    <a:pt x="1361214" y="1079500"/>
                  </a:lnTo>
                  <a:lnTo>
                    <a:pt x="1406516" y="1104900"/>
                  </a:lnTo>
                  <a:lnTo>
                    <a:pt x="1428442" y="1117600"/>
                  </a:lnTo>
                  <a:close/>
                </a:path>
                <a:path w="2003425" h="2298700">
                  <a:moveTo>
                    <a:pt x="1477889" y="1447800"/>
                  </a:moveTo>
                  <a:lnTo>
                    <a:pt x="1349373" y="1447800"/>
                  </a:lnTo>
                  <a:lnTo>
                    <a:pt x="1361214" y="1435100"/>
                  </a:lnTo>
                  <a:lnTo>
                    <a:pt x="1397385" y="1409700"/>
                  </a:lnTo>
                  <a:lnTo>
                    <a:pt x="1423923" y="1384300"/>
                  </a:lnTo>
                  <a:lnTo>
                    <a:pt x="1440262" y="1346200"/>
                  </a:lnTo>
                  <a:lnTo>
                    <a:pt x="1445834" y="1295400"/>
                  </a:lnTo>
                  <a:lnTo>
                    <a:pt x="1437626" y="1244600"/>
                  </a:lnTo>
                  <a:lnTo>
                    <a:pt x="1415528" y="1206500"/>
                  </a:lnTo>
                  <a:lnTo>
                    <a:pt x="1381970" y="1181100"/>
                  </a:lnTo>
                  <a:lnTo>
                    <a:pt x="1339382" y="1168400"/>
                  </a:lnTo>
                  <a:lnTo>
                    <a:pt x="1495135" y="1168400"/>
                  </a:lnTo>
                  <a:lnTo>
                    <a:pt x="1512188" y="1193800"/>
                  </a:lnTo>
                  <a:lnTo>
                    <a:pt x="1527504" y="1244600"/>
                  </a:lnTo>
                  <a:lnTo>
                    <a:pt x="1532956" y="1282700"/>
                  </a:lnTo>
                  <a:lnTo>
                    <a:pt x="1528943" y="1333500"/>
                  </a:lnTo>
                  <a:lnTo>
                    <a:pt x="1516734" y="1384300"/>
                  </a:lnTo>
                  <a:lnTo>
                    <a:pt x="1496546" y="1422400"/>
                  </a:lnTo>
                  <a:lnTo>
                    <a:pt x="1477889" y="1447800"/>
                  </a:lnTo>
                  <a:close/>
                </a:path>
                <a:path w="2003425" h="2298700">
                  <a:moveTo>
                    <a:pt x="1665057" y="1600200"/>
                  </a:moveTo>
                  <a:lnTo>
                    <a:pt x="1473600" y="1600200"/>
                  </a:lnTo>
                  <a:lnTo>
                    <a:pt x="1509110" y="1587500"/>
                  </a:lnTo>
                  <a:lnTo>
                    <a:pt x="1544053" y="1587500"/>
                  </a:lnTo>
                  <a:lnTo>
                    <a:pt x="1572103" y="1574800"/>
                  </a:lnTo>
                  <a:lnTo>
                    <a:pt x="1595619" y="1562100"/>
                  </a:lnTo>
                  <a:lnTo>
                    <a:pt x="1613751" y="1536700"/>
                  </a:lnTo>
                  <a:lnTo>
                    <a:pt x="1625651" y="1498600"/>
                  </a:lnTo>
                  <a:lnTo>
                    <a:pt x="1643364" y="1447800"/>
                  </a:lnTo>
                  <a:lnTo>
                    <a:pt x="1670899" y="1409700"/>
                  </a:lnTo>
                  <a:lnTo>
                    <a:pt x="1706116" y="1384300"/>
                  </a:lnTo>
                  <a:lnTo>
                    <a:pt x="1746873" y="1358900"/>
                  </a:lnTo>
                  <a:lnTo>
                    <a:pt x="1791030" y="1346200"/>
                  </a:lnTo>
                  <a:lnTo>
                    <a:pt x="1836446" y="1346200"/>
                  </a:lnTo>
                  <a:lnTo>
                    <a:pt x="1883150" y="1358900"/>
                  </a:lnTo>
                  <a:lnTo>
                    <a:pt x="1920679" y="1384300"/>
                  </a:lnTo>
                  <a:lnTo>
                    <a:pt x="1950193" y="1422400"/>
                  </a:lnTo>
                  <a:lnTo>
                    <a:pt x="1811005" y="1422400"/>
                  </a:lnTo>
                  <a:lnTo>
                    <a:pt x="1785825" y="1435100"/>
                  </a:lnTo>
                  <a:lnTo>
                    <a:pt x="1733693" y="1460500"/>
                  </a:lnTo>
                  <a:lnTo>
                    <a:pt x="1711027" y="1511300"/>
                  </a:lnTo>
                  <a:lnTo>
                    <a:pt x="1710637" y="1536700"/>
                  </a:lnTo>
                  <a:lnTo>
                    <a:pt x="1703944" y="1549400"/>
                  </a:lnTo>
                  <a:lnTo>
                    <a:pt x="1692859" y="1574800"/>
                  </a:lnTo>
                  <a:lnTo>
                    <a:pt x="1679294" y="1587500"/>
                  </a:lnTo>
                  <a:lnTo>
                    <a:pt x="1665057" y="1600200"/>
                  </a:lnTo>
                  <a:close/>
                </a:path>
                <a:path w="2003425" h="2298700">
                  <a:moveTo>
                    <a:pt x="1951476" y="1739900"/>
                  </a:moveTo>
                  <a:lnTo>
                    <a:pt x="1824889" y="1739900"/>
                  </a:lnTo>
                  <a:lnTo>
                    <a:pt x="1853068" y="1714500"/>
                  </a:lnTo>
                  <a:lnTo>
                    <a:pt x="1883177" y="1689100"/>
                  </a:lnTo>
                  <a:lnTo>
                    <a:pt x="1903045" y="1638300"/>
                  </a:lnTo>
                  <a:lnTo>
                    <a:pt x="1912377" y="1587500"/>
                  </a:lnTo>
                  <a:lnTo>
                    <a:pt x="1910880" y="1549400"/>
                  </a:lnTo>
                  <a:lnTo>
                    <a:pt x="1898260" y="1498600"/>
                  </a:lnTo>
                  <a:lnTo>
                    <a:pt x="1874223" y="1460500"/>
                  </a:lnTo>
                  <a:lnTo>
                    <a:pt x="1855417" y="1435100"/>
                  </a:lnTo>
                  <a:lnTo>
                    <a:pt x="1834274" y="1435100"/>
                  </a:lnTo>
                  <a:lnTo>
                    <a:pt x="1811005" y="1422400"/>
                  </a:lnTo>
                  <a:lnTo>
                    <a:pt x="1950193" y="1422400"/>
                  </a:lnTo>
                  <a:lnTo>
                    <a:pt x="1972853" y="1460500"/>
                  </a:lnTo>
                  <a:lnTo>
                    <a:pt x="1989819" y="1498600"/>
                  </a:lnTo>
                  <a:lnTo>
                    <a:pt x="1991968" y="1511300"/>
                  </a:lnTo>
                  <a:lnTo>
                    <a:pt x="1993408" y="1524000"/>
                  </a:lnTo>
                  <a:lnTo>
                    <a:pt x="1996832" y="1536700"/>
                  </a:lnTo>
                  <a:lnTo>
                    <a:pt x="2002847" y="1536700"/>
                  </a:lnTo>
                  <a:lnTo>
                    <a:pt x="2002847" y="1612900"/>
                  </a:lnTo>
                  <a:lnTo>
                    <a:pt x="1995663" y="1625600"/>
                  </a:lnTo>
                  <a:lnTo>
                    <a:pt x="1992180" y="1625600"/>
                  </a:lnTo>
                  <a:lnTo>
                    <a:pt x="1991106" y="1638300"/>
                  </a:lnTo>
                  <a:lnTo>
                    <a:pt x="1989819" y="1651000"/>
                  </a:lnTo>
                  <a:lnTo>
                    <a:pt x="1973906" y="1701800"/>
                  </a:lnTo>
                  <a:lnTo>
                    <a:pt x="1951476" y="1739900"/>
                  </a:lnTo>
                  <a:close/>
                </a:path>
                <a:path w="2003425" h="2298700">
                  <a:moveTo>
                    <a:pt x="1729160" y="1727200"/>
                  </a:moveTo>
                  <a:lnTo>
                    <a:pt x="1412307" y="1727200"/>
                  </a:lnTo>
                  <a:lnTo>
                    <a:pt x="1418363" y="1714500"/>
                  </a:lnTo>
                  <a:lnTo>
                    <a:pt x="1423923" y="1714500"/>
                  </a:lnTo>
                  <a:lnTo>
                    <a:pt x="1452764" y="1701800"/>
                  </a:lnTo>
                  <a:lnTo>
                    <a:pt x="1482383" y="1689100"/>
                  </a:lnTo>
                  <a:lnTo>
                    <a:pt x="1542542" y="1689100"/>
                  </a:lnTo>
                  <a:lnTo>
                    <a:pt x="1591676" y="1676400"/>
                  </a:lnTo>
                  <a:lnTo>
                    <a:pt x="1685126" y="1701800"/>
                  </a:lnTo>
                  <a:lnTo>
                    <a:pt x="1729160" y="1727200"/>
                  </a:lnTo>
                  <a:close/>
                </a:path>
                <a:path w="2003425" h="2298700">
                  <a:moveTo>
                    <a:pt x="1836894" y="1828800"/>
                  </a:moveTo>
                  <a:lnTo>
                    <a:pt x="1745899" y="1828800"/>
                  </a:lnTo>
                  <a:lnTo>
                    <a:pt x="1701960" y="1803400"/>
                  </a:lnTo>
                  <a:lnTo>
                    <a:pt x="1666142" y="1778000"/>
                  </a:lnTo>
                  <a:lnTo>
                    <a:pt x="1623292" y="1765300"/>
                  </a:lnTo>
                  <a:lnTo>
                    <a:pt x="1931423" y="1765300"/>
                  </a:lnTo>
                  <a:lnTo>
                    <a:pt x="1921396" y="1778000"/>
                  </a:lnTo>
                  <a:lnTo>
                    <a:pt x="1882533" y="1803400"/>
                  </a:lnTo>
                  <a:lnTo>
                    <a:pt x="1836894" y="1828800"/>
                  </a:lnTo>
                  <a:close/>
                </a:path>
              </a:pathLst>
            </a:custGeom>
            <a:solidFill>
              <a:srgbClr val="1D5B81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084095"/>
              <a:ext cx="1913889" cy="2203450"/>
            </a:xfrm>
            <a:custGeom>
              <a:avLst/>
              <a:gdLst/>
              <a:ahLst/>
              <a:cxnLst/>
              <a:rect l="l" t="t" r="r" b="b"/>
              <a:pathLst>
                <a:path w="1913889" h="2203450">
                  <a:moveTo>
                    <a:pt x="0" y="141033"/>
                  </a:moveTo>
                  <a:lnTo>
                    <a:pt x="0" y="0"/>
                  </a:lnTo>
                  <a:lnTo>
                    <a:pt x="14814" y="18697"/>
                  </a:lnTo>
                  <a:lnTo>
                    <a:pt x="25143" y="56887"/>
                  </a:lnTo>
                  <a:lnTo>
                    <a:pt x="20315" y="99468"/>
                  </a:lnTo>
                  <a:lnTo>
                    <a:pt x="0" y="141033"/>
                  </a:lnTo>
                  <a:close/>
                </a:path>
                <a:path w="1913889" h="2203450">
                  <a:moveTo>
                    <a:pt x="777468" y="644505"/>
                  </a:moveTo>
                  <a:lnTo>
                    <a:pt x="770532" y="644505"/>
                  </a:lnTo>
                  <a:lnTo>
                    <a:pt x="763585" y="641766"/>
                  </a:lnTo>
                  <a:lnTo>
                    <a:pt x="758202" y="636324"/>
                  </a:lnTo>
                  <a:lnTo>
                    <a:pt x="758485" y="630527"/>
                  </a:lnTo>
                  <a:lnTo>
                    <a:pt x="761885" y="624872"/>
                  </a:lnTo>
                  <a:lnTo>
                    <a:pt x="765852" y="619855"/>
                  </a:lnTo>
                  <a:lnTo>
                    <a:pt x="789261" y="578324"/>
                  </a:lnTo>
                  <a:lnTo>
                    <a:pt x="806367" y="534669"/>
                  </a:lnTo>
                  <a:lnTo>
                    <a:pt x="819081" y="489596"/>
                  </a:lnTo>
                  <a:lnTo>
                    <a:pt x="829316" y="443815"/>
                  </a:lnTo>
                  <a:lnTo>
                    <a:pt x="832587" y="419402"/>
                  </a:lnTo>
                  <a:lnTo>
                    <a:pt x="831111" y="395839"/>
                  </a:lnTo>
                  <a:lnTo>
                    <a:pt x="823260" y="372842"/>
                  </a:lnTo>
                  <a:lnTo>
                    <a:pt x="807406" y="350129"/>
                  </a:lnTo>
                  <a:lnTo>
                    <a:pt x="791740" y="323201"/>
                  </a:lnTo>
                  <a:lnTo>
                    <a:pt x="787479" y="293369"/>
                  </a:lnTo>
                  <a:lnTo>
                    <a:pt x="790725" y="262263"/>
                  </a:lnTo>
                  <a:lnTo>
                    <a:pt x="797584" y="231510"/>
                  </a:lnTo>
                  <a:lnTo>
                    <a:pt x="815645" y="185942"/>
                  </a:lnTo>
                  <a:lnTo>
                    <a:pt x="843605" y="148389"/>
                  </a:lnTo>
                  <a:lnTo>
                    <a:pt x="878856" y="120700"/>
                  </a:lnTo>
                  <a:lnTo>
                    <a:pt x="918784" y="104725"/>
                  </a:lnTo>
                  <a:lnTo>
                    <a:pt x="960780" y="102313"/>
                  </a:lnTo>
                  <a:lnTo>
                    <a:pt x="1003877" y="113206"/>
                  </a:lnTo>
                  <a:lnTo>
                    <a:pt x="1041119" y="133794"/>
                  </a:lnTo>
                  <a:lnTo>
                    <a:pt x="1071560" y="162945"/>
                  </a:lnTo>
                  <a:lnTo>
                    <a:pt x="1094258" y="199526"/>
                  </a:lnTo>
                  <a:lnTo>
                    <a:pt x="1108267" y="242402"/>
                  </a:lnTo>
                  <a:lnTo>
                    <a:pt x="1112642" y="290442"/>
                  </a:lnTo>
                  <a:lnTo>
                    <a:pt x="1106538" y="344768"/>
                  </a:lnTo>
                  <a:lnTo>
                    <a:pt x="1088465" y="389955"/>
                  </a:lnTo>
                  <a:lnTo>
                    <a:pt x="1058788" y="426112"/>
                  </a:lnTo>
                  <a:lnTo>
                    <a:pt x="1017868" y="453347"/>
                  </a:lnTo>
                  <a:lnTo>
                    <a:pt x="923402" y="487244"/>
                  </a:lnTo>
                  <a:lnTo>
                    <a:pt x="885849" y="509608"/>
                  </a:lnTo>
                  <a:lnTo>
                    <a:pt x="853083" y="538137"/>
                  </a:lnTo>
                  <a:lnTo>
                    <a:pt x="824777" y="572105"/>
                  </a:lnTo>
                  <a:lnTo>
                    <a:pt x="800606" y="610789"/>
                  </a:lnTo>
                  <a:lnTo>
                    <a:pt x="788518" y="634210"/>
                  </a:lnTo>
                  <a:lnTo>
                    <a:pt x="783666" y="641235"/>
                  </a:lnTo>
                  <a:lnTo>
                    <a:pt x="777468" y="644505"/>
                  </a:lnTo>
                  <a:close/>
                </a:path>
                <a:path w="1913889" h="2203450">
                  <a:moveTo>
                    <a:pt x="1260973" y="2202903"/>
                  </a:moveTo>
                  <a:lnTo>
                    <a:pt x="0" y="2202903"/>
                  </a:lnTo>
                  <a:lnTo>
                    <a:pt x="0" y="720402"/>
                  </a:lnTo>
                  <a:lnTo>
                    <a:pt x="9990" y="716901"/>
                  </a:lnTo>
                  <a:lnTo>
                    <a:pt x="44441" y="694285"/>
                  </a:lnTo>
                  <a:lnTo>
                    <a:pt x="71636" y="664599"/>
                  </a:lnTo>
                  <a:lnTo>
                    <a:pt x="90755" y="629058"/>
                  </a:lnTo>
                  <a:lnTo>
                    <a:pt x="100980" y="588878"/>
                  </a:lnTo>
                  <a:lnTo>
                    <a:pt x="113813" y="565209"/>
                  </a:lnTo>
                  <a:lnTo>
                    <a:pt x="140741" y="547985"/>
                  </a:lnTo>
                  <a:lnTo>
                    <a:pt x="174610" y="541386"/>
                  </a:lnTo>
                  <a:lnTo>
                    <a:pt x="208267" y="549590"/>
                  </a:lnTo>
                  <a:lnTo>
                    <a:pt x="259776" y="571289"/>
                  </a:lnTo>
                  <a:lnTo>
                    <a:pt x="312446" y="582834"/>
                  </a:lnTo>
                  <a:lnTo>
                    <a:pt x="365805" y="588213"/>
                  </a:lnTo>
                  <a:lnTo>
                    <a:pt x="419381" y="591417"/>
                  </a:lnTo>
                  <a:lnTo>
                    <a:pt x="472704" y="596434"/>
                  </a:lnTo>
                  <a:lnTo>
                    <a:pt x="532580" y="612300"/>
                  </a:lnTo>
                  <a:lnTo>
                    <a:pt x="586790" y="641766"/>
                  </a:lnTo>
                  <a:lnTo>
                    <a:pt x="625606" y="667784"/>
                  </a:lnTo>
                  <a:lnTo>
                    <a:pt x="665555" y="691820"/>
                  </a:lnTo>
                  <a:lnTo>
                    <a:pt x="707487" y="712739"/>
                  </a:lnTo>
                  <a:lnTo>
                    <a:pt x="752252" y="729408"/>
                  </a:lnTo>
                  <a:lnTo>
                    <a:pt x="791894" y="746644"/>
                  </a:lnTo>
                  <a:lnTo>
                    <a:pt x="827428" y="770962"/>
                  </a:lnTo>
                  <a:lnTo>
                    <a:pt x="859562" y="800381"/>
                  </a:lnTo>
                  <a:lnTo>
                    <a:pt x="889004" y="832916"/>
                  </a:lnTo>
                  <a:lnTo>
                    <a:pt x="916038" y="865487"/>
                  </a:lnTo>
                  <a:lnTo>
                    <a:pt x="942647" y="898553"/>
                  </a:lnTo>
                  <a:lnTo>
                    <a:pt x="968690" y="932045"/>
                  </a:lnTo>
                  <a:lnTo>
                    <a:pt x="994024" y="965891"/>
                  </a:lnTo>
                  <a:lnTo>
                    <a:pt x="1018189" y="995286"/>
                  </a:lnTo>
                  <a:lnTo>
                    <a:pt x="1045117" y="1021422"/>
                  </a:lnTo>
                  <a:lnTo>
                    <a:pt x="1074453" y="1044726"/>
                  </a:lnTo>
                  <a:lnTo>
                    <a:pt x="1105843" y="1065621"/>
                  </a:lnTo>
                  <a:lnTo>
                    <a:pt x="1138744" y="1090058"/>
                  </a:lnTo>
                  <a:lnTo>
                    <a:pt x="1164491" y="1118887"/>
                  </a:lnTo>
                  <a:lnTo>
                    <a:pt x="1182447" y="1153381"/>
                  </a:lnTo>
                  <a:lnTo>
                    <a:pt x="1191974" y="1194818"/>
                  </a:lnTo>
                  <a:lnTo>
                    <a:pt x="1199919" y="1241165"/>
                  </a:lnTo>
                  <a:lnTo>
                    <a:pt x="1213034" y="1286238"/>
                  </a:lnTo>
                  <a:lnTo>
                    <a:pt x="1230541" y="1330177"/>
                  </a:lnTo>
                  <a:lnTo>
                    <a:pt x="1251661" y="1373124"/>
                  </a:lnTo>
                  <a:lnTo>
                    <a:pt x="1258567" y="1386759"/>
                  </a:lnTo>
                  <a:lnTo>
                    <a:pt x="1264411" y="1400607"/>
                  </a:lnTo>
                  <a:lnTo>
                    <a:pt x="1268979" y="1414879"/>
                  </a:lnTo>
                  <a:lnTo>
                    <a:pt x="1272061" y="1429790"/>
                  </a:lnTo>
                  <a:lnTo>
                    <a:pt x="1277184" y="1470222"/>
                  </a:lnTo>
                  <a:lnTo>
                    <a:pt x="1282449" y="1510726"/>
                  </a:lnTo>
                  <a:lnTo>
                    <a:pt x="1291398" y="1550805"/>
                  </a:lnTo>
                  <a:lnTo>
                    <a:pt x="1307571" y="1589963"/>
                  </a:lnTo>
                  <a:lnTo>
                    <a:pt x="1317476" y="1620090"/>
                  </a:lnTo>
                  <a:lnTo>
                    <a:pt x="1318810" y="1651917"/>
                  </a:lnTo>
                  <a:lnTo>
                    <a:pt x="1314902" y="1684311"/>
                  </a:lnTo>
                  <a:lnTo>
                    <a:pt x="1309082" y="1716138"/>
                  </a:lnTo>
                  <a:lnTo>
                    <a:pt x="1303640" y="1771965"/>
                  </a:lnTo>
                  <a:lnTo>
                    <a:pt x="1305777" y="1827296"/>
                  </a:lnTo>
                  <a:lnTo>
                    <a:pt x="1312588" y="1882202"/>
                  </a:lnTo>
                  <a:lnTo>
                    <a:pt x="1321171" y="1936754"/>
                  </a:lnTo>
                  <a:lnTo>
                    <a:pt x="1325114" y="1973858"/>
                  </a:lnTo>
                  <a:lnTo>
                    <a:pt x="1324948" y="2010324"/>
                  </a:lnTo>
                  <a:lnTo>
                    <a:pt x="1319683" y="2046082"/>
                  </a:lnTo>
                  <a:lnTo>
                    <a:pt x="1308326" y="2081061"/>
                  </a:lnTo>
                  <a:lnTo>
                    <a:pt x="1287718" y="2130473"/>
                  </a:lnTo>
                  <a:lnTo>
                    <a:pt x="1268721" y="2180308"/>
                  </a:lnTo>
                  <a:lnTo>
                    <a:pt x="1260973" y="2202903"/>
                  </a:lnTo>
                  <a:close/>
                </a:path>
                <a:path w="1913889" h="2203450">
                  <a:moveTo>
                    <a:pt x="0" y="620236"/>
                  </a:moveTo>
                  <a:lnTo>
                    <a:pt x="0" y="561435"/>
                  </a:lnTo>
                  <a:lnTo>
                    <a:pt x="7294" y="579056"/>
                  </a:lnTo>
                  <a:lnTo>
                    <a:pt x="11107" y="590118"/>
                  </a:lnTo>
                  <a:lnTo>
                    <a:pt x="10599" y="600684"/>
                  </a:lnTo>
                  <a:lnTo>
                    <a:pt x="6564" y="610789"/>
                  </a:lnTo>
                  <a:lnTo>
                    <a:pt x="0" y="620236"/>
                  </a:lnTo>
                  <a:close/>
                </a:path>
                <a:path w="1913889" h="2203450">
                  <a:moveTo>
                    <a:pt x="1340342" y="1351025"/>
                  </a:moveTo>
                  <a:lnTo>
                    <a:pt x="1308433" y="1294997"/>
                  </a:lnTo>
                  <a:lnTo>
                    <a:pt x="1294254" y="1255450"/>
                  </a:lnTo>
                  <a:lnTo>
                    <a:pt x="1282768" y="1215052"/>
                  </a:lnTo>
                  <a:lnTo>
                    <a:pt x="1274327" y="1173663"/>
                  </a:lnTo>
                  <a:lnTo>
                    <a:pt x="1272202" y="1159745"/>
                  </a:lnTo>
                  <a:lnTo>
                    <a:pt x="1269794" y="1145614"/>
                  </a:lnTo>
                  <a:lnTo>
                    <a:pt x="1266252" y="1131908"/>
                  </a:lnTo>
                  <a:lnTo>
                    <a:pt x="1260728" y="1119264"/>
                  </a:lnTo>
                  <a:lnTo>
                    <a:pt x="1252063" y="1095736"/>
                  </a:lnTo>
                  <a:lnTo>
                    <a:pt x="1256572" y="1081204"/>
                  </a:lnTo>
                  <a:lnTo>
                    <a:pt x="1270715" y="1073047"/>
                  </a:lnTo>
                  <a:lnTo>
                    <a:pt x="1290949" y="1068643"/>
                  </a:lnTo>
                  <a:lnTo>
                    <a:pt x="1340131" y="1068305"/>
                  </a:lnTo>
                  <a:lnTo>
                    <a:pt x="1382677" y="1083162"/>
                  </a:lnTo>
                  <a:lnTo>
                    <a:pt x="1416120" y="1111183"/>
                  </a:lnTo>
                  <a:lnTo>
                    <a:pt x="1437994" y="1150338"/>
                  </a:lnTo>
                  <a:lnTo>
                    <a:pt x="1445834" y="1198595"/>
                  </a:lnTo>
                  <a:lnTo>
                    <a:pt x="1440167" y="1243691"/>
                  </a:lnTo>
                  <a:lnTo>
                    <a:pt x="1423734" y="1282838"/>
                  </a:lnTo>
                  <a:lnTo>
                    <a:pt x="1397385" y="1316317"/>
                  </a:lnTo>
                  <a:lnTo>
                    <a:pt x="1361969" y="1344414"/>
                  </a:lnTo>
                  <a:lnTo>
                    <a:pt x="1350129" y="1350411"/>
                  </a:lnTo>
                  <a:lnTo>
                    <a:pt x="1340342" y="1351025"/>
                  </a:lnTo>
                  <a:close/>
                </a:path>
                <a:path w="1913889" h="2203450">
                  <a:moveTo>
                    <a:pt x="1542542" y="1582408"/>
                  </a:moveTo>
                  <a:lnTo>
                    <a:pt x="1450419" y="1582408"/>
                  </a:lnTo>
                  <a:lnTo>
                    <a:pt x="1479738" y="1581369"/>
                  </a:lnTo>
                  <a:lnTo>
                    <a:pt x="1511247" y="1578689"/>
                  </a:lnTo>
                  <a:lnTo>
                    <a:pt x="1542542" y="1574097"/>
                  </a:lnTo>
                  <a:lnTo>
                    <a:pt x="1542542" y="1582408"/>
                  </a:lnTo>
                  <a:close/>
                </a:path>
                <a:path w="1913889" h="2203450">
                  <a:moveTo>
                    <a:pt x="1412307" y="1625190"/>
                  </a:moveTo>
                  <a:lnTo>
                    <a:pt x="1406309" y="1625190"/>
                  </a:lnTo>
                  <a:lnTo>
                    <a:pt x="1403509" y="1622416"/>
                  </a:lnTo>
                  <a:lnTo>
                    <a:pt x="1395213" y="1591474"/>
                  </a:lnTo>
                  <a:lnTo>
                    <a:pt x="1397987" y="1584639"/>
                  </a:lnTo>
                  <a:lnTo>
                    <a:pt x="1403462" y="1582018"/>
                  </a:lnTo>
                  <a:lnTo>
                    <a:pt x="1409769" y="1582018"/>
                  </a:lnTo>
                  <a:lnTo>
                    <a:pt x="1416368" y="1582408"/>
                  </a:lnTo>
                  <a:lnTo>
                    <a:pt x="1542542" y="1582408"/>
                  </a:lnTo>
                  <a:lnTo>
                    <a:pt x="1542542" y="1586941"/>
                  </a:lnTo>
                  <a:lnTo>
                    <a:pt x="1512427" y="1592442"/>
                  </a:lnTo>
                  <a:lnTo>
                    <a:pt x="1482383" y="1599218"/>
                  </a:lnTo>
                  <a:lnTo>
                    <a:pt x="1452764" y="1607978"/>
                  </a:lnTo>
                  <a:lnTo>
                    <a:pt x="1423923" y="1619429"/>
                  </a:lnTo>
                  <a:lnTo>
                    <a:pt x="1418363" y="1622416"/>
                  </a:lnTo>
                  <a:lnTo>
                    <a:pt x="1412307" y="1625190"/>
                  </a:lnTo>
                  <a:close/>
                </a:path>
                <a:path w="1913889" h="2203450">
                  <a:moveTo>
                    <a:pt x="1544053" y="1586941"/>
                  </a:moveTo>
                  <a:lnTo>
                    <a:pt x="1543298" y="1583163"/>
                  </a:lnTo>
                  <a:lnTo>
                    <a:pt x="1543298" y="1574097"/>
                  </a:lnTo>
                  <a:lnTo>
                    <a:pt x="1581995" y="1561146"/>
                  </a:lnTo>
                  <a:lnTo>
                    <a:pt x="1618285" y="1544159"/>
                  </a:lnTo>
                  <a:lnTo>
                    <a:pt x="1651457" y="1521929"/>
                  </a:lnTo>
                  <a:lnTo>
                    <a:pt x="1680805" y="1493254"/>
                  </a:lnTo>
                  <a:lnTo>
                    <a:pt x="1705455" y="1459633"/>
                  </a:lnTo>
                  <a:lnTo>
                    <a:pt x="1712538" y="1416945"/>
                  </a:lnTo>
                  <a:lnTo>
                    <a:pt x="1717638" y="1393347"/>
                  </a:lnTo>
                  <a:lnTo>
                    <a:pt x="1735204" y="1368685"/>
                  </a:lnTo>
                  <a:lnTo>
                    <a:pt x="1760136" y="1347566"/>
                  </a:lnTo>
                  <a:lnTo>
                    <a:pt x="1787336" y="1334592"/>
                  </a:lnTo>
                  <a:lnTo>
                    <a:pt x="1812516" y="1330767"/>
                  </a:lnTo>
                  <a:lnTo>
                    <a:pt x="1835784" y="1334025"/>
                  </a:lnTo>
                  <a:lnTo>
                    <a:pt x="1875734" y="1361791"/>
                  </a:lnTo>
                  <a:lnTo>
                    <a:pt x="1899771" y="1401565"/>
                  </a:lnTo>
                  <a:lnTo>
                    <a:pt x="1912391" y="1447530"/>
                  </a:lnTo>
                  <a:lnTo>
                    <a:pt x="1913798" y="1493254"/>
                  </a:lnTo>
                  <a:lnTo>
                    <a:pt x="1913888" y="1496182"/>
                  </a:lnTo>
                  <a:lnTo>
                    <a:pt x="1904556" y="1544015"/>
                  </a:lnTo>
                  <a:lnTo>
                    <a:pt x="1886232" y="1584143"/>
                  </a:lnTo>
                  <a:lnTo>
                    <a:pt x="1593187" y="1584143"/>
                  </a:lnTo>
                  <a:lnTo>
                    <a:pt x="1544053" y="1586941"/>
                  </a:lnTo>
                  <a:close/>
                </a:path>
                <a:path w="1913889" h="2203450">
                  <a:moveTo>
                    <a:pt x="1796875" y="1649272"/>
                  </a:moveTo>
                  <a:lnTo>
                    <a:pt x="1765225" y="1644031"/>
                  </a:lnTo>
                  <a:lnTo>
                    <a:pt x="1686637" y="1601497"/>
                  </a:lnTo>
                  <a:lnTo>
                    <a:pt x="1640762" y="1588357"/>
                  </a:lnTo>
                  <a:lnTo>
                    <a:pt x="1593187" y="1584143"/>
                  </a:lnTo>
                  <a:lnTo>
                    <a:pt x="1886232" y="1584143"/>
                  </a:lnTo>
                  <a:lnTo>
                    <a:pt x="1884688" y="1587525"/>
                  </a:lnTo>
                  <a:lnTo>
                    <a:pt x="1854579" y="1623207"/>
                  </a:lnTo>
                  <a:lnTo>
                    <a:pt x="1826400" y="1642048"/>
                  </a:lnTo>
                  <a:lnTo>
                    <a:pt x="1796875" y="1649272"/>
                  </a:lnTo>
                  <a:close/>
                </a:path>
              </a:pathLst>
            </a:custGeom>
            <a:solidFill>
              <a:srgbClr val="8FBFD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133" y="717408"/>
            <a:ext cx="1459059" cy="19859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146395" y="4881278"/>
            <a:ext cx="3009265" cy="1232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899"/>
              </a:lnSpc>
              <a:spcBef>
                <a:spcPts val="95"/>
              </a:spcBef>
            </a:pPr>
            <a:r>
              <a:rPr sz="3200" b="1" spc="285" dirty="0">
                <a:solidFill>
                  <a:srgbClr val="1D5B81"/>
                </a:solidFill>
                <a:latin typeface="Calibri"/>
                <a:cs typeface="Calibri"/>
              </a:rPr>
              <a:t>Presented</a:t>
            </a:r>
            <a:r>
              <a:rPr sz="3200" b="1" spc="8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3200" b="1" spc="475" dirty="0">
                <a:solidFill>
                  <a:srgbClr val="1D5B81"/>
                </a:solidFill>
                <a:latin typeface="Calibri"/>
                <a:cs typeface="Calibri"/>
              </a:rPr>
              <a:t>by</a:t>
            </a:r>
            <a:r>
              <a:rPr lang="en-US" sz="3200" b="1" spc="475" dirty="0">
                <a:solidFill>
                  <a:srgbClr val="1D5B81"/>
                </a:solidFill>
                <a:latin typeface="Calibri"/>
                <a:cs typeface="Calibri"/>
              </a:rPr>
              <a:t>:</a:t>
            </a:r>
            <a:r>
              <a:rPr sz="3200" b="1" spc="47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3200" b="1" spc="320" dirty="0">
                <a:solidFill>
                  <a:srgbClr val="1D5B81"/>
                </a:solidFill>
                <a:latin typeface="Calibri"/>
                <a:cs typeface="Calibri"/>
              </a:rPr>
              <a:t>Team</a:t>
            </a:r>
            <a:r>
              <a:rPr sz="3200" b="1" spc="6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3200" b="1" spc="254" dirty="0">
                <a:solidFill>
                  <a:srgbClr val="1D5B81"/>
                </a:solidFill>
                <a:latin typeface="Calibri"/>
                <a:cs typeface="Calibri"/>
              </a:rPr>
              <a:t>B3</a:t>
            </a:r>
            <a:r>
              <a:rPr sz="3200" b="1" spc="6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3200" b="1" spc="325" dirty="0">
                <a:solidFill>
                  <a:srgbClr val="1D5B81"/>
                </a:solidFill>
                <a:latin typeface="Calibri"/>
                <a:cs typeface="Calibri"/>
              </a:rPr>
              <a:t>batch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61197" y="7240103"/>
            <a:ext cx="1637650" cy="193806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45493" y="1274109"/>
            <a:ext cx="4114799" cy="345757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5204133" y="7548502"/>
            <a:ext cx="1708150" cy="1708785"/>
            <a:chOff x="15204133" y="7548502"/>
            <a:chExt cx="1708150" cy="1708785"/>
          </a:xfrm>
        </p:grpSpPr>
        <p:sp>
          <p:nvSpPr>
            <p:cNvPr id="12" name="object 12"/>
            <p:cNvSpPr/>
            <p:nvPr/>
          </p:nvSpPr>
          <p:spPr>
            <a:xfrm>
              <a:off x="15204123" y="7548511"/>
              <a:ext cx="1708150" cy="1708785"/>
            </a:xfrm>
            <a:custGeom>
              <a:avLst/>
              <a:gdLst/>
              <a:ahLst/>
              <a:cxnLst/>
              <a:rect l="l" t="t" r="r" b="b"/>
              <a:pathLst>
                <a:path w="1708150" h="1708784">
                  <a:moveTo>
                    <a:pt x="1708061" y="1689785"/>
                  </a:moveTo>
                  <a:lnTo>
                    <a:pt x="1706714" y="1682864"/>
                  </a:lnTo>
                  <a:lnTo>
                    <a:pt x="1702663" y="1676755"/>
                  </a:lnTo>
                  <a:lnTo>
                    <a:pt x="1414868" y="1388960"/>
                  </a:lnTo>
                  <a:lnTo>
                    <a:pt x="1489367" y="1314462"/>
                  </a:lnTo>
                  <a:lnTo>
                    <a:pt x="1437246" y="1262354"/>
                  </a:lnTo>
                  <a:lnTo>
                    <a:pt x="1437246" y="1314462"/>
                  </a:lnTo>
                  <a:lnTo>
                    <a:pt x="1375778" y="1375930"/>
                  </a:lnTo>
                  <a:lnTo>
                    <a:pt x="1314310" y="1437398"/>
                  </a:lnTo>
                  <a:lnTo>
                    <a:pt x="1165593" y="1288669"/>
                  </a:lnTo>
                  <a:lnTo>
                    <a:pt x="1253109" y="1201153"/>
                  </a:lnTo>
                  <a:lnTo>
                    <a:pt x="1288516" y="1165758"/>
                  </a:lnTo>
                  <a:lnTo>
                    <a:pt x="1437246" y="1314462"/>
                  </a:lnTo>
                  <a:lnTo>
                    <a:pt x="1437246" y="1262354"/>
                  </a:lnTo>
                  <a:lnTo>
                    <a:pt x="1340637" y="1165745"/>
                  </a:lnTo>
                  <a:lnTo>
                    <a:pt x="1314577" y="1139698"/>
                  </a:lnTo>
                  <a:lnTo>
                    <a:pt x="1354696" y="1099578"/>
                  </a:lnTo>
                  <a:lnTo>
                    <a:pt x="1302575" y="1047457"/>
                  </a:lnTo>
                  <a:lnTo>
                    <a:pt x="1302575" y="1099578"/>
                  </a:lnTo>
                  <a:lnTo>
                    <a:pt x="1113485" y="1288669"/>
                  </a:lnTo>
                  <a:lnTo>
                    <a:pt x="1099426" y="1302715"/>
                  </a:lnTo>
                  <a:lnTo>
                    <a:pt x="370535" y="573824"/>
                  </a:lnTo>
                  <a:lnTo>
                    <a:pt x="573684" y="370674"/>
                  </a:lnTo>
                  <a:lnTo>
                    <a:pt x="1302575" y="1099578"/>
                  </a:lnTo>
                  <a:lnTo>
                    <a:pt x="1302575" y="1047457"/>
                  </a:lnTo>
                  <a:lnTo>
                    <a:pt x="625792" y="370674"/>
                  </a:lnTo>
                  <a:lnTo>
                    <a:pt x="599732" y="344627"/>
                  </a:lnTo>
                  <a:lnTo>
                    <a:pt x="602475" y="341884"/>
                  </a:lnTo>
                  <a:lnTo>
                    <a:pt x="618070" y="318389"/>
                  </a:lnTo>
                  <a:lnTo>
                    <a:pt x="623265" y="291604"/>
                  </a:lnTo>
                  <a:lnTo>
                    <a:pt x="618070" y="264845"/>
                  </a:lnTo>
                  <a:lnTo>
                    <a:pt x="613105" y="257365"/>
                  </a:lnTo>
                  <a:lnTo>
                    <a:pt x="602475" y="241325"/>
                  </a:lnTo>
                  <a:lnTo>
                    <a:pt x="591629" y="232410"/>
                  </a:lnTo>
                  <a:lnTo>
                    <a:pt x="586435" y="229641"/>
                  </a:lnTo>
                  <a:lnTo>
                    <a:pt x="586435" y="291604"/>
                  </a:lnTo>
                  <a:lnTo>
                    <a:pt x="583920" y="304507"/>
                  </a:lnTo>
                  <a:lnTo>
                    <a:pt x="576414" y="315823"/>
                  </a:lnTo>
                  <a:lnTo>
                    <a:pt x="318414" y="573824"/>
                  </a:lnTo>
                  <a:lnTo>
                    <a:pt x="315683" y="576554"/>
                  </a:lnTo>
                  <a:lnTo>
                    <a:pt x="310464" y="580859"/>
                  </a:lnTo>
                  <a:lnTo>
                    <a:pt x="304584" y="583996"/>
                  </a:lnTo>
                  <a:lnTo>
                    <a:pt x="298196" y="585927"/>
                  </a:lnTo>
                  <a:lnTo>
                    <a:pt x="291465" y="586587"/>
                  </a:lnTo>
                  <a:lnTo>
                    <a:pt x="284721" y="585927"/>
                  </a:lnTo>
                  <a:lnTo>
                    <a:pt x="257213" y="552335"/>
                  </a:lnTo>
                  <a:lnTo>
                    <a:pt x="257873" y="545604"/>
                  </a:lnTo>
                  <a:lnTo>
                    <a:pt x="259803" y="539216"/>
                  </a:lnTo>
                  <a:lnTo>
                    <a:pt x="262953" y="533336"/>
                  </a:lnTo>
                  <a:lnTo>
                    <a:pt x="267246" y="528116"/>
                  </a:lnTo>
                  <a:lnTo>
                    <a:pt x="315810" y="479552"/>
                  </a:lnTo>
                  <a:lnTo>
                    <a:pt x="367931" y="427431"/>
                  </a:lnTo>
                  <a:lnTo>
                    <a:pt x="527977" y="267385"/>
                  </a:lnTo>
                  <a:lnTo>
                    <a:pt x="552196" y="257365"/>
                  </a:lnTo>
                  <a:lnTo>
                    <a:pt x="558927" y="258013"/>
                  </a:lnTo>
                  <a:lnTo>
                    <a:pt x="586435" y="291604"/>
                  </a:lnTo>
                  <a:lnTo>
                    <a:pt x="586435" y="229641"/>
                  </a:lnTo>
                  <a:lnTo>
                    <a:pt x="579424" y="225882"/>
                  </a:lnTo>
                  <a:lnTo>
                    <a:pt x="566178" y="221869"/>
                  </a:lnTo>
                  <a:lnTo>
                    <a:pt x="552196" y="220510"/>
                  </a:lnTo>
                  <a:lnTo>
                    <a:pt x="538226" y="221869"/>
                  </a:lnTo>
                  <a:lnTo>
                    <a:pt x="524979" y="225882"/>
                  </a:lnTo>
                  <a:lnTo>
                    <a:pt x="512775" y="232410"/>
                  </a:lnTo>
                  <a:lnTo>
                    <a:pt x="501929" y="241325"/>
                  </a:lnTo>
                  <a:lnTo>
                    <a:pt x="453339" y="289915"/>
                  </a:lnTo>
                  <a:lnTo>
                    <a:pt x="427278" y="263855"/>
                  </a:lnTo>
                  <a:lnTo>
                    <a:pt x="427278" y="315950"/>
                  </a:lnTo>
                  <a:lnTo>
                    <a:pt x="315810" y="427431"/>
                  </a:lnTo>
                  <a:lnTo>
                    <a:pt x="178562" y="290182"/>
                  </a:lnTo>
                  <a:lnTo>
                    <a:pt x="290029" y="178701"/>
                  </a:lnTo>
                  <a:lnTo>
                    <a:pt x="427278" y="315950"/>
                  </a:lnTo>
                  <a:lnTo>
                    <a:pt x="427278" y="263855"/>
                  </a:lnTo>
                  <a:lnTo>
                    <a:pt x="342138" y="178701"/>
                  </a:lnTo>
                  <a:lnTo>
                    <a:pt x="307492" y="144056"/>
                  </a:lnTo>
                  <a:lnTo>
                    <a:pt x="347472" y="104076"/>
                  </a:lnTo>
                  <a:lnTo>
                    <a:pt x="354266" y="95326"/>
                  </a:lnTo>
                  <a:lnTo>
                    <a:pt x="358775" y="85128"/>
                  </a:lnTo>
                  <a:lnTo>
                    <a:pt x="360883" y="73850"/>
                  </a:lnTo>
                  <a:lnTo>
                    <a:pt x="360476" y="61849"/>
                  </a:lnTo>
                  <a:lnTo>
                    <a:pt x="357962" y="50965"/>
                  </a:lnTo>
                  <a:lnTo>
                    <a:pt x="353555" y="40436"/>
                  </a:lnTo>
                  <a:lnTo>
                    <a:pt x="351320" y="36842"/>
                  </a:lnTo>
                  <a:lnTo>
                    <a:pt x="347395" y="30518"/>
                  </a:lnTo>
                  <a:lnTo>
                    <a:pt x="339598" y="21437"/>
                  </a:lnTo>
                  <a:lnTo>
                    <a:pt x="328688" y="12344"/>
                  </a:lnTo>
                  <a:lnTo>
                    <a:pt x="324548" y="10033"/>
                  </a:lnTo>
                  <a:lnTo>
                    <a:pt x="324548" y="74879"/>
                  </a:lnTo>
                  <a:lnTo>
                    <a:pt x="75590" y="323850"/>
                  </a:lnTo>
                  <a:lnTo>
                    <a:pt x="72199" y="324319"/>
                  </a:lnTo>
                  <a:lnTo>
                    <a:pt x="62395" y="324319"/>
                  </a:lnTo>
                  <a:lnTo>
                    <a:pt x="36525" y="291426"/>
                  </a:lnTo>
                  <a:lnTo>
                    <a:pt x="36334" y="286270"/>
                  </a:lnTo>
                  <a:lnTo>
                    <a:pt x="285305" y="37325"/>
                  </a:lnTo>
                  <a:lnTo>
                    <a:pt x="288696" y="36842"/>
                  </a:lnTo>
                  <a:lnTo>
                    <a:pt x="298500" y="36842"/>
                  </a:lnTo>
                  <a:lnTo>
                    <a:pt x="324370" y="69723"/>
                  </a:lnTo>
                  <a:lnTo>
                    <a:pt x="324548" y="74879"/>
                  </a:lnTo>
                  <a:lnTo>
                    <a:pt x="324548" y="10033"/>
                  </a:lnTo>
                  <a:lnTo>
                    <a:pt x="316687" y="5613"/>
                  </a:lnTo>
                  <a:lnTo>
                    <a:pt x="304038" y="1435"/>
                  </a:lnTo>
                  <a:lnTo>
                    <a:pt x="291147" y="0"/>
                  </a:lnTo>
                  <a:lnTo>
                    <a:pt x="281419" y="889"/>
                  </a:lnTo>
                  <a:lnTo>
                    <a:pt x="13411" y="257098"/>
                  </a:lnTo>
                  <a:lnTo>
                    <a:pt x="0" y="287324"/>
                  </a:lnTo>
                  <a:lnTo>
                    <a:pt x="406" y="299326"/>
                  </a:lnTo>
                  <a:lnTo>
                    <a:pt x="21297" y="339737"/>
                  </a:lnTo>
                  <a:lnTo>
                    <a:pt x="56845" y="359752"/>
                  </a:lnTo>
                  <a:lnTo>
                    <a:pt x="69735" y="361188"/>
                  </a:lnTo>
                  <a:lnTo>
                    <a:pt x="79463" y="360299"/>
                  </a:lnTo>
                  <a:lnTo>
                    <a:pt x="88544" y="357682"/>
                  </a:lnTo>
                  <a:lnTo>
                    <a:pt x="96774" y="353428"/>
                  </a:lnTo>
                  <a:lnTo>
                    <a:pt x="103936" y="347611"/>
                  </a:lnTo>
                  <a:lnTo>
                    <a:pt x="127228" y="324319"/>
                  </a:lnTo>
                  <a:lnTo>
                    <a:pt x="143903" y="307644"/>
                  </a:lnTo>
                  <a:lnTo>
                    <a:pt x="289750" y="453504"/>
                  </a:lnTo>
                  <a:lnTo>
                    <a:pt x="241185" y="502056"/>
                  </a:lnTo>
                  <a:lnTo>
                    <a:pt x="232270" y="512914"/>
                  </a:lnTo>
                  <a:lnTo>
                    <a:pt x="225742" y="525106"/>
                  </a:lnTo>
                  <a:lnTo>
                    <a:pt x="221729" y="538353"/>
                  </a:lnTo>
                  <a:lnTo>
                    <a:pt x="221640" y="539216"/>
                  </a:lnTo>
                  <a:lnTo>
                    <a:pt x="220357" y="552335"/>
                  </a:lnTo>
                  <a:lnTo>
                    <a:pt x="221729" y="566318"/>
                  </a:lnTo>
                  <a:lnTo>
                    <a:pt x="241185" y="602615"/>
                  </a:lnTo>
                  <a:lnTo>
                    <a:pt x="277482" y="622071"/>
                  </a:lnTo>
                  <a:lnTo>
                    <a:pt x="291465" y="623443"/>
                  </a:lnTo>
                  <a:lnTo>
                    <a:pt x="305447" y="622071"/>
                  </a:lnTo>
                  <a:lnTo>
                    <a:pt x="318693" y="618070"/>
                  </a:lnTo>
                  <a:lnTo>
                    <a:pt x="330885" y="611543"/>
                  </a:lnTo>
                  <a:lnTo>
                    <a:pt x="341744" y="602615"/>
                  </a:lnTo>
                  <a:lnTo>
                    <a:pt x="344474" y="599884"/>
                  </a:lnTo>
                  <a:lnTo>
                    <a:pt x="1099426" y="1354836"/>
                  </a:lnTo>
                  <a:lnTo>
                    <a:pt x="1139532" y="1314729"/>
                  </a:lnTo>
                  <a:lnTo>
                    <a:pt x="1314323" y="1489506"/>
                  </a:lnTo>
                  <a:lnTo>
                    <a:pt x="1366431" y="1437398"/>
                  </a:lnTo>
                  <a:lnTo>
                    <a:pt x="1388808" y="1415021"/>
                  </a:lnTo>
                  <a:lnTo>
                    <a:pt x="1680210" y="1706410"/>
                  </a:lnTo>
                  <a:lnTo>
                    <a:pt x="1684921" y="1708213"/>
                  </a:lnTo>
                  <a:lnTo>
                    <a:pt x="1689633" y="1708213"/>
                  </a:lnTo>
                  <a:lnTo>
                    <a:pt x="1694345" y="1708213"/>
                  </a:lnTo>
                  <a:lnTo>
                    <a:pt x="1699069" y="1706410"/>
                  </a:lnTo>
                  <a:lnTo>
                    <a:pt x="1702663" y="1702816"/>
                  </a:lnTo>
                  <a:lnTo>
                    <a:pt x="1706714" y="1696720"/>
                  </a:lnTo>
                  <a:lnTo>
                    <a:pt x="1708061" y="1689785"/>
                  </a:lnTo>
                  <a:close/>
                </a:path>
              </a:pathLst>
            </a:custGeom>
            <a:solidFill>
              <a:srgbClr val="1F4A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52041" y="8096562"/>
              <a:ext cx="683341" cy="68334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06676" y="8280133"/>
              <a:ext cx="320503" cy="320503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98284" y="3446359"/>
            <a:ext cx="2616510" cy="41020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04379" y="7548458"/>
            <a:ext cx="1531305" cy="115696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276600" y="1546040"/>
            <a:ext cx="10958195" cy="160210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5650" spc="400" dirty="0"/>
              <a:t>Voice</a:t>
            </a:r>
            <a:r>
              <a:rPr sz="5650" spc="-90" dirty="0"/>
              <a:t> </a:t>
            </a:r>
            <a:r>
              <a:rPr sz="5650" spc="459" dirty="0"/>
              <a:t>Based</a:t>
            </a:r>
            <a:r>
              <a:rPr sz="5650" spc="-90" dirty="0"/>
              <a:t> </a:t>
            </a:r>
            <a:r>
              <a:rPr sz="5650" spc="340" dirty="0"/>
              <a:t>Patient</a:t>
            </a:r>
            <a:r>
              <a:rPr sz="5650" spc="-85" dirty="0"/>
              <a:t> </a:t>
            </a:r>
            <a:r>
              <a:rPr sz="5650" spc="470" dirty="0"/>
              <a:t>Call</a:t>
            </a:r>
            <a:r>
              <a:rPr sz="5650" spc="-90" dirty="0"/>
              <a:t> </a:t>
            </a:r>
            <a:r>
              <a:rPr sz="5650" spc="450" dirty="0"/>
              <a:t>System</a:t>
            </a:r>
            <a:endParaRPr sz="5650" dirty="0"/>
          </a:p>
          <a:p>
            <a:pPr marL="356870" algn="ctr">
              <a:lnSpc>
                <a:spcPct val="100000"/>
              </a:lnSpc>
              <a:spcBef>
                <a:spcPts val="565"/>
              </a:spcBef>
            </a:pPr>
            <a:r>
              <a:rPr sz="3450" spc="210" dirty="0"/>
              <a:t>Infosys</a:t>
            </a:r>
            <a:r>
              <a:rPr sz="3450" spc="-70" dirty="0"/>
              <a:t> </a:t>
            </a:r>
            <a:r>
              <a:rPr sz="3450" spc="210" dirty="0"/>
              <a:t>Springboard</a:t>
            </a:r>
            <a:r>
              <a:rPr sz="3450" spc="-70" dirty="0"/>
              <a:t> </a:t>
            </a:r>
            <a:r>
              <a:rPr sz="3450" spc="165" dirty="0"/>
              <a:t>Internship</a:t>
            </a:r>
            <a:r>
              <a:rPr sz="3450" spc="-65" dirty="0"/>
              <a:t> </a:t>
            </a:r>
            <a:r>
              <a:rPr sz="3450" spc="254" dirty="0"/>
              <a:t>5.0</a:t>
            </a:r>
            <a:endParaRPr sz="3450" dirty="0"/>
          </a:p>
        </p:txBody>
      </p:sp>
      <p:sp>
        <p:nvSpPr>
          <p:cNvPr id="18" name="object 18"/>
          <p:cNvSpPr txBox="1"/>
          <p:nvPr/>
        </p:nvSpPr>
        <p:spPr>
          <a:xfrm>
            <a:off x="10567027" y="5169804"/>
            <a:ext cx="3912870" cy="516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1" spc="195" dirty="0">
                <a:solidFill>
                  <a:srgbClr val="1D5B81"/>
                </a:solidFill>
                <a:latin typeface="Calibri"/>
                <a:cs typeface="Calibri"/>
              </a:rPr>
              <a:t>Mentor</a:t>
            </a:r>
            <a:r>
              <a:rPr sz="3200" b="1" spc="1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1D5B81"/>
                </a:solidFill>
                <a:latin typeface="Calibri"/>
                <a:cs typeface="Calibri"/>
              </a:rPr>
              <a:t>:</a:t>
            </a:r>
            <a:r>
              <a:rPr sz="3200" b="1" spc="1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3200" b="1" spc="200" dirty="0">
                <a:solidFill>
                  <a:srgbClr val="1D5B81"/>
                </a:solidFill>
                <a:latin typeface="Calibri"/>
                <a:cs typeface="Calibri"/>
              </a:rPr>
              <a:t>Ms.Shilpee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41494" y="1387698"/>
            <a:ext cx="1748155" cy="6527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100" spc="-155" dirty="0">
                <a:latin typeface="Arial"/>
                <a:cs typeface="Arial"/>
              </a:rPr>
              <a:t>SCOPE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37938" y="2791741"/>
            <a:ext cx="4219575" cy="3710940"/>
            <a:chOff x="737938" y="2791741"/>
            <a:chExt cx="4219575" cy="3710940"/>
          </a:xfrm>
        </p:grpSpPr>
        <p:sp>
          <p:nvSpPr>
            <p:cNvPr id="4" name="object 4"/>
            <p:cNvSpPr/>
            <p:nvPr/>
          </p:nvSpPr>
          <p:spPr>
            <a:xfrm>
              <a:off x="737938" y="2791741"/>
              <a:ext cx="4218305" cy="3710940"/>
            </a:xfrm>
            <a:custGeom>
              <a:avLst/>
              <a:gdLst/>
              <a:ahLst/>
              <a:cxnLst/>
              <a:rect l="l" t="t" r="r" b="b"/>
              <a:pathLst>
                <a:path w="4218305" h="3710940">
                  <a:moveTo>
                    <a:pt x="3640250" y="3710456"/>
                  </a:moveTo>
                  <a:lnTo>
                    <a:pt x="579758" y="3710456"/>
                  </a:lnTo>
                  <a:lnTo>
                    <a:pt x="532209" y="3708534"/>
                  </a:lnTo>
                  <a:lnTo>
                    <a:pt x="485718" y="3702868"/>
                  </a:lnTo>
                  <a:lnTo>
                    <a:pt x="440436" y="3693606"/>
                  </a:lnTo>
                  <a:lnTo>
                    <a:pt x="396510" y="3680899"/>
                  </a:lnTo>
                  <a:lnTo>
                    <a:pt x="354090" y="3664896"/>
                  </a:lnTo>
                  <a:lnTo>
                    <a:pt x="313326" y="3645744"/>
                  </a:lnTo>
                  <a:lnTo>
                    <a:pt x="274366" y="3623595"/>
                  </a:lnTo>
                  <a:lnTo>
                    <a:pt x="237360" y="3598596"/>
                  </a:lnTo>
                  <a:lnTo>
                    <a:pt x="202457" y="3570898"/>
                  </a:lnTo>
                  <a:lnTo>
                    <a:pt x="169807" y="3540648"/>
                  </a:lnTo>
                  <a:lnTo>
                    <a:pt x="139558" y="3507998"/>
                  </a:lnTo>
                  <a:lnTo>
                    <a:pt x="111859" y="3473095"/>
                  </a:lnTo>
                  <a:lnTo>
                    <a:pt x="86861" y="3436089"/>
                  </a:lnTo>
                  <a:lnTo>
                    <a:pt x="64711" y="3397130"/>
                  </a:lnTo>
                  <a:lnTo>
                    <a:pt x="45560" y="3356365"/>
                  </a:lnTo>
                  <a:lnTo>
                    <a:pt x="29556" y="3313946"/>
                  </a:lnTo>
                  <a:lnTo>
                    <a:pt x="16849" y="3270020"/>
                  </a:lnTo>
                  <a:lnTo>
                    <a:pt x="7588" y="3224737"/>
                  </a:lnTo>
                  <a:lnTo>
                    <a:pt x="1921" y="3178246"/>
                  </a:lnTo>
                  <a:lnTo>
                    <a:pt x="0" y="3130697"/>
                  </a:lnTo>
                  <a:lnTo>
                    <a:pt x="0" y="579758"/>
                  </a:lnTo>
                  <a:lnTo>
                    <a:pt x="1921" y="532209"/>
                  </a:lnTo>
                  <a:lnTo>
                    <a:pt x="7588" y="485718"/>
                  </a:lnTo>
                  <a:lnTo>
                    <a:pt x="16849" y="440436"/>
                  </a:lnTo>
                  <a:lnTo>
                    <a:pt x="29556" y="396510"/>
                  </a:lnTo>
                  <a:lnTo>
                    <a:pt x="45560" y="354090"/>
                  </a:lnTo>
                  <a:lnTo>
                    <a:pt x="64711" y="313326"/>
                  </a:lnTo>
                  <a:lnTo>
                    <a:pt x="86861" y="274366"/>
                  </a:lnTo>
                  <a:lnTo>
                    <a:pt x="111859" y="237360"/>
                  </a:lnTo>
                  <a:lnTo>
                    <a:pt x="139558" y="202457"/>
                  </a:lnTo>
                  <a:lnTo>
                    <a:pt x="169807" y="169807"/>
                  </a:lnTo>
                  <a:lnTo>
                    <a:pt x="202457" y="139558"/>
                  </a:lnTo>
                  <a:lnTo>
                    <a:pt x="237360" y="111859"/>
                  </a:lnTo>
                  <a:lnTo>
                    <a:pt x="274366" y="86861"/>
                  </a:lnTo>
                  <a:lnTo>
                    <a:pt x="313326" y="64711"/>
                  </a:lnTo>
                  <a:lnTo>
                    <a:pt x="354090" y="45560"/>
                  </a:lnTo>
                  <a:lnTo>
                    <a:pt x="396510" y="29556"/>
                  </a:lnTo>
                  <a:lnTo>
                    <a:pt x="440436" y="16849"/>
                  </a:lnTo>
                  <a:lnTo>
                    <a:pt x="485718" y="7588"/>
                  </a:lnTo>
                  <a:lnTo>
                    <a:pt x="532209" y="1921"/>
                  </a:lnTo>
                  <a:lnTo>
                    <a:pt x="579758" y="0"/>
                  </a:lnTo>
                  <a:lnTo>
                    <a:pt x="3640250" y="0"/>
                  </a:lnTo>
                  <a:lnTo>
                    <a:pt x="3687799" y="1921"/>
                  </a:lnTo>
                  <a:lnTo>
                    <a:pt x="3734290" y="7588"/>
                  </a:lnTo>
                  <a:lnTo>
                    <a:pt x="3779573" y="16849"/>
                  </a:lnTo>
                  <a:lnTo>
                    <a:pt x="3823499" y="29556"/>
                  </a:lnTo>
                  <a:lnTo>
                    <a:pt x="3865918" y="45560"/>
                  </a:lnTo>
                  <a:lnTo>
                    <a:pt x="3906683" y="64711"/>
                  </a:lnTo>
                  <a:lnTo>
                    <a:pt x="3945642" y="86861"/>
                  </a:lnTo>
                  <a:lnTo>
                    <a:pt x="3982648" y="111859"/>
                  </a:lnTo>
                  <a:lnTo>
                    <a:pt x="4017551" y="139558"/>
                  </a:lnTo>
                  <a:lnTo>
                    <a:pt x="4050202" y="169807"/>
                  </a:lnTo>
                  <a:lnTo>
                    <a:pt x="4080451" y="202457"/>
                  </a:lnTo>
                  <a:lnTo>
                    <a:pt x="4108149" y="237360"/>
                  </a:lnTo>
                  <a:lnTo>
                    <a:pt x="4133148" y="274366"/>
                  </a:lnTo>
                  <a:lnTo>
                    <a:pt x="4155298" y="313326"/>
                  </a:lnTo>
                  <a:lnTo>
                    <a:pt x="4174449" y="354090"/>
                  </a:lnTo>
                  <a:lnTo>
                    <a:pt x="4190453" y="396510"/>
                  </a:lnTo>
                  <a:lnTo>
                    <a:pt x="4203160" y="440436"/>
                  </a:lnTo>
                  <a:lnTo>
                    <a:pt x="4212421" y="485718"/>
                  </a:lnTo>
                  <a:lnTo>
                    <a:pt x="4217745" y="529398"/>
                  </a:lnTo>
                  <a:lnTo>
                    <a:pt x="4217745" y="3181058"/>
                  </a:lnTo>
                  <a:lnTo>
                    <a:pt x="4212421" y="3224737"/>
                  </a:lnTo>
                  <a:lnTo>
                    <a:pt x="4203160" y="3270020"/>
                  </a:lnTo>
                  <a:lnTo>
                    <a:pt x="4190453" y="3313946"/>
                  </a:lnTo>
                  <a:lnTo>
                    <a:pt x="4174449" y="3356365"/>
                  </a:lnTo>
                  <a:lnTo>
                    <a:pt x="4155298" y="3397130"/>
                  </a:lnTo>
                  <a:lnTo>
                    <a:pt x="4133148" y="3436089"/>
                  </a:lnTo>
                  <a:lnTo>
                    <a:pt x="4108149" y="3473095"/>
                  </a:lnTo>
                  <a:lnTo>
                    <a:pt x="4080451" y="3507998"/>
                  </a:lnTo>
                  <a:lnTo>
                    <a:pt x="4050202" y="3540648"/>
                  </a:lnTo>
                  <a:lnTo>
                    <a:pt x="4017551" y="3570898"/>
                  </a:lnTo>
                  <a:lnTo>
                    <a:pt x="3982648" y="3598596"/>
                  </a:lnTo>
                  <a:lnTo>
                    <a:pt x="3945642" y="3623595"/>
                  </a:lnTo>
                  <a:lnTo>
                    <a:pt x="3906683" y="3645744"/>
                  </a:lnTo>
                  <a:lnTo>
                    <a:pt x="3865918" y="3664896"/>
                  </a:lnTo>
                  <a:lnTo>
                    <a:pt x="3823499" y="3680899"/>
                  </a:lnTo>
                  <a:lnTo>
                    <a:pt x="3779573" y="3693606"/>
                  </a:lnTo>
                  <a:lnTo>
                    <a:pt x="3734290" y="3702868"/>
                  </a:lnTo>
                  <a:lnTo>
                    <a:pt x="3687799" y="3708534"/>
                  </a:lnTo>
                  <a:lnTo>
                    <a:pt x="3640250" y="3710456"/>
                  </a:lnTo>
                  <a:close/>
                </a:path>
              </a:pathLst>
            </a:custGeom>
            <a:solidFill>
              <a:srgbClr val="FFFFFF">
                <a:alpha val="2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7938" y="2791747"/>
              <a:ext cx="4219575" cy="3710940"/>
            </a:xfrm>
            <a:custGeom>
              <a:avLst/>
              <a:gdLst/>
              <a:ahLst/>
              <a:cxnLst/>
              <a:rect l="l" t="t" r="r" b="b"/>
              <a:pathLst>
                <a:path w="4219575" h="3710940">
                  <a:moveTo>
                    <a:pt x="846440" y="38142"/>
                  </a:moveTo>
                  <a:lnTo>
                    <a:pt x="732140" y="38142"/>
                  </a:lnTo>
                  <a:lnTo>
                    <a:pt x="732140" y="1"/>
                  </a:lnTo>
                  <a:lnTo>
                    <a:pt x="846440" y="1"/>
                  </a:lnTo>
                  <a:lnTo>
                    <a:pt x="846440" y="38142"/>
                  </a:lnTo>
                  <a:close/>
                </a:path>
                <a:path w="4219575" h="3710940">
                  <a:moveTo>
                    <a:pt x="998840" y="38142"/>
                  </a:moveTo>
                  <a:lnTo>
                    <a:pt x="884540" y="38142"/>
                  </a:lnTo>
                  <a:lnTo>
                    <a:pt x="884540" y="3"/>
                  </a:lnTo>
                  <a:lnTo>
                    <a:pt x="998840" y="3"/>
                  </a:lnTo>
                  <a:lnTo>
                    <a:pt x="998840" y="38142"/>
                  </a:lnTo>
                  <a:close/>
                </a:path>
                <a:path w="4219575" h="3710940">
                  <a:moveTo>
                    <a:pt x="1151240" y="38142"/>
                  </a:moveTo>
                  <a:lnTo>
                    <a:pt x="1036940" y="38142"/>
                  </a:lnTo>
                  <a:lnTo>
                    <a:pt x="1036940" y="5"/>
                  </a:lnTo>
                  <a:lnTo>
                    <a:pt x="1151240" y="5"/>
                  </a:lnTo>
                  <a:lnTo>
                    <a:pt x="1151240" y="38142"/>
                  </a:lnTo>
                  <a:close/>
                </a:path>
                <a:path w="4219575" h="3710940">
                  <a:moveTo>
                    <a:pt x="1303640" y="38142"/>
                  </a:moveTo>
                  <a:lnTo>
                    <a:pt x="1189340" y="38142"/>
                  </a:lnTo>
                  <a:lnTo>
                    <a:pt x="1189340" y="7"/>
                  </a:lnTo>
                  <a:lnTo>
                    <a:pt x="1303640" y="7"/>
                  </a:lnTo>
                  <a:lnTo>
                    <a:pt x="1303640" y="38142"/>
                  </a:lnTo>
                  <a:close/>
                </a:path>
                <a:path w="4219575" h="3710940">
                  <a:moveTo>
                    <a:pt x="1456040" y="38142"/>
                  </a:moveTo>
                  <a:lnTo>
                    <a:pt x="1341740" y="38142"/>
                  </a:lnTo>
                  <a:lnTo>
                    <a:pt x="1341740" y="8"/>
                  </a:lnTo>
                  <a:lnTo>
                    <a:pt x="1456040" y="8"/>
                  </a:lnTo>
                  <a:lnTo>
                    <a:pt x="1456040" y="38142"/>
                  </a:lnTo>
                  <a:close/>
                </a:path>
                <a:path w="4219575" h="3710940">
                  <a:moveTo>
                    <a:pt x="1608440" y="38142"/>
                  </a:moveTo>
                  <a:lnTo>
                    <a:pt x="1494140" y="38142"/>
                  </a:lnTo>
                  <a:lnTo>
                    <a:pt x="1494140" y="10"/>
                  </a:lnTo>
                  <a:lnTo>
                    <a:pt x="1608440" y="10"/>
                  </a:lnTo>
                  <a:lnTo>
                    <a:pt x="1608440" y="38142"/>
                  </a:lnTo>
                  <a:close/>
                </a:path>
                <a:path w="4219575" h="3710940">
                  <a:moveTo>
                    <a:pt x="1760840" y="38142"/>
                  </a:moveTo>
                  <a:lnTo>
                    <a:pt x="1646540" y="38142"/>
                  </a:lnTo>
                  <a:lnTo>
                    <a:pt x="1646540" y="12"/>
                  </a:lnTo>
                  <a:lnTo>
                    <a:pt x="1760840" y="12"/>
                  </a:lnTo>
                  <a:lnTo>
                    <a:pt x="1760840" y="38142"/>
                  </a:lnTo>
                  <a:close/>
                </a:path>
                <a:path w="4219575" h="3710940">
                  <a:moveTo>
                    <a:pt x="1913240" y="38142"/>
                  </a:moveTo>
                  <a:lnTo>
                    <a:pt x="1798940" y="38142"/>
                  </a:lnTo>
                  <a:lnTo>
                    <a:pt x="1798940" y="14"/>
                  </a:lnTo>
                  <a:lnTo>
                    <a:pt x="1913240" y="14"/>
                  </a:lnTo>
                  <a:lnTo>
                    <a:pt x="1913240" y="38142"/>
                  </a:lnTo>
                  <a:close/>
                </a:path>
                <a:path w="4219575" h="3710940">
                  <a:moveTo>
                    <a:pt x="2065640" y="38142"/>
                  </a:moveTo>
                  <a:lnTo>
                    <a:pt x="1951340" y="38142"/>
                  </a:lnTo>
                  <a:lnTo>
                    <a:pt x="1951340" y="15"/>
                  </a:lnTo>
                  <a:lnTo>
                    <a:pt x="2065640" y="15"/>
                  </a:lnTo>
                  <a:lnTo>
                    <a:pt x="2065640" y="38142"/>
                  </a:lnTo>
                  <a:close/>
                </a:path>
                <a:path w="4219575" h="3710940">
                  <a:moveTo>
                    <a:pt x="2218040" y="38142"/>
                  </a:moveTo>
                  <a:lnTo>
                    <a:pt x="2103740" y="38142"/>
                  </a:lnTo>
                  <a:lnTo>
                    <a:pt x="2103740" y="17"/>
                  </a:lnTo>
                  <a:lnTo>
                    <a:pt x="2218040" y="17"/>
                  </a:lnTo>
                  <a:lnTo>
                    <a:pt x="2218040" y="38142"/>
                  </a:lnTo>
                  <a:close/>
                </a:path>
                <a:path w="4219575" h="3710940">
                  <a:moveTo>
                    <a:pt x="2370440" y="38142"/>
                  </a:moveTo>
                  <a:lnTo>
                    <a:pt x="2256140" y="38142"/>
                  </a:lnTo>
                  <a:lnTo>
                    <a:pt x="2256140" y="19"/>
                  </a:lnTo>
                  <a:lnTo>
                    <a:pt x="2370440" y="19"/>
                  </a:lnTo>
                  <a:lnTo>
                    <a:pt x="2370440" y="38142"/>
                  </a:lnTo>
                  <a:close/>
                </a:path>
                <a:path w="4219575" h="3710940">
                  <a:moveTo>
                    <a:pt x="2522840" y="38142"/>
                  </a:moveTo>
                  <a:lnTo>
                    <a:pt x="2408540" y="38142"/>
                  </a:lnTo>
                  <a:lnTo>
                    <a:pt x="2408540" y="21"/>
                  </a:lnTo>
                  <a:lnTo>
                    <a:pt x="2522840" y="21"/>
                  </a:lnTo>
                  <a:lnTo>
                    <a:pt x="2522840" y="38142"/>
                  </a:lnTo>
                  <a:close/>
                </a:path>
                <a:path w="4219575" h="3710940">
                  <a:moveTo>
                    <a:pt x="2675240" y="38142"/>
                  </a:moveTo>
                  <a:lnTo>
                    <a:pt x="2560940" y="38142"/>
                  </a:lnTo>
                  <a:lnTo>
                    <a:pt x="2560940" y="22"/>
                  </a:lnTo>
                  <a:lnTo>
                    <a:pt x="2675240" y="22"/>
                  </a:lnTo>
                  <a:lnTo>
                    <a:pt x="2675240" y="38142"/>
                  </a:lnTo>
                  <a:close/>
                </a:path>
                <a:path w="4219575" h="3710940">
                  <a:moveTo>
                    <a:pt x="2827640" y="38142"/>
                  </a:moveTo>
                  <a:lnTo>
                    <a:pt x="2713340" y="38142"/>
                  </a:lnTo>
                  <a:lnTo>
                    <a:pt x="2713340" y="24"/>
                  </a:lnTo>
                  <a:lnTo>
                    <a:pt x="2827640" y="24"/>
                  </a:lnTo>
                  <a:lnTo>
                    <a:pt x="2827640" y="38142"/>
                  </a:lnTo>
                  <a:close/>
                </a:path>
                <a:path w="4219575" h="3710940">
                  <a:moveTo>
                    <a:pt x="2980040" y="38142"/>
                  </a:moveTo>
                  <a:lnTo>
                    <a:pt x="2865740" y="38142"/>
                  </a:lnTo>
                  <a:lnTo>
                    <a:pt x="2865740" y="26"/>
                  </a:lnTo>
                  <a:lnTo>
                    <a:pt x="2980040" y="26"/>
                  </a:lnTo>
                  <a:lnTo>
                    <a:pt x="2980040" y="38142"/>
                  </a:lnTo>
                  <a:close/>
                </a:path>
                <a:path w="4219575" h="3710940">
                  <a:moveTo>
                    <a:pt x="3132440" y="38142"/>
                  </a:moveTo>
                  <a:lnTo>
                    <a:pt x="3018140" y="38142"/>
                  </a:lnTo>
                  <a:lnTo>
                    <a:pt x="3018140" y="28"/>
                  </a:lnTo>
                  <a:lnTo>
                    <a:pt x="3132440" y="28"/>
                  </a:lnTo>
                  <a:lnTo>
                    <a:pt x="3132440" y="38142"/>
                  </a:lnTo>
                  <a:close/>
                </a:path>
                <a:path w="4219575" h="3710940">
                  <a:moveTo>
                    <a:pt x="3284840" y="38142"/>
                  </a:moveTo>
                  <a:lnTo>
                    <a:pt x="3170540" y="38142"/>
                  </a:lnTo>
                  <a:lnTo>
                    <a:pt x="3170540" y="30"/>
                  </a:lnTo>
                  <a:lnTo>
                    <a:pt x="3284840" y="30"/>
                  </a:lnTo>
                  <a:lnTo>
                    <a:pt x="3284840" y="38142"/>
                  </a:lnTo>
                  <a:close/>
                </a:path>
                <a:path w="4219575" h="3710940">
                  <a:moveTo>
                    <a:pt x="3437240" y="38142"/>
                  </a:moveTo>
                  <a:lnTo>
                    <a:pt x="3322940" y="38142"/>
                  </a:lnTo>
                  <a:lnTo>
                    <a:pt x="3322940" y="31"/>
                  </a:lnTo>
                  <a:lnTo>
                    <a:pt x="3437240" y="31"/>
                  </a:lnTo>
                  <a:lnTo>
                    <a:pt x="3437240" y="38142"/>
                  </a:lnTo>
                  <a:close/>
                </a:path>
                <a:path w="4219575" h="3710940">
                  <a:moveTo>
                    <a:pt x="3589640" y="38142"/>
                  </a:moveTo>
                  <a:lnTo>
                    <a:pt x="3475340" y="38142"/>
                  </a:lnTo>
                  <a:lnTo>
                    <a:pt x="3475340" y="33"/>
                  </a:lnTo>
                  <a:lnTo>
                    <a:pt x="3589640" y="33"/>
                  </a:lnTo>
                  <a:lnTo>
                    <a:pt x="3589640" y="38142"/>
                  </a:lnTo>
                  <a:close/>
                </a:path>
                <a:path w="4219575" h="3710940">
                  <a:moveTo>
                    <a:pt x="3735289" y="46467"/>
                  </a:moveTo>
                  <a:lnTo>
                    <a:pt x="3711718" y="42824"/>
                  </a:lnTo>
                  <a:lnTo>
                    <a:pt x="3688001" y="40223"/>
                  </a:lnTo>
                  <a:lnTo>
                    <a:pt x="3664140" y="38662"/>
                  </a:lnTo>
                  <a:lnTo>
                    <a:pt x="3640132" y="38142"/>
                  </a:lnTo>
                  <a:lnTo>
                    <a:pt x="3627740" y="38142"/>
                  </a:lnTo>
                  <a:lnTo>
                    <a:pt x="3627740" y="35"/>
                  </a:lnTo>
                  <a:lnTo>
                    <a:pt x="3640129" y="35"/>
                  </a:lnTo>
                  <a:lnTo>
                    <a:pt x="3687680" y="1964"/>
                  </a:lnTo>
                  <a:lnTo>
                    <a:pt x="3734169" y="7630"/>
                  </a:lnTo>
                  <a:lnTo>
                    <a:pt x="3741889" y="9208"/>
                  </a:lnTo>
                  <a:lnTo>
                    <a:pt x="3735289" y="46467"/>
                  </a:lnTo>
                  <a:close/>
                </a:path>
                <a:path w="4219575" h="3710940">
                  <a:moveTo>
                    <a:pt x="3870631" y="89483"/>
                  </a:moveTo>
                  <a:lnTo>
                    <a:pt x="3846164" y="78689"/>
                  </a:lnTo>
                  <a:lnTo>
                    <a:pt x="3821258" y="69150"/>
                  </a:lnTo>
                  <a:lnTo>
                    <a:pt x="3795914" y="60865"/>
                  </a:lnTo>
                  <a:lnTo>
                    <a:pt x="3770132" y="53834"/>
                  </a:lnTo>
                  <a:lnTo>
                    <a:pt x="3779241" y="16848"/>
                  </a:lnTo>
                  <a:lnTo>
                    <a:pt x="3823375" y="29597"/>
                  </a:lnTo>
                  <a:lnTo>
                    <a:pt x="3865793" y="45601"/>
                  </a:lnTo>
                  <a:lnTo>
                    <a:pt x="3886678" y="55413"/>
                  </a:lnTo>
                  <a:lnTo>
                    <a:pt x="3870631" y="89483"/>
                  </a:lnTo>
                  <a:close/>
                </a:path>
                <a:path w="4219575" h="3710940">
                  <a:moveTo>
                    <a:pt x="3990152" y="166414"/>
                  </a:moveTo>
                  <a:lnTo>
                    <a:pt x="3969313" y="149607"/>
                  </a:lnTo>
                  <a:lnTo>
                    <a:pt x="3947739" y="133893"/>
                  </a:lnTo>
                  <a:lnTo>
                    <a:pt x="3925431" y="119272"/>
                  </a:lnTo>
                  <a:lnTo>
                    <a:pt x="3902388" y="105745"/>
                  </a:lnTo>
                  <a:lnTo>
                    <a:pt x="3920670" y="72775"/>
                  </a:lnTo>
                  <a:lnTo>
                    <a:pt x="3945515" y="86900"/>
                  </a:lnTo>
                  <a:lnTo>
                    <a:pt x="3982519" y="111898"/>
                  </a:lnTo>
                  <a:lnTo>
                    <a:pt x="4014709" y="137443"/>
                  </a:lnTo>
                  <a:lnTo>
                    <a:pt x="3990152" y="166414"/>
                  </a:lnTo>
                  <a:close/>
                </a:path>
                <a:path w="4219575" h="3710940">
                  <a:moveTo>
                    <a:pt x="4085698" y="271721"/>
                  </a:moveTo>
                  <a:lnTo>
                    <a:pt x="4070029" y="250245"/>
                  </a:lnTo>
                  <a:lnTo>
                    <a:pt x="4053147" y="229334"/>
                  </a:lnTo>
                  <a:lnTo>
                    <a:pt x="4035358" y="209408"/>
                  </a:lnTo>
                  <a:lnTo>
                    <a:pt x="4016562" y="190326"/>
                  </a:lnTo>
                  <a:lnTo>
                    <a:pt x="4042840" y="163145"/>
                  </a:lnTo>
                  <a:lnTo>
                    <a:pt x="4080318" y="202493"/>
                  </a:lnTo>
                  <a:lnTo>
                    <a:pt x="4108016" y="237395"/>
                  </a:lnTo>
                  <a:lnTo>
                    <a:pt x="4116697" y="250245"/>
                  </a:lnTo>
                  <a:lnTo>
                    <a:pt x="4085698" y="271721"/>
                  </a:lnTo>
                  <a:close/>
                </a:path>
                <a:path w="4219575" h="3710940">
                  <a:moveTo>
                    <a:pt x="4150522" y="397992"/>
                  </a:moveTo>
                  <a:lnTo>
                    <a:pt x="4140943" y="373067"/>
                  </a:lnTo>
                  <a:lnTo>
                    <a:pt x="4130158" y="348691"/>
                  </a:lnTo>
                  <a:lnTo>
                    <a:pt x="4118169" y="324865"/>
                  </a:lnTo>
                  <a:lnTo>
                    <a:pt x="4104974" y="301588"/>
                  </a:lnTo>
                  <a:lnTo>
                    <a:pt x="4137410" y="282131"/>
                  </a:lnTo>
                  <a:lnTo>
                    <a:pt x="4155163" y="313358"/>
                  </a:lnTo>
                  <a:lnTo>
                    <a:pt x="4174313" y="354121"/>
                  </a:lnTo>
                  <a:lnTo>
                    <a:pt x="4186086" y="385324"/>
                  </a:lnTo>
                  <a:lnTo>
                    <a:pt x="4150522" y="397992"/>
                  </a:lnTo>
                  <a:close/>
                </a:path>
                <a:path w="4219575" h="3710940">
                  <a:moveTo>
                    <a:pt x="4180093" y="536780"/>
                  </a:moveTo>
                  <a:lnTo>
                    <a:pt x="4177346" y="510158"/>
                  </a:lnTo>
                  <a:lnTo>
                    <a:pt x="4173306" y="483802"/>
                  </a:lnTo>
                  <a:lnTo>
                    <a:pt x="4167972" y="457711"/>
                  </a:lnTo>
                  <a:lnTo>
                    <a:pt x="4161344" y="431886"/>
                  </a:lnTo>
                  <a:lnTo>
                    <a:pt x="4197574" y="421627"/>
                  </a:lnTo>
                  <a:lnTo>
                    <a:pt x="4203024" y="440464"/>
                  </a:lnTo>
                  <a:lnTo>
                    <a:pt x="4212284" y="485745"/>
                  </a:lnTo>
                  <a:lnTo>
                    <a:pt x="4217950" y="532234"/>
                  </a:lnTo>
                  <a:lnTo>
                    <a:pt x="4218014" y="533805"/>
                  </a:lnTo>
                  <a:lnTo>
                    <a:pt x="4180093" y="536780"/>
                  </a:lnTo>
                  <a:close/>
                </a:path>
                <a:path w="4219575" h="3710940">
                  <a:moveTo>
                    <a:pt x="4219575" y="686773"/>
                  </a:moveTo>
                  <a:lnTo>
                    <a:pt x="4181772" y="686773"/>
                  </a:lnTo>
                  <a:lnTo>
                    <a:pt x="4181726" y="572560"/>
                  </a:lnTo>
                  <a:lnTo>
                    <a:pt x="4219574" y="572321"/>
                  </a:lnTo>
                  <a:lnTo>
                    <a:pt x="4219575" y="686773"/>
                  </a:lnTo>
                  <a:close/>
                </a:path>
                <a:path w="4219575" h="3710940">
                  <a:moveTo>
                    <a:pt x="4219575" y="839173"/>
                  </a:moveTo>
                  <a:lnTo>
                    <a:pt x="4181772" y="839173"/>
                  </a:lnTo>
                  <a:lnTo>
                    <a:pt x="4181772" y="724873"/>
                  </a:lnTo>
                  <a:lnTo>
                    <a:pt x="4219575" y="724873"/>
                  </a:lnTo>
                  <a:lnTo>
                    <a:pt x="4219575" y="839173"/>
                  </a:lnTo>
                  <a:close/>
                </a:path>
                <a:path w="4219575" h="3710940">
                  <a:moveTo>
                    <a:pt x="4219575" y="991573"/>
                  </a:moveTo>
                  <a:lnTo>
                    <a:pt x="4181772" y="991573"/>
                  </a:lnTo>
                  <a:lnTo>
                    <a:pt x="4181772" y="877273"/>
                  </a:lnTo>
                  <a:lnTo>
                    <a:pt x="4219575" y="877273"/>
                  </a:lnTo>
                  <a:lnTo>
                    <a:pt x="4219575" y="991573"/>
                  </a:lnTo>
                  <a:close/>
                </a:path>
                <a:path w="4219575" h="3710940">
                  <a:moveTo>
                    <a:pt x="4219575" y="1143973"/>
                  </a:moveTo>
                  <a:lnTo>
                    <a:pt x="4181772" y="1143973"/>
                  </a:lnTo>
                  <a:lnTo>
                    <a:pt x="4181772" y="1029673"/>
                  </a:lnTo>
                  <a:lnTo>
                    <a:pt x="4219575" y="1029673"/>
                  </a:lnTo>
                  <a:lnTo>
                    <a:pt x="4219575" y="1143973"/>
                  </a:lnTo>
                  <a:close/>
                </a:path>
                <a:path w="4219575" h="3710940">
                  <a:moveTo>
                    <a:pt x="4219575" y="1296373"/>
                  </a:moveTo>
                  <a:lnTo>
                    <a:pt x="4181772" y="1296373"/>
                  </a:lnTo>
                  <a:lnTo>
                    <a:pt x="4181772" y="1182073"/>
                  </a:lnTo>
                  <a:lnTo>
                    <a:pt x="4219575" y="1182073"/>
                  </a:lnTo>
                  <a:lnTo>
                    <a:pt x="4219575" y="1296373"/>
                  </a:lnTo>
                  <a:close/>
                </a:path>
                <a:path w="4219575" h="3710940">
                  <a:moveTo>
                    <a:pt x="4219575" y="1448773"/>
                  </a:moveTo>
                  <a:lnTo>
                    <a:pt x="4181772" y="1448773"/>
                  </a:lnTo>
                  <a:lnTo>
                    <a:pt x="4181772" y="1334473"/>
                  </a:lnTo>
                  <a:lnTo>
                    <a:pt x="4219575" y="1334473"/>
                  </a:lnTo>
                  <a:lnTo>
                    <a:pt x="4219575" y="1448773"/>
                  </a:lnTo>
                  <a:close/>
                </a:path>
                <a:path w="4219575" h="3710940">
                  <a:moveTo>
                    <a:pt x="4219575" y="1601173"/>
                  </a:moveTo>
                  <a:lnTo>
                    <a:pt x="4181772" y="1601173"/>
                  </a:lnTo>
                  <a:lnTo>
                    <a:pt x="4181772" y="1486873"/>
                  </a:lnTo>
                  <a:lnTo>
                    <a:pt x="4219575" y="1486873"/>
                  </a:lnTo>
                  <a:lnTo>
                    <a:pt x="4219575" y="1601173"/>
                  </a:lnTo>
                  <a:close/>
                </a:path>
                <a:path w="4219575" h="3710940">
                  <a:moveTo>
                    <a:pt x="4219575" y="1753573"/>
                  </a:moveTo>
                  <a:lnTo>
                    <a:pt x="4181772" y="1753573"/>
                  </a:lnTo>
                  <a:lnTo>
                    <a:pt x="4181772" y="1639273"/>
                  </a:lnTo>
                  <a:lnTo>
                    <a:pt x="4219575" y="1639273"/>
                  </a:lnTo>
                  <a:lnTo>
                    <a:pt x="4219575" y="1753573"/>
                  </a:lnTo>
                  <a:close/>
                </a:path>
                <a:path w="4219575" h="3710940">
                  <a:moveTo>
                    <a:pt x="4219575" y="1905973"/>
                  </a:moveTo>
                  <a:lnTo>
                    <a:pt x="4181772" y="1905973"/>
                  </a:lnTo>
                  <a:lnTo>
                    <a:pt x="4181772" y="1791673"/>
                  </a:lnTo>
                  <a:lnTo>
                    <a:pt x="4219575" y="1791673"/>
                  </a:lnTo>
                  <a:lnTo>
                    <a:pt x="4219575" y="1905973"/>
                  </a:lnTo>
                  <a:close/>
                </a:path>
                <a:path w="4219575" h="3710940">
                  <a:moveTo>
                    <a:pt x="4219575" y="2058373"/>
                  </a:moveTo>
                  <a:lnTo>
                    <a:pt x="4181772" y="2058373"/>
                  </a:lnTo>
                  <a:lnTo>
                    <a:pt x="4181772" y="1944073"/>
                  </a:lnTo>
                  <a:lnTo>
                    <a:pt x="4219575" y="1944073"/>
                  </a:lnTo>
                  <a:lnTo>
                    <a:pt x="4219575" y="2058373"/>
                  </a:lnTo>
                  <a:close/>
                </a:path>
                <a:path w="4219575" h="3710940">
                  <a:moveTo>
                    <a:pt x="4219575" y="2210773"/>
                  </a:moveTo>
                  <a:lnTo>
                    <a:pt x="4181772" y="2210773"/>
                  </a:lnTo>
                  <a:lnTo>
                    <a:pt x="4181772" y="2096473"/>
                  </a:lnTo>
                  <a:lnTo>
                    <a:pt x="4219575" y="2096473"/>
                  </a:lnTo>
                  <a:lnTo>
                    <a:pt x="4219575" y="2210773"/>
                  </a:lnTo>
                  <a:close/>
                </a:path>
                <a:path w="4219575" h="3710940">
                  <a:moveTo>
                    <a:pt x="4219575" y="2363173"/>
                  </a:moveTo>
                  <a:lnTo>
                    <a:pt x="4181772" y="2363173"/>
                  </a:lnTo>
                  <a:lnTo>
                    <a:pt x="4181772" y="2248873"/>
                  </a:lnTo>
                  <a:lnTo>
                    <a:pt x="4219575" y="2248873"/>
                  </a:lnTo>
                  <a:lnTo>
                    <a:pt x="4219575" y="2363173"/>
                  </a:lnTo>
                  <a:close/>
                </a:path>
                <a:path w="4219575" h="3710940">
                  <a:moveTo>
                    <a:pt x="4219575" y="2515573"/>
                  </a:moveTo>
                  <a:lnTo>
                    <a:pt x="4181772" y="2515573"/>
                  </a:lnTo>
                  <a:lnTo>
                    <a:pt x="4181772" y="2401273"/>
                  </a:lnTo>
                  <a:lnTo>
                    <a:pt x="4219575" y="2401273"/>
                  </a:lnTo>
                  <a:lnTo>
                    <a:pt x="4219575" y="2515573"/>
                  </a:lnTo>
                  <a:close/>
                </a:path>
                <a:path w="4219575" h="3710940">
                  <a:moveTo>
                    <a:pt x="4219575" y="2667973"/>
                  </a:moveTo>
                  <a:lnTo>
                    <a:pt x="4181772" y="2667973"/>
                  </a:lnTo>
                  <a:lnTo>
                    <a:pt x="4181772" y="2553673"/>
                  </a:lnTo>
                  <a:lnTo>
                    <a:pt x="4219575" y="2553673"/>
                  </a:lnTo>
                  <a:lnTo>
                    <a:pt x="4219575" y="2667973"/>
                  </a:lnTo>
                  <a:close/>
                </a:path>
                <a:path w="4219575" h="3710940">
                  <a:moveTo>
                    <a:pt x="4219575" y="2820373"/>
                  </a:moveTo>
                  <a:lnTo>
                    <a:pt x="4181772" y="2820373"/>
                  </a:lnTo>
                  <a:lnTo>
                    <a:pt x="4181772" y="2706073"/>
                  </a:lnTo>
                  <a:lnTo>
                    <a:pt x="4219575" y="2706073"/>
                  </a:lnTo>
                  <a:lnTo>
                    <a:pt x="4219575" y="2820373"/>
                  </a:lnTo>
                  <a:close/>
                </a:path>
                <a:path w="4219575" h="3710940">
                  <a:moveTo>
                    <a:pt x="4219575" y="2972773"/>
                  </a:moveTo>
                  <a:lnTo>
                    <a:pt x="4181772" y="2972773"/>
                  </a:lnTo>
                  <a:lnTo>
                    <a:pt x="4181772" y="2858473"/>
                  </a:lnTo>
                  <a:lnTo>
                    <a:pt x="4219575" y="2858473"/>
                  </a:lnTo>
                  <a:lnTo>
                    <a:pt x="4219575" y="2972773"/>
                  </a:lnTo>
                  <a:close/>
                </a:path>
                <a:path w="4219575" h="3710940">
                  <a:moveTo>
                    <a:pt x="4219575" y="3125173"/>
                  </a:moveTo>
                  <a:lnTo>
                    <a:pt x="4181772" y="3125173"/>
                  </a:lnTo>
                  <a:lnTo>
                    <a:pt x="4181772" y="3010873"/>
                  </a:lnTo>
                  <a:lnTo>
                    <a:pt x="4219575" y="3010873"/>
                  </a:lnTo>
                  <a:lnTo>
                    <a:pt x="4219575" y="3125173"/>
                  </a:lnTo>
                  <a:close/>
                </a:path>
                <a:path w="4219575" h="3710940">
                  <a:moveTo>
                    <a:pt x="4201142" y="3276459"/>
                  </a:moveTo>
                  <a:lnTo>
                    <a:pt x="4164483" y="3266958"/>
                  </a:lnTo>
                  <a:lnTo>
                    <a:pt x="4170533" y="3240994"/>
                  </a:lnTo>
                  <a:lnTo>
                    <a:pt x="4175286" y="3214785"/>
                  </a:lnTo>
                  <a:lnTo>
                    <a:pt x="4178742" y="3188332"/>
                  </a:lnTo>
                  <a:lnTo>
                    <a:pt x="4180902" y="3161634"/>
                  </a:lnTo>
                  <a:lnTo>
                    <a:pt x="4218534" y="3163755"/>
                  </a:lnTo>
                  <a:lnTo>
                    <a:pt x="4217950" y="3178186"/>
                  </a:lnTo>
                  <a:lnTo>
                    <a:pt x="4212284" y="3224675"/>
                  </a:lnTo>
                  <a:lnTo>
                    <a:pt x="4203024" y="3269956"/>
                  </a:lnTo>
                  <a:lnTo>
                    <a:pt x="4201142" y="3276459"/>
                  </a:lnTo>
                  <a:close/>
                </a:path>
                <a:path w="4219575" h="3710940">
                  <a:moveTo>
                    <a:pt x="4143716" y="3417196"/>
                  </a:moveTo>
                  <a:lnTo>
                    <a:pt x="4110996" y="3398537"/>
                  </a:lnTo>
                  <a:lnTo>
                    <a:pt x="4123670" y="3374982"/>
                  </a:lnTo>
                  <a:lnTo>
                    <a:pt x="4135128" y="3350903"/>
                  </a:lnTo>
                  <a:lnTo>
                    <a:pt x="4145368" y="3326299"/>
                  </a:lnTo>
                  <a:lnTo>
                    <a:pt x="4154392" y="3301172"/>
                  </a:lnTo>
                  <a:lnTo>
                    <a:pt x="4190529" y="3313148"/>
                  </a:lnTo>
                  <a:lnTo>
                    <a:pt x="4190317" y="3313881"/>
                  </a:lnTo>
                  <a:lnTo>
                    <a:pt x="4174313" y="3356299"/>
                  </a:lnTo>
                  <a:lnTo>
                    <a:pt x="4155163" y="3397062"/>
                  </a:lnTo>
                  <a:lnTo>
                    <a:pt x="4143716" y="3417196"/>
                  </a:lnTo>
                  <a:close/>
                </a:path>
                <a:path w="4219575" h="3710940">
                  <a:moveTo>
                    <a:pt x="4052059" y="3538429"/>
                  </a:moveTo>
                  <a:lnTo>
                    <a:pt x="4025058" y="3511697"/>
                  </a:lnTo>
                  <a:lnTo>
                    <a:pt x="4043434" y="3492206"/>
                  </a:lnTo>
                  <a:lnTo>
                    <a:pt x="4060781" y="3471895"/>
                  </a:lnTo>
                  <a:lnTo>
                    <a:pt x="4077100" y="3450762"/>
                  </a:lnTo>
                  <a:lnTo>
                    <a:pt x="4092390" y="3428809"/>
                  </a:lnTo>
                  <a:lnTo>
                    <a:pt x="4123846" y="3449592"/>
                  </a:lnTo>
                  <a:lnTo>
                    <a:pt x="4108016" y="3473025"/>
                  </a:lnTo>
                  <a:lnTo>
                    <a:pt x="4080318" y="3507927"/>
                  </a:lnTo>
                  <a:lnTo>
                    <a:pt x="4052059" y="3538429"/>
                  </a:lnTo>
                  <a:close/>
                </a:path>
                <a:path w="4219575" h="3710940">
                  <a:moveTo>
                    <a:pt x="3931769" y="3631334"/>
                  </a:moveTo>
                  <a:lnTo>
                    <a:pt x="3912762" y="3598772"/>
                  </a:lnTo>
                  <a:lnTo>
                    <a:pt x="3935505" y="3584738"/>
                  </a:lnTo>
                  <a:lnTo>
                    <a:pt x="3957489" y="3569627"/>
                  </a:lnTo>
                  <a:lnTo>
                    <a:pt x="3978715" y="3553441"/>
                  </a:lnTo>
                  <a:lnTo>
                    <a:pt x="3999182" y="3536180"/>
                  </a:lnTo>
                  <a:lnTo>
                    <a:pt x="4024263" y="3564485"/>
                  </a:lnTo>
                  <a:lnTo>
                    <a:pt x="4017421" y="3570824"/>
                  </a:lnTo>
                  <a:lnTo>
                    <a:pt x="3982519" y="3598522"/>
                  </a:lnTo>
                  <a:lnTo>
                    <a:pt x="3945515" y="3623520"/>
                  </a:lnTo>
                  <a:lnTo>
                    <a:pt x="3931769" y="3631334"/>
                  </a:lnTo>
                  <a:close/>
                </a:path>
                <a:path w="4219575" h="3710940">
                  <a:moveTo>
                    <a:pt x="3791605" y="3690013"/>
                  </a:moveTo>
                  <a:lnTo>
                    <a:pt x="3781764" y="3653583"/>
                  </a:lnTo>
                  <a:lnTo>
                    <a:pt x="3807370" y="3645981"/>
                  </a:lnTo>
                  <a:lnTo>
                    <a:pt x="3832513" y="3637135"/>
                  </a:lnTo>
                  <a:lnTo>
                    <a:pt x="3857194" y="3627045"/>
                  </a:lnTo>
                  <a:lnTo>
                    <a:pt x="3881413" y="3615711"/>
                  </a:lnTo>
                  <a:lnTo>
                    <a:pt x="3898283" y="3649555"/>
                  </a:lnTo>
                  <a:lnTo>
                    <a:pt x="3865793" y="3664819"/>
                  </a:lnTo>
                  <a:lnTo>
                    <a:pt x="3823375" y="3680822"/>
                  </a:lnTo>
                  <a:lnTo>
                    <a:pt x="3791605" y="3690013"/>
                  </a:lnTo>
                  <a:close/>
                </a:path>
                <a:path w="4219575" h="3710940">
                  <a:moveTo>
                    <a:pt x="3640523" y="3710362"/>
                  </a:moveTo>
                  <a:lnTo>
                    <a:pt x="3640498" y="3672278"/>
                  </a:lnTo>
                  <a:lnTo>
                    <a:pt x="3667376" y="3671608"/>
                  </a:lnTo>
                  <a:lnTo>
                    <a:pt x="3694062" y="3669634"/>
                  </a:lnTo>
                  <a:lnTo>
                    <a:pt x="3720555" y="3666356"/>
                  </a:lnTo>
                  <a:lnTo>
                    <a:pt x="3746856" y="3661774"/>
                  </a:lnTo>
                  <a:lnTo>
                    <a:pt x="3754229" y="3698687"/>
                  </a:lnTo>
                  <a:lnTo>
                    <a:pt x="3734169" y="3702790"/>
                  </a:lnTo>
                  <a:lnTo>
                    <a:pt x="3687680" y="3708456"/>
                  </a:lnTo>
                  <a:lnTo>
                    <a:pt x="3640523" y="3710362"/>
                  </a:lnTo>
                  <a:close/>
                </a:path>
                <a:path w="4219575" h="3710940">
                  <a:moveTo>
                    <a:pt x="3602415" y="3710378"/>
                  </a:moveTo>
                  <a:lnTo>
                    <a:pt x="3488115" y="3710378"/>
                  </a:lnTo>
                  <a:lnTo>
                    <a:pt x="3488115" y="3672278"/>
                  </a:lnTo>
                  <a:lnTo>
                    <a:pt x="3602415" y="3672278"/>
                  </a:lnTo>
                  <a:lnTo>
                    <a:pt x="3602415" y="3710378"/>
                  </a:lnTo>
                  <a:close/>
                </a:path>
                <a:path w="4219575" h="3710940">
                  <a:moveTo>
                    <a:pt x="3450015" y="3710378"/>
                  </a:moveTo>
                  <a:lnTo>
                    <a:pt x="3335715" y="3710378"/>
                  </a:lnTo>
                  <a:lnTo>
                    <a:pt x="3335715" y="3672278"/>
                  </a:lnTo>
                  <a:lnTo>
                    <a:pt x="3450015" y="3672278"/>
                  </a:lnTo>
                  <a:lnTo>
                    <a:pt x="3450015" y="3710378"/>
                  </a:lnTo>
                  <a:close/>
                </a:path>
                <a:path w="4219575" h="3710940">
                  <a:moveTo>
                    <a:pt x="3297615" y="3710378"/>
                  </a:moveTo>
                  <a:lnTo>
                    <a:pt x="3183315" y="3710378"/>
                  </a:lnTo>
                  <a:lnTo>
                    <a:pt x="3183315" y="3672278"/>
                  </a:lnTo>
                  <a:lnTo>
                    <a:pt x="3297615" y="3672278"/>
                  </a:lnTo>
                  <a:lnTo>
                    <a:pt x="3297615" y="3710378"/>
                  </a:lnTo>
                  <a:close/>
                </a:path>
                <a:path w="4219575" h="3710940">
                  <a:moveTo>
                    <a:pt x="3145215" y="3710378"/>
                  </a:moveTo>
                  <a:lnTo>
                    <a:pt x="3030915" y="3710378"/>
                  </a:lnTo>
                  <a:lnTo>
                    <a:pt x="3030915" y="3672278"/>
                  </a:lnTo>
                  <a:lnTo>
                    <a:pt x="3145215" y="3672278"/>
                  </a:lnTo>
                  <a:lnTo>
                    <a:pt x="3145215" y="3710378"/>
                  </a:lnTo>
                  <a:close/>
                </a:path>
                <a:path w="4219575" h="3710940">
                  <a:moveTo>
                    <a:pt x="2992815" y="3710378"/>
                  </a:moveTo>
                  <a:lnTo>
                    <a:pt x="2878515" y="3710378"/>
                  </a:lnTo>
                  <a:lnTo>
                    <a:pt x="2878515" y="3672278"/>
                  </a:lnTo>
                  <a:lnTo>
                    <a:pt x="2992815" y="3672278"/>
                  </a:lnTo>
                  <a:lnTo>
                    <a:pt x="2992815" y="3710378"/>
                  </a:lnTo>
                  <a:close/>
                </a:path>
                <a:path w="4219575" h="3710940">
                  <a:moveTo>
                    <a:pt x="2840415" y="3710378"/>
                  </a:moveTo>
                  <a:lnTo>
                    <a:pt x="2726115" y="3710378"/>
                  </a:lnTo>
                  <a:lnTo>
                    <a:pt x="2726115" y="3672278"/>
                  </a:lnTo>
                  <a:lnTo>
                    <a:pt x="2840415" y="3672278"/>
                  </a:lnTo>
                  <a:lnTo>
                    <a:pt x="2840415" y="3710378"/>
                  </a:lnTo>
                  <a:close/>
                </a:path>
                <a:path w="4219575" h="3710940">
                  <a:moveTo>
                    <a:pt x="2688015" y="3710378"/>
                  </a:moveTo>
                  <a:lnTo>
                    <a:pt x="2573715" y="3710378"/>
                  </a:lnTo>
                  <a:lnTo>
                    <a:pt x="2573715" y="3672278"/>
                  </a:lnTo>
                  <a:lnTo>
                    <a:pt x="2688015" y="3672278"/>
                  </a:lnTo>
                  <a:lnTo>
                    <a:pt x="2688015" y="3710378"/>
                  </a:lnTo>
                  <a:close/>
                </a:path>
                <a:path w="4219575" h="3710940">
                  <a:moveTo>
                    <a:pt x="2535615" y="3710378"/>
                  </a:moveTo>
                  <a:lnTo>
                    <a:pt x="2421314" y="3710378"/>
                  </a:lnTo>
                  <a:lnTo>
                    <a:pt x="2421314" y="3672278"/>
                  </a:lnTo>
                  <a:lnTo>
                    <a:pt x="2535615" y="3672278"/>
                  </a:lnTo>
                  <a:lnTo>
                    <a:pt x="2535615" y="3710378"/>
                  </a:lnTo>
                  <a:close/>
                </a:path>
                <a:path w="4219575" h="3710940">
                  <a:moveTo>
                    <a:pt x="2383214" y="3710378"/>
                  </a:moveTo>
                  <a:lnTo>
                    <a:pt x="2268914" y="3710378"/>
                  </a:lnTo>
                  <a:lnTo>
                    <a:pt x="2268914" y="3672278"/>
                  </a:lnTo>
                  <a:lnTo>
                    <a:pt x="2383214" y="3672278"/>
                  </a:lnTo>
                  <a:lnTo>
                    <a:pt x="2383214" y="3710378"/>
                  </a:lnTo>
                  <a:close/>
                </a:path>
                <a:path w="4219575" h="3710940">
                  <a:moveTo>
                    <a:pt x="2230814" y="3710378"/>
                  </a:moveTo>
                  <a:lnTo>
                    <a:pt x="2116514" y="3710378"/>
                  </a:lnTo>
                  <a:lnTo>
                    <a:pt x="2116514" y="3672278"/>
                  </a:lnTo>
                  <a:lnTo>
                    <a:pt x="2230814" y="3672278"/>
                  </a:lnTo>
                  <a:lnTo>
                    <a:pt x="2230814" y="3710378"/>
                  </a:lnTo>
                  <a:close/>
                </a:path>
                <a:path w="4219575" h="3710940">
                  <a:moveTo>
                    <a:pt x="2078415" y="3710378"/>
                  </a:moveTo>
                  <a:lnTo>
                    <a:pt x="1964115" y="3710378"/>
                  </a:lnTo>
                  <a:lnTo>
                    <a:pt x="1964115" y="3672278"/>
                  </a:lnTo>
                  <a:lnTo>
                    <a:pt x="2078415" y="3672278"/>
                  </a:lnTo>
                  <a:lnTo>
                    <a:pt x="2078415" y="3710378"/>
                  </a:lnTo>
                  <a:close/>
                </a:path>
                <a:path w="4219575" h="3710940">
                  <a:moveTo>
                    <a:pt x="1926014" y="3710378"/>
                  </a:moveTo>
                  <a:lnTo>
                    <a:pt x="1811714" y="3710378"/>
                  </a:lnTo>
                  <a:lnTo>
                    <a:pt x="1811714" y="3672278"/>
                  </a:lnTo>
                  <a:lnTo>
                    <a:pt x="1926014" y="3672278"/>
                  </a:lnTo>
                  <a:lnTo>
                    <a:pt x="1926014" y="3710378"/>
                  </a:lnTo>
                  <a:close/>
                </a:path>
                <a:path w="4219575" h="3710940">
                  <a:moveTo>
                    <a:pt x="1773614" y="3710378"/>
                  </a:moveTo>
                  <a:lnTo>
                    <a:pt x="1659314" y="3710378"/>
                  </a:lnTo>
                  <a:lnTo>
                    <a:pt x="1659314" y="3672278"/>
                  </a:lnTo>
                  <a:lnTo>
                    <a:pt x="1773614" y="3672278"/>
                  </a:lnTo>
                  <a:lnTo>
                    <a:pt x="1773614" y="3710378"/>
                  </a:lnTo>
                  <a:close/>
                </a:path>
                <a:path w="4219575" h="3710940">
                  <a:moveTo>
                    <a:pt x="1621214" y="3710378"/>
                  </a:moveTo>
                  <a:lnTo>
                    <a:pt x="1506914" y="3710378"/>
                  </a:lnTo>
                  <a:lnTo>
                    <a:pt x="1506914" y="3672278"/>
                  </a:lnTo>
                  <a:lnTo>
                    <a:pt x="1621214" y="3672278"/>
                  </a:lnTo>
                  <a:lnTo>
                    <a:pt x="1621214" y="3710378"/>
                  </a:lnTo>
                  <a:close/>
                </a:path>
                <a:path w="4219575" h="3710940">
                  <a:moveTo>
                    <a:pt x="1468814" y="3710378"/>
                  </a:moveTo>
                  <a:lnTo>
                    <a:pt x="1354514" y="3710378"/>
                  </a:lnTo>
                  <a:lnTo>
                    <a:pt x="1354514" y="3672278"/>
                  </a:lnTo>
                  <a:lnTo>
                    <a:pt x="1468814" y="3672278"/>
                  </a:lnTo>
                  <a:lnTo>
                    <a:pt x="1468814" y="3710378"/>
                  </a:lnTo>
                  <a:close/>
                </a:path>
                <a:path w="4219575" h="3710940">
                  <a:moveTo>
                    <a:pt x="1316414" y="3710378"/>
                  </a:moveTo>
                  <a:lnTo>
                    <a:pt x="1202114" y="3710378"/>
                  </a:lnTo>
                  <a:lnTo>
                    <a:pt x="1202114" y="3672278"/>
                  </a:lnTo>
                  <a:lnTo>
                    <a:pt x="1316414" y="3672278"/>
                  </a:lnTo>
                  <a:lnTo>
                    <a:pt x="1316414" y="3710378"/>
                  </a:lnTo>
                  <a:close/>
                </a:path>
                <a:path w="4219575" h="3710940">
                  <a:moveTo>
                    <a:pt x="1164014" y="3710378"/>
                  </a:moveTo>
                  <a:lnTo>
                    <a:pt x="1049714" y="3710378"/>
                  </a:lnTo>
                  <a:lnTo>
                    <a:pt x="1049714" y="3672278"/>
                  </a:lnTo>
                  <a:lnTo>
                    <a:pt x="1164014" y="3672278"/>
                  </a:lnTo>
                  <a:lnTo>
                    <a:pt x="1164014" y="3710378"/>
                  </a:lnTo>
                  <a:close/>
                </a:path>
                <a:path w="4219575" h="3710940">
                  <a:moveTo>
                    <a:pt x="1011614" y="3710378"/>
                  </a:moveTo>
                  <a:lnTo>
                    <a:pt x="897314" y="3710378"/>
                  </a:lnTo>
                  <a:lnTo>
                    <a:pt x="897314" y="3672278"/>
                  </a:lnTo>
                  <a:lnTo>
                    <a:pt x="1011614" y="3672278"/>
                  </a:lnTo>
                  <a:lnTo>
                    <a:pt x="1011614" y="3710378"/>
                  </a:lnTo>
                  <a:close/>
                </a:path>
                <a:path w="4219575" h="3710940">
                  <a:moveTo>
                    <a:pt x="859214" y="3710378"/>
                  </a:moveTo>
                  <a:lnTo>
                    <a:pt x="744914" y="3710378"/>
                  </a:lnTo>
                  <a:lnTo>
                    <a:pt x="744914" y="3672278"/>
                  </a:lnTo>
                  <a:lnTo>
                    <a:pt x="859214" y="3672278"/>
                  </a:lnTo>
                  <a:lnTo>
                    <a:pt x="859214" y="3710378"/>
                  </a:lnTo>
                  <a:close/>
                </a:path>
                <a:path w="4219575" h="3710940">
                  <a:moveTo>
                    <a:pt x="706814" y="3710378"/>
                  </a:moveTo>
                  <a:lnTo>
                    <a:pt x="592514" y="3710378"/>
                  </a:lnTo>
                  <a:lnTo>
                    <a:pt x="592514" y="3672278"/>
                  </a:lnTo>
                  <a:lnTo>
                    <a:pt x="706814" y="3672278"/>
                  </a:lnTo>
                  <a:lnTo>
                    <a:pt x="706814" y="3710378"/>
                  </a:lnTo>
                  <a:close/>
                </a:path>
                <a:path w="4219575" h="3710940">
                  <a:moveTo>
                    <a:pt x="554002" y="3709338"/>
                  </a:moveTo>
                  <a:lnTo>
                    <a:pt x="532192" y="3708456"/>
                  </a:lnTo>
                  <a:lnTo>
                    <a:pt x="485703" y="3702790"/>
                  </a:lnTo>
                  <a:lnTo>
                    <a:pt x="441009" y="3693649"/>
                  </a:lnTo>
                  <a:lnTo>
                    <a:pt x="450089" y="3656672"/>
                  </a:lnTo>
                  <a:lnTo>
                    <a:pt x="476130" y="3662389"/>
                  </a:lnTo>
                  <a:lnTo>
                    <a:pt x="502402" y="3666808"/>
                  </a:lnTo>
                  <a:lnTo>
                    <a:pt x="528908" y="3669929"/>
                  </a:lnTo>
                  <a:lnTo>
                    <a:pt x="555646" y="3671752"/>
                  </a:lnTo>
                  <a:lnTo>
                    <a:pt x="554041" y="3708456"/>
                  </a:lnTo>
                  <a:lnTo>
                    <a:pt x="554002" y="3709338"/>
                  </a:lnTo>
                  <a:close/>
                </a:path>
                <a:path w="4219575" h="3710940">
                  <a:moveTo>
                    <a:pt x="404251" y="3683065"/>
                  </a:moveTo>
                  <a:lnTo>
                    <a:pt x="396497" y="3680822"/>
                  </a:lnTo>
                  <a:lnTo>
                    <a:pt x="354079" y="3664819"/>
                  </a:lnTo>
                  <a:lnTo>
                    <a:pt x="313316" y="3645668"/>
                  </a:lnTo>
                  <a:lnTo>
                    <a:pt x="299533" y="3637833"/>
                  </a:lnTo>
                  <a:lnTo>
                    <a:pt x="317795" y="3604847"/>
                  </a:lnTo>
                  <a:lnTo>
                    <a:pt x="341506" y="3617221"/>
                  </a:lnTo>
                  <a:lnTo>
                    <a:pt x="365726" y="3628372"/>
                  </a:lnTo>
                  <a:lnTo>
                    <a:pt x="390456" y="3638299"/>
                  </a:lnTo>
                  <a:lnTo>
                    <a:pt x="415697" y="3647003"/>
                  </a:lnTo>
                  <a:lnTo>
                    <a:pt x="404251" y="3683065"/>
                  </a:lnTo>
                  <a:close/>
                </a:path>
                <a:path w="4219575" h="3710940">
                  <a:moveTo>
                    <a:pt x="266822" y="3618429"/>
                  </a:moveTo>
                  <a:lnTo>
                    <a:pt x="237353" y="3598522"/>
                  </a:lnTo>
                  <a:lnTo>
                    <a:pt x="202451" y="3570824"/>
                  </a:lnTo>
                  <a:lnTo>
                    <a:pt x="177311" y="3547534"/>
                  </a:lnTo>
                  <a:lnTo>
                    <a:pt x="203566" y="3520341"/>
                  </a:lnTo>
                  <a:lnTo>
                    <a:pt x="223283" y="3538468"/>
                  </a:lnTo>
                  <a:lnTo>
                    <a:pt x="243807" y="3555557"/>
                  </a:lnTo>
                  <a:lnTo>
                    <a:pt x="265137" y="3571605"/>
                  </a:lnTo>
                  <a:lnTo>
                    <a:pt x="287273" y="3586614"/>
                  </a:lnTo>
                  <a:lnTo>
                    <a:pt x="266822" y="3618429"/>
                  </a:lnTo>
                  <a:close/>
                </a:path>
                <a:path w="4219575" h="3710940">
                  <a:moveTo>
                    <a:pt x="150860" y="3520131"/>
                  </a:moveTo>
                  <a:lnTo>
                    <a:pt x="139553" y="3507927"/>
                  </a:lnTo>
                  <a:lnTo>
                    <a:pt x="111856" y="3473025"/>
                  </a:lnTo>
                  <a:lnTo>
                    <a:pt x="86858" y="3436020"/>
                  </a:lnTo>
                  <a:lnTo>
                    <a:pt x="82650" y="3428619"/>
                  </a:lnTo>
                  <a:lnTo>
                    <a:pt x="115081" y="3409136"/>
                  </a:lnTo>
                  <a:lnTo>
                    <a:pt x="129404" y="3431705"/>
                  </a:lnTo>
                  <a:lnTo>
                    <a:pt x="144792" y="3453501"/>
                  </a:lnTo>
                  <a:lnTo>
                    <a:pt x="161245" y="3474525"/>
                  </a:lnTo>
                  <a:lnTo>
                    <a:pt x="178763" y="3494775"/>
                  </a:lnTo>
                  <a:lnTo>
                    <a:pt x="150860" y="3520131"/>
                  </a:lnTo>
                  <a:close/>
                </a:path>
                <a:path w="4219575" h="3710940">
                  <a:moveTo>
                    <a:pt x="63939" y="3395423"/>
                  </a:moveTo>
                  <a:lnTo>
                    <a:pt x="45558" y="3356299"/>
                  </a:lnTo>
                  <a:lnTo>
                    <a:pt x="29555" y="3313881"/>
                  </a:lnTo>
                  <a:lnTo>
                    <a:pt x="22403" y="3289159"/>
                  </a:lnTo>
                  <a:lnTo>
                    <a:pt x="58625" y="3278876"/>
                  </a:lnTo>
                  <a:lnTo>
                    <a:pt x="66551" y="3304378"/>
                  </a:lnTo>
                  <a:lnTo>
                    <a:pt x="75715" y="3329404"/>
                  </a:lnTo>
                  <a:lnTo>
                    <a:pt x="86118" y="3353953"/>
                  </a:lnTo>
                  <a:lnTo>
                    <a:pt x="97759" y="3378026"/>
                  </a:lnTo>
                  <a:lnTo>
                    <a:pt x="63939" y="3395423"/>
                  </a:lnTo>
                  <a:close/>
                </a:path>
                <a:path w="4219575" h="3710940">
                  <a:moveTo>
                    <a:pt x="13157" y="3251907"/>
                  </a:moveTo>
                  <a:lnTo>
                    <a:pt x="7587" y="3224675"/>
                  </a:lnTo>
                  <a:lnTo>
                    <a:pt x="1921" y="3178186"/>
                  </a:lnTo>
                  <a:lnTo>
                    <a:pt x="317" y="3138484"/>
                  </a:lnTo>
                  <a:lnTo>
                    <a:pt x="38148" y="3137982"/>
                  </a:lnTo>
                  <a:lnTo>
                    <a:pt x="39156" y="3164808"/>
                  </a:lnTo>
                  <a:lnTo>
                    <a:pt x="41465" y="3191430"/>
                  </a:lnTo>
                  <a:lnTo>
                    <a:pt x="45075" y="3217848"/>
                  </a:lnTo>
                  <a:lnTo>
                    <a:pt x="49986" y="3244062"/>
                  </a:lnTo>
                  <a:lnTo>
                    <a:pt x="13157" y="3251907"/>
                  </a:lnTo>
                  <a:close/>
                </a:path>
                <a:path w="4219575" h="3710940">
                  <a:moveTo>
                    <a:pt x="38099" y="3100227"/>
                  </a:moveTo>
                  <a:lnTo>
                    <a:pt x="0" y="3100227"/>
                  </a:lnTo>
                  <a:lnTo>
                    <a:pt x="0" y="2985927"/>
                  </a:lnTo>
                  <a:lnTo>
                    <a:pt x="38099" y="2985927"/>
                  </a:lnTo>
                  <a:lnTo>
                    <a:pt x="38099" y="3100227"/>
                  </a:lnTo>
                  <a:close/>
                </a:path>
                <a:path w="4219575" h="3710940">
                  <a:moveTo>
                    <a:pt x="38099" y="2947827"/>
                  </a:moveTo>
                  <a:lnTo>
                    <a:pt x="0" y="2947827"/>
                  </a:lnTo>
                  <a:lnTo>
                    <a:pt x="0" y="2833527"/>
                  </a:lnTo>
                  <a:lnTo>
                    <a:pt x="38099" y="2833527"/>
                  </a:lnTo>
                  <a:lnTo>
                    <a:pt x="38099" y="2947827"/>
                  </a:lnTo>
                  <a:close/>
                </a:path>
                <a:path w="4219575" h="3710940">
                  <a:moveTo>
                    <a:pt x="38099" y="2795427"/>
                  </a:moveTo>
                  <a:lnTo>
                    <a:pt x="0" y="2795427"/>
                  </a:lnTo>
                  <a:lnTo>
                    <a:pt x="0" y="2681127"/>
                  </a:lnTo>
                  <a:lnTo>
                    <a:pt x="38099" y="2681127"/>
                  </a:lnTo>
                  <a:lnTo>
                    <a:pt x="38099" y="2795427"/>
                  </a:lnTo>
                  <a:close/>
                </a:path>
                <a:path w="4219575" h="3710940">
                  <a:moveTo>
                    <a:pt x="38099" y="2643027"/>
                  </a:moveTo>
                  <a:lnTo>
                    <a:pt x="0" y="2643027"/>
                  </a:lnTo>
                  <a:lnTo>
                    <a:pt x="0" y="2528727"/>
                  </a:lnTo>
                  <a:lnTo>
                    <a:pt x="38099" y="2528727"/>
                  </a:lnTo>
                  <a:lnTo>
                    <a:pt x="38099" y="2643027"/>
                  </a:lnTo>
                  <a:close/>
                </a:path>
                <a:path w="4219575" h="3710940">
                  <a:moveTo>
                    <a:pt x="38099" y="2490627"/>
                  </a:moveTo>
                  <a:lnTo>
                    <a:pt x="0" y="2490627"/>
                  </a:lnTo>
                  <a:lnTo>
                    <a:pt x="0" y="2376327"/>
                  </a:lnTo>
                  <a:lnTo>
                    <a:pt x="38099" y="2376327"/>
                  </a:lnTo>
                  <a:lnTo>
                    <a:pt x="38099" y="2490627"/>
                  </a:lnTo>
                  <a:close/>
                </a:path>
                <a:path w="4219575" h="3710940">
                  <a:moveTo>
                    <a:pt x="38099" y="2338227"/>
                  </a:moveTo>
                  <a:lnTo>
                    <a:pt x="0" y="2338227"/>
                  </a:lnTo>
                  <a:lnTo>
                    <a:pt x="0" y="2223927"/>
                  </a:lnTo>
                  <a:lnTo>
                    <a:pt x="38099" y="2223927"/>
                  </a:lnTo>
                  <a:lnTo>
                    <a:pt x="38099" y="2338227"/>
                  </a:lnTo>
                  <a:close/>
                </a:path>
                <a:path w="4219575" h="3710940">
                  <a:moveTo>
                    <a:pt x="38099" y="2185827"/>
                  </a:moveTo>
                  <a:lnTo>
                    <a:pt x="0" y="2185827"/>
                  </a:lnTo>
                  <a:lnTo>
                    <a:pt x="0" y="2071527"/>
                  </a:lnTo>
                  <a:lnTo>
                    <a:pt x="38099" y="2071527"/>
                  </a:lnTo>
                  <a:lnTo>
                    <a:pt x="38099" y="2185827"/>
                  </a:lnTo>
                  <a:close/>
                </a:path>
                <a:path w="4219575" h="3710940">
                  <a:moveTo>
                    <a:pt x="38099" y="2033427"/>
                  </a:moveTo>
                  <a:lnTo>
                    <a:pt x="0" y="2033427"/>
                  </a:lnTo>
                  <a:lnTo>
                    <a:pt x="0" y="1919127"/>
                  </a:lnTo>
                  <a:lnTo>
                    <a:pt x="38099" y="1919127"/>
                  </a:lnTo>
                  <a:lnTo>
                    <a:pt x="38099" y="2033427"/>
                  </a:lnTo>
                  <a:close/>
                </a:path>
                <a:path w="4219575" h="3710940">
                  <a:moveTo>
                    <a:pt x="38099" y="1881027"/>
                  </a:moveTo>
                  <a:lnTo>
                    <a:pt x="0" y="1881027"/>
                  </a:lnTo>
                  <a:lnTo>
                    <a:pt x="0" y="1766727"/>
                  </a:lnTo>
                  <a:lnTo>
                    <a:pt x="38099" y="1766727"/>
                  </a:lnTo>
                  <a:lnTo>
                    <a:pt x="38099" y="1881027"/>
                  </a:lnTo>
                  <a:close/>
                </a:path>
                <a:path w="4219575" h="3710940">
                  <a:moveTo>
                    <a:pt x="38099" y="1728627"/>
                  </a:moveTo>
                  <a:lnTo>
                    <a:pt x="0" y="1728627"/>
                  </a:lnTo>
                  <a:lnTo>
                    <a:pt x="0" y="1614327"/>
                  </a:lnTo>
                  <a:lnTo>
                    <a:pt x="38099" y="1614327"/>
                  </a:lnTo>
                  <a:lnTo>
                    <a:pt x="38099" y="1728627"/>
                  </a:lnTo>
                  <a:close/>
                </a:path>
                <a:path w="4219575" h="3710940">
                  <a:moveTo>
                    <a:pt x="38099" y="1576227"/>
                  </a:moveTo>
                  <a:lnTo>
                    <a:pt x="0" y="1576227"/>
                  </a:lnTo>
                  <a:lnTo>
                    <a:pt x="0" y="1461927"/>
                  </a:lnTo>
                  <a:lnTo>
                    <a:pt x="38099" y="1461927"/>
                  </a:lnTo>
                  <a:lnTo>
                    <a:pt x="38099" y="1576227"/>
                  </a:lnTo>
                  <a:close/>
                </a:path>
                <a:path w="4219575" h="3710940">
                  <a:moveTo>
                    <a:pt x="38099" y="1423827"/>
                  </a:moveTo>
                  <a:lnTo>
                    <a:pt x="0" y="1423827"/>
                  </a:lnTo>
                  <a:lnTo>
                    <a:pt x="0" y="1309527"/>
                  </a:lnTo>
                  <a:lnTo>
                    <a:pt x="38099" y="1309527"/>
                  </a:lnTo>
                  <a:lnTo>
                    <a:pt x="38099" y="1423827"/>
                  </a:lnTo>
                  <a:close/>
                </a:path>
                <a:path w="4219575" h="3710940">
                  <a:moveTo>
                    <a:pt x="38099" y="1271427"/>
                  </a:moveTo>
                  <a:lnTo>
                    <a:pt x="0" y="1271427"/>
                  </a:lnTo>
                  <a:lnTo>
                    <a:pt x="0" y="1157127"/>
                  </a:lnTo>
                  <a:lnTo>
                    <a:pt x="38099" y="1157127"/>
                  </a:lnTo>
                  <a:lnTo>
                    <a:pt x="38099" y="1271427"/>
                  </a:lnTo>
                  <a:close/>
                </a:path>
                <a:path w="4219575" h="3710940">
                  <a:moveTo>
                    <a:pt x="38099" y="1119027"/>
                  </a:moveTo>
                  <a:lnTo>
                    <a:pt x="0" y="1119027"/>
                  </a:lnTo>
                  <a:lnTo>
                    <a:pt x="0" y="1004727"/>
                  </a:lnTo>
                  <a:lnTo>
                    <a:pt x="38099" y="1004727"/>
                  </a:lnTo>
                  <a:lnTo>
                    <a:pt x="38099" y="1119027"/>
                  </a:lnTo>
                  <a:close/>
                </a:path>
                <a:path w="4219575" h="3710940">
                  <a:moveTo>
                    <a:pt x="38099" y="966627"/>
                  </a:moveTo>
                  <a:lnTo>
                    <a:pt x="0" y="966627"/>
                  </a:lnTo>
                  <a:lnTo>
                    <a:pt x="0" y="852327"/>
                  </a:lnTo>
                  <a:lnTo>
                    <a:pt x="38099" y="852327"/>
                  </a:lnTo>
                  <a:lnTo>
                    <a:pt x="38099" y="966627"/>
                  </a:lnTo>
                  <a:close/>
                </a:path>
                <a:path w="4219575" h="3710940">
                  <a:moveTo>
                    <a:pt x="38099" y="814227"/>
                  </a:moveTo>
                  <a:lnTo>
                    <a:pt x="0" y="814227"/>
                  </a:lnTo>
                  <a:lnTo>
                    <a:pt x="0" y="699927"/>
                  </a:lnTo>
                  <a:lnTo>
                    <a:pt x="38099" y="699927"/>
                  </a:lnTo>
                  <a:lnTo>
                    <a:pt x="38099" y="814227"/>
                  </a:lnTo>
                  <a:close/>
                </a:path>
                <a:path w="4219575" h="3710940">
                  <a:moveTo>
                    <a:pt x="38099" y="661827"/>
                  </a:moveTo>
                  <a:lnTo>
                    <a:pt x="0" y="661827"/>
                  </a:lnTo>
                  <a:lnTo>
                    <a:pt x="0" y="579782"/>
                  </a:lnTo>
                  <a:lnTo>
                    <a:pt x="1238" y="549143"/>
                  </a:lnTo>
                  <a:lnTo>
                    <a:pt x="1323" y="547048"/>
                  </a:lnTo>
                  <a:lnTo>
                    <a:pt x="38950" y="549143"/>
                  </a:lnTo>
                  <a:lnTo>
                    <a:pt x="38578" y="556787"/>
                  </a:lnTo>
                  <a:lnTo>
                    <a:pt x="38312" y="564442"/>
                  </a:lnTo>
                  <a:lnTo>
                    <a:pt x="38153" y="572106"/>
                  </a:lnTo>
                  <a:lnTo>
                    <a:pt x="38099" y="661827"/>
                  </a:lnTo>
                  <a:close/>
                </a:path>
                <a:path w="4219575" h="3710940">
                  <a:moveTo>
                    <a:pt x="42104" y="513557"/>
                  </a:moveTo>
                  <a:lnTo>
                    <a:pt x="4752" y="509007"/>
                  </a:lnTo>
                  <a:lnTo>
                    <a:pt x="7587" y="485745"/>
                  </a:lnTo>
                  <a:lnTo>
                    <a:pt x="16848" y="440464"/>
                  </a:lnTo>
                  <a:lnTo>
                    <a:pt x="29238" y="397636"/>
                  </a:lnTo>
                  <a:lnTo>
                    <a:pt x="65369" y="409584"/>
                  </a:lnTo>
                  <a:lnTo>
                    <a:pt x="57622" y="435113"/>
                  </a:lnTo>
                  <a:lnTo>
                    <a:pt x="51162" y="460951"/>
                  </a:lnTo>
                  <a:lnTo>
                    <a:pt x="45989" y="487099"/>
                  </a:lnTo>
                  <a:lnTo>
                    <a:pt x="42104" y="513557"/>
                  </a:lnTo>
                  <a:close/>
                </a:path>
                <a:path w="4219575" h="3710940">
                  <a:moveTo>
                    <a:pt x="77592" y="376341"/>
                  </a:moveTo>
                  <a:lnTo>
                    <a:pt x="42539" y="362124"/>
                  </a:lnTo>
                  <a:lnTo>
                    <a:pt x="45558" y="354121"/>
                  </a:lnTo>
                  <a:lnTo>
                    <a:pt x="64709" y="313358"/>
                  </a:lnTo>
                  <a:lnTo>
                    <a:pt x="86858" y="274399"/>
                  </a:lnTo>
                  <a:lnTo>
                    <a:pt x="95815" y="261140"/>
                  </a:lnTo>
                  <a:lnTo>
                    <a:pt x="127287" y="281905"/>
                  </a:lnTo>
                  <a:lnTo>
                    <a:pt x="113091" y="304616"/>
                  </a:lnTo>
                  <a:lnTo>
                    <a:pt x="100077" y="327925"/>
                  </a:lnTo>
                  <a:lnTo>
                    <a:pt x="88244" y="351833"/>
                  </a:lnTo>
                  <a:lnTo>
                    <a:pt x="77592" y="376341"/>
                  </a:lnTo>
                  <a:close/>
                </a:path>
                <a:path w="4219575" h="3710940">
                  <a:moveTo>
                    <a:pt x="147895" y="252797"/>
                  </a:moveTo>
                  <a:lnTo>
                    <a:pt x="117767" y="229946"/>
                  </a:lnTo>
                  <a:lnTo>
                    <a:pt x="139553" y="202493"/>
                  </a:lnTo>
                  <a:lnTo>
                    <a:pt x="169801" y="169844"/>
                  </a:lnTo>
                  <a:lnTo>
                    <a:pt x="195331" y="146191"/>
                  </a:lnTo>
                  <a:lnTo>
                    <a:pt x="220425" y="174475"/>
                  </a:lnTo>
                  <a:lnTo>
                    <a:pt x="200843" y="192722"/>
                  </a:lnTo>
                  <a:lnTo>
                    <a:pt x="182227" y="211858"/>
                  </a:lnTo>
                  <a:lnTo>
                    <a:pt x="164578" y="231883"/>
                  </a:lnTo>
                  <a:lnTo>
                    <a:pt x="147895" y="252797"/>
                  </a:lnTo>
                  <a:close/>
                </a:path>
                <a:path w="4219575" h="3710940">
                  <a:moveTo>
                    <a:pt x="247849" y="151703"/>
                  </a:moveTo>
                  <a:lnTo>
                    <a:pt x="224723" y="121921"/>
                  </a:lnTo>
                  <a:lnTo>
                    <a:pt x="237353" y="111898"/>
                  </a:lnTo>
                  <a:lnTo>
                    <a:pt x="274357" y="86900"/>
                  </a:lnTo>
                  <a:lnTo>
                    <a:pt x="313316" y="64751"/>
                  </a:lnTo>
                  <a:lnTo>
                    <a:pt x="321246" y="61025"/>
                  </a:lnTo>
                  <a:lnTo>
                    <a:pt x="338142" y="94867"/>
                  </a:lnTo>
                  <a:lnTo>
                    <a:pt x="314540" y="107385"/>
                  </a:lnTo>
                  <a:lnTo>
                    <a:pt x="291623" y="121031"/>
                  </a:lnTo>
                  <a:lnTo>
                    <a:pt x="269393" y="135803"/>
                  </a:lnTo>
                  <a:lnTo>
                    <a:pt x="247849" y="151703"/>
                  </a:lnTo>
                  <a:close/>
                </a:path>
                <a:path w="4219575" h="3710940">
                  <a:moveTo>
                    <a:pt x="370641" y="79967"/>
                  </a:moveTo>
                  <a:lnTo>
                    <a:pt x="355950" y="44894"/>
                  </a:lnTo>
                  <a:lnTo>
                    <a:pt x="396497" y="29597"/>
                  </a:lnTo>
                  <a:lnTo>
                    <a:pt x="440421" y="16890"/>
                  </a:lnTo>
                  <a:lnTo>
                    <a:pt x="465279" y="11807"/>
                  </a:lnTo>
                  <a:lnTo>
                    <a:pt x="472676" y="48714"/>
                  </a:lnTo>
                  <a:lnTo>
                    <a:pt x="446580" y="54619"/>
                  </a:lnTo>
                  <a:lnTo>
                    <a:pt x="420875" y="61796"/>
                  </a:lnTo>
                  <a:lnTo>
                    <a:pt x="395562" y="70246"/>
                  </a:lnTo>
                  <a:lnTo>
                    <a:pt x="370641" y="79967"/>
                  </a:lnTo>
                  <a:close/>
                </a:path>
                <a:path w="4219575" h="3710940">
                  <a:moveTo>
                    <a:pt x="507417" y="42924"/>
                  </a:moveTo>
                  <a:lnTo>
                    <a:pt x="502439" y="5590"/>
                  </a:lnTo>
                  <a:lnTo>
                    <a:pt x="532192" y="1964"/>
                  </a:lnTo>
                  <a:lnTo>
                    <a:pt x="579740" y="0"/>
                  </a:lnTo>
                  <a:lnTo>
                    <a:pt x="694040" y="0"/>
                  </a:lnTo>
                  <a:lnTo>
                    <a:pt x="694040" y="38142"/>
                  </a:lnTo>
                  <a:lnTo>
                    <a:pt x="579740" y="38142"/>
                  </a:lnTo>
                  <a:lnTo>
                    <a:pt x="561547" y="38441"/>
                  </a:lnTo>
                  <a:lnTo>
                    <a:pt x="543429" y="39337"/>
                  </a:lnTo>
                  <a:lnTo>
                    <a:pt x="525386" y="40832"/>
                  </a:lnTo>
                  <a:lnTo>
                    <a:pt x="507417" y="42924"/>
                  </a:lnTo>
                  <a:close/>
                </a:path>
              </a:pathLst>
            </a:custGeom>
            <a:solidFill>
              <a:srgbClr val="1F4A79">
                <a:alpha val="2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205598" y="5902172"/>
            <a:ext cx="4219575" cy="3710940"/>
            <a:chOff x="5205598" y="5902172"/>
            <a:chExt cx="4219575" cy="3710940"/>
          </a:xfrm>
        </p:grpSpPr>
        <p:sp>
          <p:nvSpPr>
            <p:cNvPr id="7" name="object 7"/>
            <p:cNvSpPr/>
            <p:nvPr/>
          </p:nvSpPr>
          <p:spPr>
            <a:xfrm>
              <a:off x="5205598" y="5902172"/>
              <a:ext cx="4218305" cy="3710940"/>
            </a:xfrm>
            <a:custGeom>
              <a:avLst/>
              <a:gdLst/>
              <a:ahLst/>
              <a:cxnLst/>
              <a:rect l="l" t="t" r="r" b="b"/>
              <a:pathLst>
                <a:path w="4218305" h="3710940">
                  <a:moveTo>
                    <a:pt x="3640250" y="3710456"/>
                  </a:moveTo>
                  <a:lnTo>
                    <a:pt x="579758" y="3710456"/>
                  </a:lnTo>
                  <a:lnTo>
                    <a:pt x="532209" y="3708534"/>
                  </a:lnTo>
                  <a:lnTo>
                    <a:pt x="485718" y="3702868"/>
                  </a:lnTo>
                  <a:lnTo>
                    <a:pt x="440436" y="3693607"/>
                  </a:lnTo>
                  <a:lnTo>
                    <a:pt x="396510" y="3680899"/>
                  </a:lnTo>
                  <a:lnTo>
                    <a:pt x="354090" y="3664896"/>
                  </a:lnTo>
                  <a:lnTo>
                    <a:pt x="313326" y="3645744"/>
                  </a:lnTo>
                  <a:lnTo>
                    <a:pt x="274366" y="3623595"/>
                  </a:lnTo>
                  <a:lnTo>
                    <a:pt x="237360" y="3598596"/>
                  </a:lnTo>
                  <a:lnTo>
                    <a:pt x="202457" y="3570898"/>
                  </a:lnTo>
                  <a:lnTo>
                    <a:pt x="169807" y="3540648"/>
                  </a:lnTo>
                  <a:lnTo>
                    <a:pt x="139558" y="3507998"/>
                  </a:lnTo>
                  <a:lnTo>
                    <a:pt x="111859" y="3473095"/>
                  </a:lnTo>
                  <a:lnTo>
                    <a:pt x="86861" y="3436089"/>
                  </a:lnTo>
                  <a:lnTo>
                    <a:pt x="64711" y="3397130"/>
                  </a:lnTo>
                  <a:lnTo>
                    <a:pt x="45560" y="3356365"/>
                  </a:lnTo>
                  <a:lnTo>
                    <a:pt x="29556" y="3313946"/>
                  </a:lnTo>
                  <a:lnTo>
                    <a:pt x="16849" y="3270020"/>
                  </a:lnTo>
                  <a:lnTo>
                    <a:pt x="7588" y="3224737"/>
                  </a:lnTo>
                  <a:lnTo>
                    <a:pt x="1921" y="3178246"/>
                  </a:lnTo>
                  <a:lnTo>
                    <a:pt x="0" y="3130697"/>
                  </a:lnTo>
                  <a:lnTo>
                    <a:pt x="0" y="579758"/>
                  </a:lnTo>
                  <a:lnTo>
                    <a:pt x="1921" y="532209"/>
                  </a:lnTo>
                  <a:lnTo>
                    <a:pt x="7588" y="485718"/>
                  </a:lnTo>
                  <a:lnTo>
                    <a:pt x="16849" y="440436"/>
                  </a:lnTo>
                  <a:lnTo>
                    <a:pt x="29556" y="396510"/>
                  </a:lnTo>
                  <a:lnTo>
                    <a:pt x="45560" y="354090"/>
                  </a:lnTo>
                  <a:lnTo>
                    <a:pt x="64711" y="313326"/>
                  </a:lnTo>
                  <a:lnTo>
                    <a:pt x="86861" y="274366"/>
                  </a:lnTo>
                  <a:lnTo>
                    <a:pt x="111859" y="237360"/>
                  </a:lnTo>
                  <a:lnTo>
                    <a:pt x="139558" y="202457"/>
                  </a:lnTo>
                  <a:lnTo>
                    <a:pt x="169807" y="169807"/>
                  </a:lnTo>
                  <a:lnTo>
                    <a:pt x="202457" y="139558"/>
                  </a:lnTo>
                  <a:lnTo>
                    <a:pt x="237360" y="111859"/>
                  </a:lnTo>
                  <a:lnTo>
                    <a:pt x="274366" y="86861"/>
                  </a:lnTo>
                  <a:lnTo>
                    <a:pt x="313326" y="64711"/>
                  </a:lnTo>
                  <a:lnTo>
                    <a:pt x="354090" y="45560"/>
                  </a:lnTo>
                  <a:lnTo>
                    <a:pt x="396510" y="29556"/>
                  </a:lnTo>
                  <a:lnTo>
                    <a:pt x="440436" y="16849"/>
                  </a:lnTo>
                  <a:lnTo>
                    <a:pt x="485718" y="7588"/>
                  </a:lnTo>
                  <a:lnTo>
                    <a:pt x="532209" y="1921"/>
                  </a:lnTo>
                  <a:lnTo>
                    <a:pt x="579758" y="0"/>
                  </a:lnTo>
                  <a:lnTo>
                    <a:pt x="3640250" y="0"/>
                  </a:lnTo>
                  <a:lnTo>
                    <a:pt x="3687799" y="1921"/>
                  </a:lnTo>
                  <a:lnTo>
                    <a:pt x="3734290" y="7588"/>
                  </a:lnTo>
                  <a:lnTo>
                    <a:pt x="3779573" y="16849"/>
                  </a:lnTo>
                  <a:lnTo>
                    <a:pt x="3823499" y="29556"/>
                  </a:lnTo>
                  <a:lnTo>
                    <a:pt x="3865918" y="45560"/>
                  </a:lnTo>
                  <a:lnTo>
                    <a:pt x="3906683" y="64711"/>
                  </a:lnTo>
                  <a:lnTo>
                    <a:pt x="3945642" y="86861"/>
                  </a:lnTo>
                  <a:lnTo>
                    <a:pt x="3982648" y="111859"/>
                  </a:lnTo>
                  <a:lnTo>
                    <a:pt x="4017551" y="139558"/>
                  </a:lnTo>
                  <a:lnTo>
                    <a:pt x="4050202" y="169807"/>
                  </a:lnTo>
                  <a:lnTo>
                    <a:pt x="4080451" y="202457"/>
                  </a:lnTo>
                  <a:lnTo>
                    <a:pt x="4108149" y="237360"/>
                  </a:lnTo>
                  <a:lnTo>
                    <a:pt x="4133148" y="274366"/>
                  </a:lnTo>
                  <a:lnTo>
                    <a:pt x="4155298" y="313326"/>
                  </a:lnTo>
                  <a:lnTo>
                    <a:pt x="4174449" y="354090"/>
                  </a:lnTo>
                  <a:lnTo>
                    <a:pt x="4190453" y="396510"/>
                  </a:lnTo>
                  <a:lnTo>
                    <a:pt x="4203160" y="440436"/>
                  </a:lnTo>
                  <a:lnTo>
                    <a:pt x="4212421" y="485718"/>
                  </a:lnTo>
                  <a:lnTo>
                    <a:pt x="4217745" y="529398"/>
                  </a:lnTo>
                  <a:lnTo>
                    <a:pt x="4217745" y="3181057"/>
                  </a:lnTo>
                  <a:lnTo>
                    <a:pt x="4212421" y="3224737"/>
                  </a:lnTo>
                  <a:lnTo>
                    <a:pt x="4203160" y="3270020"/>
                  </a:lnTo>
                  <a:lnTo>
                    <a:pt x="4190453" y="3313946"/>
                  </a:lnTo>
                  <a:lnTo>
                    <a:pt x="4174449" y="3356365"/>
                  </a:lnTo>
                  <a:lnTo>
                    <a:pt x="4155298" y="3397130"/>
                  </a:lnTo>
                  <a:lnTo>
                    <a:pt x="4133148" y="3436089"/>
                  </a:lnTo>
                  <a:lnTo>
                    <a:pt x="4108149" y="3473095"/>
                  </a:lnTo>
                  <a:lnTo>
                    <a:pt x="4080451" y="3507998"/>
                  </a:lnTo>
                  <a:lnTo>
                    <a:pt x="4050202" y="3540648"/>
                  </a:lnTo>
                  <a:lnTo>
                    <a:pt x="4017551" y="3570898"/>
                  </a:lnTo>
                  <a:lnTo>
                    <a:pt x="3982648" y="3598596"/>
                  </a:lnTo>
                  <a:lnTo>
                    <a:pt x="3945642" y="3623595"/>
                  </a:lnTo>
                  <a:lnTo>
                    <a:pt x="3906683" y="3645744"/>
                  </a:lnTo>
                  <a:lnTo>
                    <a:pt x="3865918" y="3664896"/>
                  </a:lnTo>
                  <a:lnTo>
                    <a:pt x="3823499" y="3680899"/>
                  </a:lnTo>
                  <a:lnTo>
                    <a:pt x="3779573" y="3693607"/>
                  </a:lnTo>
                  <a:lnTo>
                    <a:pt x="3734290" y="3702868"/>
                  </a:lnTo>
                  <a:lnTo>
                    <a:pt x="3687799" y="3708534"/>
                  </a:lnTo>
                  <a:lnTo>
                    <a:pt x="3640250" y="3710456"/>
                  </a:lnTo>
                  <a:close/>
                </a:path>
              </a:pathLst>
            </a:custGeom>
            <a:solidFill>
              <a:srgbClr val="FFFFFF">
                <a:alpha val="2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05598" y="5902178"/>
              <a:ext cx="4219575" cy="3710940"/>
            </a:xfrm>
            <a:custGeom>
              <a:avLst/>
              <a:gdLst/>
              <a:ahLst/>
              <a:cxnLst/>
              <a:rect l="l" t="t" r="r" b="b"/>
              <a:pathLst>
                <a:path w="4219575" h="3710940">
                  <a:moveTo>
                    <a:pt x="846440" y="38142"/>
                  </a:moveTo>
                  <a:lnTo>
                    <a:pt x="732140" y="38142"/>
                  </a:lnTo>
                  <a:lnTo>
                    <a:pt x="732140" y="1"/>
                  </a:lnTo>
                  <a:lnTo>
                    <a:pt x="846440" y="1"/>
                  </a:lnTo>
                  <a:lnTo>
                    <a:pt x="846440" y="38142"/>
                  </a:lnTo>
                  <a:close/>
                </a:path>
                <a:path w="4219575" h="3710940">
                  <a:moveTo>
                    <a:pt x="998840" y="38142"/>
                  </a:moveTo>
                  <a:lnTo>
                    <a:pt x="884540" y="38142"/>
                  </a:lnTo>
                  <a:lnTo>
                    <a:pt x="884540" y="3"/>
                  </a:lnTo>
                  <a:lnTo>
                    <a:pt x="998840" y="3"/>
                  </a:lnTo>
                  <a:lnTo>
                    <a:pt x="998840" y="38142"/>
                  </a:lnTo>
                  <a:close/>
                </a:path>
                <a:path w="4219575" h="3710940">
                  <a:moveTo>
                    <a:pt x="1151240" y="38142"/>
                  </a:moveTo>
                  <a:lnTo>
                    <a:pt x="1036940" y="38142"/>
                  </a:lnTo>
                  <a:lnTo>
                    <a:pt x="1036940" y="5"/>
                  </a:lnTo>
                  <a:lnTo>
                    <a:pt x="1151240" y="5"/>
                  </a:lnTo>
                  <a:lnTo>
                    <a:pt x="1151240" y="38142"/>
                  </a:lnTo>
                  <a:close/>
                </a:path>
                <a:path w="4219575" h="3710940">
                  <a:moveTo>
                    <a:pt x="1303640" y="38142"/>
                  </a:moveTo>
                  <a:lnTo>
                    <a:pt x="1189340" y="38142"/>
                  </a:lnTo>
                  <a:lnTo>
                    <a:pt x="1189340" y="7"/>
                  </a:lnTo>
                  <a:lnTo>
                    <a:pt x="1303640" y="7"/>
                  </a:lnTo>
                  <a:lnTo>
                    <a:pt x="1303640" y="38142"/>
                  </a:lnTo>
                  <a:close/>
                </a:path>
                <a:path w="4219575" h="3710940">
                  <a:moveTo>
                    <a:pt x="1456040" y="38142"/>
                  </a:moveTo>
                  <a:lnTo>
                    <a:pt x="1341740" y="38142"/>
                  </a:lnTo>
                  <a:lnTo>
                    <a:pt x="1341740" y="8"/>
                  </a:lnTo>
                  <a:lnTo>
                    <a:pt x="1456040" y="8"/>
                  </a:lnTo>
                  <a:lnTo>
                    <a:pt x="1456040" y="38142"/>
                  </a:lnTo>
                  <a:close/>
                </a:path>
                <a:path w="4219575" h="3710940">
                  <a:moveTo>
                    <a:pt x="1608440" y="38142"/>
                  </a:moveTo>
                  <a:lnTo>
                    <a:pt x="1494140" y="38142"/>
                  </a:lnTo>
                  <a:lnTo>
                    <a:pt x="1494140" y="10"/>
                  </a:lnTo>
                  <a:lnTo>
                    <a:pt x="1608440" y="10"/>
                  </a:lnTo>
                  <a:lnTo>
                    <a:pt x="1608440" y="38142"/>
                  </a:lnTo>
                  <a:close/>
                </a:path>
                <a:path w="4219575" h="3710940">
                  <a:moveTo>
                    <a:pt x="1760840" y="38142"/>
                  </a:moveTo>
                  <a:lnTo>
                    <a:pt x="1646540" y="38142"/>
                  </a:lnTo>
                  <a:lnTo>
                    <a:pt x="1646540" y="12"/>
                  </a:lnTo>
                  <a:lnTo>
                    <a:pt x="1760840" y="12"/>
                  </a:lnTo>
                  <a:lnTo>
                    <a:pt x="1760840" y="38142"/>
                  </a:lnTo>
                  <a:close/>
                </a:path>
                <a:path w="4219575" h="3710940">
                  <a:moveTo>
                    <a:pt x="1913240" y="38142"/>
                  </a:moveTo>
                  <a:lnTo>
                    <a:pt x="1798940" y="38142"/>
                  </a:lnTo>
                  <a:lnTo>
                    <a:pt x="1798940" y="14"/>
                  </a:lnTo>
                  <a:lnTo>
                    <a:pt x="1913240" y="14"/>
                  </a:lnTo>
                  <a:lnTo>
                    <a:pt x="1913240" y="38142"/>
                  </a:lnTo>
                  <a:close/>
                </a:path>
                <a:path w="4219575" h="3710940">
                  <a:moveTo>
                    <a:pt x="2065640" y="38142"/>
                  </a:moveTo>
                  <a:lnTo>
                    <a:pt x="1951340" y="38142"/>
                  </a:lnTo>
                  <a:lnTo>
                    <a:pt x="1951340" y="15"/>
                  </a:lnTo>
                  <a:lnTo>
                    <a:pt x="2065640" y="15"/>
                  </a:lnTo>
                  <a:lnTo>
                    <a:pt x="2065640" y="38142"/>
                  </a:lnTo>
                  <a:close/>
                </a:path>
                <a:path w="4219575" h="3710940">
                  <a:moveTo>
                    <a:pt x="2218040" y="38142"/>
                  </a:moveTo>
                  <a:lnTo>
                    <a:pt x="2103740" y="38142"/>
                  </a:lnTo>
                  <a:lnTo>
                    <a:pt x="2103740" y="17"/>
                  </a:lnTo>
                  <a:lnTo>
                    <a:pt x="2218040" y="17"/>
                  </a:lnTo>
                  <a:lnTo>
                    <a:pt x="2218040" y="38142"/>
                  </a:lnTo>
                  <a:close/>
                </a:path>
                <a:path w="4219575" h="3710940">
                  <a:moveTo>
                    <a:pt x="2370440" y="38142"/>
                  </a:moveTo>
                  <a:lnTo>
                    <a:pt x="2256140" y="38142"/>
                  </a:lnTo>
                  <a:lnTo>
                    <a:pt x="2256140" y="19"/>
                  </a:lnTo>
                  <a:lnTo>
                    <a:pt x="2370440" y="19"/>
                  </a:lnTo>
                  <a:lnTo>
                    <a:pt x="2370440" y="38142"/>
                  </a:lnTo>
                  <a:close/>
                </a:path>
                <a:path w="4219575" h="3710940">
                  <a:moveTo>
                    <a:pt x="2522840" y="38142"/>
                  </a:moveTo>
                  <a:lnTo>
                    <a:pt x="2408540" y="38142"/>
                  </a:lnTo>
                  <a:lnTo>
                    <a:pt x="2408540" y="21"/>
                  </a:lnTo>
                  <a:lnTo>
                    <a:pt x="2522840" y="21"/>
                  </a:lnTo>
                  <a:lnTo>
                    <a:pt x="2522840" y="38142"/>
                  </a:lnTo>
                  <a:close/>
                </a:path>
                <a:path w="4219575" h="3710940">
                  <a:moveTo>
                    <a:pt x="2675240" y="38142"/>
                  </a:moveTo>
                  <a:lnTo>
                    <a:pt x="2560940" y="38142"/>
                  </a:lnTo>
                  <a:lnTo>
                    <a:pt x="2560940" y="23"/>
                  </a:lnTo>
                  <a:lnTo>
                    <a:pt x="2675240" y="23"/>
                  </a:lnTo>
                  <a:lnTo>
                    <a:pt x="2675240" y="38142"/>
                  </a:lnTo>
                  <a:close/>
                </a:path>
                <a:path w="4219575" h="3710940">
                  <a:moveTo>
                    <a:pt x="2827640" y="38142"/>
                  </a:moveTo>
                  <a:lnTo>
                    <a:pt x="2713340" y="38142"/>
                  </a:lnTo>
                  <a:lnTo>
                    <a:pt x="2713340" y="24"/>
                  </a:lnTo>
                  <a:lnTo>
                    <a:pt x="2827640" y="24"/>
                  </a:lnTo>
                  <a:lnTo>
                    <a:pt x="2827640" y="38142"/>
                  </a:lnTo>
                  <a:close/>
                </a:path>
                <a:path w="4219575" h="3710940">
                  <a:moveTo>
                    <a:pt x="2980040" y="38142"/>
                  </a:moveTo>
                  <a:lnTo>
                    <a:pt x="2865740" y="38142"/>
                  </a:lnTo>
                  <a:lnTo>
                    <a:pt x="2865740" y="26"/>
                  </a:lnTo>
                  <a:lnTo>
                    <a:pt x="2980040" y="26"/>
                  </a:lnTo>
                  <a:lnTo>
                    <a:pt x="2980040" y="38142"/>
                  </a:lnTo>
                  <a:close/>
                </a:path>
                <a:path w="4219575" h="3710940">
                  <a:moveTo>
                    <a:pt x="3132440" y="38142"/>
                  </a:moveTo>
                  <a:lnTo>
                    <a:pt x="3018140" y="38142"/>
                  </a:lnTo>
                  <a:lnTo>
                    <a:pt x="3018140" y="28"/>
                  </a:lnTo>
                  <a:lnTo>
                    <a:pt x="3132440" y="28"/>
                  </a:lnTo>
                  <a:lnTo>
                    <a:pt x="3132440" y="38142"/>
                  </a:lnTo>
                  <a:close/>
                </a:path>
                <a:path w="4219575" h="3710940">
                  <a:moveTo>
                    <a:pt x="3284840" y="38142"/>
                  </a:moveTo>
                  <a:lnTo>
                    <a:pt x="3170540" y="38142"/>
                  </a:lnTo>
                  <a:lnTo>
                    <a:pt x="3170540" y="30"/>
                  </a:lnTo>
                  <a:lnTo>
                    <a:pt x="3284840" y="30"/>
                  </a:lnTo>
                  <a:lnTo>
                    <a:pt x="3284840" y="38142"/>
                  </a:lnTo>
                  <a:close/>
                </a:path>
                <a:path w="4219575" h="3710940">
                  <a:moveTo>
                    <a:pt x="3437240" y="38142"/>
                  </a:moveTo>
                  <a:lnTo>
                    <a:pt x="3322940" y="38142"/>
                  </a:lnTo>
                  <a:lnTo>
                    <a:pt x="3322940" y="31"/>
                  </a:lnTo>
                  <a:lnTo>
                    <a:pt x="3437240" y="31"/>
                  </a:lnTo>
                  <a:lnTo>
                    <a:pt x="3437240" y="38142"/>
                  </a:lnTo>
                  <a:close/>
                </a:path>
                <a:path w="4219575" h="3710940">
                  <a:moveTo>
                    <a:pt x="3589640" y="38142"/>
                  </a:moveTo>
                  <a:lnTo>
                    <a:pt x="3475340" y="38142"/>
                  </a:lnTo>
                  <a:lnTo>
                    <a:pt x="3475340" y="33"/>
                  </a:lnTo>
                  <a:lnTo>
                    <a:pt x="3589640" y="33"/>
                  </a:lnTo>
                  <a:lnTo>
                    <a:pt x="3589640" y="38142"/>
                  </a:lnTo>
                  <a:close/>
                </a:path>
                <a:path w="4219575" h="3710940">
                  <a:moveTo>
                    <a:pt x="3735289" y="46467"/>
                  </a:moveTo>
                  <a:lnTo>
                    <a:pt x="3711718" y="42825"/>
                  </a:lnTo>
                  <a:lnTo>
                    <a:pt x="3688001" y="40223"/>
                  </a:lnTo>
                  <a:lnTo>
                    <a:pt x="3664140" y="38662"/>
                  </a:lnTo>
                  <a:lnTo>
                    <a:pt x="3640132" y="38142"/>
                  </a:lnTo>
                  <a:lnTo>
                    <a:pt x="3627740" y="38142"/>
                  </a:lnTo>
                  <a:lnTo>
                    <a:pt x="3627740" y="35"/>
                  </a:lnTo>
                  <a:lnTo>
                    <a:pt x="3640128" y="35"/>
                  </a:lnTo>
                  <a:lnTo>
                    <a:pt x="3687680" y="1964"/>
                  </a:lnTo>
                  <a:lnTo>
                    <a:pt x="3734169" y="7630"/>
                  </a:lnTo>
                  <a:lnTo>
                    <a:pt x="3741889" y="9209"/>
                  </a:lnTo>
                  <a:lnTo>
                    <a:pt x="3735289" y="46467"/>
                  </a:lnTo>
                  <a:close/>
                </a:path>
                <a:path w="4219575" h="3710940">
                  <a:moveTo>
                    <a:pt x="3870631" y="89483"/>
                  </a:moveTo>
                  <a:lnTo>
                    <a:pt x="3846164" y="78690"/>
                  </a:lnTo>
                  <a:lnTo>
                    <a:pt x="3821258" y="69150"/>
                  </a:lnTo>
                  <a:lnTo>
                    <a:pt x="3795914" y="60865"/>
                  </a:lnTo>
                  <a:lnTo>
                    <a:pt x="3770132" y="53834"/>
                  </a:lnTo>
                  <a:lnTo>
                    <a:pt x="3779241" y="16848"/>
                  </a:lnTo>
                  <a:lnTo>
                    <a:pt x="3823375" y="29597"/>
                  </a:lnTo>
                  <a:lnTo>
                    <a:pt x="3865793" y="45601"/>
                  </a:lnTo>
                  <a:lnTo>
                    <a:pt x="3886678" y="55413"/>
                  </a:lnTo>
                  <a:lnTo>
                    <a:pt x="3870631" y="89483"/>
                  </a:lnTo>
                  <a:close/>
                </a:path>
                <a:path w="4219575" h="3710940">
                  <a:moveTo>
                    <a:pt x="3990152" y="166414"/>
                  </a:moveTo>
                  <a:lnTo>
                    <a:pt x="3969313" y="149607"/>
                  </a:lnTo>
                  <a:lnTo>
                    <a:pt x="3947739" y="133893"/>
                  </a:lnTo>
                  <a:lnTo>
                    <a:pt x="3925431" y="119272"/>
                  </a:lnTo>
                  <a:lnTo>
                    <a:pt x="3902388" y="105745"/>
                  </a:lnTo>
                  <a:lnTo>
                    <a:pt x="3920670" y="72776"/>
                  </a:lnTo>
                  <a:lnTo>
                    <a:pt x="3945515" y="86900"/>
                  </a:lnTo>
                  <a:lnTo>
                    <a:pt x="3982519" y="111898"/>
                  </a:lnTo>
                  <a:lnTo>
                    <a:pt x="4014709" y="137444"/>
                  </a:lnTo>
                  <a:lnTo>
                    <a:pt x="3990152" y="166414"/>
                  </a:lnTo>
                  <a:close/>
                </a:path>
                <a:path w="4219575" h="3710940">
                  <a:moveTo>
                    <a:pt x="4085698" y="271721"/>
                  </a:moveTo>
                  <a:lnTo>
                    <a:pt x="4070029" y="250245"/>
                  </a:lnTo>
                  <a:lnTo>
                    <a:pt x="4053147" y="229334"/>
                  </a:lnTo>
                  <a:lnTo>
                    <a:pt x="4035358" y="209408"/>
                  </a:lnTo>
                  <a:lnTo>
                    <a:pt x="4016562" y="190327"/>
                  </a:lnTo>
                  <a:lnTo>
                    <a:pt x="4042840" y="163145"/>
                  </a:lnTo>
                  <a:lnTo>
                    <a:pt x="4080318" y="202493"/>
                  </a:lnTo>
                  <a:lnTo>
                    <a:pt x="4108016" y="237395"/>
                  </a:lnTo>
                  <a:lnTo>
                    <a:pt x="4116697" y="250245"/>
                  </a:lnTo>
                  <a:lnTo>
                    <a:pt x="4085698" y="271721"/>
                  </a:lnTo>
                  <a:close/>
                </a:path>
                <a:path w="4219575" h="3710940">
                  <a:moveTo>
                    <a:pt x="4150522" y="397993"/>
                  </a:moveTo>
                  <a:lnTo>
                    <a:pt x="4140943" y="373067"/>
                  </a:lnTo>
                  <a:lnTo>
                    <a:pt x="4130158" y="348691"/>
                  </a:lnTo>
                  <a:lnTo>
                    <a:pt x="4118169" y="324865"/>
                  </a:lnTo>
                  <a:lnTo>
                    <a:pt x="4104974" y="301588"/>
                  </a:lnTo>
                  <a:lnTo>
                    <a:pt x="4137410" y="282131"/>
                  </a:lnTo>
                  <a:lnTo>
                    <a:pt x="4155163" y="313358"/>
                  </a:lnTo>
                  <a:lnTo>
                    <a:pt x="4174313" y="354121"/>
                  </a:lnTo>
                  <a:lnTo>
                    <a:pt x="4186086" y="385325"/>
                  </a:lnTo>
                  <a:lnTo>
                    <a:pt x="4150522" y="397993"/>
                  </a:lnTo>
                  <a:close/>
                </a:path>
                <a:path w="4219575" h="3710940">
                  <a:moveTo>
                    <a:pt x="4180093" y="536781"/>
                  </a:moveTo>
                  <a:lnTo>
                    <a:pt x="4177346" y="510158"/>
                  </a:lnTo>
                  <a:lnTo>
                    <a:pt x="4173306" y="483802"/>
                  </a:lnTo>
                  <a:lnTo>
                    <a:pt x="4167972" y="457711"/>
                  </a:lnTo>
                  <a:lnTo>
                    <a:pt x="4161344" y="431886"/>
                  </a:lnTo>
                  <a:lnTo>
                    <a:pt x="4197574" y="421627"/>
                  </a:lnTo>
                  <a:lnTo>
                    <a:pt x="4203024" y="440464"/>
                  </a:lnTo>
                  <a:lnTo>
                    <a:pt x="4212284" y="485745"/>
                  </a:lnTo>
                  <a:lnTo>
                    <a:pt x="4217950" y="532234"/>
                  </a:lnTo>
                  <a:lnTo>
                    <a:pt x="4218014" y="533805"/>
                  </a:lnTo>
                  <a:lnTo>
                    <a:pt x="4180093" y="536781"/>
                  </a:lnTo>
                  <a:close/>
                </a:path>
                <a:path w="4219575" h="3710940">
                  <a:moveTo>
                    <a:pt x="4219575" y="686773"/>
                  </a:moveTo>
                  <a:lnTo>
                    <a:pt x="4181772" y="686773"/>
                  </a:lnTo>
                  <a:lnTo>
                    <a:pt x="4181726" y="572560"/>
                  </a:lnTo>
                  <a:lnTo>
                    <a:pt x="4219574" y="572321"/>
                  </a:lnTo>
                  <a:lnTo>
                    <a:pt x="4219575" y="686773"/>
                  </a:lnTo>
                  <a:close/>
                </a:path>
                <a:path w="4219575" h="3710940">
                  <a:moveTo>
                    <a:pt x="4219575" y="839173"/>
                  </a:moveTo>
                  <a:lnTo>
                    <a:pt x="4181772" y="839173"/>
                  </a:lnTo>
                  <a:lnTo>
                    <a:pt x="4181772" y="724873"/>
                  </a:lnTo>
                  <a:lnTo>
                    <a:pt x="4219575" y="724873"/>
                  </a:lnTo>
                  <a:lnTo>
                    <a:pt x="4219575" y="839173"/>
                  </a:lnTo>
                  <a:close/>
                </a:path>
                <a:path w="4219575" h="3710940">
                  <a:moveTo>
                    <a:pt x="4219575" y="991573"/>
                  </a:moveTo>
                  <a:lnTo>
                    <a:pt x="4181772" y="991573"/>
                  </a:lnTo>
                  <a:lnTo>
                    <a:pt x="4181772" y="877273"/>
                  </a:lnTo>
                  <a:lnTo>
                    <a:pt x="4219575" y="877273"/>
                  </a:lnTo>
                  <a:lnTo>
                    <a:pt x="4219575" y="991573"/>
                  </a:lnTo>
                  <a:close/>
                </a:path>
                <a:path w="4219575" h="3710940">
                  <a:moveTo>
                    <a:pt x="4219575" y="1143973"/>
                  </a:moveTo>
                  <a:lnTo>
                    <a:pt x="4181772" y="1143973"/>
                  </a:lnTo>
                  <a:lnTo>
                    <a:pt x="4181772" y="1029673"/>
                  </a:lnTo>
                  <a:lnTo>
                    <a:pt x="4219575" y="1029673"/>
                  </a:lnTo>
                  <a:lnTo>
                    <a:pt x="4219575" y="1143973"/>
                  </a:lnTo>
                  <a:close/>
                </a:path>
                <a:path w="4219575" h="3710940">
                  <a:moveTo>
                    <a:pt x="4219575" y="1296373"/>
                  </a:moveTo>
                  <a:lnTo>
                    <a:pt x="4181772" y="1296373"/>
                  </a:lnTo>
                  <a:lnTo>
                    <a:pt x="4181772" y="1182073"/>
                  </a:lnTo>
                  <a:lnTo>
                    <a:pt x="4219575" y="1182073"/>
                  </a:lnTo>
                  <a:lnTo>
                    <a:pt x="4219575" y="1296373"/>
                  </a:lnTo>
                  <a:close/>
                </a:path>
                <a:path w="4219575" h="3710940">
                  <a:moveTo>
                    <a:pt x="4219575" y="1448773"/>
                  </a:moveTo>
                  <a:lnTo>
                    <a:pt x="4181772" y="1448773"/>
                  </a:lnTo>
                  <a:lnTo>
                    <a:pt x="4181772" y="1334473"/>
                  </a:lnTo>
                  <a:lnTo>
                    <a:pt x="4219575" y="1334473"/>
                  </a:lnTo>
                  <a:lnTo>
                    <a:pt x="4219575" y="1448773"/>
                  </a:lnTo>
                  <a:close/>
                </a:path>
                <a:path w="4219575" h="3710940">
                  <a:moveTo>
                    <a:pt x="4219575" y="1601173"/>
                  </a:moveTo>
                  <a:lnTo>
                    <a:pt x="4181772" y="1601173"/>
                  </a:lnTo>
                  <a:lnTo>
                    <a:pt x="4181772" y="1486873"/>
                  </a:lnTo>
                  <a:lnTo>
                    <a:pt x="4219575" y="1486873"/>
                  </a:lnTo>
                  <a:lnTo>
                    <a:pt x="4219575" y="1601173"/>
                  </a:lnTo>
                  <a:close/>
                </a:path>
                <a:path w="4219575" h="3710940">
                  <a:moveTo>
                    <a:pt x="4219575" y="1753573"/>
                  </a:moveTo>
                  <a:lnTo>
                    <a:pt x="4181772" y="1753573"/>
                  </a:lnTo>
                  <a:lnTo>
                    <a:pt x="4181772" y="1639273"/>
                  </a:lnTo>
                  <a:lnTo>
                    <a:pt x="4219575" y="1639273"/>
                  </a:lnTo>
                  <a:lnTo>
                    <a:pt x="4219575" y="1753573"/>
                  </a:lnTo>
                  <a:close/>
                </a:path>
                <a:path w="4219575" h="3710940">
                  <a:moveTo>
                    <a:pt x="4219575" y="1905973"/>
                  </a:moveTo>
                  <a:lnTo>
                    <a:pt x="4181772" y="1905973"/>
                  </a:lnTo>
                  <a:lnTo>
                    <a:pt x="4181772" y="1791673"/>
                  </a:lnTo>
                  <a:lnTo>
                    <a:pt x="4219575" y="1791673"/>
                  </a:lnTo>
                  <a:lnTo>
                    <a:pt x="4219575" y="1905973"/>
                  </a:lnTo>
                  <a:close/>
                </a:path>
                <a:path w="4219575" h="3710940">
                  <a:moveTo>
                    <a:pt x="4219575" y="2058373"/>
                  </a:moveTo>
                  <a:lnTo>
                    <a:pt x="4181772" y="2058373"/>
                  </a:lnTo>
                  <a:lnTo>
                    <a:pt x="4181772" y="1944073"/>
                  </a:lnTo>
                  <a:lnTo>
                    <a:pt x="4219575" y="1944073"/>
                  </a:lnTo>
                  <a:lnTo>
                    <a:pt x="4219575" y="2058373"/>
                  </a:lnTo>
                  <a:close/>
                </a:path>
                <a:path w="4219575" h="3710940">
                  <a:moveTo>
                    <a:pt x="4219575" y="2210773"/>
                  </a:moveTo>
                  <a:lnTo>
                    <a:pt x="4181772" y="2210773"/>
                  </a:lnTo>
                  <a:lnTo>
                    <a:pt x="4181772" y="2096473"/>
                  </a:lnTo>
                  <a:lnTo>
                    <a:pt x="4219575" y="2096473"/>
                  </a:lnTo>
                  <a:lnTo>
                    <a:pt x="4219575" y="2210773"/>
                  </a:lnTo>
                  <a:close/>
                </a:path>
                <a:path w="4219575" h="3710940">
                  <a:moveTo>
                    <a:pt x="4219575" y="2363173"/>
                  </a:moveTo>
                  <a:lnTo>
                    <a:pt x="4181772" y="2363173"/>
                  </a:lnTo>
                  <a:lnTo>
                    <a:pt x="4181772" y="2248873"/>
                  </a:lnTo>
                  <a:lnTo>
                    <a:pt x="4219575" y="2248873"/>
                  </a:lnTo>
                  <a:lnTo>
                    <a:pt x="4219575" y="2363173"/>
                  </a:lnTo>
                  <a:close/>
                </a:path>
                <a:path w="4219575" h="3710940">
                  <a:moveTo>
                    <a:pt x="4219575" y="2515573"/>
                  </a:moveTo>
                  <a:lnTo>
                    <a:pt x="4181772" y="2515573"/>
                  </a:lnTo>
                  <a:lnTo>
                    <a:pt x="4181772" y="2401273"/>
                  </a:lnTo>
                  <a:lnTo>
                    <a:pt x="4219575" y="2401273"/>
                  </a:lnTo>
                  <a:lnTo>
                    <a:pt x="4219575" y="2515573"/>
                  </a:lnTo>
                  <a:close/>
                </a:path>
                <a:path w="4219575" h="3710940">
                  <a:moveTo>
                    <a:pt x="4219575" y="2667973"/>
                  </a:moveTo>
                  <a:lnTo>
                    <a:pt x="4181772" y="2667973"/>
                  </a:lnTo>
                  <a:lnTo>
                    <a:pt x="4181772" y="2553673"/>
                  </a:lnTo>
                  <a:lnTo>
                    <a:pt x="4219575" y="2553673"/>
                  </a:lnTo>
                  <a:lnTo>
                    <a:pt x="4219575" y="2667973"/>
                  </a:lnTo>
                  <a:close/>
                </a:path>
                <a:path w="4219575" h="3710940">
                  <a:moveTo>
                    <a:pt x="4219575" y="2820373"/>
                  </a:moveTo>
                  <a:lnTo>
                    <a:pt x="4181772" y="2820373"/>
                  </a:lnTo>
                  <a:lnTo>
                    <a:pt x="4181772" y="2706073"/>
                  </a:lnTo>
                  <a:lnTo>
                    <a:pt x="4219575" y="2706073"/>
                  </a:lnTo>
                  <a:lnTo>
                    <a:pt x="4219575" y="2820373"/>
                  </a:lnTo>
                  <a:close/>
                </a:path>
                <a:path w="4219575" h="3710940">
                  <a:moveTo>
                    <a:pt x="4219575" y="2972773"/>
                  </a:moveTo>
                  <a:lnTo>
                    <a:pt x="4181772" y="2972773"/>
                  </a:lnTo>
                  <a:lnTo>
                    <a:pt x="4181772" y="2858473"/>
                  </a:lnTo>
                  <a:lnTo>
                    <a:pt x="4219575" y="2858473"/>
                  </a:lnTo>
                  <a:lnTo>
                    <a:pt x="4219575" y="2972773"/>
                  </a:lnTo>
                  <a:close/>
                </a:path>
                <a:path w="4219575" h="3710940">
                  <a:moveTo>
                    <a:pt x="4219575" y="3125173"/>
                  </a:moveTo>
                  <a:lnTo>
                    <a:pt x="4181772" y="3125173"/>
                  </a:lnTo>
                  <a:lnTo>
                    <a:pt x="4181772" y="3010873"/>
                  </a:lnTo>
                  <a:lnTo>
                    <a:pt x="4219575" y="3010873"/>
                  </a:lnTo>
                  <a:lnTo>
                    <a:pt x="4219575" y="3125173"/>
                  </a:lnTo>
                  <a:close/>
                </a:path>
                <a:path w="4219575" h="3710940">
                  <a:moveTo>
                    <a:pt x="4201142" y="3276460"/>
                  </a:moveTo>
                  <a:lnTo>
                    <a:pt x="4164483" y="3266958"/>
                  </a:lnTo>
                  <a:lnTo>
                    <a:pt x="4170533" y="3240994"/>
                  </a:lnTo>
                  <a:lnTo>
                    <a:pt x="4175286" y="3214785"/>
                  </a:lnTo>
                  <a:lnTo>
                    <a:pt x="4178742" y="3188332"/>
                  </a:lnTo>
                  <a:lnTo>
                    <a:pt x="4180902" y="3161634"/>
                  </a:lnTo>
                  <a:lnTo>
                    <a:pt x="4218534" y="3163755"/>
                  </a:lnTo>
                  <a:lnTo>
                    <a:pt x="4217950" y="3178186"/>
                  </a:lnTo>
                  <a:lnTo>
                    <a:pt x="4212284" y="3224675"/>
                  </a:lnTo>
                  <a:lnTo>
                    <a:pt x="4203024" y="3269956"/>
                  </a:lnTo>
                  <a:lnTo>
                    <a:pt x="4201142" y="3276460"/>
                  </a:lnTo>
                  <a:close/>
                </a:path>
                <a:path w="4219575" h="3710940">
                  <a:moveTo>
                    <a:pt x="4143716" y="3417196"/>
                  </a:moveTo>
                  <a:lnTo>
                    <a:pt x="4110996" y="3398537"/>
                  </a:lnTo>
                  <a:lnTo>
                    <a:pt x="4123670" y="3374982"/>
                  </a:lnTo>
                  <a:lnTo>
                    <a:pt x="4135128" y="3350903"/>
                  </a:lnTo>
                  <a:lnTo>
                    <a:pt x="4145368" y="3326299"/>
                  </a:lnTo>
                  <a:lnTo>
                    <a:pt x="4154392" y="3301172"/>
                  </a:lnTo>
                  <a:lnTo>
                    <a:pt x="4190529" y="3313148"/>
                  </a:lnTo>
                  <a:lnTo>
                    <a:pt x="4190317" y="3313881"/>
                  </a:lnTo>
                  <a:lnTo>
                    <a:pt x="4174313" y="3356299"/>
                  </a:lnTo>
                  <a:lnTo>
                    <a:pt x="4155163" y="3397062"/>
                  </a:lnTo>
                  <a:lnTo>
                    <a:pt x="4143716" y="3417196"/>
                  </a:lnTo>
                  <a:close/>
                </a:path>
                <a:path w="4219575" h="3710940">
                  <a:moveTo>
                    <a:pt x="4052059" y="3538429"/>
                  </a:moveTo>
                  <a:lnTo>
                    <a:pt x="4025058" y="3511697"/>
                  </a:lnTo>
                  <a:lnTo>
                    <a:pt x="4043434" y="3492206"/>
                  </a:lnTo>
                  <a:lnTo>
                    <a:pt x="4060781" y="3471895"/>
                  </a:lnTo>
                  <a:lnTo>
                    <a:pt x="4077100" y="3450763"/>
                  </a:lnTo>
                  <a:lnTo>
                    <a:pt x="4092390" y="3428810"/>
                  </a:lnTo>
                  <a:lnTo>
                    <a:pt x="4123846" y="3449593"/>
                  </a:lnTo>
                  <a:lnTo>
                    <a:pt x="4108016" y="3473025"/>
                  </a:lnTo>
                  <a:lnTo>
                    <a:pt x="4080318" y="3507927"/>
                  </a:lnTo>
                  <a:lnTo>
                    <a:pt x="4052059" y="3538429"/>
                  </a:lnTo>
                  <a:close/>
                </a:path>
                <a:path w="4219575" h="3710940">
                  <a:moveTo>
                    <a:pt x="3931769" y="3631335"/>
                  </a:moveTo>
                  <a:lnTo>
                    <a:pt x="3912762" y="3598772"/>
                  </a:lnTo>
                  <a:lnTo>
                    <a:pt x="3935505" y="3584738"/>
                  </a:lnTo>
                  <a:lnTo>
                    <a:pt x="3957489" y="3569628"/>
                  </a:lnTo>
                  <a:lnTo>
                    <a:pt x="3978715" y="3553442"/>
                  </a:lnTo>
                  <a:lnTo>
                    <a:pt x="3999182" y="3536180"/>
                  </a:lnTo>
                  <a:lnTo>
                    <a:pt x="4024263" y="3564486"/>
                  </a:lnTo>
                  <a:lnTo>
                    <a:pt x="4017421" y="3570824"/>
                  </a:lnTo>
                  <a:lnTo>
                    <a:pt x="3982519" y="3598522"/>
                  </a:lnTo>
                  <a:lnTo>
                    <a:pt x="3945515" y="3623520"/>
                  </a:lnTo>
                  <a:lnTo>
                    <a:pt x="3931769" y="3631335"/>
                  </a:lnTo>
                  <a:close/>
                </a:path>
                <a:path w="4219575" h="3710940">
                  <a:moveTo>
                    <a:pt x="3791605" y="3690013"/>
                  </a:moveTo>
                  <a:lnTo>
                    <a:pt x="3781764" y="3653583"/>
                  </a:lnTo>
                  <a:lnTo>
                    <a:pt x="3807370" y="3645981"/>
                  </a:lnTo>
                  <a:lnTo>
                    <a:pt x="3832513" y="3637136"/>
                  </a:lnTo>
                  <a:lnTo>
                    <a:pt x="3857194" y="3627046"/>
                  </a:lnTo>
                  <a:lnTo>
                    <a:pt x="3881413" y="3615711"/>
                  </a:lnTo>
                  <a:lnTo>
                    <a:pt x="3898283" y="3649556"/>
                  </a:lnTo>
                  <a:lnTo>
                    <a:pt x="3865793" y="3664819"/>
                  </a:lnTo>
                  <a:lnTo>
                    <a:pt x="3823375" y="3680823"/>
                  </a:lnTo>
                  <a:lnTo>
                    <a:pt x="3791605" y="3690013"/>
                  </a:lnTo>
                  <a:close/>
                </a:path>
                <a:path w="4219575" h="3710940">
                  <a:moveTo>
                    <a:pt x="3640523" y="3710362"/>
                  </a:moveTo>
                  <a:lnTo>
                    <a:pt x="3640498" y="3672278"/>
                  </a:lnTo>
                  <a:lnTo>
                    <a:pt x="3667376" y="3671608"/>
                  </a:lnTo>
                  <a:lnTo>
                    <a:pt x="3694062" y="3669634"/>
                  </a:lnTo>
                  <a:lnTo>
                    <a:pt x="3720555" y="3666356"/>
                  </a:lnTo>
                  <a:lnTo>
                    <a:pt x="3746856" y="3661774"/>
                  </a:lnTo>
                  <a:lnTo>
                    <a:pt x="3754229" y="3698688"/>
                  </a:lnTo>
                  <a:lnTo>
                    <a:pt x="3734169" y="3702790"/>
                  </a:lnTo>
                  <a:lnTo>
                    <a:pt x="3687680" y="3708456"/>
                  </a:lnTo>
                  <a:lnTo>
                    <a:pt x="3640523" y="3710362"/>
                  </a:lnTo>
                  <a:close/>
                </a:path>
                <a:path w="4219575" h="3710940">
                  <a:moveTo>
                    <a:pt x="3602415" y="3710378"/>
                  </a:moveTo>
                  <a:lnTo>
                    <a:pt x="3488115" y="3710378"/>
                  </a:lnTo>
                  <a:lnTo>
                    <a:pt x="3488115" y="3672278"/>
                  </a:lnTo>
                  <a:lnTo>
                    <a:pt x="3602415" y="3672278"/>
                  </a:lnTo>
                  <a:lnTo>
                    <a:pt x="3602415" y="3710378"/>
                  </a:lnTo>
                  <a:close/>
                </a:path>
                <a:path w="4219575" h="3710940">
                  <a:moveTo>
                    <a:pt x="3450015" y="3710378"/>
                  </a:moveTo>
                  <a:lnTo>
                    <a:pt x="3335715" y="3710378"/>
                  </a:lnTo>
                  <a:lnTo>
                    <a:pt x="3335715" y="3672278"/>
                  </a:lnTo>
                  <a:lnTo>
                    <a:pt x="3450015" y="3672278"/>
                  </a:lnTo>
                  <a:lnTo>
                    <a:pt x="3450015" y="3710378"/>
                  </a:lnTo>
                  <a:close/>
                </a:path>
                <a:path w="4219575" h="3710940">
                  <a:moveTo>
                    <a:pt x="3297615" y="3710378"/>
                  </a:moveTo>
                  <a:lnTo>
                    <a:pt x="3183315" y="3710378"/>
                  </a:lnTo>
                  <a:lnTo>
                    <a:pt x="3183315" y="3672278"/>
                  </a:lnTo>
                  <a:lnTo>
                    <a:pt x="3297615" y="3672278"/>
                  </a:lnTo>
                  <a:lnTo>
                    <a:pt x="3297615" y="3710378"/>
                  </a:lnTo>
                  <a:close/>
                </a:path>
                <a:path w="4219575" h="3710940">
                  <a:moveTo>
                    <a:pt x="3145215" y="3710378"/>
                  </a:moveTo>
                  <a:lnTo>
                    <a:pt x="3030915" y="3710378"/>
                  </a:lnTo>
                  <a:lnTo>
                    <a:pt x="3030915" y="3672278"/>
                  </a:lnTo>
                  <a:lnTo>
                    <a:pt x="3145215" y="3672278"/>
                  </a:lnTo>
                  <a:lnTo>
                    <a:pt x="3145215" y="3710378"/>
                  </a:lnTo>
                  <a:close/>
                </a:path>
                <a:path w="4219575" h="3710940">
                  <a:moveTo>
                    <a:pt x="2992815" y="3710378"/>
                  </a:moveTo>
                  <a:lnTo>
                    <a:pt x="2878515" y="3710378"/>
                  </a:lnTo>
                  <a:lnTo>
                    <a:pt x="2878515" y="3672278"/>
                  </a:lnTo>
                  <a:lnTo>
                    <a:pt x="2992815" y="3672278"/>
                  </a:lnTo>
                  <a:lnTo>
                    <a:pt x="2992815" y="3710378"/>
                  </a:lnTo>
                  <a:close/>
                </a:path>
                <a:path w="4219575" h="3710940">
                  <a:moveTo>
                    <a:pt x="2840415" y="3710378"/>
                  </a:moveTo>
                  <a:lnTo>
                    <a:pt x="2726115" y="3710378"/>
                  </a:lnTo>
                  <a:lnTo>
                    <a:pt x="2726115" y="3672278"/>
                  </a:lnTo>
                  <a:lnTo>
                    <a:pt x="2840415" y="3672278"/>
                  </a:lnTo>
                  <a:lnTo>
                    <a:pt x="2840415" y="3710378"/>
                  </a:lnTo>
                  <a:close/>
                </a:path>
                <a:path w="4219575" h="3710940">
                  <a:moveTo>
                    <a:pt x="2688015" y="3710378"/>
                  </a:moveTo>
                  <a:lnTo>
                    <a:pt x="2573715" y="3710378"/>
                  </a:lnTo>
                  <a:lnTo>
                    <a:pt x="2573715" y="3672278"/>
                  </a:lnTo>
                  <a:lnTo>
                    <a:pt x="2688015" y="3672278"/>
                  </a:lnTo>
                  <a:lnTo>
                    <a:pt x="2688015" y="3710378"/>
                  </a:lnTo>
                  <a:close/>
                </a:path>
                <a:path w="4219575" h="3710940">
                  <a:moveTo>
                    <a:pt x="2535615" y="3710378"/>
                  </a:moveTo>
                  <a:lnTo>
                    <a:pt x="2421314" y="3710378"/>
                  </a:lnTo>
                  <a:lnTo>
                    <a:pt x="2421314" y="3672278"/>
                  </a:lnTo>
                  <a:lnTo>
                    <a:pt x="2535615" y="3672278"/>
                  </a:lnTo>
                  <a:lnTo>
                    <a:pt x="2535615" y="3710378"/>
                  </a:lnTo>
                  <a:close/>
                </a:path>
                <a:path w="4219575" h="3710940">
                  <a:moveTo>
                    <a:pt x="2383214" y="3710378"/>
                  </a:moveTo>
                  <a:lnTo>
                    <a:pt x="2268914" y="3710378"/>
                  </a:lnTo>
                  <a:lnTo>
                    <a:pt x="2268914" y="3672278"/>
                  </a:lnTo>
                  <a:lnTo>
                    <a:pt x="2383214" y="3672278"/>
                  </a:lnTo>
                  <a:lnTo>
                    <a:pt x="2383214" y="3710378"/>
                  </a:lnTo>
                  <a:close/>
                </a:path>
                <a:path w="4219575" h="3710940">
                  <a:moveTo>
                    <a:pt x="2230814" y="3710378"/>
                  </a:moveTo>
                  <a:lnTo>
                    <a:pt x="2116514" y="3710378"/>
                  </a:lnTo>
                  <a:lnTo>
                    <a:pt x="2116514" y="3672278"/>
                  </a:lnTo>
                  <a:lnTo>
                    <a:pt x="2230814" y="3672278"/>
                  </a:lnTo>
                  <a:lnTo>
                    <a:pt x="2230814" y="3710378"/>
                  </a:lnTo>
                  <a:close/>
                </a:path>
                <a:path w="4219575" h="3710940">
                  <a:moveTo>
                    <a:pt x="2078415" y="3710378"/>
                  </a:moveTo>
                  <a:lnTo>
                    <a:pt x="1964115" y="3710378"/>
                  </a:lnTo>
                  <a:lnTo>
                    <a:pt x="1964115" y="3672278"/>
                  </a:lnTo>
                  <a:lnTo>
                    <a:pt x="2078415" y="3672278"/>
                  </a:lnTo>
                  <a:lnTo>
                    <a:pt x="2078415" y="3710378"/>
                  </a:lnTo>
                  <a:close/>
                </a:path>
                <a:path w="4219575" h="3710940">
                  <a:moveTo>
                    <a:pt x="1926014" y="3710378"/>
                  </a:moveTo>
                  <a:lnTo>
                    <a:pt x="1811714" y="3710378"/>
                  </a:lnTo>
                  <a:lnTo>
                    <a:pt x="1811714" y="3672278"/>
                  </a:lnTo>
                  <a:lnTo>
                    <a:pt x="1926014" y="3672278"/>
                  </a:lnTo>
                  <a:lnTo>
                    <a:pt x="1926014" y="3710378"/>
                  </a:lnTo>
                  <a:close/>
                </a:path>
                <a:path w="4219575" h="3710940">
                  <a:moveTo>
                    <a:pt x="1773614" y="3710378"/>
                  </a:moveTo>
                  <a:lnTo>
                    <a:pt x="1659314" y="3710378"/>
                  </a:lnTo>
                  <a:lnTo>
                    <a:pt x="1659314" y="3672278"/>
                  </a:lnTo>
                  <a:lnTo>
                    <a:pt x="1773614" y="3672278"/>
                  </a:lnTo>
                  <a:lnTo>
                    <a:pt x="1773614" y="3710378"/>
                  </a:lnTo>
                  <a:close/>
                </a:path>
                <a:path w="4219575" h="3710940">
                  <a:moveTo>
                    <a:pt x="1621214" y="3710378"/>
                  </a:moveTo>
                  <a:lnTo>
                    <a:pt x="1506914" y="3710378"/>
                  </a:lnTo>
                  <a:lnTo>
                    <a:pt x="1506914" y="3672278"/>
                  </a:lnTo>
                  <a:lnTo>
                    <a:pt x="1621214" y="3672278"/>
                  </a:lnTo>
                  <a:lnTo>
                    <a:pt x="1621214" y="3710378"/>
                  </a:lnTo>
                  <a:close/>
                </a:path>
                <a:path w="4219575" h="3710940">
                  <a:moveTo>
                    <a:pt x="1468814" y="3710378"/>
                  </a:moveTo>
                  <a:lnTo>
                    <a:pt x="1354514" y="3710378"/>
                  </a:lnTo>
                  <a:lnTo>
                    <a:pt x="1354514" y="3672278"/>
                  </a:lnTo>
                  <a:lnTo>
                    <a:pt x="1468814" y="3672278"/>
                  </a:lnTo>
                  <a:lnTo>
                    <a:pt x="1468814" y="3710378"/>
                  </a:lnTo>
                  <a:close/>
                </a:path>
                <a:path w="4219575" h="3710940">
                  <a:moveTo>
                    <a:pt x="1316414" y="3710378"/>
                  </a:moveTo>
                  <a:lnTo>
                    <a:pt x="1202114" y="3710378"/>
                  </a:lnTo>
                  <a:lnTo>
                    <a:pt x="1202114" y="3672278"/>
                  </a:lnTo>
                  <a:lnTo>
                    <a:pt x="1316414" y="3672278"/>
                  </a:lnTo>
                  <a:lnTo>
                    <a:pt x="1316414" y="3710378"/>
                  </a:lnTo>
                  <a:close/>
                </a:path>
                <a:path w="4219575" h="3710940">
                  <a:moveTo>
                    <a:pt x="1164014" y="3710378"/>
                  </a:moveTo>
                  <a:lnTo>
                    <a:pt x="1049714" y="3710378"/>
                  </a:lnTo>
                  <a:lnTo>
                    <a:pt x="1049714" y="3672278"/>
                  </a:lnTo>
                  <a:lnTo>
                    <a:pt x="1164014" y="3672278"/>
                  </a:lnTo>
                  <a:lnTo>
                    <a:pt x="1164014" y="3710378"/>
                  </a:lnTo>
                  <a:close/>
                </a:path>
                <a:path w="4219575" h="3710940">
                  <a:moveTo>
                    <a:pt x="1011614" y="3710378"/>
                  </a:moveTo>
                  <a:lnTo>
                    <a:pt x="897314" y="3710378"/>
                  </a:lnTo>
                  <a:lnTo>
                    <a:pt x="897314" y="3672278"/>
                  </a:lnTo>
                  <a:lnTo>
                    <a:pt x="1011614" y="3672278"/>
                  </a:lnTo>
                  <a:lnTo>
                    <a:pt x="1011614" y="3710378"/>
                  </a:lnTo>
                  <a:close/>
                </a:path>
                <a:path w="4219575" h="3710940">
                  <a:moveTo>
                    <a:pt x="859214" y="3710378"/>
                  </a:moveTo>
                  <a:lnTo>
                    <a:pt x="744914" y="3710378"/>
                  </a:lnTo>
                  <a:lnTo>
                    <a:pt x="744914" y="3672278"/>
                  </a:lnTo>
                  <a:lnTo>
                    <a:pt x="859214" y="3672278"/>
                  </a:lnTo>
                  <a:lnTo>
                    <a:pt x="859214" y="3710378"/>
                  </a:lnTo>
                  <a:close/>
                </a:path>
                <a:path w="4219575" h="3710940">
                  <a:moveTo>
                    <a:pt x="706814" y="3710378"/>
                  </a:moveTo>
                  <a:lnTo>
                    <a:pt x="592514" y="3710378"/>
                  </a:lnTo>
                  <a:lnTo>
                    <a:pt x="592514" y="3672278"/>
                  </a:lnTo>
                  <a:lnTo>
                    <a:pt x="706814" y="3672278"/>
                  </a:lnTo>
                  <a:lnTo>
                    <a:pt x="706814" y="3710378"/>
                  </a:lnTo>
                  <a:close/>
                </a:path>
                <a:path w="4219575" h="3710940">
                  <a:moveTo>
                    <a:pt x="554002" y="3709338"/>
                  </a:moveTo>
                  <a:lnTo>
                    <a:pt x="532192" y="3708456"/>
                  </a:lnTo>
                  <a:lnTo>
                    <a:pt x="485703" y="3702790"/>
                  </a:lnTo>
                  <a:lnTo>
                    <a:pt x="441009" y="3693649"/>
                  </a:lnTo>
                  <a:lnTo>
                    <a:pt x="450089" y="3656672"/>
                  </a:lnTo>
                  <a:lnTo>
                    <a:pt x="476130" y="3662389"/>
                  </a:lnTo>
                  <a:lnTo>
                    <a:pt x="502402" y="3666808"/>
                  </a:lnTo>
                  <a:lnTo>
                    <a:pt x="528908" y="3669930"/>
                  </a:lnTo>
                  <a:lnTo>
                    <a:pt x="555646" y="3671753"/>
                  </a:lnTo>
                  <a:lnTo>
                    <a:pt x="554041" y="3708456"/>
                  </a:lnTo>
                  <a:lnTo>
                    <a:pt x="554002" y="3709338"/>
                  </a:lnTo>
                  <a:close/>
                </a:path>
                <a:path w="4219575" h="3710940">
                  <a:moveTo>
                    <a:pt x="404251" y="3683066"/>
                  </a:moveTo>
                  <a:lnTo>
                    <a:pt x="396497" y="3680823"/>
                  </a:lnTo>
                  <a:lnTo>
                    <a:pt x="354079" y="3664819"/>
                  </a:lnTo>
                  <a:lnTo>
                    <a:pt x="313316" y="3645669"/>
                  </a:lnTo>
                  <a:lnTo>
                    <a:pt x="299533" y="3637833"/>
                  </a:lnTo>
                  <a:lnTo>
                    <a:pt x="317795" y="3604847"/>
                  </a:lnTo>
                  <a:lnTo>
                    <a:pt x="341506" y="3617221"/>
                  </a:lnTo>
                  <a:lnTo>
                    <a:pt x="365726" y="3628372"/>
                  </a:lnTo>
                  <a:lnTo>
                    <a:pt x="390456" y="3638299"/>
                  </a:lnTo>
                  <a:lnTo>
                    <a:pt x="415697" y="3647003"/>
                  </a:lnTo>
                  <a:lnTo>
                    <a:pt x="404251" y="3683066"/>
                  </a:lnTo>
                  <a:close/>
                </a:path>
                <a:path w="4219575" h="3710940">
                  <a:moveTo>
                    <a:pt x="266822" y="3618429"/>
                  </a:moveTo>
                  <a:lnTo>
                    <a:pt x="237353" y="3598522"/>
                  </a:lnTo>
                  <a:lnTo>
                    <a:pt x="202451" y="3570824"/>
                  </a:lnTo>
                  <a:lnTo>
                    <a:pt x="177311" y="3547534"/>
                  </a:lnTo>
                  <a:lnTo>
                    <a:pt x="203566" y="3520341"/>
                  </a:lnTo>
                  <a:lnTo>
                    <a:pt x="223283" y="3538469"/>
                  </a:lnTo>
                  <a:lnTo>
                    <a:pt x="243807" y="3555557"/>
                  </a:lnTo>
                  <a:lnTo>
                    <a:pt x="265137" y="3571605"/>
                  </a:lnTo>
                  <a:lnTo>
                    <a:pt x="287273" y="3586614"/>
                  </a:lnTo>
                  <a:lnTo>
                    <a:pt x="266822" y="3618429"/>
                  </a:lnTo>
                  <a:close/>
                </a:path>
                <a:path w="4219575" h="3710940">
                  <a:moveTo>
                    <a:pt x="150860" y="3520131"/>
                  </a:moveTo>
                  <a:lnTo>
                    <a:pt x="139553" y="3507927"/>
                  </a:lnTo>
                  <a:lnTo>
                    <a:pt x="111856" y="3473025"/>
                  </a:lnTo>
                  <a:lnTo>
                    <a:pt x="86858" y="3436020"/>
                  </a:lnTo>
                  <a:lnTo>
                    <a:pt x="82650" y="3428619"/>
                  </a:lnTo>
                  <a:lnTo>
                    <a:pt x="115081" y="3409136"/>
                  </a:lnTo>
                  <a:lnTo>
                    <a:pt x="129404" y="3431705"/>
                  </a:lnTo>
                  <a:lnTo>
                    <a:pt x="144792" y="3453501"/>
                  </a:lnTo>
                  <a:lnTo>
                    <a:pt x="161245" y="3474525"/>
                  </a:lnTo>
                  <a:lnTo>
                    <a:pt x="178763" y="3494776"/>
                  </a:lnTo>
                  <a:lnTo>
                    <a:pt x="150860" y="3520131"/>
                  </a:lnTo>
                  <a:close/>
                </a:path>
                <a:path w="4219575" h="3710940">
                  <a:moveTo>
                    <a:pt x="63939" y="3395423"/>
                  </a:moveTo>
                  <a:lnTo>
                    <a:pt x="45558" y="3356299"/>
                  </a:lnTo>
                  <a:lnTo>
                    <a:pt x="29555" y="3313881"/>
                  </a:lnTo>
                  <a:lnTo>
                    <a:pt x="22403" y="3289159"/>
                  </a:lnTo>
                  <a:lnTo>
                    <a:pt x="58625" y="3278876"/>
                  </a:lnTo>
                  <a:lnTo>
                    <a:pt x="66551" y="3304378"/>
                  </a:lnTo>
                  <a:lnTo>
                    <a:pt x="75715" y="3329404"/>
                  </a:lnTo>
                  <a:lnTo>
                    <a:pt x="86118" y="3353953"/>
                  </a:lnTo>
                  <a:lnTo>
                    <a:pt x="97759" y="3378026"/>
                  </a:lnTo>
                  <a:lnTo>
                    <a:pt x="63939" y="3395423"/>
                  </a:lnTo>
                  <a:close/>
                </a:path>
                <a:path w="4219575" h="3710940">
                  <a:moveTo>
                    <a:pt x="13157" y="3251907"/>
                  </a:moveTo>
                  <a:lnTo>
                    <a:pt x="7587" y="3224675"/>
                  </a:lnTo>
                  <a:lnTo>
                    <a:pt x="1921" y="3178186"/>
                  </a:lnTo>
                  <a:lnTo>
                    <a:pt x="317" y="3138484"/>
                  </a:lnTo>
                  <a:lnTo>
                    <a:pt x="38148" y="3137982"/>
                  </a:lnTo>
                  <a:lnTo>
                    <a:pt x="39156" y="3164808"/>
                  </a:lnTo>
                  <a:lnTo>
                    <a:pt x="41465" y="3191430"/>
                  </a:lnTo>
                  <a:lnTo>
                    <a:pt x="45075" y="3217848"/>
                  </a:lnTo>
                  <a:lnTo>
                    <a:pt x="49986" y="3244062"/>
                  </a:lnTo>
                  <a:lnTo>
                    <a:pt x="13157" y="3251907"/>
                  </a:lnTo>
                  <a:close/>
                </a:path>
                <a:path w="4219575" h="3710940">
                  <a:moveTo>
                    <a:pt x="38099" y="3100227"/>
                  </a:moveTo>
                  <a:lnTo>
                    <a:pt x="0" y="3100227"/>
                  </a:lnTo>
                  <a:lnTo>
                    <a:pt x="0" y="2985927"/>
                  </a:lnTo>
                  <a:lnTo>
                    <a:pt x="38099" y="2985927"/>
                  </a:lnTo>
                  <a:lnTo>
                    <a:pt x="38099" y="3100227"/>
                  </a:lnTo>
                  <a:close/>
                </a:path>
                <a:path w="4219575" h="3710940">
                  <a:moveTo>
                    <a:pt x="38099" y="2947827"/>
                  </a:moveTo>
                  <a:lnTo>
                    <a:pt x="0" y="2947827"/>
                  </a:lnTo>
                  <a:lnTo>
                    <a:pt x="0" y="2833527"/>
                  </a:lnTo>
                  <a:lnTo>
                    <a:pt x="38099" y="2833527"/>
                  </a:lnTo>
                  <a:lnTo>
                    <a:pt x="38099" y="2947827"/>
                  </a:lnTo>
                  <a:close/>
                </a:path>
                <a:path w="4219575" h="3710940">
                  <a:moveTo>
                    <a:pt x="38099" y="2795427"/>
                  </a:moveTo>
                  <a:lnTo>
                    <a:pt x="0" y="2795427"/>
                  </a:lnTo>
                  <a:lnTo>
                    <a:pt x="0" y="2681127"/>
                  </a:lnTo>
                  <a:lnTo>
                    <a:pt x="38099" y="2681127"/>
                  </a:lnTo>
                  <a:lnTo>
                    <a:pt x="38099" y="2795427"/>
                  </a:lnTo>
                  <a:close/>
                </a:path>
                <a:path w="4219575" h="3710940">
                  <a:moveTo>
                    <a:pt x="38099" y="2643027"/>
                  </a:moveTo>
                  <a:lnTo>
                    <a:pt x="0" y="2643027"/>
                  </a:lnTo>
                  <a:lnTo>
                    <a:pt x="0" y="2528727"/>
                  </a:lnTo>
                  <a:lnTo>
                    <a:pt x="38099" y="2528727"/>
                  </a:lnTo>
                  <a:lnTo>
                    <a:pt x="38099" y="2643027"/>
                  </a:lnTo>
                  <a:close/>
                </a:path>
                <a:path w="4219575" h="3710940">
                  <a:moveTo>
                    <a:pt x="38099" y="2490627"/>
                  </a:moveTo>
                  <a:lnTo>
                    <a:pt x="0" y="2490627"/>
                  </a:lnTo>
                  <a:lnTo>
                    <a:pt x="0" y="2376327"/>
                  </a:lnTo>
                  <a:lnTo>
                    <a:pt x="38099" y="2376327"/>
                  </a:lnTo>
                  <a:lnTo>
                    <a:pt x="38099" y="2490627"/>
                  </a:lnTo>
                  <a:close/>
                </a:path>
                <a:path w="4219575" h="3710940">
                  <a:moveTo>
                    <a:pt x="38099" y="2338227"/>
                  </a:moveTo>
                  <a:lnTo>
                    <a:pt x="0" y="2338227"/>
                  </a:lnTo>
                  <a:lnTo>
                    <a:pt x="0" y="2223927"/>
                  </a:lnTo>
                  <a:lnTo>
                    <a:pt x="38099" y="2223927"/>
                  </a:lnTo>
                  <a:lnTo>
                    <a:pt x="38099" y="2338227"/>
                  </a:lnTo>
                  <a:close/>
                </a:path>
                <a:path w="4219575" h="3710940">
                  <a:moveTo>
                    <a:pt x="38099" y="2185827"/>
                  </a:moveTo>
                  <a:lnTo>
                    <a:pt x="0" y="2185827"/>
                  </a:lnTo>
                  <a:lnTo>
                    <a:pt x="0" y="2071527"/>
                  </a:lnTo>
                  <a:lnTo>
                    <a:pt x="38099" y="2071527"/>
                  </a:lnTo>
                  <a:lnTo>
                    <a:pt x="38099" y="2185827"/>
                  </a:lnTo>
                  <a:close/>
                </a:path>
                <a:path w="4219575" h="3710940">
                  <a:moveTo>
                    <a:pt x="38099" y="2033427"/>
                  </a:moveTo>
                  <a:lnTo>
                    <a:pt x="0" y="2033427"/>
                  </a:lnTo>
                  <a:lnTo>
                    <a:pt x="0" y="1919127"/>
                  </a:lnTo>
                  <a:lnTo>
                    <a:pt x="38099" y="1919127"/>
                  </a:lnTo>
                  <a:lnTo>
                    <a:pt x="38099" y="2033427"/>
                  </a:lnTo>
                  <a:close/>
                </a:path>
                <a:path w="4219575" h="3710940">
                  <a:moveTo>
                    <a:pt x="38099" y="1881027"/>
                  </a:moveTo>
                  <a:lnTo>
                    <a:pt x="0" y="1881027"/>
                  </a:lnTo>
                  <a:lnTo>
                    <a:pt x="0" y="1766727"/>
                  </a:lnTo>
                  <a:lnTo>
                    <a:pt x="38099" y="1766727"/>
                  </a:lnTo>
                  <a:lnTo>
                    <a:pt x="38099" y="1881027"/>
                  </a:lnTo>
                  <a:close/>
                </a:path>
                <a:path w="4219575" h="3710940">
                  <a:moveTo>
                    <a:pt x="38099" y="1728627"/>
                  </a:moveTo>
                  <a:lnTo>
                    <a:pt x="0" y="1728627"/>
                  </a:lnTo>
                  <a:lnTo>
                    <a:pt x="0" y="1614327"/>
                  </a:lnTo>
                  <a:lnTo>
                    <a:pt x="38099" y="1614327"/>
                  </a:lnTo>
                  <a:lnTo>
                    <a:pt x="38099" y="1728627"/>
                  </a:lnTo>
                  <a:close/>
                </a:path>
                <a:path w="4219575" h="3710940">
                  <a:moveTo>
                    <a:pt x="38099" y="1576227"/>
                  </a:moveTo>
                  <a:lnTo>
                    <a:pt x="0" y="1576227"/>
                  </a:lnTo>
                  <a:lnTo>
                    <a:pt x="0" y="1461927"/>
                  </a:lnTo>
                  <a:lnTo>
                    <a:pt x="38099" y="1461927"/>
                  </a:lnTo>
                  <a:lnTo>
                    <a:pt x="38099" y="1576227"/>
                  </a:lnTo>
                  <a:close/>
                </a:path>
                <a:path w="4219575" h="3710940">
                  <a:moveTo>
                    <a:pt x="38099" y="1423827"/>
                  </a:moveTo>
                  <a:lnTo>
                    <a:pt x="0" y="1423827"/>
                  </a:lnTo>
                  <a:lnTo>
                    <a:pt x="0" y="1309527"/>
                  </a:lnTo>
                  <a:lnTo>
                    <a:pt x="38099" y="1309527"/>
                  </a:lnTo>
                  <a:lnTo>
                    <a:pt x="38099" y="1423827"/>
                  </a:lnTo>
                  <a:close/>
                </a:path>
                <a:path w="4219575" h="3710940">
                  <a:moveTo>
                    <a:pt x="38099" y="1271427"/>
                  </a:moveTo>
                  <a:lnTo>
                    <a:pt x="0" y="1271427"/>
                  </a:lnTo>
                  <a:lnTo>
                    <a:pt x="0" y="1157127"/>
                  </a:lnTo>
                  <a:lnTo>
                    <a:pt x="38099" y="1157127"/>
                  </a:lnTo>
                  <a:lnTo>
                    <a:pt x="38099" y="1271427"/>
                  </a:lnTo>
                  <a:close/>
                </a:path>
                <a:path w="4219575" h="3710940">
                  <a:moveTo>
                    <a:pt x="38099" y="1119027"/>
                  </a:moveTo>
                  <a:lnTo>
                    <a:pt x="0" y="1119027"/>
                  </a:lnTo>
                  <a:lnTo>
                    <a:pt x="0" y="1004727"/>
                  </a:lnTo>
                  <a:lnTo>
                    <a:pt x="38099" y="1004727"/>
                  </a:lnTo>
                  <a:lnTo>
                    <a:pt x="38099" y="1119027"/>
                  </a:lnTo>
                  <a:close/>
                </a:path>
                <a:path w="4219575" h="3710940">
                  <a:moveTo>
                    <a:pt x="38099" y="966627"/>
                  </a:moveTo>
                  <a:lnTo>
                    <a:pt x="0" y="966627"/>
                  </a:lnTo>
                  <a:lnTo>
                    <a:pt x="0" y="852327"/>
                  </a:lnTo>
                  <a:lnTo>
                    <a:pt x="38099" y="852327"/>
                  </a:lnTo>
                  <a:lnTo>
                    <a:pt x="38099" y="966627"/>
                  </a:lnTo>
                  <a:close/>
                </a:path>
                <a:path w="4219575" h="3710940">
                  <a:moveTo>
                    <a:pt x="38099" y="814227"/>
                  </a:moveTo>
                  <a:lnTo>
                    <a:pt x="0" y="814227"/>
                  </a:lnTo>
                  <a:lnTo>
                    <a:pt x="0" y="699927"/>
                  </a:lnTo>
                  <a:lnTo>
                    <a:pt x="38099" y="699927"/>
                  </a:lnTo>
                  <a:lnTo>
                    <a:pt x="38099" y="814227"/>
                  </a:lnTo>
                  <a:close/>
                </a:path>
                <a:path w="4219575" h="3710940">
                  <a:moveTo>
                    <a:pt x="38099" y="661827"/>
                  </a:moveTo>
                  <a:lnTo>
                    <a:pt x="0" y="661827"/>
                  </a:lnTo>
                  <a:lnTo>
                    <a:pt x="0" y="579782"/>
                  </a:lnTo>
                  <a:lnTo>
                    <a:pt x="1238" y="549144"/>
                  </a:lnTo>
                  <a:lnTo>
                    <a:pt x="1323" y="547048"/>
                  </a:lnTo>
                  <a:lnTo>
                    <a:pt x="38950" y="549144"/>
                  </a:lnTo>
                  <a:lnTo>
                    <a:pt x="38578" y="556787"/>
                  </a:lnTo>
                  <a:lnTo>
                    <a:pt x="38312" y="564442"/>
                  </a:lnTo>
                  <a:lnTo>
                    <a:pt x="38153" y="572107"/>
                  </a:lnTo>
                  <a:lnTo>
                    <a:pt x="38099" y="661827"/>
                  </a:lnTo>
                  <a:close/>
                </a:path>
                <a:path w="4219575" h="3710940">
                  <a:moveTo>
                    <a:pt x="42104" y="513557"/>
                  </a:moveTo>
                  <a:lnTo>
                    <a:pt x="4752" y="509007"/>
                  </a:lnTo>
                  <a:lnTo>
                    <a:pt x="7587" y="485745"/>
                  </a:lnTo>
                  <a:lnTo>
                    <a:pt x="16848" y="440464"/>
                  </a:lnTo>
                  <a:lnTo>
                    <a:pt x="29238" y="397636"/>
                  </a:lnTo>
                  <a:lnTo>
                    <a:pt x="65369" y="409585"/>
                  </a:lnTo>
                  <a:lnTo>
                    <a:pt x="57622" y="435113"/>
                  </a:lnTo>
                  <a:lnTo>
                    <a:pt x="51162" y="460951"/>
                  </a:lnTo>
                  <a:lnTo>
                    <a:pt x="45989" y="487099"/>
                  </a:lnTo>
                  <a:lnTo>
                    <a:pt x="42104" y="513557"/>
                  </a:lnTo>
                  <a:close/>
                </a:path>
                <a:path w="4219575" h="3710940">
                  <a:moveTo>
                    <a:pt x="77592" y="376341"/>
                  </a:moveTo>
                  <a:lnTo>
                    <a:pt x="42539" y="362124"/>
                  </a:lnTo>
                  <a:lnTo>
                    <a:pt x="45558" y="354121"/>
                  </a:lnTo>
                  <a:lnTo>
                    <a:pt x="64709" y="313358"/>
                  </a:lnTo>
                  <a:lnTo>
                    <a:pt x="86858" y="274400"/>
                  </a:lnTo>
                  <a:lnTo>
                    <a:pt x="95815" y="261140"/>
                  </a:lnTo>
                  <a:lnTo>
                    <a:pt x="127287" y="281905"/>
                  </a:lnTo>
                  <a:lnTo>
                    <a:pt x="113091" y="304616"/>
                  </a:lnTo>
                  <a:lnTo>
                    <a:pt x="100077" y="327925"/>
                  </a:lnTo>
                  <a:lnTo>
                    <a:pt x="88244" y="351834"/>
                  </a:lnTo>
                  <a:lnTo>
                    <a:pt x="77592" y="376341"/>
                  </a:lnTo>
                  <a:close/>
                </a:path>
                <a:path w="4219575" h="3710940">
                  <a:moveTo>
                    <a:pt x="147895" y="252797"/>
                  </a:moveTo>
                  <a:lnTo>
                    <a:pt x="117767" y="229946"/>
                  </a:lnTo>
                  <a:lnTo>
                    <a:pt x="139553" y="202493"/>
                  </a:lnTo>
                  <a:lnTo>
                    <a:pt x="169801" y="169844"/>
                  </a:lnTo>
                  <a:lnTo>
                    <a:pt x="195331" y="146192"/>
                  </a:lnTo>
                  <a:lnTo>
                    <a:pt x="220425" y="174475"/>
                  </a:lnTo>
                  <a:lnTo>
                    <a:pt x="200843" y="192722"/>
                  </a:lnTo>
                  <a:lnTo>
                    <a:pt x="182227" y="211858"/>
                  </a:lnTo>
                  <a:lnTo>
                    <a:pt x="164578" y="231883"/>
                  </a:lnTo>
                  <a:lnTo>
                    <a:pt x="147895" y="252797"/>
                  </a:lnTo>
                  <a:close/>
                </a:path>
                <a:path w="4219575" h="3710940">
                  <a:moveTo>
                    <a:pt x="247849" y="151703"/>
                  </a:moveTo>
                  <a:lnTo>
                    <a:pt x="224723" y="121921"/>
                  </a:lnTo>
                  <a:lnTo>
                    <a:pt x="237353" y="111898"/>
                  </a:lnTo>
                  <a:lnTo>
                    <a:pt x="274357" y="86900"/>
                  </a:lnTo>
                  <a:lnTo>
                    <a:pt x="313316" y="64751"/>
                  </a:lnTo>
                  <a:lnTo>
                    <a:pt x="321246" y="61025"/>
                  </a:lnTo>
                  <a:lnTo>
                    <a:pt x="338142" y="94867"/>
                  </a:lnTo>
                  <a:lnTo>
                    <a:pt x="314540" y="107385"/>
                  </a:lnTo>
                  <a:lnTo>
                    <a:pt x="291623" y="121031"/>
                  </a:lnTo>
                  <a:lnTo>
                    <a:pt x="269393" y="135803"/>
                  </a:lnTo>
                  <a:lnTo>
                    <a:pt x="247849" y="151703"/>
                  </a:lnTo>
                  <a:close/>
                </a:path>
                <a:path w="4219575" h="3710940">
                  <a:moveTo>
                    <a:pt x="370641" y="79967"/>
                  </a:moveTo>
                  <a:lnTo>
                    <a:pt x="355950" y="44895"/>
                  </a:lnTo>
                  <a:lnTo>
                    <a:pt x="396497" y="29597"/>
                  </a:lnTo>
                  <a:lnTo>
                    <a:pt x="440421" y="16891"/>
                  </a:lnTo>
                  <a:lnTo>
                    <a:pt x="465279" y="11807"/>
                  </a:lnTo>
                  <a:lnTo>
                    <a:pt x="472676" y="48714"/>
                  </a:lnTo>
                  <a:lnTo>
                    <a:pt x="446580" y="54619"/>
                  </a:lnTo>
                  <a:lnTo>
                    <a:pt x="420875" y="61797"/>
                  </a:lnTo>
                  <a:lnTo>
                    <a:pt x="395562" y="70246"/>
                  </a:lnTo>
                  <a:lnTo>
                    <a:pt x="370641" y="79967"/>
                  </a:lnTo>
                  <a:close/>
                </a:path>
                <a:path w="4219575" h="3710940">
                  <a:moveTo>
                    <a:pt x="507417" y="42924"/>
                  </a:moveTo>
                  <a:lnTo>
                    <a:pt x="502439" y="5590"/>
                  </a:lnTo>
                  <a:lnTo>
                    <a:pt x="532192" y="1964"/>
                  </a:lnTo>
                  <a:lnTo>
                    <a:pt x="579740" y="0"/>
                  </a:lnTo>
                  <a:lnTo>
                    <a:pt x="694040" y="0"/>
                  </a:lnTo>
                  <a:lnTo>
                    <a:pt x="694040" y="38142"/>
                  </a:lnTo>
                  <a:lnTo>
                    <a:pt x="579740" y="38142"/>
                  </a:lnTo>
                  <a:lnTo>
                    <a:pt x="561547" y="38441"/>
                  </a:lnTo>
                  <a:lnTo>
                    <a:pt x="543429" y="39337"/>
                  </a:lnTo>
                  <a:lnTo>
                    <a:pt x="525386" y="40832"/>
                  </a:lnTo>
                  <a:lnTo>
                    <a:pt x="507417" y="42924"/>
                  </a:lnTo>
                  <a:close/>
                </a:path>
              </a:pathLst>
            </a:custGeom>
            <a:solidFill>
              <a:srgbClr val="1F4A79">
                <a:alpha val="2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680585" algn="ctr">
              <a:lnSpc>
                <a:spcPct val="117200"/>
              </a:lnSpc>
              <a:spcBef>
                <a:spcPts val="95"/>
              </a:spcBef>
            </a:pPr>
            <a:r>
              <a:rPr spc="160" dirty="0"/>
              <a:t>Multi-</a:t>
            </a:r>
            <a:r>
              <a:rPr spc="204" dirty="0"/>
              <a:t>Language Support</a:t>
            </a:r>
            <a:r>
              <a:rPr spc="15" dirty="0"/>
              <a:t> </a:t>
            </a:r>
            <a:r>
              <a:rPr dirty="0"/>
              <a:t>:</a:t>
            </a:r>
            <a:r>
              <a:rPr spc="20" dirty="0"/>
              <a:t> </a:t>
            </a:r>
            <a:r>
              <a:rPr spc="215" dirty="0"/>
              <a:t>Extend</a:t>
            </a:r>
            <a:r>
              <a:rPr spc="15" dirty="0"/>
              <a:t> </a:t>
            </a:r>
            <a:r>
              <a:rPr spc="165" dirty="0"/>
              <a:t>the </a:t>
            </a:r>
            <a:r>
              <a:rPr spc="250" dirty="0"/>
              <a:t>app</a:t>
            </a:r>
            <a:r>
              <a:rPr spc="40" dirty="0"/>
              <a:t> </a:t>
            </a:r>
            <a:r>
              <a:rPr spc="165" dirty="0"/>
              <a:t>to</a:t>
            </a:r>
            <a:r>
              <a:rPr spc="45" dirty="0"/>
              <a:t> </a:t>
            </a:r>
            <a:r>
              <a:rPr spc="204" dirty="0"/>
              <a:t>support</a:t>
            </a:r>
            <a:r>
              <a:rPr spc="45" dirty="0"/>
              <a:t> </a:t>
            </a:r>
            <a:r>
              <a:rPr spc="145" dirty="0"/>
              <a:t>multiple </a:t>
            </a:r>
            <a:r>
              <a:rPr spc="165" dirty="0"/>
              <a:t>languages,</a:t>
            </a:r>
            <a:r>
              <a:rPr spc="45" dirty="0"/>
              <a:t> </a:t>
            </a:r>
            <a:r>
              <a:rPr spc="195" dirty="0"/>
              <a:t>catering</a:t>
            </a:r>
            <a:r>
              <a:rPr spc="50" dirty="0"/>
              <a:t> </a:t>
            </a:r>
            <a:r>
              <a:rPr spc="130" dirty="0"/>
              <a:t>to </a:t>
            </a:r>
            <a:r>
              <a:rPr spc="195" dirty="0"/>
              <a:t>patients</a:t>
            </a:r>
            <a:r>
              <a:rPr spc="30" dirty="0"/>
              <a:t> </a:t>
            </a:r>
            <a:r>
              <a:rPr spc="165" dirty="0"/>
              <a:t>from</a:t>
            </a:r>
            <a:r>
              <a:rPr spc="35" dirty="0"/>
              <a:t> </a:t>
            </a:r>
            <a:r>
              <a:rPr spc="180" dirty="0"/>
              <a:t>diverse </a:t>
            </a:r>
            <a:r>
              <a:rPr spc="165" dirty="0"/>
              <a:t>linguistic</a:t>
            </a:r>
            <a:r>
              <a:rPr spc="30" dirty="0"/>
              <a:t> </a:t>
            </a:r>
            <a:r>
              <a:rPr spc="195" dirty="0"/>
              <a:t>backgrounds.</a:t>
            </a:r>
          </a:p>
          <a:p>
            <a:pPr>
              <a:lnSpc>
                <a:spcPct val="100000"/>
              </a:lnSpc>
              <a:spcBef>
                <a:spcPts val="1425"/>
              </a:spcBef>
            </a:pPr>
            <a:endParaRPr spc="195" dirty="0"/>
          </a:p>
          <a:p>
            <a:pPr marL="4180840" marR="5080" algn="ctr">
              <a:lnSpc>
                <a:spcPct val="115900"/>
              </a:lnSpc>
            </a:pPr>
            <a:r>
              <a:rPr sz="2050" spc="225" dirty="0"/>
              <a:t>AI-</a:t>
            </a:r>
            <a:r>
              <a:rPr sz="2050" spc="170" dirty="0"/>
              <a:t>Powered</a:t>
            </a:r>
            <a:r>
              <a:rPr sz="2050" spc="60" dirty="0"/>
              <a:t> </a:t>
            </a:r>
            <a:r>
              <a:rPr sz="2050" spc="170" dirty="0"/>
              <a:t>Predictive</a:t>
            </a:r>
            <a:r>
              <a:rPr sz="2050" spc="60" dirty="0"/>
              <a:t> </a:t>
            </a:r>
            <a:r>
              <a:rPr sz="2050" spc="160" dirty="0"/>
              <a:t>Alerts</a:t>
            </a:r>
            <a:r>
              <a:rPr sz="2050" spc="65" dirty="0"/>
              <a:t> </a:t>
            </a:r>
            <a:r>
              <a:rPr sz="2050" spc="-50" dirty="0"/>
              <a:t>: </a:t>
            </a:r>
            <a:r>
              <a:rPr sz="2050" spc="170" dirty="0"/>
              <a:t>Implement</a:t>
            </a:r>
            <a:r>
              <a:rPr sz="2050" spc="50" dirty="0"/>
              <a:t> </a:t>
            </a:r>
            <a:r>
              <a:rPr sz="2050" spc="200" dirty="0"/>
              <a:t>machine</a:t>
            </a:r>
            <a:r>
              <a:rPr sz="2050" spc="55" dirty="0"/>
              <a:t> </a:t>
            </a:r>
            <a:r>
              <a:rPr sz="2050" spc="125" dirty="0"/>
              <a:t>learning </a:t>
            </a:r>
            <a:r>
              <a:rPr sz="2050" spc="195" dirty="0"/>
              <a:t>models</a:t>
            </a:r>
            <a:r>
              <a:rPr sz="2050" spc="50" dirty="0"/>
              <a:t> </a:t>
            </a:r>
            <a:r>
              <a:rPr sz="2050" spc="160" dirty="0"/>
              <a:t>to</a:t>
            </a:r>
            <a:r>
              <a:rPr sz="2050" spc="50" dirty="0"/>
              <a:t> </a:t>
            </a:r>
            <a:r>
              <a:rPr sz="2050" spc="195" dirty="0"/>
              <a:t>predict</a:t>
            </a:r>
            <a:r>
              <a:rPr sz="2050" spc="50" dirty="0"/>
              <a:t> </a:t>
            </a:r>
            <a:r>
              <a:rPr sz="2050" spc="190" dirty="0"/>
              <a:t>emergencies </a:t>
            </a:r>
            <a:r>
              <a:rPr sz="2050" spc="229" dirty="0"/>
              <a:t>based</a:t>
            </a:r>
            <a:r>
              <a:rPr sz="2050" spc="40" dirty="0"/>
              <a:t> </a:t>
            </a:r>
            <a:r>
              <a:rPr sz="2050" spc="160" dirty="0"/>
              <a:t>on</a:t>
            </a:r>
            <a:r>
              <a:rPr sz="2050" spc="40" dirty="0"/>
              <a:t> </a:t>
            </a:r>
            <a:r>
              <a:rPr sz="2050" spc="165" dirty="0"/>
              <a:t>patient</a:t>
            </a:r>
            <a:r>
              <a:rPr sz="2050" spc="40" dirty="0"/>
              <a:t> </a:t>
            </a:r>
            <a:r>
              <a:rPr sz="2050" spc="145" dirty="0"/>
              <a:t>health</a:t>
            </a:r>
            <a:r>
              <a:rPr sz="2050" spc="40" dirty="0"/>
              <a:t> </a:t>
            </a:r>
            <a:r>
              <a:rPr sz="2050" spc="170" dirty="0"/>
              <a:t>data </a:t>
            </a:r>
            <a:r>
              <a:rPr sz="2050" spc="155" dirty="0"/>
              <a:t>trends,</a:t>
            </a:r>
            <a:r>
              <a:rPr sz="2050" spc="30" dirty="0"/>
              <a:t> </a:t>
            </a:r>
            <a:r>
              <a:rPr sz="2050" spc="175" dirty="0"/>
              <a:t>generate</a:t>
            </a:r>
            <a:r>
              <a:rPr sz="2050" spc="35" dirty="0"/>
              <a:t> </a:t>
            </a:r>
            <a:r>
              <a:rPr sz="2050" spc="170" dirty="0"/>
              <a:t>proactive </a:t>
            </a:r>
            <a:r>
              <a:rPr sz="2050" spc="155" dirty="0"/>
              <a:t>alerts</a:t>
            </a:r>
            <a:r>
              <a:rPr sz="2050" spc="40" dirty="0"/>
              <a:t> </a:t>
            </a:r>
            <a:r>
              <a:rPr sz="2050" spc="195" dirty="0"/>
              <a:t>and</a:t>
            </a:r>
            <a:r>
              <a:rPr sz="2050" spc="40" dirty="0"/>
              <a:t> </a:t>
            </a:r>
            <a:r>
              <a:rPr sz="2050" spc="210" dirty="0"/>
              <a:t>recommend </a:t>
            </a:r>
            <a:r>
              <a:rPr sz="2050" spc="165" dirty="0"/>
              <a:t>preventive</a:t>
            </a:r>
            <a:r>
              <a:rPr sz="2050" spc="45" dirty="0"/>
              <a:t> </a:t>
            </a:r>
            <a:r>
              <a:rPr sz="2050" spc="165" dirty="0"/>
              <a:t>measures.</a:t>
            </a:r>
            <a:endParaRPr sz="2050"/>
          </a:p>
        </p:txBody>
      </p:sp>
      <p:grpSp>
        <p:nvGrpSpPr>
          <p:cNvPr id="10" name="object 10"/>
          <p:cNvGrpSpPr/>
          <p:nvPr/>
        </p:nvGrpSpPr>
        <p:grpSpPr>
          <a:xfrm>
            <a:off x="9673257" y="2565912"/>
            <a:ext cx="8076565" cy="7421245"/>
            <a:chOff x="9673257" y="2565912"/>
            <a:chExt cx="8076565" cy="7421245"/>
          </a:xfrm>
        </p:grpSpPr>
        <p:sp>
          <p:nvSpPr>
            <p:cNvPr id="11" name="object 11"/>
            <p:cNvSpPr/>
            <p:nvPr/>
          </p:nvSpPr>
          <p:spPr>
            <a:xfrm>
              <a:off x="9673257" y="2565912"/>
              <a:ext cx="4218305" cy="3710940"/>
            </a:xfrm>
            <a:custGeom>
              <a:avLst/>
              <a:gdLst/>
              <a:ahLst/>
              <a:cxnLst/>
              <a:rect l="l" t="t" r="r" b="b"/>
              <a:pathLst>
                <a:path w="4218305" h="3710940">
                  <a:moveTo>
                    <a:pt x="3640250" y="3710456"/>
                  </a:moveTo>
                  <a:lnTo>
                    <a:pt x="579758" y="3710456"/>
                  </a:lnTo>
                  <a:lnTo>
                    <a:pt x="532209" y="3708534"/>
                  </a:lnTo>
                  <a:lnTo>
                    <a:pt x="485718" y="3702868"/>
                  </a:lnTo>
                  <a:lnTo>
                    <a:pt x="440436" y="3693607"/>
                  </a:lnTo>
                  <a:lnTo>
                    <a:pt x="396510" y="3680899"/>
                  </a:lnTo>
                  <a:lnTo>
                    <a:pt x="354090" y="3664896"/>
                  </a:lnTo>
                  <a:lnTo>
                    <a:pt x="313326" y="3645744"/>
                  </a:lnTo>
                  <a:lnTo>
                    <a:pt x="274366" y="3623595"/>
                  </a:lnTo>
                  <a:lnTo>
                    <a:pt x="237360" y="3598596"/>
                  </a:lnTo>
                  <a:lnTo>
                    <a:pt x="202457" y="3570898"/>
                  </a:lnTo>
                  <a:lnTo>
                    <a:pt x="169807" y="3540648"/>
                  </a:lnTo>
                  <a:lnTo>
                    <a:pt x="139558" y="3507998"/>
                  </a:lnTo>
                  <a:lnTo>
                    <a:pt x="111859" y="3473095"/>
                  </a:lnTo>
                  <a:lnTo>
                    <a:pt x="86861" y="3436089"/>
                  </a:lnTo>
                  <a:lnTo>
                    <a:pt x="64711" y="3397130"/>
                  </a:lnTo>
                  <a:lnTo>
                    <a:pt x="45560" y="3356365"/>
                  </a:lnTo>
                  <a:lnTo>
                    <a:pt x="29556" y="3313946"/>
                  </a:lnTo>
                  <a:lnTo>
                    <a:pt x="16849" y="3270020"/>
                  </a:lnTo>
                  <a:lnTo>
                    <a:pt x="7588" y="3224737"/>
                  </a:lnTo>
                  <a:lnTo>
                    <a:pt x="1921" y="3178246"/>
                  </a:lnTo>
                  <a:lnTo>
                    <a:pt x="0" y="3130697"/>
                  </a:lnTo>
                  <a:lnTo>
                    <a:pt x="0" y="579758"/>
                  </a:lnTo>
                  <a:lnTo>
                    <a:pt x="1921" y="532209"/>
                  </a:lnTo>
                  <a:lnTo>
                    <a:pt x="7588" y="485718"/>
                  </a:lnTo>
                  <a:lnTo>
                    <a:pt x="16849" y="440436"/>
                  </a:lnTo>
                  <a:lnTo>
                    <a:pt x="29556" y="396510"/>
                  </a:lnTo>
                  <a:lnTo>
                    <a:pt x="45560" y="354090"/>
                  </a:lnTo>
                  <a:lnTo>
                    <a:pt x="64711" y="313326"/>
                  </a:lnTo>
                  <a:lnTo>
                    <a:pt x="86861" y="274366"/>
                  </a:lnTo>
                  <a:lnTo>
                    <a:pt x="111859" y="237360"/>
                  </a:lnTo>
                  <a:lnTo>
                    <a:pt x="139558" y="202457"/>
                  </a:lnTo>
                  <a:lnTo>
                    <a:pt x="169807" y="169807"/>
                  </a:lnTo>
                  <a:lnTo>
                    <a:pt x="202457" y="139558"/>
                  </a:lnTo>
                  <a:lnTo>
                    <a:pt x="237360" y="111859"/>
                  </a:lnTo>
                  <a:lnTo>
                    <a:pt x="274366" y="86861"/>
                  </a:lnTo>
                  <a:lnTo>
                    <a:pt x="313326" y="64711"/>
                  </a:lnTo>
                  <a:lnTo>
                    <a:pt x="354090" y="45560"/>
                  </a:lnTo>
                  <a:lnTo>
                    <a:pt x="396510" y="29556"/>
                  </a:lnTo>
                  <a:lnTo>
                    <a:pt x="440436" y="16849"/>
                  </a:lnTo>
                  <a:lnTo>
                    <a:pt x="485718" y="7588"/>
                  </a:lnTo>
                  <a:lnTo>
                    <a:pt x="532209" y="1921"/>
                  </a:lnTo>
                  <a:lnTo>
                    <a:pt x="579758" y="0"/>
                  </a:lnTo>
                  <a:lnTo>
                    <a:pt x="3640250" y="0"/>
                  </a:lnTo>
                  <a:lnTo>
                    <a:pt x="3687799" y="1921"/>
                  </a:lnTo>
                  <a:lnTo>
                    <a:pt x="3734290" y="7588"/>
                  </a:lnTo>
                  <a:lnTo>
                    <a:pt x="3779573" y="16849"/>
                  </a:lnTo>
                  <a:lnTo>
                    <a:pt x="3823499" y="29556"/>
                  </a:lnTo>
                  <a:lnTo>
                    <a:pt x="3865918" y="45560"/>
                  </a:lnTo>
                  <a:lnTo>
                    <a:pt x="3906683" y="64711"/>
                  </a:lnTo>
                  <a:lnTo>
                    <a:pt x="3945642" y="86861"/>
                  </a:lnTo>
                  <a:lnTo>
                    <a:pt x="3982648" y="111859"/>
                  </a:lnTo>
                  <a:lnTo>
                    <a:pt x="4017551" y="139558"/>
                  </a:lnTo>
                  <a:lnTo>
                    <a:pt x="4050202" y="169807"/>
                  </a:lnTo>
                  <a:lnTo>
                    <a:pt x="4080451" y="202457"/>
                  </a:lnTo>
                  <a:lnTo>
                    <a:pt x="4108149" y="237360"/>
                  </a:lnTo>
                  <a:lnTo>
                    <a:pt x="4133148" y="274366"/>
                  </a:lnTo>
                  <a:lnTo>
                    <a:pt x="4155298" y="313326"/>
                  </a:lnTo>
                  <a:lnTo>
                    <a:pt x="4174449" y="354090"/>
                  </a:lnTo>
                  <a:lnTo>
                    <a:pt x="4190453" y="396510"/>
                  </a:lnTo>
                  <a:lnTo>
                    <a:pt x="4203160" y="440436"/>
                  </a:lnTo>
                  <a:lnTo>
                    <a:pt x="4212421" y="485718"/>
                  </a:lnTo>
                  <a:lnTo>
                    <a:pt x="4217745" y="529398"/>
                  </a:lnTo>
                  <a:lnTo>
                    <a:pt x="4217745" y="3181057"/>
                  </a:lnTo>
                  <a:lnTo>
                    <a:pt x="4212421" y="3224737"/>
                  </a:lnTo>
                  <a:lnTo>
                    <a:pt x="4203160" y="3270020"/>
                  </a:lnTo>
                  <a:lnTo>
                    <a:pt x="4190453" y="3313946"/>
                  </a:lnTo>
                  <a:lnTo>
                    <a:pt x="4174449" y="3356365"/>
                  </a:lnTo>
                  <a:lnTo>
                    <a:pt x="4155298" y="3397130"/>
                  </a:lnTo>
                  <a:lnTo>
                    <a:pt x="4133148" y="3436089"/>
                  </a:lnTo>
                  <a:lnTo>
                    <a:pt x="4108149" y="3473095"/>
                  </a:lnTo>
                  <a:lnTo>
                    <a:pt x="4080451" y="3507998"/>
                  </a:lnTo>
                  <a:lnTo>
                    <a:pt x="4050202" y="3540648"/>
                  </a:lnTo>
                  <a:lnTo>
                    <a:pt x="4017551" y="3570898"/>
                  </a:lnTo>
                  <a:lnTo>
                    <a:pt x="3982648" y="3598596"/>
                  </a:lnTo>
                  <a:lnTo>
                    <a:pt x="3945642" y="3623595"/>
                  </a:lnTo>
                  <a:lnTo>
                    <a:pt x="3906683" y="3645744"/>
                  </a:lnTo>
                  <a:lnTo>
                    <a:pt x="3865918" y="3664896"/>
                  </a:lnTo>
                  <a:lnTo>
                    <a:pt x="3823499" y="3680899"/>
                  </a:lnTo>
                  <a:lnTo>
                    <a:pt x="3779573" y="3693607"/>
                  </a:lnTo>
                  <a:lnTo>
                    <a:pt x="3734290" y="3702868"/>
                  </a:lnTo>
                  <a:lnTo>
                    <a:pt x="3687799" y="3708534"/>
                  </a:lnTo>
                  <a:lnTo>
                    <a:pt x="3640250" y="3710456"/>
                  </a:lnTo>
                  <a:close/>
                </a:path>
              </a:pathLst>
            </a:custGeom>
            <a:solidFill>
              <a:srgbClr val="FFFFFF">
                <a:alpha val="2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73257" y="2565919"/>
              <a:ext cx="4219575" cy="3710940"/>
            </a:xfrm>
            <a:custGeom>
              <a:avLst/>
              <a:gdLst/>
              <a:ahLst/>
              <a:cxnLst/>
              <a:rect l="l" t="t" r="r" b="b"/>
              <a:pathLst>
                <a:path w="4219575" h="3710940">
                  <a:moveTo>
                    <a:pt x="846440" y="38142"/>
                  </a:moveTo>
                  <a:lnTo>
                    <a:pt x="732140" y="38142"/>
                  </a:lnTo>
                  <a:lnTo>
                    <a:pt x="732140" y="1"/>
                  </a:lnTo>
                  <a:lnTo>
                    <a:pt x="846440" y="1"/>
                  </a:lnTo>
                  <a:lnTo>
                    <a:pt x="846440" y="38142"/>
                  </a:lnTo>
                  <a:close/>
                </a:path>
                <a:path w="4219575" h="3710940">
                  <a:moveTo>
                    <a:pt x="998840" y="38142"/>
                  </a:moveTo>
                  <a:lnTo>
                    <a:pt x="884540" y="38142"/>
                  </a:lnTo>
                  <a:lnTo>
                    <a:pt x="884540" y="3"/>
                  </a:lnTo>
                  <a:lnTo>
                    <a:pt x="998840" y="3"/>
                  </a:lnTo>
                  <a:lnTo>
                    <a:pt x="998840" y="38142"/>
                  </a:lnTo>
                  <a:close/>
                </a:path>
                <a:path w="4219575" h="3710940">
                  <a:moveTo>
                    <a:pt x="1151240" y="38142"/>
                  </a:moveTo>
                  <a:lnTo>
                    <a:pt x="1036940" y="38142"/>
                  </a:lnTo>
                  <a:lnTo>
                    <a:pt x="1036940" y="5"/>
                  </a:lnTo>
                  <a:lnTo>
                    <a:pt x="1151240" y="5"/>
                  </a:lnTo>
                  <a:lnTo>
                    <a:pt x="1151240" y="38142"/>
                  </a:lnTo>
                  <a:close/>
                </a:path>
                <a:path w="4219575" h="3710940">
                  <a:moveTo>
                    <a:pt x="1303640" y="38142"/>
                  </a:moveTo>
                  <a:lnTo>
                    <a:pt x="1189340" y="38142"/>
                  </a:lnTo>
                  <a:lnTo>
                    <a:pt x="1189340" y="7"/>
                  </a:lnTo>
                  <a:lnTo>
                    <a:pt x="1303640" y="7"/>
                  </a:lnTo>
                  <a:lnTo>
                    <a:pt x="1303640" y="38142"/>
                  </a:lnTo>
                  <a:close/>
                </a:path>
                <a:path w="4219575" h="3710940">
                  <a:moveTo>
                    <a:pt x="1456040" y="38142"/>
                  </a:moveTo>
                  <a:lnTo>
                    <a:pt x="1341740" y="38142"/>
                  </a:lnTo>
                  <a:lnTo>
                    <a:pt x="1341740" y="8"/>
                  </a:lnTo>
                  <a:lnTo>
                    <a:pt x="1456040" y="8"/>
                  </a:lnTo>
                  <a:lnTo>
                    <a:pt x="1456040" y="38142"/>
                  </a:lnTo>
                  <a:close/>
                </a:path>
                <a:path w="4219575" h="3710940">
                  <a:moveTo>
                    <a:pt x="1608440" y="38142"/>
                  </a:moveTo>
                  <a:lnTo>
                    <a:pt x="1494140" y="38142"/>
                  </a:lnTo>
                  <a:lnTo>
                    <a:pt x="1494140" y="10"/>
                  </a:lnTo>
                  <a:lnTo>
                    <a:pt x="1608440" y="10"/>
                  </a:lnTo>
                  <a:lnTo>
                    <a:pt x="1608440" y="38142"/>
                  </a:lnTo>
                  <a:close/>
                </a:path>
                <a:path w="4219575" h="3710940">
                  <a:moveTo>
                    <a:pt x="1760840" y="38142"/>
                  </a:moveTo>
                  <a:lnTo>
                    <a:pt x="1646540" y="38142"/>
                  </a:lnTo>
                  <a:lnTo>
                    <a:pt x="1646540" y="12"/>
                  </a:lnTo>
                  <a:lnTo>
                    <a:pt x="1760840" y="12"/>
                  </a:lnTo>
                  <a:lnTo>
                    <a:pt x="1760840" y="38142"/>
                  </a:lnTo>
                  <a:close/>
                </a:path>
                <a:path w="4219575" h="3710940">
                  <a:moveTo>
                    <a:pt x="1913240" y="38142"/>
                  </a:moveTo>
                  <a:lnTo>
                    <a:pt x="1798940" y="38142"/>
                  </a:lnTo>
                  <a:lnTo>
                    <a:pt x="1798940" y="14"/>
                  </a:lnTo>
                  <a:lnTo>
                    <a:pt x="1913240" y="14"/>
                  </a:lnTo>
                  <a:lnTo>
                    <a:pt x="1913240" y="38142"/>
                  </a:lnTo>
                  <a:close/>
                </a:path>
                <a:path w="4219575" h="3710940">
                  <a:moveTo>
                    <a:pt x="2065640" y="38142"/>
                  </a:moveTo>
                  <a:lnTo>
                    <a:pt x="1951340" y="38142"/>
                  </a:lnTo>
                  <a:lnTo>
                    <a:pt x="1951340" y="15"/>
                  </a:lnTo>
                  <a:lnTo>
                    <a:pt x="2065640" y="15"/>
                  </a:lnTo>
                  <a:lnTo>
                    <a:pt x="2065640" y="38142"/>
                  </a:lnTo>
                  <a:close/>
                </a:path>
                <a:path w="4219575" h="3710940">
                  <a:moveTo>
                    <a:pt x="2218040" y="38142"/>
                  </a:moveTo>
                  <a:lnTo>
                    <a:pt x="2103740" y="38142"/>
                  </a:lnTo>
                  <a:lnTo>
                    <a:pt x="2103740" y="17"/>
                  </a:lnTo>
                  <a:lnTo>
                    <a:pt x="2218040" y="17"/>
                  </a:lnTo>
                  <a:lnTo>
                    <a:pt x="2218040" y="38142"/>
                  </a:lnTo>
                  <a:close/>
                </a:path>
                <a:path w="4219575" h="3710940">
                  <a:moveTo>
                    <a:pt x="2370440" y="38142"/>
                  </a:moveTo>
                  <a:lnTo>
                    <a:pt x="2256140" y="38142"/>
                  </a:lnTo>
                  <a:lnTo>
                    <a:pt x="2256140" y="19"/>
                  </a:lnTo>
                  <a:lnTo>
                    <a:pt x="2370440" y="19"/>
                  </a:lnTo>
                  <a:lnTo>
                    <a:pt x="2370440" y="38142"/>
                  </a:lnTo>
                  <a:close/>
                </a:path>
                <a:path w="4219575" h="3710940">
                  <a:moveTo>
                    <a:pt x="2522840" y="38142"/>
                  </a:moveTo>
                  <a:lnTo>
                    <a:pt x="2408540" y="38142"/>
                  </a:lnTo>
                  <a:lnTo>
                    <a:pt x="2408540" y="21"/>
                  </a:lnTo>
                  <a:lnTo>
                    <a:pt x="2522840" y="21"/>
                  </a:lnTo>
                  <a:lnTo>
                    <a:pt x="2522840" y="38142"/>
                  </a:lnTo>
                  <a:close/>
                </a:path>
                <a:path w="4219575" h="3710940">
                  <a:moveTo>
                    <a:pt x="2675240" y="38142"/>
                  </a:moveTo>
                  <a:lnTo>
                    <a:pt x="2560940" y="38142"/>
                  </a:lnTo>
                  <a:lnTo>
                    <a:pt x="2560940" y="22"/>
                  </a:lnTo>
                  <a:lnTo>
                    <a:pt x="2675240" y="22"/>
                  </a:lnTo>
                  <a:lnTo>
                    <a:pt x="2675240" y="38142"/>
                  </a:lnTo>
                  <a:close/>
                </a:path>
                <a:path w="4219575" h="3710940">
                  <a:moveTo>
                    <a:pt x="2827640" y="38142"/>
                  </a:moveTo>
                  <a:lnTo>
                    <a:pt x="2713340" y="38142"/>
                  </a:lnTo>
                  <a:lnTo>
                    <a:pt x="2713340" y="24"/>
                  </a:lnTo>
                  <a:lnTo>
                    <a:pt x="2827640" y="24"/>
                  </a:lnTo>
                  <a:lnTo>
                    <a:pt x="2827640" y="38142"/>
                  </a:lnTo>
                  <a:close/>
                </a:path>
                <a:path w="4219575" h="3710940">
                  <a:moveTo>
                    <a:pt x="2980040" y="38142"/>
                  </a:moveTo>
                  <a:lnTo>
                    <a:pt x="2865740" y="38142"/>
                  </a:lnTo>
                  <a:lnTo>
                    <a:pt x="2865740" y="26"/>
                  </a:lnTo>
                  <a:lnTo>
                    <a:pt x="2980040" y="26"/>
                  </a:lnTo>
                  <a:lnTo>
                    <a:pt x="2980040" y="38142"/>
                  </a:lnTo>
                  <a:close/>
                </a:path>
                <a:path w="4219575" h="3710940">
                  <a:moveTo>
                    <a:pt x="3132440" y="38142"/>
                  </a:moveTo>
                  <a:lnTo>
                    <a:pt x="3018140" y="38142"/>
                  </a:lnTo>
                  <a:lnTo>
                    <a:pt x="3018140" y="28"/>
                  </a:lnTo>
                  <a:lnTo>
                    <a:pt x="3132440" y="28"/>
                  </a:lnTo>
                  <a:lnTo>
                    <a:pt x="3132440" y="38142"/>
                  </a:lnTo>
                  <a:close/>
                </a:path>
                <a:path w="4219575" h="3710940">
                  <a:moveTo>
                    <a:pt x="3284840" y="38142"/>
                  </a:moveTo>
                  <a:lnTo>
                    <a:pt x="3170540" y="38142"/>
                  </a:lnTo>
                  <a:lnTo>
                    <a:pt x="3170540" y="30"/>
                  </a:lnTo>
                  <a:lnTo>
                    <a:pt x="3284840" y="30"/>
                  </a:lnTo>
                  <a:lnTo>
                    <a:pt x="3284840" y="38142"/>
                  </a:lnTo>
                  <a:close/>
                </a:path>
                <a:path w="4219575" h="3710940">
                  <a:moveTo>
                    <a:pt x="3437240" y="38142"/>
                  </a:moveTo>
                  <a:lnTo>
                    <a:pt x="3322940" y="38142"/>
                  </a:lnTo>
                  <a:lnTo>
                    <a:pt x="3322940" y="31"/>
                  </a:lnTo>
                  <a:lnTo>
                    <a:pt x="3437240" y="31"/>
                  </a:lnTo>
                  <a:lnTo>
                    <a:pt x="3437240" y="38142"/>
                  </a:lnTo>
                  <a:close/>
                </a:path>
                <a:path w="4219575" h="3710940">
                  <a:moveTo>
                    <a:pt x="3589640" y="38142"/>
                  </a:moveTo>
                  <a:lnTo>
                    <a:pt x="3475340" y="38142"/>
                  </a:lnTo>
                  <a:lnTo>
                    <a:pt x="3475340" y="33"/>
                  </a:lnTo>
                  <a:lnTo>
                    <a:pt x="3589640" y="33"/>
                  </a:lnTo>
                  <a:lnTo>
                    <a:pt x="3589640" y="38142"/>
                  </a:lnTo>
                  <a:close/>
                </a:path>
                <a:path w="4219575" h="3710940">
                  <a:moveTo>
                    <a:pt x="3735289" y="46467"/>
                  </a:moveTo>
                  <a:lnTo>
                    <a:pt x="3711718" y="42824"/>
                  </a:lnTo>
                  <a:lnTo>
                    <a:pt x="3688001" y="40223"/>
                  </a:lnTo>
                  <a:lnTo>
                    <a:pt x="3664140" y="38662"/>
                  </a:lnTo>
                  <a:lnTo>
                    <a:pt x="3640132" y="38142"/>
                  </a:lnTo>
                  <a:lnTo>
                    <a:pt x="3627740" y="38142"/>
                  </a:lnTo>
                  <a:lnTo>
                    <a:pt x="3627740" y="35"/>
                  </a:lnTo>
                  <a:lnTo>
                    <a:pt x="3640128" y="35"/>
                  </a:lnTo>
                  <a:lnTo>
                    <a:pt x="3687680" y="1964"/>
                  </a:lnTo>
                  <a:lnTo>
                    <a:pt x="3734169" y="7630"/>
                  </a:lnTo>
                  <a:lnTo>
                    <a:pt x="3741889" y="9208"/>
                  </a:lnTo>
                  <a:lnTo>
                    <a:pt x="3735289" y="46467"/>
                  </a:lnTo>
                  <a:close/>
                </a:path>
                <a:path w="4219575" h="3710940">
                  <a:moveTo>
                    <a:pt x="3870631" y="89483"/>
                  </a:moveTo>
                  <a:lnTo>
                    <a:pt x="3846164" y="78689"/>
                  </a:lnTo>
                  <a:lnTo>
                    <a:pt x="3821258" y="69150"/>
                  </a:lnTo>
                  <a:lnTo>
                    <a:pt x="3795914" y="60865"/>
                  </a:lnTo>
                  <a:lnTo>
                    <a:pt x="3770132" y="53834"/>
                  </a:lnTo>
                  <a:lnTo>
                    <a:pt x="3779241" y="16848"/>
                  </a:lnTo>
                  <a:lnTo>
                    <a:pt x="3823375" y="29597"/>
                  </a:lnTo>
                  <a:lnTo>
                    <a:pt x="3865793" y="45601"/>
                  </a:lnTo>
                  <a:lnTo>
                    <a:pt x="3886678" y="55413"/>
                  </a:lnTo>
                  <a:lnTo>
                    <a:pt x="3870631" y="89483"/>
                  </a:lnTo>
                  <a:close/>
                </a:path>
                <a:path w="4219575" h="3710940">
                  <a:moveTo>
                    <a:pt x="3990152" y="166414"/>
                  </a:moveTo>
                  <a:lnTo>
                    <a:pt x="3969313" y="149607"/>
                  </a:lnTo>
                  <a:lnTo>
                    <a:pt x="3947739" y="133893"/>
                  </a:lnTo>
                  <a:lnTo>
                    <a:pt x="3925431" y="119272"/>
                  </a:lnTo>
                  <a:lnTo>
                    <a:pt x="3902388" y="105745"/>
                  </a:lnTo>
                  <a:lnTo>
                    <a:pt x="3920670" y="72775"/>
                  </a:lnTo>
                  <a:lnTo>
                    <a:pt x="3945515" y="86900"/>
                  </a:lnTo>
                  <a:lnTo>
                    <a:pt x="3982519" y="111898"/>
                  </a:lnTo>
                  <a:lnTo>
                    <a:pt x="4014709" y="137443"/>
                  </a:lnTo>
                  <a:lnTo>
                    <a:pt x="3990152" y="166414"/>
                  </a:lnTo>
                  <a:close/>
                </a:path>
                <a:path w="4219575" h="3710940">
                  <a:moveTo>
                    <a:pt x="4085698" y="271721"/>
                  </a:moveTo>
                  <a:lnTo>
                    <a:pt x="4070029" y="250245"/>
                  </a:lnTo>
                  <a:lnTo>
                    <a:pt x="4053147" y="229334"/>
                  </a:lnTo>
                  <a:lnTo>
                    <a:pt x="4035358" y="209408"/>
                  </a:lnTo>
                  <a:lnTo>
                    <a:pt x="4016562" y="190326"/>
                  </a:lnTo>
                  <a:lnTo>
                    <a:pt x="4042840" y="163145"/>
                  </a:lnTo>
                  <a:lnTo>
                    <a:pt x="4050070" y="169844"/>
                  </a:lnTo>
                  <a:lnTo>
                    <a:pt x="4080319" y="202493"/>
                  </a:lnTo>
                  <a:lnTo>
                    <a:pt x="4108016" y="237395"/>
                  </a:lnTo>
                  <a:lnTo>
                    <a:pt x="4116602" y="250105"/>
                  </a:lnTo>
                  <a:lnTo>
                    <a:pt x="4116697" y="250245"/>
                  </a:lnTo>
                  <a:lnTo>
                    <a:pt x="4085698" y="271721"/>
                  </a:lnTo>
                  <a:close/>
                </a:path>
                <a:path w="4219575" h="3710940">
                  <a:moveTo>
                    <a:pt x="4150522" y="397992"/>
                  </a:moveTo>
                  <a:lnTo>
                    <a:pt x="4140943" y="373067"/>
                  </a:lnTo>
                  <a:lnTo>
                    <a:pt x="4130158" y="348691"/>
                  </a:lnTo>
                  <a:lnTo>
                    <a:pt x="4118169" y="324865"/>
                  </a:lnTo>
                  <a:lnTo>
                    <a:pt x="4104974" y="301588"/>
                  </a:lnTo>
                  <a:lnTo>
                    <a:pt x="4137410" y="282131"/>
                  </a:lnTo>
                  <a:lnTo>
                    <a:pt x="4155163" y="313358"/>
                  </a:lnTo>
                  <a:lnTo>
                    <a:pt x="4174313" y="354121"/>
                  </a:lnTo>
                  <a:lnTo>
                    <a:pt x="4186086" y="385324"/>
                  </a:lnTo>
                  <a:lnTo>
                    <a:pt x="4150522" y="397992"/>
                  </a:lnTo>
                  <a:close/>
                </a:path>
                <a:path w="4219575" h="3710940">
                  <a:moveTo>
                    <a:pt x="4180093" y="536780"/>
                  </a:moveTo>
                  <a:lnTo>
                    <a:pt x="4177346" y="510158"/>
                  </a:lnTo>
                  <a:lnTo>
                    <a:pt x="4173306" y="483802"/>
                  </a:lnTo>
                  <a:lnTo>
                    <a:pt x="4167972" y="457711"/>
                  </a:lnTo>
                  <a:lnTo>
                    <a:pt x="4161344" y="431886"/>
                  </a:lnTo>
                  <a:lnTo>
                    <a:pt x="4197574" y="421627"/>
                  </a:lnTo>
                  <a:lnTo>
                    <a:pt x="4203024" y="440463"/>
                  </a:lnTo>
                  <a:lnTo>
                    <a:pt x="4212285" y="485745"/>
                  </a:lnTo>
                  <a:lnTo>
                    <a:pt x="4217951" y="532234"/>
                  </a:lnTo>
                  <a:lnTo>
                    <a:pt x="4218014" y="533805"/>
                  </a:lnTo>
                  <a:lnTo>
                    <a:pt x="4180093" y="536780"/>
                  </a:lnTo>
                  <a:close/>
                </a:path>
                <a:path w="4219575" h="3710940">
                  <a:moveTo>
                    <a:pt x="4219575" y="686773"/>
                  </a:moveTo>
                  <a:lnTo>
                    <a:pt x="4181772" y="686773"/>
                  </a:lnTo>
                  <a:lnTo>
                    <a:pt x="4181726" y="572560"/>
                  </a:lnTo>
                  <a:lnTo>
                    <a:pt x="4219574" y="572321"/>
                  </a:lnTo>
                  <a:lnTo>
                    <a:pt x="4219575" y="686773"/>
                  </a:lnTo>
                  <a:close/>
                </a:path>
                <a:path w="4219575" h="3710940">
                  <a:moveTo>
                    <a:pt x="4219575" y="839173"/>
                  </a:moveTo>
                  <a:lnTo>
                    <a:pt x="4181772" y="839173"/>
                  </a:lnTo>
                  <a:lnTo>
                    <a:pt x="4181772" y="724873"/>
                  </a:lnTo>
                  <a:lnTo>
                    <a:pt x="4219575" y="724873"/>
                  </a:lnTo>
                  <a:lnTo>
                    <a:pt x="4219575" y="839173"/>
                  </a:lnTo>
                  <a:close/>
                </a:path>
                <a:path w="4219575" h="3710940">
                  <a:moveTo>
                    <a:pt x="4219575" y="991573"/>
                  </a:moveTo>
                  <a:lnTo>
                    <a:pt x="4181772" y="991573"/>
                  </a:lnTo>
                  <a:lnTo>
                    <a:pt x="4181772" y="877273"/>
                  </a:lnTo>
                  <a:lnTo>
                    <a:pt x="4219575" y="877273"/>
                  </a:lnTo>
                  <a:lnTo>
                    <a:pt x="4219575" y="991573"/>
                  </a:lnTo>
                  <a:close/>
                </a:path>
                <a:path w="4219575" h="3710940">
                  <a:moveTo>
                    <a:pt x="4219575" y="1143973"/>
                  </a:moveTo>
                  <a:lnTo>
                    <a:pt x="4181772" y="1143973"/>
                  </a:lnTo>
                  <a:lnTo>
                    <a:pt x="4181772" y="1029673"/>
                  </a:lnTo>
                  <a:lnTo>
                    <a:pt x="4219575" y="1029673"/>
                  </a:lnTo>
                  <a:lnTo>
                    <a:pt x="4219575" y="1143973"/>
                  </a:lnTo>
                  <a:close/>
                </a:path>
                <a:path w="4219575" h="3710940">
                  <a:moveTo>
                    <a:pt x="4219575" y="1296373"/>
                  </a:moveTo>
                  <a:lnTo>
                    <a:pt x="4181772" y="1296373"/>
                  </a:lnTo>
                  <a:lnTo>
                    <a:pt x="4181772" y="1182073"/>
                  </a:lnTo>
                  <a:lnTo>
                    <a:pt x="4219575" y="1182073"/>
                  </a:lnTo>
                  <a:lnTo>
                    <a:pt x="4219575" y="1296373"/>
                  </a:lnTo>
                  <a:close/>
                </a:path>
                <a:path w="4219575" h="3710940">
                  <a:moveTo>
                    <a:pt x="4219575" y="1448773"/>
                  </a:moveTo>
                  <a:lnTo>
                    <a:pt x="4181772" y="1448773"/>
                  </a:lnTo>
                  <a:lnTo>
                    <a:pt x="4181772" y="1334473"/>
                  </a:lnTo>
                  <a:lnTo>
                    <a:pt x="4219575" y="1334473"/>
                  </a:lnTo>
                  <a:lnTo>
                    <a:pt x="4219575" y="1448773"/>
                  </a:lnTo>
                  <a:close/>
                </a:path>
                <a:path w="4219575" h="3710940">
                  <a:moveTo>
                    <a:pt x="4219575" y="1601173"/>
                  </a:moveTo>
                  <a:lnTo>
                    <a:pt x="4181772" y="1601173"/>
                  </a:lnTo>
                  <a:lnTo>
                    <a:pt x="4181772" y="1486873"/>
                  </a:lnTo>
                  <a:lnTo>
                    <a:pt x="4219575" y="1486873"/>
                  </a:lnTo>
                  <a:lnTo>
                    <a:pt x="4219575" y="1601173"/>
                  </a:lnTo>
                  <a:close/>
                </a:path>
                <a:path w="4219575" h="3710940">
                  <a:moveTo>
                    <a:pt x="4219575" y="1753573"/>
                  </a:moveTo>
                  <a:lnTo>
                    <a:pt x="4181772" y="1753573"/>
                  </a:lnTo>
                  <a:lnTo>
                    <a:pt x="4181772" y="1639273"/>
                  </a:lnTo>
                  <a:lnTo>
                    <a:pt x="4219575" y="1639273"/>
                  </a:lnTo>
                  <a:lnTo>
                    <a:pt x="4219575" y="1753573"/>
                  </a:lnTo>
                  <a:close/>
                </a:path>
                <a:path w="4219575" h="3710940">
                  <a:moveTo>
                    <a:pt x="4219575" y="1905973"/>
                  </a:moveTo>
                  <a:lnTo>
                    <a:pt x="4181772" y="1905973"/>
                  </a:lnTo>
                  <a:lnTo>
                    <a:pt x="4181772" y="1791673"/>
                  </a:lnTo>
                  <a:lnTo>
                    <a:pt x="4219575" y="1791673"/>
                  </a:lnTo>
                  <a:lnTo>
                    <a:pt x="4219575" y="1905973"/>
                  </a:lnTo>
                  <a:close/>
                </a:path>
                <a:path w="4219575" h="3710940">
                  <a:moveTo>
                    <a:pt x="4219575" y="2058373"/>
                  </a:moveTo>
                  <a:lnTo>
                    <a:pt x="4181772" y="2058373"/>
                  </a:lnTo>
                  <a:lnTo>
                    <a:pt x="4181772" y="1944073"/>
                  </a:lnTo>
                  <a:lnTo>
                    <a:pt x="4219575" y="1944073"/>
                  </a:lnTo>
                  <a:lnTo>
                    <a:pt x="4219575" y="2058373"/>
                  </a:lnTo>
                  <a:close/>
                </a:path>
                <a:path w="4219575" h="3710940">
                  <a:moveTo>
                    <a:pt x="4219575" y="2210773"/>
                  </a:moveTo>
                  <a:lnTo>
                    <a:pt x="4181772" y="2210773"/>
                  </a:lnTo>
                  <a:lnTo>
                    <a:pt x="4181772" y="2096473"/>
                  </a:lnTo>
                  <a:lnTo>
                    <a:pt x="4219575" y="2096473"/>
                  </a:lnTo>
                  <a:lnTo>
                    <a:pt x="4219575" y="2210773"/>
                  </a:lnTo>
                  <a:close/>
                </a:path>
                <a:path w="4219575" h="3710940">
                  <a:moveTo>
                    <a:pt x="4219575" y="2363173"/>
                  </a:moveTo>
                  <a:lnTo>
                    <a:pt x="4181772" y="2363173"/>
                  </a:lnTo>
                  <a:lnTo>
                    <a:pt x="4181772" y="2248873"/>
                  </a:lnTo>
                  <a:lnTo>
                    <a:pt x="4219575" y="2248873"/>
                  </a:lnTo>
                  <a:lnTo>
                    <a:pt x="4219575" y="2363173"/>
                  </a:lnTo>
                  <a:close/>
                </a:path>
                <a:path w="4219575" h="3710940">
                  <a:moveTo>
                    <a:pt x="4219575" y="2515573"/>
                  </a:moveTo>
                  <a:lnTo>
                    <a:pt x="4181772" y="2515573"/>
                  </a:lnTo>
                  <a:lnTo>
                    <a:pt x="4181772" y="2401273"/>
                  </a:lnTo>
                  <a:lnTo>
                    <a:pt x="4219575" y="2401273"/>
                  </a:lnTo>
                  <a:lnTo>
                    <a:pt x="4219575" y="2515573"/>
                  </a:lnTo>
                  <a:close/>
                </a:path>
                <a:path w="4219575" h="3710940">
                  <a:moveTo>
                    <a:pt x="4219575" y="2667973"/>
                  </a:moveTo>
                  <a:lnTo>
                    <a:pt x="4181772" y="2667973"/>
                  </a:lnTo>
                  <a:lnTo>
                    <a:pt x="4181772" y="2553673"/>
                  </a:lnTo>
                  <a:lnTo>
                    <a:pt x="4219575" y="2553673"/>
                  </a:lnTo>
                  <a:lnTo>
                    <a:pt x="4219575" y="2667973"/>
                  </a:lnTo>
                  <a:close/>
                </a:path>
                <a:path w="4219575" h="3710940">
                  <a:moveTo>
                    <a:pt x="4219575" y="2820373"/>
                  </a:moveTo>
                  <a:lnTo>
                    <a:pt x="4181772" y="2820373"/>
                  </a:lnTo>
                  <a:lnTo>
                    <a:pt x="4181772" y="2706073"/>
                  </a:lnTo>
                  <a:lnTo>
                    <a:pt x="4219575" y="2706073"/>
                  </a:lnTo>
                  <a:lnTo>
                    <a:pt x="4219575" y="2820373"/>
                  </a:lnTo>
                  <a:close/>
                </a:path>
                <a:path w="4219575" h="3710940">
                  <a:moveTo>
                    <a:pt x="4219575" y="2972773"/>
                  </a:moveTo>
                  <a:lnTo>
                    <a:pt x="4181772" y="2972773"/>
                  </a:lnTo>
                  <a:lnTo>
                    <a:pt x="4181772" y="2858473"/>
                  </a:lnTo>
                  <a:lnTo>
                    <a:pt x="4219575" y="2858473"/>
                  </a:lnTo>
                  <a:lnTo>
                    <a:pt x="4219575" y="2972773"/>
                  </a:lnTo>
                  <a:close/>
                </a:path>
                <a:path w="4219575" h="3710940">
                  <a:moveTo>
                    <a:pt x="4219575" y="3125173"/>
                  </a:moveTo>
                  <a:lnTo>
                    <a:pt x="4181772" y="3125173"/>
                  </a:lnTo>
                  <a:lnTo>
                    <a:pt x="4181772" y="3010873"/>
                  </a:lnTo>
                  <a:lnTo>
                    <a:pt x="4219575" y="3010873"/>
                  </a:lnTo>
                  <a:lnTo>
                    <a:pt x="4219575" y="3125173"/>
                  </a:lnTo>
                  <a:close/>
                </a:path>
                <a:path w="4219575" h="3710940">
                  <a:moveTo>
                    <a:pt x="4201142" y="3276459"/>
                  </a:moveTo>
                  <a:lnTo>
                    <a:pt x="4164483" y="3266958"/>
                  </a:lnTo>
                  <a:lnTo>
                    <a:pt x="4170533" y="3240994"/>
                  </a:lnTo>
                  <a:lnTo>
                    <a:pt x="4175286" y="3214785"/>
                  </a:lnTo>
                  <a:lnTo>
                    <a:pt x="4178742" y="3188332"/>
                  </a:lnTo>
                  <a:lnTo>
                    <a:pt x="4180902" y="3161634"/>
                  </a:lnTo>
                  <a:lnTo>
                    <a:pt x="4218534" y="3163755"/>
                  </a:lnTo>
                  <a:lnTo>
                    <a:pt x="4217951" y="3178186"/>
                  </a:lnTo>
                  <a:lnTo>
                    <a:pt x="4212285" y="3224675"/>
                  </a:lnTo>
                  <a:lnTo>
                    <a:pt x="4203024" y="3269956"/>
                  </a:lnTo>
                  <a:lnTo>
                    <a:pt x="4201142" y="3276459"/>
                  </a:lnTo>
                  <a:close/>
                </a:path>
                <a:path w="4219575" h="3710940">
                  <a:moveTo>
                    <a:pt x="4143716" y="3417196"/>
                  </a:moveTo>
                  <a:lnTo>
                    <a:pt x="4110996" y="3398537"/>
                  </a:lnTo>
                  <a:lnTo>
                    <a:pt x="4123670" y="3374982"/>
                  </a:lnTo>
                  <a:lnTo>
                    <a:pt x="4135128" y="3350903"/>
                  </a:lnTo>
                  <a:lnTo>
                    <a:pt x="4145368" y="3326299"/>
                  </a:lnTo>
                  <a:lnTo>
                    <a:pt x="4154392" y="3301172"/>
                  </a:lnTo>
                  <a:lnTo>
                    <a:pt x="4190529" y="3313148"/>
                  </a:lnTo>
                  <a:lnTo>
                    <a:pt x="4190317" y="3313881"/>
                  </a:lnTo>
                  <a:lnTo>
                    <a:pt x="4174313" y="3356299"/>
                  </a:lnTo>
                  <a:lnTo>
                    <a:pt x="4155163" y="3397062"/>
                  </a:lnTo>
                  <a:lnTo>
                    <a:pt x="4143716" y="3417196"/>
                  </a:lnTo>
                  <a:close/>
                </a:path>
                <a:path w="4219575" h="3710940">
                  <a:moveTo>
                    <a:pt x="4052060" y="3538429"/>
                  </a:moveTo>
                  <a:lnTo>
                    <a:pt x="4025058" y="3511697"/>
                  </a:lnTo>
                  <a:lnTo>
                    <a:pt x="4043434" y="3492206"/>
                  </a:lnTo>
                  <a:lnTo>
                    <a:pt x="4060781" y="3471895"/>
                  </a:lnTo>
                  <a:lnTo>
                    <a:pt x="4077100" y="3450762"/>
                  </a:lnTo>
                  <a:lnTo>
                    <a:pt x="4092390" y="3428809"/>
                  </a:lnTo>
                  <a:lnTo>
                    <a:pt x="4123846" y="3449592"/>
                  </a:lnTo>
                  <a:lnTo>
                    <a:pt x="4108016" y="3473025"/>
                  </a:lnTo>
                  <a:lnTo>
                    <a:pt x="4080319" y="3507927"/>
                  </a:lnTo>
                  <a:lnTo>
                    <a:pt x="4052060" y="3538429"/>
                  </a:lnTo>
                  <a:close/>
                </a:path>
                <a:path w="4219575" h="3710940">
                  <a:moveTo>
                    <a:pt x="3931769" y="3631335"/>
                  </a:moveTo>
                  <a:lnTo>
                    <a:pt x="3912762" y="3598772"/>
                  </a:lnTo>
                  <a:lnTo>
                    <a:pt x="3935505" y="3584738"/>
                  </a:lnTo>
                  <a:lnTo>
                    <a:pt x="3957489" y="3569627"/>
                  </a:lnTo>
                  <a:lnTo>
                    <a:pt x="3978715" y="3553441"/>
                  </a:lnTo>
                  <a:lnTo>
                    <a:pt x="3999182" y="3536180"/>
                  </a:lnTo>
                  <a:lnTo>
                    <a:pt x="4024263" y="3564486"/>
                  </a:lnTo>
                  <a:lnTo>
                    <a:pt x="4017421" y="3570824"/>
                  </a:lnTo>
                  <a:lnTo>
                    <a:pt x="3982519" y="3598522"/>
                  </a:lnTo>
                  <a:lnTo>
                    <a:pt x="3945515" y="3623520"/>
                  </a:lnTo>
                  <a:lnTo>
                    <a:pt x="3931769" y="3631335"/>
                  </a:lnTo>
                  <a:close/>
                </a:path>
                <a:path w="4219575" h="3710940">
                  <a:moveTo>
                    <a:pt x="3791605" y="3690013"/>
                  </a:moveTo>
                  <a:lnTo>
                    <a:pt x="3781764" y="3653583"/>
                  </a:lnTo>
                  <a:lnTo>
                    <a:pt x="3807370" y="3645981"/>
                  </a:lnTo>
                  <a:lnTo>
                    <a:pt x="3832513" y="3637135"/>
                  </a:lnTo>
                  <a:lnTo>
                    <a:pt x="3857194" y="3627045"/>
                  </a:lnTo>
                  <a:lnTo>
                    <a:pt x="3881413" y="3615711"/>
                  </a:lnTo>
                  <a:lnTo>
                    <a:pt x="3898283" y="3649556"/>
                  </a:lnTo>
                  <a:lnTo>
                    <a:pt x="3865793" y="3664819"/>
                  </a:lnTo>
                  <a:lnTo>
                    <a:pt x="3823375" y="3680823"/>
                  </a:lnTo>
                  <a:lnTo>
                    <a:pt x="3791605" y="3690013"/>
                  </a:lnTo>
                  <a:close/>
                </a:path>
                <a:path w="4219575" h="3710940">
                  <a:moveTo>
                    <a:pt x="3640523" y="3710363"/>
                  </a:moveTo>
                  <a:lnTo>
                    <a:pt x="3640498" y="3672278"/>
                  </a:lnTo>
                  <a:lnTo>
                    <a:pt x="3667376" y="3671608"/>
                  </a:lnTo>
                  <a:lnTo>
                    <a:pt x="3694062" y="3669634"/>
                  </a:lnTo>
                  <a:lnTo>
                    <a:pt x="3720555" y="3666356"/>
                  </a:lnTo>
                  <a:lnTo>
                    <a:pt x="3746856" y="3661774"/>
                  </a:lnTo>
                  <a:lnTo>
                    <a:pt x="3754229" y="3698688"/>
                  </a:lnTo>
                  <a:lnTo>
                    <a:pt x="3734169" y="3702790"/>
                  </a:lnTo>
                  <a:lnTo>
                    <a:pt x="3687680" y="3708456"/>
                  </a:lnTo>
                  <a:lnTo>
                    <a:pt x="3640523" y="3710363"/>
                  </a:lnTo>
                  <a:close/>
                </a:path>
                <a:path w="4219575" h="3710940">
                  <a:moveTo>
                    <a:pt x="3602415" y="3710378"/>
                  </a:moveTo>
                  <a:lnTo>
                    <a:pt x="3488115" y="3710378"/>
                  </a:lnTo>
                  <a:lnTo>
                    <a:pt x="3488115" y="3672278"/>
                  </a:lnTo>
                  <a:lnTo>
                    <a:pt x="3602415" y="3672278"/>
                  </a:lnTo>
                  <a:lnTo>
                    <a:pt x="3602415" y="3710378"/>
                  </a:lnTo>
                  <a:close/>
                </a:path>
                <a:path w="4219575" h="3710940">
                  <a:moveTo>
                    <a:pt x="3450015" y="3710378"/>
                  </a:moveTo>
                  <a:lnTo>
                    <a:pt x="3335715" y="3710378"/>
                  </a:lnTo>
                  <a:lnTo>
                    <a:pt x="3335715" y="3672278"/>
                  </a:lnTo>
                  <a:lnTo>
                    <a:pt x="3450015" y="3672278"/>
                  </a:lnTo>
                  <a:lnTo>
                    <a:pt x="3450015" y="3710378"/>
                  </a:lnTo>
                  <a:close/>
                </a:path>
                <a:path w="4219575" h="3710940">
                  <a:moveTo>
                    <a:pt x="3297615" y="3710378"/>
                  </a:moveTo>
                  <a:lnTo>
                    <a:pt x="3183315" y="3710378"/>
                  </a:lnTo>
                  <a:lnTo>
                    <a:pt x="3183315" y="3672278"/>
                  </a:lnTo>
                  <a:lnTo>
                    <a:pt x="3297615" y="3672278"/>
                  </a:lnTo>
                  <a:lnTo>
                    <a:pt x="3297615" y="3710378"/>
                  </a:lnTo>
                  <a:close/>
                </a:path>
                <a:path w="4219575" h="3710940">
                  <a:moveTo>
                    <a:pt x="3145215" y="3710378"/>
                  </a:moveTo>
                  <a:lnTo>
                    <a:pt x="3030915" y="3710378"/>
                  </a:lnTo>
                  <a:lnTo>
                    <a:pt x="3030915" y="3672278"/>
                  </a:lnTo>
                  <a:lnTo>
                    <a:pt x="3145215" y="3672278"/>
                  </a:lnTo>
                  <a:lnTo>
                    <a:pt x="3145215" y="3710378"/>
                  </a:lnTo>
                  <a:close/>
                </a:path>
                <a:path w="4219575" h="3710940">
                  <a:moveTo>
                    <a:pt x="2992815" y="3710378"/>
                  </a:moveTo>
                  <a:lnTo>
                    <a:pt x="2878515" y="3710378"/>
                  </a:lnTo>
                  <a:lnTo>
                    <a:pt x="2878515" y="3672278"/>
                  </a:lnTo>
                  <a:lnTo>
                    <a:pt x="2992815" y="3672278"/>
                  </a:lnTo>
                  <a:lnTo>
                    <a:pt x="2992815" y="3710378"/>
                  </a:lnTo>
                  <a:close/>
                </a:path>
                <a:path w="4219575" h="3710940">
                  <a:moveTo>
                    <a:pt x="2840415" y="3710378"/>
                  </a:moveTo>
                  <a:lnTo>
                    <a:pt x="2726115" y="3710378"/>
                  </a:lnTo>
                  <a:lnTo>
                    <a:pt x="2726115" y="3672278"/>
                  </a:lnTo>
                  <a:lnTo>
                    <a:pt x="2840415" y="3672278"/>
                  </a:lnTo>
                  <a:lnTo>
                    <a:pt x="2840415" y="3710378"/>
                  </a:lnTo>
                  <a:close/>
                </a:path>
                <a:path w="4219575" h="3710940">
                  <a:moveTo>
                    <a:pt x="2688015" y="3710378"/>
                  </a:moveTo>
                  <a:lnTo>
                    <a:pt x="2573715" y="3710378"/>
                  </a:lnTo>
                  <a:lnTo>
                    <a:pt x="2573715" y="3672278"/>
                  </a:lnTo>
                  <a:lnTo>
                    <a:pt x="2688015" y="3672278"/>
                  </a:lnTo>
                  <a:lnTo>
                    <a:pt x="2688015" y="3710378"/>
                  </a:lnTo>
                  <a:close/>
                </a:path>
                <a:path w="4219575" h="3710940">
                  <a:moveTo>
                    <a:pt x="2535615" y="3710378"/>
                  </a:moveTo>
                  <a:lnTo>
                    <a:pt x="2421314" y="3710378"/>
                  </a:lnTo>
                  <a:lnTo>
                    <a:pt x="2421314" y="3672278"/>
                  </a:lnTo>
                  <a:lnTo>
                    <a:pt x="2535615" y="3672278"/>
                  </a:lnTo>
                  <a:lnTo>
                    <a:pt x="2535615" y="3710378"/>
                  </a:lnTo>
                  <a:close/>
                </a:path>
                <a:path w="4219575" h="3710940">
                  <a:moveTo>
                    <a:pt x="2383214" y="3710378"/>
                  </a:moveTo>
                  <a:lnTo>
                    <a:pt x="2268914" y="3710378"/>
                  </a:lnTo>
                  <a:lnTo>
                    <a:pt x="2268914" y="3672278"/>
                  </a:lnTo>
                  <a:lnTo>
                    <a:pt x="2383214" y="3672278"/>
                  </a:lnTo>
                  <a:lnTo>
                    <a:pt x="2383214" y="3710378"/>
                  </a:lnTo>
                  <a:close/>
                </a:path>
                <a:path w="4219575" h="3710940">
                  <a:moveTo>
                    <a:pt x="2230814" y="3710378"/>
                  </a:moveTo>
                  <a:lnTo>
                    <a:pt x="2116514" y="3710378"/>
                  </a:lnTo>
                  <a:lnTo>
                    <a:pt x="2116514" y="3672278"/>
                  </a:lnTo>
                  <a:lnTo>
                    <a:pt x="2230814" y="3672278"/>
                  </a:lnTo>
                  <a:lnTo>
                    <a:pt x="2230814" y="3710378"/>
                  </a:lnTo>
                  <a:close/>
                </a:path>
                <a:path w="4219575" h="3710940">
                  <a:moveTo>
                    <a:pt x="2078415" y="3710378"/>
                  </a:moveTo>
                  <a:lnTo>
                    <a:pt x="1964115" y="3710378"/>
                  </a:lnTo>
                  <a:lnTo>
                    <a:pt x="1964115" y="3672278"/>
                  </a:lnTo>
                  <a:lnTo>
                    <a:pt x="2078415" y="3672278"/>
                  </a:lnTo>
                  <a:lnTo>
                    <a:pt x="2078415" y="3710378"/>
                  </a:lnTo>
                  <a:close/>
                </a:path>
                <a:path w="4219575" h="3710940">
                  <a:moveTo>
                    <a:pt x="1926014" y="3710378"/>
                  </a:moveTo>
                  <a:lnTo>
                    <a:pt x="1811714" y="3710378"/>
                  </a:lnTo>
                  <a:lnTo>
                    <a:pt x="1811714" y="3672278"/>
                  </a:lnTo>
                  <a:lnTo>
                    <a:pt x="1926014" y="3672278"/>
                  </a:lnTo>
                  <a:lnTo>
                    <a:pt x="1926014" y="3710378"/>
                  </a:lnTo>
                  <a:close/>
                </a:path>
                <a:path w="4219575" h="3710940">
                  <a:moveTo>
                    <a:pt x="1773614" y="3710378"/>
                  </a:moveTo>
                  <a:lnTo>
                    <a:pt x="1659314" y="3710378"/>
                  </a:lnTo>
                  <a:lnTo>
                    <a:pt x="1659314" y="3672278"/>
                  </a:lnTo>
                  <a:lnTo>
                    <a:pt x="1773614" y="3672278"/>
                  </a:lnTo>
                  <a:lnTo>
                    <a:pt x="1773614" y="3710378"/>
                  </a:lnTo>
                  <a:close/>
                </a:path>
                <a:path w="4219575" h="3710940">
                  <a:moveTo>
                    <a:pt x="1621214" y="3710378"/>
                  </a:moveTo>
                  <a:lnTo>
                    <a:pt x="1506914" y="3710378"/>
                  </a:lnTo>
                  <a:lnTo>
                    <a:pt x="1506914" y="3672278"/>
                  </a:lnTo>
                  <a:lnTo>
                    <a:pt x="1621214" y="3672278"/>
                  </a:lnTo>
                  <a:lnTo>
                    <a:pt x="1621214" y="3710378"/>
                  </a:lnTo>
                  <a:close/>
                </a:path>
                <a:path w="4219575" h="3710940">
                  <a:moveTo>
                    <a:pt x="1468814" y="3710378"/>
                  </a:moveTo>
                  <a:lnTo>
                    <a:pt x="1354514" y="3710378"/>
                  </a:lnTo>
                  <a:lnTo>
                    <a:pt x="1354514" y="3672278"/>
                  </a:lnTo>
                  <a:lnTo>
                    <a:pt x="1468814" y="3672278"/>
                  </a:lnTo>
                  <a:lnTo>
                    <a:pt x="1468814" y="3710378"/>
                  </a:lnTo>
                  <a:close/>
                </a:path>
                <a:path w="4219575" h="3710940">
                  <a:moveTo>
                    <a:pt x="1316414" y="3710378"/>
                  </a:moveTo>
                  <a:lnTo>
                    <a:pt x="1202114" y="3710378"/>
                  </a:lnTo>
                  <a:lnTo>
                    <a:pt x="1202114" y="3672278"/>
                  </a:lnTo>
                  <a:lnTo>
                    <a:pt x="1316414" y="3672278"/>
                  </a:lnTo>
                  <a:lnTo>
                    <a:pt x="1316414" y="3710378"/>
                  </a:lnTo>
                  <a:close/>
                </a:path>
                <a:path w="4219575" h="3710940">
                  <a:moveTo>
                    <a:pt x="1164014" y="3710378"/>
                  </a:moveTo>
                  <a:lnTo>
                    <a:pt x="1049714" y="3710378"/>
                  </a:lnTo>
                  <a:lnTo>
                    <a:pt x="1049714" y="3672278"/>
                  </a:lnTo>
                  <a:lnTo>
                    <a:pt x="1164014" y="3672278"/>
                  </a:lnTo>
                  <a:lnTo>
                    <a:pt x="1164014" y="3710378"/>
                  </a:lnTo>
                  <a:close/>
                </a:path>
                <a:path w="4219575" h="3710940">
                  <a:moveTo>
                    <a:pt x="1011614" y="3710378"/>
                  </a:moveTo>
                  <a:lnTo>
                    <a:pt x="897314" y="3710378"/>
                  </a:lnTo>
                  <a:lnTo>
                    <a:pt x="897314" y="3672278"/>
                  </a:lnTo>
                  <a:lnTo>
                    <a:pt x="1011614" y="3672278"/>
                  </a:lnTo>
                  <a:lnTo>
                    <a:pt x="1011614" y="3710378"/>
                  </a:lnTo>
                  <a:close/>
                </a:path>
                <a:path w="4219575" h="3710940">
                  <a:moveTo>
                    <a:pt x="859214" y="3710378"/>
                  </a:moveTo>
                  <a:lnTo>
                    <a:pt x="744914" y="3710378"/>
                  </a:lnTo>
                  <a:lnTo>
                    <a:pt x="744914" y="3672278"/>
                  </a:lnTo>
                  <a:lnTo>
                    <a:pt x="859214" y="3672278"/>
                  </a:lnTo>
                  <a:lnTo>
                    <a:pt x="859214" y="3710378"/>
                  </a:lnTo>
                  <a:close/>
                </a:path>
                <a:path w="4219575" h="3710940">
                  <a:moveTo>
                    <a:pt x="706814" y="3710378"/>
                  </a:moveTo>
                  <a:lnTo>
                    <a:pt x="592514" y="3710378"/>
                  </a:lnTo>
                  <a:lnTo>
                    <a:pt x="592514" y="3672278"/>
                  </a:lnTo>
                  <a:lnTo>
                    <a:pt x="706814" y="3672278"/>
                  </a:lnTo>
                  <a:lnTo>
                    <a:pt x="706814" y="3710378"/>
                  </a:lnTo>
                  <a:close/>
                </a:path>
                <a:path w="4219575" h="3710940">
                  <a:moveTo>
                    <a:pt x="554002" y="3709338"/>
                  </a:moveTo>
                  <a:lnTo>
                    <a:pt x="532192" y="3708456"/>
                  </a:lnTo>
                  <a:lnTo>
                    <a:pt x="485703" y="3702790"/>
                  </a:lnTo>
                  <a:lnTo>
                    <a:pt x="441009" y="3693649"/>
                  </a:lnTo>
                  <a:lnTo>
                    <a:pt x="450089" y="3656672"/>
                  </a:lnTo>
                  <a:lnTo>
                    <a:pt x="476130" y="3662389"/>
                  </a:lnTo>
                  <a:lnTo>
                    <a:pt x="502402" y="3666808"/>
                  </a:lnTo>
                  <a:lnTo>
                    <a:pt x="528908" y="3669929"/>
                  </a:lnTo>
                  <a:lnTo>
                    <a:pt x="555646" y="3671752"/>
                  </a:lnTo>
                  <a:lnTo>
                    <a:pt x="554041" y="3708456"/>
                  </a:lnTo>
                  <a:lnTo>
                    <a:pt x="554002" y="3709338"/>
                  </a:lnTo>
                  <a:close/>
                </a:path>
                <a:path w="4219575" h="3710940">
                  <a:moveTo>
                    <a:pt x="404250" y="3683066"/>
                  </a:moveTo>
                  <a:lnTo>
                    <a:pt x="396497" y="3680823"/>
                  </a:lnTo>
                  <a:lnTo>
                    <a:pt x="354079" y="3664819"/>
                  </a:lnTo>
                  <a:lnTo>
                    <a:pt x="313316" y="3645669"/>
                  </a:lnTo>
                  <a:lnTo>
                    <a:pt x="299533" y="3637833"/>
                  </a:lnTo>
                  <a:lnTo>
                    <a:pt x="317795" y="3604847"/>
                  </a:lnTo>
                  <a:lnTo>
                    <a:pt x="341506" y="3617221"/>
                  </a:lnTo>
                  <a:lnTo>
                    <a:pt x="365726" y="3628372"/>
                  </a:lnTo>
                  <a:lnTo>
                    <a:pt x="390456" y="3638299"/>
                  </a:lnTo>
                  <a:lnTo>
                    <a:pt x="415697" y="3647003"/>
                  </a:lnTo>
                  <a:lnTo>
                    <a:pt x="404250" y="3683066"/>
                  </a:lnTo>
                  <a:close/>
                </a:path>
                <a:path w="4219575" h="3710940">
                  <a:moveTo>
                    <a:pt x="266822" y="3618429"/>
                  </a:moveTo>
                  <a:lnTo>
                    <a:pt x="237353" y="3598522"/>
                  </a:lnTo>
                  <a:lnTo>
                    <a:pt x="202451" y="3570824"/>
                  </a:lnTo>
                  <a:lnTo>
                    <a:pt x="177311" y="3547534"/>
                  </a:lnTo>
                  <a:lnTo>
                    <a:pt x="203566" y="3520341"/>
                  </a:lnTo>
                  <a:lnTo>
                    <a:pt x="223283" y="3538468"/>
                  </a:lnTo>
                  <a:lnTo>
                    <a:pt x="243807" y="3555557"/>
                  </a:lnTo>
                  <a:lnTo>
                    <a:pt x="265137" y="3571605"/>
                  </a:lnTo>
                  <a:lnTo>
                    <a:pt x="287273" y="3586614"/>
                  </a:lnTo>
                  <a:lnTo>
                    <a:pt x="266822" y="3618429"/>
                  </a:lnTo>
                  <a:close/>
                </a:path>
                <a:path w="4219575" h="3710940">
                  <a:moveTo>
                    <a:pt x="150860" y="3520131"/>
                  </a:moveTo>
                  <a:lnTo>
                    <a:pt x="139553" y="3507927"/>
                  </a:lnTo>
                  <a:lnTo>
                    <a:pt x="111856" y="3473025"/>
                  </a:lnTo>
                  <a:lnTo>
                    <a:pt x="86858" y="3436020"/>
                  </a:lnTo>
                  <a:lnTo>
                    <a:pt x="82650" y="3428619"/>
                  </a:lnTo>
                  <a:lnTo>
                    <a:pt x="115081" y="3409136"/>
                  </a:lnTo>
                  <a:lnTo>
                    <a:pt x="129404" y="3431705"/>
                  </a:lnTo>
                  <a:lnTo>
                    <a:pt x="144792" y="3453501"/>
                  </a:lnTo>
                  <a:lnTo>
                    <a:pt x="161245" y="3474525"/>
                  </a:lnTo>
                  <a:lnTo>
                    <a:pt x="178763" y="3494775"/>
                  </a:lnTo>
                  <a:lnTo>
                    <a:pt x="150860" y="3520131"/>
                  </a:lnTo>
                  <a:close/>
                </a:path>
                <a:path w="4219575" h="3710940">
                  <a:moveTo>
                    <a:pt x="63939" y="3395423"/>
                  </a:moveTo>
                  <a:lnTo>
                    <a:pt x="45558" y="3356299"/>
                  </a:lnTo>
                  <a:lnTo>
                    <a:pt x="29555" y="3313881"/>
                  </a:lnTo>
                  <a:lnTo>
                    <a:pt x="22403" y="3289159"/>
                  </a:lnTo>
                  <a:lnTo>
                    <a:pt x="58625" y="3278876"/>
                  </a:lnTo>
                  <a:lnTo>
                    <a:pt x="66551" y="3304378"/>
                  </a:lnTo>
                  <a:lnTo>
                    <a:pt x="75715" y="3329404"/>
                  </a:lnTo>
                  <a:lnTo>
                    <a:pt x="86118" y="3353953"/>
                  </a:lnTo>
                  <a:lnTo>
                    <a:pt x="97759" y="3378026"/>
                  </a:lnTo>
                  <a:lnTo>
                    <a:pt x="63939" y="3395423"/>
                  </a:lnTo>
                  <a:close/>
                </a:path>
                <a:path w="4219575" h="3710940">
                  <a:moveTo>
                    <a:pt x="13157" y="3251907"/>
                  </a:moveTo>
                  <a:lnTo>
                    <a:pt x="7587" y="3224675"/>
                  </a:lnTo>
                  <a:lnTo>
                    <a:pt x="1921" y="3178186"/>
                  </a:lnTo>
                  <a:lnTo>
                    <a:pt x="317" y="3138484"/>
                  </a:lnTo>
                  <a:lnTo>
                    <a:pt x="38148" y="3137982"/>
                  </a:lnTo>
                  <a:lnTo>
                    <a:pt x="39156" y="3164808"/>
                  </a:lnTo>
                  <a:lnTo>
                    <a:pt x="41465" y="3191430"/>
                  </a:lnTo>
                  <a:lnTo>
                    <a:pt x="45075" y="3217848"/>
                  </a:lnTo>
                  <a:lnTo>
                    <a:pt x="49986" y="3244062"/>
                  </a:lnTo>
                  <a:lnTo>
                    <a:pt x="13157" y="3251907"/>
                  </a:lnTo>
                  <a:close/>
                </a:path>
                <a:path w="4219575" h="3710940">
                  <a:moveTo>
                    <a:pt x="38099" y="3100227"/>
                  </a:moveTo>
                  <a:lnTo>
                    <a:pt x="0" y="3100227"/>
                  </a:lnTo>
                  <a:lnTo>
                    <a:pt x="0" y="2985927"/>
                  </a:lnTo>
                  <a:lnTo>
                    <a:pt x="38099" y="2985927"/>
                  </a:lnTo>
                  <a:lnTo>
                    <a:pt x="38099" y="3100227"/>
                  </a:lnTo>
                  <a:close/>
                </a:path>
                <a:path w="4219575" h="3710940">
                  <a:moveTo>
                    <a:pt x="38099" y="2947827"/>
                  </a:moveTo>
                  <a:lnTo>
                    <a:pt x="0" y="2947827"/>
                  </a:lnTo>
                  <a:lnTo>
                    <a:pt x="0" y="2833527"/>
                  </a:lnTo>
                  <a:lnTo>
                    <a:pt x="38099" y="2833527"/>
                  </a:lnTo>
                  <a:lnTo>
                    <a:pt x="38099" y="2947827"/>
                  </a:lnTo>
                  <a:close/>
                </a:path>
                <a:path w="4219575" h="3710940">
                  <a:moveTo>
                    <a:pt x="38099" y="2795427"/>
                  </a:moveTo>
                  <a:lnTo>
                    <a:pt x="0" y="2795427"/>
                  </a:lnTo>
                  <a:lnTo>
                    <a:pt x="0" y="2681127"/>
                  </a:lnTo>
                  <a:lnTo>
                    <a:pt x="38099" y="2681127"/>
                  </a:lnTo>
                  <a:lnTo>
                    <a:pt x="38099" y="2795427"/>
                  </a:lnTo>
                  <a:close/>
                </a:path>
                <a:path w="4219575" h="3710940">
                  <a:moveTo>
                    <a:pt x="38099" y="2643027"/>
                  </a:moveTo>
                  <a:lnTo>
                    <a:pt x="0" y="2643027"/>
                  </a:lnTo>
                  <a:lnTo>
                    <a:pt x="0" y="2528727"/>
                  </a:lnTo>
                  <a:lnTo>
                    <a:pt x="38099" y="2528727"/>
                  </a:lnTo>
                  <a:lnTo>
                    <a:pt x="38099" y="2643027"/>
                  </a:lnTo>
                  <a:close/>
                </a:path>
                <a:path w="4219575" h="3710940">
                  <a:moveTo>
                    <a:pt x="38099" y="2490627"/>
                  </a:moveTo>
                  <a:lnTo>
                    <a:pt x="0" y="2490627"/>
                  </a:lnTo>
                  <a:lnTo>
                    <a:pt x="0" y="2376327"/>
                  </a:lnTo>
                  <a:lnTo>
                    <a:pt x="38099" y="2376327"/>
                  </a:lnTo>
                  <a:lnTo>
                    <a:pt x="38099" y="2490627"/>
                  </a:lnTo>
                  <a:close/>
                </a:path>
                <a:path w="4219575" h="3710940">
                  <a:moveTo>
                    <a:pt x="38099" y="2338227"/>
                  </a:moveTo>
                  <a:lnTo>
                    <a:pt x="0" y="2338227"/>
                  </a:lnTo>
                  <a:lnTo>
                    <a:pt x="0" y="2223927"/>
                  </a:lnTo>
                  <a:lnTo>
                    <a:pt x="38099" y="2223927"/>
                  </a:lnTo>
                  <a:lnTo>
                    <a:pt x="38099" y="2338227"/>
                  </a:lnTo>
                  <a:close/>
                </a:path>
                <a:path w="4219575" h="3710940">
                  <a:moveTo>
                    <a:pt x="38099" y="2185827"/>
                  </a:moveTo>
                  <a:lnTo>
                    <a:pt x="0" y="2185827"/>
                  </a:lnTo>
                  <a:lnTo>
                    <a:pt x="0" y="2071527"/>
                  </a:lnTo>
                  <a:lnTo>
                    <a:pt x="38099" y="2071527"/>
                  </a:lnTo>
                  <a:lnTo>
                    <a:pt x="38099" y="2185827"/>
                  </a:lnTo>
                  <a:close/>
                </a:path>
                <a:path w="4219575" h="3710940">
                  <a:moveTo>
                    <a:pt x="38099" y="2033427"/>
                  </a:moveTo>
                  <a:lnTo>
                    <a:pt x="0" y="2033427"/>
                  </a:lnTo>
                  <a:lnTo>
                    <a:pt x="0" y="1919127"/>
                  </a:lnTo>
                  <a:lnTo>
                    <a:pt x="38099" y="1919127"/>
                  </a:lnTo>
                  <a:lnTo>
                    <a:pt x="38099" y="2033427"/>
                  </a:lnTo>
                  <a:close/>
                </a:path>
                <a:path w="4219575" h="3710940">
                  <a:moveTo>
                    <a:pt x="38099" y="1881027"/>
                  </a:moveTo>
                  <a:lnTo>
                    <a:pt x="0" y="1881027"/>
                  </a:lnTo>
                  <a:lnTo>
                    <a:pt x="0" y="1766727"/>
                  </a:lnTo>
                  <a:lnTo>
                    <a:pt x="38099" y="1766727"/>
                  </a:lnTo>
                  <a:lnTo>
                    <a:pt x="38099" y="1881027"/>
                  </a:lnTo>
                  <a:close/>
                </a:path>
                <a:path w="4219575" h="3710940">
                  <a:moveTo>
                    <a:pt x="38099" y="1728627"/>
                  </a:moveTo>
                  <a:lnTo>
                    <a:pt x="0" y="1728627"/>
                  </a:lnTo>
                  <a:lnTo>
                    <a:pt x="0" y="1614327"/>
                  </a:lnTo>
                  <a:lnTo>
                    <a:pt x="38099" y="1614327"/>
                  </a:lnTo>
                  <a:lnTo>
                    <a:pt x="38099" y="1728627"/>
                  </a:lnTo>
                  <a:close/>
                </a:path>
                <a:path w="4219575" h="3710940">
                  <a:moveTo>
                    <a:pt x="38099" y="1576227"/>
                  </a:moveTo>
                  <a:lnTo>
                    <a:pt x="0" y="1576227"/>
                  </a:lnTo>
                  <a:lnTo>
                    <a:pt x="0" y="1461927"/>
                  </a:lnTo>
                  <a:lnTo>
                    <a:pt x="38099" y="1461927"/>
                  </a:lnTo>
                  <a:lnTo>
                    <a:pt x="38099" y="1576227"/>
                  </a:lnTo>
                  <a:close/>
                </a:path>
                <a:path w="4219575" h="3710940">
                  <a:moveTo>
                    <a:pt x="38099" y="1423827"/>
                  </a:moveTo>
                  <a:lnTo>
                    <a:pt x="0" y="1423827"/>
                  </a:lnTo>
                  <a:lnTo>
                    <a:pt x="0" y="1309527"/>
                  </a:lnTo>
                  <a:lnTo>
                    <a:pt x="38099" y="1309527"/>
                  </a:lnTo>
                  <a:lnTo>
                    <a:pt x="38099" y="1423827"/>
                  </a:lnTo>
                  <a:close/>
                </a:path>
                <a:path w="4219575" h="3710940">
                  <a:moveTo>
                    <a:pt x="38099" y="1271427"/>
                  </a:moveTo>
                  <a:lnTo>
                    <a:pt x="0" y="1271427"/>
                  </a:lnTo>
                  <a:lnTo>
                    <a:pt x="0" y="1157127"/>
                  </a:lnTo>
                  <a:lnTo>
                    <a:pt x="38099" y="1157127"/>
                  </a:lnTo>
                  <a:lnTo>
                    <a:pt x="38099" y="1271427"/>
                  </a:lnTo>
                  <a:close/>
                </a:path>
                <a:path w="4219575" h="3710940">
                  <a:moveTo>
                    <a:pt x="38099" y="1119027"/>
                  </a:moveTo>
                  <a:lnTo>
                    <a:pt x="0" y="1119027"/>
                  </a:lnTo>
                  <a:lnTo>
                    <a:pt x="0" y="1004727"/>
                  </a:lnTo>
                  <a:lnTo>
                    <a:pt x="38099" y="1004727"/>
                  </a:lnTo>
                  <a:lnTo>
                    <a:pt x="38099" y="1119027"/>
                  </a:lnTo>
                  <a:close/>
                </a:path>
                <a:path w="4219575" h="3710940">
                  <a:moveTo>
                    <a:pt x="38099" y="966627"/>
                  </a:moveTo>
                  <a:lnTo>
                    <a:pt x="0" y="966627"/>
                  </a:lnTo>
                  <a:lnTo>
                    <a:pt x="0" y="852327"/>
                  </a:lnTo>
                  <a:lnTo>
                    <a:pt x="38099" y="852327"/>
                  </a:lnTo>
                  <a:lnTo>
                    <a:pt x="38099" y="966627"/>
                  </a:lnTo>
                  <a:close/>
                </a:path>
                <a:path w="4219575" h="3710940">
                  <a:moveTo>
                    <a:pt x="38099" y="814227"/>
                  </a:moveTo>
                  <a:lnTo>
                    <a:pt x="0" y="814227"/>
                  </a:lnTo>
                  <a:lnTo>
                    <a:pt x="0" y="699927"/>
                  </a:lnTo>
                  <a:lnTo>
                    <a:pt x="38099" y="699927"/>
                  </a:lnTo>
                  <a:lnTo>
                    <a:pt x="38099" y="814227"/>
                  </a:lnTo>
                  <a:close/>
                </a:path>
                <a:path w="4219575" h="3710940">
                  <a:moveTo>
                    <a:pt x="38099" y="661827"/>
                  </a:moveTo>
                  <a:lnTo>
                    <a:pt x="0" y="661827"/>
                  </a:lnTo>
                  <a:lnTo>
                    <a:pt x="0" y="579782"/>
                  </a:lnTo>
                  <a:lnTo>
                    <a:pt x="1238" y="549143"/>
                  </a:lnTo>
                  <a:lnTo>
                    <a:pt x="1323" y="547048"/>
                  </a:lnTo>
                  <a:lnTo>
                    <a:pt x="38950" y="549143"/>
                  </a:lnTo>
                  <a:lnTo>
                    <a:pt x="38578" y="556787"/>
                  </a:lnTo>
                  <a:lnTo>
                    <a:pt x="38312" y="564442"/>
                  </a:lnTo>
                  <a:lnTo>
                    <a:pt x="38153" y="572106"/>
                  </a:lnTo>
                  <a:lnTo>
                    <a:pt x="38099" y="661827"/>
                  </a:lnTo>
                  <a:close/>
                </a:path>
                <a:path w="4219575" h="3710940">
                  <a:moveTo>
                    <a:pt x="42104" y="513557"/>
                  </a:moveTo>
                  <a:lnTo>
                    <a:pt x="4752" y="509007"/>
                  </a:lnTo>
                  <a:lnTo>
                    <a:pt x="7587" y="485745"/>
                  </a:lnTo>
                  <a:lnTo>
                    <a:pt x="16848" y="440463"/>
                  </a:lnTo>
                  <a:lnTo>
                    <a:pt x="29238" y="397636"/>
                  </a:lnTo>
                  <a:lnTo>
                    <a:pt x="65369" y="409584"/>
                  </a:lnTo>
                  <a:lnTo>
                    <a:pt x="57622" y="435113"/>
                  </a:lnTo>
                  <a:lnTo>
                    <a:pt x="51162" y="460951"/>
                  </a:lnTo>
                  <a:lnTo>
                    <a:pt x="45989" y="487099"/>
                  </a:lnTo>
                  <a:lnTo>
                    <a:pt x="42104" y="513557"/>
                  </a:lnTo>
                  <a:close/>
                </a:path>
                <a:path w="4219575" h="3710940">
                  <a:moveTo>
                    <a:pt x="77592" y="376341"/>
                  </a:moveTo>
                  <a:lnTo>
                    <a:pt x="42539" y="362124"/>
                  </a:lnTo>
                  <a:lnTo>
                    <a:pt x="45558" y="354121"/>
                  </a:lnTo>
                  <a:lnTo>
                    <a:pt x="64709" y="313358"/>
                  </a:lnTo>
                  <a:lnTo>
                    <a:pt x="86858" y="274399"/>
                  </a:lnTo>
                  <a:lnTo>
                    <a:pt x="95815" y="261140"/>
                  </a:lnTo>
                  <a:lnTo>
                    <a:pt x="127287" y="281905"/>
                  </a:lnTo>
                  <a:lnTo>
                    <a:pt x="113091" y="304616"/>
                  </a:lnTo>
                  <a:lnTo>
                    <a:pt x="100077" y="327925"/>
                  </a:lnTo>
                  <a:lnTo>
                    <a:pt x="88244" y="351833"/>
                  </a:lnTo>
                  <a:lnTo>
                    <a:pt x="77592" y="376341"/>
                  </a:lnTo>
                  <a:close/>
                </a:path>
                <a:path w="4219575" h="3710940">
                  <a:moveTo>
                    <a:pt x="147895" y="252797"/>
                  </a:moveTo>
                  <a:lnTo>
                    <a:pt x="117767" y="229946"/>
                  </a:lnTo>
                  <a:lnTo>
                    <a:pt x="139553" y="202493"/>
                  </a:lnTo>
                  <a:lnTo>
                    <a:pt x="169801" y="169844"/>
                  </a:lnTo>
                  <a:lnTo>
                    <a:pt x="195331" y="146191"/>
                  </a:lnTo>
                  <a:lnTo>
                    <a:pt x="220425" y="174475"/>
                  </a:lnTo>
                  <a:lnTo>
                    <a:pt x="200843" y="192722"/>
                  </a:lnTo>
                  <a:lnTo>
                    <a:pt x="182227" y="211858"/>
                  </a:lnTo>
                  <a:lnTo>
                    <a:pt x="164578" y="231883"/>
                  </a:lnTo>
                  <a:lnTo>
                    <a:pt x="147895" y="252797"/>
                  </a:lnTo>
                  <a:close/>
                </a:path>
                <a:path w="4219575" h="3710940">
                  <a:moveTo>
                    <a:pt x="247849" y="151703"/>
                  </a:moveTo>
                  <a:lnTo>
                    <a:pt x="224723" y="121921"/>
                  </a:lnTo>
                  <a:lnTo>
                    <a:pt x="237353" y="111898"/>
                  </a:lnTo>
                  <a:lnTo>
                    <a:pt x="274357" y="86900"/>
                  </a:lnTo>
                  <a:lnTo>
                    <a:pt x="313316" y="64751"/>
                  </a:lnTo>
                  <a:lnTo>
                    <a:pt x="321246" y="61025"/>
                  </a:lnTo>
                  <a:lnTo>
                    <a:pt x="338142" y="94867"/>
                  </a:lnTo>
                  <a:lnTo>
                    <a:pt x="314540" y="107385"/>
                  </a:lnTo>
                  <a:lnTo>
                    <a:pt x="291623" y="121031"/>
                  </a:lnTo>
                  <a:lnTo>
                    <a:pt x="269393" y="135803"/>
                  </a:lnTo>
                  <a:lnTo>
                    <a:pt x="247849" y="151703"/>
                  </a:lnTo>
                  <a:close/>
                </a:path>
                <a:path w="4219575" h="3710940">
                  <a:moveTo>
                    <a:pt x="370641" y="79967"/>
                  </a:moveTo>
                  <a:lnTo>
                    <a:pt x="355950" y="44894"/>
                  </a:lnTo>
                  <a:lnTo>
                    <a:pt x="396497" y="29597"/>
                  </a:lnTo>
                  <a:lnTo>
                    <a:pt x="440421" y="16890"/>
                  </a:lnTo>
                  <a:lnTo>
                    <a:pt x="465279" y="11807"/>
                  </a:lnTo>
                  <a:lnTo>
                    <a:pt x="472676" y="48714"/>
                  </a:lnTo>
                  <a:lnTo>
                    <a:pt x="446580" y="54619"/>
                  </a:lnTo>
                  <a:lnTo>
                    <a:pt x="420875" y="61796"/>
                  </a:lnTo>
                  <a:lnTo>
                    <a:pt x="395562" y="70246"/>
                  </a:lnTo>
                  <a:lnTo>
                    <a:pt x="370641" y="79967"/>
                  </a:lnTo>
                  <a:close/>
                </a:path>
                <a:path w="4219575" h="3710940">
                  <a:moveTo>
                    <a:pt x="507417" y="42924"/>
                  </a:moveTo>
                  <a:lnTo>
                    <a:pt x="502439" y="5590"/>
                  </a:lnTo>
                  <a:lnTo>
                    <a:pt x="532192" y="1964"/>
                  </a:lnTo>
                  <a:lnTo>
                    <a:pt x="579740" y="0"/>
                  </a:lnTo>
                  <a:lnTo>
                    <a:pt x="694040" y="0"/>
                  </a:lnTo>
                  <a:lnTo>
                    <a:pt x="694040" y="38142"/>
                  </a:lnTo>
                  <a:lnTo>
                    <a:pt x="579740" y="38142"/>
                  </a:lnTo>
                  <a:lnTo>
                    <a:pt x="561547" y="38441"/>
                  </a:lnTo>
                  <a:lnTo>
                    <a:pt x="543429" y="39337"/>
                  </a:lnTo>
                  <a:lnTo>
                    <a:pt x="525386" y="40832"/>
                  </a:lnTo>
                  <a:lnTo>
                    <a:pt x="507417" y="42924"/>
                  </a:lnTo>
                  <a:close/>
                </a:path>
              </a:pathLst>
            </a:custGeom>
            <a:solidFill>
              <a:srgbClr val="1F4A79">
                <a:alpha val="2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530232" y="6276368"/>
              <a:ext cx="4218305" cy="3710940"/>
            </a:xfrm>
            <a:custGeom>
              <a:avLst/>
              <a:gdLst/>
              <a:ahLst/>
              <a:cxnLst/>
              <a:rect l="l" t="t" r="r" b="b"/>
              <a:pathLst>
                <a:path w="4218305" h="3710940">
                  <a:moveTo>
                    <a:pt x="3640250" y="3710456"/>
                  </a:moveTo>
                  <a:lnTo>
                    <a:pt x="579758" y="3710456"/>
                  </a:lnTo>
                  <a:lnTo>
                    <a:pt x="532209" y="3708534"/>
                  </a:lnTo>
                  <a:lnTo>
                    <a:pt x="485718" y="3702868"/>
                  </a:lnTo>
                  <a:lnTo>
                    <a:pt x="440436" y="3693607"/>
                  </a:lnTo>
                  <a:lnTo>
                    <a:pt x="396510" y="3680899"/>
                  </a:lnTo>
                  <a:lnTo>
                    <a:pt x="354090" y="3664896"/>
                  </a:lnTo>
                  <a:lnTo>
                    <a:pt x="313326" y="3645744"/>
                  </a:lnTo>
                  <a:lnTo>
                    <a:pt x="274366" y="3623595"/>
                  </a:lnTo>
                  <a:lnTo>
                    <a:pt x="237360" y="3598596"/>
                  </a:lnTo>
                  <a:lnTo>
                    <a:pt x="202457" y="3570898"/>
                  </a:lnTo>
                  <a:lnTo>
                    <a:pt x="169807" y="3540648"/>
                  </a:lnTo>
                  <a:lnTo>
                    <a:pt x="139558" y="3507998"/>
                  </a:lnTo>
                  <a:lnTo>
                    <a:pt x="111859" y="3473095"/>
                  </a:lnTo>
                  <a:lnTo>
                    <a:pt x="86861" y="3436089"/>
                  </a:lnTo>
                  <a:lnTo>
                    <a:pt x="64711" y="3397130"/>
                  </a:lnTo>
                  <a:lnTo>
                    <a:pt x="45560" y="3356365"/>
                  </a:lnTo>
                  <a:lnTo>
                    <a:pt x="29556" y="3313946"/>
                  </a:lnTo>
                  <a:lnTo>
                    <a:pt x="16849" y="3270020"/>
                  </a:lnTo>
                  <a:lnTo>
                    <a:pt x="7588" y="3224737"/>
                  </a:lnTo>
                  <a:lnTo>
                    <a:pt x="1921" y="3178246"/>
                  </a:lnTo>
                  <a:lnTo>
                    <a:pt x="0" y="3130697"/>
                  </a:lnTo>
                  <a:lnTo>
                    <a:pt x="0" y="579758"/>
                  </a:lnTo>
                  <a:lnTo>
                    <a:pt x="1921" y="532209"/>
                  </a:lnTo>
                  <a:lnTo>
                    <a:pt x="7588" y="485718"/>
                  </a:lnTo>
                  <a:lnTo>
                    <a:pt x="16849" y="440436"/>
                  </a:lnTo>
                  <a:lnTo>
                    <a:pt x="29556" y="396510"/>
                  </a:lnTo>
                  <a:lnTo>
                    <a:pt x="45560" y="354090"/>
                  </a:lnTo>
                  <a:lnTo>
                    <a:pt x="64711" y="313326"/>
                  </a:lnTo>
                  <a:lnTo>
                    <a:pt x="86861" y="274366"/>
                  </a:lnTo>
                  <a:lnTo>
                    <a:pt x="111859" y="237360"/>
                  </a:lnTo>
                  <a:lnTo>
                    <a:pt x="139558" y="202457"/>
                  </a:lnTo>
                  <a:lnTo>
                    <a:pt x="169807" y="169807"/>
                  </a:lnTo>
                  <a:lnTo>
                    <a:pt x="202457" y="139558"/>
                  </a:lnTo>
                  <a:lnTo>
                    <a:pt x="237360" y="111859"/>
                  </a:lnTo>
                  <a:lnTo>
                    <a:pt x="274366" y="86861"/>
                  </a:lnTo>
                  <a:lnTo>
                    <a:pt x="313326" y="64711"/>
                  </a:lnTo>
                  <a:lnTo>
                    <a:pt x="354090" y="45560"/>
                  </a:lnTo>
                  <a:lnTo>
                    <a:pt x="396510" y="29556"/>
                  </a:lnTo>
                  <a:lnTo>
                    <a:pt x="440436" y="16849"/>
                  </a:lnTo>
                  <a:lnTo>
                    <a:pt x="485718" y="7588"/>
                  </a:lnTo>
                  <a:lnTo>
                    <a:pt x="532209" y="1921"/>
                  </a:lnTo>
                  <a:lnTo>
                    <a:pt x="579758" y="0"/>
                  </a:lnTo>
                  <a:lnTo>
                    <a:pt x="3640250" y="0"/>
                  </a:lnTo>
                  <a:lnTo>
                    <a:pt x="3687799" y="1921"/>
                  </a:lnTo>
                  <a:lnTo>
                    <a:pt x="3734290" y="7588"/>
                  </a:lnTo>
                  <a:lnTo>
                    <a:pt x="3779573" y="16849"/>
                  </a:lnTo>
                  <a:lnTo>
                    <a:pt x="3823499" y="29556"/>
                  </a:lnTo>
                  <a:lnTo>
                    <a:pt x="3865918" y="45560"/>
                  </a:lnTo>
                  <a:lnTo>
                    <a:pt x="3906683" y="64711"/>
                  </a:lnTo>
                  <a:lnTo>
                    <a:pt x="3945642" y="86861"/>
                  </a:lnTo>
                  <a:lnTo>
                    <a:pt x="3982648" y="111859"/>
                  </a:lnTo>
                  <a:lnTo>
                    <a:pt x="4017551" y="139558"/>
                  </a:lnTo>
                  <a:lnTo>
                    <a:pt x="4050202" y="169807"/>
                  </a:lnTo>
                  <a:lnTo>
                    <a:pt x="4080451" y="202457"/>
                  </a:lnTo>
                  <a:lnTo>
                    <a:pt x="4108149" y="237360"/>
                  </a:lnTo>
                  <a:lnTo>
                    <a:pt x="4133148" y="274366"/>
                  </a:lnTo>
                  <a:lnTo>
                    <a:pt x="4155298" y="313326"/>
                  </a:lnTo>
                  <a:lnTo>
                    <a:pt x="4174449" y="354090"/>
                  </a:lnTo>
                  <a:lnTo>
                    <a:pt x="4190453" y="396510"/>
                  </a:lnTo>
                  <a:lnTo>
                    <a:pt x="4203160" y="440436"/>
                  </a:lnTo>
                  <a:lnTo>
                    <a:pt x="4212421" y="485718"/>
                  </a:lnTo>
                  <a:lnTo>
                    <a:pt x="4217745" y="529398"/>
                  </a:lnTo>
                  <a:lnTo>
                    <a:pt x="4217745" y="3181057"/>
                  </a:lnTo>
                  <a:lnTo>
                    <a:pt x="4212421" y="3224737"/>
                  </a:lnTo>
                  <a:lnTo>
                    <a:pt x="4203160" y="3270020"/>
                  </a:lnTo>
                  <a:lnTo>
                    <a:pt x="4190453" y="3313946"/>
                  </a:lnTo>
                  <a:lnTo>
                    <a:pt x="4174449" y="3356365"/>
                  </a:lnTo>
                  <a:lnTo>
                    <a:pt x="4155298" y="3397130"/>
                  </a:lnTo>
                  <a:lnTo>
                    <a:pt x="4133148" y="3436089"/>
                  </a:lnTo>
                  <a:lnTo>
                    <a:pt x="4108149" y="3473095"/>
                  </a:lnTo>
                  <a:lnTo>
                    <a:pt x="4080451" y="3507998"/>
                  </a:lnTo>
                  <a:lnTo>
                    <a:pt x="4050202" y="3540648"/>
                  </a:lnTo>
                  <a:lnTo>
                    <a:pt x="4017551" y="3570898"/>
                  </a:lnTo>
                  <a:lnTo>
                    <a:pt x="3982648" y="3598596"/>
                  </a:lnTo>
                  <a:lnTo>
                    <a:pt x="3945642" y="3623595"/>
                  </a:lnTo>
                  <a:lnTo>
                    <a:pt x="3906683" y="3645744"/>
                  </a:lnTo>
                  <a:lnTo>
                    <a:pt x="3865918" y="3664896"/>
                  </a:lnTo>
                  <a:lnTo>
                    <a:pt x="3823499" y="3680899"/>
                  </a:lnTo>
                  <a:lnTo>
                    <a:pt x="3779573" y="3693607"/>
                  </a:lnTo>
                  <a:lnTo>
                    <a:pt x="3734290" y="3702868"/>
                  </a:lnTo>
                  <a:lnTo>
                    <a:pt x="3687799" y="3708534"/>
                  </a:lnTo>
                  <a:lnTo>
                    <a:pt x="3640250" y="3710456"/>
                  </a:lnTo>
                  <a:close/>
                </a:path>
              </a:pathLst>
            </a:custGeom>
            <a:solidFill>
              <a:srgbClr val="FFFFFF">
                <a:alpha val="2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530233" y="6276375"/>
              <a:ext cx="4219575" cy="3710940"/>
            </a:xfrm>
            <a:custGeom>
              <a:avLst/>
              <a:gdLst/>
              <a:ahLst/>
              <a:cxnLst/>
              <a:rect l="l" t="t" r="r" b="b"/>
              <a:pathLst>
                <a:path w="4219575" h="3710940">
                  <a:moveTo>
                    <a:pt x="846440" y="38142"/>
                  </a:moveTo>
                  <a:lnTo>
                    <a:pt x="732140" y="38142"/>
                  </a:lnTo>
                  <a:lnTo>
                    <a:pt x="732140" y="1"/>
                  </a:lnTo>
                  <a:lnTo>
                    <a:pt x="846440" y="1"/>
                  </a:lnTo>
                  <a:lnTo>
                    <a:pt x="846440" y="38142"/>
                  </a:lnTo>
                  <a:close/>
                </a:path>
                <a:path w="4219575" h="3710940">
                  <a:moveTo>
                    <a:pt x="998840" y="38142"/>
                  </a:moveTo>
                  <a:lnTo>
                    <a:pt x="884540" y="38142"/>
                  </a:lnTo>
                  <a:lnTo>
                    <a:pt x="884540" y="3"/>
                  </a:lnTo>
                  <a:lnTo>
                    <a:pt x="998840" y="3"/>
                  </a:lnTo>
                  <a:lnTo>
                    <a:pt x="998840" y="38142"/>
                  </a:lnTo>
                  <a:close/>
                </a:path>
                <a:path w="4219575" h="3710940">
                  <a:moveTo>
                    <a:pt x="1151240" y="38142"/>
                  </a:moveTo>
                  <a:lnTo>
                    <a:pt x="1036940" y="38142"/>
                  </a:lnTo>
                  <a:lnTo>
                    <a:pt x="1036940" y="5"/>
                  </a:lnTo>
                  <a:lnTo>
                    <a:pt x="1151240" y="5"/>
                  </a:lnTo>
                  <a:lnTo>
                    <a:pt x="1151240" y="38142"/>
                  </a:lnTo>
                  <a:close/>
                </a:path>
                <a:path w="4219575" h="3710940">
                  <a:moveTo>
                    <a:pt x="1303640" y="38142"/>
                  </a:moveTo>
                  <a:lnTo>
                    <a:pt x="1189340" y="38142"/>
                  </a:lnTo>
                  <a:lnTo>
                    <a:pt x="1189340" y="7"/>
                  </a:lnTo>
                  <a:lnTo>
                    <a:pt x="1303640" y="7"/>
                  </a:lnTo>
                  <a:lnTo>
                    <a:pt x="1303640" y="38142"/>
                  </a:lnTo>
                  <a:close/>
                </a:path>
                <a:path w="4219575" h="3710940">
                  <a:moveTo>
                    <a:pt x="1456040" y="38142"/>
                  </a:moveTo>
                  <a:lnTo>
                    <a:pt x="1341740" y="38142"/>
                  </a:lnTo>
                  <a:lnTo>
                    <a:pt x="1341740" y="8"/>
                  </a:lnTo>
                  <a:lnTo>
                    <a:pt x="1456040" y="8"/>
                  </a:lnTo>
                  <a:lnTo>
                    <a:pt x="1456040" y="38142"/>
                  </a:lnTo>
                  <a:close/>
                </a:path>
                <a:path w="4219575" h="3710940">
                  <a:moveTo>
                    <a:pt x="1608440" y="38142"/>
                  </a:moveTo>
                  <a:lnTo>
                    <a:pt x="1494140" y="38142"/>
                  </a:lnTo>
                  <a:lnTo>
                    <a:pt x="1494140" y="10"/>
                  </a:lnTo>
                  <a:lnTo>
                    <a:pt x="1608440" y="10"/>
                  </a:lnTo>
                  <a:lnTo>
                    <a:pt x="1608440" y="38142"/>
                  </a:lnTo>
                  <a:close/>
                </a:path>
                <a:path w="4219575" h="3710940">
                  <a:moveTo>
                    <a:pt x="1760840" y="38142"/>
                  </a:moveTo>
                  <a:lnTo>
                    <a:pt x="1646540" y="38142"/>
                  </a:lnTo>
                  <a:lnTo>
                    <a:pt x="1646540" y="12"/>
                  </a:lnTo>
                  <a:lnTo>
                    <a:pt x="1760840" y="12"/>
                  </a:lnTo>
                  <a:lnTo>
                    <a:pt x="1760840" y="38142"/>
                  </a:lnTo>
                  <a:close/>
                </a:path>
                <a:path w="4219575" h="3710940">
                  <a:moveTo>
                    <a:pt x="1913240" y="38142"/>
                  </a:moveTo>
                  <a:lnTo>
                    <a:pt x="1798940" y="38142"/>
                  </a:lnTo>
                  <a:lnTo>
                    <a:pt x="1798940" y="14"/>
                  </a:lnTo>
                  <a:lnTo>
                    <a:pt x="1913240" y="14"/>
                  </a:lnTo>
                  <a:lnTo>
                    <a:pt x="1913240" y="38142"/>
                  </a:lnTo>
                  <a:close/>
                </a:path>
                <a:path w="4219575" h="3710940">
                  <a:moveTo>
                    <a:pt x="2065640" y="38142"/>
                  </a:moveTo>
                  <a:lnTo>
                    <a:pt x="1951340" y="38142"/>
                  </a:lnTo>
                  <a:lnTo>
                    <a:pt x="1951340" y="15"/>
                  </a:lnTo>
                  <a:lnTo>
                    <a:pt x="2065640" y="15"/>
                  </a:lnTo>
                  <a:lnTo>
                    <a:pt x="2065640" y="38142"/>
                  </a:lnTo>
                  <a:close/>
                </a:path>
                <a:path w="4219575" h="3710940">
                  <a:moveTo>
                    <a:pt x="2218040" y="38142"/>
                  </a:moveTo>
                  <a:lnTo>
                    <a:pt x="2103740" y="38142"/>
                  </a:lnTo>
                  <a:lnTo>
                    <a:pt x="2103740" y="17"/>
                  </a:lnTo>
                  <a:lnTo>
                    <a:pt x="2218040" y="17"/>
                  </a:lnTo>
                  <a:lnTo>
                    <a:pt x="2218040" y="38142"/>
                  </a:lnTo>
                  <a:close/>
                </a:path>
                <a:path w="4219575" h="3710940">
                  <a:moveTo>
                    <a:pt x="2370440" y="38142"/>
                  </a:moveTo>
                  <a:lnTo>
                    <a:pt x="2256140" y="38142"/>
                  </a:lnTo>
                  <a:lnTo>
                    <a:pt x="2256140" y="19"/>
                  </a:lnTo>
                  <a:lnTo>
                    <a:pt x="2370440" y="19"/>
                  </a:lnTo>
                  <a:lnTo>
                    <a:pt x="2370440" y="38142"/>
                  </a:lnTo>
                  <a:close/>
                </a:path>
                <a:path w="4219575" h="3710940">
                  <a:moveTo>
                    <a:pt x="2522840" y="38142"/>
                  </a:moveTo>
                  <a:lnTo>
                    <a:pt x="2408540" y="38142"/>
                  </a:lnTo>
                  <a:lnTo>
                    <a:pt x="2408540" y="21"/>
                  </a:lnTo>
                  <a:lnTo>
                    <a:pt x="2522840" y="21"/>
                  </a:lnTo>
                  <a:lnTo>
                    <a:pt x="2522840" y="38142"/>
                  </a:lnTo>
                  <a:close/>
                </a:path>
                <a:path w="4219575" h="3710940">
                  <a:moveTo>
                    <a:pt x="2675240" y="38142"/>
                  </a:moveTo>
                  <a:lnTo>
                    <a:pt x="2560940" y="38142"/>
                  </a:lnTo>
                  <a:lnTo>
                    <a:pt x="2560940" y="23"/>
                  </a:lnTo>
                  <a:lnTo>
                    <a:pt x="2675240" y="23"/>
                  </a:lnTo>
                  <a:lnTo>
                    <a:pt x="2675240" y="38142"/>
                  </a:lnTo>
                  <a:close/>
                </a:path>
                <a:path w="4219575" h="3710940">
                  <a:moveTo>
                    <a:pt x="2827640" y="38142"/>
                  </a:moveTo>
                  <a:lnTo>
                    <a:pt x="2713340" y="38142"/>
                  </a:lnTo>
                  <a:lnTo>
                    <a:pt x="2713340" y="24"/>
                  </a:lnTo>
                  <a:lnTo>
                    <a:pt x="2827640" y="24"/>
                  </a:lnTo>
                  <a:lnTo>
                    <a:pt x="2827640" y="38142"/>
                  </a:lnTo>
                  <a:close/>
                </a:path>
                <a:path w="4219575" h="3710940">
                  <a:moveTo>
                    <a:pt x="2980040" y="38142"/>
                  </a:moveTo>
                  <a:lnTo>
                    <a:pt x="2865740" y="38142"/>
                  </a:lnTo>
                  <a:lnTo>
                    <a:pt x="2865740" y="26"/>
                  </a:lnTo>
                  <a:lnTo>
                    <a:pt x="2980040" y="26"/>
                  </a:lnTo>
                  <a:lnTo>
                    <a:pt x="2980040" y="38142"/>
                  </a:lnTo>
                  <a:close/>
                </a:path>
                <a:path w="4219575" h="3710940">
                  <a:moveTo>
                    <a:pt x="3132440" y="38142"/>
                  </a:moveTo>
                  <a:lnTo>
                    <a:pt x="3018140" y="38142"/>
                  </a:lnTo>
                  <a:lnTo>
                    <a:pt x="3018140" y="28"/>
                  </a:lnTo>
                  <a:lnTo>
                    <a:pt x="3132440" y="28"/>
                  </a:lnTo>
                  <a:lnTo>
                    <a:pt x="3132440" y="38142"/>
                  </a:lnTo>
                  <a:close/>
                </a:path>
                <a:path w="4219575" h="3710940">
                  <a:moveTo>
                    <a:pt x="3284840" y="38142"/>
                  </a:moveTo>
                  <a:lnTo>
                    <a:pt x="3170540" y="38142"/>
                  </a:lnTo>
                  <a:lnTo>
                    <a:pt x="3170540" y="30"/>
                  </a:lnTo>
                  <a:lnTo>
                    <a:pt x="3284840" y="30"/>
                  </a:lnTo>
                  <a:lnTo>
                    <a:pt x="3284840" y="38142"/>
                  </a:lnTo>
                  <a:close/>
                </a:path>
                <a:path w="4219575" h="3710940">
                  <a:moveTo>
                    <a:pt x="3437240" y="38142"/>
                  </a:moveTo>
                  <a:lnTo>
                    <a:pt x="3322940" y="38142"/>
                  </a:lnTo>
                  <a:lnTo>
                    <a:pt x="3322940" y="31"/>
                  </a:lnTo>
                  <a:lnTo>
                    <a:pt x="3437240" y="31"/>
                  </a:lnTo>
                  <a:lnTo>
                    <a:pt x="3437240" y="38142"/>
                  </a:lnTo>
                  <a:close/>
                </a:path>
                <a:path w="4219575" h="3710940">
                  <a:moveTo>
                    <a:pt x="3589640" y="38142"/>
                  </a:moveTo>
                  <a:lnTo>
                    <a:pt x="3475340" y="38142"/>
                  </a:lnTo>
                  <a:lnTo>
                    <a:pt x="3475340" y="33"/>
                  </a:lnTo>
                  <a:lnTo>
                    <a:pt x="3589640" y="33"/>
                  </a:lnTo>
                  <a:lnTo>
                    <a:pt x="3589640" y="38142"/>
                  </a:lnTo>
                  <a:close/>
                </a:path>
                <a:path w="4219575" h="3710940">
                  <a:moveTo>
                    <a:pt x="3735289" y="46467"/>
                  </a:moveTo>
                  <a:lnTo>
                    <a:pt x="3711718" y="42825"/>
                  </a:lnTo>
                  <a:lnTo>
                    <a:pt x="3688001" y="40223"/>
                  </a:lnTo>
                  <a:lnTo>
                    <a:pt x="3664140" y="38662"/>
                  </a:lnTo>
                  <a:lnTo>
                    <a:pt x="3640132" y="38142"/>
                  </a:lnTo>
                  <a:lnTo>
                    <a:pt x="3627740" y="38142"/>
                  </a:lnTo>
                  <a:lnTo>
                    <a:pt x="3627740" y="35"/>
                  </a:lnTo>
                  <a:lnTo>
                    <a:pt x="3640128" y="35"/>
                  </a:lnTo>
                  <a:lnTo>
                    <a:pt x="3687680" y="1964"/>
                  </a:lnTo>
                  <a:lnTo>
                    <a:pt x="3734169" y="7630"/>
                  </a:lnTo>
                  <a:lnTo>
                    <a:pt x="3741889" y="9209"/>
                  </a:lnTo>
                  <a:lnTo>
                    <a:pt x="3735289" y="46467"/>
                  </a:lnTo>
                  <a:close/>
                </a:path>
                <a:path w="4219575" h="3710940">
                  <a:moveTo>
                    <a:pt x="3870631" y="89483"/>
                  </a:moveTo>
                  <a:lnTo>
                    <a:pt x="3846164" y="78690"/>
                  </a:lnTo>
                  <a:lnTo>
                    <a:pt x="3821258" y="69150"/>
                  </a:lnTo>
                  <a:lnTo>
                    <a:pt x="3795914" y="60865"/>
                  </a:lnTo>
                  <a:lnTo>
                    <a:pt x="3770132" y="53834"/>
                  </a:lnTo>
                  <a:lnTo>
                    <a:pt x="3779241" y="16848"/>
                  </a:lnTo>
                  <a:lnTo>
                    <a:pt x="3823375" y="29597"/>
                  </a:lnTo>
                  <a:lnTo>
                    <a:pt x="3865793" y="45601"/>
                  </a:lnTo>
                  <a:lnTo>
                    <a:pt x="3886678" y="55413"/>
                  </a:lnTo>
                  <a:lnTo>
                    <a:pt x="3870631" y="89483"/>
                  </a:lnTo>
                  <a:close/>
                </a:path>
                <a:path w="4219575" h="3710940">
                  <a:moveTo>
                    <a:pt x="3990152" y="166414"/>
                  </a:moveTo>
                  <a:lnTo>
                    <a:pt x="3969313" y="149607"/>
                  </a:lnTo>
                  <a:lnTo>
                    <a:pt x="3947739" y="133893"/>
                  </a:lnTo>
                  <a:lnTo>
                    <a:pt x="3925431" y="119272"/>
                  </a:lnTo>
                  <a:lnTo>
                    <a:pt x="3902388" y="105745"/>
                  </a:lnTo>
                  <a:lnTo>
                    <a:pt x="3920670" y="72776"/>
                  </a:lnTo>
                  <a:lnTo>
                    <a:pt x="3945515" y="86900"/>
                  </a:lnTo>
                  <a:lnTo>
                    <a:pt x="3982519" y="111898"/>
                  </a:lnTo>
                  <a:lnTo>
                    <a:pt x="4014709" y="137444"/>
                  </a:lnTo>
                  <a:lnTo>
                    <a:pt x="3990152" y="166414"/>
                  </a:lnTo>
                  <a:close/>
                </a:path>
                <a:path w="4219575" h="3710940">
                  <a:moveTo>
                    <a:pt x="4085698" y="271721"/>
                  </a:moveTo>
                  <a:lnTo>
                    <a:pt x="4070029" y="250245"/>
                  </a:lnTo>
                  <a:lnTo>
                    <a:pt x="4053147" y="229334"/>
                  </a:lnTo>
                  <a:lnTo>
                    <a:pt x="4035358" y="209408"/>
                  </a:lnTo>
                  <a:lnTo>
                    <a:pt x="4016562" y="190327"/>
                  </a:lnTo>
                  <a:lnTo>
                    <a:pt x="4042840" y="163145"/>
                  </a:lnTo>
                  <a:lnTo>
                    <a:pt x="4050070" y="169844"/>
                  </a:lnTo>
                  <a:lnTo>
                    <a:pt x="4080319" y="202493"/>
                  </a:lnTo>
                  <a:lnTo>
                    <a:pt x="4108016" y="237395"/>
                  </a:lnTo>
                  <a:lnTo>
                    <a:pt x="4116602" y="250105"/>
                  </a:lnTo>
                  <a:lnTo>
                    <a:pt x="4116697" y="250245"/>
                  </a:lnTo>
                  <a:lnTo>
                    <a:pt x="4085698" y="271721"/>
                  </a:lnTo>
                  <a:close/>
                </a:path>
                <a:path w="4219575" h="3710940">
                  <a:moveTo>
                    <a:pt x="4150522" y="397993"/>
                  </a:moveTo>
                  <a:lnTo>
                    <a:pt x="4140943" y="373067"/>
                  </a:lnTo>
                  <a:lnTo>
                    <a:pt x="4130158" y="348691"/>
                  </a:lnTo>
                  <a:lnTo>
                    <a:pt x="4118169" y="324865"/>
                  </a:lnTo>
                  <a:lnTo>
                    <a:pt x="4104974" y="301588"/>
                  </a:lnTo>
                  <a:lnTo>
                    <a:pt x="4137410" y="282131"/>
                  </a:lnTo>
                  <a:lnTo>
                    <a:pt x="4155163" y="313358"/>
                  </a:lnTo>
                  <a:lnTo>
                    <a:pt x="4174313" y="354121"/>
                  </a:lnTo>
                  <a:lnTo>
                    <a:pt x="4186086" y="385325"/>
                  </a:lnTo>
                  <a:lnTo>
                    <a:pt x="4150522" y="397993"/>
                  </a:lnTo>
                  <a:close/>
                </a:path>
                <a:path w="4219575" h="3710940">
                  <a:moveTo>
                    <a:pt x="4180093" y="536781"/>
                  </a:moveTo>
                  <a:lnTo>
                    <a:pt x="4177346" y="510158"/>
                  </a:lnTo>
                  <a:lnTo>
                    <a:pt x="4173306" y="483802"/>
                  </a:lnTo>
                  <a:lnTo>
                    <a:pt x="4167972" y="457711"/>
                  </a:lnTo>
                  <a:lnTo>
                    <a:pt x="4161344" y="431886"/>
                  </a:lnTo>
                  <a:lnTo>
                    <a:pt x="4197574" y="421627"/>
                  </a:lnTo>
                  <a:lnTo>
                    <a:pt x="4203024" y="440464"/>
                  </a:lnTo>
                  <a:lnTo>
                    <a:pt x="4212284" y="485745"/>
                  </a:lnTo>
                  <a:lnTo>
                    <a:pt x="4217950" y="532234"/>
                  </a:lnTo>
                  <a:lnTo>
                    <a:pt x="4218014" y="533805"/>
                  </a:lnTo>
                  <a:lnTo>
                    <a:pt x="4180093" y="536781"/>
                  </a:lnTo>
                  <a:close/>
                </a:path>
                <a:path w="4219575" h="3710940">
                  <a:moveTo>
                    <a:pt x="4219575" y="686773"/>
                  </a:moveTo>
                  <a:lnTo>
                    <a:pt x="4181772" y="686773"/>
                  </a:lnTo>
                  <a:lnTo>
                    <a:pt x="4181726" y="572560"/>
                  </a:lnTo>
                  <a:lnTo>
                    <a:pt x="4219574" y="572321"/>
                  </a:lnTo>
                  <a:lnTo>
                    <a:pt x="4219575" y="686773"/>
                  </a:lnTo>
                  <a:close/>
                </a:path>
                <a:path w="4219575" h="3710940">
                  <a:moveTo>
                    <a:pt x="4219575" y="839173"/>
                  </a:moveTo>
                  <a:lnTo>
                    <a:pt x="4181772" y="839173"/>
                  </a:lnTo>
                  <a:lnTo>
                    <a:pt x="4181772" y="724873"/>
                  </a:lnTo>
                  <a:lnTo>
                    <a:pt x="4219575" y="724873"/>
                  </a:lnTo>
                  <a:lnTo>
                    <a:pt x="4219575" y="839173"/>
                  </a:lnTo>
                  <a:close/>
                </a:path>
                <a:path w="4219575" h="3710940">
                  <a:moveTo>
                    <a:pt x="4219575" y="991573"/>
                  </a:moveTo>
                  <a:lnTo>
                    <a:pt x="4181772" y="991573"/>
                  </a:lnTo>
                  <a:lnTo>
                    <a:pt x="4181772" y="877273"/>
                  </a:lnTo>
                  <a:lnTo>
                    <a:pt x="4219575" y="877273"/>
                  </a:lnTo>
                  <a:lnTo>
                    <a:pt x="4219575" y="991573"/>
                  </a:lnTo>
                  <a:close/>
                </a:path>
                <a:path w="4219575" h="3710940">
                  <a:moveTo>
                    <a:pt x="4219575" y="1143973"/>
                  </a:moveTo>
                  <a:lnTo>
                    <a:pt x="4181772" y="1143973"/>
                  </a:lnTo>
                  <a:lnTo>
                    <a:pt x="4181772" y="1029673"/>
                  </a:lnTo>
                  <a:lnTo>
                    <a:pt x="4219575" y="1029673"/>
                  </a:lnTo>
                  <a:lnTo>
                    <a:pt x="4219575" y="1143973"/>
                  </a:lnTo>
                  <a:close/>
                </a:path>
                <a:path w="4219575" h="3710940">
                  <a:moveTo>
                    <a:pt x="4219575" y="1296373"/>
                  </a:moveTo>
                  <a:lnTo>
                    <a:pt x="4181772" y="1296373"/>
                  </a:lnTo>
                  <a:lnTo>
                    <a:pt x="4181772" y="1182073"/>
                  </a:lnTo>
                  <a:lnTo>
                    <a:pt x="4219575" y="1182073"/>
                  </a:lnTo>
                  <a:lnTo>
                    <a:pt x="4219575" y="1296373"/>
                  </a:lnTo>
                  <a:close/>
                </a:path>
                <a:path w="4219575" h="3710940">
                  <a:moveTo>
                    <a:pt x="4219575" y="1448773"/>
                  </a:moveTo>
                  <a:lnTo>
                    <a:pt x="4181772" y="1448773"/>
                  </a:lnTo>
                  <a:lnTo>
                    <a:pt x="4181772" y="1334473"/>
                  </a:lnTo>
                  <a:lnTo>
                    <a:pt x="4219575" y="1334473"/>
                  </a:lnTo>
                  <a:lnTo>
                    <a:pt x="4219575" y="1448773"/>
                  </a:lnTo>
                  <a:close/>
                </a:path>
                <a:path w="4219575" h="3710940">
                  <a:moveTo>
                    <a:pt x="4219575" y="1601173"/>
                  </a:moveTo>
                  <a:lnTo>
                    <a:pt x="4181772" y="1601173"/>
                  </a:lnTo>
                  <a:lnTo>
                    <a:pt x="4181772" y="1486873"/>
                  </a:lnTo>
                  <a:lnTo>
                    <a:pt x="4219575" y="1486873"/>
                  </a:lnTo>
                  <a:lnTo>
                    <a:pt x="4219575" y="1601173"/>
                  </a:lnTo>
                  <a:close/>
                </a:path>
                <a:path w="4219575" h="3710940">
                  <a:moveTo>
                    <a:pt x="4219575" y="1753573"/>
                  </a:moveTo>
                  <a:lnTo>
                    <a:pt x="4181772" y="1753573"/>
                  </a:lnTo>
                  <a:lnTo>
                    <a:pt x="4181772" y="1639273"/>
                  </a:lnTo>
                  <a:lnTo>
                    <a:pt x="4219575" y="1639273"/>
                  </a:lnTo>
                  <a:lnTo>
                    <a:pt x="4219575" y="1753573"/>
                  </a:lnTo>
                  <a:close/>
                </a:path>
                <a:path w="4219575" h="3710940">
                  <a:moveTo>
                    <a:pt x="4219575" y="1905973"/>
                  </a:moveTo>
                  <a:lnTo>
                    <a:pt x="4181772" y="1905973"/>
                  </a:lnTo>
                  <a:lnTo>
                    <a:pt x="4181772" y="1791673"/>
                  </a:lnTo>
                  <a:lnTo>
                    <a:pt x="4219575" y="1791673"/>
                  </a:lnTo>
                  <a:lnTo>
                    <a:pt x="4219575" y="1905973"/>
                  </a:lnTo>
                  <a:close/>
                </a:path>
                <a:path w="4219575" h="3710940">
                  <a:moveTo>
                    <a:pt x="4219575" y="2058373"/>
                  </a:moveTo>
                  <a:lnTo>
                    <a:pt x="4181772" y="2058373"/>
                  </a:lnTo>
                  <a:lnTo>
                    <a:pt x="4181772" y="1944073"/>
                  </a:lnTo>
                  <a:lnTo>
                    <a:pt x="4219575" y="1944073"/>
                  </a:lnTo>
                  <a:lnTo>
                    <a:pt x="4219575" y="2058373"/>
                  </a:lnTo>
                  <a:close/>
                </a:path>
                <a:path w="4219575" h="3710940">
                  <a:moveTo>
                    <a:pt x="4219575" y="2210773"/>
                  </a:moveTo>
                  <a:lnTo>
                    <a:pt x="4181772" y="2210773"/>
                  </a:lnTo>
                  <a:lnTo>
                    <a:pt x="4181772" y="2096473"/>
                  </a:lnTo>
                  <a:lnTo>
                    <a:pt x="4219575" y="2096473"/>
                  </a:lnTo>
                  <a:lnTo>
                    <a:pt x="4219575" y="2210773"/>
                  </a:lnTo>
                  <a:close/>
                </a:path>
                <a:path w="4219575" h="3710940">
                  <a:moveTo>
                    <a:pt x="4219575" y="2363173"/>
                  </a:moveTo>
                  <a:lnTo>
                    <a:pt x="4181772" y="2363173"/>
                  </a:lnTo>
                  <a:lnTo>
                    <a:pt x="4181772" y="2248873"/>
                  </a:lnTo>
                  <a:lnTo>
                    <a:pt x="4219575" y="2248873"/>
                  </a:lnTo>
                  <a:lnTo>
                    <a:pt x="4219575" y="2363173"/>
                  </a:lnTo>
                  <a:close/>
                </a:path>
                <a:path w="4219575" h="3710940">
                  <a:moveTo>
                    <a:pt x="4219575" y="2515573"/>
                  </a:moveTo>
                  <a:lnTo>
                    <a:pt x="4181772" y="2515573"/>
                  </a:lnTo>
                  <a:lnTo>
                    <a:pt x="4181772" y="2401273"/>
                  </a:lnTo>
                  <a:lnTo>
                    <a:pt x="4219575" y="2401273"/>
                  </a:lnTo>
                  <a:lnTo>
                    <a:pt x="4219575" y="2515573"/>
                  </a:lnTo>
                  <a:close/>
                </a:path>
                <a:path w="4219575" h="3710940">
                  <a:moveTo>
                    <a:pt x="4219575" y="2667973"/>
                  </a:moveTo>
                  <a:lnTo>
                    <a:pt x="4181772" y="2667973"/>
                  </a:lnTo>
                  <a:lnTo>
                    <a:pt x="4181772" y="2553673"/>
                  </a:lnTo>
                  <a:lnTo>
                    <a:pt x="4219575" y="2553673"/>
                  </a:lnTo>
                  <a:lnTo>
                    <a:pt x="4219575" y="2667973"/>
                  </a:lnTo>
                  <a:close/>
                </a:path>
                <a:path w="4219575" h="3710940">
                  <a:moveTo>
                    <a:pt x="4219575" y="2820373"/>
                  </a:moveTo>
                  <a:lnTo>
                    <a:pt x="4181772" y="2820373"/>
                  </a:lnTo>
                  <a:lnTo>
                    <a:pt x="4181772" y="2706073"/>
                  </a:lnTo>
                  <a:lnTo>
                    <a:pt x="4219575" y="2706073"/>
                  </a:lnTo>
                  <a:lnTo>
                    <a:pt x="4219575" y="2820373"/>
                  </a:lnTo>
                  <a:close/>
                </a:path>
                <a:path w="4219575" h="3710940">
                  <a:moveTo>
                    <a:pt x="4219575" y="2972773"/>
                  </a:moveTo>
                  <a:lnTo>
                    <a:pt x="4181772" y="2972773"/>
                  </a:lnTo>
                  <a:lnTo>
                    <a:pt x="4181772" y="2858473"/>
                  </a:lnTo>
                  <a:lnTo>
                    <a:pt x="4219575" y="2858473"/>
                  </a:lnTo>
                  <a:lnTo>
                    <a:pt x="4219575" y="2972773"/>
                  </a:lnTo>
                  <a:close/>
                </a:path>
                <a:path w="4219575" h="3710940">
                  <a:moveTo>
                    <a:pt x="4219575" y="3125173"/>
                  </a:moveTo>
                  <a:lnTo>
                    <a:pt x="4181772" y="3125173"/>
                  </a:lnTo>
                  <a:lnTo>
                    <a:pt x="4181772" y="3010873"/>
                  </a:lnTo>
                  <a:lnTo>
                    <a:pt x="4219575" y="3010873"/>
                  </a:lnTo>
                  <a:lnTo>
                    <a:pt x="4219575" y="3125173"/>
                  </a:lnTo>
                  <a:close/>
                </a:path>
                <a:path w="4219575" h="3710940">
                  <a:moveTo>
                    <a:pt x="4201142" y="3276460"/>
                  </a:moveTo>
                  <a:lnTo>
                    <a:pt x="4164483" y="3266958"/>
                  </a:lnTo>
                  <a:lnTo>
                    <a:pt x="4170533" y="3240994"/>
                  </a:lnTo>
                  <a:lnTo>
                    <a:pt x="4175286" y="3214785"/>
                  </a:lnTo>
                  <a:lnTo>
                    <a:pt x="4178742" y="3188332"/>
                  </a:lnTo>
                  <a:lnTo>
                    <a:pt x="4180902" y="3161634"/>
                  </a:lnTo>
                  <a:lnTo>
                    <a:pt x="4218534" y="3163755"/>
                  </a:lnTo>
                  <a:lnTo>
                    <a:pt x="4217950" y="3178186"/>
                  </a:lnTo>
                  <a:lnTo>
                    <a:pt x="4212284" y="3224675"/>
                  </a:lnTo>
                  <a:lnTo>
                    <a:pt x="4203024" y="3269956"/>
                  </a:lnTo>
                  <a:lnTo>
                    <a:pt x="4201142" y="3276460"/>
                  </a:lnTo>
                  <a:close/>
                </a:path>
                <a:path w="4219575" h="3710940">
                  <a:moveTo>
                    <a:pt x="4143716" y="3417196"/>
                  </a:moveTo>
                  <a:lnTo>
                    <a:pt x="4110996" y="3398537"/>
                  </a:lnTo>
                  <a:lnTo>
                    <a:pt x="4123670" y="3374982"/>
                  </a:lnTo>
                  <a:lnTo>
                    <a:pt x="4135128" y="3350903"/>
                  </a:lnTo>
                  <a:lnTo>
                    <a:pt x="4145368" y="3326299"/>
                  </a:lnTo>
                  <a:lnTo>
                    <a:pt x="4154392" y="3301172"/>
                  </a:lnTo>
                  <a:lnTo>
                    <a:pt x="4190529" y="3313148"/>
                  </a:lnTo>
                  <a:lnTo>
                    <a:pt x="4190317" y="3313881"/>
                  </a:lnTo>
                  <a:lnTo>
                    <a:pt x="4174313" y="3356299"/>
                  </a:lnTo>
                  <a:lnTo>
                    <a:pt x="4155163" y="3397062"/>
                  </a:lnTo>
                  <a:lnTo>
                    <a:pt x="4143716" y="3417196"/>
                  </a:lnTo>
                  <a:close/>
                </a:path>
                <a:path w="4219575" h="3710940">
                  <a:moveTo>
                    <a:pt x="4052059" y="3538429"/>
                  </a:moveTo>
                  <a:lnTo>
                    <a:pt x="4025058" y="3511697"/>
                  </a:lnTo>
                  <a:lnTo>
                    <a:pt x="4043434" y="3492206"/>
                  </a:lnTo>
                  <a:lnTo>
                    <a:pt x="4060781" y="3471895"/>
                  </a:lnTo>
                  <a:lnTo>
                    <a:pt x="4077100" y="3450763"/>
                  </a:lnTo>
                  <a:lnTo>
                    <a:pt x="4092390" y="3428810"/>
                  </a:lnTo>
                  <a:lnTo>
                    <a:pt x="4123846" y="3449593"/>
                  </a:lnTo>
                  <a:lnTo>
                    <a:pt x="4108016" y="3473025"/>
                  </a:lnTo>
                  <a:lnTo>
                    <a:pt x="4080319" y="3507927"/>
                  </a:lnTo>
                  <a:lnTo>
                    <a:pt x="4052059" y="3538429"/>
                  </a:lnTo>
                  <a:close/>
                </a:path>
                <a:path w="4219575" h="3710940">
                  <a:moveTo>
                    <a:pt x="3931769" y="3631335"/>
                  </a:moveTo>
                  <a:lnTo>
                    <a:pt x="3912762" y="3598772"/>
                  </a:lnTo>
                  <a:lnTo>
                    <a:pt x="3935505" y="3584738"/>
                  </a:lnTo>
                  <a:lnTo>
                    <a:pt x="3957489" y="3569628"/>
                  </a:lnTo>
                  <a:lnTo>
                    <a:pt x="3978715" y="3553442"/>
                  </a:lnTo>
                  <a:lnTo>
                    <a:pt x="3999182" y="3536180"/>
                  </a:lnTo>
                  <a:lnTo>
                    <a:pt x="4024263" y="3564486"/>
                  </a:lnTo>
                  <a:lnTo>
                    <a:pt x="4017421" y="3570824"/>
                  </a:lnTo>
                  <a:lnTo>
                    <a:pt x="3982519" y="3598522"/>
                  </a:lnTo>
                  <a:lnTo>
                    <a:pt x="3945515" y="3623520"/>
                  </a:lnTo>
                  <a:lnTo>
                    <a:pt x="3931769" y="3631335"/>
                  </a:lnTo>
                  <a:close/>
                </a:path>
                <a:path w="4219575" h="3710940">
                  <a:moveTo>
                    <a:pt x="3791605" y="3690013"/>
                  </a:moveTo>
                  <a:lnTo>
                    <a:pt x="3781764" y="3653583"/>
                  </a:lnTo>
                  <a:lnTo>
                    <a:pt x="3807370" y="3645981"/>
                  </a:lnTo>
                  <a:lnTo>
                    <a:pt x="3832513" y="3637136"/>
                  </a:lnTo>
                  <a:lnTo>
                    <a:pt x="3857194" y="3627046"/>
                  </a:lnTo>
                  <a:lnTo>
                    <a:pt x="3881413" y="3615711"/>
                  </a:lnTo>
                  <a:lnTo>
                    <a:pt x="3898283" y="3649556"/>
                  </a:lnTo>
                  <a:lnTo>
                    <a:pt x="3865793" y="3664819"/>
                  </a:lnTo>
                  <a:lnTo>
                    <a:pt x="3823375" y="3680823"/>
                  </a:lnTo>
                  <a:lnTo>
                    <a:pt x="3791605" y="3690013"/>
                  </a:lnTo>
                  <a:close/>
                </a:path>
                <a:path w="4219575" h="3710940">
                  <a:moveTo>
                    <a:pt x="3640523" y="3710362"/>
                  </a:moveTo>
                  <a:lnTo>
                    <a:pt x="3640498" y="3672278"/>
                  </a:lnTo>
                  <a:lnTo>
                    <a:pt x="3667376" y="3671608"/>
                  </a:lnTo>
                  <a:lnTo>
                    <a:pt x="3694062" y="3669634"/>
                  </a:lnTo>
                  <a:lnTo>
                    <a:pt x="3720555" y="3666356"/>
                  </a:lnTo>
                  <a:lnTo>
                    <a:pt x="3746856" y="3661774"/>
                  </a:lnTo>
                  <a:lnTo>
                    <a:pt x="3754229" y="3698688"/>
                  </a:lnTo>
                  <a:lnTo>
                    <a:pt x="3734169" y="3702790"/>
                  </a:lnTo>
                  <a:lnTo>
                    <a:pt x="3687680" y="3708456"/>
                  </a:lnTo>
                  <a:lnTo>
                    <a:pt x="3640523" y="3710362"/>
                  </a:lnTo>
                  <a:close/>
                </a:path>
                <a:path w="4219575" h="3710940">
                  <a:moveTo>
                    <a:pt x="3602415" y="3710378"/>
                  </a:moveTo>
                  <a:lnTo>
                    <a:pt x="3488115" y="3710378"/>
                  </a:lnTo>
                  <a:lnTo>
                    <a:pt x="3488115" y="3672278"/>
                  </a:lnTo>
                  <a:lnTo>
                    <a:pt x="3602415" y="3672278"/>
                  </a:lnTo>
                  <a:lnTo>
                    <a:pt x="3602415" y="3710378"/>
                  </a:lnTo>
                  <a:close/>
                </a:path>
                <a:path w="4219575" h="3710940">
                  <a:moveTo>
                    <a:pt x="3450015" y="3710378"/>
                  </a:moveTo>
                  <a:lnTo>
                    <a:pt x="3335715" y="3710378"/>
                  </a:lnTo>
                  <a:lnTo>
                    <a:pt x="3335715" y="3672278"/>
                  </a:lnTo>
                  <a:lnTo>
                    <a:pt x="3450015" y="3672278"/>
                  </a:lnTo>
                  <a:lnTo>
                    <a:pt x="3450015" y="3710378"/>
                  </a:lnTo>
                  <a:close/>
                </a:path>
                <a:path w="4219575" h="3710940">
                  <a:moveTo>
                    <a:pt x="3297615" y="3710378"/>
                  </a:moveTo>
                  <a:lnTo>
                    <a:pt x="3183315" y="3710378"/>
                  </a:lnTo>
                  <a:lnTo>
                    <a:pt x="3183315" y="3672278"/>
                  </a:lnTo>
                  <a:lnTo>
                    <a:pt x="3297615" y="3672278"/>
                  </a:lnTo>
                  <a:lnTo>
                    <a:pt x="3297615" y="3710378"/>
                  </a:lnTo>
                  <a:close/>
                </a:path>
                <a:path w="4219575" h="3710940">
                  <a:moveTo>
                    <a:pt x="3145215" y="3710378"/>
                  </a:moveTo>
                  <a:lnTo>
                    <a:pt x="3030915" y="3710378"/>
                  </a:lnTo>
                  <a:lnTo>
                    <a:pt x="3030915" y="3672278"/>
                  </a:lnTo>
                  <a:lnTo>
                    <a:pt x="3145215" y="3672278"/>
                  </a:lnTo>
                  <a:lnTo>
                    <a:pt x="3145215" y="3710378"/>
                  </a:lnTo>
                  <a:close/>
                </a:path>
                <a:path w="4219575" h="3710940">
                  <a:moveTo>
                    <a:pt x="2992815" y="3710378"/>
                  </a:moveTo>
                  <a:lnTo>
                    <a:pt x="2878515" y="3710378"/>
                  </a:lnTo>
                  <a:lnTo>
                    <a:pt x="2878515" y="3672278"/>
                  </a:lnTo>
                  <a:lnTo>
                    <a:pt x="2992815" y="3672278"/>
                  </a:lnTo>
                  <a:lnTo>
                    <a:pt x="2992815" y="3710378"/>
                  </a:lnTo>
                  <a:close/>
                </a:path>
                <a:path w="4219575" h="3710940">
                  <a:moveTo>
                    <a:pt x="2840415" y="3710378"/>
                  </a:moveTo>
                  <a:lnTo>
                    <a:pt x="2726115" y="3710378"/>
                  </a:lnTo>
                  <a:lnTo>
                    <a:pt x="2726115" y="3672278"/>
                  </a:lnTo>
                  <a:lnTo>
                    <a:pt x="2840415" y="3672278"/>
                  </a:lnTo>
                  <a:lnTo>
                    <a:pt x="2840415" y="3710378"/>
                  </a:lnTo>
                  <a:close/>
                </a:path>
                <a:path w="4219575" h="3710940">
                  <a:moveTo>
                    <a:pt x="2688015" y="3710378"/>
                  </a:moveTo>
                  <a:lnTo>
                    <a:pt x="2573715" y="3710378"/>
                  </a:lnTo>
                  <a:lnTo>
                    <a:pt x="2573715" y="3672278"/>
                  </a:lnTo>
                  <a:lnTo>
                    <a:pt x="2688015" y="3672278"/>
                  </a:lnTo>
                  <a:lnTo>
                    <a:pt x="2688015" y="3710378"/>
                  </a:lnTo>
                  <a:close/>
                </a:path>
                <a:path w="4219575" h="3710940">
                  <a:moveTo>
                    <a:pt x="2535615" y="3710378"/>
                  </a:moveTo>
                  <a:lnTo>
                    <a:pt x="2421314" y="3710378"/>
                  </a:lnTo>
                  <a:lnTo>
                    <a:pt x="2421314" y="3672278"/>
                  </a:lnTo>
                  <a:lnTo>
                    <a:pt x="2535615" y="3672278"/>
                  </a:lnTo>
                  <a:lnTo>
                    <a:pt x="2535615" y="3710378"/>
                  </a:lnTo>
                  <a:close/>
                </a:path>
                <a:path w="4219575" h="3710940">
                  <a:moveTo>
                    <a:pt x="2383214" y="3710378"/>
                  </a:moveTo>
                  <a:lnTo>
                    <a:pt x="2268914" y="3710378"/>
                  </a:lnTo>
                  <a:lnTo>
                    <a:pt x="2268914" y="3672278"/>
                  </a:lnTo>
                  <a:lnTo>
                    <a:pt x="2383214" y="3672278"/>
                  </a:lnTo>
                  <a:lnTo>
                    <a:pt x="2383214" y="3710378"/>
                  </a:lnTo>
                  <a:close/>
                </a:path>
                <a:path w="4219575" h="3710940">
                  <a:moveTo>
                    <a:pt x="2230814" y="3710378"/>
                  </a:moveTo>
                  <a:lnTo>
                    <a:pt x="2116514" y="3710378"/>
                  </a:lnTo>
                  <a:lnTo>
                    <a:pt x="2116514" y="3672278"/>
                  </a:lnTo>
                  <a:lnTo>
                    <a:pt x="2230814" y="3672278"/>
                  </a:lnTo>
                  <a:lnTo>
                    <a:pt x="2230814" y="3710378"/>
                  </a:lnTo>
                  <a:close/>
                </a:path>
                <a:path w="4219575" h="3710940">
                  <a:moveTo>
                    <a:pt x="2078415" y="3710378"/>
                  </a:moveTo>
                  <a:lnTo>
                    <a:pt x="1964115" y="3710378"/>
                  </a:lnTo>
                  <a:lnTo>
                    <a:pt x="1964115" y="3672278"/>
                  </a:lnTo>
                  <a:lnTo>
                    <a:pt x="2078415" y="3672278"/>
                  </a:lnTo>
                  <a:lnTo>
                    <a:pt x="2078415" y="3710378"/>
                  </a:lnTo>
                  <a:close/>
                </a:path>
                <a:path w="4219575" h="3710940">
                  <a:moveTo>
                    <a:pt x="1926014" y="3710378"/>
                  </a:moveTo>
                  <a:lnTo>
                    <a:pt x="1811714" y="3710378"/>
                  </a:lnTo>
                  <a:lnTo>
                    <a:pt x="1811714" y="3672278"/>
                  </a:lnTo>
                  <a:lnTo>
                    <a:pt x="1926014" y="3672278"/>
                  </a:lnTo>
                  <a:lnTo>
                    <a:pt x="1926014" y="3710378"/>
                  </a:lnTo>
                  <a:close/>
                </a:path>
                <a:path w="4219575" h="3710940">
                  <a:moveTo>
                    <a:pt x="1773614" y="3710378"/>
                  </a:moveTo>
                  <a:lnTo>
                    <a:pt x="1659314" y="3710378"/>
                  </a:lnTo>
                  <a:lnTo>
                    <a:pt x="1659314" y="3672278"/>
                  </a:lnTo>
                  <a:lnTo>
                    <a:pt x="1773614" y="3672278"/>
                  </a:lnTo>
                  <a:lnTo>
                    <a:pt x="1773614" y="3710378"/>
                  </a:lnTo>
                  <a:close/>
                </a:path>
                <a:path w="4219575" h="3710940">
                  <a:moveTo>
                    <a:pt x="1621214" y="3710378"/>
                  </a:moveTo>
                  <a:lnTo>
                    <a:pt x="1506914" y="3710378"/>
                  </a:lnTo>
                  <a:lnTo>
                    <a:pt x="1506914" y="3672278"/>
                  </a:lnTo>
                  <a:lnTo>
                    <a:pt x="1621214" y="3672278"/>
                  </a:lnTo>
                  <a:lnTo>
                    <a:pt x="1621214" y="3710378"/>
                  </a:lnTo>
                  <a:close/>
                </a:path>
                <a:path w="4219575" h="3710940">
                  <a:moveTo>
                    <a:pt x="1468814" y="3710378"/>
                  </a:moveTo>
                  <a:lnTo>
                    <a:pt x="1354514" y="3710378"/>
                  </a:lnTo>
                  <a:lnTo>
                    <a:pt x="1354514" y="3672278"/>
                  </a:lnTo>
                  <a:lnTo>
                    <a:pt x="1468814" y="3672278"/>
                  </a:lnTo>
                  <a:lnTo>
                    <a:pt x="1468814" y="3710378"/>
                  </a:lnTo>
                  <a:close/>
                </a:path>
                <a:path w="4219575" h="3710940">
                  <a:moveTo>
                    <a:pt x="1316414" y="3710378"/>
                  </a:moveTo>
                  <a:lnTo>
                    <a:pt x="1202114" y="3710378"/>
                  </a:lnTo>
                  <a:lnTo>
                    <a:pt x="1202114" y="3672278"/>
                  </a:lnTo>
                  <a:lnTo>
                    <a:pt x="1316414" y="3672278"/>
                  </a:lnTo>
                  <a:lnTo>
                    <a:pt x="1316414" y="3710378"/>
                  </a:lnTo>
                  <a:close/>
                </a:path>
                <a:path w="4219575" h="3710940">
                  <a:moveTo>
                    <a:pt x="1164014" y="3710378"/>
                  </a:moveTo>
                  <a:lnTo>
                    <a:pt x="1049714" y="3710378"/>
                  </a:lnTo>
                  <a:lnTo>
                    <a:pt x="1049714" y="3672278"/>
                  </a:lnTo>
                  <a:lnTo>
                    <a:pt x="1164014" y="3672278"/>
                  </a:lnTo>
                  <a:lnTo>
                    <a:pt x="1164014" y="3710378"/>
                  </a:lnTo>
                  <a:close/>
                </a:path>
                <a:path w="4219575" h="3710940">
                  <a:moveTo>
                    <a:pt x="1011614" y="3710378"/>
                  </a:moveTo>
                  <a:lnTo>
                    <a:pt x="897314" y="3710378"/>
                  </a:lnTo>
                  <a:lnTo>
                    <a:pt x="897314" y="3672278"/>
                  </a:lnTo>
                  <a:lnTo>
                    <a:pt x="1011614" y="3672278"/>
                  </a:lnTo>
                  <a:lnTo>
                    <a:pt x="1011614" y="3710378"/>
                  </a:lnTo>
                  <a:close/>
                </a:path>
                <a:path w="4219575" h="3710940">
                  <a:moveTo>
                    <a:pt x="859214" y="3710378"/>
                  </a:moveTo>
                  <a:lnTo>
                    <a:pt x="744914" y="3710378"/>
                  </a:lnTo>
                  <a:lnTo>
                    <a:pt x="744914" y="3672278"/>
                  </a:lnTo>
                  <a:lnTo>
                    <a:pt x="859214" y="3672278"/>
                  </a:lnTo>
                  <a:lnTo>
                    <a:pt x="859214" y="3710378"/>
                  </a:lnTo>
                  <a:close/>
                </a:path>
                <a:path w="4219575" h="3710940">
                  <a:moveTo>
                    <a:pt x="706814" y="3710378"/>
                  </a:moveTo>
                  <a:lnTo>
                    <a:pt x="592514" y="3710378"/>
                  </a:lnTo>
                  <a:lnTo>
                    <a:pt x="592514" y="3672278"/>
                  </a:lnTo>
                  <a:lnTo>
                    <a:pt x="706814" y="3672278"/>
                  </a:lnTo>
                  <a:lnTo>
                    <a:pt x="706814" y="3710378"/>
                  </a:lnTo>
                  <a:close/>
                </a:path>
                <a:path w="4219575" h="3710940">
                  <a:moveTo>
                    <a:pt x="554002" y="3709338"/>
                  </a:moveTo>
                  <a:lnTo>
                    <a:pt x="532192" y="3708456"/>
                  </a:lnTo>
                  <a:lnTo>
                    <a:pt x="485703" y="3702790"/>
                  </a:lnTo>
                  <a:lnTo>
                    <a:pt x="441009" y="3693649"/>
                  </a:lnTo>
                  <a:lnTo>
                    <a:pt x="450089" y="3656672"/>
                  </a:lnTo>
                  <a:lnTo>
                    <a:pt x="476130" y="3662389"/>
                  </a:lnTo>
                  <a:lnTo>
                    <a:pt x="502402" y="3666808"/>
                  </a:lnTo>
                  <a:lnTo>
                    <a:pt x="528908" y="3669930"/>
                  </a:lnTo>
                  <a:lnTo>
                    <a:pt x="555646" y="3671753"/>
                  </a:lnTo>
                  <a:lnTo>
                    <a:pt x="554041" y="3708456"/>
                  </a:lnTo>
                  <a:lnTo>
                    <a:pt x="554002" y="3709338"/>
                  </a:lnTo>
                  <a:close/>
                </a:path>
                <a:path w="4219575" h="3710940">
                  <a:moveTo>
                    <a:pt x="404251" y="3683066"/>
                  </a:moveTo>
                  <a:lnTo>
                    <a:pt x="396497" y="3680823"/>
                  </a:lnTo>
                  <a:lnTo>
                    <a:pt x="354079" y="3664819"/>
                  </a:lnTo>
                  <a:lnTo>
                    <a:pt x="313316" y="3645669"/>
                  </a:lnTo>
                  <a:lnTo>
                    <a:pt x="299533" y="3637833"/>
                  </a:lnTo>
                  <a:lnTo>
                    <a:pt x="317795" y="3604847"/>
                  </a:lnTo>
                  <a:lnTo>
                    <a:pt x="341506" y="3617221"/>
                  </a:lnTo>
                  <a:lnTo>
                    <a:pt x="365726" y="3628372"/>
                  </a:lnTo>
                  <a:lnTo>
                    <a:pt x="390456" y="3638299"/>
                  </a:lnTo>
                  <a:lnTo>
                    <a:pt x="415697" y="3647003"/>
                  </a:lnTo>
                  <a:lnTo>
                    <a:pt x="404251" y="3683066"/>
                  </a:lnTo>
                  <a:close/>
                </a:path>
                <a:path w="4219575" h="3710940">
                  <a:moveTo>
                    <a:pt x="266822" y="3618429"/>
                  </a:moveTo>
                  <a:lnTo>
                    <a:pt x="237353" y="3598522"/>
                  </a:lnTo>
                  <a:lnTo>
                    <a:pt x="202451" y="3570824"/>
                  </a:lnTo>
                  <a:lnTo>
                    <a:pt x="177311" y="3547534"/>
                  </a:lnTo>
                  <a:lnTo>
                    <a:pt x="203566" y="3520341"/>
                  </a:lnTo>
                  <a:lnTo>
                    <a:pt x="223283" y="3538469"/>
                  </a:lnTo>
                  <a:lnTo>
                    <a:pt x="243807" y="3555557"/>
                  </a:lnTo>
                  <a:lnTo>
                    <a:pt x="265137" y="3571605"/>
                  </a:lnTo>
                  <a:lnTo>
                    <a:pt x="287273" y="3586614"/>
                  </a:lnTo>
                  <a:lnTo>
                    <a:pt x="266822" y="3618429"/>
                  </a:lnTo>
                  <a:close/>
                </a:path>
                <a:path w="4219575" h="3710940">
                  <a:moveTo>
                    <a:pt x="150860" y="3520131"/>
                  </a:moveTo>
                  <a:lnTo>
                    <a:pt x="139553" y="3507927"/>
                  </a:lnTo>
                  <a:lnTo>
                    <a:pt x="111856" y="3473025"/>
                  </a:lnTo>
                  <a:lnTo>
                    <a:pt x="86858" y="3436020"/>
                  </a:lnTo>
                  <a:lnTo>
                    <a:pt x="82650" y="3428619"/>
                  </a:lnTo>
                  <a:lnTo>
                    <a:pt x="115081" y="3409136"/>
                  </a:lnTo>
                  <a:lnTo>
                    <a:pt x="129404" y="3431705"/>
                  </a:lnTo>
                  <a:lnTo>
                    <a:pt x="144792" y="3453501"/>
                  </a:lnTo>
                  <a:lnTo>
                    <a:pt x="161245" y="3474525"/>
                  </a:lnTo>
                  <a:lnTo>
                    <a:pt x="178763" y="3494776"/>
                  </a:lnTo>
                  <a:lnTo>
                    <a:pt x="150860" y="3520131"/>
                  </a:lnTo>
                  <a:close/>
                </a:path>
                <a:path w="4219575" h="3710940">
                  <a:moveTo>
                    <a:pt x="63939" y="3395423"/>
                  </a:moveTo>
                  <a:lnTo>
                    <a:pt x="45558" y="3356299"/>
                  </a:lnTo>
                  <a:lnTo>
                    <a:pt x="29555" y="3313881"/>
                  </a:lnTo>
                  <a:lnTo>
                    <a:pt x="22403" y="3289159"/>
                  </a:lnTo>
                  <a:lnTo>
                    <a:pt x="58625" y="3278876"/>
                  </a:lnTo>
                  <a:lnTo>
                    <a:pt x="66551" y="3304378"/>
                  </a:lnTo>
                  <a:lnTo>
                    <a:pt x="75715" y="3329404"/>
                  </a:lnTo>
                  <a:lnTo>
                    <a:pt x="86118" y="3353953"/>
                  </a:lnTo>
                  <a:lnTo>
                    <a:pt x="97759" y="3378026"/>
                  </a:lnTo>
                  <a:lnTo>
                    <a:pt x="63939" y="3395423"/>
                  </a:lnTo>
                  <a:close/>
                </a:path>
                <a:path w="4219575" h="3710940">
                  <a:moveTo>
                    <a:pt x="13157" y="3251907"/>
                  </a:moveTo>
                  <a:lnTo>
                    <a:pt x="7587" y="3224675"/>
                  </a:lnTo>
                  <a:lnTo>
                    <a:pt x="1921" y="3178186"/>
                  </a:lnTo>
                  <a:lnTo>
                    <a:pt x="317" y="3138484"/>
                  </a:lnTo>
                  <a:lnTo>
                    <a:pt x="38148" y="3137982"/>
                  </a:lnTo>
                  <a:lnTo>
                    <a:pt x="39156" y="3164808"/>
                  </a:lnTo>
                  <a:lnTo>
                    <a:pt x="41465" y="3191430"/>
                  </a:lnTo>
                  <a:lnTo>
                    <a:pt x="45075" y="3217848"/>
                  </a:lnTo>
                  <a:lnTo>
                    <a:pt x="49986" y="3244062"/>
                  </a:lnTo>
                  <a:lnTo>
                    <a:pt x="13157" y="3251907"/>
                  </a:lnTo>
                  <a:close/>
                </a:path>
                <a:path w="4219575" h="3710940">
                  <a:moveTo>
                    <a:pt x="38099" y="3100227"/>
                  </a:moveTo>
                  <a:lnTo>
                    <a:pt x="0" y="3100227"/>
                  </a:lnTo>
                  <a:lnTo>
                    <a:pt x="0" y="2985927"/>
                  </a:lnTo>
                  <a:lnTo>
                    <a:pt x="38099" y="2985927"/>
                  </a:lnTo>
                  <a:lnTo>
                    <a:pt x="38099" y="3100227"/>
                  </a:lnTo>
                  <a:close/>
                </a:path>
                <a:path w="4219575" h="3710940">
                  <a:moveTo>
                    <a:pt x="38099" y="2947827"/>
                  </a:moveTo>
                  <a:lnTo>
                    <a:pt x="0" y="2947827"/>
                  </a:lnTo>
                  <a:lnTo>
                    <a:pt x="0" y="2833527"/>
                  </a:lnTo>
                  <a:lnTo>
                    <a:pt x="38099" y="2833527"/>
                  </a:lnTo>
                  <a:lnTo>
                    <a:pt x="38099" y="2947827"/>
                  </a:lnTo>
                  <a:close/>
                </a:path>
                <a:path w="4219575" h="3710940">
                  <a:moveTo>
                    <a:pt x="38099" y="2795427"/>
                  </a:moveTo>
                  <a:lnTo>
                    <a:pt x="0" y="2795427"/>
                  </a:lnTo>
                  <a:lnTo>
                    <a:pt x="0" y="2681127"/>
                  </a:lnTo>
                  <a:lnTo>
                    <a:pt x="38099" y="2681127"/>
                  </a:lnTo>
                  <a:lnTo>
                    <a:pt x="38099" y="2795427"/>
                  </a:lnTo>
                  <a:close/>
                </a:path>
                <a:path w="4219575" h="3710940">
                  <a:moveTo>
                    <a:pt x="38099" y="2643027"/>
                  </a:moveTo>
                  <a:lnTo>
                    <a:pt x="0" y="2643027"/>
                  </a:lnTo>
                  <a:lnTo>
                    <a:pt x="0" y="2528727"/>
                  </a:lnTo>
                  <a:lnTo>
                    <a:pt x="38099" y="2528727"/>
                  </a:lnTo>
                  <a:lnTo>
                    <a:pt x="38099" y="2643027"/>
                  </a:lnTo>
                  <a:close/>
                </a:path>
                <a:path w="4219575" h="3710940">
                  <a:moveTo>
                    <a:pt x="38099" y="2490627"/>
                  </a:moveTo>
                  <a:lnTo>
                    <a:pt x="0" y="2490627"/>
                  </a:lnTo>
                  <a:lnTo>
                    <a:pt x="0" y="2376327"/>
                  </a:lnTo>
                  <a:lnTo>
                    <a:pt x="38099" y="2376327"/>
                  </a:lnTo>
                  <a:lnTo>
                    <a:pt x="38099" y="2490627"/>
                  </a:lnTo>
                  <a:close/>
                </a:path>
                <a:path w="4219575" h="3710940">
                  <a:moveTo>
                    <a:pt x="38099" y="2338227"/>
                  </a:moveTo>
                  <a:lnTo>
                    <a:pt x="0" y="2338227"/>
                  </a:lnTo>
                  <a:lnTo>
                    <a:pt x="0" y="2223927"/>
                  </a:lnTo>
                  <a:lnTo>
                    <a:pt x="38099" y="2223927"/>
                  </a:lnTo>
                  <a:lnTo>
                    <a:pt x="38099" y="2338227"/>
                  </a:lnTo>
                  <a:close/>
                </a:path>
                <a:path w="4219575" h="3710940">
                  <a:moveTo>
                    <a:pt x="38099" y="2185827"/>
                  </a:moveTo>
                  <a:lnTo>
                    <a:pt x="0" y="2185827"/>
                  </a:lnTo>
                  <a:lnTo>
                    <a:pt x="0" y="2071527"/>
                  </a:lnTo>
                  <a:lnTo>
                    <a:pt x="38099" y="2071527"/>
                  </a:lnTo>
                  <a:lnTo>
                    <a:pt x="38099" y="2185827"/>
                  </a:lnTo>
                  <a:close/>
                </a:path>
                <a:path w="4219575" h="3710940">
                  <a:moveTo>
                    <a:pt x="38099" y="2033427"/>
                  </a:moveTo>
                  <a:lnTo>
                    <a:pt x="0" y="2033427"/>
                  </a:lnTo>
                  <a:lnTo>
                    <a:pt x="0" y="1919127"/>
                  </a:lnTo>
                  <a:lnTo>
                    <a:pt x="38099" y="1919127"/>
                  </a:lnTo>
                  <a:lnTo>
                    <a:pt x="38099" y="2033427"/>
                  </a:lnTo>
                  <a:close/>
                </a:path>
                <a:path w="4219575" h="3710940">
                  <a:moveTo>
                    <a:pt x="38099" y="1881027"/>
                  </a:moveTo>
                  <a:lnTo>
                    <a:pt x="0" y="1881027"/>
                  </a:lnTo>
                  <a:lnTo>
                    <a:pt x="0" y="1766727"/>
                  </a:lnTo>
                  <a:lnTo>
                    <a:pt x="38099" y="1766727"/>
                  </a:lnTo>
                  <a:lnTo>
                    <a:pt x="38099" y="1881027"/>
                  </a:lnTo>
                  <a:close/>
                </a:path>
                <a:path w="4219575" h="3710940">
                  <a:moveTo>
                    <a:pt x="38099" y="1728627"/>
                  </a:moveTo>
                  <a:lnTo>
                    <a:pt x="0" y="1728627"/>
                  </a:lnTo>
                  <a:lnTo>
                    <a:pt x="0" y="1614327"/>
                  </a:lnTo>
                  <a:lnTo>
                    <a:pt x="38099" y="1614327"/>
                  </a:lnTo>
                  <a:lnTo>
                    <a:pt x="38099" y="1728627"/>
                  </a:lnTo>
                  <a:close/>
                </a:path>
                <a:path w="4219575" h="3710940">
                  <a:moveTo>
                    <a:pt x="38099" y="1576227"/>
                  </a:moveTo>
                  <a:lnTo>
                    <a:pt x="0" y="1576227"/>
                  </a:lnTo>
                  <a:lnTo>
                    <a:pt x="0" y="1461927"/>
                  </a:lnTo>
                  <a:lnTo>
                    <a:pt x="38099" y="1461927"/>
                  </a:lnTo>
                  <a:lnTo>
                    <a:pt x="38099" y="1576227"/>
                  </a:lnTo>
                  <a:close/>
                </a:path>
                <a:path w="4219575" h="3710940">
                  <a:moveTo>
                    <a:pt x="38099" y="1423827"/>
                  </a:moveTo>
                  <a:lnTo>
                    <a:pt x="0" y="1423827"/>
                  </a:lnTo>
                  <a:lnTo>
                    <a:pt x="0" y="1309527"/>
                  </a:lnTo>
                  <a:lnTo>
                    <a:pt x="38099" y="1309527"/>
                  </a:lnTo>
                  <a:lnTo>
                    <a:pt x="38099" y="1423827"/>
                  </a:lnTo>
                  <a:close/>
                </a:path>
                <a:path w="4219575" h="3710940">
                  <a:moveTo>
                    <a:pt x="38099" y="1271427"/>
                  </a:moveTo>
                  <a:lnTo>
                    <a:pt x="0" y="1271427"/>
                  </a:lnTo>
                  <a:lnTo>
                    <a:pt x="0" y="1157127"/>
                  </a:lnTo>
                  <a:lnTo>
                    <a:pt x="38099" y="1157127"/>
                  </a:lnTo>
                  <a:lnTo>
                    <a:pt x="38099" y="1271427"/>
                  </a:lnTo>
                  <a:close/>
                </a:path>
                <a:path w="4219575" h="3710940">
                  <a:moveTo>
                    <a:pt x="38099" y="1119027"/>
                  </a:moveTo>
                  <a:lnTo>
                    <a:pt x="0" y="1119027"/>
                  </a:lnTo>
                  <a:lnTo>
                    <a:pt x="0" y="1004727"/>
                  </a:lnTo>
                  <a:lnTo>
                    <a:pt x="38099" y="1004727"/>
                  </a:lnTo>
                  <a:lnTo>
                    <a:pt x="38099" y="1119027"/>
                  </a:lnTo>
                  <a:close/>
                </a:path>
                <a:path w="4219575" h="3710940">
                  <a:moveTo>
                    <a:pt x="38099" y="966627"/>
                  </a:moveTo>
                  <a:lnTo>
                    <a:pt x="0" y="966627"/>
                  </a:lnTo>
                  <a:lnTo>
                    <a:pt x="0" y="852327"/>
                  </a:lnTo>
                  <a:lnTo>
                    <a:pt x="38099" y="852327"/>
                  </a:lnTo>
                  <a:lnTo>
                    <a:pt x="38099" y="966627"/>
                  </a:lnTo>
                  <a:close/>
                </a:path>
                <a:path w="4219575" h="3710940">
                  <a:moveTo>
                    <a:pt x="38099" y="814227"/>
                  </a:moveTo>
                  <a:lnTo>
                    <a:pt x="0" y="814227"/>
                  </a:lnTo>
                  <a:lnTo>
                    <a:pt x="0" y="699927"/>
                  </a:lnTo>
                  <a:lnTo>
                    <a:pt x="38099" y="699927"/>
                  </a:lnTo>
                  <a:lnTo>
                    <a:pt x="38099" y="814227"/>
                  </a:lnTo>
                  <a:close/>
                </a:path>
                <a:path w="4219575" h="3710940">
                  <a:moveTo>
                    <a:pt x="38099" y="661827"/>
                  </a:moveTo>
                  <a:lnTo>
                    <a:pt x="0" y="661827"/>
                  </a:lnTo>
                  <a:lnTo>
                    <a:pt x="0" y="579782"/>
                  </a:lnTo>
                  <a:lnTo>
                    <a:pt x="1238" y="549144"/>
                  </a:lnTo>
                  <a:lnTo>
                    <a:pt x="1323" y="547048"/>
                  </a:lnTo>
                  <a:lnTo>
                    <a:pt x="38950" y="549144"/>
                  </a:lnTo>
                  <a:lnTo>
                    <a:pt x="38578" y="556787"/>
                  </a:lnTo>
                  <a:lnTo>
                    <a:pt x="38312" y="564442"/>
                  </a:lnTo>
                  <a:lnTo>
                    <a:pt x="38153" y="572107"/>
                  </a:lnTo>
                  <a:lnTo>
                    <a:pt x="38099" y="661827"/>
                  </a:lnTo>
                  <a:close/>
                </a:path>
                <a:path w="4219575" h="3710940">
                  <a:moveTo>
                    <a:pt x="42104" y="513557"/>
                  </a:moveTo>
                  <a:lnTo>
                    <a:pt x="4752" y="509007"/>
                  </a:lnTo>
                  <a:lnTo>
                    <a:pt x="7587" y="485745"/>
                  </a:lnTo>
                  <a:lnTo>
                    <a:pt x="16848" y="440464"/>
                  </a:lnTo>
                  <a:lnTo>
                    <a:pt x="29238" y="397636"/>
                  </a:lnTo>
                  <a:lnTo>
                    <a:pt x="65369" y="409585"/>
                  </a:lnTo>
                  <a:lnTo>
                    <a:pt x="57622" y="435113"/>
                  </a:lnTo>
                  <a:lnTo>
                    <a:pt x="51162" y="460951"/>
                  </a:lnTo>
                  <a:lnTo>
                    <a:pt x="45989" y="487099"/>
                  </a:lnTo>
                  <a:lnTo>
                    <a:pt x="42104" y="513557"/>
                  </a:lnTo>
                  <a:close/>
                </a:path>
                <a:path w="4219575" h="3710940">
                  <a:moveTo>
                    <a:pt x="77592" y="376341"/>
                  </a:moveTo>
                  <a:lnTo>
                    <a:pt x="42539" y="362124"/>
                  </a:lnTo>
                  <a:lnTo>
                    <a:pt x="45558" y="354121"/>
                  </a:lnTo>
                  <a:lnTo>
                    <a:pt x="64709" y="313358"/>
                  </a:lnTo>
                  <a:lnTo>
                    <a:pt x="86858" y="274400"/>
                  </a:lnTo>
                  <a:lnTo>
                    <a:pt x="95815" y="261140"/>
                  </a:lnTo>
                  <a:lnTo>
                    <a:pt x="127287" y="281905"/>
                  </a:lnTo>
                  <a:lnTo>
                    <a:pt x="113091" y="304616"/>
                  </a:lnTo>
                  <a:lnTo>
                    <a:pt x="100077" y="327925"/>
                  </a:lnTo>
                  <a:lnTo>
                    <a:pt x="88244" y="351834"/>
                  </a:lnTo>
                  <a:lnTo>
                    <a:pt x="77592" y="376341"/>
                  </a:lnTo>
                  <a:close/>
                </a:path>
                <a:path w="4219575" h="3710940">
                  <a:moveTo>
                    <a:pt x="147895" y="252797"/>
                  </a:moveTo>
                  <a:lnTo>
                    <a:pt x="117767" y="229946"/>
                  </a:lnTo>
                  <a:lnTo>
                    <a:pt x="139553" y="202493"/>
                  </a:lnTo>
                  <a:lnTo>
                    <a:pt x="169801" y="169844"/>
                  </a:lnTo>
                  <a:lnTo>
                    <a:pt x="195331" y="146192"/>
                  </a:lnTo>
                  <a:lnTo>
                    <a:pt x="220425" y="174475"/>
                  </a:lnTo>
                  <a:lnTo>
                    <a:pt x="200843" y="192722"/>
                  </a:lnTo>
                  <a:lnTo>
                    <a:pt x="182227" y="211858"/>
                  </a:lnTo>
                  <a:lnTo>
                    <a:pt x="164578" y="231883"/>
                  </a:lnTo>
                  <a:lnTo>
                    <a:pt x="147895" y="252797"/>
                  </a:lnTo>
                  <a:close/>
                </a:path>
                <a:path w="4219575" h="3710940">
                  <a:moveTo>
                    <a:pt x="247849" y="151703"/>
                  </a:moveTo>
                  <a:lnTo>
                    <a:pt x="224723" y="121921"/>
                  </a:lnTo>
                  <a:lnTo>
                    <a:pt x="237353" y="111898"/>
                  </a:lnTo>
                  <a:lnTo>
                    <a:pt x="274357" y="86900"/>
                  </a:lnTo>
                  <a:lnTo>
                    <a:pt x="313316" y="64751"/>
                  </a:lnTo>
                  <a:lnTo>
                    <a:pt x="321246" y="61025"/>
                  </a:lnTo>
                  <a:lnTo>
                    <a:pt x="338142" y="94867"/>
                  </a:lnTo>
                  <a:lnTo>
                    <a:pt x="314540" y="107385"/>
                  </a:lnTo>
                  <a:lnTo>
                    <a:pt x="291623" y="121031"/>
                  </a:lnTo>
                  <a:lnTo>
                    <a:pt x="269393" y="135803"/>
                  </a:lnTo>
                  <a:lnTo>
                    <a:pt x="247849" y="151703"/>
                  </a:lnTo>
                  <a:close/>
                </a:path>
                <a:path w="4219575" h="3710940">
                  <a:moveTo>
                    <a:pt x="370641" y="79967"/>
                  </a:moveTo>
                  <a:lnTo>
                    <a:pt x="355950" y="44895"/>
                  </a:lnTo>
                  <a:lnTo>
                    <a:pt x="396497" y="29597"/>
                  </a:lnTo>
                  <a:lnTo>
                    <a:pt x="440421" y="16891"/>
                  </a:lnTo>
                  <a:lnTo>
                    <a:pt x="465279" y="11807"/>
                  </a:lnTo>
                  <a:lnTo>
                    <a:pt x="472676" y="48714"/>
                  </a:lnTo>
                  <a:lnTo>
                    <a:pt x="446580" y="54619"/>
                  </a:lnTo>
                  <a:lnTo>
                    <a:pt x="420875" y="61797"/>
                  </a:lnTo>
                  <a:lnTo>
                    <a:pt x="395562" y="70246"/>
                  </a:lnTo>
                  <a:lnTo>
                    <a:pt x="370641" y="79967"/>
                  </a:lnTo>
                  <a:close/>
                </a:path>
                <a:path w="4219575" h="3710940">
                  <a:moveTo>
                    <a:pt x="507417" y="42924"/>
                  </a:moveTo>
                  <a:lnTo>
                    <a:pt x="502439" y="5590"/>
                  </a:lnTo>
                  <a:lnTo>
                    <a:pt x="532192" y="1964"/>
                  </a:lnTo>
                  <a:lnTo>
                    <a:pt x="579740" y="0"/>
                  </a:lnTo>
                  <a:lnTo>
                    <a:pt x="694040" y="0"/>
                  </a:lnTo>
                  <a:lnTo>
                    <a:pt x="694040" y="38142"/>
                  </a:lnTo>
                  <a:lnTo>
                    <a:pt x="579740" y="38142"/>
                  </a:lnTo>
                  <a:lnTo>
                    <a:pt x="561547" y="38441"/>
                  </a:lnTo>
                  <a:lnTo>
                    <a:pt x="543429" y="39337"/>
                  </a:lnTo>
                  <a:lnTo>
                    <a:pt x="525386" y="40832"/>
                  </a:lnTo>
                  <a:lnTo>
                    <a:pt x="507417" y="42924"/>
                  </a:lnTo>
                  <a:close/>
                </a:path>
              </a:pathLst>
            </a:custGeom>
            <a:solidFill>
              <a:srgbClr val="1F4A79">
                <a:alpha val="2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217589" y="2969801"/>
            <a:ext cx="3174365" cy="2492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15599"/>
              </a:lnSpc>
              <a:spcBef>
                <a:spcPts val="95"/>
              </a:spcBef>
            </a:pPr>
            <a:r>
              <a:rPr sz="2000" b="1" spc="130" dirty="0">
                <a:solidFill>
                  <a:srgbClr val="1D5B81"/>
                </a:solidFill>
                <a:latin typeface="Calibri"/>
                <a:cs typeface="Calibri"/>
              </a:rPr>
              <a:t>Integration</a:t>
            </a:r>
            <a:r>
              <a:rPr sz="2000" b="1" spc="2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000" b="1" spc="120" dirty="0">
                <a:solidFill>
                  <a:srgbClr val="1D5B81"/>
                </a:solidFill>
                <a:latin typeface="Calibri"/>
                <a:cs typeface="Calibri"/>
              </a:rPr>
              <a:t>with</a:t>
            </a:r>
            <a:r>
              <a:rPr sz="2000" b="1" spc="2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000" b="1" spc="85" dirty="0">
                <a:solidFill>
                  <a:srgbClr val="1D5B81"/>
                </a:solidFill>
                <a:latin typeface="Calibri"/>
                <a:cs typeface="Calibri"/>
              </a:rPr>
              <a:t>IoT </a:t>
            </a:r>
            <a:r>
              <a:rPr sz="2000" b="1" spc="145" dirty="0">
                <a:solidFill>
                  <a:srgbClr val="1D5B81"/>
                </a:solidFill>
                <a:latin typeface="Calibri"/>
                <a:cs typeface="Calibri"/>
              </a:rPr>
              <a:t>Hospital</a:t>
            </a:r>
            <a:r>
              <a:rPr sz="2000" b="1" spc="4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000" b="1" spc="229" dirty="0">
                <a:solidFill>
                  <a:srgbClr val="1D5B81"/>
                </a:solidFill>
                <a:latin typeface="Calibri"/>
                <a:cs typeface="Calibri"/>
              </a:rPr>
              <a:t>Systems</a:t>
            </a:r>
            <a:r>
              <a:rPr sz="2000" b="1" spc="4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000" b="1" spc="-50" dirty="0">
                <a:solidFill>
                  <a:srgbClr val="1D5B81"/>
                </a:solidFill>
                <a:latin typeface="Calibri"/>
                <a:cs typeface="Calibri"/>
              </a:rPr>
              <a:t>: </a:t>
            </a:r>
            <a:r>
              <a:rPr sz="2000" b="1" spc="225" dirty="0">
                <a:solidFill>
                  <a:srgbClr val="1D5B81"/>
                </a:solidFill>
                <a:latin typeface="Calibri"/>
                <a:cs typeface="Calibri"/>
              </a:rPr>
              <a:t>Connect</a:t>
            </a:r>
            <a:r>
              <a:rPr sz="2000" b="1" spc="3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000" b="1" spc="120" dirty="0">
                <a:solidFill>
                  <a:srgbClr val="1D5B81"/>
                </a:solidFill>
                <a:latin typeface="Calibri"/>
                <a:cs typeface="Calibri"/>
              </a:rPr>
              <a:t>with</a:t>
            </a:r>
            <a:r>
              <a:rPr sz="2000" b="1" spc="3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000" b="1" spc="110" dirty="0">
                <a:solidFill>
                  <a:srgbClr val="1D5B81"/>
                </a:solidFill>
                <a:latin typeface="Calibri"/>
                <a:cs typeface="Calibri"/>
              </a:rPr>
              <a:t>IoT</a:t>
            </a:r>
            <a:r>
              <a:rPr sz="2000" b="1" spc="3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000" b="1" spc="190" dirty="0">
                <a:solidFill>
                  <a:srgbClr val="1D5B81"/>
                </a:solidFill>
                <a:latin typeface="Calibri"/>
                <a:cs typeface="Calibri"/>
              </a:rPr>
              <a:t>devices </a:t>
            </a:r>
            <a:r>
              <a:rPr sz="2000" b="1" spc="110" dirty="0">
                <a:solidFill>
                  <a:srgbClr val="1D5B81"/>
                </a:solidFill>
                <a:latin typeface="Calibri"/>
                <a:cs typeface="Calibri"/>
              </a:rPr>
              <a:t>like</a:t>
            </a:r>
            <a:r>
              <a:rPr sz="2000" b="1" spc="4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000" b="1" spc="155" dirty="0">
                <a:solidFill>
                  <a:srgbClr val="1D5B81"/>
                </a:solidFill>
                <a:latin typeface="Calibri"/>
                <a:cs typeface="Calibri"/>
              </a:rPr>
              <a:t>patient</a:t>
            </a:r>
            <a:r>
              <a:rPr sz="2000" b="1" spc="4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000" b="1" spc="150" dirty="0">
                <a:solidFill>
                  <a:srgbClr val="1D5B81"/>
                </a:solidFill>
                <a:latin typeface="Calibri"/>
                <a:cs typeface="Calibri"/>
              </a:rPr>
              <a:t>monitors</a:t>
            </a:r>
            <a:r>
              <a:rPr sz="2000" b="1" spc="4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000" b="1" spc="155" dirty="0">
                <a:solidFill>
                  <a:srgbClr val="1D5B81"/>
                </a:solidFill>
                <a:latin typeface="Calibri"/>
                <a:cs typeface="Calibri"/>
              </a:rPr>
              <a:t>and </a:t>
            </a:r>
            <a:r>
              <a:rPr sz="2000" b="1" spc="160" dirty="0">
                <a:solidFill>
                  <a:srgbClr val="1D5B81"/>
                </a:solidFill>
                <a:latin typeface="Calibri"/>
                <a:cs typeface="Calibri"/>
              </a:rPr>
              <a:t>wearables</a:t>
            </a:r>
            <a:r>
              <a:rPr sz="2000" b="1" spc="2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000" b="1" spc="155" dirty="0">
                <a:solidFill>
                  <a:srgbClr val="1D5B81"/>
                </a:solidFill>
                <a:latin typeface="Calibri"/>
                <a:cs typeface="Calibri"/>
              </a:rPr>
              <a:t>to</a:t>
            </a:r>
            <a:r>
              <a:rPr sz="2000" b="1" spc="3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000" b="1" spc="140" dirty="0">
                <a:solidFill>
                  <a:srgbClr val="1D5B81"/>
                </a:solidFill>
                <a:latin typeface="Calibri"/>
                <a:cs typeface="Calibri"/>
              </a:rPr>
              <a:t>provide </a:t>
            </a:r>
            <a:r>
              <a:rPr sz="2000" b="1" spc="180" dirty="0">
                <a:solidFill>
                  <a:srgbClr val="1D5B81"/>
                </a:solidFill>
                <a:latin typeface="Calibri"/>
                <a:cs typeface="Calibri"/>
              </a:rPr>
              <a:t>real-</a:t>
            </a:r>
            <a:r>
              <a:rPr sz="2000" b="1" spc="160" dirty="0">
                <a:solidFill>
                  <a:srgbClr val="1D5B81"/>
                </a:solidFill>
                <a:latin typeface="Calibri"/>
                <a:cs typeface="Calibri"/>
              </a:rPr>
              <a:t>time</a:t>
            </a:r>
            <a:r>
              <a:rPr sz="2000" b="1" spc="4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000" b="1" spc="140" dirty="0">
                <a:solidFill>
                  <a:srgbClr val="1D5B81"/>
                </a:solidFill>
                <a:latin typeface="Calibri"/>
                <a:cs typeface="Calibri"/>
              </a:rPr>
              <a:t>health</a:t>
            </a:r>
            <a:r>
              <a:rPr sz="2000" b="1" spc="4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000" b="1" spc="185" dirty="0">
                <a:solidFill>
                  <a:srgbClr val="1D5B81"/>
                </a:solidFill>
                <a:latin typeface="Calibri"/>
                <a:cs typeface="Calibri"/>
              </a:rPr>
              <a:t>updates </a:t>
            </a:r>
            <a:r>
              <a:rPr sz="2000" b="1" spc="180" dirty="0">
                <a:solidFill>
                  <a:srgbClr val="1D5B81"/>
                </a:solidFill>
                <a:latin typeface="Calibri"/>
                <a:cs typeface="Calibri"/>
              </a:rPr>
              <a:t>and</a:t>
            </a:r>
            <a:r>
              <a:rPr sz="2000" b="1" spc="4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000" b="1" spc="180" dirty="0">
                <a:solidFill>
                  <a:srgbClr val="1D5B81"/>
                </a:solidFill>
                <a:latin typeface="Calibri"/>
                <a:cs typeface="Calibri"/>
              </a:rPr>
              <a:t>automated</a:t>
            </a:r>
            <a:r>
              <a:rPr sz="2000" b="1" spc="4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000" b="1" spc="105" dirty="0">
                <a:solidFill>
                  <a:srgbClr val="1D5B81"/>
                </a:solidFill>
                <a:latin typeface="Calibri"/>
                <a:cs typeface="Calibri"/>
              </a:rPr>
              <a:t>alerts.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037729" y="6921517"/>
            <a:ext cx="3156585" cy="2482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6799"/>
              </a:lnSpc>
              <a:spcBef>
                <a:spcPts val="95"/>
              </a:spcBef>
            </a:pPr>
            <a:r>
              <a:rPr sz="2300" b="1" spc="135" dirty="0">
                <a:solidFill>
                  <a:srgbClr val="1D5B81"/>
                </a:solidFill>
                <a:latin typeface="Calibri"/>
                <a:cs typeface="Calibri"/>
              </a:rPr>
              <a:t>Virtual</a:t>
            </a:r>
            <a:r>
              <a:rPr sz="2300" b="1" spc="4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300" b="1" spc="204" dirty="0">
                <a:solidFill>
                  <a:srgbClr val="1D5B81"/>
                </a:solidFill>
                <a:latin typeface="Calibri"/>
                <a:cs typeface="Calibri"/>
              </a:rPr>
              <a:t>Assistant</a:t>
            </a:r>
            <a:r>
              <a:rPr sz="2300" b="1" spc="4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300" b="1" spc="95" dirty="0">
                <a:solidFill>
                  <a:srgbClr val="1D5B81"/>
                </a:solidFill>
                <a:latin typeface="Calibri"/>
                <a:cs typeface="Calibri"/>
              </a:rPr>
              <a:t>for </a:t>
            </a:r>
            <a:r>
              <a:rPr sz="2300" b="1" spc="215" dirty="0">
                <a:solidFill>
                  <a:srgbClr val="1D5B81"/>
                </a:solidFill>
                <a:latin typeface="Calibri"/>
                <a:cs typeface="Calibri"/>
              </a:rPr>
              <a:t>Chronic</a:t>
            </a:r>
            <a:r>
              <a:rPr sz="2300" b="1" spc="5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300" b="1" spc="195" dirty="0">
                <a:solidFill>
                  <a:srgbClr val="1D5B81"/>
                </a:solidFill>
                <a:latin typeface="Calibri"/>
                <a:cs typeface="Calibri"/>
              </a:rPr>
              <a:t>Conditions</a:t>
            </a:r>
            <a:r>
              <a:rPr sz="2300" b="1" spc="5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1D5B81"/>
                </a:solidFill>
                <a:latin typeface="Calibri"/>
                <a:cs typeface="Calibri"/>
              </a:rPr>
              <a:t>: </a:t>
            </a:r>
            <a:r>
              <a:rPr sz="2300" b="1" spc="160" dirty="0">
                <a:solidFill>
                  <a:srgbClr val="1D5B81"/>
                </a:solidFill>
                <a:latin typeface="Calibri"/>
                <a:cs typeface="Calibri"/>
              </a:rPr>
              <a:t>Provide</a:t>
            </a:r>
            <a:r>
              <a:rPr sz="2300" b="1" spc="5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300" b="1" spc="165" dirty="0">
                <a:solidFill>
                  <a:srgbClr val="1D5B81"/>
                </a:solidFill>
                <a:latin typeface="Calibri"/>
                <a:cs typeface="Calibri"/>
              </a:rPr>
              <a:t>personalized </a:t>
            </a:r>
            <a:r>
              <a:rPr sz="2300" b="1" spc="200" dirty="0">
                <a:solidFill>
                  <a:srgbClr val="1D5B81"/>
                </a:solidFill>
                <a:latin typeface="Calibri"/>
                <a:cs typeface="Calibri"/>
              </a:rPr>
              <a:t>support</a:t>
            </a:r>
            <a:r>
              <a:rPr sz="2300" b="1" spc="4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300" b="1" spc="200" dirty="0">
                <a:solidFill>
                  <a:srgbClr val="1D5B81"/>
                </a:solidFill>
                <a:latin typeface="Calibri"/>
                <a:cs typeface="Calibri"/>
              </a:rPr>
              <a:t>and</a:t>
            </a:r>
            <a:r>
              <a:rPr sz="2300" b="1" spc="4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300" b="1" spc="200" dirty="0">
                <a:solidFill>
                  <a:srgbClr val="1D5B81"/>
                </a:solidFill>
                <a:latin typeface="Calibri"/>
                <a:cs typeface="Calibri"/>
              </a:rPr>
              <a:t>guidance </a:t>
            </a:r>
            <a:r>
              <a:rPr sz="2300" b="1" spc="120" dirty="0">
                <a:solidFill>
                  <a:srgbClr val="1D5B81"/>
                </a:solidFill>
                <a:latin typeface="Calibri"/>
                <a:cs typeface="Calibri"/>
              </a:rPr>
              <a:t>for</a:t>
            </a:r>
            <a:r>
              <a:rPr sz="2300" b="1" spc="3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300" b="1" spc="190" dirty="0">
                <a:solidFill>
                  <a:srgbClr val="1D5B81"/>
                </a:solidFill>
                <a:latin typeface="Calibri"/>
                <a:cs typeface="Calibri"/>
              </a:rPr>
              <a:t>patients</a:t>
            </a:r>
            <a:r>
              <a:rPr sz="2300" b="1" spc="3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300" b="1" spc="105" dirty="0">
                <a:solidFill>
                  <a:srgbClr val="1D5B81"/>
                </a:solidFill>
                <a:latin typeface="Calibri"/>
                <a:cs typeface="Calibri"/>
              </a:rPr>
              <a:t>with </a:t>
            </a:r>
            <a:r>
              <a:rPr sz="2300" b="1" spc="210" dirty="0">
                <a:solidFill>
                  <a:srgbClr val="1D5B81"/>
                </a:solidFill>
                <a:latin typeface="Calibri"/>
                <a:cs typeface="Calibri"/>
              </a:rPr>
              <a:t>chronic</a:t>
            </a:r>
            <a:r>
              <a:rPr sz="2300" b="1" spc="3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300" b="1" spc="155" dirty="0">
                <a:solidFill>
                  <a:srgbClr val="1D5B81"/>
                </a:solidFill>
                <a:latin typeface="Calibri"/>
                <a:cs typeface="Calibri"/>
              </a:rPr>
              <a:t>conditions.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2E3F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833441" y="6967002"/>
            <a:ext cx="1438275" cy="1727200"/>
            <a:chOff x="14833441" y="6967002"/>
            <a:chExt cx="1438275" cy="1727200"/>
          </a:xfrm>
        </p:grpSpPr>
        <p:sp>
          <p:nvSpPr>
            <p:cNvPr id="4" name="object 4"/>
            <p:cNvSpPr/>
            <p:nvPr/>
          </p:nvSpPr>
          <p:spPr>
            <a:xfrm>
              <a:off x="14833441" y="6967002"/>
              <a:ext cx="1438275" cy="1727200"/>
            </a:xfrm>
            <a:custGeom>
              <a:avLst/>
              <a:gdLst/>
              <a:ahLst/>
              <a:cxnLst/>
              <a:rect l="l" t="t" r="r" b="b"/>
              <a:pathLst>
                <a:path w="1438275" h="1727200">
                  <a:moveTo>
                    <a:pt x="571023" y="1727142"/>
                  </a:moveTo>
                  <a:lnTo>
                    <a:pt x="560036" y="1727142"/>
                  </a:lnTo>
                  <a:lnTo>
                    <a:pt x="548517" y="1725982"/>
                  </a:lnTo>
                  <a:lnTo>
                    <a:pt x="505252" y="1697914"/>
                  </a:lnTo>
                  <a:lnTo>
                    <a:pt x="470724" y="1618998"/>
                  </a:lnTo>
                  <a:lnTo>
                    <a:pt x="454044" y="1577086"/>
                  </a:lnTo>
                  <a:lnTo>
                    <a:pt x="437655" y="1535071"/>
                  </a:lnTo>
                  <a:lnTo>
                    <a:pt x="420899" y="1490055"/>
                  </a:lnTo>
                  <a:lnTo>
                    <a:pt x="404024" y="1445029"/>
                  </a:lnTo>
                  <a:lnTo>
                    <a:pt x="363982" y="1341617"/>
                  </a:lnTo>
                  <a:lnTo>
                    <a:pt x="346067" y="1293779"/>
                  </a:lnTo>
                  <a:lnTo>
                    <a:pt x="333056" y="1255554"/>
                  </a:lnTo>
                  <a:lnTo>
                    <a:pt x="326347" y="1233667"/>
                  </a:lnTo>
                  <a:lnTo>
                    <a:pt x="319497" y="1211836"/>
                  </a:lnTo>
                  <a:lnTo>
                    <a:pt x="312369" y="1190101"/>
                  </a:lnTo>
                  <a:lnTo>
                    <a:pt x="297867" y="1148665"/>
                  </a:lnTo>
                  <a:lnTo>
                    <a:pt x="287648" y="1118727"/>
                  </a:lnTo>
                  <a:lnTo>
                    <a:pt x="259139" y="1034487"/>
                  </a:lnTo>
                  <a:lnTo>
                    <a:pt x="241705" y="983148"/>
                  </a:lnTo>
                  <a:lnTo>
                    <a:pt x="222722" y="927638"/>
                  </a:lnTo>
                  <a:lnTo>
                    <a:pt x="202618" y="869440"/>
                  </a:lnTo>
                  <a:lnTo>
                    <a:pt x="181822" y="810034"/>
                  </a:lnTo>
                  <a:lnTo>
                    <a:pt x="160762" y="750901"/>
                  </a:lnTo>
                  <a:lnTo>
                    <a:pt x="139866" y="693525"/>
                  </a:lnTo>
                  <a:lnTo>
                    <a:pt x="119562" y="639385"/>
                  </a:lnTo>
                  <a:lnTo>
                    <a:pt x="100279" y="589964"/>
                  </a:lnTo>
                  <a:lnTo>
                    <a:pt x="82444" y="546743"/>
                  </a:lnTo>
                  <a:lnTo>
                    <a:pt x="66487" y="511204"/>
                  </a:lnTo>
                  <a:lnTo>
                    <a:pt x="47540" y="469241"/>
                  </a:lnTo>
                  <a:lnTo>
                    <a:pt x="25558" y="416355"/>
                  </a:lnTo>
                  <a:lnTo>
                    <a:pt x="7419" y="366876"/>
                  </a:lnTo>
                  <a:lnTo>
                    <a:pt x="0" y="335138"/>
                  </a:lnTo>
                  <a:lnTo>
                    <a:pt x="3732" y="319238"/>
                  </a:lnTo>
                  <a:lnTo>
                    <a:pt x="9641" y="307462"/>
                  </a:lnTo>
                  <a:lnTo>
                    <a:pt x="17572" y="299270"/>
                  </a:lnTo>
                  <a:lnTo>
                    <a:pt x="27368" y="294119"/>
                  </a:lnTo>
                  <a:lnTo>
                    <a:pt x="289239" y="202302"/>
                  </a:lnTo>
                  <a:lnTo>
                    <a:pt x="309875" y="189660"/>
                  </a:lnTo>
                  <a:lnTo>
                    <a:pt x="330344" y="180367"/>
                  </a:lnTo>
                  <a:lnTo>
                    <a:pt x="351771" y="174613"/>
                  </a:lnTo>
                  <a:lnTo>
                    <a:pt x="375285" y="172583"/>
                  </a:lnTo>
                  <a:lnTo>
                    <a:pt x="878706" y="2116"/>
                  </a:lnTo>
                  <a:lnTo>
                    <a:pt x="922228" y="12588"/>
                  </a:lnTo>
                  <a:lnTo>
                    <a:pt x="1048955" y="310084"/>
                  </a:lnTo>
                  <a:lnTo>
                    <a:pt x="1088149" y="405069"/>
                  </a:lnTo>
                  <a:lnTo>
                    <a:pt x="1127148" y="500197"/>
                  </a:lnTo>
                  <a:lnTo>
                    <a:pt x="1146550" y="547817"/>
                  </a:lnTo>
                  <a:lnTo>
                    <a:pt x="1165872" y="595474"/>
                  </a:lnTo>
                  <a:lnTo>
                    <a:pt x="1185104" y="643170"/>
                  </a:lnTo>
                  <a:lnTo>
                    <a:pt x="1204236" y="690905"/>
                  </a:lnTo>
                  <a:lnTo>
                    <a:pt x="1223259" y="738681"/>
                  </a:lnTo>
                  <a:lnTo>
                    <a:pt x="1242161" y="786497"/>
                  </a:lnTo>
                  <a:lnTo>
                    <a:pt x="1260932" y="834354"/>
                  </a:lnTo>
                  <a:lnTo>
                    <a:pt x="1279563" y="882254"/>
                  </a:lnTo>
                  <a:lnTo>
                    <a:pt x="1298043" y="930197"/>
                  </a:lnTo>
                  <a:lnTo>
                    <a:pt x="1316361" y="978183"/>
                  </a:lnTo>
                  <a:lnTo>
                    <a:pt x="1334508" y="1026214"/>
                  </a:lnTo>
                  <a:lnTo>
                    <a:pt x="1352473" y="1074290"/>
                  </a:lnTo>
                  <a:lnTo>
                    <a:pt x="1370246" y="1122411"/>
                  </a:lnTo>
                  <a:lnTo>
                    <a:pt x="1387817" y="1170580"/>
                  </a:lnTo>
                  <a:lnTo>
                    <a:pt x="1405176" y="1218795"/>
                  </a:lnTo>
                  <a:lnTo>
                    <a:pt x="1422312" y="1267059"/>
                  </a:lnTo>
                  <a:lnTo>
                    <a:pt x="1437929" y="1311697"/>
                  </a:lnTo>
                  <a:lnTo>
                    <a:pt x="1437929" y="1353929"/>
                  </a:lnTo>
                  <a:lnTo>
                    <a:pt x="1414132" y="1384046"/>
                  </a:lnTo>
                  <a:lnTo>
                    <a:pt x="1341607" y="1422076"/>
                  </a:lnTo>
                  <a:lnTo>
                    <a:pt x="1296244" y="1443952"/>
                  </a:lnTo>
                  <a:lnTo>
                    <a:pt x="1250607" y="1464878"/>
                  </a:lnTo>
                  <a:lnTo>
                    <a:pt x="1204290" y="1484482"/>
                  </a:lnTo>
                  <a:lnTo>
                    <a:pt x="1156887" y="1502392"/>
                  </a:lnTo>
                  <a:lnTo>
                    <a:pt x="1011463" y="1555168"/>
                  </a:lnTo>
                  <a:lnTo>
                    <a:pt x="856344" y="1614421"/>
                  </a:lnTo>
                  <a:lnTo>
                    <a:pt x="755794" y="1654541"/>
                  </a:lnTo>
                  <a:lnTo>
                    <a:pt x="708234" y="1674117"/>
                  </a:lnTo>
                  <a:lnTo>
                    <a:pt x="663310" y="1693072"/>
                  </a:lnTo>
                  <a:lnTo>
                    <a:pt x="608153" y="1717026"/>
                  </a:lnTo>
                  <a:lnTo>
                    <a:pt x="594408" y="1722233"/>
                  </a:lnTo>
                  <a:lnTo>
                    <a:pt x="580614" y="1725982"/>
                  </a:lnTo>
                  <a:lnTo>
                    <a:pt x="580963" y="1725982"/>
                  </a:lnTo>
                  <a:lnTo>
                    <a:pt x="571023" y="1727142"/>
                  </a:lnTo>
                  <a:close/>
                </a:path>
              </a:pathLst>
            </a:custGeom>
            <a:solidFill>
              <a:srgbClr val="8FBF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41120" y="7032599"/>
              <a:ext cx="1240790" cy="1536065"/>
            </a:xfrm>
            <a:custGeom>
              <a:avLst/>
              <a:gdLst/>
              <a:ahLst/>
              <a:cxnLst/>
              <a:rect l="l" t="t" r="r" b="b"/>
              <a:pathLst>
                <a:path w="1240790" h="1536065">
                  <a:moveTo>
                    <a:pt x="491913" y="1536008"/>
                  </a:moveTo>
                  <a:lnTo>
                    <a:pt x="471307" y="1488631"/>
                  </a:lnTo>
                  <a:lnTo>
                    <a:pt x="450931" y="1441159"/>
                  </a:lnTo>
                  <a:lnTo>
                    <a:pt x="430778" y="1393595"/>
                  </a:lnTo>
                  <a:lnTo>
                    <a:pt x="410837" y="1345943"/>
                  </a:lnTo>
                  <a:lnTo>
                    <a:pt x="391099" y="1298208"/>
                  </a:lnTo>
                  <a:lnTo>
                    <a:pt x="371554" y="1250394"/>
                  </a:lnTo>
                  <a:lnTo>
                    <a:pt x="352193" y="1202505"/>
                  </a:lnTo>
                  <a:lnTo>
                    <a:pt x="333006" y="1154544"/>
                  </a:lnTo>
                  <a:lnTo>
                    <a:pt x="313982" y="1106517"/>
                  </a:lnTo>
                  <a:lnTo>
                    <a:pt x="295114" y="1058427"/>
                  </a:lnTo>
                  <a:lnTo>
                    <a:pt x="276391" y="1010278"/>
                  </a:lnTo>
                  <a:lnTo>
                    <a:pt x="257803" y="962074"/>
                  </a:lnTo>
                  <a:lnTo>
                    <a:pt x="239341" y="913820"/>
                  </a:lnTo>
                  <a:lnTo>
                    <a:pt x="220995" y="865520"/>
                  </a:lnTo>
                  <a:lnTo>
                    <a:pt x="202756" y="817177"/>
                  </a:lnTo>
                  <a:lnTo>
                    <a:pt x="184614" y="768796"/>
                  </a:lnTo>
                  <a:lnTo>
                    <a:pt x="166560" y="720381"/>
                  </a:lnTo>
                  <a:lnTo>
                    <a:pt x="148583" y="671937"/>
                  </a:lnTo>
                  <a:lnTo>
                    <a:pt x="112825" y="574974"/>
                  </a:lnTo>
                  <a:lnTo>
                    <a:pt x="77263" y="477940"/>
                  </a:lnTo>
                  <a:lnTo>
                    <a:pt x="24120" y="332331"/>
                  </a:lnTo>
                  <a:lnTo>
                    <a:pt x="17105" y="314850"/>
                  </a:lnTo>
                  <a:lnTo>
                    <a:pt x="9960" y="297843"/>
                  </a:lnTo>
                  <a:lnTo>
                    <a:pt x="3866" y="280577"/>
                  </a:lnTo>
                  <a:lnTo>
                    <a:pt x="0" y="262319"/>
                  </a:lnTo>
                  <a:lnTo>
                    <a:pt x="46583" y="244112"/>
                  </a:lnTo>
                  <a:lnTo>
                    <a:pt x="93639" y="226031"/>
                  </a:lnTo>
                  <a:lnTo>
                    <a:pt x="141108" y="208106"/>
                  </a:lnTo>
                  <a:lnTo>
                    <a:pt x="188927" y="190366"/>
                  </a:lnTo>
                  <a:lnTo>
                    <a:pt x="237036" y="172840"/>
                  </a:lnTo>
                  <a:lnTo>
                    <a:pt x="285371" y="155556"/>
                  </a:lnTo>
                  <a:lnTo>
                    <a:pt x="333873" y="138546"/>
                  </a:lnTo>
                  <a:lnTo>
                    <a:pt x="382478" y="121836"/>
                  </a:lnTo>
                  <a:lnTo>
                    <a:pt x="431127" y="105458"/>
                  </a:lnTo>
                  <a:lnTo>
                    <a:pt x="479756" y="89439"/>
                  </a:lnTo>
                  <a:lnTo>
                    <a:pt x="528305" y="73809"/>
                  </a:lnTo>
                  <a:lnTo>
                    <a:pt x="576711" y="58598"/>
                  </a:lnTo>
                  <a:lnTo>
                    <a:pt x="624914" y="43833"/>
                  </a:lnTo>
                  <a:lnTo>
                    <a:pt x="672852" y="29545"/>
                  </a:lnTo>
                  <a:lnTo>
                    <a:pt x="693327" y="22961"/>
                  </a:lnTo>
                  <a:lnTo>
                    <a:pt x="717922" y="14526"/>
                  </a:lnTo>
                  <a:lnTo>
                    <a:pt x="742557" y="6215"/>
                  </a:lnTo>
                  <a:lnTo>
                    <a:pt x="763148" y="0"/>
                  </a:lnTo>
                  <a:lnTo>
                    <a:pt x="783396" y="25533"/>
                  </a:lnTo>
                  <a:lnTo>
                    <a:pt x="799143" y="54672"/>
                  </a:lnTo>
                  <a:lnTo>
                    <a:pt x="827078" y="118909"/>
                  </a:lnTo>
                  <a:lnTo>
                    <a:pt x="848586" y="165808"/>
                  </a:lnTo>
                  <a:lnTo>
                    <a:pt x="869663" y="212896"/>
                  </a:lnTo>
                  <a:lnTo>
                    <a:pt x="890342" y="260158"/>
                  </a:lnTo>
                  <a:lnTo>
                    <a:pt x="910657" y="307579"/>
                  </a:lnTo>
                  <a:lnTo>
                    <a:pt x="930640" y="355144"/>
                  </a:lnTo>
                  <a:lnTo>
                    <a:pt x="950323" y="402837"/>
                  </a:lnTo>
                  <a:lnTo>
                    <a:pt x="969741" y="450644"/>
                  </a:lnTo>
                  <a:lnTo>
                    <a:pt x="988925" y="498549"/>
                  </a:lnTo>
                  <a:lnTo>
                    <a:pt x="1007909" y="546538"/>
                  </a:lnTo>
                  <a:lnTo>
                    <a:pt x="1026726" y="594594"/>
                  </a:lnTo>
                  <a:lnTo>
                    <a:pt x="1045408" y="642704"/>
                  </a:lnTo>
                  <a:lnTo>
                    <a:pt x="1063988" y="690851"/>
                  </a:lnTo>
                  <a:lnTo>
                    <a:pt x="1100974" y="787200"/>
                  </a:lnTo>
                  <a:lnTo>
                    <a:pt x="1119714" y="836717"/>
                  </a:lnTo>
                  <a:lnTo>
                    <a:pt x="1137558" y="885339"/>
                  </a:lnTo>
                  <a:lnTo>
                    <a:pt x="1154545" y="933387"/>
                  </a:lnTo>
                  <a:lnTo>
                    <a:pt x="1170715" y="981186"/>
                  </a:lnTo>
                  <a:lnTo>
                    <a:pt x="1186109" y="1029057"/>
                  </a:lnTo>
                  <a:lnTo>
                    <a:pt x="1200766" y="1077325"/>
                  </a:lnTo>
                  <a:lnTo>
                    <a:pt x="1214727" y="1126310"/>
                  </a:lnTo>
                  <a:lnTo>
                    <a:pt x="1228032" y="1176337"/>
                  </a:lnTo>
                  <a:lnTo>
                    <a:pt x="1240721" y="1227728"/>
                  </a:lnTo>
                  <a:lnTo>
                    <a:pt x="1195655" y="1250922"/>
                  </a:lnTo>
                  <a:lnTo>
                    <a:pt x="1150331" y="1273603"/>
                  </a:lnTo>
                  <a:lnTo>
                    <a:pt x="1104753" y="1295771"/>
                  </a:lnTo>
                  <a:lnTo>
                    <a:pt x="1058928" y="1317421"/>
                  </a:lnTo>
                  <a:lnTo>
                    <a:pt x="1012862" y="1338552"/>
                  </a:lnTo>
                  <a:lnTo>
                    <a:pt x="966561" y="1359162"/>
                  </a:lnTo>
                  <a:lnTo>
                    <a:pt x="920030" y="1379247"/>
                  </a:lnTo>
                  <a:lnTo>
                    <a:pt x="873276" y="1398805"/>
                  </a:lnTo>
                  <a:lnTo>
                    <a:pt x="826305" y="1417834"/>
                  </a:lnTo>
                  <a:lnTo>
                    <a:pt x="779122" y="1436331"/>
                  </a:lnTo>
                  <a:lnTo>
                    <a:pt x="731733" y="1454294"/>
                  </a:lnTo>
                  <a:lnTo>
                    <a:pt x="684145" y="1471720"/>
                  </a:lnTo>
                  <a:lnTo>
                    <a:pt x="636363" y="1488607"/>
                  </a:lnTo>
                  <a:lnTo>
                    <a:pt x="588393" y="1504952"/>
                  </a:lnTo>
                  <a:lnTo>
                    <a:pt x="540241" y="1520753"/>
                  </a:lnTo>
                  <a:lnTo>
                    <a:pt x="491913" y="1536008"/>
                  </a:lnTo>
                  <a:close/>
                </a:path>
              </a:pathLst>
            </a:custGeom>
            <a:solidFill>
              <a:srgbClr val="ECE6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855039" y="7241390"/>
              <a:ext cx="1399540" cy="1397000"/>
            </a:xfrm>
            <a:custGeom>
              <a:avLst/>
              <a:gdLst/>
              <a:ahLst/>
              <a:cxnLst/>
              <a:rect l="l" t="t" r="r" b="b"/>
              <a:pathLst>
                <a:path w="1399540" h="1397000">
                  <a:moveTo>
                    <a:pt x="648702" y="88899"/>
                  </a:moveTo>
                  <a:lnTo>
                    <a:pt x="601285" y="88899"/>
                  </a:lnTo>
                  <a:lnTo>
                    <a:pt x="911638" y="0"/>
                  </a:lnTo>
                  <a:lnTo>
                    <a:pt x="869134" y="12699"/>
                  </a:lnTo>
                  <a:lnTo>
                    <a:pt x="826436" y="38099"/>
                  </a:lnTo>
                  <a:lnTo>
                    <a:pt x="694675" y="76199"/>
                  </a:lnTo>
                  <a:lnTo>
                    <a:pt x="648702" y="88899"/>
                  </a:lnTo>
                  <a:close/>
                </a:path>
                <a:path w="1399540" h="1397000">
                  <a:moveTo>
                    <a:pt x="563425" y="1396999"/>
                  </a:moveTo>
                  <a:lnTo>
                    <a:pt x="523094" y="1384299"/>
                  </a:lnTo>
                  <a:lnTo>
                    <a:pt x="493952" y="1358899"/>
                  </a:lnTo>
                  <a:lnTo>
                    <a:pt x="472193" y="1308099"/>
                  </a:lnTo>
                  <a:lnTo>
                    <a:pt x="451220" y="1257299"/>
                  </a:lnTo>
                  <a:lnTo>
                    <a:pt x="430978" y="1206499"/>
                  </a:lnTo>
                  <a:lnTo>
                    <a:pt x="411410" y="1168399"/>
                  </a:lnTo>
                  <a:lnTo>
                    <a:pt x="392462" y="1117599"/>
                  </a:lnTo>
                  <a:lnTo>
                    <a:pt x="374078" y="1066799"/>
                  </a:lnTo>
                  <a:lnTo>
                    <a:pt x="356203" y="1015999"/>
                  </a:lnTo>
                  <a:lnTo>
                    <a:pt x="338781" y="977899"/>
                  </a:lnTo>
                  <a:lnTo>
                    <a:pt x="321756" y="927099"/>
                  </a:lnTo>
                  <a:lnTo>
                    <a:pt x="305073" y="876299"/>
                  </a:lnTo>
                  <a:lnTo>
                    <a:pt x="288677" y="838199"/>
                  </a:lnTo>
                  <a:lnTo>
                    <a:pt x="272511" y="787399"/>
                  </a:lnTo>
                  <a:lnTo>
                    <a:pt x="256522" y="736599"/>
                  </a:lnTo>
                  <a:lnTo>
                    <a:pt x="209051" y="596899"/>
                  </a:lnTo>
                  <a:lnTo>
                    <a:pt x="193208" y="558799"/>
                  </a:lnTo>
                  <a:lnTo>
                    <a:pt x="177263" y="507999"/>
                  </a:lnTo>
                  <a:lnTo>
                    <a:pt x="161161" y="469899"/>
                  </a:lnTo>
                  <a:lnTo>
                    <a:pt x="144846" y="419099"/>
                  </a:lnTo>
                  <a:lnTo>
                    <a:pt x="128263" y="368299"/>
                  </a:lnTo>
                  <a:lnTo>
                    <a:pt x="111356" y="330199"/>
                  </a:lnTo>
                  <a:lnTo>
                    <a:pt x="94069" y="279399"/>
                  </a:lnTo>
                  <a:lnTo>
                    <a:pt x="76347" y="241299"/>
                  </a:lnTo>
                  <a:lnTo>
                    <a:pt x="58134" y="190499"/>
                  </a:lnTo>
                  <a:lnTo>
                    <a:pt x="39376" y="139699"/>
                  </a:lnTo>
                  <a:lnTo>
                    <a:pt x="20016" y="101599"/>
                  </a:lnTo>
                  <a:lnTo>
                    <a:pt x="0" y="50799"/>
                  </a:lnTo>
                  <a:lnTo>
                    <a:pt x="14492" y="76199"/>
                  </a:lnTo>
                  <a:lnTo>
                    <a:pt x="28470" y="101599"/>
                  </a:lnTo>
                  <a:lnTo>
                    <a:pt x="41223" y="114299"/>
                  </a:lnTo>
                  <a:lnTo>
                    <a:pt x="52042" y="139699"/>
                  </a:lnTo>
                  <a:lnTo>
                    <a:pt x="70381" y="190499"/>
                  </a:lnTo>
                  <a:lnTo>
                    <a:pt x="88530" y="241299"/>
                  </a:lnTo>
                  <a:lnTo>
                    <a:pt x="106503" y="279399"/>
                  </a:lnTo>
                  <a:lnTo>
                    <a:pt x="124315" y="330199"/>
                  </a:lnTo>
                  <a:lnTo>
                    <a:pt x="141980" y="380999"/>
                  </a:lnTo>
                  <a:lnTo>
                    <a:pt x="159513" y="419099"/>
                  </a:lnTo>
                  <a:lnTo>
                    <a:pt x="176928" y="469899"/>
                  </a:lnTo>
                  <a:lnTo>
                    <a:pt x="194240" y="520699"/>
                  </a:lnTo>
                  <a:lnTo>
                    <a:pt x="211463" y="571499"/>
                  </a:lnTo>
                  <a:lnTo>
                    <a:pt x="228612" y="609599"/>
                  </a:lnTo>
                  <a:lnTo>
                    <a:pt x="279759" y="761999"/>
                  </a:lnTo>
                  <a:lnTo>
                    <a:pt x="296756" y="800099"/>
                  </a:lnTo>
                  <a:lnTo>
                    <a:pt x="330688" y="901482"/>
                  </a:lnTo>
                  <a:lnTo>
                    <a:pt x="347796" y="939799"/>
                  </a:lnTo>
                  <a:lnTo>
                    <a:pt x="382008" y="1041399"/>
                  </a:lnTo>
                  <a:lnTo>
                    <a:pt x="399212" y="1079499"/>
                  </a:lnTo>
                  <a:lnTo>
                    <a:pt x="416503" y="1130299"/>
                  </a:lnTo>
                  <a:lnTo>
                    <a:pt x="433893" y="1168399"/>
                  </a:lnTo>
                  <a:lnTo>
                    <a:pt x="445756" y="1206499"/>
                  </a:lnTo>
                  <a:lnTo>
                    <a:pt x="457296" y="1231899"/>
                  </a:lnTo>
                  <a:lnTo>
                    <a:pt x="469600" y="1269999"/>
                  </a:lnTo>
                  <a:lnTo>
                    <a:pt x="483758" y="1295399"/>
                  </a:lnTo>
                  <a:lnTo>
                    <a:pt x="499878" y="1320799"/>
                  </a:lnTo>
                  <a:lnTo>
                    <a:pt x="517857" y="1358899"/>
                  </a:lnTo>
                  <a:lnTo>
                    <a:pt x="540566" y="1371599"/>
                  </a:lnTo>
                  <a:lnTo>
                    <a:pt x="570875" y="1384299"/>
                  </a:lnTo>
                  <a:lnTo>
                    <a:pt x="608740" y="1384299"/>
                  </a:lnTo>
                  <a:lnTo>
                    <a:pt x="563425" y="1396999"/>
                  </a:lnTo>
                  <a:close/>
                </a:path>
                <a:path w="1399540" h="1397000">
                  <a:moveTo>
                    <a:pt x="913467" y="128314"/>
                  </a:moveTo>
                  <a:lnTo>
                    <a:pt x="914265" y="126999"/>
                  </a:lnTo>
                  <a:lnTo>
                    <a:pt x="918584" y="126999"/>
                  </a:lnTo>
                  <a:lnTo>
                    <a:pt x="913467" y="128314"/>
                  </a:lnTo>
                  <a:close/>
                </a:path>
                <a:path w="1399540" h="1397000">
                  <a:moveTo>
                    <a:pt x="630244" y="241299"/>
                  </a:moveTo>
                  <a:lnTo>
                    <a:pt x="675996" y="215899"/>
                  </a:lnTo>
                  <a:lnTo>
                    <a:pt x="723045" y="190499"/>
                  </a:lnTo>
                  <a:lnTo>
                    <a:pt x="771109" y="177799"/>
                  </a:lnTo>
                  <a:lnTo>
                    <a:pt x="819908" y="152399"/>
                  </a:lnTo>
                  <a:lnTo>
                    <a:pt x="913467" y="128314"/>
                  </a:lnTo>
                  <a:lnTo>
                    <a:pt x="906558" y="139699"/>
                  </a:lnTo>
                  <a:lnTo>
                    <a:pt x="893784" y="139699"/>
                  </a:lnTo>
                  <a:lnTo>
                    <a:pt x="880352" y="152399"/>
                  </a:lnTo>
                  <a:lnTo>
                    <a:pt x="866511" y="152399"/>
                  </a:lnTo>
                  <a:lnTo>
                    <a:pt x="852512" y="165099"/>
                  </a:lnTo>
                  <a:lnTo>
                    <a:pt x="807803" y="177799"/>
                  </a:lnTo>
                  <a:lnTo>
                    <a:pt x="674969" y="228599"/>
                  </a:lnTo>
                  <a:lnTo>
                    <a:pt x="630244" y="241299"/>
                  </a:lnTo>
                  <a:close/>
                </a:path>
                <a:path w="1399540" h="1397000">
                  <a:moveTo>
                    <a:pt x="437521" y="469899"/>
                  </a:moveTo>
                  <a:lnTo>
                    <a:pt x="433996" y="469899"/>
                  </a:lnTo>
                  <a:lnTo>
                    <a:pt x="474475" y="444499"/>
                  </a:lnTo>
                  <a:lnTo>
                    <a:pt x="516353" y="419099"/>
                  </a:lnTo>
                  <a:lnTo>
                    <a:pt x="559437" y="393699"/>
                  </a:lnTo>
                  <a:lnTo>
                    <a:pt x="603530" y="380999"/>
                  </a:lnTo>
                  <a:lnTo>
                    <a:pt x="648440" y="355599"/>
                  </a:lnTo>
                  <a:lnTo>
                    <a:pt x="693970" y="342899"/>
                  </a:lnTo>
                  <a:lnTo>
                    <a:pt x="739928" y="317499"/>
                  </a:lnTo>
                  <a:lnTo>
                    <a:pt x="832347" y="292099"/>
                  </a:lnTo>
                  <a:lnTo>
                    <a:pt x="878418" y="266699"/>
                  </a:lnTo>
                  <a:lnTo>
                    <a:pt x="924139" y="253999"/>
                  </a:lnTo>
                  <a:lnTo>
                    <a:pt x="969313" y="228599"/>
                  </a:lnTo>
                  <a:lnTo>
                    <a:pt x="964045" y="241299"/>
                  </a:lnTo>
                  <a:lnTo>
                    <a:pt x="954958" y="241299"/>
                  </a:lnTo>
                  <a:lnTo>
                    <a:pt x="949651" y="253999"/>
                  </a:lnTo>
                  <a:lnTo>
                    <a:pt x="903859" y="279399"/>
                  </a:lnTo>
                  <a:lnTo>
                    <a:pt x="856985" y="292099"/>
                  </a:lnTo>
                  <a:lnTo>
                    <a:pt x="809280" y="317499"/>
                  </a:lnTo>
                  <a:lnTo>
                    <a:pt x="760999" y="330199"/>
                  </a:lnTo>
                  <a:lnTo>
                    <a:pt x="712394" y="355599"/>
                  </a:lnTo>
                  <a:lnTo>
                    <a:pt x="663719" y="368299"/>
                  </a:lnTo>
                  <a:lnTo>
                    <a:pt x="615226" y="393699"/>
                  </a:lnTo>
                  <a:lnTo>
                    <a:pt x="567169" y="406399"/>
                  </a:lnTo>
                  <a:lnTo>
                    <a:pt x="519801" y="431799"/>
                  </a:lnTo>
                  <a:lnTo>
                    <a:pt x="499263" y="444499"/>
                  </a:lnTo>
                  <a:lnTo>
                    <a:pt x="478916" y="444499"/>
                  </a:lnTo>
                  <a:lnTo>
                    <a:pt x="458770" y="457199"/>
                  </a:lnTo>
                  <a:lnTo>
                    <a:pt x="437521" y="469899"/>
                  </a:lnTo>
                  <a:close/>
                </a:path>
                <a:path w="1399540" h="1397000">
                  <a:moveTo>
                    <a:pt x="479182" y="634016"/>
                  </a:moveTo>
                  <a:lnTo>
                    <a:pt x="605017" y="558799"/>
                  </a:lnTo>
                  <a:lnTo>
                    <a:pt x="647705" y="546099"/>
                  </a:lnTo>
                  <a:lnTo>
                    <a:pt x="733637" y="495299"/>
                  </a:lnTo>
                  <a:lnTo>
                    <a:pt x="782411" y="469899"/>
                  </a:lnTo>
                  <a:lnTo>
                    <a:pt x="831362" y="457199"/>
                  </a:lnTo>
                  <a:lnTo>
                    <a:pt x="1026159" y="355599"/>
                  </a:lnTo>
                  <a:lnTo>
                    <a:pt x="1007359" y="368299"/>
                  </a:lnTo>
                  <a:lnTo>
                    <a:pt x="989900" y="380999"/>
                  </a:lnTo>
                  <a:lnTo>
                    <a:pt x="972170" y="393699"/>
                  </a:lnTo>
                  <a:lnTo>
                    <a:pt x="952553" y="406399"/>
                  </a:lnTo>
                  <a:lnTo>
                    <a:pt x="907238" y="431799"/>
                  </a:lnTo>
                  <a:lnTo>
                    <a:pt x="767012" y="507999"/>
                  </a:lnTo>
                  <a:lnTo>
                    <a:pt x="719607" y="520699"/>
                  </a:lnTo>
                  <a:lnTo>
                    <a:pt x="581830" y="584199"/>
                  </a:lnTo>
                  <a:lnTo>
                    <a:pt x="546618" y="609599"/>
                  </a:lnTo>
                  <a:lnTo>
                    <a:pt x="479182" y="634016"/>
                  </a:lnTo>
                  <a:close/>
                </a:path>
                <a:path w="1399540" h="1397000">
                  <a:moveTo>
                    <a:pt x="831294" y="673099"/>
                  </a:moveTo>
                  <a:lnTo>
                    <a:pt x="794871" y="673099"/>
                  </a:lnTo>
                  <a:lnTo>
                    <a:pt x="841056" y="647699"/>
                  </a:lnTo>
                  <a:lnTo>
                    <a:pt x="864032" y="647699"/>
                  </a:lnTo>
                  <a:lnTo>
                    <a:pt x="886930" y="634999"/>
                  </a:lnTo>
                  <a:lnTo>
                    <a:pt x="929993" y="622299"/>
                  </a:lnTo>
                  <a:lnTo>
                    <a:pt x="972799" y="596899"/>
                  </a:lnTo>
                  <a:lnTo>
                    <a:pt x="1057607" y="571499"/>
                  </a:lnTo>
                  <a:lnTo>
                    <a:pt x="1099592" y="546099"/>
                  </a:lnTo>
                  <a:lnTo>
                    <a:pt x="1089233" y="558799"/>
                  </a:lnTo>
                  <a:lnTo>
                    <a:pt x="1078223" y="571499"/>
                  </a:lnTo>
                  <a:lnTo>
                    <a:pt x="1066027" y="571499"/>
                  </a:lnTo>
                  <a:lnTo>
                    <a:pt x="1052111" y="584199"/>
                  </a:lnTo>
                  <a:lnTo>
                    <a:pt x="1009407" y="609599"/>
                  </a:lnTo>
                  <a:lnTo>
                    <a:pt x="921661" y="634999"/>
                  </a:lnTo>
                  <a:lnTo>
                    <a:pt x="876768" y="660399"/>
                  </a:lnTo>
                  <a:lnTo>
                    <a:pt x="831294" y="673099"/>
                  </a:lnTo>
                  <a:close/>
                </a:path>
                <a:path w="1399540" h="1397000">
                  <a:moveTo>
                    <a:pt x="441253" y="647699"/>
                  </a:moveTo>
                  <a:lnTo>
                    <a:pt x="479182" y="634016"/>
                  </a:lnTo>
                  <a:lnTo>
                    <a:pt x="477538" y="634999"/>
                  </a:lnTo>
                  <a:lnTo>
                    <a:pt x="441253" y="647699"/>
                  </a:lnTo>
                  <a:close/>
                </a:path>
                <a:path w="1399540" h="1397000">
                  <a:moveTo>
                    <a:pt x="790560" y="674578"/>
                  </a:moveTo>
                  <a:lnTo>
                    <a:pt x="792794" y="673099"/>
                  </a:lnTo>
                  <a:lnTo>
                    <a:pt x="794871" y="673099"/>
                  </a:lnTo>
                  <a:lnTo>
                    <a:pt x="790560" y="674578"/>
                  </a:lnTo>
                  <a:close/>
                </a:path>
                <a:path w="1399540" h="1397000">
                  <a:moveTo>
                    <a:pt x="773607" y="685799"/>
                  </a:moveTo>
                  <a:lnTo>
                    <a:pt x="757835" y="685799"/>
                  </a:lnTo>
                  <a:lnTo>
                    <a:pt x="790560" y="674578"/>
                  </a:lnTo>
                  <a:lnTo>
                    <a:pt x="773607" y="685799"/>
                  </a:lnTo>
                  <a:close/>
                </a:path>
                <a:path w="1399540" h="1397000">
                  <a:moveTo>
                    <a:pt x="490185" y="812799"/>
                  </a:moveTo>
                  <a:lnTo>
                    <a:pt x="495922" y="800099"/>
                  </a:lnTo>
                  <a:lnTo>
                    <a:pt x="584491" y="749299"/>
                  </a:lnTo>
                  <a:lnTo>
                    <a:pt x="721058" y="698499"/>
                  </a:lnTo>
                  <a:lnTo>
                    <a:pt x="739385" y="685799"/>
                  </a:lnTo>
                  <a:lnTo>
                    <a:pt x="754578" y="685799"/>
                  </a:lnTo>
                  <a:lnTo>
                    <a:pt x="666942" y="723899"/>
                  </a:lnTo>
                  <a:lnTo>
                    <a:pt x="638399" y="736599"/>
                  </a:lnTo>
                  <a:lnTo>
                    <a:pt x="490185" y="812799"/>
                  </a:lnTo>
                  <a:close/>
                </a:path>
                <a:path w="1399540" h="1397000">
                  <a:moveTo>
                    <a:pt x="665191" y="888961"/>
                  </a:moveTo>
                  <a:lnTo>
                    <a:pt x="810664" y="812799"/>
                  </a:lnTo>
                  <a:lnTo>
                    <a:pt x="876494" y="787399"/>
                  </a:lnTo>
                  <a:lnTo>
                    <a:pt x="910663" y="774699"/>
                  </a:lnTo>
                  <a:lnTo>
                    <a:pt x="946057" y="774699"/>
                  </a:lnTo>
                  <a:lnTo>
                    <a:pt x="899382" y="787399"/>
                  </a:lnTo>
                  <a:lnTo>
                    <a:pt x="806642" y="838199"/>
                  </a:lnTo>
                  <a:lnTo>
                    <a:pt x="760043" y="850899"/>
                  </a:lnTo>
                  <a:lnTo>
                    <a:pt x="712933" y="876299"/>
                  </a:lnTo>
                  <a:lnTo>
                    <a:pt x="665191" y="888961"/>
                  </a:lnTo>
                  <a:close/>
                </a:path>
                <a:path w="1399540" h="1397000">
                  <a:moveTo>
                    <a:pt x="565865" y="927099"/>
                  </a:moveTo>
                  <a:lnTo>
                    <a:pt x="616123" y="901482"/>
                  </a:lnTo>
                  <a:lnTo>
                    <a:pt x="616541" y="901482"/>
                  </a:lnTo>
                  <a:lnTo>
                    <a:pt x="565865" y="927099"/>
                  </a:lnTo>
                  <a:close/>
                </a:path>
                <a:path w="1399540" h="1397000">
                  <a:moveTo>
                    <a:pt x="1242069" y="927099"/>
                  </a:moveTo>
                  <a:lnTo>
                    <a:pt x="1226449" y="927099"/>
                  </a:lnTo>
                  <a:lnTo>
                    <a:pt x="1226518" y="914399"/>
                  </a:lnTo>
                  <a:lnTo>
                    <a:pt x="1240721" y="914399"/>
                  </a:lnTo>
                  <a:lnTo>
                    <a:pt x="1242069" y="927099"/>
                  </a:lnTo>
                  <a:close/>
                </a:path>
                <a:path w="1399540" h="1397000">
                  <a:moveTo>
                    <a:pt x="1135945" y="965199"/>
                  </a:moveTo>
                  <a:lnTo>
                    <a:pt x="1120844" y="965199"/>
                  </a:lnTo>
                  <a:lnTo>
                    <a:pt x="1128026" y="952499"/>
                  </a:lnTo>
                  <a:lnTo>
                    <a:pt x="1136028" y="939799"/>
                  </a:lnTo>
                  <a:lnTo>
                    <a:pt x="1145526" y="927099"/>
                  </a:lnTo>
                  <a:lnTo>
                    <a:pt x="1178865" y="927099"/>
                  </a:lnTo>
                  <a:lnTo>
                    <a:pt x="1188546" y="939799"/>
                  </a:lnTo>
                  <a:lnTo>
                    <a:pt x="1187724" y="939799"/>
                  </a:lnTo>
                  <a:lnTo>
                    <a:pt x="1171300" y="952499"/>
                  </a:lnTo>
                  <a:lnTo>
                    <a:pt x="1142788" y="952499"/>
                  </a:lnTo>
                  <a:lnTo>
                    <a:pt x="1135945" y="965199"/>
                  </a:lnTo>
                  <a:close/>
                </a:path>
                <a:path w="1399540" h="1397000">
                  <a:moveTo>
                    <a:pt x="1202976" y="939799"/>
                  </a:moveTo>
                  <a:lnTo>
                    <a:pt x="1198623" y="939799"/>
                  </a:lnTo>
                  <a:lnTo>
                    <a:pt x="1208245" y="927099"/>
                  </a:lnTo>
                  <a:lnTo>
                    <a:pt x="1216566" y="927099"/>
                  </a:lnTo>
                  <a:lnTo>
                    <a:pt x="1202976" y="939799"/>
                  </a:lnTo>
                  <a:close/>
                </a:path>
                <a:path w="1399540" h="1397000">
                  <a:moveTo>
                    <a:pt x="1092407" y="952499"/>
                  </a:moveTo>
                  <a:lnTo>
                    <a:pt x="1073605" y="952499"/>
                  </a:lnTo>
                  <a:lnTo>
                    <a:pt x="1079708" y="939799"/>
                  </a:lnTo>
                  <a:lnTo>
                    <a:pt x="1086223" y="939799"/>
                  </a:lnTo>
                  <a:lnTo>
                    <a:pt x="1092407" y="952499"/>
                  </a:lnTo>
                  <a:close/>
                </a:path>
                <a:path w="1399540" h="1397000">
                  <a:moveTo>
                    <a:pt x="1105173" y="965199"/>
                  </a:moveTo>
                  <a:lnTo>
                    <a:pt x="1060606" y="965199"/>
                  </a:lnTo>
                  <a:lnTo>
                    <a:pt x="1064141" y="952499"/>
                  </a:lnTo>
                  <a:lnTo>
                    <a:pt x="1101446" y="952499"/>
                  </a:lnTo>
                  <a:lnTo>
                    <a:pt x="1105173" y="965199"/>
                  </a:lnTo>
                  <a:close/>
                </a:path>
                <a:path w="1399540" h="1397000">
                  <a:moveTo>
                    <a:pt x="906766" y="1028699"/>
                  </a:moveTo>
                  <a:lnTo>
                    <a:pt x="915225" y="1003299"/>
                  </a:lnTo>
                  <a:lnTo>
                    <a:pt x="925379" y="990599"/>
                  </a:lnTo>
                  <a:lnTo>
                    <a:pt x="938260" y="965199"/>
                  </a:lnTo>
                  <a:lnTo>
                    <a:pt x="999412" y="965199"/>
                  </a:lnTo>
                  <a:lnTo>
                    <a:pt x="1010712" y="977899"/>
                  </a:lnTo>
                  <a:lnTo>
                    <a:pt x="951447" y="977899"/>
                  </a:lnTo>
                  <a:lnTo>
                    <a:pt x="940251" y="990599"/>
                  </a:lnTo>
                  <a:lnTo>
                    <a:pt x="930529" y="990599"/>
                  </a:lnTo>
                  <a:lnTo>
                    <a:pt x="921928" y="1003299"/>
                  </a:lnTo>
                  <a:lnTo>
                    <a:pt x="914117" y="1015999"/>
                  </a:lnTo>
                  <a:lnTo>
                    <a:pt x="906766" y="1028699"/>
                  </a:lnTo>
                  <a:close/>
                </a:path>
                <a:path w="1399540" h="1397000">
                  <a:moveTo>
                    <a:pt x="1071014" y="977899"/>
                  </a:moveTo>
                  <a:lnTo>
                    <a:pt x="1054599" y="977899"/>
                  </a:lnTo>
                  <a:lnTo>
                    <a:pt x="1057709" y="965199"/>
                  </a:lnTo>
                  <a:lnTo>
                    <a:pt x="1074400" y="965199"/>
                  </a:lnTo>
                  <a:lnTo>
                    <a:pt x="1071014" y="977899"/>
                  </a:lnTo>
                  <a:close/>
                </a:path>
                <a:path w="1399540" h="1397000">
                  <a:moveTo>
                    <a:pt x="1119220" y="1015999"/>
                  </a:moveTo>
                  <a:lnTo>
                    <a:pt x="1111847" y="1003299"/>
                  </a:lnTo>
                  <a:lnTo>
                    <a:pt x="1101313" y="1003299"/>
                  </a:lnTo>
                  <a:lnTo>
                    <a:pt x="1097691" y="990599"/>
                  </a:lnTo>
                  <a:lnTo>
                    <a:pt x="1093736" y="977899"/>
                  </a:lnTo>
                  <a:lnTo>
                    <a:pt x="1088391" y="977899"/>
                  </a:lnTo>
                  <a:lnTo>
                    <a:pt x="1081874" y="965199"/>
                  </a:lnTo>
                  <a:lnTo>
                    <a:pt x="1133354" y="965199"/>
                  </a:lnTo>
                  <a:lnTo>
                    <a:pt x="1129415" y="977899"/>
                  </a:lnTo>
                  <a:lnTo>
                    <a:pt x="1125743" y="990599"/>
                  </a:lnTo>
                  <a:lnTo>
                    <a:pt x="1122342" y="1003299"/>
                  </a:lnTo>
                  <a:lnTo>
                    <a:pt x="1119220" y="1015999"/>
                  </a:lnTo>
                  <a:close/>
                </a:path>
                <a:path w="1399540" h="1397000">
                  <a:moveTo>
                    <a:pt x="1035144" y="1003299"/>
                  </a:moveTo>
                  <a:lnTo>
                    <a:pt x="1002829" y="1003299"/>
                  </a:lnTo>
                  <a:lnTo>
                    <a:pt x="995790" y="990599"/>
                  </a:lnTo>
                  <a:lnTo>
                    <a:pt x="987490" y="977899"/>
                  </a:lnTo>
                  <a:lnTo>
                    <a:pt x="1010712" y="977899"/>
                  </a:lnTo>
                  <a:lnTo>
                    <a:pt x="1015550" y="990599"/>
                  </a:lnTo>
                  <a:lnTo>
                    <a:pt x="1019973" y="990599"/>
                  </a:lnTo>
                  <a:lnTo>
                    <a:pt x="1035144" y="1003299"/>
                  </a:lnTo>
                  <a:close/>
                </a:path>
                <a:path w="1399540" h="1397000">
                  <a:moveTo>
                    <a:pt x="1055794" y="1003299"/>
                  </a:moveTo>
                  <a:lnTo>
                    <a:pt x="1035144" y="1003299"/>
                  </a:lnTo>
                  <a:lnTo>
                    <a:pt x="1043023" y="990599"/>
                  </a:lnTo>
                  <a:lnTo>
                    <a:pt x="1047653" y="990599"/>
                  </a:lnTo>
                  <a:lnTo>
                    <a:pt x="1052318" y="977899"/>
                  </a:lnTo>
                  <a:lnTo>
                    <a:pt x="1061877" y="977899"/>
                  </a:lnTo>
                  <a:lnTo>
                    <a:pt x="1058664" y="990599"/>
                  </a:lnTo>
                  <a:lnTo>
                    <a:pt x="1055794" y="1003299"/>
                  </a:lnTo>
                  <a:close/>
                </a:path>
                <a:path w="1399540" h="1397000">
                  <a:moveTo>
                    <a:pt x="1048278" y="1015999"/>
                  </a:moveTo>
                  <a:lnTo>
                    <a:pt x="1016379" y="1015999"/>
                  </a:lnTo>
                  <a:lnTo>
                    <a:pt x="1009421" y="1003299"/>
                  </a:lnTo>
                  <a:lnTo>
                    <a:pt x="1052629" y="1003299"/>
                  </a:lnTo>
                  <a:lnTo>
                    <a:pt x="1048278" y="1015999"/>
                  </a:lnTo>
                  <a:close/>
                </a:path>
                <a:path w="1399540" h="1397000">
                  <a:moveTo>
                    <a:pt x="608740" y="1384299"/>
                  </a:moveTo>
                  <a:lnTo>
                    <a:pt x="585779" y="1384299"/>
                  </a:lnTo>
                  <a:lnTo>
                    <a:pt x="621366" y="1358899"/>
                  </a:lnTo>
                  <a:lnTo>
                    <a:pt x="635842" y="1358899"/>
                  </a:lnTo>
                  <a:lnTo>
                    <a:pt x="663058" y="1346199"/>
                  </a:lnTo>
                  <a:lnTo>
                    <a:pt x="700679" y="1333499"/>
                  </a:lnTo>
                  <a:lnTo>
                    <a:pt x="747061" y="1320799"/>
                  </a:lnTo>
                  <a:lnTo>
                    <a:pt x="800559" y="1295399"/>
                  </a:lnTo>
                  <a:lnTo>
                    <a:pt x="859531" y="1269999"/>
                  </a:lnTo>
                  <a:lnTo>
                    <a:pt x="922332" y="1244599"/>
                  </a:lnTo>
                  <a:lnTo>
                    <a:pt x="1117271" y="1168399"/>
                  </a:lnTo>
                  <a:lnTo>
                    <a:pt x="1178950" y="1142999"/>
                  </a:lnTo>
                  <a:lnTo>
                    <a:pt x="1236239" y="1130299"/>
                  </a:lnTo>
                  <a:lnTo>
                    <a:pt x="1287495" y="1104899"/>
                  </a:lnTo>
                  <a:lnTo>
                    <a:pt x="1331072" y="1092199"/>
                  </a:lnTo>
                  <a:lnTo>
                    <a:pt x="1365329" y="1079499"/>
                  </a:lnTo>
                  <a:lnTo>
                    <a:pt x="1388620" y="1066799"/>
                  </a:lnTo>
                  <a:lnTo>
                    <a:pt x="1399302" y="1066799"/>
                  </a:lnTo>
                  <a:lnTo>
                    <a:pt x="1357009" y="1092199"/>
                  </a:lnTo>
                  <a:lnTo>
                    <a:pt x="1313476" y="1104899"/>
                  </a:lnTo>
                  <a:lnTo>
                    <a:pt x="1268782" y="1130299"/>
                  </a:lnTo>
                  <a:lnTo>
                    <a:pt x="1223009" y="1142999"/>
                  </a:lnTo>
                  <a:lnTo>
                    <a:pt x="1176238" y="1168399"/>
                  </a:lnTo>
                  <a:lnTo>
                    <a:pt x="1128551" y="1181099"/>
                  </a:lnTo>
                  <a:lnTo>
                    <a:pt x="1080029" y="1206499"/>
                  </a:lnTo>
                  <a:lnTo>
                    <a:pt x="1030753" y="1219199"/>
                  </a:lnTo>
                  <a:lnTo>
                    <a:pt x="930264" y="1269999"/>
                  </a:lnTo>
                  <a:lnTo>
                    <a:pt x="884993" y="1282699"/>
                  </a:lnTo>
                  <a:lnTo>
                    <a:pt x="835277" y="1295399"/>
                  </a:lnTo>
                  <a:lnTo>
                    <a:pt x="784122" y="1320799"/>
                  </a:lnTo>
                  <a:lnTo>
                    <a:pt x="734531" y="1333499"/>
                  </a:lnTo>
                  <a:lnTo>
                    <a:pt x="689508" y="1358899"/>
                  </a:lnTo>
                  <a:lnTo>
                    <a:pt x="652835" y="1371599"/>
                  </a:lnTo>
                  <a:lnTo>
                    <a:pt x="608740" y="1384299"/>
                  </a:lnTo>
                  <a:close/>
                </a:path>
              </a:pathLst>
            </a:custGeom>
            <a:solidFill>
              <a:srgbClr val="AB6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122680" y="7107380"/>
              <a:ext cx="86360" cy="62230"/>
            </a:xfrm>
            <a:custGeom>
              <a:avLst/>
              <a:gdLst/>
              <a:ahLst/>
              <a:cxnLst/>
              <a:rect l="l" t="t" r="r" b="b"/>
              <a:pathLst>
                <a:path w="86359" h="62229">
                  <a:moveTo>
                    <a:pt x="0" y="61890"/>
                  </a:moveTo>
                  <a:lnTo>
                    <a:pt x="1727" y="57640"/>
                  </a:lnTo>
                  <a:lnTo>
                    <a:pt x="3766" y="53493"/>
                  </a:lnTo>
                  <a:lnTo>
                    <a:pt x="7671" y="46997"/>
                  </a:lnTo>
                  <a:lnTo>
                    <a:pt x="9399" y="44405"/>
                  </a:lnTo>
                  <a:lnTo>
                    <a:pt x="10677" y="38565"/>
                  </a:lnTo>
                  <a:lnTo>
                    <a:pt x="7533" y="0"/>
                  </a:lnTo>
                  <a:lnTo>
                    <a:pt x="13850" y="2084"/>
                  </a:lnTo>
                  <a:lnTo>
                    <a:pt x="22327" y="7576"/>
                  </a:lnTo>
                  <a:lnTo>
                    <a:pt x="31019" y="13470"/>
                  </a:lnTo>
                  <a:lnTo>
                    <a:pt x="37977" y="16759"/>
                  </a:lnTo>
                  <a:lnTo>
                    <a:pt x="45441" y="18107"/>
                  </a:lnTo>
                  <a:lnTo>
                    <a:pt x="53113" y="18107"/>
                  </a:lnTo>
                  <a:lnTo>
                    <a:pt x="60439" y="19939"/>
                  </a:lnTo>
                  <a:lnTo>
                    <a:pt x="86046" y="32206"/>
                  </a:lnTo>
                  <a:lnTo>
                    <a:pt x="0" y="61890"/>
                  </a:lnTo>
                  <a:close/>
                </a:path>
              </a:pathLst>
            </a:custGeom>
            <a:solidFill>
              <a:srgbClr val="1F4A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130288" y="6995400"/>
              <a:ext cx="424815" cy="233679"/>
            </a:xfrm>
            <a:custGeom>
              <a:avLst/>
              <a:gdLst/>
              <a:ahLst/>
              <a:cxnLst/>
              <a:rect l="l" t="t" r="r" b="b"/>
              <a:pathLst>
                <a:path w="424815" h="233679">
                  <a:moveTo>
                    <a:pt x="77677" y="233342"/>
                  </a:moveTo>
                  <a:lnTo>
                    <a:pt x="67822" y="192395"/>
                  </a:lnTo>
                  <a:lnTo>
                    <a:pt x="43064" y="158833"/>
                  </a:lnTo>
                  <a:lnTo>
                    <a:pt x="17410" y="149023"/>
                  </a:lnTo>
                  <a:lnTo>
                    <a:pt x="7776" y="128652"/>
                  </a:lnTo>
                  <a:lnTo>
                    <a:pt x="0" y="111944"/>
                  </a:lnTo>
                  <a:lnTo>
                    <a:pt x="26214" y="103650"/>
                  </a:lnTo>
                  <a:lnTo>
                    <a:pt x="78357" y="85839"/>
                  </a:lnTo>
                  <a:lnTo>
                    <a:pt x="104701" y="77491"/>
                  </a:lnTo>
                  <a:lnTo>
                    <a:pt x="107672" y="76627"/>
                  </a:lnTo>
                  <a:lnTo>
                    <a:pt x="113616" y="74830"/>
                  </a:lnTo>
                  <a:lnTo>
                    <a:pt x="114353" y="67624"/>
                  </a:lnTo>
                  <a:lnTo>
                    <a:pt x="114399" y="67171"/>
                  </a:lnTo>
                  <a:lnTo>
                    <a:pt x="116225" y="59634"/>
                  </a:lnTo>
                  <a:lnTo>
                    <a:pt x="119010" y="52370"/>
                  </a:lnTo>
                  <a:lnTo>
                    <a:pt x="122596" y="45664"/>
                  </a:lnTo>
                  <a:lnTo>
                    <a:pt x="122670" y="45526"/>
                  </a:lnTo>
                  <a:lnTo>
                    <a:pt x="150248" y="18770"/>
                  </a:lnTo>
                  <a:lnTo>
                    <a:pt x="192630" y="1609"/>
                  </a:lnTo>
                  <a:lnTo>
                    <a:pt x="208868" y="0"/>
                  </a:lnTo>
                  <a:lnTo>
                    <a:pt x="224763" y="1609"/>
                  </a:lnTo>
                  <a:lnTo>
                    <a:pt x="224964" y="1609"/>
                  </a:lnTo>
                  <a:lnTo>
                    <a:pt x="235655" y="4938"/>
                  </a:lnTo>
                  <a:lnTo>
                    <a:pt x="245562" y="10041"/>
                  </a:lnTo>
                  <a:lnTo>
                    <a:pt x="254393" y="16757"/>
                  </a:lnTo>
                  <a:lnTo>
                    <a:pt x="261667" y="24792"/>
                  </a:lnTo>
                  <a:lnTo>
                    <a:pt x="363564" y="24792"/>
                  </a:lnTo>
                  <a:lnTo>
                    <a:pt x="378762" y="28836"/>
                  </a:lnTo>
                  <a:lnTo>
                    <a:pt x="384138" y="31939"/>
                  </a:lnTo>
                  <a:lnTo>
                    <a:pt x="197816" y="31939"/>
                  </a:lnTo>
                  <a:lnTo>
                    <a:pt x="189295" y="33155"/>
                  </a:lnTo>
                  <a:lnTo>
                    <a:pt x="182764" y="34641"/>
                  </a:lnTo>
                  <a:lnTo>
                    <a:pt x="176267" y="36922"/>
                  </a:lnTo>
                  <a:lnTo>
                    <a:pt x="166211" y="45664"/>
                  </a:lnTo>
                  <a:lnTo>
                    <a:pt x="162893" y="52370"/>
                  </a:lnTo>
                  <a:lnTo>
                    <a:pt x="162908" y="52718"/>
                  </a:lnTo>
                  <a:lnTo>
                    <a:pt x="164000" y="59003"/>
                  </a:lnTo>
                  <a:lnTo>
                    <a:pt x="413181" y="59003"/>
                  </a:lnTo>
                  <a:lnTo>
                    <a:pt x="419318" y="67624"/>
                  </a:lnTo>
                  <a:lnTo>
                    <a:pt x="424349" y="111944"/>
                  </a:lnTo>
                  <a:lnTo>
                    <a:pt x="77677" y="233342"/>
                  </a:lnTo>
                  <a:close/>
                </a:path>
                <a:path w="424815" h="233679">
                  <a:moveTo>
                    <a:pt x="363564" y="24792"/>
                  </a:moveTo>
                  <a:lnTo>
                    <a:pt x="262102" y="24792"/>
                  </a:lnTo>
                  <a:lnTo>
                    <a:pt x="284519" y="17995"/>
                  </a:lnTo>
                  <a:lnTo>
                    <a:pt x="307475" y="11907"/>
                  </a:lnTo>
                  <a:lnTo>
                    <a:pt x="330683" y="6862"/>
                  </a:lnTo>
                  <a:lnTo>
                    <a:pt x="354200" y="3091"/>
                  </a:lnTo>
                  <a:lnTo>
                    <a:pt x="357226" y="10041"/>
                  </a:lnTo>
                  <a:lnTo>
                    <a:pt x="363564" y="24792"/>
                  </a:lnTo>
                  <a:close/>
                </a:path>
                <a:path w="424815" h="233679">
                  <a:moveTo>
                    <a:pt x="413181" y="59003"/>
                  </a:moveTo>
                  <a:lnTo>
                    <a:pt x="164000" y="59003"/>
                  </a:lnTo>
                  <a:lnTo>
                    <a:pt x="168941" y="57345"/>
                  </a:lnTo>
                  <a:lnTo>
                    <a:pt x="221156" y="38684"/>
                  </a:lnTo>
                  <a:lnTo>
                    <a:pt x="214521" y="34380"/>
                  </a:lnTo>
                  <a:lnTo>
                    <a:pt x="206483" y="32239"/>
                  </a:lnTo>
                  <a:lnTo>
                    <a:pt x="197816" y="31939"/>
                  </a:lnTo>
                  <a:lnTo>
                    <a:pt x="384138" y="31939"/>
                  </a:lnTo>
                  <a:lnTo>
                    <a:pt x="400734" y="41518"/>
                  </a:lnTo>
                  <a:lnTo>
                    <a:pt x="413181" y="59003"/>
                  </a:lnTo>
                  <a:close/>
                </a:path>
              </a:pathLst>
            </a:custGeom>
            <a:solidFill>
              <a:srgbClr val="336F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113372" y="7027657"/>
              <a:ext cx="361315" cy="598170"/>
            </a:xfrm>
            <a:custGeom>
              <a:avLst/>
              <a:gdLst/>
              <a:ahLst/>
              <a:cxnLst/>
              <a:rect l="l" t="t" r="r" b="b"/>
              <a:pathLst>
                <a:path w="361315" h="598170">
                  <a:moveTo>
                    <a:pt x="76141" y="93648"/>
                  </a:moveTo>
                  <a:lnTo>
                    <a:pt x="123377" y="74779"/>
                  </a:lnTo>
                  <a:lnTo>
                    <a:pt x="170162" y="57543"/>
                  </a:lnTo>
                  <a:lnTo>
                    <a:pt x="216912" y="41692"/>
                  </a:lnTo>
                  <a:lnTo>
                    <a:pt x="264044" y="26982"/>
                  </a:lnTo>
                  <a:lnTo>
                    <a:pt x="311978" y="13166"/>
                  </a:lnTo>
                  <a:lnTo>
                    <a:pt x="361129" y="0"/>
                  </a:lnTo>
                  <a:lnTo>
                    <a:pt x="123769" y="78446"/>
                  </a:lnTo>
                  <a:lnTo>
                    <a:pt x="76141" y="93648"/>
                  </a:lnTo>
                  <a:close/>
                </a:path>
                <a:path w="361315" h="598170">
                  <a:moveTo>
                    <a:pt x="145556" y="597791"/>
                  </a:moveTo>
                  <a:lnTo>
                    <a:pt x="84676" y="581968"/>
                  </a:lnTo>
                  <a:lnTo>
                    <a:pt x="32107" y="534474"/>
                  </a:lnTo>
                  <a:lnTo>
                    <a:pt x="4159" y="468242"/>
                  </a:lnTo>
                  <a:lnTo>
                    <a:pt x="0" y="427362"/>
                  </a:lnTo>
                  <a:lnTo>
                    <a:pt x="1433" y="406847"/>
                  </a:lnTo>
                  <a:lnTo>
                    <a:pt x="24435" y="345363"/>
                  </a:lnTo>
                  <a:lnTo>
                    <a:pt x="54874" y="310490"/>
                  </a:lnTo>
                  <a:lnTo>
                    <a:pt x="93503" y="284043"/>
                  </a:lnTo>
                  <a:lnTo>
                    <a:pt x="137004" y="267996"/>
                  </a:lnTo>
                  <a:lnTo>
                    <a:pt x="182057" y="264323"/>
                  </a:lnTo>
                  <a:lnTo>
                    <a:pt x="215610" y="269997"/>
                  </a:lnTo>
                  <a:lnTo>
                    <a:pt x="236769" y="277614"/>
                  </a:lnTo>
                  <a:lnTo>
                    <a:pt x="173656" y="277614"/>
                  </a:lnTo>
                  <a:lnTo>
                    <a:pt x="136589" y="282586"/>
                  </a:lnTo>
                  <a:lnTo>
                    <a:pt x="72063" y="319026"/>
                  </a:lnTo>
                  <a:lnTo>
                    <a:pt x="42103" y="356175"/>
                  </a:lnTo>
                  <a:lnTo>
                    <a:pt x="12930" y="423365"/>
                  </a:lnTo>
                  <a:lnTo>
                    <a:pt x="15835" y="465918"/>
                  </a:lnTo>
                  <a:lnTo>
                    <a:pt x="31460" y="505970"/>
                  </a:lnTo>
                  <a:lnTo>
                    <a:pt x="58206" y="538254"/>
                  </a:lnTo>
                  <a:lnTo>
                    <a:pt x="107973" y="560787"/>
                  </a:lnTo>
                  <a:lnTo>
                    <a:pt x="176998" y="573568"/>
                  </a:lnTo>
                  <a:lnTo>
                    <a:pt x="257494" y="573568"/>
                  </a:lnTo>
                  <a:lnTo>
                    <a:pt x="245843" y="579565"/>
                  </a:lnTo>
                  <a:lnTo>
                    <a:pt x="209080" y="591506"/>
                  </a:lnTo>
                  <a:lnTo>
                    <a:pt x="177532" y="596969"/>
                  </a:lnTo>
                  <a:lnTo>
                    <a:pt x="145556" y="597791"/>
                  </a:lnTo>
                  <a:close/>
                </a:path>
                <a:path w="361315" h="598170">
                  <a:moveTo>
                    <a:pt x="257494" y="573568"/>
                  </a:moveTo>
                  <a:lnTo>
                    <a:pt x="176998" y="573568"/>
                  </a:lnTo>
                  <a:lnTo>
                    <a:pt x="211879" y="571186"/>
                  </a:lnTo>
                  <a:lnTo>
                    <a:pt x="250466" y="559557"/>
                  </a:lnTo>
                  <a:lnTo>
                    <a:pt x="285239" y="539113"/>
                  </a:lnTo>
                  <a:lnTo>
                    <a:pt x="314381" y="511224"/>
                  </a:lnTo>
                  <a:lnTo>
                    <a:pt x="336076" y="477261"/>
                  </a:lnTo>
                  <a:lnTo>
                    <a:pt x="348030" y="430882"/>
                  </a:lnTo>
                  <a:lnTo>
                    <a:pt x="346650" y="414990"/>
                  </a:lnTo>
                  <a:lnTo>
                    <a:pt x="329258" y="376746"/>
                  </a:lnTo>
                  <a:lnTo>
                    <a:pt x="298045" y="338319"/>
                  </a:lnTo>
                  <a:lnTo>
                    <a:pt x="242993" y="295199"/>
                  </a:lnTo>
                  <a:lnTo>
                    <a:pt x="173656" y="277614"/>
                  </a:lnTo>
                  <a:lnTo>
                    <a:pt x="236769" y="277614"/>
                  </a:lnTo>
                  <a:lnTo>
                    <a:pt x="277780" y="297971"/>
                  </a:lnTo>
                  <a:lnTo>
                    <a:pt x="316792" y="328321"/>
                  </a:lnTo>
                  <a:lnTo>
                    <a:pt x="345247" y="363313"/>
                  </a:lnTo>
                  <a:lnTo>
                    <a:pt x="358559" y="399034"/>
                  </a:lnTo>
                  <a:lnTo>
                    <a:pt x="360672" y="437132"/>
                  </a:lnTo>
                  <a:lnTo>
                    <a:pt x="352611" y="474855"/>
                  </a:lnTo>
                  <a:lnTo>
                    <a:pt x="335350" y="509364"/>
                  </a:lnTo>
                  <a:lnTo>
                    <a:pt x="310542" y="538488"/>
                  </a:lnTo>
                  <a:lnTo>
                    <a:pt x="280185" y="561890"/>
                  </a:lnTo>
                  <a:lnTo>
                    <a:pt x="257494" y="573568"/>
                  </a:lnTo>
                  <a:close/>
                </a:path>
                <a:path w="361315" h="598170">
                  <a:moveTo>
                    <a:pt x="99950" y="501935"/>
                  </a:moveTo>
                  <a:lnTo>
                    <a:pt x="93876" y="487801"/>
                  </a:lnTo>
                  <a:lnTo>
                    <a:pt x="85187" y="458379"/>
                  </a:lnTo>
                  <a:lnTo>
                    <a:pt x="79113" y="444225"/>
                  </a:lnTo>
                  <a:lnTo>
                    <a:pt x="144701" y="418031"/>
                  </a:lnTo>
                  <a:lnTo>
                    <a:pt x="135953" y="399239"/>
                  </a:lnTo>
                  <a:lnTo>
                    <a:pt x="126939" y="380952"/>
                  </a:lnTo>
                  <a:lnTo>
                    <a:pt x="117692" y="363313"/>
                  </a:lnTo>
                  <a:lnTo>
                    <a:pt x="108244" y="346464"/>
                  </a:lnTo>
                  <a:lnTo>
                    <a:pt x="122185" y="341483"/>
                  </a:lnTo>
                  <a:lnTo>
                    <a:pt x="150561" y="330885"/>
                  </a:lnTo>
                  <a:lnTo>
                    <a:pt x="164502" y="325903"/>
                  </a:lnTo>
                  <a:lnTo>
                    <a:pt x="172398" y="343867"/>
                  </a:lnTo>
                  <a:lnTo>
                    <a:pt x="180372" y="361747"/>
                  </a:lnTo>
                  <a:lnTo>
                    <a:pt x="188411" y="379562"/>
                  </a:lnTo>
                  <a:lnTo>
                    <a:pt x="196502" y="397332"/>
                  </a:lnTo>
                  <a:lnTo>
                    <a:pt x="275899" y="397332"/>
                  </a:lnTo>
                  <a:lnTo>
                    <a:pt x="279737" y="405373"/>
                  </a:lnTo>
                  <a:lnTo>
                    <a:pt x="252423" y="433690"/>
                  </a:lnTo>
                  <a:lnTo>
                    <a:pt x="220449" y="449581"/>
                  </a:lnTo>
                  <a:lnTo>
                    <a:pt x="228654" y="467616"/>
                  </a:lnTo>
                  <a:lnTo>
                    <a:pt x="231402" y="473702"/>
                  </a:lnTo>
                  <a:lnTo>
                    <a:pt x="168269" y="473702"/>
                  </a:lnTo>
                  <a:lnTo>
                    <a:pt x="151306" y="481048"/>
                  </a:lnTo>
                  <a:lnTo>
                    <a:pt x="134265" y="488207"/>
                  </a:lnTo>
                  <a:lnTo>
                    <a:pt x="117147" y="495171"/>
                  </a:lnTo>
                  <a:lnTo>
                    <a:pt x="99950" y="501935"/>
                  </a:lnTo>
                  <a:close/>
                </a:path>
                <a:path w="361315" h="598170">
                  <a:moveTo>
                    <a:pt x="275899" y="397332"/>
                  </a:moveTo>
                  <a:lnTo>
                    <a:pt x="196502" y="397332"/>
                  </a:lnTo>
                  <a:lnTo>
                    <a:pt x="261261" y="371449"/>
                  </a:lnTo>
                  <a:lnTo>
                    <a:pt x="267774" y="382182"/>
                  </a:lnTo>
                  <a:lnTo>
                    <a:pt x="274124" y="393613"/>
                  </a:lnTo>
                  <a:lnTo>
                    <a:pt x="275899" y="397332"/>
                  </a:lnTo>
                  <a:close/>
                </a:path>
                <a:path w="361315" h="598170">
                  <a:moveTo>
                    <a:pt x="194601" y="546582"/>
                  </a:moveTo>
                  <a:lnTo>
                    <a:pt x="188659" y="528916"/>
                  </a:lnTo>
                  <a:lnTo>
                    <a:pt x="182264" y="510790"/>
                  </a:lnTo>
                  <a:lnTo>
                    <a:pt x="175454" y="492340"/>
                  </a:lnTo>
                  <a:lnTo>
                    <a:pt x="168269" y="473702"/>
                  </a:lnTo>
                  <a:lnTo>
                    <a:pt x="231402" y="473702"/>
                  </a:lnTo>
                  <a:lnTo>
                    <a:pt x="236821" y="485706"/>
                  </a:lnTo>
                  <a:lnTo>
                    <a:pt x="244922" y="503867"/>
                  </a:lnTo>
                  <a:lnTo>
                    <a:pt x="252933" y="522116"/>
                  </a:lnTo>
                  <a:lnTo>
                    <a:pt x="238847" y="526410"/>
                  </a:lnTo>
                  <a:lnTo>
                    <a:pt x="225387" y="530863"/>
                  </a:lnTo>
                  <a:lnTo>
                    <a:pt x="211116" y="537059"/>
                  </a:lnTo>
                  <a:lnTo>
                    <a:pt x="194601" y="546582"/>
                  </a:lnTo>
                  <a:close/>
                </a:path>
              </a:pathLst>
            </a:custGeom>
            <a:solidFill>
              <a:srgbClr val="1F4A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8924" y="8866463"/>
            <a:ext cx="148874" cy="72568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062357" y="7455605"/>
            <a:ext cx="1624330" cy="2032000"/>
            <a:chOff x="1062357" y="7455605"/>
            <a:chExt cx="1624330" cy="2032000"/>
          </a:xfrm>
        </p:grpSpPr>
        <p:sp>
          <p:nvSpPr>
            <p:cNvPr id="12" name="object 12"/>
            <p:cNvSpPr/>
            <p:nvPr/>
          </p:nvSpPr>
          <p:spPr>
            <a:xfrm>
              <a:off x="1482091" y="7684705"/>
              <a:ext cx="769620" cy="1174750"/>
            </a:xfrm>
            <a:custGeom>
              <a:avLst/>
              <a:gdLst/>
              <a:ahLst/>
              <a:cxnLst/>
              <a:rect l="l" t="t" r="r" b="b"/>
              <a:pathLst>
                <a:path w="769619" h="1174750">
                  <a:moveTo>
                    <a:pt x="356904" y="1174309"/>
                  </a:moveTo>
                  <a:lnTo>
                    <a:pt x="292038" y="1172195"/>
                  </a:lnTo>
                  <a:lnTo>
                    <a:pt x="232470" y="1166489"/>
                  </a:lnTo>
                  <a:lnTo>
                    <a:pt x="178647" y="1157872"/>
                  </a:lnTo>
                  <a:lnTo>
                    <a:pt x="131019" y="1147025"/>
                  </a:lnTo>
                  <a:lnTo>
                    <a:pt x="90035" y="1134627"/>
                  </a:lnTo>
                  <a:lnTo>
                    <a:pt x="29790" y="1107904"/>
                  </a:lnTo>
                  <a:lnTo>
                    <a:pt x="731" y="913467"/>
                  </a:lnTo>
                  <a:lnTo>
                    <a:pt x="52880" y="896283"/>
                  </a:lnTo>
                  <a:lnTo>
                    <a:pt x="94315" y="875352"/>
                  </a:lnTo>
                  <a:lnTo>
                    <a:pt x="125905" y="851093"/>
                  </a:lnTo>
                  <a:lnTo>
                    <a:pt x="163032" y="794271"/>
                  </a:lnTo>
                  <a:lnTo>
                    <a:pt x="171225" y="729178"/>
                  </a:lnTo>
                  <a:lnTo>
                    <a:pt x="166647" y="694579"/>
                  </a:lnTo>
                  <a:lnTo>
                    <a:pt x="144491" y="623376"/>
                  </a:lnTo>
                  <a:lnTo>
                    <a:pt x="128654" y="587613"/>
                  </a:lnTo>
                  <a:lnTo>
                    <a:pt x="110805" y="552301"/>
                  </a:lnTo>
                  <a:lnTo>
                    <a:pt x="91814" y="517861"/>
                  </a:lnTo>
                  <a:lnTo>
                    <a:pt x="72551" y="484712"/>
                  </a:lnTo>
                  <a:lnTo>
                    <a:pt x="53887" y="453274"/>
                  </a:lnTo>
                  <a:lnTo>
                    <a:pt x="36691" y="423968"/>
                  </a:lnTo>
                  <a:lnTo>
                    <a:pt x="21834" y="397213"/>
                  </a:lnTo>
                  <a:lnTo>
                    <a:pt x="10186" y="373429"/>
                  </a:lnTo>
                  <a:lnTo>
                    <a:pt x="2618" y="353037"/>
                  </a:lnTo>
                  <a:lnTo>
                    <a:pt x="0" y="336455"/>
                  </a:lnTo>
                  <a:lnTo>
                    <a:pt x="1858" y="259893"/>
                  </a:lnTo>
                  <a:lnTo>
                    <a:pt x="7158" y="203286"/>
                  </a:lnTo>
                  <a:lnTo>
                    <a:pt x="18187" y="160476"/>
                  </a:lnTo>
                  <a:lnTo>
                    <a:pt x="37236" y="125303"/>
                  </a:lnTo>
                  <a:lnTo>
                    <a:pt x="66595" y="91608"/>
                  </a:lnTo>
                  <a:lnTo>
                    <a:pt x="131720" y="50976"/>
                  </a:lnTo>
                  <a:lnTo>
                    <a:pt x="176646" y="33859"/>
                  </a:lnTo>
                  <a:lnTo>
                    <a:pt x="226786" y="19634"/>
                  </a:lnTo>
                  <a:lnTo>
                    <a:pt x="279866" y="8870"/>
                  </a:lnTo>
                  <a:lnTo>
                    <a:pt x="333614" y="2135"/>
                  </a:lnTo>
                  <a:lnTo>
                    <a:pt x="385759" y="0"/>
                  </a:lnTo>
                  <a:lnTo>
                    <a:pt x="434028" y="3031"/>
                  </a:lnTo>
                  <a:lnTo>
                    <a:pt x="486166" y="13225"/>
                  </a:lnTo>
                  <a:lnTo>
                    <a:pt x="537022" y="29667"/>
                  </a:lnTo>
                  <a:lnTo>
                    <a:pt x="584517" y="50997"/>
                  </a:lnTo>
                  <a:lnTo>
                    <a:pt x="626566" y="75855"/>
                  </a:lnTo>
                  <a:lnTo>
                    <a:pt x="661090" y="102881"/>
                  </a:lnTo>
                  <a:lnTo>
                    <a:pt x="699231" y="158001"/>
                  </a:lnTo>
                  <a:lnTo>
                    <a:pt x="709917" y="238492"/>
                  </a:lnTo>
                  <a:lnTo>
                    <a:pt x="714476" y="295750"/>
                  </a:lnTo>
                  <a:lnTo>
                    <a:pt x="718410" y="356406"/>
                  </a:lnTo>
                  <a:lnTo>
                    <a:pt x="668551" y="420098"/>
                  </a:lnTo>
                  <a:lnTo>
                    <a:pt x="554069" y="479840"/>
                  </a:lnTo>
                  <a:lnTo>
                    <a:pt x="438666" y="524124"/>
                  </a:lnTo>
                  <a:lnTo>
                    <a:pt x="386042" y="541443"/>
                  </a:lnTo>
                  <a:lnTo>
                    <a:pt x="437812" y="573690"/>
                  </a:lnTo>
                  <a:lnTo>
                    <a:pt x="556045" y="656776"/>
                  </a:lnTo>
                  <a:lnTo>
                    <a:pt x="685127" y="770213"/>
                  </a:lnTo>
                  <a:lnTo>
                    <a:pt x="769443" y="893517"/>
                  </a:lnTo>
                  <a:lnTo>
                    <a:pt x="761996" y="944983"/>
                  </a:lnTo>
                  <a:lnTo>
                    <a:pt x="749264" y="993764"/>
                  </a:lnTo>
                  <a:lnTo>
                    <a:pt x="730461" y="1038570"/>
                  </a:lnTo>
                  <a:lnTo>
                    <a:pt x="704799" y="1078115"/>
                  </a:lnTo>
                  <a:lnTo>
                    <a:pt x="671493" y="1111110"/>
                  </a:lnTo>
                  <a:lnTo>
                    <a:pt x="629755" y="1136268"/>
                  </a:lnTo>
                  <a:lnTo>
                    <a:pt x="578799" y="1152300"/>
                  </a:lnTo>
                  <a:lnTo>
                    <a:pt x="500733" y="1165043"/>
                  </a:lnTo>
                  <a:lnTo>
                    <a:pt x="426618" y="1172152"/>
                  </a:lnTo>
                  <a:lnTo>
                    <a:pt x="356904" y="1174309"/>
                  </a:lnTo>
                  <a:close/>
                </a:path>
              </a:pathLst>
            </a:custGeom>
            <a:solidFill>
              <a:srgbClr val="336F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81693" y="8026727"/>
              <a:ext cx="770890" cy="639445"/>
            </a:xfrm>
            <a:custGeom>
              <a:avLst/>
              <a:gdLst/>
              <a:ahLst/>
              <a:cxnLst/>
              <a:rect l="l" t="t" r="r" b="b"/>
              <a:pathLst>
                <a:path w="770889" h="639445">
                  <a:moveTo>
                    <a:pt x="338111" y="638906"/>
                  </a:moveTo>
                  <a:lnTo>
                    <a:pt x="287944" y="637471"/>
                  </a:lnTo>
                  <a:lnTo>
                    <a:pt x="240437" y="633825"/>
                  </a:lnTo>
                  <a:lnTo>
                    <a:pt x="195814" y="628266"/>
                  </a:lnTo>
                  <a:lnTo>
                    <a:pt x="154297" y="621092"/>
                  </a:lnTo>
                  <a:lnTo>
                    <a:pt x="116110" y="612602"/>
                  </a:lnTo>
                  <a:lnTo>
                    <a:pt x="50620" y="592866"/>
                  </a:lnTo>
                  <a:lnTo>
                    <a:pt x="1129" y="571444"/>
                  </a:lnTo>
                  <a:lnTo>
                    <a:pt x="347" y="344294"/>
                  </a:lnTo>
                  <a:lnTo>
                    <a:pt x="0" y="170821"/>
                  </a:lnTo>
                  <a:lnTo>
                    <a:pt x="17" y="72574"/>
                  </a:lnTo>
                  <a:lnTo>
                    <a:pt x="127" y="32449"/>
                  </a:lnTo>
                  <a:lnTo>
                    <a:pt x="317" y="0"/>
                  </a:lnTo>
                  <a:lnTo>
                    <a:pt x="57773" y="18736"/>
                  </a:lnTo>
                  <a:lnTo>
                    <a:pt x="116166" y="33256"/>
                  </a:lnTo>
                  <a:lnTo>
                    <a:pt x="174963" y="43946"/>
                  </a:lnTo>
                  <a:lnTo>
                    <a:pt x="233635" y="51193"/>
                  </a:lnTo>
                  <a:lnTo>
                    <a:pt x="291650" y="55385"/>
                  </a:lnTo>
                  <a:lnTo>
                    <a:pt x="348476" y="56908"/>
                  </a:lnTo>
                  <a:lnTo>
                    <a:pt x="403584" y="56149"/>
                  </a:lnTo>
                  <a:lnTo>
                    <a:pt x="456442" y="53496"/>
                  </a:lnTo>
                  <a:lnTo>
                    <a:pt x="506520" y="49335"/>
                  </a:lnTo>
                  <a:lnTo>
                    <a:pt x="553285" y="44053"/>
                  </a:lnTo>
                  <a:lnTo>
                    <a:pt x="596207" y="38038"/>
                  </a:lnTo>
                  <a:lnTo>
                    <a:pt x="634756" y="31677"/>
                  </a:lnTo>
                  <a:lnTo>
                    <a:pt x="696608" y="19462"/>
                  </a:lnTo>
                  <a:lnTo>
                    <a:pt x="718849" y="14383"/>
                  </a:lnTo>
                  <a:lnTo>
                    <a:pt x="722142" y="73383"/>
                  </a:lnTo>
                  <a:lnTo>
                    <a:pt x="724593" y="123317"/>
                  </a:lnTo>
                  <a:lnTo>
                    <a:pt x="726650" y="170816"/>
                  </a:lnTo>
                  <a:lnTo>
                    <a:pt x="735859" y="205276"/>
                  </a:lnTo>
                  <a:lnTo>
                    <a:pt x="754798" y="294433"/>
                  </a:lnTo>
                  <a:lnTo>
                    <a:pt x="770429" y="416951"/>
                  </a:lnTo>
                  <a:lnTo>
                    <a:pt x="769720" y="551494"/>
                  </a:lnTo>
                  <a:lnTo>
                    <a:pt x="682478" y="584374"/>
                  </a:lnTo>
                  <a:lnTo>
                    <a:pt x="621037" y="602471"/>
                  </a:lnTo>
                  <a:lnTo>
                    <a:pt x="560918" y="616567"/>
                  </a:lnTo>
                  <a:lnTo>
                    <a:pt x="502342" y="626960"/>
                  </a:lnTo>
                  <a:lnTo>
                    <a:pt x="445533" y="633949"/>
                  </a:lnTo>
                  <a:lnTo>
                    <a:pt x="390715" y="637831"/>
                  </a:lnTo>
                  <a:lnTo>
                    <a:pt x="338111" y="638906"/>
                  </a:lnTo>
                  <a:close/>
                </a:path>
              </a:pathLst>
            </a:custGeom>
            <a:solidFill>
              <a:srgbClr val="ECD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41684" y="8137126"/>
              <a:ext cx="772795" cy="808355"/>
            </a:xfrm>
            <a:custGeom>
              <a:avLst/>
              <a:gdLst/>
              <a:ahLst/>
              <a:cxnLst/>
              <a:rect l="l" t="t" r="r" b="b"/>
              <a:pathLst>
                <a:path w="772794" h="808354">
                  <a:moveTo>
                    <a:pt x="718007" y="807757"/>
                  </a:moveTo>
                  <a:lnTo>
                    <a:pt x="704757" y="806599"/>
                  </a:lnTo>
                  <a:lnTo>
                    <a:pt x="693399" y="800656"/>
                  </a:lnTo>
                  <a:lnTo>
                    <a:pt x="685112" y="790890"/>
                  </a:lnTo>
                  <a:lnTo>
                    <a:pt x="681073" y="778258"/>
                  </a:lnTo>
                  <a:lnTo>
                    <a:pt x="682248" y="765048"/>
                  </a:lnTo>
                  <a:lnTo>
                    <a:pt x="688193" y="753701"/>
                  </a:lnTo>
                  <a:lnTo>
                    <a:pt x="697963" y="745409"/>
                  </a:lnTo>
                  <a:lnTo>
                    <a:pt x="710612" y="741365"/>
                  </a:lnTo>
                  <a:lnTo>
                    <a:pt x="766399" y="735189"/>
                  </a:lnTo>
                  <a:lnTo>
                    <a:pt x="770805" y="753701"/>
                  </a:lnTo>
                  <a:lnTo>
                    <a:pt x="772682" y="771559"/>
                  </a:lnTo>
                  <a:lnTo>
                    <a:pt x="772622" y="787796"/>
                  </a:lnTo>
                  <a:lnTo>
                    <a:pt x="771428" y="800656"/>
                  </a:lnTo>
                  <a:lnTo>
                    <a:pt x="771316" y="801865"/>
                  </a:lnTo>
                  <a:lnTo>
                    <a:pt x="718007" y="807757"/>
                  </a:lnTo>
                  <a:close/>
                </a:path>
                <a:path w="772794" h="808354">
                  <a:moveTo>
                    <a:pt x="36013" y="398382"/>
                  </a:moveTo>
                  <a:lnTo>
                    <a:pt x="18865" y="397094"/>
                  </a:lnTo>
                  <a:lnTo>
                    <a:pt x="11218" y="391403"/>
                  </a:lnTo>
                  <a:lnTo>
                    <a:pt x="10521" y="371988"/>
                  </a:lnTo>
                  <a:lnTo>
                    <a:pt x="8027" y="315300"/>
                  </a:lnTo>
                  <a:lnTo>
                    <a:pt x="6036" y="269162"/>
                  </a:lnTo>
                  <a:lnTo>
                    <a:pt x="3229" y="197658"/>
                  </a:lnTo>
                  <a:lnTo>
                    <a:pt x="1067" y="129369"/>
                  </a:lnTo>
                  <a:lnTo>
                    <a:pt x="62" y="72926"/>
                  </a:lnTo>
                  <a:lnTo>
                    <a:pt x="0" y="66122"/>
                  </a:lnTo>
                  <a:lnTo>
                    <a:pt x="636" y="24529"/>
                  </a:lnTo>
                  <a:lnTo>
                    <a:pt x="3620" y="6661"/>
                  </a:lnTo>
                  <a:lnTo>
                    <a:pt x="53931" y="0"/>
                  </a:lnTo>
                  <a:lnTo>
                    <a:pt x="94993" y="4746"/>
                  </a:lnTo>
                  <a:lnTo>
                    <a:pt x="127119" y="18770"/>
                  </a:lnTo>
                  <a:lnTo>
                    <a:pt x="150625" y="39939"/>
                  </a:lnTo>
                  <a:lnTo>
                    <a:pt x="155885" y="48999"/>
                  </a:lnTo>
                  <a:lnTo>
                    <a:pt x="53962" y="48999"/>
                  </a:lnTo>
                  <a:lnTo>
                    <a:pt x="54525" y="66122"/>
                  </a:lnTo>
                  <a:lnTo>
                    <a:pt x="54643" y="69739"/>
                  </a:lnTo>
                  <a:lnTo>
                    <a:pt x="57370" y="113228"/>
                  </a:lnTo>
                  <a:lnTo>
                    <a:pt x="60333" y="156305"/>
                  </a:lnTo>
                  <a:lnTo>
                    <a:pt x="61723" y="175811"/>
                  </a:lnTo>
                  <a:lnTo>
                    <a:pt x="151379" y="175811"/>
                  </a:lnTo>
                  <a:lnTo>
                    <a:pt x="149850" y="178372"/>
                  </a:lnTo>
                  <a:lnTo>
                    <a:pt x="128235" y="197658"/>
                  </a:lnTo>
                  <a:lnTo>
                    <a:pt x="100201" y="209170"/>
                  </a:lnTo>
                  <a:lnTo>
                    <a:pt x="119627" y="238587"/>
                  </a:lnTo>
                  <a:lnTo>
                    <a:pt x="61113" y="238587"/>
                  </a:lnTo>
                  <a:lnTo>
                    <a:pt x="61113" y="391403"/>
                  </a:lnTo>
                  <a:lnTo>
                    <a:pt x="53237" y="396180"/>
                  </a:lnTo>
                  <a:lnTo>
                    <a:pt x="36013" y="398382"/>
                  </a:lnTo>
                  <a:close/>
                </a:path>
                <a:path w="772794" h="808354">
                  <a:moveTo>
                    <a:pt x="151379" y="175811"/>
                  </a:moveTo>
                  <a:lnTo>
                    <a:pt x="61723" y="175811"/>
                  </a:lnTo>
                  <a:lnTo>
                    <a:pt x="70288" y="173411"/>
                  </a:lnTo>
                  <a:lnTo>
                    <a:pt x="89957" y="165541"/>
                  </a:lnTo>
                  <a:lnTo>
                    <a:pt x="111690" y="151196"/>
                  </a:lnTo>
                  <a:lnTo>
                    <a:pt x="126449" y="129369"/>
                  </a:lnTo>
                  <a:lnTo>
                    <a:pt x="130356" y="100178"/>
                  </a:lnTo>
                  <a:lnTo>
                    <a:pt x="121868" y="72926"/>
                  </a:lnTo>
                  <a:lnTo>
                    <a:pt x="97549" y="53803"/>
                  </a:lnTo>
                  <a:lnTo>
                    <a:pt x="53962" y="48999"/>
                  </a:lnTo>
                  <a:lnTo>
                    <a:pt x="155885" y="48999"/>
                  </a:lnTo>
                  <a:lnTo>
                    <a:pt x="165825" y="66122"/>
                  </a:lnTo>
                  <a:lnTo>
                    <a:pt x="173032" y="95188"/>
                  </a:lnTo>
                  <a:lnTo>
                    <a:pt x="172563" y="125006"/>
                  </a:lnTo>
                  <a:lnTo>
                    <a:pt x="164730" y="153445"/>
                  </a:lnTo>
                  <a:lnTo>
                    <a:pt x="151379" y="175811"/>
                  </a:lnTo>
                  <a:close/>
                </a:path>
                <a:path w="772794" h="808354">
                  <a:moveTo>
                    <a:pt x="118811" y="467750"/>
                  </a:moveTo>
                  <a:lnTo>
                    <a:pt x="112198" y="464461"/>
                  </a:lnTo>
                  <a:lnTo>
                    <a:pt x="102604" y="458110"/>
                  </a:lnTo>
                  <a:lnTo>
                    <a:pt x="93870" y="451134"/>
                  </a:lnTo>
                  <a:lnTo>
                    <a:pt x="89840" y="445972"/>
                  </a:lnTo>
                  <a:lnTo>
                    <a:pt x="94216" y="437436"/>
                  </a:lnTo>
                  <a:lnTo>
                    <a:pt x="106149" y="417479"/>
                  </a:lnTo>
                  <a:lnTo>
                    <a:pt x="123352" y="389633"/>
                  </a:lnTo>
                  <a:lnTo>
                    <a:pt x="143515" y="357476"/>
                  </a:lnTo>
                  <a:lnTo>
                    <a:pt x="113327" y="314164"/>
                  </a:lnTo>
                  <a:lnTo>
                    <a:pt x="61113" y="238587"/>
                  </a:lnTo>
                  <a:lnTo>
                    <a:pt x="119627" y="238587"/>
                  </a:lnTo>
                  <a:lnTo>
                    <a:pt x="170047" y="315300"/>
                  </a:lnTo>
                  <a:lnTo>
                    <a:pt x="226756" y="315300"/>
                  </a:lnTo>
                  <a:lnTo>
                    <a:pt x="197839" y="357923"/>
                  </a:lnTo>
                  <a:lnTo>
                    <a:pt x="219185" y="390801"/>
                  </a:lnTo>
                  <a:lnTo>
                    <a:pt x="223031" y="396807"/>
                  </a:lnTo>
                  <a:lnTo>
                    <a:pt x="171225" y="396807"/>
                  </a:lnTo>
                  <a:lnTo>
                    <a:pt x="152225" y="424045"/>
                  </a:lnTo>
                  <a:lnTo>
                    <a:pt x="135967" y="446769"/>
                  </a:lnTo>
                  <a:lnTo>
                    <a:pt x="124235" y="462248"/>
                  </a:lnTo>
                  <a:lnTo>
                    <a:pt x="118811" y="467750"/>
                  </a:lnTo>
                  <a:close/>
                </a:path>
                <a:path w="772794" h="808354">
                  <a:moveTo>
                    <a:pt x="226756" y="315300"/>
                  </a:moveTo>
                  <a:lnTo>
                    <a:pt x="170047" y="315300"/>
                  </a:lnTo>
                  <a:lnTo>
                    <a:pt x="208729" y="254515"/>
                  </a:lnTo>
                  <a:lnTo>
                    <a:pt x="217161" y="258342"/>
                  </a:lnTo>
                  <a:lnTo>
                    <a:pt x="229959" y="269162"/>
                  </a:lnTo>
                  <a:lnTo>
                    <a:pt x="241172" y="281141"/>
                  </a:lnTo>
                  <a:lnTo>
                    <a:pt x="244850" y="288442"/>
                  </a:lnTo>
                  <a:lnTo>
                    <a:pt x="226756" y="315300"/>
                  </a:lnTo>
                  <a:close/>
                </a:path>
                <a:path w="772794" h="808354">
                  <a:moveTo>
                    <a:pt x="224006" y="467181"/>
                  </a:moveTo>
                  <a:lnTo>
                    <a:pt x="218890" y="461956"/>
                  </a:lnTo>
                  <a:lnTo>
                    <a:pt x="207398" y="447018"/>
                  </a:lnTo>
                  <a:lnTo>
                    <a:pt x="191014" y="424567"/>
                  </a:lnTo>
                  <a:lnTo>
                    <a:pt x="171225" y="396807"/>
                  </a:lnTo>
                  <a:lnTo>
                    <a:pt x="223031" y="396807"/>
                  </a:lnTo>
                  <a:lnTo>
                    <a:pt x="236775" y="418271"/>
                  </a:lnTo>
                  <a:lnTo>
                    <a:pt x="248681" y="437436"/>
                  </a:lnTo>
                  <a:lnTo>
                    <a:pt x="252977" y="445403"/>
                  </a:lnTo>
                  <a:lnTo>
                    <a:pt x="248953" y="450566"/>
                  </a:lnTo>
                  <a:lnTo>
                    <a:pt x="240228" y="457541"/>
                  </a:lnTo>
                  <a:lnTo>
                    <a:pt x="230635" y="463893"/>
                  </a:lnTo>
                  <a:lnTo>
                    <a:pt x="224006" y="467181"/>
                  </a:lnTo>
                  <a:close/>
                </a:path>
              </a:pathLst>
            </a:custGeom>
            <a:solidFill>
              <a:srgbClr val="595D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1424" y="8251786"/>
              <a:ext cx="160655" cy="728345"/>
            </a:xfrm>
            <a:custGeom>
              <a:avLst/>
              <a:gdLst/>
              <a:ahLst/>
              <a:cxnLst/>
              <a:rect l="l" t="t" r="r" b="b"/>
              <a:pathLst>
                <a:path w="160655" h="728345">
                  <a:moveTo>
                    <a:pt x="68952" y="727917"/>
                  </a:moveTo>
                  <a:lnTo>
                    <a:pt x="58281" y="702969"/>
                  </a:lnTo>
                  <a:lnTo>
                    <a:pt x="34567" y="658701"/>
                  </a:lnTo>
                  <a:lnTo>
                    <a:pt x="10808" y="616475"/>
                  </a:lnTo>
                  <a:lnTo>
                    <a:pt x="0" y="597652"/>
                  </a:lnTo>
                  <a:lnTo>
                    <a:pt x="2522" y="557548"/>
                  </a:lnTo>
                  <a:lnTo>
                    <a:pt x="6517" y="504829"/>
                  </a:lnTo>
                  <a:lnTo>
                    <a:pt x="11415" y="446416"/>
                  </a:lnTo>
                  <a:lnTo>
                    <a:pt x="17023" y="383256"/>
                  </a:lnTo>
                  <a:lnTo>
                    <a:pt x="23053" y="317791"/>
                  </a:lnTo>
                  <a:lnTo>
                    <a:pt x="29219" y="252460"/>
                  </a:lnTo>
                  <a:lnTo>
                    <a:pt x="35233" y="189705"/>
                  </a:lnTo>
                  <a:lnTo>
                    <a:pt x="45659" y="81686"/>
                  </a:lnTo>
                  <a:lnTo>
                    <a:pt x="49496" y="41304"/>
                  </a:lnTo>
                  <a:lnTo>
                    <a:pt x="52005" y="13573"/>
                  </a:lnTo>
                  <a:lnTo>
                    <a:pt x="52983" y="0"/>
                  </a:lnTo>
                  <a:lnTo>
                    <a:pt x="56109" y="13262"/>
                  </a:lnTo>
                  <a:lnTo>
                    <a:pt x="74170" y="83491"/>
                  </a:lnTo>
                  <a:lnTo>
                    <a:pt x="87039" y="134709"/>
                  </a:lnTo>
                  <a:lnTo>
                    <a:pt x="101211" y="193350"/>
                  </a:lnTo>
                  <a:lnTo>
                    <a:pt x="115727" y="256850"/>
                  </a:lnTo>
                  <a:lnTo>
                    <a:pt x="129625" y="322647"/>
                  </a:lnTo>
                  <a:lnTo>
                    <a:pt x="141946" y="388178"/>
                  </a:lnTo>
                  <a:lnTo>
                    <a:pt x="151730" y="450881"/>
                  </a:lnTo>
                  <a:lnTo>
                    <a:pt x="158016" y="508192"/>
                  </a:lnTo>
                  <a:lnTo>
                    <a:pt x="159789" y="556055"/>
                  </a:lnTo>
                  <a:lnTo>
                    <a:pt x="159970" y="597652"/>
                  </a:lnTo>
                  <a:lnTo>
                    <a:pt x="160028" y="616475"/>
                  </a:lnTo>
                  <a:lnTo>
                    <a:pt x="160110" y="642758"/>
                  </a:lnTo>
                  <a:lnTo>
                    <a:pt x="127258" y="694813"/>
                  </a:lnTo>
                  <a:lnTo>
                    <a:pt x="87976" y="720827"/>
                  </a:lnTo>
                  <a:lnTo>
                    <a:pt x="68952" y="727917"/>
                  </a:lnTo>
                  <a:close/>
                </a:path>
              </a:pathLst>
            </a:custGeom>
            <a:solidFill>
              <a:srgbClr val="3F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14896" y="8345036"/>
              <a:ext cx="440055" cy="661035"/>
            </a:xfrm>
            <a:custGeom>
              <a:avLst/>
              <a:gdLst/>
              <a:ahLst/>
              <a:cxnLst/>
              <a:rect l="l" t="t" r="r" b="b"/>
              <a:pathLst>
                <a:path w="440055" h="661034">
                  <a:moveTo>
                    <a:pt x="259780" y="660873"/>
                  </a:moveTo>
                  <a:lnTo>
                    <a:pt x="201888" y="660230"/>
                  </a:lnTo>
                  <a:lnTo>
                    <a:pt x="145974" y="655877"/>
                  </a:lnTo>
                  <a:lnTo>
                    <a:pt x="95719" y="648935"/>
                  </a:lnTo>
                  <a:lnTo>
                    <a:pt x="54805" y="640525"/>
                  </a:lnTo>
                  <a:lnTo>
                    <a:pt x="15724" y="623778"/>
                  </a:lnTo>
                  <a:lnTo>
                    <a:pt x="13363" y="585728"/>
                  </a:lnTo>
                  <a:lnTo>
                    <a:pt x="10427" y="499841"/>
                  </a:lnTo>
                  <a:lnTo>
                    <a:pt x="8837" y="443876"/>
                  </a:lnTo>
                  <a:lnTo>
                    <a:pt x="7218" y="381852"/>
                  </a:lnTo>
                  <a:lnTo>
                    <a:pt x="5607" y="315737"/>
                  </a:lnTo>
                  <a:lnTo>
                    <a:pt x="4042" y="247496"/>
                  </a:lnTo>
                  <a:lnTo>
                    <a:pt x="2560" y="179097"/>
                  </a:lnTo>
                  <a:lnTo>
                    <a:pt x="1200" y="112507"/>
                  </a:lnTo>
                  <a:lnTo>
                    <a:pt x="0" y="49692"/>
                  </a:lnTo>
                  <a:lnTo>
                    <a:pt x="8298" y="44178"/>
                  </a:lnTo>
                  <a:lnTo>
                    <a:pt x="26740" y="41413"/>
                  </a:lnTo>
                  <a:lnTo>
                    <a:pt x="45190" y="38756"/>
                  </a:lnTo>
                  <a:lnTo>
                    <a:pt x="53512" y="33561"/>
                  </a:lnTo>
                  <a:lnTo>
                    <a:pt x="83106" y="28877"/>
                  </a:lnTo>
                  <a:lnTo>
                    <a:pt x="123874" y="25426"/>
                  </a:lnTo>
                  <a:lnTo>
                    <a:pt x="173748" y="22446"/>
                  </a:lnTo>
                  <a:lnTo>
                    <a:pt x="230656" y="19175"/>
                  </a:lnTo>
                  <a:lnTo>
                    <a:pt x="292530" y="14852"/>
                  </a:lnTo>
                  <a:lnTo>
                    <a:pt x="357299" y="8714"/>
                  </a:lnTo>
                  <a:lnTo>
                    <a:pt x="422895" y="0"/>
                  </a:lnTo>
                  <a:lnTo>
                    <a:pt x="425218" y="55385"/>
                  </a:lnTo>
                  <a:lnTo>
                    <a:pt x="427655" y="115738"/>
                  </a:lnTo>
                  <a:lnTo>
                    <a:pt x="430111" y="179292"/>
                  </a:lnTo>
                  <a:lnTo>
                    <a:pt x="432491" y="244281"/>
                  </a:lnTo>
                  <a:lnTo>
                    <a:pt x="434702" y="308939"/>
                  </a:lnTo>
                  <a:lnTo>
                    <a:pt x="436649" y="371501"/>
                  </a:lnTo>
                  <a:lnTo>
                    <a:pt x="438236" y="430200"/>
                  </a:lnTo>
                  <a:lnTo>
                    <a:pt x="439370" y="483271"/>
                  </a:lnTo>
                  <a:lnTo>
                    <a:pt x="439956" y="528947"/>
                  </a:lnTo>
                  <a:lnTo>
                    <a:pt x="439900" y="565463"/>
                  </a:lnTo>
                  <a:lnTo>
                    <a:pt x="437482" y="603950"/>
                  </a:lnTo>
                  <a:lnTo>
                    <a:pt x="408499" y="629346"/>
                  </a:lnTo>
                  <a:lnTo>
                    <a:pt x="366767" y="646551"/>
                  </a:lnTo>
                  <a:lnTo>
                    <a:pt x="315966" y="656687"/>
                  </a:lnTo>
                  <a:lnTo>
                    <a:pt x="259780" y="660873"/>
                  </a:lnTo>
                  <a:close/>
                </a:path>
              </a:pathLst>
            </a:custGeom>
            <a:solidFill>
              <a:srgbClr val="A5A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62357" y="8461974"/>
              <a:ext cx="1320165" cy="1025525"/>
            </a:xfrm>
            <a:custGeom>
              <a:avLst/>
              <a:gdLst/>
              <a:ahLst/>
              <a:cxnLst/>
              <a:rect l="l" t="t" r="r" b="b"/>
              <a:pathLst>
                <a:path w="1320164" h="1025525">
                  <a:moveTo>
                    <a:pt x="1309541" y="20577"/>
                  </a:moveTo>
                  <a:lnTo>
                    <a:pt x="1181460" y="20577"/>
                  </a:lnTo>
                  <a:lnTo>
                    <a:pt x="1245521" y="15379"/>
                  </a:lnTo>
                  <a:lnTo>
                    <a:pt x="1308879" y="0"/>
                  </a:lnTo>
                  <a:lnTo>
                    <a:pt x="1309303" y="13200"/>
                  </a:lnTo>
                  <a:lnTo>
                    <a:pt x="1309373" y="15379"/>
                  </a:lnTo>
                  <a:lnTo>
                    <a:pt x="1309483" y="18787"/>
                  </a:lnTo>
                  <a:lnTo>
                    <a:pt x="1309541" y="20577"/>
                  </a:lnTo>
                  <a:close/>
                </a:path>
                <a:path w="1320164" h="1025525">
                  <a:moveTo>
                    <a:pt x="1143766" y="405617"/>
                  </a:moveTo>
                  <a:lnTo>
                    <a:pt x="1082404" y="399373"/>
                  </a:lnTo>
                  <a:lnTo>
                    <a:pt x="1031933" y="379947"/>
                  </a:lnTo>
                  <a:lnTo>
                    <a:pt x="1022944" y="312783"/>
                  </a:lnTo>
                  <a:lnTo>
                    <a:pt x="1019570" y="184275"/>
                  </a:lnTo>
                  <a:lnTo>
                    <a:pt x="1019351" y="59469"/>
                  </a:lnTo>
                  <a:lnTo>
                    <a:pt x="1019679" y="20577"/>
                  </a:lnTo>
                  <a:lnTo>
                    <a:pt x="1019723" y="15379"/>
                  </a:lnTo>
                  <a:lnTo>
                    <a:pt x="1019824" y="3413"/>
                  </a:lnTo>
                  <a:lnTo>
                    <a:pt x="1035880" y="7011"/>
                  </a:lnTo>
                  <a:lnTo>
                    <a:pt x="1071559" y="13200"/>
                  </a:lnTo>
                  <a:lnTo>
                    <a:pt x="1121780" y="18787"/>
                  </a:lnTo>
                  <a:lnTo>
                    <a:pt x="1181460" y="20577"/>
                  </a:lnTo>
                  <a:lnTo>
                    <a:pt x="1309541" y="20577"/>
                  </a:lnTo>
                  <a:lnTo>
                    <a:pt x="1310694" y="56433"/>
                  </a:lnTo>
                  <a:lnTo>
                    <a:pt x="1314628" y="181623"/>
                  </a:lnTo>
                  <a:lnTo>
                    <a:pt x="1318409" y="309404"/>
                  </a:lnTo>
                  <a:lnTo>
                    <a:pt x="1319726" y="371625"/>
                  </a:lnTo>
                  <a:lnTo>
                    <a:pt x="1319768" y="373609"/>
                  </a:lnTo>
                  <a:lnTo>
                    <a:pt x="1304019" y="382676"/>
                  </a:lnTo>
                  <a:lnTo>
                    <a:pt x="1263491" y="393527"/>
                  </a:lnTo>
                  <a:lnTo>
                    <a:pt x="1207101" y="402422"/>
                  </a:lnTo>
                  <a:lnTo>
                    <a:pt x="1143766" y="405617"/>
                  </a:lnTo>
                  <a:close/>
                </a:path>
                <a:path w="1320164" h="1025525">
                  <a:moveTo>
                    <a:pt x="889818" y="1025034"/>
                  </a:moveTo>
                  <a:lnTo>
                    <a:pt x="836106" y="1011802"/>
                  </a:lnTo>
                  <a:lnTo>
                    <a:pt x="764849" y="987324"/>
                  </a:lnTo>
                  <a:lnTo>
                    <a:pt x="419871" y="864146"/>
                  </a:lnTo>
                  <a:lnTo>
                    <a:pt x="196480" y="780653"/>
                  </a:lnTo>
                  <a:lnTo>
                    <a:pt x="154741" y="764201"/>
                  </a:lnTo>
                  <a:lnTo>
                    <a:pt x="98337" y="740107"/>
                  </a:lnTo>
                  <a:lnTo>
                    <a:pt x="49007" y="716393"/>
                  </a:lnTo>
                  <a:lnTo>
                    <a:pt x="15645" y="697306"/>
                  </a:lnTo>
                  <a:lnTo>
                    <a:pt x="0" y="678207"/>
                  </a:lnTo>
                  <a:lnTo>
                    <a:pt x="3820" y="654458"/>
                  </a:lnTo>
                  <a:lnTo>
                    <a:pt x="28856" y="621422"/>
                  </a:lnTo>
                  <a:lnTo>
                    <a:pt x="280733" y="344760"/>
                  </a:lnTo>
                  <a:lnTo>
                    <a:pt x="325984" y="302728"/>
                  </a:lnTo>
                  <a:lnTo>
                    <a:pt x="363789" y="286093"/>
                  </a:lnTo>
                  <a:lnTo>
                    <a:pt x="403186" y="288176"/>
                  </a:lnTo>
                  <a:lnTo>
                    <a:pt x="453215" y="302300"/>
                  </a:lnTo>
                  <a:lnTo>
                    <a:pt x="476222" y="309815"/>
                  </a:lnTo>
                  <a:lnTo>
                    <a:pt x="1152363" y="556234"/>
                  </a:lnTo>
                  <a:lnTo>
                    <a:pt x="1187894" y="568657"/>
                  </a:lnTo>
                  <a:lnTo>
                    <a:pt x="1214572" y="577580"/>
                  </a:lnTo>
                  <a:lnTo>
                    <a:pt x="1245093" y="592474"/>
                  </a:lnTo>
                  <a:lnTo>
                    <a:pt x="1260334" y="612071"/>
                  </a:lnTo>
                  <a:lnTo>
                    <a:pt x="1262182" y="636084"/>
                  </a:lnTo>
                  <a:lnTo>
                    <a:pt x="1252526" y="664225"/>
                  </a:lnTo>
                  <a:lnTo>
                    <a:pt x="1233254" y="696207"/>
                  </a:lnTo>
                  <a:lnTo>
                    <a:pt x="1206253" y="731743"/>
                  </a:lnTo>
                  <a:lnTo>
                    <a:pt x="1173411" y="770545"/>
                  </a:lnTo>
                  <a:lnTo>
                    <a:pt x="1097756" y="856801"/>
                  </a:lnTo>
                  <a:lnTo>
                    <a:pt x="1051607" y="910314"/>
                  </a:lnTo>
                  <a:lnTo>
                    <a:pt x="1012767" y="953395"/>
                  </a:lnTo>
                  <a:lnTo>
                    <a:pt x="979202" y="986226"/>
                  </a:lnTo>
                  <a:lnTo>
                    <a:pt x="948879" y="1008989"/>
                  </a:lnTo>
                  <a:lnTo>
                    <a:pt x="919762" y="1021864"/>
                  </a:lnTo>
                  <a:lnTo>
                    <a:pt x="889818" y="1025034"/>
                  </a:lnTo>
                  <a:close/>
                </a:path>
              </a:pathLst>
            </a:custGeom>
            <a:solidFill>
              <a:srgbClr val="ECD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37274" y="8650640"/>
              <a:ext cx="1522730" cy="729615"/>
            </a:xfrm>
            <a:custGeom>
              <a:avLst/>
              <a:gdLst/>
              <a:ahLst/>
              <a:cxnLst/>
              <a:rect l="l" t="t" r="r" b="b"/>
              <a:pathLst>
                <a:path w="1522730" h="729615">
                  <a:moveTo>
                    <a:pt x="134573" y="212694"/>
                  </a:moveTo>
                  <a:lnTo>
                    <a:pt x="112566" y="212694"/>
                  </a:lnTo>
                  <a:lnTo>
                    <a:pt x="124907" y="211002"/>
                  </a:lnTo>
                  <a:lnTo>
                    <a:pt x="134573" y="212694"/>
                  </a:lnTo>
                  <a:close/>
                </a:path>
                <a:path w="1522730" h="729615">
                  <a:moveTo>
                    <a:pt x="27346" y="290277"/>
                  </a:moveTo>
                  <a:lnTo>
                    <a:pt x="15365" y="285740"/>
                  </a:lnTo>
                  <a:lnTo>
                    <a:pt x="5958" y="277044"/>
                  </a:lnTo>
                  <a:lnTo>
                    <a:pt x="422" y="264988"/>
                  </a:lnTo>
                  <a:lnTo>
                    <a:pt x="0" y="251726"/>
                  </a:lnTo>
                  <a:lnTo>
                    <a:pt x="4536" y="239745"/>
                  </a:lnTo>
                  <a:lnTo>
                    <a:pt x="13233" y="230339"/>
                  </a:lnTo>
                  <a:lnTo>
                    <a:pt x="25289" y="224803"/>
                  </a:lnTo>
                  <a:lnTo>
                    <a:pt x="79492" y="212044"/>
                  </a:lnTo>
                  <a:lnTo>
                    <a:pt x="112566" y="212694"/>
                  </a:lnTo>
                  <a:lnTo>
                    <a:pt x="134799" y="212694"/>
                  </a:lnTo>
                  <a:lnTo>
                    <a:pt x="142244" y="218648"/>
                  </a:lnTo>
                  <a:lnTo>
                    <a:pt x="146859" y="229435"/>
                  </a:lnTo>
                  <a:lnTo>
                    <a:pt x="152710" y="237561"/>
                  </a:lnTo>
                  <a:lnTo>
                    <a:pt x="152746" y="239745"/>
                  </a:lnTo>
                  <a:lnTo>
                    <a:pt x="152860" y="246643"/>
                  </a:lnTo>
                  <a:lnTo>
                    <a:pt x="147723" y="249390"/>
                  </a:lnTo>
                  <a:lnTo>
                    <a:pt x="138426" y="249555"/>
                  </a:lnTo>
                  <a:lnTo>
                    <a:pt x="126096" y="250888"/>
                  </a:lnTo>
                  <a:lnTo>
                    <a:pt x="92372" y="277665"/>
                  </a:lnTo>
                  <a:lnTo>
                    <a:pt x="40607" y="289854"/>
                  </a:lnTo>
                  <a:lnTo>
                    <a:pt x="27346" y="290277"/>
                  </a:lnTo>
                  <a:close/>
                </a:path>
                <a:path w="1522730" h="729615">
                  <a:moveTo>
                    <a:pt x="260456" y="80233"/>
                  </a:moveTo>
                  <a:lnTo>
                    <a:pt x="250455" y="80233"/>
                  </a:lnTo>
                  <a:lnTo>
                    <a:pt x="228417" y="78808"/>
                  </a:lnTo>
                  <a:lnTo>
                    <a:pt x="205450" y="74053"/>
                  </a:lnTo>
                  <a:lnTo>
                    <a:pt x="192814" y="64023"/>
                  </a:lnTo>
                  <a:lnTo>
                    <a:pt x="244741" y="15265"/>
                  </a:lnTo>
                  <a:lnTo>
                    <a:pt x="295978" y="963"/>
                  </a:lnTo>
                  <a:lnTo>
                    <a:pt x="309203" y="0"/>
                  </a:lnTo>
                  <a:lnTo>
                    <a:pt x="321357" y="4046"/>
                  </a:lnTo>
                  <a:lnTo>
                    <a:pt x="331112" y="12350"/>
                  </a:lnTo>
                  <a:lnTo>
                    <a:pt x="337138" y="24163"/>
                  </a:lnTo>
                  <a:lnTo>
                    <a:pt x="338101" y="37388"/>
                  </a:lnTo>
                  <a:lnTo>
                    <a:pt x="334055" y="49543"/>
                  </a:lnTo>
                  <a:lnTo>
                    <a:pt x="325750" y="59298"/>
                  </a:lnTo>
                  <a:lnTo>
                    <a:pt x="313937" y="65323"/>
                  </a:lnTo>
                  <a:lnTo>
                    <a:pt x="260456" y="80233"/>
                  </a:lnTo>
                  <a:close/>
                </a:path>
                <a:path w="1522730" h="729615">
                  <a:moveTo>
                    <a:pt x="1380114" y="435641"/>
                  </a:moveTo>
                  <a:lnTo>
                    <a:pt x="1388769" y="364901"/>
                  </a:lnTo>
                  <a:lnTo>
                    <a:pt x="1418999" y="321141"/>
                  </a:lnTo>
                  <a:lnTo>
                    <a:pt x="1428547" y="311946"/>
                  </a:lnTo>
                  <a:lnTo>
                    <a:pt x="1440473" y="307280"/>
                  </a:lnTo>
                  <a:lnTo>
                    <a:pt x="1453282" y="307422"/>
                  </a:lnTo>
                  <a:lnTo>
                    <a:pt x="1465481" y="312649"/>
                  </a:lnTo>
                  <a:lnTo>
                    <a:pt x="1474676" y="322197"/>
                  </a:lnTo>
                  <a:lnTo>
                    <a:pt x="1479342" y="334123"/>
                  </a:lnTo>
                  <a:lnTo>
                    <a:pt x="1479200" y="346932"/>
                  </a:lnTo>
                  <a:lnTo>
                    <a:pt x="1442362" y="404923"/>
                  </a:lnTo>
                  <a:lnTo>
                    <a:pt x="1396251" y="435264"/>
                  </a:lnTo>
                  <a:lnTo>
                    <a:pt x="1380114" y="435641"/>
                  </a:lnTo>
                  <a:close/>
                </a:path>
                <a:path w="1522730" h="729615">
                  <a:moveTo>
                    <a:pt x="1459021" y="625838"/>
                  </a:moveTo>
                  <a:lnTo>
                    <a:pt x="1405834" y="624944"/>
                  </a:lnTo>
                  <a:lnTo>
                    <a:pt x="1373004" y="590976"/>
                  </a:lnTo>
                  <a:lnTo>
                    <a:pt x="1375854" y="578018"/>
                  </a:lnTo>
                  <a:lnTo>
                    <a:pt x="1383192" y="567522"/>
                  </a:lnTo>
                  <a:lnTo>
                    <a:pt x="1393928" y="560544"/>
                  </a:lnTo>
                  <a:lnTo>
                    <a:pt x="1406972" y="558146"/>
                  </a:lnTo>
                  <a:lnTo>
                    <a:pt x="1462637" y="559080"/>
                  </a:lnTo>
                  <a:lnTo>
                    <a:pt x="1472066" y="561921"/>
                  </a:lnTo>
                  <a:lnTo>
                    <a:pt x="1492786" y="569553"/>
                  </a:lnTo>
                  <a:lnTo>
                    <a:pt x="1513445" y="580644"/>
                  </a:lnTo>
                  <a:lnTo>
                    <a:pt x="1522691" y="593861"/>
                  </a:lnTo>
                  <a:lnTo>
                    <a:pt x="1459021" y="625838"/>
                  </a:lnTo>
                  <a:close/>
                </a:path>
                <a:path w="1522730" h="729615">
                  <a:moveTo>
                    <a:pt x="1239965" y="729490"/>
                  </a:moveTo>
                  <a:lnTo>
                    <a:pt x="1173055" y="685851"/>
                  </a:lnTo>
                  <a:lnTo>
                    <a:pt x="1147291" y="637015"/>
                  </a:lnTo>
                  <a:lnTo>
                    <a:pt x="1148472" y="620922"/>
                  </a:lnTo>
                  <a:lnTo>
                    <a:pt x="1218034" y="636362"/>
                  </a:lnTo>
                  <a:lnTo>
                    <a:pt x="1258706" y="670655"/>
                  </a:lnTo>
                  <a:lnTo>
                    <a:pt x="1266951" y="681053"/>
                  </a:lnTo>
                  <a:lnTo>
                    <a:pt x="1270449" y="693378"/>
                  </a:lnTo>
                  <a:lnTo>
                    <a:pt x="1269071" y="706115"/>
                  </a:lnTo>
                  <a:lnTo>
                    <a:pt x="1262688" y="717747"/>
                  </a:lnTo>
                  <a:lnTo>
                    <a:pt x="1252290" y="725992"/>
                  </a:lnTo>
                  <a:lnTo>
                    <a:pt x="1239965" y="729490"/>
                  </a:lnTo>
                  <a:close/>
                </a:path>
              </a:pathLst>
            </a:custGeom>
            <a:solidFill>
              <a:srgbClr val="A5A5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16725" y="8665905"/>
              <a:ext cx="1470025" cy="671195"/>
            </a:xfrm>
            <a:custGeom>
              <a:avLst/>
              <a:gdLst/>
              <a:ahLst/>
              <a:cxnLst/>
              <a:rect l="l" t="t" r="r" b="b"/>
              <a:pathLst>
                <a:path w="1470025" h="671195">
                  <a:moveTo>
                    <a:pt x="12920" y="262399"/>
                  </a:moveTo>
                  <a:lnTo>
                    <a:pt x="6279" y="244450"/>
                  </a:lnTo>
                  <a:lnTo>
                    <a:pt x="2300" y="227045"/>
                  </a:lnTo>
                  <a:lnTo>
                    <a:pt x="401" y="210912"/>
                  </a:lnTo>
                  <a:lnTo>
                    <a:pt x="15" y="197319"/>
                  </a:lnTo>
                  <a:lnTo>
                    <a:pt x="0" y="196779"/>
                  </a:lnTo>
                  <a:lnTo>
                    <a:pt x="52211" y="184508"/>
                  </a:lnTo>
                  <a:lnTo>
                    <a:pt x="65472" y="184086"/>
                  </a:lnTo>
                  <a:lnTo>
                    <a:pt x="77454" y="188622"/>
                  </a:lnTo>
                  <a:lnTo>
                    <a:pt x="86860" y="197319"/>
                  </a:lnTo>
                  <a:lnTo>
                    <a:pt x="92396" y="209375"/>
                  </a:lnTo>
                  <a:lnTo>
                    <a:pt x="92819" y="222636"/>
                  </a:lnTo>
                  <a:lnTo>
                    <a:pt x="88282" y="234617"/>
                  </a:lnTo>
                  <a:lnTo>
                    <a:pt x="79586" y="244024"/>
                  </a:lnTo>
                  <a:lnTo>
                    <a:pt x="67529" y="249560"/>
                  </a:lnTo>
                  <a:lnTo>
                    <a:pt x="12920" y="262399"/>
                  </a:lnTo>
                  <a:close/>
                </a:path>
                <a:path w="1470025" h="671195">
                  <a:moveTo>
                    <a:pt x="115943" y="80398"/>
                  </a:moveTo>
                  <a:lnTo>
                    <a:pt x="103788" y="76352"/>
                  </a:lnTo>
                  <a:lnTo>
                    <a:pt x="94033" y="68047"/>
                  </a:lnTo>
                  <a:lnTo>
                    <a:pt x="88008" y="56234"/>
                  </a:lnTo>
                  <a:lnTo>
                    <a:pt x="87045" y="43009"/>
                  </a:lnTo>
                  <a:lnTo>
                    <a:pt x="91091" y="30854"/>
                  </a:lnTo>
                  <a:lnTo>
                    <a:pt x="99396" y="21099"/>
                  </a:lnTo>
                  <a:lnTo>
                    <a:pt x="111209" y="15074"/>
                  </a:lnTo>
                  <a:lnTo>
                    <a:pt x="165249" y="0"/>
                  </a:lnTo>
                  <a:lnTo>
                    <a:pt x="172623" y="17654"/>
                  </a:lnTo>
                  <a:lnTo>
                    <a:pt x="177316" y="34882"/>
                  </a:lnTo>
                  <a:lnTo>
                    <a:pt x="179876" y="50921"/>
                  </a:lnTo>
                  <a:lnTo>
                    <a:pt x="180851" y="65010"/>
                  </a:lnTo>
                  <a:lnTo>
                    <a:pt x="129168" y="79435"/>
                  </a:lnTo>
                  <a:lnTo>
                    <a:pt x="115943" y="80398"/>
                  </a:lnTo>
                  <a:close/>
                </a:path>
                <a:path w="1470025" h="671195">
                  <a:moveTo>
                    <a:pt x="1311003" y="447685"/>
                  </a:moveTo>
                  <a:lnTo>
                    <a:pt x="1298194" y="447544"/>
                  </a:lnTo>
                  <a:lnTo>
                    <a:pt x="1285994" y="442317"/>
                  </a:lnTo>
                  <a:lnTo>
                    <a:pt x="1276776" y="432763"/>
                  </a:lnTo>
                  <a:lnTo>
                    <a:pt x="1272098" y="420833"/>
                  </a:lnTo>
                  <a:lnTo>
                    <a:pt x="1272236" y="408034"/>
                  </a:lnTo>
                  <a:lnTo>
                    <a:pt x="1277462" y="395875"/>
                  </a:lnTo>
                  <a:lnTo>
                    <a:pt x="1309358" y="349717"/>
                  </a:lnTo>
                  <a:lnTo>
                    <a:pt x="1326331" y="358558"/>
                  </a:lnTo>
                  <a:lnTo>
                    <a:pt x="1340954" y="368794"/>
                  </a:lnTo>
                  <a:lnTo>
                    <a:pt x="1353177" y="379486"/>
                  </a:lnTo>
                  <a:lnTo>
                    <a:pt x="1362951" y="389699"/>
                  </a:lnTo>
                  <a:lnTo>
                    <a:pt x="1332477" y="433825"/>
                  </a:lnTo>
                  <a:lnTo>
                    <a:pt x="1322929" y="443020"/>
                  </a:lnTo>
                  <a:lnTo>
                    <a:pt x="1311003" y="447685"/>
                  </a:lnTo>
                  <a:close/>
                </a:path>
                <a:path w="1470025" h="671195">
                  <a:moveTo>
                    <a:pt x="1435722" y="611507"/>
                  </a:moveTo>
                  <a:lnTo>
                    <a:pt x="1379610" y="610573"/>
                  </a:lnTo>
                  <a:lnTo>
                    <a:pt x="1377575" y="591554"/>
                  </a:lnTo>
                  <a:lnTo>
                    <a:pt x="1377870" y="578677"/>
                  </a:lnTo>
                  <a:lnTo>
                    <a:pt x="1377985" y="573705"/>
                  </a:lnTo>
                  <a:lnTo>
                    <a:pt x="1380101" y="557600"/>
                  </a:lnTo>
                  <a:lnTo>
                    <a:pt x="1383186" y="543815"/>
                  </a:lnTo>
                  <a:lnTo>
                    <a:pt x="1436820" y="544709"/>
                  </a:lnTo>
                  <a:lnTo>
                    <a:pt x="1449777" y="547559"/>
                  </a:lnTo>
                  <a:lnTo>
                    <a:pt x="1460274" y="554897"/>
                  </a:lnTo>
                  <a:lnTo>
                    <a:pt x="1467251" y="565633"/>
                  </a:lnTo>
                  <a:lnTo>
                    <a:pt x="1469650" y="578677"/>
                  </a:lnTo>
                  <a:lnTo>
                    <a:pt x="1466835" y="591554"/>
                  </a:lnTo>
                  <a:lnTo>
                    <a:pt x="1459482" y="602132"/>
                  </a:lnTo>
                  <a:lnTo>
                    <a:pt x="1448749" y="609109"/>
                  </a:lnTo>
                  <a:lnTo>
                    <a:pt x="1435722" y="611507"/>
                  </a:lnTo>
                  <a:close/>
                </a:path>
                <a:path w="1470025" h="671195">
                  <a:moveTo>
                    <a:pt x="1093562" y="670586"/>
                  </a:moveTo>
                  <a:lnTo>
                    <a:pt x="1052565" y="636008"/>
                  </a:lnTo>
                  <a:lnTo>
                    <a:pt x="1044321" y="625610"/>
                  </a:lnTo>
                  <a:lnTo>
                    <a:pt x="1040822" y="613285"/>
                  </a:lnTo>
                  <a:lnTo>
                    <a:pt x="1042200" y="600548"/>
                  </a:lnTo>
                  <a:lnTo>
                    <a:pt x="1048583" y="588916"/>
                  </a:lnTo>
                  <a:lnTo>
                    <a:pt x="1058980" y="580672"/>
                  </a:lnTo>
                  <a:lnTo>
                    <a:pt x="1071301" y="577174"/>
                  </a:lnTo>
                  <a:lnTo>
                    <a:pt x="1084026" y="578551"/>
                  </a:lnTo>
                  <a:lnTo>
                    <a:pt x="1095635" y="584934"/>
                  </a:lnTo>
                  <a:lnTo>
                    <a:pt x="1138542" y="621097"/>
                  </a:lnTo>
                  <a:lnTo>
                    <a:pt x="1128085" y="637131"/>
                  </a:lnTo>
                  <a:lnTo>
                    <a:pt x="1116479" y="650702"/>
                  </a:lnTo>
                  <a:lnTo>
                    <a:pt x="1104659" y="661842"/>
                  </a:lnTo>
                  <a:lnTo>
                    <a:pt x="1093562" y="670586"/>
                  </a:lnTo>
                  <a:close/>
                </a:path>
              </a:pathLst>
            </a:custGeom>
            <a:solidFill>
              <a:srgbClr val="595D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93850" y="7693100"/>
              <a:ext cx="1243965" cy="1747520"/>
            </a:xfrm>
            <a:custGeom>
              <a:avLst/>
              <a:gdLst/>
              <a:ahLst/>
              <a:cxnLst/>
              <a:rect l="l" t="t" r="r" b="b"/>
              <a:pathLst>
                <a:path w="1243964" h="1747520">
                  <a:moveTo>
                    <a:pt x="692937" y="42236"/>
                  </a:moveTo>
                  <a:lnTo>
                    <a:pt x="613839" y="40682"/>
                  </a:lnTo>
                  <a:lnTo>
                    <a:pt x="553170" y="27715"/>
                  </a:lnTo>
                  <a:lnTo>
                    <a:pt x="528944" y="19747"/>
                  </a:lnTo>
                  <a:lnTo>
                    <a:pt x="528346" y="1584"/>
                  </a:lnTo>
                  <a:lnTo>
                    <a:pt x="528294" y="0"/>
                  </a:lnTo>
                  <a:lnTo>
                    <a:pt x="774725" y="1584"/>
                  </a:lnTo>
                  <a:lnTo>
                    <a:pt x="772450" y="15968"/>
                  </a:lnTo>
                  <a:lnTo>
                    <a:pt x="692937" y="42236"/>
                  </a:lnTo>
                  <a:close/>
                </a:path>
                <a:path w="1243964" h="1747520">
                  <a:moveTo>
                    <a:pt x="961427" y="711071"/>
                  </a:moveTo>
                  <a:lnTo>
                    <a:pt x="906542" y="709642"/>
                  </a:lnTo>
                  <a:lnTo>
                    <a:pt x="909248" y="709642"/>
                  </a:lnTo>
                  <a:lnTo>
                    <a:pt x="868904" y="706926"/>
                  </a:lnTo>
                  <a:lnTo>
                    <a:pt x="838019" y="703808"/>
                  </a:lnTo>
                  <a:lnTo>
                    <a:pt x="821045" y="701629"/>
                  </a:lnTo>
                  <a:lnTo>
                    <a:pt x="820608" y="676616"/>
                  </a:lnTo>
                  <a:lnTo>
                    <a:pt x="820517" y="671399"/>
                  </a:lnTo>
                  <a:lnTo>
                    <a:pt x="847310" y="665634"/>
                  </a:lnTo>
                  <a:lnTo>
                    <a:pt x="885534" y="658753"/>
                  </a:lnTo>
                  <a:lnTo>
                    <a:pt x="933207" y="651788"/>
                  </a:lnTo>
                  <a:lnTo>
                    <a:pt x="988347" y="645775"/>
                  </a:lnTo>
                  <a:lnTo>
                    <a:pt x="1048972" y="641749"/>
                  </a:lnTo>
                  <a:lnTo>
                    <a:pt x="1113100" y="640744"/>
                  </a:lnTo>
                  <a:lnTo>
                    <a:pt x="1178750" y="643795"/>
                  </a:lnTo>
                  <a:lnTo>
                    <a:pt x="1243941" y="651936"/>
                  </a:lnTo>
                  <a:lnTo>
                    <a:pt x="1192572" y="676616"/>
                  </a:lnTo>
                  <a:lnTo>
                    <a:pt x="1135889" y="693642"/>
                  </a:lnTo>
                  <a:lnTo>
                    <a:pt x="1076640" y="704241"/>
                  </a:lnTo>
                  <a:lnTo>
                    <a:pt x="1017570" y="709642"/>
                  </a:lnTo>
                  <a:lnTo>
                    <a:pt x="961427" y="711071"/>
                  </a:lnTo>
                  <a:close/>
                </a:path>
                <a:path w="1243964" h="1747520">
                  <a:moveTo>
                    <a:pt x="299353" y="1557278"/>
                  </a:moveTo>
                  <a:lnTo>
                    <a:pt x="266001" y="1553574"/>
                  </a:lnTo>
                  <a:lnTo>
                    <a:pt x="241026" y="1531714"/>
                  </a:lnTo>
                  <a:lnTo>
                    <a:pt x="232129" y="1495085"/>
                  </a:lnTo>
                  <a:lnTo>
                    <a:pt x="360403" y="1496670"/>
                  </a:lnTo>
                  <a:lnTo>
                    <a:pt x="333387" y="1539440"/>
                  </a:lnTo>
                  <a:lnTo>
                    <a:pt x="299353" y="1557278"/>
                  </a:lnTo>
                  <a:close/>
                </a:path>
                <a:path w="1243964" h="1747520">
                  <a:moveTo>
                    <a:pt x="496381" y="1343919"/>
                  </a:moveTo>
                  <a:lnTo>
                    <a:pt x="462104" y="1340450"/>
                  </a:lnTo>
                  <a:lnTo>
                    <a:pt x="436458" y="1317285"/>
                  </a:lnTo>
                  <a:lnTo>
                    <a:pt x="428218" y="1275715"/>
                  </a:lnTo>
                  <a:lnTo>
                    <a:pt x="555720" y="1286604"/>
                  </a:lnTo>
                  <a:lnTo>
                    <a:pt x="530512" y="1326401"/>
                  </a:lnTo>
                  <a:lnTo>
                    <a:pt x="496381" y="1343919"/>
                  </a:lnTo>
                  <a:close/>
                </a:path>
                <a:path w="1243964" h="1747520">
                  <a:moveTo>
                    <a:pt x="514971" y="1654133"/>
                  </a:moveTo>
                  <a:lnTo>
                    <a:pt x="487958" y="1643707"/>
                  </a:lnTo>
                  <a:lnTo>
                    <a:pt x="469272" y="1621728"/>
                  </a:lnTo>
                  <a:lnTo>
                    <a:pt x="464177" y="1590733"/>
                  </a:lnTo>
                  <a:lnTo>
                    <a:pt x="593345" y="1590733"/>
                  </a:lnTo>
                  <a:lnTo>
                    <a:pt x="572928" y="1630182"/>
                  </a:lnTo>
                  <a:lnTo>
                    <a:pt x="545049" y="1650470"/>
                  </a:lnTo>
                  <a:lnTo>
                    <a:pt x="514971" y="1654133"/>
                  </a:lnTo>
                  <a:close/>
                </a:path>
                <a:path w="1243964" h="1747520">
                  <a:moveTo>
                    <a:pt x="720919" y="1441534"/>
                  </a:moveTo>
                  <a:lnTo>
                    <a:pt x="688791" y="1433730"/>
                  </a:lnTo>
                  <a:lnTo>
                    <a:pt x="666355" y="1409464"/>
                  </a:lnTo>
                  <a:lnTo>
                    <a:pt x="659981" y="1375547"/>
                  </a:lnTo>
                  <a:lnTo>
                    <a:pt x="788784" y="1380504"/>
                  </a:lnTo>
                  <a:lnTo>
                    <a:pt x="756373" y="1426063"/>
                  </a:lnTo>
                  <a:lnTo>
                    <a:pt x="720919" y="1441534"/>
                  </a:lnTo>
                  <a:close/>
                </a:path>
                <a:path w="1243964" h="1747520">
                  <a:moveTo>
                    <a:pt x="753998" y="1747378"/>
                  </a:moveTo>
                  <a:lnTo>
                    <a:pt x="725039" y="1740933"/>
                  </a:lnTo>
                  <a:lnTo>
                    <a:pt x="703815" y="1720867"/>
                  </a:lnTo>
                  <a:lnTo>
                    <a:pt x="696306" y="1687152"/>
                  </a:lnTo>
                  <a:lnTo>
                    <a:pt x="827506" y="1685283"/>
                  </a:lnTo>
                  <a:lnTo>
                    <a:pt x="811210" y="1719524"/>
                  </a:lnTo>
                  <a:lnTo>
                    <a:pt x="784715" y="1740232"/>
                  </a:lnTo>
                  <a:lnTo>
                    <a:pt x="753998" y="1747378"/>
                  </a:lnTo>
                  <a:close/>
                </a:path>
                <a:path w="1243964" h="1747520">
                  <a:moveTo>
                    <a:pt x="941519" y="1539166"/>
                  </a:moveTo>
                  <a:lnTo>
                    <a:pt x="914687" y="1528447"/>
                  </a:lnTo>
                  <a:lnTo>
                    <a:pt x="896514" y="1506546"/>
                  </a:lnTo>
                  <a:lnTo>
                    <a:pt x="892110" y="1477004"/>
                  </a:lnTo>
                  <a:lnTo>
                    <a:pt x="1022863" y="1468797"/>
                  </a:lnTo>
                  <a:lnTo>
                    <a:pt x="1000717" y="1512884"/>
                  </a:lnTo>
                  <a:lnTo>
                    <a:pt x="971899" y="1535159"/>
                  </a:lnTo>
                  <a:lnTo>
                    <a:pt x="941519" y="1539166"/>
                  </a:lnTo>
                  <a:close/>
                </a:path>
                <a:path w="1243964" h="1747520">
                  <a:moveTo>
                    <a:pt x="246910" y="1247877"/>
                  </a:moveTo>
                  <a:lnTo>
                    <a:pt x="213929" y="1237714"/>
                  </a:lnTo>
                  <a:lnTo>
                    <a:pt x="214222" y="1237714"/>
                  </a:lnTo>
                  <a:lnTo>
                    <a:pt x="194490" y="1213330"/>
                  </a:lnTo>
                  <a:lnTo>
                    <a:pt x="195723" y="1180108"/>
                  </a:lnTo>
                  <a:lnTo>
                    <a:pt x="317171" y="1201602"/>
                  </a:lnTo>
                  <a:lnTo>
                    <a:pt x="283961" y="1237714"/>
                  </a:lnTo>
                  <a:lnTo>
                    <a:pt x="246910" y="1247877"/>
                  </a:lnTo>
                  <a:close/>
                </a:path>
                <a:path w="1243964" h="1747520">
                  <a:moveTo>
                    <a:pt x="49045" y="1456348"/>
                  </a:moveTo>
                  <a:lnTo>
                    <a:pt x="20488" y="1444540"/>
                  </a:lnTo>
                  <a:lnTo>
                    <a:pt x="2462" y="1421544"/>
                  </a:lnTo>
                  <a:lnTo>
                    <a:pt x="0" y="1394603"/>
                  </a:lnTo>
                  <a:lnTo>
                    <a:pt x="117628" y="1417438"/>
                  </a:lnTo>
                  <a:lnTo>
                    <a:pt x="83103" y="1449728"/>
                  </a:lnTo>
                  <a:lnTo>
                    <a:pt x="49045" y="1456348"/>
                  </a:lnTo>
                  <a:close/>
                </a:path>
              </a:pathLst>
            </a:custGeom>
            <a:solidFill>
              <a:srgbClr val="3F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94582" y="8572767"/>
              <a:ext cx="1144905" cy="852805"/>
            </a:xfrm>
            <a:custGeom>
              <a:avLst/>
              <a:gdLst/>
              <a:ahLst/>
              <a:cxnLst/>
              <a:rect l="l" t="t" r="r" b="b"/>
              <a:pathLst>
                <a:path w="1144905" h="852804">
                  <a:moveTo>
                    <a:pt x="54841" y="563130"/>
                  </a:moveTo>
                  <a:lnTo>
                    <a:pt x="30391" y="558128"/>
                  </a:lnTo>
                  <a:lnTo>
                    <a:pt x="11368" y="545659"/>
                  </a:lnTo>
                  <a:lnTo>
                    <a:pt x="1010" y="528344"/>
                  </a:lnTo>
                  <a:lnTo>
                    <a:pt x="0" y="508440"/>
                  </a:lnTo>
                  <a:lnTo>
                    <a:pt x="9019" y="488200"/>
                  </a:lnTo>
                  <a:lnTo>
                    <a:pt x="26835" y="471467"/>
                  </a:lnTo>
                  <a:lnTo>
                    <a:pt x="49763" y="461175"/>
                  </a:lnTo>
                  <a:lnTo>
                    <a:pt x="74900" y="458128"/>
                  </a:lnTo>
                  <a:lnTo>
                    <a:pt x="99343" y="463130"/>
                  </a:lnTo>
                  <a:lnTo>
                    <a:pt x="118367" y="475594"/>
                  </a:lnTo>
                  <a:lnTo>
                    <a:pt x="128725" y="492898"/>
                  </a:lnTo>
                  <a:lnTo>
                    <a:pt x="129735" y="512801"/>
                  </a:lnTo>
                  <a:lnTo>
                    <a:pt x="120716" y="533058"/>
                  </a:lnTo>
                  <a:lnTo>
                    <a:pt x="102917" y="549791"/>
                  </a:lnTo>
                  <a:lnTo>
                    <a:pt x="79988" y="560083"/>
                  </a:lnTo>
                  <a:lnTo>
                    <a:pt x="54841" y="563130"/>
                  </a:lnTo>
                  <a:close/>
                </a:path>
                <a:path w="1144905" h="852804">
                  <a:moveTo>
                    <a:pt x="250581" y="352001"/>
                  </a:moveTo>
                  <a:lnTo>
                    <a:pt x="226115" y="347005"/>
                  </a:lnTo>
                  <a:lnTo>
                    <a:pt x="207091" y="334542"/>
                  </a:lnTo>
                  <a:lnTo>
                    <a:pt x="196733" y="317237"/>
                  </a:lnTo>
                  <a:lnTo>
                    <a:pt x="195723" y="297335"/>
                  </a:lnTo>
                  <a:lnTo>
                    <a:pt x="204742" y="277078"/>
                  </a:lnTo>
                  <a:lnTo>
                    <a:pt x="222558" y="260344"/>
                  </a:lnTo>
                  <a:lnTo>
                    <a:pt x="245486" y="250053"/>
                  </a:lnTo>
                  <a:lnTo>
                    <a:pt x="270623" y="247006"/>
                  </a:lnTo>
                  <a:lnTo>
                    <a:pt x="295067" y="252008"/>
                  </a:lnTo>
                  <a:lnTo>
                    <a:pt x="314096" y="264471"/>
                  </a:lnTo>
                  <a:lnTo>
                    <a:pt x="324464" y="281776"/>
                  </a:lnTo>
                  <a:lnTo>
                    <a:pt x="325476" y="301678"/>
                  </a:lnTo>
                  <a:lnTo>
                    <a:pt x="316439" y="321935"/>
                  </a:lnTo>
                  <a:lnTo>
                    <a:pt x="298646" y="338651"/>
                  </a:lnTo>
                  <a:lnTo>
                    <a:pt x="275726" y="348945"/>
                  </a:lnTo>
                  <a:lnTo>
                    <a:pt x="250581" y="352001"/>
                  </a:lnTo>
                  <a:close/>
                </a:path>
                <a:path w="1144905" h="852804">
                  <a:moveTo>
                    <a:pt x="286924" y="659671"/>
                  </a:moveTo>
                  <a:lnTo>
                    <a:pt x="262480" y="654669"/>
                  </a:lnTo>
                  <a:lnTo>
                    <a:pt x="243456" y="642205"/>
                  </a:lnTo>
                  <a:lnTo>
                    <a:pt x="233098" y="624901"/>
                  </a:lnTo>
                  <a:lnTo>
                    <a:pt x="232088" y="604998"/>
                  </a:lnTo>
                  <a:lnTo>
                    <a:pt x="241108" y="584741"/>
                  </a:lnTo>
                  <a:lnTo>
                    <a:pt x="258923" y="568008"/>
                  </a:lnTo>
                  <a:lnTo>
                    <a:pt x="281851" y="557716"/>
                  </a:lnTo>
                  <a:lnTo>
                    <a:pt x="306988" y="554669"/>
                  </a:lnTo>
                  <a:lnTo>
                    <a:pt x="331432" y="559672"/>
                  </a:lnTo>
                  <a:lnTo>
                    <a:pt x="350456" y="572140"/>
                  </a:lnTo>
                  <a:lnTo>
                    <a:pt x="360814" y="589455"/>
                  </a:lnTo>
                  <a:lnTo>
                    <a:pt x="361824" y="609359"/>
                  </a:lnTo>
                  <a:lnTo>
                    <a:pt x="352804" y="629599"/>
                  </a:lnTo>
                  <a:lnTo>
                    <a:pt x="334989" y="646332"/>
                  </a:lnTo>
                  <a:lnTo>
                    <a:pt x="312061" y="656624"/>
                  </a:lnTo>
                  <a:lnTo>
                    <a:pt x="286924" y="659671"/>
                  </a:lnTo>
                  <a:close/>
                </a:path>
                <a:path w="1144905" h="852804">
                  <a:moveTo>
                    <a:pt x="482688" y="448548"/>
                  </a:moveTo>
                  <a:lnTo>
                    <a:pt x="458244" y="443546"/>
                  </a:lnTo>
                  <a:lnTo>
                    <a:pt x="439220" y="431083"/>
                  </a:lnTo>
                  <a:lnTo>
                    <a:pt x="428862" y="413778"/>
                  </a:lnTo>
                  <a:lnTo>
                    <a:pt x="427852" y="393876"/>
                  </a:lnTo>
                  <a:lnTo>
                    <a:pt x="436871" y="373619"/>
                  </a:lnTo>
                  <a:lnTo>
                    <a:pt x="454687" y="356885"/>
                  </a:lnTo>
                  <a:lnTo>
                    <a:pt x="477615" y="346594"/>
                  </a:lnTo>
                  <a:lnTo>
                    <a:pt x="502752" y="343547"/>
                  </a:lnTo>
                  <a:lnTo>
                    <a:pt x="527196" y="348549"/>
                  </a:lnTo>
                  <a:lnTo>
                    <a:pt x="546220" y="361012"/>
                  </a:lnTo>
                  <a:lnTo>
                    <a:pt x="556578" y="378317"/>
                  </a:lnTo>
                  <a:lnTo>
                    <a:pt x="557588" y="398219"/>
                  </a:lnTo>
                  <a:lnTo>
                    <a:pt x="548568" y="418476"/>
                  </a:lnTo>
                  <a:lnTo>
                    <a:pt x="530752" y="435209"/>
                  </a:lnTo>
                  <a:lnTo>
                    <a:pt x="507825" y="445501"/>
                  </a:lnTo>
                  <a:lnTo>
                    <a:pt x="482688" y="448548"/>
                  </a:lnTo>
                  <a:close/>
                </a:path>
                <a:path w="1144905" h="852804">
                  <a:moveTo>
                    <a:pt x="519012" y="756212"/>
                  </a:moveTo>
                  <a:lnTo>
                    <a:pt x="494569" y="751210"/>
                  </a:lnTo>
                  <a:lnTo>
                    <a:pt x="475545" y="738746"/>
                  </a:lnTo>
                  <a:lnTo>
                    <a:pt x="465187" y="721442"/>
                  </a:lnTo>
                  <a:lnTo>
                    <a:pt x="464177" y="701539"/>
                  </a:lnTo>
                  <a:lnTo>
                    <a:pt x="473196" y="681282"/>
                  </a:lnTo>
                  <a:lnTo>
                    <a:pt x="491012" y="664549"/>
                  </a:lnTo>
                  <a:lnTo>
                    <a:pt x="513940" y="654257"/>
                  </a:lnTo>
                  <a:lnTo>
                    <a:pt x="539077" y="651210"/>
                  </a:lnTo>
                  <a:lnTo>
                    <a:pt x="563521" y="656213"/>
                  </a:lnTo>
                  <a:lnTo>
                    <a:pt x="582545" y="668681"/>
                  </a:lnTo>
                  <a:lnTo>
                    <a:pt x="592902" y="685996"/>
                  </a:lnTo>
                  <a:lnTo>
                    <a:pt x="593913" y="705900"/>
                  </a:lnTo>
                  <a:lnTo>
                    <a:pt x="584893" y="726140"/>
                  </a:lnTo>
                  <a:lnTo>
                    <a:pt x="567077" y="742873"/>
                  </a:lnTo>
                  <a:lnTo>
                    <a:pt x="544149" y="753165"/>
                  </a:lnTo>
                  <a:lnTo>
                    <a:pt x="519012" y="756212"/>
                  </a:lnTo>
                  <a:close/>
                </a:path>
                <a:path w="1144905" h="852804">
                  <a:moveTo>
                    <a:pt x="714776" y="545089"/>
                  </a:moveTo>
                  <a:lnTo>
                    <a:pt x="690332" y="540087"/>
                  </a:lnTo>
                  <a:lnTo>
                    <a:pt x="671308" y="527624"/>
                  </a:lnTo>
                  <a:lnTo>
                    <a:pt x="660951" y="510319"/>
                  </a:lnTo>
                  <a:lnTo>
                    <a:pt x="659940" y="490417"/>
                  </a:lnTo>
                  <a:lnTo>
                    <a:pt x="668960" y="470160"/>
                  </a:lnTo>
                  <a:lnTo>
                    <a:pt x="686776" y="453426"/>
                  </a:lnTo>
                  <a:lnTo>
                    <a:pt x="709704" y="443135"/>
                  </a:lnTo>
                  <a:lnTo>
                    <a:pt x="734841" y="440088"/>
                  </a:lnTo>
                  <a:lnTo>
                    <a:pt x="759284" y="445090"/>
                  </a:lnTo>
                  <a:lnTo>
                    <a:pt x="778308" y="457553"/>
                  </a:lnTo>
                  <a:lnTo>
                    <a:pt x="788666" y="474858"/>
                  </a:lnTo>
                  <a:lnTo>
                    <a:pt x="789676" y="494760"/>
                  </a:lnTo>
                  <a:lnTo>
                    <a:pt x="780657" y="515017"/>
                  </a:lnTo>
                  <a:lnTo>
                    <a:pt x="762841" y="531750"/>
                  </a:lnTo>
                  <a:lnTo>
                    <a:pt x="739913" y="542042"/>
                  </a:lnTo>
                  <a:lnTo>
                    <a:pt x="714776" y="545089"/>
                  </a:lnTo>
                  <a:close/>
                </a:path>
                <a:path w="1144905" h="852804">
                  <a:moveTo>
                    <a:pt x="751101" y="852793"/>
                  </a:moveTo>
                  <a:lnTo>
                    <a:pt x="726657" y="847791"/>
                  </a:lnTo>
                  <a:lnTo>
                    <a:pt x="707627" y="835328"/>
                  </a:lnTo>
                  <a:lnTo>
                    <a:pt x="697260" y="818024"/>
                  </a:lnTo>
                  <a:lnTo>
                    <a:pt x="696248" y="798121"/>
                  </a:lnTo>
                  <a:lnTo>
                    <a:pt x="705285" y="777864"/>
                  </a:lnTo>
                  <a:lnTo>
                    <a:pt x="723101" y="761131"/>
                  </a:lnTo>
                  <a:lnTo>
                    <a:pt x="746028" y="750839"/>
                  </a:lnTo>
                  <a:lnTo>
                    <a:pt x="771165" y="747792"/>
                  </a:lnTo>
                  <a:lnTo>
                    <a:pt x="795609" y="752794"/>
                  </a:lnTo>
                  <a:lnTo>
                    <a:pt x="814639" y="765240"/>
                  </a:lnTo>
                  <a:lnTo>
                    <a:pt x="825006" y="782547"/>
                  </a:lnTo>
                  <a:lnTo>
                    <a:pt x="826018" y="802459"/>
                  </a:lnTo>
                  <a:lnTo>
                    <a:pt x="816981" y="822721"/>
                  </a:lnTo>
                  <a:lnTo>
                    <a:pt x="799166" y="839455"/>
                  </a:lnTo>
                  <a:lnTo>
                    <a:pt x="776238" y="849747"/>
                  </a:lnTo>
                  <a:lnTo>
                    <a:pt x="751101" y="852793"/>
                  </a:lnTo>
                  <a:close/>
                </a:path>
                <a:path w="1144905" h="852804">
                  <a:moveTo>
                    <a:pt x="946865" y="641630"/>
                  </a:moveTo>
                  <a:lnTo>
                    <a:pt x="922421" y="636628"/>
                  </a:lnTo>
                  <a:lnTo>
                    <a:pt x="903397" y="624165"/>
                  </a:lnTo>
                  <a:lnTo>
                    <a:pt x="893039" y="606860"/>
                  </a:lnTo>
                  <a:lnTo>
                    <a:pt x="892029" y="586958"/>
                  </a:lnTo>
                  <a:lnTo>
                    <a:pt x="901049" y="566701"/>
                  </a:lnTo>
                  <a:lnTo>
                    <a:pt x="918864" y="549968"/>
                  </a:lnTo>
                  <a:lnTo>
                    <a:pt x="941792" y="539676"/>
                  </a:lnTo>
                  <a:lnTo>
                    <a:pt x="966929" y="536629"/>
                  </a:lnTo>
                  <a:lnTo>
                    <a:pt x="991373" y="541631"/>
                  </a:lnTo>
                  <a:lnTo>
                    <a:pt x="1010397" y="554100"/>
                  </a:lnTo>
                  <a:lnTo>
                    <a:pt x="1020755" y="571414"/>
                  </a:lnTo>
                  <a:lnTo>
                    <a:pt x="1021765" y="591319"/>
                  </a:lnTo>
                  <a:lnTo>
                    <a:pt x="1012745" y="611558"/>
                  </a:lnTo>
                  <a:lnTo>
                    <a:pt x="994930" y="628292"/>
                  </a:lnTo>
                  <a:lnTo>
                    <a:pt x="972002" y="638583"/>
                  </a:lnTo>
                  <a:lnTo>
                    <a:pt x="946865" y="641630"/>
                  </a:lnTo>
                  <a:close/>
                </a:path>
                <a:path w="1144905" h="852804">
                  <a:moveTo>
                    <a:pt x="977062" y="148314"/>
                  </a:moveTo>
                  <a:lnTo>
                    <a:pt x="954424" y="148314"/>
                  </a:lnTo>
                  <a:lnTo>
                    <a:pt x="945900" y="148073"/>
                  </a:lnTo>
                  <a:lnTo>
                    <a:pt x="939933" y="147137"/>
                  </a:lnTo>
                  <a:lnTo>
                    <a:pt x="936253" y="133409"/>
                  </a:lnTo>
                  <a:lnTo>
                    <a:pt x="935728" y="107404"/>
                  </a:lnTo>
                  <a:lnTo>
                    <a:pt x="937305" y="81560"/>
                  </a:lnTo>
                  <a:lnTo>
                    <a:pt x="974553" y="64821"/>
                  </a:lnTo>
                  <a:lnTo>
                    <a:pt x="996208" y="63598"/>
                  </a:lnTo>
                  <a:lnTo>
                    <a:pt x="995906" y="41781"/>
                  </a:lnTo>
                  <a:lnTo>
                    <a:pt x="1011929" y="1927"/>
                  </a:lnTo>
                  <a:lnTo>
                    <a:pt x="1037297" y="0"/>
                  </a:lnTo>
                  <a:lnTo>
                    <a:pt x="1062193" y="1104"/>
                  </a:lnTo>
                  <a:lnTo>
                    <a:pt x="1074952" y="6064"/>
                  </a:lnTo>
                  <a:lnTo>
                    <a:pt x="1075930" y="11540"/>
                  </a:lnTo>
                  <a:lnTo>
                    <a:pt x="1075992" y="11886"/>
                  </a:lnTo>
                  <a:lnTo>
                    <a:pt x="1077177" y="23723"/>
                  </a:lnTo>
                  <a:lnTo>
                    <a:pt x="1078438" y="40353"/>
                  </a:lnTo>
                  <a:lnTo>
                    <a:pt x="1079687" y="60249"/>
                  </a:lnTo>
                  <a:lnTo>
                    <a:pt x="1079706" y="60551"/>
                  </a:lnTo>
                  <a:lnTo>
                    <a:pt x="1124067" y="60551"/>
                  </a:lnTo>
                  <a:lnTo>
                    <a:pt x="1132708" y="60957"/>
                  </a:lnTo>
                  <a:lnTo>
                    <a:pt x="1138297" y="62095"/>
                  </a:lnTo>
                  <a:lnTo>
                    <a:pt x="1142440" y="76272"/>
                  </a:lnTo>
                  <a:lnTo>
                    <a:pt x="1144377" y="101640"/>
                  </a:lnTo>
                  <a:lnTo>
                    <a:pt x="1143274" y="126536"/>
                  </a:lnTo>
                  <a:lnTo>
                    <a:pt x="1103786" y="142764"/>
                  </a:lnTo>
                  <a:lnTo>
                    <a:pt x="1083444" y="144049"/>
                  </a:lnTo>
                  <a:lnTo>
                    <a:pt x="1083536" y="147787"/>
                  </a:lnTo>
                  <a:lnTo>
                    <a:pt x="999255" y="147787"/>
                  </a:lnTo>
                  <a:lnTo>
                    <a:pt x="977062" y="148314"/>
                  </a:lnTo>
                  <a:close/>
                </a:path>
                <a:path w="1144905" h="852804">
                  <a:moveTo>
                    <a:pt x="1124067" y="60551"/>
                  </a:moveTo>
                  <a:lnTo>
                    <a:pt x="1079706" y="60551"/>
                  </a:lnTo>
                  <a:lnTo>
                    <a:pt x="1101889" y="60249"/>
                  </a:lnTo>
                  <a:lnTo>
                    <a:pt x="1117643" y="60249"/>
                  </a:lnTo>
                  <a:lnTo>
                    <a:pt x="1124067" y="60551"/>
                  </a:lnTo>
                  <a:close/>
                </a:path>
                <a:path w="1144905" h="852804">
                  <a:moveTo>
                    <a:pt x="1043102" y="208633"/>
                  </a:moveTo>
                  <a:lnTo>
                    <a:pt x="1004009" y="204428"/>
                  </a:lnTo>
                  <a:lnTo>
                    <a:pt x="999285" y="148314"/>
                  </a:lnTo>
                  <a:lnTo>
                    <a:pt x="999255" y="147787"/>
                  </a:lnTo>
                  <a:lnTo>
                    <a:pt x="1083536" y="147787"/>
                  </a:lnTo>
                  <a:lnTo>
                    <a:pt x="1083995" y="166608"/>
                  </a:lnTo>
                  <a:lnTo>
                    <a:pt x="1084074" y="187261"/>
                  </a:lnTo>
                  <a:lnTo>
                    <a:pt x="1083770" y="198348"/>
                  </a:lnTo>
                  <a:lnTo>
                    <a:pt x="1082835" y="204428"/>
                  </a:lnTo>
                  <a:lnTo>
                    <a:pt x="1069107" y="208108"/>
                  </a:lnTo>
                  <a:lnTo>
                    <a:pt x="1043102" y="208633"/>
                  </a:lnTo>
                  <a:close/>
                </a:path>
              </a:pathLst>
            </a:custGeom>
            <a:solidFill>
              <a:srgbClr val="336F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68713" y="7455605"/>
              <a:ext cx="769620" cy="939165"/>
            </a:xfrm>
            <a:custGeom>
              <a:avLst/>
              <a:gdLst/>
              <a:ahLst/>
              <a:cxnLst/>
              <a:rect l="l" t="t" r="r" b="b"/>
              <a:pathLst>
                <a:path w="769619" h="939165">
                  <a:moveTo>
                    <a:pt x="200680" y="253341"/>
                  </a:moveTo>
                  <a:lnTo>
                    <a:pt x="122770" y="252710"/>
                  </a:lnTo>
                  <a:lnTo>
                    <a:pt x="61841" y="240100"/>
                  </a:lnTo>
                  <a:lnTo>
                    <a:pt x="20751" y="222835"/>
                  </a:lnTo>
                  <a:lnTo>
                    <a:pt x="1403" y="183714"/>
                  </a:lnTo>
                  <a:lnTo>
                    <a:pt x="0" y="128845"/>
                  </a:lnTo>
                  <a:lnTo>
                    <a:pt x="242" y="71690"/>
                  </a:lnTo>
                  <a:lnTo>
                    <a:pt x="4225" y="40309"/>
                  </a:lnTo>
                  <a:lnTo>
                    <a:pt x="71592" y="15710"/>
                  </a:lnTo>
                  <a:lnTo>
                    <a:pt x="136704" y="3070"/>
                  </a:lnTo>
                  <a:lnTo>
                    <a:pt x="197486" y="0"/>
                  </a:lnTo>
                  <a:lnTo>
                    <a:pt x="251866" y="4111"/>
                  </a:lnTo>
                  <a:lnTo>
                    <a:pt x="297770" y="13016"/>
                  </a:lnTo>
                  <a:lnTo>
                    <a:pt x="333125" y="24327"/>
                  </a:lnTo>
                  <a:lnTo>
                    <a:pt x="355859" y="35656"/>
                  </a:lnTo>
                  <a:lnTo>
                    <a:pt x="363897" y="44615"/>
                  </a:lnTo>
                  <a:lnTo>
                    <a:pt x="363897" y="217829"/>
                  </a:lnTo>
                  <a:lnTo>
                    <a:pt x="354416" y="221915"/>
                  </a:lnTo>
                  <a:lnTo>
                    <a:pt x="325013" y="231684"/>
                  </a:lnTo>
                  <a:lnTo>
                    <a:pt x="274247" y="243404"/>
                  </a:lnTo>
                  <a:lnTo>
                    <a:pt x="200680" y="253341"/>
                  </a:lnTo>
                  <a:close/>
                </a:path>
                <a:path w="769619" h="939165">
                  <a:moveTo>
                    <a:pt x="547319" y="938613"/>
                  </a:moveTo>
                  <a:lnTo>
                    <a:pt x="495077" y="937754"/>
                  </a:lnTo>
                  <a:lnTo>
                    <a:pt x="447229" y="933446"/>
                  </a:lnTo>
                  <a:lnTo>
                    <a:pt x="405331" y="926595"/>
                  </a:lnTo>
                  <a:lnTo>
                    <a:pt x="345613" y="908893"/>
                  </a:lnTo>
                  <a:lnTo>
                    <a:pt x="344588" y="846282"/>
                  </a:lnTo>
                  <a:lnTo>
                    <a:pt x="343932" y="796577"/>
                  </a:lnTo>
                  <a:lnTo>
                    <a:pt x="343711" y="763099"/>
                  </a:lnTo>
                  <a:lnTo>
                    <a:pt x="343988" y="749170"/>
                  </a:lnTo>
                  <a:lnTo>
                    <a:pt x="390548" y="726531"/>
                  </a:lnTo>
                  <a:lnTo>
                    <a:pt x="437636" y="719983"/>
                  </a:lnTo>
                  <a:lnTo>
                    <a:pt x="494180" y="716416"/>
                  </a:lnTo>
                  <a:lnTo>
                    <a:pt x="555369" y="715679"/>
                  </a:lnTo>
                  <a:lnTo>
                    <a:pt x="616392" y="717622"/>
                  </a:lnTo>
                  <a:lnTo>
                    <a:pt x="672435" y="722092"/>
                  </a:lnTo>
                  <a:lnTo>
                    <a:pt x="718688" y="728941"/>
                  </a:lnTo>
                  <a:lnTo>
                    <a:pt x="762576" y="749170"/>
                  </a:lnTo>
                  <a:lnTo>
                    <a:pt x="764791" y="792880"/>
                  </a:lnTo>
                  <a:lnTo>
                    <a:pt x="766736" y="835769"/>
                  </a:lnTo>
                  <a:lnTo>
                    <a:pt x="769077" y="889431"/>
                  </a:lnTo>
                  <a:lnTo>
                    <a:pt x="714833" y="911433"/>
                  </a:lnTo>
                  <a:lnTo>
                    <a:pt x="658754" y="926360"/>
                  </a:lnTo>
                  <a:lnTo>
                    <a:pt x="602397" y="935118"/>
                  </a:lnTo>
                  <a:lnTo>
                    <a:pt x="547319" y="938613"/>
                  </a:lnTo>
                  <a:close/>
                </a:path>
              </a:pathLst>
            </a:custGeom>
            <a:solidFill>
              <a:srgbClr val="ECD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31060" y="8210029"/>
              <a:ext cx="373380" cy="34290"/>
            </a:xfrm>
            <a:custGeom>
              <a:avLst/>
              <a:gdLst/>
              <a:ahLst/>
              <a:cxnLst/>
              <a:rect l="l" t="t" r="r" b="b"/>
              <a:pathLst>
                <a:path w="373380" h="34290">
                  <a:moveTo>
                    <a:pt x="939" y="0"/>
                  </a:moveTo>
                  <a:lnTo>
                    <a:pt x="0" y="279"/>
                  </a:lnTo>
                  <a:lnTo>
                    <a:pt x="279" y="355"/>
                  </a:lnTo>
                  <a:lnTo>
                    <a:pt x="812" y="520"/>
                  </a:lnTo>
                  <a:lnTo>
                    <a:pt x="939" y="723"/>
                  </a:lnTo>
                  <a:lnTo>
                    <a:pt x="939" y="0"/>
                  </a:lnTo>
                  <a:close/>
                </a:path>
                <a:path w="373380" h="34290">
                  <a:moveTo>
                    <a:pt x="3454" y="965"/>
                  </a:moveTo>
                  <a:lnTo>
                    <a:pt x="2400" y="279"/>
                  </a:lnTo>
                  <a:lnTo>
                    <a:pt x="3009" y="889"/>
                  </a:lnTo>
                  <a:lnTo>
                    <a:pt x="3454" y="965"/>
                  </a:lnTo>
                  <a:close/>
                </a:path>
                <a:path w="373380" h="34290">
                  <a:moveTo>
                    <a:pt x="8572" y="3568"/>
                  </a:moveTo>
                  <a:lnTo>
                    <a:pt x="8407" y="3454"/>
                  </a:lnTo>
                  <a:lnTo>
                    <a:pt x="8089" y="3327"/>
                  </a:lnTo>
                  <a:lnTo>
                    <a:pt x="7518" y="3162"/>
                  </a:lnTo>
                  <a:lnTo>
                    <a:pt x="7759" y="3289"/>
                  </a:lnTo>
                  <a:lnTo>
                    <a:pt x="8204" y="3454"/>
                  </a:lnTo>
                  <a:lnTo>
                    <a:pt x="8572" y="3568"/>
                  </a:lnTo>
                  <a:close/>
                </a:path>
                <a:path w="373380" h="34290">
                  <a:moveTo>
                    <a:pt x="31432" y="16205"/>
                  </a:moveTo>
                  <a:lnTo>
                    <a:pt x="30835" y="15824"/>
                  </a:lnTo>
                  <a:lnTo>
                    <a:pt x="29616" y="15062"/>
                  </a:lnTo>
                  <a:lnTo>
                    <a:pt x="29730" y="15316"/>
                  </a:lnTo>
                  <a:lnTo>
                    <a:pt x="29959" y="15824"/>
                  </a:lnTo>
                  <a:lnTo>
                    <a:pt x="30289" y="15824"/>
                  </a:lnTo>
                  <a:lnTo>
                    <a:pt x="31432" y="16205"/>
                  </a:lnTo>
                  <a:close/>
                </a:path>
                <a:path w="373380" h="34290">
                  <a:moveTo>
                    <a:pt x="58254" y="19380"/>
                  </a:moveTo>
                  <a:lnTo>
                    <a:pt x="57772" y="19253"/>
                  </a:lnTo>
                  <a:lnTo>
                    <a:pt x="58000" y="19380"/>
                  </a:lnTo>
                  <a:lnTo>
                    <a:pt x="58191" y="19380"/>
                  </a:lnTo>
                  <a:close/>
                </a:path>
                <a:path w="373380" h="34290">
                  <a:moveTo>
                    <a:pt x="71399" y="25730"/>
                  </a:moveTo>
                  <a:lnTo>
                    <a:pt x="71259" y="25615"/>
                  </a:lnTo>
                  <a:lnTo>
                    <a:pt x="70954" y="25730"/>
                  </a:lnTo>
                  <a:lnTo>
                    <a:pt x="71399" y="25730"/>
                  </a:lnTo>
                  <a:close/>
                </a:path>
                <a:path w="373380" h="34290">
                  <a:moveTo>
                    <a:pt x="127419" y="32092"/>
                  </a:moveTo>
                  <a:lnTo>
                    <a:pt x="127254" y="32131"/>
                  </a:lnTo>
                  <a:lnTo>
                    <a:pt x="127419" y="32092"/>
                  </a:lnTo>
                  <a:close/>
                </a:path>
                <a:path w="373380" h="34290">
                  <a:moveTo>
                    <a:pt x="127711" y="32664"/>
                  </a:moveTo>
                  <a:lnTo>
                    <a:pt x="127177" y="32423"/>
                  </a:lnTo>
                  <a:lnTo>
                    <a:pt x="127254" y="32169"/>
                  </a:lnTo>
                  <a:lnTo>
                    <a:pt x="126441" y="32575"/>
                  </a:lnTo>
                  <a:lnTo>
                    <a:pt x="127711" y="32664"/>
                  </a:lnTo>
                  <a:close/>
                </a:path>
                <a:path w="373380" h="34290">
                  <a:moveTo>
                    <a:pt x="141897" y="33223"/>
                  </a:moveTo>
                  <a:lnTo>
                    <a:pt x="140347" y="33223"/>
                  </a:lnTo>
                  <a:lnTo>
                    <a:pt x="141808" y="33731"/>
                  </a:lnTo>
                  <a:lnTo>
                    <a:pt x="141846" y="33477"/>
                  </a:lnTo>
                  <a:lnTo>
                    <a:pt x="141871" y="33312"/>
                  </a:lnTo>
                  <a:close/>
                </a:path>
                <a:path w="373380" h="34290">
                  <a:moveTo>
                    <a:pt x="142036" y="32334"/>
                  </a:moveTo>
                  <a:lnTo>
                    <a:pt x="141262" y="32080"/>
                  </a:lnTo>
                  <a:lnTo>
                    <a:pt x="140970" y="32080"/>
                  </a:lnTo>
                  <a:lnTo>
                    <a:pt x="142036" y="32334"/>
                  </a:lnTo>
                  <a:close/>
                </a:path>
                <a:path w="373380" h="34290">
                  <a:moveTo>
                    <a:pt x="151066" y="33477"/>
                  </a:moveTo>
                  <a:lnTo>
                    <a:pt x="150660" y="33350"/>
                  </a:lnTo>
                  <a:lnTo>
                    <a:pt x="150698" y="33477"/>
                  </a:lnTo>
                  <a:lnTo>
                    <a:pt x="151066" y="33477"/>
                  </a:lnTo>
                  <a:close/>
                </a:path>
                <a:path w="373380" h="34290">
                  <a:moveTo>
                    <a:pt x="169430" y="33553"/>
                  </a:moveTo>
                  <a:lnTo>
                    <a:pt x="169227" y="33388"/>
                  </a:lnTo>
                  <a:lnTo>
                    <a:pt x="168948" y="33350"/>
                  </a:lnTo>
                  <a:lnTo>
                    <a:pt x="168338" y="33350"/>
                  </a:lnTo>
                  <a:lnTo>
                    <a:pt x="169354" y="33718"/>
                  </a:lnTo>
                  <a:lnTo>
                    <a:pt x="169430" y="33553"/>
                  </a:lnTo>
                  <a:close/>
                </a:path>
                <a:path w="373380" h="34290">
                  <a:moveTo>
                    <a:pt x="176669" y="33477"/>
                  </a:moveTo>
                  <a:lnTo>
                    <a:pt x="175526" y="33223"/>
                  </a:lnTo>
                  <a:lnTo>
                    <a:pt x="173863" y="32854"/>
                  </a:lnTo>
                  <a:lnTo>
                    <a:pt x="174104" y="33223"/>
                  </a:lnTo>
                  <a:lnTo>
                    <a:pt x="174256" y="33350"/>
                  </a:lnTo>
                  <a:lnTo>
                    <a:pt x="174434" y="33477"/>
                  </a:lnTo>
                  <a:lnTo>
                    <a:pt x="176669" y="33477"/>
                  </a:lnTo>
                  <a:close/>
                </a:path>
                <a:path w="373380" h="34290">
                  <a:moveTo>
                    <a:pt x="197637" y="31610"/>
                  </a:moveTo>
                  <a:lnTo>
                    <a:pt x="196469" y="31394"/>
                  </a:lnTo>
                  <a:lnTo>
                    <a:pt x="196329" y="31356"/>
                  </a:lnTo>
                  <a:lnTo>
                    <a:pt x="196621" y="31445"/>
                  </a:lnTo>
                  <a:lnTo>
                    <a:pt x="197027" y="31521"/>
                  </a:lnTo>
                  <a:lnTo>
                    <a:pt x="197637" y="31610"/>
                  </a:lnTo>
                  <a:close/>
                </a:path>
                <a:path w="373380" h="34290">
                  <a:moveTo>
                    <a:pt x="197675" y="31407"/>
                  </a:moveTo>
                  <a:lnTo>
                    <a:pt x="197548" y="31318"/>
                  </a:lnTo>
                  <a:lnTo>
                    <a:pt x="197472" y="31153"/>
                  </a:lnTo>
                  <a:lnTo>
                    <a:pt x="197307" y="31203"/>
                  </a:lnTo>
                  <a:lnTo>
                    <a:pt x="197675" y="31407"/>
                  </a:lnTo>
                  <a:close/>
                </a:path>
                <a:path w="373380" h="34290">
                  <a:moveTo>
                    <a:pt x="210019" y="31191"/>
                  </a:moveTo>
                  <a:lnTo>
                    <a:pt x="206781" y="31699"/>
                  </a:lnTo>
                  <a:lnTo>
                    <a:pt x="209981" y="31699"/>
                  </a:lnTo>
                  <a:lnTo>
                    <a:pt x="210019" y="31191"/>
                  </a:lnTo>
                  <a:close/>
                </a:path>
                <a:path w="373380" h="34290">
                  <a:moveTo>
                    <a:pt x="211734" y="31203"/>
                  </a:moveTo>
                  <a:lnTo>
                    <a:pt x="211556" y="30962"/>
                  </a:lnTo>
                  <a:lnTo>
                    <a:pt x="210832" y="31076"/>
                  </a:lnTo>
                  <a:lnTo>
                    <a:pt x="211734" y="31203"/>
                  </a:lnTo>
                  <a:close/>
                </a:path>
                <a:path w="373380" h="34290">
                  <a:moveTo>
                    <a:pt x="244055" y="24333"/>
                  </a:moveTo>
                  <a:lnTo>
                    <a:pt x="243801" y="24333"/>
                  </a:lnTo>
                  <a:lnTo>
                    <a:pt x="243903" y="24460"/>
                  </a:lnTo>
                  <a:lnTo>
                    <a:pt x="244055" y="24333"/>
                  </a:lnTo>
                  <a:close/>
                </a:path>
                <a:path w="373380" h="34290">
                  <a:moveTo>
                    <a:pt x="268655" y="24980"/>
                  </a:moveTo>
                  <a:lnTo>
                    <a:pt x="268490" y="23964"/>
                  </a:lnTo>
                  <a:lnTo>
                    <a:pt x="268249" y="25019"/>
                  </a:lnTo>
                  <a:lnTo>
                    <a:pt x="268655" y="24980"/>
                  </a:lnTo>
                  <a:close/>
                </a:path>
                <a:path w="373380" h="34290">
                  <a:moveTo>
                    <a:pt x="270979" y="26492"/>
                  </a:moveTo>
                  <a:lnTo>
                    <a:pt x="270573" y="26441"/>
                  </a:lnTo>
                  <a:lnTo>
                    <a:pt x="270281" y="26403"/>
                  </a:lnTo>
                  <a:lnTo>
                    <a:pt x="270116" y="26327"/>
                  </a:lnTo>
                  <a:lnTo>
                    <a:pt x="270319" y="26530"/>
                  </a:lnTo>
                  <a:lnTo>
                    <a:pt x="270979" y="26492"/>
                  </a:lnTo>
                  <a:close/>
                </a:path>
                <a:path w="373380" h="34290">
                  <a:moveTo>
                    <a:pt x="272288" y="25730"/>
                  </a:moveTo>
                  <a:lnTo>
                    <a:pt x="271703" y="25730"/>
                  </a:lnTo>
                  <a:lnTo>
                    <a:pt x="270814" y="26238"/>
                  </a:lnTo>
                  <a:lnTo>
                    <a:pt x="272237" y="25984"/>
                  </a:lnTo>
                  <a:lnTo>
                    <a:pt x="272288" y="25730"/>
                  </a:lnTo>
                  <a:close/>
                </a:path>
                <a:path w="373380" h="34290">
                  <a:moveTo>
                    <a:pt x="287426" y="19786"/>
                  </a:moveTo>
                  <a:lnTo>
                    <a:pt x="286651" y="19697"/>
                  </a:lnTo>
                  <a:lnTo>
                    <a:pt x="285800" y="19697"/>
                  </a:lnTo>
                  <a:lnTo>
                    <a:pt x="285038" y="20104"/>
                  </a:lnTo>
                  <a:lnTo>
                    <a:pt x="285191" y="20104"/>
                  </a:lnTo>
                  <a:lnTo>
                    <a:pt x="285318" y="20142"/>
                  </a:lnTo>
                  <a:lnTo>
                    <a:pt x="285483" y="20142"/>
                  </a:lnTo>
                  <a:lnTo>
                    <a:pt x="286092" y="19989"/>
                  </a:lnTo>
                  <a:lnTo>
                    <a:pt x="286702" y="19862"/>
                  </a:lnTo>
                  <a:lnTo>
                    <a:pt x="287426" y="19786"/>
                  </a:lnTo>
                  <a:close/>
                </a:path>
                <a:path w="373380" h="34290">
                  <a:moveTo>
                    <a:pt x="288607" y="23444"/>
                  </a:moveTo>
                  <a:lnTo>
                    <a:pt x="287921" y="23444"/>
                  </a:lnTo>
                  <a:lnTo>
                    <a:pt x="287870" y="23190"/>
                  </a:lnTo>
                  <a:lnTo>
                    <a:pt x="287375" y="23355"/>
                  </a:lnTo>
                  <a:lnTo>
                    <a:pt x="287591" y="23444"/>
                  </a:lnTo>
                  <a:lnTo>
                    <a:pt x="287769" y="23444"/>
                  </a:lnTo>
                  <a:lnTo>
                    <a:pt x="288569" y="23825"/>
                  </a:lnTo>
                  <a:lnTo>
                    <a:pt x="288607" y="23444"/>
                  </a:lnTo>
                  <a:close/>
                </a:path>
                <a:path w="373380" h="34290">
                  <a:moveTo>
                    <a:pt x="289547" y="19786"/>
                  </a:moveTo>
                  <a:lnTo>
                    <a:pt x="288683" y="19697"/>
                  </a:lnTo>
                  <a:lnTo>
                    <a:pt x="287426" y="19786"/>
                  </a:lnTo>
                  <a:lnTo>
                    <a:pt x="288442" y="19939"/>
                  </a:lnTo>
                  <a:lnTo>
                    <a:pt x="289293" y="20193"/>
                  </a:lnTo>
                  <a:lnTo>
                    <a:pt x="289547" y="19786"/>
                  </a:lnTo>
                  <a:close/>
                </a:path>
                <a:path w="373380" h="34290">
                  <a:moveTo>
                    <a:pt x="294703" y="22783"/>
                  </a:moveTo>
                  <a:lnTo>
                    <a:pt x="293154" y="22834"/>
                  </a:lnTo>
                  <a:lnTo>
                    <a:pt x="293039" y="23037"/>
                  </a:lnTo>
                  <a:lnTo>
                    <a:pt x="290842" y="23647"/>
                  </a:lnTo>
                  <a:lnTo>
                    <a:pt x="292912" y="23317"/>
                  </a:lnTo>
                  <a:lnTo>
                    <a:pt x="293077" y="23152"/>
                  </a:lnTo>
                  <a:lnTo>
                    <a:pt x="294703" y="22783"/>
                  </a:lnTo>
                  <a:close/>
                </a:path>
                <a:path w="373380" h="34290">
                  <a:moveTo>
                    <a:pt x="297954" y="22021"/>
                  </a:moveTo>
                  <a:lnTo>
                    <a:pt x="297510" y="21971"/>
                  </a:lnTo>
                  <a:lnTo>
                    <a:pt x="297180" y="21729"/>
                  </a:lnTo>
                  <a:lnTo>
                    <a:pt x="297218" y="22377"/>
                  </a:lnTo>
                  <a:lnTo>
                    <a:pt x="297954" y="22021"/>
                  </a:lnTo>
                  <a:close/>
                </a:path>
                <a:path w="373380" h="34290">
                  <a:moveTo>
                    <a:pt x="299148" y="20523"/>
                  </a:moveTo>
                  <a:lnTo>
                    <a:pt x="298602" y="20269"/>
                  </a:lnTo>
                  <a:lnTo>
                    <a:pt x="297383" y="20523"/>
                  </a:lnTo>
                  <a:lnTo>
                    <a:pt x="299148" y="20523"/>
                  </a:lnTo>
                  <a:close/>
                </a:path>
                <a:path w="373380" h="34290">
                  <a:moveTo>
                    <a:pt x="308229" y="16776"/>
                  </a:moveTo>
                  <a:lnTo>
                    <a:pt x="307708" y="16852"/>
                  </a:lnTo>
                  <a:lnTo>
                    <a:pt x="308229" y="16776"/>
                  </a:lnTo>
                  <a:close/>
                </a:path>
                <a:path w="373380" h="34290">
                  <a:moveTo>
                    <a:pt x="308356" y="16979"/>
                  </a:moveTo>
                  <a:lnTo>
                    <a:pt x="308076" y="16941"/>
                  </a:lnTo>
                  <a:lnTo>
                    <a:pt x="307784" y="16979"/>
                  </a:lnTo>
                  <a:lnTo>
                    <a:pt x="308356" y="16979"/>
                  </a:lnTo>
                  <a:close/>
                </a:path>
                <a:path w="373380" h="34290">
                  <a:moveTo>
                    <a:pt x="310832" y="18808"/>
                  </a:moveTo>
                  <a:lnTo>
                    <a:pt x="309905" y="18923"/>
                  </a:lnTo>
                  <a:lnTo>
                    <a:pt x="308889" y="18973"/>
                  </a:lnTo>
                  <a:lnTo>
                    <a:pt x="308927" y="19126"/>
                  </a:lnTo>
                  <a:lnTo>
                    <a:pt x="310464" y="19050"/>
                  </a:lnTo>
                  <a:lnTo>
                    <a:pt x="310832" y="18808"/>
                  </a:lnTo>
                  <a:close/>
                </a:path>
                <a:path w="373380" h="34290">
                  <a:moveTo>
                    <a:pt x="312051" y="18516"/>
                  </a:moveTo>
                  <a:lnTo>
                    <a:pt x="311810" y="18567"/>
                  </a:lnTo>
                  <a:lnTo>
                    <a:pt x="311238" y="18681"/>
                  </a:lnTo>
                  <a:lnTo>
                    <a:pt x="310870" y="18808"/>
                  </a:lnTo>
                  <a:lnTo>
                    <a:pt x="311365" y="18719"/>
                  </a:lnTo>
                  <a:lnTo>
                    <a:pt x="311810" y="18643"/>
                  </a:lnTo>
                  <a:lnTo>
                    <a:pt x="312051" y="18516"/>
                  </a:lnTo>
                  <a:close/>
                </a:path>
                <a:path w="373380" h="34290">
                  <a:moveTo>
                    <a:pt x="312508" y="17983"/>
                  </a:moveTo>
                  <a:lnTo>
                    <a:pt x="311721" y="17729"/>
                  </a:lnTo>
                  <a:lnTo>
                    <a:pt x="311213" y="17983"/>
                  </a:lnTo>
                  <a:lnTo>
                    <a:pt x="312508" y="17983"/>
                  </a:lnTo>
                  <a:close/>
                </a:path>
                <a:path w="373380" h="34290">
                  <a:moveTo>
                    <a:pt x="314413" y="18808"/>
                  </a:moveTo>
                  <a:lnTo>
                    <a:pt x="313956" y="18770"/>
                  </a:lnTo>
                  <a:lnTo>
                    <a:pt x="312864" y="18884"/>
                  </a:lnTo>
                  <a:lnTo>
                    <a:pt x="314413" y="18808"/>
                  </a:lnTo>
                  <a:close/>
                </a:path>
                <a:path w="373380" h="34290">
                  <a:moveTo>
                    <a:pt x="316445" y="18364"/>
                  </a:moveTo>
                  <a:lnTo>
                    <a:pt x="316039" y="17907"/>
                  </a:lnTo>
                  <a:lnTo>
                    <a:pt x="315544" y="18402"/>
                  </a:lnTo>
                  <a:lnTo>
                    <a:pt x="316445" y="18364"/>
                  </a:lnTo>
                  <a:close/>
                </a:path>
                <a:path w="373380" h="34290">
                  <a:moveTo>
                    <a:pt x="317411" y="16446"/>
                  </a:moveTo>
                  <a:lnTo>
                    <a:pt x="316445" y="16776"/>
                  </a:lnTo>
                  <a:lnTo>
                    <a:pt x="315468" y="17145"/>
                  </a:lnTo>
                  <a:lnTo>
                    <a:pt x="315620" y="17551"/>
                  </a:lnTo>
                  <a:lnTo>
                    <a:pt x="310553" y="17094"/>
                  </a:lnTo>
                  <a:lnTo>
                    <a:pt x="314045" y="17094"/>
                  </a:lnTo>
                  <a:lnTo>
                    <a:pt x="314921" y="16713"/>
                  </a:lnTo>
                  <a:lnTo>
                    <a:pt x="316509" y="15824"/>
                  </a:lnTo>
                  <a:lnTo>
                    <a:pt x="313626" y="15824"/>
                  </a:lnTo>
                  <a:lnTo>
                    <a:pt x="313385" y="15824"/>
                  </a:lnTo>
                  <a:lnTo>
                    <a:pt x="312724" y="15824"/>
                  </a:lnTo>
                  <a:lnTo>
                    <a:pt x="312369" y="16090"/>
                  </a:lnTo>
                  <a:lnTo>
                    <a:pt x="312216" y="16205"/>
                  </a:lnTo>
                  <a:lnTo>
                    <a:pt x="311518" y="16713"/>
                  </a:lnTo>
                  <a:lnTo>
                    <a:pt x="310464" y="16408"/>
                  </a:lnTo>
                  <a:lnTo>
                    <a:pt x="309613" y="16408"/>
                  </a:lnTo>
                  <a:lnTo>
                    <a:pt x="310997" y="16713"/>
                  </a:lnTo>
                  <a:lnTo>
                    <a:pt x="308978" y="16713"/>
                  </a:lnTo>
                  <a:lnTo>
                    <a:pt x="308432" y="16776"/>
                  </a:lnTo>
                  <a:lnTo>
                    <a:pt x="308635" y="16776"/>
                  </a:lnTo>
                  <a:lnTo>
                    <a:pt x="308800" y="16738"/>
                  </a:lnTo>
                  <a:lnTo>
                    <a:pt x="308432" y="17094"/>
                  </a:lnTo>
                  <a:lnTo>
                    <a:pt x="309283" y="17094"/>
                  </a:lnTo>
                  <a:lnTo>
                    <a:pt x="308927" y="17602"/>
                  </a:lnTo>
                  <a:lnTo>
                    <a:pt x="309613" y="17602"/>
                  </a:lnTo>
                  <a:lnTo>
                    <a:pt x="307301" y="17983"/>
                  </a:lnTo>
                  <a:lnTo>
                    <a:pt x="306895" y="17983"/>
                  </a:lnTo>
                  <a:lnTo>
                    <a:pt x="306730" y="17983"/>
                  </a:lnTo>
                  <a:lnTo>
                    <a:pt x="305638" y="17983"/>
                  </a:lnTo>
                  <a:lnTo>
                    <a:pt x="304723" y="17983"/>
                  </a:lnTo>
                  <a:lnTo>
                    <a:pt x="304723" y="18402"/>
                  </a:lnTo>
                  <a:lnTo>
                    <a:pt x="304533" y="18491"/>
                  </a:lnTo>
                  <a:lnTo>
                    <a:pt x="304292" y="18491"/>
                  </a:lnTo>
                  <a:lnTo>
                    <a:pt x="304507" y="18453"/>
                  </a:lnTo>
                  <a:lnTo>
                    <a:pt x="304723" y="18402"/>
                  </a:lnTo>
                  <a:lnTo>
                    <a:pt x="304723" y="17983"/>
                  </a:lnTo>
                  <a:lnTo>
                    <a:pt x="304368" y="17983"/>
                  </a:lnTo>
                  <a:lnTo>
                    <a:pt x="304038" y="17983"/>
                  </a:lnTo>
                  <a:lnTo>
                    <a:pt x="305638" y="17551"/>
                  </a:lnTo>
                  <a:lnTo>
                    <a:pt x="306082" y="17589"/>
                  </a:lnTo>
                  <a:lnTo>
                    <a:pt x="305841" y="16979"/>
                  </a:lnTo>
                  <a:lnTo>
                    <a:pt x="306120" y="17094"/>
                  </a:lnTo>
                  <a:lnTo>
                    <a:pt x="306527" y="16535"/>
                  </a:lnTo>
                  <a:lnTo>
                    <a:pt x="303657" y="17983"/>
                  </a:lnTo>
                  <a:lnTo>
                    <a:pt x="302539" y="17983"/>
                  </a:lnTo>
                  <a:lnTo>
                    <a:pt x="303733" y="17602"/>
                  </a:lnTo>
                  <a:lnTo>
                    <a:pt x="299999" y="17602"/>
                  </a:lnTo>
                  <a:lnTo>
                    <a:pt x="299110" y="17983"/>
                  </a:lnTo>
                  <a:lnTo>
                    <a:pt x="298157" y="17983"/>
                  </a:lnTo>
                  <a:lnTo>
                    <a:pt x="53568" y="17983"/>
                  </a:lnTo>
                  <a:lnTo>
                    <a:pt x="52997" y="17602"/>
                  </a:lnTo>
                  <a:lnTo>
                    <a:pt x="53327" y="17983"/>
                  </a:lnTo>
                  <a:lnTo>
                    <a:pt x="52171" y="17602"/>
                  </a:lnTo>
                  <a:lnTo>
                    <a:pt x="50622" y="17094"/>
                  </a:lnTo>
                  <a:lnTo>
                    <a:pt x="49568" y="16751"/>
                  </a:lnTo>
                  <a:lnTo>
                    <a:pt x="49568" y="17602"/>
                  </a:lnTo>
                  <a:lnTo>
                    <a:pt x="48234" y="17094"/>
                  </a:lnTo>
                  <a:lnTo>
                    <a:pt x="48958" y="17094"/>
                  </a:lnTo>
                  <a:lnTo>
                    <a:pt x="49568" y="17602"/>
                  </a:lnTo>
                  <a:lnTo>
                    <a:pt x="49568" y="16751"/>
                  </a:lnTo>
                  <a:lnTo>
                    <a:pt x="48552" y="16408"/>
                  </a:lnTo>
                  <a:lnTo>
                    <a:pt x="48145" y="16408"/>
                  </a:lnTo>
                  <a:lnTo>
                    <a:pt x="42951" y="15824"/>
                  </a:lnTo>
                  <a:lnTo>
                    <a:pt x="44729" y="15824"/>
                  </a:lnTo>
                  <a:lnTo>
                    <a:pt x="41490" y="14173"/>
                  </a:lnTo>
                  <a:lnTo>
                    <a:pt x="39966" y="13792"/>
                  </a:lnTo>
                  <a:lnTo>
                    <a:pt x="37414" y="13157"/>
                  </a:lnTo>
                  <a:lnTo>
                    <a:pt x="37299" y="13411"/>
                  </a:lnTo>
                  <a:lnTo>
                    <a:pt x="37909" y="13792"/>
                  </a:lnTo>
                  <a:lnTo>
                    <a:pt x="36969" y="13792"/>
                  </a:lnTo>
                  <a:lnTo>
                    <a:pt x="36461" y="13411"/>
                  </a:lnTo>
                  <a:lnTo>
                    <a:pt x="35102" y="12395"/>
                  </a:lnTo>
                  <a:lnTo>
                    <a:pt x="34290" y="12141"/>
                  </a:lnTo>
                  <a:lnTo>
                    <a:pt x="34239" y="12395"/>
                  </a:lnTo>
                  <a:lnTo>
                    <a:pt x="34112" y="13030"/>
                  </a:lnTo>
                  <a:lnTo>
                    <a:pt x="33947" y="13030"/>
                  </a:lnTo>
                  <a:lnTo>
                    <a:pt x="33223" y="12395"/>
                  </a:lnTo>
                  <a:lnTo>
                    <a:pt x="32867" y="12141"/>
                  </a:lnTo>
                  <a:lnTo>
                    <a:pt x="33032" y="12395"/>
                  </a:lnTo>
                  <a:lnTo>
                    <a:pt x="32334" y="12395"/>
                  </a:lnTo>
                  <a:lnTo>
                    <a:pt x="31457" y="12014"/>
                  </a:lnTo>
                  <a:lnTo>
                    <a:pt x="25031" y="9220"/>
                  </a:lnTo>
                  <a:lnTo>
                    <a:pt x="23812" y="9042"/>
                  </a:lnTo>
                  <a:lnTo>
                    <a:pt x="23812" y="13411"/>
                  </a:lnTo>
                  <a:lnTo>
                    <a:pt x="23202" y="13030"/>
                  </a:lnTo>
                  <a:lnTo>
                    <a:pt x="23812" y="13411"/>
                  </a:lnTo>
                  <a:lnTo>
                    <a:pt x="23812" y="9042"/>
                  </a:lnTo>
                  <a:lnTo>
                    <a:pt x="17246" y="8077"/>
                  </a:lnTo>
                  <a:lnTo>
                    <a:pt x="16573" y="8077"/>
                  </a:lnTo>
                  <a:lnTo>
                    <a:pt x="11315" y="4648"/>
                  </a:lnTo>
                  <a:lnTo>
                    <a:pt x="9956" y="3759"/>
                  </a:lnTo>
                  <a:lnTo>
                    <a:pt x="9347" y="3759"/>
                  </a:lnTo>
                  <a:lnTo>
                    <a:pt x="8572" y="3505"/>
                  </a:lnTo>
                  <a:lnTo>
                    <a:pt x="9067" y="3759"/>
                  </a:lnTo>
                  <a:lnTo>
                    <a:pt x="7810" y="3759"/>
                  </a:lnTo>
                  <a:lnTo>
                    <a:pt x="6210" y="2743"/>
                  </a:lnTo>
                  <a:lnTo>
                    <a:pt x="5410" y="2235"/>
                  </a:lnTo>
                  <a:lnTo>
                    <a:pt x="4546" y="2743"/>
                  </a:lnTo>
                  <a:lnTo>
                    <a:pt x="1905" y="965"/>
                  </a:lnTo>
                  <a:lnTo>
                    <a:pt x="1346" y="1346"/>
                  </a:lnTo>
                  <a:lnTo>
                    <a:pt x="2400" y="1727"/>
                  </a:lnTo>
                  <a:lnTo>
                    <a:pt x="558" y="1727"/>
                  </a:lnTo>
                  <a:lnTo>
                    <a:pt x="3314" y="3759"/>
                  </a:lnTo>
                  <a:lnTo>
                    <a:pt x="3822" y="3759"/>
                  </a:lnTo>
                  <a:lnTo>
                    <a:pt x="3086" y="4902"/>
                  </a:lnTo>
                  <a:lnTo>
                    <a:pt x="4953" y="4648"/>
                  </a:lnTo>
                  <a:lnTo>
                    <a:pt x="6629" y="7569"/>
                  </a:lnTo>
                  <a:lnTo>
                    <a:pt x="8559" y="7569"/>
                  </a:lnTo>
                  <a:lnTo>
                    <a:pt x="10198" y="7962"/>
                  </a:lnTo>
                  <a:lnTo>
                    <a:pt x="9956" y="7772"/>
                  </a:lnTo>
                  <a:lnTo>
                    <a:pt x="10972" y="8077"/>
                  </a:lnTo>
                  <a:lnTo>
                    <a:pt x="12357" y="8839"/>
                  </a:lnTo>
                  <a:lnTo>
                    <a:pt x="12153" y="8839"/>
                  </a:lnTo>
                  <a:lnTo>
                    <a:pt x="16256" y="10236"/>
                  </a:lnTo>
                  <a:lnTo>
                    <a:pt x="17881" y="11252"/>
                  </a:lnTo>
                  <a:lnTo>
                    <a:pt x="20599" y="12395"/>
                  </a:lnTo>
                  <a:lnTo>
                    <a:pt x="20853" y="12509"/>
                  </a:lnTo>
                  <a:lnTo>
                    <a:pt x="22123" y="13030"/>
                  </a:lnTo>
                  <a:lnTo>
                    <a:pt x="22390" y="13030"/>
                  </a:lnTo>
                  <a:lnTo>
                    <a:pt x="22288" y="12750"/>
                  </a:lnTo>
                  <a:lnTo>
                    <a:pt x="22225" y="12522"/>
                  </a:lnTo>
                  <a:lnTo>
                    <a:pt x="22186" y="12395"/>
                  </a:lnTo>
                  <a:lnTo>
                    <a:pt x="21983" y="12395"/>
                  </a:lnTo>
                  <a:lnTo>
                    <a:pt x="21386" y="12395"/>
                  </a:lnTo>
                  <a:lnTo>
                    <a:pt x="22301" y="12014"/>
                  </a:lnTo>
                  <a:lnTo>
                    <a:pt x="22402" y="12141"/>
                  </a:lnTo>
                  <a:lnTo>
                    <a:pt x="22580" y="12395"/>
                  </a:lnTo>
                  <a:lnTo>
                    <a:pt x="22898" y="12852"/>
                  </a:lnTo>
                  <a:lnTo>
                    <a:pt x="23317" y="13411"/>
                  </a:lnTo>
                  <a:lnTo>
                    <a:pt x="29337" y="14427"/>
                  </a:lnTo>
                  <a:lnTo>
                    <a:pt x="29616" y="15062"/>
                  </a:lnTo>
                  <a:lnTo>
                    <a:pt x="30391" y="15316"/>
                  </a:lnTo>
                  <a:lnTo>
                    <a:pt x="30949" y="15316"/>
                  </a:lnTo>
                  <a:lnTo>
                    <a:pt x="31381" y="15824"/>
                  </a:lnTo>
                  <a:lnTo>
                    <a:pt x="32753" y="15824"/>
                  </a:lnTo>
                  <a:lnTo>
                    <a:pt x="33464" y="16713"/>
                  </a:lnTo>
                  <a:lnTo>
                    <a:pt x="32588" y="16713"/>
                  </a:lnTo>
                  <a:lnTo>
                    <a:pt x="33197" y="17094"/>
                  </a:lnTo>
                  <a:lnTo>
                    <a:pt x="31038" y="17094"/>
                  </a:lnTo>
                  <a:lnTo>
                    <a:pt x="35915" y="17589"/>
                  </a:lnTo>
                  <a:lnTo>
                    <a:pt x="35090" y="17221"/>
                  </a:lnTo>
                  <a:lnTo>
                    <a:pt x="39408" y="18249"/>
                  </a:lnTo>
                  <a:lnTo>
                    <a:pt x="38341" y="17983"/>
                  </a:lnTo>
                  <a:lnTo>
                    <a:pt x="38684" y="17983"/>
                  </a:lnTo>
                  <a:lnTo>
                    <a:pt x="39408" y="18249"/>
                  </a:lnTo>
                  <a:lnTo>
                    <a:pt x="44170" y="19888"/>
                  </a:lnTo>
                  <a:lnTo>
                    <a:pt x="43459" y="19888"/>
                  </a:lnTo>
                  <a:lnTo>
                    <a:pt x="48844" y="20523"/>
                  </a:lnTo>
                  <a:lnTo>
                    <a:pt x="48679" y="20269"/>
                  </a:lnTo>
                  <a:lnTo>
                    <a:pt x="49682" y="20269"/>
                  </a:lnTo>
                  <a:lnTo>
                    <a:pt x="51841" y="20523"/>
                  </a:lnTo>
                  <a:lnTo>
                    <a:pt x="50876" y="21158"/>
                  </a:lnTo>
                  <a:lnTo>
                    <a:pt x="51777" y="21158"/>
                  </a:lnTo>
                  <a:lnTo>
                    <a:pt x="54610" y="21666"/>
                  </a:lnTo>
                  <a:lnTo>
                    <a:pt x="55727" y="21666"/>
                  </a:lnTo>
                  <a:lnTo>
                    <a:pt x="57594" y="22174"/>
                  </a:lnTo>
                  <a:lnTo>
                    <a:pt x="56553" y="22174"/>
                  </a:lnTo>
                  <a:lnTo>
                    <a:pt x="57607" y="22555"/>
                  </a:lnTo>
                  <a:lnTo>
                    <a:pt x="56616" y="22555"/>
                  </a:lnTo>
                  <a:lnTo>
                    <a:pt x="58280" y="22809"/>
                  </a:lnTo>
                  <a:lnTo>
                    <a:pt x="60083" y="23444"/>
                  </a:lnTo>
                  <a:lnTo>
                    <a:pt x="60718" y="23444"/>
                  </a:lnTo>
                  <a:lnTo>
                    <a:pt x="61417" y="23253"/>
                  </a:lnTo>
                  <a:lnTo>
                    <a:pt x="62407" y="23406"/>
                  </a:lnTo>
                  <a:lnTo>
                    <a:pt x="62115" y="23063"/>
                  </a:lnTo>
                  <a:lnTo>
                    <a:pt x="63055" y="22809"/>
                  </a:lnTo>
                  <a:lnTo>
                    <a:pt x="67525" y="23444"/>
                  </a:lnTo>
                  <a:lnTo>
                    <a:pt x="64604" y="23444"/>
                  </a:lnTo>
                  <a:lnTo>
                    <a:pt x="66281" y="23952"/>
                  </a:lnTo>
                  <a:lnTo>
                    <a:pt x="64160" y="23952"/>
                  </a:lnTo>
                  <a:lnTo>
                    <a:pt x="66217" y="24841"/>
                  </a:lnTo>
                  <a:lnTo>
                    <a:pt x="67691" y="25488"/>
                  </a:lnTo>
                  <a:lnTo>
                    <a:pt x="68732" y="24841"/>
                  </a:lnTo>
                  <a:lnTo>
                    <a:pt x="69215" y="24549"/>
                  </a:lnTo>
                  <a:lnTo>
                    <a:pt x="70192" y="24625"/>
                  </a:lnTo>
                  <a:lnTo>
                    <a:pt x="69900" y="24333"/>
                  </a:lnTo>
                  <a:lnTo>
                    <a:pt x="69557" y="24333"/>
                  </a:lnTo>
                  <a:lnTo>
                    <a:pt x="68973" y="24333"/>
                  </a:lnTo>
                  <a:lnTo>
                    <a:pt x="68427" y="23952"/>
                  </a:lnTo>
                  <a:lnTo>
                    <a:pt x="70700" y="23952"/>
                  </a:lnTo>
                  <a:lnTo>
                    <a:pt x="72440" y="24333"/>
                  </a:lnTo>
                  <a:lnTo>
                    <a:pt x="72974" y="24333"/>
                  </a:lnTo>
                  <a:lnTo>
                    <a:pt x="73139" y="24841"/>
                  </a:lnTo>
                  <a:lnTo>
                    <a:pt x="73583" y="25984"/>
                  </a:lnTo>
                  <a:lnTo>
                    <a:pt x="75590" y="26238"/>
                  </a:lnTo>
                  <a:lnTo>
                    <a:pt x="76682" y="26619"/>
                  </a:lnTo>
                  <a:lnTo>
                    <a:pt x="77431" y="26619"/>
                  </a:lnTo>
                  <a:lnTo>
                    <a:pt x="78206" y="26377"/>
                  </a:lnTo>
                  <a:lnTo>
                    <a:pt x="78740" y="26619"/>
                  </a:lnTo>
                  <a:lnTo>
                    <a:pt x="80162" y="26619"/>
                  </a:lnTo>
                  <a:lnTo>
                    <a:pt x="80441" y="26454"/>
                  </a:lnTo>
                  <a:lnTo>
                    <a:pt x="80632" y="26619"/>
                  </a:lnTo>
                  <a:lnTo>
                    <a:pt x="81076" y="26619"/>
                  </a:lnTo>
                  <a:lnTo>
                    <a:pt x="84645" y="27838"/>
                  </a:lnTo>
                  <a:lnTo>
                    <a:pt x="84797" y="27978"/>
                  </a:lnTo>
                  <a:lnTo>
                    <a:pt x="84518" y="28613"/>
                  </a:lnTo>
                  <a:lnTo>
                    <a:pt x="85242" y="28409"/>
                  </a:lnTo>
                  <a:lnTo>
                    <a:pt x="85775" y="28905"/>
                  </a:lnTo>
                  <a:lnTo>
                    <a:pt x="84594" y="28905"/>
                  </a:lnTo>
                  <a:lnTo>
                    <a:pt x="96189" y="29997"/>
                  </a:lnTo>
                  <a:lnTo>
                    <a:pt x="97574" y="30683"/>
                  </a:lnTo>
                  <a:lnTo>
                    <a:pt x="99847" y="30683"/>
                  </a:lnTo>
                  <a:lnTo>
                    <a:pt x="99987" y="30480"/>
                  </a:lnTo>
                  <a:lnTo>
                    <a:pt x="100825" y="30683"/>
                  </a:lnTo>
                  <a:lnTo>
                    <a:pt x="100977" y="30683"/>
                  </a:lnTo>
                  <a:lnTo>
                    <a:pt x="100533" y="30403"/>
                  </a:lnTo>
                  <a:lnTo>
                    <a:pt x="101765" y="30518"/>
                  </a:lnTo>
                  <a:lnTo>
                    <a:pt x="101955" y="30568"/>
                  </a:lnTo>
                  <a:lnTo>
                    <a:pt x="103555" y="30683"/>
                  </a:lnTo>
                  <a:lnTo>
                    <a:pt x="103949" y="30683"/>
                  </a:lnTo>
                  <a:lnTo>
                    <a:pt x="104686" y="30289"/>
                  </a:lnTo>
                  <a:lnTo>
                    <a:pt x="105435" y="30441"/>
                  </a:lnTo>
                  <a:lnTo>
                    <a:pt x="106807" y="30683"/>
                  </a:lnTo>
                  <a:lnTo>
                    <a:pt x="110159" y="30683"/>
                  </a:lnTo>
                  <a:lnTo>
                    <a:pt x="110883" y="30797"/>
                  </a:lnTo>
                  <a:lnTo>
                    <a:pt x="112102" y="31432"/>
                  </a:lnTo>
                  <a:lnTo>
                    <a:pt x="113563" y="31191"/>
                  </a:lnTo>
                  <a:lnTo>
                    <a:pt x="116979" y="31699"/>
                  </a:lnTo>
                  <a:lnTo>
                    <a:pt x="117589" y="31699"/>
                  </a:lnTo>
                  <a:lnTo>
                    <a:pt x="118160" y="31191"/>
                  </a:lnTo>
                  <a:lnTo>
                    <a:pt x="118198" y="31699"/>
                  </a:lnTo>
                  <a:lnTo>
                    <a:pt x="120065" y="31699"/>
                  </a:lnTo>
                  <a:lnTo>
                    <a:pt x="121373" y="32080"/>
                  </a:lnTo>
                  <a:lnTo>
                    <a:pt x="120408" y="32080"/>
                  </a:lnTo>
                  <a:lnTo>
                    <a:pt x="122631" y="32588"/>
                  </a:lnTo>
                  <a:lnTo>
                    <a:pt x="125069" y="31699"/>
                  </a:lnTo>
                  <a:lnTo>
                    <a:pt x="127254" y="32080"/>
                  </a:lnTo>
                  <a:lnTo>
                    <a:pt x="130149" y="32080"/>
                  </a:lnTo>
                  <a:lnTo>
                    <a:pt x="131927" y="32588"/>
                  </a:lnTo>
                  <a:lnTo>
                    <a:pt x="134404" y="32219"/>
                  </a:lnTo>
                  <a:lnTo>
                    <a:pt x="135102" y="32588"/>
                  </a:lnTo>
                  <a:lnTo>
                    <a:pt x="135788" y="32969"/>
                  </a:lnTo>
                  <a:lnTo>
                    <a:pt x="141516" y="32588"/>
                  </a:lnTo>
                  <a:lnTo>
                    <a:pt x="139153" y="32588"/>
                  </a:lnTo>
                  <a:lnTo>
                    <a:pt x="141884" y="31699"/>
                  </a:lnTo>
                  <a:lnTo>
                    <a:pt x="143103" y="32080"/>
                  </a:lnTo>
                  <a:lnTo>
                    <a:pt x="142087" y="32080"/>
                  </a:lnTo>
                  <a:lnTo>
                    <a:pt x="142036" y="32334"/>
                  </a:lnTo>
                  <a:lnTo>
                    <a:pt x="141998" y="32588"/>
                  </a:lnTo>
                  <a:lnTo>
                    <a:pt x="141897" y="33223"/>
                  </a:lnTo>
                  <a:lnTo>
                    <a:pt x="142201" y="33223"/>
                  </a:lnTo>
                  <a:lnTo>
                    <a:pt x="143891" y="32778"/>
                  </a:lnTo>
                  <a:lnTo>
                    <a:pt x="147980" y="33731"/>
                  </a:lnTo>
                  <a:lnTo>
                    <a:pt x="148069" y="33223"/>
                  </a:lnTo>
                  <a:lnTo>
                    <a:pt x="148183" y="32588"/>
                  </a:lnTo>
                  <a:lnTo>
                    <a:pt x="148221" y="32334"/>
                  </a:lnTo>
                  <a:lnTo>
                    <a:pt x="148894" y="32588"/>
                  </a:lnTo>
                  <a:lnTo>
                    <a:pt x="148590" y="32588"/>
                  </a:lnTo>
                  <a:lnTo>
                    <a:pt x="148221" y="32588"/>
                  </a:lnTo>
                  <a:lnTo>
                    <a:pt x="150253" y="33223"/>
                  </a:lnTo>
                  <a:lnTo>
                    <a:pt x="150622" y="33223"/>
                  </a:lnTo>
                  <a:lnTo>
                    <a:pt x="150444" y="32588"/>
                  </a:lnTo>
                  <a:lnTo>
                    <a:pt x="148932" y="32588"/>
                  </a:lnTo>
                  <a:lnTo>
                    <a:pt x="150418" y="32524"/>
                  </a:lnTo>
                  <a:lnTo>
                    <a:pt x="151917" y="32588"/>
                  </a:lnTo>
                  <a:lnTo>
                    <a:pt x="152171" y="33108"/>
                  </a:lnTo>
                  <a:lnTo>
                    <a:pt x="152450" y="33108"/>
                  </a:lnTo>
                  <a:lnTo>
                    <a:pt x="151955" y="32588"/>
                  </a:lnTo>
                  <a:lnTo>
                    <a:pt x="152692" y="32588"/>
                  </a:lnTo>
                  <a:lnTo>
                    <a:pt x="153708" y="32461"/>
                  </a:lnTo>
                  <a:lnTo>
                    <a:pt x="153098" y="32588"/>
                  </a:lnTo>
                  <a:lnTo>
                    <a:pt x="154038" y="32588"/>
                  </a:lnTo>
                  <a:lnTo>
                    <a:pt x="154686" y="32486"/>
                  </a:lnTo>
                  <a:lnTo>
                    <a:pt x="154965" y="32588"/>
                  </a:lnTo>
                  <a:lnTo>
                    <a:pt x="159931" y="32588"/>
                  </a:lnTo>
                  <a:lnTo>
                    <a:pt x="160362" y="32512"/>
                  </a:lnTo>
                  <a:lnTo>
                    <a:pt x="161086" y="33159"/>
                  </a:lnTo>
                  <a:lnTo>
                    <a:pt x="161759" y="33731"/>
                  </a:lnTo>
                  <a:lnTo>
                    <a:pt x="161709" y="33223"/>
                  </a:lnTo>
                  <a:lnTo>
                    <a:pt x="163779" y="33223"/>
                  </a:lnTo>
                  <a:lnTo>
                    <a:pt x="164477" y="33731"/>
                  </a:lnTo>
                  <a:lnTo>
                    <a:pt x="165735" y="33477"/>
                  </a:lnTo>
                  <a:lnTo>
                    <a:pt x="167563" y="33985"/>
                  </a:lnTo>
                  <a:lnTo>
                    <a:pt x="167119" y="33731"/>
                  </a:lnTo>
                  <a:lnTo>
                    <a:pt x="166319" y="33477"/>
                  </a:lnTo>
                  <a:lnTo>
                    <a:pt x="164452" y="32893"/>
                  </a:lnTo>
                  <a:lnTo>
                    <a:pt x="168300" y="32588"/>
                  </a:lnTo>
                  <a:lnTo>
                    <a:pt x="170243" y="32588"/>
                  </a:lnTo>
                  <a:lnTo>
                    <a:pt x="170167" y="33223"/>
                  </a:lnTo>
                  <a:lnTo>
                    <a:pt x="171627" y="33223"/>
                  </a:lnTo>
                  <a:lnTo>
                    <a:pt x="171323" y="32588"/>
                  </a:lnTo>
                  <a:lnTo>
                    <a:pt x="171640" y="32588"/>
                  </a:lnTo>
                  <a:lnTo>
                    <a:pt x="172681" y="32588"/>
                  </a:lnTo>
                  <a:lnTo>
                    <a:pt x="181114" y="32588"/>
                  </a:lnTo>
                  <a:lnTo>
                    <a:pt x="181419" y="32461"/>
                  </a:lnTo>
                  <a:lnTo>
                    <a:pt x="181914" y="32588"/>
                  </a:lnTo>
                  <a:lnTo>
                    <a:pt x="187274" y="32588"/>
                  </a:lnTo>
                  <a:lnTo>
                    <a:pt x="188290" y="32588"/>
                  </a:lnTo>
                  <a:lnTo>
                    <a:pt x="187833" y="32346"/>
                  </a:lnTo>
                  <a:lnTo>
                    <a:pt x="187388" y="32080"/>
                  </a:lnTo>
                  <a:lnTo>
                    <a:pt x="184188" y="32080"/>
                  </a:lnTo>
                  <a:lnTo>
                    <a:pt x="183819" y="32080"/>
                  </a:lnTo>
                  <a:lnTo>
                    <a:pt x="183121" y="31699"/>
                  </a:lnTo>
                  <a:lnTo>
                    <a:pt x="184264" y="31699"/>
                  </a:lnTo>
                  <a:lnTo>
                    <a:pt x="184912" y="30683"/>
                  </a:lnTo>
                  <a:lnTo>
                    <a:pt x="187388" y="32080"/>
                  </a:lnTo>
                  <a:lnTo>
                    <a:pt x="188404" y="32080"/>
                  </a:lnTo>
                  <a:lnTo>
                    <a:pt x="189268" y="31699"/>
                  </a:lnTo>
                  <a:lnTo>
                    <a:pt x="190322" y="31699"/>
                  </a:lnTo>
                  <a:lnTo>
                    <a:pt x="189217" y="32080"/>
                  </a:lnTo>
                  <a:lnTo>
                    <a:pt x="190296" y="32080"/>
                  </a:lnTo>
                  <a:lnTo>
                    <a:pt x="191935" y="31699"/>
                  </a:lnTo>
                  <a:lnTo>
                    <a:pt x="192112" y="31699"/>
                  </a:lnTo>
                  <a:lnTo>
                    <a:pt x="194373" y="30949"/>
                  </a:lnTo>
                  <a:lnTo>
                    <a:pt x="196278" y="31318"/>
                  </a:lnTo>
                  <a:lnTo>
                    <a:pt x="194818" y="30797"/>
                  </a:lnTo>
                  <a:lnTo>
                    <a:pt x="195160" y="30683"/>
                  </a:lnTo>
                  <a:lnTo>
                    <a:pt x="199186" y="31140"/>
                  </a:lnTo>
                  <a:lnTo>
                    <a:pt x="199542" y="31584"/>
                  </a:lnTo>
                  <a:lnTo>
                    <a:pt x="199656" y="31191"/>
                  </a:lnTo>
                  <a:lnTo>
                    <a:pt x="202996" y="31584"/>
                  </a:lnTo>
                  <a:lnTo>
                    <a:pt x="205701" y="30683"/>
                  </a:lnTo>
                  <a:lnTo>
                    <a:pt x="207365" y="30683"/>
                  </a:lnTo>
                  <a:lnTo>
                    <a:pt x="206781" y="31407"/>
                  </a:lnTo>
                  <a:lnTo>
                    <a:pt x="209308" y="30861"/>
                  </a:lnTo>
                  <a:lnTo>
                    <a:pt x="210045" y="30962"/>
                  </a:lnTo>
                  <a:lnTo>
                    <a:pt x="210070" y="30683"/>
                  </a:lnTo>
                  <a:lnTo>
                    <a:pt x="211366" y="30683"/>
                  </a:lnTo>
                  <a:lnTo>
                    <a:pt x="212102" y="30683"/>
                  </a:lnTo>
                  <a:lnTo>
                    <a:pt x="213271" y="30683"/>
                  </a:lnTo>
                  <a:lnTo>
                    <a:pt x="213728" y="30683"/>
                  </a:lnTo>
                  <a:lnTo>
                    <a:pt x="215671" y="31457"/>
                  </a:lnTo>
                  <a:lnTo>
                    <a:pt x="215836" y="30683"/>
                  </a:lnTo>
                  <a:lnTo>
                    <a:pt x="214845" y="30683"/>
                  </a:lnTo>
                  <a:lnTo>
                    <a:pt x="215849" y="30619"/>
                  </a:lnTo>
                  <a:lnTo>
                    <a:pt x="216077" y="30607"/>
                  </a:lnTo>
                  <a:lnTo>
                    <a:pt x="219024" y="30403"/>
                  </a:lnTo>
                  <a:lnTo>
                    <a:pt x="219862" y="30683"/>
                  </a:lnTo>
                  <a:lnTo>
                    <a:pt x="227215" y="30683"/>
                  </a:lnTo>
                  <a:lnTo>
                    <a:pt x="227838" y="30251"/>
                  </a:lnTo>
                  <a:lnTo>
                    <a:pt x="227660" y="30683"/>
                  </a:lnTo>
                  <a:lnTo>
                    <a:pt x="228257" y="30683"/>
                  </a:lnTo>
                  <a:lnTo>
                    <a:pt x="228168" y="30022"/>
                  </a:lnTo>
                  <a:lnTo>
                    <a:pt x="228536" y="29768"/>
                  </a:lnTo>
                  <a:lnTo>
                    <a:pt x="230162" y="29654"/>
                  </a:lnTo>
                  <a:lnTo>
                    <a:pt x="229489" y="30505"/>
                  </a:lnTo>
                  <a:lnTo>
                    <a:pt x="230428" y="29895"/>
                  </a:lnTo>
                  <a:lnTo>
                    <a:pt x="230949" y="29933"/>
                  </a:lnTo>
                  <a:lnTo>
                    <a:pt x="231622" y="29984"/>
                  </a:lnTo>
                  <a:lnTo>
                    <a:pt x="229120" y="30683"/>
                  </a:lnTo>
                  <a:lnTo>
                    <a:pt x="231051" y="30683"/>
                  </a:lnTo>
                  <a:lnTo>
                    <a:pt x="236283" y="29248"/>
                  </a:lnTo>
                  <a:lnTo>
                    <a:pt x="241198" y="28905"/>
                  </a:lnTo>
                  <a:lnTo>
                    <a:pt x="245922" y="28905"/>
                  </a:lnTo>
                  <a:lnTo>
                    <a:pt x="246557" y="29578"/>
                  </a:lnTo>
                  <a:lnTo>
                    <a:pt x="248373" y="29578"/>
                  </a:lnTo>
                  <a:lnTo>
                    <a:pt x="247002" y="28905"/>
                  </a:lnTo>
                  <a:lnTo>
                    <a:pt x="248132" y="28905"/>
                  </a:lnTo>
                  <a:lnTo>
                    <a:pt x="249275" y="28905"/>
                  </a:lnTo>
                  <a:lnTo>
                    <a:pt x="276872" y="28905"/>
                  </a:lnTo>
                  <a:lnTo>
                    <a:pt x="262597" y="27762"/>
                  </a:lnTo>
                  <a:lnTo>
                    <a:pt x="258800" y="27470"/>
                  </a:lnTo>
                  <a:lnTo>
                    <a:pt x="258559" y="27444"/>
                  </a:lnTo>
                  <a:lnTo>
                    <a:pt x="255498" y="27203"/>
                  </a:lnTo>
                  <a:lnTo>
                    <a:pt x="253987" y="27076"/>
                  </a:lnTo>
                  <a:lnTo>
                    <a:pt x="251358" y="26873"/>
                  </a:lnTo>
                  <a:lnTo>
                    <a:pt x="249008" y="26682"/>
                  </a:lnTo>
                  <a:lnTo>
                    <a:pt x="248335" y="26619"/>
                  </a:lnTo>
                  <a:lnTo>
                    <a:pt x="249034" y="26619"/>
                  </a:lnTo>
                  <a:lnTo>
                    <a:pt x="251485" y="26619"/>
                  </a:lnTo>
                  <a:lnTo>
                    <a:pt x="251828" y="26238"/>
                  </a:lnTo>
                  <a:lnTo>
                    <a:pt x="253072" y="24841"/>
                  </a:lnTo>
                  <a:lnTo>
                    <a:pt x="254292" y="24841"/>
                  </a:lnTo>
                  <a:lnTo>
                    <a:pt x="254546" y="24790"/>
                  </a:lnTo>
                  <a:lnTo>
                    <a:pt x="255320" y="24599"/>
                  </a:lnTo>
                  <a:lnTo>
                    <a:pt x="255854" y="24841"/>
                  </a:lnTo>
                  <a:lnTo>
                    <a:pt x="257454" y="24333"/>
                  </a:lnTo>
                  <a:lnTo>
                    <a:pt x="257708" y="24333"/>
                  </a:lnTo>
                  <a:lnTo>
                    <a:pt x="257111" y="24841"/>
                  </a:lnTo>
                  <a:lnTo>
                    <a:pt x="257263" y="24841"/>
                  </a:lnTo>
                  <a:lnTo>
                    <a:pt x="254520" y="26619"/>
                  </a:lnTo>
                  <a:lnTo>
                    <a:pt x="254939" y="26619"/>
                  </a:lnTo>
                  <a:lnTo>
                    <a:pt x="256451" y="26619"/>
                  </a:lnTo>
                  <a:lnTo>
                    <a:pt x="257086" y="26238"/>
                  </a:lnTo>
                  <a:lnTo>
                    <a:pt x="260477" y="26238"/>
                  </a:lnTo>
                  <a:lnTo>
                    <a:pt x="260159" y="26619"/>
                  </a:lnTo>
                  <a:lnTo>
                    <a:pt x="261569" y="26619"/>
                  </a:lnTo>
                  <a:lnTo>
                    <a:pt x="263372" y="26619"/>
                  </a:lnTo>
                  <a:lnTo>
                    <a:pt x="266319" y="26619"/>
                  </a:lnTo>
                  <a:lnTo>
                    <a:pt x="266255" y="26238"/>
                  </a:lnTo>
                  <a:lnTo>
                    <a:pt x="266166" y="25730"/>
                  </a:lnTo>
                  <a:lnTo>
                    <a:pt x="265899" y="24333"/>
                  </a:lnTo>
                  <a:lnTo>
                    <a:pt x="265988" y="23952"/>
                  </a:lnTo>
                  <a:lnTo>
                    <a:pt x="266509" y="23444"/>
                  </a:lnTo>
                  <a:lnTo>
                    <a:pt x="266750" y="23444"/>
                  </a:lnTo>
                  <a:lnTo>
                    <a:pt x="270979" y="23952"/>
                  </a:lnTo>
                  <a:lnTo>
                    <a:pt x="270230" y="23952"/>
                  </a:lnTo>
                  <a:lnTo>
                    <a:pt x="271818" y="24599"/>
                  </a:lnTo>
                  <a:lnTo>
                    <a:pt x="271195" y="24333"/>
                  </a:lnTo>
                  <a:lnTo>
                    <a:pt x="272402" y="24333"/>
                  </a:lnTo>
                  <a:lnTo>
                    <a:pt x="271830" y="24599"/>
                  </a:lnTo>
                  <a:lnTo>
                    <a:pt x="271259" y="24841"/>
                  </a:lnTo>
                  <a:lnTo>
                    <a:pt x="272465" y="24841"/>
                  </a:lnTo>
                  <a:lnTo>
                    <a:pt x="272389" y="25222"/>
                  </a:lnTo>
                  <a:lnTo>
                    <a:pt x="270979" y="24968"/>
                  </a:lnTo>
                  <a:lnTo>
                    <a:pt x="269265" y="25730"/>
                  </a:lnTo>
                  <a:lnTo>
                    <a:pt x="270205" y="26238"/>
                  </a:lnTo>
                  <a:lnTo>
                    <a:pt x="270205" y="25984"/>
                  </a:lnTo>
                  <a:lnTo>
                    <a:pt x="270776" y="25730"/>
                  </a:lnTo>
                  <a:lnTo>
                    <a:pt x="271424" y="25730"/>
                  </a:lnTo>
                  <a:lnTo>
                    <a:pt x="272326" y="25488"/>
                  </a:lnTo>
                  <a:lnTo>
                    <a:pt x="272288" y="25730"/>
                  </a:lnTo>
                  <a:lnTo>
                    <a:pt x="275196" y="25730"/>
                  </a:lnTo>
                  <a:lnTo>
                    <a:pt x="272935" y="25323"/>
                  </a:lnTo>
                  <a:lnTo>
                    <a:pt x="274739" y="24841"/>
                  </a:lnTo>
                  <a:lnTo>
                    <a:pt x="275310" y="24841"/>
                  </a:lnTo>
                  <a:lnTo>
                    <a:pt x="277215" y="23444"/>
                  </a:lnTo>
                  <a:lnTo>
                    <a:pt x="282879" y="23444"/>
                  </a:lnTo>
                  <a:lnTo>
                    <a:pt x="286448" y="22948"/>
                  </a:lnTo>
                  <a:lnTo>
                    <a:pt x="287108" y="23241"/>
                  </a:lnTo>
                  <a:lnTo>
                    <a:pt x="287858" y="23126"/>
                  </a:lnTo>
                  <a:lnTo>
                    <a:pt x="287794" y="22745"/>
                  </a:lnTo>
                  <a:lnTo>
                    <a:pt x="288061" y="22707"/>
                  </a:lnTo>
                  <a:lnTo>
                    <a:pt x="288823" y="22885"/>
                  </a:lnTo>
                  <a:lnTo>
                    <a:pt x="288264" y="23063"/>
                  </a:lnTo>
                  <a:lnTo>
                    <a:pt x="289090" y="22936"/>
                  </a:lnTo>
                  <a:lnTo>
                    <a:pt x="290334" y="23215"/>
                  </a:lnTo>
                  <a:lnTo>
                    <a:pt x="291820" y="22555"/>
                  </a:lnTo>
                  <a:lnTo>
                    <a:pt x="291477" y="22174"/>
                  </a:lnTo>
                  <a:lnTo>
                    <a:pt x="290982" y="22174"/>
                  </a:lnTo>
                  <a:lnTo>
                    <a:pt x="289814" y="22555"/>
                  </a:lnTo>
                  <a:lnTo>
                    <a:pt x="289140" y="22555"/>
                  </a:lnTo>
                  <a:lnTo>
                    <a:pt x="287769" y="22555"/>
                  </a:lnTo>
                  <a:lnTo>
                    <a:pt x="287528" y="22555"/>
                  </a:lnTo>
                  <a:lnTo>
                    <a:pt x="289077" y="21666"/>
                  </a:lnTo>
                  <a:lnTo>
                    <a:pt x="269316" y="21666"/>
                  </a:lnTo>
                  <a:lnTo>
                    <a:pt x="269354" y="21158"/>
                  </a:lnTo>
                  <a:lnTo>
                    <a:pt x="268871" y="21158"/>
                  </a:lnTo>
                  <a:lnTo>
                    <a:pt x="268871" y="21666"/>
                  </a:lnTo>
                  <a:lnTo>
                    <a:pt x="265125" y="22555"/>
                  </a:lnTo>
                  <a:lnTo>
                    <a:pt x="264541" y="22555"/>
                  </a:lnTo>
                  <a:lnTo>
                    <a:pt x="264922" y="23444"/>
                  </a:lnTo>
                  <a:lnTo>
                    <a:pt x="259905" y="23444"/>
                  </a:lnTo>
                  <a:lnTo>
                    <a:pt x="256311" y="22555"/>
                  </a:lnTo>
                  <a:lnTo>
                    <a:pt x="253530" y="24333"/>
                  </a:lnTo>
                  <a:lnTo>
                    <a:pt x="253136" y="24333"/>
                  </a:lnTo>
                  <a:lnTo>
                    <a:pt x="253136" y="24587"/>
                  </a:lnTo>
                  <a:lnTo>
                    <a:pt x="252742" y="24841"/>
                  </a:lnTo>
                  <a:lnTo>
                    <a:pt x="253136" y="24587"/>
                  </a:lnTo>
                  <a:lnTo>
                    <a:pt x="253136" y="24333"/>
                  </a:lnTo>
                  <a:lnTo>
                    <a:pt x="251269" y="24333"/>
                  </a:lnTo>
                  <a:lnTo>
                    <a:pt x="250088" y="24333"/>
                  </a:lnTo>
                  <a:lnTo>
                    <a:pt x="247573" y="24079"/>
                  </a:lnTo>
                  <a:lnTo>
                    <a:pt x="249199" y="24333"/>
                  </a:lnTo>
                  <a:lnTo>
                    <a:pt x="247078" y="24333"/>
                  </a:lnTo>
                  <a:lnTo>
                    <a:pt x="246875" y="24333"/>
                  </a:lnTo>
                  <a:lnTo>
                    <a:pt x="246087" y="24231"/>
                  </a:lnTo>
                  <a:lnTo>
                    <a:pt x="246595" y="24130"/>
                  </a:lnTo>
                  <a:lnTo>
                    <a:pt x="247129" y="24130"/>
                  </a:lnTo>
                  <a:lnTo>
                    <a:pt x="247573" y="24168"/>
                  </a:lnTo>
                  <a:lnTo>
                    <a:pt x="246951" y="24028"/>
                  </a:lnTo>
                  <a:lnTo>
                    <a:pt x="246697" y="23952"/>
                  </a:lnTo>
                  <a:lnTo>
                    <a:pt x="245452" y="23444"/>
                  </a:lnTo>
                  <a:lnTo>
                    <a:pt x="245618" y="23850"/>
                  </a:lnTo>
                  <a:lnTo>
                    <a:pt x="245897" y="24206"/>
                  </a:lnTo>
                  <a:lnTo>
                    <a:pt x="245008" y="24079"/>
                  </a:lnTo>
                  <a:lnTo>
                    <a:pt x="245122" y="24333"/>
                  </a:lnTo>
                  <a:lnTo>
                    <a:pt x="245541" y="24841"/>
                  </a:lnTo>
                  <a:lnTo>
                    <a:pt x="246316" y="24841"/>
                  </a:lnTo>
                  <a:lnTo>
                    <a:pt x="243192" y="25082"/>
                  </a:lnTo>
                  <a:lnTo>
                    <a:pt x="243471" y="24841"/>
                  </a:lnTo>
                  <a:lnTo>
                    <a:pt x="242722" y="24841"/>
                  </a:lnTo>
                  <a:lnTo>
                    <a:pt x="242722" y="25730"/>
                  </a:lnTo>
                  <a:lnTo>
                    <a:pt x="242417" y="25730"/>
                  </a:lnTo>
                  <a:lnTo>
                    <a:pt x="242570" y="25603"/>
                  </a:lnTo>
                  <a:lnTo>
                    <a:pt x="242722" y="25730"/>
                  </a:lnTo>
                  <a:lnTo>
                    <a:pt x="242722" y="24841"/>
                  </a:lnTo>
                  <a:lnTo>
                    <a:pt x="241681" y="24841"/>
                  </a:lnTo>
                  <a:lnTo>
                    <a:pt x="242049" y="25158"/>
                  </a:lnTo>
                  <a:lnTo>
                    <a:pt x="234365" y="25730"/>
                  </a:lnTo>
                  <a:lnTo>
                    <a:pt x="234696" y="25730"/>
                  </a:lnTo>
                  <a:lnTo>
                    <a:pt x="237680" y="25730"/>
                  </a:lnTo>
                  <a:lnTo>
                    <a:pt x="237591" y="25984"/>
                  </a:lnTo>
                  <a:lnTo>
                    <a:pt x="237502" y="26238"/>
                  </a:lnTo>
                  <a:lnTo>
                    <a:pt x="237312" y="26238"/>
                  </a:lnTo>
                  <a:lnTo>
                    <a:pt x="237020" y="25984"/>
                  </a:lnTo>
                  <a:lnTo>
                    <a:pt x="236258" y="25984"/>
                  </a:lnTo>
                  <a:lnTo>
                    <a:pt x="235483" y="26238"/>
                  </a:lnTo>
                  <a:lnTo>
                    <a:pt x="235013" y="26238"/>
                  </a:lnTo>
                  <a:lnTo>
                    <a:pt x="234696" y="25730"/>
                  </a:lnTo>
                  <a:lnTo>
                    <a:pt x="233654" y="26314"/>
                  </a:lnTo>
                  <a:lnTo>
                    <a:pt x="233654" y="29425"/>
                  </a:lnTo>
                  <a:lnTo>
                    <a:pt x="231673" y="29972"/>
                  </a:lnTo>
                  <a:lnTo>
                    <a:pt x="231406" y="29578"/>
                  </a:lnTo>
                  <a:lnTo>
                    <a:pt x="233654" y="29425"/>
                  </a:lnTo>
                  <a:lnTo>
                    <a:pt x="233654" y="26314"/>
                  </a:lnTo>
                  <a:lnTo>
                    <a:pt x="233095" y="26619"/>
                  </a:lnTo>
                  <a:lnTo>
                    <a:pt x="232016" y="27355"/>
                  </a:lnTo>
                  <a:lnTo>
                    <a:pt x="233070" y="26619"/>
                  </a:lnTo>
                  <a:lnTo>
                    <a:pt x="231927" y="26619"/>
                  </a:lnTo>
                  <a:lnTo>
                    <a:pt x="231190" y="26238"/>
                  </a:lnTo>
                  <a:lnTo>
                    <a:pt x="232295" y="25730"/>
                  </a:lnTo>
                  <a:lnTo>
                    <a:pt x="229565" y="26619"/>
                  </a:lnTo>
                  <a:lnTo>
                    <a:pt x="230047" y="26111"/>
                  </a:lnTo>
                  <a:lnTo>
                    <a:pt x="228752" y="26619"/>
                  </a:lnTo>
                  <a:lnTo>
                    <a:pt x="224231" y="26619"/>
                  </a:lnTo>
                  <a:lnTo>
                    <a:pt x="223266" y="26238"/>
                  </a:lnTo>
                  <a:lnTo>
                    <a:pt x="220802" y="26619"/>
                  </a:lnTo>
                  <a:lnTo>
                    <a:pt x="214655" y="26619"/>
                  </a:lnTo>
                  <a:lnTo>
                    <a:pt x="214655" y="28905"/>
                  </a:lnTo>
                  <a:lnTo>
                    <a:pt x="213868" y="28905"/>
                  </a:lnTo>
                  <a:lnTo>
                    <a:pt x="212737" y="28905"/>
                  </a:lnTo>
                  <a:lnTo>
                    <a:pt x="200799" y="28905"/>
                  </a:lnTo>
                  <a:lnTo>
                    <a:pt x="200799" y="30683"/>
                  </a:lnTo>
                  <a:lnTo>
                    <a:pt x="199821" y="30683"/>
                  </a:lnTo>
                  <a:lnTo>
                    <a:pt x="199034" y="30683"/>
                  </a:lnTo>
                  <a:lnTo>
                    <a:pt x="199580" y="30213"/>
                  </a:lnTo>
                  <a:lnTo>
                    <a:pt x="200799" y="30683"/>
                  </a:lnTo>
                  <a:lnTo>
                    <a:pt x="200799" y="28905"/>
                  </a:lnTo>
                  <a:lnTo>
                    <a:pt x="200520" y="28905"/>
                  </a:lnTo>
                  <a:lnTo>
                    <a:pt x="199948" y="28905"/>
                  </a:lnTo>
                  <a:lnTo>
                    <a:pt x="200025" y="28092"/>
                  </a:lnTo>
                  <a:lnTo>
                    <a:pt x="212636" y="28803"/>
                  </a:lnTo>
                  <a:lnTo>
                    <a:pt x="211975" y="28028"/>
                  </a:lnTo>
                  <a:lnTo>
                    <a:pt x="213753" y="28867"/>
                  </a:lnTo>
                  <a:lnTo>
                    <a:pt x="214655" y="28905"/>
                  </a:lnTo>
                  <a:lnTo>
                    <a:pt x="214655" y="26619"/>
                  </a:lnTo>
                  <a:lnTo>
                    <a:pt x="210781" y="26619"/>
                  </a:lnTo>
                  <a:lnTo>
                    <a:pt x="208991" y="26619"/>
                  </a:lnTo>
                  <a:lnTo>
                    <a:pt x="205054" y="26619"/>
                  </a:lnTo>
                  <a:lnTo>
                    <a:pt x="204622" y="26377"/>
                  </a:lnTo>
                  <a:lnTo>
                    <a:pt x="204152" y="26619"/>
                  </a:lnTo>
                  <a:lnTo>
                    <a:pt x="202145" y="26619"/>
                  </a:lnTo>
                  <a:lnTo>
                    <a:pt x="202869" y="26377"/>
                  </a:lnTo>
                  <a:lnTo>
                    <a:pt x="198462" y="26593"/>
                  </a:lnTo>
                  <a:lnTo>
                    <a:pt x="198462" y="29832"/>
                  </a:lnTo>
                  <a:lnTo>
                    <a:pt x="197104" y="30683"/>
                  </a:lnTo>
                  <a:lnTo>
                    <a:pt x="198437" y="29819"/>
                  </a:lnTo>
                  <a:lnTo>
                    <a:pt x="198462" y="26593"/>
                  </a:lnTo>
                  <a:lnTo>
                    <a:pt x="197840" y="26619"/>
                  </a:lnTo>
                  <a:lnTo>
                    <a:pt x="192176" y="26619"/>
                  </a:lnTo>
                  <a:lnTo>
                    <a:pt x="179781" y="26619"/>
                  </a:lnTo>
                  <a:lnTo>
                    <a:pt x="179781" y="30683"/>
                  </a:lnTo>
                  <a:lnTo>
                    <a:pt x="178498" y="30683"/>
                  </a:lnTo>
                  <a:lnTo>
                    <a:pt x="178701" y="30060"/>
                  </a:lnTo>
                  <a:lnTo>
                    <a:pt x="179781" y="30683"/>
                  </a:lnTo>
                  <a:lnTo>
                    <a:pt x="179781" y="26619"/>
                  </a:lnTo>
                  <a:lnTo>
                    <a:pt x="175653" y="26619"/>
                  </a:lnTo>
                  <a:lnTo>
                    <a:pt x="175653" y="28905"/>
                  </a:lnTo>
                  <a:lnTo>
                    <a:pt x="172847" y="28905"/>
                  </a:lnTo>
                  <a:lnTo>
                    <a:pt x="172478" y="28905"/>
                  </a:lnTo>
                  <a:lnTo>
                    <a:pt x="172224" y="28790"/>
                  </a:lnTo>
                  <a:lnTo>
                    <a:pt x="172720" y="28803"/>
                  </a:lnTo>
                  <a:lnTo>
                    <a:pt x="175653" y="28905"/>
                  </a:lnTo>
                  <a:lnTo>
                    <a:pt x="175653" y="26619"/>
                  </a:lnTo>
                  <a:lnTo>
                    <a:pt x="174066" y="26619"/>
                  </a:lnTo>
                  <a:lnTo>
                    <a:pt x="170294" y="26619"/>
                  </a:lnTo>
                  <a:lnTo>
                    <a:pt x="170154" y="26619"/>
                  </a:lnTo>
                  <a:lnTo>
                    <a:pt x="169278" y="26619"/>
                  </a:lnTo>
                  <a:lnTo>
                    <a:pt x="169278" y="28905"/>
                  </a:lnTo>
                  <a:lnTo>
                    <a:pt x="167360" y="28905"/>
                  </a:lnTo>
                  <a:lnTo>
                    <a:pt x="167360" y="32588"/>
                  </a:lnTo>
                  <a:lnTo>
                    <a:pt x="166484" y="32588"/>
                  </a:lnTo>
                  <a:lnTo>
                    <a:pt x="166827" y="32512"/>
                  </a:lnTo>
                  <a:lnTo>
                    <a:pt x="167360" y="32588"/>
                  </a:lnTo>
                  <a:lnTo>
                    <a:pt x="167360" y="28905"/>
                  </a:lnTo>
                  <a:lnTo>
                    <a:pt x="165950" y="28905"/>
                  </a:lnTo>
                  <a:lnTo>
                    <a:pt x="166535" y="28587"/>
                  </a:lnTo>
                  <a:lnTo>
                    <a:pt x="169024" y="28676"/>
                  </a:lnTo>
                  <a:lnTo>
                    <a:pt x="169278" y="28905"/>
                  </a:lnTo>
                  <a:lnTo>
                    <a:pt x="169278" y="26619"/>
                  </a:lnTo>
                  <a:lnTo>
                    <a:pt x="167792" y="26619"/>
                  </a:lnTo>
                  <a:lnTo>
                    <a:pt x="167398" y="26619"/>
                  </a:lnTo>
                  <a:lnTo>
                    <a:pt x="166839" y="26619"/>
                  </a:lnTo>
                  <a:lnTo>
                    <a:pt x="165773" y="26619"/>
                  </a:lnTo>
                  <a:lnTo>
                    <a:pt x="165773" y="32346"/>
                  </a:lnTo>
                  <a:lnTo>
                    <a:pt x="164896" y="32588"/>
                  </a:lnTo>
                  <a:lnTo>
                    <a:pt x="164528" y="32588"/>
                  </a:lnTo>
                  <a:lnTo>
                    <a:pt x="165773" y="32346"/>
                  </a:lnTo>
                  <a:lnTo>
                    <a:pt x="165773" y="26619"/>
                  </a:lnTo>
                  <a:lnTo>
                    <a:pt x="164909" y="26619"/>
                  </a:lnTo>
                  <a:lnTo>
                    <a:pt x="164909" y="32080"/>
                  </a:lnTo>
                  <a:lnTo>
                    <a:pt x="164426" y="32080"/>
                  </a:lnTo>
                  <a:lnTo>
                    <a:pt x="159448" y="32080"/>
                  </a:lnTo>
                  <a:lnTo>
                    <a:pt x="160172" y="31838"/>
                  </a:lnTo>
                  <a:lnTo>
                    <a:pt x="160375" y="31953"/>
                  </a:lnTo>
                  <a:lnTo>
                    <a:pt x="162077" y="31699"/>
                  </a:lnTo>
                  <a:lnTo>
                    <a:pt x="164503" y="31699"/>
                  </a:lnTo>
                  <a:lnTo>
                    <a:pt x="164744" y="31699"/>
                  </a:lnTo>
                  <a:lnTo>
                    <a:pt x="164630" y="31826"/>
                  </a:lnTo>
                  <a:lnTo>
                    <a:pt x="164909" y="32080"/>
                  </a:lnTo>
                  <a:lnTo>
                    <a:pt x="164909" y="26619"/>
                  </a:lnTo>
                  <a:lnTo>
                    <a:pt x="163423" y="26619"/>
                  </a:lnTo>
                  <a:lnTo>
                    <a:pt x="163423" y="28905"/>
                  </a:lnTo>
                  <a:lnTo>
                    <a:pt x="161556" y="28905"/>
                  </a:lnTo>
                  <a:lnTo>
                    <a:pt x="160655" y="28905"/>
                  </a:lnTo>
                  <a:lnTo>
                    <a:pt x="159321" y="28333"/>
                  </a:lnTo>
                  <a:lnTo>
                    <a:pt x="162610" y="28448"/>
                  </a:lnTo>
                  <a:lnTo>
                    <a:pt x="163423" y="28905"/>
                  </a:lnTo>
                  <a:lnTo>
                    <a:pt x="163423" y="26619"/>
                  </a:lnTo>
                  <a:lnTo>
                    <a:pt x="155333" y="26619"/>
                  </a:lnTo>
                  <a:lnTo>
                    <a:pt x="155333" y="28194"/>
                  </a:lnTo>
                  <a:lnTo>
                    <a:pt x="154203" y="28905"/>
                  </a:lnTo>
                  <a:lnTo>
                    <a:pt x="154076" y="28905"/>
                  </a:lnTo>
                  <a:lnTo>
                    <a:pt x="154076" y="32080"/>
                  </a:lnTo>
                  <a:lnTo>
                    <a:pt x="153670" y="32080"/>
                  </a:lnTo>
                  <a:lnTo>
                    <a:pt x="150291" y="32080"/>
                  </a:lnTo>
                  <a:lnTo>
                    <a:pt x="150177" y="31699"/>
                  </a:lnTo>
                  <a:lnTo>
                    <a:pt x="154076" y="32080"/>
                  </a:lnTo>
                  <a:lnTo>
                    <a:pt x="154076" y="28905"/>
                  </a:lnTo>
                  <a:lnTo>
                    <a:pt x="150660" y="28905"/>
                  </a:lnTo>
                  <a:lnTo>
                    <a:pt x="150075" y="28016"/>
                  </a:lnTo>
                  <a:lnTo>
                    <a:pt x="155333" y="28194"/>
                  </a:lnTo>
                  <a:lnTo>
                    <a:pt x="155333" y="26619"/>
                  </a:lnTo>
                  <a:lnTo>
                    <a:pt x="150520" y="26619"/>
                  </a:lnTo>
                  <a:lnTo>
                    <a:pt x="149199" y="26619"/>
                  </a:lnTo>
                  <a:lnTo>
                    <a:pt x="146926" y="26619"/>
                  </a:lnTo>
                  <a:lnTo>
                    <a:pt x="146926" y="27901"/>
                  </a:lnTo>
                  <a:lnTo>
                    <a:pt x="144094" y="28905"/>
                  </a:lnTo>
                  <a:lnTo>
                    <a:pt x="143116" y="28905"/>
                  </a:lnTo>
                  <a:lnTo>
                    <a:pt x="143116" y="32588"/>
                  </a:lnTo>
                  <a:lnTo>
                    <a:pt x="142836" y="32588"/>
                  </a:lnTo>
                  <a:lnTo>
                    <a:pt x="142049" y="32346"/>
                  </a:lnTo>
                  <a:lnTo>
                    <a:pt x="143116" y="32588"/>
                  </a:lnTo>
                  <a:lnTo>
                    <a:pt x="143116" y="28905"/>
                  </a:lnTo>
                  <a:lnTo>
                    <a:pt x="143103" y="27762"/>
                  </a:lnTo>
                  <a:lnTo>
                    <a:pt x="146926" y="27901"/>
                  </a:lnTo>
                  <a:lnTo>
                    <a:pt x="146926" y="26619"/>
                  </a:lnTo>
                  <a:lnTo>
                    <a:pt x="143167" y="26619"/>
                  </a:lnTo>
                  <a:lnTo>
                    <a:pt x="142087" y="26619"/>
                  </a:lnTo>
                  <a:lnTo>
                    <a:pt x="142087" y="28905"/>
                  </a:lnTo>
                  <a:lnTo>
                    <a:pt x="139319" y="28905"/>
                  </a:lnTo>
                  <a:lnTo>
                    <a:pt x="139319" y="31750"/>
                  </a:lnTo>
                  <a:lnTo>
                    <a:pt x="137706" y="32588"/>
                  </a:lnTo>
                  <a:lnTo>
                    <a:pt x="136626" y="32588"/>
                  </a:lnTo>
                  <a:lnTo>
                    <a:pt x="134772" y="32156"/>
                  </a:lnTo>
                  <a:lnTo>
                    <a:pt x="135242" y="32080"/>
                  </a:lnTo>
                  <a:lnTo>
                    <a:pt x="134467" y="32080"/>
                  </a:lnTo>
                  <a:lnTo>
                    <a:pt x="134175" y="32080"/>
                  </a:lnTo>
                  <a:lnTo>
                    <a:pt x="130708" y="32080"/>
                  </a:lnTo>
                  <a:lnTo>
                    <a:pt x="139319" y="31750"/>
                  </a:lnTo>
                  <a:lnTo>
                    <a:pt x="139319" y="28905"/>
                  </a:lnTo>
                  <a:lnTo>
                    <a:pt x="133464" y="28905"/>
                  </a:lnTo>
                  <a:lnTo>
                    <a:pt x="135902" y="27978"/>
                  </a:lnTo>
                  <a:lnTo>
                    <a:pt x="142087" y="28905"/>
                  </a:lnTo>
                  <a:lnTo>
                    <a:pt x="142087" y="26619"/>
                  </a:lnTo>
                  <a:lnTo>
                    <a:pt x="139458" y="26619"/>
                  </a:lnTo>
                  <a:lnTo>
                    <a:pt x="135216" y="26619"/>
                  </a:lnTo>
                  <a:lnTo>
                    <a:pt x="131686" y="26619"/>
                  </a:lnTo>
                  <a:lnTo>
                    <a:pt x="130911" y="26619"/>
                  </a:lnTo>
                  <a:lnTo>
                    <a:pt x="130911" y="28905"/>
                  </a:lnTo>
                  <a:lnTo>
                    <a:pt x="129146" y="28905"/>
                  </a:lnTo>
                  <a:lnTo>
                    <a:pt x="125476" y="28905"/>
                  </a:lnTo>
                  <a:lnTo>
                    <a:pt x="128562" y="28181"/>
                  </a:lnTo>
                  <a:lnTo>
                    <a:pt x="128765" y="28244"/>
                  </a:lnTo>
                  <a:lnTo>
                    <a:pt x="130911" y="28905"/>
                  </a:lnTo>
                  <a:lnTo>
                    <a:pt x="130911" y="26619"/>
                  </a:lnTo>
                  <a:lnTo>
                    <a:pt x="127863" y="26619"/>
                  </a:lnTo>
                  <a:lnTo>
                    <a:pt x="126911" y="26619"/>
                  </a:lnTo>
                  <a:lnTo>
                    <a:pt x="123520" y="26619"/>
                  </a:lnTo>
                  <a:lnTo>
                    <a:pt x="115519" y="26619"/>
                  </a:lnTo>
                  <a:lnTo>
                    <a:pt x="111531" y="24841"/>
                  </a:lnTo>
                  <a:lnTo>
                    <a:pt x="110553" y="25920"/>
                  </a:lnTo>
                  <a:lnTo>
                    <a:pt x="110553" y="28905"/>
                  </a:lnTo>
                  <a:lnTo>
                    <a:pt x="108927" y="28905"/>
                  </a:lnTo>
                  <a:lnTo>
                    <a:pt x="103924" y="26619"/>
                  </a:lnTo>
                  <a:lnTo>
                    <a:pt x="104711" y="26619"/>
                  </a:lnTo>
                  <a:lnTo>
                    <a:pt x="110553" y="28905"/>
                  </a:lnTo>
                  <a:lnTo>
                    <a:pt x="110553" y="25920"/>
                  </a:lnTo>
                  <a:lnTo>
                    <a:pt x="109918" y="26619"/>
                  </a:lnTo>
                  <a:lnTo>
                    <a:pt x="107327" y="26619"/>
                  </a:lnTo>
                  <a:lnTo>
                    <a:pt x="107505" y="26365"/>
                  </a:lnTo>
                  <a:lnTo>
                    <a:pt x="102882" y="26619"/>
                  </a:lnTo>
                  <a:lnTo>
                    <a:pt x="102971" y="26238"/>
                  </a:lnTo>
                  <a:lnTo>
                    <a:pt x="103047" y="25984"/>
                  </a:lnTo>
                  <a:lnTo>
                    <a:pt x="99872" y="25730"/>
                  </a:lnTo>
                  <a:lnTo>
                    <a:pt x="97917" y="25730"/>
                  </a:lnTo>
                  <a:lnTo>
                    <a:pt x="93662" y="24841"/>
                  </a:lnTo>
                  <a:lnTo>
                    <a:pt x="91224" y="24333"/>
                  </a:lnTo>
                  <a:lnTo>
                    <a:pt x="91452" y="24333"/>
                  </a:lnTo>
                  <a:lnTo>
                    <a:pt x="88925" y="23952"/>
                  </a:lnTo>
                  <a:lnTo>
                    <a:pt x="87845" y="23799"/>
                  </a:lnTo>
                  <a:lnTo>
                    <a:pt x="87845" y="28905"/>
                  </a:lnTo>
                  <a:lnTo>
                    <a:pt x="86944" y="28905"/>
                  </a:lnTo>
                  <a:lnTo>
                    <a:pt x="87045" y="28638"/>
                  </a:lnTo>
                  <a:lnTo>
                    <a:pt x="87845" y="28905"/>
                  </a:lnTo>
                  <a:lnTo>
                    <a:pt x="87845" y="23799"/>
                  </a:lnTo>
                  <a:lnTo>
                    <a:pt x="85559" y="23444"/>
                  </a:lnTo>
                  <a:lnTo>
                    <a:pt x="84797" y="23444"/>
                  </a:lnTo>
                  <a:lnTo>
                    <a:pt x="85115" y="23952"/>
                  </a:lnTo>
                  <a:lnTo>
                    <a:pt x="84721" y="23952"/>
                  </a:lnTo>
                  <a:lnTo>
                    <a:pt x="84721" y="26238"/>
                  </a:lnTo>
                  <a:lnTo>
                    <a:pt x="84112" y="26619"/>
                  </a:lnTo>
                  <a:lnTo>
                    <a:pt x="83400" y="26619"/>
                  </a:lnTo>
                  <a:lnTo>
                    <a:pt x="83007" y="26619"/>
                  </a:lnTo>
                  <a:lnTo>
                    <a:pt x="82854" y="26606"/>
                  </a:lnTo>
                  <a:lnTo>
                    <a:pt x="80530" y="26403"/>
                  </a:lnTo>
                  <a:lnTo>
                    <a:pt x="80797" y="26238"/>
                  </a:lnTo>
                  <a:lnTo>
                    <a:pt x="81775" y="25730"/>
                  </a:lnTo>
                  <a:lnTo>
                    <a:pt x="82448" y="25730"/>
                  </a:lnTo>
                  <a:lnTo>
                    <a:pt x="84099" y="26238"/>
                  </a:lnTo>
                  <a:lnTo>
                    <a:pt x="84721" y="26238"/>
                  </a:lnTo>
                  <a:lnTo>
                    <a:pt x="84721" y="23952"/>
                  </a:lnTo>
                  <a:lnTo>
                    <a:pt x="83934" y="23952"/>
                  </a:lnTo>
                  <a:lnTo>
                    <a:pt x="83515" y="23952"/>
                  </a:lnTo>
                  <a:lnTo>
                    <a:pt x="82461" y="23444"/>
                  </a:lnTo>
                  <a:lnTo>
                    <a:pt x="84239" y="23444"/>
                  </a:lnTo>
                  <a:lnTo>
                    <a:pt x="83375" y="22809"/>
                  </a:lnTo>
                  <a:lnTo>
                    <a:pt x="81089" y="23444"/>
                  </a:lnTo>
                  <a:lnTo>
                    <a:pt x="80924" y="23444"/>
                  </a:lnTo>
                  <a:lnTo>
                    <a:pt x="80378" y="23444"/>
                  </a:lnTo>
                  <a:lnTo>
                    <a:pt x="80378" y="26377"/>
                  </a:lnTo>
                  <a:lnTo>
                    <a:pt x="78867" y="26238"/>
                  </a:lnTo>
                  <a:lnTo>
                    <a:pt x="80238" y="26238"/>
                  </a:lnTo>
                  <a:lnTo>
                    <a:pt x="80378" y="26377"/>
                  </a:lnTo>
                  <a:lnTo>
                    <a:pt x="80378" y="23444"/>
                  </a:lnTo>
                  <a:lnTo>
                    <a:pt x="79679" y="23444"/>
                  </a:lnTo>
                  <a:lnTo>
                    <a:pt x="79756" y="23190"/>
                  </a:lnTo>
                  <a:lnTo>
                    <a:pt x="81038" y="23444"/>
                  </a:lnTo>
                  <a:lnTo>
                    <a:pt x="79781" y="23114"/>
                  </a:lnTo>
                  <a:lnTo>
                    <a:pt x="79959" y="22555"/>
                  </a:lnTo>
                  <a:lnTo>
                    <a:pt x="77774" y="22555"/>
                  </a:lnTo>
                  <a:lnTo>
                    <a:pt x="77203" y="22555"/>
                  </a:lnTo>
                  <a:lnTo>
                    <a:pt x="76847" y="22555"/>
                  </a:lnTo>
                  <a:lnTo>
                    <a:pt x="76352" y="22555"/>
                  </a:lnTo>
                  <a:lnTo>
                    <a:pt x="76835" y="22301"/>
                  </a:lnTo>
                  <a:lnTo>
                    <a:pt x="76987" y="22415"/>
                  </a:lnTo>
                  <a:lnTo>
                    <a:pt x="78130" y="22174"/>
                  </a:lnTo>
                  <a:lnTo>
                    <a:pt x="77076" y="22174"/>
                  </a:lnTo>
                  <a:lnTo>
                    <a:pt x="74510" y="21666"/>
                  </a:lnTo>
                  <a:lnTo>
                    <a:pt x="74028" y="21666"/>
                  </a:lnTo>
                  <a:lnTo>
                    <a:pt x="74650" y="22174"/>
                  </a:lnTo>
                  <a:lnTo>
                    <a:pt x="73012" y="22174"/>
                  </a:lnTo>
                  <a:lnTo>
                    <a:pt x="72631" y="22021"/>
                  </a:lnTo>
                  <a:lnTo>
                    <a:pt x="72809" y="22161"/>
                  </a:lnTo>
                  <a:lnTo>
                    <a:pt x="73177" y="22479"/>
                  </a:lnTo>
                  <a:lnTo>
                    <a:pt x="72758" y="22174"/>
                  </a:lnTo>
                  <a:lnTo>
                    <a:pt x="72415" y="21932"/>
                  </a:lnTo>
                  <a:lnTo>
                    <a:pt x="71793" y="21666"/>
                  </a:lnTo>
                  <a:lnTo>
                    <a:pt x="72059" y="21666"/>
                  </a:lnTo>
                  <a:lnTo>
                    <a:pt x="72199" y="21666"/>
                  </a:lnTo>
                  <a:lnTo>
                    <a:pt x="71882" y="21412"/>
                  </a:lnTo>
                  <a:lnTo>
                    <a:pt x="74510" y="21666"/>
                  </a:lnTo>
                  <a:lnTo>
                    <a:pt x="268871" y="21666"/>
                  </a:lnTo>
                  <a:lnTo>
                    <a:pt x="268871" y="21158"/>
                  </a:lnTo>
                  <a:lnTo>
                    <a:pt x="71564" y="21158"/>
                  </a:lnTo>
                  <a:lnTo>
                    <a:pt x="69227" y="21158"/>
                  </a:lnTo>
                  <a:lnTo>
                    <a:pt x="62585" y="20523"/>
                  </a:lnTo>
                  <a:lnTo>
                    <a:pt x="63715" y="20523"/>
                  </a:lnTo>
                  <a:lnTo>
                    <a:pt x="62928" y="20027"/>
                  </a:lnTo>
                  <a:lnTo>
                    <a:pt x="64604" y="19888"/>
                  </a:lnTo>
                  <a:lnTo>
                    <a:pt x="62738" y="19888"/>
                  </a:lnTo>
                  <a:lnTo>
                    <a:pt x="61798" y="19888"/>
                  </a:lnTo>
                  <a:lnTo>
                    <a:pt x="61798" y="20269"/>
                  </a:lnTo>
                  <a:lnTo>
                    <a:pt x="59601" y="20269"/>
                  </a:lnTo>
                  <a:lnTo>
                    <a:pt x="61264" y="20142"/>
                  </a:lnTo>
                  <a:lnTo>
                    <a:pt x="61798" y="20269"/>
                  </a:lnTo>
                  <a:lnTo>
                    <a:pt x="61798" y="19888"/>
                  </a:lnTo>
                  <a:lnTo>
                    <a:pt x="60210" y="19888"/>
                  </a:lnTo>
                  <a:lnTo>
                    <a:pt x="58191" y="19380"/>
                  </a:lnTo>
                  <a:lnTo>
                    <a:pt x="58318" y="19888"/>
                  </a:lnTo>
                  <a:lnTo>
                    <a:pt x="57277" y="19888"/>
                  </a:lnTo>
                  <a:lnTo>
                    <a:pt x="56629" y="19888"/>
                  </a:lnTo>
                  <a:lnTo>
                    <a:pt x="57721" y="18491"/>
                  </a:lnTo>
                  <a:lnTo>
                    <a:pt x="290195" y="18491"/>
                  </a:lnTo>
                  <a:lnTo>
                    <a:pt x="296176" y="18707"/>
                  </a:lnTo>
                  <a:lnTo>
                    <a:pt x="294627" y="19126"/>
                  </a:lnTo>
                  <a:lnTo>
                    <a:pt x="291731" y="19253"/>
                  </a:lnTo>
                  <a:lnTo>
                    <a:pt x="288848" y="19380"/>
                  </a:lnTo>
                  <a:lnTo>
                    <a:pt x="291439" y="19380"/>
                  </a:lnTo>
                  <a:lnTo>
                    <a:pt x="288848" y="20523"/>
                  </a:lnTo>
                  <a:lnTo>
                    <a:pt x="286626" y="20269"/>
                  </a:lnTo>
                  <a:lnTo>
                    <a:pt x="284886" y="20269"/>
                  </a:lnTo>
                  <a:lnTo>
                    <a:pt x="283616" y="20523"/>
                  </a:lnTo>
                  <a:lnTo>
                    <a:pt x="281901" y="20523"/>
                  </a:lnTo>
                  <a:lnTo>
                    <a:pt x="281660" y="20269"/>
                  </a:lnTo>
                  <a:lnTo>
                    <a:pt x="280441" y="20523"/>
                  </a:lnTo>
                  <a:lnTo>
                    <a:pt x="277964" y="20269"/>
                  </a:lnTo>
                  <a:lnTo>
                    <a:pt x="277723" y="20523"/>
                  </a:lnTo>
                  <a:lnTo>
                    <a:pt x="277063" y="20523"/>
                  </a:lnTo>
                  <a:lnTo>
                    <a:pt x="276047" y="19888"/>
                  </a:lnTo>
                  <a:lnTo>
                    <a:pt x="271957" y="21158"/>
                  </a:lnTo>
                  <a:lnTo>
                    <a:pt x="289966" y="21158"/>
                  </a:lnTo>
                  <a:lnTo>
                    <a:pt x="289077" y="21666"/>
                  </a:lnTo>
                  <a:lnTo>
                    <a:pt x="291274" y="21666"/>
                  </a:lnTo>
                  <a:lnTo>
                    <a:pt x="291007" y="21894"/>
                  </a:lnTo>
                  <a:lnTo>
                    <a:pt x="291490" y="21932"/>
                  </a:lnTo>
                  <a:lnTo>
                    <a:pt x="292100" y="21767"/>
                  </a:lnTo>
                  <a:lnTo>
                    <a:pt x="292341" y="21666"/>
                  </a:lnTo>
                  <a:lnTo>
                    <a:pt x="296557" y="21666"/>
                  </a:lnTo>
                  <a:lnTo>
                    <a:pt x="298970" y="21666"/>
                  </a:lnTo>
                  <a:lnTo>
                    <a:pt x="297738" y="21412"/>
                  </a:lnTo>
                  <a:lnTo>
                    <a:pt x="296532" y="21158"/>
                  </a:lnTo>
                  <a:lnTo>
                    <a:pt x="290207" y="21158"/>
                  </a:lnTo>
                  <a:lnTo>
                    <a:pt x="292506" y="20523"/>
                  </a:lnTo>
                  <a:lnTo>
                    <a:pt x="294728" y="20027"/>
                  </a:lnTo>
                  <a:lnTo>
                    <a:pt x="294068" y="20523"/>
                  </a:lnTo>
                  <a:lnTo>
                    <a:pt x="296062" y="20523"/>
                  </a:lnTo>
                  <a:lnTo>
                    <a:pt x="298196" y="20269"/>
                  </a:lnTo>
                  <a:lnTo>
                    <a:pt x="297980" y="19888"/>
                  </a:lnTo>
                  <a:lnTo>
                    <a:pt x="297700" y="19380"/>
                  </a:lnTo>
                  <a:lnTo>
                    <a:pt x="301955" y="19380"/>
                  </a:lnTo>
                  <a:lnTo>
                    <a:pt x="301117" y="19888"/>
                  </a:lnTo>
                  <a:lnTo>
                    <a:pt x="301485" y="20269"/>
                  </a:lnTo>
                  <a:lnTo>
                    <a:pt x="300596" y="20523"/>
                  </a:lnTo>
                  <a:lnTo>
                    <a:pt x="299186" y="20523"/>
                  </a:lnTo>
                  <a:lnTo>
                    <a:pt x="297218" y="21158"/>
                  </a:lnTo>
                  <a:lnTo>
                    <a:pt x="298919" y="21158"/>
                  </a:lnTo>
                  <a:lnTo>
                    <a:pt x="303085" y="20269"/>
                  </a:lnTo>
                  <a:lnTo>
                    <a:pt x="306730" y="20269"/>
                  </a:lnTo>
                  <a:lnTo>
                    <a:pt x="307581" y="19888"/>
                  </a:lnTo>
                  <a:lnTo>
                    <a:pt x="307746" y="19824"/>
                  </a:lnTo>
                  <a:lnTo>
                    <a:pt x="308889" y="19380"/>
                  </a:lnTo>
                  <a:lnTo>
                    <a:pt x="308025" y="19380"/>
                  </a:lnTo>
                  <a:lnTo>
                    <a:pt x="305993" y="19380"/>
                  </a:lnTo>
                  <a:lnTo>
                    <a:pt x="307149" y="19126"/>
                  </a:lnTo>
                  <a:lnTo>
                    <a:pt x="302387" y="19126"/>
                  </a:lnTo>
                  <a:lnTo>
                    <a:pt x="297561" y="19126"/>
                  </a:lnTo>
                  <a:lnTo>
                    <a:pt x="297408" y="18757"/>
                  </a:lnTo>
                  <a:lnTo>
                    <a:pt x="307276" y="19100"/>
                  </a:lnTo>
                  <a:lnTo>
                    <a:pt x="310032" y="18491"/>
                  </a:lnTo>
                  <a:lnTo>
                    <a:pt x="308394" y="18491"/>
                  </a:lnTo>
                  <a:lnTo>
                    <a:pt x="308876" y="18237"/>
                  </a:lnTo>
                  <a:lnTo>
                    <a:pt x="309372" y="17983"/>
                  </a:lnTo>
                  <a:lnTo>
                    <a:pt x="310108" y="17602"/>
                  </a:lnTo>
                  <a:lnTo>
                    <a:pt x="311340" y="17602"/>
                  </a:lnTo>
                  <a:lnTo>
                    <a:pt x="311988" y="17602"/>
                  </a:lnTo>
                  <a:lnTo>
                    <a:pt x="312445" y="17602"/>
                  </a:lnTo>
                  <a:lnTo>
                    <a:pt x="312788" y="17983"/>
                  </a:lnTo>
                  <a:lnTo>
                    <a:pt x="312508" y="17983"/>
                  </a:lnTo>
                  <a:lnTo>
                    <a:pt x="314083" y="18491"/>
                  </a:lnTo>
                  <a:lnTo>
                    <a:pt x="314718" y="17602"/>
                  </a:lnTo>
                  <a:lnTo>
                    <a:pt x="316242" y="17602"/>
                  </a:lnTo>
                  <a:lnTo>
                    <a:pt x="315633" y="17551"/>
                  </a:lnTo>
                  <a:lnTo>
                    <a:pt x="316445" y="17259"/>
                  </a:lnTo>
                  <a:lnTo>
                    <a:pt x="317373" y="17018"/>
                  </a:lnTo>
                  <a:lnTo>
                    <a:pt x="317207" y="17056"/>
                  </a:lnTo>
                  <a:lnTo>
                    <a:pt x="317411" y="16446"/>
                  </a:lnTo>
                  <a:close/>
                </a:path>
                <a:path w="373380" h="34290">
                  <a:moveTo>
                    <a:pt x="318020" y="15824"/>
                  </a:moveTo>
                  <a:lnTo>
                    <a:pt x="317131" y="15316"/>
                  </a:lnTo>
                  <a:lnTo>
                    <a:pt x="317487" y="15824"/>
                  </a:lnTo>
                  <a:lnTo>
                    <a:pt x="318020" y="15824"/>
                  </a:lnTo>
                  <a:close/>
                </a:path>
                <a:path w="373380" h="34290">
                  <a:moveTo>
                    <a:pt x="318554" y="16573"/>
                  </a:moveTo>
                  <a:lnTo>
                    <a:pt x="318109" y="16814"/>
                  </a:lnTo>
                  <a:lnTo>
                    <a:pt x="317868" y="16891"/>
                  </a:lnTo>
                  <a:lnTo>
                    <a:pt x="318427" y="16814"/>
                  </a:lnTo>
                  <a:lnTo>
                    <a:pt x="318554" y="16573"/>
                  </a:lnTo>
                  <a:close/>
                </a:path>
                <a:path w="373380" h="34290">
                  <a:moveTo>
                    <a:pt x="319405" y="14871"/>
                  </a:moveTo>
                  <a:lnTo>
                    <a:pt x="318681" y="15227"/>
                  </a:lnTo>
                  <a:lnTo>
                    <a:pt x="319366" y="15278"/>
                  </a:lnTo>
                  <a:lnTo>
                    <a:pt x="319405" y="14871"/>
                  </a:lnTo>
                  <a:close/>
                </a:path>
                <a:path w="373380" h="34290">
                  <a:moveTo>
                    <a:pt x="320789" y="17551"/>
                  </a:moveTo>
                  <a:lnTo>
                    <a:pt x="320306" y="17957"/>
                  </a:lnTo>
                  <a:lnTo>
                    <a:pt x="320751" y="17957"/>
                  </a:lnTo>
                  <a:lnTo>
                    <a:pt x="320789" y="17551"/>
                  </a:lnTo>
                  <a:close/>
                </a:path>
                <a:path w="373380" h="34290">
                  <a:moveTo>
                    <a:pt x="321970" y="16294"/>
                  </a:moveTo>
                  <a:lnTo>
                    <a:pt x="320852" y="16294"/>
                  </a:lnTo>
                  <a:lnTo>
                    <a:pt x="321525" y="16573"/>
                  </a:lnTo>
                  <a:lnTo>
                    <a:pt x="321767" y="16573"/>
                  </a:lnTo>
                  <a:lnTo>
                    <a:pt x="321970" y="16294"/>
                  </a:lnTo>
                  <a:close/>
                </a:path>
                <a:path w="373380" h="34290">
                  <a:moveTo>
                    <a:pt x="322453" y="14211"/>
                  </a:moveTo>
                  <a:lnTo>
                    <a:pt x="321271" y="15113"/>
                  </a:lnTo>
                  <a:lnTo>
                    <a:pt x="322249" y="14744"/>
                  </a:lnTo>
                  <a:lnTo>
                    <a:pt x="322453" y="14211"/>
                  </a:lnTo>
                  <a:close/>
                </a:path>
                <a:path w="373380" h="34290">
                  <a:moveTo>
                    <a:pt x="324256" y="15760"/>
                  </a:moveTo>
                  <a:lnTo>
                    <a:pt x="323837" y="15316"/>
                  </a:lnTo>
                  <a:lnTo>
                    <a:pt x="323659" y="15316"/>
                  </a:lnTo>
                  <a:lnTo>
                    <a:pt x="322681" y="14922"/>
                  </a:lnTo>
                  <a:lnTo>
                    <a:pt x="322541" y="14909"/>
                  </a:lnTo>
                  <a:lnTo>
                    <a:pt x="322694" y="15316"/>
                  </a:lnTo>
                  <a:lnTo>
                    <a:pt x="321360" y="15760"/>
                  </a:lnTo>
                  <a:lnTo>
                    <a:pt x="324256" y="15760"/>
                  </a:lnTo>
                  <a:close/>
                </a:path>
                <a:path w="373380" h="34290">
                  <a:moveTo>
                    <a:pt x="325056" y="16573"/>
                  </a:moveTo>
                  <a:lnTo>
                    <a:pt x="324332" y="15836"/>
                  </a:lnTo>
                  <a:lnTo>
                    <a:pt x="323392" y="16294"/>
                  </a:lnTo>
                  <a:lnTo>
                    <a:pt x="322427" y="16573"/>
                  </a:lnTo>
                  <a:lnTo>
                    <a:pt x="318757" y="17424"/>
                  </a:lnTo>
                  <a:lnTo>
                    <a:pt x="319151" y="17957"/>
                  </a:lnTo>
                  <a:lnTo>
                    <a:pt x="319595" y="17957"/>
                  </a:lnTo>
                  <a:lnTo>
                    <a:pt x="320789" y="17526"/>
                  </a:lnTo>
                  <a:lnTo>
                    <a:pt x="320929" y="17424"/>
                  </a:lnTo>
                  <a:lnTo>
                    <a:pt x="321068" y="17424"/>
                  </a:lnTo>
                  <a:lnTo>
                    <a:pt x="321818" y="17094"/>
                  </a:lnTo>
                  <a:lnTo>
                    <a:pt x="323748" y="17094"/>
                  </a:lnTo>
                  <a:lnTo>
                    <a:pt x="325056" y="16573"/>
                  </a:lnTo>
                  <a:close/>
                </a:path>
                <a:path w="373380" h="34290">
                  <a:moveTo>
                    <a:pt x="325907" y="14414"/>
                  </a:moveTo>
                  <a:lnTo>
                    <a:pt x="325259" y="14465"/>
                  </a:lnTo>
                  <a:lnTo>
                    <a:pt x="324764" y="14376"/>
                  </a:lnTo>
                  <a:lnTo>
                    <a:pt x="323875" y="14211"/>
                  </a:lnTo>
                  <a:lnTo>
                    <a:pt x="322897" y="14579"/>
                  </a:lnTo>
                  <a:lnTo>
                    <a:pt x="322745" y="14744"/>
                  </a:lnTo>
                  <a:lnTo>
                    <a:pt x="322694" y="14909"/>
                  </a:lnTo>
                  <a:lnTo>
                    <a:pt x="325501" y="14503"/>
                  </a:lnTo>
                  <a:lnTo>
                    <a:pt x="325335" y="14579"/>
                  </a:lnTo>
                  <a:lnTo>
                    <a:pt x="325907" y="14414"/>
                  </a:lnTo>
                  <a:close/>
                </a:path>
                <a:path w="373380" h="34290">
                  <a:moveTo>
                    <a:pt x="326682" y="16611"/>
                  </a:moveTo>
                  <a:lnTo>
                    <a:pt x="326593" y="16408"/>
                  </a:lnTo>
                  <a:lnTo>
                    <a:pt x="325742" y="16573"/>
                  </a:lnTo>
                  <a:lnTo>
                    <a:pt x="325170" y="16852"/>
                  </a:lnTo>
                  <a:lnTo>
                    <a:pt x="326072" y="16776"/>
                  </a:lnTo>
                  <a:lnTo>
                    <a:pt x="326275" y="16687"/>
                  </a:lnTo>
                  <a:lnTo>
                    <a:pt x="326478" y="16687"/>
                  </a:lnTo>
                  <a:lnTo>
                    <a:pt x="326682" y="16611"/>
                  </a:lnTo>
                  <a:close/>
                </a:path>
                <a:path w="373380" h="34290">
                  <a:moveTo>
                    <a:pt x="328206" y="14668"/>
                  </a:moveTo>
                  <a:lnTo>
                    <a:pt x="328002" y="14668"/>
                  </a:lnTo>
                  <a:lnTo>
                    <a:pt x="327279" y="14909"/>
                  </a:lnTo>
                  <a:lnTo>
                    <a:pt x="328206" y="14668"/>
                  </a:lnTo>
                  <a:close/>
                </a:path>
                <a:path w="373380" h="34290">
                  <a:moveTo>
                    <a:pt x="328383" y="13690"/>
                  </a:moveTo>
                  <a:lnTo>
                    <a:pt x="328066" y="13601"/>
                  </a:lnTo>
                  <a:lnTo>
                    <a:pt x="327406" y="13487"/>
                  </a:lnTo>
                  <a:lnTo>
                    <a:pt x="327329" y="13652"/>
                  </a:lnTo>
                  <a:lnTo>
                    <a:pt x="327660" y="13690"/>
                  </a:lnTo>
                  <a:lnTo>
                    <a:pt x="328383" y="13690"/>
                  </a:lnTo>
                  <a:close/>
                </a:path>
                <a:path w="373380" h="34290">
                  <a:moveTo>
                    <a:pt x="329755" y="14262"/>
                  </a:moveTo>
                  <a:lnTo>
                    <a:pt x="328206" y="14668"/>
                  </a:lnTo>
                  <a:lnTo>
                    <a:pt x="328676" y="14668"/>
                  </a:lnTo>
                  <a:lnTo>
                    <a:pt x="329755" y="14262"/>
                  </a:lnTo>
                  <a:close/>
                </a:path>
                <a:path w="373380" h="34290">
                  <a:moveTo>
                    <a:pt x="331241" y="13652"/>
                  </a:moveTo>
                  <a:lnTo>
                    <a:pt x="328777" y="13652"/>
                  </a:lnTo>
                  <a:lnTo>
                    <a:pt x="326453" y="14262"/>
                  </a:lnTo>
                  <a:lnTo>
                    <a:pt x="328155" y="14262"/>
                  </a:lnTo>
                  <a:lnTo>
                    <a:pt x="327863" y="14668"/>
                  </a:lnTo>
                  <a:lnTo>
                    <a:pt x="328002" y="14668"/>
                  </a:lnTo>
                  <a:lnTo>
                    <a:pt x="331241" y="13652"/>
                  </a:lnTo>
                  <a:close/>
                </a:path>
                <a:path w="373380" h="34290">
                  <a:moveTo>
                    <a:pt x="332613" y="12839"/>
                  </a:moveTo>
                  <a:lnTo>
                    <a:pt x="331762" y="12992"/>
                  </a:lnTo>
                  <a:lnTo>
                    <a:pt x="331190" y="13322"/>
                  </a:lnTo>
                  <a:lnTo>
                    <a:pt x="330542" y="13449"/>
                  </a:lnTo>
                  <a:lnTo>
                    <a:pt x="329806" y="13601"/>
                  </a:lnTo>
                  <a:lnTo>
                    <a:pt x="330619" y="13563"/>
                  </a:lnTo>
                  <a:lnTo>
                    <a:pt x="331431" y="13449"/>
                  </a:lnTo>
                  <a:lnTo>
                    <a:pt x="332206" y="13284"/>
                  </a:lnTo>
                  <a:lnTo>
                    <a:pt x="332282" y="13119"/>
                  </a:lnTo>
                  <a:lnTo>
                    <a:pt x="332613" y="12839"/>
                  </a:lnTo>
                  <a:close/>
                </a:path>
                <a:path w="373380" h="34290">
                  <a:moveTo>
                    <a:pt x="333425" y="11772"/>
                  </a:moveTo>
                  <a:lnTo>
                    <a:pt x="332079" y="11823"/>
                  </a:lnTo>
                  <a:lnTo>
                    <a:pt x="332651" y="11531"/>
                  </a:lnTo>
                  <a:lnTo>
                    <a:pt x="331762" y="11772"/>
                  </a:lnTo>
                  <a:lnTo>
                    <a:pt x="331063" y="12179"/>
                  </a:lnTo>
                  <a:lnTo>
                    <a:pt x="330415" y="12509"/>
                  </a:lnTo>
                  <a:lnTo>
                    <a:pt x="331114" y="12268"/>
                  </a:lnTo>
                  <a:lnTo>
                    <a:pt x="331876" y="12103"/>
                  </a:lnTo>
                  <a:lnTo>
                    <a:pt x="332943" y="12179"/>
                  </a:lnTo>
                  <a:lnTo>
                    <a:pt x="333425" y="11772"/>
                  </a:lnTo>
                  <a:close/>
                </a:path>
                <a:path w="373380" h="34290">
                  <a:moveTo>
                    <a:pt x="333629" y="12915"/>
                  </a:moveTo>
                  <a:lnTo>
                    <a:pt x="333184" y="13081"/>
                  </a:lnTo>
                  <a:lnTo>
                    <a:pt x="332740" y="13195"/>
                  </a:lnTo>
                  <a:lnTo>
                    <a:pt x="332206" y="13284"/>
                  </a:lnTo>
                  <a:lnTo>
                    <a:pt x="332371" y="13322"/>
                  </a:lnTo>
                  <a:lnTo>
                    <a:pt x="332981" y="13284"/>
                  </a:lnTo>
                  <a:lnTo>
                    <a:pt x="333298" y="13119"/>
                  </a:lnTo>
                  <a:lnTo>
                    <a:pt x="333629" y="12915"/>
                  </a:lnTo>
                  <a:close/>
                </a:path>
                <a:path w="373380" h="34290">
                  <a:moveTo>
                    <a:pt x="334441" y="12471"/>
                  </a:moveTo>
                  <a:lnTo>
                    <a:pt x="334238" y="12433"/>
                  </a:lnTo>
                  <a:lnTo>
                    <a:pt x="334365" y="12509"/>
                  </a:lnTo>
                  <a:close/>
                </a:path>
                <a:path w="373380" h="34290">
                  <a:moveTo>
                    <a:pt x="334606" y="12585"/>
                  </a:moveTo>
                  <a:lnTo>
                    <a:pt x="334479" y="12585"/>
                  </a:lnTo>
                  <a:lnTo>
                    <a:pt x="334073" y="12636"/>
                  </a:lnTo>
                  <a:lnTo>
                    <a:pt x="333832" y="12788"/>
                  </a:lnTo>
                  <a:lnTo>
                    <a:pt x="333629" y="12915"/>
                  </a:lnTo>
                  <a:lnTo>
                    <a:pt x="333997" y="12788"/>
                  </a:lnTo>
                  <a:lnTo>
                    <a:pt x="334314" y="12712"/>
                  </a:lnTo>
                  <a:lnTo>
                    <a:pt x="334606" y="12585"/>
                  </a:lnTo>
                  <a:close/>
                </a:path>
                <a:path w="373380" h="34290">
                  <a:moveTo>
                    <a:pt x="334848" y="14262"/>
                  </a:moveTo>
                  <a:lnTo>
                    <a:pt x="334479" y="14058"/>
                  </a:lnTo>
                  <a:lnTo>
                    <a:pt x="334606" y="13855"/>
                  </a:lnTo>
                  <a:lnTo>
                    <a:pt x="332409" y="14503"/>
                  </a:lnTo>
                  <a:lnTo>
                    <a:pt x="333667" y="14617"/>
                  </a:lnTo>
                  <a:lnTo>
                    <a:pt x="333552" y="14414"/>
                  </a:lnTo>
                  <a:lnTo>
                    <a:pt x="334848" y="14262"/>
                  </a:lnTo>
                  <a:close/>
                </a:path>
                <a:path w="373380" h="34290">
                  <a:moveTo>
                    <a:pt x="336842" y="10922"/>
                  </a:moveTo>
                  <a:lnTo>
                    <a:pt x="335661" y="11734"/>
                  </a:lnTo>
                  <a:lnTo>
                    <a:pt x="336194" y="11455"/>
                  </a:lnTo>
                  <a:lnTo>
                    <a:pt x="336842" y="10922"/>
                  </a:lnTo>
                  <a:close/>
                </a:path>
                <a:path w="373380" h="34290">
                  <a:moveTo>
                    <a:pt x="337807" y="11938"/>
                  </a:moveTo>
                  <a:lnTo>
                    <a:pt x="337248" y="12026"/>
                  </a:lnTo>
                  <a:lnTo>
                    <a:pt x="336677" y="12141"/>
                  </a:lnTo>
                  <a:lnTo>
                    <a:pt x="337159" y="12065"/>
                  </a:lnTo>
                  <a:lnTo>
                    <a:pt x="337807" y="11938"/>
                  </a:lnTo>
                  <a:close/>
                </a:path>
                <a:path w="373380" h="34290">
                  <a:moveTo>
                    <a:pt x="338302" y="11861"/>
                  </a:moveTo>
                  <a:lnTo>
                    <a:pt x="338175" y="11772"/>
                  </a:lnTo>
                  <a:lnTo>
                    <a:pt x="337934" y="11569"/>
                  </a:lnTo>
                  <a:lnTo>
                    <a:pt x="337159" y="11620"/>
                  </a:lnTo>
                  <a:lnTo>
                    <a:pt x="337769" y="11938"/>
                  </a:lnTo>
                  <a:lnTo>
                    <a:pt x="338099" y="11861"/>
                  </a:lnTo>
                  <a:lnTo>
                    <a:pt x="338302" y="11861"/>
                  </a:lnTo>
                  <a:close/>
                </a:path>
                <a:path w="373380" h="34290">
                  <a:moveTo>
                    <a:pt x="339153" y="12179"/>
                  </a:moveTo>
                  <a:lnTo>
                    <a:pt x="338620" y="12268"/>
                  </a:lnTo>
                  <a:lnTo>
                    <a:pt x="338505" y="12471"/>
                  </a:lnTo>
                  <a:lnTo>
                    <a:pt x="339153" y="12179"/>
                  </a:lnTo>
                  <a:close/>
                </a:path>
                <a:path w="373380" h="34290">
                  <a:moveTo>
                    <a:pt x="340575" y="11569"/>
                  </a:moveTo>
                  <a:lnTo>
                    <a:pt x="339153" y="12179"/>
                  </a:lnTo>
                  <a:lnTo>
                    <a:pt x="340537" y="11976"/>
                  </a:lnTo>
                  <a:lnTo>
                    <a:pt x="340207" y="11772"/>
                  </a:lnTo>
                  <a:lnTo>
                    <a:pt x="340575" y="11569"/>
                  </a:lnTo>
                  <a:close/>
                </a:path>
                <a:path w="373380" h="34290">
                  <a:moveTo>
                    <a:pt x="342163" y="13360"/>
                  </a:moveTo>
                  <a:lnTo>
                    <a:pt x="342036" y="13284"/>
                  </a:lnTo>
                  <a:lnTo>
                    <a:pt x="341833" y="13398"/>
                  </a:lnTo>
                  <a:lnTo>
                    <a:pt x="342163" y="13360"/>
                  </a:lnTo>
                  <a:close/>
                </a:path>
                <a:path w="373380" h="34290">
                  <a:moveTo>
                    <a:pt x="342531" y="10515"/>
                  </a:moveTo>
                  <a:lnTo>
                    <a:pt x="342074" y="10477"/>
                  </a:lnTo>
                  <a:lnTo>
                    <a:pt x="341223" y="10604"/>
                  </a:lnTo>
                  <a:lnTo>
                    <a:pt x="341109" y="10401"/>
                  </a:lnTo>
                  <a:lnTo>
                    <a:pt x="341058" y="10553"/>
                  </a:lnTo>
                  <a:lnTo>
                    <a:pt x="341591" y="10718"/>
                  </a:lnTo>
                  <a:lnTo>
                    <a:pt x="341693" y="10858"/>
                  </a:lnTo>
                  <a:lnTo>
                    <a:pt x="340499" y="11417"/>
                  </a:lnTo>
                  <a:lnTo>
                    <a:pt x="341630" y="11163"/>
                  </a:lnTo>
                  <a:lnTo>
                    <a:pt x="341833" y="11010"/>
                  </a:lnTo>
                  <a:lnTo>
                    <a:pt x="341731" y="10883"/>
                  </a:lnTo>
                  <a:lnTo>
                    <a:pt x="342531" y="10515"/>
                  </a:lnTo>
                  <a:close/>
                </a:path>
                <a:path w="373380" h="34290">
                  <a:moveTo>
                    <a:pt x="343954" y="11049"/>
                  </a:moveTo>
                  <a:lnTo>
                    <a:pt x="343255" y="11455"/>
                  </a:lnTo>
                  <a:lnTo>
                    <a:pt x="341757" y="12103"/>
                  </a:lnTo>
                  <a:lnTo>
                    <a:pt x="343344" y="12103"/>
                  </a:lnTo>
                  <a:lnTo>
                    <a:pt x="343827" y="11658"/>
                  </a:lnTo>
                  <a:lnTo>
                    <a:pt x="342938" y="11658"/>
                  </a:lnTo>
                  <a:lnTo>
                    <a:pt x="343954" y="11049"/>
                  </a:lnTo>
                  <a:close/>
                </a:path>
                <a:path w="373380" h="34290">
                  <a:moveTo>
                    <a:pt x="347967" y="9499"/>
                  </a:moveTo>
                  <a:lnTo>
                    <a:pt x="347687" y="9461"/>
                  </a:lnTo>
                  <a:lnTo>
                    <a:pt x="347408" y="9740"/>
                  </a:lnTo>
                  <a:lnTo>
                    <a:pt x="347967" y="9499"/>
                  </a:lnTo>
                  <a:close/>
                </a:path>
                <a:path w="373380" h="34290">
                  <a:moveTo>
                    <a:pt x="349186" y="8928"/>
                  </a:moveTo>
                  <a:lnTo>
                    <a:pt x="347967" y="9499"/>
                  </a:lnTo>
                  <a:lnTo>
                    <a:pt x="348170" y="9537"/>
                  </a:lnTo>
                  <a:lnTo>
                    <a:pt x="348259" y="9791"/>
                  </a:lnTo>
                  <a:lnTo>
                    <a:pt x="348538" y="9258"/>
                  </a:lnTo>
                  <a:lnTo>
                    <a:pt x="348500" y="9499"/>
                  </a:lnTo>
                  <a:lnTo>
                    <a:pt x="348703" y="9220"/>
                  </a:lnTo>
                  <a:lnTo>
                    <a:pt x="349186" y="8928"/>
                  </a:lnTo>
                  <a:close/>
                </a:path>
                <a:path w="373380" h="34290">
                  <a:moveTo>
                    <a:pt x="349351" y="9461"/>
                  </a:moveTo>
                  <a:lnTo>
                    <a:pt x="347002" y="10680"/>
                  </a:lnTo>
                  <a:lnTo>
                    <a:pt x="347408" y="10553"/>
                  </a:lnTo>
                  <a:lnTo>
                    <a:pt x="349351" y="9461"/>
                  </a:lnTo>
                  <a:close/>
                </a:path>
                <a:path w="373380" h="34290">
                  <a:moveTo>
                    <a:pt x="349427" y="8369"/>
                  </a:moveTo>
                  <a:lnTo>
                    <a:pt x="349148" y="8280"/>
                  </a:lnTo>
                  <a:lnTo>
                    <a:pt x="348132" y="8521"/>
                  </a:lnTo>
                  <a:lnTo>
                    <a:pt x="348462" y="8280"/>
                  </a:lnTo>
                  <a:lnTo>
                    <a:pt x="347319" y="8724"/>
                  </a:lnTo>
                  <a:lnTo>
                    <a:pt x="347611" y="8813"/>
                  </a:lnTo>
                  <a:lnTo>
                    <a:pt x="348335" y="8890"/>
                  </a:lnTo>
                  <a:lnTo>
                    <a:pt x="349427" y="8369"/>
                  </a:lnTo>
                  <a:close/>
                </a:path>
                <a:path w="373380" h="34290">
                  <a:moveTo>
                    <a:pt x="352526" y="8483"/>
                  </a:moveTo>
                  <a:lnTo>
                    <a:pt x="352069" y="8115"/>
                  </a:lnTo>
                  <a:lnTo>
                    <a:pt x="349923" y="8813"/>
                  </a:lnTo>
                  <a:lnTo>
                    <a:pt x="350608" y="8813"/>
                  </a:lnTo>
                  <a:lnTo>
                    <a:pt x="351459" y="8648"/>
                  </a:lnTo>
                  <a:lnTo>
                    <a:pt x="350367" y="9220"/>
                  </a:lnTo>
                  <a:lnTo>
                    <a:pt x="352526" y="8483"/>
                  </a:lnTo>
                  <a:close/>
                </a:path>
                <a:path w="373380" h="34290">
                  <a:moveTo>
                    <a:pt x="352526" y="7670"/>
                  </a:moveTo>
                  <a:lnTo>
                    <a:pt x="352323" y="7670"/>
                  </a:lnTo>
                  <a:lnTo>
                    <a:pt x="352158" y="7708"/>
                  </a:lnTo>
                  <a:lnTo>
                    <a:pt x="351917" y="7797"/>
                  </a:lnTo>
                  <a:lnTo>
                    <a:pt x="351459" y="7874"/>
                  </a:lnTo>
                  <a:lnTo>
                    <a:pt x="351650" y="7988"/>
                  </a:lnTo>
                  <a:lnTo>
                    <a:pt x="352526" y="7670"/>
                  </a:lnTo>
                  <a:close/>
                </a:path>
                <a:path w="373380" h="34290">
                  <a:moveTo>
                    <a:pt x="353174" y="7391"/>
                  </a:moveTo>
                  <a:lnTo>
                    <a:pt x="351663" y="7594"/>
                  </a:lnTo>
                  <a:lnTo>
                    <a:pt x="352323" y="7670"/>
                  </a:lnTo>
                  <a:lnTo>
                    <a:pt x="353174" y="7391"/>
                  </a:lnTo>
                  <a:close/>
                </a:path>
                <a:path w="373380" h="34290">
                  <a:moveTo>
                    <a:pt x="357339" y="8585"/>
                  </a:moveTo>
                  <a:lnTo>
                    <a:pt x="355981" y="8686"/>
                  </a:lnTo>
                  <a:lnTo>
                    <a:pt x="357035" y="8813"/>
                  </a:lnTo>
                  <a:lnTo>
                    <a:pt x="357339" y="8585"/>
                  </a:lnTo>
                  <a:close/>
                </a:path>
                <a:path w="373380" h="34290">
                  <a:moveTo>
                    <a:pt x="361454" y="5969"/>
                  </a:moveTo>
                  <a:lnTo>
                    <a:pt x="359752" y="6692"/>
                  </a:lnTo>
                  <a:lnTo>
                    <a:pt x="357555" y="7835"/>
                  </a:lnTo>
                  <a:lnTo>
                    <a:pt x="356260" y="8039"/>
                  </a:lnTo>
                  <a:lnTo>
                    <a:pt x="357314" y="8445"/>
                  </a:lnTo>
                  <a:lnTo>
                    <a:pt x="359232" y="6985"/>
                  </a:lnTo>
                  <a:lnTo>
                    <a:pt x="360730" y="6654"/>
                  </a:lnTo>
                  <a:lnTo>
                    <a:pt x="361010" y="6743"/>
                  </a:lnTo>
                  <a:lnTo>
                    <a:pt x="361454" y="5969"/>
                  </a:lnTo>
                  <a:close/>
                </a:path>
                <a:path w="373380" h="34290">
                  <a:moveTo>
                    <a:pt x="364464" y="4953"/>
                  </a:moveTo>
                  <a:lnTo>
                    <a:pt x="363372" y="5842"/>
                  </a:lnTo>
                  <a:lnTo>
                    <a:pt x="364388" y="5156"/>
                  </a:lnTo>
                  <a:lnTo>
                    <a:pt x="364464" y="4953"/>
                  </a:lnTo>
                  <a:close/>
                </a:path>
                <a:path w="373380" h="34290">
                  <a:moveTo>
                    <a:pt x="372922" y="444"/>
                  </a:moveTo>
                  <a:lnTo>
                    <a:pt x="372554" y="114"/>
                  </a:lnTo>
                  <a:lnTo>
                    <a:pt x="371817" y="520"/>
                  </a:lnTo>
                  <a:lnTo>
                    <a:pt x="372478" y="723"/>
                  </a:lnTo>
                  <a:lnTo>
                    <a:pt x="372922" y="444"/>
                  </a:lnTo>
                  <a:close/>
                </a:path>
              </a:pathLst>
            </a:custGeom>
            <a:solidFill>
              <a:srgbClr val="3F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68639" y="8242528"/>
              <a:ext cx="168910" cy="141605"/>
            </a:xfrm>
            <a:custGeom>
              <a:avLst/>
              <a:gdLst/>
              <a:ahLst/>
              <a:cxnLst/>
              <a:rect l="l" t="t" r="r" b="b"/>
              <a:pathLst>
                <a:path w="168910" h="141604">
                  <a:moveTo>
                    <a:pt x="635" y="1016"/>
                  </a:moveTo>
                  <a:lnTo>
                    <a:pt x="0" y="279"/>
                  </a:lnTo>
                  <a:lnTo>
                    <a:pt x="127" y="1016"/>
                  </a:lnTo>
                  <a:lnTo>
                    <a:pt x="635" y="1016"/>
                  </a:lnTo>
                  <a:close/>
                </a:path>
                <a:path w="168910" h="141604">
                  <a:moveTo>
                    <a:pt x="14871" y="609"/>
                  </a:moveTo>
                  <a:lnTo>
                    <a:pt x="14300" y="0"/>
                  </a:lnTo>
                  <a:lnTo>
                    <a:pt x="14592" y="609"/>
                  </a:lnTo>
                  <a:lnTo>
                    <a:pt x="14871" y="609"/>
                  </a:lnTo>
                  <a:close/>
                </a:path>
                <a:path w="168910" h="141604">
                  <a:moveTo>
                    <a:pt x="46202" y="21399"/>
                  </a:moveTo>
                  <a:lnTo>
                    <a:pt x="46088" y="21145"/>
                  </a:lnTo>
                  <a:lnTo>
                    <a:pt x="45834" y="21145"/>
                  </a:lnTo>
                  <a:lnTo>
                    <a:pt x="46202" y="21399"/>
                  </a:lnTo>
                  <a:close/>
                </a:path>
                <a:path w="168910" h="141604">
                  <a:moveTo>
                    <a:pt x="46240" y="25590"/>
                  </a:moveTo>
                  <a:lnTo>
                    <a:pt x="45885" y="25209"/>
                  </a:lnTo>
                  <a:lnTo>
                    <a:pt x="45847" y="25590"/>
                  </a:lnTo>
                  <a:lnTo>
                    <a:pt x="46240" y="25590"/>
                  </a:lnTo>
                  <a:close/>
                </a:path>
                <a:path w="168910" h="141604">
                  <a:moveTo>
                    <a:pt x="46951" y="48196"/>
                  </a:moveTo>
                  <a:lnTo>
                    <a:pt x="46570" y="48450"/>
                  </a:lnTo>
                  <a:lnTo>
                    <a:pt x="46647" y="48577"/>
                  </a:lnTo>
                  <a:lnTo>
                    <a:pt x="46888" y="48958"/>
                  </a:lnTo>
                  <a:lnTo>
                    <a:pt x="46951" y="48196"/>
                  </a:lnTo>
                  <a:close/>
                </a:path>
                <a:path w="168910" h="141604">
                  <a:moveTo>
                    <a:pt x="47053" y="64452"/>
                  </a:moveTo>
                  <a:lnTo>
                    <a:pt x="46596" y="64960"/>
                  </a:lnTo>
                  <a:lnTo>
                    <a:pt x="46812" y="64960"/>
                  </a:lnTo>
                  <a:lnTo>
                    <a:pt x="47053" y="64452"/>
                  </a:lnTo>
                  <a:close/>
                </a:path>
                <a:path w="168910" h="141604">
                  <a:moveTo>
                    <a:pt x="47180" y="38163"/>
                  </a:moveTo>
                  <a:lnTo>
                    <a:pt x="47053" y="37782"/>
                  </a:lnTo>
                  <a:lnTo>
                    <a:pt x="46723" y="37401"/>
                  </a:lnTo>
                  <a:lnTo>
                    <a:pt x="46901" y="37782"/>
                  </a:lnTo>
                  <a:lnTo>
                    <a:pt x="47180" y="38163"/>
                  </a:lnTo>
                  <a:close/>
                </a:path>
                <a:path w="168910" h="141604">
                  <a:moveTo>
                    <a:pt x="47498" y="60299"/>
                  </a:moveTo>
                  <a:lnTo>
                    <a:pt x="47053" y="60058"/>
                  </a:lnTo>
                  <a:lnTo>
                    <a:pt x="47053" y="60464"/>
                  </a:lnTo>
                  <a:lnTo>
                    <a:pt x="47256" y="60261"/>
                  </a:lnTo>
                  <a:lnTo>
                    <a:pt x="47498" y="60299"/>
                  </a:lnTo>
                  <a:close/>
                </a:path>
                <a:path w="168910" h="141604">
                  <a:moveTo>
                    <a:pt x="47586" y="60299"/>
                  </a:moveTo>
                  <a:close/>
                </a:path>
                <a:path w="168910" h="141604">
                  <a:moveTo>
                    <a:pt x="47625" y="47688"/>
                  </a:moveTo>
                  <a:lnTo>
                    <a:pt x="46977" y="47307"/>
                  </a:lnTo>
                  <a:lnTo>
                    <a:pt x="47396" y="47688"/>
                  </a:lnTo>
                  <a:lnTo>
                    <a:pt x="47625" y="47688"/>
                  </a:lnTo>
                  <a:close/>
                </a:path>
                <a:path w="168910" h="141604">
                  <a:moveTo>
                    <a:pt x="47663" y="73583"/>
                  </a:moveTo>
                  <a:lnTo>
                    <a:pt x="47294" y="73914"/>
                  </a:lnTo>
                  <a:lnTo>
                    <a:pt x="47459" y="73952"/>
                  </a:lnTo>
                  <a:lnTo>
                    <a:pt x="47625" y="73863"/>
                  </a:lnTo>
                  <a:lnTo>
                    <a:pt x="47663" y="73583"/>
                  </a:lnTo>
                  <a:close/>
                </a:path>
                <a:path w="168910" h="141604">
                  <a:moveTo>
                    <a:pt x="47917" y="75501"/>
                  </a:moveTo>
                  <a:lnTo>
                    <a:pt x="47459" y="75501"/>
                  </a:lnTo>
                  <a:lnTo>
                    <a:pt x="47383" y="76263"/>
                  </a:lnTo>
                  <a:lnTo>
                    <a:pt x="47917" y="75501"/>
                  </a:lnTo>
                  <a:close/>
                </a:path>
                <a:path w="168910" h="141604">
                  <a:moveTo>
                    <a:pt x="47980" y="72326"/>
                  </a:moveTo>
                  <a:lnTo>
                    <a:pt x="47929" y="72199"/>
                  </a:lnTo>
                  <a:lnTo>
                    <a:pt x="47828" y="71945"/>
                  </a:lnTo>
                  <a:lnTo>
                    <a:pt x="47053" y="72326"/>
                  </a:lnTo>
                  <a:lnTo>
                    <a:pt x="47332" y="72707"/>
                  </a:lnTo>
                  <a:lnTo>
                    <a:pt x="47155" y="72961"/>
                  </a:lnTo>
                  <a:lnTo>
                    <a:pt x="47256" y="73088"/>
                  </a:lnTo>
                  <a:lnTo>
                    <a:pt x="47371" y="72961"/>
                  </a:lnTo>
                  <a:lnTo>
                    <a:pt x="47980" y="72326"/>
                  </a:lnTo>
                  <a:close/>
                </a:path>
                <a:path w="168910" h="141604">
                  <a:moveTo>
                    <a:pt x="48069" y="45148"/>
                  </a:moveTo>
                  <a:lnTo>
                    <a:pt x="48006" y="44894"/>
                  </a:lnTo>
                  <a:lnTo>
                    <a:pt x="47218" y="44894"/>
                  </a:lnTo>
                  <a:lnTo>
                    <a:pt x="46888" y="45148"/>
                  </a:lnTo>
                  <a:lnTo>
                    <a:pt x="47472" y="45529"/>
                  </a:lnTo>
                  <a:lnTo>
                    <a:pt x="46405" y="45529"/>
                  </a:lnTo>
                  <a:lnTo>
                    <a:pt x="47650" y="45783"/>
                  </a:lnTo>
                  <a:lnTo>
                    <a:pt x="47866" y="45402"/>
                  </a:lnTo>
                  <a:lnTo>
                    <a:pt x="47536" y="45148"/>
                  </a:lnTo>
                  <a:lnTo>
                    <a:pt x="47294" y="45148"/>
                  </a:lnTo>
                  <a:lnTo>
                    <a:pt x="47447" y="45085"/>
                  </a:lnTo>
                  <a:lnTo>
                    <a:pt x="48069" y="45148"/>
                  </a:lnTo>
                  <a:close/>
                </a:path>
                <a:path w="168910" h="141604">
                  <a:moveTo>
                    <a:pt x="48145" y="42354"/>
                  </a:moveTo>
                  <a:lnTo>
                    <a:pt x="48107" y="42227"/>
                  </a:lnTo>
                  <a:lnTo>
                    <a:pt x="48018" y="41973"/>
                  </a:lnTo>
                  <a:lnTo>
                    <a:pt x="47967" y="41846"/>
                  </a:lnTo>
                  <a:lnTo>
                    <a:pt x="47866" y="41554"/>
                  </a:lnTo>
                  <a:lnTo>
                    <a:pt x="47091" y="41973"/>
                  </a:lnTo>
                  <a:lnTo>
                    <a:pt x="48145" y="42354"/>
                  </a:lnTo>
                  <a:close/>
                </a:path>
                <a:path w="168910" h="141604">
                  <a:moveTo>
                    <a:pt x="48196" y="68224"/>
                  </a:moveTo>
                  <a:lnTo>
                    <a:pt x="47625" y="68338"/>
                  </a:lnTo>
                  <a:lnTo>
                    <a:pt x="48196" y="68224"/>
                  </a:lnTo>
                  <a:close/>
                </a:path>
                <a:path w="168910" h="141604">
                  <a:moveTo>
                    <a:pt x="48272" y="41338"/>
                  </a:moveTo>
                  <a:lnTo>
                    <a:pt x="47739" y="41186"/>
                  </a:lnTo>
                  <a:lnTo>
                    <a:pt x="47802" y="41338"/>
                  </a:lnTo>
                  <a:lnTo>
                    <a:pt x="47866" y="41554"/>
                  </a:lnTo>
                  <a:lnTo>
                    <a:pt x="48272" y="41338"/>
                  </a:lnTo>
                  <a:close/>
                </a:path>
                <a:path w="168910" h="141604">
                  <a:moveTo>
                    <a:pt x="48323" y="69151"/>
                  </a:moveTo>
                  <a:lnTo>
                    <a:pt x="48260" y="69024"/>
                  </a:lnTo>
                  <a:lnTo>
                    <a:pt x="48107" y="68770"/>
                  </a:lnTo>
                  <a:lnTo>
                    <a:pt x="48323" y="69151"/>
                  </a:lnTo>
                  <a:close/>
                </a:path>
                <a:path w="168910" h="141604">
                  <a:moveTo>
                    <a:pt x="48336" y="75501"/>
                  </a:moveTo>
                  <a:lnTo>
                    <a:pt x="48323" y="75374"/>
                  </a:lnTo>
                  <a:lnTo>
                    <a:pt x="48183" y="75120"/>
                  </a:lnTo>
                  <a:lnTo>
                    <a:pt x="47917" y="75501"/>
                  </a:lnTo>
                  <a:lnTo>
                    <a:pt x="48336" y="75501"/>
                  </a:lnTo>
                  <a:close/>
                </a:path>
                <a:path w="168910" h="141604">
                  <a:moveTo>
                    <a:pt x="48437" y="70929"/>
                  </a:moveTo>
                  <a:lnTo>
                    <a:pt x="47434" y="71310"/>
                  </a:lnTo>
                  <a:lnTo>
                    <a:pt x="48399" y="71310"/>
                  </a:lnTo>
                  <a:lnTo>
                    <a:pt x="48437" y="70929"/>
                  </a:lnTo>
                  <a:close/>
                </a:path>
                <a:path w="168910" h="141604">
                  <a:moveTo>
                    <a:pt x="48717" y="67627"/>
                  </a:moveTo>
                  <a:lnTo>
                    <a:pt x="47891" y="67754"/>
                  </a:lnTo>
                  <a:lnTo>
                    <a:pt x="48691" y="67754"/>
                  </a:lnTo>
                  <a:lnTo>
                    <a:pt x="48717" y="67627"/>
                  </a:lnTo>
                  <a:close/>
                </a:path>
                <a:path w="168910" h="141604">
                  <a:moveTo>
                    <a:pt x="48806" y="71310"/>
                  </a:moveTo>
                  <a:lnTo>
                    <a:pt x="48399" y="71310"/>
                  </a:lnTo>
                  <a:lnTo>
                    <a:pt x="48628" y="71564"/>
                  </a:lnTo>
                  <a:lnTo>
                    <a:pt x="48806" y="71310"/>
                  </a:lnTo>
                  <a:close/>
                </a:path>
                <a:path w="168910" h="141604">
                  <a:moveTo>
                    <a:pt x="48920" y="70929"/>
                  </a:moveTo>
                  <a:lnTo>
                    <a:pt x="48666" y="70929"/>
                  </a:lnTo>
                  <a:lnTo>
                    <a:pt x="48882" y="71310"/>
                  </a:lnTo>
                  <a:lnTo>
                    <a:pt x="48920" y="70929"/>
                  </a:lnTo>
                  <a:close/>
                </a:path>
                <a:path w="168910" h="141604">
                  <a:moveTo>
                    <a:pt x="49123" y="88201"/>
                  </a:moveTo>
                  <a:lnTo>
                    <a:pt x="48348" y="88836"/>
                  </a:lnTo>
                  <a:lnTo>
                    <a:pt x="49047" y="88836"/>
                  </a:lnTo>
                  <a:lnTo>
                    <a:pt x="49123" y="88201"/>
                  </a:lnTo>
                  <a:close/>
                </a:path>
                <a:path w="168910" h="141604">
                  <a:moveTo>
                    <a:pt x="49161" y="98691"/>
                  </a:moveTo>
                  <a:lnTo>
                    <a:pt x="48475" y="98856"/>
                  </a:lnTo>
                  <a:lnTo>
                    <a:pt x="48234" y="99504"/>
                  </a:lnTo>
                  <a:lnTo>
                    <a:pt x="49123" y="99021"/>
                  </a:lnTo>
                  <a:lnTo>
                    <a:pt x="49047" y="98894"/>
                  </a:lnTo>
                  <a:lnTo>
                    <a:pt x="49161" y="98691"/>
                  </a:lnTo>
                  <a:close/>
                </a:path>
                <a:path w="168910" h="141604">
                  <a:moveTo>
                    <a:pt x="49161" y="86042"/>
                  </a:moveTo>
                  <a:lnTo>
                    <a:pt x="48844" y="86042"/>
                  </a:lnTo>
                  <a:lnTo>
                    <a:pt x="49085" y="86423"/>
                  </a:lnTo>
                  <a:lnTo>
                    <a:pt x="49161" y="86042"/>
                  </a:lnTo>
                  <a:close/>
                </a:path>
                <a:path w="168910" h="141604">
                  <a:moveTo>
                    <a:pt x="49199" y="94068"/>
                  </a:moveTo>
                  <a:close/>
                </a:path>
                <a:path w="168910" h="141604">
                  <a:moveTo>
                    <a:pt x="49288" y="102933"/>
                  </a:moveTo>
                  <a:lnTo>
                    <a:pt x="49161" y="102679"/>
                  </a:lnTo>
                  <a:lnTo>
                    <a:pt x="48907" y="102171"/>
                  </a:lnTo>
                  <a:lnTo>
                    <a:pt x="48717" y="101917"/>
                  </a:lnTo>
                  <a:lnTo>
                    <a:pt x="48717" y="102933"/>
                  </a:lnTo>
                  <a:lnTo>
                    <a:pt x="49288" y="102933"/>
                  </a:lnTo>
                  <a:close/>
                </a:path>
                <a:path w="168910" h="141604">
                  <a:moveTo>
                    <a:pt x="49288" y="99263"/>
                  </a:moveTo>
                  <a:lnTo>
                    <a:pt x="49123" y="99021"/>
                  </a:lnTo>
                  <a:lnTo>
                    <a:pt x="48793" y="99593"/>
                  </a:lnTo>
                  <a:lnTo>
                    <a:pt x="49085" y="99745"/>
                  </a:lnTo>
                  <a:lnTo>
                    <a:pt x="49085" y="99136"/>
                  </a:lnTo>
                  <a:lnTo>
                    <a:pt x="49288" y="99263"/>
                  </a:lnTo>
                  <a:close/>
                </a:path>
                <a:path w="168910" h="141604">
                  <a:moveTo>
                    <a:pt x="49415" y="105473"/>
                  </a:moveTo>
                  <a:lnTo>
                    <a:pt x="48806" y="105473"/>
                  </a:lnTo>
                  <a:lnTo>
                    <a:pt x="48234" y="105727"/>
                  </a:lnTo>
                  <a:lnTo>
                    <a:pt x="48641" y="105727"/>
                  </a:lnTo>
                  <a:lnTo>
                    <a:pt x="49415" y="105473"/>
                  </a:lnTo>
                  <a:close/>
                </a:path>
                <a:path w="168910" h="141604">
                  <a:moveTo>
                    <a:pt x="49974" y="17437"/>
                  </a:moveTo>
                  <a:lnTo>
                    <a:pt x="49364" y="17233"/>
                  </a:lnTo>
                  <a:lnTo>
                    <a:pt x="49491" y="17513"/>
                  </a:lnTo>
                  <a:lnTo>
                    <a:pt x="49326" y="17589"/>
                  </a:lnTo>
                  <a:lnTo>
                    <a:pt x="49974" y="17437"/>
                  </a:lnTo>
                  <a:close/>
                </a:path>
                <a:path w="168910" h="141604">
                  <a:moveTo>
                    <a:pt x="49999" y="112585"/>
                  </a:moveTo>
                  <a:lnTo>
                    <a:pt x="49796" y="112458"/>
                  </a:lnTo>
                  <a:lnTo>
                    <a:pt x="49606" y="112585"/>
                  </a:lnTo>
                  <a:lnTo>
                    <a:pt x="49999" y="112585"/>
                  </a:lnTo>
                  <a:close/>
                </a:path>
                <a:path w="168910" h="141604">
                  <a:moveTo>
                    <a:pt x="50101" y="114134"/>
                  </a:moveTo>
                  <a:lnTo>
                    <a:pt x="49936" y="114096"/>
                  </a:lnTo>
                  <a:lnTo>
                    <a:pt x="49606" y="113360"/>
                  </a:lnTo>
                  <a:lnTo>
                    <a:pt x="49657" y="114007"/>
                  </a:lnTo>
                  <a:lnTo>
                    <a:pt x="49809" y="114096"/>
                  </a:lnTo>
                  <a:lnTo>
                    <a:pt x="49936" y="114617"/>
                  </a:lnTo>
                  <a:lnTo>
                    <a:pt x="50101" y="114134"/>
                  </a:lnTo>
                  <a:close/>
                </a:path>
                <a:path w="168910" h="141604">
                  <a:moveTo>
                    <a:pt x="50114" y="112585"/>
                  </a:moveTo>
                  <a:lnTo>
                    <a:pt x="49809" y="113220"/>
                  </a:lnTo>
                  <a:lnTo>
                    <a:pt x="50088" y="112966"/>
                  </a:lnTo>
                  <a:lnTo>
                    <a:pt x="50114" y="112585"/>
                  </a:lnTo>
                  <a:close/>
                </a:path>
                <a:path w="168910" h="141604">
                  <a:moveTo>
                    <a:pt x="50165" y="112204"/>
                  </a:moveTo>
                  <a:lnTo>
                    <a:pt x="49796" y="112458"/>
                  </a:lnTo>
                  <a:lnTo>
                    <a:pt x="50114" y="112585"/>
                  </a:lnTo>
                  <a:lnTo>
                    <a:pt x="50165" y="112204"/>
                  </a:lnTo>
                  <a:close/>
                </a:path>
                <a:path w="168910" h="141604">
                  <a:moveTo>
                    <a:pt x="50330" y="26098"/>
                  </a:moveTo>
                  <a:lnTo>
                    <a:pt x="46570" y="26098"/>
                  </a:lnTo>
                  <a:lnTo>
                    <a:pt x="46393" y="25844"/>
                  </a:lnTo>
                  <a:lnTo>
                    <a:pt x="45910" y="26098"/>
                  </a:lnTo>
                  <a:lnTo>
                    <a:pt x="47015" y="27876"/>
                  </a:lnTo>
                  <a:lnTo>
                    <a:pt x="45910" y="28257"/>
                  </a:lnTo>
                  <a:lnTo>
                    <a:pt x="45935" y="28511"/>
                  </a:lnTo>
                  <a:lnTo>
                    <a:pt x="46050" y="28638"/>
                  </a:lnTo>
                  <a:lnTo>
                    <a:pt x="46151" y="28511"/>
                  </a:lnTo>
                  <a:lnTo>
                    <a:pt x="46443" y="28130"/>
                  </a:lnTo>
                  <a:lnTo>
                    <a:pt x="46482" y="28638"/>
                  </a:lnTo>
                  <a:lnTo>
                    <a:pt x="49771" y="28638"/>
                  </a:lnTo>
                  <a:lnTo>
                    <a:pt x="49834" y="28130"/>
                  </a:lnTo>
                  <a:lnTo>
                    <a:pt x="49885" y="27876"/>
                  </a:lnTo>
                  <a:lnTo>
                    <a:pt x="50241" y="26479"/>
                  </a:lnTo>
                  <a:lnTo>
                    <a:pt x="50330" y="26098"/>
                  </a:lnTo>
                  <a:close/>
                </a:path>
                <a:path w="168910" h="141604">
                  <a:moveTo>
                    <a:pt x="50342" y="29527"/>
                  </a:moveTo>
                  <a:lnTo>
                    <a:pt x="45961" y="29527"/>
                  </a:lnTo>
                  <a:lnTo>
                    <a:pt x="45872" y="29273"/>
                  </a:lnTo>
                  <a:lnTo>
                    <a:pt x="45504" y="29654"/>
                  </a:lnTo>
                  <a:lnTo>
                    <a:pt x="45770" y="30035"/>
                  </a:lnTo>
                  <a:lnTo>
                    <a:pt x="46113" y="30035"/>
                  </a:lnTo>
                  <a:lnTo>
                    <a:pt x="49771" y="30035"/>
                  </a:lnTo>
                  <a:lnTo>
                    <a:pt x="50342" y="29527"/>
                  </a:lnTo>
                  <a:close/>
                </a:path>
                <a:path w="168910" h="141604">
                  <a:moveTo>
                    <a:pt x="50342" y="17881"/>
                  </a:moveTo>
                  <a:lnTo>
                    <a:pt x="50012" y="18161"/>
                  </a:lnTo>
                  <a:lnTo>
                    <a:pt x="50177" y="18326"/>
                  </a:lnTo>
                  <a:lnTo>
                    <a:pt x="50342" y="17881"/>
                  </a:lnTo>
                  <a:close/>
                </a:path>
                <a:path w="168910" h="141604">
                  <a:moveTo>
                    <a:pt x="50419" y="25717"/>
                  </a:moveTo>
                  <a:lnTo>
                    <a:pt x="50342" y="25590"/>
                  </a:lnTo>
                  <a:lnTo>
                    <a:pt x="48602" y="23050"/>
                  </a:lnTo>
                  <a:lnTo>
                    <a:pt x="49784" y="20637"/>
                  </a:lnTo>
                  <a:lnTo>
                    <a:pt x="49974" y="20256"/>
                  </a:lnTo>
                  <a:lnTo>
                    <a:pt x="49657" y="20637"/>
                  </a:lnTo>
                  <a:lnTo>
                    <a:pt x="49593" y="20256"/>
                  </a:lnTo>
                  <a:lnTo>
                    <a:pt x="48882" y="20256"/>
                  </a:lnTo>
                  <a:lnTo>
                    <a:pt x="48933" y="20129"/>
                  </a:lnTo>
                  <a:lnTo>
                    <a:pt x="49504" y="18859"/>
                  </a:lnTo>
                  <a:lnTo>
                    <a:pt x="48755" y="18859"/>
                  </a:lnTo>
                  <a:lnTo>
                    <a:pt x="49110" y="18097"/>
                  </a:lnTo>
                  <a:lnTo>
                    <a:pt x="49288" y="17716"/>
                  </a:lnTo>
                  <a:lnTo>
                    <a:pt x="48641" y="17716"/>
                  </a:lnTo>
                  <a:lnTo>
                    <a:pt x="48806" y="18097"/>
                  </a:lnTo>
                  <a:lnTo>
                    <a:pt x="47993" y="17716"/>
                  </a:lnTo>
                  <a:lnTo>
                    <a:pt x="47180" y="18859"/>
                  </a:lnTo>
                  <a:lnTo>
                    <a:pt x="46202" y="18859"/>
                  </a:lnTo>
                  <a:lnTo>
                    <a:pt x="47091" y="19367"/>
                  </a:lnTo>
                  <a:lnTo>
                    <a:pt x="45313" y="20256"/>
                  </a:lnTo>
                  <a:lnTo>
                    <a:pt x="44843" y="20256"/>
                  </a:lnTo>
                  <a:lnTo>
                    <a:pt x="46367" y="21145"/>
                  </a:lnTo>
                  <a:lnTo>
                    <a:pt x="46202" y="21399"/>
                  </a:lnTo>
                  <a:lnTo>
                    <a:pt x="46316" y="23558"/>
                  </a:lnTo>
                  <a:lnTo>
                    <a:pt x="45999" y="24193"/>
                  </a:lnTo>
                  <a:lnTo>
                    <a:pt x="45885" y="25209"/>
                  </a:lnTo>
                  <a:lnTo>
                    <a:pt x="46850" y="25590"/>
                  </a:lnTo>
                  <a:lnTo>
                    <a:pt x="46609" y="25717"/>
                  </a:lnTo>
                  <a:lnTo>
                    <a:pt x="50419" y="25717"/>
                  </a:lnTo>
                  <a:close/>
                </a:path>
                <a:path w="168910" h="141604">
                  <a:moveTo>
                    <a:pt x="50469" y="93814"/>
                  </a:moveTo>
                  <a:lnTo>
                    <a:pt x="48844" y="93332"/>
                  </a:lnTo>
                  <a:lnTo>
                    <a:pt x="49403" y="93662"/>
                  </a:lnTo>
                  <a:lnTo>
                    <a:pt x="49199" y="94068"/>
                  </a:lnTo>
                  <a:lnTo>
                    <a:pt x="50469" y="93814"/>
                  </a:lnTo>
                  <a:close/>
                </a:path>
                <a:path w="168910" h="141604">
                  <a:moveTo>
                    <a:pt x="50596" y="53911"/>
                  </a:moveTo>
                  <a:lnTo>
                    <a:pt x="50292" y="53403"/>
                  </a:lnTo>
                  <a:lnTo>
                    <a:pt x="50012" y="53911"/>
                  </a:lnTo>
                  <a:lnTo>
                    <a:pt x="50596" y="53911"/>
                  </a:lnTo>
                  <a:close/>
                </a:path>
                <a:path w="168910" h="141604">
                  <a:moveTo>
                    <a:pt x="50622" y="115481"/>
                  </a:moveTo>
                  <a:lnTo>
                    <a:pt x="49974" y="115430"/>
                  </a:lnTo>
                  <a:lnTo>
                    <a:pt x="50215" y="115722"/>
                  </a:lnTo>
                  <a:lnTo>
                    <a:pt x="50342" y="115557"/>
                  </a:lnTo>
                  <a:lnTo>
                    <a:pt x="50622" y="115481"/>
                  </a:lnTo>
                  <a:close/>
                </a:path>
                <a:path w="168910" h="141604">
                  <a:moveTo>
                    <a:pt x="50622" y="29273"/>
                  </a:moveTo>
                  <a:lnTo>
                    <a:pt x="50507" y="28892"/>
                  </a:lnTo>
                  <a:lnTo>
                    <a:pt x="46609" y="28892"/>
                  </a:lnTo>
                  <a:lnTo>
                    <a:pt x="46570" y="29273"/>
                  </a:lnTo>
                  <a:lnTo>
                    <a:pt x="50622" y="29273"/>
                  </a:lnTo>
                  <a:close/>
                </a:path>
                <a:path w="168910" h="141604">
                  <a:moveTo>
                    <a:pt x="50787" y="31432"/>
                  </a:moveTo>
                  <a:lnTo>
                    <a:pt x="50558" y="30289"/>
                  </a:lnTo>
                  <a:lnTo>
                    <a:pt x="50507" y="30035"/>
                  </a:lnTo>
                  <a:lnTo>
                    <a:pt x="50342" y="30035"/>
                  </a:lnTo>
                  <a:lnTo>
                    <a:pt x="50063" y="30289"/>
                  </a:lnTo>
                  <a:lnTo>
                    <a:pt x="46189" y="30289"/>
                  </a:lnTo>
                  <a:lnTo>
                    <a:pt x="46228" y="30416"/>
                  </a:lnTo>
                  <a:lnTo>
                    <a:pt x="46520" y="31432"/>
                  </a:lnTo>
                  <a:lnTo>
                    <a:pt x="46240" y="33210"/>
                  </a:lnTo>
                  <a:lnTo>
                    <a:pt x="46786" y="34226"/>
                  </a:lnTo>
                  <a:lnTo>
                    <a:pt x="47078" y="34226"/>
                  </a:lnTo>
                  <a:lnTo>
                    <a:pt x="47193" y="34480"/>
                  </a:lnTo>
                  <a:lnTo>
                    <a:pt x="47561" y="35242"/>
                  </a:lnTo>
                  <a:lnTo>
                    <a:pt x="46926" y="35242"/>
                  </a:lnTo>
                  <a:lnTo>
                    <a:pt x="47015" y="35572"/>
                  </a:lnTo>
                  <a:lnTo>
                    <a:pt x="47218" y="36385"/>
                  </a:lnTo>
                  <a:lnTo>
                    <a:pt x="47396" y="36385"/>
                  </a:lnTo>
                  <a:lnTo>
                    <a:pt x="47472" y="36766"/>
                  </a:lnTo>
                  <a:lnTo>
                    <a:pt x="47536" y="37147"/>
                  </a:lnTo>
                  <a:lnTo>
                    <a:pt x="47244" y="36893"/>
                  </a:lnTo>
                  <a:lnTo>
                    <a:pt x="47193" y="37147"/>
                  </a:lnTo>
                  <a:lnTo>
                    <a:pt x="47142" y="37401"/>
                  </a:lnTo>
                  <a:lnTo>
                    <a:pt x="47053" y="37782"/>
                  </a:lnTo>
                  <a:lnTo>
                    <a:pt x="47434" y="38163"/>
                  </a:lnTo>
                  <a:lnTo>
                    <a:pt x="48031" y="38671"/>
                  </a:lnTo>
                  <a:lnTo>
                    <a:pt x="50711" y="38671"/>
                  </a:lnTo>
                  <a:lnTo>
                    <a:pt x="50596" y="38544"/>
                  </a:lnTo>
                  <a:lnTo>
                    <a:pt x="50266" y="38163"/>
                  </a:lnTo>
                  <a:lnTo>
                    <a:pt x="50139" y="37401"/>
                  </a:lnTo>
                  <a:lnTo>
                    <a:pt x="50101" y="37147"/>
                  </a:lnTo>
                  <a:lnTo>
                    <a:pt x="49453" y="37401"/>
                  </a:lnTo>
                  <a:lnTo>
                    <a:pt x="49466" y="37147"/>
                  </a:lnTo>
                  <a:lnTo>
                    <a:pt x="49491" y="36766"/>
                  </a:lnTo>
                  <a:lnTo>
                    <a:pt x="50774" y="36766"/>
                  </a:lnTo>
                  <a:lnTo>
                    <a:pt x="49885" y="35572"/>
                  </a:lnTo>
                  <a:lnTo>
                    <a:pt x="50355" y="35572"/>
                  </a:lnTo>
                  <a:lnTo>
                    <a:pt x="50406" y="35242"/>
                  </a:lnTo>
                  <a:lnTo>
                    <a:pt x="50520" y="34480"/>
                  </a:lnTo>
                  <a:lnTo>
                    <a:pt x="50622" y="33845"/>
                  </a:lnTo>
                  <a:lnTo>
                    <a:pt x="50380" y="33845"/>
                  </a:lnTo>
                  <a:lnTo>
                    <a:pt x="50533" y="33718"/>
                  </a:lnTo>
                  <a:lnTo>
                    <a:pt x="50622" y="33845"/>
                  </a:lnTo>
                  <a:lnTo>
                    <a:pt x="50673" y="33591"/>
                  </a:lnTo>
                  <a:lnTo>
                    <a:pt x="50469" y="33591"/>
                  </a:lnTo>
                  <a:lnTo>
                    <a:pt x="50304" y="33324"/>
                  </a:lnTo>
                  <a:lnTo>
                    <a:pt x="50304" y="34226"/>
                  </a:lnTo>
                  <a:lnTo>
                    <a:pt x="49961" y="34226"/>
                  </a:lnTo>
                  <a:lnTo>
                    <a:pt x="49834" y="34226"/>
                  </a:lnTo>
                  <a:lnTo>
                    <a:pt x="49898" y="33845"/>
                  </a:lnTo>
                  <a:lnTo>
                    <a:pt x="50126" y="34074"/>
                  </a:lnTo>
                  <a:lnTo>
                    <a:pt x="50304" y="34226"/>
                  </a:lnTo>
                  <a:lnTo>
                    <a:pt x="50304" y="33324"/>
                  </a:lnTo>
                  <a:lnTo>
                    <a:pt x="50012" y="32829"/>
                  </a:lnTo>
                  <a:lnTo>
                    <a:pt x="50787" y="31432"/>
                  </a:lnTo>
                  <a:close/>
                </a:path>
                <a:path w="168910" h="141604">
                  <a:moveTo>
                    <a:pt x="50990" y="113474"/>
                  </a:moveTo>
                  <a:lnTo>
                    <a:pt x="50266" y="112344"/>
                  </a:lnTo>
                  <a:lnTo>
                    <a:pt x="50304" y="113474"/>
                  </a:lnTo>
                  <a:lnTo>
                    <a:pt x="50990" y="113474"/>
                  </a:lnTo>
                  <a:close/>
                </a:path>
                <a:path w="168910" h="141604">
                  <a:moveTo>
                    <a:pt x="51028" y="120675"/>
                  </a:moveTo>
                  <a:lnTo>
                    <a:pt x="50876" y="121170"/>
                  </a:lnTo>
                  <a:lnTo>
                    <a:pt x="50990" y="121005"/>
                  </a:lnTo>
                  <a:lnTo>
                    <a:pt x="51028" y="120675"/>
                  </a:lnTo>
                  <a:close/>
                </a:path>
                <a:path w="168910" h="141604">
                  <a:moveTo>
                    <a:pt x="51231" y="125222"/>
                  </a:moveTo>
                  <a:lnTo>
                    <a:pt x="51193" y="124942"/>
                  </a:lnTo>
                  <a:lnTo>
                    <a:pt x="50990" y="124739"/>
                  </a:lnTo>
                  <a:lnTo>
                    <a:pt x="50914" y="125018"/>
                  </a:lnTo>
                  <a:lnTo>
                    <a:pt x="50914" y="125145"/>
                  </a:lnTo>
                  <a:lnTo>
                    <a:pt x="51231" y="125222"/>
                  </a:lnTo>
                  <a:close/>
                </a:path>
                <a:path w="168910" h="141604">
                  <a:moveTo>
                    <a:pt x="51295" y="112458"/>
                  </a:moveTo>
                  <a:lnTo>
                    <a:pt x="50939" y="112204"/>
                  </a:lnTo>
                  <a:lnTo>
                    <a:pt x="50342" y="112204"/>
                  </a:lnTo>
                  <a:lnTo>
                    <a:pt x="50266" y="112344"/>
                  </a:lnTo>
                  <a:lnTo>
                    <a:pt x="51295" y="112458"/>
                  </a:lnTo>
                  <a:close/>
                </a:path>
                <a:path w="168910" h="141604">
                  <a:moveTo>
                    <a:pt x="51523" y="121729"/>
                  </a:moveTo>
                  <a:lnTo>
                    <a:pt x="51117" y="121577"/>
                  </a:lnTo>
                  <a:lnTo>
                    <a:pt x="51028" y="121856"/>
                  </a:lnTo>
                  <a:lnTo>
                    <a:pt x="51523" y="121729"/>
                  </a:lnTo>
                  <a:close/>
                </a:path>
                <a:path w="168910" h="141604">
                  <a:moveTo>
                    <a:pt x="51523" y="45148"/>
                  </a:moveTo>
                  <a:lnTo>
                    <a:pt x="51117" y="44894"/>
                  </a:lnTo>
                  <a:lnTo>
                    <a:pt x="50952" y="44894"/>
                  </a:lnTo>
                  <a:lnTo>
                    <a:pt x="51079" y="44386"/>
                  </a:lnTo>
                  <a:lnTo>
                    <a:pt x="51117" y="43624"/>
                  </a:lnTo>
                  <a:lnTo>
                    <a:pt x="51155" y="43370"/>
                  </a:lnTo>
                  <a:lnTo>
                    <a:pt x="51485" y="43370"/>
                  </a:lnTo>
                  <a:lnTo>
                    <a:pt x="51485" y="42608"/>
                  </a:lnTo>
                  <a:lnTo>
                    <a:pt x="51485" y="42227"/>
                  </a:lnTo>
                  <a:lnTo>
                    <a:pt x="50914" y="42608"/>
                  </a:lnTo>
                  <a:lnTo>
                    <a:pt x="50584" y="42227"/>
                  </a:lnTo>
                  <a:lnTo>
                    <a:pt x="50698" y="41973"/>
                  </a:lnTo>
                  <a:lnTo>
                    <a:pt x="50266" y="42227"/>
                  </a:lnTo>
                  <a:lnTo>
                    <a:pt x="50850" y="41846"/>
                  </a:lnTo>
                  <a:lnTo>
                    <a:pt x="51219" y="41554"/>
                  </a:lnTo>
                  <a:lnTo>
                    <a:pt x="51155" y="41338"/>
                  </a:lnTo>
                  <a:lnTo>
                    <a:pt x="51079" y="41084"/>
                  </a:lnTo>
                  <a:lnTo>
                    <a:pt x="50990" y="40830"/>
                  </a:lnTo>
                  <a:lnTo>
                    <a:pt x="50749" y="40068"/>
                  </a:lnTo>
                  <a:lnTo>
                    <a:pt x="50584" y="39560"/>
                  </a:lnTo>
                  <a:lnTo>
                    <a:pt x="50469" y="39179"/>
                  </a:lnTo>
                  <a:lnTo>
                    <a:pt x="50419" y="39052"/>
                  </a:lnTo>
                  <a:lnTo>
                    <a:pt x="50609" y="38798"/>
                  </a:lnTo>
                  <a:lnTo>
                    <a:pt x="47663" y="38798"/>
                  </a:lnTo>
                  <a:lnTo>
                    <a:pt x="48031" y="39052"/>
                  </a:lnTo>
                  <a:lnTo>
                    <a:pt x="48196" y="39052"/>
                  </a:lnTo>
                  <a:lnTo>
                    <a:pt x="48221" y="39179"/>
                  </a:lnTo>
                  <a:lnTo>
                    <a:pt x="48323" y="39560"/>
                  </a:lnTo>
                  <a:lnTo>
                    <a:pt x="47993" y="39179"/>
                  </a:lnTo>
                  <a:lnTo>
                    <a:pt x="47917" y="39560"/>
                  </a:lnTo>
                  <a:lnTo>
                    <a:pt x="47828" y="40068"/>
                  </a:lnTo>
                  <a:lnTo>
                    <a:pt x="47332" y="39560"/>
                  </a:lnTo>
                  <a:lnTo>
                    <a:pt x="46609" y="40830"/>
                  </a:lnTo>
                  <a:lnTo>
                    <a:pt x="47434" y="41084"/>
                  </a:lnTo>
                  <a:lnTo>
                    <a:pt x="47713" y="41084"/>
                  </a:lnTo>
                  <a:lnTo>
                    <a:pt x="47625" y="40830"/>
                  </a:lnTo>
                  <a:lnTo>
                    <a:pt x="47866" y="41084"/>
                  </a:lnTo>
                  <a:lnTo>
                    <a:pt x="48196" y="40830"/>
                  </a:lnTo>
                  <a:lnTo>
                    <a:pt x="48653" y="41554"/>
                  </a:lnTo>
                  <a:lnTo>
                    <a:pt x="48590" y="42354"/>
                  </a:lnTo>
                  <a:lnTo>
                    <a:pt x="47294" y="42735"/>
                  </a:lnTo>
                  <a:lnTo>
                    <a:pt x="47358" y="43408"/>
                  </a:lnTo>
                  <a:lnTo>
                    <a:pt x="47053" y="43878"/>
                  </a:lnTo>
                  <a:lnTo>
                    <a:pt x="47701" y="44132"/>
                  </a:lnTo>
                  <a:lnTo>
                    <a:pt x="47396" y="44513"/>
                  </a:lnTo>
                  <a:lnTo>
                    <a:pt x="46977" y="44513"/>
                  </a:lnTo>
                  <a:lnTo>
                    <a:pt x="48006" y="44894"/>
                  </a:lnTo>
                  <a:lnTo>
                    <a:pt x="47904" y="44513"/>
                  </a:lnTo>
                  <a:lnTo>
                    <a:pt x="47866" y="44386"/>
                  </a:lnTo>
                  <a:lnTo>
                    <a:pt x="47929" y="44513"/>
                  </a:lnTo>
                  <a:lnTo>
                    <a:pt x="48107" y="44894"/>
                  </a:lnTo>
                  <a:lnTo>
                    <a:pt x="48755" y="45148"/>
                  </a:lnTo>
                  <a:lnTo>
                    <a:pt x="48069" y="45148"/>
                  </a:lnTo>
                  <a:lnTo>
                    <a:pt x="48145" y="45402"/>
                  </a:lnTo>
                  <a:lnTo>
                    <a:pt x="49022" y="45402"/>
                  </a:lnTo>
                  <a:lnTo>
                    <a:pt x="49072" y="45275"/>
                  </a:lnTo>
                  <a:lnTo>
                    <a:pt x="49403" y="45402"/>
                  </a:lnTo>
                  <a:lnTo>
                    <a:pt x="49022" y="45402"/>
                  </a:lnTo>
                  <a:lnTo>
                    <a:pt x="48971" y="45529"/>
                  </a:lnTo>
                  <a:lnTo>
                    <a:pt x="48856" y="45783"/>
                  </a:lnTo>
                  <a:lnTo>
                    <a:pt x="48793" y="45910"/>
                  </a:lnTo>
                  <a:lnTo>
                    <a:pt x="50952" y="45910"/>
                  </a:lnTo>
                  <a:lnTo>
                    <a:pt x="51028" y="45402"/>
                  </a:lnTo>
                  <a:lnTo>
                    <a:pt x="51523" y="45402"/>
                  </a:lnTo>
                  <a:lnTo>
                    <a:pt x="51523" y="45148"/>
                  </a:lnTo>
                  <a:close/>
                </a:path>
                <a:path w="168910" h="141604">
                  <a:moveTo>
                    <a:pt x="51600" y="119418"/>
                  </a:moveTo>
                  <a:lnTo>
                    <a:pt x="51435" y="119418"/>
                  </a:lnTo>
                  <a:lnTo>
                    <a:pt x="51282" y="119900"/>
                  </a:lnTo>
                  <a:lnTo>
                    <a:pt x="51435" y="120027"/>
                  </a:lnTo>
                  <a:lnTo>
                    <a:pt x="51485" y="119748"/>
                  </a:lnTo>
                  <a:lnTo>
                    <a:pt x="51600" y="119418"/>
                  </a:lnTo>
                  <a:close/>
                </a:path>
                <a:path w="168910" h="141604">
                  <a:moveTo>
                    <a:pt x="51638" y="135140"/>
                  </a:moveTo>
                  <a:lnTo>
                    <a:pt x="51435" y="135140"/>
                  </a:lnTo>
                  <a:lnTo>
                    <a:pt x="51193" y="135470"/>
                  </a:lnTo>
                  <a:lnTo>
                    <a:pt x="51435" y="135712"/>
                  </a:lnTo>
                  <a:lnTo>
                    <a:pt x="51638" y="135140"/>
                  </a:lnTo>
                  <a:close/>
                </a:path>
                <a:path w="168910" h="141604">
                  <a:moveTo>
                    <a:pt x="51638" y="114096"/>
                  </a:moveTo>
                  <a:lnTo>
                    <a:pt x="51523" y="113563"/>
                  </a:lnTo>
                  <a:lnTo>
                    <a:pt x="51358" y="113525"/>
                  </a:lnTo>
                  <a:lnTo>
                    <a:pt x="51231" y="113652"/>
                  </a:lnTo>
                  <a:lnTo>
                    <a:pt x="51320" y="113855"/>
                  </a:lnTo>
                  <a:lnTo>
                    <a:pt x="51485" y="114173"/>
                  </a:lnTo>
                  <a:lnTo>
                    <a:pt x="51638" y="114096"/>
                  </a:lnTo>
                  <a:close/>
                </a:path>
                <a:path w="168910" h="141604">
                  <a:moveTo>
                    <a:pt x="51650" y="83502"/>
                  </a:moveTo>
                  <a:lnTo>
                    <a:pt x="51498" y="83248"/>
                  </a:lnTo>
                  <a:lnTo>
                    <a:pt x="51028" y="83248"/>
                  </a:lnTo>
                  <a:lnTo>
                    <a:pt x="50711" y="83375"/>
                  </a:lnTo>
                  <a:lnTo>
                    <a:pt x="50507" y="83502"/>
                  </a:lnTo>
                  <a:lnTo>
                    <a:pt x="50914" y="83502"/>
                  </a:lnTo>
                  <a:lnTo>
                    <a:pt x="51282" y="83502"/>
                  </a:lnTo>
                  <a:lnTo>
                    <a:pt x="51650" y="83502"/>
                  </a:lnTo>
                  <a:close/>
                </a:path>
                <a:path w="168910" h="141604">
                  <a:moveTo>
                    <a:pt x="51689" y="45910"/>
                  </a:moveTo>
                  <a:lnTo>
                    <a:pt x="50952" y="45910"/>
                  </a:lnTo>
                  <a:lnTo>
                    <a:pt x="50952" y="46164"/>
                  </a:lnTo>
                  <a:lnTo>
                    <a:pt x="51689" y="45910"/>
                  </a:lnTo>
                  <a:close/>
                </a:path>
                <a:path w="168910" h="141604">
                  <a:moveTo>
                    <a:pt x="51714" y="48196"/>
                  </a:moveTo>
                  <a:lnTo>
                    <a:pt x="51701" y="46418"/>
                  </a:lnTo>
                  <a:lnTo>
                    <a:pt x="51689" y="46164"/>
                  </a:lnTo>
                  <a:lnTo>
                    <a:pt x="50952" y="46164"/>
                  </a:lnTo>
                  <a:lnTo>
                    <a:pt x="48717" y="46164"/>
                  </a:lnTo>
                  <a:lnTo>
                    <a:pt x="48717" y="52260"/>
                  </a:lnTo>
                  <a:lnTo>
                    <a:pt x="48399" y="53276"/>
                  </a:lnTo>
                  <a:lnTo>
                    <a:pt x="47764" y="52933"/>
                  </a:lnTo>
                  <a:lnTo>
                    <a:pt x="48717" y="52260"/>
                  </a:lnTo>
                  <a:lnTo>
                    <a:pt x="48717" y="46164"/>
                  </a:lnTo>
                  <a:lnTo>
                    <a:pt x="48793" y="45910"/>
                  </a:lnTo>
                  <a:lnTo>
                    <a:pt x="48272" y="45910"/>
                  </a:lnTo>
                  <a:lnTo>
                    <a:pt x="48247" y="45529"/>
                  </a:lnTo>
                  <a:lnTo>
                    <a:pt x="48107" y="45707"/>
                  </a:lnTo>
                  <a:lnTo>
                    <a:pt x="48107" y="45910"/>
                  </a:lnTo>
                  <a:lnTo>
                    <a:pt x="47942" y="45910"/>
                  </a:lnTo>
                  <a:lnTo>
                    <a:pt x="48107" y="45910"/>
                  </a:lnTo>
                  <a:lnTo>
                    <a:pt x="48107" y="45707"/>
                  </a:lnTo>
                  <a:lnTo>
                    <a:pt x="47650" y="45783"/>
                  </a:lnTo>
                  <a:lnTo>
                    <a:pt x="47586" y="45910"/>
                  </a:lnTo>
                  <a:lnTo>
                    <a:pt x="47434" y="46164"/>
                  </a:lnTo>
                  <a:lnTo>
                    <a:pt x="47625" y="46164"/>
                  </a:lnTo>
                  <a:lnTo>
                    <a:pt x="48006" y="45961"/>
                  </a:lnTo>
                  <a:lnTo>
                    <a:pt x="48348" y="46164"/>
                  </a:lnTo>
                  <a:lnTo>
                    <a:pt x="48107" y="46418"/>
                  </a:lnTo>
                  <a:lnTo>
                    <a:pt x="47294" y="46418"/>
                  </a:lnTo>
                  <a:lnTo>
                    <a:pt x="46888" y="46545"/>
                  </a:lnTo>
                  <a:lnTo>
                    <a:pt x="47790" y="47180"/>
                  </a:lnTo>
                  <a:lnTo>
                    <a:pt x="47294" y="47180"/>
                  </a:lnTo>
                  <a:lnTo>
                    <a:pt x="47459" y="47307"/>
                  </a:lnTo>
                  <a:lnTo>
                    <a:pt x="47625" y="47307"/>
                  </a:lnTo>
                  <a:lnTo>
                    <a:pt x="47625" y="47688"/>
                  </a:lnTo>
                  <a:lnTo>
                    <a:pt x="47345" y="47942"/>
                  </a:lnTo>
                  <a:lnTo>
                    <a:pt x="46913" y="47942"/>
                  </a:lnTo>
                  <a:lnTo>
                    <a:pt x="46951" y="48196"/>
                  </a:lnTo>
                  <a:lnTo>
                    <a:pt x="47459" y="48577"/>
                  </a:lnTo>
                  <a:lnTo>
                    <a:pt x="47561" y="48450"/>
                  </a:lnTo>
                  <a:lnTo>
                    <a:pt x="47790" y="48196"/>
                  </a:lnTo>
                  <a:lnTo>
                    <a:pt x="48514" y="49466"/>
                  </a:lnTo>
                  <a:lnTo>
                    <a:pt x="47701" y="49263"/>
                  </a:lnTo>
                  <a:lnTo>
                    <a:pt x="47701" y="51117"/>
                  </a:lnTo>
                  <a:lnTo>
                    <a:pt x="47155" y="51485"/>
                  </a:lnTo>
                  <a:lnTo>
                    <a:pt x="47269" y="51117"/>
                  </a:lnTo>
                  <a:lnTo>
                    <a:pt x="47383" y="50736"/>
                  </a:lnTo>
                  <a:lnTo>
                    <a:pt x="47485" y="50863"/>
                  </a:lnTo>
                  <a:lnTo>
                    <a:pt x="47701" y="51117"/>
                  </a:lnTo>
                  <a:lnTo>
                    <a:pt x="47701" y="49263"/>
                  </a:lnTo>
                  <a:lnTo>
                    <a:pt x="46570" y="48958"/>
                  </a:lnTo>
                  <a:lnTo>
                    <a:pt x="46672" y="49466"/>
                  </a:lnTo>
                  <a:lnTo>
                    <a:pt x="46786" y="49974"/>
                  </a:lnTo>
                  <a:lnTo>
                    <a:pt x="46812" y="50228"/>
                  </a:lnTo>
                  <a:lnTo>
                    <a:pt x="47129" y="49720"/>
                  </a:lnTo>
                  <a:lnTo>
                    <a:pt x="47383" y="49974"/>
                  </a:lnTo>
                  <a:lnTo>
                    <a:pt x="47294" y="50228"/>
                  </a:lnTo>
                  <a:lnTo>
                    <a:pt x="47193" y="50482"/>
                  </a:lnTo>
                  <a:lnTo>
                    <a:pt x="47015" y="50736"/>
                  </a:lnTo>
                  <a:lnTo>
                    <a:pt x="47053" y="51879"/>
                  </a:lnTo>
                  <a:lnTo>
                    <a:pt x="47155" y="51498"/>
                  </a:lnTo>
                  <a:lnTo>
                    <a:pt x="47866" y="51498"/>
                  </a:lnTo>
                  <a:lnTo>
                    <a:pt x="48107" y="51879"/>
                  </a:lnTo>
                  <a:lnTo>
                    <a:pt x="47726" y="51879"/>
                  </a:lnTo>
                  <a:lnTo>
                    <a:pt x="47650" y="52260"/>
                  </a:lnTo>
                  <a:lnTo>
                    <a:pt x="47536" y="52768"/>
                  </a:lnTo>
                  <a:lnTo>
                    <a:pt x="47459" y="53149"/>
                  </a:lnTo>
                  <a:lnTo>
                    <a:pt x="47726" y="52971"/>
                  </a:lnTo>
                  <a:lnTo>
                    <a:pt x="47802" y="53149"/>
                  </a:lnTo>
                  <a:lnTo>
                    <a:pt x="47853" y="53276"/>
                  </a:lnTo>
                  <a:lnTo>
                    <a:pt x="47332" y="53276"/>
                  </a:lnTo>
                  <a:lnTo>
                    <a:pt x="47790" y="53911"/>
                  </a:lnTo>
                  <a:lnTo>
                    <a:pt x="50012" y="53911"/>
                  </a:lnTo>
                  <a:lnTo>
                    <a:pt x="50101" y="53276"/>
                  </a:lnTo>
                  <a:lnTo>
                    <a:pt x="50203" y="53149"/>
                  </a:lnTo>
                  <a:lnTo>
                    <a:pt x="50507" y="52768"/>
                  </a:lnTo>
                  <a:lnTo>
                    <a:pt x="50622" y="53276"/>
                  </a:lnTo>
                  <a:lnTo>
                    <a:pt x="51523" y="53530"/>
                  </a:lnTo>
                  <a:lnTo>
                    <a:pt x="51409" y="53276"/>
                  </a:lnTo>
                  <a:lnTo>
                    <a:pt x="51346" y="53149"/>
                  </a:lnTo>
                  <a:lnTo>
                    <a:pt x="51231" y="52895"/>
                  </a:lnTo>
                  <a:lnTo>
                    <a:pt x="51181" y="52768"/>
                  </a:lnTo>
                  <a:lnTo>
                    <a:pt x="50952" y="52260"/>
                  </a:lnTo>
                  <a:lnTo>
                    <a:pt x="50774" y="51879"/>
                  </a:lnTo>
                  <a:lnTo>
                    <a:pt x="51473" y="51879"/>
                  </a:lnTo>
                  <a:lnTo>
                    <a:pt x="51384" y="50736"/>
                  </a:lnTo>
                  <a:lnTo>
                    <a:pt x="51371" y="49720"/>
                  </a:lnTo>
                  <a:lnTo>
                    <a:pt x="51435" y="49466"/>
                  </a:lnTo>
                  <a:lnTo>
                    <a:pt x="51536" y="48958"/>
                  </a:lnTo>
                  <a:lnTo>
                    <a:pt x="51625" y="48577"/>
                  </a:lnTo>
                  <a:lnTo>
                    <a:pt x="51714" y="48196"/>
                  </a:lnTo>
                  <a:close/>
                </a:path>
                <a:path w="168910" h="141604">
                  <a:moveTo>
                    <a:pt x="51828" y="45148"/>
                  </a:moveTo>
                  <a:lnTo>
                    <a:pt x="51765" y="44513"/>
                  </a:lnTo>
                  <a:lnTo>
                    <a:pt x="51498" y="44513"/>
                  </a:lnTo>
                  <a:lnTo>
                    <a:pt x="51663" y="44894"/>
                  </a:lnTo>
                  <a:lnTo>
                    <a:pt x="51828" y="45148"/>
                  </a:lnTo>
                  <a:close/>
                </a:path>
                <a:path w="168910" h="141604">
                  <a:moveTo>
                    <a:pt x="51892" y="118808"/>
                  </a:moveTo>
                  <a:lnTo>
                    <a:pt x="51600" y="118808"/>
                  </a:lnTo>
                  <a:lnTo>
                    <a:pt x="51689" y="119316"/>
                  </a:lnTo>
                  <a:lnTo>
                    <a:pt x="51790" y="119062"/>
                  </a:lnTo>
                  <a:lnTo>
                    <a:pt x="51892" y="118808"/>
                  </a:lnTo>
                  <a:close/>
                </a:path>
                <a:path w="168910" h="141604">
                  <a:moveTo>
                    <a:pt x="51904" y="45402"/>
                  </a:moveTo>
                  <a:lnTo>
                    <a:pt x="51790" y="45148"/>
                  </a:lnTo>
                  <a:lnTo>
                    <a:pt x="51523" y="45148"/>
                  </a:lnTo>
                  <a:lnTo>
                    <a:pt x="51904" y="45402"/>
                  </a:lnTo>
                  <a:close/>
                </a:path>
                <a:path w="168910" h="141604">
                  <a:moveTo>
                    <a:pt x="51930" y="45402"/>
                  </a:moveTo>
                  <a:lnTo>
                    <a:pt x="51523" y="45402"/>
                  </a:lnTo>
                  <a:lnTo>
                    <a:pt x="51523" y="45783"/>
                  </a:lnTo>
                  <a:lnTo>
                    <a:pt x="51930" y="45402"/>
                  </a:lnTo>
                  <a:close/>
                </a:path>
                <a:path w="168910" h="141604">
                  <a:moveTo>
                    <a:pt x="52006" y="106133"/>
                  </a:moveTo>
                  <a:lnTo>
                    <a:pt x="50952" y="106006"/>
                  </a:lnTo>
                  <a:lnTo>
                    <a:pt x="50952" y="106172"/>
                  </a:lnTo>
                  <a:lnTo>
                    <a:pt x="52006" y="106133"/>
                  </a:lnTo>
                  <a:close/>
                </a:path>
                <a:path w="168910" h="141604">
                  <a:moveTo>
                    <a:pt x="52108" y="75374"/>
                  </a:moveTo>
                  <a:lnTo>
                    <a:pt x="51930" y="75120"/>
                  </a:lnTo>
                  <a:lnTo>
                    <a:pt x="51638" y="75374"/>
                  </a:lnTo>
                  <a:lnTo>
                    <a:pt x="52108" y="75374"/>
                  </a:lnTo>
                  <a:close/>
                </a:path>
                <a:path w="168910" h="141604">
                  <a:moveTo>
                    <a:pt x="52120" y="77914"/>
                  </a:moveTo>
                  <a:lnTo>
                    <a:pt x="48806" y="78168"/>
                  </a:lnTo>
                  <a:lnTo>
                    <a:pt x="48755" y="78549"/>
                  </a:lnTo>
                  <a:lnTo>
                    <a:pt x="49212" y="78295"/>
                  </a:lnTo>
                  <a:lnTo>
                    <a:pt x="49314" y="78549"/>
                  </a:lnTo>
                  <a:lnTo>
                    <a:pt x="49415" y="78803"/>
                  </a:lnTo>
                  <a:lnTo>
                    <a:pt x="51904" y="78803"/>
                  </a:lnTo>
                  <a:lnTo>
                    <a:pt x="51828" y="78295"/>
                  </a:lnTo>
                  <a:lnTo>
                    <a:pt x="51981" y="78168"/>
                  </a:lnTo>
                  <a:lnTo>
                    <a:pt x="52120" y="77914"/>
                  </a:lnTo>
                  <a:close/>
                </a:path>
                <a:path w="168910" h="141604">
                  <a:moveTo>
                    <a:pt x="52171" y="127990"/>
                  </a:moveTo>
                  <a:lnTo>
                    <a:pt x="51968" y="127254"/>
                  </a:lnTo>
                  <a:lnTo>
                    <a:pt x="51562" y="127584"/>
                  </a:lnTo>
                  <a:lnTo>
                    <a:pt x="51803" y="127584"/>
                  </a:lnTo>
                  <a:lnTo>
                    <a:pt x="51689" y="127990"/>
                  </a:lnTo>
                  <a:lnTo>
                    <a:pt x="51968" y="127914"/>
                  </a:lnTo>
                  <a:lnTo>
                    <a:pt x="52171" y="127990"/>
                  </a:lnTo>
                  <a:close/>
                </a:path>
                <a:path w="168910" h="141604">
                  <a:moveTo>
                    <a:pt x="52209" y="138226"/>
                  </a:moveTo>
                  <a:lnTo>
                    <a:pt x="51803" y="137782"/>
                  </a:lnTo>
                  <a:lnTo>
                    <a:pt x="52044" y="138150"/>
                  </a:lnTo>
                  <a:lnTo>
                    <a:pt x="52209" y="138226"/>
                  </a:lnTo>
                  <a:close/>
                </a:path>
                <a:path w="168910" h="141604">
                  <a:moveTo>
                    <a:pt x="52412" y="122631"/>
                  </a:moveTo>
                  <a:lnTo>
                    <a:pt x="52247" y="122466"/>
                  </a:lnTo>
                  <a:lnTo>
                    <a:pt x="52171" y="122301"/>
                  </a:lnTo>
                  <a:lnTo>
                    <a:pt x="52209" y="122504"/>
                  </a:lnTo>
                  <a:lnTo>
                    <a:pt x="52412" y="122631"/>
                  </a:lnTo>
                  <a:close/>
                </a:path>
                <a:path w="168910" h="141604">
                  <a:moveTo>
                    <a:pt x="52451" y="77279"/>
                  </a:moveTo>
                  <a:lnTo>
                    <a:pt x="51968" y="77660"/>
                  </a:lnTo>
                  <a:lnTo>
                    <a:pt x="51777" y="77660"/>
                  </a:lnTo>
                  <a:lnTo>
                    <a:pt x="52247" y="76771"/>
                  </a:lnTo>
                  <a:lnTo>
                    <a:pt x="50711" y="76771"/>
                  </a:lnTo>
                  <a:lnTo>
                    <a:pt x="52374" y="75755"/>
                  </a:lnTo>
                  <a:lnTo>
                    <a:pt x="52197" y="75501"/>
                  </a:lnTo>
                  <a:lnTo>
                    <a:pt x="48336" y="75501"/>
                  </a:lnTo>
                  <a:lnTo>
                    <a:pt x="48285" y="76771"/>
                  </a:lnTo>
                  <a:lnTo>
                    <a:pt x="48768" y="77660"/>
                  </a:lnTo>
                  <a:lnTo>
                    <a:pt x="48437" y="77660"/>
                  </a:lnTo>
                  <a:lnTo>
                    <a:pt x="48094" y="77660"/>
                  </a:lnTo>
                  <a:lnTo>
                    <a:pt x="48539" y="77914"/>
                  </a:lnTo>
                  <a:lnTo>
                    <a:pt x="48691" y="78066"/>
                  </a:lnTo>
                  <a:lnTo>
                    <a:pt x="48768" y="77914"/>
                  </a:lnTo>
                  <a:lnTo>
                    <a:pt x="48907" y="77914"/>
                  </a:lnTo>
                  <a:lnTo>
                    <a:pt x="51638" y="77914"/>
                  </a:lnTo>
                  <a:lnTo>
                    <a:pt x="52120" y="77914"/>
                  </a:lnTo>
                  <a:lnTo>
                    <a:pt x="52451" y="77279"/>
                  </a:lnTo>
                  <a:close/>
                </a:path>
                <a:path w="168910" h="141604">
                  <a:moveTo>
                    <a:pt x="52539" y="69024"/>
                  </a:moveTo>
                  <a:lnTo>
                    <a:pt x="52374" y="68770"/>
                  </a:lnTo>
                  <a:lnTo>
                    <a:pt x="52273" y="68516"/>
                  </a:lnTo>
                  <a:lnTo>
                    <a:pt x="52133" y="67754"/>
                  </a:lnTo>
                  <a:lnTo>
                    <a:pt x="48691" y="67754"/>
                  </a:lnTo>
                  <a:lnTo>
                    <a:pt x="48552" y="68516"/>
                  </a:lnTo>
                  <a:lnTo>
                    <a:pt x="48475" y="68770"/>
                  </a:lnTo>
                  <a:lnTo>
                    <a:pt x="48272" y="69024"/>
                  </a:lnTo>
                  <a:lnTo>
                    <a:pt x="52539" y="69024"/>
                  </a:lnTo>
                  <a:close/>
                </a:path>
                <a:path w="168910" h="141604">
                  <a:moveTo>
                    <a:pt x="52603" y="123596"/>
                  </a:moveTo>
                  <a:lnTo>
                    <a:pt x="51701" y="123596"/>
                  </a:lnTo>
                  <a:lnTo>
                    <a:pt x="51625" y="123278"/>
                  </a:lnTo>
                  <a:lnTo>
                    <a:pt x="51638" y="123596"/>
                  </a:lnTo>
                  <a:lnTo>
                    <a:pt x="51790" y="124053"/>
                  </a:lnTo>
                  <a:lnTo>
                    <a:pt x="52425" y="124053"/>
                  </a:lnTo>
                  <a:lnTo>
                    <a:pt x="52603" y="123596"/>
                  </a:lnTo>
                  <a:close/>
                </a:path>
                <a:path w="168910" h="141604">
                  <a:moveTo>
                    <a:pt x="52616" y="58737"/>
                  </a:moveTo>
                  <a:lnTo>
                    <a:pt x="52044" y="57848"/>
                  </a:lnTo>
                  <a:lnTo>
                    <a:pt x="52133" y="57721"/>
                  </a:lnTo>
                  <a:lnTo>
                    <a:pt x="51816" y="57086"/>
                  </a:lnTo>
                  <a:lnTo>
                    <a:pt x="47942" y="57086"/>
                  </a:lnTo>
                  <a:lnTo>
                    <a:pt x="48031" y="57340"/>
                  </a:lnTo>
                  <a:lnTo>
                    <a:pt x="47218" y="57340"/>
                  </a:lnTo>
                  <a:lnTo>
                    <a:pt x="47498" y="57848"/>
                  </a:lnTo>
                  <a:lnTo>
                    <a:pt x="47142" y="58229"/>
                  </a:lnTo>
                  <a:lnTo>
                    <a:pt x="46888" y="58229"/>
                  </a:lnTo>
                  <a:lnTo>
                    <a:pt x="46685" y="58737"/>
                  </a:lnTo>
                  <a:lnTo>
                    <a:pt x="47701" y="59499"/>
                  </a:lnTo>
                  <a:lnTo>
                    <a:pt x="47586" y="61150"/>
                  </a:lnTo>
                  <a:lnTo>
                    <a:pt x="47129" y="61785"/>
                  </a:lnTo>
                  <a:lnTo>
                    <a:pt x="47612" y="62420"/>
                  </a:lnTo>
                  <a:lnTo>
                    <a:pt x="47866" y="62420"/>
                  </a:lnTo>
                  <a:lnTo>
                    <a:pt x="47015" y="63055"/>
                  </a:lnTo>
                  <a:lnTo>
                    <a:pt x="47053" y="63182"/>
                  </a:lnTo>
                  <a:lnTo>
                    <a:pt x="47205" y="63665"/>
                  </a:lnTo>
                  <a:lnTo>
                    <a:pt x="46685" y="63715"/>
                  </a:lnTo>
                  <a:lnTo>
                    <a:pt x="46710" y="63868"/>
                  </a:lnTo>
                  <a:lnTo>
                    <a:pt x="47459" y="63627"/>
                  </a:lnTo>
                  <a:lnTo>
                    <a:pt x="47231" y="63665"/>
                  </a:lnTo>
                  <a:lnTo>
                    <a:pt x="47866" y="62445"/>
                  </a:lnTo>
                  <a:lnTo>
                    <a:pt x="47942" y="62674"/>
                  </a:lnTo>
                  <a:lnTo>
                    <a:pt x="48069" y="63055"/>
                  </a:lnTo>
                  <a:lnTo>
                    <a:pt x="52044" y="63055"/>
                  </a:lnTo>
                  <a:lnTo>
                    <a:pt x="51689" y="62674"/>
                  </a:lnTo>
                  <a:lnTo>
                    <a:pt x="51930" y="62674"/>
                  </a:lnTo>
                  <a:lnTo>
                    <a:pt x="52006" y="62420"/>
                  </a:lnTo>
                  <a:lnTo>
                    <a:pt x="52298" y="61531"/>
                  </a:lnTo>
                  <a:lnTo>
                    <a:pt x="51282" y="60388"/>
                  </a:lnTo>
                  <a:lnTo>
                    <a:pt x="51892" y="60388"/>
                  </a:lnTo>
                  <a:lnTo>
                    <a:pt x="51600" y="60134"/>
                  </a:lnTo>
                  <a:lnTo>
                    <a:pt x="52616" y="58737"/>
                  </a:lnTo>
                  <a:close/>
                </a:path>
                <a:path w="168910" h="141604">
                  <a:moveTo>
                    <a:pt x="52743" y="122301"/>
                  </a:moveTo>
                  <a:lnTo>
                    <a:pt x="52578" y="121932"/>
                  </a:lnTo>
                  <a:lnTo>
                    <a:pt x="52374" y="121615"/>
                  </a:lnTo>
                  <a:lnTo>
                    <a:pt x="51968" y="121653"/>
                  </a:lnTo>
                  <a:lnTo>
                    <a:pt x="52095" y="121932"/>
                  </a:lnTo>
                  <a:lnTo>
                    <a:pt x="52171" y="122224"/>
                  </a:lnTo>
                  <a:lnTo>
                    <a:pt x="52743" y="122301"/>
                  </a:lnTo>
                  <a:close/>
                </a:path>
                <a:path w="168910" h="141604">
                  <a:moveTo>
                    <a:pt x="52819" y="129374"/>
                  </a:moveTo>
                  <a:lnTo>
                    <a:pt x="52616" y="129336"/>
                  </a:lnTo>
                  <a:lnTo>
                    <a:pt x="52743" y="129540"/>
                  </a:lnTo>
                  <a:lnTo>
                    <a:pt x="52819" y="129374"/>
                  </a:lnTo>
                  <a:close/>
                </a:path>
                <a:path w="168910" h="141604">
                  <a:moveTo>
                    <a:pt x="52857" y="133032"/>
                  </a:moveTo>
                  <a:lnTo>
                    <a:pt x="52298" y="132181"/>
                  </a:lnTo>
                  <a:lnTo>
                    <a:pt x="52857" y="133032"/>
                  </a:lnTo>
                  <a:close/>
                </a:path>
                <a:path w="168910" h="141604">
                  <a:moveTo>
                    <a:pt x="52946" y="81089"/>
                  </a:moveTo>
                  <a:lnTo>
                    <a:pt x="52298" y="81089"/>
                  </a:lnTo>
                  <a:lnTo>
                    <a:pt x="52285" y="80708"/>
                  </a:lnTo>
                  <a:lnTo>
                    <a:pt x="52260" y="79819"/>
                  </a:lnTo>
                  <a:lnTo>
                    <a:pt x="52133" y="79438"/>
                  </a:lnTo>
                  <a:lnTo>
                    <a:pt x="51358" y="79184"/>
                  </a:lnTo>
                  <a:lnTo>
                    <a:pt x="51930" y="78930"/>
                  </a:lnTo>
                  <a:lnTo>
                    <a:pt x="50139" y="78930"/>
                  </a:lnTo>
                  <a:lnTo>
                    <a:pt x="48399" y="79819"/>
                  </a:lnTo>
                  <a:lnTo>
                    <a:pt x="49212" y="80454"/>
                  </a:lnTo>
                  <a:lnTo>
                    <a:pt x="49047" y="80708"/>
                  </a:lnTo>
                  <a:lnTo>
                    <a:pt x="48806" y="80454"/>
                  </a:lnTo>
                  <a:lnTo>
                    <a:pt x="48552" y="80454"/>
                  </a:lnTo>
                  <a:lnTo>
                    <a:pt x="49123" y="81343"/>
                  </a:lnTo>
                  <a:lnTo>
                    <a:pt x="48958" y="81343"/>
                  </a:lnTo>
                  <a:lnTo>
                    <a:pt x="49695" y="81978"/>
                  </a:lnTo>
                  <a:lnTo>
                    <a:pt x="49288" y="82613"/>
                  </a:lnTo>
                  <a:lnTo>
                    <a:pt x="49771" y="82232"/>
                  </a:lnTo>
                  <a:lnTo>
                    <a:pt x="50419" y="82867"/>
                  </a:lnTo>
                  <a:lnTo>
                    <a:pt x="49428" y="82867"/>
                  </a:lnTo>
                  <a:lnTo>
                    <a:pt x="49555" y="83121"/>
                  </a:lnTo>
                  <a:lnTo>
                    <a:pt x="49618" y="83248"/>
                  </a:lnTo>
                  <a:lnTo>
                    <a:pt x="50507" y="83248"/>
                  </a:lnTo>
                  <a:lnTo>
                    <a:pt x="50304" y="83121"/>
                  </a:lnTo>
                  <a:lnTo>
                    <a:pt x="50685" y="83121"/>
                  </a:lnTo>
                  <a:lnTo>
                    <a:pt x="50825" y="83248"/>
                  </a:lnTo>
                  <a:lnTo>
                    <a:pt x="50977" y="83121"/>
                  </a:lnTo>
                  <a:lnTo>
                    <a:pt x="51422" y="83121"/>
                  </a:lnTo>
                  <a:lnTo>
                    <a:pt x="51498" y="83248"/>
                  </a:lnTo>
                  <a:lnTo>
                    <a:pt x="52501" y="83248"/>
                  </a:lnTo>
                  <a:lnTo>
                    <a:pt x="52438" y="82867"/>
                  </a:lnTo>
                  <a:lnTo>
                    <a:pt x="52197" y="82867"/>
                  </a:lnTo>
                  <a:lnTo>
                    <a:pt x="51663" y="82613"/>
                  </a:lnTo>
                  <a:lnTo>
                    <a:pt x="52171" y="82613"/>
                  </a:lnTo>
                  <a:lnTo>
                    <a:pt x="52476" y="82346"/>
                  </a:lnTo>
                  <a:lnTo>
                    <a:pt x="52628" y="82613"/>
                  </a:lnTo>
                  <a:lnTo>
                    <a:pt x="52705" y="82232"/>
                  </a:lnTo>
                  <a:lnTo>
                    <a:pt x="52755" y="81978"/>
                  </a:lnTo>
                  <a:lnTo>
                    <a:pt x="52946" y="81089"/>
                  </a:lnTo>
                  <a:close/>
                </a:path>
                <a:path w="168910" h="141604">
                  <a:moveTo>
                    <a:pt x="53060" y="130060"/>
                  </a:moveTo>
                  <a:lnTo>
                    <a:pt x="52781" y="129578"/>
                  </a:lnTo>
                  <a:lnTo>
                    <a:pt x="52654" y="130022"/>
                  </a:lnTo>
                  <a:lnTo>
                    <a:pt x="52781" y="130022"/>
                  </a:lnTo>
                  <a:lnTo>
                    <a:pt x="52946" y="129946"/>
                  </a:lnTo>
                  <a:close/>
                </a:path>
                <a:path w="168910" h="141604">
                  <a:moveTo>
                    <a:pt x="53111" y="91249"/>
                  </a:moveTo>
                  <a:lnTo>
                    <a:pt x="53073" y="91122"/>
                  </a:lnTo>
                  <a:lnTo>
                    <a:pt x="52451" y="88963"/>
                  </a:lnTo>
                  <a:lnTo>
                    <a:pt x="50342" y="88963"/>
                  </a:lnTo>
                  <a:lnTo>
                    <a:pt x="49949" y="89344"/>
                  </a:lnTo>
                  <a:lnTo>
                    <a:pt x="49568" y="89344"/>
                  </a:lnTo>
                  <a:lnTo>
                    <a:pt x="49695" y="89598"/>
                  </a:lnTo>
                  <a:lnTo>
                    <a:pt x="49936" y="89598"/>
                  </a:lnTo>
                  <a:lnTo>
                    <a:pt x="49695" y="90360"/>
                  </a:lnTo>
                  <a:lnTo>
                    <a:pt x="49326" y="90360"/>
                  </a:lnTo>
                  <a:lnTo>
                    <a:pt x="49276" y="91884"/>
                  </a:lnTo>
                  <a:lnTo>
                    <a:pt x="52336" y="91884"/>
                  </a:lnTo>
                  <a:lnTo>
                    <a:pt x="53111" y="91249"/>
                  </a:lnTo>
                  <a:close/>
                </a:path>
                <a:path w="168910" h="141604">
                  <a:moveTo>
                    <a:pt x="53187" y="94170"/>
                  </a:moveTo>
                  <a:lnTo>
                    <a:pt x="52870" y="93789"/>
                  </a:lnTo>
                  <a:lnTo>
                    <a:pt x="52451" y="93281"/>
                  </a:lnTo>
                  <a:lnTo>
                    <a:pt x="52565" y="93408"/>
                  </a:lnTo>
                  <a:lnTo>
                    <a:pt x="52908" y="93408"/>
                  </a:lnTo>
                  <a:lnTo>
                    <a:pt x="52781" y="93281"/>
                  </a:lnTo>
                  <a:lnTo>
                    <a:pt x="52171" y="92646"/>
                  </a:lnTo>
                  <a:lnTo>
                    <a:pt x="52298" y="92773"/>
                  </a:lnTo>
                  <a:lnTo>
                    <a:pt x="52578" y="92773"/>
                  </a:lnTo>
                  <a:lnTo>
                    <a:pt x="52578" y="92646"/>
                  </a:lnTo>
                  <a:lnTo>
                    <a:pt x="52578" y="92519"/>
                  </a:lnTo>
                  <a:lnTo>
                    <a:pt x="52006" y="92011"/>
                  </a:lnTo>
                  <a:lnTo>
                    <a:pt x="49288" y="92011"/>
                  </a:lnTo>
                  <a:lnTo>
                    <a:pt x="49352" y="92773"/>
                  </a:lnTo>
                  <a:lnTo>
                    <a:pt x="48755" y="92773"/>
                  </a:lnTo>
                  <a:lnTo>
                    <a:pt x="51930" y="94424"/>
                  </a:lnTo>
                  <a:lnTo>
                    <a:pt x="51193" y="94424"/>
                  </a:lnTo>
                  <a:lnTo>
                    <a:pt x="50304" y="94678"/>
                  </a:lnTo>
                  <a:lnTo>
                    <a:pt x="50101" y="94678"/>
                  </a:lnTo>
                  <a:lnTo>
                    <a:pt x="49276" y="94678"/>
                  </a:lnTo>
                  <a:lnTo>
                    <a:pt x="49009" y="94170"/>
                  </a:lnTo>
                  <a:lnTo>
                    <a:pt x="48882" y="94424"/>
                  </a:lnTo>
                  <a:lnTo>
                    <a:pt x="48806" y="94678"/>
                  </a:lnTo>
                  <a:lnTo>
                    <a:pt x="49161" y="94932"/>
                  </a:lnTo>
                  <a:lnTo>
                    <a:pt x="49377" y="94881"/>
                  </a:lnTo>
                  <a:lnTo>
                    <a:pt x="50114" y="94742"/>
                  </a:lnTo>
                  <a:lnTo>
                    <a:pt x="50177" y="94932"/>
                  </a:lnTo>
                  <a:lnTo>
                    <a:pt x="49568" y="95313"/>
                  </a:lnTo>
                  <a:lnTo>
                    <a:pt x="49733" y="95313"/>
                  </a:lnTo>
                  <a:lnTo>
                    <a:pt x="49453" y="95567"/>
                  </a:lnTo>
                  <a:lnTo>
                    <a:pt x="52412" y="95821"/>
                  </a:lnTo>
                  <a:lnTo>
                    <a:pt x="52501" y="95567"/>
                  </a:lnTo>
                  <a:lnTo>
                    <a:pt x="52616" y="95313"/>
                  </a:lnTo>
                  <a:lnTo>
                    <a:pt x="52247" y="94932"/>
                  </a:lnTo>
                  <a:lnTo>
                    <a:pt x="52984" y="94932"/>
                  </a:lnTo>
                  <a:lnTo>
                    <a:pt x="52133" y="94424"/>
                  </a:lnTo>
                  <a:lnTo>
                    <a:pt x="52743" y="93789"/>
                  </a:lnTo>
                  <a:lnTo>
                    <a:pt x="53187" y="94170"/>
                  </a:lnTo>
                  <a:close/>
                </a:path>
                <a:path w="168910" h="141604">
                  <a:moveTo>
                    <a:pt x="53225" y="127749"/>
                  </a:moveTo>
                  <a:lnTo>
                    <a:pt x="53149" y="127419"/>
                  </a:lnTo>
                  <a:lnTo>
                    <a:pt x="53149" y="127254"/>
                  </a:lnTo>
                  <a:lnTo>
                    <a:pt x="53022" y="127215"/>
                  </a:lnTo>
                  <a:lnTo>
                    <a:pt x="52984" y="127508"/>
                  </a:lnTo>
                  <a:lnTo>
                    <a:pt x="53225" y="127749"/>
                  </a:lnTo>
                  <a:close/>
                </a:path>
                <a:path w="168910" h="141604">
                  <a:moveTo>
                    <a:pt x="53314" y="132499"/>
                  </a:moveTo>
                  <a:lnTo>
                    <a:pt x="53111" y="132384"/>
                  </a:lnTo>
                  <a:lnTo>
                    <a:pt x="53187" y="132588"/>
                  </a:lnTo>
                  <a:lnTo>
                    <a:pt x="53314" y="132499"/>
                  </a:lnTo>
                  <a:close/>
                </a:path>
                <a:path w="168910" h="141604">
                  <a:moveTo>
                    <a:pt x="53352" y="141401"/>
                  </a:moveTo>
                  <a:lnTo>
                    <a:pt x="53263" y="141071"/>
                  </a:lnTo>
                  <a:lnTo>
                    <a:pt x="52781" y="141236"/>
                  </a:lnTo>
                  <a:lnTo>
                    <a:pt x="52908" y="141236"/>
                  </a:lnTo>
                  <a:lnTo>
                    <a:pt x="52857" y="141401"/>
                  </a:lnTo>
                  <a:lnTo>
                    <a:pt x="53263" y="141363"/>
                  </a:lnTo>
                  <a:close/>
                </a:path>
                <a:path w="168910" h="141604">
                  <a:moveTo>
                    <a:pt x="53352" y="67246"/>
                  </a:moveTo>
                  <a:lnTo>
                    <a:pt x="51269" y="65595"/>
                  </a:lnTo>
                  <a:lnTo>
                    <a:pt x="50787" y="65214"/>
                  </a:lnTo>
                  <a:lnTo>
                    <a:pt x="52336" y="65214"/>
                  </a:lnTo>
                  <a:lnTo>
                    <a:pt x="52235" y="64198"/>
                  </a:lnTo>
                  <a:lnTo>
                    <a:pt x="52222" y="64071"/>
                  </a:lnTo>
                  <a:lnTo>
                    <a:pt x="52374" y="64071"/>
                  </a:lnTo>
                  <a:lnTo>
                    <a:pt x="52387" y="63944"/>
                  </a:lnTo>
                  <a:lnTo>
                    <a:pt x="52451" y="63182"/>
                  </a:lnTo>
                  <a:lnTo>
                    <a:pt x="48107" y="63182"/>
                  </a:lnTo>
                  <a:lnTo>
                    <a:pt x="48437" y="64198"/>
                  </a:lnTo>
                  <a:lnTo>
                    <a:pt x="47586" y="63690"/>
                  </a:lnTo>
                  <a:lnTo>
                    <a:pt x="47421" y="63944"/>
                  </a:lnTo>
                  <a:lnTo>
                    <a:pt x="47536" y="64071"/>
                  </a:lnTo>
                  <a:lnTo>
                    <a:pt x="47663" y="64198"/>
                  </a:lnTo>
                  <a:lnTo>
                    <a:pt x="47904" y="64452"/>
                  </a:lnTo>
                  <a:lnTo>
                    <a:pt x="48552" y="64960"/>
                  </a:lnTo>
                  <a:lnTo>
                    <a:pt x="47993" y="65595"/>
                  </a:lnTo>
                  <a:lnTo>
                    <a:pt x="47815" y="65290"/>
                  </a:lnTo>
                  <a:lnTo>
                    <a:pt x="47840" y="64960"/>
                  </a:lnTo>
                  <a:lnTo>
                    <a:pt x="46812" y="64960"/>
                  </a:lnTo>
                  <a:lnTo>
                    <a:pt x="47498" y="65595"/>
                  </a:lnTo>
                  <a:lnTo>
                    <a:pt x="47625" y="65468"/>
                  </a:lnTo>
                  <a:lnTo>
                    <a:pt x="46685" y="66992"/>
                  </a:lnTo>
                  <a:lnTo>
                    <a:pt x="48069" y="66992"/>
                  </a:lnTo>
                  <a:lnTo>
                    <a:pt x="47790" y="67373"/>
                  </a:lnTo>
                  <a:lnTo>
                    <a:pt x="47701" y="67246"/>
                  </a:lnTo>
                  <a:lnTo>
                    <a:pt x="47574" y="67373"/>
                  </a:lnTo>
                  <a:lnTo>
                    <a:pt x="51689" y="67627"/>
                  </a:lnTo>
                  <a:lnTo>
                    <a:pt x="52793" y="67373"/>
                  </a:lnTo>
                  <a:lnTo>
                    <a:pt x="53352" y="67246"/>
                  </a:lnTo>
                  <a:close/>
                </a:path>
                <a:path w="168910" h="141604">
                  <a:moveTo>
                    <a:pt x="53390" y="134048"/>
                  </a:moveTo>
                  <a:lnTo>
                    <a:pt x="53314" y="133273"/>
                  </a:lnTo>
                  <a:lnTo>
                    <a:pt x="53149" y="133477"/>
                  </a:lnTo>
                  <a:lnTo>
                    <a:pt x="53022" y="133756"/>
                  </a:lnTo>
                  <a:lnTo>
                    <a:pt x="52781" y="133350"/>
                  </a:lnTo>
                  <a:lnTo>
                    <a:pt x="52857" y="134124"/>
                  </a:lnTo>
                  <a:lnTo>
                    <a:pt x="53390" y="134048"/>
                  </a:lnTo>
                  <a:close/>
                </a:path>
                <a:path w="168910" h="141604">
                  <a:moveTo>
                    <a:pt x="53390" y="133032"/>
                  </a:moveTo>
                  <a:lnTo>
                    <a:pt x="53263" y="132791"/>
                  </a:lnTo>
                  <a:lnTo>
                    <a:pt x="53187" y="132588"/>
                  </a:lnTo>
                  <a:lnTo>
                    <a:pt x="52857" y="132664"/>
                  </a:lnTo>
                  <a:lnTo>
                    <a:pt x="53060" y="132740"/>
                  </a:lnTo>
                  <a:lnTo>
                    <a:pt x="53263" y="132829"/>
                  </a:lnTo>
                  <a:lnTo>
                    <a:pt x="53390" y="133032"/>
                  </a:lnTo>
                  <a:close/>
                </a:path>
                <a:path w="168910" h="141604">
                  <a:moveTo>
                    <a:pt x="53390" y="124053"/>
                  </a:moveTo>
                  <a:close/>
                </a:path>
                <a:path w="168910" h="141604">
                  <a:moveTo>
                    <a:pt x="53454" y="122364"/>
                  </a:moveTo>
                  <a:lnTo>
                    <a:pt x="53187" y="122364"/>
                  </a:lnTo>
                  <a:lnTo>
                    <a:pt x="53149" y="122491"/>
                  </a:lnTo>
                  <a:lnTo>
                    <a:pt x="53454" y="122364"/>
                  </a:lnTo>
                  <a:close/>
                </a:path>
                <a:path w="168910" h="141604">
                  <a:moveTo>
                    <a:pt x="53467" y="130505"/>
                  </a:moveTo>
                  <a:lnTo>
                    <a:pt x="53225" y="130060"/>
                  </a:lnTo>
                  <a:lnTo>
                    <a:pt x="53187" y="130429"/>
                  </a:lnTo>
                  <a:lnTo>
                    <a:pt x="53314" y="130505"/>
                  </a:lnTo>
                  <a:lnTo>
                    <a:pt x="53467" y="130505"/>
                  </a:lnTo>
                  <a:close/>
                </a:path>
                <a:path w="168910" h="141604">
                  <a:moveTo>
                    <a:pt x="53467" y="127990"/>
                  </a:moveTo>
                  <a:lnTo>
                    <a:pt x="53428" y="127863"/>
                  </a:lnTo>
                  <a:lnTo>
                    <a:pt x="53225" y="127711"/>
                  </a:lnTo>
                  <a:lnTo>
                    <a:pt x="53314" y="127952"/>
                  </a:lnTo>
                  <a:lnTo>
                    <a:pt x="53467" y="127990"/>
                  </a:lnTo>
                  <a:close/>
                </a:path>
                <a:path w="168910" h="141604">
                  <a:moveTo>
                    <a:pt x="53555" y="127139"/>
                  </a:moveTo>
                  <a:lnTo>
                    <a:pt x="53352" y="126936"/>
                  </a:lnTo>
                  <a:lnTo>
                    <a:pt x="53352" y="126492"/>
                  </a:lnTo>
                  <a:lnTo>
                    <a:pt x="53263" y="126733"/>
                  </a:lnTo>
                  <a:lnTo>
                    <a:pt x="53187" y="127012"/>
                  </a:lnTo>
                  <a:lnTo>
                    <a:pt x="53187" y="127254"/>
                  </a:lnTo>
                  <a:lnTo>
                    <a:pt x="53314" y="127304"/>
                  </a:lnTo>
                  <a:lnTo>
                    <a:pt x="53555" y="127419"/>
                  </a:lnTo>
                  <a:lnTo>
                    <a:pt x="53555" y="127139"/>
                  </a:lnTo>
                  <a:close/>
                </a:path>
                <a:path w="168910" h="141604">
                  <a:moveTo>
                    <a:pt x="53594" y="84645"/>
                  </a:moveTo>
                  <a:lnTo>
                    <a:pt x="53251" y="84391"/>
                  </a:lnTo>
                  <a:lnTo>
                    <a:pt x="53365" y="84645"/>
                  </a:lnTo>
                  <a:lnTo>
                    <a:pt x="53594" y="84645"/>
                  </a:lnTo>
                  <a:close/>
                </a:path>
                <a:path w="168910" h="141604">
                  <a:moveTo>
                    <a:pt x="53606" y="54673"/>
                  </a:moveTo>
                  <a:lnTo>
                    <a:pt x="52844" y="54673"/>
                  </a:lnTo>
                  <a:lnTo>
                    <a:pt x="51600" y="54419"/>
                  </a:lnTo>
                  <a:lnTo>
                    <a:pt x="51117" y="53530"/>
                  </a:lnTo>
                  <a:lnTo>
                    <a:pt x="51028" y="54673"/>
                  </a:lnTo>
                  <a:lnTo>
                    <a:pt x="50888" y="54419"/>
                  </a:lnTo>
                  <a:lnTo>
                    <a:pt x="50673" y="54038"/>
                  </a:lnTo>
                  <a:lnTo>
                    <a:pt x="47663" y="54038"/>
                  </a:lnTo>
                  <a:lnTo>
                    <a:pt x="47536" y="54673"/>
                  </a:lnTo>
                  <a:lnTo>
                    <a:pt x="47866" y="54419"/>
                  </a:lnTo>
                  <a:lnTo>
                    <a:pt x="48437" y="54673"/>
                  </a:lnTo>
                  <a:lnTo>
                    <a:pt x="48412" y="54927"/>
                  </a:lnTo>
                  <a:lnTo>
                    <a:pt x="47332" y="54927"/>
                  </a:lnTo>
                  <a:lnTo>
                    <a:pt x="47231" y="55054"/>
                  </a:lnTo>
                  <a:lnTo>
                    <a:pt x="47015" y="55308"/>
                  </a:lnTo>
                  <a:lnTo>
                    <a:pt x="47078" y="55435"/>
                  </a:lnTo>
                  <a:lnTo>
                    <a:pt x="47294" y="55816"/>
                  </a:lnTo>
                  <a:lnTo>
                    <a:pt x="47485" y="56070"/>
                  </a:lnTo>
                  <a:lnTo>
                    <a:pt x="48031" y="56705"/>
                  </a:lnTo>
                  <a:lnTo>
                    <a:pt x="47663" y="56705"/>
                  </a:lnTo>
                  <a:lnTo>
                    <a:pt x="47701" y="56832"/>
                  </a:lnTo>
                  <a:lnTo>
                    <a:pt x="48145" y="56832"/>
                  </a:lnTo>
                  <a:lnTo>
                    <a:pt x="51689" y="56832"/>
                  </a:lnTo>
                  <a:lnTo>
                    <a:pt x="51562" y="56578"/>
                  </a:lnTo>
                  <a:lnTo>
                    <a:pt x="52514" y="55689"/>
                  </a:lnTo>
                  <a:lnTo>
                    <a:pt x="48247" y="55689"/>
                  </a:lnTo>
                  <a:lnTo>
                    <a:pt x="48183" y="55562"/>
                  </a:lnTo>
                  <a:lnTo>
                    <a:pt x="48056" y="55435"/>
                  </a:lnTo>
                  <a:lnTo>
                    <a:pt x="47421" y="55435"/>
                  </a:lnTo>
                  <a:lnTo>
                    <a:pt x="47828" y="55054"/>
                  </a:lnTo>
                  <a:lnTo>
                    <a:pt x="48399" y="55054"/>
                  </a:lnTo>
                  <a:lnTo>
                    <a:pt x="48374" y="55308"/>
                  </a:lnTo>
                  <a:lnTo>
                    <a:pt x="48285" y="55435"/>
                  </a:lnTo>
                  <a:lnTo>
                    <a:pt x="52793" y="55435"/>
                  </a:lnTo>
                  <a:lnTo>
                    <a:pt x="53606" y="54673"/>
                  </a:lnTo>
                  <a:close/>
                </a:path>
                <a:path w="168910" h="141604">
                  <a:moveTo>
                    <a:pt x="53670" y="120840"/>
                  </a:moveTo>
                  <a:lnTo>
                    <a:pt x="53187" y="120840"/>
                  </a:lnTo>
                  <a:lnTo>
                    <a:pt x="52908" y="120967"/>
                  </a:lnTo>
                  <a:lnTo>
                    <a:pt x="53149" y="120840"/>
                  </a:lnTo>
                  <a:lnTo>
                    <a:pt x="53632" y="120586"/>
                  </a:lnTo>
                  <a:lnTo>
                    <a:pt x="51968" y="120586"/>
                  </a:lnTo>
                  <a:lnTo>
                    <a:pt x="51155" y="120967"/>
                  </a:lnTo>
                  <a:lnTo>
                    <a:pt x="51968" y="121221"/>
                  </a:lnTo>
                  <a:lnTo>
                    <a:pt x="52412" y="120840"/>
                  </a:lnTo>
                  <a:lnTo>
                    <a:pt x="52514" y="120967"/>
                  </a:lnTo>
                  <a:lnTo>
                    <a:pt x="52705" y="121221"/>
                  </a:lnTo>
                  <a:lnTo>
                    <a:pt x="53187" y="121704"/>
                  </a:lnTo>
                  <a:lnTo>
                    <a:pt x="53111" y="121856"/>
                  </a:lnTo>
                  <a:lnTo>
                    <a:pt x="53200" y="121704"/>
                  </a:lnTo>
                  <a:lnTo>
                    <a:pt x="53263" y="121577"/>
                  </a:lnTo>
                  <a:lnTo>
                    <a:pt x="53594" y="120967"/>
                  </a:lnTo>
                  <a:lnTo>
                    <a:pt x="53670" y="120840"/>
                  </a:lnTo>
                  <a:close/>
                </a:path>
                <a:path w="168910" h="141604">
                  <a:moveTo>
                    <a:pt x="53746" y="119316"/>
                  </a:moveTo>
                  <a:lnTo>
                    <a:pt x="53555" y="119316"/>
                  </a:lnTo>
                  <a:lnTo>
                    <a:pt x="53314" y="119570"/>
                  </a:lnTo>
                  <a:lnTo>
                    <a:pt x="52743" y="119316"/>
                  </a:lnTo>
                  <a:lnTo>
                    <a:pt x="52692" y="118808"/>
                  </a:lnTo>
                  <a:lnTo>
                    <a:pt x="51892" y="118808"/>
                  </a:lnTo>
                  <a:lnTo>
                    <a:pt x="52171" y="119316"/>
                  </a:lnTo>
                  <a:lnTo>
                    <a:pt x="52654" y="119824"/>
                  </a:lnTo>
                  <a:lnTo>
                    <a:pt x="52616" y="119951"/>
                  </a:lnTo>
                  <a:lnTo>
                    <a:pt x="52514" y="120205"/>
                  </a:lnTo>
                  <a:lnTo>
                    <a:pt x="52463" y="120332"/>
                  </a:lnTo>
                  <a:lnTo>
                    <a:pt x="53416" y="120205"/>
                  </a:lnTo>
                  <a:lnTo>
                    <a:pt x="53594" y="119951"/>
                  </a:lnTo>
                  <a:lnTo>
                    <a:pt x="53682" y="119570"/>
                  </a:lnTo>
                  <a:lnTo>
                    <a:pt x="53746" y="119316"/>
                  </a:lnTo>
                  <a:close/>
                </a:path>
                <a:path w="168910" h="141604">
                  <a:moveTo>
                    <a:pt x="53759" y="128968"/>
                  </a:moveTo>
                  <a:lnTo>
                    <a:pt x="53314" y="129133"/>
                  </a:lnTo>
                  <a:lnTo>
                    <a:pt x="53314" y="129286"/>
                  </a:lnTo>
                  <a:lnTo>
                    <a:pt x="53632" y="129209"/>
                  </a:lnTo>
                  <a:lnTo>
                    <a:pt x="53759" y="128968"/>
                  </a:lnTo>
                  <a:close/>
                </a:path>
                <a:path w="168910" h="141604">
                  <a:moveTo>
                    <a:pt x="53797" y="133883"/>
                  </a:moveTo>
                  <a:lnTo>
                    <a:pt x="53606" y="133934"/>
                  </a:lnTo>
                  <a:lnTo>
                    <a:pt x="53670" y="134251"/>
                  </a:lnTo>
                  <a:lnTo>
                    <a:pt x="53797" y="133883"/>
                  </a:lnTo>
                  <a:close/>
                </a:path>
                <a:path w="168910" h="141604">
                  <a:moveTo>
                    <a:pt x="53797" y="121856"/>
                  </a:moveTo>
                  <a:lnTo>
                    <a:pt x="53352" y="121856"/>
                  </a:lnTo>
                  <a:lnTo>
                    <a:pt x="53111" y="121856"/>
                  </a:lnTo>
                  <a:lnTo>
                    <a:pt x="52908" y="122237"/>
                  </a:lnTo>
                  <a:lnTo>
                    <a:pt x="53289" y="122072"/>
                  </a:lnTo>
                  <a:lnTo>
                    <a:pt x="53251" y="122237"/>
                  </a:lnTo>
                  <a:lnTo>
                    <a:pt x="53797" y="121856"/>
                  </a:lnTo>
                  <a:close/>
                </a:path>
                <a:path w="168910" h="141604">
                  <a:moveTo>
                    <a:pt x="53797" y="85153"/>
                  </a:moveTo>
                  <a:lnTo>
                    <a:pt x="53022" y="84645"/>
                  </a:lnTo>
                  <a:lnTo>
                    <a:pt x="52324" y="84645"/>
                  </a:lnTo>
                  <a:lnTo>
                    <a:pt x="52324" y="87439"/>
                  </a:lnTo>
                  <a:lnTo>
                    <a:pt x="51930" y="87566"/>
                  </a:lnTo>
                  <a:lnTo>
                    <a:pt x="52120" y="87439"/>
                  </a:lnTo>
                  <a:lnTo>
                    <a:pt x="52324" y="87439"/>
                  </a:lnTo>
                  <a:lnTo>
                    <a:pt x="52324" y="84645"/>
                  </a:lnTo>
                  <a:lnTo>
                    <a:pt x="48780" y="84645"/>
                  </a:lnTo>
                  <a:lnTo>
                    <a:pt x="48602" y="84645"/>
                  </a:lnTo>
                  <a:lnTo>
                    <a:pt x="49453" y="85534"/>
                  </a:lnTo>
                  <a:lnTo>
                    <a:pt x="50330" y="86042"/>
                  </a:lnTo>
                  <a:lnTo>
                    <a:pt x="50520" y="86042"/>
                  </a:lnTo>
                  <a:lnTo>
                    <a:pt x="50609" y="86423"/>
                  </a:lnTo>
                  <a:lnTo>
                    <a:pt x="50800" y="87185"/>
                  </a:lnTo>
                  <a:lnTo>
                    <a:pt x="50342" y="87185"/>
                  </a:lnTo>
                  <a:lnTo>
                    <a:pt x="49796" y="87185"/>
                  </a:lnTo>
                  <a:lnTo>
                    <a:pt x="50025" y="87058"/>
                  </a:lnTo>
                  <a:lnTo>
                    <a:pt x="49022" y="86423"/>
                  </a:lnTo>
                  <a:lnTo>
                    <a:pt x="49326" y="87058"/>
                  </a:lnTo>
                  <a:lnTo>
                    <a:pt x="48806" y="87058"/>
                  </a:lnTo>
                  <a:lnTo>
                    <a:pt x="48882" y="87185"/>
                  </a:lnTo>
                  <a:lnTo>
                    <a:pt x="49085" y="87185"/>
                  </a:lnTo>
                  <a:lnTo>
                    <a:pt x="48958" y="87312"/>
                  </a:lnTo>
                  <a:lnTo>
                    <a:pt x="48717" y="87566"/>
                  </a:lnTo>
                  <a:lnTo>
                    <a:pt x="49225" y="87439"/>
                  </a:lnTo>
                  <a:lnTo>
                    <a:pt x="49466" y="87388"/>
                  </a:lnTo>
                  <a:lnTo>
                    <a:pt x="49733" y="87312"/>
                  </a:lnTo>
                  <a:lnTo>
                    <a:pt x="49657" y="87566"/>
                  </a:lnTo>
                  <a:lnTo>
                    <a:pt x="49415" y="88455"/>
                  </a:lnTo>
                  <a:lnTo>
                    <a:pt x="49733" y="88836"/>
                  </a:lnTo>
                  <a:lnTo>
                    <a:pt x="52412" y="88836"/>
                  </a:lnTo>
                  <a:lnTo>
                    <a:pt x="52946" y="87566"/>
                  </a:lnTo>
                  <a:lnTo>
                    <a:pt x="52997" y="87439"/>
                  </a:lnTo>
                  <a:lnTo>
                    <a:pt x="53111" y="87185"/>
                  </a:lnTo>
                  <a:lnTo>
                    <a:pt x="52501" y="87185"/>
                  </a:lnTo>
                  <a:lnTo>
                    <a:pt x="53632" y="86423"/>
                  </a:lnTo>
                  <a:lnTo>
                    <a:pt x="53428" y="86423"/>
                  </a:lnTo>
                  <a:lnTo>
                    <a:pt x="52984" y="86423"/>
                  </a:lnTo>
                  <a:lnTo>
                    <a:pt x="53174" y="86182"/>
                  </a:lnTo>
                  <a:lnTo>
                    <a:pt x="53428" y="86423"/>
                  </a:lnTo>
                  <a:lnTo>
                    <a:pt x="53289" y="86042"/>
                  </a:lnTo>
                  <a:lnTo>
                    <a:pt x="53200" y="85788"/>
                  </a:lnTo>
                  <a:lnTo>
                    <a:pt x="53111" y="85534"/>
                  </a:lnTo>
                  <a:lnTo>
                    <a:pt x="53797" y="85153"/>
                  </a:lnTo>
                  <a:close/>
                </a:path>
                <a:path w="168910" h="141604">
                  <a:moveTo>
                    <a:pt x="53809" y="83629"/>
                  </a:moveTo>
                  <a:lnTo>
                    <a:pt x="52133" y="83629"/>
                  </a:lnTo>
                  <a:lnTo>
                    <a:pt x="52247" y="83502"/>
                  </a:lnTo>
                  <a:lnTo>
                    <a:pt x="51650" y="83502"/>
                  </a:lnTo>
                  <a:lnTo>
                    <a:pt x="51727" y="83629"/>
                  </a:lnTo>
                  <a:lnTo>
                    <a:pt x="51282" y="83629"/>
                  </a:lnTo>
                  <a:lnTo>
                    <a:pt x="51117" y="83883"/>
                  </a:lnTo>
                  <a:lnTo>
                    <a:pt x="50673" y="83883"/>
                  </a:lnTo>
                  <a:lnTo>
                    <a:pt x="50215" y="83629"/>
                  </a:lnTo>
                  <a:lnTo>
                    <a:pt x="50139" y="83756"/>
                  </a:lnTo>
                  <a:lnTo>
                    <a:pt x="50165" y="83629"/>
                  </a:lnTo>
                  <a:lnTo>
                    <a:pt x="50304" y="83629"/>
                  </a:lnTo>
                  <a:lnTo>
                    <a:pt x="50507" y="83502"/>
                  </a:lnTo>
                  <a:lnTo>
                    <a:pt x="49618" y="83502"/>
                  </a:lnTo>
                  <a:lnTo>
                    <a:pt x="49250" y="83629"/>
                  </a:lnTo>
                  <a:lnTo>
                    <a:pt x="48945" y="84264"/>
                  </a:lnTo>
                  <a:lnTo>
                    <a:pt x="48882" y="84391"/>
                  </a:lnTo>
                  <a:lnTo>
                    <a:pt x="50063" y="84264"/>
                  </a:lnTo>
                  <a:lnTo>
                    <a:pt x="53771" y="84264"/>
                  </a:lnTo>
                  <a:lnTo>
                    <a:pt x="53784" y="84010"/>
                  </a:lnTo>
                  <a:lnTo>
                    <a:pt x="53809" y="83629"/>
                  </a:lnTo>
                  <a:close/>
                </a:path>
                <a:path w="168910" h="141604">
                  <a:moveTo>
                    <a:pt x="53835" y="124498"/>
                  </a:moveTo>
                  <a:lnTo>
                    <a:pt x="53632" y="124167"/>
                  </a:lnTo>
                  <a:lnTo>
                    <a:pt x="53352" y="124091"/>
                  </a:lnTo>
                  <a:lnTo>
                    <a:pt x="53263" y="125018"/>
                  </a:lnTo>
                  <a:lnTo>
                    <a:pt x="53263" y="125145"/>
                  </a:lnTo>
                  <a:lnTo>
                    <a:pt x="53352" y="124942"/>
                  </a:lnTo>
                  <a:lnTo>
                    <a:pt x="53517" y="124777"/>
                  </a:lnTo>
                  <a:lnTo>
                    <a:pt x="53835" y="124498"/>
                  </a:lnTo>
                  <a:close/>
                </a:path>
                <a:path w="168910" h="141604">
                  <a:moveTo>
                    <a:pt x="53873" y="125717"/>
                  </a:moveTo>
                  <a:lnTo>
                    <a:pt x="53721" y="125755"/>
                  </a:lnTo>
                  <a:lnTo>
                    <a:pt x="53555" y="125996"/>
                  </a:lnTo>
                  <a:lnTo>
                    <a:pt x="53873" y="125717"/>
                  </a:lnTo>
                  <a:close/>
                </a:path>
                <a:path w="168910" h="141604">
                  <a:moveTo>
                    <a:pt x="53873" y="120472"/>
                  </a:moveTo>
                  <a:lnTo>
                    <a:pt x="53695" y="120561"/>
                  </a:lnTo>
                  <a:lnTo>
                    <a:pt x="53187" y="120840"/>
                  </a:lnTo>
                  <a:lnTo>
                    <a:pt x="53809" y="120586"/>
                  </a:lnTo>
                  <a:close/>
                </a:path>
                <a:path w="168910" h="141604">
                  <a:moveTo>
                    <a:pt x="53911" y="116014"/>
                  </a:moveTo>
                  <a:lnTo>
                    <a:pt x="53187" y="116014"/>
                  </a:lnTo>
                  <a:lnTo>
                    <a:pt x="52781" y="116776"/>
                  </a:lnTo>
                  <a:lnTo>
                    <a:pt x="52209" y="117157"/>
                  </a:lnTo>
                  <a:lnTo>
                    <a:pt x="51689" y="116776"/>
                  </a:lnTo>
                  <a:lnTo>
                    <a:pt x="51320" y="116776"/>
                  </a:lnTo>
                  <a:lnTo>
                    <a:pt x="51219" y="116522"/>
                  </a:lnTo>
                  <a:lnTo>
                    <a:pt x="51117" y="116268"/>
                  </a:lnTo>
                  <a:lnTo>
                    <a:pt x="51498" y="116014"/>
                  </a:lnTo>
                  <a:lnTo>
                    <a:pt x="51689" y="115887"/>
                  </a:lnTo>
                  <a:lnTo>
                    <a:pt x="51701" y="116014"/>
                  </a:lnTo>
                  <a:lnTo>
                    <a:pt x="53187" y="116014"/>
                  </a:lnTo>
                  <a:lnTo>
                    <a:pt x="53327" y="115760"/>
                  </a:lnTo>
                  <a:lnTo>
                    <a:pt x="51879" y="115760"/>
                  </a:lnTo>
                  <a:lnTo>
                    <a:pt x="51676" y="115760"/>
                  </a:lnTo>
                  <a:lnTo>
                    <a:pt x="51714" y="115379"/>
                  </a:lnTo>
                  <a:lnTo>
                    <a:pt x="51638" y="115506"/>
                  </a:lnTo>
                  <a:lnTo>
                    <a:pt x="51625" y="115379"/>
                  </a:lnTo>
                  <a:lnTo>
                    <a:pt x="51562" y="115633"/>
                  </a:lnTo>
                  <a:lnTo>
                    <a:pt x="51358" y="116014"/>
                  </a:lnTo>
                  <a:lnTo>
                    <a:pt x="51193" y="115760"/>
                  </a:lnTo>
                  <a:lnTo>
                    <a:pt x="51142" y="115633"/>
                  </a:lnTo>
                  <a:lnTo>
                    <a:pt x="51562" y="115633"/>
                  </a:lnTo>
                  <a:lnTo>
                    <a:pt x="51562" y="115379"/>
                  </a:lnTo>
                  <a:lnTo>
                    <a:pt x="51028" y="115379"/>
                  </a:lnTo>
                  <a:lnTo>
                    <a:pt x="51193" y="115125"/>
                  </a:lnTo>
                  <a:lnTo>
                    <a:pt x="50863" y="115379"/>
                  </a:lnTo>
                  <a:lnTo>
                    <a:pt x="50698" y="115506"/>
                  </a:lnTo>
                  <a:lnTo>
                    <a:pt x="50546" y="115633"/>
                  </a:lnTo>
                  <a:lnTo>
                    <a:pt x="50723" y="115633"/>
                  </a:lnTo>
                  <a:lnTo>
                    <a:pt x="50800" y="116014"/>
                  </a:lnTo>
                  <a:lnTo>
                    <a:pt x="50888" y="116522"/>
                  </a:lnTo>
                  <a:lnTo>
                    <a:pt x="50939" y="118795"/>
                  </a:lnTo>
                  <a:lnTo>
                    <a:pt x="50952" y="119062"/>
                  </a:lnTo>
                  <a:lnTo>
                    <a:pt x="51028" y="118808"/>
                  </a:lnTo>
                  <a:lnTo>
                    <a:pt x="51600" y="118808"/>
                  </a:lnTo>
                  <a:lnTo>
                    <a:pt x="51562" y="118554"/>
                  </a:lnTo>
                  <a:lnTo>
                    <a:pt x="51219" y="118554"/>
                  </a:lnTo>
                  <a:lnTo>
                    <a:pt x="51523" y="118300"/>
                  </a:lnTo>
                  <a:lnTo>
                    <a:pt x="51562" y="118554"/>
                  </a:lnTo>
                  <a:lnTo>
                    <a:pt x="52666" y="118554"/>
                  </a:lnTo>
                  <a:lnTo>
                    <a:pt x="52641" y="118300"/>
                  </a:lnTo>
                  <a:lnTo>
                    <a:pt x="52946" y="118300"/>
                  </a:lnTo>
                  <a:lnTo>
                    <a:pt x="52679" y="118110"/>
                  </a:lnTo>
                  <a:lnTo>
                    <a:pt x="52451" y="117792"/>
                  </a:lnTo>
                  <a:lnTo>
                    <a:pt x="53022" y="117792"/>
                  </a:lnTo>
                  <a:lnTo>
                    <a:pt x="53352" y="117157"/>
                  </a:lnTo>
                  <a:lnTo>
                    <a:pt x="53606" y="117538"/>
                  </a:lnTo>
                  <a:lnTo>
                    <a:pt x="53632" y="117157"/>
                  </a:lnTo>
                  <a:lnTo>
                    <a:pt x="53873" y="116776"/>
                  </a:lnTo>
                  <a:lnTo>
                    <a:pt x="53886" y="116522"/>
                  </a:lnTo>
                  <a:lnTo>
                    <a:pt x="53911" y="116014"/>
                  </a:lnTo>
                  <a:close/>
                </a:path>
                <a:path w="168910" h="141604">
                  <a:moveTo>
                    <a:pt x="53924" y="115760"/>
                  </a:moveTo>
                  <a:lnTo>
                    <a:pt x="53657" y="115608"/>
                  </a:lnTo>
                  <a:lnTo>
                    <a:pt x="53606" y="115379"/>
                  </a:lnTo>
                  <a:lnTo>
                    <a:pt x="53530" y="115125"/>
                  </a:lnTo>
                  <a:lnTo>
                    <a:pt x="53390" y="114617"/>
                  </a:lnTo>
                  <a:lnTo>
                    <a:pt x="53390" y="113474"/>
                  </a:lnTo>
                  <a:lnTo>
                    <a:pt x="52679" y="112585"/>
                  </a:lnTo>
                  <a:lnTo>
                    <a:pt x="52882" y="112585"/>
                  </a:lnTo>
                  <a:lnTo>
                    <a:pt x="52997" y="112458"/>
                  </a:lnTo>
                  <a:lnTo>
                    <a:pt x="51295" y="112458"/>
                  </a:lnTo>
                  <a:lnTo>
                    <a:pt x="52006" y="112966"/>
                  </a:lnTo>
                  <a:lnTo>
                    <a:pt x="52095" y="113220"/>
                  </a:lnTo>
                  <a:lnTo>
                    <a:pt x="52197" y="113474"/>
                  </a:lnTo>
                  <a:lnTo>
                    <a:pt x="52235" y="113601"/>
                  </a:lnTo>
                  <a:lnTo>
                    <a:pt x="52374" y="113982"/>
                  </a:lnTo>
                  <a:lnTo>
                    <a:pt x="52438" y="114236"/>
                  </a:lnTo>
                  <a:lnTo>
                    <a:pt x="52539" y="114617"/>
                  </a:lnTo>
                  <a:lnTo>
                    <a:pt x="52387" y="114617"/>
                  </a:lnTo>
                  <a:lnTo>
                    <a:pt x="51803" y="114236"/>
                  </a:lnTo>
                  <a:lnTo>
                    <a:pt x="51765" y="115633"/>
                  </a:lnTo>
                  <a:lnTo>
                    <a:pt x="53390" y="115633"/>
                  </a:lnTo>
                  <a:lnTo>
                    <a:pt x="53327" y="115760"/>
                  </a:lnTo>
                  <a:lnTo>
                    <a:pt x="53924" y="115760"/>
                  </a:lnTo>
                  <a:close/>
                </a:path>
                <a:path w="168910" h="141604">
                  <a:moveTo>
                    <a:pt x="53924" y="98361"/>
                  </a:moveTo>
                  <a:lnTo>
                    <a:pt x="52984" y="98361"/>
                  </a:lnTo>
                  <a:lnTo>
                    <a:pt x="53632" y="97980"/>
                  </a:lnTo>
                  <a:lnTo>
                    <a:pt x="53276" y="97853"/>
                  </a:lnTo>
                  <a:lnTo>
                    <a:pt x="52578" y="97599"/>
                  </a:lnTo>
                  <a:lnTo>
                    <a:pt x="53428" y="97345"/>
                  </a:lnTo>
                  <a:lnTo>
                    <a:pt x="53022" y="97091"/>
                  </a:lnTo>
                  <a:lnTo>
                    <a:pt x="53111" y="95948"/>
                  </a:lnTo>
                  <a:lnTo>
                    <a:pt x="50380" y="95948"/>
                  </a:lnTo>
                  <a:lnTo>
                    <a:pt x="50342" y="96329"/>
                  </a:lnTo>
                  <a:lnTo>
                    <a:pt x="49009" y="96329"/>
                  </a:lnTo>
                  <a:lnTo>
                    <a:pt x="50228" y="97091"/>
                  </a:lnTo>
                  <a:lnTo>
                    <a:pt x="49212" y="97091"/>
                  </a:lnTo>
                  <a:lnTo>
                    <a:pt x="49123" y="97345"/>
                  </a:lnTo>
                  <a:lnTo>
                    <a:pt x="49009" y="98234"/>
                  </a:lnTo>
                  <a:lnTo>
                    <a:pt x="49288" y="97853"/>
                  </a:lnTo>
                  <a:lnTo>
                    <a:pt x="49187" y="98488"/>
                  </a:lnTo>
                  <a:lnTo>
                    <a:pt x="53835" y="98488"/>
                  </a:lnTo>
                  <a:lnTo>
                    <a:pt x="53924" y="98361"/>
                  </a:lnTo>
                  <a:close/>
                </a:path>
                <a:path w="168910" h="141604">
                  <a:moveTo>
                    <a:pt x="53962" y="123037"/>
                  </a:moveTo>
                  <a:lnTo>
                    <a:pt x="53721" y="122783"/>
                  </a:lnTo>
                  <a:lnTo>
                    <a:pt x="53555" y="122986"/>
                  </a:lnTo>
                  <a:lnTo>
                    <a:pt x="53962" y="123037"/>
                  </a:lnTo>
                  <a:close/>
                </a:path>
                <a:path w="168910" h="141604">
                  <a:moveTo>
                    <a:pt x="54000" y="133959"/>
                  </a:moveTo>
                  <a:lnTo>
                    <a:pt x="53759" y="134162"/>
                  </a:lnTo>
                  <a:lnTo>
                    <a:pt x="53759" y="134454"/>
                  </a:lnTo>
                  <a:lnTo>
                    <a:pt x="54000" y="133959"/>
                  </a:lnTo>
                  <a:close/>
                </a:path>
                <a:path w="168910" h="141604">
                  <a:moveTo>
                    <a:pt x="54000" y="121145"/>
                  </a:moveTo>
                  <a:lnTo>
                    <a:pt x="53924" y="120802"/>
                  </a:lnTo>
                  <a:lnTo>
                    <a:pt x="53924" y="121005"/>
                  </a:lnTo>
                  <a:lnTo>
                    <a:pt x="53759" y="121208"/>
                  </a:lnTo>
                  <a:lnTo>
                    <a:pt x="54000" y="121145"/>
                  </a:lnTo>
                  <a:close/>
                </a:path>
                <a:path w="168910" h="141604">
                  <a:moveTo>
                    <a:pt x="54051" y="73088"/>
                  </a:moveTo>
                  <a:lnTo>
                    <a:pt x="53467" y="73088"/>
                  </a:lnTo>
                  <a:lnTo>
                    <a:pt x="53898" y="72707"/>
                  </a:lnTo>
                  <a:lnTo>
                    <a:pt x="53594" y="72707"/>
                  </a:lnTo>
                  <a:lnTo>
                    <a:pt x="52654" y="71945"/>
                  </a:lnTo>
                  <a:lnTo>
                    <a:pt x="52336" y="71691"/>
                  </a:lnTo>
                  <a:lnTo>
                    <a:pt x="52451" y="71564"/>
                  </a:lnTo>
                  <a:lnTo>
                    <a:pt x="52705" y="71310"/>
                  </a:lnTo>
                  <a:lnTo>
                    <a:pt x="52933" y="71069"/>
                  </a:lnTo>
                  <a:lnTo>
                    <a:pt x="52412" y="71310"/>
                  </a:lnTo>
                  <a:lnTo>
                    <a:pt x="52209" y="70929"/>
                  </a:lnTo>
                  <a:lnTo>
                    <a:pt x="52095" y="70421"/>
                  </a:lnTo>
                  <a:lnTo>
                    <a:pt x="53149" y="69532"/>
                  </a:lnTo>
                  <a:lnTo>
                    <a:pt x="52336" y="69151"/>
                  </a:lnTo>
                  <a:lnTo>
                    <a:pt x="48323" y="69151"/>
                  </a:lnTo>
                  <a:lnTo>
                    <a:pt x="48475" y="69405"/>
                  </a:lnTo>
                  <a:lnTo>
                    <a:pt x="48475" y="69532"/>
                  </a:lnTo>
                  <a:lnTo>
                    <a:pt x="48247" y="69532"/>
                  </a:lnTo>
                  <a:lnTo>
                    <a:pt x="48399" y="70421"/>
                  </a:lnTo>
                  <a:lnTo>
                    <a:pt x="48920" y="70929"/>
                  </a:lnTo>
                  <a:lnTo>
                    <a:pt x="49187" y="70929"/>
                  </a:lnTo>
                  <a:lnTo>
                    <a:pt x="48882" y="71310"/>
                  </a:lnTo>
                  <a:lnTo>
                    <a:pt x="49123" y="71564"/>
                  </a:lnTo>
                  <a:lnTo>
                    <a:pt x="48945" y="71691"/>
                  </a:lnTo>
                  <a:lnTo>
                    <a:pt x="48666" y="71691"/>
                  </a:lnTo>
                  <a:lnTo>
                    <a:pt x="48539" y="71691"/>
                  </a:lnTo>
                  <a:lnTo>
                    <a:pt x="48196" y="72199"/>
                  </a:lnTo>
                  <a:lnTo>
                    <a:pt x="48310" y="72326"/>
                  </a:lnTo>
                  <a:lnTo>
                    <a:pt x="48755" y="72326"/>
                  </a:lnTo>
                  <a:lnTo>
                    <a:pt x="48590" y="72707"/>
                  </a:lnTo>
                  <a:lnTo>
                    <a:pt x="48196" y="72199"/>
                  </a:lnTo>
                  <a:lnTo>
                    <a:pt x="48107" y="72326"/>
                  </a:lnTo>
                  <a:lnTo>
                    <a:pt x="48437" y="72707"/>
                  </a:lnTo>
                  <a:lnTo>
                    <a:pt x="48310" y="73088"/>
                  </a:lnTo>
                  <a:lnTo>
                    <a:pt x="48107" y="73088"/>
                  </a:lnTo>
                  <a:lnTo>
                    <a:pt x="48437" y="73342"/>
                  </a:lnTo>
                  <a:lnTo>
                    <a:pt x="48069" y="73342"/>
                  </a:lnTo>
                  <a:lnTo>
                    <a:pt x="48234" y="73850"/>
                  </a:lnTo>
                  <a:lnTo>
                    <a:pt x="48260" y="74104"/>
                  </a:lnTo>
                  <a:lnTo>
                    <a:pt x="47548" y="74104"/>
                  </a:lnTo>
                  <a:lnTo>
                    <a:pt x="47828" y="74612"/>
                  </a:lnTo>
                  <a:lnTo>
                    <a:pt x="48145" y="74612"/>
                  </a:lnTo>
                  <a:lnTo>
                    <a:pt x="48437" y="74866"/>
                  </a:lnTo>
                  <a:lnTo>
                    <a:pt x="48412" y="75120"/>
                  </a:lnTo>
                  <a:lnTo>
                    <a:pt x="50990" y="75120"/>
                  </a:lnTo>
                  <a:lnTo>
                    <a:pt x="53314" y="74104"/>
                  </a:lnTo>
                  <a:lnTo>
                    <a:pt x="53403" y="73977"/>
                  </a:lnTo>
                  <a:lnTo>
                    <a:pt x="53492" y="73850"/>
                  </a:lnTo>
                  <a:lnTo>
                    <a:pt x="53784" y="73342"/>
                  </a:lnTo>
                  <a:lnTo>
                    <a:pt x="52705" y="74104"/>
                  </a:lnTo>
                  <a:lnTo>
                    <a:pt x="52641" y="73850"/>
                  </a:lnTo>
                  <a:lnTo>
                    <a:pt x="52539" y="73342"/>
                  </a:lnTo>
                  <a:lnTo>
                    <a:pt x="53149" y="73342"/>
                  </a:lnTo>
                  <a:lnTo>
                    <a:pt x="53441" y="73342"/>
                  </a:lnTo>
                  <a:lnTo>
                    <a:pt x="53784" y="73342"/>
                  </a:lnTo>
                  <a:lnTo>
                    <a:pt x="54051" y="73088"/>
                  </a:lnTo>
                  <a:close/>
                </a:path>
                <a:path w="168910" h="141604">
                  <a:moveTo>
                    <a:pt x="54076" y="124091"/>
                  </a:moveTo>
                  <a:lnTo>
                    <a:pt x="53428" y="123647"/>
                  </a:lnTo>
                  <a:lnTo>
                    <a:pt x="53594" y="123964"/>
                  </a:lnTo>
                  <a:lnTo>
                    <a:pt x="54076" y="124091"/>
                  </a:lnTo>
                  <a:close/>
                </a:path>
                <a:path w="168910" h="141604">
                  <a:moveTo>
                    <a:pt x="54152" y="119570"/>
                  </a:moveTo>
                  <a:lnTo>
                    <a:pt x="53911" y="119570"/>
                  </a:lnTo>
                  <a:lnTo>
                    <a:pt x="53835" y="119380"/>
                  </a:lnTo>
                  <a:lnTo>
                    <a:pt x="53797" y="119545"/>
                  </a:lnTo>
                  <a:lnTo>
                    <a:pt x="53695" y="119824"/>
                  </a:lnTo>
                  <a:lnTo>
                    <a:pt x="53708" y="119951"/>
                  </a:lnTo>
                  <a:lnTo>
                    <a:pt x="54152" y="119570"/>
                  </a:lnTo>
                  <a:close/>
                </a:path>
                <a:path w="168910" h="141604">
                  <a:moveTo>
                    <a:pt x="54165" y="111937"/>
                  </a:moveTo>
                  <a:lnTo>
                    <a:pt x="53873" y="111658"/>
                  </a:lnTo>
                  <a:lnTo>
                    <a:pt x="53759" y="111823"/>
                  </a:lnTo>
                  <a:lnTo>
                    <a:pt x="53835" y="112026"/>
                  </a:lnTo>
                  <a:lnTo>
                    <a:pt x="53873" y="112229"/>
                  </a:lnTo>
                  <a:lnTo>
                    <a:pt x="53835" y="112471"/>
                  </a:lnTo>
                  <a:lnTo>
                    <a:pt x="53594" y="112788"/>
                  </a:lnTo>
                  <a:lnTo>
                    <a:pt x="53225" y="113042"/>
                  </a:lnTo>
                  <a:lnTo>
                    <a:pt x="53594" y="113118"/>
                  </a:lnTo>
                  <a:lnTo>
                    <a:pt x="53759" y="112839"/>
                  </a:lnTo>
                  <a:lnTo>
                    <a:pt x="53835" y="112636"/>
                  </a:lnTo>
                  <a:lnTo>
                    <a:pt x="53873" y="112433"/>
                  </a:lnTo>
                  <a:lnTo>
                    <a:pt x="54038" y="112229"/>
                  </a:lnTo>
                  <a:lnTo>
                    <a:pt x="54165" y="111937"/>
                  </a:lnTo>
                  <a:close/>
                </a:path>
                <a:path w="168910" h="141604">
                  <a:moveTo>
                    <a:pt x="54203" y="132905"/>
                  </a:moveTo>
                  <a:lnTo>
                    <a:pt x="54076" y="132499"/>
                  </a:lnTo>
                  <a:lnTo>
                    <a:pt x="53924" y="132588"/>
                  </a:lnTo>
                  <a:lnTo>
                    <a:pt x="53632" y="132791"/>
                  </a:lnTo>
                  <a:lnTo>
                    <a:pt x="53873" y="133197"/>
                  </a:lnTo>
                  <a:lnTo>
                    <a:pt x="54038" y="133108"/>
                  </a:lnTo>
                  <a:lnTo>
                    <a:pt x="54076" y="132791"/>
                  </a:lnTo>
                  <a:lnTo>
                    <a:pt x="54203" y="132905"/>
                  </a:lnTo>
                  <a:close/>
                </a:path>
                <a:path w="168910" h="141604">
                  <a:moveTo>
                    <a:pt x="54406" y="118808"/>
                  </a:moveTo>
                  <a:lnTo>
                    <a:pt x="53263" y="117627"/>
                  </a:lnTo>
                  <a:lnTo>
                    <a:pt x="53517" y="118440"/>
                  </a:lnTo>
                  <a:lnTo>
                    <a:pt x="53390" y="118605"/>
                  </a:lnTo>
                  <a:lnTo>
                    <a:pt x="54038" y="118567"/>
                  </a:lnTo>
                  <a:lnTo>
                    <a:pt x="53873" y="118605"/>
                  </a:lnTo>
                  <a:lnTo>
                    <a:pt x="54406" y="118808"/>
                  </a:lnTo>
                  <a:close/>
                </a:path>
                <a:path w="168910" h="141604">
                  <a:moveTo>
                    <a:pt x="54444" y="102171"/>
                  </a:moveTo>
                  <a:lnTo>
                    <a:pt x="52463" y="100901"/>
                  </a:lnTo>
                  <a:lnTo>
                    <a:pt x="52768" y="100901"/>
                  </a:lnTo>
                  <a:lnTo>
                    <a:pt x="52870" y="100774"/>
                  </a:lnTo>
                  <a:lnTo>
                    <a:pt x="53289" y="100266"/>
                  </a:lnTo>
                  <a:lnTo>
                    <a:pt x="53263" y="98742"/>
                  </a:lnTo>
                  <a:lnTo>
                    <a:pt x="50927" y="98742"/>
                  </a:lnTo>
                  <a:lnTo>
                    <a:pt x="50838" y="99758"/>
                  </a:lnTo>
                  <a:lnTo>
                    <a:pt x="50584" y="99758"/>
                  </a:lnTo>
                  <a:lnTo>
                    <a:pt x="49364" y="99504"/>
                  </a:lnTo>
                  <a:lnTo>
                    <a:pt x="49276" y="99885"/>
                  </a:lnTo>
                  <a:lnTo>
                    <a:pt x="49237" y="100012"/>
                  </a:lnTo>
                  <a:lnTo>
                    <a:pt x="49212" y="100139"/>
                  </a:lnTo>
                  <a:lnTo>
                    <a:pt x="49530" y="100139"/>
                  </a:lnTo>
                  <a:lnTo>
                    <a:pt x="49822" y="100266"/>
                  </a:lnTo>
                  <a:lnTo>
                    <a:pt x="51676" y="100901"/>
                  </a:lnTo>
                  <a:lnTo>
                    <a:pt x="51981" y="100901"/>
                  </a:lnTo>
                  <a:lnTo>
                    <a:pt x="52501" y="101917"/>
                  </a:lnTo>
                  <a:lnTo>
                    <a:pt x="52095" y="101917"/>
                  </a:lnTo>
                  <a:lnTo>
                    <a:pt x="52539" y="102679"/>
                  </a:lnTo>
                  <a:lnTo>
                    <a:pt x="51650" y="102298"/>
                  </a:lnTo>
                  <a:lnTo>
                    <a:pt x="50431" y="101536"/>
                  </a:lnTo>
                  <a:lnTo>
                    <a:pt x="50228" y="101409"/>
                  </a:lnTo>
                  <a:lnTo>
                    <a:pt x="49822" y="101155"/>
                  </a:lnTo>
                  <a:lnTo>
                    <a:pt x="49517" y="100901"/>
                  </a:lnTo>
                  <a:lnTo>
                    <a:pt x="49085" y="100520"/>
                  </a:lnTo>
                  <a:lnTo>
                    <a:pt x="48844" y="100901"/>
                  </a:lnTo>
                  <a:lnTo>
                    <a:pt x="48691" y="100774"/>
                  </a:lnTo>
                  <a:lnTo>
                    <a:pt x="48234" y="100774"/>
                  </a:lnTo>
                  <a:lnTo>
                    <a:pt x="48209" y="100901"/>
                  </a:lnTo>
                  <a:lnTo>
                    <a:pt x="48691" y="100901"/>
                  </a:lnTo>
                  <a:lnTo>
                    <a:pt x="48717" y="101155"/>
                  </a:lnTo>
                  <a:lnTo>
                    <a:pt x="48399" y="101409"/>
                  </a:lnTo>
                  <a:lnTo>
                    <a:pt x="48310" y="101155"/>
                  </a:lnTo>
                  <a:lnTo>
                    <a:pt x="48209" y="100901"/>
                  </a:lnTo>
                  <a:lnTo>
                    <a:pt x="48107" y="101536"/>
                  </a:lnTo>
                  <a:lnTo>
                    <a:pt x="48044" y="101917"/>
                  </a:lnTo>
                  <a:lnTo>
                    <a:pt x="48717" y="101917"/>
                  </a:lnTo>
                  <a:lnTo>
                    <a:pt x="48602" y="101536"/>
                  </a:lnTo>
                  <a:lnTo>
                    <a:pt x="49288" y="101536"/>
                  </a:lnTo>
                  <a:lnTo>
                    <a:pt x="50368" y="102298"/>
                  </a:lnTo>
                  <a:lnTo>
                    <a:pt x="50571" y="102298"/>
                  </a:lnTo>
                  <a:lnTo>
                    <a:pt x="50457" y="103060"/>
                  </a:lnTo>
                  <a:lnTo>
                    <a:pt x="49212" y="103060"/>
                  </a:lnTo>
                  <a:lnTo>
                    <a:pt x="49669" y="103314"/>
                  </a:lnTo>
                  <a:lnTo>
                    <a:pt x="50431" y="103314"/>
                  </a:lnTo>
                  <a:lnTo>
                    <a:pt x="50139" y="103568"/>
                  </a:lnTo>
                  <a:lnTo>
                    <a:pt x="49174" y="103060"/>
                  </a:lnTo>
                  <a:lnTo>
                    <a:pt x="49237" y="103314"/>
                  </a:lnTo>
                  <a:lnTo>
                    <a:pt x="49339" y="103695"/>
                  </a:lnTo>
                  <a:lnTo>
                    <a:pt x="49415" y="103949"/>
                  </a:lnTo>
                  <a:lnTo>
                    <a:pt x="53047" y="103949"/>
                  </a:lnTo>
                  <a:lnTo>
                    <a:pt x="53390" y="103568"/>
                  </a:lnTo>
                  <a:lnTo>
                    <a:pt x="53352" y="102679"/>
                  </a:lnTo>
                  <a:lnTo>
                    <a:pt x="53467" y="102933"/>
                  </a:lnTo>
                  <a:lnTo>
                    <a:pt x="54444" y="102171"/>
                  </a:lnTo>
                  <a:close/>
                </a:path>
                <a:path w="168910" h="141604">
                  <a:moveTo>
                    <a:pt x="54737" y="98653"/>
                  </a:moveTo>
                  <a:lnTo>
                    <a:pt x="54279" y="98691"/>
                  </a:lnTo>
                  <a:lnTo>
                    <a:pt x="53835" y="98780"/>
                  </a:lnTo>
                  <a:lnTo>
                    <a:pt x="53924" y="98983"/>
                  </a:lnTo>
                  <a:lnTo>
                    <a:pt x="53873" y="99187"/>
                  </a:lnTo>
                  <a:lnTo>
                    <a:pt x="54165" y="99021"/>
                  </a:lnTo>
                  <a:lnTo>
                    <a:pt x="54737" y="98653"/>
                  </a:lnTo>
                  <a:close/>
                </a:path>
                <a:path w="168910" h="141604">
                  <a:moveTo>
                    <a:pt x="54813" y="127546"/>
                  </a:moveTo>
                  <a:lnTo>
                    <a:pt x="54775" y="127254"/>
                  </a:lnTo>
                  <a:lnTo>
                    <a:pt x="54533" y="126974"/>
                  </a:lnTo>
                  <a:lnTo>
                    <a:pt x="54279" y="126733"/>
                  </a:lnTo>
                  <a:lnTo>
                    <a:pt x="54406" y="127012"/>
                  </a:lnTo>
                  <a:lnTo>
                    <a:pt x="54368" y="127254"/>
                  </a:lnTo>
                  <a:lnTo>
                    <a:pt x="54127" y="127584"/>
                  </a:lnTo>
                  <a:lnTo>
                    <a:pt x="54406" y="127787"/>
                  </a:lnTo>
                  <a:lnTo>
                    <a:pt x="54610" y="127342"/>
                  </a:lnTo>
                  <a:lnTo>
                    <a:pt x="54813" y="127546"/>
                  </a:lnTo>
                  <a:close/>
                </a:path>
                <a:path w="168910" h="141604">
                  <a:moveTo>
                    <a:pt x="54978" y="108648"/>
                  </a:moveTo>
                  <a:lnTo>
                    <a:pt x="54902" y="108521"/>
                  </a:lnTo>
                  <a:lnTo>
                    <a:pt x="54229" y="107251"/>
                  </a:lnTo>
                  <a:lnTo>
                    <a:pt x="54292" y="106616"/>
                  </a:lnTo>
                  <a:lnTo>
                    <a:pt x="54368" y="106362"/>
                  </a:lnTo>
                  <a:lnTo>
                    <a:pt x="53835" y="106362"/>
                  </a:lnTo>
                  <a:lnTo>
                    <a:pt x="53835" y="105727"/>
                  </a:lnTo>
                  <a:lnTo>
                    <a:pt x="53746" y="105473"/>
                  </a:lnTo>
                  <a:lnTo>
                    <a:pt x="53695" y="105346"/>
                  </a:lnTo>
                  <a:lnTo>
                    <a:pt x="53606" y="105092"/>
                  </a:lnTo>
                  <a:lnTo>
                    <a:pt x="53517" y="104838"/>
                  </a:lnTo>
                  <a:lnTo>
                    <a:pt x="53060" y="104838"/>
                  </a:lnTo>
                  <a:lnTo>
                    <a:pt x="52705" y="104330"/>
                  </a:lnTo>
                  <a:lnTo>
                    <a:pt x="52933" y="104076"/>
                  </a:lnTo>
                  <a:lnTo>
                    <a:pt x="49250" y="104076"/>
                  </a:lnTo>
                  <a:lnTo>
                    <a:pt x="49123" y="103949"/>
                  </a:lnTo>
                  <a:lnTo>
                    <a:pt x="48882" y="103695"/>
                  </a:lnTo>
                  <a:lnTo>
                    <a:pt x="48755" y="103949"/>
                  </a:lnTo>
                  <a:lnTo>
                    <a:pt x="48704" y="104076"/>
                  </a:lnTo>
                  <a:lnTo>
                    <a:pt x="48069" y="104076"/>
                  </a:lnTo>
                  <a:lnTo>
                    <a:pt x="49771" y="104457"/>
                  </a:lnTo>
                  <a:lnTo>
                    <a:pt x="49123" y="105092"/>
                  </a:lnTo>
                  <a:lnTo>
                    <a:pt x="49085" y="105346"/>
                  </a:lnTo>
                  <a:lnTo>
                    <a:pt x="51854" y="105346"/>
                  </a:lnTo>
                  <a:lnTo>
                    <a:pt x="52133" y="105473"/>
                  </a:lnTo>
                  <a:lnTo>
                    <a:pt x="52514" y="105473"/>
                  </a:lnTo>
                  <a:lnTo>
                    <a:pt x="52412" y="105613"/>
                  </a:lnTo>
                  <a:lnTo>
                    <a:pt x="51689" y="106616"/>
                  </a:lnTo>
                  <a:lnTo>
                    <a:pt x="50673" y="107251"/>
                  </a:lnTo>
                  <a:lnTo>
                    <a:pt x="50546" y="107124"/>
                  </a:lnTo>
                  <a:lnTo>
                    <a:pt x="49822" y="106362"/>
                  </a:lnTo>
                  <a:lnTo>
                    <a:pt x="49288" y="106616"/>
                  </a:lnTo>
                  <a:lnTo>
                    <a:pt x="49491" y="106616"/>
                  </a:lnTo>
                  <a:lnTo>
                    <a:pt x="49618" y="107124"/>
                  </a:lnTo>
                  <a:lnTo>
                    <a:pt x="49212" y="106870"/>
                  </a:lnTo>
                  <a:lnTo>
                    <a:pt x="49263" y="107251"/>
                  </a:lnTo>
                  <a:lnTo>
                    <a:pt x="50088" y="107251"/>
                  </a:lnTo>
                  <a:lnTo>
                    <a:pt x="49758" y="107632"/>
                  </a:lnTo>
                  <a:lnTo>
                    <a:pt x="50063" y="108013"/>
                  </a:lnTo>
                  <a:lnTo>
                    <a:pt x="49695" y="108013"/>
                  </a:lnTo>
                  <a:lnTo>
                    <a:pt x="49733" y="108521"/>
                  </a:lnTo>
                  <a:lnTo>
                    <a:pt x="50177" y="108521"/>
                  </a:lnTo>
                  <a:lnTo>
                    <a:pt x="51028" y="109029"/>
                  </a:lnTo>
                  <a:lnTo>
                    <a:pt x="51193" y="109029"/>
                  </a:lnTo>
                  <a:lnTo>
                    <a:pt x="51447" y="109664"/>
                  </a:lnTo>
                  <a:lnTo>
                    <a:pt x="51041" y="109664"/>
                  </a:lnTo>
                  <a:lnTo>
                    <a:pt x="50965" y="110045"/>
                  </a:lnTo>
                  <a:lnTo>
                    <a:pt x="50838" y="110680"/>
                  </a:lnTo>
                  <a:lnTo>
                    <a:pt x="50507" y="111188"/>
                  </a:lnTo>
                  <a:lnTo>
                    <a:pt x="50507" y="112077"/>
                  </a:lnTo>
                  <a:lnTo>
                    <a:pt x="53314" y="112077"/>
                  </a:lnTo>
                  <a:lnTo>
                    <a:pt x="53632" y="111696"/>
                  </a:lnTo>
                  <a:lnTo>
                    <a:pt x="53581" y="111188"/>
                  </a:lnTo>
                  <a:lnTo>
                    <a:pt x="53505" y="110426"/>
                  </a:lnTo>
                  <a:lnTo>
                    <a:pt x="53924" y="110426"/>
                  </a:lnTo>
                  <a:lnTo>
                    <a:pt x="53797" y="110045"/>
                  </a:lnTo>
                  <a:lnTo>
                    <a:pt x="54406" y="109029"/>
                  </a:lnTo>
                  <a:lnTo>
                    <a:pt x="53924" y="109029"/>
                  </a:lnTo>
                  <a:lnTo>
                    <a:pt x="54978" y="108648"/>
                  </a:lnTo>
                  <a:close/>
                </a:path>
                <a:path w="168910" h="141604">
                  <a:moveTo>
                    <a:pt x="165620" y="111290"/>
                  </a:moveTo>
                  <a:lnTo>
                    <a:pt x="165366" y="111290"/>
                  </a:lnTo>
                  <a:lnTo>
                    <a:pt x="165163" y="111569"/>
                  </a:lnTo>
                  <a:lnTo>
                    <a:pt x="165417" y="111772"/>
                  </a:lnTo>
                  <a:lnTo>
                    <a:pt x="165290" y="111658"/>
                  </a:lnTo>
                  <a:lnTo>
                    <a:pt x="165620" y="111290"/>
                  </a:lnTo>
                  <a:close/>
                </a:path>
                <a:path w="168910" h="141604">
                  <a:moveTo>
                    <a:pt x="166306" y="113931"/>
                  </a:moveTo>
                  <a:lnTo>
                    <a:pt x="165900" y="113563"/>
                  </a:lnTo>
                  <a:lnTo>
                    <a:pt x="166141" y="113893"/>
                  </a:lnTo>
                  <a:lnTo>
                    <a:pt x="166306" y="113931"/>
                  </a:lnTo>
                  <a:close/>
                </a:path>
                <a:path w="168910" h="141604">
                  <a:moveTo>
                    <a:pt x="166712" y="109385"/>
                  </a:moveTo>
                  <a:lnTo>
                    <a:pt x="166141" y="108648"/>
                  </a:lnTo>
                  <a:lnTo>
                    <a:pt x="166141" y="108775"/>
                  </a:lnTo>
                  <a:lnTo>
                    <a:pt x="166712" y="109385"/>
                  </a:lnTo>
                  <a:close/>
                </a:path>
                <a:path w="168910" h="141604">
                  <a:moveTo>
                    <a:pt x="167157" y="108889"/>
                  </a:moveTo>
                  <a:lnTo>
                    <a:pt x="166954" y="108813"/>
                  </a:lnTo>
                  <a:lnTo>
                    <a:pt x="167081" y="108978"/>
                  </a:lnTo>
                  <a:close/>
                </a:path>
                <a:path w="168910" h="141604">
                  <a:moveTo>
                    <a:pt x="167195" y="107149"/>
                  </a:moveTo>
                  <a:lnTo>
                    <a:pt x="166916" y="106781"/>
                  </a:lnTo>
                  <a:lnTo>
                    <a:pt x="166916" y="107111"/>
                  </a:lnTo>
                  <a:lnTo>
                    <a:pt x="167043" y="107149"/>
                  </a:lnTo>
                  <a:lnTo>
                    <a:pt x="167195" y="107149"/>
                  </a:lnTo>
                  <a:close/>
                </a:path>
                <a:path w="168910" h="141604">
                  <a:moveTo>
                    <a:pt x="167284" y="110236"/>
                  </a:moveTo>
                  <a:lnTo>
                    <a:pt x="167157" y="109537"/>
                  </a:lnTo>
                  <a:lnTo>
                    <a:pt x="166916" y="110032"/>
                  </a:lnTo>
                  <a:lnTo>
                    <a:pt x="166674" y="109664"/>
                  </a:lnTo>
                  <a:lnTo>
                    <a:pt x="166789" y="110312"/>
                  </a:lnTo>
                  <a:lnTo>
                    <a:pt x="167284" y="110236"/>
                  </a:lnTo>
                  <a:close/>
                </a:path>
                <a:path w="168910" h="141604">
                  <a:moveTo>
                    <a:pt x="167284" y="109385"/>
                  </a:moveTo>
                  <a:lnTo>
                    <a:pt x="167043" y="109016"/>
                  </a:lnTo>
                  <a:lnTo>
                    <a:pt x="166916" y="109054"/>
                  </a:lnTo>
                  <a:lnTo>
                    <a:pt x="166674" y="109054"/>
                  </a:lnTo>
                  <a:lnTo>
                    <a:pt x="166916" y="109131"/>
                  </a:lnTo>
                  <a:lnTo>
                    <a:pt x="167119" y="109220"/>
                  </a:lnTo>
                  <a:lnTo>
                    <a:pt x="167284" y="109385"/>
                  </a:lnTo>
                  <a:close/>
                </a:path>
                <a:path w="168910" h="141604">
                  <a:moveTo>
                    <a:pt x="167449" y="105803"/>
                  </a:moveTo>
                  <a:lnTo>
                    <a:pt x="166992" y="105968"/>
                  </a:lnTo>
                  <a:lnTo>
                    <a:pt x="166992" y="106133"/>
                  </a:lnTo>
                  <a:lnTo>
                    <a:pt x="167360" y="106006"/>
                  </a:lnTo>
                  <a:lnTo>
                    <a:pt x="167449" y="105803"/>
                  </a:lnTo>
                  <a:close/>
                </a:path>
                <a:path w="168910" h="141604">
                  <a:moveTo>
                    <a:pt x="167538" y="110197"/>
                  </a:moveTo>
                  <a:lnTo>
                    <a:pt x="167449" y="109791"/>
                  </a:lnTo>
                  <a:lnTo>
                    <a:pt x="167398" y="110147"/>
                  </a:lnTo>
                  <a:lnTo>
                    <a:pt x="167538" y="110197"/>
                  </a:lnTo>
                  <a:close/>
                </a:path>
                <a:path w="168910" h="141604">
                  <a:moveTo>
                    <a:pt x="167601" y="116649"/>
                  </a:moveTo>
                  <a:lnTo>
                    <a:pt x="167525" y="116370"/>
                  </a:lnTo>
                  <a:lnTo>
                    <a:pt x="167043" y="116535"/>
                  </a:lnTo>
                  <a:lnTo>
                    <a:pt x="167119" y="116700"/>
                  </a:lnTo>
                  <a:lnTo>
                    <a:pt x="167563" y="116611"/>
                  </a:lnTo>
                  <a:close/>
                </a:path>
                <a:path w="168910" h="141604">
                  <a:moveTo>
                    <a:pt x="167805" y="106984"/>
                  </a:moveTo>
                  <a:lnTo>
                    <a:pt x="167652" y="106984"/>
                  </a:lnTo>
                  <a:lnTo>
                    <a:pt x="167398" y="107111"/>
                  </a:lnTo>
                  <a:lnTo>
                    <a:pt x="167195" y="107149"/>
                  </a:lnTo>
                  <a:lnTo>
                    <a:pt x="167360" y="107391"/>
                  </a:lnTo>
                  <a:lnTo>
                    <a:pt x="167487" y="107264"/>
                  </a:lnTo>
                  <a:lnTo>
                    <a:pt x="167601" y="107022"/>
                  </a:lnTo>
                  <a:lnTo>
                    <a:pt x="167805" y="106984"/>
                  </a:lnTo>
                  <a:close/>
                </a:path>
                <a:path w="168910" h="141604">
                  <a:moveTo>
                    <a:pt x="167894" y="110147"/>
                  </a:moveTo>
                  <a:lnTo>
                    <a:pt x="167652" y="110312"/>
                  </a:lnTo>
                  <a:lnTo>
                    <a:pt x="167690" y="110604"/>
                  </a:lnTo>
                  <a:lnTo>
                    <a:pt x="167894" y="110147"/>
                  </a:lnTo>
                  <a:close/>
                </a:path>
                <a:path w="168910" h="141604">
                  <a:moveTo>
                    <a:pt x="168059" y="109181"/>
                  </a:moveTo>
                  <a:lnTo>
                    <a:pt x="167932" y="108851"/>
                  </a:lnTo>
                  <a:lnTo>
                    <a:pt x="167767" y="108940"/>
                  </a:lnTo>
                  <a:lnTo>
                    <a:pt x="167487" y="109131"/>
                  </a:lnTo>
                  <a:lnTo>
                    <a:pt x="167728" y="109461"/>
                  </a:lnTo>
                  <a:lnTo>
                    <a:pt x="167894" y="109385"/>
                  </a:lnTo>
                  <a:lnTo>
                    <a:pt x="167932" y="109093"/>
                  </a:lnTo>
                  <a:lnTo>
                    <a:pt x="168059" y="109181"/>
                  </a:lnTo>
                  <a:close/>
                </a:path>
                <a:path w="168910" h="141604">
                  <a:moveTo>
                    <a:pt x="168173" y="105765"/>
                  </a:moveTo>
                  <a:lnTo>
                    <a:pt x="167652" y="105359"/>
                  </a:lnTo>
                  <a:lnTo>
                    <a:pt x="167805" y="105562"/>
                  </a:lnTo>
                  <a:lnTo>
                    <a:pt x="168173" y="105765"/>
                  </a:lnTo>
                  <a:close/>
                </a:path>
                <a:path w="168910" h="141604">
                  <a:moveTo>
                    <a:pt x="168465" y="104508"/>
                  </a:moveTo>
                  <a:lnTo>
                    <a:pt x="168376" y="104267"/>
                  </a:lnTo>
                  <a:lnTo>
                    <a:pt x="168097" y="104063"/>
                  </a:lnTo>
                  <a:lnTo>
                    <a:pt x="167894" y="103860"/>
                  </a:lnTo>
                  <a:lnTo>
                    <a:pt x="168008" y="104063"/>
                  </a:lnTo>
                  <a:lnTo>
                    <a:pt x="168008" y="104305"/>
                  </a:lnTo>
                  <a:lnTo>
                    <a:pt x="167767" y="104584"/>
                  </a:lnTo>
                  <a:lnTo>
                    <a:pt x="168059" y="104749"/>
                  </a:lnTo>
                  <a:lnTo>
                    <a:pt x="168262" y="104343"/>
                  </a:lnTo>
                  <a:lnTo>
                    <a:pt x="168465" y="104508"/>
                  </a:lnTo>
                  <a:close/>
                </a:path>
              </a:pathLst>
            </a:custGeom>
            <a:solidFill>
              <a:srgbClr val="3F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67572" y="8250935"/>
              <a:ext cx="69850" cy="118110"/>
            </a:xfrm>
            <a:custGeom>
              <a:avLst/>
              <a:gdLst/>
              <a:ahLst/>
              <a:cxnLst/>
              <a:rect l="l" t="t" r="r" b="b"/>
              <a:pathLst>
                <a:path w="69850" h="118109">
                  <a:moveTo>
                    <a:pt x="457" y="48031"/>
                  </a:moveTo>
                  <a:lnTo>
                    <a:pt x="0" y="47828"/>
                  </a:lnTo>
                  <a:lnTo>
                    <a:pt x="0" y="48158"/>
                  </a:lnTo>
                  <a:lnTo>
                    <a:pt x="254" y="47993"/>
                  </a:lnTo>
                  <a:lnTo>
                    <a:pt x="457" y="48031"/>
                  </a:lnTo>
                  <a:close/>
                </a:path>
                <a:path w="69850" h="118109">
                  <a:moveTo>
                    <a:pt x="3340" y="77038"/>
                  </a:moveTo>
                  <a:lnTo>
                    <a:pt x="1714" y="76669"/>
                  </a:lnTo>
                  <a:lnTo>
                    <a:pt x="2286" y="76923"/>
                  </a:lnTo>
                  <a:lnTo>
                    <a:pt x="2197" y="77076"/>
                  </a:lnTo>
                  <a:lnTo>
                    <a:pt x="2082" y="77279"/>
                  </a:lnTo>
                  <a:lnTo>
                    <a:pt x="3340" y="77038"/>
                  </a:lnTo>
                  <a:close/>
                </a:path>
                <a:path w="69850" h="118109">
                  <a:moveTo>
                    <a:pt x="4064" y="68097"/>
                  </a:moveTo>
                  <a:lnTo>
                    <a:pt x="3860" y="67983"/>
                  </a:lnTo>
                  <a:lnTo>
                    <a:pt x="3784" y="67856"/>
                  </a:lnTo>
                  <a:lnTo>
                    <a:pt x="3657" y="67945"/>
                  </a:lnTo>
                  <a:lnTo>
                    <a:pt x="3822" y="68021"/>
                  </a:lnTo>
                  <a:lnTo>
                    <a:pt x="4064" y="68097"/>
                  </a:lnTo>
                  <a:close/>
                </a:path>
                <a:path w="69850" h="118109">
                  <a:moveTo>
                    <a:pt x="6057" y="112712"/>
                  </a:moveTo>
                  <a:lnTo>
                    <a:pt x="5816" y="112712"/>
                  </a:lnTo>
                  <a:lnTo>
                    <a:pt x="5613" y="113004"/>
                  </a:lnTo>
                  <a:lnTo>
                    <a:pt x="5854" y="113207"/>
                  </a:lnTo>
                  <a:lnTo>
                    <a:pt x="5740" y="113080"/>
                  </a:lnTo>
                  <a:lnTo>
                    <a:pt x="6057" y="112712"/>
                  </a:lnTo>
                  <a:close/>
                </a:path>
                <a:path w="69850" h="118109">
                  <a:moveTo>
                    <a:pt x="6184" y="106502"/>
                  </a:moveTo>
                  <a:lnTo>
                    <a:pt x="5943" y="105854"/>
                  </a:lnTo>
                  <a:lnTo>
                    <a:pt x="5575" y="106210"/>
                  </a:lnTo>
                  <a:lnTo>
                    <a:pt x="5816" y="106172"/>
                  </a:lnTo>
                  <a:lnTo>
                    <a:pt x="5740" y="106540"/>
                  </a:lnTo>
                  <a:lnTo>
                    <a:pt x="6019" y="106464"/>
                  </a:lnTo>
                  <a:lnTo>
                    <a:pt x="6184" y="106502"/>
                  </a:lnTo>
                  <a:close/>
                </a:path>
                <a:path w="69850" h="118109">
                  <a:moveTo>
                    <a:pt x="6832" y="115354"/>
                  </a:moveTo>
                  <a:lnTo>
                    <a:pt x="6388" y="114947"/>
                  </a:lnTo>
                  <a:lnTo>
                    <a:pt x="6629" y="115316"/>
                  </a:lnTo>
                  <a:lnTo>
                    <a:pt x="6832" y="115354"/>
                  </a:lnTo>
                  <a:close/>
                </a:path>
                <a:path w="69850" h="118109">
                  <a:moveTo>
                    <a:pt x="6908" y="107683"/>
                  </a:moveTo>
                  <a:lnTo>
                    <a:pt x="6756" y="107632"/>
                  </a:lnTo>
                  <a:lnTo>
                    <a:pt x="6870" y="107835"/>
                  </a:lnTo>
                  <a:lnTo>
                    <a:pt x="6908" y="107683"/>
                  </a:lnTo>
                  <a:close/>
                </a:path>
                <a:path w="69850" h="118109">
                  <a:moveTo>
                    <a:pt x="7162" y="110845"/>
                  </a:moveTo>
                  <a:lnTo>
                    <a:pt x="6553" y="110121"/>
                  </a:lnTo>
                  <a:lnTo>
                    <a:pt x="7162" y="110845"/>
                  </a:lnTo>
                  <a:close/>
                </a:path>
                <a:path w="69850" h="118109">
                  <a:moveTo>
                    <a:pt x="7200" y="108242"/>
                  </a:moveTo>
                  <a:lnTo>
                    <a:pt x="6870" y="107835"/>
                  </a:lnTo>
                  <a:lnTo>
                    <a:pt x="6794" y="108242"/>
                  </a:lnTo>
                  <a:lnTo>
                    <a:pt x="7073" y="108165"/>
                  </a:lnTo>
                  <a:lnTo>
                    <a:pt x="7200" y="108242"/>
                  </a:lnTo>
                  <a:close/>
                </a:path>
                <a:path w="69850" h="118109">
                  <a:moveTo>
                    <a:pt x="7200" y="93052"/>
                  </a:moveTo>
                  <a:lnTo>
                    <a:pt x="6997" y="93332"/>
                  </a:lnTo>
                  <a:lnTo>
                    <a:pt x="6591" y="93573"/>
                  </a:lnTo>
                  <a:lnTo>
                    <a:pt x="6959" y="93662"/>
                  </a:lnTo>
                  <a:lnTo>
                    <a:pt x="7112" y="93421"/>
                  </a:lnTo>
                  <a:lnTo>
                    <a:pt x="7200" y="93218"/>
                  </a:lnTo>
                  <a:lnTo>
                    <a:pt x="7200" y="93052"/>
                  </a:lnTo>
                  <a:close/>
                </a:path>
                <a:path w="69850" h="118109">
                  <a:moveTo>
                    <a:pt x="7239" y="106260"/>
                  </a:moveTo>
                  <a:lnTo>
                    <a:pt x="7162" y="106006"/>
                  </a:lnTo>
                  <a:lnTo>
                    <a:pt x="7162" y="105854"/>
                  </a:lnTo>
                  <a:lnTo>
                    <a:pt x="7035" y="105854"/>
                  </a:lnTo>
                  <a:lnTo>
                    <a:pt x="6997" y="106057"/>
                  </a:lnTo>
                  <a:lnTo>
                    <a:pt x="7239" y="106260"/>
                  </a:lnTo>
                  <a:close/>
                </a:path>
                <a:path w="69850" h="118109">
                  <a:moveTo>
                    <a:pt x="7480" y="98704"/>
                  </a:moveTo>
                  <a:lnTo>
                    <a:pt x="7442" y="98577"/>
                  </a:lnTo>
                  <a:lnTo>
                    <a:pt x="7442" y="98780"/>
                  </a:lnTo>
                  <a:close/>
                </a:path>
                <a:path w="69850" h="118109">
                  <a:moveTo>
                    <a:pt x="7518" y="106464"/>
                  </a:moveTo>
                  <a:lnTo>
                    <a:pt x="7366" y="106299"/>
                  </a:lnTo>
                  <a:lnTo>
                    <a:pt x="7239" y="106260"/>
                  </a:lnTo>
                  <a:lnTo>
                    <a:pt x="7315" y="106464"/>
                  </a:lnTo>
                  <a:lnTo>
                    <a:pt x="7442" y="106502"/>
                  </a:lnTo>
                  <a:close/>
                </a:path>
                <a:path w="69850" h="118109">
                  <a:moveTo>
                    <a:pt x="7518" y="92608"/>
                  </a:moveTo>
                  <a:lnTo>
                    <a:pt x="7200" y="92405"/>
                  </a:lnTo>
                  <a:lnTo>
                    <a:pt x="7277" y="92849"/>
                  </a:lnTo>
                  <a:lnTo>
                    <a:pt x="7239" y="93091"/>
                  </a:lnTo>
                  <a:lnTo>
                    <a:pt x="7404" y="92849"/>
                  </a:lnTo>
                  <a:lnTo>
                    <a:pt x="7518" y="92608"/>
                  </a:lnTo>
                  <a:close/>
                </a:path>
                <a:path w="69850" h="118109">
                  <a:moveTo>
                    <a:pt x="7569" y="110604"/>
                  </a:moveTo>
                  <a:lnTo>
                    <a:pt x="7480" y="110439"/>
                  </a:lnTo>
                  <a:lnTo>
                    <a:pt x="7112" y="110528"/>
                  </a:lnTo>
                  <a:lnTo>
                    <a:pt x="7569" y="110604"/>
                  </a:lnTo>
                  <a:close/>
                </a:path>
                <a:path w="69850" h="118109">
                  <a:moveTo>
                    <a:pt x="7569" y="110363"/>
                  </a:moveTo>
                  <a:lnTo>
                    <a:pt x="7366" y="110274"/>
                  </a:lnTo>
                  <a:lnTo>
                    <a:pt x="7480" y="110439"/>
                  </a:lnTo>
                  <a:close/>
                </a:path>
                <a:path w="69850" h="118109">
                  <a:moveTo>
                    <a:pt x="7569" y="105968"/>
                  </a:moveTo>
                  <a:lnTo>
                    <a:pt x="7518" y="105727"/>
                  </a:lnTo>
                  <a:lnTo>
                    <a:pt x="7315" y="105562"/>
                  </a:lnTo>
                  <a:lnTo>
                    <a:pt x="7315" y="105359"/>
                  </a:lnTo>
                  <a:lnTo>
                    <a:pt x="7277" y="105156"/>
                  </a:lnTo>
                  <a:lnTo>
                    <a:pt x="7200" y="105397"/>
                  </a:lnTo>
                  <a:lnTo>
                    <a:pt x="7162" y="105600"/>
                  </a:lnTo>
                  <a:lnTo>
                    <a:pt x="7162" y="105854"/>
                  </a:lnTo>
                  <a:lnTo>
                    <a:pt x="7569" y="105968"/>
                  </a:lnTo>
                  <a:close/>
                </a:path>
                <a:path w="69850" h="118109">
                  <a:moveTo>
                    <a:pt x="7683" y="103454"/>
                  </a:moveTo>
                  <a:lnTo>
                    <a:pt x="7480" y="103212"/>
                  </a:lnTo>
                  <a:lnTo>
                    <a:pt x="7315" y="103124"/>
                  </a:lnTo>
                  <a:lnTo>
                    <a:pt x="7162" y="103936"/>
                  </a:lnTo>
                  <a:lnTo>
                    <a:pt x="7366" y="103695"/>
                  </a:lnTo>
                  <a:lnTo>
                    <a:pt x="7683" y="103454"/>
                  </a:lnTo>
                  <a:close/>
                </a:path>
                <a:path w="69850" h="118109">
                  <a:moveTo>
                    <a:pt x="7721" y="111658"/>
                  </a:moveTo>
                  <a:lnTo>
                    <a:pt x="7607" y="111010"/>
                  </a:lnTo>
                  <a:lnTo>
                    <a:pt x="7480" y="111213"/>
                  </a:lnTo>
                  <a:lnTo>
                    <a:pt x="7366" y="111455"/>
                  </a:lnTo>
                  <a:lnTo>
                    <a:pt x="7112" y="111137"/>
                  </a:lnTo>
                  <a:lnTo>
                    <a:pt x="7239" y="111785"/>
                  </a:lnTo>
                  <a:lnTo>
                    <a:pt x="7721" y="111658"/>
                  </a:lnTo>
                  <a:close/>
                </a:path>
                <a:path w="69850" h="118109">
                  <a:moveTo>
                    <a:pt x="7721" y="110807"/>
                  </a:moveTo>
                  <a:lnTo>
                    <a:pt x="7569" y="110604"/>
                  </a:lnTo>
                  <a:lnTo>
                    <a:pt x="7366" y="110604"/>
                  </a:lnTo>
                  <a:lnTo>
                    <a:pt x="7569" y="110642"/>
                  </a:lnTo>
                  <a:lnTo>
                    <a:pt x="7721" y="110807"/>
                  </a:lnTo>
                  <a:close/>
                </a:path>
                <a:path w="69850" h="118109">
                  <a:moveTo>
                    <a:pt x="7721" y="81140"/>
                  </a:moveTo>
                  <a:lnTo>
                    <a:pt x="7277" y="81229"/>
                  </a:lnTo>
                  <a:lnTo>
                    <a:pt x="6832" y="81305"/>
                  </a:lnTo>
                  <a:lnTo>
                    <a:pt x="6908" y="81508"/>
                  </a:lnTo>
                  <a:lnTo>
                    <a:pt x="6870" y="81635"/>
                  </a:lnTo>
                  <a:lnTo>
                    <a:pt x="7162" y="81470"/>
                  </a:lnTo>
                  <a:lnTo>
                    <a:pt x="7721" y="81140"/>
                  </a:lnTo>
                  <a:close/>
                </a:path>
                <a:path w="69850" h="118109">
                  <a:moveTo>
                    <a:pt x="7772" y="102196"/>
                  </a:moveTo>
                  <a:lnTo>
                    <a:pt x="7518" y="101942"/>
                  </a:lnTo>
                  <a:lnTo>
                    <a:pt x="7366" y="102146"/>
                  </a:lnTo>
                  <a:lnTo>
                    <a:pt x="7772" y="102196"/>
                  </a:lnTo>
                  <a:close/>
                </a:path>
                <a:path w="69850" h="118109">
                  <a:moveTo>
                    <a:pt x="7810" y="104470"/>
                  </a:moveTo>
                  <a:lnTo>
                    <a:pt x="7683" y="104470"/>
                  </a:lnTo>
                  <a:lnTo>
                    <a:pt x="7518" y="104673"/>
                  </a:lnTo>
                  <a:lnTo>
                    <a:pt x="7810" y="104470"/>
                  </a:lnTo>
                  <a:close/>
                </a:path>
                <a:path w="69850" h="118109">
                  <a:moveTo>
                    <a:pt x="7848" y="107315"/>
                  </a:moveTo>
                  <a:lnTo>
                    <a:pt x="7404" y="107480"/>
                  </a:lnTo>
                  <a:lnTo>
                    <a:pt x="7404" y="107632"/>
                  </a:lnTo>
                  <a:lnTo>
                    <a:pt x="7772" y="107518"/>
                  </a:lnTo>
                  <a:lnTo>
                    <a:pt x="7848" y="107315"/>
                  </a:lnTo>
                  <a:close/>
                </a:path>
                <a:path w="69850" h="118109">
                  <a:moveTo>
                    <a:pt x="7886" y="103047"/>
                  </a:moveTo>
                  <a:lnTo>
                    <a:pt x="7239" y="102717"/>
                  </a:lnTo>
                  <a:lnTo>
                    <a:pt x="7442" y="103009"/>
                  </a:lnTo>
                  <a:lnTo>
                    <a:pt x="7886" y="103047"/>
                  </a:lnTo>
                  <a:close/>
                </a:path>
                <a:path w="69850" h="118109">
                  <a:moveTo>
                    <a:pt x="7975" y="111645"/>
                  </a:moveTo>
                  <a:lnTo>
                    <a:pt x="7848" y="111252"/>
                  </a:lnTo>
                  <a:lnTo>
                    <a:pt x="7848" y="111620"/>
                  </a:lnTo>
                  <a:lnTo>
                    <a:pt x="7975" y="111645"/>
                  </a:lnTo>
                  <a:close/>
                </a:path>
                <a:path w="69850" h="118109">
                  <a:moveTo>
                    <a:pt x="8089" y="117957"/>
                  </a:moveTo>
                  <a:lnTo>
                    <a:pt x="8051" y="117754"/>
                  </a:lnTo>
                  <a:lnTo>
                    <a:pt x="7683" y="117881"/>
                  </a:lnTo>
                  <a:lnTo>
                    <a:pt x="7645" y="118033"/>
                  </a:lnTo>
                  <a:lnTo>
                    <a:pt x="8089" y="117957"/>
                  </a:lnTo>
                  <a:close/>
                </a:path>
                <a:path w="69850" h="118109">
                  <a:moveTo>
                    <a:pt x="8216" y="108445"/>
                  </a:moveTo>
                  <a:lnTo>
                    <a:pt x="8051" y="108445"/>
                  </a:lnTo>
                  <a:lnTo>
                    <a:pt x="7810" y="108572"/>
                  </a:lnTo>
                  <a:lnTo>
                    <a:pt x="7645" y="108610"/>
                  </a:lnTo>
                  <a:lnTo>
                    <a:pt x="7366" y="108242"/>
                  </a:lnTo>
                  <a:lnTo>
                    <a:pt x="7315" y="108572"/>
                  </a:lnTo>
                  <a:lnTo>
                    <a:pt x="7442" y="108648"/>
                  </a:lnTo>
                  <a:lnTo>
                    <a:pt x="7607" y="108623"/>
                  </a:lnTo>
                  <a:lnTo>
                    <a:pt x="7810" y="108851"/>
                  </a:lnTo>
                  <a:lnTo>
                    <a:pt x="8013" y="108496"/>
                  </a:lnTo>
                  <a:lnTo>
                    <a:pt x="8216" y="108445"/>
                  </a:lnTo>
                  <a:close/>
                </a:path>
                <a:path w="69850" h="118109">
                  <a:moveTo>
                    <a:pt x="8331" y="111582"/>
                  </a:moveTo>
                  <a:lnTo>
                    <a:pt x="8089" y="111785"/>
                  </a:lnTo>
                  <a:lnTo>
                    <a:pt x="8128" y="112026"/>
                  </a:lnTo>
                  <a:lnTo>
                    <a:pt x="8331" y="111582"/>
                  </a:lnTo>
                  <a:close/>
                </a:path>
                <a:path w="69850" h="118109">
                  <a:moveTo>
                    <a:pt x="8496" y="110604"/>
                  </a:moveTo>
                  <a:lnTo>
                    <a:pt x="8331" y="110324"/>
                  </a:lnTo>
                  <a:lnTo>
                    <a:pt x="8178" y="110363"/>
                  </a:lnTo>
                  <a:lnTo>
                    <a:pt x="7924" y="110566"/>
                  </a:lnTo>
                  <a:lnTo>
                    <a:pt x="8178" y="110883"/>
                  </a:lnTo>
                  <a:lnTo>
                    <a:pt x="8331" y="110807"/>
                  </a:lnTo>
                  <a:lnTo>
                    <a:pt x="8382" y="110528"/>
                  </a:lnTo>
                  <a:close/>
                </a:path>
                <a:path w="69850" h="118109">
                  <a:moveTo>
                    <a:pt x="8585" y="107226"/>
                  </a:moveTo>
                  <a:lnTo>
                    <a:pt x="8013" y="106870"/>
                  </a:lnTo>
                  <a:lnTo>
                    <a:pt x="8216" y="107022"/>
                  </a:lnTo>
                  <a:lnTo>
                    <a:pt x="8585" y="107226"/>
                  </a:lnTo>
                  <a:close/>
                </a:path>
                <a:path w="69850" h="118109">
                  <a:moveTo>
                    <a:pt x="8826" y="106006"/>
                  </a:moveTo>
                  <a:lnTo>
                    <a:pt x="8737" y="105765"/>
                  </a:lnTo>
                  <a:lnTo>
                    <a:pt x="8255" y="105359"/>
                  </a:lnTo>
                  <a:lnTo>
                    <a:pt x="8382" y="105562"/>
                  </a:lnTo>
                  <a:lnTo>
                    <a:pt x="8382" y="105803"/>
                  </a:lnTo>
                  <a:lnTo>
                    <a:pt x="8128" y="106095"/>
                  </a:lnTo>
                  <a:lnTo>
                    <a:pt x="8420" y="106260"/>
                  </a:lnTo>
                  <a:lnTo>
                    <a:pt x="8623" y="105854"/>
                  </a:lnTo>
                  <a:lnTo>
                    <a:pt x="8826" y="106006"/>
                  </a:lnTo>
                  <a:close/>
                </a:path>
                <a:path w="69850" h="118109">
                  <a:moveTo>
                    <a:pt x="59220" y="7061"/>
                  </a:moveTo>
                  <a:lnTo>
                    <a:pt x="58928" y="6807"/>
                  </a:lnTo>
                  <a:lnTo>
                    <a:pt x="58902" y="7061"/>
                  </a:lnTo>
                  <a:lnTo>
                    <a:pt x="59220" y="7061"/>
                  </a:lnTo>
                  <a:close/>
                </a:path>
                <a:path w="69850" h="118109">
                  <a:moveTo>
                    <a:pt x="59588" y="9093"/>
                  </a:moveTo>
                  <a:lnTo>
                    <a:pt x="59486" y="9220"/>
                  </a:lnTo>
                  <a:lnTo>
                    <a:pt x="59588" y="9093"/>
                  </a:lnTo>
                  <a:close/>
                </a:path>
                <a:path w="69850" h="118109">
                  <a:moveTo>
                    <a:pt x="59893" y="27508"/>
                  </a:moveTo>
                  <a:lnTo>
                    <a:pt x="59842" y="26987"/>
                  </a:lnTo>
                  <a:lnTo>
                    <a:pt x="59575" y="27127"/>
                  </a:lnTo>
                  <a:lnTo>
                    <a:pt x="59677" y="27254"/>
                  </a:lnTo>
                  <a:lnTo>
                    <a:pt x="59893" y="27508"/>
                  </a:lnTo>
                  <a:close/>
                </a:path>
                <a:path w="69850" h="118109">
                  <a:moveTo>
                    <a:pt x="60147" y="41224"/>
                  </a:moveTo>
                  <a:lnTo>
                    <a:pt x="59613" y="41605"/>
                  </a:lnTo>
                  <a:lnTo>
                    <a:pt x="59944" y="41605"/>
                  </a:lnTo>
                  <a:lnTo>
                    <a:pt x="60147" y="41224"/>
                  </a:lnTo>
                  <a:close/>
                </a:path>
                <a:path w="69850" h="118109">
                  <a:moveTo>
                    <a:pt x="60299" y="18364"/>
                  </a:moveTo>
                  <a:lnTo>
                    <a:pt x="60210" y="17983"/>
                  </a:lnTo>
                  <a:lnTo>
                    <a:pt x="60096" y="17729"/>
                  </a:lnTo>
                  <a:lnTo>
                    <a:pt x="59778" y="17475"/>
                  </a:lnTo>
                  <a:lnTo>
                    <a:pt x="60299" y="18364"/>
                  </a:lnTo>
                  <a:close/>
                </a:path>
                <a:path w="69850" h="118109">
                  <a:moveTo>
                    <a:pt x="60388" y="40551"/>
                  </a:moveTo>
                  <a:lnTo>
                    <a:pt x="59651" y="40640"/>
                  </a:lnTo>
                  <a:lnTo>
                    <a:pt x="59677" y="40792"/>
                  </a:lnTo>
                  <a:lnTo>
                    <a:pt x="60388" y="40551"/>
                  </a:lnTo>
                  <a:close/>
                </a:path>
                <a:path w="69850" h="118109">
                  <a:moveTo>
                    <a:pt x="60426" y="37630"/>
                  </a:moveTo>
                  <a:lnTo>
                    <a:pt x="59982" y="37426"/>
                  </a:lnTo>
                  <a:lnTo>
                    <a:pt x="59982" y="37795"/>
                  </a:lnTo>
                  <a:lnTo>
                    <a:pt x="60185" y="37630"/>
                  </a:lnTo>
                  <a:lnTo>
                    <a:pt x="60426" y="37630"/>
                  </a:lnTo>
                  <a:close/>
                </a:path>
                <a:path w="69850" h="118109">
                  <a:moveTo>
                    <a:pt x="60756" y="49212"/>
                  </a:moveTo>
                  <a:lnTo>
                    <a:pt x="60388" y="49530"/>
                  </a:lnTo>
                  <a:lnTo>
                    <a:pt x="60553" y="49530"/>
                  </a:lnTo>
                  <a:lnTo>
                    <a:pt x="60706" y="49453"/>
                  </a:lnTo>
                  <a:lnTo>
                    <a:pt x="60756" y="49212"/>
                  </a:lnTo>
                  <a:close/>
                </a:path>
                <a:path w="69850" h="118109">
                  <a:moveTo>
                    <a:pt x="60871" y="24333"/>
                  </a:moveTo>
                  <a:lnTo>
                    <a:pt x="60540" y="24079"/>
                  </a:lnTo>
                  <a:lnTo>
                    <a:pt x="60223" y="23825"/>
                  </a:lnTo>
                  <a:lnTo>
                    <a:pt x="59893" y="24079"/>
                  </a:lnTo>
                  <a:lnTo>
                    <a:pt x="60477" y="24460"/>
                  </a:lnTo>
                  <a:lnTo>
                    <a:pt x="59410" y="24460"/>
                  </a:lnTo>
                  <a:lnTo>
                    <a:pt x="60629" y="24714"/>
                  </a:lnTo>
                  <a:lnTo>
                    <a:pt x="60871" y="24333"/>
                  </a:lnTo>
                  <a:close/>
                </a:path>
                <a:path w="69850" h="118109">
                  <a:moveTo>
                    <a:pt x="60960" y="39319"/>
                  </a:moveTo>
                  <a:lnTo>
                    <a:pt x="60096" y="39954"/>
                  </a:lnTo>
                  <a:lnTo>
                    <a:pt x="60198" y="40208"/>
                  </a:lnTo>
                  <a:lnTo>
                    <a:pt x="60299" y="40462"/>
                  </a:lnTo>
                  <a:lnTo>
                    <a:pt x="60960" y="39319"/>
                  </a:lnTo>
                  <a:close/>
                </a:path>
                <a:path w="69850" h="118109">
                  <a:moveTo>
                    <a:pt x="60998" y="41605"/>
                  </a:moveTo>
                  <a:lnTo>
                    <a:pt x="59944" y="41605"/>
                  </a:lnTo>
                  <a:lnTo>
                    <a:pt x="60629" y="42113"/>
                  </a:lnTo>
                  <a:lnTo>
                    <a:pt x="60998" y="41605"/>
                  </a:lnTo>
                  <a:close/>
                </a:path>
                <a:path w="69850" h="118109">
                  <a:moveTo>
                    <a:pt x="61074" y="24079"/>
                  </a:moveTo>
                  <a:lnTo>
                    <a:pt x="60960" y="23825"/>
                  </a:lnTo>
                  <a:lnTo>
                    <a:pt x="60540" y="24079"/>
                  </a:lnTo>
                  <a:lnTo>
                    <a:pt x="61074" y="24079"/>
                  </a:lnTo>
                  <a:close/>
                </a:path>
                <a:path w="69850" h="118109">
                  <a:moveTo>
                    <a:pt x="61112" y="21666"/>
                  </a:moveTo>
                  <a:lnTo>
                    <a:pt x="61061" y="21539"/>
                  </a:lnTo>
                  <a:lnTo>
                    <a:pt x="60960" y="21285"/>
                  </a:lnTo>
                  <a:lnTo>
                    <a:pt x="60858" y="21005"/>
                  </a:lnTo>
                  <a:lnTo>
                    <a:pt x="60337" y="21285"/>
                  </a:lnTo>
                  <a:lnTo>
                    <a:pt x="59753" y="21285"/>
                  </a:lnTo>
                  <a:lnTo>
                    <a:pt x="60807" y="21666"/>
                  </a:lnTo>
                  <a:lnTo>
                    <a:pt x="61112" y="21666"/>
                  </a:lnTo>
                  <a:close/>
                </a:path>
                <a:path w="69850" h="118109">
                  <a:moveTo>
                    <a:pt x="61239" y="44577"/>
                  </a:moveTo>
                  <a:lnTo>
                    <a:pt x="60629" y="44653"/>
                  </a:lnTo>
                  <a:lnTo>
                    <a:pt x="61239" y="44577"/>
                  </a:lnTo>
                  <a:close/>
                </a:path>
                <a:path w="69850" h="118109">
                  <a:moveTo>
                    <a:pt x="61290" y="50622"/>
                  </a:moveTo>
                  <a:lnTo>
                    <a:pt x="60718" y="50622"/>
                  </a:lnTo>
                  <a:lnTo>
                    <a:pt x="60629" y="51511"/>
                  </a:lnTo>
                  <a:lnTo>
                    <a:pt x="61290" y="50622"/>
                  </a:lnTo>
                  <a:close/>
                </a:path>
                <a:path w="69850" h="118109">
                  <a:moveTo>
                    <a:pt x="61582" y="50241"/>
                  </a:moveTo>
                  <a:lnTo>
                    <a:pt x="61290" y="50622"/>
                  </a:lnTo>
                  <a:lnTo>
                    <a:pt x="61531" y="50622"/>
                  </a:lnTo>
                  <a:lnTo>
                    <a:pt x="61582" y="50241"/>
                  </a:lnTo>
                  <a:close/>
                </a:path>
                <a:path w="69850" h="118109">
                  <a:moveTo>
                    <a:pt x="61595" y="46812"/>
                  </a:moveTo>
                  <a:lnTo>
                    <a:pt x="60934" y="47066"/>
                  </a:lnTo>
                  <a:lnTo>
                    <a:pt x="61569" y="47066"/>
                  </a:lnTo>
                  <a:lnTo>
                    <a:pt x="61595" y="46812"/>
                  </a:lnTo>
                  <a:close/>
                </a:path>
                <a:path w="69850" h="118109">
                  <a:moveTo>
                    <a:pt x="62090" y="46685"/>
                  </a:moveTo>
                  <a:lnTo>
                    <a:pt x="61937" y="46685"/>
                  </a:lnTo>
                  <a:lnTo>
                    <a:pt x="62064" y="46939"/>
                  </a:lnTo>
                  <a:lnTo>
                    <a:pt x="62090" y="46685"/>
                  </a:lnTo>
                  <a:close/>
                </a:path>
                <a:path w="69850" h="118109">
                  <a:moveTo>
                    <a:pt x="62433" y="73355"/>
                  </a:moveTo>
                  <a:lnTo>
                    <a:pt x="62318" y="73101"/>
                  </a:lnTo>
                  <a:lnTo>
                    <a:pt x="62217" y="72847"/>
                  </a:lnTo>
                  <a:lnTo>
                    <a:pt x="62128" y="73355"/>
                  </a:lnTo>
                  <a:lnTo>
                    <a:pt x="62433" y="73355"/>
                  </a:lnTo>
                  <a:close/>
                </a:path>
                <a:path w="69850" h="118109">
                  <a:moveTo>
                    <a:pt x="62611" y="59893"/>
                  </a:moveTo>
                  <a:lnTo>
                    <a:pt x="62293" y="59893"/>
                  </a:lnTo>
                  <a:lnTo>
                    <a:pt x="62369" y="60020"/>
                  </a:lnTo>
                  <a:lnTo>
                    <a:pt x="62560" y="60147"/>
                  </a:lnTo>
                  <a:lnTo>
                    <a:pt x="62611" y="59893"/>
                  </a:lnTo>
                  <a:close/>
                </a:path>
                <a:path w="69850" h="118109">
                  <a:moveTo>
                    <a:pt x="62788" y="73736"/>
                  </a:moveTo>
                  <a:lnTo>
                    <a:pt x="62623" y="73482"/>
                  </a:lnTo>
                  <a:lnTo>
                    <a:pt x="62115" y="73482"/>
                  </a:lnTo>
                  <a:lnTo>
                    <a:pt x="62077" y="73736"/>
                  </a:lnTo>
                  <a:lnTo>
                    <a:pt x="62788" y="73736"/>
                  </a:lnTo>
                  <a:close/>
                </a:path>
                <a:path w="69850" h="118109">
                  <a:moveTo>
                    <a:pt x="63296" y="16840"/>
                  </a:moveTo>
                  <a:lnTo>
                    <a:pt x="63106" y="17221"/>
                  </a:lnTo>
                  <a:lnTo>
                    <a:pt x="63246" y="17221"/>
                  </a:lnTo>
                  <a:lnTo>
                    <a:pt x="63296" y="16840"/>
                  </a:lnTo>
                  <a:close/>
                </a:path>
                <a:path w="69850" h="118109">
                  <a:moveTo>
                    <a:pt x="63347" y="533"/>
                  </a:moveTo>
                  <a:lnTo>
                    <a:pt x="62979" y="812"/>
                  </a:lnTo>
                  <a:lnTo>
                    <a:pt x="63144" y="939"/>
                  </a:lnTo>
                  <a:lnTo>
                    <a:pt x="63347" y="533"/>
                  </a:lnTo>
                  <a:close/>
                </a:path>
                <a:path w="69850" h="118109">
                  <a:moveTo>
                    <a:pt x="63512" y="60782"/>
                  </a:moveTo>
                  <a:lnTo>
                    <a:pt x="62509" y="60274"/>
                  </a:lnTo>
                  <a:lnTo>
                    <a:pt x="62826" y="60782"/>
                  </a:lnTo>
                  <a:lnTo>
                    <a:pt x="62293" y="60782"/>
                  </a:lnTo>
                  <a:lnTo>
                    <a:pt x="62458" y="61036"/>
                  </a:lnTo>
                  <a:lnTo>
                    <a:pt x="62255" y="61290"/>
                  </a:lnTo>
                  <a:lnTo>
                    <a:pt x="63271" y="61036"/>
                  </a:lnTo>
                  <a:lnTo>
                    <a:pt x="62865" y="61036"/>
                  </a:lnTo>
                  <a:lnTo>
                    <a:pt x="63512" y="60782"/>
                  </a:lnTo>
                  <a:close/>
                </a:path>
                <a:path w="69850" h="118109">
                  <a:moveTo>
                    <a:pt x="63817" y="68351"/>
                  </a:moveTo>
                  <a:lnTo>
                    <a:pt x="63080" y="68287"/>
                  </a:lnTo>
                  <a:lnTo>
                    <a:pt x="62826" y="68529"/>
                  </a:lnTo>
                  <a:lnTo>
                    <a:pt x="63817" y="68351"/>
                  </a:lnTo>
                  <a:close/>
                </a:path>
                <a:path w="69850" h="118109">
                  <a:moveTo>
                    <a:pt x="63957" y="15316"/>
                  </a:moveTo>
                  <a:lnTo>
                    <a:pt x="63500" y="15570"/>
                  </a:lnTo>
                  <a:lnTo>
                    <a:pt x="63652" y="15570"/>
                  </a:lnTo>
                  <a:lnTo>
                    <a:pt x="63957" y="15316"/>
                  </a:lnTo>
                  <a:close/>
                </a:path>
                <a:path w="69850" h="118109">
                  <a:moveTo>
                    <a:pt x="63982" y="76657"/>
                  </a:moveTo>
                  <a:lnTo>
                    <a:pt x="63233" y="76657"/>
                  </a:lnTo>
                  <a:lnTo>
                    <a:pt x="62420" y="77038"/>
                  </a:lnTo>
                  <a:lnTo>
                    <a:pt x="62826" y="77038"/>
                  </a:lnTo>
                  <a:lnTo>
                    <a:pt x="63982" y="76657"/>
                  </a:lnTo>
                  <a:close/>
                </a:path>
                <a:path w="69850" h="118109">
                  <a:moveTo>
                    <a:pt x="64020" y="9982"/>
                  </a:moveTo>
                  <a:lnTo>
                    <a:pt x="62776" y="9982"/>
                  </a:lnTo>
                  <a:lnTo>
                    <a:pt x="63233" y="9601"/>
                  </a:lnTo>
                  <a:lnTo>
                    <a:pt x="62890" y="9601"/>
                  </a:lnTo>
                  <a:lnTo>
                    <a:pt x="63017" y="9093"/>
                  </a:lnTo>
                  <a:lnTo>
                    <a:pt x="63296" y="7950"/>
                  </a:lnTo>
                  <a:lnTo>
                    <a:pt x="63500" y="7061"/>
                  </a:lnTo>
                  <a:lnTo>
                    <a:pt x="63373" y="7061"/>
                  </a:lnTo>
                  <a:lnTo>
                    <a:pt x="61683" y="4902"/>
                  </a:lnTo>
                  <a:lnTo>
                    <a:pt x="62687" y="3124"/>
                  </a:lnTo>
                  <a:lnTo>
                    <a:pt x="62725" y="2362"/>
                  </a:lnTo>
                  <a:lnTo>
                    <a:pt x="62014" y="2362"/>
                  </a:lnTo>
                  <a:lnTo>
                    <a:pt x="62077" y="2235"/>
                  </a:lnTo>
                  <a:lnTo>
                    <a:pt x="62649" y="1092"/>
                  </a:lnTo>
                  <a:lnTo>
                    <a:pt x="61887" y="1092"/>
                  </a:lnTo>
                  <a:lnTo>
                    <a:pt x="62293" y="457"/>
                  </a:lnTo>
                  <a:lnTo>
                    <a:pt x="62382" y="317"/>
                  </a:lnTo>
                  <a:lnTo>
                    <a:pt x="62979" y="165"/>
                  </a:lnTo>
                  <a:lnTo>
                    <a:pt x="62369" y="0"/>
                  </a:lnTo>
                  <a:lnTo>
                    <a:pt x="62458" y="203"/>
                  </a:lnTo>
                  <a:lnTo>
                    <a:pt x="61810" y="203"/>
                  </a:lnTo>
                  <a:lnTo>
                    <a:pt x="61925" y="457"/>
                  </a:lnTo>
                  <a:lnTo>
                    <a:pt x="61163" y="203"/>
                  </a:lnTo>
                  <a:lnTo>
                    <a:pt x="60413" y="1092"/>
                  </a:lnTo>
                  <a:lnTo>
                    <a:pt x="59029" y="1092"/>
                  </a:lnTo>
                  <a:lnTo>
                    <a:pt x="60223" y="1600"/>
                  </a:lnTo>
                  <a:lnTo>
                    <a:pt x="58153" y="2616"/>
                  </a:lnTo>
                  <a:lnTo>
                    <a:pt x="59118" y="3124"/>
                  </a:lnTo>
                  <a:lnTo>
                    <a:pt x="59359" y="3124"/>
                  </a:lnTo>
                  <a:lnTo>
                    <a:pt x="59410" y="5283"/>
                  </a:lnTo>
                  <a:lnTo>
                    <a:pt x="59042" y="5791"/>
                  </a:lnTo>
                  <a:lnTo>
                    <a:pt x="58928" y="6807"/>
                  </a:lnTo>
                  <a:lnTo>
                    <a:pt x="59893" y="7061"/>
                  </a:lnTo>
                  <a:lnTo>
                    <a:pt x="59359" y="7277"/>
                  </a:lnTo>
                  <a:lnTo>
                    <a:pt x="58877" y="7315"/>
                  </a:lnTo>
                  <a:lnTo>
                    <a:pt x="59016" y="7543"/>
                  </a:lnTo>
                  <a:lnTo>
                    <a:pt x="60058" y="9093"/>
                  </a:lnTo>
                  <a:lnTo>
                    <a:pt x="59499" y="9296"/>
                  </a:lnTo>
                  <a:lnTo>
                    <a:pt x="59524" y="9601"/>
                  </a:lnTo>
                  <a:lnTo>
                    <a:pt x="59194" y="9601"/>
                  </a:lnTo>
                  <a:lnTo>
                    <a:pt x="59410" y="9321"/>
                  </a:lnTo>
                  <a:lnTo>
                    <a:pt x="58966" y="9474"/>
                  </a:lnTo>
                  <a:lnTo>
                    <a:pt x="58902" y="9982"/>
                  </a:lnTo>
                  <a:lnTo>
                    <a:pt x="59169" y="9982"/>
                  </a:lnTo>
                  <a:lnTo>
                    <a:pt x="59651" y="9982"/>
                  </a:lnTo>
                  <a:lnTo>
                    <a:pt x="59982" y="9982"/>
                  </a:lnTo>
                  <a:lnTo>
                    <a:pt x="59613" y="10236"/>
                  </a:lnTo>
                  <a:lnTo>
                    <a:pt x="59245" y="10490"/>
                  </a:lnTo>
                  <a:lnTo>
                    <a:pt x="59004" y="10490"/>
                  </a:lnTo>
                  <a:lnTo>
                    <a:pt x="58915" y="10236"/>
                  </a:lnTo>
                  <a:lnTo>
                    <a:pt x="58674" y="10490"/>
                  </a:lnTo>
                  <a:lnTo>
                    <a:pt x="58458" y="10490"/>
                  </a:lnTo>
                  <a:lnTo>
                    <a:pt x="58762" y="10871"/>
                  </a:lnTo>
                  <a:lnTo>
                    <a:pt x="59131" y="10871"/>
                  </a:lnTo>
                  <a:lnTo>
                    <a:pt x="59461" y="12014"/>
                  </a:lnTo>
                  <a:lnTo>
                    <a:pt x="59448" y="14046"/>
                  </a:lnTo>
                  <a:lnTo>
                    <a:pt x="59905" y="14808"/>
                  </a:lnTo>
                  <a:lnTo>
                    <a:pt x="60185" y="14808"/>
                  </a:lnTo>
                  <a:lnTo>
                    <a:pt x="60604" y="15570"/>
                  </a:lnTo>
                  <a:lnTo>
                    <a:pt x="59982" y="15570"/>
                  </a:lnTo>
                  <a:lnTo>
                    <a:pt x="60261" y="16586"/>
                  </a:lnTo>
                  <a:lnTo>
                    <a:pt x="60439" y="16586"/>
                  </a:lnTo>
                  <a:lnTo>
                    <a:pt x="60502" y="16840"/>
                  </a:lnTo>
                  <a:lnTo>
                    <a:pt x="60591" y="17221"/>
                  </a:lnTo>
                  <a:lnTo>
                    <a:pt x="60299" y="16967"/>
                  </a:lnTo>
                  <a:lnTo>
                    <a:pt x="60236" y="17221"/>
                  </a:lnTo>
                  <a:lnTo>
                    <a:pt x="60172" y="17475"/>
                  </a:lnTo>
                  <a:lnTo>
                    <a:pt x="60096" y="17729"/>
                  </a:lnTo>
                  <a:lnTo>
                    <a:pt x="60350" y="17983"/>
                  </a:lnTo>
                  <a:lnTo>
                    <a:pt x="61036" y="18491"/>
                  </a:lnTo>
                  <a:lnTo>
                    <a:pt x="60490" y="18491"/>
                  </a:lnTo>
                  <a:lnTo>
                    <a:pt x="61036" y="18872"/>
                  </a:lnTo>
                  <a:lnTo>
                    <a:pt x="61201" y="18872"/>
                  </a:lnTo>
                  <a:lnTo>
                    <a:pt x="61315" y="19253"/>
                  </a:lnTo>
                  <a:lnTo>
                    <a:pt x="61366" y="19380"/>
                  </a:lnTo>
                  <a:lnTo>
                    <a:pt x="61239" y="19253"/>
                  </a:lnTo>
                  <a:lnTo>
                    <a:pt x="60985" y="19011"/>
                  </a:lnTo>
                  <a:lnTo>
                    <a:pt x="60921" y="19253"/>
                  </a:lnTo>
                  <a:lnTo>
                    <a:pt x="60896" y="19380"/>
                  </a:lnTo>
                  <a:lnTo>
                    <a:pt x="60794" y="19761"/>
                  </a:lnTo>
                  <a:lnTo>
                    <a:pt x="60350" y="19253"/>
                  </a:lnTo>
                  <a:lnTo>
                    <a:pt x="60261" y="19380"/>
                  </a:lnTo>
                  <a:lnTo>
                    <a:pt x="59613" y="20396"/>
                  </a:lnTo>
                  <a:lnTo>
                    <a:pt x="60629" y="20396"/>
                  </a:lnTo>
                  <a:lnTo>
                    <a:pt x="61201" y="20396"/>
                  </a:lnTo>
                  <a:lnTo>
                    <a:pt x="64020" y="20396"/>
                  </a:lnTo>
                  <a:lnTo>
                    <a:pt x="63792" y="19761"/>
                  </a:lnTo>
                  <a:lnTo>
                    <a:pt x="63665" y="19380"/>
                  </a:lnTo>
                  <a:lnTo>
                    <a:pt x="63614" y="19253"/>
                  </a:lnTo>
                  <a:lnTo>
                    <a:pt x="63474" y="18872"/>
                  </a:lnTo>
                  <a:lnTo>
                    <a:pt x="63436" y="18745"/>
                  </a:lnTo>
                  <a:lnTo>
                    <a:pt x="63715" y="18491"/>
                  </a:lnTo>
                  <a:lnTo>
                    <a:pt x="63601" y="18364"/>
                  </a:lnTo>
                  <a:lnTo>
                    <a:pt x="63271" y="17983"/>
                  </a:lnTo>
                  <a:lnTo>
                    <a:pt x="63246" y="17475"/>
                  </a:lnTo>
                  <a:lnTo>
                    <a:pt x="62445" y="17475"/>
                  </a:lnTo>
                  <a:lnTo>
                    <a:pt x="62471" y="17221"/>
                  </a:lnTo>
                  <a:lnTo>
                    <a:pt x="62496" y="16840"/>
                  </a:lnTo>
                  <a:lnTo>
                    <a:pt x="63296" y="16840"/>
                  </a:lnTo>
                  <a:lnTo>
                    <a:pt x="63881" y="16840"/>
                  </a:lnTo>
                  <a:lnTo>
                    <a:pt x="62814" y="15570"/>
                  </a:lnTo>
                  <a:lnTo>
                    <a:pt x="63398" y="15570"/>
                  </a:lnTo>
                  <a:lnTo>
                    <a:pt x="63461" y="15316"/>
                  </a:lnTo>
                  <a:lnTo>
                    <a:pt x="63563" y="14808"/>
                  </a:lnTo>
                  <a:lnTo>
                    <a:pt x="63614" y="14554"/>
                  </a:lnTo>
                  <a:lnTo>
                    <a:pt x="63741" y="14046"/>
                  </a:lnTo>
                  <a:lnTo>
                    <a:pt x="63550" y="14046"/>
                  </a:lnTo>
                  <a:lnTo>
                    <a:pt x="63309" y="13703"/>
                  </a:lnTo>
                  <a:lnTo>
                    <a:pt x="63309" y="14554"/>
                  </a:lnTo>
                  <a:lnTo>
                    <a:pt x="62826" y="14554"/>
                  </a:lnTo>
                  <a:lnTo>
                    <a:pt x="62890" y="14185"/>
                  </a:lnTo>
                  <a:lnTo>
                    <a:pt x="63119" y="14389"/>
                  </a:lnTo>
                  <a:lnTo>
                    <a:pt x="63309" y="14554"/>
                  </a:lnTo>
                  <a:lnTo>
                    <a:pt x="63309" y="13703"/>
                  </a:lnTo>
                  <a:lnTo>
                    <a:pt x="63030" y="13284"/>
                  </a:lnTo>
                  <a:lnTo>
                    <a:pt x="63804" y="12014"/>
                  </a:lnTo>
                  <a:lnTo>
                    <a:pt x="63550" y="10871"/>
                  </a:lnTo>
                  <a:lnTo>
                    <a:pt x="62826" y="10871"/>
                  </a:lnTo>
                  <a:lnTo>
                    <a:pt x="64020" y="9982"/>
                  </a:lnTo>
                  <a:close/>
                </a:path>
                <a:path w="69850" h="118109">
                  <a:moveTo>
                    <a:pt x="64033" y="73101"/>
                  </a:moveTo>
                  <a:lnTo>
                    <a:pt x="63601" y="72847"/>
                  </a:lnTo>
                  <a:lnTo>
                    <a:pt x="63030" y="72466"/>
                  </a:lnTo>
                  <a:lnTo>
                    <a:pt x="62788" y="72847"/>
                  </a:lnTo>
                  <a:lnTo>
                    <a:pt x="62699" y="73101"/>
                  </a:lnTo>
                  <a:lnTo>
                    <a:pt x="64033" y="73101"/>
                  </a:lnTo>
                  <a:close/>
                </a:path>
                <a:path w="69850" h="118109">
                  <a:moveTo>
                    <a:pt x="64198" y="84594"/>
                  </a:moveTo>
                  <a:lnTo>
                    <a:pt x="63715" y="83947"/>
                  </a:lnTo>
                  <a:lnTo>
                    <a:pt x="63754" y="84518"/>
                  </a:lnTo>
                  <a:lnTo>
                    <a:pt x="63919" y="84556"/>
                  </a:lnTo>
                  <a:lnTo>
                    <a:pt x="64084" y="85051"/>
                  </a:lnTo>
                  <a:lnTo>
                    <a:pt x="64198" y="84594"/>
                  </a:lnTo>
                  <a:close/>
                </a:path>
                <a:path w="69850" h="118109">
                  <a:moveTo>
                    <a:pt x="64350" y="57480"/>
                  </a:moveTo>
                  <a:lnTo>
                    <a:pt x="64198" y="57353"/>
                  </a:lnTo>
                  <a:lnTo>
                    <a:pt x="63982" y="57480"/>
                  </a:lnTo>
                  <a:lnTo>
                    <a:pt x="64350" y="57480"/>
                  </a:lnTo>
                  <a:close/>
                </a:path>
                <a:path w="69850" h="118109">
                  <a:moveTo>
                    <a:pt x="64389" y="83515"/>
                  </a:moveTo>
                  <a:lnTo>
                    <a:pt x="64350" y="83261"/>
                  </a:lnTo>
                  <a:lnTo>
                    <a:pt x="64236" y="83515"/>
                  </a:lnTo>
                  <a:lnTo>
                    <a:pt x="64122" y="83769"/>
                  </a:lnTo>
                  <a:lnTo>
                    <a:pt x="64389" y="83515"/>
                  </a:lnTo>
                  <a:close/>
                </a:path>
                <a:path w="69850" h="118109">
                  <a:moveTo>
                    <a:pt x="64452" y="23444"/>
                  </a:moveTo>
                  <a:lnTo>
                    <a:pt x="64363" y="23317"/>
                  </a:lnTo>
                  <a:lnTo>
                    <a:pt x="64211" y="23063"/>
                  </a:lnTo>
                  <a:lnTo>
                    <a:pt x="64084" y="23444"/>
                  </a:lnTo>
                  <a:lnTo>
                    <a:pt x="64452" y="23444"/>
                  </a:lnTo>
                  <a:close/>
                </a:path>
                <a:path w="69850" h="118109">
                  <a:moveTo>
                    <a:pt x="64490" y="21539"/>
                  </a:moveTo>
                  <a:lnTo>
                    <a:pt x="64300" y="21666"/>
                  </a:lnTo>
                  <a:lnTo>
                    <a:pt x="64033" y="21666"/>
                  </a:lnTo>
                  <a:lnTo>
                    <a:pt x="64033" y="22047"/>
                  </a:lnTo>
                  <a:lnTo>
                    <a:pt x="63728" y="22047"/>
                  </a:lnTo>
                  <a:lnTo>
                    <a:pt x="63919" y="21920"/>
                  </a:lnTo>
                  <a:lnTo>
                    <a:pt x="64033" y="22047"/>
                  </a:lnTo>
                  <a:lnTo>
                    <a:pt x="64033" y="21666"/>
                  </a:lnTo>
                  <a:lnTo>
                    <a:pt x="63703" y="21666"/>
                  </a:lnTo>
                  <a:lnTo>
                    <a:pt x="63601" y="21539"/>
                  </a:lnTo>
                  <a:lnTo>
                    <a:pt x="63919" y="21285"/>
                  </a:lnTo>
                  <a:lnTo>
                    <a:pt x="63271" y="21539"/>
                  </a:lnTo>
                  <a:lnTo>
                    <a:pt x="63754" y="21285"/>
                  </a:lnTo>
                  <a:lnTo>
                    <a:pt x="64236" y="21005"/>
                  </a:lnTo>
                  <a:lnTo>
                    <a:pt x="64109" y="20650"/>
                  </a:lnTo>
                  <a:lnTo>
                    <a:pt x="61518" y="20650"/>
                  </a:lnTo>
                  <a:lnTo>
                    <a:pt x="61391" y="20650"/>
                  </a:lnTo>
                  <a:lnTo>
                    <a:pt x="60871" y="20650"/>
                  </a:lnTo>
                  <a:lnTo>
                    <a:pt x="60731" y="20650"/>
                  </a:lnTo>
                  <a:lnTo>
                    <a:pt x="60858" y="21005"/>
                  </a:lnTo>
                  <a:lnTo>
                    <a:pt x="61429" y="20701"/>
                  </a:lnTo>
                  <a:lnTo>
                    <a:pt x="61671" y="21005"/>
                  </a:lnTo>
                  <a:lnTo>
                    <a:pt x="61607" y="21666"/>
                  </a:lnTo>
                  <a:lnTo>
                    <a:pt x="60299" y="22047"/>
                  </a:lnTo>
                  <a:lnTo>
                    <a:pt x="60299" y="22682"/>
                  </a:lnTo>
                  <a:lnTo>
                    <a:pt x="60058" y="23063"/>
                  </a:lnTo>
                  <a:lnTo>
                    <a:pt x="60706" y="23317"/>
                  </a:lnTo>
                  <a:lnTo>
                    <a:pt x="60299" y="23698"/>
                  </a:lnTo>
                  <a:lnTo>
                    <a:pt x="60960" y="23698"/>
                  </a:lnTo>
                  <a:lnTo>
                    <a:pt x="60871" y="23444"/>
                  </a:lnTo>
                  <a:lnTo>
                    <a:pt x="61036" y="23698"/>
                  </a:lnTo>
                  <a:lnTo>
                    <a:pt x="64008" y="23698"/>
                  </a:lnTo>
                  <a:lnTo>
                    <a:pt x="64084" y="23444"/>
                  </a:lnTo>
                  <a:lnTo>
                    <a:pt x="64160" y="22555"/>
                  </a:lnTo>
                  <a:lnTo>
                    <a:pt x="64147" y="22682"/>
                  </a:lnTo>
                  <a:lnTo>
                    <a:pt x="64490" y="22682"/>
                  </a:lnTo>
                  <a:lnTo>
                    <a:pt x="64490" y="22555"/>
                  </a:lnTo>
                  <a:lnTo>
                    <a:pt x="64490" y="22047"/>
                  </a:lnTo>
                  <a:lnTo>
                    <a:pt x="64490" y="21539"/>
                  </a:lnTo>
                  <a:close/>
                </a:path>
                <a:path w="69850" h="118109">
                  <a:moveTo>
                    <a:pt x="64566" y="82753"/>
                  </a:moveTo>
                  <a:lnTo>
                    <a:pt x="64338" y="82880"/>
                  </a:lnTo>
                  <a:lnTo>
                    <a:pt x="64516" y="82880"/>
                  </a:lnTo>
                  <a:lnTo>
                    <a:pt x="64566" y="82753"/>
                  </a:lnTo>
                  <a:close/>
                </a:path>
                <a:path w="69850" h="118109">
                  <a:moveTo>
                    <a:pt x="64693" y="83261"/>
                  </a:moveTo>
                  <a:lnTo>
                    <a:pt x="64681" y="82880"/>
                  </a:lnTo>
                  <a:lnTo>
                    <a:pt x="64516" y="82880"/>
                  </a:lnTo>
                  <a:lnTo>
                    <a:pt x="64465" y="83007"/>
                  </a:lnTo>
                  <a:lnTo>
                    <a:pt x="64693" y="83261"/>
                  </a:lnTo>
                  <a:close/>
                </a:path>
                <a:path w="69850" h="118109">
                  <a:moveTo>
                    <a:pt x="64770" y="85775"/>
                  </a:moveTo>
                  <a:lnTo>
                    <a:pt x="64122" y="85775"/>
                  </a:lnTo>
                  <a:lnTo>
                    <a:pt x="64401" y="85979"/>
                  </a:lnTo>
                  <a:lnTo>
                    <a:pt x="64528" y="85864"/>
                  </a:lnTo>
                  <a:lnTo>
                    <a:pt x="64770" y="85775"/>
                  </a:lnTo>
                  <a:close/>
                </a:path>
                <a:path w="69850" h="118109">
                  <a:moveTo>
                    <a:pt x="64795" y="23698"/>
                  </a:moveTo>
                  <a:lnTo>
                    <a:pt x="64757" y="23444"/>
                  </a:lnTo>
                  <a:lnTo>
                    <a:pt x="64452" y="23444"/>
                  </a:lnTo>
                  <a:lnTo>
                    <a:pt x="64617" y="23698"/>
                  </a:lnTo>
                  <a:lnTo>
                    <a:pt x="64795" y="23698"/>
                  </a:lnTo>
                  <a:close/>
                </a:path>
                <a:path w="69850" h="118109">
                  <a:moveTo>
                    <a:pt x="64935" y="24333"/>
                  </a:moveTo>
                  <a:lnTo>
                    <a:pt x="64528" y="24079"/>
                  </a:lnTo>
                  <a:lnTo>
                    <a:pt x="64528" y="24460"/>
                  </a:lnTo>
                  <a:lnTo>
                    <a:pt x="64731" y="24460"/>
                  </a:lnTo>
                  <a:lnTo>
                    <a:pt x="64935" y="24333"/>
                  </a:lnTo>
                  <a:close/>
                </a:path>
                <a:path w="69850" h="118109">
                  <a:moveTo>
                    <a:pt x="65303" y="84023"/>
                  </a:moveTo>
                  <a:lnTo>
                    <a:pt x="64922" y="83515"/>
                  </a:lnTo>
                  <a:lnTo>
                    <a:pt x="64693" y="83261"/>
                  </a:lnTo>
                  <a:lnTo>
                    <a:pt x="64414" y="83515"/>
                  </a:lnTo>
                  <a:lnTo>
                    <a:pt x="64452" y="83769"/>
                  </a:lnTo>
                  <a:lnTo>
                    <a:pt x="64693" y="84023"/>
                  </a:lnTo>
                  <a:lnTo>
                    <a:pt x="65303" y="84023"/>
                  </a:lnTo>
                  <a:close/>
                </a:path>
                <a:path w="69850" h="118109">
                  <a:moveTo>
                    <a:pt x="65417" y="90284"/>
                  </a:moveTo>
                  <a:lnTo>
                    <a:pt x="65303" y="90690"/>
                  </a:lnTo>
                  <a:lnTo>
                    <a:pt x="65417" y="90284"/>
                  </a:lnTo>
                  <a:close/>
                </a:path>
                <a:path w="69850" h="118109">
                  <a:moveTo>
                    <a:pt x="65773" y="35763"/>
                  </a:moveTo>
                  <a:lnTo>
                    <a:pt x="65570" y="35763"/>
                  </a:lnTo>
                  <a:lnTo>
                    <a:pt x="65024" y="35001"/>
                  </a:lnTo>
                  <a:lnTo>
                    <a:pt x="65176" y="35001"/>
                  </a:lnTo>
                  <a:lnTo>
                    <a:pt x="65112" y="34874"/>
                  </a:lnTo>
                  <a:lnTo>
                    <a:pt x="64973" y="34620"/>
                  </a:lnTo>
                  <a:lnTo>
                    <a:pt x="60998" y="34620"/>
                  </a:lnTo>
                  <a:lnTo>
                    <a:pt x="61074" y="34874"/>
                  </a:lnTo>
                  <a:lnTo>
                    <a:pt x="60274" y="34874"/>
                  </a:lnTo>
                  <a:lnTo>
                    <a:pt x="60337" y="35001"/>
                  </a:lnTo>
                  <a:lnTo>
                    <a:pt x="60553" y="35382"/>
                  </a:lnTo>
                  <a:lnTo>
                    <a:pt x="60096" y="35763"/>
                  </a:lnTo>
                  <a:lnTo>
                    <a:pt x="59944" y="35763"/>
                  </a:lnTo>
                  <a:lnTo>
                    <a:pt x="59740" y="36271"/>
                  </a:lnTo>
                  <a:lnTo>
                    <a:pt x="60794" y="36779"/>
                  </a:lnTo>
                  <a:lnTo>
                    <a:pt x="60553" y="37414"/>
                  </a:lnTo>
                  <a:lnTo>
                    <a:pt x="64973" y="37414"/>
                  </a:lnTo>
                  <a:lnTo>
                    <a:pt x="64655" y="37160"/>
                  </a:lnTo>
                  <a:lnTo>
                    <a:pt x="65773" y="35763"/>
                  </a:lnTo>
                  <a:close/>
                </a:path>
                <a:path w="69850" h="118109">
                  <a:moveTo>
                    <a:pt x="65786" y="84518"/>
                  </a:moveTo>
                  <a:lnTo>
                    <a:pt x="65620" y="84074"/>
                  </a:lnTo>
                  <a:lnTo>
                    <a:pt x="65468" y="84035"/>
                  </a:lnTo>
                  <a:lnTo>
                    <a:pt x="65341" y="84150"/>
                  </a:lnTo>
                  <a:lnTo>
                    <a:pt x="65417" y="84315"/>
                  </a:lnTo>
                  <a:lnTo>
                    <a:pt x="65544" y="84442"/>
                  </a:lnTo>
                  <a:lnTo>
                    <a:pt x="65620" y="84594"/>
                  </a:lnTo>
                  <a:lnTo>
                    <a:pt x="65786" y="84518"/>
                  </a:lnTo>
                  <a:close/>
                </a:path>
                <a:path w="69850" h="118109">
                  <a:moveTo>
                    <a:pt x="65824" y="94234"/>
                  </a:moveTo>
                  <a:lnTo>
                    <a:pt x="65747" y="93980"/>
                  </a:lnTo>
                  <a:lnTo>
                    <a:pt x="65582" y="93827"/>
                  </a:lnTo>
                  <a:lnTo>
                    <a:pt x="65506" y="94068"/>
                  </a:lnTo>
                  <a:lnTo>
                    <a:pt x="65582" y="94234"/>
                  </a:lnTo>
                  <a:lnTo>
                    <a:pt x="65824" y="94234"/>
                  </a:lnTo>
                  <a:close/>
                </a:path>
                <a:path w="69850" h="118109">
                  <a:moveTo>
                    <a:pt x="65824" y="57480"/>
                  </a:moveTo>
                  <a:lnTo>
                    <a:pt x="65747" y="57226"/>
                  </a:lnTo>
                  <a:lnTo>
                    <a:pt x="65227" y="56972"/>
                  </a:lnTo>
                  <a:lnTo>
                    <a:pt x="64871" y="56972"/>
                  </a:lnTo>
                  <a:lnTo>
                    <a:pt x="64566" y="56972"/>
                  </a:lnTo>
                  <a:lnTo>
                    <a:pt x="63754" y="56972"/>
                  </a:lnTo>
                  <a:lnTo>
                    <a:pt x="64058" y="57226"/>
                  </a:lnTo>
                  <a:lnTo>
                    <a:pt x="64427" y="57226"/>
                  </a:lnTo>
                  <a:lnTo>
                    <a:pt x="64643" y="57099"/>
                  </a:lnTo>
                  <a:lnTo>
                    <a:pt x="65011" y="57607"/>
                  </a:lnTo>
                  <a:lnTo>
                    <a:pt x="65646" y="57607"/>
                  </a:lnTo>
                  <a:lnTo>
                    <a:pt x="65824" y="57480"/>
                  </a:lnTo>
                  <a:close/>
                </a:path>
                <a:path w="69850" h="118109">
                  <a:moveTo>
                    <a:pt x="65874" y="77571"/>
                  </a:moveTo>
                  <a:lnTo>
                    <a:pt x="64858" y="77482"/>
                  </a:lnTo>
                  <a:lnTo>
                    <a:pt x="64858" y="77609"/>
                  </a:lnTo>
                  <a:lnTo>
                    <a:pt x="65874" y="77571"/>
                  </a:lnTo>
                  <a:close/>
                </a:path>
                <a:path w="69850" h="118109">
                  <a:moveTo>
                    <a:pt x="65874" y="52019"/>
                  </a:moveTo>
                  <a:lnTo>
                    <a:pt x="65062" y="52654"/>
                  </a:lnTo>
                  <a:lnTo>
                    <a:pt x="65532" y="51638"/>
                  </a:lnTo>
                  <a:lnTo>
                    <a:pt x="64147" y="51638"/>
                  </a:lnTo>
                  <a:lnTo>
                    <a:pt x="65544" y="50876"/>
                  </a:lnTo>
                  <a:lnTo>
                    <a:pt x="65341" y="50622"/>
                  </a:lnTo>
                  <a:lnTo>
                    <a:pt x="65138" y="50368"/>
                  </a:lnTo>
                  <a:lnTo>
                    <a:pt x="64858" y="50622"/>
                  </a:lnTo>
                  <a:lnTo>
                    <a:pt x="64490" y="50241"/>
                  </a:lnTo>
                  <a:lnTo>
                    <a:pt x="64833" y="50114"/>
                  </a:lnTo>
                  <a:lnTo>
                    <a:pt x="61683" y="50114"/>
                  </a:lnTo>
                  <a:lnTo>
                    <a:pt x="61645" y="51130"/>
                  </a:lnTo>
                  <a:lnTo>
                    <a:pt x="61442" y="51638"/>
                  </a:lnTo>
                  <a:lnTo>
                    <a:pt x="61722" y="52019"/>
                  </a:lnTo>
                  <a:lnTo>
                    <a:pt x="62128" y="52654"/>
                  </a:lnTo>
                  <a:lnTo>
                    <a:pt x="61722" y="52654"/>
                  </a:lnTo>
                  <a:lnTo>
                    <a:pt x="61302" y="52654"/>
                  </a:lnTo>
                  <a:lnTo>
                    <a:pt x="61861" y="52933"/>
                  </a:lnTo>
                  <a:lnTo>
                    <a:pt x="62090" y="53035"/>
                  </a:lnTo>
                  <a:lnTo>
                    <a:pt x="62433" y="53035"/>
                  </a:lnTo>
                  <a:lnTo>
                    <a:pt x="62496" y="53162"/>
                  </a:lnTo>
                  <a:lnTo>
                    <a:pt x="62725" y="53035"/>
                  </a:lnTo>
                  <a:lnTo>
                    <a:pt x="65176" y="53035"/>
                  </a:lnTo>
                  <a:lnTo>
                    <a:pt x="65405" y="52654"/>
                  </a:lnTo>
                  <a:lnTo>
                    <a:pt x="65874" y="52019"/>
                  </a:lnTo>
                  <a:close/>
                </a:path>
                <a:path w="69850" h="118109">
                  <a:moveTo>
                    <a:pt x="65951" y="89154"/>
                  </a:moveTo>
                  <a:lnTo>
                    <a:pt x="65786" y="89154"/>
                  </a:lnTo>
                  <a:lnTo>
                    <a:pt x="65671" y="89598"/>
                  </a:lnTo>
                  <a:lnTo>
                    <a:pt x="65824" y="89712"/>
                  </a:lnTo>
                  <a:lnTo>
                    <a:pt x="65874" y="89433"/>
                  </a:lnTo>
                  <a:lnTo>
                    <a:pt x="65951" y="89154"/>
                  </a:lnTo>
                  <a:close/>
                </a:path>
                <a:path w="69850" h="118109">
                  <a:moveTo>
                    <a:pt x="65989" y="91186"/>
                  </a:moveTo>
                  <a:lnTo>
                    <a:pt x="65544" y="91059"/>
                  </a:lnTo>
                  <a:lnTo>
                    <a:pt x="65468" y="91300"/>
                  </a:lnTo>
                  <a:lnTo>
                    <a:pt x="65989" y="91186"/>
                  </a:lnTo>
                  <a:close/>
                </a:path>
                <a:path w="69850" h="118109">
                  <a:moveTo>
                    <a:pt x="66116" y="86055"/>
                  </a:moveTo>
                  <a:lnTo>
                    <a:pt x="65887" y="86055"/>
                  </a:lnTo>
                  <a:lnTo>
                    <a:pt x="65849" y="86182"/>
                  </a:lnTo>
                  <a:lnTo>
                    <a:pt x="66116" y="86055"/>
                  </a:lnTo>
                  <a:close/>
                </a:path>
                <a:path w="69850" h="118109">
                  <a:moveTo>
                    <a:pt x="66192" y="55575"/>
                  </a:moveTo>
                  <a:lnTo>
                    <a:pt x="65544" y="55575"/>
                  </a:lnTo>
                  <a:lnTo>
                    <a:pt x="65506" y="53924"/>
                  </a:lnTo>
                  <a:lnTo>
                    <a:pt x="64655" y="53924"/>
                  </a:lnTo>
                  <a:lnTo>
                    <a:pt x="65227" y="53670"/>
                  </a:lnTo>
                  <a:lnTo>
                    <a:pt x="63436" y="53670"/>
                  </a:lnTo>
                  <a:lnTo>
                    <a:pt x="61683" y="54559"/>
                  </a:lnTo>
                  <a:lnTo>
                    <a:pt x="62534" y="55067"/>
                  </a:lnTo>
                  <a:lnTo>
                    <a:pt x="61887" y="55067"/>
                  </a:lnTo>
                  <a:lnTo>
                    <a:pt x="61988" y="55194"/>
                  </a:lnTo>
                  <a:lnTo>
                    <a:pt x="62268" y="55575"/>
                  </a:lnTo>
                  <a:lnTo>
                    <a:pt x="62141" y="55575"/>
                  </a:lnTo>
                  <a:lnTo>
                    <a:pt x="62458" y="55829"/>
                  </a:lnTo>
                  <a:lnTo>
                    <a:pt x="63068" y="56337"/>
                  </a:lnTo>
                  <a:lnTo>
                    <a:pt x="62992" y="56591"/>
                  </a:lnTo>
                  <a:lnTo>
                    <a:pt x="63144" y="56464"/>
                  </a:lnTo>
                  <a:lnTo>
                    <a:pt x="63601" y="56845"/>
                  </a:lnTo>
                  <a:lnTo>
                    <a:pt x="65468" y="56845"/>
                  </a:lnTo>
                  <a:lnTo>
                    <a:pt x="65747" y="56591"/>
                  </a:lnTo>
                  <a:lnTo>
                    <a:pt x="65925" y="56845"/>
                  </a:lnTo>
                  <a:lnTo>
                    <a:pt x="65976" y="56591"/>
                  </a:lnTo>
                  <a:lnTo>
                    <a:pt x="66001" y="56464"/>
                  </a:lnTo>
                  <a:lnTo>
                    <a:pt x="66027" y="56337"/>
                  </a:lnTo>
                  <a:lnTo>
                    <a:pt x="66141" y="55829"/>
                  </a:lnTo>
                  <a:lnTo>
                    <a:pt x="66192" y="55575"/>
                  </a:lnTo>
                  <a:close/>
                </a:path>
                <a:path w="69850" h="118109">
                  <a:moveTo>
                    <a:pt x="66205" y="67894"/>
                  </a:moveTo>
                  <a:lnTo>
                    <a:pt x="63474" y="67894"/>
                  </a:lnTo>
                  <a:lnTo>
                    <a:pt x="66052" y="68275"/>
                  </a:lnTo>
                  <a:lnTo>
                    <a:pt x="66205" y="67894"/>
                  </a:lnTo>
                  <a:close/>
                </a:path>
                <a:path w="69850" h="118109">
                  <a:moveTo>
                    <a:pt x="66395" y="45415"/>
                  </a:moveTo>
                  <a:lnTo>
                    <a:pt x="65265" y="44907"/>
                  </a:lnTo>
                  <a:lnTo>
                    <a:pt x="65747" y="44907"/>
                  </a:lnTo>
                  <a:lnTo>
                    <a:pt x="65506" y="44653"/>
                  </a:lnTo>
                  <a:lnTo>
                    <a:pt x="65392" y="44145"/>
                  </a:lnTo>
                  <a:lnTo>
                    <a:pt x="65341" y="43891"/>
                  </a:lnTo>
                  <a:lnTo>
                    <a:pt x="64617" y="43510"/>
                  </a:lnTo>
                  <a:lnTo>
                    <a:pt x="60871" y="43510"/>
                  </a:lnTo>
                  <a:lnTo>
                    <a:pt x="60261" y="44145"/>
                  </a:lnTo>
                  <a:lnTo>
                    <a:pt x="61887" y="43891"/>
                  </a:lnTo>
                  <a:lnTo>
                    <a:pt x="61836" y="44145"/>
                  </a:lnTo>
                  <a:lnTo>
                    <a:pt x="61722" y="44653"/>
                  </a:lnTo>
                  <a:lnTo>
                    <a:pt x="61645" y="44907"/>
                  </a:lnTo>
                  <a:lnTo>
                    <a:pt x="61442" y="45161"/>
                  </a:lnTo>
                  <a:lnTo>
                    <a:pt x="61645" y="45542"/>
                  </a:lnTo>
                  <a:lnTo>
                    <a:pt x="61404" y="45542"/>
                  </a:lnTo>
                  <a:lnTo>
                    <a:pt x="61429" y="45669"/>
                  </a:lnTo>
                  <a:lnTo>
                    <a:pt x="61531" y="46177"/>
                  </a:lnTo>
                  <a:lnTo>
                    <a:pt x="61569" y="46304"/>
                  </a:lnTo>
                  <a:lnTo>
                    <a:pt x="62090" y="46685"/>
                  </a:lnTo>
                  <a:lnTo>
                    <a:pt x="62357" y="46685"/>
                  </a:lnTo>
                  <a:lnTo>
                    <a:pt x="62052" y="47066"/>
                  </a:lnTo>
                  <a:lnTo>
                    <a:pt x="61569" y="47066"/>
                  </a:lnTo>
                  <a:lnTo>
                    <a:pt x="61874" y="47320"/>
                  </a:lnTo>
                  <a:lnTo>
                    <a:pt x="62052" y="47078"/>
                  </a:lnTo>
                  <a:lnTo>
                    <a:pt x="62293" y="47320"/>
                  </a:lnTo>
                  <a:lnTo>
                    <a:pt x="65544" y="47320"/>
                  </a:lnTo>
                  <a:lnTo>
                    <a:pt x="65938" y="46939"/>
                  </a:lnTo>
                  <a:lnTo>
                    <a:pt x="66192" y="46685"/>
                  </a:lnTo>
                  <a:lnTo>
                    <a:pt x="65671" y="46939"/>
                  </a:lnTo>
                  <a:lnTo>
                    <a:pt x="65468" y="46685"/>
                  </a:lnTo>
                  <a:lnTo>
                    <a:pt x="65341" y="46177"/>
                  </a:lnTo>
                  <a:lnTo>
                    <a:pt x="66395" y="45415"/>
                  </a:lnTo>
                  <a:close/>
                </a:path>
                <a:path w="69850" h="118109">
                  <a:moveTo>
                    <a:pt x="66484" y="32334"/>
                  </a:moveTo>
                  <a:lnTo>
                    <a:pt x="64655" y="32080"/>
                  </a:lnTo>
                  <a:lnTo>
                    <a:pt x="64160" y="31445"/>
                  </a:lnTo>
                  <a:lnTo>
                    <a:pt x="64084" y="32334"/>
                  </a:lnTo>
                  <a:lnTo>
                    <a:pt x="63627" y="31699"/>
                  </a:lnTo>
                  <a:lnTo>
                    <a:pt x="63347" y="31330"/>
                  </a:lnTo>
                  <a:lnTo>
                    <a:pt x="63068" y="31699"/>
                  </a:lnTo>
                  <a:lnTo>
                    <a:pt x="62992" y="31445"/>
                  </a:lnTo>
                  <a:lnTo>
                    <a:pt x="62903" y="31191"/>
                  </a:lnTo>
                  <a:lnTo>
                    <a:pt x="63068" y="31191"/>
                  </a:lnTo>
                  <a:lnTo>
                    <a:pt x="63550" y="30683"/>
                  </a:lnTo>
                  <a:lnTo>
                    <a:pt x="63677" y="31191"/>
                  </a:lnTo>
                  <a:lnTo>
                    <a:pt x="64566" y="31445"/>
                  </a:lnTo>
                  <a:lnTo>
                    <a:pt x="64439" y="31191"/>
                  </a:lnTo>
                  <a:lnTo>
                    <a:pt x="64325" y="30937"/>
                  </a:lnTo>
                  <a:lnTo>
                    <a:pt x="64198" y="30683"/>
                  </a:lnTo>
                  <a:lnTo>
                    <a:pt x="64071" y="30429"/>
                  </a:lnTo>
                  <a:lnTo>
                    <a:pt x="63944" y="30175"/>
                  </a:lnTo>
                  <a:lnTo>
                    <a:pt x="63881" y="30048"/>
                  </a:lnTo>
                  <a:lnTo>
                    <a:pt x="64528" y="30048"/>
                  </a:lnTo>
                  <a:lnTo>
                    <a:pt x="64439" y="29032"/>
                  </a:lnTo>
                  <a:lnTo>
                    <a:pt x="64401" y="28143"/>
                  </a:lnTo>
                  <a:lnTo>
                    <a:pt x="64452" y="27889"/>
                  </a:lnTo>
                  <a:lnTo>
                    <a:pt x="64541" y="27508"/>
                  </a:lnTo>
                  <a:lnTo>
                    <a:pt x="64604" y="27254"/>
                  </a:lnTo>
                  <a:lnTo>
                    <a:pt x="64681" y="26873"/>
                  </a:lnTo>
                  <a:lnTo>
                    <a:pt x="64770" y="26365"/>
                  </a:lnTo>
                  <a:lnTo>
                    <a:pt x="64693" y="24714"/>
                  </a:lnTo>
                  <a:lnTo>
                    <a:pt x="64325" y="24841"/>
                  </a:lnTo>
                  <a:lnTo>
                    <a:pt x="63957" y="24841"/>
                  </a:lnTo>
                  <a:lnTo>
                    <a:pt x="64046" y="24333"/>
                  </a:lnTo>
                  <a:lnTo>
                    <a:pt x="64211" y="24079"/>
                  </a:lnTo>
                  <a:lnTo>
                    <a:pt x="64528" y="24079"/>
                  </a:lnTo>
                  <a:lnTo>
                    <a:pt x="64122" y="23825"/>
                  </a:lnTo>
                  <a:lnTo>
                    <a:pt x="64693" y="23825"/>
                  </a:lnTo>
                  <a:lnTo>
                    <a:pt x="64617" y="23698"/>
                  </a:lnTo>
                  <a:lnTo>
                    <a:pt x="64008" y="23698"/>
                  </a:lnTo>
                  <a:lnTo>
                    <a:pt x="63957" y="23825"/>
                  </a:lnTo>
                  <a:lnTo>
                    <a:pt x="61112" y="23825"/>
                  </a:lnTo>
                  <a:lnTo>
                    <a:pt x="61772" y="24079"/>
                  </a:lnTo>
                  <a:lnTo>
                    <a:pt x="62166" y="24079"/>
                  </a:lnTo>
                  <a:lnTo>
                    <a:pt x="61963" y="24460"/>
                  </a:lnTo>
                  <a:lnTo>
                    <a:pt x="61264" y="24460"/>
                  </a:lnTo>
                  <a:lnTo>
                    <a:pt x="61061" y="24714"/>
                  </a:lnTo>
                  <a:lnTo>
                    <a:pt x="60629" y="24714"/>
                  </a:lnTo>
                  <a:lnTo>
                    <a:pt x="60553" y="24841"/>
                  </a:lnTo>
                  <a:lnTo>
                    <a:pt x="60198" y="25222"/>
                  </a:lnTo>
                  <a:lnTo>
                    <a:pt x="61112" y="24841"/>
                  </a:lnTo>
                  <a:lnTo>
                    <a:pt x="60960" y="24841"/>
                  </a:lnTo>
                  <a:lnTo>
                    <a:pt x="61112" y="24841"/>
                  </a:lnTo>
                  <a:lnTo>
                    <a:pt x="61404" y="24841"/>
                  </a:lnTo>
                  <a:lnTo>
                    <a:pt x="61277" y="24714"/>
                  </a:lnTo>
                  <a:lnTo>
                    <a:pt x="61823" y="24714"/>
                  </a:lnTo>
                  <a:lnTo>
                    <a:pt x="61760" y="24841"/>
                  </a:lnTo>
                  <a:lnTo>
                    <a:pt x="61722" y="30429"/>
                  </a:lnTo>
                  <a:lnTo>
                    <a:pt x="61645" y="30683"/>
                  </a:lnTo>
                  <a:lnTo>
                    <a:pt x="61569" y="30937"/>
                  </a:lnTo>
                  <a:lnTo>
                    <a:pt x="61480" y="31191"/>
                  </a:lnTo>
                  <a:lnTo>
                    <a:pt x="61214" y="31191"/>
                  </a:lnTo>
                  <a:lnTo>
                    <a:pt x="60820" y="30975"/>
                  </a:lnTo>
                  <a:lnTo>
                    <a:pt x="61722" y="30429"/>
                  </a:lnTo>
                  <a:lnTo>
                    <a:pt x="61722" y="24841"/>
                  </a:lnTo>
                  <a:lnTo>
                    <a:pt x="61480" y="24841"/>
                  </a:lnTo>
                  <a:lnTo>
                    <a:pt x="61112" y="25222"/>
                  </a:lnTo>
                  <a:lnTo>
                    <a:pt x="60198" y="25222"/>
                  </a:lnTo>
                  <a:lnTo>
                    <a:pt x="59715" y="25222"/>
                  </a:lnTo>
                  <a:lnTo>
                    <a:pt x="60794" y="25984"/>
                  </a:lnTo>
                  <a:lnTo>
                    <a:pt x="60299" y="25984"/>
                  </a:lnTo>
                  <a:lnTo>
                    <a:pt x="60413" y="26111"/>
                  </a:lnTo>
                  <a:lnTo>
                    <a:pt x="60629" y="26365"/>
                  </a:lnTo>
                  <a:lnTo>
                    <a:pt x="59982" y="26111"/>
                  </a:lnTo>
                  <a:lnTo>
                    <a:pt x="60553" y="26619"/>
                  </a:lnTo>
                  <a:lnTo>
                    <a:pt x="60109" y="26847"/>
                  </a:lnTo>
                  <a:lnTo>
                    <a:pt x="59829" y="26619"/>
                  </a:lnTo>
                  <a:lnTo>
                    <a:pt x="59842" y="26873"/>
                  </a:lnTo>
                  <a:lnTo>
                    <a:pt x="60058" y="26873"/>
                  </a:lnTo>
                  <a:lnTo>
                    <a:pt x="60464" y="27254"/>
                  </a:lnTo>
                  <a:lnTo>
                    <a:pt x="60579" y="27127"/>
                  </a:lnTo>
                  <a:lnTo>
                    <a:pt x="60794" y="26873"/>
                  </a:lnTo>
                  <a:lnTo>
                    <a:pt x="61518" y="27889"/>
                  </a:lnTo>
                  <a:lnTo>
                    <a:pt x="60706" y="27736"/>
                  </a:lnTo>
                  <a:lnTo>
                    <a:pt x="60706" y="29413"/>
                  </a:lnTo>
                  <a:lnTo>
                    <a:pt x="60185" y="29654"/>
                  </a:lnTo>
                  <a:lnTo>
                    <a:pt x="60261" y="29413"/>
                  </a:lnTo>
                  <a:lnTo>
                    <a:pt x="60388" y="29032"/>
                  </a:lnTo>
                  <a:lnTo>
                    <a:pt x="60706" y="29413"/>
                  </a:lnTo>
                  <a:lnTo>
                    <a:pt x="60706" y="27736"/>
                  </a:lnTo>
                  <a:lnTo>
                    <a:pt x="59575" y="27508"/>
                  </a:lnTo>
                  <a:lnTo>
                    <a:pt x="59664" y="27889"/>
                  </a:lnTo>
                  <a:lnTo>
                    <a:pt x="59778" y="28397"/>
                  </a:lnTo>
                  <a:lnTo>
                    <a:pt x="59817" y="28651"/>
                  </a:lnTo>
                  <a:lnTo>
                    <a:pt x="60147" y="28143"/>
                  </a:lnTo>
                  <a:lnTo>
                    <a:pt x="60147" y="29032"/>
                  </a:lnTo>
                  <a:lnTo>
                    <a:pt x="59893" y="29286"/>
                  </a:lnTo>
                  <a:lnTo>
                    <a:pt x="60007" y="29794"/>
                  </a:lnTo>
                  <a:lnTo>
                    <a:pt x="60058" y="30048"/>
                  </a:lnTo>
                  <a:lnTo>
                    <a:pt x="60147" y="29794"/>
                  </a:lnTo>
                  <a:lnTo>
                    <a:pt x="60998" y="29794"/>
                  </a:lnTo>
                  <a:lnTo>
                    <a:pt x="61201" y="30175"/>
                  </a:lnTo>
                  <a:lnTo>
                    <a:pt x="60706" y="30175"/>
                  </a:lnTo>
                  <a:lnTo>
                    <a:pt x="60591" y="30683"/>
                  </a:lnTo>
                  <a:lnTo>
                    <a:pt x="60464" y="31191"/>
                  </a:lnTo>
                  <a:lnTo>
                    <a:pt x="60769" y="31000"/>
                  </a:lnTo>
                  <a:lnTo>
                    <a:pt x="60858" y="31191"/>
                  </a:lnTo>
                  <a:lnTo>
                    <a:pt x="60960" y="31445"/>
                  </a:lnTo>
                  <a:lnTo>
                    <a:pt x="60388" y="31445"/>
                  </a:lnTo>
                  <a:lnTo>
                    <a:pt x="60833" y="31826"/>
                  </a:lnTo>
                  <a:lnTo>
                    <a:pt x="60756" y="32080"/>
                  </a:lnTo>
                  <a:lnTo>
                    <a:pt x="60642" y="32334"/>
                  </a:lnTo>
                  <a:lnTo>
                    <a:pt x="60591" y="32461"/>
                  </a:lnTo>
                  <a:lnTo>
                    <a:pt x="61480" y="32461"/>
                  </a:lnTo>
                  <a:lnTo>
                    <a:pt x="61518" y="32969"/>
                  </a:lnTo>
                  <a:lnTo>
                    <a:pt x="61506" y="33604"/>
                  </a:lnTo>
                  <a:lnTo>
                    <a:pt x="61188" y="33604"/>
                  </a:lnTo>
                  <a:lnTo>
                    <a:pt x="61506" y="33604"/>
                  </a:lnTo>
                  <a:lnTo>
                    <a:pt x="61506" y="32969"/>
                  </a:lnTo>
                  <a:lnTo>
                    <a:pt x="61087" y="32969"/>
                  </a:lnTo>
                  <a:lnTo>
                    <a:pt x="61188" y="33223"/>
                  </a:lnTo>
                  <a:lnTo>
                    <a:pt x="61328" y="33223"/>
                  </a:lnTo>
                  <a:lnTo>
                    <a:pt x="61239" y="33350"/>
                  </a:lnTo>
                  <a:lnTo>
                    <a:pt x="60807" y="33350"/>
                  </a:lnTo>
                  <a:lnTo>
                    <a:pt x="60464" y="33223"/>
                  </a:lnTo>
                  <a:lnTo>
                    <a:pt x="61112" y="33223"/>
                  </a:lnTo>
                  <a:lnTo>
                    <a:pt x="61061" y="32969"/>
                  </a:lnTo>
                  <a:lnTo>
                    <a:pt x="61036" y="32842"/>
                  </a:lnTo>
                  <a:lnTo>
                    <a:pt x="60388" y="32842"/>
                  </a:lnTo>
                  <a:lnTo>
                    <a:pt x="60223" y="32969"/>
                  </a:lnTo>
                  <a:lnTo>
                    <a:pt x="60058" y="33096"/>
                  </a:lnTo>
                  <a:lnTo>
                    <a:pt x="59893" y="33223"/>
                  </a:lnTo>
                  <a:lnTo>
                    <a:pt x="60134" y="33223"/>
                  </a:lnTo>
                  <a:lnTo>
                    <a:pt x="60350" y="33604"/>
                  </a:lnTo>
                  <a:lnTo>
                    <a:pt x="60642" y="33858"/>
                  </a:lnTo>
                  <a:lnTo>
                    <a:pt x="60756" y="33985"/>
                  </a:lnTo>
                  <a:lnTo>
                    <a:pt x="61201" y="34493"/>
                  </a:lnTo>
                  <a:lnTo>
                    <a:pt x="64897" y="34493"/>
                  </a:lnTo>
                  <a:lnTo>
                    <a:pt x="64617" y="33985"/>
                  </a:lnTo>
                  <a:lnTo>
                    <a:pt x="65036" y="33604"/>
                  </a:lnTo>
                  <a:lnTo>
                    <a:pt x="66484" y="32334"/>
                  </a:lnTo>
                  <a:close/>
                </a:path>
                <a:path w="69850" h="118109">
                  <a:moveTo>
                    <a:pt x="66522" y="43256"/>
                  </a:moveTo>
                  <a:lnTo>
                    <a:pt x="64719" y="42113"/>
                  </a:lnTo>
                  <a:lnTo>
                    <a:pt x="63919" y="41605"/>
                  </a:lnTo>
                  <a:lnTo>
                    <a:pt x="65468" y="41605"/>
                  </a:lnTo>
                  <a:lnTo>
                    <a:pt x="65366" y="40716"/>
                  </a:lnTo>
                  <a:lnTo>
                    <a:pt x="65341" y="40462"/>
                  </a:lnTo>
                  <a:lnTo>
                    <a:pt x="65506" y="40462"/>
                  </a:lnTo>
                  <a:lnTo>
                    <a:pt x="65582" y="39827"/>
                  </a:lnTo>
                  <a:lnTo>
                    <a:pt x="64554" y="39319"/>
                  </a:lnTo>
                  <a:lnTo>
                    <a:pt x="65062" y="39319"/>
                  </a:lnTo>
                  <a:lnTo>
                    <a:pt x="65379" y="38303"/>
                  </a:lnTo>
                  <a:lnTo>
                    <a:pt x="64490" y="37541"/>
                  </a:lnTo>
                  <a:lnTo>
                    <a:pt x="60667" y="37541"/>
                  </a:lnTo>
                  <a:lnTo>
                    <a:pt x="60667" y="38303"/>
                  </a:lnTo>
                  <a:lnTo>
                    <a:pt x="60185" y="38811"/>
                  </a:lnTo>
                  <a:lnTo>
                    <a:pt x="60667" y="39319"/>
                  </a:lnTo>
                  <a:lnTo>
                    <a:pt x="60960" y="39319"/>
                  </a:lnTo>
                  <a:lnTo>
                    <a:pt x="61277" y="40208"/>
                  </a:lnTo>
                  <a:lnTo>
                    <a:pt x="61391" y="40462"/>
                  </a:lnTo>
                  <a:lnTo>
                    <a:pt x="61506" y="40716"/>
                  </a:lnTo>
                  <a:lnTo>
                    <a:pt x="61264" y="40716"/>
                  </a:lnTo>
                  <a:lnTo>
                    <a:pt x="60667" y="40462"/>
                  </a:lnTo>
                  <a:lnTo>
                    <a:pt x="60502" y="40716"/>
                  </a:lnTo>
                  <a:lnTo>
                    <a:pt x="60871" y="40970"/>
                  </a:lnTo>
                  <a:lnTo>
                    <a:pt x="61645" y="41605"/>
                  </a:lnTo>
                  <a:lnTo>
                    <a:pt x="61112" y="42113"/>
                  </a:lnTo>
                  <a:lnTo>
                    <a:pt x="60998" y="41605"/>
                  </a:lnTo>
                  <a:lnTo>
                    <a:pt x="59855" y="43383"/>
                  </a:lnTo>
                  <a:lnTo>
                    <a:pt x="65963" y="43383"/>
                  </a:lnTo>
                  <a:lnTo>
                    <a:pt x="66522" y="43256"/>
                  </a:lnTo>
                  <a:close/>
                </a:path>
                <a:path w="69850" h="118109">
                  <a:moveTo>
                    <a:pt x="66675" y="68910"/>
                  </a:moveTo>
                  <a:lnTo>
                    <a:pt x="62992" y="68910"/>
                  </a:lnTo>
                  <a:lnTo>
                    <a:pt x="64046" y="69418"/>
                  </a:lnTo>
                  <a:lnTo>
                    <a:pt x="63068" y="69418"/>
                  </a:lnTo>
                  <a:lnTo>
                    <a:pt x="62903" y="69545"/>
                  </a:lnTo>
                  <a:lnTo>
                    <a:pt x="62941" y="69672"/>
                  </a:lnTo>
                  <a:lnTo>
                    <a:pt x="62941" y="69545"/>
                  </a:lnTo>
                  <a:lnTo>
                    <a:pt x="66636" y="69545"/>
                  </a:lnTo>
                  <a:lnTo>
                    <a:pt x="66675" y="68910"/>
                  </a:lnTo>
                  <a:close/>
                </a:path>
                <a:path w="69850" h="118109">
                  <a:moveTo>
                    <a:pt x="66687" y="68529"/>
                  </a:moveTo>
                  <a:lnTo>
                    <a:pt x="65938" y="68529"/>
                  </a:lnTo>
                  <a:lnTo>
                    <a:pt x="64160" y="68376"/>
                  </a:lnTo>
                  <a:lnTo>
                    <a:pt x="64122" y="68783"/>
                  </a:lnTo>
                  <a:lnTo>
                    <a:pt x="66675" y="68783"/>
                  </a:lnTo>
                  <a:lnTo>
                    <a:pt x="66687" y="68529"/>
                  </a:lnTo>
                  <a:close/>
                </a:path>
                <a:path w="69850" h="118109">
                  <a:moveTo>
                    <a:pt x="66725" y="67005"/>
                  </a:moveTo>
                  <a:lnTo>
                    <a:pt x="66471" y="66751"/>
                  </a:lnTo>
                  <a:lnTo>
                    <a:pt x="66078" y="66370"/>
                  </a:lnTo>
                  <a:lnTo>
                    <a:pt x="66433" y="66370"/>
                  </a:lnTo>
                  <a:lnTo>
                    <a:pt x="66281" y="66243"/>
                  </a:lnTo>
                  <a:lnTo>
                    <a:pt x="65671" y="65735"/>
                  </a:lnTo>
                  <a:lnTo>
                    <a:pt x="66078" y="65735"/>
                  </a:lnTo>
                  <a:lnTo>
                    <a:pt x="66027" y="65481"/>
                  </a:lnTo>
                  <a:lnTo>
                    <a:pt x="65506" y="65100"/>
                  </a:lnTo>
                  <a:lnTo>
                    <a:pt x="62877" y="65100"/>
                  </a:lnTo>
                  <a:lnTo>
                    <a:pt x="62915" y="65735"/>
                  </a:lnTo>
                  <a:lnTo>
                    <a:pt x="62369" y="65735"/>
                  </a:lnTo>
                  <a:lnTo>
                    <a:pt x="65328" y="67005"/>
                  </a:lnTo>
                  <a:lnTo>
                    <a:pt x="64897" y="67005"/>
                  </a:lnTo>
                  <a:lnTo>
                    <a:pt x="63144" y="67513"/>
                  </a:lnTo>
                  <a:lnTo>
                    <a:pt x="63055" y="67386"/>
                  </a:lnTo>
                  <a:lnTo>
                    <a:pt x="62826" y="67068"/>
                  </a:lnTo>
                  <a:lnTo>
                    <a:pt x="63995" y="66840"/>
                  </a:lnTo>
                  <a:lnTo>
                    <a:pt x="62331" y="66471"/>
                  </a:lnTo>
                  <a:lnTo>
                    <a:pt x="62903" y="66725"/>
                  </a:lnTo>
                  <a:lnTo>
                    <a:pt x="62826" y="66878"/>
                  </a:lnTo>
                  <a:lnTo>
                    <a:pt x="62699" y="66878"/>
                  </a:lnTo>
                  <a:lnTo>
                    <a:pt x="62623" y="67132"/>
                  </a:lnTo>
                  <a:lnTo>
                    <a:pt x="62598" y="67513"/>
                  </a:lnTo>
                  <a:lnTo>
                    <a:pt x="62788" y="67767"/>
                  </a:lnTo>
                  <a:lnTo>
                    <a:pt x="63487" y="67513"/>
                  </a:lnTo>
                  <a:lnTo>
                    <a:pt x="63919" y="67513"/>
                  </a:lnTo>
                  <a:lnTo>
                    <a:pt x="66522" y="67767"/>
                  </a:lnTo>
                  <a:lnTo>
                    <a:pt x="66014" y="67386"/>
                  </a:lnTo>
                  <a:lnTo>
                    <a:pt x="65633" y="67132"/>
                  </a:lnTo>
                  <a:lnTo>
                    <a:pt x="66230" y="66751"/>
                  </a:lnTo>
                  <a:lnTo>
                    <a:pt x="66725" y="67005"/>
                  </a:lnTo>
                  <a:close/>
                </a:path>
                <a:path w="69850" h="118109">
                  <a:moveTo>
                    <a:pt x="66802" y="48082"/>
                  </a:moveTo>
                  <a:lnTo>
                    <a:pt x="65760" y="47447"/>
                  </a:lnTo>
                  <a:lnTo>
                    <a:pt x="61925" y="47447"/>
                  </a:lnTo>
                  <a:lnTo>
                    <a:pt x="61874" y="47320"/>
                  </a:lnTo>
                  <a:lnTo>
                    <a:pt x="61785" y="47447"/>
                  </a:lnTo>
                  <a:lnTo>
                    <a:pt x="61607" y="47701"/>
                  </a:lnTo>
                  <a:lnTo>
                    <a:pt x="61391" y="47701"/>
                  </a:lnTo>
                  <a:lnTo>
                    <a:pt x="61188" y="47701"/>
                  </a:lnTo>
                  <a:lnTo>
                    <a:pt x="61036" y="47701"/>
                  </a:lnTo>
                  <a:lnTo>
                    <a:pt x="60261" y="48082"/>
                  </a:lnTo>
                  <a:lnTo>
                    <a:pt x="60477" y="48336"/>
                  </a:lnTo>
                  <a:lnTo>
                    <a:pt x="60693" y="48463"/>
                  </a:lnTo>
                  <a:lnTo>
                    <a:pt x="60807" y="48336"/>
                  </a:lnTo>
                  <a:lnTo>
                    <a:pt x="61137" y="47980"/>
                  </a:lnTo>
                  <a:lnTo>
                    <a:pt x="61277" y="48158"/>
                  </a:lnTo>
                  <a:lnTo>
                    <a:pt x="61150" y="48336"/>
                  </a:lnTo>
                  <a:lnTo>
                    <a:pt x="61290" y="48336"/>
                  </a:lnTo>
                  <a:lnTo>
                    <a:pt x="61302" y="48183"/>
                  </a:lnTo>
                  <a:lnTo>
                    <a:pt x="61531" y="48336"/>
                  </a:lnTo>
                  <a:lnTo>
                    <a:pt x="61328" y="48082"/>
                  </a:lnTo>
                  <a:lnTo>
                    <a:pt x="61468" y="48082"/>
                  </a:lnTo>
                  <a:lnTo>
                    <a:pt x="61925" y="48082"/>
                  </a:lnTo>
                  <a:lnTo>
                    <a:pt x="66802" y="48082"/>
                  </a:lnTo>
                  <a:close/>
                </a:path>
                <a:path w="69850" h="118109">
                  <a:moveTo>
                    <a:pt x="66840" y="96583"/>
                  </a:moveTo>
                  <a:lnTo>
                    <a:pt x="66598" y="95935"/>
                  </a:lnTo>
                  <a:lnTo>
                    <a:pt x="66230" y="96304"/>
                  </a:lnTo>
                  <a:lnTo>
                    <a:pt x="66484" y="96266"/>
                  </a:lnTo>
                  <a:lnTo>
                    <a:pt x="66395" y="96621"/>
                  </a:lnTo>
                  <a:lnTo>
                    <a:pt x="66687" y="96545"/>
                  </a:lnTo>
                  <a:lnTo>
                    <a:pt x="66840" y="96583"/>
                  </a:lnTo>
                  <a:close/>
                </a:path>
                <a:path w="69850" h="118109">
                  <a:moveTo>
                    <a:pt x="66890" y="91909"/>
                  </a:moveTo>
                  <a:lnTo>
                    <a:pt x="66725" y="91795"/>
                  </a:lnTo>
                  <a:lnTo>
                    <a:pt x="66890" y="91909"/>
                  </a:lnTo>
                  <a:close/>
                </a:path>
                <a:path w="69850" h="118109">
                  <a:moveTo>
                    <a:pt x="66967" y="48717"/>
                  </a:moveTo>
                  <a:lnTo>
                    <a:pt x="66154" y="49225"/>
                  </a:lnTo>
                  <a:lnTo>
                    <a:pt x="65925" y="49225"/>
                  </a:lnTo>
                  <a:lnTo>
                    <a:pt x="65824" y="48844"/>
                  </a:lnTo>
                  <a:lnTo>
                    <a:pt x="66687" y="48844"/>
                  </a:lnTo>
                  <a:lnTo>
                    <a:pt x="66700" y="48717"/>
                  </a:lnTo>
                  <a:lnTo>
                    <a:pt x="66725" y="48463"/>
                  </a:lnTo>
                  <a:lnTo>
                    <a:pt x="66865" y="48336"/>
                  </a:lnTo>
                  <a:lnTo>
                    <a:pt x="61772" y="48336"/>
                  </a:lnTo>
                  <a:lnTo>
                    <a:pt x="61925" y="48082"/>
                  </a:lnTo>
                  <a:lnTo>
                    <a:pt x="61518" y="48717"/>
                  </a:lnTo>
                  <a:lnTo>
                    <a:pt x="61671" y="48844"/>
                  </a:lnTo>
                  <a:lnTo>
                    <a:pt x="61264" y="48844"/>
                  </a:lnTo>
                  <a:lnTo>
                    <a:pt x="61442" y="49225"/>
                  </a:lnTo>
                  <a:lnTo>
                    <a:pt x="61480" y="49606"/>
                  </a:lnTo>
                  <a:lnTo>
                    <a:pt x="60833" y="49606"/>
                  </a:lnTo>
                  <a:lnTo>
                    <a:pt x="61036" y="49987"/>
                  </a:lnTo>
                  <a:lnTo>
                    <a:pt x="65189" y="49987"/>
                  </a:lnTo>
                  <a:lnTo>
                    <a:pt x="66243" y="49606"/>
                  </a:lnTo>
                  <a:lnTo>
                    <a:pt x="66357" y="49225"/>
                  </a:lnTo>
                  <a:lnTo>
                    <a:pt x="66624" y="49225"/>
                  </a:lnTo>
                  <a:lnTo>
                    <a:pt x="66954" y="48844"/>
                  </a:lnTo>
                  <a:lnTo>
                    <a:pt x="66967" y="48717"/>
                  </a:lnTo>
                  <a:close/>
                </a:path>
                <a:path w="69850" h="118109">
                  <a:moveTo>
                    <a:pt x="67068" y="76530"/>
                  </a:moveTo>
                  <a:lnTo>
                    <a:pt x="66560" y="75895"/>
                  </a:lnTo>
                  <a:lnTo>
                    <a:pt x="66789" y="75641"/>
                  </a:lnTo>
                  <a:lnTo>
                    <a:pt x="63347" y="75641"/>
                  </a:lnTo>
                  <a:lnTo>
                    <a:pt x="63233" y="75514"/>
                  </a:lnTo>
                  <a:lnTo>
                    <a:pt x="62992" y="75260"/>
                  </a:lnTo>
                  <a:lnTo>
                    <a:pt x="62865" y="75514"/>
                  </a:lnTo>
                  <a:lnTo>
                    <a:pt x="62801" y="75641"/>
                  </a:lnTo>
                  <a:lnTo>
                    <a:pt x="62153" y="75641"/>
                  </a:lnTo>
                  <a:lnTo>
                    <a:pt x="63919" y="76022"/>
                  </a:lnTo>
                  <a:lnTo>
                    <a:pt x="63271" y="76530"/>
                  </a:lnTo>
                  <a:lnTo>
                    <a:pt x="67068" y="76530"/>
                  </a:lnTo>
                  <a:close/>
                </a:path>
                <a:path w="69850" h="118109">
                  <a:moveTo>
                    <a:pt x="67132" y="57861"/>
                  </a:moveTo>
                  <a:lnTo>
                    <a:pt x="65189" y="57861"/>
                  </a:lnTo>
                  <a:lnTo>
                    <a:pt x="65011" y="57607"/>
                  </a:lnTo>
                  <a:lnTo>
                    <a:pt x="64770" y="57607"/>
                  </a:lnTo>
                  <a:lnTo>
                    <a:pt x="64566" y="57607"/>
                  </a:lnTo>
                  <a:lnTo>
                    <a:pt x="64566" y="57823"/>
                  </a:lnTo>
                  <a:lnTo>
                    <a:pt x="64414" y="57988"/>
                  </a:lnTo>
                  <a:lnTo>
                    <a:pt x="64046" y="57861"/>
                  </a:lnTo>
                  <a:lnTo>
                    <a:pt x="64528" y="57861"/>
                  </a:lnTo>
                  <a:lnTo>
                    <a:pt x="64566" y="57607"/>
                  </a:lnTo>
                  <a:lnTo>
                    <a:pt x="64274" y="57607"/>
                  </a:lnTo>
                  <a:lnTo>
                    <a:pt x="63881" y="57607"/>
                  </a:lnTo>
                  <a:lnTo>
                    <a:pt x="63309" y="57607"/>
                  </a:lnTo>
                  <a:lnTo>
                    <a:pt x="63030" y="57607"/>
                  </a:lnTo>
                  <a:lnTo>
                    <a:pt x="62293" y="57861"/>
                  </a:lnTo>
                  <a:lnTo>
                    <a:pt x="62585" y="57861"/>
                  </a:lnTo>
                  <a:lnTo>
                    <a:pt x="62522" y="57988"/>
                  </a:lnTo>
                  <a:lnTo>
                    <a:pt x="63461" y="57988"/>
                  </a:lnTo>
                  <a:lnTo>
                    <a:pt x="63347" y="58496"/>
                  </a:lnTo>
                  <a:lnTo>
                    <a:pt x="66687" y="58496"/>
                  </a:lnTo>
                  <a:lnTo>
                    <a:pt x="67106" y="58242"/>
                  </a:lnTo>
                  <a:lnTo>
                    <a:pt x="67132" y="57861"/>
                  </a:lnTo>
                  <a:close/>
                </a:path>
                <a:path w="69850" h="118109">
                  <a:moveTo>
                    <a:pt x="67170" y="59131"/>
                  </a:moveTo>
                  <a:lnTo>
                    <a:pt x="66357" y="58623"/>
                  </a:lnTo>
                  <a:lnTo>
                    <a:pt x="63347" y="58496"/>
                  </a:lnTo>
                  <a:lnTo>
                    <a:pt x="63271" y="58242"/>
                  </a:lnTo>
                  <a:lnTo>
                    <a:pt x="62407" y="58242"/>
                  </a:lnTo>
                  <a:lnTo>
                    <a:pt x="62293" y="58496"/>
                  </a:lnTo>
                  <a:lnTo>
                    <a:pt x="62179" y="58750"/>
                  </a:lnTo>
                  <a:lnTo>
                    <a:pt x="62941" y="59512"/>
                  </a:lnTo>
                  <a:lnTo>
                    <a:pt x="64046" y="60020"/>
                  </a:lnTo>
                  <a:lnTo>
                    <a:pt x="64084" y="60147"/>
                  </a:lnTo>
                  <a:lnTo>
                    <a:pt x="64363" y="61036"/>
                  </a:lnTo>
                  <a:lnTo>
                    <a:pt x="63842" y="60782"/>
                  </a:lnTo>
                  <a:lnTo>
                    <a:pt x="63512" y="61036"/>
                  </a:lnTo>
                  <a:lnTo>
                    <a:pt x="63271" y="61036"/>
                  </a:lnTo>
                  <a:lnTo>
                    <a:pt x="63182" y="61290"/>
                  </a:lnTo>
                  <a:lnTo>
                    <a:pt x="62941" y="61925"/>
                  </a:lnTo>
                  <a:lnTo>
                    <a:pt x="63271" y="62306"/>
                  </a:lnTo>
                  <a:lnTo>
                    <a:pt x="62585" y="62306"/>
                  </a:lnTo>
                  <a:lnTo>
                    <a:pt x="62623" y="61798"/>
                  </a:lnTo>
                  <a:lnTo>
                    <a:pt x="61887" y="62433"/>
                  </a:lnTo>
                  <a:lnTo>
                    <a:pt x="63842" y="62433"/>
                  </a:lnTo>
                  <a:lnTo>
                    <a:pt x="63385" y="62814"/>
                  </a:lnTo>
                  <a:lnTo>
                    <a:pt x="63106" y="62814"/>
                  </a:lnTo>
                  <a:lnTo>
                    <a:pt x="63233" y="62941"/>
                  </a:lnTo>
                  <a:lnTo>
                    <a:pt x="63474" y="62941"/>
                  </a:lnTo>
                  <a:lnTo>
                    <a:pt x="63271" y="63576"/>
                  </a:lnTo>
                  <a:lnTo>
                    <a:pt x="62903" y="63576"/>
                  </a:lnTo>
                  <a:lnTo>
                    <a:pt x="62877" y="64973"/>
                  </a:lnTo>
                  <a:lnTo>
                    <a:pt x="65824" y="64973"/>
                  </a:lnTo>
                  <a:lnTo>
                    <a:pt x="66560" y="64465"/>
                  </a:lnTo>
                  <a:lnTo>
                    <a:pt x="66471" y="64211"/>
                  </a:lnTo>
                  <a:lnTo>
                    <a:pt x="65824" y="62306"/>
                  </a:lnTo>
                  <a:lnTo>
                    <a:pt x="66306" y="61290"/>
                  </a:lnTo>
                  <a:lnTo>
                    <a:pt x="66421" y="61036"/>
                  </a:lnTo>
                  <a:lnTo>
                    <a:pt x="65303" y="61290"/>
                  </a:lnTo>
                  <a:lnTo>
                    <a:pt x="67170" y="60147"/>
                  </a:lnTo>
                  <a:lnTo>
                    <a:pt x="66357" y="60147"/>
                  </a:lnTo>
                  <a:lnTo>
                    <a:pt x="66484" y="59893"/>
                  </a:lnTo>
                  <a:lnTo>
                    <a:pt x="66700" y="60020"/>
                  </a:lnTo>
                  <a:lnTo>
                    <a:pt x="66636" y="59893"/>
                  </a:lnTo>
                  <a:lnTo>
                    <a:pt x="66433" y="59512"/>
                  </a:lnTo>
                  <a:lnTo>
                    <a:pt x="67170" y="59131"/>
                  </a:lnTo>
                  <a:close/>
                </a:path>
                <a:path w="69850" h="118109">
                  <a:moveTo>
                    <a:pt x="67208" y="91630"/>
                  </a:moveTo>
                  <a:lnTo>
                    <a:pt x="66802" y="91059"/>
                  </a:lnTo>
                  <a:lnTo>
                    <a:pt x="66395" y="91097"/>
                  </a:lnTo>
                  <a:lnTo>
                    <a:pt x="66522" y="91338"/>
                  </a:lnTo>
                  <a:lnTo>
                    <a:pt x="66598" y="91592"/>
                  </a:lnTo>
                  <a:lnTo>
                    <a:pt x="67208" y="91630"/>
                  </a:lnTo>
                  <a:close/>
                </a:path>
                <a:path w="69850" h="118109">
                  <a:moveTo>
                    <a:pt x="67576" y="97802"/>
                  </a:moveTo>
                  <a:lnTo>
                    <a:pt x="67373" y="97764"/>
                  </a:lnTo>
                  <a:lnTo>
                    <a:pt x="67538" y="97929"/>
                  </a:lnTo>
                  <a:lnTo>
                    <a:pt x="67576" y="97802"/>
                  </a:lnTo>
                  <a:close/>
                </a:path>
                <a:path w="69850" h="118109">
                  <a:moveTo>
                    <a:pt x="67614" y="70688"/>
                  </a:moveTo>
                  <a:lnTo>
                    <a:pt x="66636" y="70688"/>
                  </a:lnTo>
                  <a:lnTo>
                    <a:pt x="67297" y="70307"/>
                  </a:lnTo>
                  <a:lnTo>
                    <a:pt x="66941" y="70180"/>
                  </a:lnTo>
                  <a:lnTo>
                    <a:pt x="66230" y="69926"/>
                  </a:lnTo>
                  <a:lnTo>
                    <a:pt x="67043" y="69672"/>
                  </a:lnTo>
                  <a:lnTo>
                    <a:pt x="62941" y="69672"/>
                  </a:lnTo>
                  <a:lnTo>
                    <a:pt x="62865" y="70561"/>
                  </a:lnTo>
                  <a:lnTo>
                    <a:pt x="63106" y="70180"/>
                  </a:lnTo>
                  <a:lnTo>
                    <a:pt x="63004" y="70942"/>
                  </a:lnTo>
                  <a:lnTo>
                    <a:pt x="64731" y="71069"/>
                  </a:lnTo>
                  <a:lnTo>
                    <a:pt x="64731" y="70942"/>
                  </a:lnTo>
                  <a:lnTo>
                    <a:pt x="67449" y="70942"/>
                  </a:lnTo>
                  <a:lnTo>
                    <a:pt x="67614" y="70688"/>
                  </a:lnTo>
                  <a:close/>
                </a:path>
                <a:path w="69850" h="118109">
                  <a:moveTo>
                    <a:pt x="67856" y="98374"/>
                  </a:moveTo>
                  <a:lnTo>
                    <a:pt x="67538" y="97929"/>
                  </a:lnTo>
                  <a:lnTo>
                    <a:pt x="67449" y="98336"/>
                  </a:lnTo>
                  <a:lnTo>
                    <a:pt x="67576" y="98336"/>
                  </a:lnTo>
                  <a:lnTo>
                    <a:pt x="67741" y="98247"/>
                  </a:lnTo>
                  <a:lnTo>
                    <a:pt x="67856" y="98374"/>
                  </a:lnTo>
                  <a:close/>
                </a:path>
                <a:path w="69850" h="118109">
                  <a:moveTo>
                    <a:pt x="67856" y="85547"/>
                  </a:moveTo>
                  <a:lnTo>
                    <a:pt x="67805" y="85420"/>
                  </a:lnTo>
                  <a:lnTo>
                    <a:pt x="67614" y="84912"/>
                  </a:lnTo>
                  <a:lnTo>
                    <a:pt x="67691" y="84531"/>
                  </a:lnTo>
                  <a:lnTo>
                    <a:pt x="67779" y="84023"/>
                  </a:lnTo>
                  <a:lnTo>
                    <a:pt x="66929" y="83261"/>
                  </a:lnTo>
                  <a:lnTo>
                    <a:pt x="67437" y="82626"/>
                  </a:lnTo>
                  <a:lnTo>
                    <a:pt x="64820" y="82626"/>
                  </a:lnTo>
                  <a:lnTo>
                    <a:pt x="64681" y="82880"/>
                  </a:lnTo>
                  <a:lnTo>
                    <a:pt x="65379" y="82880"/>
                  </a:lnTo>
                  <a:lnTo>
                    <a:pt x="66319" y="83515"/>
                  </a:lnTo>
                  <a:lnTo>
                    <a:pt x="66725" y="84277"/>
                  </a:lnTo>
                  <a:lnTo>
                    <a:pt x="66827" y="84531"/>
                  </a:lnTo>
                  <a:lnTo>
                    <a:pt x="66967" y="84912"/>
                  </a:lnTo>
                  <a:lnTo>
                    <a:pt x="66192" y="84531"/>
                  </a:lnTo>
                  <a:lnTo>
                    <a:pt x="66192" y="85801"/>
                  </a:lnTo>
                  <a:lnTo>
                    <a:pt x="66014" y="85801"/>
                  </a:lnTo>
                  <a:lnTo>
                    <a:pt x="65633" y="85801"/>
                  </a:lnTo>
                  <a:lnTo>
                    <a:pt x="65633" y="86055"/>
                  </a:lnTo>
                  <a:lnTo>
                    <a:pt x="65379" y="86055"/>
                  </a:lnTo>
                  <a:lnTo>
                    <a:pt x="65608" y="86029"/>
                  </a:lnTo>
                  <a:lnTo>
                    <a:pt x="65633" y="85801"/>
                  </a:lnTo>
                  <a:lnTo>
                    <a:pt x="65506" y="85547"/>
                  </a:lnTo>
                  <a:lnTo>
                    <a:pt x="65176" y="85801"/>
                  </a:lnTo>
                  <a:lnTo>
                    <a:pt x="65278" y="86182"/>
                  </a:lnTo>
                  <a:lnTo>
                    <a:pt x="65328" y="86436"/>
                  </a:lnTo>
                  <a:lnTo>
                    <a:pt x="65582" y="86309"/>
                  </a:lnTo>
                  <a:lnTo>
                    <a:pt x="65633" y="86436"/>
                  </a:lnTo>
                  <a:lnTo>
                    <a:pt x="67398" y="86436"/>
                  </a:lnTo>
                  <a:lnTo>
                    <a:pt x="67538" y="86182"/>
                  </a:lnTo>
                  <a:lnTo>
                    <a:pt x="65849" y="86182"/>
                  </a:lnTo>
                  <a:lnTo>
                    <a:pt x="65887" y="86055"/>
                  </a:lnTo>
                  <a:lnTo>
                    <a:pt x="67005" y="85801"/>
                  </a:lnTo>
                  <a:lnTo>
                    <a:pt x="67754" y="85686"/>
                  </a:lnTo>
                  <a:lnTo>
                    <a:pt x="67538" y="85547"/>
                  </a:lnTo>
                  <a:lnTo>
                    <a:pt x="67856" y="85547"/>
                  </a:lnTo>
                  <a:close/>
                </a:path>
                <a:path w="69850" h="118109">
                  <a:moveTo>
                    <a:pt x="67906" y="93129"/>
                  </a:moveTo>
                  <a:close/>
                </a:path>
                <a:path w="69850" h="118109">
                  <a:moveTo>
                    <a:pt x="67945" y="82969"/>
                  </a:moveTo>
                  <a:lnTo>
                    <a:pt x="67703" y="83299"/>
                  </a:lnTo>
                  <a:lnTo>
                    <a:pt x="67335" y="83540"/>
                  </a:lnTo>
                  <a:lnTo>
                    <a:pt x="67703" y="83578"/>
                  </a:lnTo>
                  <a:lnTo>
                    <a:pt x="67856" y="83337"/>
                  </a:lnTo>
                  <a:lnTo>
                    <a:pt x="67945" y="83134"/>
                  </a:lnTo>
                  <a:lnTo>
                    <a:pt x="67945" y="82969"/>
                  </a:lnTo>
                  <a:close/>
                </a:path>
                <a:path w="69850" h="118109">
                  <a:moveTo>
                    <a:pt x="67995" y="73863"/>
                  </a:moveTo>
                  <a:lnTo>
                    <a:pt x="66167" y="72847"/>
                  </a:lnTo>
                  <a:lnTo>
                    <a:pt x="66522" y="72847"/>
                  </a:lnTo>
                  <a:lnTo>
                    <a:pt x="67246" y="72085"/>
                  </a:lnTo>
                  <a:lnTo>
                    <a:pt x="67043" y="72085"/>
                  </a:lnTo>
                  <a:lnTo>
                    <a:pt x="67132" y="71704"/>
                  </a:lnTo>
                  <a:lnTo>
                    <a:pt x="67094" y="71323"/>
                  </a:lnTo>
                  <a:lnTo>
                    <a:pt x="66967" y="71069"/>
                  </a:lnTo>
                  <a:lnTo>
                    <a:pt x="64731" y="71069"/>
                  </a:lnTo>
                  <a:lnTo>
                    <a:pt x="64731" y="71450"/>
                  </a:lnTo>
                  <a:lnTo>
                    <a:pt x="63296" y="71450"/>
                  </a:lnTo>
                  <a:lnTo>
                    <a:pt x="63182" y="71958"/>
                  </a:lnTo>
                  <a:lnTo>
                    <a:pt x="63144" y="72085"/>
                  </a:lnTo>
                  <a:lnTo>
                    <a:pt x="65989" y="72847"/>
                  </a:lnTo>
                  <a:lnTo>
                    <a:pt x="66560" y="73736"/>
                  </a:lnTo>
                  <a:lnTo>
                    <a:pt x="66154" y="73736"/>
                  </a:lnTo>
                  <a:lnTo>
                    <a:pt x="66255" y="73863"/>
                  </a:lnTo>
                  <a:lnTo>
                    <a:pt x="67995" y="73863"/>
                  </a:lnTo>
                  <a:close/>
                </a:path>
                <a:path w="69850" h="118109">
                  <a:moveTo>
                    <a:pt x="68072" y="74117"/>
                  </a:moveTo>
                  <a:lnTo>
                    <a:pt x="66459" y="74117"/>
                  </a:lnTo>
                  <a:lnTo>
                    <a:pt x="66560" y="74244"/>
                  </a:lnTo>
                  <a:lnTo>
                    <a:pt x="66116" y="74117"/>
                  </a:lnTo>
                  <a:lnTo>
                    <a:pt x="65900" y="74117"/>
                  </a:lnTo>
                  <a:lnTo>
                    <a:pt x="65659" y="73990"/>
                  </a:lnTo>
                  <a:lnTo>
                    <a:pt x="66116" y="74117"/>
                  </a:lnTo>
                  <a:lnTo>
                    <a:pt x="66459" y="74117"/>
                  </a:lnTo>
                  <a:lnTo>
                    <a:pt x="66255" y="73863"/>
                  </a:lnTo>
                  <a:lnTo>
                    <a:pt x="65430" y="73863"/>
                  </a:lnTo>
                  <a:lnTo>
                    <a:pt x="64503" y="73355"/>
                  </a:lnTo>
                  <a:lnTo>
                    <a:pt x="63309" y="73355"/>
                  </a:lnTo>
                  <a:lnTo>
                    <a:pt x="64566" y="74117"/>
                  </a:lnTo>
                  <a:lnTo>
                    <a:pt x="64516" y="74625"/>
                  </a:lnTo>
                  <a:lnTo>
                    <a:pt x="67157" y="74625"/>
                  </a:lnTo>
                  <a:lnTo>
                    <a:pt x="67132" y="74879"/>
                  </a:lnTo>
                  <a:lnTo>
                    <a:pt x="64490" y="74879"/>
                  </a:lnTo>
                  <a:lnTo>
                    <a:pt x="64516" y="74625"/>
                  </a:lnTo>
                  <a:lnTo>
                    <a:pt x="63347" y="74625"/>
                  </a:lnTo>
                  <a:lnTo>
                    <a:pt x="63271" y="74498"/>
                  </a:lnTo>
                  <a:lnTo>
                    <a:pt x="63030" y="74117"/>
                  </a:lnTo>
                  <a:lnTo>
                    <a:pt x="62750" y="73863"/>
                  </a:lnTo>
                  <a:lnTo>
                    <a:pt x="62788" y="74625"/>
                  </a:lnTo>
                  <a:lnTo>
                    <a:pt x="63741" y="74879"/>
                  </a:lnTo>
                  <a:lnTo>
                    <a:pt x="63271" y="74879"/>
                  </a:lnTo>
                  <a:lnTo>
                    <a:pt x="63373" y="75133"/>
                  </a:lnTo>
                  <a:lnTo>
                    <a:pt x="63411" y="75260"/>
                  </a:lnTo>
                  <a:lnTo>
                    <a:pt x="63512" y="75514"/>
                  </a:lnTo>
                  <a:lnTo>
                    <a:pt x="66903" y="75514"/>
                  </a:lnTo>
                  <a:lnTo>
                    <a:pt x="67132" y="75260"/>
                  </a:lnTo>
                  <a:lnTo>
                    <a:pt x="67221" y="74879"/>
                  </a:lnTo>
                  <a:lnTo>
                    <a:pt x="67348" y="74879"/>
                  </a:lnTo>
                  <a:lnTo>
                    <a:pt x="67183" y="74625"/>
                  </a:lnTo>
                  <a:lnTo>
                    <a:pt x="67437" y="74625"/>
                  </a:lnTo>
                  <a:lnTo>
                    <a:pt x="67602" y="74498"/>
                  </a:lnTo>
                  <a:lnTo>
                    <a:pt x="67919" y="74244"/>
                  </a:lnTo>
                  <a:lnTo>
                    <a:pt x="68072" y="74117"/>
                  </a:lnTo>
                  <a:close/>
                </a:path>
                <a:path w="69850" h="118109">
                  <a:moveTo>
                    <a:pt x="68084" y="80467"/>
                  </a:moveTo>
                  <a:lnTo>
                    <a:pt x="65379" y="80467"/>
                  </a:lnTo>
                  <a:lnTo>
                    <a:pt x="65278" y="81229"/>
                  </a:lnTo>
                  <a:lnTo>
                    <a:pt x="64973" y="81737"/>
                  </a:lnTo>
                  <a:lnTo>
                    <a:pt x="64973" y="82499"/>
                  </a:lnTo>
                  <a:lnTo>
                    <a:pt x="67538" y="82499"/>
                  </a:lnTo>
                  <a:lnTo>
                    <a:pt x="67741" y="82245"/>
                  </a:lnTo>
                  <a:lnTo>
                    <a:pt x="67614" y="81991"/>
                  </a:lnTo>
                  <a:lnTo>
                    <a:pt x="67576" y="81229"/>
                  </a:lnTo>
                  <a:lnTo>
                    <a:pt x="67983" y="81229"/>
                  </a:lnTo>
                  <a:lnTo>
                    <a:pt x="67818" y="80848"/>
                  </a:lnTo>
                  <a:lnTo>
                    <a:pt x="68084" y="80467"/>
                  </a:lnTo>
                  <a:close/>
                </a:path>
                <a:path w="69850" h="118109">
                  <a:moveTo>
                    <a:pt x="68160" y="86182"/>
                  </a:moveTo>
                  <a:lnTo>
                    <a:pt x="68135" y="85801"/>
                  </a:lnTo>
                  <a:lnTo>
                    <a:pt x="67945" y="85801"/>
                  </a:lnTo>
                  <a:lnTo>
                    <a:pt x="67792" y="85712"/>
                  </a:lnTo>
                  <a:lnTo>
                    <a:pt x="67538" y="86182"/>
                  </a:lnTo>
                  <a:lnTo>
                    <a:pt x="68160" y="86182"/>
                  </a:lnTo>
                  <a:close/>
                </a:path>
                <a:path w="69850" h="118109">
                  <a:moveTo>
                    <a:pt x="68186" y="86817"/>
                  </a:moveTo>
                  <a:lnTo>
                    <a:pt x="68173" y="86436"/>
                  </a:lnTo>
                  <a:lnTo>
                    <a:pt x="67906" y="86436"/>
                  </a:lnTo>
                  <a:lnTo>
                    <a:pt x="67398" y="86436"/>
                  </a:lnTo>
                  <a:lnTo>
                    <a:pt x="67259" y="86690"/>
                  </a:lnTo>
                  <a:lnTo>
                    <a:pt x="66903" y="86944"/>
                  </a:lnTo>
                  <a:lnTo>
                    <a:pt x="65786" y="86944"/>
                  </a:lnTo>
                  <a:lnTo>
                    <a:pt x="65747" y="86817"/>
                  </a:lnTo>
                  <a:lnTo>
                    <a:pt x="65633" y="86436"/>
                  </a:lnTo>
                  <a:lnTo>
                    <a:pt x="65341" y="86436"/>
                  </a:lnTo>
                  <a:lnTo>
                    <a:pt x="65430" y="86817"/>
                  </a:lnTo>
                  <a:lnTo>
                    <a:pt x="65468" y="86944"/>
                  </a:lnTo>
                  <a:lnTo>
                    <a:pt x="65633" y="87579"/>
                  </a:lnTo>
                  <a:lnTo>
                    <a:pt x="65239" y="88341"/>
                  </a:lnTo>
                  <a:lnTo>
                    <a:pt x="65176" y="88722"/>
                  </a:lnTo>
                  <a:lnTo>
                    <a:pt x="65557" y="88722"/>
                  </a:lnTo>
                  <a:lnTo>
                    <a:pt x="65481" y="88341"/>
                  </a:lnTo>
                  <a:lnTo>
                    <a:pt x="65722" y="88341"/>
                  </a:lnTo>
                  <a:lnTo>
                    <a:pt x="65951" y="88214"/>
                  </a:lnTo>
                  <a:lnTo>
                    <a:pt x="66040" y="88722"/>
                  </a:lnTo>
                  <a:lnTo>
                    <a:pt x="66319" y="88722"/>
                  </a:lnTo>
                  <a:lnTo>
                    <a:pt x="67094" y="88722"/>
                  </a:lnTo>
                  <a:lnTo>
                    <a:pt x="66967" y="88214"/>
                  </a:lnTo>
                  <a:lnTo>
                    <a:pt x="67005" y="88023"/>
                  </a:lnTo>
                  <a:lnTo>
                    <a:pt x="67297" y="88087"/>
                  </a:lnTo>
                  <a:lnTo>
                    <a:pt x="67017" y="87909"/>
                  </a:lnTo>
                  <a:lnTo>
                    <a:pt x="66802" y="87579"/>
                  </a:lnTo>
                  <a:lnTo>
                    <a:pt x="67437" y="87579"/>
                  </a:lnTo>
                  <a:lnTo>
                    <a:pt x="67652" y="87071"/>
                  </a:lnTo>
                  <a:lnTo>
                    <a:pt x="67945" y="87579"/>
                  </a:lnTo>
                  <a:lnTo>
                    <a:pt x="68059" y="86944"/>
                  </a:lnTo>
                  <a:lnTo>
                    <a:pt x="68186" y="86817"/>
                  </a:lnTo>
                  <a:close/>
                </a:path>
                <a:path w="69850" h="118109">
                  <a:moveTo>
                    <a:pt x="68224" y="96062"/>
                  </a:moveTo>
                  <a:lnTo>
                    <a:pt x="68186" y="95808"/>
                  </a:lnTo>
                  <a:lnTo>
                    <a:pt x="67983" y="95656"/>
                  </a:lnTo>
                  <a:lnTo>
                    <a:pt x="67983" y="95453"/>
                  </a:lnTo>
                  <a:lnTo>
                    <a:pt x="67945" y="95250"/>
                  </a:lnTo>
                  <a:lnTo>
                    <a:pt x="67856" y="95491"/>
                  </a:lnTo>
                  <a:lnTo>
                    <a:pt x="67818" y="95732"/>
                  </a:lnTo>
                  <a:lnTo>
                    <a:pt x="67818" y="95935"/>
                  </a:lnTo>
                  <a:lnTo>
                    <a:pt x="67703" y="96139"/>
                  </a:lnTo>
                  <a:lnTo>
                    <a:pt x="67779" y="96266"/>
                  </a:lnTo>
                  <a:lnTo>
                    <a:pt x="67906" y="96329"/>
                  </a:lnTo>
                  <a:lnTo>
                    <a:pt x="67983" y="96507"/>
                  </a:lnTo>
                  <a:lnTo>
                    <a:pt x="68148" y="96583"/>
                  </a:lnTo>
                  <a:lnTo>
                    <a:pt x="68021" y="96380"/>
                  </a:lnTo>
                  <a:lnTo>
                    <a:pt x="67906" y="96215"/>
                  </a:lnTo>
                  <a:lnTo>
                    <a:pt x="67856" y="96062"/>
                  </a:lnTo>
                  <a:lnTo>
                    <a:pt x="67983" y="95973"/>
                  </a:lnTo>
                  <a:lnTo>
                    <a:pt x="68224" y="96062"/>
                  </a:lnTo>
                  <a:close/>
                </a:path>
                <a:path w="69850" h="118109">
                  <a:moveTo>
                    <a:pt x="68224" y="82524"/>
                  </a:moveTo>
                  <a:lnTo>
                    <a:pt x="67945" y="82321"/>
                  </a:lnTo>
                  <a:lnTo>
                    <a:pt x="67856" y="82448"/>
                  </a:lnTo>
                  <a:lnTo>
                    <a:pt x="67945" y="82613"/>
                  </a:lnTo>
                  <a:lnTo>
                    <a:pt x="68021" y="82816"/>
                  </a:lnTo>
                  <a:lnTo>
                    <a:pt x="67983" y="83019"/>
                  </a:lnTo>
                  <a:lnTo>
                    <a:pt x="68148" y="82765"/>
                  </a:lnTo>
                  <a:lnTo>
                    <a:pt x="68224" y="82524"/>
                  </a:lnTo>
                  <a:close/>
                </a:path>
                <a:path w="69850" h="118109">
                  <a:moveTo>
                    <a:pt x="68262" y="91516"/>
                  </a:moveTo>
                  <a:lnTo>
                    <a:pt x="67818" y="91516"/>
                  </a:lnTo>
                  <a:lnTo>
                    <a:pt x="67652" y="91770"/>
                  </a:lnTo>
                  <a:lnTo>
                    <a:pt x="68262" y="91516"/>
                  </a:lnTo>
                  <a:close/>
                </a:path>
                <a:path w="69850" h="118109">
                  <a:moveTo>
                    <a:pt x="68351" y="80086"/>
                  </a:moveTo>
                  <a:lnTo>
                    <a:pt x="65659" y="80086"/>
                  </a:lnTo>
                  <a:lnTo>
                    <a:pt x="65786" y="80340"/>
                  </a:lnTo>
                  <a:lnTo>
                    <a:pt x="68173" y="80340"/>
                  </a:lnTo>
                  <a:lnTo>
                    <a:pt x="68351" y="80086"/>
                  </a:lnTo>
                  <a:close/>
                </a:path>
                <a:path w="69850" h="118109">
                  <a:moveTo>
                    <a:pt x="68389" y="93497"/>
                  </a:moveTo>
                  <a:lnTo>
                    <a:pt x="68186" y="93218"/>
                  </a:lnTo>
                  <a:lnTo>
                    <a:pt x="68021" y="93167"/>
                  </a:lnTo>
                  <a:lnTo>
                    <a:pt x="67856" y="93980"/>
                  </a:lnTo>
                  <a:lnTo>
                    <a:pt x="68110" y="93738"/>
                  </a:lnTo>
                  <a:lnTo>
                    <a:pt x="68389" y="93497"/>
                  </a:lnTo>
                  <a:close/>
                </a:path>
                <a:path w="69850" h="118109">
                  <a:moveTo>
                    <a:pt x="68389" y="70942"/>
                  </a:moveTo>
                  <a:lnTo>
                    <a:pt x="67945" y="70993"/>
                  </a:lnTo>
                  <a:lnTo>
                    <a:pt x="67500" y="71069"/>
                  </a:lnTo>
                  <a:lnTo>
                    <a:pt x="67576" y="71272"/>
                  </a:lnTo>
                  <a:lnTo>
                    <a:pt x="67538" y="71399"/>
                  </a:lnTo>
                  <a:lnTo>
                    <a:pt x="67449" y="71551"/>
                  </a:lnTo>
                  <a:lnTo>
                    <a:pt x="67818" y="71272"/>
                  </a:lnTo>
                  <a:lnTo>
                    <a:pt x="68389" y="70942"/>
                  </a:lnTo>
                  <a:close/>
                </a:path>
                <a:path w="69850" h="118109">
                  <a:moveTo>
                    <a:pt x="68427" y="90525"/>
                  </a:moveTo>
                  <a:lnTo>
                    <a:pt x="68313" y="90284"/>
                  </a:lnTo>
                  <a:lnTo>
                    <a:pt x="68351" y="90449"/>
                  </a:lnTo>
                  <a:lnTo>
                    <a:pt x="68148" y="90614"/>
                  </a:lnTo>
                  <a:lnTo>
                    <a:pt x="68427" y="90525"/>
                  </a:lnTo>
                  <a:close/>
                </a:path>
                <a:path w="69850" h="118109">
                  <a:moveTo>
                    <a:pt x="68427" y="89357"/>
                  </a:moveTo>
                  <a:lnTo>
                    <a:pt x="68059" y="89357"/>
                  </a:lnTo>
                  <a:lnTo>
                    <a:pt x="68110" y="89230"/>
                  </a:lnTo>
                  <a:lnTo>
                    <a:pt x="68186" y="88976"/>
                  </a:lnTo>
                  <a:lnTo>
                    <a:pt x="67945" y="88976"/>
                  </a:lnTo>
                  <a:lnTo>
                    <a:pt x="67094" y="88976"/>
                  </a:lnTo>
                  <a:lnTo>
                    <a:pt x="66535" y="88976"/>
                  </a:lnTo>
                  <a:lnTo>
                    <a:pt x="66751" y="89230"/>
                  </a:lnTo>
                  <a:lnTo>
                    <a:pt x="66967" y="89357"/>
                  </a:lnTo>
                  <a:lnTo>
                    <a:pt x="67183" y="89357"/>
                  </a:lnTo>
                  <a:lnTo>
                    <a:pt x="67132" y="89484"/>
                  </a:lnTo>
                  <a:lnTo>
                    <a:pt x="67081" y="89611"/>
                  </a:lnTo>
                  <a:lnTo>
                    <a:pt x="66979" y="89865"/>
                  </a:lnTo>
                  <a:lnTo>
                    <a:pt x="66890" y="90119"/>
                  </a:lnTo>
                  <a:lnTo>
                    <a:pt x="66433" y="90119"/>
                  </a:lnTo>
                  <a:lnTo>
                    <a:pt x="66509" y="89992"/>
                  </a:lnTo>
                  <a:lnTo>
                    <a:pt x="65620" y="90500"/>
                  </a:lnTo>
                  <a:lnTo>
                    <a:pt x="66433" y="90754"/>
                  </a:lnTo>
                  <a:lnTo>
                    <a:pt x="66840" y="90373"/>
                  </a:lnTo>
                  <a:lnTo>
                    <a:pt x="66954" y="90500"/>
                  </a:lnTo>
                  <a:lnTo>
                    <a:pt x="67170" y="90754"/>
                  </a:lnTo>
                  <a:lnTo>
                    <a:pt x="67856" y="90754"/>
                  </a:lnTo>
                  <a:lnTo>
                    <a:pt x="68008" y="90500"/>
                  </a:lnTo>
                  <a:lnTo>
                    <a:pt x="68084" y="90373"/>
                  </a:lnTo>
                  <a:lnTo>
                    <a:pt x="67640" y="90373"/>
                  </a:lnTo>
                  <a:lnTo>
                    <a:pt x="67373" y="90500"/>
                  </a:lnTo>
                  <a:lnTo>
                    <a:pt x="67602" y="90373"/>
                  </a:lnTo>
                  <a:lnTo>
                    <a:pt x="68072" y="90119"/>
                  </a:lnTo>
                  <a:lnTo>
                    <a:pt x="67640" y="90373"/>
                  </a:lnTo>
                  <a:lnTo>
                    <a:pt x="68237" y="90119"/>
                  </a:lnTo>
                  <a:lnTo>
                    <a:pt x="68313" y="89992"/>
                  </a:lnTo>
                  <a:lnTo>
                    <a:pt x="68135" y="90093"/>
                  </a:lnTo>
                  <a:lnTo>
                    <a:pt x="67703" y="89865"/>
                  </a:lnTo>
                  <a:lnTo>
                    <a:pt x="68059" y="89611"/>
                  </a:lnTo>
                  <a:lnTo>
                    <a:pt x="68059" y="89382"/>
                  </a:lnTo>
                  <a:lnTo>
                    <a:pt x="68059" y="89611"/>
                  </a:lnTo>
                  <a:lnTo>
                    <a:pt x="68427" y="89357"/>
                  </a:lnTo>
                  <a:close/>
                </a:path>
                <a:path w="69850" h="118109">
                  <a:moveTo>
                    <a:pt x="68453" y="74117"/>
                  </a:moveTo>
                  <a:lnTo>
                    <a:pt x="68224" y="73990"/>
                  </a:lnTo>
                  <a:lnTo>
                    <a:pt x="68072" y="74117"/>
                  </a:lnTo>
                  <a:lnTo>
                    <a:pt x="68453" y="74117"/>
                  </a:lnTo>
                  <a:close/>
                </a:path>
                <a:path w="69850" h="118109">
                  <a:moveTo>
                    <a:pt x="68465" y="92240"/>
                  </a:moveTo>
                  <a:lnTo>
                    <a:pt x="68224" y="91998"/>
                  </a:lnTo>
                  <a:lnTo>
                    <a:pt x="68059" y="92202"/>
                  </a:lnTo>
                  <a:lnTo>
                    <a:pt x="68465" y="92240"/>
                  </a:lnTo>
                  <a:close/>
                </a:path>
                <a:path w="69850" h="118109">
                  <a:moveTo>
                    <a:pt x="68516" y="97396"/>
                  </a:moveTo>
                  <a:lnTo>
                    <a:pt x="68059" y="97561"/>
                  </a:lnTo>
                  <a:lnTo>
                    <a:pt x="68059" y="97726"/>
                  </a:lnTo>
                  <a:lnTo>
                    <a:pt x="68427" y="97599"/>
                  </a:lnTo>
                  <a:lnTo>
                    <a:pt x="68516" y="97396"/>
                  </a:lnTo>
                  <a:close/>
                </a:path>
                <a:path w="69850" h="118109">
                  <a:moveTo>
                    <a:pt x="68516" y="94551"/>
                  </a:moveTo>
                  <a:lnTo>
                    <a:pt x="68389" y="94513"/>
                  </a:lnTo>
                  <a:lnTo>
                    <a:pt x="68224" y="94716"/>
                  </a:lnTo>
                  <a:lnTo>
                    <a:pt x="68516" y="94551"/>
                  </a:lnTo>
                  <a:close/>
                </a:path>
                <a:path w="69850" h="118109">
                  <a:moveTo>
                    <a:pt x="68592" y="93129"/>
                  </a:moveTo>
                  <a:lnTo>
                    <a:pt x="67945" y="92760"/>
                  </a:lnTo>
                  <a:lnTo>
                    <a:pt x="68148" y="93052"/>
                  </a:lnTo>
                  <a:lnTo>
                    <a:pt x="68592" y="93129"/>
                  </a:lnTo>
                  <a:close/>
                </a:path>
                <a:path w="69850" h="118109">
                  <a:moveTo>
                    <a:pt x="68630" y="85547"/>
                  </a:moveTo>
                  <a:lnTo>
                    <a:pt x="67894" y="85547"/>
                  </a:lnTo>
                  <a:lnTo>
                    <a:pt x="67818" y="85674"/>
                  </a:lnTo>
                  <a:lnTo>
                    <a:pt x="68630" y="85547"/>
                  </a:lnTo>
                  <a:close/>
                </a:path>
                <a:path w="69850" h="118109">
                  <a:moveTo>
                    <a:pt x="68719" y="88493"/>
                  </a:moveTo>
                  <a:lnTo>
                    <a:pt x="67538" y="87528"/>
                  </a:lnTo>
                  <a:lnTo>
                    <a:pt x="67818" y="88214"/>
                  </a:lnTo>
                  <a:lnTo>
                    <a:pt x="67741" y="88379"/>
                  </a:lnTo>
                  <a:lnTo>
                    <a:pt x="68351" y="88303"/>
                  </a:lnTo>
                  <a:lnTo>
                    <a:pt x="68186" y="88379"/>
                  </a:lnTo>
                  <a:lnTo>
                    <a:pt x="68719" y="88493"/>
                  </a:lnTo>
                  <a:close/>
                </a:path>
                <a:path w="69850" h="118109">
                  <a:moveTo>
                    <a:pt x="68757" y="91135"/>
                  </a:moveTo>
                  <a:lnTo>
                    <a:pt x="68554" y="91135"/>
                  </a:lnTo>
                  <a:lnTo>
                    <a:pt x="67818" y="91135"/>
                  </a:lnTo>
                  <a:lnTo>
                    <a:pt x="67678" y="91059"/>
                  </a:lnTo>
                  <a:lnTo>
                    <a:pt x="67411" y="91516"/>
                  </a:lnTo>
                  <a:lnTo>
                    <a:pt x="67818" y="91401"/>
                  </a:lnTo>
                  <a:lnTo>
                    <a:pt x="68300" y="91262"/>
                  </a:lnTo>
                  <a:lnTo>
                    <a:pt x="68757" y="91135"/>
                  </a:lnTo>
                  <a:close/>
                </a:path>
                <a:path w="69850" h="118109">
                  <a:moveTo>
                    <a:pt x="69354" y="79451"/>
                  </a:moveTo>
                  <a:lnTo>
                    <a:pt x="68910" y="79451"/>
                  </a:lnTo>
                  <a:lnTo>
                    <a:pt x="68821" y="79324"/>
                  </a:lnTo>
                  <a:lnTo>
                    <a:pt x="68110" y="78308"/>
                  </a:lnTo>
                  <a:lnTo>
                    <a:pt x="68186" y="78054"/>
                  </a:lnTo>
                  <a:lnTo>
                    <a:pt x="68313" y="77673"/>
                  </a:lnTo>
                  <a:lnTo>
                    <a:pt x="67779" y="77673"/>
                  </a:lnTo>
                  <a:lnTo>
                    <a:pt x="67691" y="77038"/>
                  </a:lnTo>
                  <a:lnTo>
                    <a:pt x="67551" y="76657"/>
                  </a:lnTo>
                  <a:lnTo>
                    <a:pt x="66700" y="76657"/>
                  </a:lnTo>
                  <a:lnTo>
                    <a:pt x="65874" y="77800"/>
                  </a:lnTo>
                  <a:lnTo>
                    <a:pt x="65506" y="78054"/>
                  </a:lnTo>
                  <a:lnTo>
                    <a:pt x="64897" y="78308"/>
                  </a:lnTo>
                  <a:lnTo>
                    <a:pt x="64046" y="77673"/>
                  </a:lnTo>
                  <a:lnTo>
                    <a:pt x="63779" y="77800"/>
                  </a:lnTo>
                  <a:lnTo>
                    <a:pt x="63842" y="78308"/>
                  </a:lnTo>
                  <a:lnTo>
                    <a:pt x="63436" y="78054"/>
                  </a:lnTo>
                  <a:lnTo>
                    <a:pt x="63512" y="78562"/>
                  </a:lnTo>
                  <a:lnTo>
                    <a:pt x="64211" y="78562"/>
                  </a:lnTo>
                  <a:lnTo>
                    <a:pt x="64325" y="79070"/>
                  </a:lnTo>
                  <a:lnTo>
                    <a:pt x="64008" y="79070"/>
                  </a:lnTo>
                  <a:lnTo>
                    <a:pt x="64033" y="79451"/>
                  </a:lnTo>
                  <a:lnTo>
                    <a:pt x="64490" y="79451"/>
                  </a:lnTo>
                  <a:lnTo>
                    <a:pt x="65582" y="79959"/>
                  </a:lnTo>
                  <a:lnTo>
                    <a:pt x="67945" y="79959"/>
                  </a:lnTo>
                  <a:lnTo>
                    <a:pt x="69354" y="79451"/>
                  </a:lnTo>
                  <a:close/>
                </a:path>
              </a:pathLst>
            </a:custGeom>
            <a:solidFill>
              <a:srgbClr val="3F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28901" y="8241182"/>
              <a:ext cx="259079" cy="128905"/>
            </a:xfrm>
            <a:custGeom>
              <a:avLst/>
              <a:gdLst/>
              <a:ahLst/>
              <a:cxnLst/>
              <a:rect l="l" t="t" r="r" b="b"/>
              <a:pathLst>
                <a:path w="259080" h="128904">
                  <a:moveTo>
                    <a:pt x="444" y="126085"/>
                  </a:moveTo>
                  <a:lnTo>
                    <a:pt x="0" y="125755"/>
                  </a:lnTo>
                  <a:lnTo>
                    <a:pt x="241" y="126047"/>
                  </a:lnTo>
                  <a:lnTo>
                    <a:pt x="444" y="126085"/>
                  </a:lnTo>
                  <a:close/>
                </a:path>
                <a:path w="259080" h="128904">
                  <a:moveTo>
                    <a:pt x="1016" y="121170"/>
                  </a:moveTo>
                  <a:lnTo>
                    <a:pt x="774" y="121094"/>
                  </a:lnTo>
                  <a:lnTo>
                    <a:pt x="889" y="121246"/>
                  </a:lnTo>
                  <a:lnTo>
                    <a:pt x="1016" y="121170"/>
                  </a:lnTo>
                  <a:close/>
                </a:path>
                <a:path w="259080" h="128904">
                  <a:moveTo>
                    <a:pt x="1422" y="122377"/>
                  </a:moveTo>
                  <a:lnTo>
                    <a:pt x="1295" y="121983"/>
                  </a:lnTo>
                  <a:lnTo>
                    <a:pt x="1295" y="122351"/>
                  </a:lnTo>
                  <a:lnTo>
                    <a:pt x="1422" y="122377"/>
                  </a:lnTo>
                  <a:close/>
                </a:path>
                <a:path w="259080" h="128904">
                  <a:moveTo>
                    <a:pt x="1790" y="122313"/>
                  </a:moveTo>
                  <a:lnTo>
                    <a:pt x="1587" y="122516"/>
                  </a:lnTo>
                  <a:lnTo>
                    <a:pt x="1625" y="122758"/>
                  </a:lnTo>
                  <a:lnTo>
                    <a:pt x="1790" y="122313"/>
                  </a:lnTo>
                  <a:close/>
                </a:path>
                <a:path w="259080" h="128904">
                  <a:moveTo>
                    <a:pt x="1866" y="128651"/>
                  </a:moveTo>
                  <a:lnTo>
                    <a:pt x="1752" y="128397"/>
                  </a:lnTo>
                  <a:lnTo>
                    <a:pt x="1295" y="128562"/>
                  </a:lnTo>
                  <a:lnTo>
                    <a:pt x="1384" y="128689"/>
                  </a:lnTo>
                  <a:lnTo>
                    <a:pt x="1790" y="128600"/>
                  </a:lnTo>
                  <a:close/>
                </a:path>
                <a:path w="259080" h="128904">
                  <a:moveTo>
                    <a:pt x="1955" y="121373"/>
                  </a:moveTo>
                  <a:lnTo>
                    <a:pt x="1752" y="121043"/>
                  </a:lnTo>
                  <a:lnTo>
                    <a:pt x="1587" y="121132"/>
                  </a:lnTo>
                  <a:lnTo>
                    <a:pt x="1346" y="121335"/>
                  </a:lnTo>
                  <a:lnTo>
                    <a:pt x="1625" y="121653"/>
                  </a:lnTo>
                  <a:lnTo>
                    <a:pt x="1790" y="121577"/>
                  </a:lnTo>
                  <a:lnTo>
                    <a:pt x="1790" y="121297"/>
                  </a:lnTo>
                  <a:lnTo>
                    <a:pt x="1955" y="121373"/>
                  </a:lnTo>
                  <a:close/>
                </a:path>
                <a:path w="259080" h="128904">
                  <a:moveTo>
                    <a:pt x="138760" y="61341"/>
                  </a:moveTo>
                  <a:lnTo>
                    <a:pt x="138188" y="61722"/>
                  </a:lnTo>
                  <a:lnTo>
                    <a:pt x="138557" y="61722"/>
                  </a:lnTo>
                  <a:lnTo>
                    <a:pt x="138760" y="61341"/>
                  </a:lnTo>
                  <a:close/>
                </a:path>
                <a:path w="259080" h="128904">
                  <a:moveTo>
                    <a:pt x="138798" y="47625"/>
                  </a:moveTo>
                  <a:lnTo>
                    <a:pt x="138480" y="47752"/>
                  </a:lnTo>
                  <a:lnTo>
                    <a:pt x="138798" y="48260"/>
                  </a:lnTo>
                  <a:lnTo>
                    <a:pt x="138798" y="47625"/>
                  </a:lnTo>
                  <a:close/>
                </a:path>
                <a:path w="259080" h="128904">
                  <a:moveTo>
                    <a:pt x="139001" y="60667"/>
                  </a:moveTo>
                  <a:lnTo>
                    <a:pt x="138277" y="60744"/>
                  </a:lnTo>
                  <a:lnTo>
                    <a:pt x="138290" y="60909"/>
                  </a:lnTo>
                  <a:lnTo>
                    <a:pt x="139001" y="60667"/>
                  </a:lnTo>
                  <a:close/>
                </a:path>
                <a:path w="259080" h="128904">
                  <a:moveTo>
                    <a:pt x="139128" y="69278"/>
                  </a:moveTo>
                  <a:lnTo>
                    <a:pt x="138760" y="69570"/>
                  </a:lnTo>
                  <a:lnTo>
                    <a:pt x="138925" y="69608"/>
                  </a:lnTo>
                  <a:lnTo>
                    <a:pt x="139128" y="69570"/>
                  </a:lnTo>
                  <a:lnTo>
                    <a:pt x="139128" y="69278"/>
                  </a:lnTo>
                  <a:close/>
                </a:path>
                <a:path w="259080" h="128904">
                  <a:moveTo>
                    <a:pt x="139204" y="28067"/>
                  </a:moveTo>
                  <a:lnTo>
                    <a:pt x="138887" y="27686"/>
                  </a:lnTo>
                  <a:lnTo>
                    <a:pt x="138823" y="28067"/>
                  </a:lnTo>
                  <a:lnTo>
                    <a:pt x="139204" y="28067"/>
                  </a:lnTo>
                  <a:close/>
                </a:path>
                <a:path w="259080" h="128904">
                  <a:moveTo>
                    <a:pt x="139458" y="70866"/>
                  </a:moveTo>
                  <a:lnTo>
                    <a:pt x="139039" y="70866"/>
                  </a:lnTo>
                  <a:lnTo>
                    <a:pt x="139065" y="71374"/>
                  </a:lnTo>
                  <a:lnTo>
                    <a:pt x="139458" y="70866"/>
                  </a:lnTo>
                  <a:close/>
                </a:path>
                <a:path w="259080" h="128904">
                  <a:moveTo>
                    <a:pt x="139522" y="38874"/>
                  </a:moveTo>
                  <a:lnTo>
                    <a:pt x="139496" y="38735"/>
                  </a:lnTo>
                  <a:lnTo>
                    <a:pt x="139166" y="38354"/>
                  </a:lnTo>
                  <a:lnTo>
                    <a:pt x="139344" y="38735"/>
                  </a:lnTo>
                  <a:lnTo>
                    <a:pt x="139522" y="38874"/>
                  </a:lnTo>
                  <a:close/>
                </a:path>
                <a:path w="259080" h="128904">
                  <a:moveTo>
                    <a:pt x="139661" y="61722"/>
                  </a:moveTo>
                  <a:lnTo>
                    <a:pt x="138557" y="61722"/>
                  </a:lnTo>
                  <a:lnTo>
                    <a:pt x="139204" y="62230"/>
                  </a:lnTo>
                  <a:lnTo>
                    <a:pt x="139395" y="62103"/>
                  </a:lnTo>
                  <a:lnTo>
                    <a:pt x="139661" y="61722"/>
                  </a:lnTo>
                  <a:close/>
                </a:path>
                <a:path w="259080" h="128904">
                  <a:moveTo>
                    <a:pt x="139687" y="68326"/>
                  </a:moveTo>
                  <a:lnTo>
                    <a:pt x="139598" y="68072"/>
                  </a:lnTo>
                  <a:lnTo>
                    <a:pt x="139534" y="67945"/>
                  </a:lnTo>
                  <a:lnTo>
                    <a:pt x="138963" y="68072"/>
                  </a:lnTo>
                  <a:lnTo>
                    <a:pt x="138709" y="68199"/>
                  </a:lnTo>
                  <a:lnTo>
                    <a:pt x="138455" y="68326"/>
                  </a:lnTo>
                  <a:lnTo>
                    <a:pt x="138861" y="68326"/>
                  </a:lnTo>
                  <a:lnTo>
                    <a:pt x="139128" y="68326"/>
                  </a:lnTo>
                  <a:lnTo>
                    <a:pt x="138760" y="68707"/>
                  </a:lnTo>
                  <a:lnTo>
                    <a:pt x="138899" y="68707"/>
                  </a:lnTo>
                  <a:lnTo>
                    <a:pt x="139319" y="68326"/>
                  </a:lnTo>
                  <a:lnTo>
                    <a:pt x="139687" y="68326"/>
                  </a:lnTo>
                  <a:close/>
                </a:path>
                <a:path w="259080" h="128904">
                  <a:moveTo>
                    <a:pt x="139687" y="61722"/>
                  </a:moveTo>
                  <a:lnTo>
                    <a:pt x="139395" y="62103"/>
                  </a:lnTo>
                  <a:lnTo>
                    <a:pt x="139611" y="62103"/>
                  </a:lnTo>
                  <a:lnTo>
                    <a:pt x="139687" y="61722"/>
                  </a:lnTo>
                  <a:close/>
                </a:path>
                <a:path w="259080" h="128904">
                  <a:moveTo>
                    <a:pt x="139738" y="64693"/>
                  </a:moveTo>
                  <a:lnTo>
                    <a:pt x="139128" y="64770"/>
                  </a:lnTo>
                  <a:lnTo>
                    <a:pt x="139738" y="64693"/>
                  </a:lnTo>
                  <a:close/>
                </a:path>
                <a:path w="259080" h="128904">
                  <a:moveTo>
                    <a:pt x="139865" y="62103"/>
                  </a:moveTo>
                  <a:lnTo>
                    <a:pt x="139611" y="62103"/>
                  </a:lnTo>
                  <a:lnTo>
                    <a:pt x="139763" y="62230"/>
                  </a:lnTo>
                  <a:lnTo>
                    <a:pt x="139865" y="62103"/>
                  </a:lnTo>
                  <a:close/>
                </a:path>
                <a:path w="259080" h="128904">
                  <a:moveTo>
                    <a:pt x="139941" y="70866"/>
                  </a:moveTo>
                  <a:lnTo>
                    <a:pt x="139852" y="70358"/>
                  </a:lnTo>
                  <a:lnTo>
                    <a:pt x="139458" y="70866"/>
                  </a:lnTo>
                  <a:lnTo>
                    <a:pt x="139941" y="70866"/>
                  </a:lnTo>
                  <a:close/>
                </a:path>
                <a:path w="259080" h="128904">
                  <a:moveTo>
                    <a:pt x="139979" y="67945"/>
                  </a:moveTo>
                  <a:lnTo>
                    <a:pt x="139738" y="67945"/>
                  </a:lnTo>
                  <a:lnTo>
                    <a:pt x="139890" y="68072"/>
                  </a:lnTo>
                  <a:lnTo>
                    <a:pt x="139979" y="67945"/>
                  </a:lnTo>
                  <a:close/>
                </a:path>
                <a:path w="259080" h="128904">
                  <a:moveTo>
                    <a:pt x="140144" y="67310"/>
                  </a:moveTo>
                  <a:lnTo>
                    <a:pt x="140093" y="66929"/>
                  </a:lnTo>
                  <a:lnTo>
                    <a:pt x="139065" y="67310"/>
                  </a:lnTo>
                  <a:lnTo>
                    <a:pt x="140144" y="67310"/>
                  </a:lnTo>
                  <a:close/>
                </a:path>
                <a:path w="259080" h="128904">
                  <a:moveTo>
                    <a:pt x="140169" y="93091"/>
                  </a:moveTo>
                  <a:lnTo>
                    <a:pt x="140042" y="92964"/>
                  </a:lnTo>
                  <a:lnTo>
                    <a:pt x="140017" y="93091"/>
                  </a:lnTo>
                  <a:lnTo>
                    <a:pt x="140169" y="93091"/>
                  </a:lnTo>
                  <a:close/>
                </a:path>
                <a:path w="259080" h="128904">
                  <a:moveTo>
                    <a:pt x="140385" y="44958"/>
                  </a:moveTo>
                  <a:lnTo>
                    <a:pt x="140208" y="44894"/>
                  </a:lnTo>
                  <a:lnTo>
                    <a:pt x="140385" y="44958"/>
                  </a:lnTo>
                  <a:close/>
                </a:path>
                <a:path w="259080" h="128904">
                  <a:moveTo>
                    <a:pt x="140385" y="42672"/>
                  </a:moveTo>
                  <a:lnTo>
                    <a:pt x="140106" y="41960"/>
                  </a:lnTo>
                  <a:lnTo>
                    <a:pt x="139331" y="42291"/>
                  </a:lnTo>
                  <a:lnTo>
                    <a:pt x="140385" y="42672"/>
                  </a:lnTo>
                  <a:close/>
                </a:path>
                <a:path w="259080" h="128904">
                  <a:moveTo>
                    <a:pt x="140525" y="45847"/>
                  </a:moveTo>
                  <a:lnTo>
                    <a:pt x="140347" y="45720"/>
                  </a:lnTo>
                  <a:lnTo>
                    <a:pt x="140144" y="45720"/>
                  </a:lnTo>
                  <a:lnTo>
                    <a:pt x="139661" y="45618"/>
                  </a:lnTo>
                  <a:lnTo>
                    <a:pt x="139496" y="45847"/>
                  </a:lnTo>
                  <a:lnTo>
                    <a:pt x="139230" y="46101"/>
                  </a:lnTo>
                  <a:lnTo>
                    <a:pt x="140042" y="45770"/>
                  </a:lnTo>
                  <a:lnTo>
                    <a:pt x="140182" y="45847"/>
                  </a:lnTo>
                  <a:lnTo>
                    <a:pt x="140525" y="45847"/>
                  </a:lnTo>
                  <a:close/>
                </a:path>
                <a:path w="259080" h="128904">
                  <a:moveTo>
                    <a:pt x="140690" y="79883"/>
                  </a:moveTo>
                  <a:lnTo>
                    <a:pt x="140385" y="79883"/>
                  </a:lnTo>
                  <a:lnTo>
                    <a:pt x="140462" y="80010"/>
                  </a:lnTo>
                  <a:lnTo>
                    <a:pt x="140627" y="80137"/>
                  </a:lnTo>
                  <a:lnTo>
                    <a:pt x="140690" y="79883"/>
                  </a:lnTo>
                  <a:close/>
                </a:path>
                <a:path w="259080" h="128904">
                  <a:moveTo>
                    <a:pt x="140817" y="41960"/>
                  </a:moveTo>
                  <a:lnTo>
                    <a:pt x="140690" y="41783"/>
                  </a:lnTo>
                  <a:lnTo>
                    <a:pt x="140576" y="41630"/>
                  </a:lnTo>
                  <a:lnTo>
                    <a:pt x="140144" y="41630"/>
                  </a:lnTo>
                  <a:lnTo>
                    <a:pt x="139979" y="41630"/>
                  </a:lnTo>
                  <a:lnTo>
                    <a:pt x="140042" y="41783"/>
                  </a:lnTo>
                  <a:lnTo>
                    <a:pt x="140106" y="41960"/>
                  </a:lnTo>
                  <a:lnTo>
                    <a:pt x="140817" y="41960"/>
                  </a:lnTo>
                  <a:close/>
                </a:path>
                <a:path w="259080" h="128904">
                  <a:moveTo>
                    <a:pt x="140868" y="89535"/>
                  </a:moveTo>
                  <a:lnTo>
                    <a:pt x="140843" y="89916"/>
                  </a:lnTo>
                  <a:lnTo>
                    <a:pt x="140855" y="89789"/>
                  </a:lnTo>
                  <a:lnTo>
                    <a:pt x="140868" y="89535"/>
                  </a:lnTo>
                  <a:close/>
                </a:path>
                <a:path w="259080" h="128904">
                  <a:moveTo>
                    <a:pt x="141160" y="94488"/>
                  </a:moveTo>
                  <a:lnTo>
                    <a:pt x="140830" y="93980"/>
                  </a:lnTo>
                  <a:lnTo>
                    <a:pt x="140589" y="93726"/>
                  </a:lnTo>
                  <a:lnTo>
                    <a:pt x="140589" y="94488"/>
                  </a:lnTo>
                  <a:lnTo>
                    <a:pt x="141160" y="94488"/>
                  </a:lnTo>
                  <a:close/>
                </a:path>
                <a:path w="259080" h="128904">
                  <a:moveTo>
                    <a:pt x="141363" y="96647"/>
                  </a:moveTo>
                  <a:lnTo>
                    <a:pt x="140792" y="96647"/>
                  </a:lnTo>
                  <a:lnTo>
                    <a:pt x="140182" y="97028"/>
                  </a:lnTo>
                  <a:lnTo>
                    <a:pt x="140589" y="97028"/>
                  </a:lnTo>
                  <a:lnTo>
                    <a:pt x="141363" y="96647"/>
                  </a:lnTo>
                  <a:close/>
                </a:path>
                <a:path w="259080" h="128904">
                  <a:moveTo>
                    <a:pt x="141528" y="83058"/>
                  </a:moveTo>
                  <a:lnTo>
                    <a:pt x="141325" y="83058"/>
                  </a:lnTo>
                  <a:lnTo>
                    <a:pt x="141528" y="83058"/>
                  </a:lnTo>
                  <a:close/>
                </a:path>
                <a:path w="259080" h="128904">
                  <a:moveTo>
                    <a:pt x="141605" y="80772"/>
                  </a:moveTo>
                  <a:lnTo>
                    <a:pt x="140817" y="80264"/>
                  </a:lnTo>
                  <a:lnTo>
                    <a:pt x="140614" y="80264"/>
                  </a:lnTo>
                  <a:lnTo>
                    <a:pt x="140690" y="80391"/>
                  </a:lnTo>
                  <a:lnTo>
                    <a:pt x="140919" y="80772"/>
                  </a:lnTo>
                  <a:lnTo>
                    <a:pt x="140385" y="80772"/>
                  </a:lnTo>
                  <a:lnTo>
                    <a:pt x="140550" y="81026"/>
                  </a:lnTo>
                  <a:lnTo>
                    <a:pt x="140347" y="81280"/>
                  </a:lnTo>
                  <a:lnTo>
                    <a:pt x="141363" y="81026"/>
                  </a:lnTo>
                  <a:lnTo>
                    <a:pt x="140957" y="81026"/>
                  </a:lnTo>
                  <a:lnTo>
                    <a:pt x="141605" y="80772"/>
                  </a:lnTo>
                  <a:close/>
                </a:path>
                <a:path w="259080" h="128904">
                  <a:moveTo>
                    <a:pt x="141884" y="93091"/>
                  </a:moveTo>
                  <a:lnTo>
                    <a:pt x="141643" y="92964"/>
                  </a:lnTo>
                  <a:lnTo>
                    <a:pt x="141465" y="92837"/>
                  </a:lnTo>
                  <a:lnTo>
                    <a:pt x="140919" y="92456"/>
                  </a:lnTo>
                  <a:lnTo>
                    <a:pt x="140830" y="92583"/>
                  </a:lnTo>
                  <a:lnTo>
                    <a:pt x="140665" y="92837"/>
                  </a:lnTo>
                  <a:lnTo>
                    <a:pt x="140512" y="92583"/>
                  </a:lnTo>
                  <a:lnTo>
                    <a:pt x="140550" y="93091"/>
                  </a:lnTo>
                  <a:lnTo>
                    <a:pt x="140169" y="93091"/>
                  </a:lnTo>
                  <a:lnTo>
                    <a:pt x="140271" y="93345"/>
                  </a:lnTo>
                  <a:lnTo>
                    <a:pt x="139966" y="93345"/>
                  </a:lnTo>
                  <a:lnTo>
                    <a:pt x="139903" y="93726"/>
                  </a:lnTo>
                  <a:lnTo>
                    <a:pt x="140589" y="93726"/>
                  </a:lnTo>
                  <a:lnTo>
                    <a:pt x="140423" y="93345"/>
                  </a:lnTo>
                  <a:lnTo>
                    <a:pt x="141325" y="93345"/>
                  </a:lnTo>
                  <a:lnTo>
                    <a:pt x="140906" y="93091"/>
                  </a:lnTo>
                  <a:lnTo>
                    <a:pt x="141884" y="93091"/>
                  </a:lnTo>
                  <a:close/>
                </a:path>
                <a:path w="259080" h="128904">
                  <a:moveTo>
                    <a:pt x="142011" y="86791"/>
                  </a:moveTo>
                  <a:lnTo>
                    <a:pt x="140385" y="86423"/>
                  </a:lnTo>
                  <a:lnTo>
                    <a:pt x="140957" y="86677"/>
                  </a:lnTo>
                  <a:lnTo>
                    <a:pt x="140868" y="86829"/>
                  </a:lnTo>
                  <a:lnTo>
                    <a:pt x="140754" y="87033"/>
                  </a:lnTo>
                  <a:lnTo>
                    <a:pt x="142011" y="86791"/>
                  </a:lnTo>
                  <a:close/>
                </a:path>
                <a:path w="259080" h="128904">
                  <a:moveTo>
                    <a:pt x="142176" y="104432"/>
                  </a:moveTo>
                  <a:lnTo>
                    <a:pt x="142011" y="104343"/>
                  </a:lnTo>
                  <a:lnTo>
                    <a:pt x="141681" y="103733"/>
                  </a:lnTo>
                  <a:lnTo>
                    <a:pt x="141719" y="104343"/>
                  </a:lnTo>
                  <a:lnTo>
                    <a:pt x="141884" y="104394"/>
                  </a:lnTo>
                  <a:lnTo>
                    <a:pt x="142049" y="104838"/>
                  </a:lnTo>
                  <a:lnTo>
                    <a:pt x="142176" y="104432"/>
                  </a:lnTo>
                  <a:close/>
                </a:path>
                <a:path w="259080" h="128904">
                  <a:moveTo>
                    <a:pt x="142214" y="80264"/>
                  </a:moveTo>
                  <a:lnTo>
                    <a:pt x="142125" y="80010"/>
                  </a:lnTo>
                  <a:lnTo>
                    <a:pt x="140766" y="80238"/>
                  </a:lnTo>
                  <a:lnTo>
                    <a:pt x="142214" y="80264"/>
                  </a:lnTo>
                  <a:close/>
                </a:path>
                <a:path w="259080" h="128904">
                  <a:moveTo>
                    <a:pt x="142417" y="77470"/>
                  </a:moveTo>
                  <a:lnTo>
                    <a:pt x="142113" y="77216"/>
                  </a:lnTo>
                  <a:lnTo>
                    <a:pt x="141439" y="77216"/>
                  </a:lnTo>
                  <a:lnTo>
                    <a:pt x="142011" y="77470"/>
                  </a:lnTo>
                  <a:lnTo>
                    <a:pt x="142417" y="77470"/>
                  </a:lnTo>
                  <a:close/>
                </a:path>
                <a:path w="259080" h="128904">
                  <a:moveTo>
                    <a:pt x="142735" y="105562"/>
                  </a:moveTo>
                  <a:lnTo>
                    <a:pt x="142087" y="105562"/>
                  </a:lnTo>
                  <a:lnTo>
                    <a:pt x="142379" y="105765"/>
                  </a:lnTo>
                  <a:lnTo>
                    <a:pt x="142582" y="105651"/>
                  </a:lnTo>
                  <a:lnTo>
                    <a:pt x="142735" y="105562"/>
                  </a:lnTo>
                  <a:close/>
                </a:path>
                <a:path w="259080" h="128904">
                  <a:moveTo>
                    <a:pt x="142976" y="103632"/>
                  </a:moveTo>
                  <a:lnTo>
                    <a:pt x="142875" y="103505"/>
                  </a:lnTo>
                  <a:lnTo>
                    <a:pt x="142506" y="103073"/>
                  </a:lnTo>
                  <a:lnTo>
                    <a:pt x="142316" y="103251"/>
                  </a:lnTo>
                  <a:lnTo>
                    <a:pt x="142138" y="103251"/>
                  </a:lnTo>
                  <a:lnTo>
                    <a:pt x="142036" y="103505"/>
                  </a:lnTo>
                  <a:lnTo>
                    <a:pt x="142176" y="103378"/>
                  </a:lnTo>
                  <a:lnTo>
                    <a:pt x="142214" y="103505"/>
                  </a:lnTo>
                  <a:lnTo>
                    <a:pt x="142290" y="103632"/>
                  </a:lnTo>
                  <a:lnTo>
                    <a:pt x="142976" y="103632"/>
                  </a:lnTo>
                  <a:close/>
                </a:path>
                <a:path w="259080" h="128904">
                  <a:moveTo>
                    <a:pt x="143294" y="41630"/>
                  </a:moveTo>
                  <a:lnTo>
                    <a:pt x="143230" y="41402"/>
                  </a:lnTo>
                  <a:lnTo>
                    <a:pt x="143192" y="41275"/>
                  </a:lnTo>
                  <a:lnTo>
                    <a:pt x="142989" y="40640"/>
                  </a:lnTo>
                  <a:lnTo>
                    <a:pt x="142900" y="40386"/>
                  </a:lnTo>
                  <a:lnTo>
                    <a:pt x="142862" y="40259"/>
                  </a:lnTo>
                  <a:lnTo>
                    <a:pt x="142735" y="39878"/>
                  </a:lnTo>
                  <a:lnTo>
                    <a:pt x="143065" y="39497"/>
                  </a:lnTo>
                  <a:lnTo>
                    <a:pt x="142621" y="39116"/>
                  </a:lnTo>
                  <a:lnTo>
                    <a:pt x="142633" y="38735"/>
                  </a:lnTo>
                  <a:lnTo>
                    <a:pt x="139814" y="39090"/>
                  </a:lnTo>
                  <a:lnTo>
                    <a:pt x="140385" y="39497"/>
                  </a:lnTo>
                  <a:lnTo>
                    <a:pt x="139839" y="39497"/>
                  </a:lnTo>
                  <a:lnTo>
                    <a:pt x="140385" y="39878"/>
                  </a:lnTo>
                  <a:lnTo>
                    <a:pt x="140550" y="39878"/>
                  </a:lnTo>
                  <a:lnTo>
                    <a:pt x="140665" y="40386"/>
                  </a:lnTo>
                  <a:lnTo>
                    <a:pt x="140563" y="40259"/>
                  </a:lnTo>
                  <a:lnTo>
                    <a:pt x="140347" y="40005"/>
                  </a:lnTo>
                  <a:lnTo>
                    <a:pt x="140246" y="40259"/>
                  </a:lnTo>
                  <a:lnTo>
                    <a:pt x="140195" y="40386"/>
                  </a:lnTo>
                  <a:lnTo>
                    <a:pt x="140106" y="40640"/>
                  </a:lnTo>
                  <a:lnTo>
                    <a:pt x="139649" y="40259"/>
                  </a:lnTo>
                  <a:lnTo>
                    <a:pt x="139547" y="40386"/>
                  </a:lnTo>
                  <a:lnTo>
                    <a:pt x="138836" y="41275"/>
                  </a:lnTo>
                  <a:lnTo>
                    <a:pt x="139979" y="41630"/>
                  </a:lnTo>
                  <a:lnTo>
                    <a:pt x="139903" y="41402"/>
                  </a:lnTo>
                  <a:lnTo>
                    <a:pt x="140144" y="41630"/>
                  </a:lnTo>
                  <a:lnTo>
                    <a:pt x="140423" y="41402"/>
                  </a:lnTo>
                  <a:lnTo>
                    <a:pt x="140576" y="41630"/>
                  </a:lnTo>
                  <a:lnTo>
                    <a:pt x="143294" y="41630"/>
                  </a:lnTo>
                  <a:close/>
                </a:path>
                <a:path w="259080" h="128904">
                  <a:moveTo>
                    <a:pt x="143294" y="28194"/>
                  </a:moveTo>
                  <a:lnTo>
                    <a:pt x="143205" y="28067"/>
                  </a:lnTo>
                  <a:lnTo>
                    <a:pt x="141732" y="26035"/>
                  </a:lnTo>
                  <a:lnTo>
                    <a:pt x="142811" y="24384"/>
                  </a:lnTo>
                  <a:lnTo>
                    <a:pt x="139496" y="24384"/>
                  </a:lnTo>
                  <a:lnTo>
                    <a:pt x="139407" y="26289"/>
                  </a:lnTo>
                  <a:lnTo>
                    <a:pt x="139039" y="26797"/>
                  </a:lnTo>
                  <a:lnTo>
                    <a:pt x="138887" y="27686"/>
                  </a:lnTo>
                  <a:lnTo>
                    <a:pt x="139776" y="28067"/>
                  </a:lnTo>
                  <a:lnTo>
                    <a:pt x="139446" y="28194"/>
                  </a:lnTo>
                  <a:lnTo>
                    <a:pt x="143294" y="28194"/>
                  </a:lnTo>
                  <a:close/>
                </a:path>
                <a:path w="259080" h="128904">
                  <a:moveTo>
                    <a:pt x="143344" y="28448"/>
                  </a:moveTo>
                  <a:lnTo>
                    <a:pt x="139446" y="28448"/>
                  </a:lnTo>
                  <a:lnTo>
                    <a:pt x="139319" y="28244"/>
                  </a:lnTo>
                  <a:lnTo>
                    <a:pt x="138798" y="28448"/>
                  </a:lnTo>
                  <a:lnTo>
                    <a:pt x="139814" y="30099"/>
                  </a:lnTo>
                  <a:lnTo>
                    <a:pt x="139293" y="30226"/>
                  </a:lnTo>
                  <a:lnTo>
                    <a:pt x="138722" y="30226"/>
                  </a:lnTo>
                  <a:lnTo>
                    <a:pt x="138836" y="30734"/>
                  </a:lnTo>
                  <a:lnTo>
                    <a:pt x="139268" y="30264"/>
                  </a:lnTo>
                  <a:lnTo>
                    <a:pt x="139293" y="30734"/>
                  </a:lnTo>
                  <a:lnTo>
                    <a:pt x="138836" y="30734"/>
                  </a:lnTo>
                  <a:lnTo>
                    <a:pt x="138722" y="30861"/>
                  </a:lnTo>
                  <a:lnTo>
                    <a:pt x="142875" y="30861"/>
                  </a:lnTo>
                  <a:lnTo>
                    <a:pt x="143027" y="30734"/>
                  </a:lnTo>
                  <a:lnTo>
                    <a:pt x="142582" y="30734"/>
                  </a:lnTo>
                  <a:lnTo>
                    <a:pt x="143217" y="28829"/>
                  </a:lnTo>
                  <a:lnTo>
                    <a:pt x="143344" y="28448"/>
                  </a:lnTo>
                  <a:close/>
                </a:path>
                <a:path w="259080" h="128904">
                  <a:moveTo>
                    <a:pt x="143395" y="110032"/>
                  </a:moveTo>
                  <a:lnTo>
                    <a:pt x="143268" y="110439"/>
                  </a:lnTo>
                  <a:lnTo>
                    <a:pt x="143395" y="110032"/>
                  </a:lnTo>
                  <a:close/>
                </a:path>
                <a:path w="259080" h="128904">
                  <a:moveTo>
                    <a:pt x="143433" y="20815"/>
                  </a:moveTo>
                  <a:lnTo>
                    <a:pt x="142824" y="20612"/>
                  </a:lnTo>
                  <a:lnTo>
                    <a:pt x="142900" y="20853"/>
                  </a:lnTo>
                  <a:lnTo>
                    <a:pt x="143433" y="20815"/>
                  </a:lnTo>
                  <a:close/>
                </a:path>
                <a:path w="259080" h="128904">
                  <a:moveTo>
                    <a:pt x="143459" y="44323"/>
                  </a:moveTo>
                  <a:lnTo>
                    <a:pt x="143306" y="44069"/>
                  </a:lnTo>
                  <a:lnTo>
                    <a:pt x="143217" y="44323"/>
                  </a:lnTo>
                  <a:lnTo>
                    <a:pt x="143459" y="44323"/>
                  </a:lnTo>
                  <a:close/>
                </a:path>
                <a:path w="259080" h="128904">
                  <a:moveTo>
                    <a:pt x="143471" y="23495"/>
                  </a:moveTo>
                  <a:lnTo>
                    <a:pt x="142989" y="23876"/>
                  </a:lnTo>
                  <a:lnTo>
                    <a:pt x="142900" y="23495"/>
                  </a:lnTo>
                  <a:lnTo>
                    <a:pt x="142214" y="23495"/>
                  </a:lnTo>
                  <a:lnTo>
                    <a:pt x="142862" y="22479"/>
                  </a:lnTo>
                  <a:lnTo>
                    <a:pt x="140589" y="22225"/>
                  </a:lnTo>
                  <a:lnTo>
                    <a:pt x="142265" y="22225"/>
                  </a:lnTo>
                  <a:lnTo>
                    <a:pt x="142608" y="21717"/>
                  </a:lnTo>
                  <a:lnTo>
                    <a:pt x="142875" y="21336"/>
                  </a:lnTo>
                  <a:lnTo>
                    <a:pt x="142138" y="21336"/>
                  </a:lnTo>
                  <a:lnTo>
                    <a:pt x="142252" y="21717"/>
                  </a:lnTo>
                  <a:lnTo>
                    <a:pt x="141478" y="21336"/>
                  </a:lnTo>
                  <a:lnTo>
                    <a:pt x="141097" y="21717"/>
                  </a:lnTo>
                  <a:lnTo>
                    <a:pt x="139611" y="22225"/>
                  </a:lnTo>
                  <a:lnTo>
                    <a:pt x="140512" y="22733"/>
                  </a:lnTo>
                  <a:lnTo>
                    <a:pt x="138353" y="23495"/>
                  </a:lnTo>
                  <a:lnTo>
                    <a:pt x="139407" y="24130"/>
                  </a:lnTo>
                  <a:lnTo>
                    <a:pt x="142976" y="24130"/>
                  </a:lnTo>
                  <a:lnTo>
                    <a:pt x="143141" y="23876"/>
                  </a:lnTo>
                  <a:lnTo>
                    <a:pt x="143471" y="23495"/>
                  </a:lnTo>
                  <a:close/>
                </a:path>
                <a:path w="259080" h="128904">
                  <a:moveTo>
                    <a:pt x="143510" y="36576"/>
                  </a:moveTo>
                  <a:lnTo>
                    <a:pt x="142963" y="36576"/>
                  </a:lnTo>
                  <a:lnTo>
                    <a:pt x="142989" y="36449"/>
                  </a:lnTo>
                  <a:lnTo>
                    <a:pt x="143179" y="35687"/>
                  </a:lnTo>
                  <a:lnTo>
                    <a:pt x="143230" y="35433"/>
                  </a:lnTo>
                  <a:lnTo>
                    <a:pt x="143306" y="35179"/>
                  </a:lnTo>
                  <a:lnTo>
                    <a:pt x="143090" y="35179"/>
                  </a:lnTo>
                  <a:lnTo>
                    <a:pt x="142862" y="34785"/>
                  </a:lnTo>
                  <a:lnTo>
                    <a:pt x="142862" y="35433"/>
                  </a:lnTo>
                  <a:lnTo>
                    <a:pt x="142722" y="35509"/>
                  </a:lnTo>
                  <a:lnTo>
                    <a:pt x="142417" y="35687"/>
                  </a:lnTo>
                  <a:lnTo>
                    <a:pt x="142494" y="35306"/>
                  </a:lnTo>
                  <a:lnTo>
                    <a:pt x="142646" y="35433"/>
                  </a:lnTo>
                  <a:lnTo>
                    <a:pt x="142862" y="35433"/>
                  </a:lnTo>
                  <a:lnTo>
                    <a:pt x="142862" y="34785"/>
                  </a:lnTo>
                  <a:lnTo>
                    <a:pt x="142659" y="34417"/>
                  </a:lnTo>
                  <a:lnTo>
                    <a:pt x="143497" y="33147"/>
                  </a:lnTo>
                  <a:lnTo>
                    <a:pt x="143332" y="32258"/>
                  </a:lnTo>
                  <a:lnTo>
                    <a:pt x="142862" y="32258"/>
                  </a:lnTo>
                  <a:lnTo>
                    <a:pt x="142582" y="32004"/>
                  </a:lnTo>
                  <a:lnTo>
                    <a:pt x="142760" y="31877"/>
                  </a:lnTo>
                  <a:lnTo>
                    <a:pt x="143471" y="31369"/>
                  </a:lnTo>
                  <a:lnTo>
                    <a:pt x="143433" y="31242"/>
                  </a:lnTo>
                  <a:lnTo>
                    <a:pt x="142417" y="31242"/>
                  </a:lnTo>
                  <a:lnTo>
                    <a:pt x="142722" y="30988"/>
                  </a:lnTo>
                  <a:lnTo>
                    <a:pt x="139407" y="30988"/>
                  </a:lnTo>
                  <a:lnTo>
                    <a:pt x="139369" y="31242"/>
                  </a:lnTo>
                  <a:lnTo>
                    <a:pt x="138633" y="31242"/>
                  </a:lnTo>
                  <a:lnTo>
                    <a:pt x="138480" y="31369"/>
                  </a:lnTo>
                  <a:lnTo>
                    <a:pt x="138226" y="31369"/>
                  </a:lnTo>
                  <a:lnTo>
                    <a:pt x="138798" y="32258"/>
                  </a:lnTo>
                  <a:lnTo>
                    <a:pt x="138836" y="31877"/>
                  </a:lnTo>
                  <a:lnTo>
                    <a:pt x="138938" y="32258"/>
                  </a:lnTo>
                  <a:lnTo>
                    <a:pt x="139166" y="33147"/>
                  </a:lnTo>
                  <a:lnTo>
                    <a:pt x="138798" y="34671"/>
                  </a:lnTo>
                  <a:lnTo>
                    <a:pt x="139446" y="35814"/>
                  </a:lnTo>
                  <a:lnTo>
                    <a:pt x="139700" y="35814"/>
                  </a:lnTo>
                  <a:lnTo>
                    <a:pt x="140081" y="36576"/>
                  </a:lnTo>
                  <a:lnTo>
                    <a:pt x="139801" y="36576"/>
                  </a:lnTo>
                  <a:lnTo>
                    <a:pt x="139446" y="36449"/>
                  </a:lnTo>
                  <a:lnTo>
                    <a:pt x="139573" y="36957"/>
                  </a:lnTo>
                  <a:lnTo>
                    <a:pt x="139700" y="37465"/>
                  </a:lnTo>
                  <a:lnTo>
                    <a:pt x="139903" y="37719"/>
                  </a:lnTo>
                  <a:lnTo>
                    <a:pt x="139979" y="38227"/>
                  </a:lnTo>
                  <a:lnTo>
                    <a:pt x="139700" y="37973"/>
                  </a:lnTo>
                  <a:lnTo>
                    <a:pt x="139598" y="38354"/>
                  </a:lnTo>
                  <a:lnTo>
                    <a:pt x="139496" y="38735"/>
                  </a:lnTo>
                  <a:lnTo>
                    <a:pt x="142633" y="38735"/>
                  </a:lnTo>
                  <a:lnTo>
                    <a:pt x="142646" y="38354"/>
                  </a:lnTo>
                  <a:lnTo>
                    <a:pt x="141884" y="38354"/>
                  </a:lnTo>
                  <a:lnTo>
                    <a:pt x="141909" y="38227"/>
                  </a:lnTo>
                  <a:lnTo>
                    <a:pt x="141947" y="37973"/>
                  </a:lnTo>
                  <a:lnTo>
                    <a:pt x="143344" y="37973"/>
                  </a:lnTo>
                  <a:lnTo>
                    <a:pt x="143141" y="37719"/>
                  </a:lnTo>
                  <a:lnTo>
                    <a:pt x="142532" y="36957"/>
                  </a:lnTo>
                  <a:lnTo>
                    <a:pt x="142900" y="36817"/>
                  </a:lnTo>
                  <a:lnTo>
                    <a:pt x="142862" y="36957"/>
                  </a:lnTo>
                  <a:lnTo>
                    <a:pt x="143510" y="36576"/>
                  </a:lnTo>
                  <a:close/>
                </a:path>
                <a:path w="259080" h="128904">
                  <a:moveTo>
                    <a:pt x="143548" y="45593"/>
                  </a:moveTo>
                  <a:lnTo>
                    <a:pt x="143344" y="45720"/>
                  </a:lnTo>
                  <a:lnTo>
                    <a:pt x="143548" y="45720"/>
                  </a:lnTo>
                  <a:lnTo>
                    <a:pt x="143548" y="45593"/>
                  </a:lnTo>
                  <a:close/>
                </a:path>
                <a:path w="259080" h="128904">
                  <a:moveTo>
                    <a:pt x="143713" y="104305"/>
                  </a:moveTo>
                  <a:lnTo>
                    <a:pt x="143548" y="103860"/>
                  </a:lnTo>
                  <a:lnTo>
                    <a:pt x="143395" y="103822"/>
                  </a:lnTo>
                  <a:lnTo>
                    <a:pt x="143268" y="103936"/>
                  </a:lnTo>
                  <a:lnTo>
                    <a:pt x="143344" y="104101"/>
                  </a:lnTo>
                  <a:lnTo>
                    <a:pt x="143471" y="104228"/>
                  </a:lnTo>
                  <a:lnTo>
                    <a:pt x="143548" y="104394"/>
                  </a:lnTo>
                  <a:lnTo>
                    <a:pt x="143713" y="104305"/>
                  </a:lnTo>
                  <a:close/>
                </a:path>
                <a:path w="259080" h="128904">
                  <a:moveTo>
                    <a:pt x="143751" y="21221"/>
                  </a:moveTo>
                  <a:lnTo>
                    <a:pt x="143395" y="21463"/>
                  </a:lnTo>
                  <a:lnTo>
                    <a:pt x="143548" y="21577"/>
                  </a:lnTo>
                  <a:lnTo>
                    <a:pt x="143751" y="21221"/>
                  </a:lnTo>
                  <a:close/>
                </a:path>
                <a:path w="259080" h="128904">
                  <a:moveTo>
                    <a:pt x="143802" y="113893"/>
                  </a:moveTo>
                  <a:lnTo>
                    <a:pt x="143751" y="113690"/>
                  </a:lnTo>
                  <a:lnTo>
                    <a:pt x="143548" y="113525"/>
                  </a:lnTo>
                  <a:lnTo>
                    <a:pt x="143471" y="113779"/>
                  </a:lnTo>
                  <a:lnTo>
                    <a:pt x="143548" y="113931"/>
                  </a:lnTo>
                  <a:lnTo>
                    <a:pt x="143802" y="113893"/>
                  </a:lnTo>
                  <a:close/>
                </a:path>
                <a:path w="259080" h="128904">
                  <a:moveTo>
                    <a:pt x="143903" y="44958"/>
                  </a:moveTo>
                  <a:lnTo>
                    <a:pt x="143840" y="44577"/>
                  </a:lnTo>
                  <a:lnTo>
                    <a:pt x="143459" y="44323"/>
                  </a:lnTo>
                  <a:lnTo>
                    <a:pt x="143687" y="44704"/>
                  </a:lnTo>
                  <a:lnTo>
                    <a:pt x="143903" y="44958"/>
                  </a:lnTo>
                  <a:close/>
                </a:path>
                <a:path w="259080" h="128904">
                  <a:moveTo>
                    <a:pt x="143916" y="108902"/>
                  </a:moveTo>
                  <a:lnTo>
                    <a:pt x="143751" y="108902"/>
                  </a:lnTo>
                  <a:lnTo>
                    <a:pt x="143637" y="109347"/>
                  </a:lnTo>
                  <a:lnTo>
                    <a:pt x="143802" y="109474"/>
                  </a:lnTo>
                  <a:lnTo>
                    <a:pt x="143802" y="109181"/>
                  </a:lnTo>
                  <a:lnTo>
                    <a:pt x="143916" y="108902"/>
                  </a:lnTo>
                  <a:close/>
                </a:path>
                <a:path w="259080" h="128904">
                  <a:moveTo>
                    <a:pt x="143954" y="110934"/>
                  </a:moveTo>
                  <a:lnTo>
                    <a:pt x="143510" y="110769"/>
                  </a:lnTo>
                  <a:lnTo>
                    <a:pt x="143433" y="111010"/>
                  </a:lnTo>
                  <a:lnTo>
                    <a:pt x="143954" y="110934"/>
                  </a:lnTo>
                  <a:close/>
                </a:path>
                <a:path w="259080" h="128904">
                  <a:moveTo>
                    <a:pt x="143954" y="72644"/>
                  </a:moveTo>
                  <a:lnTo>
                    <a:pt x="143141" y="73152"/>
                  </a:lnTo>
                  <a:lnTo>
                    <a:pt x="143751" y="72136"/>
                  </a:lnTo>
                  <a:lnTo>
                    <a:pt x="142214" y="72136"/>
                  </a:lnTo>
                  <a:lnTo>
                    <a:pt x="143878" y="71374"/>
                  </a:lnTo>
                  <a:lnTo>
                    <a:pt x="143700" y="71120"/>
                  </a:lnTo>
                  <a:lnTo>
                    <a:pt x="143522" y="70866"/>
                  </a:lnTo>
                  <a:lnTo>
                    <a:pt x="143433" y="70739"/>
                  </a:lnTo>
                  <a:lnTo>
                    <a:pt x="143294" y="70866"/>
                  </a:lnTo>
                  <a:lnTo>
                    <a:pt x="143027" y="70866"/>
                  </a:lnTo>
                  <a:lnTo>
                    <a:pt x="139941" y="70866"/>
                  </a:lnTo>
                  <a:lnTo>
                    <a:pt x="139827" y="71501"/>
                  </a:lnTo>
                  <a:lnTo>
                    <a:pt x="139738" y="71755"/>
                  </a:lnTo>
                  <a:lnTo>
                    <a:pt x="140017" y="72136"/>
                  </a:lnTo>
                  <a:lnTo>
                    <a:pt x="140347" y="72644"/>
                  </a:lnTo>
                  <a:lnTo>
                    <a:pt x="139954" y="72644"/>
                  </a:lnTo>
                  <a:lnTo>
                    <a:pt x="139674" y="72644"/>
                  </a:lnTo>
                  <a:lnTo>
                    <a:pt x="140119" y="72974"/>
                  </a:lnTo>
                  <a:lnTo>
                    <a:pt x="140220" y="73152"/>
                  </a:lnTo>
                  <a:lnTo>
                    <a:pt x="140385" y="73152"/>
                  </a:lnTo>
                  <a:lnTo>
                    <a:pt x="140347" y="73533"/>
                  </a:lnTo>
                  <a:lnTo>
                    <a:pt x="140792" y="73152"/>
                  </a:lnTo>
                  <a:lnTo>
                    <a:pt x="140995" y="73660"/>
                  </a:lnTo>
                  <a:lnTo>
                    <a:pt x="141973" y="73660"/>
                  </a:lnTo>
                  <a:lnTo>
                    <a:pt x="139979" y="74676"/>
                  </a:lnTo>
                  <a:lnTo>
                    <a:pt x="140589" y="75057"/>
                  </a:lnTo>
                  <a:lnTo>
                    <a:pt x="143776" y="75057"/>
                  </a:lnTo>
                  <a:lnTo>
                    <a:pt x="143764" y="74549"/>
                  </a:lnTo>
                  <a:lnTo>
                    <a:pt x="143637" y="74549"/>
                  </a:lnTo>
                  <a:lnTo>
                    <a:pt x="142862" y="74295"/>
                  </a:lnTo>
                  <a:lnTo>
                    <a:pt x="143433" y="74041"/>
                  </a:lnTo>
                  <a:lnTo>
                    <a:pt x="143421" y="73533"/>
                  </a:lnTo>
                  <a:lnTo>
                    <a:pt x="143954" y="72644"/>
                  </a:lnTo>
                  <a:close/>
                </a:path>
                <a:path w="259080" h="128904">
                  <a:moveTo>
                    <a:pt x="144043" y="60579"/>
                  </a:moveTo>
                  <a:lnTo>
                    <a:pt x="143268" y="60071"/>
                  </a:lnTo>
                  <a:lnTo>
                    <a:pt x="143510" y="60071"/>
                  </a:lnTo>
                  <a:lnTo>
                    <a:pt x="143878" y="59055"/>
                  </a:lnTo>
                  <a:lnTo>
                    <a:pt x="143027" y="58166"/>
                  </a:lnTo>
                  <a:lnTo>
                    <a:pt x="140423" y="58166"/>
                  </a:lnTo>
                  <a:lnTo>
                    <a:pt x="140423" y="61214"/>
                  </a:lnTo>
                  <a:lnTo>
                    <a:pt x="140195" y="61214"/>
                  </a:lnTo>
                  <a:lnTo>
                    <a:pt x="140423" y="61214"/>
                  </a:lnTo>
                  <a:lnTo>
                    <a:pt x="140423" y="58166"/>
                  </a:lnTo>
                  <a:lnTo>
                    <a:pt x="139280" y="58166"/>
                  </a:lnTo>
                  <a:lnTo>
                    <a:pt x="139331" y="58547"/>
                  </a:lnTo>
                  <a:lnTo>
                    <a:pt x="138836" y="59055"/>
                  </a:lnTo>
                  <a:lnTo>
                    <a:pt x="139293" y="59563"/>
                  </a:lnTo>
                  <a:lnTo>
                    <a:pt x="139611" y="59563"/>
                  </a:lnTo>
                  <a:lnTo>
                    <a:pt x="138722" y="60071"/>
                  </a:lnTo>
                  <a:lnTo>
                    <a:pt x="138811" y="60452"/>
                  </a:lnTo>
                  <a:lnTo>
                    <a:pt x="138963" y="60579"/>
                  </a:lnTo>
                  <a:lnTo>
                    <a:pt x="139039" y="60452"/>
                  </a:lnTo>
                  <a:lnTo>
                    <a:pt x="139611" y="59601"/>
                  </a:lnTo>
                  <a:lnTo>
                    <a:pt x="139941" y="60579"/>
                  </a:lnTo>
                  <a:lnTo>
                    <a:pt x="140093" y="60960"/>
                  </a:lnTo>
                  <a:lnTo>
                    <a:pt x="139852" y="60960"/>
                  </a:lnTo>
                  <a:lnTo>
                    <a:pt x="139280" y="60706"/>
                  </a:lnTo>
                  <a:lnTo>
                    <a:pt x="139077" y="60960"/>
                  </a:lnTo>
                  <a:lnTo>
                    <a:pt x="140182" y="61722"/>
                  </a:lnTo>
                  <a:lnTo>
                    <a:pt x="139865" y="62103"/>
                  </a:lnTo>
                  <a:lnTo>
                    <a:pt x="143916" y="62103"/>
                  </a:lnTo>
                  <a:lnTo>
                    <a:pt x="143814" y="61214"/>
                  </a:lnTo>
                  <a:lnTo>
                    <a:pt x="143954" y="61214"/>
                  </a:lnTo>
                  <a:lnTo>
                    <a:pt x="144043" y="60579"/>
                  </a:lnTo>
                  <a:close/>
                </a:path>
                <a:path w="259080" h="128904">
                  <a:moveTo>
                    <a:pt x="144081" y="77470"/>
                  </a:moveTo>
                  <a:lnTo>
                    <a:pt x="144018" y="77216"/>
                  </a:lnTo>
                  <a:lnTo>
                    <a:pt x="143675" y="77216"/>
                  </a:lnTo>
                  <a:lnTo>
                    <a:pt x="143954" y="76962"/>
                  </a:lnTo>
                  <a:lnTo>
                    <a:pt x="141808" y="76962"/>
                  </a:lnTo>
                  <a:lnTo>
                    <a:pt x="142113" y="77216"/>
                  </a:lnTo>
                  <a:lnTo>
                    <a:pt x="142862" y="77216"/>
                  </a:lnTo>
                  <a:lnTo>
                    <a:pt x="143306" y="77851"/>
                  </a:lnTo>
                  <a:lnTo>
                    <a:pt x="140754" y="77851"/>
                  </a:lnTo>
                  <a:lnTo>
                    <a:pt x="140639" y="78105"/>
                  </a:lnTo>
                  <a:lnTo>
                    <a:pt x="143637" y="78105"/>
                  </a:lnTo>
                  <a:lnTo>
                    <a:pt x="144005" y="77851"/>
                  </a:lnTo>
                  <a:lnTo>
                    <a:pt x="143954" y="77597"/>
                  </a:lnTo>
                  <a:lnTo>
                    <a:pt x="143167" y="77216"/>
                  </a:lnTo>
                  <a:lnTo>
                    <a:pt x="143700" y="77470"/>
                  </a:lnTo>
                  <a:lnTo>
                    <a:pt x="144081" y="77470"/>
                  </a:lnTo>
                  <a:close/>
                </a:path>
                <a:path w="259080" h="128904">
                  <a:moveTo>
                    <a:pt x="144183" y="76962"/>
                  </a:moveTo>
                  <a:lnTo>
                    <a:pt x="143954" y="76962"/>
                  </a:lnTo>
                  <a:lnTo>
                    <a:pt x="144119" y="77216"/>
                  </a:lnTo>
                  <a:lnTo>
                    <a:pt x="144183" y="76962"/>
                  </a:lnTo>
                  <a:close/>
                </a:path>
                <a:path w="259080" h="128904">
                  <a:moveTo>
                    <a:pt x="144284" y="88265"/>
                  </a:moveTo>
                  <a:lnTo>
                    <a:pt x="144005" y="88011"/>
                  </a:lnTo>
                  <a:lnTo>
                    <a:pt x="141617" y="87757"/>
                  </a:lnTo>
                  <a:lnTo>
                    <a:pt x="141020" y="88265"/>
                  </a:lnTo>
                  <a:lnTo>
                    <a:pt x="142087" y="88519"/>
                  </a:lnTo>
                  <a:lnTo>
                    <a:pt x="144145" y="88519"/>
                  </a:lnTo>
                  <a:lnTo>
                    <a:pt x="144284" y="88265"/>
                  </a:lnTo>
                  <a:close/>
                </a:path>
                <a:path w="259080" h="128904">
                  <a:moveTo>
                    <a:pt x="144284" y="56642"/>
                  </a:moveTo>
                  <a:lnTo>
                    <a:pt x="144195" y="56515"/>
                  </a:lnTo>
                  <a:lnTo>
                    <a:pt x="143548" y="55626"/>
                  </a:lnTo>
                  <a:lnTo>
                    <a:pt x="143725" y="55626"/>
                  </a:lnTo>
                  <a:lnTo>
                    <a:pt x="143395" y="54991"/>
                  </a:lnTo>
                  <a:lnTo>
                    <a:pt x="139814" y="54991"/>
                  </a:lnTo>
                  <a:lnTo>
                    <a:pt x="139852" y="55245"/>
                  </a:lnTo>
                  <a:lnTo>
                    <a:pt x="139065" y="55245"/>
                  </a:lnTo>
                  <a:lnTo>
                    <a:pt x="139280" y="55626"/>
                  </a:lnTo>
                  <a:lnTo>
                    <a:pt x="139128" y="55626"/>
                  </a:lnTo>
                  <a:lnTo>
                    <a:pt x="138912" y="56007"/>
                  </a:lnTo>
                  <a:lnTo>
                    <a:pt x="138684" y="56007"/>
                  </a:lnTo>
                  <a:lnTo>
                    <a:pt x="138480" y="56515"/>
                  </a:lnTo>
                  <a:lnTo>
                    <a:pt x="139484" y="57150"/>
                  </a:lnTo>
                  <a:lnTo>
                    <a:pt x="139204" y="57658"/>
                  </a:lnTo>
                  <a:lnTo>
                    <a:pt x="139242" y="57912"/>
                  </a:lnTo>
                  <a:lnTo>
                    <a:pt x="143230" y="57912"/>
                  </a:lnTo>
                  <a:lnTo>
                    <a:pt x="144284" y="56642"/>
                  </a:lnTo>
                  <a:close/>
                </a:path>
                <a:path w="259080" h="128904">
                  <a:moveTo>
                    <a:pt x="144449" y="75819"/>
                  </a:moveTo>
                  <a:lnTo>
                    <a:pt x="143802" y="75819"/>
                  </a:lnTo>
                  <a:lnTo>
                    <a:pt x="143789" y="75311"/>
                  </a:lnTo>
                  <a:lnTo>
                    <a:pt x="140627" y="75311"/>
                  </a:lnTo>
                  <a:lnTo>
                    <a:pt x="140385" y="75057"/>
                  </a:lnTo>
                  <a:lnTo>
                    <a:pt x="140042" y="75057"/>
                  </a:lnTo>
                  <a:lnTo>
                    <a:pt x="140614" y="75819"/>
                  </a:lnTo>
                  <a:lnTo>
                    <a:pt x="141376" y="76568"/>
                  </a:lnTo>
                  <a:lnTo>
                    <a:pt x="141516" y="76454"/>
                  </a:lnTo>
                  <a:lnTo>
                    <a:pt x="144297" y="76454"/>
                  </a:lnTo>
                  <a:lnTo>
                    <a:pt x="144449" y="75819"/>
                  </a:lnTo>
                  <a:close/>
                </a:path>
                <a:path w="259080" h="128904">
                  <a:moveTo>
                    <a:pt x="144526" y="86614"/>
                  </a:moveTo>
                  <a:lnTo>
                    <a:pt x="144373" y="86487"/>
                  </a:lnTo>
                  <a:lnTo>
                    <a:pt x="143598" y="85852"/>
                  </a:lnTo>
                  <a:lnTo>
                    <a:pt x="144145" y="85852"/>
                  </a:lnTo>
                  <a:lnTo>
                    <a:pt x="144119" y="85725"/>
                  </a:lnTo>
                  <a:lnTo>
                    <a:pt x="143598" y="85344"/>
                  </a:lnTo>
                  <a:lnTo>
                    <a:pt x="140982" y="85344"/>
                  </a:lnTo>
                  <a:lnTo>
                    <a:pt x="140982" y="85852"/>
                  </a:lnTo>
                  <a:lnTo>
                    <a:pt x="140716" y="85852"/>
                  </a:lnTo>
                  <a:lnTo>
                    <a:pt x="143344" y="86995"/>
                  </a:lnTo>
                  <a:lnTo>
                    <a:pt x="142900" y="86995"/>
                  </a:lnTo>
                  <a:lnTo>
                    <a:pt x="141566" y="87376"/>
                  </a:lnTo>
                  <a:lnTo>
                    <a:pt x="141020" y="87376"/>
                  </a:lnTo>
                  <a:lnTo>
                    <a:pt x="140817" y="87122"/>
                  </a:lnTo>
                  <a:lnTo>
                    <a:pt x="140627" y="87122"/>
                  </a:lnTo>
                  <a:lnTo>
                    <a:pt x="140754" y="87757"/>
                  </a:lnTo>
                  <a:lnTo>
                    <a:pt x="141808" y="87376"/>
                  </a:lnTo>
                  <a:lnTo>
                    <a:pt x="141884" y="87630"/>
                  </a:lnTo>
                  <a:lnTo>
                    <a:pt x="144399" y="87757"/>
                  </a:lnTo>
                  <a:lnTo>
                    <a:pt x="143751" y="87376"/>
                  </a:lnTo>
                  <a:lnTo>
                    <a:pt x="144043" y="87122"/>
                  </a:lnTo>
                  <a:lnTo>
                    <a:pt x="144183" y="86995"/>
                  </a:lnTo>
                  <a:lnTo>
                    <a:pt x="144424" y="86868"/>
                  </a:lnTo>
                  <a:lnTo>
                    <a:pt x="144170" y="86614"/>
                  </a:lnTo>
                  <a:lnTo>
                    <a:pt x="144526" y="86614"/>
                  </a:lnTo>
                  <a:close/>
                </a:path>
                <a:path w="259080" h="128904">
                  <a:moveTo>
                    <a:pt x="144653" y="84709"/>
                  </a:moveTo>
                  <a:lnTo>
                    <a:pt x="144119" y="83058"/>
                  </a:lnTo>
                  <a:lnTo>
                    <a:pt x="141528" y="83058"/>
                  </a:lnTo>
                  <a:lnTo>
                    <a:pt x="141325" y="83566"/>
                  </a:lnTo>
                  <a:lnTo>
                    <a:pt x="140995" y="83566"/>
                  </a:lnTo>
                  <a:lnTo>
                    <a:pt x="140982" y="85217"/>
                  </a:lnTo>
                  <a:lnTo>
                    <a:pt x="143916" y="85217"/>
                  </a:lnTo>
                  <a:lnTo>
                    <a:pt x="144653" y="84709"/>
                  </a:lnTo>
                  <a:close/>
                </a:path>
                <a:path w="259080" h="128904">
                  <a:moveTo>
                    <a:pt x="144818" y="88773"/>
                  </a:moveTo>
                  <a:lnTo>
                    <a:pt x="142049" y="88773"/>
                  </a:lnTo>
                  <a:lnTo>
                    <a:pt x="140703" y="88773"/>
                  </a:lnTo>
                  <a:lnTo>
                    <a:pt x="141541" y="89281"/>
                  </a:lnTo>
                  <a:lnTo>
                    <a:pt x="141770" y="89281"/>
                  </a:lnTo>
                  <a:lnTo>
                    <a:pt x="141617" y="89331"/>
                  </a:lnTo>
                  <a:lnTo>
                    <a:pt x="140995" y="89535"/>
                  </a:lnTo>
                  <a:lnTo>
                    <a:pt x="140855" y="89789"/>
                  </a:lnTo>
                  <a:lnTo>
                    <a:pt x="144729" y="89789"/>
                  </a:lnTo>
                  <a:lnTo>
                    <a:pt x="144754" y="89535"/>
                  </a:lnTo>
                  <a:lnTo>
                    <a:pt x="144767" y="89281"/>
                  </a:lnTo>
                  <a:lnTo>
                    <a:pt x="144818" y="88773"/>
                  </a:lnTo>
                  <a:close/>
                </a:path>
                <a:path w="259080" h="128904">
                  <a:moveTo>
                    <a:pt x="144856" y="111658"/>
                  </a:moveTo>
                  <a:lnTo>
                    <a:pt x="144691" y="111544"/>
                  </a:lnTo>
                  <a:lnTo>
                    <a:pt x="144856" y="111658"/>
                  </a:lnTo>
                  <a:close/>
                </a:path>
                <a:path w="259080" h="128904">
                  <a:moveTo>
                    <a:pt x="145224" y="91694"/>
                  </a:moveTo>
                  <a:lnTo>
                    <a:pt x="145097" y="91313"/>
                  </a:lnTo>
                  <a:lnTo>
                    <a:pt x="142646" y="91313"/>
                  </a:lnTo>
                  <a:lnTo>
                    <a:pt x="142621" y="91567"/>
                  </a:lnTo>
                  <a:lnTo>
                    <a:pt x="141160" y="91567"/>
                  </a:lnTo>
                  <a:lnTo>
                    <a:pt x="141122" y="91694"/>
                  </a:lnTo>
                  <a:lnTo>
                    <a:pt x="141033" y="92075"/>
                  </a:lnTo>
                  <a:lnTo>
                    <a:pt x="144970" y="92075"/>
                  </a:lnTo>
                  <a:lnTo>
                    <a:pt x="145224" y="91694"/>
                  </a:lnTo>
                  <a:close/>
                </a:path>
                <a:path w="259080" h="128904">
                  <a:moveTo>
                    <a:pt x="145224" y="53213"/>
                  </a:moveTo>
                  <a:lnTo>
                    <a:pt x="144602" y="53086"/>
                  </a:lnTo>
                  <a:lnTo>
                    <a:pt x="143344" y="52832"/>
                  </a:lnTo>
                  <a:lnTo>
                    <a:pt x="143256" y="52705"/>
                  </a:lnTo>
                  <a:lnTo>
                    <a:pt x="142862" y="52197"/>
                  </a:lnTo>
                  <a:lnTo>
                    <a:pt x="142735" y="53086"/>
                  </a:lnTo>
                  <a:lnTo>
                    <a:pt x="142303" y="52451"/>
                  </a:lnTo>
                  <a:lnTo>
                    <a:pt x="142049" y="52070"/>
                  </a:lnTo>
                  <a:lnTo>
                    <a:pt x="141960" y="52197"/>
                  </a:lnTo>
                  <a:lnTo>
                    <a:pt x="141770" y="52451"/>
                  </a:lnTo>
                  <a:lnTo>
                    <a:pt x="141643" y="52070"/>
                  </a:lnTo>
                  <a:lnTo>
                    <a:pt x="141973" y="51816"/>
                  </a:lnTo>
                  <a:lnTo>
                    <a:pt x="142290" y="51562"/>
                  </a:lnTo>
                  <a:lnTo>
                    <a:pt x="142379" y="51816"/>
                  </a:lnTo>
                  <a:lnTo>
                    <a:pt x="142417" y="51943"/>
                  </a:lnTo>
                  <a:lnTo>
                    <a:pt x="142455" y="52070"/>
                  </a:lnTo>
                  <a:lnTo>
                    <a:pt x="142862" y="52070"/>
                  </a:lnTo>
                  <a:lnTo>
                    <a:pt x="143306" y="52197"/>
                  </a:lnTo>
                  <a:lnTo>
                    <a:pt x="143243" y="52070"/>
                  </a:lnTo>
                  <a:lnTo>
                    <a:pt x="142989" y="51562"/>
                  </a:lnTo>
                  <a:lnTo>
                    <a:pt x="142786" y="51181"/>
                  </a:lnTo>
                  <a:lnTo>
                    <a:pt x="142659" y="50927"/>
                  </a:lnTo>
                  <a:lnTo>
                    <a:pt x="143306" y="50927"/>
                  </a:lnTo>
                  <a:lnTo>
                    <a:pt x="143256" y="49784"/>
                  </a:lnTo>
                  <a:lnTo>
                    <a:pt x="143294" y="48895"/>
                  </a:lnTo>
                  <a:lnTo>
                    <a:pt x="143332" y="48768"/>
                  </a:lnTo>
                  <a:lnTo>
                    <a:pt x="143649" y="47625"/>
                  </a:lnTo>
                  <a:lnTo>
                    <a:pt x="143675" y="45847"/>
                  </a:lnTo>
                  <a:lnTo>
                    <a:pt x="142938" y="45847"/>
                  </a:lnTo>
                  <a:lnTo>
                    <a:pt x="142989" y="45339"/>
                  </a:lnTo>
                  <a:lnTo>
                    <a:pt x="143548" y="45339"/>
                  </a:lnTo>
                  <a:lnTo>
                    <a:pt x="143548" y="45466"/>
                  </a:lnTo>
                  <a:lnTo>
                    <a:pt x="143751" y="45466"/>
                  </a:lnTo>
                  <a:lnTo>
                    <a:pt x="143954" y="45339"/>
                  </a:lnTo>
                  <a:lnTo>
                    <a:pt x="143560" y="45110"/>
                  </a:lnTo>
                  <a:lnTo>
                    <a:pt x="143383" y="44958"/>
                  </a:lnTo>
                  <a:lnTo>
                    <a:pt x="143078" y="44704"/>
                  </a:lnTo>
                  <a:lnTo>
                    <a:pt x="143116" y="44577"/>
                  </a:lnTo>
                  <a:lnTo>
                    <a:pt x="143217" y="44323"/>
                  </a:lnTo>
                  <a:lnTo>
                    <a:pt x="143205" y="43688"/>
                  </a:lnTo>
                  <a:lnTo>
                    <a:pt x="143598" y="43688"/>
                  </a:lnTo>
                  <a:lnTo>
                    <a:pt x="143598" y="43561"/>
                  </a:lnTo>
                  <a:lnTo>
                    <a:pt x="143649" y="42926"/>
                  </a:lnTo>
                  <a:lnTo>
                    <a:pt x="143675" y="42672"/>
                  </a:lnTo>
                  <a:lnTo>
                    <a:pt x="143103" y="42926"/>
                  </a:lnTo>
                  <a:lnTo>
                    <a:pt x="142824" y="42672"/>
                  </a:lnTo>
                  <a:lnTo>
                    <a:pt x="143217" y="42291"/>
                  </a:lnTo>
                  <a:lnTo>
                    <a:pt x="143471" y="42164"/>
                  </a:lnTo>
                  <a:lnTo>
                    <a:pt x="143408" y="41960"/>
                  </a:lnTo>
                  <a:lnTo>
                    <a:pt x="140881" y="41960"/>
                  </a:lnTo>
                  <a:lnTo>
                    <a:pt x="140792" y="42672"/>
                  </a:lnTo>
                  <a:lnTo>
                    <a:pt x="139979" y="42837"/>
                  </a:lnTo>
                  <a:lnTo>
                    <a:pt x="139979" y="44450"/>
                  </a:lnTo>
                  <a:lnTo>
                    <a:pt x="139915" y="44323"/>
                  </a:lnTo>
                  <a:lnTo>
                    <a:pt x="139979" y="44450"/>
                  </a:lnTo>
                  <a:lnTo>
                    <a:pt x="139979" y="42837"/>
                  </a:lnTo>
                  <a:lnTo>
                    <a:pt x="139496" y="42926"/>
                  </a:lnTo>
                  <a:lnTo>
                    <a:pt x="139369" y="43688"/>
                  </a:lnTo>
                  <a:lnTo>
                    <a:pt x="139204" y="43942"/>
                  </a:lnTo>
                  <a:lnTo>
                    <a:pt x="139509" y="44069"/>
                  </a:lnTo>
                  <a:lnTo>
                    <a:pt x="139954" y="44069"/>
                  </a:lnTo>
                  <a:lnTo>
                    <a:pt x="139407" y="44577"/>
                  </a:lnTo>
                  <a:lnTo>
                    <a:pt x="139738" y="44704"/>
                  </a:lnTo>
                  <a:lnTo>
                    <a:pt x="140068" y="44704"/>
                  </a:lnTo>
                  <a:lnTo>
                    <a:pt x="140411" y="44704"/>
                  </a:lnTo>
                  <a:lnTo>
                    <a:pt x="140157" y="44805"/>
                  </a:lnTo>
                  <a:lnTo>
                    <a:pt x="140817" y="45085"/>
                  </a:lnTo>
                  <a:lnTo>
                    <a:pt x="140144" y="45085"/>
                  </a:lnTo>
                  <a:lnTo>
                    <a:pt x="140093" y="44856"/>
                  </a:lnTo>
                  <a:lnTo>
                    <a:pt x="139712" y="44958"/>
                  </a:lnTo>
                  <a:lnTo>
                    <a:pt x="139369" y="45085"/>
                  </a:lnTo>
                  <a:lnTo>
                    <a:pt x="139636" y="44958"/>
                  </a:lnTo>
                  <a:lnTo>
                    <a:pt x="139331" y="44704"/>
                  </a:lnTo>
                  <a:lnTo>
                    <a:pt x="139001" y="44958"/>
                  </a:lnTo>
                  <a:lnTo>
                    <a:pt x="139763" y="45466"/>
                  </a:lnTo>
                  <a:lnTo>
                    <a:pt x="139852" y="45339"/>
                  </a:lnTo>
                  <a:lnTo>
                    <a:pt x="140093" y="45339"/>
                  </a:lnTo>
                  <a:lnTo>
                    <a:pt x="139941" y="45212"/>
                  </a:lnTo>
                  <a:lnTo>
                    <a:pt x="139788" y="45085"/>
                  </a:lnTo>
                  <a:lnTo>
                    <a:pt x="139954" y="45186"/>
                  </a:lnTo>
                  <a:lnTo>
                    <a:pt x="140220" y="45339"/>
                  </a:lnTo>
                  <a:lnTo>
                    <a:pt x="141084" y="45339"/>
                  </a:lnTo>
                  <a:lnTo>
                    <a:pt x="140779" y="45847"/>
                  </a:lnTo>
                  <a:lnTo>
                    <a:pt x="140525" y="45847"/>
                  </a:lnTo>
                  <a:lnTo>
                    <a:pt x="140703" y="45974"/>
                  </a:lnTo>
                  <a:lnTo>
                    <a:pt x="140893" y="46101"/>
                  </a:lnTo>
                  <a:lnTo>
                    <a:pt x="140639" y="46101"/>
                  </a:lnTo>
                  <a:lnTo>
                    <a:pt x="140512" y="46101"/>
                  </a:lnTo>
                  <a:lnTo>
                    <a:pt x="140512" y="51181"/>
                  </a:lnTo>
                  <a:lnTo>
                    <a:pt x="140487" y="53213"/>
                  </a:lnTo>
                  <a:lnTo>
                    <a:pt x="140055" y="53594"/>
                  </a:lnTo>
                  <a:lnTo>
                    <a:pt x="139903" y="53467"/>
                  </a:lnTo>
                  <a:lnTo>
                    <a:pt x="139979" y="53848"/>
                  </a:lnTo>
                  <a:lnTo>
                    <a:pt x="139280" y="53594"/>
                  </a:lnTo>
                  <a:lnTo>
                    <a:pt x="139954" y="53213"/>
                  </a:lnTo>
                  <a:lnTo>
                    <a:pt x="140335" y="53213"/>
                  </a:lnTo>
                  <a:lnTo>
                    <a:pt x="140487" y="53213"/>
                  </a:lnTo>
                  <a:lnTo>
                    <a:pt x="140487" y="51244"/>
                  </a:lnTo>
                  <a:lnTo>
                    <a:pt x="140233" y="51816"/>
                  </a:lnTo>
                  <a:lnTo>
                    <a:pt x="139954" y="51816"/>
                  </a:lnTo>
                  <a:lnTo>
                    <a:pt x="139598" y="51625"/>
                  </a:lnTo>
                  <a:lnTo>
                    <a:pt x="139725" y="51562"/>
                  </a:lnTo>
                  <a:lnTo>
                    <a:pt x="140512" y="51181"/>
                  </a:lnTo>
                  <a:lnTo>
                    <a:pt x="140512" y="46101"/>
                  </a:lnTo>
                  <a:lnTo>
                    <a:pt x="139230" y="46101"/>
                  </a:lnTo>
                  <a:lnTo>
                    <a:pt x="138709" y="46101"/>
                  </a:lnTo>
                  <a:lnTo>
                    <a:pt x="139776" y="46736"/>
                  </a:lnTo>
                  <a:lnTo>
                    <a:pt x="139293" y="46736"/>
                  </a:lnTo>
                  <a:lnTo>
                    <a:pt x="139446" y="46863"/>
                  </a:lnTo>
                  <a:lnTo>
                    <a:pt x="139636" y="46863"/>
                  </a:lnTo>
                  <a:lnTo>
                    <a:pt x="139573" y="47244"/>
                  </a:lnTo>
                  <a:lnTo>
                    <a:pt x="138925" y="46863"/>
                  </a:lnTo>
                  <a:lnTo>
                    <a:pt x="139319" y="47244"/>
                  </a:lnTo>
                  <a:lnTo>
                    <a:pt x="138760" y="47244"/>
                  </a:lnTo>
                  <a:lnTo>
                    <a:pt x="138633" y="47244"/>
                  </a:lnTo>
                  <a:lnTo>
                    <a:pt x="138772" y="47396"/>
                  </a:lnTo>
                  <a:lnTo>
                    <a:pt x="138798" y="47625"/>
                  </a:lnTo>
                  <a:lnTo>
                    <a:pt x="138938" y="47574"/>
                  </a:lnTo>
                  <a:lnTo>
                    <a:pt x="139369" y="48006"/>
                  </a:lnTo>
                  <a:lnTo>
                    <a:pt x="139738" y="47625"/>
                  </a:lnTo>
                  <a:lnTo>
                    <a:pt x="139814" y="47752"/>
                  </a:lnTo>
                  <a:lnTo>
                    <a:pt x="140423" y="48768"/>
                  </a:lnTo>
                  <a:lnTo>
                    <a:pt x="138468" y="48399"/>
                  </a:lnTo>
                  <a:lnTo>
                    <a:pt x="138569" y="48768"/>
                  </a:lnTo>
                  <a:lnTo>
                    <a:pt x="138684" y="49403"/>
                  </a:lnTo>
                  <a:lnTo>
                    <a:pt x="139039" y="48895"/>
                  </a:lnTo>
                  <a:lnTo>
                    <a:pt x="138976" y="50419"/>
                  </a:lnTo>
                  <a:lnTo>
                    <a:pt x="139065" y="50165"/>
                  </a:lnTo>
                  <a:lnTo>
                    <a:pt x="139204" y="49784"/>
                  </a:lnTo>
                  <a:lnTo>
                    <a:pt x="139534" y="50165"/>
                  </a:lnTo>
                  <a:lnTo>
                    <a:pt x="138976" y="50419"/>
                  </a:lnTo>
                  <a:lnTo>
                    <a:pt x="139712" y="50419"/>
                  </a:lnTo>
                  <a:lnTo>
                    <a:pt x="139979" y="50927"/>
                  </a:lnTo>
                  <a:lnTo>
                    <a:pt x="139496" y="50927"/>
                  </a:lnTo>
                  <a:lnTo>
                    <a:pt x="139407" y="51181"/>
                  </a:lnTo>
                  <a:lnTo>
                    <a:pt x="139293" y="51562"/>
                  </a:lnTo>
                  <a:lnTo>
                    <a:pt x="139204" y="51816"/>
                  </a:lnTo>
                  <a:lnTo>
                    <a:pt x="139484" y="51714"/>
                  </a:lnTo>
                  <a:lnTo>
                    <a:pt x="139700" y="52070"/>
                  </a:lnTo>
                  <a:lnTo>
                    <a:pt x="139344" y="51816"/>
                  </a:lnTo>
                  <a:lnTo>
                    <a:pt x="139547" y="52070"/>
                  </a:lnTo>
                  <a:lnTo>
                    <a:pt x="139458" y="52705"/>
                  </a:lnTo>
                  <a:lnTo>
                    <a:pt x="139738" y="52705"/>
                  </a:lnTo>
                  <a:lnTo>
                    <a:pt x="140017" y="52832"/>
                  </a:lnTo>
                  <a:lnTo>
                    <a:pt x="140284" y="52832"/>
                  </a:lnTo>
                  <a:lnTo>
                    <a:pt x="140309" y="53086"/>
                  </a:lnTo>
                  <a:lnTo>
                    <a:pt x="139242" y="53086"/>
                  </a:lnTo>
                  <a:lnTo>
                    <a:pt x="139141" y="53213"/>
                  </a:lnTo>
                  <a:lnTo>
                    <a:pt x="138925" y="53467"/>
                  </a:lnTo>
                  <a:lnTo>
                    <a:pt x="138988" y="53594"/>
                  </a:lnTo>
                  <a:lnTo>
                    <a:pt x="139280" y="54102"/>
                  </a:lnTo>
                  <a:lnTo>
                    <a:pt x="139890" y="54610"/>
                  </a:lnTo>
                  <a:lnTo>
                    <a:pt x="139534" y="54610"/>
                  </a:lnTo>
                  <a:lnTo>
                    <a:pt x="139573" y="54864"/>
                  </a:lnTo>
                  <a:lnTo>
                    <a:pt x="140144" y="54864"/>
                  </a:lnTo>
                  <a:lnTo>
                    <a:pt x="143103" y="54864"/>
                  </a:lnTo>
                  <a:lnTo>
                    <a:pt x="144411" y="53848"/>
                  </a:lnTo>
                  <a:lnTo>
                    <a:pt x="144729" y="53594"/>
                  </a:lnTo>
                  <a:lnTo>
                    <a:pt x="145224" y="53213"/>
                  </a:lnTo>
                  <a:close/>
                </a:path>
                <a:path w="259080" h="128904">
                  <a:moveTo>
                    <a:pt x="145300" y="79375"/>
                  </a:moveTo>
                  <a:lnTo>
                    <a:pt x="144526" y="78867"/>
                  </a:lnTo>
                  <a:lnTo>
                    <a:pt x="141516" y="78613"/>
                  </a:lnTo>
                  <a:lnTo>
                    <a:pt x="141401" y="78232"/>
                  </a:lnTo>
                  <a:lnTo>
                    <a:pt x="140589" y="78232"/>
                  </a:lnTo>
                  <a:lnTo>
                    <a:pt x="140411" y="78613"/>
                  </a:lnTo>
                  <a:lnTo>
                    <a:pt x="140449" y="78994"/>
                  </a:lnTo>
                  <a:lnTo>
                    <a:pt x="141033" y="79502"/>
                  </a:lnTo>
                  <a:lnTo>
                    <a:pt x="142125" y="80010"/>
                  </a:lnTo>
                  <a:lnTo>
                    <a:pt x="144729" y="80010"/>
                  </a:lnTo>
                  <a:lnTo>
                    <a:pt x="144665" y="79883"/>
                  </a:lnTo>
                  <a:lnTo>
                    <a:pt x="144386" y="79883"/>
                  </a:lnTo>
                  <a:lnTo>
                    <a:pt x="145300" y="79375"/>
                  </a:lnTo>
                  <a:close/>
                </a:path>
                <a:path w="259080" h="128904">
                  <a:moveTo>
                    <a:pt x="145300" y="78232"/>
                  </a:moveTo>
                  <a:lnTo>
                    <a:pt x="141579" y="78232"/>
                  </a:lnTo>
                  <a:lnTo>
                    <a:pt x="141516" y="78613"/>
                  </a:lnTo>
                  <a:lnTo>
                    <a:pt x="145275" y="78613"/>
                  </a:lnTo>
                  <a:lnTo>
                    <a:pt x="145300" y="78232"/>
                  </a:lnTo>
                  <a:close/>
                </a:path>
                <a:path w="259080" h="128904">
                  <a:moveTo>
                    <a:pt x="145351" y="80391"/>
                  </a:moveTo>
                  <a:lnTo>
                    <a:pt x="144894" y="80391"/>
                  </a:lnTo>
                  <a:lnTo>
                    <a:pt x="144843" y="80264"/>
                  </a:lnTo>
                  <a:lnTo>
                    <a:pt x="142214" y="80264"/>
                  </a:lnTo>
                  <a:lnTo>
                    <a:pt x="142252" y="80391"/>
                  </a:lnTo>
                  <a:lnTo>
                    <a:pt x="142379" y="80772"/>
                  </a:lnTo>
                  <a:lnTo>
                    <a:pt x="142455" y="81026"/>
                  </a:lnTo>
                  <a:lnTo>
                    <a:pt x="141922" y="80772"/>
                  </a:lnTo>
                  <a:lnTo>
                    <a:pt x="141605" y="81026"/>
                  </a:lnTo>
                  <a:lnTo>
                    <a:pt x="141363" y="81026"/>
                  </a:lnTo>
                  <a:lnTo>
                    <a:pt x="141262" y="81280"/>
                  </a:lnTo>
                  <a:lnTo>
                    <a:pt x="141173" y="81534"/>
                  </a:lnTo>
                  <a:lnTo>
                    <a:pt x="141033" y="81915"/>
                  </a:lnTo>
                  <a:lnTo>
                    <a:pt x="141274" y="82296"/>
                  </a:lnTo>
                  <a:lnTo>
                    <a:pt x="140665" y="82296"/>
                  </a:lnTo>
                  <a:lnTo>
                    <a:pt x="140754" y="81915"/>
                  </a:lnTo>
                  <a:lnTo>
                    <a:pt x="140017" y="82423"/>
                  </a:lnTo>
                  <a:lnTo>
                    <a:pt x="141363" y="82423"/>
                  </a:lnTo>
                  <a:lnTo>
                    <a:pt x="142125" y="82423"/>
                  </a:lnTo>
                  <a:lnTo>
                    <a:pt x="141643" y="82804"/>
                  </a:lnTo>
                  <a:lnTo>
                    <a:pt x="144043" y="82804"/>
                  </a:lnTo>
                  <a:lnTo>
                    <a:pt x="144081" y="82296"/>
                  </a:lnTo>
                  <a:lnTo>
                    <a:pt x="144437" y="81534"/>
                  </a:lnTo>
                  <a:lnTo>
                    <a:pt x="144551" y="81280"/>
                  </a:lnTo>
                  <a:lnTo>
                    <a:pt x="143433" y="81534"/>
                  </a:lnTo>
                  <a:lnTo>
                    <a:pt x="145351" y="80391"/>
                  </a:lnTo>
                  <a:close/>
                </a:path>
                <a:path w="259080" h="128904">
                  <a:moveTo>
                    <a:pt x="145453" y="63754"/>
                  </a:moveTo>
                  <a:lnTo>
                    <a:pt x="144703" y="63754"/>
                  </a:lnTo>
                  <a:lnTo>
                    <a:pt x="142328" y="62230"/>
                  </a:lnTo>
                  <a:lnTo>
                    <a:pt x="139763" y="62230"/>
                  </a:lnTo>
                  <a:lnTo>
                    <a:pt x="139293" y="62230"/>
                  </a:lnTo>
                  <a:lnTo>
                    <a:pt x="138391" y="63500"/>
                  </a:lnTo>
                  <a:lnTo>
                    <a:pt x="139776" y="63500"/>
                  </a:lnTo>
                  <a:lnTo>
                    <a:pt x="139636" y="63627"/>
                  </a:lnTo>
                  <a:lnTo>
                    <a:pt x="139446" y="63627"/>
                  </a:lnTo>
                  <a:lnTo>
                    <a:pt x="138798" y="64262"/>
                  </a:lnTo>
                  <a:lnTo>
                    <a:pt x="140462" y="64008"/>
                  </a:lnTo>
                  <a:lnTo>
                    <a:pt x="140360" y="64389"/>
                  </a:lnTo>
                  <a:lnTo>
                    <a:pt x="140398" y="64262"/>
                  </a:lnTo>
                  <a:lnTo>
                    <a:pt x="143230" y="64262"/>
                  </a:lnTo>
                  <a:lnTo>
                    <a:pt x="144335" y="64008"/>
                  </a:lnTo>
                  <a:lnTo>
                    <a:pt x="145453" y="63754"/>
                  </a:lnTo>
                  <a:close/>
                </a:path>
                <a:path w="259080" h="128904">
                  <a:moveTo>
                    <a:pt x="145465" y="69088"/>
                  </a:moveTo>
                  <a:lnTo>
                    <a:pt x="144411" y="69723"/>
                  </a:lnTo>
                  <a:lnTo>
                    <a:pt x="144170" y="69723"/>
                  </a:lnTo>
                  <a:lnTo>
                    <a:pt x="144068" y="69342"/>
                  </a:lnTo>
                  <a:lnTo>
                    <a:pt x="144005" y="69088"/>
                  </a:lnTo>
                  <a:lnTo>
                    <a:pt x="144360" y="69088"/>
                  </a:lnTo>
                  <a:lnTo>
                    <a:pt x="144932" y="69342"/>
                  </a:lnTo>
                  <a:lnTo>
                    <a:pt x="144970" y="68961"/>
                  </a:lnTo>
                  <a:lnTo>
                    <a:pt x="145262" y="68707"/>
                  </a:lnTo>
                  <a:lnTo>
                    <a:pt x="144043" y="67945"/>
                  </a:lnTo>
                  <a:lnTo>
                    <a:pt x="143713" y="67945"/>
                  </a:lnTo>
                  <a:lnTo>
                    <a:pt x="143967" y="67691"/>
                  </a:lnTo>
                  <a:lnTo>
                    <a:pt x="144360" y="67310"/>
                  </a:lnTo>
                  <a:lnTo>
                    <a:pt x="143852" y="67310"/>
                  </a:lnTo>
                  <a:lnTo>
                    <a:pt x="143751" y="67183"/>
                  </a:lnTo>
                  <a:lnTo>
                    <a:pt x="143637" y="66802"/>
                  </a:lnTo>
                  <a:lnTo>
                    <a:pt x="144729" y="65913"/>
                  </a:lnTo>
                  <a:lnTo>
                    <a:pt x="143446" y="65532"/>
                  </a:lnTo>
                  <a:lnTo>
                    <a:pt x="144081" y="65532"/>
                  </a:lnTo>
                  <a:lnTo>
                    <a:pt x="143840" y="65151"/>
                  </a:lnTo>
                  <a:lnTo>
                    <a:pt x="143751" y="64770"/>
                  </a:lnTo>
                  <a:lnTo>
                    <a:pt x="143675" y="64389"/>
                  </a:lnTo>
                  <a:lnTo>
                    <a:pt x="140360" y="64389"/>
                  </a:lnTo>
                  <a:lnTo>
                    <a:pt x="140258" y="64770"/>
                  </a:lnTo>
                  <a:lnTo>
                    <a:pt x="140182" y="65024"/>
                  </a:lnTo>
                  <a:lnTo>
                    <a:pt x="140081" y="65151"/>
                  </a:lnTo>
                  <a:lnTo>
                    <a:pt x="139890" y="65151"/>
                  </a:lnTo>
                  <a:lnTo>
                    <a:pt x="140106" y="65532"/>
                  </a:lnTo>
                  <a:lnTo>
                    <a:pt x="139915" y="65532"/>
                  </a:lnTo>
                  <a:lnTo>
                    <a:pt x="139979" y="65913"/>
                  </a:lnTo>
                  <a:lnTo>
                    <a:pt x="140055" y="66421"/>
                  </a:lnTo>
                  <a:lnTo>
                    <a:pt x="140589" y="66802"/>
                  </a:lnTo>
                  <a:lnTo>
                    <a:pt x="140652" y="67310"/>
                  </a:lnTo>
                  <a:lnTo>
                    <a:pt x="140931" y="67310"/>
                  </a:lnTo>
                  <a:lnTo>
                    <a:pt x="140385" y="67691"/>
                  </a:lnTo>
                  <a:lnTo>
                    <a:pt x="140284" y="67538"/>
                  </a:lnTo>
                  <a:lnTo>
                    <a:pt x="139979" y="67945"/>
                  </a:lnTo>
                  <a:lnTo>
                    <a:pt x="140195" y="68072"/>
                  </a:lnTo>
                  <a:lnTo>
                    <a:pt x="139890" y="68072"/>
                  </a:lnTo>
                  <a:lnTo>
                    <a:pt x="139738" y="67945"/>
                  </a:lnTo>
                  <a:lnTo>
                    <a:pt x="139611" y="68072"/>
                  </a:lnTo>
                  <a:lnTo>
                    <a:pt x="139776" y="68211"/>
                  </a:lnTo>
                  <a:lnTo>
                    <a:pt x="139979" y="68326"/>
                  </a:lnTo>
                  <a:lnTo>
                    <a:pt x="140119" y="68326"/>
                  </a:lnTo>
                  <a:lnTo>
                    <a:pt x="139954" y="68707"/>
                  </a:lnTo>
                  <a:lnTo>
                    <a:pt x="139750" y="68707"/>
                  </a:lnTo>
                  <a:lnTo>
                    <a:pt x="140182" y="69088"/>
                  </a:lnTo>
                  <a:lnTo>
                    <a:pt x="139700" y="69088"/>
                  </a:lnTo>
                  <a:lnTo>
                    <a:pt x="139814" y="69342"/>
                  </a:lnTo>
                  <a:lnTo>
                    <a:pt x="139852" y="69723"/>
                  </a:lnTo>
                  <a:lnTo>
                    <a:pt x="139204" y="69723"/>
                  </a:lnTo>
                  <a:lnTo>
                    <a:pt x="139407" y="70104"/>
                  </a:lnTo>
                  <a:lnTo>
                    <a:pt x="140030" y="70104"/>
                  </a:lnTo>
                  <a:lnTo>
                    <a:pt x="139979" y="70739"/>
                  </a:lnTo>
                  <a:lnTo>
                    <a:pt x="142900" y="70739"/>
                  </a:lnTo>
                  <a:lnTo>
                    <a:pt x="142786" y="70612"/>
                  </a:lnTo>
                  <a:lnTo>
                    <a:pt x="144526" y="69977"/>
                  </a:lnTo>
                  <a:lnTo>
                    <a:pt x="144653" y="69723"/>
                  </a:lnTo>
                  <a:lnTo>
                    <a:pt x="144703" y="69977"/>
                  </a:lnTo>
                  <a:lnTo>
                    <a:pt x="145465" y="69088"/>
                  </a:lnTo>
                  <a:close/>
                </a:path>
                <a:path w="259080" h="128904">
                  <a:moveTo>
                    <a:pt x="145630" y="90805"/>
                  </a:moveTo>
                  <a:lnTo>
                    <a:pt x="144691" y="90805"/>
                  </a:lnTo>
                  <a:lnTo>
                    <a:pt x="145338" y="90424"/>
                  </a:lnTo>
                  <a:lnTo>
                    <a:pt x="144640" y="90170"/>
                  </a:lnTo>
                  <a:lnTo>
                    <a:pt x="143929" y="89916"/>
                  </a:lnTo>
                  <a:lnTo>
                    <a:pt x="140843" y="89916"/>
                  </a:lnTo>
                  <a:lnTo>
                    <a:pt x="140868" y="90424"/>
                  </a:lnTo>
                  <a:lnTo>
                    <a:pt x="141033" y="90170"/>
                  </a:lnTo>
                  <a:lnTo>
                    <a:pt x="140919" y="90805"/>
                  </a:lnTo>
                  <a:lnTo>
                    <a:pt x="140893" y="90932"/>
                  </a:lnTo>
                  <a:lnTo>
                    <a:pt x="142646" y="91186"/>
                  </a:lnTo>
                  <a:lnTo>
                    <a:pt x="142646" y="91313"/>
                  </a:lnTo>
                  <a:lnTo>
                    <a:pt x="142659" y="91186"/>
                  </a:lnTo>
                  <a:lnTo>
                    <a:pt x="142671" y="90932"/>
                  </a:lnTo>
                  <a:lnTo>
                    <a:pt x="145542" y="90932"/>
                  </a:lnTo>
                  <a:lnTo>
                    <a:pt x="145630" y="90805"/>
                  </a:lnTo>
                  <a:close/>
                </a:path>
                <a:path w="259080" h="128904">
                  <a:moveTo>
                    <a:pt x="145707" y="102235"/>
                  </a:moveTo>
                  <a:lnTo>
                    <a:pt x="145580" y="101981"/>
                  </a:lnTo>
                  <a:lnTo>
                    <a:pt x="145542" y="101219"/>
                  </a:lnTo>
                  <a:lnTo>
                    <a:pt x="142951" y="101219"/>
                  </a:lnTo>
                  <a:lnTo>
                    <a:pt x="142748" y="101600"/>
                  </a:lnTo>
                  <a:lnTo>
                    <a:pt x="142748" y="102489"/>
                  </a:lnTo>
                  <a:lnTo>
                    <a:pt x="142582" y="102489"/>
                  </a:lnTo>
                  <a:lnTo>
                    <a:pt x="142506" y="102616"/>
                  </a:lnTo>
                  <a:lnTo>
                    <a:pt x="142341" y="102616"/>
                  </a:lnTo>
                  <a:lnTo>
                    <a:pt x="142201" y="102616"/>
                  </a:lnTo>
                  <a:lnTo>
                    <a:pt x="141643" y="102997"/>
                  </a:lnTo>
                  <a:lnTo>
                    <a:pt x="142163" y="102997"/>
                  </a:lnTo>
                  <a:lnTo>
                    <a:pt x="142227" y="102870"/>
                  </a:lnTo>
                  <a:lnTo>
                    <a:pt x="142278" y="102743"/>
                  </a:lnTo>
                  <a:lnTo>
                    <a:pt x="142379" y="102870"/>
                  </a:lnTo>
                  <a:lnTo>
                    <a:pt x="143383" y="102870"/>
                  </a:lnTo>
                  <a:lnTo>
                    <a:pt x="142913" y="102616"/>
                  </a:lnTo>
                  <a:lnTo>
                    <a:pt x="145364" y="102616"/>
                  </a:lnTo>
                  <a:lnTo>
                    <a:pt x="145478" y="102489"/>
                  </a:lnTo>
                  <a:lnTo>
                    <a:pt x="145707" y="102235"/>
                  </a:lnTo>
                  <a:close/>
                </a:path>
                <a:path w="259080" h="128904">
                  <a:moveTo>
                    <a:pt x="146126" y="109982"/>
                  </a:moveTo>
                  <a:lnTo>
                    <a:pt x="145884" y="109982"/>
                  </a:lnTo>
                  <a:lnTo>
                    <a:pt x="145338" y="110236"/>
                  </a:lnTo>
                  <a:lnTo>
                    <a:pt x="145808" y="109982"/>
                  </a:lnTo>
                  <a:lnTo>
                    <a:pt x="144945" y="109982"/>
                  </a:lnTo>
                  <a:lnTo>
                    <a:pt x="144703" y="109982"/>
                  </a:lnTo>
                  <a:lnTo>
                    <a:pt x="144411" y="109982"/>
                  </a:lnTo>
                  <a:lnTo>
                    <a:pt x="144475" y="109855"/>
                  </a:lnTo>
                  <a:lnTo>
                    <a:pt x="144691" y="109601"/>
                  </a:lnTo>
                  <a:lnTo>
                    <a:pt x="143598" y="110236"/>
                  </a:lnTo>
                  <a:lnTo>
                    <a:pt x="144411" y="110490"/>
                  </a:lnTo>
                  <a:lnTo>
                    <a:pt x="144805" y="110109"/>
                  </a:lnTo>
                  <a:lnTo>
                    <a:pt x="145135" y="110490"/>
                  </a:lnTo>
                  <a:lnTo>
                    <a:pt x="145618" y="110845"/>
                  </a:lnTo>
                  <a:lnTo>
                    <a:pt x="145834" y="110490"/>
                  </a:lnTo>
                  <a:lnTo>
                    <a:pt x="145973" y="110236"/>
                  </a:lnTo>
                  <a:lnTo>
                    <a:pt x="146126" y="109982"/>
                  </a:lnTo>
                  <a:close/>
                </a:path>
                <a:path w="259080" h="128904">
                  <a:moveTo>
                    <a:pt x="146138" y="100330"/>
                  </a:moveTo>
                  <a:lnTo>
                    <a:pt x="143154" y="100330"/>
                  </a:lnTo>
                  <a:lnTo>
                    <a:pt x="143065" y="100838"/>
                  </a:lnTo>
                  <a:lnTo>
                    <a:pt x="142951" y="101219"/>
                  </a:lnTo>
                  <a:lnTo>
                    <a:pt x="143027" y="101092"/>
                  </a:lnTo>
                  <a:lnTo>
                    <a:pt x="145948" y="101092"/>
                  </a:lnTo>
                  <a:lnTo>
                    <a:pt x="145783" y="100838"/>
                  </a:lnTo>
                  <a:lnTo>
                    <a:pt x="146138" y="100330"/>
                  </a:lnTo>
                  <a:close/>
                </a:path>
                <a:path w="259080" h="128904">
                  <a:moveTo>
                    <a:pt x="146240" y="93980"/>
                  </a:moveTo>
                  <a:lnTo>
                    <a:pt x="144411" y="93091"/>
                  </a:lnTo>
                  <a:lnTo>
                    <a:pt x="144513" y="92964"/>
                  </a:lnTo>
                  <a:lnTo>
                    <a:pt x="144614" y="92837"/>
                  </a:lnTo>
                  <a:lnTo>
                    <a:pt x="145135" y="92202"/>
                  </a:lnTo>
                  <a:lnTo>
                    <a:pt x="141503" y="92202"/>
                  </a:lnTo>
                  <a:lnTo>
                    <a:pt x="143878" y="92837"/>
                  </a:lnTo>
                  <a:lnTo>
                    <a:pt x="143967" y="92964"/>
                  </a:lnTo>
                  <a:lnTo>
                    <a:pt x="144056" y="93091"/>
                  </a:lnTo>
                  <a:lnTo>
                    <a:pt x="144322" y="93472"/>
                  </a:lnTo>
                  <a:lnTo>
                    <a:pt x="144005" y="93726"/>
                  </a:lnTo>
                  <a:lnTo>
                    <a:pt x="144411" y="94234"/>
                  </a:lnTo>
                  <a:lnTo>
                    <a:pt x="143510" y="93980"/>
                  </a:lnTo>
                  <a:lnTo>
                    <a:pt x="142341" y="93345"/>
                  </a:lnTo>
                  <a:lnTo>
                    <a:pt x="141325" y="93345"/>
                  </a:lnTo>
                  <a:lnTo>
                    <a:pt x="142379" y="93980"/>
                  </a:lnTo>
                  <a:lnTo>
                    <a:pt x="142290" y="94742"/>
                  </a:lnTo>
                  <a:lnTo>
                    <a:pt x="142011" y="94996"/>
                  </a:lnTo>
                  <a:lnTo>
                    <a:pt x="141389" y="94742"/>
                  </a:lnTo>
                  <a:lnTo>
                    <a:pt x="141071" y="94742"/>
                  </a:lnTo>
                  <a:lnTo>
                    <a:pt x="141173" y="94996"/>
                  </a:lnTo>
                  <a:lnTo>
                    <a:pt x="141224" y="95123"/>
                  </a:lnTo>
                  <a:lnTo>
                    <a:pt x="141325" y="95377"/>
                  </a:lnTo>
                  <a:lnTo>
                    <a:pt x="145008" y="95377"/>
                  </a:lnTo>
                  <a:lnTo>
                    <a:pt x="145224" y="95123"/>
                  </a:lnTo>
                  <a:lnTo>
                    <a:pt x="145211" y="94996"/>
                  </a:lnTo>
                  <a:lnTo>
                    <a:pt x="145173" y="94488"/>
                  </a:lnTo>
                  <a:lnTo>
                    <a:pt x="145300" y="94742"/>
                  </a:lnTo>
                  <a:lnTo>
                    <a:pt x="145618" y="94488"/>
                  </a:lnTo>
                  <a:lnTo>
                    <a:pt x="145923" y="94234"/>
                  </a:lnTo>
                  <a:lnTo>
                    <a:pt x="146240" y="93980"/>
                  </a:lnTo>
                  <a:close/>
                </a:path>
                <a:path w="259080" h="128904">
                  <a:moveTo>
                    <a:pt x="146278" y="110998"/>
                  </a:moveTo>
                  <a:lnTo>
                    <a:pt x="145745" y="111150"/>
                  </a:lnTo>
                  <a:lnTo>
                    <a:pt x="146278" y="110998"/>
                  </a:lnTo>
                  <a:close/>
                </a:path>
                <a:path w="259080" h="128904">
                  <a:moveTo>
                    <a:pt x="146278" y="109728"/>
                  </a:moveTo>
                  <a:lnTo>
                    <a:pt x="146088" y="109829"/>
                  </a:lnTo>
                  <a:lnTo>
                    <a:pt x="145669" y="109601"/>
                  </a:lnTo>
                  <a:lnTo>
                    <a:pt x="145999" y="109893"/>
                  </a:lnTo>
                  <a:lnTo>
                    <a:pt x="146126" y="109982"/>
                  </a:lnTo>
                  <a:lnTo>
                    <a:pt x="146202" y="109855"/>
                  </a:lnTo>
                  <a:lnTo>
                    <a:pt x="146278" y="109728"/>
                  </a:lnTo>
                  <a:close/>
                </a:path>
                <a:path w="259080" h="128904">
                  <a:moveTo>
                    <a:pt x="146392" y="110286"/>
                  </a:moveTo>
                  <a:lnTo>
                    <a:pt x="146278" y="110032"/>
                  </a:lnTo>
                  <a:lnTo>
                    <a:pt x="146316" y="110197"/>
                  </a:lnTo>
                  <a:lnTo>
                    <a:pt x="146113" y="110363"/>
                  </a:lnTo>
                  <a:lnTo>
                    <a:pt x="146392" y="110286"/>
                  </a:lnTo>
                  <a:close/>
                </a:path>
                <a:path w="259080" h="128904">
                  <a:moveTo>
                    <a:pt x="146392" y="105410"/>
                  </a:moveTo>
                  <a:lnTo>
                    <a:pt x="145821" y="105410"/>
                  </a:lnTo>
                  <a:lnTo>
                    <a:pt x="145770" y="105283"/>
                  </a:lnTo>
                  <a:lnTo>
                    <a:pt x="145656" y="104978"/>
                  </a:lnTo>
                  <a:lnTo>
                    <a:pt x="145656" y="105410"/>
                  </a:lnTo>
                  <a:lnTo>
                    <a:pt x="145580" y="105537"/>
                  </a:lnTo>
                  <a:lnTo>
                    <a:pt x="145021" y="106553"/>
                  </a:lnTo>
                  <a:lnTo>
                    <a:pt x="144487" y="106934"/>
                  </a:lnTo>
                  <a:lnTo>
                    <a:pt x="144106" y="106680"/>
                  </a:lnTo>
                  <a:lnTo>
                    <a:pt x="143560" y="106680"/>
                  </a:lnTo>
                  <a:lnTo>
                    <a:pt x="143510" y="106553"/>
                  </a:lnTo>
                  <a:lnTo>
                    <a:pt x="143357" y="106172"/>
                  </a:lnTo>
                  <a:lnTo>
                    <a:pt x="144145" y="105791"/>
                  </a:lnTo>
                  <a:lnTo>
                    <a:pt x="143967" y="105791"/>
                  </a:lnTo>
                  <a:lnTo>
                    <a:pt x="143916" y="105410"/>
                  </a:lnTo>
                  <a:lnTo>
                    <a:pt x="143675" y="105791"/>
                  </a:lnTo>
                  <a:lnTo>
                    <a:pt x="143395" y="105791"/>
                  </a:lnTo>
                  <a:lnTo>
                    <a:pt x="143268" y="105410"/>
                  </a:lnTo>
                  <a:lnTo>
                    <a:pt x="143916" y="105410"/>
                  </a:lnTo>
                  <a:lnTo>
                    <a:pt x="143967" y="105791"/>
                  </a:lnTo>
                  <a:lnTo>
                    <a:pt x="145580" y="105537"/>
                  </a:lnTo>
                  <a:lnTo>
                    <a:pt x="145503" y="105410"/>
                  </a:lnTo>
                  <a:lnTo>
                    <a:pt x="145656" y="105410"/>
                  </a:lnTo>
                  <a:lnTo>
                    <a:pt x="145656" y="104978"/>
                  </a:lnTo>
                  <a:lnTo>
                    <a:pt x="145580" y="104775"/>
                  </a:lnTo>
                  <a:lnTo>
                    <a:pt x="145630" y="103886"/>
                  </a:lnTo>
                  <a:lnTo>
                    <a:pt x="145021" y="103251"/>
                  </a:lnTo>
                  <a:lnTo>
                    <a:pt x="144894" y="103124"/>
                  </a:lnTo>
                  <a:lnTo>
                    <a:pt x="144767" y="102997"/>
                  </a:lnTo>
                  <a:lnTo>
                    <a:pt x="145008" y="102997"/>
                  </a:lnTo>
                  <a:lnTo>
                    <a:pt x="145122" y="102870"/>
                  </a:lnTo>
                  <a:lnTo>
                    <a:pt x="143383" y="102870"/>
                  </a:lnTo>
                  <a:lnTo>
                    <a:pt x="143611" y="102997"/>
                  </a:lnTo>
                  <a:lnTo>
                    <a:pt x="142595" y="102997"/>
                  </a:lnTo>
                  <a:lnTo>
                    <a:pt x="142684" y="103251"/>
                  </a:lnTo>
                  <a:lnTo>
                    <a:pt x="144081" y="103251"/>
                  </a:lnTo>
                  <a:lnTo>
                    <a:pt x="144195" y="103505"/>
                  </a:lnTo>
                  <a:lnTo>
                    <a:pt x="144259" y="103632"/>
                  </a:lnTo>
                  <a:lnTo>
                    <a:pt x="144373" y="103886"/>
                  </a:lnTo>
                  <a:lnTo>
                    <a:pt x="144437" y="104013"/>
                  </a:lnTo>
                  <a:lnTo>
                    <a:pt x="144729" y="104775"/>
                  </a:lnTo>
                  <a:lnTo>
                    <a:pt x="143967" y="104394"/>
                  </a:lnTo>
                  <a:lnTo>
                    <a:pt x="143967" y="105283"/>
                  </a:lnTo>
                  <a:lnTo>
                    <a:pt x="143433" y="105283"/>
                  </a:lnTo>
                  <a:lnTo>
                    <a:pt x="143192" y="105410"/>
                  </a:lnTo>
                  <a:lnTo>
                    <a:pt x="142913" y="105410"/>
                  </a:lnTo>
                  <a:lnTo>
                    <a:pt x="143014" y="105791"/>
                  </a:lnTo>
                  <a:lnTo>
                    <a:pt x="143103" y="106172"/>
                  </a:lnTo>
                  <a:lnTo>
                    <a:pt x="143205" y="106553"/>
                  </a:lnTo>
                  <a:lnTo>
                    <a:pt x="143268" y="107569"/>
                  </a:lnTo>
                  <a:lnTo>
                    <a:pt x="142951" y="108204"/>
                  </a:lnTo>
                  <a:lnTo>
                    <a:pt x="143243" y="108585"/>
                  </a:lnTo>
                  <a:lnTo>
                    <a:pt x="143548" y="108585"/>
                  </a:lnTo>
                  <a:lnTo>
                    <a:pt x="143471" y="108204"/>
                  </a:lnTo>
                  <a:lnTo>
                    <a:pt x="143916" y="107950"/>
                  </a:lnTo>
                  <a:lnTo>
                    <a:pt x="144030" y="108585"/>
                  </a:lnTo>
                  <a:lnTo>
                    <a:pt x="144081" y="108839"/>
                  </a:lnTo>
                  <a:lnTo>
                    <a:pt x="144284" y="108458"/>
                  </a:lnTo>
                  <a:lnTo>
                    <a:pt x="144399" y="108585"/>
                  </a:lnTo>
                  <a:lnTo>
                    <a:pt x="144614" y="108839"/>
                  </a:lnTo>
                  <a:lnTo>
                    <a:pt x="145097" y="109220"/>
                  </a:lnTo>
                  <a:lnTo>
                    <a:pt x="145046" y="109347"/>
                  </a:lnTo>
                  <a:lnTo>
                    <a:pt x="144945" y="109601"/>
                  </a:lnTo>
                  <a:lnTo>
                    <a:pt x="144856" y="109855"/>
                  </a:lnTo>
                  <a:lnTo>
                    <a:pt x="145669" y="109601"/>
                  </a:lnTo>
                  <a:lnTo>
                    <a:pt x="146215" y="109220"/>
                  </a:lnTo>
                  <a:lnTo>
                    <a:pt x="145986" y="109220"/>
                  </a:lnTo>
                  <a:lnTo>
                    <a:pt x="146113" y="108839"/>
                  </a:lnTo>
                  <a:lnTo>
                    <a:pt x="145059" y="108839"/>
                  </a:lnTo>
                  <a:lnTo>
                    <a:pt x="145059" y="108458"/>
                  </a:lnTo>
                  <a:lnTo>
                    <a:pt x="144932" y="108077"/>
                  </a:lnTo>
                  <a:lnTo>
                    <a:pt x="144818" y="107950"/>
                  </a:lnTo>
                  <a:lnTo>
                    <a:pt x="144894" y="107696"/>
                  </a:lnTo>
                  <a:lnTo>
                    <a:pt x="145008" y="107950"/>
                  </a:lnTo>
                  <a:lnTo>
                    <a:pt x="145262" y="107950"/>
                  </a:lnTo>
                  <a:lnTo>
                    <a:pt x="144907" y="107632"/>
                  </a:lnTo>
                  <a:lnTo>
                    <a:pt x="145338" y="107569"/>
                  </a:lnTo>
                  <a:lnTo>
                    <a:pt x="145453" y="107315"/>
                  </a:lnTo>
                  <a:lnTo>
                    <a:pt x="145630" y="106934"/>
                  </a:lnTo>
                  <a:lnTo>
                    <a:pt x="145910" y="107315"/>
                  </a:lnTo>
                  <a:lnTo>
                    <a:pt x="145910" y="106934"/>
                  </a:lnTo>
                  <a:lnTo>
                    <a:pt x="146151" y="106680"/>
                  </a:lnTo>
                  <a:lnTo>
                    <a:pt x="146151" y="106553"/>
                  </a:lnTo>
                  <a:lnTo>
                    <a:pt x="146126" y="106172"/>
                  </a:lnTo>
                  <a:lnTo>
                    <a:pt x="146113" y="105791"/>
                  </a:lnTo>
                  <a:lnTo>
                    <a:pt x="145681" y="105524"/>
                  </a:lnTo>
                  <a:lnTo>
                    <a:pt x="146392" y="105410"/>
                  </a:lnTo>
                  <a:close/>
                </a:path>
                <a:path w="259080" h="128904">
                  <a:moveTo>
                    <a:pt x="146685" y="108254"/>
                  </a:moveTo>
                  <a:lnTo>
                    <a:pt x="145503" y="107315"/>
                  </a:lnTo>
                  <a:lnTo>
                    <a:pt x="145783" y="108000"/>
                  </a:lnTo>
                  <a:lnTo>
                    <a:pt x="145669" y="108127"/>
                  </a:lnTo>
                  <a:lnTo>
                    <a:pt x="146316" y="108051"/>
                  </a:lnTo>
                  <a:lnTo>
                    <a:pt x="146151" y="108127"/>
                  </a:lnTo>
                  <a:lnTo>
                    <a:pt x="146685" y="108254"/>
                  </a:lnTo>
                  <a:close/>
                </a:path>
                <a:path w="259080" h="128904">
                  <a:moveTo>
                    <a:pt x="147320" y="99441"/>
                  </a:moveTo>
                  <a:lnTo>
                    <a:pt x="146888" y="99441"/>
                  </a:lnTo>
                  <a:lnTo>
                    <a:pt x="146812" y="99314"/>
                  </a:lnTo>
                  <a:lnTo>
                    <a:pt x="146113" y="98171"/>
                  </a:lnTo>
                  <a:lnTo>
                    <a:pt x="146189" y="97917"/>
                  </a:lnTo>
                  <a:lnTo>
                    <a:pt x="146278" y="97663"/>
                  </a:lnTo>
                  <a:lnTo>
                    <a:pt x="145745" y="97663"/>
                  </a:lnTo>
                  <a:lnTo>
                    <a:pt x="145656" y="97028"/>
                  </a:lnTo>
                  <a:lnTo>
                    <a:pt x="145567" y="96647"/>
                  </a:lnTo>
                  <a:lnTo>
                    <a:pt x="145503" y="96520"/>
                  </a:lnTo>
                  <a:lnTo>
                    <a:pt x="145376" y="96266"/>
                  </a:lnTo>
                  <a:lnTo>
                    <a:pt x="144932" y="96266"/>
                  </a:lnTo>
                  <a:lnTo>
                    <a:pt x="144564" y="95885"/>
                  </a:lnTo>
                  <a:lnTo>
                    <a:pt x="144894" y="95504"/>
                  </a:lnTo>
                  <a:lnTo>
                    <a:pt x="141122" y="95504"/>
                  </a:lnTo>
                  <a:lnTo>
                    <a:pt x="140995" y="95377"/>
                  </a:lnTo>
                  <a:lnTo>
                    <a:pt x="140754" y="95123"/>
                  </a:lnTo>
                  <a:lnTo>
                    <a:pt x="140627" y="95377"/>
                  </a:lnTo>
                  <a:lnTo>
                    <a:pt x="140563" y="95504"/>
                  </a:lnTo>
                  <a:lnTo>
                    <a:pt x="139915" y="95504"/>
                  </a:lnTo>
                  <a:lnTo>
                    <a:pt x="141681" y="95885"/>
                  </a:lnTo>
                  <a:lnTo>
                    <a:pt x="140868" y="96520"/>
                  </a:lnTo>
                  <a:lnTo>
                    <a:pt x="143764" y="96520"/>
                  </a:lnTo>
                  <a:lnTo>
                    <a:pt x="144068" y="96647"/>
                  </a:lnTo>
                  <a:lnTo>
                    <a:pt x="144475" y="96647"/>
                  </a:lnTo>
                  <a:lnTo>
                    <a:pt x="143814" y="97447"/>
                  </a:lnTo>
                  <a:lnTo>
                    <a:pt x="142786" y="97358"/>
                  </a:lnTo>
                  <a:lnTo>
                    <a:pt x="142824" y="97485"/>
                  </a:lnTo>
                  <a:lnTo>
                    <a:pt x="143802" y="97459"/>
                  </a:lnTo>
                  <a:lnTo>
                    <a:pt x="143637" y="97663"/>
                  </a:lnTo>
                  <a:lnTo>
                    <a:pt x="142659" y="98171"/>
                  </a:lnTo>
                  <a:lnTo>
                    <a:pt x="141808" y="97536"/>
                  </a:lnTo>
                  <a:lnTo>
                    <a:pt x="141541" y="97663"/>
                  </a:lnTo>
                  <a:lnTo>
                    <a:pt x="141605" y="98171"/>
                  </a:lnTo>
                  <a:lnTo>
                    <a:pt x="141198" y="97917"/>
                  </a:lnTo>
                  <a:lnTo>
                    <a:pt x="141274" y="98425"/>
                  </a:lnTo>
                  <a:lnTo>
                    <a:pt x="141973" y="98425"/>
                  </a:lnTo>
                  <a:lnTo>
                    <a:pt x="142087" y="98933"/>
                  </a:lnTo>
                  <a:lnTo>
                    <a:pt x="141503" y="98933"/>
                  </a:lnTo>
                  <a:lnTo>
                    <a:pt x="141363" y="99060"/>
                  </a:lnTo>
                  <a:lnTo>
                    <a:pt x="141770" y="99060"/>
                  </a:lnTo>
                  <a:lnTo>
                    <a:pt x="141795" y="99314"/>
                  </a:lnTo>
                  <a:lnTo>
                    <a:pt x="142252" y="99314"/>
                  </a:lnTo>
                  <a:lnTo>
                    <a:pt x="143357" y="99822"/>
                  </a:lnTo>
                  <a:lnTo>
                    <a:pt x="146265" y="99822"/>
                  </a:lnTo>
                  <a:lnTo>
                    <a:pt x="147320" y="99441"/>
                  </a:lnTo>
                  <a:close/>
                </a:path>
                <a:path w="259080" h="128904">
                  <a:moveTo>
                    <a:pt x="250050" y="42100"/>
                  </a:moveTo>
                  <a:lnTo>
                    <a:pt x="249478" y="42608"/>
                  </a:lnTo>
                  <a:lnTo>
                    <a:pt x="249847" y="42608"/>
                  </a:lnTo>
                  <a:lnTo>
                    <a:pt x="250050" y="42100"/>
                  </a:lnTo>
                  <a:close/>
                </a:path>
                <a:path w="259080" h="128904">
                  <a:moveTo>
                    <a:pt x="250380" y="27749"/>
                  </a:moveTo>
                  <a:lnTo>
                    <a:pt x="250050" y="27876"/>
                  </a:lnTo>
                  <a:lnTo>
                    <a:pt x="250329" y="28384"/>
                  </a:lnTo>
                  <a:lnTo>
                    <a:pt x="250380" y="27749"/>
                  </a:lnTo>
                  <a:close/>
                </a:path>
                <a:path w="259080" h="128904">
                  <a:moveTo>
                    <a:pt x="250418" y="49987"/>
                  </a:moveTo>
                  <a:lnTo>
                    <a:pt x="250050" y="50266"/>
                  </a:lnTo>
                  <a:lnTo>
                    <a:pt x="250215" y="50304"/>
                  </a:lnTo>
                  <a:lnTo>
                    <a:pt x="250380" y="50228"/>
                  </a:lnTo>
                  <a:lnTo>
                    <a:pt x="250418" y="49987"/>
                  </a:lnTo>
                  <a:close/>
                </a:path>
                <a:path w="259080" h="128904">
                  <a:moveTo>
                    <a:pt x="250456" y="38163"/>
                  </a:moveTo>
                  <a:lnTo>
                    <a:pt x="250012" y="37960"/>
                  </a:lnTo>
                  <a:lnTo>
                    <a:pt x="250012" y="38277"/>
                  </a:lnTo>
                  <a:lnTo>
                    <a:pt x="250215" y="38112"/>
                  </a:lnTo>
                  <a:lnTo>
                    <a:pt x="250456" y="38163"/>
                  </a:lnTo>
                  <a:close/>
                </a:path>
                <a:path w="259080" h="128904">
                  <a:moveTo>
                    <a:pt x="250710" y="52006"/>
                  </a:moveTo>
                  <a:lnTo>
                    <a:pt x="250291" y="52006"/>
                  </a:lnTo>
                  <a:lnTo>
                    <a:pt x="250215" y="52641"/>
                  </a:lnTo>
                  <a:lnTo>
                    <a:pt x="250710" y="52006"/>
                  </a:lnTo>
                  <a:close/>
                </a:path>
                <a:path w="259080" h="128904">
                  <a:moveTo>
                    <a:pt x="250939" y="40347"/>
                  </a:moveTo>
                  <a:lnTo>
                    <a:pt x="250050" y="40830"/>
                  </a:lnTo>
                  <a:lnTo>
                    <a:pt x="250113" y="41084"/>
                  </a:lnTo>
                  <a:lnTo>
                    <a:pt x="249605" y="41160"/>
                  </a:lnTo>
                  <a:lnTo>
                    <a:pt x="249631" y="41351"/>
                  </a:lnTo>
                  <a:lnTo>
                    <a:pt x="250139" y="41186"/>
                  </a:lnTo>
                  <a:lnTo>
                    <a:pt x="250215" y="41465"/>
                  </a:lnTo>
                  <a:lnTo>
                    <a:pt x="250786" y="40576"/>
                  </a:lnTo>
                  <a:lnTo>
                    <a:pt x="250939" y="40347"/>
                  </a:lnTo>
                  <a:close/>
                </a:path>
                <a:path w="259080" h="128904">
                  <a:moveTo>
                    <a:pt x="251028" y="45224"/>
                  </a:moveTo>
                  <a:lnTo>
                    <a:pt x="250456" y="45313"/>
                  </a:lnTo>
                  <a:lnTo>
                    <a:pt x="251028" y="45224"/>
                  </a:lnTo>
                  <a:close/>
                </a:path>
                <a:path w="259080" h="128904">
                  <a:moveTo>
                    <a:pt x="251028" y="3873"/>
                  </a:moveTo>
                  <a:lnTo>
                    <a:pt x="250901" y="3619"/>
                  </a:lnTo>
                  <a:lnTo>
                    <a:pt x="250698" y="3619"/>
                  </a:lnTo>
                  <a:lnTo>
                    <a:pt x="251028" y="3873"/>
                  </a:lnTo>
                  <a:close/>
                </a:path>
                <a:path w="259080" h="128904">
                  <a:moveTo>
                    <a:pt x="251193" y="52006"/>
                  </a:moveTo>
                  <a:lnTo>
                    <a:pt x="251167" y="51879"/>
                  </a:lnTo>
                  <a:lnTo>
                    <a:pt x="251002" y="51625"/>
                  </a:lnTo>
                  <a:lnTo>
                    <a:pt x="250710" y="52006"/>
                  </a:lnTo>
                  <a:lnTo>
                    <a:pt x="251193" y="52006"/>
                  </a:lnTo>
                  <a:close/>
                </a:path>
                <a:path w="259080" h="128904">
                  <a:moveTo>
                    <a:pt x="251282" y="33845"/>
                  </a:moveTo>
                  <a:lnTo>
                    <a:pt x="251180" y="33591"/>
                  </a:lnTo>
                  <a:lnTo>
                    <a:pt x="250621" y="33591"/>
                  </a:lnTo>
                  <a:lnTo>
                    <a:pt x="250291" y="33972"/>
                  </a:lnTo>
                  <a:lnTo>
                    <a:pt x="250888" y="33972"/>
                  </a:lnTo>
                  <a:lnTo>
                    <a:pt x="251104" y="33845"/>
                  </a:lnTo>
                  <a:lnTo>
                    <a:pt x="251282" y="33845"/>
                  </a:lnTo>
                  <a:close/>
                </a:path>
                <a:path w="259080" h="128904">
                  <a:moveTo>
                    <a:pt x="251345" y="47815"/>
                  </a:moveTo>
                  <a:lnTo>
                    <a:pt x="250317" y="48196"/>
                  </a:lnTo>
                  <a:lnTo>
                    <a:pt x="251307" y="48196"/>
                  </a:lnTo>
                  <a:lnTo>
                    <a:pt x="251345" y="47815"/>
                  </a:lnTo>
                  <a:close/>
                </a:path>
                <a:path w="259080" h="128904">
                  <a:moveTo>
                    <a:pt x="251714" y="48196"/>
                  </a:moveTo>
                  <a:lnTo>
                    <a:pt x="251307" y="48196"/>
                  </a:lnTo>
                  <a:lnTo>
                    <a:pt x="251421" y="48323"/>
                  </a:lnTo>
                  <a:lnTo>
                    <a:pt x="251625" y="48323"/>
                  </a:lnTo>
                  <a:lnTo>
                    <a:pt x="251714" y="48196"/>
                  </a:lnTo>
                  <a:close/>
                </a:path>
                <a:path w="259080" h="128904">
                  <a:moveTo>
                    <a:pt x="251828" y="75247"/>
                  </a:moveTo>
                  <a:lnTo>
                    <a:pt x="251599" y="74866"/>
                  </a:lnTo>
                  <a:lnTo>
                    <a:pt x="251472" y="74866"/>
                  </a:lnTo>
                  <a:lnTo>
                    <a:pt x="251269" y="74612"/>
                  </a:lnTo>
                  <a:lnTo>
                    <a:pt x="251180" y="75247"/>
                  </a:lnTo>
                  <a:lnTo>
                    <a:pt x="251828" y="75247"/>
                  </a:lnTo>
                  <a:close/>
                </a:path>
                <a:path w="259080" h="128904">
                  <a:moveTo>
                    <a:pt x="251955" y="22542"/>
                  </a:moveTo>
                  <a:lnTo>
                    <a:pt x="251714" y="21831"/>
                  </a:lnTo>
                  <a:lnTo>
                    <a:pt x="250939" y="22161"/>
                  </a:lnTo>
                  <a:lnTo>
                    <a:pt x="251739" y="22542"/>
                  </a:lnTo>
                  <a:lnTo>
                    <a:pt x="251955" y="22542"/>
                  </a:lnTo>
                  <a:close/>
                </a:path>
                <a:path w="259080" h="128904">
                  <a:moveTo>
                    <a:pt x="251993" y="68224"/>
                  </a:moveTo>
                  <a:close/>
                </a:path>
                <a:path w="259080" h="128904">
                  <a:moveTo>
                    <a:pt x="252006" y="63309"/>
                  </a:moveTo>
                  <a:lnTo>
                    <a:pt x="251231" y="63817"/>
                  </a:lnTo>
                  <a:lnTo>
                    <a:pt x="251917" y="63817"/>
                  </a:lnTo>
                  <a:lnTo>
                    <a:pt x="252006" y="63309"/>
                  </a:lnTo>
                  <a:close/>
                </a:path>
                <a:path w="259080" h="128904">
                  <a:moveTo>
                    <a:pt x="252044" y="61150"/>
                  </a:moveTo>
                  <a:lnTo>
                    <a:pt x="251612" y="61150"/>
                  </a:lnTo>
                  <a:lnTo>
                    <a:pt x="251739" y="61404"/>
                  </a:lnTo>
                  <a:lnTo>
                    <a:pt x="251802" y="61531"/>
                  </a:lnTo>
                  <a:lnTo>
                    <a:pt x="251955" y="61531"/>
                  </a:lnTo>
                  <a:lnTo>
                    <a:pt x="252044" y="61150"/>
                  </a:lnTo>
                  <a:close/>
                </a:path>
                <a:path w="259080" h="128904">
                  <a:moveTo>
                    <a:pt x="252412" y="25082"/>
                  </a:moveTo>
                  <a:lnTo>
                    <a:pt x="251714" y="24841"/>
                  </a:lnTo>
                  <a:lnTo>
                    <a:pt x="251180" y="25006"/>
                  </a:lnTo>
                  <a:lnTo>
                    <a:pt x="250939" y="25082"/>
                  </a:lnTo>
                  <a:lnTo>
                    <a:pt x="251167" y="25006"/>
                  </a:lnTo>
                  <a:lnTo>
                    <a:pt x="251637" y="24828"/>
                  </a:lnTo>
                  <a:lnTo>
                    <a:pt x="250901" y="24828"/>
                  </a:lnTo>
                  <a:lnTo>
                    <a:pt x="250418" y="24828"/>
                  </a:lnTo>
                  <a:lnTo>
                    <a:pt x="251206" y="25463"/>
                  </a:lnTo>
                  <a:lnTo>
                    <a:pt x="251333" y="25463"/>
                  </a:lnTo>
                  <a:lnTo>
                    <a:pt x="251599" y="25082"/>
                  </a:lnTo>
                  <a:lnTo>
                    <a:pt x="251752" y="25082"/>
                  </a:lnTo>
                  <a:lnTo>
                    <a:pt x="252412" y="25082"/>
                  </a:lnTo>
                  <a:close/>
                </a:path>
                <a:path w="259080" h="128904">
                  <a:moveTo>
                    <a:pt x="252857" y="62166"/>
                  </a:moveTo>
                  <a:lnTo>
                    <a:pt x="251802" y="61531"/>
                  </a:lnTo>
                  <a:lnTo>
                    <a:pt x="252107" y="62166"/>
                  </a:lnTo>
                  <a:lnTo>
                    <a:pt x="252857" y="62166"/>
                  </a:lnTo>
                  <a:close/>
                </a:path>
                <a:path w="259080" h="128904">
                  <a:moveTo>
                    <a:pt x="253339" y="86067"/>
                  </a:moveTo>
                  <a:lnTo>
                    <a:pt x="253174" y="86017"/>
                  </a:lnTo>
                  <a:lnTo>
                    <a:pt x="252996" y="85661"/>
                  </a:lnTo>
                  <a:lnTo>
                    <a:pt x="253136" y="85534"/>
                  </a:lnTo>
                  <a:lnTo>
                    <a:pt x="252984" y="85636"/>
                  </a:lnTo>
                  <a:lnTo>
                    <a:pt x="252857" y="85369"/>
                  </a:lnTo>
                  <a:lnTo>
                    <a:pt x="252895" y="85979"/>
                  </a:lnTo>
                  <a:lnTo>
                    <a:pt x="253060" y="86017"/>
                  </a:lnTo>
                  <a:lnTo>
                    <a:pt x="253212" y="86512"/>
                  </a:lnTo>
                  <a:lnTo>
                    <a:pt x="253339" y="86067"/>
                  </a:lnTo>
                  <a:close/>
                </a:path>
                <a:path w="259080" h="128904">
                  <a:moveTo>
                    <a:pt x="253796" y="58991"/>
                  </a:moveTo>
                  <a:lnTo>
                    <a:pt x="253657" y="58864"/>
                  </a:lnTo>
                  <a:lnTo>
                    <a:pt x="253542" y="58991"/>
                  </a:lnTo>
                  <a:lnTo>
                    <a:pt x="253796" y="58991"/>
                  </a:lnTo>
                  <a:close/>
                </a:path>
                <a:path w="259080" h="128904">
                  <a:moveTo>
                    <a:pt x="253911" y="87236"/>
                  </a:moveTo>
                  <a:lnTo>
                    <a:pt x="253263" y="87236"/>
                  </a:lnTo>
                  <a:lnTo>
                    <a:pt x="253542" y="87439"/>
                  </a:lnTo>
                  <a:lnTo>
                    <a:pt x="253669" y="87325"/>
                  </a:lnTo>
                  <a:lnTo>
                    <a:pt x="253911" y="87236"/>
                  </a:lnTo>
                  <a:close/>
                </a:path>
                <a:path w="259080" h="128904">
                  <a:moveTo>
                    <a:pt x="253987" y="58801"/>
                  </a:moveTo>
                  <a:lnTo>
                    <a:pt x="253834" y="58686"/>
                  </a:lnTo>
                  <a:lnTo>
                    <a:pt x="253707" y="58559"/>
                  </a:lnTo>
                  <a:lnTo>
                    <a:pt x="253403" y="58610"/>
                  </a:lnTo>
                  <a:lnTo>
                    <a:pt x="253530" y="58737"/>
                  </a:lnTo>
                  <a:lnTo>
                    <a:pt x="253784" y="58737"/>
                  </a:lnTo>
                  <a:lnTo>
                    <a:pt x="253987" y="58801"/>
                  </a:lnTo>
                  <a:close/>
                </a:path>
                <a:path w="259080" h="128904">
                  <a:moveTo>
                    <a:pt x="254482" y="698"/>
                  </a:moveTo>
                  <a:lnTo>
                    <a:pt x="253746" y="698"/>
                  </a:lnTo>
                  <a:lnTo>
                    <a:pt x="253873" y="1079"/>
                  </a:lnTo>
                  <a:lnTo>
                    <a:pt x="253098" y="698"/>
                  </a:lnTo>
                  <a:lnTo>
                    <a:pt x="252768" y="1079"/>
                  </a:lnTo>
                  <a:lnTo>
                    <a:pt x="253873" y="1587"/>
                  </a:lnTo>
                  <a:lnTo>
                    <a:pt x="254228" y="1079"/>
                  </a:lnTo>
                  <a:lnTo>
                    <a:pt x="254482" y="698"/>
                  </a:lnTo>
                  <a:close/>
                </a:path>
                <a:path w="259080" h="128904">
                  <a:moveTo>
                    <a:pt x="254558" y="91833"/>
                  </a:moveTo>
                  <a:lnTo>
                    <a:pt x="254393" y="92278"/>
                  </a:lnTo>
                  <a:lnTo>
                    <a:pt x="254520" y="92163"/>
                  </a:lnTo>
                  <a:lnTo>
                    <a:pt x="254558" y="91833"/>
                  </a:lnTo>
                  <a:close/>
                </a:path>
                <a:path w="259080" h="128904">
                  <a:moveTo>
                    <a:pt x="254762" y="21145"/>
                  </a:moveTo>
                  <a:lnTo>
                    <a:pt x="254558" y="20510"/>
                  </a:lnTo>
                  <a:lnTo>
                    <a:pt x="254444" y="20129"/>
                  </a:lnTo>
                  <a:lnTo>
                    <a:pt x="254279" y="19621"/>
                  </a:lnTo>
                  <a:lnTo>
                    <a:pt x="252133" y="19621"/>
                  </a:lnTo>
                  <a:lnTo>
                    <a:pt x="252260" y="20129"/>
                  </a:lnTo>
                  <a:lnTo>
                    <a:pt x="251955" y="19888"/>
                  </a:lnTo>
                  <a:lnTo>
                    <a:pt x="251714" y="20510"/>
                  </a:lnTo>
                  <a:lnTo>
                    <a:pt x="251269" y="20129"/>
                  </a:lnTo>
                  <a:lnTo>
                    <a:pt x="250456" y="21145"/>
                  </a:lnTo>
                  <a:lnTo>
                    <a:pt x="251409" y="21145"/>
                  </a:lnTo>
                  <a:lnTo>
                    <a:pt x="251955" y="21145"/>
                  </a:lnTo>
                  <a:lnTo>
                    <a:pt x="252044" y="21272"/>
                  </a:lnTo>
                  <a:lnTo>
                    <a:pt x="252209" y="21145"/>
                  </a:lnTo>
                  <a:lnTo>
                    <a:pt x="254762" y="21145"/>
                  </a:lnTo>
                  <a:close/>
                </a:path>
                <a:path w="259080" h="128904">
                  <a:moveTo>
                    <a:pt x="254838" y="203"/>
                  </a:moveTo>
                  <a:lnTo>
                    <a:pt x="254228" y="0"/>
                  </a:lnTo>
                  <a:lnTo>
                    <a:pt x="254355" y="203"/>
                  </a:lnTo>
                  <a:lnTo>
                    <a:pt x="254190" y="292"/>
                  </a:lnTo>
                  <a:lnTo>
                    <a:pt x="254838" y="203"/>
                  </a:lnTo>
                  <a:close/>
                </a:path>
                <a:path w="259080" h="128904">
                  <a:moveTo>
                    <a:pt x="254927" y="95821"/>
                  </a:moveTo>
                  <a:lnTo>
                    <a:pt x="254889" y="95618"/>
                  </a:lnTo>
                  <a:lnTo>
                    <a:pt x="254685" y="95453"/>
                  </a:lnTo>
                  <a:lnTo>
                    <a:pt x="254596" y="95694"/>
                  </a:lnTo>
                  <a:lnTo>
                    <a:pt x="254596" y="95821"/>
                  </a:lnTo>
                  <a:lnTo>
                    <a:pt x="254927" y="95821"/>
                  </a:lnTo>
                  <a:close/>
                </a:path>
                <a:path w="259080" h="128904">
                  <a:moveTo>
                    <a:pt x="255003" y="10985"/>
                  </a:moveTo>
                  <a:lnTo>
                    <a:pt x="254850" y="10477"/>
                  </a:lnTo>
                  <a:lnTo>
                    <a:pt x="254381" y="10477"/>
                  </a:lnTo>
                  <a:lnTo>
                    <a:pt x="254596" y="10350"/>
                  </a:lnTo>
                  <a:lnTo>
                    <a:pt x="254152" y="10350"/>
                  </a:lnTo>
                  <a:lnTo>
                    <a:pt x="254800" y="8445"/>
                  </a:lnTo>
                  <a:lnTo>
                    <a:pt x="254889" y="7810"/>
                  </a:lnTo>
                  <a:lnTo>
                    <a:pt x="254558" y="7302"/>
                  </a:lnTo>
                  <a:lnTo>
                    <a:pt x="253339" y="5397"/>
                  </a:lnTo>
                  <a:lnTo>
                    <a:pt x="254508" y="3619"/>
                  </a:lnTo>
                  <a:lnTo>
                    <a:pt x="254520" y="2857"/>
                  </a:lnTo>
                  <a:lnTo>
                    <a:pt x="253834" y="2857"/>
                  </a:lnTo>
                  <a:lnTo>
                    <a:pt x="254482" y="1841"/>
                  </a:lnTo>
                  <a:lnTo>
                    <a:pt x="252095" y="1841"/>
                  </a:lnTo>
                  <a:lnTo>
                    <a:pt x="252310" y="1587"/>
                  </a:lnTo>
                  <a:lnTo>
                    <a:pt x="251231" y="1587"/>
                  </a:lnTo>
                  <a:lnTo>
                    <a:pt x="252082" y="2095"/>
                  </a:lnTo>
                  <a:lnTo>
                    <a:pt x="250266" y="2857"/>
                  </a:lnTo>
                  <a:lnTo>
                    <a:pt x="249720" y="2857"/>
                  </a:lnTo>
                  <a:lnTo>
                    <a:pt x="251231" y="3619"/>
                  </a:lnTo>
                  <a:lnTo>
                    <a:pt x="251028" y="3873"/>
                  </a:lnTo>
                  <a:lnTo>
                    <a:pt x="251231" y="4127"/>
                  </a:lnTo>
                  <a:lnTo>
                    <a:pt x="251028" y="4508"/>
                  </a:lnTo>
                  <a:lnTo>
                    <a:pt x="251028" y="5778"/>
                  </a:lnTo>
                  <a:lnTo>
                    <a:pt x="250621" y="6286"/>
                  </a:lnTo>
                  <a:lnTo>
                    <a:pt x="250393" y="7556"/>
                  </a:lnTo>
                  <a:lnTo>
                    <a:pt x="250736" y="7556"/>
                  </a:lnTo>
                  <a:lnTo>
                    <a:pt x="250583" y="7302"/>
                  </a:lnTo>
                  <a:lnTo>
                    <a:pt x="251396" y="7556"/>
                  </a:lnTo>
                  <a:lnTo>
                    <a:pt x="250850" y="7772"/>
                  </a:lnTo>
                  <a:lnTo>
                    <a:pt x="250342" y="7810"/>
                  </a:lnTo>
                  <a:lnTo>
                    <a:pt x="250456" y="8039"/>
                  </a:lnTo>
                  <a:lnTo>
                    <a:pt x="251434" y="9715"/>
                  </a:lnTo>
                  <a:lnTo>
                    <a:pt x="251015" y="9715"/>
                  </a:lnTo>
                  <a:lnTo>
                    <a:pt x="250329" y="9715"/>
                  </a:lnTo>
                  <a:lnTo>
                    <a:pt x="250444" y="10350"/>
                  </a:lnTo>
                  <a:lnTo>
                    <a:pt x="250901" y="9842"/>
                  </a:lnTo>
                  <a:lnTo>
                    <a:pt x="250901" y="10350"/>
                  </a:lnTo>
                  <a:lnTo>
                    <a:pt x="250444" y="10350"/>
                  </a:lnTo>
                  <a:lnTo>
                    <a:pt x="250329" y="10477"/>
                  </a:lnTo>
                  <a:lnTo>
                    <a:pt x="251040" y="10477"/>
                  </a:lnTo>
                  <a:lnTo>
                    <a:pt x="250964" y="10985"/>
                  </a:lnTo>
                  <a:lnTo>
                    <a:pt x="249834" y="10985"/>
                  </a:lnTo>
                  <a:lnTo>
                    <a:pt x="250113" y="11620"/>
                  </a:lnTo>
                  <a:lnTo>
                    <a:pt x="250456" y="11620"/>
                  </a:lnTo>
                  <a:lnTo>
                    <a:pt x="254114" y="11620"/>
                  </a:lnTo>
                  <a:lnTo>
                    <a:pt x="255003" y="10985"/>
                  </a:lnTo>
                  <a:close/>
                </a:path>
                <a:path w="259080" h="128904">
                  <a:moveTo>
                    <a:pt x="255028" y="12763"/>
                  </a:moveTo>
                  <a:lnTo>
                    <a:pt x="254889" y="11874"/>
                  </a:lnTo>
                  <a:lnTo>
                    <a:pt x="254850" y="11620"/>
                  </a:lnTo>
                  <a:lnTo>
                    <a:pt x="254685" y="11620"/>
                  </a:lnTo>
                  <a:lnTo>
                    <a:pt x="254393" y="11874"/>
                  </a:lnTo>
                  <a:lnTo>
                    <a:pt x="250532" y="11874"/>
                  </a:lnTo>
                  <a:lnTo>
                    <a:pt x="250786" y="12763"/>
                  </a:lnTo>
                  <a:lnTo>
                    <a:pt x="250418" y="14414"/>
                  </a:lnTo>
                  <a:lnTo>
                    <a:pt x="251066" y="15557"/>
                  </a:lnTo>
                  <a:lnTo>
                    <a:pt x="251307" y="15557"/>
                  </a:lnTo>
                  <a:lnTo>
                    <a:pt x="251625" y="16192"/>
                  </a:lnTo>
                  <a:lnTo>
                    <a:pt x="251040" y="16192"/>
                  </a:lnTo>
                  <a:lnTo>
                    <a:pt x="251091" y="16446"/>
                  </a:lnTo>
                  <a:lnTo>
                    <a:pt x="251307" y="17335"/>
                  </a:lnTo>
                  <a:lnTo>
                    <a:pt x="251498" y="17335"/>
                  </a:lnTo>
                  <a:lnTo>
                    <a:pt x="251548" y="17716"/>
                  </a:lnTo>
                  <a:lnTo>
                    <a:pt x="251345" y="17716"/>
                  </a:lnTo>
                  <a:lnTo>
                    <a:pt x="251104" y="18478"/>
                  </a:lnTo>
                  <a:lnTo>
                    <a:pt x="250786" y="18224"/>
                  </a:lnTo>
                  <a:lnTo>
                    <a:pt x="250901" y="18478"/>
                  </a:lnTo>
                  <a:lnTo>
                    <a:pt x="251028" y="18732"/>
                  </a:lnTo>
                  <a:lnTo>
                    <a:pt x="251828" y="19240"/>
                  </a:lnTo>
                  <a:lnTo>
                    <a:pt x="254495" y="19240"/>
                  </a:lnTo>
                  <a:lnTo>
                    <a:pt x="254139" y="18732"/>
                  </a:lnTo>
                  <a:lnTo>
                    <a:pt x="254114" y="18478"/>
                  </a:lnTo>
                  <a:lnTo>
                    <a:pt x="254101" y="18224"/>
                  </a:lnTo>
                  <a:lnTo>
                    <a:pt x="253403" y="18224"/>
                  </a:lnTo>
                  <a:lnTo>
                    <a:pt x="253479" y="17716"/>
                  </a:lnTo>
                  <a:lnTo>
                    <a:pt x="254889" y="17716"/>
                  </a:lnTo>
                  <a:lnTo>
                    <a:pt x="253873" y="16446"/>
                  </a:lnTo>
                  <a:lnTo>
                    <a:pt x="254431" y="16446"/>
                  </a:lnTo>
                  <a:lnTo>
                    <a:pt x="254495" y="16192"/>
                  </a:lnTo>
                  <a:lnTo>
                    <a:pt x="254685" y="15430"/>
                  </a:lnTo>
                  <a:lnTo>
                    <a:pt x="254762" y="15049"/>
                  </a:lnTo>
                  <a:lnTo>
                    <a:pt x="254850" y="14795"/>
                  </a:lnTo>
                  <a:lnTo>
                    <a:pt x="254685" y="14795"/>
                  </a:lnTo>
                  <a:lnTo>
                    <a:pt x="254685" y="14922"/>
                  </a:lnTo>
                  <a:lnTo>
                    <a:pt x="254482" y="15049"/>
                  </a:lnTo>
                  <a:lnTo>
                    <a:pt x="254241" y="15227"/>
                  </a:lnTo>
                  <a:lnTo>
                    <a:pt x="253949" y="15430"/>
                  </a:lnTo>
                  <a:lnTo>
                    <a:pt x="254038" y="15049"/>
                  </a:lnTo>
                  <a:lnTo>
                    <a:pt x="254482" y="15049"/>
                  </a:lnTo>
                  <a:lnTo>
                    <a:pt x="254673" y="14909"/>
                  </a:lnTo>
                  <a:lnTo>
                    <a:pt x="254190" y="14033"/>
                  </a:lnTo>
                  <a:lnTo>
                    <a:pt x="255028" y="12763"/>
                  </a:lnTo>
                  <a:close/>
                </a:path>
                <a:path w="259080" h="128904">
                  <a:moveTo>
                    <a:pt x="255041" y="90690"/>
                  </a:moveTo>
                  <a:lnTo>
                    <a:pt x="254889" y="90690"/>
                  </a:lnTo>
                  <a:lnTo>
                    <a:pt x="254762" y="91147"/>
                  </a:lnTo>
                  <a:lnTo>
                    <a:pt x="254889" y="91186"/>
                  </a:lnTo>
                  <a:lnTo>
                    <a:pt x="254965" y="90982"/>
                  </a:lnTo>
                  <a:lnTo>
                    <a:pt x="255041" y="90690"/>
                  </a:lnTo>
                  <a:close/>
                </a:path>
                <a:path w="259080" h="128904">
                  <a:moveTo>
                    <a:pt x="255041" y="78917"/>
                  </a:moveTo>
                  <a:lnTo>
                    <a:pt x="253987" y="78828"/>
                  </a:lnTo>
                  <a:lnTo>
                    <a:pt x="253987" y="78955"/>
                  </a:lnTo>
                  <a:lnTo>
                    <a:pt x="255041" y="78917"/>
                  </a:lnTo>
                  <a:close/>
                </a:path>
                <a:path w="259080" h="128904">
                  <a:moveTo>
                    <a:pt x="255079" y="56451"/>
                  </a:moveTo>
                  <a:lnTo>
                    <a:pt x="255066" y="55816"/>
                  </a:lnTo>
                  <a:lnTo>
                    <a:pt x="254927" y="55435"/>
                  </a:lnTo>
                  <a:lnTo>
                    <a:pt x="254152" y="55181"/>
                  </a:lnTo>
                  <a:lnTo>
                    <a:pt x="254723" y="55054"/>
                  </a:lnTo>
                  <a:lnTo>
                    <a:pt x="254698" y="54927"/>
                  </a:lnTo>
                  <a:lnTo>
                    <a:pt x="252971" y="55054"/>
                  </a:lnTo>
                  <a:lnTo>
                    <a:pt x="251231" y="55816"/>
                  </a:lnTo>
                  <a:lnTo>
                    <a:pt x="252044" y="56451"/>
                  </a:lnTo>
                  <a:lnTo>
                    <a:pt x="255079" y="56451"/>
                  </a:lnTo>
                  <a:close/>
                </a:path>
                <a:path w="259080" h="128904">
                  <a:moveTo>
                    <a:pt x="255092" y="92773"/>
                  </a:moveTo>
                  <a:lnTo>
                    <a:pt x="254685" y="92608"/>
                  </a:lnTo>
                  <a:lnTo>
                    <a:pt x="254558" y="92887"/>
                  </a:lnTo>
                  <a:lnTo>
                    <a:pt x="255092" y="92773"/>
                  </a:lnTo>
                  <a:close/>
                </a:path>
                <a:path w="259080" h="128904">
                  <a:moveTo>
                    <a:pt x="255117" y="24574"/>
                  </a:moveTo>
                  <a:lnTo>
                    <a:pt x="254850" y="24066"/>
                  </a:lnTo>
                  <a:lnTo>
                    <a:pt x="254685" y="24574"/>
                  </a:lnTo>
                  <a:lnTo>
                    <a:pt x="255117" y="24574"/>
                  </a:lnTo>
                  <a:close/>
                </a:path>
                <a:path w="259080" h="128904">
                  <a:moveTo>
                    <a:pt x="255168" y="609"/>
                  </a:moveTo>
                  <a:lnTo>
                    <a:pt x="254838" y="863"/>
                  </a:lnTo>
                  <a:lnTo>
                    <a:pt x="254965" y="977"/>
                  </a:lnTo>
                  <a:lnTo>
                    <a:pt x="255168" y="609"/>
                  </a:lnTo>
                  <a:close/>
                </a:path>
                <a:path w="259080" h="128904">
                  <a:moveTo>
                    <a:pt x="255244" y="53530"/>
                  </a:moveTo>
                  <a:lnTo>
                    <a:pt x="254419" y="54178"/>
                  </a:lnTo>
                  <a:lnTo>
                    <a:pt x="255041" y="53149"/>
                  </a:lnTo>
                  <a:lnTo>
                    <a:pt x="253504" y="53149"/>
                  </a:lnTo>
                  <a:lnTo>
                    <a:pt x="255168" y="52260"/>
                  </a:lnTo>
                  <a:lnTo>
                    <a:pt x="255003" y="52006"/>
                  </a:lnTo>
                  <a:lnTo>
                    <a:pt x="251193" y="52006"/>
                  </a:lnTo>
                  <a:lnTo>
                    <a:pt x="251269" y="53276"/>
                  </a:lnTo>
                  <a:lnTo>
                    <a:pt x="251675" y="53911"/>
                  </a:lnTo>
                  <a:lnTo>
                    <a:pt x="251612" y="54038"/>
                  </a:lnTo>
                  <a:lnTo>
                    <a:pt x="251333" y="54038"/>
                  </a:lnTo>
                  <a:lnTo>
                    <a:pt x="251104" y="54038"/>
                  </a:lnTo>
                  <a:lnTo>
                    <a:pt x="251409" y="54190"/>
                  </a:lnTo>
                  <a:lnTo>
                    <a:pt x="251637" y="54292"/>
                  </a:lnTo>
                  <a:lnTo>
                    <a:pt x="251599" y="54673"/>
                  </a:lnTo>
                  <a:lnTo>
                    <a:pt x="252044" y="54419"/>
                  </a:lnTo>
                  <a:lnTo>
                    <a:pt x="252145" y="54673"/>
                  </a:lnTo>
                  <a:lnTo>
                    <a:pt x="252247" y="54927"/>
                  </a:lnTo>
                  <a:lnTo>
                    <a:pt x="254698" y="54927"/>
                  </a:lnTo>
                  <a:lnTo>
                    <a:pt x="254622" y="54419"/>
                  </a:lnTo>
                  <a:lnTo>
                    <a:pt x="254787" y="54292"/>
                  </a:lnTo>
                  <a:lnTo>
                    <a:pt x="255244" y="53530"/>
                  </a:lnTo>
                  <a:close/>
                </a:path>
                <a:path w="259080" h="128904">
                  <a:moveTo>
                    <a:pt x="255257" y="58737"/>
                  </a:moveTo>
                  <a:lnTo>
                    <a:pt x="255244" y="58610"/>
                  </a:lnTo>
                  <a:lnTo>
                    <a:pt x="254723" y="58356"/>
                  </a:lnTo>
                  <a:lnTo>
                    <a:pt x="254038" y="58356"/>
                  </a:lnTo>
                  <a:lnTo>
                    <a:pt x="254266" y="58737"/>
                  </a:lnTo>
                  <a:lnTo>
                    <a:pt x="255257" y="58737"/>
                  </a:lnTo>
                  <a:close/>
                </a:path>
                <a:path w="259080" h="128904">
                  <a:moveTo>
                    <a:pt x="255308" y="58991"/>
                  </a:moveTo>
                  <a:lnTo>
                    <a:pt x="255168" y="58991"/>
                  </a:lnTo>
                  <a:lnTo>
                    <a:pt x="255308" y="58991"/>
                  </a:lnTo>
                  <a:close/>
                </a:path>
                <a:path w="259080" h="128904">
                  <a:moveTo>
                    <a:pt x="255409" y="24828"/>
                  </a:moveTo>
                  <a:lnTo>
                    <a:pt x="255371" y="24574"/>
                  </a:lnTo>
                  <a:lnTo>
                    <a:pt x="255117" y="24574"/>
                  </a:lnTo>
                  <a:lnTo>
                    <a:pt x="255244" y="24828"/>
                  </a:lnTo>
                  <a:lnTo>
                    <a:pt x="255409" y="24828"/>
                  </a:lnTo>
                  <a:close/>
                </a:path>
                <a:path w="259080" h="128904">
                  <a:moveTo>
                    <a:pt x="255739" y="56832"/>
                  </a:moveTo>
                  <a:lnTo>
                    <a:pt x="255092" y="56832"/>
                  </a:lnTo>
                  <a:lnTo>
                    <a:pt x="255079" y="56578"/>
                  </a:lnTo>
                  <a:lnTo>
                    <a:pt x="251879" y="56578"/>
                  </a:lnTo>
                  <a:lnTo>
                    <a:pt x="251752" y="56451"/>
                  </a:lnTo>
                  <a:lnTo>
                    <a:pt x="251396" y="56451"/>
                  </a:lnTo>
                  <a:lnTo>
                    <a:pt x="251485" y="56578"/>
                  </a:lnTo>
                  <a:lnTo>
                    <a:pt x="251955" y="57213"/>
                  </a:lnTo>
                  <a:lnTo>
                    <a:pt x="252526" y="57721"/>
                  </a:lnTo>
                  <a:lnTo>
                    <a:pt x="252450" y="57975"/>
                  </a:lnTo>
                  <a:lnTo>
                    <a:pt x="252615" y="57848"/>
                  </a:lnTo>
                  <a:lnTo>
                    <a:pt x="253009" y="58229"/>
                  </a:lnTo>
                  <a:lnTo>
                    <a:pt x="254965" y="58229"/>
                  </a:lnTo>
                  <a:lnTo>
                    <a:pt x="255244" y="57975"/>
                  </a:lnTo>
                  <a:lnTo>
                    <a:pt x="255409" y="58229"/>
                  </a:lnTo>
                  <a:lnTo>
                    <a:pt x="255473" y="57975"/>
                  </a:lnTo>
                  <a:lnTo>
                    <a:pt x="255498" y="57848"/>
                  </a:lnTo>
                  <a:lnTo>
                    <a:pt x="255536" y="57721"/>
                  </a:lnTo>
                  <a:lnTo>
                    <a:pt x="255651" y="57213"/>
                  </a:lnTo>
                  <a:lnTo>
                    <a:pt x="255739" y="56832"/>
                  </a:lnTo>
                  <a:close/>
                </a:path>
                <a:path w="259080" h="128904">
                  <a:moveTo>
                    <a:pt x="255752" y="25463"/>
                  </a:moveTo>
                  <a:lnTo>
                    <a:pt x="255092" y="25082"/>
                  </a:lnTo>
                  <a:lnTo>
                    <a:pt x="255092" y="25463"/>
                  </a:lnTo>
                  <a:lnTo>
                    <a:pt x="255752" y="25463"/>
                  </a:lnTo>
                  <a:close/>
                </a:path>
                <a:path w="259080" h="128904">
                  <a:moveTo>
                    <a:pt x="255854" y="104635"/>
                  </a:moveTo>
                  <a:lnTo>
                    <a:pt x="255612" y="104635"/>
                  </a:lnTo>
                  <a:lnTo>
                    <a:pt x="255409" y="104914"/>
                  </a:lnTo>
                  <a:lnTo>
                    <a:pt x="255651" y="105117"/>
                  </a:lnTo>
                  <a:lnTo>
                    <a:pt x="255854" y="104635"/>
                  </a:lnTo>
                  <a:close/>
                </a:path>
                <a:path w="259080" h="128904">
                  <a:moveTo>
                    <a:pt x="255981" y="98209"/>
                  </a:moveTo>
                  <a:lnTo>
                    <a:pt x="255739" y="97561"/>
                  </a:lnTo>
                  <a:lnTo>
                    <a:pt x="255371" y="97929"/>
                  </a:lnTo>
                  <a:lnTo>
                    <a:pt x="255612" y="97891"/>
                  </a:lnTo>
                  <a:lnTo>
                    <a:pt x="255536" y="98247"/>
                  </a:lnTo>
                  <a:lnTo>
                    <a:pt x="255816" y="98171"/>
                  </a:lnTo>
                  <a:lnTo>
                    <a:pt x="255981" y="98209"/>
                  </a:lnTo>
                  <a:close/>
                </a:path>
                <a:path w="259080" h="128904">
                  <a:moveTo>
                    <a:pt x="256070" y="69913"/>
                  </a:moveTo>
                  <a:lnTo>
                    <a:pt x="255333" y="69913"/>
                  </a:lnTo>
                  <a:lnTo>
                    <a:pt x="255587" y="69278"/>
                  </a:lnTo>
                  <a:lnTo>
                    <a:pt x="252933" y="69278"/>
                  </a:lnTo>
                  <a:lnTo>
                    <a:pt x="252526" y="69532"/>
                  </a:lnTo>
                  <a:lnTo>
                    <a:pt x="252691" y="69532"/>
                  </a:lnTo>
                  <a:lnTo>
                    <a:pt x="252272" y="69913"/>
                  </a:lnTo>
                  <a:lnTo>
                    <a:pt x="253339" y="70167"/>
                  </a:lnTo>
                  <a:lnTo>
                    <a:pt x="253301" y="70421"/>
                  </a:lnTo>
                  <a:lnTo>
                    <a:pt x="252158" y="70421"/>
                  </a:lnTo>
                  <a:lnTo>
                    <a:pt x="252869" y="70929"/>
                  </a:lnTo>
                  <a:lnTo>
                    <a:pt x="253022" y="70929"/>
                  </a:lnTo>
                  <a:lnTo>
                    <a:pt x="255993" y="70929"/>
                  </a:lnTo>
                  <a:lnTo>
                    <a:pt x="256070" y="69913"/>
                  </a:lnTo>
                  <a:close/>
                </a:path>
                <a:path w="259080" h="128904">
                  <a:moveTo>
                    <a:pt x="256082" y="65722"/>
                  </a:moveTo>
                  <a:lnTo>
                    <a:pt x="255854" y="65722"/>
                  </a:lnTo>
                  <a:lnTo>
                    <a:pt x="255295" y="63944"/>
                  </a:lnTo>
                  <a:lnTo>
                    <a:pt x="253225" y="63944"/>
                  </a:lnTo>
                  <a:lnTo>
                    <a:pt x="252615" y="64325"/>
                  </a:lnTo>
                  <a:lnTo>
                    <a:pt x="252450" y="64325"/>
                  </a:lnTo>
                  <a:lnTo>
                    <a:pt x="252768" y="64579"/>
                  </a:lnTo>
                  <a:lnTo>
                    <a:pt x="252577" y="65087"/>
                  </a:lnTo>
                  <a:lnTo>
                    <a:pt x="252247" y="65087"/>
                  </a:lnTo>
                  <a:lnTo>
                    <a:pt x="252222" y="67373"/>
                  </a:lnTo>
                  <a:lnTo>
                    <a:pt x="251955" y="67373"/>
                  </a:lnTo>
                  <a:lnTo>
                    <a:pt x="253199" y="67970"/>
                  </a:lnTo>
                  <a:lnTo>
                    <a:pt x="251637" y="67576"/>
                  </a:lnTo>
                  <a:lnTo>
                    <a:pt x="252196" y="67856"/>
                  </a:lnTo>
                  <a:lnTo>
                    <a:pt x="252120" y="67983"/>
                  </a:lnTo>
                  <a:lnTo>
                    <a:pt x="251993" y="68224"/>
                  </a:lnTo>
                  <a:lnTo>
                    <a:pt x="253238" y="67995"/>
                  </a:lnTo>
                  <a:lnTo>
                    <a:pt x="254355" y="68516"/>
                  </a:lnTo>
                  <a:lnTo>
                    <a:pt x="254596" y="68516"/>
                  </a:lnTo>
                  <a:lnTo>
                    <a:pt x="254444" y="68567"/>
                  </a:lnTo>
                  <a:lnTo>
                    <a:pt x="252361" y="69151"/>
                  </a:lnTo>
                  <a:lnTo>
                    <a:pt x="252285" y="69024"/>
                  </a:lnTo>
                  <a:lnTo>
                    <a:pt x="251955" y="68516"/>
                  </a:lnTo>
                  <a:lnTo>
                    <a:pt x="251917" y="69278"/>
                  </a:lnTo>
                  <a:lnTo>
                    <a:pt x="252349" y="69278"/>
                  </a:lnTo>
                  <a:lnTo>
                    <a:pt x="252704" y="69151"/>
                  </a:lnTo>
                  <a:lnTo>
                    <a:pt x="252933" y="69278"/>
                  </a:lnTo>
                  <a:lnTo>
                    <a:pt x="253136" y="69151"/>
                  </a:lnTo>
                  <a:lnTo>
                    <a:pt x="255854" y="69151"/>
                  </a:lnTo>
                  <a:lnTo>
                    <a:pt x="255651" y="69024"/>
                  </a:lnTo>
                  <a:lnTo>
                    <a:pt x="255219" y="68770"/>
                  </a:lnTo>
                  <a:lnTo>
                    <a:pt x="254787" y="68516"/>
                  </a:lnTo>
                  <a:lnTo>
                    <a:pt x="255143" y="68516"/>
                  </a:lnTo>
                  <a:lnTo>
                    <a:pt x="255574" y="68135"/>
                  </a:lnTo>
                  <a:lnTo>
                    <a:pt x="256057" y="68389"/>
                  </a:lnTo>
                  <a:lnTo>
                    <a:pt x="255803" y="68135"/>
                  </a:lnTo>
                  <a:lnTo>
                    <a:pt x="255422" y="67754"/>
                  </a:lnTo>
                  <a:lnTo>
                    <a:pt x="255778" y="67754"/>
                  </a:lnTo>
                  <a:lnTo>
                    <a:pt x="255003" y="67119"/>
                  </a:lnTo>
                  <a:lnTo>
                    <a:pt x="255435" y="67373"/>
                  </a:lnTo>
                  <a:lnTo>
                    <a:pt x="255397" y="67119"/>
                  </a:lnTo>
                  <a:lnTo>
                    <a:pt x="255371" y="66992"/>
                  </a:lnTo>
                  <a:lnTo>
                    <a:pt x="254838" y="66611"/>
                  </a:lnTo>
                  <a:lnTo>
                    <a:pt x="255168" y="66357"/>
                  </a:lnTo>
                  <a:lnTo>
                    <a:pt x="256082" y="65722"/>
                  </a:lnTo>
                  <a:close/>
                </a:path>
                <a:path w="259080" h="128904">
                  <a:moveTo>
                    <a:pt x="256260" y="44513"/>
                  </a:moveTo>
                  <a:lnTo>
                    <a:pt x="254292" y="43116"/>
                  </a:lnTo>
                  <a:lnTo>
                    <a:pt x="253746" y="42735"/>
                  </a:lnTo>
                  <a:lnTo>
                    <a:pt x="255295" y="42735"/>
                  </a:lnTo>
                  <a:lnTo>
                    <a:pt x="255168" y="41719"/>
                  </a:lnTo>
                  <a:lnTo>
                    <a:pt x="255333" y="41719"/>
                  </a:lnTo>
                  <a:lnTo>
                    <a:pt x="255409" y="41084"/>
                  </a:lnTo>
                  <a:lnTo>
                    <a:pt x="254685" y="40576"/>
                  </a:lnTo>
                  <a:lnTo>
                    <a:pt x="255003" y="40576"/>
                  </a:lnTo>
                  <a:lnTo>
                    <a:pt x="255079" y="40322"/>
                  </a:lnTo>
                  <a:lnTo>
                    <a:pt x="255295" y="39560"/>
                  </a:lnTo>
                  <a:lnTo>
                    <a:pt x="254317" y="38544"/>
                  </a:lnTo>
                  <a:lnTo>
                    <a:pt x="250558" y="38544"/>
                  </a:lnTo>
                  <a:lnTo>
                    <a:pt x="250659" y="39179"/>
                  </a:lnTo>
                  <a:lnTo>
                    <a:pt x="250177" y="39814"/>
                  </a:lnTo>
                  <a:lnTo>
                    <a:pt x="250621" y="40322"/>
                  </a:lnTo>
                  <a:lnTo>
                    <a:pt x="250939" y="40322"/>
                  </a:lnTo>
                  <a:lnTo>
                    <a:pt x="251028" y="40576"/>
                  </a:lnTo>
                  <a:lnTo>
                    <a:pt x="251104" y="40830"/>
                  </a:lnTo>
                  <a:lnTo>
                    <a:pt x="251193" y="41084"/>
                  </a:lnTo>
                  <a:lnTo>
                    <a:pt x="251421" y="41719"/>
                  </a:lnTo>
                  <a:lnTo>
                    <a:pt x="251193" y="41719"/>
                  </a:lnTo>
                  <a:lnTo>
                    <a:pt x="250621" y="41465"/>
                  </a:lnTo>
                  <a:lnTo>
                    <a:pt x="250418" y="41719"/>
                  </a:lnTo>
                  <a:lnTo>
                    <a:pt x="250786" y="42100"/>
                  </a:lnTo>
                  <a:lnTo>
                    <a:pt x="251510" y="42608"/>
                  </a:lnTo>
                  <a:lnTo>
                    <a:pt x="250939" y="43116"/>
                  </a:lnTo>
                  <a:lnTo>
                    <a:pt x="250799" y="42824"/>
                  </a:lnTo>
                  <a:lnTo>
                    <a:pt x="250863" y="42608"/>
                  </a:lnTo>
                  <a:lnTo>
                    <a:pt x="249847" y="42608"/>
                  </a:lnTo>
                  <a:lnTo>
                    <a:pt x="250494" y="43116"/>
                  </a:lnTo>
                  <a:lnTo>
                    <a:pt x="249643" y="44386"/>
                  </a:lnTo>
                  <a:lnTo>
                    <a:pt x="251028" y="44386"/>
                  </a:lnTo>
                  <a:lnTo>
                    <a:pt x="250926" y="44513"/>
                  </a:lnTo>
                  <a:lnTo>
                    <a:pt x="250736" y="44767"/>
                  </a:lnTo>
                  <a:lnTo>
                    <a:pt x="250698" y="44513"/>
                  </a:lnTo>
                  <a:lnTo>
                    <a:pt x="250050" y="45148"/>
                  </a:lnTo>
                  <a:lnTo>
                    <a:pt x="251714" y="44894"/>
                  </a:lnTo>
                  <a:lnTo>
                    <a:pt x="251650" y="45148"/>
                  </a:lnTo>
                  <a:lnTo>
                    <a:pt x="251460" y="45910"/>
                  </a:lnTo>
                  <a:lnTo>
                    <a:pt x="250977" y="45910"/>
                  </a:lnTo>
                  <a:lnTo>
                    <a:pt x="251155" y="46164"/>
                  </a:lnTo>
                  <a:lnTo>
                    <a:pt x="255447" y="46164"/>
                  </a:lnTo>
                  <a:lnTo>
                    <a:pt x="255244" y="45910"/>
                  </a:lnTo>
                  <a:lnTo>
                    <a:pt x="255193" y="45656"/>
                  </a:lnTo>
                  <a:lnTo>
                    <a:pt x="255092" y="45148"/>
                  </a:lnTo>
                  <a:lnTo>
                    <a:pt x="254596" y="44894"/>
                  </a:lnTo>
                  <a:lnTo>
                    <a:pt x="255155" y="44767"/>
                  </a:lnTo>
                  <a:lnTo>
                    <a:pt x="256260" y="44513"/>
                  </a:lnTo>
                  <a:close/>
                </a:path>
                <a:path w="259080" h="128904">
                  <a:moveTo>
                    <a:pt x="256590" y="107315"/>
                  </a:moveTo>
                  <a:lnTo>
                    <a:pt x="256146" y="106946"/>
                  </a:lnTo>
                  <a:lnTo>
                    <a:pt x="256425" y="107276"/>
                  </a:lnTo>
                  <a:lnTo>
                    <a:pt x="256590" y="107315"/>
                  </a:lnTo>
                  <a:close/>
                </a:path>
                <a:path w="259080" h="128904">
                  <a:moveTo>
                    <a:pt x="256590" y="59245"/>
                  </a:moveTo>
                  <a:lnTo>
                    <a:pt x="254927" y="59245"/>
                  </a:lnTo>
                  <a:lnTo>
                    <a:pt x="255168" y="58991"/>
                  </a:lnTo>
                  <a:lnTo>
                    <a:pt x="254406" y="58991"/>
                  </a:lnTo>
                  <a:lnTo>
                    <a:pt x="254558" y="59245"/>
                  </a:lnTo>
                  <a:lnTo>
                    <a:pt x="254114" y="59245"/>
                  </a:lnTo>
                  <a:lnTo>
                    <a:pt x="253873" y="59499"/>
                  </a:lnTo>
                  <a:lnTo>
                    <a:pt x="253136" y="59245"/>
                  </a:lnTo>
                  <a:lnTo>
                    <a:pt x="253377" y="58991"/>
                  </a:lnTo>
                  <a:lnTo>
                    <a:pt x="252882" y="58991"/>
                  </a:lnTo>
                  <a:lnTo>
                    <a:pt x="252768" y="59499"/>
                  </a:lnTo>
                  <a:lnTo>
                    <a:pt x="252691" y="59245"/>
                  </a:lnTo>
                  <a:lnTo>
                    <a:pt x="252006" y="59245"/>
                  </a:lnTo>
                  <a:lnTo>
                    <a:pt x="251891" y="59499"/>
                  </a:lnTo>
                  <a:lnTo>
                    <a:pt x="256552" y="59880"/>
                  </a:lnTo>
                  <a:lnTo>
                    <a:pt x="256578" y="59499"/>
                  </a:lnTo>
                  <a:lnTo>
                    <a:pt x="256590" y="59245"/>
                  </a:lnTo>
                  <a:close/>
                </a:path>
                <a:path w="259080" h="128904">
                  <a:moveTo>
                    <a:pt x="256667" y="61531"/>
                  </a:moveTo>
                  <a:lnTo>
                    <a:pt x="255778" y="61531"/>
                  </a:lnTo>
                  <a:lnTo>
                    <a:pt x="255854" y="61404"/>
                  </a:lnTo>
                  <a:lnTo>
                    <a:pt x="255943" y="61264"/>
                  </a:lnTo>
                  <a:lnTo>
                    <a:pt x="256133" y="61404"/>
                  </a:lnTo>
                  <a:lnTo>
                    <a:pt x="256019" y="61150"/>
                  </a:lnTo>
                  <a:lnTo>
                    <a:pt x="255905" y="60896"/>
                  </a:lnTo>
                  <a:lnTo>
                    <a:pt x="256590" y="60388"/>
                  </a:lnTo>
                  <a:lnTo>
                    <a:pt x="255816" y="60007"/>
                  </a:lnTo>
                  <a:lnTo>
                    <a:pt x="251663" y="60007"/>
                  </a:lnTo>
                  <a:lnTo>
                    <a:pt x="251701" y="60388"/>
                  </a:lnTo>
                  <a:lnTo>
                    <a:pt x="252285" y="60896"/>
                  </a:lnTo>
                  <a:lnTo>
                    <a:pt x="253377" y="61404"/>
                  </a:lnTo>
                  <a:lnTo>
                    <a:pt x="253415" y="61531"/>
                  </a:lnTo>
                  <a:lnTo>
                    <a:pt x="253707" y="62547"/>
                  </a:lnTo>
                  <a:lnTo>
                    <a:pt x="253441" y="62420"/>
                  </a:lnTo>
                  <a:lnTo>
                    <a:pt x="251802" y="62420"/>
                  </a:lnTo>
                  <a:lnTo>
                    <a:pt x="251701" y="62547"/>
                  </a:lnTo>
                  <a:lnTo>
                    <a:pt x="252615" y="62547"/>
                  </a:lnTo>
                  <a:lnTo>
                    <a:pt x="252285" y="63436"/>
                  </a:lnTo>
                  <a:lnTo>
                    <a:pt x="252615" y="63817"/>
                  </a:lnTo>
                  <a:lnTo>
                    <a:pt x="255244" y="63817"/>
                  </a:lnTo>
                  <a:lnTo>
                    <a:pt x="255333" y="63436"/>
                  </a:lnTo>
                  <a:lnTo>
                    <a:pt x="255397" y="63309"/>
                  </a:lnTo>
                  <a:lnTo>
                    <a:pt x="255905" y="62293"/>
                  </a:lnTo>
                  <a:lnTo>
                    <a:pt x="254723" y="62547"/>
                  </a:lnTo>
                  <a:lnTo>
                    <a:pt x="256667" y="61531"/>
                  </a:lnTo>
                  <a:close/>
                </a:path>
                <a:path w="259080" h="128904">
                  <a:moveTo>
                    <a:pt x="256667" y="33591"/>
                  </a:moveTo>
                  <a:lnTo>
                    <a:pt x="254838" y="33210"/>
                  </a:lnTo>
                  <a:lnTo>
                    <a:pt x="254355" y="32575"/>
                  </a:lnTo>
                  <a:lnTo>
                    <a:pt x="253631" y="32575"/>
                  </a:lnTo>
                  <a:lnTo>
                    <a:pt x="253796" y="32829"/>
                  </a:lnTo>
                  <a:lnTo>
                    <a:pt x="254317" y="32829"/>
                  </a:lnTo>
                  <a:lnTo>
                    <a:pt x="254228" y="33464"/>
                  </a:lnTo>
                  <a:lnTo>
                    <a:pt x="253796" y="32829"/>
                  </a:lnTo>
                  <a:lnTo>
                    <a:pt x="253542" y="32448"/>
                  </a:lnTo>
                  <a:lnTo>
                    <a:pt x="253453" y="32575"/>
                  </a:lnTo>
                  <a:lnTo>
                    <a:pt x="253174" y="32575"/>
                  </a:lnTo>
                  <a:lnTo>
                    <a:pt x="253136" y="32448"/>
                  </a:lnTo>
                  <a:lnTo>
                    <a:pt x="253403" y="32194"/>
                  </a:lnTo>
                  <a:lnTo>
                    <a:pt x="253784" y="31813"/>
                  </a:lnTo>
                  <a:lnTo>
                    <a:pt x="253885" y="32194"/>
                  </a:lnTo>
                  <a:lnTo>
                    <a:pt x="253911" y="32321"/>
                  </a:lnTo>
                  <a:lnTo>
                    <a:pt x="253936" y="32448"/>
                  </a:lnTo>
                  <a:lnTo>
                    <a:pt x="254355" y="32448"/>
                  </a:lnTo>
                  <a:lnTo>
                    <a:pt x="254800" y="32575"/>
                  </a:lnTo>
                  <a:lnTo>
                    <a:pt x="254749" y="32448"/>
                  </a:lnTo>
                  <a:lnTo>
                    <a:pt x="254622" y="32194"/>
                  </a:lnTo>
                  <a:lnTo>
                    <a:pt x="254571" y="32067"/>
                  </a:lnTo>
                  <a:lnTo>
                    <a:pt x="254444" y="31813"/>
                  </a:lnTo>
                  <a:lnTo>
                    <a:pt x="254152" y="31178"/>
                  </a:lnTo>
                  <a:lnTo>
                    <a:pt x="254800" y="31178"/>
                  </a:lnTo>
                  <a:lnTo>
                    <a:pt x="254736" y="29781"/>
                  </a:lnTo>
                  <a:lnTo>
                    <a:pt x="254825" y="29019"/>
                  </a:lnTo>
                  <a:lnTo>
                    <a:pt x="254850" y="28892"/>
                  </a:lnTo>
                  <a:lnTo>
                    <a:pt x="255143" y="27749"/>
                  </a:lnTo>
                  <a:lnTo>
                    <a:pt x="255206" y="27241"/>
                  </a:lnTo>
                  <a:lnTo>
                    <a:pt x="255206" y="25971"/>
                  </a:lnTo>
                  <a:lnTo>
                    <a:pt x="254482" y="25971"/>
                  </a:lnTo>
                  <a:lnTo>
                    <a:pt x="254520" y="25463"/>
                  </a:lnTo>
                  <a:lnTo>
                    <a:pt x="254762" y="25082"/>
                  </a:lnTo>
                  <a:lnTo>
                    <a:pt x="254977" y="25082"/>
                  </a:lnTo>
                  <a:lnTo>
                    <a:pt x="255384" y="25082"/>
                  </a:lnTo>
                  <a:lnTo>
                    <a:pt x="255244" y="24828"/>
                  </a:lnTo>
                  <a:lnTo>
                    <a:pt x="254596" y="24828"/>
                  </a:lnTo>
                  <a:lnTo>
                    <a:pt x="254698" y="23685"/>
                  </a:lnTo>
                  <a:lnTo>
                    <a:pt x="255130" y="23685"/>
                  </a:lnTo>
                  <a:lnTo>
                    <a:pt x="255143" y="23558"/>
                  </a:lnTo>
                  <a:lnTo>
                    <a:pt x="255181" y="22923"/>
                  </a:lnTo>
                  <a:lnTo>
                    <a:pt x="255206" y="22542"/>
                  </a:lnTo>
                  <a:lnTo>
                    <a:pt x="254647" y="22923"/>
                  </a:lnTo>
                  <a:lnTo>
                    <a:pt x="254355" y="22542"/>
                  </a:lnTo>
                  <a:lnTo>
                    <a:pt x="254647" y="22161"/>
                  </a:lnTo>
                  <a:lnTo>
                    <a:pt x="253987" y="22542"/>
                  </a:lnTo>
                  <a:lnTo>
                    <a:pt x="255130" y="21831"/>
                  </a:lnTo>
                  <a:lnTo>
                    <a:pt x="254977" y="21831"/>
                  </a:lnTo>
                  <a:lnTo>
                    <a:pt x="254876" y="21488"/>
                  </a:lnTo>
                  <a:lnTo>
                    <a:pt x="252501" y="21488"/>
                  </a:lnTo>
                  <a:lnTo>
                    <a:pt x="252196" y="21488"/>
                  </a:lnTo>
                  <a:lnTo>
                    <a:pt x="251764" y="21488"/>
                  </a:lnTo>
                  <a:lnTo>
                    <a:pt x="251510" y="21285"/>
                  </a:lnTo>
                  <a:lnTo>
                    <a:pt x="251587" y="21488"/>
                  </a:lnTo>
                  <a:lnTo>
                    <a:pt x="251714" y="21831"/>
                  </a:lnTo>
                  <a:lnTo>
                    <a:pt x="252260" y="21590"/>
                  </a:lnTo>
                  <a:lnTo>
                    <a:pt x="252437" y="21831"/>
                  </a:lnTo>
                  <a:lnTo>
                    <a:pt x="252412" y="22542"/>
                  </a:lnTo>
                  <a:lnTo>
                    <a:pt x="251104" y="22923"/>
                  </a:lnTo>
                  <a:lnTo>
                    <a:pt x="251104" y="23685"/>
                  </a:lnTo>
                  <a:lnTo>
                    <a:pt x="251028" y="23558"/>
                  </a:lnTo>
                  <a:lnTo>
                    <a:pt x="250939" y="23685"/>
                  </a:lnTo>
                  <a:lnTo>
                    <a:pt x="250698" y="24066"/>
                  </a:lnTo>
                  <a:lnTo>
                    <a:pt x="251485" y="24066"/>
                  </a:lnTo>
                  <a:lnTo>
                    <a:pt x="250990" y="24574"/>
                  </a:lnTo>
                  <a:lnTo>
                    <a:pt x="251688" y="24828"/>
                  </a:lnTo>
                  <a:lnTo>
                    <a:pt x="251650" y="24650"/>
                  </a:lnTo>
                  <a:lnTo>
                    <a:pt x="251752" y="24828"/>
                  </a:lnTo>
                  <a:lnTo>
                    <a:pt x="252412" y="25082"/>
                  </a:lnTo>
                  <a:lnTo>
                    <a:pt x="252806" y="25082"/>
                  </a:lnTo>
                  <a:lnTo>
                    <a:pt x="252577" y="25463"/>
                  </a:lnTo>
                  <a:lnTo>
                    <a:pt x="252031" y="25463"/>
                  </a:lnTo>
                  <a:lnTo>
                    <a:pt x="252031" y="31305"/>
                  </a:lnTo>
                  <a:lnTo>
                    <a:pt x="251675" y="32194"/>
                  </a:lnTo>
                  <a:lnTo>
                    <a:pt x="250952" y="31940"/>
                  </a:lnTo>
                  <a:lnTo>
                    <a:pt x="252031" y="31305"/>
                  </a:lnTo>
                  <a:lnTo>
                    <a:pt x="252031" y="25463"/>
                  </a:lnTo>
                  <a:lnTo>
                    <a:pt x="251955" y="25971"/>
                  </a:lnTo>
                  <a:lnTo>
                    <a:pt x="251828" y="25971"/>
                  </a:lnTo>
                  <a:lnTo>
                    <a:pt x="251955" y="25971"/>
                  </a:lnTo>
                  <a:lnTo>
                    <a:pt x="251637" y="25781"/>
                  </a:lnTo>
                  <a:lnTo>
                    <a:pt x="251955" y="25971"/>
                  </a:lnTo>
                  <a:lnTo>
                    <a:pt x="251955" y="25463"/>
                  </a:lnTo>
                  <a:lnTo>
                    <a:pt x="251333" y="25463"/>
                  </a:lnTo>
                  <a:lnTo>
                    <a:pt x="251142" y="25463"/>
                  </a:lnTo>
                  <a:lnTo>
                    <a:pt x="250621" y="25463"/>
                  </a:lnTo>
                  <a:lnTo>
                    <a:pt x="251180" y="25679"/>
                  </a:lnTo>
                  <a:lnTo>
                    <a:pt x="250990" y="25971"/>
                  </a:lnTo>
                  <a:lnTo>
                    <a:pt x="251409" y="25971"/>
                  </a:lnTo>
                  <a:lnTo>
                    <a:pt x="250494" y="26352"/>
                  </a:lnTo>
                  <a:lnTo>
                    <a:pt x="251345" y="26860"/>
                  </a:lnTo>
                  <a:lnTo>
                    <a:pt x="250863" y="26860"/>
                  </a:lnTo>
                  <a:lnTo>
                    <a:pt x="251345" y="27241"/>
                  </a:lnTo>
                  <a:lnTo>
                    <a:pt x="251142" y="27241"/>
                  </a:lnTo>
                  <a:lnTo>
                    <a:pt x="250494" y="27000"/>
                  </a:lnTo>
                  <a:lnTo>
                    <a:pt x="251028" y="27495"/>
                  </a:lnTo>
                  <a:lnTo>
                    <a:pt x="250291" y="27495"/>
                  </a:lnTo>
                  <a:lnTo>
                    <a:pt x="250380" y="27749"/>
                  </a:lnTo>
                  <a:lnTo>
                    <a:pt x="250901" y="28130"/>
                  </a:lnTo>
                  <a:lnTo>
                    <a:pt x="251269" y="27749"/>
                  </a:lnTo>
                  <a:lnTo>
                    <a:pt x="251345" y="27876"/>
                  </a:lnTo>
                  <a:lnTo>
                    <a:pt x="251955" y="28892"/>
                  </a:lnTo>
                  <a:lnTo>
                    <a:pt x="250012" y="28384"/>
                  </a:lnTo>
                  <a:lnTo>
                    <a:pt x="250113" y="28892"/>
                  </a:lnTo>
                  <a:lnTo>
                    <a:pt x="250215" y="29654"/>
                  </a:lnTo>
                  <a:lnTo>
                    <a:pt x="250583" y="29019"/>
                  </a:lnTo>
                  <a:lnTo>
                    <a:pt x="250596" y="29781"/>
                  </a:lnTo>
                  <a:lnTo>
                    <a:pt x="250456" y="30289"/>
                  </a:lnTo>
                  <a:lnTo>
                    <a:pt x="250469" y="30670"/>
                  </a:lnTo>
                  <a:lnTo>
                    <a:pt x="250736" y="29908"/>
                  </a:lnTo>
                  <a:lnTo>
                    <a:pt x="251066" y="30289"/>
                  </a:lnTo>
                  <a:lnTo>
                    <a:pt x="250494" y="30670"/>
                  </a:lnTo>
                  <a:lnTo>
                    <a:pt x="251307" y="30670"/>
                  </a:lnTo>
                  <a:lnTo>
                    <a:pt x="251510" y="31051"/>
                  </a:lnTo>
                  <a:lnTo>
                    <a:pt x="251028" y="31051"/>
                  </a:lnTo>
                  <a:lnTo>
                    <a:pt x="250990" y="31178"/>
                  </a:lnTo>
                  <a:lnTo>
                    <a:pt x="250812" y="31813"/>
                  </a:lnTo>
                  <a:lnTo>
                    <a:pt x="250634" y="31813"/>
                  </a:lnTo>
                  <a:lnTo>
                    <a:pt x="250736" y="32067"/>
                  </a:lnTo>
                  <a:lnTo>
                    <a:pt x="250939" y="31953"/>
                  </a:lnTo>
                  <a:lnTo>
                    <a:pt x="251117" y="32194"/>
                  </a:lnTo>
                  <a:lnTo>
                    <a:pt x="250621" y="32194"/>
                  </a:lnTo>
                  <a:lnTo>
                    <a:pt x="250926" y="32575"/>
                  </a:lnTo>
                  <a:lnTo>
                    <a:pt x="251066" y="32575"/>
                  </a:lnTo>
                  <a:lnTo>
                    <a:pt x="251028" y="32702"/>
                  </a:lnTo>
                  <a:lnTo>
                    <a:pt x="250990" y="32829"/>
                  </a:lnTo>
                  <a:lnTo>
                    <a:pt x="250863" y="33210"/>
                  </a:lnTo>
                  <a:lnTo>
                    <a:pt x="250786" y="33464"/>
                  </a:lnTo>
                  <a:lnTo>
                    <a:pt x="251675" y="33464"/>
                  </a:lnTo>
                  <a:lnTo>
                    <a:pt x="251714" y="33972"/>
                  </a:lnTo>
                  <a:lnTo>
                    <a:pt x="251434" y="34226"/>
                  </a:lnTo>
                  <a:lnTo>
                    <a:pt x="251345" y="34353"/>
                  </a:lnTo>
                  <a:lnTo>
                    <a:pt x="250291" y="33972"/>
                  </a:lnTo>
                  <a:lnTo>
                    <a:pt x="250507" y="34353"/>
                  </a:lnTo>
                  <a:lnTo>
                    <a:pt x="251167" y="35115"/>
                  </a:lnTo>
                  <a:lnTo>
                    <a:pt x="251218" y="35750"/>
                  </a:lnTo>
                  <a:lnTo>
                    <a:pt x="250405" y="35750"/>
                  </a:lnTo>
                  <a:lnTo>
                    <a:pt x="250723" y="36385"/>
                  </a:lnTo>
                  <a:lnTo>
                    <a:pt x="250494" y="36385"/>
                  </a:lnTo>
                  <a:lnTo>
                    <a:pt x="250304" y="36639"/>
                  </a:lnTo>
                  <a:lnTo>
                    <a:pt x="250050" y="36639"/>
                  </a:lnTo>
                  <a:lnTo>
                    <a:pt x="249986" y="36766"/>
                  </a:lnTo>
                  <a:lnTo>
                    <a:pt x="249847" y="37020"/>
                  </a:lnTo>
                  <a:lnTo>
                    <a:pt x="250863" y="37782"/>
                  </a:lnTo>
                  <a:lnTo>
                    <a:pt x="254635" y="38417"/>
                  </a:lnTo>
                  <a:lnTo>
                    <a:pt x="255701" y="37147"/>
                  </a:lnTo>
                  <a:lnTo>
                    <a:pt x="255625" y="37020"/>
                  </a:lnTo>
                  <a:lnTo>
                    <a:pt x="255473" y="36766"/>
                  </a:lnTo>
                  <a:lnTo>
                    <a:pt x="255397" y="36639"/>
                  </a:lnTo>
                  <a:lnTo>
                    <a:pt x="255092" y="36131"/>
                  </a:lnTo>
                  <a:lnTo>
                    <a:pt x="255244" y="36131"/>
                  </a:lnTo>
                  <a:lnTo>
                    <a:pt x="254723" y="35115"/>
                  </a:lnTo>
                  <a:lnTo>
                    <a:pt x="255701" y="34353"/>
                  </a:lnTo>
                  <a:lnTo>
                    <a:pt x="256667" y="33591"/>
                  </a:lnTo>
                  <a:close/>
                </a:path>
                <a:path w="259080" h="128904">
                  <a:moveTo>
                    <a:pt x="256717" y="99466"/>
                  </a:moveTo>
                  <a:lnTo>
                    <a:pt x="256514" y="99428"/>
                  </a:lnTo>
                  <a:lnTo>
                    <a:pt x="256667" y="99631"/>
                  </a:lnTo>
                  <a:lnTo>
                    <a:pt x="256717" y="99466"/>
                  </a:lnTo>
                  <a:close/>
                </a:path>
                <a:path w="259080" h="128904">
                  <a:moveTo>
                    <a:pt x="256921" y="102679"/>
                  </a:moveTo>
                  <a:lnTo>
                    <a:pt x="256349" y="101955"/>
                  </a:lnTo>
                  <a:lnTo>
                    <a:pt x="256921" y="102679"/>
                  </a:lnTo>
                  <a:close/>
                </a:path>
                <a:path w="259080" h="128904">
                  <a:moveTo>
                    <a:pt x="256946" y="49847"/>
                  </a:moveTo>
                  <a:lnTo>
                    <a:pt x="256349" y="49847"/>
                  </a:lnTo>
                  <a:lnTo>
                    <a:pt x="256768" y="49466"/>
                  </a:lnTo>
                  <a:lnTo>
                    <a:pt x="256451" y="49466"/>
                  </a:lnTo>
                  <a:lnTo>
                    <a:pt x="256095" y="49212"/>
                  </a:lnTo>
                  <a:lnTo>
                    <a:pt x="255206" y="48577"/>
                  </a:lnTo>
                  <a:lnTo>
                    <a:pt x="255600" y="48196"/>
                  </a:lnTo>
                  <a:lnTo>
                    <a:pt x="255854" y="47942"/>
                  </a:lnTo>
                  <a:lnTo>
                    <a:pt x="255333" y="48196"/>
                  </a:lnTo>
                  <a:lnTo>
                    <a:pt x="255130" y="47942"/>
                  </a:lnTo>
                  <a:lnTo>
                    <a:pt x="255003" y="47434"/>
                  </a:lnTo>
                  <a:lnTo>
                    <a:pt x="256108" y="46672"/>
                  </a:lnTo>
                  <a:lnTo>
                    <a:pt x="255244" y="46291"/>
                  </a:lnTo>
                  <a:lnTo>
                    <a:pt x="251244" y="46291"/>
                  </a:lnTo>
                  <a:lnTo>
                    <a:pt x="251434" y="46545"/>
                  </a:lnTo>
                  <a:lnTo>
                    <a:pt x="251193" y="46545"/>
                  </a:lnTo>
                  <a:lnTo>
                    <a:pt x="251307" y="47434"/>
                  </a:lnTo>
                  <a:lnTo>
                    <a:pt x="251841" y="47815"/>
                  </a:lnTo>
                  <a:lnTo>
                    <a:pt x="251752" y="48196"/>
                  </a:lnTo>
                  <a:lnTo>
                    <a:pt x="252006" y="48323"/>
                  </a:lnTo>
                  <a:lnTo>
                    <a:pt x="251637" y="48577"/>
                  </a:lnTo>
                  <a:lnTo>
                    <a:pt x="251523" y="48450"/>
                  </a:lnTo>
                  <a:lnTo>
                    <a:pt x="251231" y="48831"/>
                  </a:lnTo>
                  <a:lnTo>
                    <a:pt x="251587" y="48831"/>
                  </a:lnTo>
                  <a:lnTo>
                    <a:pt x="251345" y="49212"/>
                  </a:lnTo>
                  <a:lnTo>
                    <a:pt x="251104" y="48996"/>
                  </a:lnTo>
                  <a:lnTo>
                    <a:pt x="251231" y="48831"/>
                  </a:lnTo>
                  <a:lnTo>
                    <a:pt x="251104" y="48831"/>
                  </a:lnTo>
                  <a:lnTo>
                    <a:pt x="250939" y="48831"/>
                  </a:lnTo>
                  <a:lnTo>
                    <a:pt x="250736" y="48831"/>
                  </a:lnTo>
                  <a:lnTo>
                    <a:pt x="249974" y="49212"/>
                  </a:lnTo>
                  <a:lnTo>
                    <a:pt x="250253" y="49466"/>
                  </a:lnTo>
                  <a:lnTo>
                    <a:pt x="249961" y="49847"/>
                  </a:lnTo>
                  <a:lnTo>
                    <a:pt x="250126" y="49847"/>
                  </a:lnTo>
                  <a:lnTo>
                    <a:pt x="250863" y="49085"/>
                  </a:lnTo>
                  <a:lnTo>
                    <a:pt x="250939" y="49212"/>
                  </a:lnTo>
                  <a:lnTo>
                    <a:pt x="251079" y="49212"/>
                  </a:lnTo>
                  <a:lnTo>
                    <a:pt x="251142" y="49847"/>
                  </a:lnTo>
                  <a:lnTo>
                    <a:pt x="251434" y="50101"/>
                  </a:lnTo>
                  <a:lnTo>
                    <a:pt x="250939" y="50101"/>
                  </a:lnTo>
                  <a:lnTo>
                    <a:pt x="251002" y="50228"/>
                  </a:lnTo>
                  <a:lnTo>
                    <a:pt x="251091" y="50609"/>
                  </a:lnTo>
                  <a:lnTo>
                    <a:pt x="250393" y="50609"/>
                  </a:lnTo>
                  <a:lnTo>
                    <a:pt x="250659" y="51117"/>
                  </a:lnTo>
                  <a:lnTo>
                    <a:pt x="250990" y="51117"/>
                  </a:lnTo>
                  <a:lnTo>
                    <a:pt x="251269" y="51371"/>
                  </a:lnTo>
                  <a:lnTo>
                    <a:pt x="251218" y="51879"/>
                  </a:lnTo>
                  <a:lnTo>
                    <a:pt x="254482" y="51879"/>
                  </a:lnTo>
                  <a:lnTo>
                    <a:pt x="254927" y="51879"/>
                  </a:lnTo>
                  <a:lnTo>
                    <a:pt x="254762" y="51625"/>
                  </a:lnTo>
                  <a:lnTo>
                    <a:pt x="254228" y="51625"/>
                  </a:lnTo>
                  <a:lnTo>
                    <a:pt x="254114" y="51498"/>
                  </a:lnTo>
                  <a:lnTo>
                    <a:pt x="255905" y="50990"/>
                  </a:lnTo>
                  <a:lnTo>
                    <a:pt x="256019" y="50609"/>
                  </a:lnTo>
                  <a:lnTo>
                    <a:pt x="256298" y="50609"/>
                  </a:lnTo>
                  <a:lnTo>
                    <a:pt x="256616" y="50228"/>
                  </a:lnTo>
                  <a:lnTo>
                    <a:pt x="256628" y="50101"/>
                  </a:lnTo>
                  <a:lnTo>
                    <a:pt x="255790" y="50609"/>
                  </a:lnTo>
                  <a:lnTo>
                    <a:pt x="255549" y="50609"/>
                  </a:lnTo>
                  <a:lnTo>
                    <a:pt x="255447" y="50228"/>
                  </a:lnTo>
                  <a:lnTo>
                    <a:pt x="255409" y="50101"/>
                  </a:lnTo>
                  <a:lnTo>
                    <a:pt x="256019" y="50101"/>
                  </a:lnTo>
                  <a:lnTo>
                    <a:pt x="256311" y="50228"/>
                  </a:lnTo>
                  <a:lnTo>
                    <a:pt x="256324" y="50101"/>
                  </a:lnTo>
                  <a:lnTo>
                    <a:pt x="256628" y="50101"/>
                  </a:lnTo>
                  <a:lnTo>
                    <a:pt x="256946" y="49847"/>
                  </a:lnTo>
                  <a:close/>
                </a:path>
                <a:path w="259080" h="128904">
                  <a:moveTo>
                    <a:pt x="256997" y="100076"/>
                  </a:moveTo>
                  <a:lnTo>
                    <a:pt x="256667" y="99631"/>
                  </a:lnTo>
                  <a:lnTo>
                    <a:pt x="256590" y="100037"/>
                  </a:lnTo>
                  <a:lnTo>
                    <a:pt x="256717" y="100037"/>
                  </a:lnTo>
                  <a:lnTo>
                    <a:pt x="256870" y="99961"/>
                  </a:lnTo>
                  <a:lnTo>
                    <a:pt x="256997" y="100076"/>
                  </a:lnTo>
                  <a:close/>
                </a:path>
                <a:path w="259080" h="128904">
                  <a:moveTo>
                    <a:pt x="257035" y="98005"/>
                  </a:moveTo>
                  <a:lnTo>
                    <a:pt x="256959" y="97726"/>
                  </a:lnTo>
                  <a:lnTo>
                    <a:pt x="256959" y="97599"/>
                  </a:lnTo>
                  <a:lnTo>
                    <a:pt x="256832" y="97599"/>
                  </a:lnTo>
                  <a:lnTo>
                    <a:pt x="256794" y="97802"/>
                  </a:lnTo>
                  <a:lnTo>
                    <a:pt x="256921" y="97891"/>
                  </a:lnTo>
                  <a:close/>
                </a:path>
                <a:path w="259080" h="128904">
                  <a:moveTo>
                    <a:pt x="257035" y="84442"/>
                  </a:moveTo>
                  <a:lnTo>
                    <a:pt x="256832" y="84721"/>
                  </a:lnTo>
                  <a:lnTo>
                    <a:pt x="256425" y="84963"/>
                  </a:lnTo>
                  <a:lnTo>
                    <a:pt x="256794" y="85051"/>
                  </a:lnTo>
                  <a:lnTo>
                    <a:pt x="256959" y="84810"/>
                  </a:lnTo>
                  <a:lnTo>
                    <a:pt x="257035" y="84607"/>
                  </a:lnTo>
                  <a:lnTo>
                    <a:pt x="257035" y="84442"/>
                  </a:lnTo>
                  <a:close/>
                </a:path>
                <a:path w="259080" h="128904">
                  <a:moveTo>
                    <a:pt x="257175" y="82232"/>
                  </a:moveTo>
                  <a:lnTo>
                    <a:pt x="254393" y="82232"/>
                  </a:lnTo>
                  <a:lnTo>
                    <a:pt x="254330" y="82740"/>
                  </a:lnTo>
                  <a:lnTo>
                    <a:pt x="257162" y="82740"/>
                  </a:lnTo>
                  <a:lnTo>
                    <a:pt x="256997" y="82486"/>
                  </a:lnTo>
                  <a:lnTo>
                    <a:pt x="257175" y="82232"/>
                  </a:lnTo>
                  <a:close/>
                </a:path>
                <a:path w="259080" h="128904">
                  <a:moveTo>
                    <a:pt x="257327" y="98209"/>
                  </a:moveTo>
                  <a:lnTo>
                    <a:pt x="257162" y="98056"/>
                  </a:lnTo>
                  <a:lnTo>
                    <a:pt x="257035" y="97967"/>
                  </a:lnTo>
                  <a:lnTo>
                    <a:pt x="257073" y="98094"/>
                  </a:lnTo>
                  <a:lnTo>
                    <a:pt x="257200" y="98259"/>
                  </a:lnTo>
                  <a:lnTo>
                    <a:pt x="257327" y="98209"/>
                  </a:lnTo>
                  <a:close/>
                </a:path>
                <a:path w="259080" h="128904">
                  <a:moveTo>
                    <a:pt x="257365" y="102235"/>
                  </a:moveTo>
                  <a:lnTo>
                    <a:pt x="257162" y="102108"/>
                  </a:lnTo>
                  <a:lnTo>
                    <a:pt x="257276" y="102273"/>
                  </a:lnTo>
                  <a:close/>
                </a:path>
                <a:path w="259080" h="128904">
                  <a:moveTo>
                    <a:pt x="257365" y="97688"/>
                  </a:moveTo>
                  <a:lnTo>
                    <a:pt x="257327" y="97447"/>
                  </a:lnTo>
                  <a:lnTo>
                    <a:pt x="257124" y="97282"/>
                  </a:lnTo>
                  <a:lnTo>
                    <a:pt x="257124" y="97078"/>
                  </a:lnTo>
                  <a:lnTo>
                    <a:pt x="257073" y="96875"/>
                  </a:lnTo>
                  <a:lnTo>
                    <a:pt x="256997" y="97116"/>
                  </a:lnTo>
                  <a:lnTo>
                    <a:pt x="256959" y="97358"/>
                  </a:lnTo>
                  <a:lnTo>
                    <a:pt x="256959" y="97561"/>
                  </a:lnTo>
                  <a:lnTo>
                    <a:pt x="257124" y="97599"/>
                  </a:lnTo>
                  <a:lnTo>
                    <a:pt x="257365" y="97688"/>
                  </a:lnTo>
                  <a:close/>
                </a:path>
                <a:path w="259080" h="128904">
                  <a:moveTo>
                    <a:pt x="257365" y="83997"/>
                  </a:moveTo>
                  <a:lnTo>
                    <a:pt x="257035" y="83743"/>
                  </a:lnTo>
                  <a:lnTo>
                    <a:pt x="256959" y="83870"/>
                  </a:lnTo>
                  <a:lnTo>
                    <a:pt x="257035" y="84035"/>
                  </a:lnTo>
                  <a:lnTo>
                    <a:pt x="257073" y="84239"/>
                  </a:lnTo>
                  <a:lnTo>
                    <a:pt x="257073" y="84442"/>
                  </a:lnTo>
                  <a:lnTo>
                    <a:pt x="257238" y="84239"/>
                  </a:lnTo>
                  <a:lnTo>
                    <a:pt x="257365" y="83997"/>
                  </a:lnTo>
                  <a:close/>
                </a:path>
                <a:path w="259080" h="128904">
                  <a:moveTo>
                    <a:pt x="257403" y="100406"/>
                  </a:moveTo>
                  <a:lnTo>
                    <a:pt x="257124" y="100037"/>
                  </a:lnTo>
                  <a:lnTo>
                    <a:pt x="257124" y="100406"/>
                  </a:lnTo>
                  <a:lnTo>
                    <a:pt x="257403" y="100406"/>
                  </a:lnTo>
                  <a:close/>
                </a:path>
                <a:path w="259080" h="128904">
                  <a:moveTo>
                    <a:pt x="257441" y="92900"/>
                  </a:moveTo>
                  <a:lnTo>
                    <a:pt x="256959" y="93040"/>
                  </a:lnTo>
                  <a:lnTo>
                    <a:pt x="257441" y="92900"/>
                  </a:lnTo>
                  <a:close/>
                </a:path>
                <a:path w="259080" h="128904">
                  <a:moveTo>
                    <a:pt x="257441" y="91643"/>
                  </a:moveTo>
                  <a:lnTo>
                    <a:pt x="256514" y="92138"/>
                  </a:lnTo>
                  <a:lnTo>
                    <a:pt x="256717" y="92011"/>
                  </a:lnTo>
                  <a:lnTo>
                    <a:pt x="257124" y="91757"/>
                  </a:lnTo>
                  <a:lnTo>
                    <a:pt x="255574" y="91757"/>
                  </a:lnTo>
                  <a:lnTo>
                    <a:pt x="255638" y="91630"/>
                  </a:lnTo>
                  <a:lnTo>
                    <a:pt x="254762" y="92138"/>
                  </a:lnTo>
                  <a:lnTo>
                    <a:pt x="255574" y="92392"/>
                  </a:lnTo>
                  <a:lnTo>
                    <a:pt x="255981" y="92011"/>
                  </a:lnTo>
                  <a:lnTo>
                    <a:pt x="256095" y="92138"/>
                  </a:lnTo>
                  <a:lnTo>
                    <a:pt x="256311" y="92392"/>
                  </a:lnTo>
                  <a:lnTo>
                    <a:pt x="256781" y="92773"/>
                  </a:lnTo>
                  <a:lnTo>
                    <a:pt x="256997" y="92392"/>
                  </a:lnTo>
                  <a:lnTo>
                    <a:pt x="257149" y="92138"/>
                  </a:lnTo>
                  <a:lnTo>
                    <a:pt x="257225" y="92011"/>
                  </a:lnTo>
                  <a:lnTo>
                    <a:pt x="257441" y="91643"/>
                  </a:lnTo>
                  <a:close/>
                </a:path>
                <a:path w="259080" h="128904">
                  <a:moveTo>
                    <a:pt x="257479" y="103581"/>
                  </a:moveTo>
                  <a:lnTo>
                    <a:pt x="257365" y="102882"/>
                  </a:lnTo>
                  <a:lnTo>
                    <a:pt x="257238" y="103085"/>
                  </a:lnTo>
                  <a:lnTo>
                    <a:pt x="257162" y="103378"/>
                  </a:lnTo>
                  <a:lnTo>
                    <a:pt x="256870" y="103009"/>
                  </a:lnTo>
                  <a:lnTo>
                    <a:pt x="256997" y="103657"/>
                  </a:lnTo>
                  <a:lnTo>
                    <a:pt x="257479" y="103581"/>
                  </a:lnTo>
                  <a:close/>
                </a:path>
                <a:path w="259080" h="128904">
                  <a:moveTo>
                    <a:pt x="257479" y="95123"/>
                  </a:moveTo>
                  <a:lnTo>
                    <a:pt x="257276" y="94843"/>
                  </a:lnTo>
                  <a:lnTo>
                    <a:pt x="257124" y="94805"/>
                  </a:lnTo>
                  <a:lnTo>
                    <a:pt x="256997" y="94805"/>
                  </a:lnTo>
                  <a:lnTo>
                    <a:pt x="256959" y="95618"/>
                  </a:lnTo>
                  <a:lnTo>
                    <a:pt x="257035" y="95491"/>
                  </a:lnTo>
                  <a:lnTo>
                    <a:pt x="257200" y="95364"/>
                  </a:lnTo>
                  <a:lnTo>
                    <a:pt x="257479" y="95123"/>
                  </a:lnTo>
                  <a:close/>
                </a:path>
                <a:path w="259080" h="128904">
                  <a:moveTo>
                    <a:pt x="257530" y="92113"/>
                  </a:moveTo>
                  <a:lnTo>
                    <a:pt x="257403" y="91833"/>
                  </a:lnTo>
                  <a:lnTo>
                    <a:pt x="257441" y="92036"/>
                  </a:lnTo>
                  <a:lnTo>
                    <a:pt x="257238" y="92202"/>
                  </a:lnTo>
                  <a:lnTo>
                    <a:pt x="257530" y="92113"/>
                  </a:lnTo>
                  <a:close/>
                </a:path>
                <a:path w="259080" h="128904">
                  <a:moveTo>
                    <a:pt x="257568" y="93827"/>
                  </a:moveTo>
                  <a:lnTo>
                    <a:pt x="257327" y="93586"/>
                  </a:lnTo>
                  <a:lnTo>
                    <a:pt x="257162" y="93789"/>
                  </a:lnTo>
                  <a:lnTo>
                    <a:pt x="257568" y="93827"/>
                  </a:lnTo>
                  <a:close/>
                </a:path>
                <a:path w="259080" h="128904">
                  <a:moveTo>
                    <a:pt x="257581" y="75247"/>
                  </a:moveTo>
                  <a:lnTo>
                    <a:pt x="257187" y="75247"/>
                  </a:lnTo>
                  <a:lnTo>
                    <a:pt x="255651" y="74485"/>
                  </a:lnTo>
                  <a:lnTo>
                    <a:pt x="256260" y="73850"/>
                  </a:lnTo>
                  <a:lnTo>
                    <a:pt x="252895" y="73850"/>
                  </a:lnTo>
                  <a:lnTo>
                    <a:pt x="255130" y="74485"/>
                  </a:lnTo>
                  <a:lnTo>
                    <a:pt x="255206" y="74612"/>
                  </a:lnTo>
                  <a:lnTo>
                    <a:pt x="252895" y="74612"/>
                  </a:lnTo>
                  <a:lnTo>
                    <a:pt x="253365" y="74866"/>
                  </a:lnTo>
                  <a:lnTo>
                    <a:pt x="255346" y="74866"/>
                  </a:lnTo>
                  <a:lnTo>
                    <a:pt x="255574" y="75247"/>
                  </a:lnTo>
                  <a:lnTo>
                    <a:pt x="255257" y="75501"/>
                  </a:lnTo>
                  <a:lnTo>
                    <a:pt x="255358" y="75628"/>
                  </a:lnTo>
                  <a:lnTo>
                    <a:pt x="255663" y="76009"/>
                  </a:lnTo>
                  <a:lnTo>
                    <a:pt x="254762" y="75628"/>
                  </a:lnTo>
                  <a:lnTo>
                    <a:pt x="252895" y="74612"/>
                  </a:lnTo>
                  <a:lnTo>
                    <a:pt x="252717" y="74485"/>
                  </a:lnTo>
                  <a:lnTo>
                    <a:pt x="252158" y="74104"/>
                  </a:lnTo>
                  <a:lnTo>
                    <a:pt x="252082" y="74231"/>
                  </a:lnTo>
                  <a:lnTo>
                    <a:pt x="251917" y="74485"/>
                  </a:lnTo>
                  <a:lnTo>
                    <a:pt x="251752" y="74231"/>
                  </a:lnTo>
                  <a:lnTo>
                    <a:pt x="251333" y="74231"/>
                  </a:lnTo>
                  <a:lnTo>
                    <a:pt x="251294" y="74485"/>
                  </a:lnTo>
                  <a:lnTo>
                    <a:pt x="251764" y="74485"/>
                  </a:lnTo>
                  <a:lnTo>
                    <a:pt x="251802" y="74866"/>
                  </a:lnTo>
                  <a:lnTo>
                    <a:pt x="252120" y="74866"/>
                  </a:lnTo>
                  <a:lnTo>
                    <a:pt x="253631" y="75628"/>
                  </a:lnTo>
                  <a:lnTo>
                    <a:pt x="253568" y="76263"/>
                  </a:lnTo>
                  <a:lnTo>
                    <a:pt x="252412" y="76263"/>
                  </a:lnTo>
                  <a:lnTo>
                    <a:pt x="251841" y="75247"/>
                  </a:lnTo>
                  <a:lnTo>
                    <a:pt x="251841" y="76263"/>
                  </a:lnTo>
                  <a:lnTo>
                    <a:pt x="252323" y="76403"/>
                  </a:lnTo>
                  <a:lnTo>
                    <a:pt x="251853" y="76263"/>
                  </a:lnTo>
                  <a:lnTo>
                    <a:pt x="252298" y="76263"/>
                  </a:lnTo>
                  <a:lnTo>
                    <a:pt x="252323" y="76403"/>
                  </a:lnTo>
                  <a:lnTo>
                    <a:pt x="252399" y="76644"/>
                  </a:lnTo>
                  <a:lnTo>
                    <a:pt x="252463" y="76898"/>
                  </a:lnTo>
                  <a:lnTo>
                    <a:pt x="252526" y="77152"/>
                  </a:lnTo>
                  <a:lnTo>
                    <a:pt x="252361" y="77152"/>
                  </a:lnTo>
                  <a:lnTo>
                    <a:pt x="252006" y="76898"/>
                  </a:lnTo>
                  <a:lnTo>
                    <a:pt x="251752" y="77279"/>
                  </a:lnTo>
                  <a:lnTo>
                    <a:pt x="252349" y="77406"/>
                  </a:lnTo>
                  <a:lnTo>
                    <a:pt x="253060" y="77406"/>
                  </a:lnTo>
                  <a:lnTo>
                    <a:pt x="252285" y="78168"/>
                  </a:lnTo>
                  <a:lnTo>
                    <a:pt x="256743" y="78168"/>
                  </a:lnTo>
                  <a:lnTo>
                    <a:pt x="256590" y="77787"/>
                  </a:lnTo>
                  <a:lnTo>
                    <a:pt x="256057" y="77787"/>
                  </a:lnTo>
                  <a:lnTo>
                    <a:pt x="255778" y="77406"/>
                  </a:lnTo>
                  <a:lnTo>
                    <a:pt x="255892" y="77279"/>
                  </a:lnTo>
                  <a:lnTo>
                    <a:pt x="255993" y="77152"/>
                  </a:lnTo>
                  <a:lnTo>
                    <a:pt x="256425" y="76644"/>
                  </a:lnTo>
                  <a:lnTo>
                    <a:pt x="253263" y="76644"/>
                  </a:lnTo>
                  <a:lnTo>
                    <a:pt x="252793" y="76517"/>
                  </a:lnTo>
                  <a:lnTo>
                    <a:pt x="253542" y="76517"/>
                  </a:lnTo>
                  <a:lnTo>
                    <a:pt x="256425" y="76517"/>
                  </a:lnTo>
                  <a:lnTo>
                    <a:pt x="256387" y="76009"/>
                  </a:lnTo>
                  <a:lnTo>
                    <a:pt x="256514" y="76263"/>
                  </a:lnTo>
                  <a:lnTo>
                    <a:pt x="257581" y="75247"/>
                  </a:lnTo>
                  <a:close/>
                </a:path>
                <a:path w="259080" h="128904">
                  <a:moveTo>
                    <a:pt x="257606" y="96177"/>
                  </a:moveTo>
                  <a:lnTo>
                    <a:pt x="257479" y="96139"/>
                  </a:lnTo>
                  <a:lnTo>
                    <a:pt x="257238" y="96469"/>
                  </a:lnTo>
                  <a:lnTo>
                    <a:pt x="257403" y="96342"/>
                  </a:lnTo>
                  <a:lnTo>
                    <a:pt x="257606" y="96177"/>
                  </a:lnTo>
                  <a:close/>
                </a:path>
                <a:path w="259080" h="128904">
                  <a:moveTo>
                    <a:pt x="257606" y="72212"/>
                  </a:moveTo>
                  <a:lnTo>
                    <a:pt x="257162" y="72250"/>
                  </a:lnTo>
                  <a:lnTo>
                    <a:pt x="256768" y="72326"/>
                  </a:lnTo>
                  <a:lnTo>
                    <a:pt x="256870" y="72072"/>
                  </a:lnTo>
                  <a:lnTo>
                    <a:pt x="256108" y="72326"/>
                  </a:lnTo>
                  <a:lnTo>
                    <a:pt x="255943" y="72072"/>
                  </a:lnTo>
                  <a:lnTo>
                    <a:pt x="256590" y="71818"/>
                  </a:lnTo>
                  <a:lnTo>
                    <a:pt x="255536" y="71437"/>
                  </a:lnTo>
                  <a:lnTo>
                    <a:pt x="255955" y="71310"/>
                  </a:lnTo>
                  <a:lnTo>
                    <a:pt x="256819" y="71056"/>
                  </a:lnTo>
                  <a:lnTo>
                    <a:pt x="253123" y="71056"/>
                  </a:lnTo>
                  <a:lnTo>
                    <a:pt x="253225" y="71196"/>
                  </a:lnTo>
                  <a:lnTo>
                    <a:pt x="253047" y="71056"/>
                  </a:lnTo>
                  <a:lnTo>
                    <a:pt x="252628" y="71056"/>
                  </a:lnTo>
                  <a:lnTo>
                    <a:pt x="252133" y="71056"/>
                  </a:lnTo>
                  <a:lnTo>
                    <a:pt x="252107" y="71234"/>
                  </a:lnTo>
                  <a:lnTo>
                    <a:pt x="252120" y="72072"/>
                  </a:lnTo>
                  <a:lnTo>
                    <a:pt x="252285" y="71818"/>
                  </a:lnTo>
                  <a:lnTo>
                    <a:pt x="252171" y="72453"/>
                  </a:lnTo>
                  <a:lnTo>
                    <a:pt x="253911" y="72453"/>
                  </a:lnTo>
                  <a:lnTo>
                    <a:pt x="253873" y="73469"/>
                  </a:lnTo>
                  <a:lnTo>
                    <a:pt x="253631" y="73469"/>
                  </a:lnTo>
                  <a:lnTo>
                    <a:pt x="252399" y="73215"/>
                  </a:lnTo>
                  <a:lnTo>
                    <a:pt x="252349" y="73469"/>
                  </a:lnTo>
                  <a:lnTo>
                    <a:pt x="252285" y="73723"/>
                  </a:lnTo>
                  <a:lnTo>
                    <a:pt x="256387" y="73723"/>
                  </a:lnTo>
                  <a:lnTo>
                    <a:pt x="256222" y="73469"/>
                  </a:lnTo>
                  <a:lnTo>
                    <a:pt x="256425" y="73088"/>
                  </a:lnTo>
                  <a:lnTo>
                    <a:pt x="256349" y="72707"/>
                  </a:lnTo>
                  <a:lnTo>
                    <a:pt x="256222" y="72453"/>
                  </a:lnTo>
                  <a:lnTo>
                    <a:pt x="256717" y="72453"/>
                  </a:lnTo>
                  <a:lnTo>
                    <a:pt x="256755" y="72694"/>
                  </a:lnTo>
                  <a:lnTo>
                    <a:pt x="256667" y="72821"/>
                  </a:lnTo>
                  <a:lnTo>
                    <a:pt x="257035" y="72529"/>
                  </a:lnTo>
                  <a:lnTo>
                    <a:pt x="257606" y="72212"/>
                  </a:lnTo>
                  <a:close/>
                </a:path>
                <a:path w="259080" h="128904">
                  <a:moveTo>
                    <a:pt x="257644" y="99060"/>
                  </a:moveTo>
                  <a:lnTo>
                    <a:pt x="257200" y="99225"/>
                  </a:lnTo>
                  <a:lnTo>
                    <a:pt x="257200" y="99390"/>
                  </a:lnTo>
                  <a:lnTo>
                    <a:pt x="257530" y="99314"/>
                  </a:lnTo>
                  <a:lnTo>
                    <a:pt x="257644" y="99060"/>
                  </a:lnTo>
                  <a:close/>
                </a:path>
                <a:path w="259080" h="128904">
                  <a:moveTo>
                    <a:pt x="257733" y="94716"/>
                  </a:moveTo>
                  <a:lnTo>
                    <a:pt x="257035" y="94348"/>
                  </a:lnTo>
                  <a:lnTo>
                    <a:pt x="257238" y="94640"/>
                  </a:lnTo>
                  <a:lnTo>
                    <a:pt x="257733" y="94716"/>
                  </a:lnTo>
                  <a:close/>
                </a:path>
                <a:path w="259080" h="128904">
                  <a:moveTo>
                    <a:pt x="257746" y="103543"/>
                  </a:moveTo>
                  <a:lnTo>
                    <a:pt x="257644" y="103124"/>
                  </a:lnTo>
                  <a:lnTo>
                    <a:pt x="257606" y="103492"/>
                  </a:lnTo>
                  <a:lnTo>
                    <a:pt x="257746" y="103543"/>
                  </a:lnTo>
                  <a:close/>
                </a:path>
                <a:path w="259080" h="128904">
                  <a:moveTo>
                    <a:pt x="257810" y="90043"/>
                  </a:moveTo>
                  <a:lnTo>
                    <a:pt x="256641" y="89077"/>
                  </a:lnTo>
                  <a:lnTo>
                    <a:pt x="256806" y="88900"/>
                  </a:lnTo>
                  <a:lnTo>
                    <a:pt x="257073" y="89090"/>
                  </a:lnTo>
                  <a:lnTo>
                    <a:pt x="257073" y="88582"/>
                  </a:lnTo>
                  <a:lnTo>
                    <a:pt x="257200" y="88582"/>
                  </a:lnTo>
                  <a:lnTo>
                    <a:pt x="257441" y="88328"/>
                  </a:lnTo>
                  <a:lnTo>
                    <a:pt x="257327" y="87947"/>
                  </a:lnTo>
                  <a:lnTo>
                    <a:pt x="257327" y="87566"/>
                  </a:lnTo>
                  <a:lnTo>
                    <a:pt x="256921" y="87312"/>
                  </a:lnTo>
                  <a:lnTo>
                    <a:pt x="257073" y="87312"/>
                  </a:lnTo>
                  <a:lnTo>
                    <a:pt x="257035" y="87185"/>
                  </a:lnTo>
                  <a:lnTo>
                    <a:pt x="256882" y="86804"/>
                  </a:lnTo>
                  <a:lnTo>
                    <a:pt x="256959" y="85661"/>
                  </a:lnTo>
                  <a:lnTo>
                    <a:pt x="256857" y="88582"/>
                  </a:lnTo>
                  <a:lnTo>
                    <a:pt x="256794" y="88709"/>
                  </a:lnTo>
                  <a:lnTo>
                    <a:pt x="256743" y="88582"/>
                  </a:lnTo>
                  <a:lnTo>
                    <a:pt x="256857" y="85572"/>
                  </a:lnTo>
                  <a:lnTo>
                    <a:pt x="255955" y="84772"/>
                  </a:lnTo>
                  <a:lnTo>
                    <a:pt x="256209" y="84772"/>
                  </a:lnTo>
                  <a:lnTo>
                    <a:pt x="256311" y="84645"/>
                  </a:lnTo>
                  <a:lnTo>
                    <a:pt x="256921" y="83883"/>
                  </a:lnTo>
                  <a:lnTo>
                    <a:pt x="256794" y="83629"/>
                  </a:lnTo>
                  <a:lnTo>
                    <a:pt x="256755" y="82867"/>
                  </a:lnTo>
                  <a:lnTo>
                    <a:pt x="254317" y="82867"/>
                  </a:lnTo>
                  <a:lnTo>
                    <a:pt x="254279" y="83121"/>
                  </a:lnTo>
                  <a:lnTo>
                    <a:pt x="253949" y="83502"/>
                  </a:lnTo>
                  <a:lnTo>
                    <a:pt x="253834" y="84391"/>
                  </a:lnTo>
                  <a:lnTo>
                    <a:pt x="253695" y="84645"/>
                  </a:lnTo>
                  <a:lnTo>
                    <a:pt x="253530" y="84645"/>
                  </a:lnTo>
                  <a:lnTo>
                    <a:pt x="253580" y="84518"/>
                  </a:lnTo>
                  <a:lnTo>
                    <a:pt x="253352" y="84645"/>
                  </a:lnTo>
                  <a:lnTo>
                    <a:pt x="253123" y="84772"/>
                  </a:lnTo>
                  <a:lnTo>
                    <a:pt x="253479" y="84772"/>
                  </a:lnTo>
                  <a:lnTo>
                    <a:pt x="253707" y="85026"/>
                  </a:lnTo>
                  <a:lnTo>
                    <a:pt x="253695" y="84772"/>
                  </a:lnTo>
                  <a:lnTo>
                    <a:pt x="254393" y="84772"/>
                  </a:lnTo>
                  <a:lnTo>
                    <a:pt x="255333" y="85407"/>
                  </a:lnTo>
                  <a:lnTo>
                    <a:pt x="254025" y="85407"/>
                  </a:lnTo>
                  <a:lnTo>
                    <a:pt x="253707" y="85153"/>
                  </a:lnTo>
                  <a:lnTo>
                    <a:pt x="253326" y="85407"/>
                  </a:lnTo>
                  <a:lnTo>
                    <a:pt x="253504" y="85661"/>
                  </a:lnTo>
                  <a:lnTo>
                    <a:pt x="253631" y="85788"/>
                  </a:lnTo>
                  <a:lnTo>
                    <a:pt x="254317" y="85788"/>
                  </a:lnTo>
                  <a:lnTo>
                    <a:pt x="254215" y="85661"/>
                  </a:lnTo>
                  <a:lnTo>
                    <a:pt x="254469" y="85661"/>
                  </a:lnTo>
                  <a:lnTo>
                    <a:pt x="254635" y="85864"/>
                  </a:lnTo>
                  <a:lnTo>
                    <a:pt x="254723" y="86067"/>
                  </a:lnTo>
                  <a:lnTo>
                    <a:pt x="254889" y="85979"/>
                  </a:lnTo>
                  <a:lnTo>
                    <a:pt x="254774" y="85661"/>
                  </a:lnTo>
                  <a:lnTo>
                    <a:pt x="255460" y="85661"/>
                  </a:lnTo>
                  <a:lnTo>
                    <a:pt x="255739" y="86169"/>
                  </a:lnTo>
                  <a:lnTo>
                    <a:pt x="255841" y="86423"/>
                  </a:lnTo>
                  <a:lnTo>
                    <a:pt x="255879" y="86550"/>
                  </a:lnTo>
                  <a:lnTo>
                    <a:pt x="255981" y="86804"/>
                  </a:lnTo>
                  <a:lnTo>
                    <a:pt x="255206" y="86423"/>
                  </a:lnTo>
                  <a:lnTo>
                    <a:pt x="255206" y="87820"/>
                  </a:lnTo>
                  <a:lnTo>
                    <a:pt x="256832" y="87566"/>
                  </a:lnTo>
                  <a:lnTo>
                    <a:pt x="256273" y="88582"/>
                  </a:lnTo>
                  <a:lnTo>
                    <a:pt x="255739" y="89090"/>
                  </a:lnTo>
                  <a:lnTo>
                    <a:pt x="255358" y="88836"/>
                  </a:lnTo>
                  <a:lnTo>
                    <a:pt x="254800" y="88836"/>
                  </a:lnTo>
                  <a:lnTo>
                    <a:pt x="254698" y="88582"/>
                  </a:lnTo>
                  <a:lnTo>
                    <a:pt x="254596" y="88328"/>
                  </a:lnTo>
                  <a:lnTo>
                    <a:pt x="255130" y="87947"/>
                  </a:lnTo>
                  <a:lnTo>
                    <a:pt x="255092" y="87566"/>
                  </a:lnTo>
                  <a:lnTo>
                    <a:pt x="254965" y="87820"/>
                  </a:lnTo>
                  <a:lnTo>
                    <a:pt x="254901" y="87947"/>
                  </a:lnTo>
                  <a:lnTo>
                    <a:pt x="254647" y="87947"/>
                  </a:lnTo>
                  <a:lnTo>
                    <a:pt x="254685" y="87312"/>
                  </a:lnTo>
                  <a:lnTo>
                    <a:pt x="254355" y="87566"/>
                  </a:lnTo>
                  <a:lnTo>
                    <a:pt x="254165" y="87566"/>
                  </a:lnTo>
                  <a:lnTo>
                    <a:pt x="254254" y="87947"/>
                  </a:lnTo>
                  <a:lnTo>
                    <a:pt x="254381" y="90360"/>
                  </a:lnTo>
                  <a:lnTo>
                    <a:pt x="254723" y="90360"/>
                  </a:lnTo>
                  <a:lnTo>
                    <a:pt x="254635" y="90106"/>
                  </a:lnTo>
                  <a:lnTo>
                    <a:pt x="255092" y="89725"/>
                  </a:lnTo>
                  <a:lnTo>
                    <a:pt x="255206" y="90360"/>
                  </a:lnTo>
                  <a:lnTo>
                    <a:pt x="255320" y="90487"/>
                  </a:lnTo>
                  <a:lnTo>
                    <a:pt x="255384" y="90360"/>
                  </a:lnTo>
                  <a:lnTo>
                    <a:pt x="255447" y="90233"/>
                  </a:lnTo>
                  <a:lnTo>
                    <a:pt x="255892" y="90741"/>
                  </a:lnTo>
                  <a:lnTo>
                    <a:pt x="256146" y="90995"/>
                  </a:lnTo>
                  <a:lnTo>
                    <a:pt x="256120" y="91122"/>
                  </a:lnTo>
                  <a:lnTo>
                    <a:pt x="255435" y="91122"/>
                  </a:lnTo>
                  <a:lnTo>
                    <a:pt x="255714" y="91376"/>
                  </a:lnTo>
                  <a:lnTo>
                    <a:pt x="256095" y="91376"/>
                  </a:lnTo>
                  <a:lnTo>
                    <a:pt x="256082" y="91503"/>
                  </a:lnTo>
                  <a:lnTo>
                    <a:pt x="256832" y="91503"/>
                  </a:lnTo>
                  <a:lnTo>
                    <a:pt x="257124" y="91757"/>
                  </a:lnTo>
                  <a:lnTo>
                    <a:pt x="257505" y="91516"/>
                  </a:lnTo>
                  <a:lnTo>
                    <a:pt x="257022" y="91376"/>
                  </a:lnTo>
                  <a:lnTo>
                    <a:pt x="257378" y="91122"/>
                  </a:lnTo>
                  <a:lnTo>
                    <a:pt x="257162" y="91122"/>
                  </a:lnTo>
                  <a:lnTo>
                    <a:pt x="257276" y="90741"/>
                  </a:lnTo>
                  <a:lnTo>
                    <a:pt x="256959" y="90741"/>
                  </a:lnTo>
                  <a:lnTo>
                    <a:pt x="257200" y="90487"/>
                  </a:lnTo>
                  <a:lnTo>
                    <a:pt x="256527" y="90487"/>
                  </a:lnTo>
                  <a:lnTo>
                    <a:pt x="256527" y="90741"/>
                  </a:lnTo>
                  <a:lnTo>
                    <a:pt x="256222" y="90741"/>
                  </a:lnTo>
                  <a:lnTo>
                    <a:pt x="256222" y="90614"/>
                  </a:lnTo>
                  <a:lnTo>
                    <a:pt x="256527" y="90741"/>
                  </a:lnTo>
                  <a:lnTo>
                    <a:pt x="256527" y="90487"/>
                  </a:lnTo>
                  <a:lnTo>
                    <a:pt x="256222" y="90487"/>
                  </a:lnTo>
                  <a:lnTo>
                    <a:pt x="256222" y="90106"/>
                  </a:lnTo>
                  <a:lnTo>
                    <a:pt x="256222" y="89979"/>
                  </a:lnTo>
                  <a:lnTo>
                    <a:pt x="255981" y="89725"/>
                  </a:lnTo>
                  <a:lnTo>
                    <a:pt x="256057" y="89484"/>
                  </a:lnTo>
                  <a:lnTo>
                    <a:pt x="256171" y="89725"/>
                  </a:lnTo>
                  <a:lnTo>
                    <a:pt x="256425" y="89725"/>
                  </a:lnTo>
                  <a:lnTo>
                    <a:pt x="256082" y="89420"/>
                  </a:lnTo>
                  <a:lnTo>
                    <a:pt x="256514" y="89344"/>
                  </a:lnTo>
                  <a:lnTo>
                    <a:pt x="256628" y="89090"/>
                  </a:lnTo>
                  <a:lnTo>
                    <a:pt x="256921" y="89763"/>
                  </a:lnTo>
                  <a:lnTo>
                    <a:pt x="257441" y="89839"/>
                  </a:lnTo>
                  <a:lnTo>
                    <a:pt x="257276" y="89928"/>
                  </a:lnTo>
                  <a:lnTo>
                    <a:pt x="257810" y="90043"/>
                  </a:lnTo>
                  <a:close/>
                </a:path>
                <a:path w="259080" h="128904">
                  <a:moveTo>
                    <a:pt x="257937" y="110083"/>
                  </a:moveTo>
                  <a:lnTo>
                    <a:pt x="257810" y="109791"/>
                  </a:lnTo>
                  <a:lnTo>
                    <a:pt x="257327" y="109956"/>
                  </a:lnTo>
                  <a:lnTo>
                    <a:pt x="257403" y="110121"/>
                  </a:lnTo>
                  <a:lnTo>
                    <a:pt x="257848" y="110032"/>
                  </a:lnTo>
                  <a:close/>
                </a:path>
                <a:path w="259080" h="128904">
                  <a:moveTo>
                    <a:pt x="258140" y="103492"/>
                  </a:moveTo>
                  <a:lnTo>
                    <a:pt x="257886" y="103657"/>
                  </a:lnTo>
                  <a:lnTo>
                    <a:pt x="257937" y="103936"/>
                  </a:lnTo>
                  <a:lnTo>
                    <a:pt x="258140" y="103492"/>
                  </a:lnTo>
                  <a:close/>
                </a:path>
                <a:path w="259080" h="128904">
                  <a:moveTo>
                    <a:pt x="258178" y="81216"/>
                  </a:moveTo>
                  <a:lnTo>
                    <a:pt x="258025" y="80962"/>
                  </a:lnTo>
                  <a:lnTo>
                    <a:pt x="257937" y="80835"/>
                  </a:lnTo>
                  <a:lnTo>
                    <a:pt x="257860" y="80708"/>
                  </a:lnTo>
                  <a:lnTo>
                    <a:pt x="257479" y="80073"/>
                  </a:lnTo>
                  <a:lnTo>
                    <a:pt x="257327" y="79819"/>
                  </a:lnTo>
                  <a:lnTo>
                    <a:pt x="257416" y="79438"/>
                  </a:lnTo>
                  <a:lnTo>
                    <a:pt x="257479" y="79184"/>
                  </a:lnTo>
                  <a:lnTo>
                    <a:pt x="256959" y="79184"/>
                  </a:lnTo>
                  <a:lnTo>
                    <a:pt x="256832" y="78422"/>
                  </a:lnTo>
                  <a:lnTo>
                    <a:pt x="256781" y="78295"/>
                  </a:lnTo>
                  <a:lnTo>
                    <a:pt x="252247" y="78295"/>
                  </a:lnTo>
                  <a:lnTo>
                    <a:pt x="251434" y="78676"/>
                  </a:lnTo>
                  <a:lnTo>
                    <a:pt x="251841" y="78676"/>
                  </a:lnTo>
                  <a:lnTo>
                    <a:pt x="252615" y="78422"/>
                  </a:lnTo>
                  <a:lnTo>
                    <a:pt x="255612" y="78422"/>
                  </a:lnTo>
                  <a:lnTo>
                    <a:pt x="254889" y="79438"/>
                  </a:lnTo>
                  <a:lnTo>
                    <a:pt x="254520" y="79692"/>
                  </a:lnTo>
                  <a:lnTo>
                    <a:pt x="253911" y="80073"/>
                  </a:lnTo>
                  <a:lnTo>
                    <a:pt x="253060" y="79311"/>
                  </a:lnTo>
                  <a:lnTo>
                    <a:pt x="252793" y="79438"/>
                  </a:lnTo>
                  <a:lnTo>
                    <a:pt x="252818" y="79819"/>
                  </a:lnTo>
                  <a:lnTo>
                    <a:pt x="252653" y="79819"/>
                  </a:lnTo>
                  <a:lnTo>
                    <a:pt x="252450" y="79692"/>
                  </a:lnTo>
                  <a:lnTo>
                    <a:pt x="252526" y="80200"/>
                  </a:lnTo>
                  <a:lnTo>
                    <a:pt x="253072" y="80200"/>
                  </a:lnTo>
                  <a:lnTo>
                    <a:pt x="253339" y="80708"/>
                  </a:lnTo>
                  <a:lnTo>
                    <a:pt x="252742" y="80708"/>
                  </a:lnTo>
                  <a:lnTo>
                    <a:pt x="252615" y="80835"/>
                  </a:lnTo>
                  <a:lnTo>
                    <a:pt x="253022" y="80835"/>
                  </a:lnTo>
                  <a:lnTo>
                    <a:pt x="253047" y="81216"/>
                  </a:lnTo>
                  <a:lnTo>
                    <a:pt x="253276" y="81216"/>
                  </a:lnTo>
                  <a:lnTo>
                    <a:pt x="253504" y="81089"/>
                  </a:lnTo>
                  <a:lnTo>
                    <a:pt x="254381" y="81597"/>
                  </a:lnTo>
                  <a:lnTo>
                    <a:pt x="254533" y="81597"/>
                  </a:lnTo>
                  <a:lnTo>
                    <a:pt x="254800" y="82105"/>
                  </a:lnTo>
                  <a:lnTo>
                    <a:pt x="257263" y="82105"/>
                  </a:lnTo>
                  <a:lnTo>
                    <a:pt x="257619" y="81597"/>
                  </a:lnTo>
                  <a:lnTo>
                    <a:pt x="257124" y="81597"/>
                  </a:lnTo>
                  <a:lnTo>
                    <a:pt x="258178" y="81216"/>
                  </a:lnTo>
                  <a:close/>
                </a:path>
                <a:path w="259080" h="128904">
                  <a:moveTo>
                    <a:pt x="258254" y="102476"/>
                  </a:moveTo>
                  <a:lnTo>
                    <a:pt x="258140" y="102158"/>
                  </a:lnTo>
                  <a:lnTo>
                    <a:pt x="257975" y="102235"/>
                  </a:lnTo>
                  <a:lnTo>
                    <a:pt x="257683" y="102438"/>
                  </a:lnTo>
                  <a:lnTo>
                    <a:pt x="257937" y="102768"/>
                  </a:lnTo>
                  <a:lnTo>
                    <a:pt x="258089" y="102679"/>
                  </a:lnTo>
                  <a:lnTo>
                    <a:pt x="258140" y="102362"/>
                  </a:lnTo>
                  <a:close/>
                </a:path>
                <a:path w="259080" h="128904">
                  <a:moveTo>
                    <a:pt x="258622" y="97726"/>
                  </a:moveTo>
                  <a:lnTo>
                    <a:pt x="258546" y="97485"/>
                  </a:lnTo>
                  <a:lnTo>
                    <a:pt x="258051" y="97078"/>
                  </a:lnTo>
                  <a:lnTo>
                    <a:pt x="258178" y="97282"/>
                  </a:lnTo>
                  <a:lnTo>
                    <a:pt x="258178" y="97523"/>
                  </a:lnTo>
                  <a:lnTo>
                    <a:pt x="257937" y="97802"/>
                  </a:lnTo>
                  <a:lnTo>
                    <a:pt x="258216" y="97967"/>
                  </a:lnTo>
                  <a:lnTo>
                    <a:pt x="258419" y="97561"/>
                  </a:lnTo>
                  <a:lnTo>
                    <a:pt x="258622" y="97726"/>
                  </a:lnTo>
                  <a:close/>
                </a:path>
              </a:pathLst>
            </a:custGeom>
            <a:solidFill>
              <a:srgbClr val="3F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65515" y="8264715"/>
              <a:ext cx="66040" cy="100965"/>
            </a:xfrm>
            <a:custGeom>
              <a:avLst/>
              <a:gdLst/>
              <a:ahLst/>
              <a:cxnLst/>
              <a:rect l="l" t="t" r="r" b="b"/>
              <a:pathLst>
                <a:path w="66039" h="100965">
                  <a:moveTo>
                    <a:pt x="939" y="53187"/>
                  </a:moveTo>
                  <a:lnTo>
                    <a:pt x="495" y="53263"/>
                  </a:lnTo>
                  <a:lnTo>
                    <a:pt x="38" y="53390"/>
                  </a:lnTo>
                  <a:lnTo>
                    <a:pt x="127" y="53555"/>
                  </a:lnTo>
                  <a:lnTo>
                    <a:pt x="88" y="53708"/>
                  </a:lnTo>
                  <a:lnTo>
                    <a:pt x="0" y="53835"/>
                  </a:lnTo>
                  <a:lnTo>
                    <a:pt x="368" y="53555"/>
                  </a:lnTo>
                  <a:lnTo>
                    <a:pt x="939" y="53187"/>
                  </a:lnTo>
                  <a:close/>
                </a:path>
                <a:path w="66039" h="100965">
                  <a:moveTo>
                    <a:pt x="1054" y="77482"/>
                  </a:moveTo>
                  <a:lnTo>
                    <a:pt x="774" y="76911"/>
                  </a:lnTo>
                  <a:lnTo>
                    <a:pt x="406" y="77241"/>
                  </a:lnTo>
                  <a:lnTo>
                    <a:pt x="647" y="77203"/>
                  </a:lnTo>
                  <a:lnTo>
                    <a:pt x="609" y="77558"/>
                  </a:lnTo>
                  <a:lnTo>
                    <a:pt x="850" y="77444"/>
                  </a:lnTo>
                  <a:lnTo>
                    <a:pt x="1054" y="77482"/>
                  </a:lnTo>
                  <a:close/>
                </a:path>
                <a:path w="66039" h="100965">
                  <a:moveTo>
                    <a:pt x="1422" y="83413"/>
                  </a:moveTo>
                  <a:lnTo>
                    <a:pt x="1181" y="83451"/>
                  </a:lnTo>
                  <a:lnTo>
                    <a:pt x="977" y="83705"/>
                  </a:lnTo>
                  <a:lnTo>
                    <a:pt x="1257" y="83908"/>
                  </a:lnTo>
                  <a:lnTo>
                    <a:pt x="1422" y="83413"/>
                  </a:lnTo>
                  <a:close/>
                </a:path>
                <a:path w="66039" h="100965">
                  <a:moveTo>
                    <a:pt x="1828" y="74117"/>
                  </a:moveTo>
                  <a:close/>
                </a:path>
                <a:path w="66039" h="100965">
                  <a:moveTo>
                    <a:pt x="1866" y="78536"/>
                  </a:moveTo>
                  <a:lnTo>
                    <a:pt x="1663" y="78498"/>
                  </a:lnTo>
                  <a:lnTo>
                    <a:pt x="1828" y="78701"/>
                  </a:lnTo>
                  <a:lnTo>
                    <a:pt x="1866" y="78536"/>
                  </a:lnTo>
                  <a:close/>
                </a:path>
                <a:path w="66039" h="100965">
                  <a:moveTo>
                    <a:pt x="2070" y="77152"/>
                  </a:moveTo>
                  <a:lnTo>
                    <a:pt x="1955" y="76796"/>
                  </a:lnTo>
                  <a:lnTo>
                    <a:pt x="1828" y="76796"/>
                  </a:lnTo>
                  <a:lnTo>
                    <a:pt x="1828" y="76949"/>
                  </a:lnTo>
                  <a:lnTo>
                    <a:pt x="1955" y="77076"/>
                  </a:lnTo>
                  <a:close/>
                </a:path>
                <a:path w="66039" h="100965">
                  <a:moveTo>
                    <a:pt x="2197" y="79070"/>
                  </a:moveTo>
                  <a:lnTo>
                    <a:pt x="1866" y="78701"/>
                  </a:lnTo>
                  <a:lnTo>
                    <a:pt x="1828" y="79108"/>
                  </a:lnTo>
                  <a:lnTo>
                    <a:pt x="2032" y="78981"/>
                  </a:lnTo>
                  <a:lnTo>
                    <a:pt x="2197" y="79070"/>
                  </a:lnTo>
                  <a:close/>
                </a:path>
                <a:path w="66039" h="100965">
                  <a:moveTo>
                    <a:pt x="2311" y="85852"/>
                  </a:moveTo>
                  <a:lnTo>
                    <a:pt x="1866" y="85534"/>
                  </a:lnTo>
                  <a:lnTo>
                    <a:pt x="2159" y="85813"/>
                  </a:lnTo>
                  <a:lnTo>
                    <a:pt x="2311" y="85852"/>
                  </a:lnTo>
                  <a:close/>
                </a:path>
                <a:path w="66039" h="100965">
                  <a:moveTo>
                    <a:pt x="2311" y="81508"/>
                  </a:moveTo>
                  <a:lnTo>
                    <a:pt x="1663" y="80860"/>
                  </a:lnTo>
                  <a:lnTo>
                    <a:pt x="2311" y="81508"/>
                  </a:lnTo>
                  <a:close/>
                </a:path>
                <a:path w="66039" h="100965">
                  <a:moveTo>
                    <a:pt x="2311" y="73215"/>
                  </a:moveTo>
                  <a:lnTo>
                    <a:pt x="2070" y="73012"/>
                  </a:lnTo>
                  <a:lnTo>
                    <a:pt x="1905" y="73215"/>
                  </a:lnTo>
                  <a:lnTo>
                    <a:pt x="2311" y="73215"/>
                  </a:lnTo>
                  <a:close/>
                </a:path>
                <a:path w="66039" h="100965">
                  <a:moveTo>
                    <a:pt x="2362" y="77317"/>
                  </a:moveTo>
                  <a:lnTo>
                    <a:pt x="2159" y="77203"/>
                  </a:lnTo>
                  <a:lnTo>
                    <a:pt x="2235" y="77355"/>
                  </a:lnTo>
                  <a:lnTo>
                    <a:pt x="2362" y="77317"/>
                  </a:lnTo>
                  <a:close/>
                </a:path>
                <a:path w="66039" h="100965">
                  <a:moveTo>
                    <a:pt x="2362" y="76835"/>
                  </a:moveTo>
                  <a:lnTo>
                    <a:pt x="2311" y="76631"/>
                  </a:lnTo>
                  <a:lnTo>
                    <a:pt x="2108" y="76466"/>
                  </a:lnTo>
                  <a:lnTo>
                    <a:pt x="2070" y="76301"/>
                  </a:lnTo>
                  <a:lnTo>
                    <a:pt x="2032" y="76098"/>
                  </a:lnTo>
                  <a:lnTo>
                    <a:pt x="1955" y="76339"/>
                  </a:lnTo>
                  <a:lnTo>
                    <a:pt x="1955" y="76746"/>
                  </a:lnTo>
                  <a:lnTo>
                    <a:pt x="2108" y="76796"/>
                  </a:lnTo>
                  <a:lnTo>
                    <a:pt x="2362" y="76835"/>
                  </a:lnTo>
                  <a:close/>
                </a:path>
                <a:path w="66039" h="100965">
                  <a:moveTo>
                    <a:pt x="2514" y="75412"/>
                  </a:moveTo>
                  <a:lnTo>
                    <a:pt x="2311" y="75450"/>
                  </a:lnTo>
                  <a:lnTo>
                    <a:pt x="2235" y="75577"/>
                  </a:lnTo>
                  <a:lnTo>
                    <a:pt x="2514" y="75412"/>
                  </a:lnTo>
                  <a:close/>
                </a:path>
                <a:path w="66039" h="100965">
                  <a:moveTo>
                    <a:pt x="2514" y="74028"/>
                  </a:moveTo>
                  <a:lnTo>
                    <a:pt x="1828" y="73748"/>
                  </a:lnTo>
                  <a:lnTo>
                    <a:pt x="2032" y="74028"/>
                  </a:lnTo>
                  <a:lnTo>
                    <a:pt x="2514" y="74028"/>
                  </a:lnTo>
                  <a:close/>
                </a:path>
                <a:path w="66039" h="100965">
                  <a:moveTo>
                    <a:pt x="2641" y="79349"/>
                  </a:moveTo>
                  <a:lnTo>
                    <a:pt x="2362" y="79032"/>
                  </a:lnTo>
                  <a:lnTo>
                    <a:pt x="2362" y="79349"/>
                  </a:lnTo>
                  <a:lnTo>
                    <a:pt x="2641" y="79349"/>
                  </a:lnTo>
                  <a:close/>
                </a:path>
                <a:path w="66039" h="100965">
                  <a:moveTo>
                    <a:pt x="2768" y="78092"/>
                  </a:moveTo>
                  <a:lnTo>
                    <a:pt x="2362" y="78295"/>
                  </a:lnTo>
                  <a:lnTo>
                    <a:pt x="2362" y="78422"/>
                  </a:lnTo>
                  <a:lnTo>
                    <a:pt x="2679" y="78295"/>
                  </a:lnTo>
                  <a:lnTo>
                    <a:pt x="2768" y="78092"/>
                  </a:lnTo>
                  <a:close/>
                </a:path>
                <a:path w="66039" h="100965">
                  <a:moveTo>
                    <a:pt x="2882" y="81419"/>
                  </a:moveTo>
                  <a:lnTo>
                    <a:pt x="2654" y="81127"/>
                  </a:lnTo>
                  <a:lnTo>
                    <a:pt x="2514" y="80975"/>
                  </a:lnTo>
                  <a:lnTo>
                    <a:pt x="2616" y="81114"/>
                  </a:lnTo>
                  <a:lnTo>
                    <a:pt x="2273" y="81216"/>
                  </a:lnTo>
                  <a:lnTo>
                    <a:pt x="2717" y="81267"/>
                  </a:lnTo>
                  <a:lnTo>
                    <a:pt x="2514" y="81267"/>
                  </a:lnTo>
                  <a:lnTo>
                    <a:pt x="2717" y="81305"/>
                  </a:lnTo>
                  <a:lnTo>
                    <a:pt x="2882" y="81419"/>
                  </a:lnTo>
                  <a:close/>
                </a:path>
                <a:path w="66039" h="100965">
                  <a:moveTo>
                    <a:pt x="2971" y="82232"/>
                  </a:moveTo>
                  <a:lnTo>
                    <a:pt x="2806" y="81622"/>
                  </a:lnTo>
                  <a:lnTo>
                    <a:pt x="2679" y="81876"/>
                  </a:lnTo>
                  <a:lnTo>
                    <a:pt x="2603" y="82118"/>
                  </a:lnTo>
                  <a:lnTo>
                    <a:pt x="2311" y="81788"/>
                  </a:lnTo>
                  <a:lnTo>
                    <a:pt x="2476" y="82397"/>
                  </a:lnTo>
                  <a:lnTo>
                    <a:pt x="2971" y="82232"/>
                  </a:lnTo>
                  <a:close/>
                </a:path>
                <a:path w="66039" h="100965">
                  <a:moveTo>
                    <a:pt x="3492" y="77965"/>
                  </a:moveTo>
                  <a:lnTo>
                    <a:pt x="2921" y="77647"/>
                  </a:lnTo>
                  <a:lnTo>
                    <a:pt x="3124" y="77812"/>
                  </a:lnTo>
                  <a:lnTo>
                    <a:pt x="3492" y="77965"/>
                  </a:lnTo>
                  <a:close/>
                </a:path>
                <a:path w="66039" h="100965">
                  <a:moveTo>
                    <a:pt x="3581" y="82156"/>
                  </a:moveTo>
                  <a:lnTo>
                    <a:pt x="3378" y="82296"/>
                  </a:lnTo>
                  <a:lnTo>
                    <a:pt x="3378" y="82118"/>
                  </a:lnTo>
                  <a:lnTo>
                    <a:pt x="3187" y="82169"/>
                  </a:lnTo>
                  <a:lnTo>
                    <a:pt x="3289" y="82397"/>
                  </a:lnTo>
                  <a:lnTo>
                    <a:pt x="3416" y="82562"/>
                  </a:lnTo>
                  <a:lnTo>
                    <a:pt x="3581" y="82156"/>
                  </a:lnTo>
                  <a:close/>
                </a:path>
                <a:path w="66039" h="100965">
                  <a:moveTo>
                    <a:pt x="3619" y="76796"/>
                  </a:moveTo>
                  <a:lnTo>
                    <a:pt x="3530" y="76542"/>
                  </a:lnTo>
                  <a:lnTo>
                    <a:pt x="3251" y="76390"/>
                  </a:lnTo>
                  <a:lnTo>
                    <a:pt x="3009" y="76225"/>
                  </a:lnTo>
                  <a:lnTo>
                    <a:pt x="3175" y="76428"/>
                  </a:lnTo>
                  <a:lnTo>
                    <a:pt x="3124" y="76631"/>
                  </a:lnTo>
                  <a:lnTo>
                    <a:pt x="2921" y="76911"/>
                  </a:lnTo>
                  <a:lnTo>
                    <a:pt x="3251" y="77038"/>
                  </a:lnTo>
                  <a:lnTo>
                    <a:pt x="3416" y="76669"/>
                  </a:lnTo>
                  <a:lnTo>
                    <a:pt x="3619" y="76796"/>
                  </a:lnTo>
                  <a:close/>
                </a:path>
                <a:path w="66039" h="100965">
                  <a:moveTo>
                    <a:pt x="3657" y="81216"/>
                  </a:moveTo>
                  <a:lnTo>
                    <a:pt x="3492" y="80899"/>
                  </a:lnTo>
                  <a:lnTo>
                    <a:pt x="3327" y="80975"/>
                  </a:lnTo>
                  <a:lnTo>
                    <a:pt x="3086" y="81216"/>
                  </a:lnTo>
                  <a:lnTo>
                    <a:pt x="3378" y="81508"/>
                  </a:lnTo>
                  <a:lnTo>
                    <a:pt x="3530" y="81140"/>
                  </a:lnTo>
                  <a:lnTo>
                    <a:pt x="3657" y="81216"/>
                  </a:lnTo>
                  <a:close/>
                </a:path>
                <a:path w="66039" h="100965">
                  <a:moveTo>
                    <a:pt x="3860" y="88290"/>
                  </a:moveTo>
                  <a:lnTo>
                    <a:pt x="3733" y="88011"/>
                  </a:lnTo>
                  <a:lnTo>
                    <a:pt x="3289" y="88214"/>
                  </a:lnTo>
                  <a:lnTo>
                    <a:pt x="3327" y="88366"/>
                  </a:lnTo>
                  <a:lnTo>
                    <a:pt x="3784" y="88252"/>
                  </a:lnTo>
                  <a:close/>
                </a:path>
                <a:path w="66039" h="100965">
                  <a:moveTo>
                    <a:pt x="54165" y="26949"/>
                  </a:moveTo>
                  <a:lnTo>
                    <a:pt x="54102" y="26428"/>
                  </a:lnTo>
                  <a:lnTo>
                    <a:pt x="53835" y="26568"/>
                  </a:lnTo>
                  <a:lnTo>
                    <a:pt x="53949" y="26695"/>
                  </a:lnTo>
                  <a:lnTo>
                    <a:pt x="54165" y="26949"/>
                  </a:lnTo>
                  <a:close/>
                </a:path>
                <a:path w="66039" h="100965">
                  <a:moveTo>
                    <a:pt x="54317" y="26314"/>
                  </a:moveTo>
                  <a:lnTo>
                    <a:pt x="54076" y="26060"/>
                  </a:lnTo>
                  <a:lnTo>
                    <a:pt x="54102" y="26314"/>
                  </a:lnTo>
                  <a:lnTo>
                    <a:pt x="54317" y="26314"/>
                  </a:lnTo>
                  <a:close/>
                </a:path>
                <a:path w="66039" h="100965">
                  <a:moveTo>
                    <a:pt x="54444" y="40157"/>
                  </a:moveTo>
                  <a:lnTo>
                    <a:pt x="53924" y="40665"/>
                  </a:lnTo>
                  <a:lnTo>
                    <a:pt x="54241" y="40665"/>
                  </a:lnTo>
                  <a:lnTo>
                    <a:pt x="54292" y="40538"/>
                  </a:lnTo>
                  <a:lnTo>
                    <a:pt x="54444" y="40157"/>
                  </a:lnTo>
                  <a:close/>
                </a:path>
                <a:path w="66039" h="100965">
                  <a:moveTo>
                    <a:pt x="54737" y="36652"/>
                  </a:moveTo>
                  <a:lnTo>
                    <a:pt x="54279" y="36449"/>
                  </a:lnTo>
                  <a:lnTo>
                    <a:pt x="54279" y="36766"/>
                  </a:lnTo>
                  <a:lnTo>
                    <a:pt x="54533" y="36614"/>
                  </a:lnTo>
                  <a:lnTo>
                    <a:pt x="54737" y="36652"/>
                  </a:lnTo>
                  <a:close/>
                </a:path>
                <a:path w="66039" h="100965">
                  <a:moveTo>
                    <a:pt x="54813" y="36652"/>
                  </a:moveTo>
                  <a:close/>
                </a:path>
                <a:path w="66039" h="100965">
                  <a:moveTo>
                    <a:pt x="54813" y="28600"/>
                  </a:moveTo>
                  <a:lnTo>
                    <a:pt x="54648" y="28473"/>
                  </a:lnTo>
                  <a:lnTo>
                    <a:pt x="54610" y="28600"/>
                  </a:lnTo>
                  <a:lnTo>
                    <a:pt x="54813" y="28600"/>
                  </a:lnTo>
                  <a:close/>
                </a:path>
                <a:path w="66039" h="100965">
                  <a:moveTo>
                    <a:pt x="55219" y="47980"/>
                  </a:moveTo>
                  <a:lnTo>
                    <a:pt x="54851" y="48272"/>
                  </a:lnTo>
                  <a:lnTo>
                    <a:pt x="55016" y="48272"/>
                  </a:lnTo>
                  <a:lnTo>
                    <a:pt x="55181" y="48234"/>
                  </a:lnTo>
                  <a:lnTo>
                    <a:pt x="55219" y="47980"/>
                  </a:lnTo>
                  <a:close/>
                </a:path>
                <a:path w="66039" h="100965">
                  <a:moveTo>
                    <a:pt x="55295" y="40665"/>
                  </a:moveTo>
                  <a:lnTo>
                    <a:pt x="54241" y="40665"/>
                  </a:lnTo>
                  <a:lnTo>
                    <a:pt x="54940" y="41046"/>
                  </a:lnTo>
                  <a:lnTo>
                    <a:pt x="55295" y="40665"/>
                  </a:lnTo>
                  <a:close/>
                </a:path>
                <a:path w="66039" h="100965">
                  <a:moveTo>
                    <a:pt x="55384" y="23774"/>
                  </a:moveTo>
                  <a:lnTo>
                    <a:pt x="55283" y="23520"/>
                  </a:lnTo>
                  <a:lnTo>
                    <a:pt x="54483" y="23520"/>
                  </a:lnTo>
                  <a:lnTo>
                    <a:pt x="54165" y="23774"/>
                  </a:lnTo>
                  <a:lnTo>
                    <a:pt x="54559" y="24028"/>
                  </a:lnTo>
                  <a:lnTo>
                    <a:pt x="54889" y="24282"/>
                  </a:lnTo>
                  <a:lnTo>
                    <a:pt x="55143" y="23901"/>
                  </a:lnTo>
                  <a:lnTo>
                    <a:pt x="54927" y="23774"/>
                  </a:lnTo>
                  <a:lnTo>
                    <a:pt x="54571" y="23774"/>
                  </a:lnTo>
                  <a:lnTo>
                    <a:pt x="54775" y="23698"/>
                  </a:lnTo>
                  <a:lnTo>
                    <a:pt x="54927" y="23774"/>
                  </a:lnTo>
                  <a:lnTo>
                    <a:pt x="55384" y="23774"/>
                  </a:lnTo>
                  <a:close/>
                </a:path>
                <a:path w="66039" h="100965">
                  <a:moveTo>
                    <a:pt x="55626" y="43395"/>
                  </a:moveTo>
                  <a:lnTo>
                    <a:pt x="55016" y="43510"/>
                  </a:lnTo>
                  <a:lnTo>
                    <a:pt x="55626" y="43395"/>
                  </a:lnTo>
                  <a:close/>
                </a:path>
                <a:path w="66039" h="100965">
                  <a:moveTo>
                    <a:pt x="55676" y="49428"/>
                  </a:moveTo>
                  <a:lnTo>
                    <a:pt x="55181" y="49428"/>
                  </a:lnTo>
                  <a:lnTo>
                    <a:pt x="55143" y="50190"/>
                  </a:lnTo>
                  <a:lnTo>
                    <a:pt x="55676" y="49428"/>
                  </a:lnTo>
                  <a:close/>
                </a:path>
                <a:path w="66039" h="100965">
                  <a:moveTo>
                    <a:pt x="55956" y="45618"/>
                  </a:moveTo>
                  <a:lnTo>
                    <a:pt x="55283" y="45872"/>
                  </a:lnTo>
                  <a:lnTo>
                    <a:pt x="55905" y="45872"/>
                  </a:lnTo>
                  <a:lnTo>
                    <a:pt x="55956" y="45618"/>
                  </a:lnTo>
                  <a:close/>
                </a:path>
                <a:path w="66039" h="100965">
                  <a:moveTo>
                    <a:pt x="56032" y="49428"/>
                  </a:moveTo>
                  <a:lnTo>
                    <a:pt x="55956" y="49047"/>
                  </a:lnTo>
                  <a:lnTo>
                    <a:pt x="55676" y="49428"/>
                  </a:lnTo>
                  <a:lnTo>
                    <a:pt x="56032" y="49428"/>
                  </a:lnTo>
                  <a:close/>
                </a:path>
                <a:path w="66039" h="100965">
                  <a:moveTo>
                    <a:pt x="56375" y="51587"/>
                  </a:moveTo>
                  <a:lnTo>
                    <a:pt x="56299" y="51460"/>
                  </a:lnTo>
                  <a:lnTo>
                    <a:pt x="56070" y="51460"/>
                  </a:lnTo>
                  <a:lnTo>
                    <a:pt x="56375" y="51587"/>
                  </a:lnTo>
                  <a:close/>
                </a:path>
                <a:path w="66039" h="100965">
                  <a:moveTo>
                    <a:pt x="56413" y="45872"/>
                  </a:moveTo>
                  <a:lnTo>
                    <a:pt x="55905" y="45872"/>
                  </a:lnTo>
                  <a:lnTo>
                    <a:pt x="56222" y="46126"/>
                  </a:lnTo>
                  <a:lnTo>
                    <a:pt x="56413" y="45872"/>
                  </a:lnTo>
                  <a:close/>
                </a:path>
                <a:path w="66039" h="100965">
                  <a:moveTo>
                    <a:pt x="57035" y="3073"/>
                  </a:moveTo>
                  <a:lnTo>
                    <a:pt x="57023" y="2438"/>
                  </a:lnTo>
                  <a:lnTo>
                    <a:pt x="56311" y="2438"/>
                  </a:lnTo>
                  <a:lnTo>
                    <a:pt x="56388" y="2311"/>
                  </a:lnTo>
                  <a:lnTo>
                    <a:pt x="56921" y="1422"/>
                  </a:lnTo>
                  <a:lnTo>
                    <a:pt x="56235" y="1168"/>
                  </a:lnTo>
                  <a:lnTo>
                    <a:pt x="56642" y="533"/>
                  </a:lnTo>
                  <a:lnTo>
                    <a:pt x="56807" y="279"/>
                  </a:lnTo>
                  <a:lnTo>
                    <a:pt x="56159" y="279"/>
                  </a:lnTo>
                  <a:lnTo>
                    <a:pt x="56273" y="533"/>
                  </a:lnTo>
                  <a:lnTo>
                    <a:pt x="55499" y="279"/>
                  </a:lnTo>
                  <a:lnTo>
                    <a:pt x="54648" y="1168"/>
                  </a:lnTo>
                  <a:lnTo>
                    <a:pt x="53682" y="1168"/>
                  </a:lnTo>
                  <a:lnTo>
                    <a:pt x="54571" y="1676"/>
                  </a:lnTo>
                  <a:lnTo>
                    <a:pt x="52501" y="2438"/>
                  </a:lnTo>
                  <a:lnTo>
                    <a:pt x="53543" y="3073"/>
                  </a:lnTo>
                  <a:lnTo>
                    <a:pt x="57035" y="3073"/>
                  </a:lnTo>
                  <a:close/>
                </a:path>
                <a:path w="66039" h="100965">
                  <a:moveTo>
                    <a:pt x="57213" y="58445"/>
                  </a:moveTo>
                  <a:lnTo>
                    <a:pt x="56883" y="58445"/>
                  </a:lnTo>
                  <a:lnTo>
                    <a:pt x="56984" y="58572"/>
                  </a:lnTo>
                  <a:lnTo>
                    <a:pt x="57175" y="58826"/>
                  </a:lnTo>
                  <a:lnTo>
                    <a:pt x="57213" y="58445"/>
                  </a:lnTo>
                  <a:close/>
                </a:path>
                <a:path w="66039" h="100965">
                  <a:moveTo>
                    <a:pt x="57289" y="71526"/>
                  </a:moveTo>
                  <a:lnTo>
                    <a:pt x="57162" y="71272"/>
                  </a:lnTo>
                  <a:lnTo>
                    <a:pt x="57035" y="71145"/>
                  </a:lnTo>
                  <a:lnTo>
                    <a:pt x="56984" y="71526"/>
                  </a:lnTo>
                  <a:lnTo>
                    <a:pt x="57289" y="71526"/>
                  </a:lnTo>
                  <a:close/>
                </a:path>
                <a:path w="66039" h="100965">
                  <a:moveTo>
                    <a:pt x="57289" y="60223"/>
                  </a:moveTo>
                  <a:lnTo>
                    <a:pt x="56705" y="60731"/>
                  </a:lnTo>
                  <a:lnTo>
                    <a:pt x="57251" y="60731"/>
                  </a:lnTo>
                  <a:lnTo>
                    <a:pt x="57289" y="60223"/>
                  </a:lnTo>
                  <a:close/>
                </a:path>
                <a:path w="66039" h="100965">
                  <a:moveTo>
                    <a:pt x="57492" y="165"/>
                  </a:moveTo>
                  <a:lnTo>
                    <a:pt x="56883" y="0"/>
                  </a:lnTo>
                  <a:lnTo>
                    <a:pt x="57010" y="241"/>
                  </a:lnTo>
                  <a:lnTo>
                    <a:pt x="56845" y="279"/>
                  </a:lnTo>
                  <a:lnTo>
                    <a:pt x="57492" y="165"/>
                  </a:lnTo>
                  <a:close/>
                </a:path>
                <a:path w="66039" h="100965">
                  <a:moveTo>
                    <a:pt x="57518" y="10312"/>
                  </a:moveTo>
                  <a:lnTo>
                    <a:pt x="53124" y="10312"/>
                  </a:lnTo>
                  <a:lnTo>
                    <a:pt x="52844" y="10312"/>
                  </a:lnTo>
                  <a:lnTo>
                    <a:pt x="53263" y="10820"/>
                  </a:lnTo>
                  <a:lnTo>
                    <a:pt x="53517" y="10820"/>
                  </a:lnTo>
                  <a:lnTo>
                    <a:pt x="57150" y="10820"/>
                  </a:lnTo>
                  <a:lnTo>
                    <a:pt x="57010" y="10693"/>
                  </a:lnTo>
                  <a:lnTo>
                    <a:pt x="57518" y="10312"/>
                  </a:lnTo>
                  <a:close/>
                </a:path>
                <a:path w="66039" h="100965">
                  <a:moveTo>
                    <a:pt x="57581" y="65379"/>
                  </a:moveTo>
                  <a:close/>
                </a:path>
                <a:path w="66039" h="100965">
                  <a:moveTo>
                    <a:pt x="57632" y="66319"/>
                  </a:moveTo>
                  <a:lnTo>
                    <a:pt x="57531" y="66192"/>
                  </a:lnTo>
                  <a:lnTo>
                    <a:pt x="57188" y="66319"/>
                  </a:lnTo>
                  <a:lnTo>
                    <a:pt x="57632" y="66319"/>
                  </a:lnTo>
                  <a:close/>
                </a:path>
                <a:path w="66039" h="100965">
                  <a:moveTo>
                    <a:pt x="57708" y="72034"/>
                  </a:moveTo>
                  <a:lnTo>
                    <a:pt x="57454" y="71653"/>
                  </a:lnTo>
                  <a:lnTo>
                    <a:pt x="56972" y="71653"/>
                  </a:lnTo>
                  <a:lnTo>
                    <a:pt x="56921" y="72034"/>
                  </a:lnTo>
                  <a:lnTo>
                    <a:pt x="57619" y="72034"/>
                  </a:lnTo>
                  <a:close/>
                </a:path>
                <a:path w="66039" h="100965">
                  <a:moveTo>
                    <a:pt x="57810" y="69367"/>
                  </a:moveTo>
                  <a:lnTo>
                    <a:pt x="56921" y="69494"/>
                  </a:lnTo>
                  <a:lnTo>
                    <a:pt x="57797" y="69494"/>
                  </a:lnTo>
                  <a:lnTo>
                    <a:pt x="57810" y="69367"/>
                  </a:lnTo>
                  <a:close/>
                </a:path>
                <a:path w="66039" h="100965">
                  <a:moveTo>
                    <a:pt x="57861" y="13868"/>
                  </a:moveTo>
                  <a:lnTo>
                    <a:pt x="57835" y="13995"/>
                  </a:lnTo>
                  <a:lnTo>
                    <a:pt x="57861" y="13868"/>
                  </a:lnTo>
                  <a:close/>
                </a:path>
                <a:path w="66039" h="100965">
                  <a:moveTo>
                    <a:pt x="57861" y="520"/>
                  </a:moveTo>
                  <a:lnTo>
                    <a:pt x="57531" y="774"/>
                  </a:lnTo>
                  <a:lnTo>
                    <a:pt x="57658" y="889"/>
                  </a:lnTo>
                  <a:lnTo>
                    <a:pt x="57861" y="520"/>
                  </a:lnTo>
                  <a:close/>
                </a:path>
                <a:path w="66039" h="100965">
                  <a:moveTo>
                    <a:pt x="58039" y="9931"/>
                  </a:moveTo>
                  <a:lnTo>
                    <a:pt x="56807" y="9931"/>
                  </a:lnTo>
                  <a:lnTo>
                    <a:pt x="57264" y="9550"/>
                  </a:lnTo>
                  <a:lnTo>
                    <a:pt x="57010" y="9550"/>
                  </a:lnTo>
                  <a:lnTo>
                    <a:pt x="57086" y="9042"/>
                  </a:lnTo>
                  <a:lnTo>
                    <a:pt x="57175" y="8788"/>
                  </a:lnTo>
                  <a:lnTo>
                    <a:pt x="57531" y="7645"/>
                  </a:lnTo>
                  <a:lnTo>
                    <a:pt x="57696" y="7137"/>
                  </a:lnTo>
                  <a:lnTo>
                    <a:pt x="57607" y="7010"/>
                  </a:lnTo>
                  <a:lnTo>
                    <a:pt x="57213" y="6502"/>
                  </a:lnTo>
                  <a:lnTo>
                    <a:pt x="55956" y="4851"/>
                  </a:lnTo>
                  <a:lnTo>
                    <a:pt x="56870" y="3327"/>
                  </a:lnTo>
                  <a:lnTo>
                    <a:pt x="53682" y="3327"/>
                  </a:lnTo>
                  <a:lnTo>
                    <a:pt x="53682" y="5105"/>
                  </a:lnTo>
                  <a:lnTo>
                    <a:pt x="53276" y="5613"/>
                  </a:lnTo>
                  <a:lnTo>
                    <a:pt x="53162" y="6502"/>
                  </a:lnTo>
                  <a:lnTo>
                    <a:pt x="53136" y="6756"/>
                  </a:lnTo>
                  <a:lnTo>
                    <a:pt x="53479" y="6756"/>
                  </a:lnTo>
                  <a:lnTo>
                    <a:pt x="53314" y="6502"/>
                  </a:lnTo>
                  <a:lnTo>
                    <a:pt x="54127" y="6756"/>
                  </a:lnTo>
                  <a:lnTo>
                    <a:pt x="53657" y="7010"/>
                  </a:lnTo>
                  <a:lnTo>
                    <a:pt x="53721" y="7137"/>
                  </a:lnTo>
                  <a:lnTo>
                    <a:pt x="53657" y="7010"/>
                  </a:lnTo>
                  <a:lnTo>
                    <a:pt x="53428" y="7137"/>
                  </a:lnTo>
                  <a:lnTo>
                    <a:pt x="53174" y="7137"/>
                  </a:lnTo>
                  <a:lnTo>
                    <a:pt x="54038" y="7645"/>
                  </a:lnTo>
                  <a:lnTo>
                    <a:pt x="53098" y="7137"/>
                  </a:lnTo>
                  <a:lnTo>
                    <a:pt x="54241" y="8788"/>
                  </a:lnTo>
                  <a:lnTo>
                    <a:pt x="53721" y="8978"/>
                  </a:lnTo>
                  <a:lnTo>
                    <a:pt x="53721" y="9423"/>
                  </a:lnTo>
                  <a:lnTo>
                    <a:pt x="53314" y="9423"/>
                  </a:lnTo>
                  <a:lnTo>
                    <a:pt x="53682" y="9042"/>
                  </a:lnTo>
                  <a:lnTo>
                    <a:pt x="53721" y="9423"/>
                  </a:lnTo>
                  <a:lnTo>
                    <a:pt x="53721" y="8978"/>
                  </a:lnTo>
                  <a:lnTo>
                    <a:pt x="53149" y="9169"/>
                  </a:lnTo>
                  <a:lnTo>
                    <a:pt x="53187" y="9550"/>
                  </a:lnTo>
                  <a:lnTo>
                    <a:pt x="53784" y="9550"/>
                  </a:lnTo>
                  <a:lnTo>
                    <a:pt x="53886" y="9804"/>
                  </a:lnTo>
                  <a:lnTo>
                    <a:pt x="53936" y="9931"/>
                  </a:lnTo>
                  <a:lnTo>
                    <a:pt x="53314" y="10185"/>
                  </a:lnTo>
                  <a:lnTo>
                    <a:pt x="53124" y="10312"/>
                  </a:lnTo>
                  <a:lnTo>
                    <a:pt x="54038" y="10185"/>
                  </a:lnTo>
                  <a:lnTo>
                    <a:pt x="57696" y="10185"/>
                  </a:lnTo>
                  <a:lnTo>
                    <a:pt x="58039" y="9931"/>
                  </a:lnTo>
                  <a:close/>
                </a:path>
                <a:path w="66039" h="100965">
                  <a:moveTo>
                    <a:pt x="58115" y="20091"/>
                  </a:moveTo>
                  <a:lnTo>
                    <a:pt x="57873" y="19456"/>
                  </a:lnTo>
                  <a:lnTo>
                    <a:pt x="57734" y="19075"/>
                  </a:lnTo>
                  <a:lnTo>
                    <a:pt x="57683" y="18948"/>
                  </a:lnTo>
                  <a:lnTo>
                    <a:pt x="57594" y="18694"/>
                  </a:lnTo>
                  <a:lnTo>
                    <a:pt x="57492" y="18440"/>
                  </a:lnTo>
                  <a:lnTo>
                    <a:pt x="57988" y="18059"/>
                  </a:lnTo>
                  <a:lnTo>
                    <a:pt x="57708" y="18059"/>
                  </a:lnTo>
                  <a:lnTo>
                    <a:pt x="57378" y="17678"/>
                  </a:lnTo>
                  <a:lnTo>
                    <a:pt x="57378" y="17551"/>
                  </a:lnTo>
                  <a:lnTo>
                    <a:pt x="57378" y="17424"/>
                  </a:lnTo>
                  <a:lnTo>
                    <a:pt x="57378" y="16916"/>
                  </a:lnTo>
                  <a:lnTo>
                    <a:pt x="56603" y="16916"/>
                  </a:lnTo>
                  <a:lnTo>
                    <a:pt x="56642" y="16535"/>
                  </a:lnTo>
                  <a:lnTo>
                    <a:pt x="58026" y="16535"/>
                  </a:lnTo>
                  <a:lnTo>
                    <a:pt x="57048" y="15519"/>
                  </a:lnTo>
                  <a:lnTo>
                    <a:pt x="57492" y="15519"/>
                  </a:lnTo>
                  <a:lnTo>
                    <a:pt x="57581" y="15138"/>
                  </a:lnTo>
                  <a:lnTo>
                    <a:pt x="57746" y="14376"/>
                  </a:lnTo>
                  <a:lnTo>
                    <a:pt x="57785" y="13995"/>
                  </a:lnTo>
                  <a:lnTo>
                    <a:pt x="57632" y="13995"/>
                  </a:lnTo>
                  <a:lnTo>
                    <a:pt x="57759" y="13931"/>
                  </a:lnTo>
                  <a:lnTo>
                    <a:pt x="57454" y="13525"/>
                  </a:lnTo>
                  <a:lnTo>
                    <a:pt x="57454" y="14376"/>
                  </a:lnTo>
                  <a:lnTo>
                    <a:pt x="56972" y="14376"/>
                  </a:lnTo>
                  <a:lnTo>
                    <a:pt x="57048" y="13995"/>
                  </a:lnTo>
                  <a:lnTo>
                    <a:pt x="57264" y="14211"/>
                  </a:lnTo>
                  <a:lnTo>
                    <a:pt x="57454" y="14376"/>
                  </a:lnTo>
                  <a:lnTo>
                    <a:pt x="57454" y="13525"/>
                  </a:lnTo>
                  <a:lnTo>
                    <a:pt x="57175" y="13106"/>
                  </a:lnTo>
                  <a:lnTo>
                    <a:pt x="57988" y="11963"/>
                  </a:lnTo>
                  <a:lnTo>
                    <a:pt x="57772" y="10947"/>
                  </a:lnTo>
                  <a:lnTo>
                    <a:pt x="53555" y="10947"/>
                  </a:lnTo>
                  <a:lnTo>
                    <a:pt x="53873" y="11963"/>
                  </a:lnTo>
                  <a:lnTo>
                    <a:pt x="53594" y="13487"/>
                  </a:lnTo>
                  <a:lnTo>
                    <a:pt x="54203" y="14503"/>
                  </a:lnTo>
                  <a:lnTo>
                    <a:pt x="54483" y="14503"/>
                  </a:lnTo>
                  <a:lnTo>
                    <a:pt x="54902" y="15265"/>
                  </a:lnTo>
                  <a:lnTo>
                    <a:pt x="54279" y="15265"/>
                  </a:lnTo>
                  <a:lnTo>
                    <a:pt x="54356" y="15519"/>
                  </a:lnTo>
                  <a:lnTo>
                    <a:pt x="54571" y="16281"/>
                  </a:lnTo>
                  <a:lnTo>
                    <a:pt x="54737" y="16281"/>
                  </a:lnTo>
                  <a:lnTo>
                    <a:pt x="54838" y="16662"/>
                  </a:lnTo>
                  <a:lnTo>
                    <a:pt x="54889" y="16916"/>
                  </a:lnTo>
                  <a:lnTo>
                    <a:pt x="54610" y="16662"/>
                  </a:lnTo>
                  <a:lnTo>
                    <a:pt x="54546" y="16916"/>
                  </a:lnTo>
                  <a:lnTo>
                    <a:pt x="54470" y="17170"/>
                  </a:lnTo>
                  <a:lnTo>
                    <a:pt x="54406" y="17424"/>
                  </a:lnTo>
                  <a:lnTo>
                    <a:pt x="54076" y="17170"/>
                  </a:lnTo>
                  <a:lnTo>
                    <a:pt x="54610" y="18059"/>
                  </a:lnTo>
                  <a:lnTo>
                    <a:pt x="54483" y="17551"/>
                  </a:lnTo>
                  <a:lnTo>
                    <a:pt x="55168" y="18059"/>
                  </a:lnTo>
                  <a:lnTo>
                    <a:pt x="55524" y="18059"/>
                  </a:lnTo>
                  <a:lnTo>
                    <a:pt x="54978" y="18440"/>
                  </a:lnTo>
                  <a:lnTo>
                    <a:pt x="55473" y="18440"/>
                  </a:lnTo>
                  <a:lnTo>
                    <a:pt x="55600" y="18948"/>
                  </a:lnTo>
                  <a:lnTo>
                    <a:pt x="55626" y="19075"/>
                  </a:lnTo>
                  <a:lnTo>
                    <a:pt x="55499" y="18948"/>
                  </a:lnTo>
                  <a:lnTo>
                    <a:pt x="55257" y="18694"/>
                  </a:lnTo>
                  <a:lnTo>
                    <a:pt x="55156" y="19075"/>
                  </a:lnTo>
                  <a:lnTo>
                    <a:pt x="55054" y="19456"/>
                  </a:lnTo>
                  <a:lnTo>
                    <a:pt x="54610" y="18948"/>
                  </a:lnTo>
                  <a:lnTo>
                    <a:pt x="54521" y="19075"/>
                  </a:lnTo>
                  <a:lnTo>
                    <a:pt x="53835" y="20091"/>
                  </a:lnTo>
                  <a:lnTo>
                    <a:pt x="54889" y="20091"/>
                  </a:lnTo>
                  <a:lnTo>
                    <a:pt x="55460" y="20091"/>
                  </a:lnTo>
                  <a:lnTo>
                    <a:pt x="58115" y="20091"/>
                  </a:lnTo>
                  <a:close/>
                </a:path>
                <a:path w="66039" h="100965">
                  <a:moveTo>
                    <a:pt x="58140" y="72669"/>
                  </a:moveTo>
                  <a:lnTo>
                    <a:pt x="57886" y="72288"/>
                  </a:lnTo>
                  <a:lnTo>
                    <a:pt x="57619" y="72034"/>
                  </a:lnTo>
                  <a:lnTo>
                    <a:pt x="57645" y="72669"/>
                  </a:lnTo>
                  <a:lnTo>
                    <a:pt x="58140" y="72669"/>
                  </a:lnTo>
                  <a:close/>
                </a:path>
                <a:path w="66039" h="100965">
                  <a:moveTo>
                    <a:pt x="58483" y="23012"/>
                  </a:moveTo>
                  <a:lnTo>
                    <a:pt x="58407" y="22885"/>
                  </a:lnTo>
                  <a:lnTo>
                    <a:pt x="58267" y="22631"/>
                  </a:lnTo>
                  <a:lnTo>
                    <a:pt x="58166" y="23012"/>
                  </a:lnTo>
                  <a:lnTo>
                    <a:pt x="58483" y="23012"/>
                  </a:lnTo>
                  <a:close/>
                </a:path>
                <a:path w="66039" h="100965">
                  <a:moveTo>
                    <a:pt x="58597" y="24155"/>
                  </a:moveTo>
                  <a:lnTo>
                    <a:pt x="58394" y="24282"/>
                  </a:lnTo>
                  <a:lnTo>
                    <a:pt x="58597" y="24282"/>
                  </a:lnTo>
                  <a:lnTo>
                    <a:pt x="58597" y="24155"/>
                  </a:lnTo>
                  <a:close/>
                </a:path>
                <a:path w="66039" h="100965">
                  <a:moveTo>
                    <a:pt x="58839" y="65125"/>
                  </a:moveTo>
                  <a:lnTo>
                    <a:pt x="57175" y="64808"/>
                  </a:lnTo>
                  <a:lnTo>
                    <a:pt x="57734" y="65049"/>
                  </a:lnTo>
                  <a:lnTo>
                    <a:pt x="57696" y="65176"/>
                  </a:lnTo>
                  <a:lnTo>
                    <a:pt x="57581" y="65417"/>
                  </a:lnTo>
                  <a:lnTo>
                    <a:pt x="58839" y="65125"/>
                  </a:lnTo>
                  <a:close/>
                </a:path>
                <a:path w="66039" h="100965">
                  <a:moveTo>
                    <a:pt x="58839" y="25933"/>
                  </a:moveTo>
                  <a:lnTo>
                    <a:pt x="58826" y="25679"/>
                  </a:lnTo>
                  <a:lnTo>
                    <a:pt x="54889" y="25679"/>
                  </a:lnTo>
                  <a:lnTo>
                    <a:pt x="54889" y="25933"/>
                  </a:lnTo>
                  <a:lnTo>
                    <a:pt x="54241" y="25679"/>
                  </a:lnTo>
                  <a:lnTo>
                    <a:pt x="54813" y="26060"/>
                  </a:lnTo>
                  <a:lnTo>
                    <a:pt x="54343" y="26314"/>
                  </a:lnTo>
                  <a:lnTo>
                    <a:pt x="54737" y="26695"/>
                  </a:lnTo>
                  <a:lnTo>
                    <a:pt x="54838" y="26568"/>
                  </a:lnTo>
                  <a:lnTo>
                    <a:pt x="55054" y="26314"/>
                  </a:lnTo>
                  <a:lnTo>
                    <a:pt x="55791" y="27457"/>
                  </a:lnTo>
                  <a:lnTo>
                    <a:pt x="53835" y="27076"/>
                  </a:lnTo>
                  <a:lnTo>
                    <a:pt x="53936" y="27457"/>
                  </a:lnTo>
                  <a:lnTo>
                    <a:pt x="54038" y="27838"/>
                  </a:lnTo>
                  <a:lnTo>
                    <a:pt x="54076" y="28092"/>
                  </a:lnTo>
                  <a:lnTo>
                    <a:pt x="54406" y="27584"/>
                  </a:lnTo>
                  <a:lnTo>
                    <a:pt x="54648" y="27838"/>
                  </a:lnTo>
                  <a:lnTo>
                    <a:pt x="54571" y="28092"/>
                  </a:lnTo>
                  <a:lnTo>
                    <a:pt x="54457" y="28346"/>
                  </a:lnTo>
                  <a:lnTo>
                    <a:pt x="54406" y="28473"/>
                  </a:lnTo>
                  <a:lnTo>
                    <a:pt x="54648" y="28473"/>
                  </a:lnTo>
                  <a:lnTo>
                    <a:pt x="58496" y="28473"/>
                  </a:lnTo>
                  <a:lnTo>
                    <a:pt x="58420" y="27584"/>
                  </a:lnTo>
                  <a:lnTo>
                    <a:pt x="58483" y="27457"/>
                  </a:lnTo>
                  <a:lnTo>
                    <a:pt x="58572" y="27076"/>
                  </a:lnTo>
                  <a:lnTo>
                    <a:pt x="58661" y="26695"/>
                  </a:lnTo>
                  <a:lnTo>
                    <a:pt x="58750" y="26314"/>
                  </a:lnTo>
                  <a:lnTo>
                    <a:pt x="58839" y="25933"/>
                  </a:lnTo>
                  <a:close/>
                </a:path>
                <a:path w="66039" h="100965">
                  <a:moveTo>
                    <a:pt x="58889" y="23520"/>
                  </a:moveTo>
                  <a:lnTo>
                    <a:pt x="58826" y="23012"/>
                  </a:lnTo>
                  <a:lnTo>
                    <a:pt x="58483" y="23012"/>
                  </a:lnTo>
                  <a:lnTo>
                    <a:pt x="58623" y="23266"/>
                  </a:lnTo>
                  <a:lnTo>
                    <a:pt x="58889" y="23520"/>
                  </a:lnTo>
                  <a:close/>
                </a:path>
                <a:path w="66039" h="100965">
                  <a:moveTo>
                    <a:pt x="59004" y="23901"/>
                  </a:moveTo>
                  <a:lnTo>
                    <a:pt x="58724" y="23774"/>
                  </a:lnTo>
                  <a:lnTo>
                    <a:pt x="58191" y="23520"/>
                  </a:lnTo>
                  <a:lnTo>
                    <a:pt x="58026" y="23520"/>
                  </a:lnTo>
                  <a:lnTo>
                    <a:pt x="58089" y="23266"/>
                  </a:lnTo>
                  <a:lnTo>
                    <a:pt x="58166" y="23012"/>
                  </a:lnTo>
                  <a:lnTo>
                    <a:pt x="58178" y="22504"/>
                  </a:lnTo>
                  <a:lnTo>
                    <a:pt x="58204" y="22250"/>
                  </a:lnTo>
                  <a:lnTo>
                    <a:pt x="58547" y="22250"/>
                  </a:lnTo>
                  <a:lnTo>
                    <a:pt x="58547" y="22123"/>
                  </a:lnTo>
                  <a:lnTo>
                    <a:pt x="58547" y="21234"/>
                  </a:lnTo>
                  <a:lnTo>
                    <a:pt x="58140" y="21234"/>
                  </a:lnTo>
                  <a:lnTo>
                    <a:pt x="58140" y="21615"/>
                  </a:lnTo>
                  <a:lnTo>
                    <a:pt x="57696" y="21615"/>
                  </a:lnTo>
                  <a:lnTo>
                    <a:pt x="57975" y="21488"/>
                  </a:lnTo>
                  <a:lnTo>
                    <a:pt x="58140" y="21615"/>
                  </a:lnTo>
                  <a:lnTo>
                    <a:pt x="58140" y="21234"/>
                  </a:lnTo>
                  <a:lnTo>
                    <a:pt x="57658" y="21234"/>
                  </a:lnTo>
                  <a:lnTo>
                    <a:pt x="57327" y="21234"/>
                  </a:lnTo>
                  <a:lnTo>
                    <a:pt x="58699" y="20345"/>
                  </a:lnTo>
                  <a:lnTo>
                    <a:pt x="55841" y="20345"/>
                  </a:lnTo>
                  <a:lnTo>
                    <a:pt x="55689" y="20408"/>
                  </a:lnTo>
                  <a:lnTo>
                    <a:pt x="56045" y="20853"/>
                  </a:lnTo>
                  <a:lnTo>
                    <a:pt x="55880" y="21234"/>
                  </a:lnTo>
                  <a:lnTo>
                    <a:pt x="55321" y="21234"/>
                  </a:lnTo>
                  <a:lnTo>
                    <a:pt x="55105" y="20662"/>
                  </a:lnTo>
                  <a:lnTo>
                    <a:pt x="54660" y="20853"/>
                  </a:lnTo>
                  <a:lnTo>
                    <a:pt x="54102" y="20853"/>
                  </a:lnTo>
                  <a:lnTo>
                    <a:pt x="55689" y="21615"/>
                  </a:lnTo>
                  <a:lnTo>
                    <a:pt x="55130" y="21615"/>
                  </a:lnTo>
                  <a:lnTo>
                    <a:pt x="55130" y="23139"/>
                  </a:lnTo>
                  <a:lnTo>
                    <a:pt x="55054" y="23012"/>
                  </a:lnTo>
                  <a:lnTo>
                    <a:pt x="55130" y="23139"/>
                  </a:lnTo>
                  <a:lnTo>
                    <a:pt x="55130" y="21615"/>
                  </a:lnTo>
                  <a:lnTo>
                    <a:pt x="54571" y="21615"/>
                  </a:lnTo>
                  <a:lnTo>
                    <a:pt x="54622" y="22313"/>
                  </a:lnTo>
                  <a:lnTo>
                    <a:pt x="54330" y="22631"/>
                  </a:lnTo>
                  <a:lnTo>
                    <a:pt x="54978" y="22885"/>
                  </a:lnTo>
                  <a:lnTo>
                    <a:pt x="54571" y="23266"/>
                  </a:lnTo>
                  <a:lnTo>
                    <a:pt x="55283" y="23520"/>
                  </a:lnTo>
                  <a:lnTo>
                    <a:pt x="55232" y="23342"/>
                  </a:lnTo>
                  <a:lnTo>
                    <a:pt x="55384" y="23520"/>
                  </a:lnTo>
                  <a:lnTo>
                    <a:pt x="56362" y="23901"/>
                  </a:lnTo>
                  <a:lnTo>
                    <a:pt x="56273" y="24028"/>
                  </a:lnTo>
                  <a:lnTo>
                    <a:pt x="56032" y="24409"/>
                  </a:lnTo>
                  <a:lnTo>
                    <a:pt x="55384" y="24409"/>
                  </a:lnTo>
                  <a:lnTo>
                    <a:pt x="55003" y="24333"/>
                  </a:lnTo>
                  <a:lnTo>
                    <a:pt x="54876" y="24307"/>
                  </a:lnTo>
                  <a:lnTo>
                    <a:pt x="54775" y="24663"/>
                  </a:lnTo>
                  <a:lnTo>
                    <a:pt x="55245" y="24472"/>
                  </a:lnTo>
                  <a:lnTo>
                    <a:pt x="55626" y="24663"/>
                  </a:lnTo>
                  <a:lnTo>
                    <a:pt x="55867" y="24663"/>
                  </a:lnTo>
                  <a:lnTo>
                    <a:pt x="57658" y="24663"/>
                  </a:lnTo>
                  <a:lnTo>
                    <a:pt x="58026" y="24663"/>
                  </a:lnTo>
                  <a:lnTo>
                    <a:pt x="53987" y="24790"/>
                  </a:lnTo>
                  <a:lnTo>
                    <a:pt x="55054" y="25552"/>
                  </a:lnTo>
                  <a:lnTo>
                    <a:pt x="58813" y="25552"/>
                  </a:lnTo>
                  <a:lnTo>
                    <a:pt x="58750" y="24282"/>
                  </a:lnTo>
                  <a:lnTo>
                    <a:pt x="58394" y="24409"/>
                  </a:lnTo>
                  <a:lnTo>
                    <a:pt x="58026" y="24409"/>
                  </a:lnTo>
                  <a:lnTo>
                    <a:pt x="58102" y="23901"/>
                  </a:lnTo>
                  <a:lnTo>
                    <a:pt x="58191" y="23774"/>
                  </a:lnTo>
                  <a:lnTo>
                    <a:pt x="58597" y="23774"/>
                  </a:lnTo>
                  <a:lnTo>
                    <a:pt x="58597" y="24028"/>
                  </a:lnTo>
                  <a:lnTo>
                    <a:pt x="58801" y="24028"/>
                  </a:lnTo>
                  <a:lnTo>
                    <a:pt x="59004" y="23901"/>
                  </a:lnTo>
                  <a:close/>
                </a:path>
                <a:path w="66039" h="100965">
                  <a:moveTo>
                    <a:pt x="59232" y="48920"/>
                  </a:moveTo>
                  <a:lnTo>
                    <a:pt x="56108" y="48920"/>
                  </a:lnTo>
                  <a:lnTo>
                    <a:pt x="56070" y="49301"/>
                  </a:lnTo>
                  <a:lnTo>
                    <a:pt x="58877" y="49047"/>
                  </a:lnTo>
                  <a:lnTo>
                    <a:pt x="59232" y="48920"/>
                  </a:lnTo>
                  <a:close/>
                </a:path>
                <a:path w="66039" h="100965">
                  <a:moveTo>
                    <a:pt x="59423" y="81051"/>
                  </a:moveTo>
                  <a:lnTo>
                    <a:pt x="59309" y="80797"/>
                  </a:lnTo>
                  <a:lnTo>
                    <a:pt x="58953" y="81051"/>
                  </a:lnTo>
                  <a:lnTo>
                    <a:pt x="59423" y="81051"/>
                  </a:lnTo>
                  <a:close/>
                </a:path>
                <a:path w="66039" h="100965">
                  <a:moveTo>
                    <a:pt x="59588" y="80670"/>
                  </a:moveTo>
                  <a:lnTo>
                    <a:pt x="59359" y="80670"/>
                  </a:lnTo>
                  <a:lnTo>
                    <a:pt x="59537" y="80797"/>
                  </a:lnTo>
                  <a:lnTo>
                    <a:pt x="59588" y="80670"/>
                  </a:lnTo>
                  <a:close/>
                </a:path>
                <a:path w="66039" h="100965">
                  <a:moveTo>
                    <a:pt x="59613" y="69113"/>
                  </a:moveTo>
                  <a:lnTo>
                    <a:pt x="57861" y="69113"/>
                  </a:lnTo>
                  <a:lnTo>
                    <a:pt x="57835" y="69240"/>
                  </a:lnTo>
                  <a:lnTo>
                    <a:pt x="58712" y="69240"/>
                  </a:lnTo>
                  <a:lnTo>
                    <a:pt x="59613" y="69113"/>
                  </a:lnTo>
                  <a:close/>
                </a:path>
                <a:path w="66039" h="100965">
                  <a:moveTo>
                    <a:pt x="59651" y="82397"/>
                  </a:moveTo>
                  <a:lnTo>
                    <a:pt x="59524" y="82359"/>
                  </a:lnTo>
                  <a:lnTo>
                    <a:pt x="59156" y="81749"/>
                  </a:lnTo>
                  <a:lnTo>
                    <a:pt x="59207" y="82359"/>
                  </a:lnTo>
                  <a:lnTo>
                    <a:pt x="59359" y="82397"/>
                  </a:lnTo>
                  <a:lnTo>
                    <a:pt x="59563" y="82842"/>
                  </a:lnTo>
                  <a:lnTo>
                    <a:pt x="59651" y="82397"/>
                  </a:lnTo>
                  <a:close/>
                </a:path>
                <a:path w="66039" h="100965">
                  <a:moveTo>
                    <a:pt x="59664" y="74701"/>
                  </a:moveTo>
                  <a:lnTo>
                    <a:pt x="58102" y="74701"/>
                  </a:lnTo>
                  <a:lnTo>
                    <a:pt x="57289" y="75082"/>
                  </a:lnTo>
                  <a:lnTo>
                    <a:pt x="57696" y="75082"/>
                  </a:lnTo>
                  <a:lnTo>
                    <a:pt x="58470" y="74828"/>
                  </a:lnTo>
                  <a:lnTo>
                    <a:pt x="59664" y="74701"/>
                  </a:lnTo>
                  <a:close/>
                </a:path>
                <a:path w="66039" h="100965">
                  <a:moveTo>
                    <a:pt x="59918" y="34950"/>
                  </a:moveTo>
                  <a:lnTo>
                    <a:pt x="59715" y="34950"/>
                  </a:lnTo>
                  <a:lnTo>
                    <a:pt x="59156" y="34188"/>
                  </a:lnTo>
                  <a:lnTo>
                    <a:pt x="59321" y="34188"/>
                  </a:lnTo>
                  <a:lnTo>
                    <a:pt x="59245" y="34061"/>
                  </a:lnTo>
                  <a:lnTo>
                    <a:pt x="58915" y="33553"/>
                  </a:lnTo>
                  <a:lnTo>
                    <a:pt x="55295" y="33807"/>
                  </a:lnTo>
                  <a:lnTo>
                    <a:pt x="55384" y="34061"/>
                  </a:lnTo>
                  <a:lnTo>
                    <a:pt x="54571" y="34061"/>
                  </a:lnTo>
                  <a:lnTo>
                    <a:pt x="54648" y="34188"/>
                  </a:lnTo>
                  <a:lnTo>
                    <a:pt x="54851" y="34569"/>
                  </a:lnTo>
                  <a:lnTo>
                    <a:pt x="54686" y="34569"/>
                  </a:lnTo>
                  <a:lnTo>
                    <a:pt x="54406" y="34950"/>
                  </a:lnTo>
                  <a:lnTo>
                    <a:pt x="54241" y="34950"/>
                  </a:lnTo>
                  <a:lnTo>
                    <a:pt x="54038" y="35458"/>
                  </a:lnTo>
                  <a:lnTo>
                    <a:pt x="55092" y="35966"/>
                  </a:lnTo>
                  <a:lnTo>
                    <a:pt x="54813" y="36601"/>
                  </a:lnTo>
                  <a:lnTo>
                    <a:pt x="58635" y="36601"/>
                  </a:lnTo>
                  <a:lnTo>
                    <a:pt x="58762" y="36728"/>
                  </a:lnTo>
                  <a:lnTo>
                    <a:pt x="59118" y="36601"/>
                  </a:lnTo>
                  <a:lnTo>
                    <a:pt x="58801" y="36347"/>
                  </a:lnTo>
                  <a:lnTo>
                    <a:pt x="59918" y="34950"/>
                  </a:lnTo>
                  <a:close/>
                </a:path>
                <a:path w="66039" h="100965">
                  <a:moveTo>
                    <a:pt x="60299" y="83502"/>
                  </a:moveTo>
                  <a:lnTo>
                    <a:pt x="59651" y="83540"/>
                  </a:lnTo>
                  <a:lnTo>
                    <a:pt x="59893" y="83743"/>
                  </a:lnTo>
                  <a:lnTo>
                    <a:pt x="60020" y="83578"/>
                  </a:lnTo>
                  <a:lnTo>
                    <a:pt x="60299" y="83502"/>
                  </a:lnTo>
                  <a:close/>
                </a:path>
                <a:path w="66039" h="100965">
                  <a:moveTo>
                    <a:pt x="60299" y="81559"/>
                  </a:moveTo>
                  <a:lnTo>
                    <a:pt x="59956" y="81178"/>
                  </a:lnTo>
                  <a:lnTo>
                    <a:pt x="59766" y="81051"/>
                  </a:lnTo>
                  <a:lnTo>
                    <a:pt x="59626" y="81178"/>
                  </a:lnTo>
                  <a:lnTo>
                    <a:pt x="59410" y="81178"/>
                  </a:lnTo>
                  <a:lnTo>
                    <a:pt x="59207" y="81559"/>
                  </a:lnTo>
                  <a:lnTo>
                    <a:pt x="59461" y="81330"/>
                  </a:lnTo>
                  <a:lnTo>
                    <a:pt x="59563" y="81559"/>
                  </a:lnTo>
                  <a:lnTo>
                    <a:pt x="60299" y="81559"/>
                  </a:lnTo>
                  <a:close/>
                </a:path>
                <a:path w="66039" h="100965">
                  <a:moveTo>
                    <a:pt x="60299" y="56032"/>
                  </a:moveTo>
                  <a:lnTo>
                    <a:pt x="59524" y="56032"/>
                  </a:lnTo>
                  <a:lnTo>
                    <a:pt x="59626" y="56159"/>
                  </a:lnTo>
                  <a:lnTo>
                    <a:pt x="59931" y="56413"/>
                  </a:lnTo>
                  <a:lnTo>
                    <a:pt x="60299" y="56032"/>
                  </a:lnTo>
                  <a:close/>
                </a:path>
                <a:path w="66039" h="100965">
                  <a:moveTo>
                    <a:pt x="60464" y="45618"/>
                  </a:moveTo>
                  <a:lnTo>
                    <a:pt x="59931" y="45872"/>
                  </a:lnTo>
                  <a:lnTo>
                    <a:pt x="56464" y="45872"/>
                  </a:lnTo>
                  <a:lnTo>
                    <a:pt x="56642" y="46126"/>
                  </a:lnTo>
                  <a:lnTo>
                    <a:pt x="59969" y="46126"/>
                  </a:lnTo>
                  <a:lnTo>
                    <a:pt x="60223" y="45872"/>
                  </a:lnTo>
                  <a:lnTo>
                    <a:pt x="60464" y="45618"/>
                  </a:lnTo>
                  <a:close/>
                </a:path>
                <a:path w="66039" h="100965">
                  <a:moveTo>
                    <a:pt x="60477" y="46634"/>
                  </a:moveTo>
                  <a:lnTo>
                    <a:pt x="59855" y="46253"/>
                  </a:lnTo>
                  <a:lnTo>
                    <a:pt x="56311" y="46253"/>
                  </a:lnTo>
                  <a:lnTo>
                    <a:pt x="56222" y="46126"/>
                  </a:lnTo>
                  <a:lnTo>
                    <a:pt x="56134" y="46253"/>
                  </a:lnTo>
                  <a:lnTo>
                    <a:pt x="55854" y="46634"/>
                  </a:lnTo>
                  <a:lnTo>
                    <a:pt x="60477" y="46634"/>
                  </a:lnTo>
                  <a:close/>
                </a:path>
                <a:path w="66039" h="100965">
                  <a:moveTo>
                    <a:pt x="60629" y="54127"/>
                  </a:moveTo>
                  <a:lnTo>
                    <a:pt x="59969" y="54127"/>
                  </a:lnTo>
                  <a:lnTo>
                    <a:pt x="59867" y="53238"/>
                  </a:lnTo>
                  <a:lnTo>
                    <a:pt x="59791" y="52603"/>
                  </a:lnTo>
                  <a:lnTo>
                    <a:pt x="59004" y="52603"/>
                  </a:lnTo>
                  <a:lnTo>
                    <a:pt x="59918" y="52222"/>
                  </a:lnTo>
                  <a:lnTo>
                    <a:pt x="59563" y="52222"/>
                  </a:lnTo>
                  <a:lnTo>
                    <a:pt x="59486" y="51968"/>
                  </a:lnTo>
                  <a:lnTo>
                    <a:pt x="60058" y="50952"/>
                  </a:lnTo>
                  <a:lnTo>
                    <a:pt x="59283" y="51587"/>
                  </a:lnTo>
                  <a:lnTo>
                    <a:pt x="59359" y="51460"/>
                  </a:lnTo>
                  <a:lnTo>
                    <a:pt x="59423" y="51333"/>
                  </a:lnTo>
                  <a:lnTo>
                    <a:pt x="59918" y="50444"/>
                  </a:lnTo>
                  <a:lnTo>
                    <a:pt x="58547" y="50444"/>
                  </a:lnTo>
                  <a:lnTo>
                    <a:pt x="59931" y="49682"/>
                  </a:lnTo>
                  <a:lnTo>
                    <a:pt x="59486" y="49187"/>
                  </a:lnTo>
                  <a:lnTo>
                    <a:pt x="59245" y="49428"/>
                  </a:lnTo>
                  <a:lnTo>
                    <a:pt x="59118" y="49301"/>
                  </a:lnTo>
                  <a:lnTo>
                    <a:pt x="56032" y="49428"/>
                  </a:lnTo>
                  <a:lnTo>
                    <a:pt x="55905" y="50444"/>
                  </a:lnTo>
                  <a:lnTo>
                    <a:pt x="56642" y="51333"/>
                  </a:lnTo>
                  <a:lnTo>
                    <a:pt x="56565" y="52095"/>
                  </a:lnTo>
                  <a:lnTo>
                    <a:pt x="57010" y="51727"/>
                  </a:lnTo>
                  <a:lnTo>
                    <a:pt x="57213" y="52222"/>
                  </a:lnTo>
                  <a:lnTo>
                    <a:pt x="58191" y="52222"/>
                  </a:lnTo>
                  <a:lnTo>
                    <a:pt x="56235" y="53238"/>
                  </a:lnTo>
                  <a:lnTo>
                    <a:pt x="57086" y="53746"/>
                  </a:lnTo>
                  <a:lnTo>
                    <a:pt x="56438" y="53746"/>
                  </a:lnTo>
                  <a:lnTo>
                    <a:pt x="57010" y="54508"/>
                  </a:lnTo>
                  <a:lnTo>
                    <a:pt x="57619" y="54889"/>
                  </a:lnTo>
                  <a:lnTo>
                    <a:pt x="57213" y="55524"/>
                  </a:lnTo>
                  <a:lnTo>
                    <a:pt x="57658" y="55143"/>
                  </a:lnTo>
                  <a:lnTo>
                    <a:pt x="58229" y="55524"/>
                  </a:lnTo>
                  <a:lnTo>
                    <a:pt x="59931" y="55524"/>
                  </a:lnTo>
                  <a:lnTo>
                    <a:pt x="60223" y="55270"/>
                  </a:lnTo>
                  <a:lnTo>
                    <a:pt x="60363" y="55524"/>
                  </a:lnTo>
                  <a:lnTo>
                    <a:pt x="60413" y="55270"/>
                  </a:lnTo>
                  <a:lnTo>
                    <a:pt x="60439" y="55143"/>
                  </a:lnTo>
                  <a:lnTo>
                    <a:pt x="60553" y="54508"/>
                  </a:lnTo>
                  <a:lnTo>
                    <a:pt x="60629" y="54127"/>
                  </a:lnTo>
                  <a:close/>
                </a:path>
                <a:path w="66039" h="100965">
                  <a:moveTo>
                    <a:pt x="60629" y="31648"/>
                  </a:moveTo>
                  <a:lnTo>
                    <a:pt x="58750" y="31394"/>
                  </a:lnTo>
                  <a:lnTo>
                    <a:pt x="58661" y="31267"/>
                  </a:lnTo>
                  <a:lnTo>
                    <a:pt x="58267" y="30759"/>
                  </a:lnTo>
                  <a:lnTo>
                    <a:pt x="58191" y="31648"/>
                  </a:lnTo>
                  <a:lnTo>
                    <a:pt x="57734" y="31013"/>
                  </a:lnTo>
                  <a:lnTo>
                    <a:pt x="57454" y="30632"/>
                  </a:lnTo>
                  <a:lnTo>
                    <a:pt x="57365" y="30759"/>
                  </a:lnTo>
                  <a:lnTo>
                    <a:pt x="57175" y="31013"/>
                  </a:lnTo>
                  <a:lnTo>
                    <a:pt x="57086" y="30759"/>
                  </a:lnTo>
                  <a:lnTo>
                    <a:pt x="57048" y="30632"/>
                  </a:lnTo>
                  <a:lnTo>
                    <a:pt x="57454" y="30632"/>
                  </a:lnTo>
                  <a:lnTo>
                    <a:pt x="58674" y="30632"/>
                  </a:lnTo>
                  <a:lnTo>
                    <a:pt x="58597" y="30505"/>
                  </a:lnTo>
                  <a:lnTo>
                    <a:pt x="58343" y="30124"/>
                  </a:lnTo>
                  <a:lnTo>
                    <a:pt x="58102" y="29743"/>
                  </a:lnTo>
                  <a:lnTo>
                    <a:pt x="57937" y="29489"/>
                  </a:lnTo>
                  <a:lnTo>
                    <a:pt x="58597" y="29489"/>
                  </a:lnTo>
                  <a:lnTo>
                    <a:pt x="58508" y="28600"/>
                  </a:lnTo>
                  <a:lnTo>
                    <a:pt x="57785" y="28600"/>
                  </a:lnTo>
                  <a:lnTo>
                    <a:pt x="57785" y="30505"/>
                  </a:lnTo>
                  <a:lnTo>
                    <a:pt x="57200" y="30505"/>
                  </a:lnTo>
                  <a:lnTo>
                    <a:pt x="57658" y="30124"/>
                  </a:lnTo>
                  <a:lnTo>
                    <a:pt x="57785" y="30505"/>
                  </a:lnTo>
                  <a:lnTo>
                    <a:pt x="57785" y="28600"/>
                  </a:lnTo>
                  <a:lnTo>
                    <a:pt x="56032" y="28600"/>
                  </a:lnTo>
                  <a:lnTo>
                    <a:pt x="56032" y="29743"/>
                  </a:lnTo>
                  <a:lnTo>
                    <a:pt x="55968" y="29921"/>
                  </a:lnTo>
                  <a:lnTo>
                    <a:pt x="55968" y="32156"/>
                  </a:lnTo>
                  <a:lnTo>
                    <a:pt x="55549" y="32537"/>
                  </a:lnTo>
                  <a:lnTo>
                    <a:pt x="55118" y="32537"/>
                  </a:lnTo>
                  <a:lnTo>
                    <a:pt x="54775" y="32410"/>
                  </a:lnTo>
                  <a:lnTo>
                    <a:pt x="55181" y="32156"/>
                  </a:lnTo>
                  <a:lnTo>
                    <a:pt x="55816" y="32156"/>
                  </a:lnTo>
                  <a:lnTo>
                    <a:pt x="55968" y="32156"/>
                  </a:lnTo>
                  <a:lnTo>
                    <a:pt x="55968" y="29921"/>
                  </a:lnTo>
                  <a:lnTo>
                    <a:pt x="55702" y="30632"/>
                  </a:lnTo>
                  <a:lnTo>
                    <a:pt x="55092" y="30302"/>
                  </a:lnTo>
                  <a:lnTo>
                    <a:pt x="56032" y="29743"/>
                  </a:lnTo>
                  <a:lnTo>
                    <a:pt x="56032" y="28600"/>
                  </a:lnTo>
                  <a:lnTo>
                    <a:pt x="55168" y="28600"/>
                  </a:lnTo>
                  <a:lnTo>
                    <a:pt x="54444" y="29083"/>
                  </a:lnTo>
                  <a:lnTo>
                    <a:pt x="54610" y="28600"/>
                  </a:lnTo>
                  <a:lnTo>
                    <a:pt x="54165" y="28600"/>
                  </a:lnTo>
                  <a:lnTo>
                    <a:pt x="54279" y="29235"/>
                  </a:lnTo>
                  <a:lnTo>
                    <a:pt x="54330" y="29489"/>
                  </a:lnTo>
                  <a:lnTo>
                    <a:pt x="54406" y="29235"/>
                  </a:lnTo>
                  <a:lnTo>
                    <a:pt x="55257" y="29235"/>
                  </a:lnTo>
                  <a:lnTo>
                    <a:pt x="55460" y="29489"/>
                  </a:lnTo>
                  <a:lnTo>
                    <a:pt x="54978" y="29489"/>
                  </a:lnTo>
                  <a:lnTo>
                    <a:pt x="54914" y="29743"/>
                  </a:lnTo>
                  <a:lnTo>
                    <a:pt x="54787" y="30251"/>
                  </a:lnTo>
                  <a:lnTo>
                    <a:pt x="54737" y="30505"/>
                  </a:lnTo>
                  <a:lnTo>
                    <a:pt x="55041" y="30327"/>
                  </a:lnTo>
                  <a:lnTo>
                    <a:pt x="55118" y="30505"/>
                  </a:lnTo>
                  <a:lnTo>
                    <a:pt x="55168" y="30632"/>
                  </a:lnTo>
                  <a:lnTo>
                    <a:pt x="54648" y="30632"/>
                  </a:lnTo>
                  <a:lnTo>
                    <a:pt x="54724" y="30759"/>
                  </a:lnTo>
                  <a:lnTo>
                    <a:pt x="55016" y="31267"/>
                  </a:lnTo>
                  <a:lnTo>
                    <a:pt x="54889" y="31775"/>
                  </a:lnTo>
                  <a:lnTo>
                    <a:pt x="55791" y="31775"/>
                  </a:lnTo>
                  <a:lnTo>
                    <a:pt x="55803" y="32029"/>
                  </a:lnTo>
                  <a:lnTo>
                    <a:pt x="54686" y="32029"/>
                  </a:lnTo>
                  <a:lnTo>
                    <a:pt x="54584" y="32156"/>
                  </a:lnTo>
                  <a:lnTo>
                    <a:pt x="54368" y="32410"/>
                  </a:lnTo>
                  <a:lnTo>
                    <a:pt x="54457" y="32537"/>
                  </a:lnTo>
                  <a:lnTo>
                    <a:pt x="54648" y="32791"/>
                  </a:lnTo>
                  <a:lnTo>
                    <a:pt x="54991" y="33045"/>
                  </a:lnTo>
                  <a:lnTo>
                    <a:pt x="55499" y="33553"/>
                  </a:lnTo>
                  <a:lnTo>
                    <a:pt x="58750" y="33299"/>
                  </a:lnTo>
                  <a:lnTo>
                    <a:pt x="59613" y="32537"/>
                  </a:lnTo>
                  <a:lnTo>
                    <a:pt x="60629" y="31648"/>
                  </a:lnTo>
                  <a:close/>
                </a:path>
                <a:path w="66039" h="100965">
                  <a:moveTo>
                    <a:pt x="60744" y="42316"/>
                  </a:moveTo>
                  <a:lnTo>
                    <a:pt x="58915" y="41173"/>
                  </a:lnTo>
                  <a:lnTo>
                    <a:pt x="58102" y="40665"/>
                  </a:lnTo>
                  <a:lnTo>
                    <a:pt x="59690" y="40665"/>
                  </a:lnTo>
                  <a:lnTo>
                    <a:pt x="59563" y="39903"/>
                  </a:lnTo>
                  <a:lnTo>
                    <a:pt x="59512" y="39522"/>
                  </a:lnTo>
                  <a:lnTo>
                    <a:pt x="59550" y="39776"/>
                  </a:lnTo>
                  <a:lnTo>
                    <a:pt x="59677" y="39776"/>
                  </a:lnTo>
                  <a:lnTo>
                    <a:pt x="59702" y="39522"/>
                  </a:lnTo>
                  <a:lnTo>
                    <a:pt x="59728" y="38887"/>
                  </a:lnTo>
                  <a:lnTo>
                    <a:pt x="58953" y="38506"/>
                  </a:lnTo>
                  <a:lnTo>
                    <a:pt x="59207" y="38506"/>
                  </a:lnTo>
                  <a:lnTo>
                    <a:pt x="59524" y="37490"/>
                  </a:lnTo>
                  <a:lnTo>
                    <a:pt x="58762" y="36728"/>
                  </a:lnTo>
                  <a:lnTo>
                    <a:pt x="54978" y="36728"/>
                  </a:lnTo>
                  <a:lnTo>
                    <a:pt x="54864" y="37490"/>
                  </a:lnTo>
                  <a:lnTo>
                    <a:pt x="54533" y="37871"/>
                  </a:lnTo>
                  <a:lnTo>
                    <a:pt x="55003" y="38506"/>
                  </a:lnTo>
                  <a:lnTo>
                    <a:pt x="55257" y="38506"/>
                  </a:lnTo>
                  <a:lnTo>
                    <a:pt x="54635" y="38887"/>
                  </a:lnTo>
                  <a:lnTo>
                    <a:pt x="54356" y="38887"/>
                  </a:lnTo>
                  <a:lnTo>
                    <a:pt x="54597" y="39522"/>
                  </a:lnTo>
                  <a:lnTo>
                    <a:pt x="54000" y="39573"/>
                  </a:lnTo>
                  <a:lnTo>
                    <a:pt x="54025" y="39738"/>
                  </a:lnTo>
                  <a:lnTo>
                    <a:pt x="54737" y="39497"/>
                  </a:lnTo>
                  <a:lnTo>
                    <a:pt x="54610" y="39509"/>
                  </a:lnTo>
                  <a:lnTo>
                    <a:pt x="55016" y="38887"/>
                  </a:lnTo>
                  <a:lnTo>
                    <a:pt x="55283" y="38569"/>
                  </a:lnTo>
                  <a:lnTo>
                    <a:pt x="55867" y="39903"/>
                  </a:lnTo>
                  <a:lnTo>
                    <a:pt x="55422" y="39776"/>
                  </a:lnTo>
                  <a:lnTo>
                    <a:pt x="54813" y="39776"/>
                  </a:lnTo>
                  <a:lnTo>
                    <a:pt x="55956" y="40538"/>
                  </a:lnTo>
                  <a:lnTo>
                    <a:pt x="55841" y="40665"/>
                  </a:lnTo>
                  <a:lnTo>
                    <a:pt x="55422" y="41173"/>
                  </a:lnTo>
                  <a:lnTo>
                    <a:pt x="55295" y="40665"/>
                  </a:lnTo>
                  <a:lnTo>
                    <a:pt x="54165" y="42316"/>
                  </a:lnTo>
                  <a:lnTo>
                    <a:pt x="55295" y="42316"/>
                  </a:lnTo>
                  <a:lnTo>
                    <a:pt x="55549" y="42316"/>
                  </a:lnTo>
                  <a:lnTo>
                    <a:pt x="55257" y="42697"/>
                  </a:lnTo>
                  <a:lnTo>
                    <a:pt x="55295" y="42316"/>
                  </a:lnTo>
                  <a:lnTo>
                    <a:pt x="54571" y="43078"/>
                  </a:lnTo>
                  <a:lnTo>
                    <a:pt x="56184" y="42837"/>
                  </a:lnTo>
                  <a:lnTo>
                    <a:pt x="56159" y="43078"/>
                  </a:lnTo>
                  <a:lnTo>
                    <a:pt x="56070" y="43586"/>
                  </a:lnTo>
                  <a:lnTo>
                    <a:pt x="55994" y="43840"/>
                  </a:lnTo>
                  <a:lnTo>
                    <a:pt x="55626" y="43840"/>
                  </a:lnTo>
                  <a:lnTo>
                    <a:pt x="55994" y="44348"/>
                  </a:lnTo>
                  <a:lnTo>
                    <a:pt x="55753" y="44348"/>
                  </a:lnTo>
                  <a:lnTo>
                    <a:pt x="55765" y="44475"/>
                  </a:lnTo>
                  <a:lnTo>
                    <a:pt x="55892" y="45110"/>
                  </a:lnTo>
                  <a:lnTo>
                    <a:pt x="55905" y="45237"/>
                  </a:lnTo>
                  <a:lnTo>
                    <a:pt x="56426" y="45618"/>
                  </a:lnTo>
                  <a:lnTo>
                    <a:pt x="56273" y="45618"/>
                  </a:lnTo>
                  <a:lnTo>
                    <a:pt x="56438" y="45745"/>
                  </a:lnTo>
                  <a:lnTo>
                    <a:pt x="56603" y="45745"/>
                  </a:lnTo>
                  <a:lnTo>
                    <a:pt x="59829" y="45745"/>
                  </a:lnTo>
                  <a:lnTo>
                    <a:pt x="59728" y="45618"/>
                  </a:lnTo>
                  <a:lnTo>
                    <a:pt x="59613" y="45110"/>
                  </a:lnTo>
                  <a:lnTo>
                    <a:pt x="60667" y="44348"/>
                  </a:lnTo>
                  <a:lnTo>
                    <a:pt x="59474" y="43840"/>
                  </a:lnTo>
                  <a:lnTo>
                    <a:pt x="59893" y="43840"/>
                  </a:lnTo>
                  <a:lnTo>
                    <a:pt x="59728" y="43586"/>
                  </a:lnTo>
                  <a:lnTo>
                    <a:pt x="59499" y="42697"/>
                  </a:lnTo>
                  <a:lnTo>
                    <a:pt x="59080" y="42697"/>
                  </a:lnTo>
                  <a:lnTo>
                    <a:pt x="60744" y="42316"/>
                  </a:lnTo>
                  <a:close/>
                </a:path>
                <a:path w="66039" h="100965">
                  <a:moveTo>
                    <a:pt x="60909" y="86131"/>
                  </a:moveTo>
                  <a:lnTo>
                    <a:pt x="60629" y="86131"/>
                  </a:lnTo>
                  <a:lnTo>
                    <a:pt x="60833" y="86385"/>
                  </a:lnTo>
                  <a:lnTo>
                    <a:pt x="60909" y="86131"/>
                  </a:lnTo>
                  <a:close/>
                </a:path>
                <a:path w="66039" h="100965">
                  <a:moveTo>
                    <a:pt x="61112" y="87845"/>
                  </a:moveTo>
                  <a:lnTo>
                    <a:pt x="61036" y="88290"/>
                  </a:lnTo>
                  <a:lnTo>
                    <a:pt x="61112" y="88163"/>
                  </a:lnTo>
                  <a:lnTo>
                    <a:pt x="61112" y="87845"/>
                  </a:lnTo>
                  <a:close/>
                </a:path>
                <a:path w="66039" h="100965">
                  <a:moveTo>
                    <a:pt x="61480" y="86131"/>
                  </a:moveTo>
                  <a:lnTo>
                    <a:pt x="61442" y="86004"/>
                  </a:lnTo>
                  <a:lnTo>
                    <a:pt x="60947" y="86004"/>
                  </a:lnTo>
                  <a:lnTo>
                    <a:pt x="60909" y="86131"/>
                  </a:lnTo>
                  <a:lnTo>
                    <a:pt x="61480" y="86131"/>
                  </a:lnTo>
                  <a:close/>
                </a:path>
                <a:path w="66039" h="100965">
                  <a:moveTo>
                    <a:pt x="61518" y="47269"/>
                  </a:moveTo>
                  <a:lnTo>
                    <a:pt x="61112" y="47015"/>
                  </a:lnTo>
                  <a:lnTo>
                    <a:pt x="60896" y="46888"/>
                  </a:lnTo>
                  <a:lnTo>
                    <a:pt x="56273" y="46888"/>
                  </a:lnTo>
                  <a:lnTo>
                    <a:pt x="56197" y="47015"/>
                  </a:lnTo>
                  <a:lnTo>
                    <a:pt x="56095" y="47142"/>
                  </a:lnTo>
                  <a:lnTo>
                    <a:pt x="56070" y="47015"/>
                  </a:lnTo>
                  <a:lnTo>
                    <a:pt x="55930" y="47015"/>
                  </a:lnTo>
                  <a:lnTo>
                    <a:pt x="55587" y="47015"/>
                  </a:lnTo>
                  <a:lnTo>
                    <a:pt x="55295" y="47015"/>
                  </a:lnTo>
                  <a:lnTo>
                    <a:pt x="55486" y="46786"/>
                  </a:lnTo>
                  <a:lnTo>
                    <a:pt x="55587" y="47015"/>
                  </a:lnTo>
                  <a:lnTo>
                    <a:pt x="55676" y="46888"/>
                  </a:lnTo>
                  <a:lnTo>
                    <a:pt x="55854" y="46634"/>
                  </a:lnTo>
                  <a:lnTo>
                    <a:pt x="55626" y="46634"/>
                  </a:lnTo>
                  <a:lnTo>
                    <a:pt x="55435" y="46634"/>
                  </a:lnTo>
                  <a:lnTo>
                    <a:pt x="55384" y="46507"/>
                  </a:lnTo>
                  <a:lnTo>
                    <a:pt x="54610" y="46888"/>
                  </a:lnTo>
                  <a:lnTo>
                    <a:pt x="54927" y="47155"/>
                  </a:lnTo>
                  <a:lnTo>
                    <a:pt x="54775" y="47015"/>
                  </a:lnTo>
                  <a:lnTo>
                    <a:pt x="55029" y="47015"/>
                  </a:lnTo>
                  <a:lnTo>
                    <a:pt x="54927" y="47155"/>
                  </a:lnTo>
                  <a:lnTo>
                    <a:pt x="54673" y="47523"/>
                  </a:lnTo>
                  <a:lnTo>
                    <a:pt x="54737" y="47650"/>
                  </a:lnTo>
                  <a:lnTo>
                    <a:pt x="54838" y="47523"/>
                  </a:lnTo>
                  <a:lnTo>
                    <a:pt x="55092" y="47269"/>
                  </a:lnTo>
                  <a:lnTo>
                    <a:pt x="55994" y="47269"/>
                  </a:lnTo>
                  <a:lnTo>
                    <a:pt x="56057" y="47650"/>
                  </a:lnTo>
                  <a:lnTo>
                    <a:pt x="55651" y="47650"/>
                  </a:lnTo>
                  <a:lnTo>
                    <a:pt x="55829" y="48031"/>
                  </a:lnTo>
                  <a:lnTo>
                    <a:pt x="55905" y="48412"/>
                  </a:lnTo>
                  <a:lnTo>
                    <a:pt x="55257" y="48412"/>
                  </a:lnTo>
                  <a:lnTo>
                    <a:pt x="55460" y="48793"/>
                  </a:lnTo>
                  <a:lnTo>
                    <a:pt x="59575" y="48793"/>
                  </a:lnTo>
                  <a:lnTo>
                    <a:pt x="60629" y="48412"/>
                  </a:lnTo>
                  <a:lnTo>
                    <a:pt x="60706" y="48031"/>
                  </a:lnTo>
                  <a:lnTo>
                    <a:pt x="60972" y="48031"/>
                  </a:lnTo>
                  <a:lnTo>
                    <a:pt x="61302" y="47650"/>
                  </a:lnTo>
                  <a:lnTo>
                    <a:pt x="61315" y="47523"/>
                  </a:lnTo>
                  <a:lnTo>
                    <a:pt x="61010" y="47523"/>
                  </a:lnTo>
                  <a:lnTo>
                    <a:pt x="61112" y="47650"/>
                  </a:lnTo>
                  <a:lnTo>
                    <a:pt x="60502" y="48031"/>
                  </a:lnTo>
                  <a:lnTo>
                    <a:pt x="60248" y="48031"/>
                  </a:lnTo>
                  <a:lnTo>
                    <a:pt x="60096" y="47650"/>
                  </a:lnTo>
                  <a:lnTo>
                    <a:pt x="60706" y="47650"/>
                  </a:lnTo>
                  <a:lnTo>
                    <a:pt x="60998" y="47650"/>
                  </a:lnTo>
                  <a:lnTo>
                    <a:pt x="61010" y="47523"/>
                  </a:lnTo>
                  <a:lnTo>
                    <a:pt x="61036" y="47269"/>
                  </a:lnTo>
                  <a:lnTo>
                    <a:pt x="61518" y="47269"/>
                  </a:lnTo>
                  <a:close/>
                </a:path>
                <a:path w="66039" h="100965">
                  <a:moveTo>
                    <a:pt x="61595" y="86702"/>
                  </a:moveTo>
                  <a:lnTo>
                    <a:pt x="61442" y="86753"/>
                  </a:lnTo>
                  <a:lnTo>
                    <a:pt x="61315" y="87198"/>
                  </a:lnTo>
                  <a:lnTo>
                    <a:pt x="61480" y="87274"/>
                  </a:lnTo>
                  <a:lnTo>
                    <a:pt x="61518" y="86995"/>
                  </a:lnTo>
                  <a:lnTo>
                    <a:pt x="61595" y="86702"/>
                  </a:lnTo>
                  <a:close/>
                </a:path>
                <a:path w="66039" h="100965">
                  <a:moveTo>
                    <a:pt x="61683" y="91668"/>
                  </a:moveTo>
                  <a:lnTo>
                    <a:pt x="61645" y="91414"/>
                  </a:lnTo>
                  <a:lnTo>
                    <a:pt x="61442" y="91300"/>
                  </a:lnTo>
                  <a:lnTo>
                    <a:pt x="61353" y="91541"/>
                  </a:lnTo>
                  <a:lnTo>
                    <a:pt x="61353" y="91668"/>
                  </a:lnTo>
                  <a:lnTo>
                    <a:pt x="61683" y="91668"/>
                  </a:lnTo>
                  <a:close/>
                </a:path>
                <a:path w="66039" h="100965">
                  <a:moveTo>
                    <a:pt x="61722" y="88696"/>
                  </a:moveTo>
                  <a:lnTo>
                    <a:pt x="61277" y="88569"/>
                  </a:lnTo>
                  <a:lnTo>
                    <a:pt x="61188" y="88861"/>
                  </a:lnTo>
                  <a:lnTo>
                    <a:pt x="61722" y="88696"/>
                  </a:lnTo>
                  <a:close/>
                </a:path>
                <a:path w="66039" h="100965">
                  <a:moveTo>
                    <a:pt x="61760" y="86131"/>
                  </a:moveTo>
                  <a:lnTo>
                    <a:pt x="61480" y="86131"/>
                  </a:lnTo>
                  <a:lnTo>
                    <a:pt x="61658" y="86385"/>
                  </a:lnTo>
                  <a:lnTo>
                    <a:pt x="61760" y="86131"/>
                  </a:lnTo>
                  <a:close/>
                </a:path>
                <a:path w="66039" h="100965">
                  <a:moveTo>
                    <a:pt x="61772" y="81813"/>
                  </a:moveTo>
                  <a:lnTo>
                    <a:pt x="61620" y="81559"/>
                  </a:lnTo>
                  <a:lnTo>
                    <a:pt x="60299" y="81559"/>
                  </a:lnTo>
                  <a:lnTo>
                    <a:pt x="60540" y="81813"/>
                  </a:lnTo>
                  <a:lnTo>
                    <a:pt x="60807" y="81813"/>
                  </a:lnTo>
                  <a:lnTo>
                    <a:pt x="60833" y="82080"/>
                  </a:lnTo>
                  <a:lnTo>
                    <a:pt x="61036" y="82359"/>
                  </a:lnTo>
                  <a:lnTo>
                    <a:pt x="61188" y="82232"/>
                  </a:lnTo>
                  <a:lnTo>
                    <a:pt x="61036" y="81813"/>
                  </a:lnTo>
                  <a:lnTo>
                    <a:pt x="61772" y="81813"/>
                  </a:lnTo>
                  <a:close/>
                </a:path>
                <a:path w="66039" h="100965">
                  <a:moveTo>
                    <a:pt x="61772" y="58572"/>
                  </a:moveTo>
                  <a:lnTo>
                    <a:pt x="61315" y="58572"/>
                  </a:lnTo>
                  <a:lnTo>
                    <a:pt x="61252" y="58445"/>
                  </a:lnTo>
                  <a:lnTo>
                    <a:pt x="60985" y="57937"/>
                  </a:lnTo>
                  <a:lnTo>
                    <a:pt x="61683" y="57556"/>
                  </a:lnTo>
                  <a:lnTo>
                    <a:pt x="60871" y="57175"/>
                  </a:lnTo>
                  <a:lnTo>
                    <a:pt x="61442" y="57175"/>
                  </a:lnTo>
                  <a:lnTo>
                    <a:pt x="61188" y="56921"/>
                  </a:lnTo>
                  <a:lnTo>
                    <a:pt x="61595" y="56921"/>
                  </a:lnTo>
                  <a:lnTo>
                    <a:pt x="61645" y="56413"/>
                  </a:lnTo>
                  <a:lnTo>
                    <a:pt x="60286" y="56413"/>
                  </a:lnTo>
                  <a:lnTo>
                    <a:pt x="60286" y="59588"/>
                  </a:lnTo>
                  <a:lnTo>
                    <a:pt x="59893" y="59715"/>
                  </a:lnTo>
                  <a:lnTo>
                    <a:pt x="60096" y="59588"/>
                  </a:lnTo>
                  <a:lnTo>
                    <a:pt x="60286" y="59588"/>
                  </a:lnTo>
                  <a:lnTo>
                    <a:pt x="60286" y="56413"/>
                  </a:lnTo>
                  <a:lnTo>
                    <a:pt x="59931" y="56413"/>
                  </a:lnTo>
                  <a:lnTo>
                    <a:pt x="59626" y="56159"/>
                  </a:lnTo>
                  <a:lnTo>
                    <a:pt x="59004" y="56159"/>
                  </a:lnTo>
                  <a:lnTo>
                    <a:pt x="58839" y="56032"/>
                  </a:lnTo>
                  <a:lnTo>
                    <a:pt x="58712" y="56108"/>
                  </a:lnTo>
                  <a:lnTo>
                    <a:pt x="58877" y="56146"/>
                  </a:lnTo>
                  <a:lnTo>
                    <a:pt x="58547" y="56159"/>
                  </a:lnTo>
                  <a:lnTo>
                    <a:pt x="58305" y="56413"/>
                  </a:lnTo>
                  <a:lnTo>
                    <a:pt x="59283" y="56413"/>
                  </a:lnTo>
                  <a:lnTo>
                    <a:pt x="59182" y="56540"/>
                  </a:lnTo>
                  <a:lnTo>
                    <a:pt x="58699" y="56540"/>
                  </a:lnTo>
                  <a:lnTo>
                    <a:pt x="58305" y="56413"/>
                  </a:lnTo>
                  <a:lnTo>
                    <a:pt x="57175" y="56413"/>
                  </a:lnTo>
                  <a:lnTo>
                    <a:pt x="57124" y="56540"/>
                  </a:lnTo>
                  <a:lnTo>
                    <a:pt x="56972" y="56921"/>
                  </a:lnTo>
                  <a:lnTo>
                    <a:pt x="56959" y="57556"/>
                  </a:lnTo>
                  <a:lnTo>
                    <a:pt x="57531" y="57937"/>
                  </a:lnTo>
                  <a:lnTo>
                    <a:pt x="58635" y="58445"/>
                  </a:lnTo>
                  <a:lnTo>
                    <a:pt x="58674" y="58572"/>
                  </a:lnTo>
                  <a:lnTo>
                    <a:pt x="58775" y="58826"/>
                  </a:lnTo>
                  <a:lnTo>
                    <a:pt x="58953" y="59334"/>
                  </a:lnTo>
                  <a:lnTo>
                    <a:pt x="58407" y="59334"/>
                  </a:lnTo>
                  <a:lnTo>
                    <a:pt x="57937" y="59334"/>
                  </a:lnTo>
                  <a:lnTo>
                    <a:pt x="58140" y="59207"/>
                  </a:lnTo>
                  <a:lnTo>
                    <a:pt x="57175" y="58826"/>
                  </a:lnTo>
                  <a:lnTo>
                    <a:pt x="57454" y="59207"/>
                  </a:lnTo>
                  <a:lnTo>
                    <a:pt x="56921" y="59207"/>
                  </a:lnTo>
                  <a:lnTo>
                    <a:pt x="57010" y="59334"/>
                  </a:lnTo>
                  <a:lnTo>
                    <a:pt x="57188" y="59334"/>
                  </a:lnTo>
                  <a:lnTo>
                    <a:pt x="57086" y="59461"/>
                  </a:lnTo>
                  <a:lnTo>
                    <a:pt x="56883" y="59715"/>
                  </a:lnTo>
                  <a:lnTo>
                    <a:pt x="57391" y="59588"/>
                  </a:lnTo>
                  <a:lnTo>
                    <a:pt x="57556" y="59550"/>
                  </a:lnTo>
                  <a:lnTo>
                    <a:pt x="57899" y="59461"/>
                  </a:lnTo>
                  <a:lnTo>
                    <a:pt x="57823" y="59715"/>
                  </a:lnTo>
                  <a:lnTo>
                    <a:pt x="57619" y="60350"/>
                  </a:lnTo>
                  <a:lnTo>
                    <a:pt x="57937" y="60731"/>
                  </a:lnTo>
                  <a:lnTo>
                    <a:pt x="58661" y="60731"/>
                  </a:lnTo>
                  <a:lnTo>
                    <a:pt x="58051" y="61239"/>
                  </a:lnTo>
                  <a:lnTo>
                    <a:pt x="57734" y="61239"/>
                  </a:lnTo>
                  <a:lnTo>
                    <a:pt x="57899" y="61366"/>
                  </a:lnTo>
                  <a:lnTo>
                    <a:pt x="58102" y="61366"/>
                  </a:lnTo>
                  <a:lnTo>
                    <a:pt x="57899" y="62001"/>
                  </a:lnTo>
                  <a:lnTo>
                    <a:pt x="57581" y="62001"/>
                  </a:lnTo>
                  <a:lnTo>
                    <a:pt x="57683" y="64287"/>
                  </a:lnTo>
                  <a:lnTo>
                    <a:pt x="57378" y="64287"/>
                  </a:lnTo>
                  <a:lnTo>
                    <a:pt x="60045" y="65303"/>
                  </a:lnTo>
                  <a:lnTo>
                    <a:pt x="59651" y="65303"/>
                  </a:lnTo>
                  <a:lnTo>
                    <a:pt x="57899" y="65938"/>
                  </a:lnTo>
                  <a:lnTo>
                    <a:pt x="57810" y="65811"/>
                  </a:lnTo>
                  <a:lnTo>
                    <a:pt x="57454" y="65303"/>
                  </a:lnTo>
                  <a:lnTo>
                    <a:pt x="57442" y="66065"/>
                  </a:lnTo>
                  <a:lnTo>
                    <a:pt x="57886" y="66065"/>
                  </a:lnTo>
                  <a:lnTo>
                    <a:pt x="58242" y="65938"/>
                  </a:lnTo>
                  <a:lnTo>
                    <a:pt x="61315" y="65938"/>
                  </a:lnTo>
                  <a:lnTo>
                    <a:pt x="61099" y="65811"/>
                  </a:lnTo>
                  <a:lnTo>
                    <a:pt x="60680" y="65557"/>
                  </a:lnTo>
                  <a:lnTo>
                    <a:pt x="60337" y="65557"/>
                  </a:lnTo>
                  <a:lnTo>
                    <a:pt x="60947" y="64922"/>
                  </a:lnTo>
                  <a:lnTo>
                    <a:pt x="61137" y="64922"/>
                  </a:lnTo>
                  <a:lnTo>
                    <a:pt x="61506" y="64922"/>
                  </a:lnTo>
                  <a:lnTo>
                    <a:pt x="60426" y="64033"/>
                  </a:lnTo>
                  <a:lnTo>
                    <a:pt x="60833" y="64033"/>
                  </a:lnTo>
                  <a:lnTo>
                    <a:pt x="60782" y="63779"/>
                  </a:lnTo>
                  <a:lnTo>
                    <a:pt x="60223" y="63525"/>
                  </a:lnTo>
                  <a:lnTo>
                    <a:pt x="60540" y="63271"/>
                  </a:lnTo>
                  <a:lnTo>
                    <a:pt x="61277" y="62763"/>
                  </a:lnTo>
                  <a:lnTo>
                    <a:pt x="61226" y="62636"/>
                  </a:lnTo>
                  <a:lnTo>
                    <a:pt x="61023" y="62128"/>
                  </a:lnTo>
                  <a:lnTo>
                    <a:pt x="60972" y="62001"/>
                  </a:lnTo>
                  <a:lnTo>
                    <a:pt x="60464" y="60731"/>
                  </a:lnTo>
                  <a:lnTo>
                    <a:pt x="60909" y="59715"/>
                  </a:lnTo>
                  <a:lnTo>
                    <a:pt x="60960" y="59588"/>
                  </a:lnTo>
                  <a:lnTo>
                    <a:pt x="61074" y="59334"/>
                  </a:lnTo>
                  <a:lnTo>
                    <a:pt x="60515" y="59334"/>
                  </a:lnTo>
                  <a:lnTo>
                    <a:pt x="61772" y="58572"/>
                  </a:lnTo>
                  <a:close/>
                </a:path>
                <a:path w="66039" h="100965">
                  <a:moveTo>
                    <a:pt x="61785" y="69113"/>
                  </a:moveTo>
                  <a:lnTo>
                    <a:pt x="61671" y="68986"/>
                  </a:lnTo>
                  <a:lnTo>
                    <a:pt x="61493" y="69113"/>
                  </a:lnTo>
                  <a:lnTo>
                    <a:pt x="61785" y="69113"/>
                  </a:lnTo>
                  <a:close/>
                </a:path>
                <a:path w="66039" h="100965">
                  <a:moveTo>
                    <a:pt x="62293" y="67716"/>
                  </a:moveTo>
                  <a:lnTo>
                    <a:pt x="61480" y="67716"/>
                  </a:lnTo>
                  <a:lnTo>
                    <a:pt x="61518" y="66700"/>
                  </a:lnTo>
                  <a:lnTo>
                    <a:pt x="60782" y="66700"/>
                  </a:lnTo>
                  <a:lnTo>
                    <a:pt x="60947" y="66319"/>
                  </a:lnTo>
                  <a:lnTo>
                    <a:pt x="60706" y="66065"/>
                  </a:lnTo>
                  <a:lnTo>
                    <a:pt x="58483" y="66065"/>
                  </a:lnTo>
                  <a:lnTo>
                    <a:pt x="58089" y="66319"/>
                  </a:lnTo>
                  <a:lnTo>
                    <a:pt x="58267" y="66319"/>
                  </a:lnTo>
                  <a:lnTo>
                    <a:pt x="57848" y="66700"/>
                  </a:lnTo>
                  <a:lnTo>
                    <a:pt x="58940" y="66700"/>
                  </a:lnTo>
                  <a:lnTo>
                    <a:pt x="58877" y="67081"/>
                  </a:lnTo>
                  <a:lnTo>
                    <a:pt x="57480" y="67081"/>
                  </a:lnTo>
                  <a:lnTo>
                    <a:pt x="58559" y="67602"/>
                  </a:lnTo>
                  <a:lnTo>
                    <a:pt x="57429" y="67970"/>
                  </a:lnTo>
                  <a:lnTo>
                    <a:pt x="57734" y="67970"/>
                  </a:lnTo>
                  <a:lnTo>
                    <a:pt x="57785" y="68732"/>
                  </a:lnTo>
                  <a:lnTo>
                    <a:pt x="57937" y="68478"/>
                  </a:lnTo>
                  <a:lnTo>
                    <a:pt x="57886" y="68859"/>
                  </a:lnTo>
                  <a:lnTo>
                    <a:pt x="61582" y="68859"/>
                  </a:lnTo>
                  <a:lnTo>
                    <a:pt x="61480" y="68732"/>
                  </a:lnTo>
                  <a:lnTo>
                    <a:pt x="62128" y="68478"/>
                  </a:lnTo>
                  <a:lnTo>
                    <a:pt x="61074" y="68097"/>
                  </a:lnTo>
                  <a:lnTo>
                    <a:pt x="62293" y="67716"/>
                  </a:lnTo>
                  <a:close/>
                </a:path>
                <a:path w="66039" h="100965">
                  <a:moveTo>
                    <a:pt x="62407" y="74066"/>
                  </a:moveTo>
                  <a:lnTo>
                    <a:pt x="61823" y="74066"/>
                  </a:lnTo>
                  <a:lnTo>
                    <a:pt x="61556" y="73812"/>
                  </a:lnTo>
                  <a:lnTo>
                    <a:pt x="61671" y="73685"/>
                  </a:lnTo>
                  <a:lnTo>
                    <a:pt x="58229" y="73685"/>
                  </a:lnTo>
                  <a:lnTo>
                    <a:pt x="57823" y="73304"/>
                  </a:lnTo>
                  <a:lnTo>
                    <a:pt x="57696" y="73558"/>
                  </a:lnTo>
                  <a:lnTo>
                    <a:pt x="57581" y="73812"/>
                  </a:lnTo>
                  <a:lnTo>
                    <a:pt x="58877" y="73812"/>
                  </a:lnTo>
                  <a:lnTo>
                    <a:pt x="58140" y="74574"/>
                  </a:lnTo>
                  <a:lnTo>
                    <a:pt x="62407" y="74066"/>
                  </a:lnTo>
                  <a:close/>
                </a:path>
                <a:path w="66039" h="100965">
                  <a:moveTo>
                    <a:pt x="62458" y="68732"/>
                  </a:moveTo>
                  <a:lnTo>
                    <a:pt x="62052" y="68732"/>
                  </a:lnTo>
                  <a:lnTo>
                    <a:pt x="61861" y="68859"/>
                  </a:lnTo>
                  <a:lnTo>
                    <a:pt x="62369" y="68859"/>
                  </a:lnTo>
                  <a:lnTo>
                    <a:pt x="62458" y="68732"/>
                  </a:lnTo>
                  <a:close/>
                </a:path>
                <a:path w="66039" h="100965">
                  <a:moveTo>
                    <a:pt x="62699" y="74701"/>
                  </a:moveTo>
                  <a:lnTo>
                    <a:pt x="62661" y="74574"/>
                  </a:lnTo>
                  <a:lnTo>
                    <a:pt x="62407" y="74066"/>
                  </a:lnTo>
                  <a:lnTo>
                    <a:pt x="62699" y="74701"/>
                  </a:lnTo>
                  <a:close/>
                </a:path>
                <a:path w="66039" h="100965">
                  <a:moveTo>
                    <a:pt x="62788" y="83591"/>
                  </a:moveTo>
                  <a:lnTo>
                    <a:pt x="61544" y="83591"/>
                  </a:lnTo>
                  <a:lnTo>
                    <a:pt x="61353" y="83591"/>
                  </a:lnTo>
                  <a:lnTo>
                    <a:pt x="61239" y="83337"/>
                  </a:lnTo>
                  <a:lnTo>
                    <a:pt x="61074" y="83591"/>
                  </a:lnTo>
                  <a:lnTo>
                    <a:pt x="61010" y="83845"/>
                  </a:lnTo>
                  <a:lnTo>
                    <a:pt x="61277" y="83718"/>
                  </a:lnTo>
                  <a:lnTo>
                    <a:pt x="61290" y="83845"/>
                  </a:lnTo>
                  <a:lnTo>
                    <a:pt x="62649" y="83845"/>
                  </a:lnTo>
                  <a:lnTo>
                    <a:pt x="62788" y="83591"/>
                  </a:lnTo>
                  <a:close/>
                </a:path>
                <a:path w="66039" h="100965">
                  <a:moveTo>
                    <a:pt x="62865" y="93903"/>
                  </a:moveTo>
                  <a:lnTo>
                    <a:pt x="62611" y="93294"/>
                  </a:lnTo>
                  <a:lnTo>
                    <a:pt x="62204" y="93649"/>
                  </a:lnTo>
                  <a:lnTo>
                    <a:pt x="62458" y="93611"/>
                  </a:lnTo>
                  <a:lnTo>
                    <a:pt x="62369" y="93980"/>
                  </a:lnTo>
                  <a:lnTo>
                    <a:pt x="62661" y="93853"/>
                  </a:lnTo>
                  <a:lnTo>
                    <a:pt x="62865" y="93903"/>
                  </a:lnTo>
                  <a:close/>
                </a:path>
                <a:path w="66039" h="100965">
                  <a:moveTo>
                    <a:pt x="62941" y="100076"/>
                  </a:moveTo>
                  <a:lnTo>
                    <a:pt x="62699" y="100114"/>
                  </a:lnTo>
                  <a:lnTo>
                    <a:pt x="62534" y="100355"/>
                  </a:lnTo>
                  <a:lnTo>
                    <a:pt x="62776" y="100558"/>
                  </a:lnTo>
                  <a:lnTo>
                    <a:pt x="62941" y="100076"/>
                  </a:lnTo>
                  <a:close/>
                </a:path>
                <a:path w="66039" h="100965">
                  <a:moveTo>
                    <a:pt x="62941" y="89065"/>
                  </a:moveTo>
                  <a:lnTo>
                    <a:pt x="62738" y="88773"/>
                  </a:lnTo>
                  <a:lnTo>
                    <a:pt x="62534" y="88531"/>
                  </a:lnTo>
                  <a:lnTo>
                    <a:pt x="62128" y="88620"/>
                  </a:lnTo>
                  <a:lnTo>
                    <a:pt x="62293" y="88823"/>
                  </a:lnTo>
                  <a:lnTo>
                    <a:pt x="62369" y="89065"/>
                  </a:lnTo>
                  <a:lnTo>
                    <a:pt x="62941" y="89065"/>
                  </a:lnTo>
                  <a:close/>
                </a:path>
                <a:path w="66039" h="100965">
                  <a:moveTo>
                    <a:pt x="62941" y="80035"/>
                  </a:moveTo>
                  <a:lnTo>
                    <a:pt x="62763" y="79654"/>
                  </a:lnTo>
                  <a:lnTo>
                    <a:pt x="62738" y="79019"/>
                  </a:lnTo>
                  <a:lnTo>
                    <a:pt x="60325" y="79019"/>
                  </a:lnTo>
                  <a:lnTo>
                    <a:pt x="59969" y="79654"/>
                  </a:lnTo>
                  <a:lnTo>
                    <a:pt x="59855" y="80416"/>
                  </a:lnTo>
                  <a:lnTo>
                    <a:pt x="59740" y="80670"/>
                  </a:lnTo>
                  <a:lnTo>
                    <a:pt x="60464" y="80670"/>
                  </a:lnTo>
                  <a:lnTo>
                    <a:pt x="60693" y="80797"/>
                  </a:lnTo>
                  <a:lnTo>
                    <a:pt x="59613" y="80797"/>
                  </a:lnTo>
                  <a:lnTo>
                    <a:pt x="59842" y="81051"/>
                  </a:lnTo>
                  <a:lnTo>
                    <a:pt x="61150" y="81051"/>
                  </a:lnTo>
                  <a:lnTo>
                    <a:pt x="61391" y="81178"/>
                  </a:lnTo>
                  <a:lnTo>
                    <a:pt x="61620" y="81559"/>
                  </a:lnTo>
                  <a:lnTo>
                    <a:pt x="62915" y="81559"/>
                  </a:lnTo>
                  <a:lnTo>
                    <a:pt x="62357" y="81051"/>
                  </a:lnTo>
                  <a:lnTo>
                    <a:pt x="62204" y="80924"/>
                  </a:lnTo>
                  <a:lnTo>
                    <a:pt x="62064" y="80797"/>
                  </a:lnTo>
                  <a:lnTo>
                    <a:pt x="62306" y="80797"/>
                  </a:lnTo>
                  <a:lnTo>
                    <a:pt x="62941" y="80035"/>
                  </a:lnTo>
                  <a:close/>
                </a:path>
                <a:path w="66039" h="100965">
                  <a:moveTo>
                    <a:pt x="63169" y="78257"/>
                  </a:moveTo>
                  <a:lnTo>
                    <a:pt x="60337" y="78257"/>
                  </a:lnTo>
                  <a:lnTo>
                    <a:pt x="60286" y="78892"/>
                  </a:lnTo>
                  <a:lnTo>
                    <a:pt x="63144" y="78892"/>
                  </a:lnTo>
                  <a:lnTo>
                    <a:pt x="62979" y="78511"/>
                  </a:lnTo>
                  <a:lnTo>
                    <a:pt x="63169" y="78257"/>
                  </a:lnTo>
                  <a:close/>
                </a:path>
                <a:path w="66039" h="100965">
                  <a:moveTo>
                    <a:pt x="63284" y="71653"/>
                  </a:moveTo>
                  <a:lnTo>
                    <a:pt x="62839" y="71653"/>
                  </a:lnTo>
                  <a:lnTo>
                    <a:pt x="61620" y="71145"/>
                  </a:lnTo>
                  <a:lnTo>
                    <a:pt x="61480" y="71094"/>
                  </a:lnTo>
                  <a:lnTo>
                    <a:pt x="61214" y="71145"/>
                  </a:lnTo>
                  <a:lnTo>
                    <a:pt x="61480" y="71145"/>
                  </a:lnTo>
                  <a:lnTo>
                    <a:pt x="61302" y="71018"/>
                  </a:lnTo>
                  <a:lnTo>
                    <a:pt x="61912" y="70256"/>
                  </a:lnTo>
                  <a:lnTo>
                    <a:pt x="62001" y="69748"/>
                  </a:lnTo>
                  <a:lnTo>
                    <a:pt x="62166" y="69494"/>
                  </a:lnTo>
                  <a:lnTo>
                    <a:pt x="61976" y="69494"/>
                  </a:lnTo>
                  <a:lnTo>
                    <a:pt x="61925" y="69240"/>
                  </a:lnTo>
                  <a:lnTo>
                    <a:pt x="59613" y="69240"/>
                  </a:lnTo>
                  <a:lnTo>
                    <a:pt x="59613" y="69875"/>
                  </a:lnTo>
                  <a:lnTo>
                    <a:pt x="58140" y="69875"/>
                  </a:lnTo>
                  <a:lnTo>
                    <a:pt x="58026" y="70256"/>
                  </a:lnTo>
                  <a:lnTo>
                    <a:pt x="58635" y="70510"/>
                  </a:lnTo>
                  <a:lnTo>
                    <a:pt x="60337" y="70891"/>
                  </a:lnTo>
                  <a:lnTo>
                    <a:pt x="60896" y="71018"/>
                  </a:lnTo>
                  <a:lnTo>
                    <a:pt x="61391" y="71653"/>
                  </a:lnTo>
                  <a:lnTo>
                    <a:pt x="60972" y="71653"/>
                  </a:lnTo>
                  <a:lnTo>
                    <a:pt x="61277" y="72034"/>
                  </a:lnTo>
                  <a:lnTo>
                    <a:pt x="60579" y="72034"/>
                  </a:lnTo>
                  <a:lnTo>
                    <a:pt x="58674" y="71145"/>
                  </a:lnTo>
                  <a:lnTo>
                    <a:pt x="57899" y="70764"/>
                  </a:lnTo>
                  <a:lnTo>
                    <a:pt x="57785" y="70891"/>
                  </a:lnTo>
                  <a:lnTo>
                    <a:pt x="57492" y="70891"/>
                  </a:lnTo>
                  <a:lnTo>
                    <a:pt x="57061" y="70891"/>
                  </a:lnTo>
                  <a:lnTo>
                    <a:pt x="57035" y="71145"/>
                  </a:lnTo>
                  <a:lnTo>
                    <a:pt x="57531" y="71145"/>
                  </a:lnTo>
                  <a:lnTo>
                    <a:pt x="57581" y="71272"/>
                  </a:lnTo>
                  <a:lnTo>
                    <a:pt x="57289" y="71526"/>
                  </a:lnTo>
                  <a:lnTo>
                    <a:pt x="58140" y="71526"/>
                  </a:lnTo>
                  <a:lnTo>
                    <a:pt x="59182" y="72034"/>
                  </a:lnTo>
                  <a:lnTo>
                    <a:pt x="59461" y="72034"/>
                  </a:lnTo>
                  <a:lnTo>
                    <a:pt x="59436" y="72174"/>
                  </a:lnTo>
                  <a:lnTo>
                    <a:pt x="59359" y="72923"/>
                  </a:lnTo>
                  <a:lnTo>
                    <a:pt x="58140" y="72923"/>
                  </a:lnTo>
                  <a:lnTo>
                    <a:pt x="58191" y="73050"/>
                  </a:lnTo>
                  <a:lnTo>
                    <a:pt x="58293" y="73304"/>
                  </a:lnTo>
                  <a:lnTo>
                    <a:pt x="58394" y="73558"/>
                  </a:lnTo>
                  <a:lnTo>
                    <a:pt x="61772" y="73558"/>
                  </a:lnTo>
                  <a:lnTo>
                    <a:pt x="61988" y="73304"/>
                  </a:lnTo>
                  <a:lnTo>
                    <a:pt x="62191" y="72923"/>
                  </a:lnTo>
                  <a:lnTo>
                    <a:pt x="62166" y="72669"/>
                  </a:lnTo>
                  <a:lnTo>
                    <a:pt x="63284" y="71653"/>
                  </a:lnTo>
                  <a:close/>
                </a:path>
                <a:path w="66039" h="100965">
                  <a:moveTo>
                    <a:pt x="63347" y="80606"/>
                  </a:moveTo>
                  <a:lnTo>
                    <a:pt x="63106" y="80937"/>
                  </a:lnTo>
                  <a:lnTo>
                    <a:pt x="62738" y="81178"/>
                  </a:lnTo>
                  <a:lnTo>
                    <a:pt x="63106" y="81216"/>
                  </a:lnTo>
                  <a:lnTo>
                    <a:pt x="63271" y="80975"/>
                  </a:lnTo>
                  <a:lnTo>
                    <a:pt x="63309" y="80772"/>
                  </a:lnTo>
                  <a:lnTo>
                    <a:pt x="63347" y="80606"/>
                  </a:lnTo>
                  <a:close/>
                </a:path>
                <a:path w="66039" h="100965">
                  <a:moveTo>
                    <a:pt x="63347" y="68910"/>
                  </a:moveTo>
                  <a:lnTo>
                    <a:pt x="62903" y="68986"/>
                  </a:lnTo>
                  <a:lnTo>
                    <a:pt x="62458" y="69113"/>
                  </a:lnTo>
                  <a:lnTo>
                    <a:pt x="62534" y="69278"/>
                  </a:lnTo>
                  <a:lnTo>
                    <a:pt x="62496" y="69443"/>
                  </a:lnTo>
                  <a:lnTo>
                    <a:pt x="62776" y="69278"/>
                  </a:lnTo>
                  <a:lnTo>
                    <a:pt x="63347" y="68910"/>
                  </a:lnTo>
                  <a:close/>
                </a:path>
                <a:path w="66039" h="100965">
                  <a:moveTo>
                    <a:pt x="63411" y="96380"/>
                  </a:moveTo>
                  <a:lnTo>
                    <a:pt x="63144" y="95935"/>
                  </a:lnTo>
                  <a:lnTo>
                    <a:pt x="62814" y="96418"/>
                  </a:lnTo>
                  <a:lnTo>
                    <a:pt x="63144" y="96545"/>
                  </a:lnTo>
                  <a:lnTo>
                    <a:pt x="63309" y="96291"/>
                  </a:lnTo>
                  <a:close/>
                </a:path>
                <a:path w="66039" h="100965">
                  <a:moveTo>
                    <a:pt x="63474" y="77876"/>
                  </a:moveTo>
                  <a:lnTo>
                    <a:pt x="60579" y="77876"/>
                  </a:lnTo>
                  <a:lnTo>
                    <a:pt x="60744" y="78130"/>
                  </a:lnTo>
                  <a:lnTo>
                    <a:pt x="63271" y="78130"/>
                  </a:lnTo>
                  <a:lnTo>
                    <a:pt x="63474" y="77876"/>
                  </a:lnTo>
                  <a:close/>
                </a:path>
                <a:path w="66039" h="100965">
                  <a:moveTo>
                    <a:pt x="63512" y="83337"/>
                  </a:moveTo>
                  <a:lnTo>
                    <a:pt x="63207" y="83210"/>
                  </a:lnTo>
                  <a:lnTo>
                    <a:pt x="62903" y="83083"/>
                  </a:lnTo>
                  <a:lnTo>
                    <a:pt x="63271" y="83210"/>
                  </a:lnTo>
                  <a:lnTo>
                    <a:pt x="63207" y="83083"/>
                  </a:lnTo>
                  <a:lnTo>
                    <a:pt x="62992" y="82575"/>
                  </a:lnTo>
                  <a:lnTo>
                    <a:pt x="63042" y="81813"/>
                  </a:lnTo>
                  <a:lnTo>
                    <a:pt x="61772" y="81813"/>
                  </a:lnTo>
                  <a:lnTo>
                    <a:pt x="61849" y="81940"/>
                  </a:lnTo>
                  <a:lnTo>
                    <a:pt x="62090" y="82575"/>
                  </a:lnTo>
                  <a:lnTo>
                    <a:pt x="61315" y="82321"/>
                  </a:lnTo>
                  <a:lnTo>
                    <a:pt x="61328" y="83083"/>
                  </a:lnTo>
                  <a:lnTo>
                    <a:pt x="60782" y="83083"/>
                  </a:lnTo>
                  <a:lnTo>
                    <a:pt x="60642" y="83210"/>
                  </a:lnTo>
                  <a:lnTo>
                    <a:pt x="61341" y="83210"/>
                  </a:lnTo>
                  <a:lnTo>
                    <a:pt x="61353" y="83591"/>
                  </a:lnTo>
                  <a:lnTo>
                    <a:pt x="62979" y="83210"/>
                  </a:lnTo>
                  <a:lnTo>
                    <a:pt x="62915" y="83337"/>
                  </a:lnTo>
                  <a:lnTo>
                    <a:pt x="62788" y="83591"/>
                  </a:lnTo>
                  <a:lnTo>
                    <a:pt x="63423" y="83591"/>
                  </a:lnTo>
                  <a:lnTo>
                    <a:pt x="63512" y="83337"/>
                  </a:lnTo>
                  <a:close/>
                </a:path>
                <a:path w="66039" h="100965">
                  <a:moveTo>
                    <a:pt x="63550" y="87528"/>
                  </a:moveTo>
                  <a:lnTo>
                    <a:pt x="62941" y="87909"/>
                  </a:lnTo>
                  <a:lnTo>
                    <a:pt x="63119" y="87782"/>
                  </a:lnTo>
                  <a:lnTo>
                    <a:pt x="63474" y="87528"/>
                  </a:lnTo>
                  <a:lnTo>
                    <a:pt x="61963" y="87528"/>
                  </a:lnTo>
                  <a:lnTo>
                    <a:pt x="62039" y="87401"/>
                  </a:lnTo>
                  <a:lnTo>
                    <a:pt x="61188" y="87909"/>
                  </a:lnTo>
                  <a:lnTo>
                    <a:pt x="62001" y="88163"/>
                  </a:lnTo>
                  <a:lnTo>
                    <a:pt x="62407" y="87782"/>
                  </a:lnTo>
                  <a:lnTo>
                    <a:pt x="62522" y="87909"/>
                  </a:lnTo>
                  <a:lnTo>
                    <a:pt x="62738" y="88163"/>
                  </a:lnTo>
                  <a:lnTo>
                    <a:pt x="63246" y="88455"/>
                  </a:lnTo>
                  <a:lnTo>
                    <a:pt x="63398" y="88163"/>
                  </a:lnTo>
                  <a:lnTo>
                    <a:pt x="63525" y="87909"/>
                  </a:lnTo>
                  <a:lnTo>
                    <a:pt x="63550" y="87528"/>
                  </a:lnTo>
                  <a:close/>
                </a:path>
                <a:path w="66039" h="100965">
                  <a:moveTo>
                    <a:pt x="63588" y="80162"/>
                  </a:moveTo>
                  <a:lnTo>
                    <a:pt x="63271" y="79959"/>
                  </a:lnTo>
                  <a:lnTo>
                    <a:pt x="63182" y="80086"/>
                  </a:lnTo>
                  <a:lnTo>
                    <a:pt x="63347" y="80403"/>
                  </a:lnTo>
                  <a:lnTo>
                    <a:pt x="63347" y="80606"/>
                  </a:lnTo>
                  <a:lnTo>
                    <a:pt x="63512" y="80403"/>
                  </a:lnTo>
                  <a:lnTo>
                    <a:pt x="63588" y="80162"/>
                  </a:lnTo>
                  <a:close/>
                </a:path>
                <a:path w="66039" h="100965">
                  <a:moveTo>
                    <a:pt x="63677" y="83845"/>
                  </a:moveTo>
                  <a:lnTo>
                    <a:pt x="62649" y="83845"/>
                  </a:lnTo>
                  <a:lnTo>
                    <a:pt x="62585" y="83972"/>
                  </a:lnTo>
                  <a:lnTo>
                    <a:pt x="62458" y="84226"/>
                  </a:lnTo>
                  <a:lnTo>
                    <a:pt x="61925" y="84734"/>
                  </a:lnTo>
                  <a:lnTo>
                    <a:pt x="61734" y="84607"/>
                  </a:lnTo>
                  <a:lnTo>
                    <a:pt x="61048" y="84607"/>
                  </a:lnTo>
                  <a:lnTo>
                    <a:pt x="60934" y="84353"/>
                  </a:lnTo>
                  <a:lnTo>
                    <a:pt x="60909" y="83845"/>
                  </a:lnTo>
                  <a:lnTo>
                    <a:pt x="61074" y="83591"/>
                  </a:lnTo>
                  <a:lnTo>
                    <a:pt x="60782" y="83591"/>
                  </a:lnTo>
                  <a:lnTo>
                    <a:pt x="60680" y="83337"/>
                  </a:lnTo>
                  <a:lnTo>
                    <a:pt x="60642" y="83210"/>
                  </a:lnTo>
                  <a:lnTo>
                    <a:pt x="60490" y="83337"/>
                  </a:lnTo>
                  <a:lnTo>
                    <a:pt x="60299" y="83337"/>
                  </a:lnTo>
                  <a:lnTo>
                    <a:pt x="60299" y="83502"/>
                  </a:lnTo>
                  <a:lnTo>
                    <a:pt x="60426" y="86004"/>
                  </a:lnTo>
                  <a:lnTo>
                    <a:pt x="60947" y="86004"/>
                  </a:lnTo>
                  <a:lnTo>
                    <a:pt x="61353" y="85750"/>
                  </a:lnTo>
                  <a:lnTo>
                    <a:pt x="61442" y="86004"/>
                  </a:lnTo>
                  <a:lnTo>
                    <a:pt x="62547" y="86004"/>
                  </a:lnTo>
                  <a:lnTo>
                    <a:pt x="62522" y="85750"/>
                  </a:lnTo>
                  <a:lnTo>
                    <a:pt x="62433" y="85534"/>
                  </a:lnTo>
                  <a:lnTo>
                    <a:pt x="62738" y="85623"/>
                  </a:lnTo>
                  <a:lnTo>
                    <a:pt x="62458" y="85432"/>
                  </a:lnTo>
                  <a:lnTo>
                    <a:pt x="62725" y="85369"/>
                  </a:lnTo>
                  <a:lnTo>
                    <a:pt x="62839" y="85115"/>
                  </a:lnTo>
                  <a:lnTo>
                    <a:pt x="63004" y="84734"/>
                  </a:lnTo>
                  <a:lnTo>
                    <a:pt x="63068" y="84607"/>
                  </a:lnTo>
                  <a:lnTo>
                    <a:pt x="63131" y="84734"/>
                  </a:lnTo>
                  <a:lnTo>
                    <a:pt x="63347" y="85115"/>
                  </a:lnTo>
                  <a:lnTo>
                    <a:pt x="63347" y="84607"/>
                  </a:lnTo>
                  <a:lnTo>
                    <a:pt x="63512" y="84353"/>
                  </a:lnTo>
                  <a:lnTo>
                    <a:pt x="63512" y="83972"/>
                  </a:lnTo>
                  <a:lnTo>
                    <a:pt x="63639" y="83972"/>
                  </a:lnTo>
                  <a:lnTo>
                    <a:pt x="63677" y="83845"/>
                  </a:lnTo>
                  <a:close/>
                </a:path>
                <a:path w="66039" h="100965">
                  <a:moveTo>
                    <a:pt x="63715" y="90487"/>
                  </a:moveTo>
                  <a:close/>
                </a:path>
                <a:path w="66039" h="100965">
                  <a:moveTo>
                    <a:pt x="63881" y="93611"/>
                  </a:moveTo>
                  <a:lnTo>
                    <a:pt x="63792" y="93370"/>
                  </a:lnTo>
                  <a:lnTo>
                    <a:pt x="63754" y="93205"/>
                  </a:lnTo>
                  <a:lnTo>
                    <a:pt x="63627" y="93205"/>
                  </a:lnTo>
                  <a:lnTo>
                    <a:pt x="63627" y="93408"/>
                  </a:lnTo>
                  <a:lnTo>
                    <a:pt x="63754" y="93535"/>
                  </a:lnTo>
                  <a:lnTo>
                    <a:pt x="63881" y="93611"/>
                  </a:lnTo>
                  <a:close/>
                </a:path>
                <a:path w="66039" h="100965">
                  <a:moveTo>
                    <a:pt x="63893" y="87147"/>
                  </a:moveTo>
                  <a:lnTo>
                    <a:pt x="63271" y="87147"/>
                  </a:lnTo>
                  <a:lnTo>
                    <a:pt x="63703" y="87528"/>
                  </a:lnTo>
                  <a:lnTo>
                    <a:pt x="63754" y="87401"/>
                  </a:lnTo>
                  <a:lnTo>
                    <a:pt x="63893" y="87147"/>
                  </a:lnTo>
                  <a:close/>
                </a:path>
                <a:path w="66039" h="100965">
                  <a:moveTo>
                    <a:pt x="63919" y="95567"/>
                  </a:moveTo>
                  <a:lnTo>
                    <a:pt x="63588" y="95161"/>
                  </a:lnTo>
                  <a:lnTo>
                    <a:pt x="63588" y="95034"/>
                  </a:lnTo>
                  <a:lnTo>
                    <a:pt x="63423" y="94996"/>
                  </a:lnTo>
                  <a:lnTo>
                    <a:pt x="63576" y="95199"/>
                  </a:lnTo>
                  <a:lnTo>
                    <a:pt x="63512" y="95567"/>
                  </a:lnTo>
                  <a:lnTo>
                    <a:pt x="63792" y="95478"/>
                  </a:lnTo>
                  <a:lnTo>
                    <a:pt x="63919" y="95567"/>
                  </a:lnTo>
                  <a:close/>
                </a:path>
                <a:path w="66039" h="100965">
                  <a:moveTo>
                    <a:pt x="63919" y="86766"/>
                  </a:moveTo>
                  <a:lnTo>
                    <a:pt x="63563" y="86766"/>
                  </a:lnTo>
                  <a:lnTo>
                    <a:pt x="63588" y="86512"/>
                  </a:lnTo>
                  <a:lnTo>
                    <a:pt x="62572" y="86512"/>
                  </a:lnTo>
                  <a:lnTo>
                    <a:pt x="62547" y="86131"/>
                  </a:lnTo>
                  <a:lnTo>
                    <a:pt x="61760" y="86131"/>
                  </a:lnTo>
                  <a:lnTo>
                    <a:pt x="62090" y="86512"/>
                  </a:lnTo>
                  <a:lnTo>
                    <a:pt x="62433" y="86766"/>
                  </a:lnTo>
                  <a:lnTo>
                    <a:pt x="62661" y="86766"/>
                  </a:lnTo>
                  <a:lnTo>
                    <a:pt x="62611" y="86893"/>
                  </a:lnTo>
                  <a:lnTo>
                    <a:pt x="62560" y="87020"/>
                  </a:lnTo>
                  <a:lnTo>
                    <a:pt x="61963" y="87020"/>
                  </a:lnTo>
                  <a:lnTo>
                    <a:pt x="62255" y="87287"/>
                  </a:lnTo>
                  <a:lnTo>
                    <a:pt x="62509" y="87147"/>
                  </a:lnTo>
                  <a:lnTo>
                    <a:pt x="62407" y="87401"/>
                  </a:lnTo>
                  <a:lnTo>
                    <a:pt x="63271" y="87147"/>
                  </a:lnTo>
                  <a:lnTo>
                    <a:pt x="63487" y="87020"/>
                  </a:lnTo>
                  <a:lnTo>
                    <a:pt x="63919" y="86766"/>
                  </a:lnTo>
                  <a:close/>
                </a:path>
                <a:path w="66039" h="100965">
                  <a:moveTo>
                    <a:pt x="63957" y="98120"/>
                  </a:moveTo>
                  <a:lnTo>
                    <a:pt x="63347" y="97434"/>
                  </a:lnTo>
                  <a:lnTo>
                    <a:pt x="63385" y="97561"/>
                  </a:lnTo>
                  <a:lnTo>
                    <a:pt x="63957" y="98120"/>
                  </a:lnTo>
                  <a:close/>
                </a:path>
                <a:path w="66039" h="100965">
                  <a:moveTo>
                    <a:pt x="64084" y="77241"/>
                  </a:moveTo>
                  <a:lnTo>
                    <a:pt x="63284" y="76225"/>
                  </a:lnTo>
                  <a:lnTo>
                    <a:pt x="63347" y="75463"/>
                  </a:lnTo>
                  <a:lnTo>
                    <a:pt x="62814" y="75463"/>
                  </a:lnTo>
                  <a:lnTo>
                    <a:pt x="62699" y="74701"/>
                  </a:lnTo>
                  <a:lnTo>
                    <a:pt x="61442" y="74701"/>
                  </a:lnTo>
                  <a:lnTo>
                    <a:pt x="61353" y="74828"/>
                  </a:lnTo>
                  <a:lnTo>
                    <a:pt x="60921" y="75450"/>
                  </a:lnTo>
                  <a:lnTo>
                    <a:pt x="60020" y="75412"/>
                  </a:lnTo>
                  <a:lnTo>
                    <a:pt x="60909" y="75463"/>
                  </a:lnTo>
                  <a:lnTo>
                    <a:pt x="60833" y="75590"/>
                  </a:lnTo>
                  <a:lnTo>
                    <a:pt x="60566" y="75844"/>
                  </a:lnTo>
                  <a:lnTo>
                    <a:pt x="60096" y="76098"/>
                  </a:lnTo>
                  <a:lnTo>
                    <a:pt x="59817" y="76225"/>
                  </a:lnTo>
                  <a:lnTo>
                    <a:pt x="58915" y="75590"/>
                  </a:lnTo>
                  <a:lnTo>
                    <a:pt x="58394" y="75844"/>
                  </a:lnTo>
                  <a:lnTo>
                    <a:pt x="58902" y="75844"/>
                  </a:lnTo>
                  <a:lnTo>
                    <a:pt x="58775" y="76098"/>
                  </a:lnTo>
                  <a:lnTo>
                    <a:pt x="58305" y="76098"/>
                  </a:lnTo>
                  <a:lnTo>
                    <a:pt x="58394" y="76479"/>
                  </a:lnTo>
                  <a:lnTo>
                    <a:pt x="59080" y="76479"/>
                  </a:lnTo>
                  <a:lnTo>
                    <a:pt x="58966" y="76606"/>
                  </a:lnTo>
                  <a:lnTo>
                    <a:pt x="59245" y="76987"/>
                  </a:lnTo>
                  <a:lnTo>
                    <a:pt x="58877" y="76987"/>
                  </a:lnTo>
                  <a:lnTo>
                    <a:pt x="58915" y="77241"/>
                  </a:lnTo>
                  <a:lnTo>
                    <a:pt x="59766" y="77495"/>
                  </a:lnTo>
                  <a:lnTo>
                    <a:pt x="60502" y="77749"/>
                  </a:lnTo>
                  <a:lnTo>
                    <a:pt x="63068" y="77749"/>
                  </a:lnTo>
                  <a:lnTo>
                    <a:pt x="64084" y="77241"/>
                  </a:lnTo>
                  <a:close/>
                </a:path>
                <a:path w="66039" h="100965">
                  <a:moveTo>
                    <a:pt x="64096" y="87934"/>
                  </a:moveTo>
                  <a:lnTo>
                    <a:pt x="63995" y="87680"/>
                  </a:lnTo>
                  <a:lnTo>
                    <a:pt x="64033" y="87845"/>
                  </a:lnTo>
                  <a:lnTo>
                    <a:pt x="63881" y="88049"/>
                  </a:lnTo>
                  <a:lnTo>
                    <a:pt x="64096" y="87934"/>
                  </a:lnTo>
                  <a:close/>
                </a:path>
                <a:path w="66039" h="100965">
                  <a:moveTo>
                    <a:pt x="64160" y="93814"/>
                  </a:moveTo>
                  <a:lnTo>
                    <a:pt x="63995" y="93700"/>
                  </a:lnTo>
                  <a:lnTo>
                    <a:pt x="64033" y="93903"/>
                  </a:lnTo>
                  <a:lnTo>
                    <a:pt x="64160" y="93814"/>
                  </a:lnTo>
                  <a:close/>
                </a:path>
                <a:path w="66039" h="100965">
                  <a:moveTo>
                    <a:pt x="64160" y="93040"/>
                  </a:moveTo>
                  <a:lnTo>
                    <a:pt x="63957" y="92887"/>
                  </a:lnTo>
                  <a:lnTo>
                    <a:pt x="63919" y="92722"/>
                  </a:lnTo>
                  <a:lnTo>
                    <a:pt x="63881" y="92519"/>
                  </a:lnTo>
                  <a:lnTo>
                    <a:pt x="63792" y="92760"/>
                  </a:lnTo>
                  <a:lnTo>
                    <a:pt x="63792" y="93205"/>
                  </a:lnTo>
                  <a:lnTo>
                    <a:pt x="63919" y="93205"/>
                  </a:lnTo>
                  <a:lnTo>
                    <a:pt x="64160" y="93294"/>
                  </a:lnTo>
                  <a:lnTo>
                    <a:pt x="64160" y="93040"/>
                  </a:lnTo>
                  <a:close/>
                </a:path>
                <a:path w="66039" h="100965">
                  <a:moveTo>
                    <a:pt x="64198" y="90805"/>
                  </a:moveTo>
                  <a:lnTo>
                    <a:pt x="63995" y="90563"/>
                  </a:lnTo>
                  <a:lnTo>
                    <a:pt x="63830" y="90525"/>
                  </a:lnTo>
                  <a:lnTo>
                    <a:pt x="63715" y="91300"/>
                  </a:lnTo>
                  <a:lnTo>
                    <a:pt x="63919" y="91097"/>
                  </a:lnTo>
                  <a:lnTo>
                    <a:pt x="64198" y="90805"/>
                  </a:lnTo>
                  <a:close/>
                </a:path>
                <a:path w="66039" h="100965">
                  <a:moveTo>
                    <a:pt x="64236" y="89547"/>
                  </a:moveTo>
                  <a:lnTo>
                    <a:pt x="63995" y="89382"/>
                  </a:lnTo>
                  <a:lnTo>
                    <a:pt x="63830" y="89547"/>
                  </a:lnTo>
                  <a:lnTo>
                    <a:pt x="64236" y="89547"/>
                  </a:lnTo>
                  <a:close/>
                </a:path>
                <a:path w="66039" h="100965">
                  <a:moveTo>
                    <a:pt x="64325" y="85940"/>
                  </a:moveTo>
                  <a:lnTo>
                    <a:pt x="63106" y="85077"/>
                  </a:lnTo>
                  <a:lnTo>
                    <a:pt x="63423" y="85737"/>
                  </a:lnTo>
                  <a:lnTo>
                    <a:pt x="63957" y="85775"/>
                  </a:lnTo>
                  <a:lnTo>
                    <a:pt x="63792" y="85852"/>
                  </a:lnTo>
                  <a:lnTo>
                    <a:pt x="64325" y="85940"/>
                  </a:lnTo>
                  <a:close/>
                </a:path>
                <a:path w="66039" h="100965">
                  <a:moveTo>
                    <a:pt x="64363" y="95885"/>
                  </a:moveTo>
                  <a:lnTo>
                    <a:pt x="64071" y="95529"/>
                  </a:lnTo>
                  <a:lnTo>
                    <a:pt x="64071" y="95885"/>
                  </a:lnTo>
                  <a:lnTo>
                    <a:pt x="64198" y="95935"/>
                  </a:lnTo>
                  <a:lnTo>
                    <a:pt x="64363" y="95885"/>
                  </a:lnTo>
                  <a:close/>
                </a:path>
                <a:path w="66039" h="100965">
                  <a:moveTo>
                    <a:pt x="64363" y="91821"/>
                  </a:moveTo>
                  <a:lnTo>
                    <a:pt x="64236" y="91782"/>
                  </a:lnTo>
                  <a:lnTo>
                    <a:pt x="64071" y="91986"/>
                  </a:lnTo>
                  <a:lnTo>
                    <a:pt x="64033" y="92113"/>
                  </a:lnTo>
                  <a:lnTo>
                    <a:pt x="64160" y="92024"/>
                  </a:lnTo>
                  <a:lnTo>
                    <a:pt x="64363" y="91821"/>
                  </a:lnTo>
                  <a:close/>
                </a:path>
                <a:path w="66039" h="100965">
                  <a:moveTo>
                    <a:pt x="64401" y="97637"/>
                  </a:moveTo>
                  <a:lnTo>
                    <a:pt x="64160" y="97561"/>
                  </a:lnTo>
                  <a:lnTo>
                    <a:pt x="64274" y="97713"/>
                  </a:lnTo>
                  <a:lnTo>
                    <a:pt x="64401" y="97637"/>
                  </a:lnTo>
                  <a:close/>
                </a:path>
                <a:path w="66039" h="100965">
                  <a:moveTo>
                    <a:pt x="64401" y="90398"/>
                  </a:moveTo>
                  <a:lnTo>
                    <a:pt x="63754" y="90119"/>
                  </a:lnTo>
                  <a:lnTo>
                    <a:pt x="63957" y="90360"/>
                  </a:lnTo>
                  <a:lnTo>
                    <a:pt x="64401" y="90398"/>
                  </a:lnTo>
                  <a:close/>
                </a:path>
                <a:path w="66039" h="100965">
                  <a:moveTo>
                    <a:pt x="64528" y="98082"/>
                  </a:moveTo>
                  <a:lnTo>
                    <a:pt x="64274" y="97713"/>
                  </a:lnTo>
                  <a:lnTo>
                    <a:pt x="63919" y="97802"/>
                  </a:lnTo>
                  <a:lnTo>
                    <a:pt x="64363" y="97878"/>
                  </a:lnTo>
                  <a:lnTo>
                    <a:pt x="64160" y="97878"/>
                  </a:lnTo>
                  <a:lnTo>
                    <a:pt x="64363" y="97917"/>
                  </a:lnTo>
                  <a:lnTo>
                    <a:pt x="64528" y="98082"/>
                  </a:lnTo>
                  <a:close/>
                </a:path>
                <a:path w="66039" h="100965">
                  <a:moveTo>
                    <a:pt x="64528" y="94589"/>
                  </a:moveTo>
                  <a:lnTo>
                    <a:pt x="64122" y="94754"/>
                  </a:lnTo>
                  <a:lnTo>
                    <a:pt x="64122" y="94919"/>
                  </a:lnTo>
                  <a:lnTo>
                    <a:pt x="64439" y="94792"/>
                  </a:lnTo>
                  <a:lnTo>
                    <a:pt x="64528" y="94589"/>
                  </a:lnTo>
                  <a:close/>
                </a:path>
                <a:path w="66039" h="100965">
                  <a:moveTo>
                    <a:pt x="64604" y="98894"/>
                  </a:moveTo>
                  <a:lnTo>
                    <a:pt x="64439" y="98285"/>
                  </a:lnTo>
                  <a:lnTo>
                    <a:pt x="64274" y="98488"/>
                  </a:lnTo>
                  <a:lnTo>
                    <a:pt x="64198" y="98729"/>
                  </a:lnTo>
                  <a:lnTo>
                    <a:pt x="63957" y="98412"/>
                  </a:lnTo>
                  <a:lnTo>
                    <a:pt x="64071" y="99021"/>
                  </a:lnTo>
                  <a:lnTo>
                    <a:pt x="64604" y="98894"/>
                  </a:lnTo>
                  <a:close/>
                </a:path>
                <a:path w="66039" h="100965">
                  <a:moveTo>
                    <a:pt x="65252" y="94462"/>
                  </a:moveTo>
                  <a:lnTo>
                    <a:pt x="64681" y="94145"/>
                  </a:lnTo>
                  <a:lnTo>
                    <a:pt x="64884" y="94310"/>
                  </a:lnTo>
                  <a:lnTo>
                    <a:pt x="65252" y="94462"/>
                  </a:lnTo>
                  <a:close/>
                </a:path>
                <a:path w="66039" h="100965">
                  <a:moveTo>
                    <a:pt x="65417" y="93294"/>
                  </a:moveTo>
                  <a:lnTo>
                    <a:pt x="65341" y="93040"/>
                  </a:lnTo>
                  <a:lnTo>
                    <a:pt x="65087" y="92837"/>
                  </a:lnTo>
                  <a:lnTo>
                    <a:pt x="64846" y="92684"/>
                  </a:lnTo>
                  <a:lnTo>
                    <a:pt x="64973" y="92887"/>
                  </a:lnTo>
                  <a:lnTo>
                    <a:pt x="64973" y="93091"/>
                  </a:lnTo>
                  <a:lnTo>
                    <a:pt x="64770" y="93408"/>
                  </a:lnTo>
                  <a:lnTo>
                    <a:pt x="65049" y="93497"/>
                  </a:lnTo>
                  <a:lnTo>
                    <a:pt x="65252" y="93129"/>
                  </a:lnTo>
                  <a:lnTo>
                    <a:pt x="65417" y="93294"/>
                  </a:lnTo>
                  <a:close/>
                </a:path>
              </a:pathLst>
            </a:custGeom>
            <a:solidFill>
              <a:srgbClr val="3F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55850" y="8250935"/>
              <a:ext cx="115570" cy="117475"/>
            </a:xfrm>
            <a:custGeom>
              <a:avLst/>
              <a:gdLst/>
              <a:ahLst/>
              <a:cxnLst/>
              <a:rect l="l" t="t" r="r" b="b"/>
              <a:pathLst>
                <a:path w="115569" h="117475">
                  <a:moveTo>
                    <a:pt x="850" y="6642"/>
                  </a:moveTo>
                  <a:lnTo>
                    <a:pt x="596" y="6388"/>
                  </a:lnTo>
                  <a:lnTo>
                    <a:pt x="558" y="6642"/>
                  </a:lnTo>
                  <a:lnTo>
                    <a:pt x="850" y="6642"/>
                  </a:lnTo>
                  <a:close/>
                </a:path>
                <a:path w="115569" h="117475">
                  <a:moveTo>
                    <a:pt x="977" y="8890"/>
                  </a:moveTo>
                  <a:lnTo>
                    <a:pt x="482" y="9055"/>
                  </a:lnTo>
                  <a:lnTo>
                    <a:pt x="596" y="9309"/>
                  </a:lnTo>
                  <a:lnTo>
                    <a:pt x="977" y="8890"/>
                  </a:lnTo>
                  <a:close/>
                </a:path>
                <a:path w="115569" h="117475">
                  <a:moveTo>
                    <a:pt x="1028" y="6642"/>
                  </a:moveTo>
                  <a:lnTo>
                    <a:pt x="850" y="6642"/>
                  </a:lnTo>
                  <a:lnTo>
                    <a:pt x="990" y="6896"/>
                  </a:lnTo>
                  <a:lnTo>
                    <a:pt x="1028" y="6642"/>
                  </a:lnTo>
                  <a:close/>
                </a:path>
                <a:path w="115569" h="117475">
                  <a:moveTo>
                    <a:pt x="1092" y="26200"/>
                  </a:moveTo>
                  <a:lnTo>
                    <a:pt x="1028" y="25679"/>
                  </a:lnTo>
                  <a:lnTo>
                    <a:pt x="762" y="25819"/>
                  </a:lnTo>
                  <a:lnTo>
                    <a:pt x="1092" y="26200"/>
                  </a:lnTo>
                  <a:close/>
                </a:path>
                <a:path w="115569" h="117475">
                  <a:moveTo>
                    <a:pt x="1244" y="25565"/>
                  </a:moveTo>
                  <a:lnTo>
                    <a:pt x="1016" y="25311"/>
                  </a:lnTo>
                  <a:lnTo>
                    <a:pt x="1028" y="25565"/>
                  </a:lnTo>
                  <a:lnTo>
                    <a:pt x="1244" y="25565"/>
                  </a:lnTo>
                  <a:close/>
                </a:path>
                <a:path w="115569" h="117475">
                  <a:moveTo>
                    <a:pt x="1295" y="39154"/>
                  </a:moveTo>
                  <a:lnTo>
                    <a:pt x="901" y="39535"/>
                  </a:lnTo>
                  <a:lnTo>
                    <a:pt x="1092" y="39535"/>
                  </a:lnTo>
                  <a:lnTo>
                    <a:pt x="1155" y="39408"/>
                  </a:lnTo>
                  <a:lnTo>
                    <a:pt x="1295" y="39154"/>
                  </a:lnTo>
                  <a:close/>
                </a:path>
                <a:path w="115569" h="117475">
                  <a:moveTo>
                    <a:pt x="1397" y="17081"/>
                  </a:moveTo>
                  <a:lnTo>
                    <a:pt x="1371" y="16929"/>
                  </a:lnTo>
                  <a:lnTo>
                    <a:pt x="1054" y="16687"/>
                  </a:lnTo>
                  <a:lnTo>
                    <a:pt x="1193" y="16929"/>
                  </a:lnTo>
                  <a:lnTo>
                    <a:pt x="1397" y="17081"/>
                  </a:lnTo>
                  <a:close/>
                </a:path>
                <a:path w="115569" h="117475">
                  <a:moveTo>
                    <a:pt x="1739" y="35674"/>
                  </a:moveTo>
                  <a:lnTo>
                    <a:pt x="1295" y="35521"/>
                  </a:lnTo>
                  <a:lnTo>
                    <a:pt x="1333" y="35839"/>
                  </a:lnTo>
                  <a:lnTo>
                    <a:pt x="1536" y="35674"/>
                  </a:lnTo>
                  <a:lnTo>
                    <a:pt x="1739" y="35674"/>
                  </a:lnTo>
                  <a:close/>
                </a:path>
                <a:path w="115569" h="117475">
                  <a:moveTo>
                    <a:pt x="1943" y="37503"/>
                  </a:moveTo>
                  <a:lnTo>
                    <a:pt x="1257" y="37884"/>
                  </a:lnTo>
                  <a:lnTo>
                    <a:pt x="1460" y="38392"/>
                  </a:lnTo>
                  <a:lnTo>
                    <a:pt x="1536" y="38265"/>
                  </a:lnTo>
                  <a:lnTo>
                    <a:pt x="1778" y="37884"/>
                  </a:lnTo>
                  <a:lnTo>
                    <a:pt x="1943" y="37503"/>
                  </a:lnTo>
                  <a:close/>
                </a:path>
                <a:path w="115569" h="117475">
                  <a:moveTo>
                    <a:pt x="2070" y="23279"/>
                  </a:moveTo>
                  <a:lnTo>
                    <a:pt x="1765" y="23025"/>
                  </a:lnTo>
                  <a:lnTo>
                    <a:pt x="1435" y="22758"/>
                  </a:lnTo>
                  <a:lnTo>
                    <a:pt x="1295" y="22898"/>
                  </a:lnTo>
                  <a:lnTo>
                    <a:pt x="1130" y="23025"/>
                  </a:lnTo>
                  <a:lnTo>
                    <a:pt x="1905" y="23533"/>
                  </a:lnTo>
                  <a:lnTo>
                    <a:pt x="2070" y="23279"/>
                  </a:lnTo>
                  <a:close/>
                </a:path>
                <a:path w="115569" h="117475">
                  <a:moveTo>
                    <a:pt x="2146" y="39535"/>
                  </a:moveTo>
                  <a:lnTo>
                    <a:pt x="1092" y="39535"/>
                  </a:lnTo>
                  <a:lnTo>
                    <a:pt x="1778" y="40043"/>
                  </a:lnTo>
                  <a:lnTo>
                    <a:pt x="2146" y="39535"/>
                  </a:lnTo>
                  <a:close/>
                </a:path>
                <a:path w="115569" h="117475">
                  <a:moveTo>
                    <a:pt x="2590" y="48044"/>
                  </a:moveTo>
                  <a:lnTo>
                    <a:pt x="2032" y="48044"/>
                  </a:lnTo>
                  <a:lnTo>
                    <a:pt x="1981" y="48806"/>
                  </a:lnTo>
                  <a:lnTo>
                    <a:pt x="2590" y="48044"/>
                  </a:lnTo>
                  <a:close/>
                </a:path>
                <a:path w="115569" h="117475">
                  <a:moveTo>
                    <a:pt x="2641" y="42265"/>
                  </a:moveTo>
                  <a:lnTo>
                    <a:pt x="2070" y="42379"/>
                  </a:lnTo>
                  <a:lnTo>
                    <a:pt x="2641" y="42265"/>
                  </a:lnTo>
                  <a:close/>
                </a:path>
                <a:path w="115569" h="117475">
                  <a:moveTo>
                    <a:pt x="2794" y="44361"/>
                  </a:moveTo>
                  <a:lnTo>
                    <a:pt x="1790" y="44742"/>
                  </a:lnTo>
                  <a:lnTo>
                    <a:pt x="2755" y="44742"/>
                  </a:lnTo>
                  <a:lnTo>
                    <a:pt x="2794" y="44361"/>
                  </a:lnTo>
                  <a:close/>
                </a:path>
                <a:path w="115569" h="117475">
                  <a:moveTo>
                    <a:pt x="2870" y="48044"/>
                  </a:moveTo>
                  <a:lnTo>
                    <a:pt x="2794" y="47790"/>
                  </a:lnTo>
                  <a:lnTo>
                    <a:pt x="2692" y="47917"/>
                  </a:lnTo>
                  <a:lnTo>
                    <a:pt x="2590" y="48044"/>
                  </a:lnTo>
                  <a:lnTo>
                    <a:pt x="2870" y="48044"/>
                  </a:lnTo>
                  <a:close/>
                </a:path>
                <a:path w="115569" h="117475">
                  <a:moveTo>
                    <a:pt x="3048" y="41694"/>
                  </a:moveTo>
                  <a:lnTo>
                    <a:pt x="1663" y="41694"/>
                  </a:lnTo>
                  <a:lnTo>
                    <a:pt x="1422" y="41948"/>
                  </a:lnTo>
                  <a:lnTo>
                    <a:pt x="3048" y="41694"/>
                  </a:lnTo>
                  <a:close/>
                </a:path>
                <a:path w="115569" h="117475">
                  <a:moveTo>
                    <a:pt x="3162" y="44742"/>
                  </a:moveTo>
                  <a:lnTo>
                    <a:pt x="2755" y="44742"/>
                  </a:lnTo>
                  <a:lnTo>
                    <a:pt x="3073" y="44869"/>
                  </a:lnTo>
                  <a:lnTo>
                    <a:pt x="3162" y="44742"/>
                  </a:lnTo>
                  <a:close/>
                </a:path>
                <a:path w="115569" h="117475">
                  <a:moveTo>
                    <a:pt x="3213" y="50203"/>
                  </a:moveTo>
                  <a:lnTo>
                    <a:pt x="3149" y="50076"/>
                  </a:lnTo>
                  <a:lnTo>
                    <a:pt x="2921" y="50076"/>
                  </a:lnTo>
                  <a:lnTo>
                    <a:pt x="3213" y="50203"/>
                  </a:lnTo>
                  <a:close/>
                </a:path>
                <a:path w="115569" h="117475">
                  <a:moveTo>
                    <a:pt x="3289" y="44361"/>
                  </a:moveTo>
                  <a:lnTo>
                    <a:pt x="3124" y="44361"/>
                  </a:lnTo>
                  <a:lnTo>
                    <a:pt x="3289" y="44615"/>
                  </a:lnTo>
                  <a:lnTo>
                    <a:pt x="3289" y="44361"/>
                  </a:lnTo>
                  <a:close/>
                </a:path>
                <a:path w="115569" h="117475">
                  <a:moveTo>
                    <a:pt x="4279" y="56807"/>
                  </a:moveTo>
                  <a:lnTo>
                    <a:pt x="3937" y="56807"/>
                  </a:lnTo>
                  <a:lnTo>
                    <a:pt x="4203" y="57188"/>
                  </a:lnTo>
                  <a:lnTo>
                    <a:pt x="4279" y="56807"/>
                  </a:lnTo>
                  <a:close/>
                </a:path>
                <a:path w="115569" h="117475">
                  <a:moveTo>
                    <a:pt x="4470" y="292"/>
                  </a:moveTo>
                  <a:lnTo>
                    <a:pt x="4305" y="292"/>
                  </a:lnTo>
                  <a:lnTo>
                    <a:pt x="3733" y="292"/>
                  </a:lnTo>
                  <a:lnTo>
                    <a:pt x="3860" y="546"/>
                  </a:lnTo>
                  <a:lnTo>
                    <a:pt x="3086" y="292"/>
                  </a:lnTo>
                  <a:lnTo>
                    <a:pt x="2832" y="546"/>
                  </a:lnTo>
                  <a:lnTo>
                    <a:pt x="1219" y="1181"/>
                  </a:lnTo>
                  <a:lnTo>
                    <a:pt x="1816" y="1435"/>
                  </a:lnTo>
                  <a:lnTo>
                    <a:pt x="2184" y="1181"/>
                  </a:lnTo>
                  <a:lnTo>
                    <a:pt x="3860" y="1181"/>
                  </a:lnTo>
                  <a:lnTo>
                    <a:pt x="4292" y="546"/>
                  </a:lnTo>
                  <a:lnTo>
                    <a:pt x="4470" y="292"/>
                  </a:lnTo>
                  <a:close/>
                </a:path>
                <a:path w="115569" h="117475">
                  <a:moveTo>
                    <a:pt x="4546" y="69634"/>
                  </a:moveTo>
                  <a:lnTo>
                    <a:pt x="4343" y="69253"/>
                  </a:lnTo>
                  <a:lnTo>
                    <a:pt x="4279" y="69634"/>
                  </a:lnTo>
                  <a:lnTo>
                    <a:pt x="4546" y="69634"/>
                  </a:lnTo>
                  <a:close/>
                </a:path>
                <a:path w="115569" h="117475">
                  <a:moveTo>
                    <a:pt x="4775" y="69888"/>
                  </a:moveTo>
                  <a:lnTo>
                    <a:pt x="4673" y="69761"/>
                  </a:lnTo>
                  <a:lnTo>
                    <a:pt x="4254" y="69761"/>
                  </a:lnTo>
                  <a:lnTo>
                    <a:pt x="4229" y="69888"/>
                  </a:lnTo>
                  <a:lnTo>
                    <a:pt x="4775" y="69888"/>
                  </a:lnTo>
                  <a:close/>
                </a:path>
                <a:path w="115569" h="117475">
                  <a:moveTo>
                    <a:pt x="4800" y="63792"/>
                  </a:moveTo>
                  <a:lnTo>
                    <a:pt x="4622" y="63538"/>
                  </a:lnTo>
                  <a:lnTo>
                    <a:pt x="4546" y="63792"/>
                  </a:lnTo>
                  <a:lnTo>
                    <a:pt x="4800" y="63792"/>
                  </a:lnTo>
                  <a:close/>
                </a:path>
                <a:path w="115569" h="117475">
                  <a:moveTo>
                    <a:pt x="4953" y="165"/>
                  </a:moveTo>
                  <a:lnTo>
                    <a:pt x="4343" y="0"/>
                  </a:lnTo>
                  <a:lnTo>
                    <a:pt x="4419" y="203"/>
                  </a:lnTo>
                  <a:lnTo>
                    <a:pt x="4953" y="165"/>
                  </a:lnTo>
                  <a:close/>
                </a:path>
                <a:path w="115569" h="117475">
                  <a:moveTo>
                    <a:pt x="4991" y="57823"/>
                  </a:moveTo>
                  <a:lnTo>
                    <a:pt x="4660" y="57950"/>
                  </a:lnTo>
                  <a:lnTo>
                    <a:pt x="4953" y="57950"/>
                  </a:lnTo>
                  <a:lnTo>
                    <a:pt x="4991" y="57823"/>
                  </a:lnTo>
                  <a:close/>
                </a:path>
                <a:path w="115569" h="117475">
                  <a:moveTo>
                    <a:pt x="5194" y="57569"/>
                  </a:moveTo>
                  <a:lnTo>
                    <a:pt x="4203" y="57188"/>
                  </a:lnTo>
                  <a:lnTo>
                    <a:pt x="4457" y="57569"/>
                  </a:lnTo>
                  <a:lnTo>
                    <a:pt x="3937" y="57569"/>
                  </a:lnTo>
                  <a:lnTo>
                    <a:pt x="4102" y="57823"/>
                  </a:lnTo>
                  <a:lnTo>
                    <a:pt x="3975" y="58204"/>
                  </a:lnTo>
                  <a:lnTo>
                    <a:pt x="4546" y="57950"/>
                  </a:lnTo>
                  <a:lnTo>
                    <a:pt x="5194" y="57569"/>
                  </a:lnTo>
                  <a:close/>
                </a:path>
                <a:path w="115569" h="117475">
                  <a:moveTo>
                    <a:pt x="5232" y="13500"/>
                  </a:moveTo>
                  <a:lnTo>
                    <a:pt x="4991" y="13500"/>
                  </a:lnTo>
                  <a:lnTo>
                    <a:pt x="5067" y="13627"/>
                  </a:lnTo>
                  <a:lnTo>
                    <a:pt x="5181" y="13754"/>
                  </a:lnTo>
                  <a:lnTo>
                    <a:pt x="5232" y="13500"/>
                  </a:lnTo>
                  <a:close/>
                </a:path>
                <a:path w="115569" h="117475">
                  <a:moveTo>
                    <a:pt x="5283" y="571"/>
                  </a:moveTo>
                  <a:lnTo>
                    <a:pt x="4953" y="774"/>
                  </a:lnTo>
                  <a:lnTo>
                    <a:pt x="5080" y="901"/>
                  </a:lnTo>
                  <a:lnTo>
                    <a:pt x="5283" y="571"/>
                  </a:lnTo>
                  <a:close/>
                </a:path>
                <a:path w="115569" h="117475">
                  <a:moveTo>
                    <a:pt x="5334" y="19469"/>
                  </a:moveTo>
                  <a:lnTo>
                    <a:pt x="5105" y="18834"/>
                  </a:lnTo>
                  <a:lnTo>
                    <a:pt x="4965" y="18453"/>
                  </a:lnTo>
                  <a:lnTo>
                    <a:pt x="4826" y="18072"/>
                  </a:lnTo>
                  <a:lnTo>
                    <a:pt x="5156" y="17691"/>
                  </a:lnTo>
                  <a:lnTo>
                    <a:pt x="4711" y="17310"/>
                  </a:lnTo>
                  <a:lnTo>
                    <a:pt x="4711" y="16929"/>
                  </a:lnTo>
                  <a:lnTo>
                    <a:pt x="1727" y="17284"/>
                  </a:lnTo>
                  <a:lnTo>
                    <a:pt x="2311" y="17691"/>
                  </a:lnTo>
                  <a:lnTo>
                    <a:pt x="1765" y="17691"/>
                  </a:lnTo>
                  <a:lnTo>
                    <a:pt x="2311" y="18072"/>
                  </a:lnTo>
                  <a:lnTo>
                    <a:pt x="2476" y="18072"/>
                  </a:lnTo>
                  <a:lnTo>
                    <a:pt x="2590" y="18453"/>
                  </a:lnTo>
                  <a:lnTo>
                    <a:pt x="2247" y="18224"/>
                  </a:lnTo>
                  <a:lnTo>
                    <a:pt x="2146" y="18453"/>
                  </a:lnTo>
                  <a:lnTo>
                    <a:pt x="2032" y="18834"/>
                  </a:lnTo>
                  <a:lnTo>
                    <a:pt x="1574" y="18453"/>
                  </a:lnTo>
                  <a:lnTo>
                    <a:pt x="812" y="19469"/>
                  </a:lnTo>
                  <a:lnTo>
                    <a:pt x="1866" y="19469"/>
                  </a:lnTo>
                  <a:lnTo>
                    <a:pt x="2438" y="19469"/>
                  </a:lnTo>
                  <a:lnTo>
                    <a:pt x="5334" y="19469"/>
                  </a:lnTo>
                  <a:close/>
                </a:path>
                <a:path w="115569" h="117475">
                  <a:moveTo>
                    <a:pt x="5384" y="70650"/>
                  </a:moveTo>
                  <a:lnTo>
                    <a:pt x="5283" y="70523"/>
                  </a:lnTo>
                  <a:lnTo>
                    <a:pt x="5181" y="70396"/>
                  </a:lnTo>
                  <a:lnTo>
                    <a:pt x="4876" y="70142"/>
                  </a:lnTo>
                  <a:lnTo>
                    <a:pt x="4927" y="70650"/>
                  </a:lnTo>
                  <a:lnTo>
                    <a:pt x="5384" y="70650"/>
                  </a:lnTo>
                  <a:close/>
                </a:path>
                <a:path w="115569" h="117475">
                  <a:moveTo>
                    <a:pt x="5486" y="14897"/>
                  </a:moveTo>
                  <a:lnTo>
                    <a:pt x="4953" y="14897"/>
                  </a:lnTo>
                  <a:lnTo>
                    <a:pt x="5105" y="14135"/>
                  </a:lnTo>
                  <a:lnTo>
                    <a:pt x="5156" y="13754"/>
                  </a:lnTo>
                  <a:lnTo>
                    <a:pt x="5067" y="13627"/>
                  </a:lnTo>
                  <a:lnTo>
                    <a:pt x="4991" y="13500"/>
                  </a:lnTo>
                  <a:lnTo>
                    <a:pt x="4876" y="13322"/>
                  </a:lnTo>
                  <a:lnTo>
                    <a:pt x="4876" y="13754"/>
                  </a:lnTo>
                  <a:lnTo>
                    <a:pt x="4610" y="13944"/>
                  </a:lnTo>
                  <a:lnTo>
                    <a:pt x="4343" y="14135"/>
                  </a:lnTo>
                  <a:lnTo>
                    <a:pt x="4419" y="13754"/>
                  </a:lnTo>
                  <a:lnTo>
                    <a:pt x="4876" y="13754"/>
                  </a:lnTo>
                  <a:lnTo>
                    <a:pt x="4876" y="13322"/>
                  </a:lnTo>
                  <a:lnTo>
                    <a:pt x="4584" y="12865"/>
                  </a:lnTo>
                  <a:lnTo>
                    <a:pt x="5372" y="11595"/>
                  </a:lnTo>
                  <a:lnTo>
                    <a:pt x="5207" y="10833"/>
                  </a:lnTo>
                  <a:lnTo>
                    <a:pt x="5156" y="10579"/>
                  </a:lnTo>
                  <a:lnTo>
                    <a:pt x="4991" y="10579"/>
                  </a:lnTo>
                  <a:lnTo>
                    <a:pt x="4711" y="10833"/>
                  </a:lnTo>
                  <a:lnTo>
                    <a:pt x="4419" y="10579"/>
                  </a:lnTo>
                  <a:lnTo>
                    <a:pt x="4597" y="10452"/>
                  </a:lnTo>
                  <a:lnTo>
                    <a:pt x="5105" y="10071"/>
                  </a:lnTo>
                  <a:lnTo>
                    <a:pt x="5321" y="10071"/>
                  </a:lnTo>
                  <a:lnTo>
                    <a:pt x="5194" y="9690"/>
                  </a:lnTo>
                  <a:lnTo>
                    <a:pt x="4216" y="9690"/>
                  </a:lnTo>
                  <a:lnTo>
                    <a:pt x="4826" y="9309"/>
                  </a:lnTo>
                  <a:lnTo>
                    <a:pt x="4381" y="9309"/>
                  </a:lnTo>
                  <a:lnTo>
                    <a:pt x="4470" y="9055"/>
                  </a:lnTo>
                  <a:lnTo>
                    <a:pt x="4546" y="8801"/>
                  </a:lnTo>
                  <a:lnTo>
                    <a:pt x="4584" y="8674"/>
                  </a:lnTo>
                  <a:lnTo>
                    <a:pt x="4953" y="7531"/>
                  </a:lnTo>
                  <a:lnTo>
                    <a:pt x="5156" y="6896"/>
                  </a:lnTo>
                  <a:lnTo>
                    <a:pt x="5016" y="6896"/>
                  </a:lnTo>
                  <a:lnTo>
                    <a:pt x="3454" y="4737"/>
                  </a:lnTo>
                  <a:lnTo>
                    <a:pt x="4533" y="3086"/>
                  </a:lnTo>
                  <a:lnTo>
                    <a:pt x="4546" y="2324"/>
                  </a:lnTo>
                  <a:lnTo>
                    <a:pt x="3860" y="2324"/>
                  </a:lnTo>
                  <a:lnTo>
                    <a:pt x="4470" y="1435"/>
                  </a:lnTo>
                  <a:lnTo>
                    <a:pt x="2413" y="1435"/>
                  </a:lnTo>
                  <a:lnTo>
                    <a:pt x="0" y="2451"/>
                  </a:lnTo>
                  <a:lnTo>
                    <a:pt x="1257" y="3086"/>
                  </a:lnTo>
                  <a:lnTo>
                    <a:pt x="1130" y="4991"/>
                  </a:lnTo>
                  <a:lnTo>
                    <a:pt x="723" y="5499"/>
                  </a:lnTo>
                  <a:lnTo>
                    <a:pt x="596" y="6388"/>
                  </a:lnTo>
                  <a:lnTo>
                    <a:pt x="1498" y="6642"/>
                  </a:lnTo>
                  <a:lnTo>
                    <a:pt x="1016" y="6896"/>
                  </a:lnTo>
                  <a:lnTo>
                    <a:pt x="406" y="6896"/>
                  </a:lnTo>
                  <a:lnTo>
                    <a:pt x="1422" y="7531"/>
                  </a:lnTo>
                  <a:lnTo>
                    <a:pt x="342" y="6896"/>
                  </a:lnTo>
                  <a:lnTo>
                    <a:pt x="1574" y="8674"/>
                  </a:lnTo>
                  <a:lnTo>
                    <a:pt x="1206" y="8801"/>
                  </a:lnTo>
                  <a:lnTo>
                    <a:pt x="1054" y="8864"/>
                  </a:lnTo>
                  <a:lnTo>
                    <a:pt x="1054" y="9309"/>
                  </a:lnTo>
                  <a:lnTo>
                    <a:pt x="1193" y="9309"/>
                  </a:lnTo>
                  <a:lnTo>
                    <a:pt x="1143" y="9690"/>
                  </a:lnTo>
                  <a:lnTo>
                    <a:pt x="584" y="9690"/>
                  </a:lnTo>
                  <a:lnTo>
                    <a:pt x="38" y="10071"/>
                  </a:lnTo>
                  <a:lnTo>
                    <a:pt x="444" y="10833"/>
                  </a:lnTo>
                  <a:lnTo>
                    <a:pt x="546" y="10579"/>
                  </a:lnTo>
                  <a:lnTo>
                    <a:pt x="609" y="10452"/>
                  </a:lnTo>
                  <a:lnTo>
                    <a:pt x="711" y="10833"/>
                  </a:lnTo>
                  <a:lnTo>
                    <a:pt x="927" y="11595"/>
                  </a:lnTo>
                  <a:lnTo>
                    <a:pt x="647" y="13119"/>
                  </a:lnTo>
                  <a:lnTo>
                    <a:pt x="1219" y="14135"/>
                  </a:lnTo>
                  <a:lnTo>
                    <a:pt x="1498" y="14135"/>
                  </a:lnTo>
                  <a:lnTo>
                    <a:pt x="1917" y="14897"/>
                  </a:lnTo>
                  <a:lnTo>
                    <a:pt x="1295" y="14897"/>
                  </a:lnTo>
                  <a:lnTo>
                    <a:pt x="1397" y="15278"/>
                  </a:lnTo>
                  <a:lnTo>
                    <a:pt x="1536" y="15786"/>
                  </a:lnTo>
                  <a:lnTo>
                    <a:pt x="1714" y="15786"/>
                  </a:lnTo>
                  <a:lnTo>
                    <a:pt x="1803" y="16167"/>
                  </a:lnTo>
                  <a:lnTo>
                    <a:pt x="1866" y="16421"/>
                  </a:lnTo>
                  <a:lnTo>
                    <a:pt x="1574" y="16167"/>
                  </a:lnTo>
                  <a:lnTo>
                    <a:pt x="1511" y="16421"/>
                  </a:lnTo>
                  <a:lnTo>
                    <a:pt x="1371" y="16929"/>
                  </a:lnTo>
                  <a:lnTo>
                    <a:pt x="4711" y="16929"/>
                  </a:lnTo>
                  <a:lnTo>
                    <a:pt x="4711" y="16421"/>
                  </a:lnTo>
                  <a:lnTo>
                    <a:pt x="3949" y="16421"/>
                  </a:lnTo>
                  <a:lnTo>
                    <a:pt x="3975" y="16167"/>
                  </a:lnTo>
                  <a:lnTo>
                    <a:pt x="5257" y="16167"/>
                  </a:lnTo>
                  <a:lnTo>
                    <a:pt x="4508" y="15278"/>
                  </a:lnTo>
                  <a:lnTo>
                    <a:pt x="4902" y="15125"/>
                  </a:lnTo>
                  <a:lnTo>
                    <a:pt x="4876" y="15278"/>
                  </a:lnTo>
                  <a:lnTo>
                    <a:pt x="5486" y="14897"/>
                  </a:lnTo>
                  <a:close/>
                </a:path>
                <a:path w="115569" h="117475">
                  <a:moveTo>
                    <a:pt x="5842" y="20612"/>
                  </a:moveTo>
                  <a:lnTo>
                    <a:pt x="5651" y="20739"/>
                  </a:lnTo>
                  <a:lnTo>
                    <a:pt x="4953" y="20739"/>
                  </a:lnTo>
                  <a:lnTo>
                    <a:pt x="5092" y="20523"/>
                  </a:lnTo>
                  <a:lnTo>
                    <a:pt x="5283" y="20358"/>
                  </a:lnTo>
                  <a:lnTo>
                    <a:pt x="5651" y="20358"/>
                  </a:lnTo>
                  <a:lnTo>
                    <a:pt x="5549" y="20078"/>
                  </a:lnTo>
                  <a:lnTo>
                    <a:pt x="5422" y="19723"/>
                  </a:lnTo>
                  <a:lnTo>
                    <a:pt x="2755" y="19723"/>
                  </a:lnTo>
                  <a:lnTo>
                    <a:pt x="2628" y="19723"/>
                  </a:lnTo>
                  <a:lnTo>
                    <a:pt x="2108" y="19723"/>
                  </a:lnTo>
                  <a:lnTo>
                    <a:pt x="1955" y="19723"/>
                  </a:lnTo>
                  <a:lnTo>
                    <a:pt x="2095" y="20078"/>
                  </a:lnTo>
                  <a:lnTo>
                    <a:pt x="2654" y="19773"/>
                  </a:lnTo>
                  <a:lnTo>
                    <a:pt x="2895" y="20078"/>
                  </a:lnTo>
                  <a:lnTo>
                    <a:pt x="2844" y="20739"/>
                  </a:lnTo>
                  <a:lnTo>
                    <a:pt x="2349" y="20739"/>
                  </a:lnTo>
                  <a:lnTo>
                    <a:pt x="2247" y="20485"/>
                  </a:lnTo>
                  <a:lnTo>
                    <a:pt x="2197" y="20358"/>
                  </a:lnTo>
                  <a:lnTo>
                    <a:pt x="2095" y="20078"/>
                  </a:lnTo>
                  <a:lnTo>
                    <a:pt x="1333" y="20485"/>
                  </a:lnTo>
                  <a:lnTo>
                    <a:pt x="2044" y="20739"/>
                  </a:lnTo>
                  <a:lnTo>
                    <a:pt x="1511" y="20739"/>
                  </a:lnTo>
                  <a:lnTo>
                    <a:pt x="1625" y="21882"/>
                  </a:lnTo>
                  <a:lnTo>
                    <a:pt x="1536" y="21628"/>
                  </a:lnTo>
                  <a:lnTo>
                    <a:pt x="1371" y="21882"/>
                  </a:lnTo>
                  <a:lnTo>
                    <a:pt x="965" y="21882"/>
                  </a:lnTo>
                  <a:lnTo>
                    <a:pt x="1943" y="22263"/>
                  </a:lnTo>
                  <a:lnTo>
                    <a:pt x="1549" y="22644"/>
                  </a:lnTo>
                  <a:lnTo>
                    <a:pt x="2032" y="22644"/>
                  </a:lnTo>
                  <a:lnTo>
                    <a:pt x="2247" y="22733"/>
                  </a:lnTo>
                  <a:lnTo>
                    <a:pt x="1765" y="23025"/>
                  </a:lnTo>
                  <a:lnTo>
                    <a:pt x="2311" y="23025"/>
                  </a:lnTo>
                  <a:lnTo>
                    <a:pt x="2362" y="22783"/>
                  </a:lnTo>
                  <a:lnTo>
                    <a:pt x="2997" y="23025"/>
                  </a:lnTo>
                  <a:lnTo>
                    <a:pt x="3403" y="23025"/>
                  </a:lnTo>
                  <a:lnTo>
                    <a:pt x="3035" y="23660"/>
                  </a:lnTo>
                  <a:lnTo>
                    <a:pt x="5232" y="23660"/>
                  </a:lnTo>
                  <a:lnTo>
                    <a:pt x="5257" y="23533"/>
                  </a:lnTo>
                  <a:lnTo>
                    <a:pt x="5803" y="23533"/>
                  </a:lnTo>
                  <a:lnTo>
                    <a:pt x="5803" y="23279"/>
                  </a:lnTo>
                  <a:lnTo>
                    <a:pt x="5321" y="23279"/>
                  </a:lnTo>
                  <a:lnTo>
                    <a:pt x="5486" y="23025"/>
                  </a:lnTo>
                  <a:lnTo>
                    <a:pt x="5664" y="23025"/>
                  </a:lnTo>
                  <a:lnTo>
                    <a:pt x="5397" y="22898"/>
                  </a:lnTo>
                  <a:lnTo>
                    <a:pt x="5232" y="22898"/>
                  </a:lnTo>
                  <a:lnTo>
                    <a:pt x="5346" y="22517"/>
                  </a:lnTo>
                  <a:lnTo>
                    <a:pt x="5422" y="21628"/>
                  </a:lnTo>
                  <a:lnTo>
                    <a:pt x="5765" y="21628"/>
                  </a:lnTo>
                  <a:lnTo>
                    <a:pt x="5778" y="21501"/>
                  </a:lnTo>
                  <a:lnTo>
                    <a:pt x="5842" y="20612"/>
                  </a:lnTo>
                  <a:close/>
                </a:path>
                <a:path w="115569" h="117475">
                  <a:moveTo>
                    <a:pt x="5969" y="23660"/>
                  </a:moveTo>
                  <a:lnTo>
                    <a:pt x="5232" y="23660"/>
                  </a:lnTo>
                  <a:lnTo>
                    <a:pt x="5232" y="23914"/>
                  </a:lnTo>
                  <a:lnTo>
                    <a:pt x="5969" y="23660"/>
                  </a:lnTo>
                  <a:close/>
                </a:path>
                <a:path w="115569" h="117475">
                  <a:moveTo>
                    <a:pt x="6045" y="63309"/>
                  </a:moveTo>
                  <a:lnTo>
                    <a:pt x="4381" y="63068"/>
                  </a:lnTo>
                  <a:lnTo>
                    <a:pt x="4953" y="63271"/>
                  </a:lnTo>
                  <a:lnTo>
                    <a:pt x="4914" y="63423"/>
                  </a:lnTo>
                  <a:lnTo>
                    <a:pt x="4787" y="63627"/>
                  </a:lnTo>
                  <a:lnTo>
                    <a:pt x="6045" y="63309"/>
                  </a:lnTo>
                  <a:close/>
                </a:path>
                <a:path w="115569" h="117475">
                  <a:moveTo>
                    <a:pt x="6096" y="22898"/>
                  </a:moveTo>
                  <a:lnTo>
                    <a:pt x="6045" y="22517"/>
                  </a:lnTo>
                  <a:lnTo>
                    <a:pt x="5765" y="22517"/>
                  </a:lnTo>
                  <a:lnTo>
                    <a:pt x="5842" y="22644"/>
                  </a:lnTo>
                  <a:lnTo>
                    <a:pt x="6096" y="22898"/>
                  </a:lnTo>
                  <a:close/>
                </a:path>
                <a:path w="115569" h="117475">
                  <a:moveTo>
                    <a:pt x="6184" y="72682"/>
                  </a:moveTo>
                  <a:lnTo>
                    <a:pt x="5435" y="72682"/>
                  </a:lnTo>
                  <a:lnTo>
                    <a:pt x="4864" y="73063"/>
                  </a:lnTo>
                  <a:lnTo>
                    <a:pt x="5041" y="73063"/>
                  </a:lnTo>
                  <a:lnTo>
                    <a:pt x="6184" y="72682"/>
                  </a:lnTo>
                  <a:close/>
                </a:path>
                <a:path w="115569" h="117475">
                  <a:moveTo>
                    <a:pt x="6210" y="23279"/>
                  </a:moveTo>
                  <a:lnTo>
                    <a:pt x="5803" y="23088"/>
                  </a:lnTo>
                  <a:lnTo>
                    <a:pt x="5803" y="23279"/>
                  </a:lnTo>
                  <a:lnTo>
                    <a:pt x="6210" y="23279"/>
                  </a:lnTo>
                  <a:close/>
                </a:path>
                <a:path w="115569" h="117475">
                  <a:moveTo>
                    <a:pt x="6299" y="54775"/>
                  </a:moveTo>
                  <a:lnTo>
                    <a:pt x="5969" y="54533"/>
                  </a:lnTo>
                  <a:lnTo>
                    <a:pt x="5842" y="54610"/>
                  </a:lnTo>
                  <a:lnTo>
                    <a:pt x="6007" y="54648"/>
                  </a:lnTo>
                  <a:lnTo>
                    <a:pt x="6134" y="54698"/>
                  </a:lnTo>
                  <a:lnTo>
                    <a:pt x="6299" y="54775"/>
                  </a:lnTo>
                  <a:close/>
                </a:path>
                <a:path w="115569" h="117475">
                  <a:moveTo>
                    <a:pt x="6337" y="54394"/>
                  </a:moveTo>
                  <a:lnTo>
                    <a:pt x="6235" y="54267"/>
                  </a:lnTo>
                  <a:lnTo>
                    <a:pt x="6019" y="54013"/>
                  </a:lnTo>
                  <a:lnTo>
                    <a:pt x="6337" y="54394"/>
                  </a:lnTo>
                  <a:close/>
                </a:path>
                <a:path w="115569" h="117475">
                  <a:moveTo>
                    <a:pt x="6616" y="36614"/>
                  </a:moveTo>
                  <a:lnTo>
                    <a:pt x="5727" y="35725"/>
                  </a:lnTo>
                  <a:lnTo>
                    <a:pt x="1866" y="35725"/>
                  </a:lnTo>
                  <a:lnTo>
                    <a:pt x="1828" y="36360"/>
                  </a:lnTo>
                  <a:lnTo>
                    <a:pt x="1371" y="36868"/>
                  </a:lnTo>
                  <a:lnTo>
                    <a:pt x="1828" y="37376"/>
                  </a:lnTo>
                  <a:lnTo>
                    <a:pt x="2108" y="37376"/>
                  </a:lnTo>
                  <a:lnTo>
                    <a:pt x="6337" y="37376"/>
                  </a:lnTo>
                  <a:lnTo>
                    <a:pt x="6616" y="36614"/>
                  </a:lnTo>
                  <a:close/>
                </a:path>
                <a:path w="115569" h="117475">
                  <a:moveTo>
                    <a:pt x="6692" y="47536"/>
                  </a:moveTo>
                  <a:lnTo>
                    <a:pt x="2959" y="47536"/>
                  </a:lnTo>
                  <a:lnTo>
                    <a:pt x="2921" y="47917"/>
                  </a:lnTo>
                  <a:lnTo>
                    <a:pt x="6197" y="47917"/>
                  </a:lnTo>
                  <a:lnTo>
                    <a:pt x="6007" y="47790"/>
                  </a:lnTo>
                  <a:lnTo>
                    <a:pt x="6692" y="47536"/>
                  </a:lnTo>
                  <a:close/>
                </a:path>
                <a:path w="115569" h="117475">
                  <a:moveTo>
                    <a:pt x="7264" y="80124"/>
                  </a:moveTo>
                  <a:lnTo>
                    <a:pt x="7061" y="80086"/>
                  </a:lnTo>
                  <a:lnTo>
                    <a:pt x="6705" y="79514"/>
                  </a:lnTo>
                  <a:lnTo>
                    <a:pt x="6781" y="80086"/>
                  </a:lnTo>
                  <a:lnTo>
                    <a:pt x="6946" y="80124"/>
                  </a:lnTo>
                  <a:lnTo>
                    <a:pt x="7150" y="80530"/>
                  </a:lnTo>
                  <a:lnTo>
                    <a:pt x="7264" y="80124"/>
                  </a:lnTo>
                  <a:close/>
                </a:path>
                <a:path w="115569" h="117475">
                  <a:moveTo>
                    <a:pt x="7327" y="41313"/>
                  </a:moveTo>
                  <a:lnTo>
                    <a:pt x="2032" y="41313"/>
                  </a:lnTo>
                  <a:lnTo>
                    <a:pt x="6210" y="41567"/>
                  </a:lnTo>
                  <a:lnTo>
                    <a:pt x="7327" y="41313"/>
                  </a:lnTo>
                  <a:close/>
                </a:path>
                <a:path w="115569" h="117475">
                  <a:moveTo>
                    <a:pt x="7353" y="53886"/>
                  </a:moveTo>
                  <a:lnTo>
                    <a:pt x="4991" y="53886"/>
                  </a:lnTo>
                  <a:lnTo>
                    <a:pt x="5194" y="54013"/>
                  </a:lnTo>
                  <a:lnTo>
                    <a:pt x="5549" y="54267"/>
                  </a:lnTo>
                  <a:lnTo>
                    <a:pt x="6019" y="54013"/>
                  </a:lnTo>
                  <a:lnTo>
                    <a:pt x="7213" y="54013"/>
                  </a:lnTo>
                  <a:lnTo>
                    <a:pt x="7353" y="53886"/>
                  </a:lnTo>
                  <a:close/>
                </a:path>
                <a:path w="115569" h="117475">
                  <a:moveTo>
                    <a:pt x="7721" y="30899"/>
                  </a:moveTo>
                  <a:lnTo>
                    <a:pt x="5892" y="30645"/>
                  </a:lnTo>
                  <a:lnTo>
                    <a:pt x="5791" y="30518"/>
                  </a:lnTo>
                  <a:lnTo>
                    <a:pt x="5397" y="30010"/>
                  </a:lnTo>
                  <a:lnTo>
                    <a:pt x="5321" y="30899"/>
                  </a:lnTo>
                  <a:lnTo>
                    <a:pt x="4864" y="30264"/>
                  </a:lnTo>
                  <a:lnTo>
                    <a:pt x="4584" y="29883"/>
                  </a:lnTo>
                  <a:lnTo>
                    <a:pt x="4495" y="30010"/>
                  </a:lnTo>
                  <a:lnTo>
                    <a:pt x="4305" y="30264"/>
                  </a:lnTo>
                  <a:lnTo>
                    <a:pt x="4178" y="29883"/>
                  </a:lnTo>
                  <a:lnTo>
                    <a:pt x="4787" y="29375"/>
                  </a:lnTo>
                  <a:lnTo>
                    <a:pt x="4876" y="29629"/>
                  </a:lnTo>
                  <a:lnTo>
                    <a:pt x="4953" y="29883"/>
                  </a:lnTo>
                  <a:lnTo>
                    <a:pt x="5803" y="29883"/>
                  </a:lnTo>
                  <a:lnTo>
                    <a:pt x="5499" y="29375"/>
                  </a:lnTo>
                  <a:lnTo>
                    <a:pt x="5194" y="28867"/>
                  </a:lnTo>
                  <a:lnTo>
                    <a:pt x="5041" y="28613"/>
                  </a:lnTo>
                  <a:lnTo>
                    <a:pt x="5753" y="28613"/>
                  </a:lnTo>
                  <a:lnTo>
                    <a:pt x="5664" y="27597"/>
                  </a:lnTo>
                  <a:lnTo>
                    <a:pt x="5588" y="26835"/>
                  </a:lnTo>
                  <a:lnTo>
                    <a:pt x="5702" y="26581"/>
                  </a:lnTo>
                  <a:lnTo>
                    <a:pt x="5791" y="26200"/>
                  </a:lnTo>
                  <a:lnTo>
                    <a:pt x="5880" y="25819"/>
                  </a:lnTo>
                  <a:lnTo>
                    <a:pt x="5943" y="25565"/>
                  </a:lnTo>
                  <a:lnTo>
                    <a:pt x="6007" y="25184"/>
                  </a:lnTo>
                  <a:lnTo>
                    <a:pt x="5969" y="23914"/>
                  </a:lnTo>
                  <a:lnTo>
                    <a:pt x="5232" y="23914"/>
                  </a:lnTo>
                  <a:lnTo>
                    <a:pt x="2921" y="23914"/>
                  </a:lnTo>
                  <a:lnTo>
                    <a:pt x="2921" y="28867"/>
                  </a:lnTo>
                  <a:lnTo>
                    <a:pt x="2692" y="29502"/>
                  </a:lnTo>
                  <a:lnTo>
                    <a:pt x="2692" y="31407"/>
                  </a:lnTo>
                  <a:lnTo>
                    <a:pt x="2540" y="31407"/>
                  </a:lnTo>
                  <a:lnTo>
                    <a:pt x="2679" y="31280"/>
                  </a:lnTo>
                  <a:lnTo>
                    <a:pt x="2692" y="31407"/>
                  </a:lnTo>
                  <a:lnTo>
                    <a:pt x="2692" y="29502"/>
                  </a:lnTo>
                  <a:lnTo>
                    <a:pt x="2641" y="29629"/>
                  </a:lnTo>
                  <a:lnTo>
                    <a:pt x="2247" y="29629"/>
                  </a:lnTo>
                  <a:lnTo>
                    <a:pt x="1879" y="29502"/>
                  </a:lnTo>
                  <a:lnTo>
                    <a:pt x="2921" y="28867"/>
                  </a:lnTo>
                  <a:lnTo>
                    <a:pt x="2921" y="23914"/>
                  </a:lnTo>
                  <a:lnTo>
                    <a:pt x="3035" y="23660"/>
                  </a:lnTo>
                  <a:lnTo>
                    <a:pt x="2349" y="23660"/>
                  </a:lnTo>
                  <a:lnTo>
                    <a:pt x="2108" y="23660"/>
                  </a:lnTo>
                  <a:lnTo>
                    <a:pt x="1905" y="23533"/>
                  </a:lnTo>
                  <a:lnTo>
                    <a:pt x="1828" y="23660"/>
                  </a:lnTo>
                  <a:lnTo>
                    <a:pt x="1663" y="23914"/>
                  </a:lnTo>
                  <a:lnTo>
                    <a:pt x="1371" y="24168"/>
                  </a:lnTo>
                  <a:lnTo>
                    <a:pt x="2209" y="23736"/>
                  </a:lnTo>
                  <a:lnTo>
                    <a:pt x="2514" y="23914"/>
                  </a:lnTo>
                  <a:lnTo>
                    <a:pt x="2311" y="24168"/>
                  </a:lnTo>
                  <a:lnTo>
                    <a:pt x="1371" y="24168"/>
                  </a:lnTo>
                  <a:lnTo>
                    <a:pt x="1130" y="24295"/>
                  </a:lnTo>
                  <a:lnTo>
                    <a:pt x="1981" y="24803"/>
                  </a:lnTo>
                  <a:lnTo>
                    <a:pt x="1498" y="24803"/>
                  </a:lnTo>
                  <a:lnTo>
                    <a:pt x="1828" y="25184"/>
                  </a:lnTo>
                  <a:lnTo>
                    <a:pt x="1168" y="24942"/>
                  </a:lnTo>
                  <a:lnTo>
                    <a:pt x="1739" y="25311"/>
                  </a:lnTo>
                  <a:lnTo>
                    <a:pt x="1270" y="25565"/>
                  </a:lnTo>
                  <a:lnTo>
                    <a:pt x="1536" y="25819"/>
                  </a:lnTo>
                  <a:lnTo>
                    <a:pt x="1765" y="25819"/>
                  </a:lnTo>
                  <a:lnTo>
                    <a:pt x="1981" y="25565"/>
                  </a:lnTo>
                  <a:lnTo>
                    <a:pt x="2717" y="26581"/>
                  </a:lnTo>
                  <a:lnTo>
                    <a:pt x="762" y="26327"/>
                  </a:lnTo>
                  <a:lnTo>
                    <a:pt x="838" y="26581"/>
                  </a:lnTo>
                  <a:lnTo>
                    <a:pt x="914" y="26835"/>
                  </a:lnTo>
                  <a:lnTo>
                    <a:pt x="1016" y="27343"/>
                  </a:lnTo>
                  <a:lnTo>
                    <a:pt x="1333" y="26835"/>
                  </a:lnTo>
                  <a:lnTo>
                    <a:pt x="1574" y="27089"/>
                  </a:lnTo>
                  <a:lnTo>
                    <a:pt x="1498" y="27343"/>
                  </a:lnTo>
                  <a:lnTo>
                    <a:pt x="1422" y="27470"/>
                  </a:lnTo>
                  <a:lnTo>
                    <a:pt x="1333" y="27597"/>
                  </a:lnTo>
                  <a:lnTo>
                    <a:pt x="1092" y="27851"/>
                  </a:lnTo>
                  <a:lnTo>
                    <a:pt x="1206" y="28359"/>
                  </a:lnTo>
                  <a:lnTo>
                    <a:pt x="1257" y="28613"/>
                  </a:lnTo>
                  <a:lnTo>
                    <a:pt x="1333" y="28359"/>
                  </a:lnTo>
                  <a:lnTo>
                    <a:pt x="1460" y="27978"/>
                  </a:lnTo>
                  <a:lnTo>
                    <a:pt x="1574" y="27597"/>
                  </a:lnTo>
                  <a:lnTo>
                    <a:pt x="1905" y="27978"/>
                  </a:lnTo>
                  <a:lnTo>
                    <a:pt x="1333" y="28359"/>
                  </a:lnTo>
                  <a:lnTo>
                    <a:pt x="2184" y="28359"/>
                  </a:lnTo>
                  <a:lnTo>
                    <a:pt x="2324" y="28613"/>
                  </a:lnTo>
                  <a:lnTo>
                    <a:pt x="1943" y="28613"/>
                  </a:lnTo>
                  <a:lnTo>
                    <a:pt x="1866" y="28867"/>
                  </a:lnTo>
                  <a:lnTo>
                    <a:pt x="1727" y="29375"/>
                  </a:lnTo>
                  <a:lnTo>
                    <a:pt x="1562" y="29375"/>
                  </a:lnTo>
                  <a:lnTo>
                    <a:pt x="1663" y="29629"/>
                  </a:lnTo>
                  <a:lnTo>
                    <a:pt x="1854" y="29514"/>
                  </a:lnTo>
                  <a:lnTo>
                    <a:pt x="2108" y="29883"/>
                  </a:lnTo>
                  <a:lnTo>
                    <a:pt x="1536" y="29883"/>
                  </a:lnTo>
                  <a:lnTo>
                    <a:pt x="1981" y="30264"/>
                  </a:lnTo>
                  <a:lnTo>
                    <a:pt x="1905" y="30518"/>
                  </a:lnTo>
                  <a:lnTo>
                    <a:pt x="1854" y="30645"/>
                  </a:lnTo>
                  <a:lnTo>
                    <a:pt x="1739" y="30899"/>
                  </a:lnTo>
                  <a:lnTo>
                    <a:pt x="2641" y="30899"/>
                  </a:lnTo>
                  <a:lnTo>
                    <a:pt x="2667" y="31153"/>
                  </a:lnTo>
                  <a:lnTo>
                    <a:pt x="2235" y="31153"/>
                  </a:lnTo>
                  <a:lnTo>
                    <a:pt x="1536" y="31153"/>
                  </a:lnTo>
                  <a:lnTo>
                    <a:pt x="1219" y="31407"/>
                  </a:lnTo>
                  <a:lnTo>
                    <a:pt x="1828" y="31407"/>
                  </a:lnTo>
                  <a:lnTo>
                    <a:pt x="2235" y="31407"/>
                  </a:lnTo>
                  <a:lnTo>
                    <a:pt x="2311" y="31788"/>
                  </a:lnTo>
                  <a:lnTo>
                    <a:pt x="1219" y="31407"/>
                  </a:lnTo>
                  <a:lnTo>
                    <a:pt x="1422" y="31788"/>
                  </a:lnTo>
                  <a:lnTo>
                    <a:pt x="2222" y="32550"/>
                  </a:lnTo>
                  <a:lnTo>
                    <a:pt x="1866" y="32550"/>
                  </a:lnTo>
                  <a:lnTo>
                    <a:pt x="1943" y="32804"/>
                  </a:lnTo>
                  <a:lnTo>
                    <a:pt x="2108" y="32804"/>
                  </a:lnTo>
                  <a:lnTo>
                    <a:pt x="2235" y="33185"/>
                  </a:lnTo>
                  <a:lnTo>
                    <a:pt x="1460" y="33185"/>
                  </a:lnTo>
                  <a:lnTo>
                    <a:pt x="1701" y="33566"/>
                  </a:lnTo>
                  <a:lnTo>
                    <a:pt x="1346" y="33947"/>
                  </a:lnTo>
                  <a:lnTo>
                    <a:pt x="1092" y="33947"/>
                  </a:lnTo>
                  <a:lnTo>
                    <a:pt x="990" y="34201"/>
                  </a:lnTo>
                  <a:lnTo>
                    <a:pt x="889" y="34455"/>
                  </a:lnTo>
                  <a:lnTo>
                    <a:pt x="1943" y="34963"/>
                  </a:lnTo>
                  <a:lnTo>
                    <a:pt x="5892" y="35471"/>
                  </a:lnTo>
                  <a:lnTo>
                    <a:pt x="6908" y="34201"/>
                  </a:lnTo>
                  <a:lnTo>
                    <a:pt x="6159" y="33185"/>
                  </a:lnTo>
                  <a:lnTo>
                    <a:pt x="6337" y="33185"/>
                  </a:lnTo>
                  <a:lnTo>
                    <a:pt x="5842" y="32423"/>
                  </a:lnTo>
                  <a:lnTo>
                    <a:pt x="6629" y="31788"/>
                  </a:lnTo>
                  <a:lnTo>
                    <a:pt x="7086" y="31407"/>
                  </a:lnTo>
                  <a:lnTo>
                    <a:pt x="7721" y="30899"/>
                  </a:lnTo>
                  <a:close/>
                </a:path>
                <a:path w="115569" h="117475">
                  <a:moveTo>
                    <a:pt x="7759" y="52743"/>
                  </a:moveTo>
                  <a:lnTo>
                    <a:pt x="7112" y="52743"/>
                  </a:lnTo>
                  <a:lnTo>
                    <a:pt x="7023" y="51346"/>
                  </a:lnTo>
                  <a:lnTo>
                    <a:pt x="6134" y="51346"/>
                  </a:lnTo>
                  <a:lnTo>
                    <a:pt x="6743" y="51092"/>
                  </a:lnTo>
                  <a:lnTo>
                    <a:pt x="6616" y="50584"/>
                  </a:lnTo>
                  <a:lnTo>
                    <a:pt x="7188" y="49568"/>
                  </a:lnTo>
                  <a:lnTo>
                    <a:pt x="6413" y="50203"/>
                  </a:lnTo>
                  <a:lnTo>
                    <a:pt x="6489" y="50076"/>
                  </a:lnTo>
                  <a:lnTo>
                    <a:pt x="6553" y="49949"/>
                  </a:lnTo>
                  <a:lnTo>
                    <a:pt x="6908" y="49314"/>
                  </a:lnTo>
                  <a:lnTo>
                    <a:pt x="5435" y="49314"/>
                  </a:lnTo>
                  <a:lnTo>
                    <a:pt x="7061" y="48425"/>
                  </a:lnTo>
                  <a:lnTo>
                    <a:pt x="6731" y="48044"/>
                  </a:lnTo>
                  <a:lnTo>
                    <a:pt x="2870" y="48044"/>
                  </a:lnTo>
                  <a:lnTo>
                    <a:pt x="2946" y="49187"/>
                  </a:lnTo>
                  <a:lnTo>
                    <a:pt x="3035" y="49314"/>
                  </a:lnTo>
                  <a:lnTo>
                    <a:pt x="3492" y="49949"/>
                  </a:lnTo>
                  <a:lnTo>
                    <a:pt x="3403" y="50711"/>
                  </a:lnTo>
                  <a:lnTo>
                    <a:pt x="3848" y="50330"/>
                  </a:lnTo>
                  <a:lnTo>
                    <a:pt x="4064" y="50838"/>
                  </a:lnTo>
                  <a:lnTo>
                    <a:pt x="4787" y="50838"/>
                  </a:lnTo>
                  <a:lnTo>
                    <a:pt x="3086" y="51727"/>
                  </a:lnTo>
                  <a:lnTo>
                    <a:pt x="3937" y="52235"/>
                  </a:lnTo>
                  <a:lnTo>
                    <a:pt x="3162" y="52235"/>
                  </a:lnTo>
                  <a:lnTo>
                    <a:pt x="3898" y="52997"/>
                  </a:lnTo>
                  <a:lnTo>
                    <a:pt x="4508" y="53505"/>
                  </a:lnTo>
                  <a:lnTo>
                    <a:pt x="4584" y="53632"/>
                  </a:lnTo>
                  <a:lnTo>
                    <a:pt x="7556" y="53632"/>
                  </a:lnTo>
                  <a:lnTo>
                    <a:pt x="7581" y="53505"/>
                  </a:lnTo>
                  <a:lnTo>
                    <a:pt x="7696" y="52997"/>
                  </a:lnTo>
                  <a:lnTo>
                    <a:pt x="7759" y="52743"/>
                  </a:lnTo>
                  <a:close/>
                </a:path>
                <a:path w="115569" h="117475">
                  <a:moveTo>
                    <a:pt x="7797" y="43091"/>
                  </a:moveTo>
                  <a:lnTo>
                    <a:pt x="6451" y="42710"/>
                  </a:lnTo>
                  <a:lnTo>
                    <a:pt x="7112" y="42710"/>
                  </a:lnTo>
                  <a:lnTo>
                    <a:pt x="6985" y="42583"/>
                  </a:lnTo>
                  <a:lnTo>
                    <a:pt x="6832" y="42329"/>
                  </a:lnTo>
                  <a:lnTo>
                    <a:pt x="6731" y="41948"/>
                  </a:lnTo>
                  <a:lnTo>
                    <a:pt x="6654" y="41694"/>
                  </a:lnTo>
                  <a:lnTo>
                    <a:pt x="3048" y="41694"/>
                  </a:lnTo>
                  <a:lnTo>
                    <a:pt x="2921" y="42329"/>
                  </a:lnTo>
                  <a:lnTo>
                    <a:pt x="2844" y="42583"/>
                  </a:lnTo>
                  <a:lnTo>
                    <a:pt x="2743" y="42710"/>
                  </a:lnTo>
                  <a:lnTo>
                    <a:pt x="2476" y="42710"/>
                  </a:lnTo>
                  <a:lnTo>
                    <a:pt x="2933" y="43345"/>
                  </a:lnTo>
                  <a:lnTo>
                    <a:pt x="2641" y="43345"/>
                  </a:lnTo>
                  <a:lnTo>
                    <a:pt x="2755" y="43980"/>
                  </a:lnTo>
                  <a:lnTo>
                    <a:pt x="6743" y="43980"/>
                  </a:lnTo>
                  <a:lnTo>
                    <a:pt x="7797" y="43091"/>
                  </a:lnTo>
                  <a:close/>
                </a:path>
                <a:path w="115569" h="117475">
                  <a:moveTo>
                    <a:pt x="7874" y="81140"/>
                  </a:moveTo>
                  <a:lnTo>
                    <a:pt x="7264" y="81191"/>
                  </a:lnTo>
                  <a:lnTo>
                    <a:pt x="7518" y="81394"/>
                  </a:lnTo>
                  <a:lnTo>
                    <a:pt x="7594" y="81267"/>
                  </a:lnTo>
                  <a:lnTo>
                    <a:pt x="7721" y="81229"/>
                  </a:lnTo>
                  <a:lnTo>
                    <a:pt x="7874" y="81140"/>
                  </a:lnTo>
                  <a:close/>
                </a:path>
                <a:path w="115569" h="117475">
                  <a:moveTo>
                    <a:pt x="7874" y="41186"/>
                  </a:moveTo>
                  <a:lnTo>
                    <a:pt x="5892" y="40043"/>
                  </a:lnTo>
                  <a:lnTo>
                    <a:pt x="5016" y="39535"/>
                  </a:lnTo>
                  <a:lnTo>
                    <a:pt x="6781" y="39535"/>
                  </a:lnTo>
                  <a:lnTo>
                    <a:pt x="6654" y="38773"/>
                  </a:lnTo>
                  <a:lnTo>
                    <a:pt x="6781" y="38519"/>
                  </a:lnTo>
                  <a:lnTo>
                    <a:pt x="6819" y="37884"/>
                  </a:lnTo>
                  <a:lnTo>
                    <a:pt x="6299" y="37503"/>
                  </a:lnTo>
                  <a:lnTo>
                    <a:pt x="2159" y="37503"/>
                  </a:lnTo>
                  <a:lnTo>
                    <a:pt x="2438" y="38265"/>
                  </a:lnTo>
                  <a:lnTo>
                    <a:pt x="2501" y="38392"/>
                  </a:lnTo>
                  <a:lnTo>
                    <a:pt x="2578" y="38519"/>
                  </a:lnTo>
                  <a:lnTo>
                    <a:pt x="2717" y="38773"/>
                  </a:lnTo>
                  <a:lnTo>
                    <a:pt x="1828" y="38519"/>
                  </a:lnTo>
                  <a:lnTo>
                    <a:pt x="1625" y="38519"/>
                  </a:lnTo>
                  <a:lnTo>
                    <a:pt x="1016" y="38557"/>
                  </a:lnTo>
                  <a:lnTo>
                    <a:pt x="1041" y="38722"/>
                  </a:lnTo>
                  <a:lnTo>
                    <a:pt x="1549" y="38544"/>
                  </a:lnTo>
                  <a:lnTo>
                    <a:pt x="2032" y="39027"/>
                  </a:lnTo>
                  <a:lnTo>
                    <a:pt x="2794" y="39408"/>
                  </a:lnTo>
                  <a:lnTo>
                    <a:pt x="2692" y="39535"/>
                  </a:lnTo>
                  <a:lnTo>
                    <a:pt x="2273" y="40043"/>
                  </a:lnTo>
                  <a:lnTo>
                    <a:pt x="2146" y="39535"/>
                  </a:lnTo>
                  <a:lnTo>
                    <a:pt x="1016" y="41186"/>
                  </a:lnTo>
                  <a:lnTo>
                    <a:pt x="7874" y="41186"/>
                  </a:lnTo>
                  <a:close/>
                </a:path>
                <a:path w="115569" h="117475">
                  <a:moveTo>
                    <a:pt x="8648" y="46139"/>
                  </a:moveTo>
                  <a:lnTo>
                    <a:pt x="7429" y="46901"/>
                  </a:lnTo>
                  <a:lnTo>
                    <a:pt x="7378" y="46774"/>
                  </a:lnTo>
                  <a:lnTo>
                    <a:pt x="7277" y="46520"/>
                  </a:lnTo>
                  <a:lnTo>
                    <a:pt x="7226" y="46393"/>
                  </a:lnTo>
                  <a:lnTo>
                    <a:pt x="8128" y="46393"/>
                  </a:lnTo>
                  <a:lnTo>
                    <a:pt x="8178" y="45885"/>
                  </a:lnTo>
                  <a:lnTo>
                    <a:pt x="8407" y="45758"/>
                  </a:lnTo>
                  <a:lnTo>
                    <a:pt x="6705" y="44869"/>
                  </a:lnTo>
                  <a:lnTo>
                    <a:pt x="7073" y="44869"/>
                  </a:lnTo>
                  <a:lnTo>
                    <a:pt x="7327" y="44615"/>
                  </a:lnTo>
                  <a:lnTo>
                    <a:pt x="7594" y="44361"/>
                  </a:lnTo>
                  <a:lnTo>
                    <a:pt x="7061" y="44615"/>
                  </a:lnTo>
                  <a:lnTo>
                    <a:pt x="6858" y="44361"/>
                  </a:lnTo>
                  <a:lnTo>
                    <a:pt x="6781" y="44107"/>
                  </a:lnTo>
                  <a:lnTo>
                    <a:pt x="2959" y="44107"/>
                  </a:lnTo>
                  <a:lnTo>
                    <a:pt x="3289" y="44361"/>
                  </a:lnTo>
                  <a:lnTo>
                    <a:pt x="3454" y="44361"/>
                  </a:lnTo>
                  <a:lnTo>
                    <a:pt x="3289" y="44615"/>
                  </a:lnTo>
                  <a:lnTo>
                    <a:pt x="3492" y="44742"/>
                  </a:lnTo>
                  <a:lnTo>
                    <a:pt x="3327" y="44869"/>
                  </a:lnTo>
                  <a:lnTo>
                    <a:pt x="3073" y="44869"/>
                  </a:lnTo>
                  <a:lnTo>
                    <a:pt x="3048" y="46393"/>
                  </a:lnTo>
                  <a:lnTo>
                    <a:pt x="1574" y="46393"/>
                  </a:lnTo>
                  <a:lnTo>
                    <a:pt x="2336" y="45529"/>
                  </a:lnTo>
                  <a:lnTo>
                    <a:pt x="2438" y="45758"/>
                  </a:lnTo>
                  <a:lnTo>
                    <a:pt x="2527" y="45631"/>
                  </a:lnTo>
                  <a:lnTo>
                    <a:pt x="2679" y="45631"/>
                  </a:lnTo>
                  <a:lnTo>
                    <a:pt x="2755" y="46139"/>
                  </a:lnTo>
                  <a:lnTo>
                    <a:pt x="3048" y="46393"/>
                  </a:lnTo>
                  <a:lnTo>
                    <a:pt x="3048" y="44907"/>
                  </a:lnTo>
                  <a:lnTo>
                    <a:pt x="2794" y="45250"/>
                  </a:lnTo>
                  <a:lnTo>
                    <a:pt x="2590" y="45250"/>
                  </a:lnTo>
                  <a:lnTo>
                    <a:pt x="2374" y="45250"/>
                  </a:lnTo>
                  <a:lnTo>
                    <a:pt x="2235" y="45250"/>
                  </a:lnTo>
                  <a:lnTo>
                    <a:pt x="1460" y="45631"/>
                  </a:lnTo>
                  <a:lnTo>
                    <a:pt x="1778" y="45885"/>
                  </a:lnTo>
                  <a:lnTo>
                    <a:pt x="1333" y="46520"/>
                  </a:lnTo>
                  <a:lnTo>
                    <a:pt x="2552" y="46520"/>
                  </a:lnTo>
                  <a:lnTo>
                    <a:pt x="2679" y="46774"/>
                  </a:lnTo>
                  <a:lnTo>
                    <a:pt x="2755" y="47028"/>
                  </a:lnTo>
                  <a:lnTo>
                    <a:pt x="2120" y="47028"/>
                  </a:lnTo>
                  <a:lnTo>
                    <a:pt x="2235" y="46888"/>
                  </a:lnTo>
                  <a:lnTo>
                    <a:pt x="2273" y="46736"/>
                  </a:lnTo>
                  <a:lnTo>
                    <a:pt x="1905" y="47015"/>
                  </a:lnTo>
                  <a:lnTo>
                    <a:pt x="2070" y="47053"/>
                  </a:lnTo>
                  <a:lnTo>
                    <a:pt x="2311" y="47409"/>
                  </a:lnTo>
                  <a:lnTo>
                    <a:pt x="7035" y="47409"/>
                  </a:lnTo>
                  <a:lnTo>
                    <a:pt x="8051" y="47028"/>
                  </a:lnTo>
                  <a:lnTo>
                    <a:pt x="7759" y="47028"/>
                  </a:lnTo>
                  <a:lnTo>
                    <a:pt x="7797" y="46901"/>
                  </a:lnTo>
                  <a:lnTo>
                    <a:pt x="8001" y="46901"/>
                  </a:lnTo>
                  <a:lnTo>
                    <a:pt x="8102" y="46774"/>
                  </a:lnTo>
                  <a:lnTo>
                    <a:pt x="8648" y="46139"/>
                  </a:lnTo>
                  <a:close/>
                </a:path>
                <a:path w="115569" h="117475">
                  <a:moveTo>
                    <a:pt x="8686" y="63538"/>
                  </a:moveTo>
                  <a:lnTo>
                    <a:pt x="8369" y="63284"/>
                  </a:lnTo>
                  <a:lnTo>
                    <a:pt x="7874" y="62903"/>
                  </a:lnTo>
                  <a:lnTo>
                    <a:pt x="8369" y="62903"/>
                  </a:lnTo>
                  <a:lnTo>
                    <a:pt x="7594" y="62395"/>
                  </a:lnTo>
                  <a:lnTo>
                    <a:pt x="8001" y="62395"/>
                  </a:lnTo>
                  <a:lnTo>
                    <a:pt x="7962" y="62141"/>
                  </a:lnTo>
                  <a:lnTo>
                    <a:pt x="7112" y="61760"/>
                  </a:lnTo>
                  <a:lnTo>
                    <a:pt x="7721" y="61760"/>
                  </a:lnTo>
                  <a:lnTo>
                    <a:pt x="8445" y="61125"/>
                  </a:lnTo>
                  <a:lnTo>
                    <a:pt x="8394" y="60998"/>
                  </a:lnTo>
                  <a:lnTo>
                    <a:pt x="7594" y="59220"/>
                  </a:lnTo>
                  <a:lnTo>
                    <a:pt x="7645" y="59093"/>
                  </a:lnTo>
                  <a:lnTo>
                    <a:pt x="7759" y="58839"/>
                  </a:lnTo>
                  <a:lnTo>
                    <a:pt x="7810" y="58712"/>
                  </a:lnTo>
                  <a:lnTo>
                    <a:pt x="8039" y="58204"/>
                  </a:lnTo>
                  <a:lnTo>
                    <a:pt x="8153" y="57950"/>
                  </a:lnTo>
                  <a:lnTo>
                    <a:pt x="8204" y="57823"/>
                  </a:lnTo>
                  <a:lnTo>
                    <a:pt x="7023" y="58204"/>
                  </a:lnTo>
                  <a:lnTo>
                    <a:pt x="7442" y="57950"/>
                  </a:lnTo>
                  <a:lnTo>
                    <a:pt x="4953" y="57950"/>
                  </a:lnTo>
                  <a:lnTo>
                    <a:pt x="4889" y="58204"/>
                  </a:lnTo>
                  <a:lnTo>
                    <a:pt x="4711" y="58839"/>
                  </a:lnTo>
                  <a:lnTo>
                    <a:pt x="5029" y="59093"/>
                  </a:lnTo>
                  <a:lnTo>
                    <a:pt x="4343" y="59093"/>
                  </a:lnTo>
                  <a:lnTo>
                    <a:pt x="4381" y="58712"/>
                  </a:lnTo>
                  <a:lnTo>
                    <a:pt x="3657" y="59220"/>
                  </a:lnTo>
                  <a:lnTo>
                    <a:pt x="5638" y="59220"/>
                  </a:lnTo>
                  <a:lnTo>
                    <a:pt x="5181" y="59601"/>
                  </a:lnTo>
                  <a:lnTo>
                    <a:pt x="4876" y="59601"/>
                  </a:lnTo>
                  <a:lnTo>
                    <a:pt x="5029" y="59728"/>
                  </a:lnTo>
                  <a:lnTo>
                    <a:pt x="5232" y="59728"/>
                  </a:lnTo>
                  <a:lnTo>
                    <a:pt x="5029" y="60363"/>
                  </a:lnTo>
                  <a:lnTo>
                    <a:pt x="4711" y="60363"/>
                  </a:lnTo>
                  <a:lnTo>
                    <a:pt x="4813" y="62141"/>
                  </a:lnTo>
                  <a:lnTo>
                    <a:pt x="4864" y="62522"/>
                  </a:lnTo>
                  <a:lnTo>
                    <a:pt x="4546" y="62522"/>
                  </a:lnTo>
                  <a:lnTo>
                    <a:pt x="7556" y="63538"/>
                  </a:lnTo>
                  <a:lnTo>
                    <a:pt x="6819" y="63538"/>
                  </a:lnTo>
                  <a:lnTo>
                    <a:pt x="5080" y="64173"/>
                  </a:lnTo>
                  <a:lnTo>
                    <a:pt x="4902" y="63919"/>
                  </a:lnTo>
                  <a:lnTo>
                    <a:pt x="4419" y="63919"/>
                  </a:lnTo>
                  <a:lnTo>
                    <a:pt x="4711" y="64300"/>
                  </a:lnTo>
                  <a:lnTo>
                    <a:pt x="5283" y="64173"/>
                  </a:lnTo>
                  <a:lnTo>
                    <a:pt x="5842" y="64046"/>
                  </a:lnTo>
                  <a:lnTo>
                    <a:pt x="6286" y="63957"/>
                  </a:lnTo>
                  <a:lnTo>
                    <a:pt x="8534" y="64173"/>
                  </a:lnTo>
                  <a:lnTo>
                    <a:pt x="7937" y="63919"/>
                  </a:lnTo>
                  <a:lnTo>
                    <a:pt x="7632" y="63792"/>
                  </a:lnTo>
                  <a:lnTo>
                    <a:pt x="8204" y="63284"/>
                  </a:lnTo>
                  <a:lnTo>
                    <a:pt x="8686" y="63538"/>
                  </a:lnTo>
                  <a:close/>
                </a:path>
                <a:path w="115569" h="117475">
                  <a:moveTo>
                    <a:pt x="8737" y="79921"/>
                  </a:moveTo>
                  <a:lnTo>
                    <a:pt x="8572" y="79514"/>
                  </a:lnTo>
                  <a:lnTo>
                    <a:pt x="8407" y="79476"/>
                  </a:lnTo>
                  <a:lnTo>
                    <a:pt x="8280" y="79641"/>
                  </a:lnTo>
                  <a:lnTo>
                    <a:pt x="8369" y="79768"/>
                  </a:lnTo>
                  <a:lnTo>
                    <a:pt x="8572" y="80010"/>
                  </a:lnTo>
                  <a:lnTo>
                    <a:pt x="8737" y="79921"/>
                  </a:lnTo>
                  <a:close/>
                </a:path>
                <a:path w="115569" h="117475">
                  <a:moveTo>
                    <a:pt x="8737" y="65316"/>
                  </a:moveTo>
                  <a:lnTo>
                    <a:pt x="4953" y="65316"/>
                  </a:lnTo>
                  <a:lnTo>
                    <a:pt x="5689" y="65747"/>
                  </a:lnTo>
                  <a:lnTo>
                    <a:pt x="5842" y="65697"/>
                  </a:lnTo>
                  <a:lnTo>
                    <a:pt x="5689" y="65747"/>
                  </a:lnTo>
                  <a:lnTo>
                    <a:pt x="5080" y="65951"/>
                  </a:lnTo>
                  <a:lnTo>
                    <a:pt x="6045" y="65951"/>
                  </a:lnTo>
                  <a:lnTo>
                    <a:pt x="8737" y="65951"/>
                  </a:lnTo>
                  <a:lnTo>
                    <a:pt x="8737" y="65697"/>
                  </a:lnTo>
                  <a:lnTo>
                    <a:pt x="8737" y="65316"/>
                  </a:lnTo>
                  <a:close/>
                </a:path>
                <a:path w="115569" h="117475">
                  <a:moveTo>
                    <a:pt x="8737" y="64935"/>
                  </a:moveTo>
                  <a:lnTo>
                    <a:pt x="8039" y="64935"/>
                  </a:lnTo>
                  <a:lnTo>
                    <a:pt x="8204" y="64554"/>
                  </a:lnTo>
                  <a:lnTo>
                    <a:pt x="7924" y="64300"/>
                  </a:lnTo>
                  <a:lnTo>
                    <a:pt x="5651" y="64185"/>
                  </a:lnTo>
                  <a:lnTo>
                    <a:pt x="5461" y="64300"/>
                  </a:lnTo>
                  <a:lnTo>
                    <a:pt x="5308" y="64554"/>
                  </a:lnTo>
                  <a:lnTo>
                    <a:pt x="4914" y="64935"/>
                  </a:lnTo>
                  <a:lnTo>
                    <a:pt x="6096" y="64935"/>
                  </a:lnTo>
                  <a:lnTo>
                    <a:pt x="6096" y="65189"/>
                  </a:lnTo>
                  <a:lnTo>
                    <a:pt x="8737" y="65189"/>
                  </a:lnTo>
                  <a:lnTo>
                    <a:pt x="8737" y="64935"/>
                  </a:lnTo>
                  <a:close/>
                </a:path>
                <a:path w="115569" h="117475">
                  <a:moveTo>
                    <a:pt x="8813" y="85407"/>
                  </a:moveTo>
                  <a:lnTo>
                    <a:pt x="8737" y="85813"/>
                  </a:lnTo>
                  <a:lnTo>
                    <a:pt x="8813" y="85407"/>
                  </a:lnTo>
                  <a:close/>
                </a:path>
                <a:path w="115569" h="117475">
                  <a:moveTo>
                    <a:pt x="8813" y="56045"/>
                  </a:moveTo>
                  <a:lnTo>
                    <a:pt x="8267" y="55791"/>
                  </a:lnTo>
                  <a:lnTo>
                    <a:pt x="8572" y="55791"/>
                  </a:lnTo>
                  <a:lnTo>
                    <a:pt x="8445" y="55664"/>
                  </a:lnTo>
                  <a:lnTo>
                    <a:pt x="8724" y="55664"/>
                  </a:lnTo>
                  <a:lnTo>
                    <a:pt x="8737" y="55410"/>
                  </a:lnTo>
                  <a:lnTo>
                    <a:pt x="8204" y="55410"/>
                  </a:lnTo>
                  <a:lnTo>
                    <a:pt x="5080" y="55410"/>
                  </a:lnTo>
                  <a:lnTo>
                    <a:pt x="5029" y="55283"/>
                  </a:lnTo>
                  <a:lnTo>
                    <a:pt x="5194" y="55283"/>
                  </a:lnTo>
                  <a:lnTo>
                    <a:pt x="5156" y="55029"/>
                  </a:lnTo>
                  <a:lnTo>
                    <a:pt x="6007" y="55029"/>
                  </a:lnTo>
                  <a:lnTo>
                    <a:pt x="8763" y="55029"/>
                  </a:lnTo>
                  <a:lnTo>
                    <a:pt x="8775" y="54775"/>
                  </a:lnTo>
                  <a:lnTo>
                    <a:pt x="7251" y="54775"/>
                  </a:lnTo>
                  <a:lnTo>
                    <a:pt x="7429" y="54648"/>
                  </a:lnTo>
                  <a:lnTo>
                    <a:pt x="7353" y="54394"/>
                  </a:lnTo>
                  <a:lnTo>
                    <a:pt x="6337" y="54394"/>
                  </a:lnTo>
                  <a:lnTo>
                    <a:pt x="6654" y="54775"/>
                  </a:lnTo>
                  <a:lnTo>
                    <a:pt x="6299" y="54775"/>
                  </a:lnTo>
                  <a:lnTo>
                    <a:pt x="5232" y="54775"/>
                  </a:lnTo>
                  <a:lnTo>
                    <a:pt x="5791" y="54394"/>
                  </a:lnTo>
                  <a:lnTo>
                    <a:pt x="4064" y="54394"/>
                  </a:lnTo>
                  <a:lnTo>
                    <a:pt x="4546" y="54775"/>
                  </a:lnTo>
                  <a:lnTo>
                    <a:pt x="4191" y="54775"/>
                  </a:lnTo>
                  <a:lnTo>
                    <a:pt x="4089" y="55029"/>
                  </a:lnTo>
                  <a:lnTo>
                    <a:pt x="3987" y="55283"/>
                  </a:lnTo>
                  <a:lnTo>
                    <a:pt x="3937" y="55410"/>
                  </a:lnTo>
                  <a:lnTo>
                    <a:pt x="3822" y="55664"/>
                  </a:lnTo>
                  <a:lnTo>
                    <a:pt x="3771" y="55791"/>
                  </a:lnTo>
                  <a:lnTo>
                    <a:pt x="4546" y="56426"/>
                  </a:lnTo>
                  <a:lnTo>
                    <a:pt x="5397" y="56807"/>
                  </a:lnTo>
                  <a:lnTo>
                    <a:pt x="5626" y="56807"/>
                  </a:lnTo>
                  <a:lnTo>
                    <a:pt x="5740" y="57061"/>
                  </a:lnTo>
                  <a:lnTo>
                    <a:pt x="5791" y="57188"/>
                  </a:lnTo>
                  <a:lnTo>
                    <a:pt x="6045" y="57823"/>
                  </a:lnTo>
                  <a:lnTo>
                    <a:pt x="7645" y="57823"/>
                  </a:lnTo>
                  <a:lnTo>
                    <a:pt x="8686" y="57188"/>
                  </a:lnTo>
                  <a:lnTo>
                    <a:pt x="8039" y="57188"/>
                  </a:lnTo>
                  <a:lnTo>
                    <a:pt x="8102" y="57061"/>
                  </a:lnTo>
                  <a:lnTo>
                    <a:pt x="8445" y="57061"/>
                  </a:lnTo>
                  <a:lnTo>
                    <a:pt x="8267" y="56870"/>
                  </a:lnTo>
                  <a:lnTo>
                    <a:pt x="8255" y="56680"/>
                  </a:lnTo>
                  <a:lnTo>
                    <a:pt x="8128" y="56426"/>
                  </a:lnTo>
                  <a:lnTo>
                    <a:pt x="8813" y="56045"/>
                  </a:lnTo>
                  <a:close/>
                </a:path>
                <a:path w="115569" h="117475">
                  <a:moveTo>
                    <a:pt x="9258" y="84277"/>
                  </a:moveTo>
                  <a:lnTo>
                    <a:pt x="9093" y="84315"/>
                  </a:lnTo>
                  <a:lnTo>
                    <a:pt x="9017" y="84721"/>
                  </a:lnTo>
                  <a:lnTo>
                    <a:pt x="9144" y="84759"/>
                  </a:lnTo>
                  <a:lnTo>
                    <a:pt x="9182" y="84556"/>
                  </a:lnTo>
                  <a:lnTo>
                    <a:pt x="9258" y="84277"/>
                  </a:lnTo>
                  <a:close/>
                </a:path>
                <a:path w="115569" h="117475">
                  <a:moveTo>
                    <a:pt x="9423" y="86220"/>
                  </a:moveTo>
                  <a:lnTo>
                    <a:pt x="9017" y="86106"/>
                  </a:lnTo>
                  <a:lnTo>
                    <a:pt x="8940" y="86347"/>
                  </a:lnTo>
                  <a:lnTo>
                    <a:pt x="9423" y="86220"/>
                  </a:lnTo>
                  <a:close/>
                </a:path>
                <a:path w="115569" h="117475">
                  <a:moveTo>
                    <a:pt x="9423" y="66586"/>
                  </a:moveTo>
                  <a:lnTo>
                    <a:pt x="8331" y="66332"/>
                  </a:lnTo>
                  <a:lnTo>
                    <a:pt x="9144" y="66078"/>
                  </a:lnTo>
                  <a:lnTo>
                    <a:pt x="4991" y="66078"/>
                  </a:lnTo>
                  <a:lnTo>
                    <a:pt x="4953" y="66967"/>
                  </a:lnTo>
                  <a:lnTo>
                    <a:pt x="5194" y="66586"/>
                  </a:lnTo>
                  <a:lnTo>
                    <a:pt x="5156" y="66967"/>
                  </a:lnTo>
                  <a:lnTo>
                    <a:pt x="8775" y="66967"/>
                  </a:lnTo>
                  <a:lnTo>
                    <a:pt x="9423" y="66586"/>
                  </a:lnTo>
                  <a:close/>
                </a:path>
                <a:path w="115569" h="117475">
                  <a:moveTo>
                    <a:pt x="9461" y="89103"/>
                  </a:moveTo>
                  <a:lnTo>
                    <a:pt x="9423" y="88861"/>
                  </a:lnTo>
                  <a:lnTo>
                    <a:pt x="9220" y="88747"/>
                  </a:lnTo>
                  <a:lnTo>
                    <a:pt x="9144" y="88988"/>
                  </a:lnTo>
                  <a:lnTo>
                    <a:pt x="9220" y="89154"/>
                  </a:lnTo>
                  <a:lnTo>
                    <a:pt x="9461" y="89103"/>
                  </a:lnTo>
                  <a:close/>
                </a:path>
                <a:path w="115569" h="117475">
                  <a:moveTo>
                    <a:pt x="9499" y="83985"/>
                  </a:moveTo>
                  <a:lnTo>
                    <a:pt x="9347" y="84239"/>
                  </a:lnTo>
                  <a:lnTo>
                    <a:pt x="9474" y="84239"/>
                  </a:lnTo>
                  <a:lnTo>
                    <a:pt x="9499" y="83985"/>
                  </a:lnTo>
                  <a:close/>
                </a:path>
                <a:path w="115569" h="117475">
                  <a:moveTo>
                    <a:pt x="10058" y="72555"/>
                  </a:moveTo>
                  <a:lnTo>
                    <a:pt x="9804" y="72047"/>
                  </a:lnTo>
                  <a:lnTo>
                    <a:pt x="6096" y="72047"/>
                  </a:lnTo>
                  <a:lnTo>
                    <a:pt x="5486" y="72555"/>
                  </a:lnTo>
                  <a:lnTo>
                    <a:pt x="10058" y="72555"/>
                  </a:lnTo>
                  <a:close/>
                </a:path>
                <a:path w="115569" h="117475">
                  <a:moveTo>
                    <a:pt x="10236" y="78270"/>
                  </a:moveTo>
                  <a:lnTo>
                    <a:pt x="7391" y="78270"/>
                  </a:lnTo>
                  <a:lnTo>
                    <a:pt x="7340" y="78397"/>
                  </a:lnTo>
                  <a:lnTo>
                    <a:pt x="7188" y="78397"/>
                  </a:lnTo>
                  <a:lnTo>
                    <a:pt x="7023" y="78397"/>
                  </a:lnTo>
                  <a:lnTo>
                    <a:pt x="6502" y="78778"/>
                  </a:lnTo>
                  <a:lnTo>
                    <a:pt x="7023" y="78778"/>
                  </a:lnTo>
                  <a:lnTo>
                    <a:pt x="7073" y="78651"/>
                  </a:lnTo>
                  <a:lnTo>
                    <a:pt x="7226" y="78651"/>
                  </a:lnTo>
                  <a:lnTo>
                    <a:pt x="8229" y="78651"/>
                  </a:lnTo>
                  <a:lnTo>
                    <a:pt x="7772" y="78397"/>
                  </a:lnTo>
                  <a:lnTo>
                    <a:pt x="10147" y="78397"/>
                  </a:lnTo>
                  <a:lnTo>
                    <a:pt x="10236" y="78270"/>
                  </a:lnTo>
                  <a:close/>
                </a:path>
                <a:path w="115569" h="117475">
                  <a:moveTo>
                    <a:pt x="10248" y="84747"/>
                  </a:moveTo>
                  <a:lnTo>
                    <a:pt x="10071" y="84747"/>
                  </a:lnTo>
                  <a:lnTo>
                    <a:pt x="9893" y="85001"/>
                  </a:lnTo>
                  <a:lnTo>
                    <a:pt x="10248" y="84747"/>
                  </a:lnTo>
                  <a:close/>
                </a:path>
                <a:path w="115569" h="117475">
                  <a:moveTo>
                    <a:pt x="10515" y="69888"/>
                  </a:moveTo>
                  <a:lnTo>
                    <a:pt x="8991" y="69253"/>
                  </a:lnTo>
                  <a:lnTo>
                    <a:pt x="8737" y="69126"/>
                  </a:lnTo>
                  <a:lnTo>
                    <a:pt x="9385" y="68364"/>
                  </a:lnTo>
                  <a:lnTo>
                    <a:pt x="9385" y="68110"/>
                  </a:lnTo>
                  <a:lnTo>
                    <a:pt x="9258" y="67475"/>
                  </a:lnTo>
                  <a:lnTo>
                    <a:pt x="9017" y="67094"/>
                  </a:lnTo>
                  <a:lnTo>
                    <a:pt x="7734" y="67094"/>
                  </a:lnTo>
                  <a:lnTo>
                    <a:pt x="6858" y="67094"/>
                  </a:lnTo>
                  <a:lnTo>
                    <a:pt x="5156" y="67094"/>
                  </a:lnTo>
                  <a:lnTo>
                    <a:pt x="5118" y="67475"/>
                  </a:lnTo>
                  <a:lnTo>
                    <a:pt x="6858" y="67233"/>
                  </a:lnTo>
                  <a:lnTo>
                    <a:pt x="6858" y="67983"/>
                  </a:lnTo>
                  <a:lnTo>
                    <a:pt x="5397" y="67983"/>
                  </a:lnTo>
                  <a:lnTo>
                    <a:pt x="5283" y="68364"/>
                  </a:lnTo>
                  <a:lnTo>
                    <a:pt x="8153" y="69011"/>
                  </a:lnTo>
                  <a:lnTo>
                    <a:pt x="7581" y="68872"/>
                  </a:lnTo>
                  <a:lnTo>
                    <a:pt x="8064" y="68872"/>
                  </a:lnTo>
                  <a:lnTo>
                    <a:pt x="8153" y="69011"/>
                  </a:lnTo>
                  <a:lnTo>
                    <a:pt x="8648" y="69634"/>
                  </a:lnTo>
                  <a:lnTo>
                    <a:pt x="8331" y="69888"/>
                  </a:lnTo>
                  <a:lnTo>
                    <a:pt x="8775" y="70396"/>
                  </a:lnTo>
                  <a:lnTo>
                    <a:pt x="7874" y="70142"/>
                  </a:lnTo>
                  <a:lnTo>
                    <a:pt x="5930" y="69253"/>
                  </a:lnTo>
                  <a:lnTo>
                    <a:pt x="5156" y="68872"/>
                  </a:lnTo>
                  <a:lnTo>
                    <a:pt x="4775" y="68872"/>
                  </a:lnTo>
                  <a:lnTo>
                    <a:pt x="4914" y="69126"/>
                  </a:lnTo>
                  <a:lnTo>
                    <a:pt x="4978" y="69253"/>
                  </a:lnTo>
                  <a:lnTo>
                    <a:pt x="4546" y="69634"/>
                  </a:lnTo>
                  <a:lnTo>
                    <a:pt x="5359" y="69634"/>
                  </a:lnTo>
                  <a:lnTo>
                    <a:pt x="6654" y="70142"/>
                  </a:lnTo>
                  <a:lnTo>
                    <a:pt x="6616" y="71158"/>
                  </a:lnTo>
                  <a:lnTo>
                    <a:pt x="6375" y="71158"/>
                  </a:lnTo>
                  <a:lnTo>
                    <a:pt x="5346" y="70904"/>
                  </a:lnTo>
                  <a:lnTo>
                    <a:pt x="5461" y="71158"/>
                  </a:lnTo>
                  <a:lnTo>
                    <a:pt x="5575" y="71412"/>
                  </a:lnTo>
                  <a:lnTo>
                    <a:pt x="5689" y="71666"/>
                  </a:lnTo>
                  <a:lnTo>
                    <a:pt x="5524" y="71666"/>
                  </a:lnTo>
                  <a:lnTo>
                    <a:pt x="5118" y="71412"/>
                  </a:lnTo>
                  <a:lnTo>
                    <a:pt x="5016" y="71666"/>
                  </a:lnTo>
                  <a:lnTo>
                    <a:pt x="4914" y="71920"/>
                  </a:lnTo>
                  <a:lnTo>
                    <a:pt x="8915" y="71920"/>
                  </a:lnTo>
                  <a:lnTo>
                    <a:pt x="9118" y="71666"/>
                  </a:lnTo>
                  <a:lnTo>
                    <a:pt x="9525" y="71158"/>
                  </a:lnTo>
                  <a:lnTo>
                    <a:pt x="9575" y="70650"/>
                  </a:lnTo>
                  <a:lnTo>
                    <a:pt x="9702" y="70650"/>
                  </a:lnTo>
                  <a:lnTo>
                    <a:pt x="10515" y="69888"/>
                  </a:lnTo>
                  <a:close/>
                </a:path>
                <a:path w="115569" h="117475">
                  <a:moveTo>
                    <a:pt x="10566" y="83223"/>
                  </a:moveTo>
                  <a:lnTo>
                    <a:pt x="10109" y="82969"/>
                  </a:lnTo>
                  <a:lnTo>
                    <a:pt x="10274" y="83223"/>
                  </a:lnTo>
                  <a:lnTo>
                    <a:pt x="10566" y="83223"/>
                  </a:lnTo>
                  <a:close/>
                </a:path>
                <a:path w="115569" h="117475">
                  <a:moveTo>
                    <a:pt x="10604" y="77762"/>
                  </a:moveTo>
                  <a:lnTo>
                    <a:pt x="10477" y="77508"/>
                  </a:lnTo>
                  <a:lnTo>
                    <a:pt x="10401" y="76873"/>
                  </a:lnTo>
                  <a:lnTo>
                    <a:pt x="7772" y="76873"/>
                  </a:lnTo>
                  <a:lnTo>
                    <a:pt x="7759" y="77000"/>
                  </a:lnTo>
                  <a:lnTo>
                    <a:pt x="7518" y="77381"/>
                  </a:lnTo>
                  <a:lnTo>
                    <a:pt x="7556" y="78143"/>
                  </a:lnTo>
                  <a:lnTo>
                    <a:pt x="10325" y="78143"/>
                  </a:lnTo>
                  <a:lnTo>
                    <a:pt x="10604" y="77762"/>
                  </a:lnTo>
                  <a:close/>
                </a:path>
                <a:path w="115569" h="117475">
                  <a:moveTo>
                    <a:pt x="10604" y="66967"/>
                  </a:moveTo>
                  <a:lnTo>
                    <a:pt x="10160" y="67043"/>
                  </a:lnTo>
                  <a:lnTo>
                    <a:pt x="9702" y="67170"/>
                  </a:lnTo>
                  <a:lnTo>
                    <a:pt x="9791" y="67335"/>
                  </a:lnTo>
                  <a:lnTo>
                    <a:pt x="9753" y="67487"/>
                  </a:lnTo>
                  <a:lnTo>
                    <a:pt x="9664" y="67614"/>
                  </a:lnTo>
                  <a:lnTo>
                    <a:pt x="10033" y="67335"/>
                  </a:lnTo>
                  <a:lnTo>
                    <a:pt x="10604" y="66967"/>
                  </a:lnTo>
                  <a:close/>
                </a:path>
                <a:path w="115569" h="117475">
                  <a:moveTo>
                    <a:pt x="10680" y="86512"/>
                  </a:moveTo>
                  <a:lnTo>
                    <a:pt x="10274" y="86017"/>
                  </a:lnTo>
                  <a:lnTo>
                    <a:pt x="9867" y="86106"/>
                  </a:lnTo>
                  <a:lnTo>
                    <a:pt x="10033" y="86309"/>
                  </a:lnTo>
                  <a:lnTo>
                    <a:pt x="10109" y="86550"/>
                  </a:lnTo>
                  <a:lnTo>
                    <a:pt x="10680" y="86512"/>
                  </a:lnTo>
                  <a:close/>
                </a:path>
                <a:path w="115569" h="117475">
                  <a:moveTo>
                    <a:pt x="10782" y="76111"/>
                  </a:moveTo>
                  <a:lnTo>
                    <a:pt x="7835" y="76111"/>
                  </a:lnTo>
                  <a:lnTo>
                    <a:pt x="7810" y="76365"/>
                  </a:lnTo>
                  <a:lnTo>
                    <a:pt x="7772" y="76873"/>
                  </a:lnTo>
                  <a:lnTo>
                    <a:pt x="7785" y="76746"/>
                  </a:lnTo>
                  <a:lnTo>
                    <a:pt x="10769" y="76746"/>
                  </a:lnTo>
                  <a:lnTo>
                    <a:pt x="10604" y="76365"/>
                  </a:lnTo>
                  <a:lnTo>
                    <a:pt x="10782" y="76111"/>
                  </a:lnTo>
                  <a:close/>
                </a:path>
                <a:path w="115569" h="117475">
                  <a:moveTo>
                    <a:pt x="10807" y="85763"/>
                  </a:moveTo>
                  <a:lnTo>
                    <a:pt x="10629" y="85636"/>
                  </a:lnTo>
                  <a:lnTo>
                    <a:pt x="10007" y="85636"/>
                  </a:lnTo>
                  <a:lnTo>
                    <a:pt x="9867" y="85763"/>
                  </a:lnTo>
                  <a:lnTo>
                    <a:pt x="10807" y="85763"/>
                  </a:lnTo>
                  <a:close/>
                </a:path>
                <a:path w="115569" h="117475">
                  <a:moveTo>
                    <a:pt x="10845" y="78384"/>
                  </a:moveTo>
                  <a:lnTo>
                    <a:pt x="10604" y="78625"/>
                  </a:lnTo>
                  <a:lnTo>
                    <a:pt x="10236" y="78905"/>
                  </a:lnTo>
                  <a:lnTo>
                    <a:pt x="10642" y="78955"/>
                  </a:lnTo>
                  <a:lnTo>
                    <a:pt x="10807" y="78701"/>
                  </a:lnTo>
                  <a:lnTo>
                    <a:pt x="10845" y="78549"/>
                  </a:lnTo>
                  <a:lnTo>
                    <a:pt x="10845" y="78384"/>
                  </a:lnTo>
                  <a:close/>
                </a:path>
                <a:path w="115569" h="117475">
                  <a:moveTo>
                    <a:pt x="11087" y="77889"/>
                  </a:moveTo>
                  <a:lnTo>
                    <a:pt x="10769" y="77685"/>
                  </a:lnTo>
                  <a:lnTo>
                    <a:pt x="10680" y="77812"/>
                  </a:lnTo>
                  <a:lnTo>
                    <a:pt x="10845" y="78143"/>
                  </a:lnTo>
                  <a:lnTo>
                    <a:pt x="10845" y="78346"/>
                  </a:lnTo>
                  <a:lnTo>
                    <a:pt x="11010" y="78143"/>
                  </a:lnTo>
                  <a:lnTo>
                    <a:pt x="11087" y="77889"/>
                  </a:lnTo>
                  <a:close/>
                </a:path>
                <a:path w="115569" h="117475">
                  <a:moveTo>
                    <a:pt x="11252" y="85763"/>
                  </a:moveTo>
                  <a:lnTo>
                    <a:pt x="10807" y="85763"/>
                  </a:lnTo>
                  <a:lnTo>
                    <a:pt x="11125" y="85991"/>
                  </a:lnTo>
                  <a:lnTo>
                    <a:pt x="11252" y="85763"/>
                  </a:lnTo>
                  <a:close/>
                </a:path>
                <a:path w="115569" h="117475">
                  <a:moveTo>
                    <a:pt x="11366" y="81953"/>
                  </a:moveTo>
                  <a:lnTo>
                    <a:pt x="11353" y="81699"/>
                  </a:lnTo>
                  <a:lnTo>
                    <a:pt x="11290" y="81064"/>
                  </a:lnTo>
                  <a:lnTo>
                    <a:pt x="11074" y="81064"/>
                  </a:lnTo>
                  <a:lnTo>
                    <a:pt x="10960" y="80860"/>
                  </a:lnTo>
                  <a:lnTo>
                    <a:pt x="11137" y="80810"/>
                  </a:lnTo>
                  <a:lnTo>
                    <a:pt x="10947" y="80810"/>
                  </a:lnTo>
                  <a:lnTo>
                    <a:pt x="10642" y="80175"/>
                  </a:lnTo>
                  <a:lnTo>
                    <a:pt x="10769" y="79413"/>
                  </a:lnTo>
                  <a:lnTo>
                    <a:pt x="10591" y="79298"/>
                  </a:lnTo>
                  <a:lnTo>
                    <a:pt x="10591" y="80937"/>
                  </a:lnTo>
                  <a:lnTo>
                    <a:pt x="10464" y="81191"/>
                  </a:lnTo>
                  <a:lnTo>
                    <a:pt x="9512" y="81191"/>
                  </a:lnTo>
                  <a:lnTo>
                    <a:pt x="10591" y="80937"/>
                  </a:lnTo>
                  <a:lnTo>
                    <a:pt x="10591" y="79298"/>
                  </a:lnTo>
                  <a:lnTo>
                    <a:pt x="9867" y="78778"/>
                  </a:lnTo>
                  <a:lnTo>
                    <a:pt x="9956" y="78651"/>
                  </a:lnTo>
                  <a:lnTo>
                    <a:pt x="8229" y="78651"/>
                  </a:lnTo>
                  <a:lnTo>
                    <a:pt x="8458" y="78778"/>
                  </a:lnTo>
                  <a:lnTo>
                    <a:pt x="7454" y="78778"/>
                  </a:lnTo>
                  <a:lnTo>
                    <a:pt x="7289" y="78778"/>
                  </a:lnTo>
                  <a:lnTo>
                    <a:pt x="7302" y="78905"/>
                  </a:lnTo>
                  <a:lnTo>
                    <a:pt x="7162" y="79032"/>
                  </a:lnTo>
                  <a:lnTo>
                    <a:pt x="7010" y="79032"/>
                  </a:lnTo>
                  <a:lnTo>
                    <a:pt x="6883" y="79286"/>
                  </a:lnTo>
                  <a:lnTo>
                    <a:pt x="7048" y="79133"/>
                  </a:lnTo>
                  <a:lnTo>
                    <a:pt x="7112" y="79286"/>
                  </a:lnTo>
                  <a:lnTo>
                    <a:pt x="7200" y="79413"/>
                  </a:lnTo>
                  <a:lnTo>
                    <a:pt x="7391" y="79667"/>
                  </a:lnTo>
                  <a:lnTo>
                    <a:pt x="8001" y="79413"/>
                  </a:lnTo>
                  <a:lnTo>
                    <a:pt x="7874" y="79286"/>
                  </a:lnTo>
                  <a:lnTo>
                    <a:pt x="7632" y="79032"/>
                  </a:lnTo>
                  <a:lnTo>
                    <a:pt x="7404" y="78879"/>
                  </a:lnTo>
                  <a:lnTo>
                    <a:pt x="7632" y="79032"/>
                  </a:lnTo>
                  <a:lnTo>
                    <a:pt x="8940" y="79032"/>
                  </a:lnTo>
                  <a:lnTo>
                    <a:pt x="9423" y="79667"/>
                  </a:lnTo>
                  <a:lnTo>
                    <a:pt x="9652" y="80175"/>
                  </a:lnTo>
                  <a:lnTo>
                    <a:pt x="9296" y="80175"/>
                  </a:lnTo>
                  <a:lnTo>
                    <a:pt x="8890" y="80048"/>
                  </a:lnTo>
                  <a:lnTo>
                    <a:pt x="8966" y="81191"/>
                  </a:lnTo>
                  <a:lnTo>
                    <a:pt x="8750" y="81191"/>
                  </a:lnTo>
                  <a:lnTo>
                    <a:pt x="8636" y="81407"/>
                  </a:lnTo>
                  <a:lnTo>
                    <a:pt x="8940" y="81445"/>
                  </a:lnTo>
                  <a:lnTo>
                    <a:pt x="8966" y="81318"/>
                  </a:lnTo>
                  <a:lnTo>
                    <a:pt x="8978" y="81445"/>
                  </a:lnTo>
                  <a:lnTo>
                    <a:pt x="10325" y="81445"/>
                  </a:lnTo>
                  <a:lnTo>
                    <a:pt x="10071" y="81953"/>
                  </a:lnTo>
                  <a:lnTo>
                    <a:pt x="9753" y="82207"/>
                  </a:lnTo>
                  <a:lnTo>
                    <a:pt x="8610" y="82207"/>
                  </a:lnTo>
                  <a:lnTo>
                    <a:pt x="8483" y="81953"/>
                  </a:lnTo>
                  <a:lnTo>
                    <a:pt x="8369" y="81699"/>
                  </a:lnTo>
                  <a:lnTo>
                    <a:pt x="8712" y="81445"/>
                  </a:lnTo>
                  <a:lnTo>
                    <a:pt x="8432" y="81445"/>
                  </a:lnTo>
                  <a:lnTo>
                    <a:pt x="8369" y="80810"/>
                  </a:lnTo>
                  <a:lnTo>
                    <a:pt x="7924" y="81191"/>
                  </a:lnTo>
                  <a:lnTo>
                    <a:pt x="8001" y="81445"/>
                  </a:lnTo>
                  <a:lnTo>
                    <a:pt x="8077" y="81699"/>
                  </a:lnTo>
                  <a:lnTo>
                    <a:pt x="8166" y="81953"/>
                  </a:lnTo>
                  <a:lnTo>
                    <a:pt x="8242" y="82207"/>
                  </a:lnTo>
                  <a:lnTo>
                    <a:pt x="8445" y="82842"/>
                  </a:lnTo>
                  <a:lnTo>
                    <a:pt x="10604" y="82842"/>
                  </a:lnTo>
                  <a:lnTo>
                    <a:pt x="10655" y="82715"/>
                  </a:lnTo>
                  <a:lnTo>
                    <a:pt x="10845" y="82207"/>
                  </a:lnTo>
                  <a:lnTo>
                    <a:pt x="11163" y="82715"/>
                  </a:lnTo>
                  <a:lnTo>
                    <a:pt x="11125" y="82207"/>
                  </a:lnTo>
                  <a:lnTo>
                    <a:pt x="11366" y="81953"/>
                  </a:lnTo>
                  <a:close/>
                </a:path>
                <a:path w="115569" h="117475">
                  <a:moveTo>
                    <a:pt x="11645" y="84366"/>
                  </a:moveTo>
                  <a:lnTo>
                    <a:pt x="11430" y="84366"/>
                  </a:lnTo>
                  <a:lnTo>
                    <a:pt x="11442" y="84239"/>
                  </a:lnTo>
                  <a:lnTo>
                    <a:pt x="10452" y="84239"/>
                  </a:lnTo>
                  <a:lnTo>
                    <a:pt x="10426" y="83858"/>
                  </a:lnTo>
                  <a:lnTo>
                    <a:pt x="10388" y="83350"/>
                  </a:lnTo>
                  <a:lnTo>
                    <a:pt x="10261" y="83350"/>
                  </a:lnTo>
                  <a:lnTo>
                    <a:pt x="10109" y="83223"/>
                  </a:lnTo>
                  <a:lnTo>
                    <a:pt x="8293" y="83223"/>
                  </a:lnTo>
                  <a:lnTo>
                    <a:pt x="8242" y="83350"/>
                  </a:lnTo>
                  <a:lnTo>
                    <a:pt x="8077" y="83731"/>
                  </a:lnTo>
                  <a:lnTo>
                    <a:pt x="8890" y="83985"/>
                  </a:lnTo>
                  <a:lnTo>
                    <a:pt x="8775" y="83731"/>
                  </a:lnTo>
                  <a:lnTo>
                    <a:pt x="9169" y="83489"/>
                  </a:lnTo>
                  <a:lnTo>
                    <a:pt x="9372" y="83985"/>
                  </a:lnTo>
                  <a:lnTo>
                    <a:pt x="9499" y="83985"/>
                  </a:lnTo>
                  <a:lnTo>
                    <a:pt x="9588" y="83858"/>
                  </a:lnTo>
                  <a:lnTo>
                    <a:pt x="10261" y="84366"/>
                  </a:lnTo>
                  <a:lnTo>
                    <a:pt x="10464" y="84366"/>
                  </a:lnTo>
                  <a:lnTo>
                    <a:pt x="10375" y="84747"/>
                  </a:lnTo>
                  <a:lnTo>
                    <a:pt x="10274" y="85128"/>
                  </a:lnTo>
                  <a:lnTo>
                    <a:pt x="9715" y="85128"/>
                  </a:lnTo>
                  <a:lnTo>
                    <a:pt x="9017" y="85636"/>
                  </a:lnTo>
                  <a:lnTo>
                    <a:pt x="10007" y="85636"/>
                  </a:lnTo>
                  <a:lnTo>
                    <a:pt x="10274" y="85382"/>
                  </a:lnTo>
                  <a:lnTo>
                    <a:pt x="10629" y="85636"/>
                  </a:lnTo>
                  <a:lnTo>
                    <a:pt x="11315" y="85636"/>
                  </a:lnTo>
                  <a:lnTo>
                    <a:pt x="11442" y="85382"/>
                  </a:lnTo>
                  <a:lnTo>
                    <a:pt x="11620" y="85001"/>
                  </a:lnTo>
                  <a:lnTo>
                    <a:pt x="11468" y="85001"/>
                  </a:lnTo>
                  <a:lnTo>
                    <a:pt x="11341" y="85128"/>
                  </a:lnTo>
                  <a:lnTo>
                    <a:pt x="10807" y="85382"/>
                  </a:lnTo>
                  <a:lnTo>
                    <a:pt x="11468" y="85001"/>
                  </a:lnTo>
                  <a:lnTo>
                    <a:pt x="10947" y="85001"/>
                  </a:lnTo>
                  <a:lnTo>
                    <a:pt x="11645" y="84366"/>
                  </a:lnTo>
                  <a:close/>
                </a:path>
                <a:path w="115569" h="117475">
                  <a:moveTo>
                    <a:pt x="11658" y="75095"/>
                  </a:moveTo>
                  <a:lnTo>
                    <a:pt x="11557" y="74968"/>
                  </a:lnTo>
                  <a:lnTo>
                    <a:pt x="10617" y="73825"/>
                  </a:lnTo>
                  <a:lnTo>
                    <a:pt x="10744" y="73825"/>
                  </a:lnTo>
                  <a:lnTo>
                    <a:pt x="10820" y="73444"/>
                  </a:lnTo>
                  <a:lnTo>
                    <a:pt x="10312" y="73444"/>
                  </a:lnTo>
                  <a:lnTo>
                    <a:pt x="10312" y="73063"/>
                  </a:lnTo>
                  <a:lnTo>
                    <a:pt x="10121" y="72682"/>
                  </a:lnTo>
                  <a:lnTo>
                    <a:pt x="8813" y="72682"/>
                  </a:lnTo>
                  <a:lnTo>
                    <a:pt x="8318" y="73342"/>
                  </a:lnTo>
                  <a:lnTo>
                    <a:pt x="7391" y="73342"/>
                  </a:lnTo>
                  <a:lnTo>
                    <a:pt x="7429" y="73469"/>
                  </a:lnTo>
                  <a:lnTo>
                    <a:pt x="8305" y="73367"/>
                  </a:lnTo>
                  <a:lnTo>
                    <a:pt x="7785" y="73825"/>
                  </a:lnTo>
                  <a:lnTo>
                    <a:pt x="7416" y="74079"/>
                  </a:lnTo>
                  <a:lnTo>
                    <a:pt x="7035" y="74079"/>
                  </a:lnTo>
                  <a:lnTo>
                    <a:pt x="6286" y="73583"/>
                  </a:lnTo>
                  <a:lnTo>
                    <a:pt x="5803" y="73825"/>
                  </a:lnTo>
                  <a:lnTo>
                    <a:pt x="6273" y="73825"/>
                  </a:lnTo>
                  <a:lnTo>
                    <a:pt x="6235" y="74079"/>
                  </a:lnTo>
                  <a:lnTo>
                    <a:pt x="5765" y="74079"/>
                  </a:lnTo>
                  <a:lnTo>
                    <a:pt x="5892" y="74460"/>
                  </a:lnTo>
                  <a:lnTo>
                    <a:pt x="6413" y="74460"/>
                  </a:lnTo>
                  <a:lnTo>
                    <a:pt x="6743" y="74968"/>
                  </a:lnTo>
                  <a:lnTo>
                    <a:pt x="6375" y="74968"/>
                  </a:lnTo>
                  <a:lnTo>
                    <a:pt x="6426" y="75222"/>
                  </a:lnTo>
                  <a:lnTo>
                    <a:pt x="6908" y="75222"/>
                  </a:lnTo>
                  <a:lnTo>
                    <a:pt x="8001" y="75603"/>
                  </a:lnTo>
                  <a:lnTo>
                    <a:pt x="8242" y="75984"/>
                  </a:lnTo>
                  <a:lnTo>
                    <a:pt x="10871" y="75984"/>
                  </a:lnTo>
                  <a:lnTo>
                    <a:pt x="11137" y="75603"/>
                  </a:lnTo>
                  <a:lnTo>
                    <a:pt x="10642" y="75603"/>
                  </a:lnTo>
                  <a:lnTo>
                    <a:pt x="11658" y="75095"/>
                  </a:lnTo>
                  <a:close/>
                </a:path>
                <a:path w="115569" h="117475">
                  <a:moveTo>
                    <a:pt x="11772" y="86144"/>
                  </a:moveTo>
                  <a:lnTo>
                    <a:pt x="11328" y="86144"/>
                  </a:lnTo>
                  <a:lnTo>
                    <a:pt x="11125" y="85991"/>
                  </a:lnTo>
                  <a:lnTo>
                    <a:pt x="11049" y="86144"/>
                  </a:lnTo>
                  <a:lnTo>
                    <a:pt x="10922" y="86398"/>
                  </a:lnTo>
                  <a:lnTo>
                    <a:pt x="11315" y="86283"/>
                  </a:lnTo>
                  <a:lnTo>
                    <a:pt x="11772" y="86144"/>
                  </a:lnTo>
                  <a:close/>
                </a:path>
                <a:path w="115569" h="117475">
                  <a:moveTo>
                    <a:pt x="11798" y="85420"/>
                  </a:moveTo>
                  <a:lnTo>
                    <a:pt x="11696" y="85166"/>
                  </a:lnTo>
                  <a:lnTo>
                    <a:pt x="11734" y="85331"/>
                  </a:lnTo>
                  <a:lnTo>
                    <a:pt x="11569" y="85496"/>
                  </a:lnTo>
                  <a:lnTo>
                    <a:pt x="11798" y="85420"/>
                  </a:lnTo>
                  <a:close/>
                </a:path>
                <a:path w="115569" h="117475">
                  <a:moveTo>
                    <a:pt x="11976" y="83502"/>
                  </a:moveTo>
                  <a:lnTo>
                    <a:pt x="10718" y="82651"/>
                  </a:lnTo>
                  <a:lnTo>
                    <a:pt x="11049" y="83299"/>
                  </a:lnTo>
                  <a:lnTo>
                    <a:pt x="10972" y="83426"/>
                  </a:lnTo>
                  <a:lnTo>
                    <a:pt x="11569" y="83337"/>
                  </a:lnTo>
                  <a:lnTo>
                    <a:pt x="11417" y="83426"/>
                  </a:lnTo>
                  <a:lnTo>
                    <a:pt x="11976" y="83502"/>
                  </a:lnTo>
                  <a:close/>
                </a:path>
                <a:path w="115569" h="117475">
                  <a:moveTo>
                    <a:pt x="105562" y="54838"/>
                  </a:moveTo>
                  <a:lnTo>
                    <a:pt x="105029" y="55346"/>
                  </a:lnTo>
                  <a:lnTo>
                    <a:pt x="105524" y="55346"/>
                  </a:lnTo>
                  <a:lnTo>
                    <a:pt x="105359" y="55219"/>
                  </a:lnTo>
                  <a:lnTo>
                    <a:pt x="105562" y="54838"/>
                  </a:lnTo>
                  <a:close/>
                </a:path>
                <a:path w="115569" h="117475">
                  <a:moveTo>
                    <a:pt x="105562" y="41630"/>
                  </a:moveTo>
                  <a:lnTo>
                    <a:pt x="105524" y="41122"/>
                  </a:lnTo>
                  <a:lnTo>
                    <a:pt x="105270" y="41249"/>
                  </a:lnTo>
                  <a:lnTo>
                    <a:pt x="105371" y="41376"/>
                  </a:lnTo>
                  <a:lnTo>
                    <a:pt x="105562" y="41630"/>
                  </a:lnTo>
                  <a:close/>
                </a:path>
                <a:path w="115569" h="117475">
                  <a:moveTo>
                    <a:pt x="105664" y="21564"/>
                  </a:moveTo>
                  <a:lnTo>
                    <a:pt x="105371" y="21310"/>
                  </a:lnTo>
                  <a:lnTo>
                    <a:pt x="105333" y="21564"/>
                  </a:lnTo>
                  <a:lnTo>
                    <a:pt x="105664" y="21564"/>
                  </a:lnTo>
                  <a:close/>
                </a:path>
                <a:path w="115569" h="117475">
                  <a:moveTo>
                    <a:pt x="105752" y="40995"/>
                  </a:moveTo>
                  <a:lnTo>
                    <a:pt x="105511" y="40741"/>
                  </a:lnTo>
                  <a:lnTo>
                    <a:pt x="105524" y="40995"/>
                  </a:lnTo>
                  <a:lnTo>
                    <a:pt x="105752" y="40995"/>
                  </a:lnTo>
                  <a:close/>
                </a:path>
                <a:path w="115569" h="117475">
                  <a:moveTo>
                    <a:pt x="105803" y="21564"/>
                  </a:moveTo>
                  <a:lnTo>
                    <a:pt x="105664" y="21564"/>
                  </a:lnTo>
                  <a:lnTo>
                    <a:pt x="105791" y="21691"/>
                  </a:lnTo>
                  <a:lnTo>
                    <a:pt x="105803" y="21564"/>
                  </a:lnTo>
                  <a:close/>
                </a:path>
                <a:path w="115569" h="117475">
                  <a:moveTo>
                    <a:pt x="105879" y="51358"/>
                  </a:moveTo>
                  <a:lnTo>
                    <a:pt x="105435" y="51155"/>
                  </a:lnTo>
                  <a:lnTo>
                    <a:pt x="105435" y="51485"/>
                  </a:lnTo>
                  <a:lnTo>
                    <a:pt x="105638" y="51358"/>
                  </a:lnTo>
                  <a:lnTo>
                    <a:pt x="105879" y="51358"/>
                  </a:lnTo>
                  <a:close/>
                </a:path>
                <a:path w="115569" h="117475">
                  <a:moveTo>
                    <a:pt x="105968" y="51358"/>
                  </a:moveTo>
                  <a:close/>
                </a:path>
                <a:path w="115569" h="117475">
                  <a:moveTo>
                    <a:pt x="106286" y="38963"/>
                  </a:moveTo>
                  <a:lnTo>
                    <a:pt x="105727" y="38849"/>
                  </a:lnTo>
                  <a:lnTo>
                    <a:pt x="106146" y="38963"/>
                  </a:lnTo>
                  <a:lnTo>
                    <a:pt x="106286" y="38963"/>
                  </a:lnTo>
                  <a:close/>
                </a:path>
                <a:path w="115569" h="117475">
                  <a:moveTo>
                    <a:pt x="106413" y="55346"/>
                  </a:moveTo>
                  <a:lnTo>
                    <a:pt x="105524" y="55346"/>
                  </a:lnTo>
                  <a:lnTo>
                    <a:pt x="106045" y="55727"/>
                  </a:lnTo>
                  <a:lnTo>
                    <a:pt x="106413" y="55346"/>
                  </a:lnTo>
                  <a:close/>
                </a:path>
                <a:path w="115569" h="117475">
                  <a:moveTo>
                    <a:pt x="106476" y="53187"/>
                  </a:moveTo>
                  <a:lnTo>
                    <a:pt x="105562" y="53695"/>
                  </a:lnTo>
                  <a:lnTo>
                    <a:pt x="105664" y="53949"/>
                  </a:lnTo>
                  <a:lnTo>
                    <a:pt x="105765" y="54203"/>
                  </a:lnTo>
                  <a:lnTo>
                    <a:pt x="106070" y="53695"/>
                  </a:lnTo>
                  <a:lnTo>
                    <a:pt x="106476" y="53187"/>
                  </a:lnTo>
                  <a:close/>
                </a:path>
                <a:path w="115569" h="117475">
                  <a:moveTo>
                    <a:pt x="106527" y="63982"/>
                  </a:moveTo>
                  <a:lnTo>
                    <a:pt x="106045" y="64109"/>
                  </a:lnTo>
                  <a:lnTo>
                    <a:pt x="105968" y="64744"/>
                  </a:lnTo>
                  <a:lnTo>
                    <a:pt x="106527" y="63982"/>
                  </a:lnTo>
                  <a:close/>
                </a:path>
                <a:path w="115569" h="117475">
                  <a:moveTo>
                    <a:pt x="106819" y="38455"/>
                  </a:moveTo>
                  <a:lnTo>
                    <a:pt x="106730" y="38201"/>
                  </a:lnTo>
                  <a:lnTo>
                    <a:pt x="105968" y="38201"/>
                  </a:lnTo>
                  <a:lnTo>
                    <a:pt x="105638" y="38455"/>
                  </a:lnTo>
                  <a:lnTo>
                    <a:pt x="106349" y="38963"/>
                  </a:lnTo>
                  <a:lnTo>
                    <a:pt x="106616" y="38582"/>
                  </a:lnTo>
                  <a:lnTo>
                    <a:pt x="106400" y="38455"/>
                  </a:lnTo>
                  <a:lnTo>
                    <a:pt x="106006" y="38455"/>
                  </a:lnTo>
                  <a:lnTo>
                    <a:pt x="106235" y="38366"/>
                  </a:lnTo>
                  <a:lnTo>
                    <a:pt x="106400" y="38455"/>
                  </a:lnTo>
                  <a:lnTo>
                    <a:pt x="106819" y="38455"/>
                  </a:lnTo>
                  <a:close/>
                </a:path>
                <a:path w="115569" h="117475">
                  <a:moveTo>
                    <a:pt x="106984" y="60172"/>
                  </a:moveTo>
                  <a:lnTo>
                    <a:pt x="105968" y="60553"/>
                  </a:lnTo>
                  <a:lnTo>
                    <a:pt x="106934" y="60553"/>
                  </a:lnTo>
                  <a:lnTo>
                    <a:pt x="106984" y="60172"/>
                  </a:lnTo>
                  <a:close/>
                </a:path>
                <a:path w="115569" h="117475">
                  <a:moveTo>
                    <a:pt x="107213" y="66268"/>
                  </a:moveTo>
                  <a:lnTo>
                    <a:pt x="107061" y="65887"/>
                  </a:lnTo>
                  <a:lnTo>
                    <a:pt x="106718" y="65887"/>
                  </a:lnTo>
                  <a:lnTo>
                    <a:pt x="107213" y="66268"/>
                  </a:lnTo>
                  <a:close/>
                </a:path>
                <a:path w="115569" h="117475">
                  <a:moveTo>
                    <a:pt x="107340" y="60553"/>
                  </a:moveTo>
                  <a:lnTo>
                    <a:pt x="106934" y="60553"/>
                  </a:lnTo>
                  <a:lnTo>
                    <a:pt x="107149" y="60807"/>
                  </a:lnTo>
                  <a:lnTo>
                    <a:pt x="107340" y="60553"/>
                  </a:lnTo>
                  <a:close/>
                </a:path>
                <a:path w="115569" h="117475">
                  <a:moveTo>
                    <a:pt x="107467" y="60172"/>
                  </a:moveTo>
                  <a:lnTo>
                    <a:pt x="107188" y="60172"/>
                  </a:lnTo>
                  <a:lnTo>
                    <a:pt x="107429" y="60553"/>
                  </a:lnTo>
                  <a:lnTo>
                    <a:pt x="107467" y="60172"/>
                  </a:lnTo>
                  <a:close/>
                </a:path>
                <a:path w="115569" h="117475">
                  <a:moveTo>
                    <a:pt x="107746" y="86080"/>
                  </a:moveTo>
                  <a:lnTo>
                    <a:pt x="107556" y="85826"/>
                  </a:lnTo>
                  <a:lnTo>
                    <a:pt x="107505" y="86080"/>
                  </a:lnTo>
                  <a:lnTo>
                    <a:pt x="107746" y="86080"/>
                  </a:lnTo>
                  <a:close/>
                </a:path>
                <a:path w="115569" h="117475">
                  <a:moveTo>
                    <a:pt x="107950" y="72999"/>
                  </a:moveTo>
                  <a:lnTo>
                    <a:pt x="107632" y="72999"/>
                  </a:lnTo>
                  <a:lnTo>
                    <a:pt x="107708" y="73126"/>
                  </a:lnTo>
                  <a:lnTo>
                    <a:pt x="107861" y="73380"/>
                  </a:lnTo>
                  <a:lnTo>
                    <a:pt x="107950" y="72999"/>
                  </a:lnTo>
                  <a:close/>
                </a:path>
                <a:path w="115569" h="117475">
                  <a:moveTo>
                    <a:pt x="108000" y="74904"/>
                  </a:moveTo>
                  <a:lnTo>
                    <a:pt x="107403" y="75412"/>
                  </a:lnTo>
                  <a:lnTo>
                    <a:pt x="107950" y="75412"/>
                  </a:lnTo>
                  <a:lnTo>
                    <a:pt x="108000" y="74904"/>
                  </a:lnTo>
                  <a:close/>
                </a:path>
                <a:path w="115569" h="117475">
                  <a:moveTo>
                    <a:pt x="108165" y="86588"/>
                  </a:moveTo>
                  <a:lnTo>
                    <a:pt x="107911" y="86207"/>
                  </a:lnTo>
                  <a:lnTo>
                    <a:pt x="107467" y="86207"/>
                  </a:lnTo>
                  <a:lnTo>
                    <a:pt x="107391" y="86588"/>
                  </a:lnTo>
                  <a:lnTo>
                    <a:pt x="108077" y="86588"/>
                  </a:lnTo>
                  <a:close/>
                </a:path>
                <a:path w="115569" h="117475">
                  <a:moveTo>
                    <a:pt x="108521" y="80619"/>
                  </a:moveTo>
                  <a:lnTo>
                    <a:pt x="107988" y="80111"/>
                  </a:lnTo>
                  <a:lnTo>
                    <a:pt x="107873" y="80365"/>
                  </a:lnTo>
                  <a:lnTo>
                    <a:pt x="108153" y="80746"/>
                  </a:lnTo>
                  <a:lnTo>
                    <a:pt x="108521" y="80619"/>
                  </a:lnTo>
                  <a:close/>
                </a:path>
                <a:path w="115569" h="117475">
                  <a:moveTo>
                    <a:pt x="108686" y="87350"/>
                  </a:moveTo>
                  <a:lnTo>
                    <a:pt x="108254" y="86715"/>
                  </a:lnTo>
                  <a:lnTo>
                    <a:pt x="108077" y="86588"/>
                  </a:lnTo>
                  <a:lnTo>
                    <a:pt x="108115" y="87350"/>
                  </a:lnTo>
                  <a:lnTo>
                    <a:pt x="108686" y="87350"/>
                  </a:lnTo>
                  <a:close/>
                </a:path>
                <a:path w="115569" h="117475">
                  <a:moveTo>
                    <a:pt x="109220" y="90906"/>
                  </a:moveTo>
                  <a:lnTo>
                    <a:pt x="108877" y="90703"/>
                  </a:lnTo>
                  <a:lnTo>
                    <a:pt x="108864" y="90906"/>
                  </a:lnTo>
                  <a:lnTo>
                    <a:pt x="109220" y="90906"/>
                  </a:lnTo>
                  <a:close/>
                </a:path>
                <a:path w="115569" h="117475">
                  <a:moveTo>
                    <a:pt x="109334" y="79844"/>
                  </a:moveTo>
                  <a:lnTo>
                    <a:pt x="107670" y="79476"/>
                  </a:lnTo>
                  <a:lnTo>
                    <a:pt x="108242" y="79717"/>
                  </a:lnTo>
                  <a:lnTo>
                    <a:pt x="108153" y="79883"/>
                  </a:lnTo>
                  <a:lnTo>
                    <a:pt x="108077" y="80086"/>
                  </a:lnTo>
                  <a:lnTo>
                    <a:pt x="109334" y="79844"/>
                  </a:lnTo>
                  <a:close/>
                </a:path>
                <a:path w="115569" h="117475">
                  <a:moveTo>
                    <a:pt x="109423" y="70713"/>
                  </a:moveTo>
                  <a:lnTo>
                    <a:pt x="108204" y="70713"/>
                  </a:lnTo>
                  <a:lnTo>
                    <a:pt x="108356" y="70840"/>
                  </a:lnTo>
                  <a:lnTo>
                    <a:pt x="108648" y="70840"/>
                  </a:lnTo>
                  <a:lnTo>
                    <a:pt x="109220" y="70840"/>
                  </a:lnTo>
                  <a:lnTo>
                    <a:pt x="109423" y="70713"/>
                  </a:lnTo>
                  <a:close/>
                </a:path>
                <a:path w="115569" h="117475">
                  <a:moveTo>
                    <a:pt x="109778" y="97116"/>
                  </a:moveTo>
                  <a:lnTo>
                    <a:pt x="109296" y="96469"/>
                  </a:lnTo>
                  <a:lnTo>
                    <a:pt x="109334" y="97028"/>
                  </a:lnTo>
                  <a:lnTo>
                    <a:pt x="109499" y="97078"/>
                  </a:lnTo>
                  <a:lnTo>
                    <a:pt x="109664" y="97523"/>
                  </a:lnTo>
                  <a:lnTo>
                    <a:pt x="109778" y="97116"/>
                  </a:lnTo>
                  <a:close/>
                </a:path>
                <a:path w="115569" h="117475">
                  <a:moveTo>
                    <a:pt x="109867" y="71031"/>
                  </a:moveTo>
                  <a:lnTo>
                    <a:pt x="109537" y="70789"/>
                  </a:lnTo>
                  <a:lnTo>
                    <a:pt x="109702" y="70993"/>
                  </a:lnTo>
                  <a:lnTo>
                    <a:pt x="109867" y="71031"/>
                  </a:lnTo>
                  <a:close/>
                </a:path>
                <a:path w="115569" h="117475">
                  <a:moveTo>
                    <a:pt x="110020" y="95237"/>
                  </a:moveTo>
                  <a:lnTo>
                    <a:pt x="109562" y="95478"/>
                  </a:lnTo>
                  <a:lnTo>
                    <a:pt x="109702" y="95478"/>
                  </a:lnTo>
                  <a:lnTo>
                    <a:pt x="109804" y="95732"/>
                  </a:lnTo>
                  <a:lnTo>
                    <a:pt x="109918" y="95478"/>
                  </a:lnTo>
                  <a:lnTo>
                    <a:pt x="109969" y="95351"/>
                  </a:lnTo>
                  <a:close/>
                </a:path>
                <a:path w="115569" h="117475">
                  <a:moveTo>
                    <a:pt x="110197" y="24612"/>
                  </a:moveTo>
                  <a:lnTo>
                    <a:pt x="108966" y="24612"/>
                  </a:lnTo>
                  <a:lnTo>
                    <a:pt x="109423" y="24231"/>
                  </a:lnTo>
                  <a:lnTo>
                    <a:pt x="109169" y="24231"/>
                  </a:lnTo>
                  <a:lnTo>
                    <a:pt x="109220" y="23850"/>
                  </a:lnTo>
                  <a:lnTo>
                    <a:pt x="109308" y="23596"/>
                  </a:lnTo>
                  <a:lnTo>
                    <a:pt x="109740" y="22326"/>
                  </a:lnTo>
                  <a:lnTo>
                    <a:pt x="109905" y="21818"/>
                  </a:lnTo>
                  <a:lnTo>
                    <a:pt x="109816" y="21691"/>
                  </a:lnTo>
                  <a:lnTo>
                    <a:pt x="109715" y="21564"/>
                  </a:lnTo>
                  <a:lnTo>
                    <a:pt x="108204" y="19532"/>
                  </a:lnTo>
                  <a:lnTo>
                    <a:pt x="109334" y="17754"/>
                  </a:lnTo>
                  <a:lnTo>
                    <a:pt x="109359" y="17119"/>
                  </a:lnTo>
                  <a:lnTo>
                    <a:pt x="108648" y="17119"/>
                  </a:lnTo>
                  <a:lnTo>
                    <a:pt x="108724" y="16992"/>
                  </a:lnTo>
                  <a:lnTo>
                    <a:pt x="109258" y="16103"/>
                  </a:lnTo>
                  <a:lnTo>
                    <a:pt x="106984" y="15976"/>
                  </a:lnTo>
                  <a:lnTo>
                    <a:pt x="108559" y="15976"/>
                  </a:lnTo>
                  <a:lnTo>
                    <a:pt x="109016" y="15214"/>
                  </a:lnTo>
                  <a:lnTo>
                    <a:pt x="109169" y="14960"/>
                  </a:lnTo>
                  <a:lnTo>
                    <a:pt x="108521" y="14960"/>
                  </a:lnTo>
                  <a:lnTo>
                    <a:pt x="108648" y="15214"/>
                  </a:lnTo>
                  <a:lnTo>
                    <a:pt x="107873" y="14960"/>
                  </a:lnTo>
                  <a:lnTo>
                    <a:pt x="107645" y="15214"/>
                  </a:lnTo>
                  <a:lnTo>
                    <a:pt x="106006" y="15976"/>
                  </a:lnTo>
                  <a:lnTo>
                    <a:pt x="106895" y="16357"/>
                  </a:lnTo>
                  <a:lnTo>
                    <a:pt x="105092" y="17119"/>
                  </a:lnTo>
                  <a:lnTo>
                    <a:pt x="104559" y="17119"/>
                  </a:lnTo>
                  <a:lnTo>
                    <a:pt x="105702" y="17754"/>
                  </a:lnTo>
                  <a:lnTo>
                    <a:pt x="105918" y="17754"/>
                  </a:lnTo>
                  <a:lnTo>
                    <a:pt x="105918" y="19786"/>
                  </a:lnTo>
                  <a:lnTo>
                    <a:pt x="105511" y="20421"/>
                  </a:lnTo>
                  <a:lnTo>
                    <a:pt x="105371" y="21310"/>
                  </a:lnTo>
                  <a:lnTo>
                    <a:pt x="106286" y="21564"/>
                  </a:lnTo>
                  <a:lnTo>
                    <a:pt x="105956" y="21691"/>
                  </a:lnTo>
                  <a:lnTo>
                    <a:pt x="105791" y="21767"/>
                  </a:lnTo>
                  <a:lnTo>
                    <a:pt x="105638" y="21818"/>
                  </a:lnTo>
                  <a:lnTo>
                    <a:pt x="105397" y="21818"/>
                  </a:lnTo>
                  <a:lnTo>
                    <a:pt x="105232" y="21818"/>
                  </a:lnTo>
                  <a:lnTo>
                    <a:pt x="106375" y="23596"/>
                  </a:lnTo>
                  <a:lnTo>
                    <a:pt x="105841" y="23723"/>
                  </a:lnTo>
                  <a:lnTo>
                    <a:pt x="105841" y="24104"/>
                  </a:lnTo>
                  <a:lnTo>
                    <a:pt x="105498" y="24104"/>
                  </a:lnTo>
                  <a:lnTo>
                    <a:pt x="105752" y="23914"/>
                  </a:lnTo>
                  <a:lnTo>
                    <a:pt x="105841" y="24104"/>
                  </a:lnTo>
                  <a:lnTo>
                    <a:pt x="105841" y="23723"/>
                  </a:lnTo>
                  <a:lnTo>
                    <a:pt x="105270" y="23850"/>
                  </a:lnTo>
                  <a:lnTo>
                    <a:pt x="105384" y="24231"/>
                  </a:lnTo>
                  <a:lnTo>
                    <a:pt x="106019" y="24231"/>
                  </a:lnTo>
                  <a:lnTo>
                    <a:pt x="105918" y="24485"/>
                  </a:lnTo>
                  <a:lnTo>
                    <a:pt x="105867" y="24612"/>
                  </a:lnTo>
                  <a:lnTo>
                    <a:pt x="105714" y="24993"/>
                  </a:lnTo>
                  <a:lnTo>
                    <a:pt x="104660" y="25247"/>
                  </a:lnTo>
                  <a:lnTo>
                    <a:pt x="105156" y="25882"/>
                  </a:lnTo>
                  <a:lnTo>
                    <a:pt x="105232" y="25628"/>
                  </a:lnTo>
                  <a:lnTo>
                    <a:pt x="105308" y="25882"/>
                  </a:lnTo>
                  <a:lnTo>
                    <a:pt x="105562" y="26771"/>
                  </a:lnTo>
                  <a:lnTo>
                    <a:pt x="105346" y="27787"/>
                  </a:lnTo>
                  <a:lnTo>
                    <a:pt x="105460" y="28676"/>
                  </a:lnTo>
                  <a:lnTo>
                    <a:pt x="105841" y="29311"/>
                  </a:lnTo>
                  <a:lnTo>
                    <a:pt x="106121" y="29311"/>
                  </a:lnTo>
                  <a:lnTo>
                    <a:pt x="106197" y="29438"/>
                  </a:lnTo>
                  <a:lnTo>
                    <a:pt x="106578" y="30073"/>
                  </a:lnTo>
                  <a:lnTo>
                    <a:pt x="105918" y="30073"/>
                  </a:lnTo>
                  <a:lnTo>
                    <a:pt x="105956" y="30200"/>
                  </a:lnTo>
                  <a:lnTo>
                    <a:pt x="106172" y="30962"/>
                  </a:lnTo>
                  <a:lnTo>
                    <a:pt x="106337" y="30962"/>
                  </a:lnTo>
                  <a:lnTo>
                    <a:pt x="106426" y="31343"/>
                  </a:lnTo>
                  <a:lnTo>
                    <a:pt x="106489" y="31597"/>
                  </a:lnTo>
                  <a:lnTo>
                    <a:pt x="106210" y="31343"/>
                  </a:lnTo>
                  <a:lnTo>
                    <a:pt x="106133" y="31597"/>
                  </a:lnTo>
                  <a:lnTo>
                    <a:pt x="106070" y="31851"/>
                  </a:lnTo>
                  <a:lnTo>
                    <a:pt x="106006" y="32105"/>
                  </a:lnTo>
                  <a:lnTo>
                    <a:pt x="105676" y="31851"/>
                  </a:lnTo>
                  <a:lnTo>
                    <a:pt x="105892" y="32232"/>
                  </a:lnTo>
                  <a:lnTo>
                    <a:pt x="106045" y="32232"/>
                  </a:lnTo>
                  <a:lnTo>
                    <a:pt x="109461" y="32232"/>
                  </a:lnTo>
                  <a:lnTo>
                    <a:pt x="109461" y="32105"/>
                  </a:lnTo>
                  <a:lnTo>
                    <a:pt x="109461" y="31597"/>
                  </a:lnTo>
                  <a:lnTo>
                    <a:pt x="108686" y="31597"/>
                  </a:lnTo>
                  <a:lnTo>
                    <a:pt x="108724" y="31216"/>
                  </a:lnTo>
                  <a:lnTo>
                    <a:pt x="110109" y="31216"/>
                  </a:lnTo>
                  <a:lnTo>
                    <a:pt x="109181" y="30200"/>
                  </a:lnTo>
                  <a:lnTo>
                    <a:pt x="109575" y="30200"/>
                  </a:lnTo>
                  <a:lnTo>
                    <a:pt x="109689" y="29819"/>
                  </a:lnTo>
                  <a:lnTo>
                    <a:pt x="109791" y="29438"/>
                  </a:lnTo>
                  <a:lnTo>
                    <a:pt x="109893" y="29057"/>
                  </a:lnTo>
                  <a:lnTo>
                    <a:pt x="109905" y="28676"/>
                  </a:lnTo>
                  <a:lnTo>
                    <a:pt x="109829" y="28549"/>
                  </a:lnTo>
                  <a:lnTo>
                    <a:pt x="109575" y="28168"/>
                  </a:lnTo>
                  <a:lnTo>
                    <a:pt x="109575" y="29057"/>
                  </a:lnTo>
                  <a:lnTo>
                    <a:pt x="109093" y="29057"/>
                  </a:lnTo>
                  <a:lnTo>
                    <a:pt x="109169" y="28676"/>
                  </a:lnTo>
                  <a:lnTo>
                    <a:pt x="109397" y="28892"/>
                  </a:lnTo>
                  <a:lnTo>
                    <a:pt x="109575" y="29057"/>
                  </a:lnTo>
                  <a:lnTo>
                    <a:pt x="109575" y="28168"/>
                  </a:lnTo>
                  <a:lnTo>
                    <a:pt x="109334" y="27787"/>
                  </a:lnTo>
                  <a:lnTo>
                    <a:pt x="110058" y="26771"/>
                  </a:lnTo>
                  <a:lnTo>
                    <a:pt x="109931" y="25628"/>
                  </a:lnTo>
                  <a:lnTo>
                    <a:pt x="109461" y="25628"/>
                  </a:lnTo>
                  <a:lnTo>
                    <a:pt x="109321" y="25501"/>
                  </a:lnTo>
                  <a:lnTo>
                    <a:pt x="109004" y="25501"/>
                  </a:lnTo>
                  <a:lnTo>
                    <a:pt x="110197" y="24612"/>
                  </a:lnTo>
                  <a:close/>
                </a:path>
                <a:path w="115569" h="117475">
                  <a:moveTo>
                    <a:pt x="110210" y="34772"/>
                  </a:moveTo>
                  <a:lnTo>
                    <a:pt x="109982" y="34137"/>
                  </a:lnTo>
                  <a:lnTo>
                    <a:pt x="109842" y="33756"/>
                  </a:lnTo>
                  <a:lnTo>
                    <a:pt x="109804" y="33629"/>
                  </a:lnTo>
                  <a:lnTo>
                    <a:pt x="109715" y="33375"/>
                  </a:lnTo>
                  <a:lnTo>
                    <a:pt x="109626" y="33121"/>
                  </a:lnTo>
                  <a:lnTo>
                    <a:pt x="110045" y="32740"/>
                  </a:lnTo>
                  <a:lnTo>
                    <a:pt x="109791" y="32740"/>
                  </a:lnTo>
                  <a:lnTo>
                    <a:pt x="109461" y="32359"/>
                  </a:lnTo>
                  <a:lnTo>
                    <a:pt x="106222" y="32359"/>
                  </a:lnTo>
                  <a:lnTo>
                    <a:pt x="106756" y="32740"/>
                  </a:lnTo>
                  <a:lnTo>
                    <a:pt x="107124" y="32740"/>
                  </a:lnTo>
                  <a:lnTo>
                    <a:pt x="106578" y="33121"/>
                  </a:lnTo>
                  <a:lnTo>
                    <a:pt x="107073" y="33121"/>
                  </a:lnTo>
                  <a:lnTo>
                    <a:pt x="107188" y="33629"/>
                  </a:lnTo>
                  <a:lnTo>
                    <a:pt x="107226" y="33756"/>
                  </a:lnTo>
                  <a:lnTo>
                    <a:pt x="107111" y="33629"/>
                  </a:lnTo>
                  <a:lnTo>
                    <a:pt x="106895" y="33375"/>
                  </a:lnTo>
                  <a:lnTo>
                    <a:pt x="106781" y="33756"/>
                  </a:lnTo>
                  <a:lnTo>
                    <a:pt x="106654" y="34137"/>
                  </a:lnTo>
                  <a:lnTo>
                    <a:pt x="106210" y="33629"/>
                  </a:lnTo>
                  <a:lnTo>
                    <a:pt x="106121" y="33756"/>
                  </a:lnTo>
                  <a:lnTo>
                    <a:pt x="105435" y="34772"/>
                  </a:lnTo>
                  <a:lnTo>
                    <a:pt x="106451" y="34772"/>
                  </a:lnTo>
                  <a:lnTo>
                    <a:pt x="107022" y="34772"/>
                  </a:lnTo>
                  <a:lnTo>
                    <a:pt x="110210" y="34772"/>
                  </a:lnTo>
                  <a:close/>
                </a:path>
                <a:path w="115569" h="117475">
                  <a:moveTo>
                    <a:pt x="110248" y="70713"/>
                  </a:moveTo>
                  <a:lnTo>
                    <a:pt x="110070" y="70459"/>
                  </a:lnTo>
                  <a:lnTo>
                    <a:pt x="109575" y="70624"/>
                  </a:lnTo>
                  <a:lnTo>
                    <a:pt x="109702" y="70713"/>
                  </a:lnTo>
                  <a:lnTo>
                    <a:pt x="110248" y="70713"/>
                  </a:lnTo>
                  <a:close/>
                </a:path>
                <a:path w="115569" h="117475">
                  <a:moveTo>
                    <a:pt x="110388" y="98209"/>
                  </a:moveTo>
                  <a:lnTo>
                    <a:pt x="109740" y="98209"/>
                  </a:lnTo>
                  <a:lnTo>
                    <a:pt x="109982" y="98412"/>
                  </a:lnTo>
                  <a:lnTo>
                    <a:pt x="110147" y="98298"/>
                  </a:lnTo>
                  <a:lnTo>
                    <a:pt x="110388" y="98209"/>
                  </a:lnTo>
                  <a:close/>
                </a:path>
                <a:path w="115569" h="117475">
                  <a:moveTo>
                    <a:pt x="110401" y="37693"/>
                  </a:moveTo>
                  <a:lnTo>
                    <a:pt x="110337" y="37566"/>
                  </a:lnTo>
                  <a:lnTo>
                    <a:pt x="110185" y="37312"/>
                  </a:lnTo>
                  <a:lnTo>
                    <a:pt x="110083" y="37693"/>
                  </a:lnTo>
                  <a:lnTo>
                    <a:pt x="110401" y="37693"/>
                  </a:lnTo>
                  <a:close/>
                </a:path>
                <a:path w="115569" h="117475">
                  <a:moveTo>
                    <a:pt x="110477" y="38836"/>
                  </a:moveTo>
                  <a:lnTo>
                    <a:pt x="110274" y="38963"/>
                  </a:lnTo>
                  <a:lnTo>
                    <a:pt x="110477" y="38963"/>
                  </a:lnTo>
                  <a:lnTo>
                    <a:pt x="110477" y="38836"/>
                  </a:lnTo>
                  <a:close/>
                </a:path>
                <a:path w="115569" h="117475">
                  <a:moveTo>
                    <a:pt x="110680" y="40614"/>
                  </a:moveTo>
                  <a:lnTo>
                    <a:pt x="110667" y="40360"/>
                  </a:lnTo>
                  <a:lnTo>
                    <a:pt x="106324" y="40360"/>
                  </a:lnTo>
                  <a:lnTo>
                    <a:pt x="106324" y="40614"/>
                  </a:lnTo>
                  <a:lnTo>
                    <a:pt x="105676" y="40360"/>
                  </a:lnTo>
                  <a:lnTo>
                    <a:pt x="106248" y="40741"/>
                  </a:lnTo>
                  <a:lnTo>
                    <a:pt x="105765" y="40995"/>
                  </a:lnTo>
                  <a:lnTo>
                    <a:pt x="106121" y="41376"/>
                  </a:lnTo>
                  <a:lnTo>
                    <a:pt x="106235" y="41249"/>
                  </a:lnTo>
                  <a:lnTo>
                    <a:pt x="106451" y="40995"/>
                  </a:lnTo>
                  <a:lnTo>
                    <a:pt x="107137" y="42138"/>
                  </a:lnTo>
                  <a:lnTo>
                    <a:pt x="105232" y="41757"/>
                  </a:lnTo>
                  <a:lnTo>
                    <a:pt x="105359" y="42265"/>
                  </a:lnTo>
                  <a:lnTo>
                    <a:pt x="105435" y="42773"/>
                  </a:lnTo>
                  <a:lnTo>
                    <a:pt x="105765" y="42265"/>
                  </a:lnTo>
                  <a:lnTo>
                    <a:pt x="106006" y="42519"/>
                  </a:lnTo>
                  <a:lnTo>
                    <a:pt x="105918" y="42773"/>
                  </a:lnTo>
                  <a:lnTo>
                    <a:pt x="105867" y="42900"/>
                  </a:lnTo>
                  <a:lnTo>
                    <a:pt x="105740" y="43789"/>
                  </a:lnTo>
                  <a:lnTo>
                    <a:pt x="106006" y="43154"/>
                  </a:lnTo>
                  <a:lnTo>
                    <a:pt x="106324" y="43408"/>
                  </a:lnTo>
                  <a:lnTo>
                    <a:pt x="105765" y="43789"/>
                  </a:lnTo>
                  <a:lnTo>
                    <a:pt x="105689" y="43916"/>
                  </a:lnTo>
                  <a:lnTo>
                    <a:pt x="106578" y="43916"/>
                  </a:lnTo>
                  <a:lnTo>
                    <a:pt x="106680" y="44043"/>
                  </a:lnTo>
                  <a:lnTo>
                    <a:pt x="109639" y="44043"/>
                  </a:lnTo>
                  <a:lnTo>
                    <a:pt x="109766" y="44297"/>
                  </a:lnTo>
                  <a:lnTo>
                    <a:pt x="110337" y="44043"/>
                  </a:lnTo>
                  <a:lnTo>
                    <a:pt x="110286" y="43154"/>
                  </a:lnTo>
                  <a:lnTo>
                    <a:pt x="110223" y="42265"/>
                  </a:lnTo>
                  <a:lnTo>
                    <a:pt x="110299" y="42138"/>
                  </a:lnTo>
                  <a:lnTo>
                    <a:pt x="110388" y="41757"/>
                  </a:lnTo>
                  <a:lnTo>
                    <a:pt x="110490" y="41376"/>
                  </a:lnTo>
                  <a:lnTo>
                    <a:pt x="110578" y="40995"/>
                  </a:lnTo>
                  <a:lnTo>
                    <a:pt x="110680" y="40614"/>
                  </a:lnTo>
                  <a:close/>
                </a:path>
                <a:path w="115569" h="117475">
                  <a:moveTo>
                    <a:pt x="110693" y="96240"/>
                  </a:moveTo>
                  <a:lnTo>
                    <a:pt x="110591" y="96113"/>
                  </a:lnTo>
                  <a:lnTo>
                    <a:pt x="110109" y="95478"/>
                  </a:lnTo>
                  <a:lnTo>
                    <a:pt x="110007" y="95859"/>
                  </a:lnTo>
                  <a:lnTo>
                    <a:pt x="109829" y="95859"/>
                  </a:lnTo>
                  <a:lnTo>
                    <a:pt x="109728" y="96113"/>
                  </a:lnTo>
                  <a:lnTo>
                    <a:pt x="109867" y="95986"/>
                  </a:lnTo>
                  <a:lnTo>
                    <a:pt x="109905" y="96113"/>
                  </a:lnTo>
                  <a:lnTo>
                    <a:pt x="109994" y="96240"/>
                  </a:lnTo>
                  <a:lnTo>
                    <a:pt x="110693" y="96240"/>
                  </a:lnTo>
                  <a:close/>
                </a:path>
                <a:path w="115569" h="117475">
                  <a:moveTo>
                    <a:pt x="110807" y="38201"/>
                  </a:moveTo>
                  <a:lnTo>
                    <a:pt x="110744" y="37693"/>
                  </a:lnTo>
                  <a:lnTo>
                    <a:pt x="110401" y="37693"/>
                  </a:lnTo>
                  <a:lnTo>
                    <a:pt x="110553" y="37947"/>
                  </a:lnTo>
                  <a:lnTo>
                    <a:pt x="110807" y="38201"/>
                  </a:lnTo>
                  <a:close/>
                </a:path>
                <a:path w="115569" h="117475">
                  <a:moveTo>
                    <a:pt x="110883" y="38582"/>
                  </a:moveTo>
                  <a:lnTo>
                    <a:pt x="110629" y="38455"/>
                  </a:lnTo>
                  <a:lnTo>
                    <a:pt x="110109" y="38201"/>
                  </a:lnTo>
                  <a:lnTo>
                    <a:pt x="109943" y="38201"/>
                  </a:lnTo>
                  <a:lnTo>
                    <a:pt x="110020" y="37947"/>
                  </a:lnTo>
                  <a:lnTo>
                    <a:pt x="110083" y="37693"/>
                  </a:lnTo>
                  <a:lnTo>
                    <a:pt x="110070" y="37185"/>
                  </a:lnTo>
                  <a:lnTo>
                    <a:pt x="110147" y="36931"/>
                  </a:lnTo>
                  <a:lnTo>
                    <a:pt x="110515" y="36931"/>
                  </a:lnTo>
                  <a:lnTo>
                    <a:pt x="110528" y="36804"/>
                  </a:lnTo>
                  <a:lnTo>
                    <a:pt x="110591" y="35915"/>
                  </a:lnTo>
                  <a:lnTo>
                    <a:pt x="110172" y="35915"/>
                  </a:lnTo>
                  <a:lnTo>
                    <a:pt x="110172" y="36296"/>
                  </a:lnTo>
                  <a:lnTo>
                    <a:pt x="109740" y="36296"/>
                  </a:lnTo>
                  <a:lnTo>
                    <a:pt x="110020" y="36169"/>
                  </a:lnTo>
                  <a:lnTo>
                    <a:pt x="110172" y="36296"/>
                  </a:lnTo>
                  <a:lnTo>
                    <a:pt x="110172" y="35915"/>
                  </a:lnTo>
                  <a:lnTo>
                    <a:pt x="109740" y="35915"/>
                  </a:lnTo>
                  <a:lnTo>
                    <a:pt x="109372" y="35915"/>
                  </a:lnTo>
                  <a:lnTo>
                    <a:pt x="110794" y="35026"/>
                  </a:lnTo>
                  <a:lnTo>
                    <a:pt x="107391" y="35026"/>
                  </a:lnTo>
                  <a:lnTo>
                    <a:pt x="107251" y="35090"/>
                  </a:lnTo>
                  <a:lnTo>
                    <a:pt x="107607" y="35534"/>
                  </a:lnTo>
                  <a:lnTo>
                    <a:pt x="107403" y="35915"/>
                  </a:lnTo>
                  <a:lnTo>
                    <a:pt x="106883" y="35915"/>
                  </a:lnTo>
                  <a:lnTo>
                    <a:pt x="106667" y="35344"/>
                  </a:lnTo>
                  <a:lnTo>
                    <a:pt x="106222" y="35534"/>
                  </a:lnTo>
                  <a:lnTo>
                    <a:pt x="105664" y="35534"/>
                  </a:lnTo>
                  <a:lnTo>
                    <a:pt x="107238" y="36296"/>
                  </a:lnTo>
                  <a:lnTo>
                    <a:pt x="106616" y="36296"/>
                  </a:lnTo>
                  <a:lnTo>
                    <a:pt x="106616" y="37846"/>
                  </a:lnTo>
                  <a:lnTo>
                    <a:pt x="106527" y="37693"/>
                  </a:lnTo>
                  <a:lnTo>
                    <a:pt x="106616" y="37846"/>
                  </a:lnTo>
                  <a:lnTo>
                    <a:pt x="106616" y="36296"/>
                  </a:lnTo>
                  <a:lnTo>
                    <a:pt x="106083" y="36296"/>
                  </a:lnTo>
                  <a:lnTo>
                    <a:pt x="106108" y="36995"/>
                  </a:lnTo>
                  <a:lnTo>
                    <a:pt x="105803" y="37312"/>
                  </a:lnTo>
                  <a:lnTo>
                    <a:pt x="106451" y="37566"/>
                  </a:lnTo>
                  <a:lnTo>
                    <a:pt x="106006" y="37947"/>
                  </a:lnTo>
                  <a:lnTo>
                    <a:pt x="106730" y="38201"/>
                  </a:lnTo>
                  <a:lnTo>
                    <a:pt x="106692" y="38011"/>
                  </a:lnTo>
                  <a:lnTo>
                    <a:pt x="106857" y="38201"/>
                  </a:lnTo>
                  <a:lnTo>
                    <a:pt x="107797" y="38582"/>
                  </a:lnTo>
                  <a:lnTo>
                    <a:pt x="107708" y="38709"/>
                  </a:lnTo>
                  <a:lnTo>
                    <a:pt x="107467" y="39090"/>
                  </a:lnTo>
                  <a:lnTo>
                    <a:pt x="106857" y="39090"/>
                  </a:lnTo>
                  <a:lnTo>
                    <a:pt x="106387" y="38963"/>
                  </a:lnTo>
                  <a:lnTo>
                    <a:pt x="106578" y="39090"/>
                  </a:lnTo>
                  <a:lnTo>
                    <a:pt x="106324" y="38989"/>
                  </a:lnTo>
                  <a:lnTo>
                    <a:pt x="106095" y="39344"/>
                  </a:lnTo>
                  <a:lnTo>
                    <a:pt x="105968" y="39458"/>
                  </a:lnTo>
                  <a:lnTo>
                    <a:pt x="106705" y="39154"/>
                  </a:lnTo>
                  <a:lnTo>
                    <a:pt x="107022" y="39344"/>
                  </a:lnTo>
                  <a:lnTo>
                    <a:pt x="107302" y="39344"/>
                  </a:lnTo>
                  <a:lnTo>
                    <a:pt x="109537" y="39344"/>
                  </a:lnTo>
                  <a:lnTo>
                    <a:pt x="109905" y="39344"/>
                  </a:lnTo>
                  <a:lnTo>
                    <a:pt x="105968" y="39458"/>
                  </a:lnTo>
                  <a:lnTo>
                    <a:pt x="105473" y="39471"/>
                  </a:lnTo>
                  <a:lnTo>
                    <a:pt x="106489" y="40233"/>
                  </a:lnTo>
                  <a:lnTo>
                    <a:pt x="110667" y="40233"/>
                  </a:lnTo>
                  <a:lnTo>
                    <a:pt x="110642" y="38963"/>
                  </a:lnTo>
                  <a:lnTo>
                    <a:pt x="110274" y="39090"/>
                  </a:lnTo>
                  <a:lnTo>
                    <a:pt x="109905" y="39090"/>
                  </a:lnTo>
                  <a:lnTo>
                    <a:pt x="109982" y="38582"/>
                  </a:lnTo>
                  <a:lnTo>
                    <a:pt x="110070" y="38455"/>
                  </a:lnTo>
                  <a:lnTo>
                    <a:pt x="110477" y="38455"/>
                  </a:lnTo>
                  <a:lnTo>
                    <a:pt x="110477" y="38709"/>
                  </a:lnTo>
                  <a:lnTo>
                    <a:pt x="110680" y="38709"/>
                  </a:lnTo>
                  <a:lnTo>
                    <a:pt x="110883" y="38582"/>
                  </a:lnTo>
                  <a:close/>
                </a:path>
                <a:path w="115569" h="117475">
                  <a:moveTo>
                    <a:pt x="111328" y="90246"/>
                  </a:moveTo>
                  <a:lnTo>
                    <a:pt x="110312" y="90170"/>
                  </a:lnTo>
                  <a:lnTo>
                    <a:pt x="111328" y="90246"/>
                  </a:lnTo>
                  <a:close/>
                </a:path>
                <a:path w="115569" h="117475">
                  <a:moveTo>
                    <a:pt x="111366" y="96989"/>
                  </a:moveTo>
                  <a:lnTo>
                    <a:pt x="111201" y="96545"/>
                  </a:lnTo>
                  <a:lnTo>
                    <a:pt x="111036" y="96507"/>
                  </a:lnTo>
                  <a:lnTo>
                    <a:pt x="110998" y="96786"/>
                  </a:lnTo>
                  <a:lnTo>
                    <a:pt x="111125" y="96913"/>
                  </a:lnTo>
                  <a:lnTo>
                    <a:pt x="111201" y="97078"/>
                  </a:lnTo>
                  <a:lnTo>
                    <a:pt x="111366" y="96989"/>
                  </a:lnTo>
                  <a:close/>
                </a:path>
                <a:path w="115569" h="117475">
                  <a:moveTo>
                    <a:pt x="111366" y="69951"/>
                  </a:moveTo>
                  <a:lnTo>
                    <a:pt x="108762" y="69951"/>
                  </a:lnTo>
                  <a:lnTo>
                    <a:pt x="109194" y="70332"/>
                  </a:lnTo>
                  <a:lnTo>
                    <a:pt x="109372" y="70459"/>
                  </a:lnTo>
                  <a:lnTo>
                    <a:pt x="109016" y="70459"/>
                  </a:lnTo>
                  <a:lnTo>
                    <a:pt x="109461" y="70637"/>
                  </a:lnTo>
                  <a:lnTo>
                    <a:pt x="109766" y="70459"/>
                  </a:lnTo>
                  <a:lnTo>
                    <a:pt x="109982" y="70332"/>
                  </a:lnTo>
                  <a:lnTo>
                    <a:pt x="110070" y="70459"/>
                  </a:lnTo>
                  <a:lnTo>
                    <a:pt x="111099" y="70459"/>
                  </a:lnTo>
                  <a:lnTo>
                    <a:pt x="110845" y="70332"/>
                  </a:lnTo>
                  <a:lnTo>
                    <a:pt x="111366" y="69951"/>
                  </a:lnTo>
                  <a:close/>
                </a:path>
                <a:path w="115569" h="117475">
                  <a:moveTo>
                    <a:pt x="111594" y="98272"/>
                  </a:moveTo>
                  <a:lnTo>
                    <a:pt x="111569" y="98018"/>
                  </a:lnTo>
                  <a:lnTo>
                    <a:pt x="111455" y="98272"/>
                  </a:lnTo>
                  <a:lnTo>
                    <a:pt x="111594" y="98272"/>
                  </a:lnTo>
                  <a:close/>
                </a:path>
                <a:path w="115569" h="117475">
                  <a:moveTo>
                    <a:pt x="111594" y="69951"/>
                  </a:moveTo>
                  <a:lnTo>
                    <a:pt x="111366" y="69951"/>
                  </a:lnTo>
                  <a:lnTo>
                    <a:pt x="111404" y="70078"/>
                  </a:lnTo>
                  <a:lnTo>
                    <a:pt x="111518" y="70332"/>
                  </a:lnTo>
                  <a:lnTo>
                    <a:pt x="111594" y="69951"/>
                  </a:lnTo>
                  <a:close/>
                </a:path>
                <a:path w="115569" h="117475">
                  <a:moveTo>
                    <a:pt x="111607" y="106413"/>
                  </a:moveTo>
                  <a:lnTo>
                    <a:pt x="111569" y="106172"/>
                  </a:lnTo>
                  <a:lnTo>
                    <a:pt x="111404" y="106006"/>
                  </a:lnTo>
                  <a:lnTo>
                    <a:pt x="111328" y="106260"/>
                  </a:lnTo>
                  <a:lnTo>
                    <a:pt x="111290" y="106413"/>
                  </a:lnTo>
                  <a:lnTo>
                    <a:pt x="111607" y="106413"/>
                  </a:lnTo>
                  <a:close/>
                </a:path>
                <a:path w="115569" h="117475">
                  <a:moveTo>
                    <a:pt x="111607" y="101498"/>
                  </a:moveTo>
                  <a:lnTo>
                    <a:pt x="111366" y="101904"/>
                  </a:lnTo>
                  <a:lnTo>
                    <a:pt x="111493" y="101942"/>
                  </a:lnTo>
                  <a:lnTo>
                    <a:pt x="111531" y="101790"/>
                  </a:lnTo>
                  <a:lnTo>
                    <a:pt x="111607" y="101498"/>
                  </a:lnTo>
                  <a:close/>
                </a:path>
                <a:path w="115569" h="117475">
                  <a:moveTo>
                    <a:pt x="111696" y="103492"/>
                  </a:moveTo>
                  <a:lnTo>
                    <a:pt x="111290" y="103327"/>
                  </a:lnTo>
                  <a:lnTo>
                    <a:pt x="111201" y="103619"/>
                  </a:lnTo>
                  <a:lnTo>
                    <a:pt x="111696" y="103492"/>
                  </a:lnTo>
                  <a:close/>
                </a:path>
                <a:path w="115569" h="117475">
                  <a:moveTo>
                    <a:pt x="111823" y="80746"/>
                  </a:moveTo>
                  <a:lnTo>
                    <a:pt x="109029" y="80746"/>
                  </a:lnTo>
                  <a:lnTo>
                    <a:pt x="108470" y="81254"/>
                  </a:lnTo>
                  <a:lnTo>
                    <a:pt x="111607" y="81254"/>
                  </a:lnTo>
                  <a:lnTo>
                    <a:pt x="111721" y="81000"/>
                  </a:lnTo>
                  <a:lnTo>
                    <a:pt x="111823" y="80746"/>
                  </a:lnTo>
                  <a:close/>
                </a:path>
                <a:path w="115569" h="117475">
                  <a:moveTo>
                    <a:pt x="112064" y="96494"/>
                  </a:moveTo>
                  <a:lnTo>
                    <a:pt x="111950" y="96240"/>
                  </a:lnTo>
                  <a:lnTo>
                    <a:pt x="110693" y="96240"/>
                  </a:lnTo>
                  <a:lnTo>
                    <a:pt x="110896" y="96494"/>
                  </a:lnTo>
                  <a:lnTo>
                    <a:pt x="112064" y="96494"/>
                  </a:lnTo>
                  <a:close/>
                </a:path>
                <a:path w="115569" h="117475">
                  <a:moveTo>
                    <a:pt x="112179" y="56997"/>
                  </a:moveTo>
                  <a:lnTo>
                    <a:pt x="110210" y="55727"/>
                  </a:lnTo>
                  <a:lnTo>
                    <a:pt x="109626" y="55346"/>
                  </a:lnTo>
                  <a:lnTo>
                    <a:pt x="111163" y="55346"/>
                  </a:lnTo>
                  <a:lnTo>
                    <a:pt x="111074" y="54584"/>
                  </a:lnTo>
                  <a:lnTo>
                    <a:pt x="111023" y="54203"/>
                  </a:lnTo>
                  <a:lnTo>
                    <a:pt x="111061" y="54457"/>
                  </a:lnTo>
                  <a:lnTo>
                    <a:pt x="111188" y="54457"/>
                  </a:lnTo>
                  <a:lnTo>
                    <a:pt x="111226" y="54203"/>
                  </a:lnTo>
                  <a:lnTo>
                    <a:pt x="111290" y="53695"/>
                  </a:lnTo>
                  <a:lnTo>
                    <a:pt x="110515" y="53187"/>
                  </a:lnTo>
                  <a:lnTo>
                    <a:pt x="110756" y="53187"/>
                  </a:lnTo>
                  <a:lnTo>
                    <a:pt x="110807" y="53060"/>
                  </a:lnTo>
                  <a:lnTo>
                    <a:pt x="111125" y="52171"/>
                  </a:lnTo>
                  <a:lnTo>
                    <a:pt x="110236" y="51282"/>
                  </a:lnTo>
                  <a:lnTo>
                    <a:pt x="110718" y="51282"/>
                  </a:lnTo>
                  <a:lnTo>
                    <a:pt x="110439" y="51028"/>
                  </a:lnTo>
                  <a:lnTo>
                    <a:pt x="111556" y="49631"/>
                  </a:lnTo>
                  <a:lnTo>
                    <a:pt x="111353" y="49631"/>
                  </a:lnTo>
                  <a:lnTo>
                    <a:pt x="110896" y="48996"/>
                  </a:lnTo>
                  <a:lnTo>
                    <a:pt x="110820" y="48742"/>
                  </a:lnTo>
                  <a:lnTo>
                    <a:pt x="110528" y="48247"/>
                  </a:lnTo>
                  <a:lnTo>
                    <a:pt x="106527" y="48488"/>
                  </a:lnTo>
                  <a:lnTo>
                    <a:pt x="106616" y="48742"/>
                  </a:lnTo>
                  <a:lnTo>
                    <a:pt x="105803" y="48742"/>
                  </a:lnTo>
                  <a:lnTo>
                    <a:pt x="105879" y="48869"/>
                  </a:lnTo>
                  <a:lnTo>
                    <a:pt x="105943" y="48996"/>
                  </a:lnTo>
                  <a:lnTo>
                    <a:pt x="106083" y="49250"/>
                  </a:lnTo>
                  <a:lnTo>
                    <a:pt x="105918" y="49250"/>
                  </a:lnTo>
                  <a:lnTo>
                    <a:pt x="105638" y="49631"/>
                  </a:lnTo>
                  <a:lnTo>
                    <a:pt x="105473" y="49631"/>
                  </a:lnTo>
                  <a:lnTo>
                    <a:pt x="105270" y="50139"/>
                  </a:lnTo>
                  <a:lnTo>
                    <a:pt x="106286" y="50647"/>
                  </a:lnTo>
                  <a:lnTo>
                    <a:pt x="106121" y="51028"/>
                  </a:lnTo>
                  <a:lnTo>
                    <a:pt x="106019" y="52171"/>
                  </a:lnTo>
                  <a:lnTo>
                    <a:pt x="105676" y="52552"/>
                  </a:lnTo>
                  <a:lnTo>
                    <a:pt x="106159" y="53187"/>
                  </a:lnTo>
                  <a:lnTo>
                    <a:pt x="106375" y="53187"/>
                  </a:lnTo>
                  <a:lnTo>
                    <a:pt x="106451" y="53060"/>
                  </a:lnTo>
                  <a:lnTo>
                    <a:pt x="106476" y="53187"/>
                  </a:lnTo>
                  <a:lnTo>
                    <a:pt x="106984" y="54584"/>
                  </a:lnTo>
                  <a:lnTo>
                    <a:pt x="106121" y="54203"/>
                  </a:lnTo>
                  <a:lnTo>
                    <a:pt x="105968" y="54457"/>
                  </a:lnTo>
                  <a:lnTo>
                    <a:pt x="107099" y="55219"/>
                  </a:lnTo>
                  <a:lnTo>
                    <a:pt x="106984" y="55346"/>
                  </a:lnTo>
                  <a:lnTo>
                    <a:pt x="106641" y="55727"/>
                  </a:lnTo>
                  <a:lnTo>
                    <a:pt x="106502" y="55727"/>
                  </a:lnTo>
                  <a:lnTo>
                    <a:pt x="106413" y="55346"/>
                  </a:lnTo>
                  <a:lnTo>
                    <a:pt x="105232" y="56997"/>
                  </a:lnTo>
                  <a:lnTo>
                    <a:pt x="106413" y="56997"/>
                  </a:lnTo>
                  <a:lnTo>
                    <a:pt x="105600" y="57632"/>
                  </a:lnTo>
                  <a:lnTo>
                    <a:pt x="107264" y="57378"/>
                  </a:lnTo>
                  <a:lnTo>
                    <a:pt x="107213" y="57632"/>
                  </a:lnTo>
                  <a:lnTo>
                    <a:pt x="107099" y="58140"/>
                  </a:lnTo>
                  <a:lnTo>
                    <a:pt x="107022" y="58394"/>
                  </a:lnTo>
                  <a:lnTo>
                    <a:pt x="106819" y="58648"/>
                  </a:lnTo>
                  <a:lnTo>
                    <a:pt x="107022" y="59029"/>
                  </a:lnTo>
                  <a:lnTo>
                    <a:pt x="112014" y="59029"/>
                  </a:lnTo>
                  <a:lnTo>
                    <a:pt x="111163" y="58648"/>
                  </a:lnTo>
                  <a:lnTo>
                    <a:pt x="111366" y="58648"/>
                  </a:lnTo>
                  <a:lnTo>
                    <a:pt x="111201" y="58394"/>
                  </a:lnTo>
                  <a:lnTo>
                    <a:pt x="111099" y="58140"/>
                  </a:lnTo>
                  <a:lnTo>
                    <a:pt x="110985" y="57632"/>
                  </a:lnTo>
                  <a:lnTo>
                    <a:pt x="110934" y="57378"/>
                  </a:lnTo>
                  <a:lnTo>
                    <a:pt x="110515" y="57378"/>
                  </a:lnTo>
                  <a:lnTo>
                    <a:pt x="111074" y="57251"/>
                  </a:lnTo>
                  <a:lnTo>
                    <a:pt x="112179" y="56997"/>
                  </a:lnTo>
                  <a:close/>
                </a:path>
                <a:path w="115569" h="117475">
                  <a:moveTo>
                    <a:pt x="112306" y="46329"/>
                  </a:moveTo>
                  <a:lnTo>
                    <a:pt x="110477" y="46075"/>
                  </a:lnTo>
                  <a:lnTo>
                    <a:pt x="110375" y="45948"/>
                  </a:lnTo>
                  <a:lnTo>
                    <a:pt x="109982" y="45440"/>
                  </a:lnTo>
                  <a:lnTo>
                    <a:pt x="109905" y="46329"/>
                  </a:lnTo>
                  <a:lnTo>
                    <a:pt x="109448" y="45694"/>
                  </a:lnTo>
                  <a:lnTo>
                    <a:pt x="109169" y="45313"/>
                  </a:lnTo>
                  <a:lnTo>
                    <a:pt x="109080" y="45440"/>
                  </a:lnTo>
                  <a:lnTo>
                    <a:pt x="108889" y="45694"/>
                  </a:lnTo>
                  <a:lnTo>
                    <a:pt x="108813" y="45440"/>
                  </a:lnTo>
                  <a:lnTo>
                    <a:pt x="108762" y="45313"/>
                  </a:lnTo>
                  <a:lnTo>
                    <a:pt x="109080" y="45072"/>
                  </a:lnTo>
                  <a:lnTo>
                    <a:pt x="109423" y="44805"/>
                  </a:lnTo>
                  <a:lnTo>
                    <a:pt x="109474" y="45059"/>
                  </a:lnTo>
                  <a:lnTo>
                    <a:pt x="109499" y="45186"/>
                  </a:lnTo>
                  <a:lnTo>
                    <a:pt x="109524" y="45313"/>
                  </a:lnTo>
                  <a:lnTo>
                    <a:pt x="109943" y="45313"/>
                  </a:lnTo>
                  <a:lnTo>
                    <a:pt x="110388" y="45440"/>
                  </a:lnTo>
                  <a:lnTo>
                    <a:pt x="110324" y="45313"/>
                  </a:lnTo>
                  <a:lnTo>
                    <a:pt x="110045" y="44805"/>
                  </a:lnTo>
                  <a:lnTo>
                    <a:pt x="109766" y="44297"/>
                  </a:lnTo>
                  <a:lnTo>
                    <a:pt x="107518" y="44297"/>
                  </a:lnTo>
                  <a:lnTo>
                    <a:pt x="107353" y="44297"/>
                  </a:lnTo>
                  <a:lnTo>
                    <a:pt x="106286" y="44297"/>
                  </a:lnTo>
                  <a:lnTo>
                    <a:pt x="106121" y="44805"/>
                  </a:lnTo>
                  <a:lnTo>
                    <a:pt x="106222" y="45059"/>
                  </a:lnTo>
                  <a:lnTo>
                    <a:pt x="107302" y="44424"/>
                  </a:lnTo>
                  <a:lnTo>
                    <a:pt x="107200" y="44716"/>
                  </a:lnTo>
                  <a:lnTo>
                    <a:pt x="107200" y="46837"/>
                  </a:lnTo>
                  <a:lnTo>
                    <a:pt x="106781" y="47218"/>
                  </a:lnTo>
                  <a:lnTo>
                    <a:pt x="106349" y="47218"/>
                  </a:lnTo>
                  <a:lnTo>
                    <a:pt x="106006" y="47091"/>
                  </a:lnTo>
                  <a:lnTo>
                    <a:pt x="106413" y="46837"/>
                  </a:lnTo>
                  <a:lnTo>
                    <a:pt x="107048" y="46837"/>
                  </a:lnTo>
                  <a:lnTo>
                    <a:pt x="107200" y="46837"/>
                  </a:lnTo>
                  <a:lnTo>
                    <a:pt x="107200" y="44716"/>
                  </a:lnTo>
                  <a:lnTo>
                    <a:pt x="106984" y="45313"/>
                  </a:lnTo>
                  <a:lnTo>
                    <a:pt x="106286" y="45059"/>
                  </a:lnTo>
                  <a:lnTo>
                    <a:pt x="106413" y="45313"/>
                  </a:lnTo>
                  <a:lnTo>
                    <a:pt x="105968" y="45313"/>
                  </a:lnTo>
                  <a:lnTo>
                    <a:pt x="106006" y="45186"/>
                  </a:lnTo>
                  <a:lnTo>
                    <a:pt x="105791" y="45313"/>
                  </a:lnTo>
                  <a:lnTo>
                    <a:pt x="105918" y="45313"/>
                  </a:lnTo>
                  <a:lnTo>
                    <a:pt x="105981" y="45440"/>
                  </a:lnTo>
                  <a:lnTo>
                    <a:pt x="106248" y="45948"/>
                  </a:lnTo>
                  <a:lnTo>
                    <a:pt x="106121" y="46456"/>
                  </a:lnTo>
                  <a:lnTo>
                    <a:pt x="107022" y="46456"/>
                  </a:lnTo>
                  <a:lnTo>
                    <a:pt x="107035" y="46710"/>
                  </a:lnTo>
                  <a:lnTo>
                    <a:pt x="105918" y="46710"/>
                  </a:lnTo>
                  <a:lnTo>
                    <a:pt x="105816" y="46837"/>
                  </a:lnTo>
                  <a:lnTo>
                    <a:pt x="105600" y="47091"/>
                  </a:lnTo>
                  <a:lnTo>
                    <a:pt x="105689" y="47218"/>
                  </a:lnTo>
                  <a:lnTo>
                    <a:pt x="105879" y="47472"/>
                  </a:lnTo>
                  <a:lnTo>
                    <a:pt x="106197" y="47726"/>
                  </a:lnTo>
                  <a:lnTo>
                    <a:pt x="106730" y="48234"/>
                  </a:lnTo>
                  <a:lnTo>
                    <a:pt x="110388" y="47980"/>
                  </a:lnTo>
                  <a:lnTo>
                    <a:pt x="111277" y="47218"/>
                  </a:lnTo>
                  <a:lnTo>
                    <a:pt x="112306" y="46329"/>
                  </a:lnTo>
                  <a:close/>
                </a:path>
                <a:path w="115569" h="117475">
                  <a:moveTo>
                    <a:pt x="112420" y="62585"/>
                  </a:moveTo>
                  <a:lnTo>
                    <a:pt x="112179" y="62585"/>
                  </a:lnTo>
                  <a:lnTo>
                    <a:pt x="111569" y="62966"/>
                  </a:lnTo>
                  <a:lnTo>
                    <a:pt x="111467" y="62585"/>
                  </a:lnTo>
                  <a:lnTo>
                    <a:pt x="106781" y="62585"/>
                  </a:lnTo>
                  <a:lnTo>
                    <a:pt x="106819" y="62966"/>
                  </a:lnTo>
                  <a:lnTo>
                    <a:pt x="106172" y="62966"/>
                  </a:lnTo>
                  <a:lnTo>
                    <a:pt x="106235" y="63093"/>
                  </a:lnTo>
                  <a:lnTo>
                    <a:pt x="106375" y="63347"/>
                  </a:lnTo>
                  <a:lnTo>
                    <a:pt x="107035" y="63347"/>
                  </a:lnTo>
                  <a:lnTo>
                    <a:pt x="106997" y="63728"/>
                  </a:lnTo>
                  <a:lnTo>
                    <a:pt x="107442" y="63728"/>
                  </a:lnTo>
                  <a:lnTo>
                    <a:pt x="106845" y="63893"/>
                  </a:lnTo>
                  <a:lnTo>
                    <a:pt x="106946" y="65252"/>
                  </a:lnTo>
                  <a:lnTo>
                    <a:pt x="107378" y="65887"/>
                  </a:lnTo>
                  <a:lnTo>
                    <a:pt x="107530" y="65887"/>
                  </a:lnTo>
                  <a:lnTo>
                    <a:pt x="107327" y="66268"/>
                  </a:lnTo>
                  <a:lnTo>
                    <a:pt x="107391" y="66649"/>
                  </a:lnTo>
                  <a:lnTo>
                    <a:pt x="107823" y="66395"/>
                  </a:lnTo>
                  <a:lnTo>
                    <a:pt x="108038" y="66903"/>
                  </a:lnTo>
                  <a:lnTo>
                    <a:pt x="108762" y="66903"/>
                  </a:lnTo>
                  <a:lnTo>
                    <a:pt x="107022" y="67792"/>
                  </a:lnTo>
                  <a:lnTo>
                    <a:pt x="107873" y="68300"/>
                  </a:lnTo>
                  <a:lnTo>
                    <a:pt x="107226" y="68300"/>
                  </a:lnTo>
                  <a:lnTo>
                    <a:pt x="107797" y="69062"/>
                  </a:lnTo>
                  <a:lnTo>
                    <a:pt x="108407" y="69570"/>
                  </a:lnTo>
                  <a:lnTo>
                    <a:pt x="108483" y="69697"/>
                  </a:lnTo>
                  <a:lnTo>
                    <a:pt x="111658" y="69697"/>
                  </a:lnTo>
                  <a:lnTo>
                    <a:pt x="111683" y="69570"/>
                  </a:lnTo>
                  <a:lnTo>
                    <a:pt x="111785" y="69062"/>
                  </a:lnTo>
                  <a:lnTo>
                    <a:pt x="111810" y="68935"/>
                  </a:lnTo>
                  <a:lnTo>
                    <a:pt x="111163" y="68935"/>
                  </a:lnTo>
                  <a:lnTo>
                    <a:pt x="111125" y="67411"/>
                  </a:lnTo>
                  <a:lnTo>
                    <a:pt x="110274" y="67411"/>
                  </a:lnTo>
                  <a:lnTo>
                    <a:pt x="111036" y="66903"/>
                  </a:lnTo>
                  <a:lnTo>
                    <a:pt x="110794" y="66903"/>
                  </a:lnTo>
                  <a:lnTo>
                    <a:pt x="110718" y="66649"/>
                  </a:lnTo>
                  <a:lnTo>
                    <a:pt x="111328" y="65633"/>
                  </a:lnTo>
                  <a:lnTo>
                    <a:pt x="110515" y="66268"/>
                  </a:lnTo>
                  <a:lnTo>
                    <a:pt x="111125" y="65252"/>
                  </a:lnTo>
                  <a:lnTo>
                    <a:pt x="109575" y="65252"/>
                  </a:lnTo>
                  <a:lnTo>
                    <a:pt x="111201" y="64490"/>
                  </a:lnTo>
                  <a:lnTo>
                    <a:pt x="110959" y="64109"/>
                  </a:lnTo>
                  <a:lnTo>
                    <a:pt x="110794" y="63868"/>
                  </a:lnTo>
                  <a:lnTo>
                    <a:pt x="110515" y="64109"/>
                  </a:lnTo>
                  <a:lnTo>
                    <a:pt x="110147" y="63728"/>
                  </a:lnTo>
                  <a:lnTo>
                    <a:pt x="111899" y="63093"/>
                  </a:lnTo>
                  <a:lnTo>
                    <a:pt x="112014" y="62839"/>
                  </a:lnTo>
                  <a:lnTo>
                    <a:pt x="112179" y="62839"/>
                  </a:lnTo>
                  <a:lnTo>
                    <a:pt x="112420" y="62585"/>
                  </a:lnTo>
                  <a:close/>
                </a:path>
                <a:path w="115569" h="117475">
                  <a:moveTo>
                    <a:pt x="112623" y="104178"/>
                  </a:moveTo>
                  <a:lnTo>
                    <a:pt x="112458" y="104063"/>
                  </a:lnTo>
                  <a:lnTo>
                    <a:pt x="112623" y="104178"/>
                  </a:lnTo>
                  <a:close/>
                </a:path>
                <a:path w="115569" h="117475">
                  <a:moveTo>
                    <a:pt x="112712" y="114833"/>
                  </a:moveTo>
                  <a:lnTo>
                    <a:pt x="112509" y="114871"/>
                  </a:lnTo>
                  <a:lnTo>
                    <a:pt x="112306" y="115112"/>
                  </a:lnTo>
                  <a:lnTo>
                    <a:pt x="112547" y="115316"/>
                  </a:lnTo>
                  <a:lnTo>
                    <a:pt x="112420" y="115189"/>
                  </a:lnTo>
                  <a:lnTo>
                    <a:pt x="112712" y="114833"/>
                  </a:lnTo>
                  <a:close/>
                </a:path>
                <a:path w="115569" h="117475">
                  <a:moveTo>
                    <a:pt x="112712" y="108737"/>
                  </a:moveTo>
                  <a:lnTo>
                    <a:pt x="112458" y="108127"/>
                  </a:lnTo>
                  <a:lnTo>
                    <a:pt x="112102" y="108445"/>
                  </a:lnTo>
                  <a:lnTo>
                    <a:pt x="112344" y="108407"/>
                  </a:lnTo>
                  <a:lnTo>
                    <a:pt x="112255" y="108775"/>
                  </a:lnTo>
                  <a:lnTo>
                    <a:pt x="112547" y="108699"/>
                  </a:lnTo>
                  <a:lnTo>
                    <a:pt x="112712" y="108737"/>
                  </a:lnTo>
                  <a:close/>
                </a:path>
                <a:path w="115569" h="117475">
                  <a:moveTo>
                    <a:pt x="112750" y="71094"/>
                  </a:moveTo>
                  <a:lnTo>
                    <a:pt x="111086" y="71094"/>
                  </a:lnTo>
                  <a:lnTo>
                    <a:pt x="111455" y="70713"/>
                  </a:lnTo>
                  <a:lnTo>
                    <a:pt x="110248" y="70713"/>
                  </a:lnTo>
                  <a:lnTo>
                    <a:pt x="110337" y="70840"/>
                  </a:lnTo>
                  <a:lnTo>
                    <a:pt x="110109" y="70840"/>
                  </a:lnTo>
                  <a:lnTo>
                    <a:pt x="109740" y="71221"/>
                  </a:lnTo>
                  <a:lnTo>
                    <a:pt x="109004" y="70980"/>
                  </a:lnTo>
                  <a:lnTo>
                    <a:pt x="108813" y="71094"/>
                  </a:lnTo>
                  <a:lnTo>
                    <a:pt x="107911" y="71094"/>
                  </a:lnTo>
                  <a:lnTo>
                    <a:pt x="107861" y="71221"/>
                  </a:lnTo>
                  <a:lnTo>
                    <a:pt x="107734" y="71475"/>
                  </a:lnTo>
                  <a:lnTo>
                    <a:pt x="108559" y="71475"/>
                  </a:lnTo>
                  <a:lnTo>
                    <a:pt x="108648" y="71729"/>
                  </a:lnTo>
                  <a:lnTo>
                    <a:pt x="108699" y="71475"/>
                  </a:lnTo>
                  <a:lnTo>
                    <a:pt x="112725" y="71475"/>
                  </a:lnTo>
                  <a:lnTo>
                    <a:pt x="112750" y="71094"/>
                  </a:lnTo>
                  <a:close/>
                </a:path>
                <a:path w="115569" h="117475">
                  <a:moveTo>
                    <a:pt x="112788" y="72237"/>
                  </a:moveTo>
                  <a:lnTo>
                    <a:pt x="111975" y="71856"/>
                  </a:lnTo>
                  <a:lnTo>
                    <a:pt x="107353" y="71856"/>
                  </a:lnTo>
                  <a:lnTo>
                    <a:pt x="108280" y="72618"/>
                  </a:lnTo>
                  <a:lnTo>
                    <a:pt x="109372" y="73126"/>
                  </a:lnTo>
                  <a:lnTo>
                    <a:pt x="109461" y="73380"/>
                  </a:lnTo>
                  <a:lnTo>
                    <a:pt x="109575" y="73761"/>
                  </a:lnTo>
                  <a:lnTo>
                    <a:pt x="109664" y="74015"/>
                  </a:lnTo>
                  <a:lnTo>
                    <a:pt x="109435" y="74015"/>
                  </a:lnTo>
                  <a:lnTo>
                    <a:pt x="109169" y="73888"/>
                  </a:lnTo>
                  <a:lnTo>
                    <a:pt x="109016" y="74015"/>
                  </a:lnTo>
                  <a:lnTo>
                    <a:pt x="108648" y="74015"/>
                  </a:lnTo>
                  <a:lnTo>
                    <a:pt x="108419" y="74015"/>
                  </a:lnTo>
                  <a:lnTo>
                    <a:pt x="108851" y="73761"/>
                  </a:lnTo>
                  <a:lnTo>
                    <a:pt x="107861" y="73380"/>
                  </a:lnTo>
                  <a:lnTo>
                    <a:pt x="108153" y="73888"/>
                  </a:lnTo>
                  <a:lnTo>
                    <a:pt x="107632" y="73888"/>
                  </a:lnTo>
                  <a:lnTo>
                    <a:pt x="107708" y="74015"/>
                  </a:lnTo>
                  <a:lnTo>
                    <a:pt x="107899" y="74015"/>
                  </a:lnTo>
                  <a:lnTo>
                    <a:pt x="107594" y="74396"/>
                  </a:lnTo>
                  <a:lnTo>
                    <a:pt x="108597" y="74155"/>
                  </a:lnTo>
                  <a:lnTo>
                    <a:pt x="108280" y="75031"/>
                  </a:lnTo>
                  <a:lnTo>
                    <a:pt x="108648" y="75412"/>
                  </a:lnTo>
                  <a:lnTo>
                    <a:pt x="109372" y="75412"/>
                  </a:lnTo>
                  <a:lnTo>
                    <a:pt x="108762" y="75920"/>
                  </a:lnTo>
                  <a:lnTo>
                    <a:pt x="108483" y="75920"/>
                  </a:lnTo>
                  <a:lnTo>
                    <a:pt x="108610" y="76047"/>
                  </a:lnTo>
                  <a:lnTo>
                    <a:pt x="108851" y="76047"/>
                  </a:lnTo>
                  <a:lnTo>
                    <a:pt x="108648" y="76682"/>
                  </a:lnTo>
                  <a:lnTo>
                    <a:pt x="108280" y="76682"/>
                  </a:lnTo>
                  <a:lnTo>
                    <a:pt x="108407" y="78841"/>
                  </a:lnTo>
                  <a:lnTo>
                    <a:pt x="108038" y="78841"/>
                  </a:lnTo>
                  <a:lnTo>
                    <a:pt x="110705" y="79984"/>
                  </a:lnTo>
                  <a:lnTo>
                    <a:pt x="110274" y="79984"/>
                  </a:lnTo>
                  <a:lnTo>
                    <a:pt x="109220" y="80365"/>
                  </a:lnTo>
                  <a:lnTo>
                    <a:pt x="109296" y="80619"/>
                  </a:lnTo>
                  <a:lnTo>
                    <a:pt x="112141" y="80619"/>
                  </a:lnTo>
                  <a:lnTo>
                    <a:pt x="111074" y="79984"/>
                  </a:lnTo>
                  <a:lnTo>
                    <a:pt x="111429" y="79984"/>
                  </a:lnTo>
                  <a:lnTo>
                    <a:pt x="111963" y="79603"/>
                  </a:lnTo>
                  <a:lnTo>
                    <a:pt x="111569" y="79222"/>
                  </a:lnTo>
                  <a:lnTo>
                    <a:pt x="111874" y="79222"/>
                  </a:lnTo>
                  <a:lnTo>
                    <a:pt x="111290" y="78714"/>
                  </a:lnTo>
                  <a:lnTo>
                    <a:pt x="111696" y="78714"/>
                  </a:lnTo>
                  <a:lnTo>
                    <a:pt x="111658" y="78460"/>
                  </a:lnTo>
                  <a:lnTo>
                    <a:pt x="111125" y="78206"/>
                  </a:lnTo>
                  <a:lnTo>
                    <a:pt x="111455" y="77952"/>
                  </a:lnTo>
                  <a:lnTo>
                    <a:pt x="112179" y="77444"/>
                  </a:lnTo>
                  <a:lnTo>
                    <a:pt x="112141" y="77317"/>
                  </a:lnTo>
                  <a:lnTo>
                    <a:pt x="111950" y="76809"/>
                  </a:lnTo>
                  <a:lnTo>
                    <a:pt x="111912" y="76682"/>
                  </a:lnTo>
                  <a:lnTo>
                    <a:pt x="111455" y="75412"/>
                  </a:lnTo>
                  <a:lnTo>
                    <a:pt x="111925" y="74396"/>
                  </a:lnTo>
                  <a:lnTo>
                    <a:pt x="112102" y="74015"/>
                  </a:lnTo>
                  <a:lnTo>
                    <a:pt x="110921" y="74396"/>
                  </a:lnTo>
                  <a:lnTo>
                    <a:pt x="112585" y="73380"/>
                  </a:lnTo>
                  <a:lnTo>
                    <a:pt x="112382" y="73380"/>
                  </a:lnTo>
                  <a:lnTo>
                    <a:pt x="111975" y="73380"/>
                  </a:lnTo>
                  <a:lnTo>
                    <a:pt x="112102" y="73126"/>
                  </a:lnTo>
                  <a:lnTo>
                    <a:pt x="112382" y="73380"/>
                  </a:lnTo>
                  <a:lnTo>
                    <a:pt x="112280" y="73126"/>
                  </a:lnTo>
                  <a:lnTo>
                    <a:pt x="112217" y="72999"/>
                  </a:lnTo>
                  <a:lnTo>
                    <a:pt x="112064" y="72618"/>
                  </a:lnTo>
                  <a:lnTo>
                    <a:pt x="112788" y="72237"/>
                  </a:lnTo>
                  <a:close/>
                </a:path>
                <a:path w="115569" h="117475">
                  <a:moveTo>
                    <a:pt x="112814" y="61950"/>
                  </a:moveTo>
                  <a:lnTo>
                    <a:pt x="111353" y="60934"/>
                  </a:lnTo>
                  <a:lnTo>
                    <a:pt x="111163" y="60807"/>
                  </a:lnTo>
                  <a:lnTo>
                    <a:pt x="111493" y="60553"/>
                  </a:lnTo>
                  <a:lnTo>
                    <a:pt x="112077" y="60172"/>
                  </a:lnTo>
                  <a:lnTo>
                    <a:pt x="111290" y="60553"/>
                  </a:lnTo>
                  <a:lnTo>
                    <a:pt x="111048" y="60172"/>
                  </a:lnTo>
                  <a:lnTo>
                    <a:pt x="110959" y="59791"/>
                  </a:lnTo>
                  <a:lnTo>
                    <a:pt x="111836" y="59156"/>
                  </a:lnTo>
                  <a:lnTo>
                    <a:pt x="107848" y="59156"/>
                  </a:lnTo>
                  <a:lnTo>
                    <a:pt x="107848" y="60553"/>
                  </a:lnTo>
                  <a:lnTo>
                    <a:pt x="107657" y="60680"/>
                  </a:lnTo>
                  <a:lnTo>
                    <a:pt x="107543" y="60553"/>
                  </a:lnTo>
                  <a:lnTo>
                    <a:pt x="107848" y="60553"/>
                  </a:lnTo>
                  <a:lnTo>
                    <a:pt x="107848" y="59156"/>
                  </a:lnTo>
                  <a:lnTo>
                    <a:pt x="106819" y="59156"/>
                  </a:lnTo>
                  <a:lnTo>
                    <a:pt x="106934" y="59791"/>
                  </a:lnTo>
                  <a:lnTo>
                    <a:pt x="107467" y="60172"/>
                  </a:lnTo>
                  <a:lnTo>
                    <a:pt x="107734" y="60172"/>
                  </a:lnTo>
                  <a:lnTo>
                    <a:pt x="107429" y="60553"/>
                  </a:lnTo>
                  <a:lnTo>
                    <a:pt x="107632" y="60706"/>
                  </a:lnTo>
                  <a:lnTo>
                    <a:pt x="107302" y="60934"/>
                  </a:lnTo>
                  <a:lnTo>
                    <a:pt x="107149" y="60807"/>
                  </a:lnTo>
                  <a:lnTo>
                    <a:pt x="107061" y="60934"/>
                  </a:lnTo>
                  <a:lnTo>
                    <a:pt x="106984" y="61696"/>
                  </a:lnTo>
                  <a:lnTo>
                    <a:pt x="106210" y="61696"/>
                  </a:lnTo>
                  <a:lnTo>
                    <a:pt x="106349" y="61569"/>
                  </a:lnTo>
                  <a:lnTo>
                    <a:pt x="106578" y="61569"/>
                  </a:lnTo>
                  <a:lnTo>
                    <a:pt x="106489" y="61429"/>
                  </a:lnTo>
                  <a:lnTo>
                    <a:pt x="106629" y="61506"/>
                  </a:lnTo>
                  <a:lnTo>
                    <a:pt x="106857" y="61569"/>
                  </a:lnTo>
                  <a:lnTo>
                    <a:pt x="106984" y="61696"/>
                  </a:lnTo>
                  <a:lnTo>
                    <a:pt x="106984" y="61036"/>
                  </a:lnTo>
                  <a:lnTo>
                    <a:pt x="106768" y="61315"/>
                  </a:lnTo>
                  <a:lnTo>
                    <a:pt x="106616" y="61315"/>
                  </a:lnTo>
                  <a:lnTo>
                    <a:pt x="106438" y="61315"/>
                  </a:lnTo>
                  <a:lnTo>
                    <a:pt x="106375" y="61188"/>
                  </a:lnTo>
                  <a:lnTo>
                    <a:pt x="105981" y="61315"/>
                  </a:lnTo>
                  <a:lnTo>
                    <a:pt x="105587" y="61442"/>
                  </a:lnTo>
                  <a:lnTo>
                    <a:pt x="105206" y="61569"/>
                  </a:lnTo>
                  <a:lnTo>
                    <a:pt x="105689" y="61569"/>
                  </a:lnTo>
                  <a:lnTo>
                    <a:pt x="105791" y="61696"/>
                  </a:lnTo>
                  <a:lnTo>
                    <a:pt x="105994" y="61696"/>
                  </a:lnTo>
                  <a:lnTo>
                    <a:pt x="105879" y="61823"/>
                  </a:lnTo>
                  <a:lnTo>
                    <a:pt x="105791" y="61696"/>
                  </a:lnTo>
                  <a:lnTo>
                    <a:pt x="105867" y="61836"/>
                  </a:lnTo>
                  <a:lnTo>
                    <a:pt x="105549" y="62204"/>
                  </a:lnTo>
                  <a:lnTo>
                    <a:pt x="105676" y="62204"/>
                  </a:lnTo>
                  <a:lnTo>
                    <a:pt x="105981" y="61950"/>
                  </a:lnTo>
                  <a:lnTo>
                    <a:pt x="106718" y="61950"/>
                  </a:lnTo>
                  <a:lnTo>
                    <a:pt x="107137" y="62331"/>
                  </a:lnTo>
                  <a:lnTo>
                    <a:pt x="111404" y="62331"/>
                  </a:lnTo>
                  <a:lnTo>
                    <a:pt x="111467" y="62585"/>
                  </a:lnTo>
                  <a:lnTo>
                    <a:pt x="112179" y="62585"/>
                  </a:lnTo>
                  <a:lnTo>
                    <a:pt x="112382" y="62484"/>
                  </a:lnTo>
                  <a:lnTo>
                    <a:pt x="112674" y="62331"/>
                  </a:lnTo>
                  <a:lnTo>
                    <a:pt x="112788" y="62204"/>
                  </a:lnTo>
                  <a:lnTo>
                    <a:pt x="112318" y="62204"/>
                  </a:lnTo>
                  <a:lnTo>
                    <a:pt x="112344" y="61950"/>
                  </a:lnTo>
                  <a:lnTo>
                    <a:pt x="112814" y="61950"/>
                  </a:lnTo>
                  <a:close/>
                </a:path>
                <a:path w="115569" h="117475">
                  <a:moveTo>
                    <a:pt x="112852" y="101828"/>
                  </a:moveTo>
                  <a:lnTo>
                    <a:pt x="112496" y="101828"/>
                  </a:lnTo>
                  <a:lnTo>
                    <a:pt x="112217" y="101828"/>
                  </a:lnTo>
                  <a:lnTo>
                    <a:pt x="112395" y="101993"/>
                  </a:lnTo>
                  <a:lnTo>
                    <a:pt x="112725" y="102082"/>
                  </a:lnTo>
                  <a:lnTo>
                    <a:pt x="112852" y="101828"/>
                  </a:lnTo>
                  <a:close/>
                </a:path>
                <a:path w="115569" h="117475">
                  <a:moveTo>
                    <a:pt x="112915" y="104838"/>
                  </a:moveTo>
                  <a:lnTo>
                    <a:pt x="111823" y="104673"/>
                  </a:lnTo>
                  <a:lnTo>
                    <a:pt x="111887" y="104838"/>
                  </a:lnTo>
                  <a:lnTo>
                    <a:pt x="112636" y="105562"/>
                  </a:lnTo>
                  <a:lnTo>
                    <a:pt x="112915" y="104838"/>
                  </a:lnTo>
                  <a:close/>
                </a:path>
                <a:path w="115569" h="117475">
                  <a:moveTo>
                    <a:pt x="112953" y="103860"/>
                  </a:moveTo>
                  <a:lnTo>
                    <a:pt x="112750" y="103619"/>
                  </a:lnTo>
                  <a:lnTo>
                    <a:pt x="112547" y="103327"/>
                  </a:lnTo>
                  <a:lnTo>
                    <a:pt x="112141" y="103365"/>
                  </a:lnTo>
                  <a:lnTo>
                    <a:pt x="112306" y="103619"/>
                  </a:lnTo>
                  <a:lnTo>
                    <a:pt x="112382" y="103860"/>
                  </a:lnTo>
                  <a:lnTo>
                    <a:pt x="112953" y="103860"/>
                  </a:lnTo>
                  <a:close/>
                </a:path>
                <a:path w="115569" h="117475">
                  <a:moveTo>
                    <a:pt x="113080" y="82397"/>
                  </a:moveTo>
                  <a:lnTo>
                    <a:pt x="112268" y="82397"/>
                  </a:lnTo>
                  <a:lnTo>
                    <a:pt x="112306" y="81381"/>
                  </a:lnTo>
                  <a:lnTo>
                    <a:pt x="109562" y="81381"/>
                  </a:lnTo>
                  <a:lnTo>
                    <a:pt x="109499" y="81762"/>
                  </a:lnTo>
                  <a:lnTo>
                    <a:pt x="108356" y="81762"/>
                  </a:lnTo>
                  <a:lnTo>
                    <a:pt x="109423" y="82397"/>
                  </a:lnTo>
                  <a:lnTo>
                    <a:pt x="108331" y="82397"/>
                  </a:lnTo>
                  <a:lnTo>
                    <a:pt x="108242" y="83413"/>
                  </a:lnTo>
                  <a:lnTo>
                    <a:pt x="108483" y="83032"/>
                  </a:lnTo>
                  <a:lnTo>
                    <a:pt x="108407" y="83540"/>
                  </a:lnTo>
                  <a:lnTo>
                    <a:pt x="112369" y="83540"/>
                  </a:lnTo>
                  <a:lnTo>
                    <a:pt x="112268" y="83413"/>
                  </a:lnTo>
                  <a:lnTo>
                    <a:pt x="112915" y="83159"/>
                  </a:lnTo>
                  <a:lnTo>
                    <a:pt x="112560" y="83032"/>
                  </a:lnTo>
                  <a:lnTo>
                    <a:pt x="111861" y="82778"/>
                  </a:lnTo>
                  <a:lnTo>
                    <a:pt x="113080" y="82397"/>
                  </a:lnTo>
                  <a:close/>
                </a:path>
                <a:path w="115569" h="117475">
                  <a:moveTo>
                    <a:pt x="113118" y="100304"/>
                  </a:moveTo>
                  <a:lnTo>
                    <a:pt x="112788" y="100050"/>
                  </a:lnTo>
                  <a:lnTo>
                    <a:pt x="112750" y="100177"/>
                  </a:lnTo>
                  <a:lnTo>
                    <a:pt x="112674" y="100050"/>
                  </a:lnTo>
                  <a:lnTo>
                    <a:pt x="111023" y="100050"/>
                  </a:lnTo>
                  <a:lnTo>
                    <a:pt x="110921" y="100304"/>
                  </a:lnTo>
                  <a:lnTo>
                    <a:pt x="110871" y="100431"/>
                  </a:lnTo>
                  <a:lnTo>
                    <a:pt x="110769" y="100685"/>
                  </a:lnTo>
                  <a:lnTo>
                    <a:pt x="110718" y="100812"/>
                  </a:lnTo>
                  <a:lnTo>
                    <a:pt x="111125" y="101193"/>
                  </a:lnTo>
                  <a:lnTo>
                    <a:pt x="111252" y="100812"/>
                  </a:lnTo>
                  <a:lnTo>
                    <a:pt x="111696" y="100431"/>
                  </a:lnTo>
                  <a:lnTo>
                    <a:pt x="111785" y="100812"/>
                  </a:lnTo>
                  <a:lnTo>
                    <a:pt x="111950" y="100812"/>
                  </a:lnTo>
                  <a:lnTo>
                    <a:pt x="112052" y="100939"/>
                  </a:lnTo>
                  <a:lnTo>
                    <a:pt x="112115" y="100812"/>
                  </a:lnTo>
                  <a:lnTo>
                    <a:pt x="112915" y="100812"/>
                  </a:lnTo>
                  <a:lnTo>
                    <a:pt x="112915" y="100685"/>
                  </a:lnTo>
                  <a:lnTo>
                    <a:pt x="112674" y="100431"/>
                  </a:lnTo>
                  <a:lnTo>
                    <a:pt x="112826" y="100304"/>
                  </a:lnTo>
                  <a:lnTo>
                    <a:pt x="113118" y="100304"/>
                  </a:lnTo>
                  <a:close/>
                </a:path>
                <a:path w="115569" h="117475">
                  <a:moveTo>
                    <a:pt x="113474" y="109867"/>
                  </a:moveTo>
                  <a:lnTo>
                    <a:pt x="113271" y="109829"/>
                  </a:lnTo>
                  <a:lnTo>
                    <a:pt x="113436" y="110032"/>
                  </a:lnTo>
                  <a:lnTo>
                    <a:pt x="113474" y="109867"/>
                  </a:lnTo>
                  <a:close/>
                </a:path>
                <a:path w="115569" h="117475">
                  <a:moveTo>
                    <a:pt x="113474" y="94716"/>
                  </a:moveTo>
                  <a:lnTo>
                    <a:pt x="113195" y="94208"/>
                  </a:lnTo>
                  <a:lnTo>
                    <a:pt x="113322" y="93700"/>
                  </a:lnTo>
                  <a:lnTo>
                    <a:pt x="110642" y="93700"/>
                  </a:lnTo>
                  <a:lnTo>
                    <a:pt x="110350" y="94208"/>
                  </a:lnTo>
                  <a:lnTo>
                    <a:pt x="110388" y="94970"/>
                  </a:lnTo>
                  <a:lnTo>
                    <a:pt x="113245" y="94970"/>
                  </a:lnTo>
                  <a:lnTo>
                    <a:pt x="113144" y="95097"/>
                  </a:lnTo>
                  <a:lnTo>
                    <a:pt x="113258" y="94970"/>
                  </a:lnTo>
                  <a:lnTo>
                    <a:pt x="113474" y="94716"/>
                  </a:lnTo>
                  <a:close/>
                </a:path>
                <a:path w="115569" h="117475">
                  <a:moveTo>
                    <a:pt x="113525" y="117386"/>
                  </a:moveTo>
                  <a:lnTo>
                    <a:pt x="113068" y="117017"/>
                  </a:lnTo>
                  <a:lnTo>
                    <a:pt x="113360" y="117348"/>
                  </a:lnTo>
                  <a:lnTo>
                    <a:pt x="113525" y="117386"/>
                  </a:lnTo>
                  <a:close/>
                </a:path>
                <a:path w="115569" h="117475">
                  <a:moveTo>
                    <a:pt x="113525" y="111417"/>
                  </a:moveTo>
                  <a:lnTo>
                    <a:pt x="113271" y="111175"/>
                  </a:lnTo>
                  <a:lnTo>
                    <a:pt x="112991" y="110769"/>
                  </a:lnTo>
                  <a:lnTo>
                    <a:pt x="112623" y="111213"/>
                  </a:lnTo>
                  <a:lnTo>
                    <a:pt x="112915" y="111379"/>
                  </a:lnTo>
                  <a:lnTo>
                    <a:pt x="113118" y="111086"/>
                  </a:lnTo>
                  <a:lnTo>
                    <a:pt x="113525" y="111417"/>
                  </a:lnTo>
                  <a:close/>
                </a:path>
                <a:path w="115569" h="117475">
                  <a:moveTo>
                    <a:pt x="113525" y="95529"/>
                  </a:moveTo>
                  <a:lnTo>
                    <a:pt x="113233" y="95770"/>
                  </a:lnTo>
                  <a:lnTo>
                    <a:pt x="113004" y="95923"/>
                  </a:lnTo>
                  <a:lnTo>
                    <a:pt x="112826" y="95732"/>
                  </a:lnTo>
                  <a:lnTo>
                    <a:pt x="112598" y="95732"/>
                  </a:lnTo>
                  <a:lnTo>
                    <a:pt x="113144" y="95097"/>
                  </a:lnTo>
                  <a:lnTo>
                    <a:pt x="110261" y="95097"/>
                  </a:lnTo>
                  <a:lnTo>
                    <a:pt x="110096" y="95351"/>
                  </a:lnTo>
                  <a:lnTo>
                    <a:pt x="110845" y="95351"/>
                  </a:lnTo>
                  <a:lnTo>
                    <a:pt x="111772" y="95859"/>
                  </a:lnTo>
                  <a:lnTo>
                    <a:pt x="111887" y="96113"/>
                  </a:lnTo>
                  <a:lnTo>
                    <a:pt x="111950" y="96240"/>
                  </a:lnTo>
                  <a:lnTo>
                    <a:pt x="113322" y="96240"/>
                  </a:lnTo>
                  <a:lnTo>
                    <a:pt x="113195" y="96113"/>
                  </a:lnTo>
                  <a:lnTo>
                    <a:pt x="113436" y="95859"/>
                  </a:lnTo>
                  <a:lnTo>
                    <a:pt x="113525" y="95694"/>
                  </a:lnTo>
                  <a:lnTo>
                    <a:pt x="113525" y="95529"/>
                  </a:lnTo>
                  <a:close/>
                </a:path>
                <a:path w="115569" h="117475">
                  <a:moveTo>
                    <a:pt x="113677" y="105321"/>
                  </a:moveTo>
                  <a:close/>
                </a:path>
                <a:path w="115569" h="117475">
                  <a:moveTo>
                    <a:pt x="113766" y="112966"/>
                  </a:moveTo>
                  <a:lnTo>
                    <a:pt x="113157" y="112268"/>
                  </a:lnTo>
                  <a:lnTo>
                    <a:pt x="113195" y="112395"/>
                  </a:lnTo>
                  <a:lnTo>
                    <a:pt x="113766" y="112966"/>
                  </a:lnTo>
                  <a:close/>
                </a:path>
                <a:path w="115569" h="117475">
                  <a:moveTo>
                    <a:pt x="113766" y="110439"/>
                  </a:moveTo>
                  <a:lnTo>
                    <a:pt x="113436" y="110032"/>
                  </a:lnTo>
                  <a:lnTo>
                    <a:pt x="113360" y="110439"/>
                  </a:lnTo>
                  <a:lnTo>
                    <a:pt x="113639" y="110324"/>
                  </a:lnTo>
                  <a:lnTo>
                    <a:pt x="113766" y="110439"/>
                  </a:lnTo>
                  <a:close/>
                </a:path>
                <a:path w="115569" h="117475">
                  <a:moveTo>
                    <a:pt x="113766" y="108445"/>
                  </a:moveTo>
                  <a:lnTo>
                    <a:pt x="113677" y="108204"/>
                  </a:lnTo>
                  <a:lnTo>
                    <a:pt x="113677" y="108038"/>
                  </a:lnTo>
                  <a:lnTo>
                    <a:pt x="113525" y="108292"/>
                  </a:lnTo>
                  <a:lnTo>
                    <a:pt x="113766" y="108445"/>
                  </a:lnTo>
                  <a:close/>
                </a:path>
                <a:path w="115569" h="117475">
                  <a:moveTo>
                    <a:pt x="113766" y="95046"/>
                  </a:moveTo>
                  <a:lnTo>
                    <a:pt x="113474" y="94843"/>
                  </a:lnTo>
                  <a:lnTo>
                    <a:pt x="113563" y="95288"/>
                  </a:lnTo>
                  <a:lnTo>
                    <a:pt x="113525" y="95491"/>
                  </a:lnTo>
                  <a:lnTo>
                    <a:pt x="113677" y="95288"/>
                  </a:lnTo>
                  <a:lnTo>
                    <a:pt x="113766" y="95046"/>
                  </a:lnTo>
                  <a:close/>
                </a:path>
                <a:path w="115569" h="117475">
                  <a:moveTo>
                    <a:pt x="113766" y="83781"/>
                  </a:moveTo>
                  <a:lnTo>
                    <a:pt x="113322" y="83832"/>
                  </a:lnTo>
                  <a:lnTo>
                    <a:pt x="112864" y="83908"/>
                  </a:lnTo>
                  <a:lnTo>
                    <a:pt x="112953" y="84112"/>
                  </a:lnTo>
                  <a:lnTo>
                    <a:pt x="112915" y="84239"/>
                  </a:lnTo>
                  <a:lnTo>
                    <a:pt x="113195" y="84112"/>
                  </a:lnTo>
                  <a:lnTo>
                    <a:pt x="113766" y="83781"/>
                  </a:lnTo>
                  <a:close/>
                </a:path>
                <a:path w="115569" h="117475">
                  <a:moveTo>
                    <a:pt x="113830" y="92938"/>
                  </a:moveTo>
                  <a:lnTo>
                    <a:pt x="110756" y="92938"/>
                  </a:lnTo>
                  <a:lnTo>
                    <a:pt x="110655" y="93573"/>
                  </a:lnTo>
                  <a:lnTo>
                    <a:pt x="113728" y="93573"/>
                  </a:lnTo>
                  <a:lnTo>
                    <a:pt x="113563" y="93319"/>
                  </a:lnTo>
                  <a:lnTo>
                    <a:pt x="113830" y="92938"/>
                  </a:lnTo>
                  <a:close/>
                </a:path>
                <a:path w="115569" h="117475">
                  <a:moveTo>
                    <a:pt x="113842" y="86588"/>
                  </a:moveTo>
                  <a:lnTo>
                    <a:pt x="113080" y="86207"/>
                  </a:lnTo>
                  <a:lnTo>
                    <a:pt x="112064" y="85699"/>
                  </a:lnTo>
                  <a:lnTo>
                    <a:pt x="112750" y="84937"/>
                  </a:lnTo>
                  <a:lnTo>
                    <a:pt x="112623" y="84556"/>
                  </a:lnTo>
                  <a:lnTo>
                    <a:pt x="112788" y="84556"/>
                  </a:lnTo>
                  <a:lnTo>
                    <a:pt x="112776" y="84175"/>
                  </a:lnTo>
                  <a:lnTo>
                    <a:pt x="112649" y="83921"/>
                  </a:lnTo>
                  <a:lnTo>
                    <a:pt x="112585" y="83794"/>
                  </a:lnTo>
                  <a:lnTo>
                    <a:pt x="112991" y="83794"/>
                  </a:lnTo>
                  <a:lnTo>
                    <a:pt x="113157" y="83540"/>
                  </a:lnTo>
                  <a:lnTo>
                    <a:pt x="112369" y="83540"/>
                  </a:lnTo>
                  <a:lnTo>
                    <a:pt x="112572" y="83794"/>
                  </a:lnTo>
                  <a:lnTo>
                    <a:pt x="110109" y="83794"/>
                  </a:lnTo>
                  <a:lnTo>
                    <a:pt x="110109" y="84429"/>
                  </a:lnTo>
                  <a:lnTo>
                    <a:pt x="108648" y="84429"/>
                  </a:lnTo>
                  <a:lnTo>
                    <a:pt x="108521" y="84937"/>
                  </a:lnTo>
                  <a:lnTo>
                    <a:pt x="111366" y="85699"/>
                  </a:lnTo>
                  <a:lnTo>
                    <a:pt x="111467" y="85826"/>
                  </a:lnTo>
                  <a:lnTo>
                    <a:pt x="111836" y="86309"/>
                  </a:lnTo>
                  <a:lnTo>
                    <a:pt x="111429" y="86334"/>
                  </a:lnTo>
                  <a:lnTo>
                    <a:pt x="111734" y="86715"/>
                  </a:lnTo>
                  <a:lnTo>
                    <a:pt x="111048" y="86715"/>
                  </a:lnTo>
                  <a:lnTo>
                    <a:pt x="109131" y="85826"/>
                  </a:lnTo>
                  <a:lnTo>
                    <a:pt x="108407" y="85318"/>
                  </a:lnTo>
                  <a:lnTo>
                    <a:pt x="108077" y="85826"/>
                  </a:lnTo>
                  <a:lnTo>
                    <a:pt x="107746" y="86080"/>
                  </a:lnTo>
                  <a:lnTo>
                    <a:pt x="108610" y="86080"/>
                  </a:lnTo>
                  <a:lnTo>
                    <a:pt x="109651" y="86715"/>
                  </a:lnTo>
                  <a:lnTo>
                    <a:pt x="109880" y="86715"/>
                  </a:lnTo>
                  <a:lnTo>
                    <a:pt x="109855" y="86855"/>
                  </a:lnTo>
                  <a:lnTo>
                    <a:pt x="109778" y="87604"/>
                  </a:lnTo>
                  <a:lnTo>
                    <a:pt x="112890" y="87604"/>
                  </a:lnTo>
                  <a:lnTo>
                    <a:pt x="112852" y="87350"/>
                  </a:lnTo>
                  <a:lnTo>
                    <a:pt x="113004" y="87350"/>
                  </a:lnTo>
                  <a:lnTo>
                    <a:pt x="113284" y="87096"/>
                  </a:lnTo>
                  <a:lnTo>
                    <a:pt x="113423" y="86969"/>
                  </a:lnTo>
                  <a:lnTo>
                    <a:pt x="113842" y="86588"/>
                  </a:lnTo>
                  <a:close/>
                </a:path>
                <a:path w="115569" h="117475">
                  <a:moveTo>
                    <a:pt x="114007" y="98907"/>
                  </a:moveTo>
                  <a:lnTo>
                    <a:pt x="113957" y="98018"/>
                  </a:lnTo>
                  <a:lnTo>
                    <a:pt x="113766" y="98018"/>
                  </a:lnTo>
                  <a:lnTo>
                    <a:pt x="113614" y="97764"/>
                  </a:lnTo>
                  <a:lnTo>
                    <a:pt x="113398" y="97256"/>
                  </a:lnTo>
                  <a:lnTo>
                    <a:pt x="113449" y="97002"/>
                  </a:lnTo>
                  <a:lnTo>
                    <a:pt x="113563" y="96494"/>
                  </a:lnTo>
                  <a:lnTo>
                    <a:pt x="112064" y="96494"/>
                  </a:lnTo>
                  <a:lnTo>
                    <a:pt x="112420" y="97256"/>
                  </a:lnTo>
                  <a:lnTo>
                    <a:pt x="111658" y="97002"/>
                  </a:lnTo>
                  <a:lnTo>
                    <a:pt x="111696" y="98272"/>
                  </a:lnTo>
                  <a:lnTo>
                    <a:pt x="113322" y="98018"/>
                  </a:lnTo>
                  <a:lnTo>
                    <a:pt x="113169" y="98272"/>
                  </a:lnTo>
                  <a:lnTo>
                    <a:pt x="111798" y="98272"/>
                  </a:lnTo>
                  <a:lnTo>
                    <a:pt x="111607" y="98399"/>
                  </a:lnTo>
                  <a:lnTo>
                    <a:pt x="111417" y="98526"/>
                  </a:lnTo>
                  <a:lnTo>
                    <a:pt x="111620" y="98526"/>
                  </a:lnTo>
                  <a:lnTo>
                    <a:pt x="113030" y="98526"/>
                  </a:lnTo>
                  <a:lnTo>
                    <a:pt x="112750" y="99034"/>
                  </a:lnTo>
                  <a:lnTo>
                    <a:pt x="112217" y="99415"/>
                  </a:lnTo>
                  <a:lnTo>
                    <a:pt x="111658" y="99034"/>
                  </a:lnTo>
                  <a:lnTo>
                    <a:pt x="111201" y="99034"/>
                  </a:lnTo>
                  <a:lnTo>
                    <a:pt x="111125" y="98907"/>
                  </a:lnTo>
                  <a:lnTo>
                    <a:pt x="111048" y="98780"/>
                  </a:lnTo>
                  <a:lnTo>
                    <a:pt x="111417" y="98526"/>
                  </a:lnTo>
                  <a:lnTo>
                    <a:pt x="111125" y="98526"/>
                  </a:lnTo>
                  <a:lnTo>
                    <a:pt x="111125" y="97764"/>
                  </a:lnTo>
                  <a:lnTo>
                    <a:pt x="110794" y="98018"/>
                  </a:lnTo>
                  <a:lnTo>
                    <a:pt x="110604" y="98018"/>
                  </a:lnTo>
                  <a:lnTo>
                    <a:pt x="110667" y="98272"/>
                  </a:lnTo>
                  <a:lnTo>
                    <a:pt x="110744" y="98526"/>
                  </a:lnTo>
                  <a:lnTo>
                    <a:pt x="110858" y="98907"/>
                  </a:lnTo>
                  <a:lnTo>
                    <a:pt x="110896" y="99034"/>
                  </a:lnTo>
                  <a:lnTo>
                    <a:pt x="111010" y="99415"/>
                  </a:lnTo>
                  <a:lnTo>
                    <a:pt x="111125" y="99796"/>
                  </a:lnTo>
                  <a:lnTo>
                    <a:pt x="113271" y="99796"/>
                  </a:lnTo>
                  <a:lnTo>
                    <a:pt x="113474" y="99415"/>
                  </a:lnTo>
                  <a:lnTo>
                    <a:pt x="113766" y="99796"/>
                  </a:lnTo>
                  <a:lnTo>
                    <a:pt x="113766" y="99415"/>
                  </a:lnTo>
                  <a:lnTo>
                    <a:pt x="114007" y="99034"/>
                  </a:lnTo>
                  <a:lnTo>
                    <a:pt x="114007" y="98907"/>
                  </a:lnTo>
                  <a:close/>
                </a:path>
                <a:path w="115569" h="117475">
                  <a:moveTo>
                    <a:pt x="114033" y="101701"/>
                  </a:moveTo>
                  <a:lnTo>
                    <a:pt x="113842" y="101701"/>
                  </a:lnTo>
                  <a:lnTo>
                    <a:pt x="113906" y="101447"/>
                  </a:lnTo>
                  <a:lnTo>
                    <a:pt x="113957" y="101193"/>
                  </a:lnTo>
                  <a:lnTo>
                    <a:pt x="113728" y="101193"/>
                  </a:lnTo>
                  <a:lnTo>
                    <a:pt x="113474" y="101447"/>
                  </a:lnTo>
                  <a:lnTo>
                    <a:pt x="112915" y="101193"/>
                  </a:lnTo>
                  <a:lnTo>
                    <a:pt x="112280" y="101193"/>
                  </a:lnTo>
                  <a:lnTo>
                    <a:pt x="112560" y="101447"/>
                  </a:lnTo>
                  <a:lnTo>
                    <a:pt x="112915" y="101701"/>
                  </a:lnTo>
                  <a:lnTo>
                    <a:pt x="112852" y="101828"/>
                  </a:lnTo>
                  <a:lnTo>
                    <a:pt x="113868" y="101828"/>
                  </a:lnTo>
                  <a:lnTo>
                    <a:pt x="114033" y="101701"/>
                  </a:lnTo>
                  <a:close/>
                </a:path>
                <a:path w="115569" h="117475">
                  <a:moveTo>
                    <a:pt x="114046" y="108648"/>
                  </a:moveTo>
                  <a:lnTo>
                    <a:pt x="113880" y="108496"/>
                  </a:lnTo>
                  <a:lnTo>
                    <a:pt x="113842" y="108648"/>
                  </a:lnTo>
                  <a:lnTo>
                    <a:pt x="113969" y="108699"/>
                  </a:lnTo>
                  <a:close/>
                </a:path>
                <a:path w="115569" h="117475">
                  <a:moveTo>
                    <a:pt x="114084" y="108165"/>
                  </a:moveTo>
                  <a:lnTo>
                    <a:pt x="114046" y="107924"/>
                  </a:lnTo>
                  <a:lnTo>
                    <a:pt x="113842" y="107759"/>
                  </a:lnTo>
                  <a:lnTo>
                    <a:pt x="113842" y="107556"/>
                  </a:lnTo>
                  <a:lnTo>
                    <a:pt x="113804" y="107353"/>
                  </a:lnTo>
                  <a:lnTo>
                    <a:pt x="113728" y="107594"/>
                  </a:lnTo>
                  <a:lnTo>
                    <a:pt x="113677" y="107797"/>
                  </a:lnTo>
                  <a:lnTo>
                    <a:pt x="113728" y="108038"/>
                  </a:lnTo>
                  <a:lnTo>
                    <a:pt x="114084" y="108165"/>
                  </a:lnTo>
                  <a:close/>
                </a:path>
                <a:path w="115569" h="117475">
                  <a:moveTo>
                    <a:pt x="114084" y="92557"/>
                  </a:moveTo>
                  <a:lnTo>
                    <a:pt x="111023" y="92557"/>
                  </a:lnTo>
                  <a:lnTo>
                    <a:pt x="111163" y="92811"/>
                  </a:lnTo>
                  <a:lnTo>
                    <a:pt x="113906" y="92811"/>
                  </a:lnTo>
                  <a:lnTo>
                    <a:pt x="113830" y="92938"/>
                  </a:lnTo>
                  <a:lnTo>
                    <a:pt x="113919" y="92811"/>
                  </a:lnTo>
                  <a:lnTo>
                    <a:pt x="114084" y="92557"/>
                  </a:lnTo>
                  <a:close/>
                </a:path>
                <a:path w="115569" h="117475">
                  <a:moveTo>
                    <a:pt x="114134" y="102806"/>
                  </a:moveTo>
                  <a:lnTo>
                    <a:pt x="113969" y="102552"/>
                  </a:lnTo>
                  <a:lnTo>
                    <a:pt x="114046" y="102717"/>
                  </a:lnTo>
                  <a:lnTo>
                    <a:pt x="113842" y="102882"/>
                  </a:lnTo>
                  <a:lnTo>
                    <a:pt x="114134" y="102806"/>
                  </a:lnTo>
                  <a:close/>
                </a:path>
                <a:path w="115569" h="117475">
                  <a:moveTo>
                    <a:pt x="114134" y="102209"/>
                  </a:moveTo>
                  <a:lnTo>
                    <a:pt x="113461" y="102590"/>
                  </a:lnTo>
                  <a:lnTo>
                    <a:pt x="114134" y="102209"/>
                  </a:lnTo>
                  <a:lnTo>
                    <a:pt x="113766" y="102209"/>
                  </a:lnTo>
                  <a:lnTo>
                    <a:pt x="113525" y="102082"/>
                  </a:lnTo>
                  <a:lnTo>
                    <a:pt x="112725" y="102082"/>
                  </a:lnTo>
                  <a:lnTo>
                    <a:pt x="112674" y="102209"/>
                  </a:lnTo>
                  <a:lnTo>
                    <a:pt x="112280" y="102209"/>
                  </a:lnTo>
                  <a:lnTo>
                    <a:pt x="111633" y="102590"/>
                  </a:lnTo>
                  <a:lnTo>
                    <a:pt x="110985" y="102590"/>
                  </a:lnTo>
                  <a:lnTo>
                    <a:pt x="111112" y="102641"/>
                  </a:lnTo>
                  <a:lnTo>
                    <a:pt x="110998" y="103047"/>
                  </a:lnTo>
                  <a:lnTo>
                    <a:pt x="111125" y="102882"/>
                  </a:lnTo>
                  <a:lnTo>
                    <a:pt x="111125" y="102641"/>
                  </a:lnTo>
                  <a:lnTo>
                    <a:pt x="112268" y="102971"/>
                  </a:lnTo>
                  <a:lnTo>
                    <a:pt x="112674" y="102590"/>
                  </a:lnTo>
                  <a:lnTo>
                    <a:pt x="113525" y="103225"/>
                  </a:lnTo>
                  <a:lnTo>
                    <a:pt x="114071" y="102311"/>
                  </a:lnTo>
                  <a:close/>
                </a:path>
                <a:path w="115569" h="117475">
                  <a:moveTo>
                    <a:pt x="114173" y="112509"/>
                  </a:moveTo>
                  <a:lnTo>
                    <a:pt x="113969" y="112395"/>
                  </a:lnTo>
                  <a:lnTo>
                    <a:pt x="114084" y="112560"/>
                  </a:lnTo>
                  <a:close/>
                </a:path>
                <a:path w="115569" h="117475">
                  <a:moveTo>
                    <a:pt x="114173" y="105689"/>
                  </a:moveTo>
                  <a:lnTo>
                    <a:pt x="113969" y="105448"/>
                  </a:lnTo>
                  <a:lnTo>
                    <a:pt x="113804" y="105359"/>
                  </a:lnTo>
                  <a:lnTo>
                    <a:pt x="113677" y="105359"/>
                  </a:lnTo>
                  <a:lnTo>
                    <a:pt x="113677" y="106133"/>
                  </a:lnTo>
                  <a:lnTo>
                    <a:pt x="113639" y="106260"/>
                  </a:lnTo>
                  <a:lnTo>
                    <a:pt x="113728" y="106057"/>
                  </a:lnTo>
                  <a:lnTo>
                    <a:pt x="113842" y="105930"/>
                  </a:lnTo>
                  <a:lnTo>
                    <a:pt x="114173" y="105689"/>
                  </a:lnTo>
                  <a:close/>
                </a:path>
                <a:path w="115569" h="117475">
                  <a:moveTo>
                    <a:pt x="114211" y="110769"/>
                  </a:moveTo>
                  <a:lnTo>
                    <a:pt x="113931" y="110401"/>
                  </a:lnTo>
                  <a:lnTo>
                    <a:pt x="113880" y="110769"/>
                  </a:lnTo>
                  <a:lnTo>
                    <a:pt x="114046" y="110807"/>
                  </a:lnTo>
                  <a:lnTo>
                    <a:pt x="114211" y="110769"/>
                  </a:lnTo>
                  <a:close/>
                </a:path>
                <a:path w="115569" h="117475">
                  <a:moveTo>
                    <a:pt x="114211" y="104432"/>
                  </a:moveTo>
                  <a:lnTo>
                    <a:pt x="113969" y="104228"/>
                  </a:lnTo>
                  <a:lnTo>
                    <a:pt x="113804" y="104432"/>
                  </a:lnTo>
                  <a:lnTo>
                    <a:pt x="114211" y="104432"/>
                  </a:lnTo>
                  <a:close/>
                </a:path>
                <a:path w="115569" h="117475">
                  <a:moveTo>
                    <a:pt x="114287" y="106705"/>
                  </a:moveTo>
                  <a:lnTo>
                    <a:pt x="114084" y="106743"/>
                  </a:lnTo>
                  <a:lnTo>
                    <a:pt x="114007" y="106870"/>
                  </a:lnTo>
                  <a:lnTo>
                    <a:pt x="114287" y="106705"/>
                  </a:lnTo>
                  <a:close/>
                </a:path>
                <a:path w="115569" h="117475">
                  <a:moveTo>
                    <a:pt x="114376" y="113766"/>
                  </a:moveTo>
                  <a:lnTo>
                    <a:pt x="114249" y="113169"/>
                  </a:lnTo>
                  <a:lnTo>
                    <a:pt x="114084" y="113372"/>
                  </a:lnTo>
                  <a:lnTo>
                    <a:pt x="114007" y="113614"/>
                  </a:lnTo>
                  <a:lnTo>
                    <a:pt x="113766" y="113284"/>
                  </a:lnTo>
                  <a:lnTo>
                    <a:pt x="113842" y="113893"/>
                  </a:lnTo>
                  <a:lnTo>
                    <a:pt x="114376" y="113766"/>
                  </a:lnTo>
                  <a:close/>
                </a:path>
                <a:path w="115569" h="117475">
                  <a:moveTo>
                    <a:pt x="114376" y="105321"/>
                  </a:moveTo>
                  <a:lnTo>
                    <a:pt x="113677" y="104952"/>
                  </a:lnTo>
                  <a:lnTo>
                    <a:pt x="113880" y="105244"/>
                  </a:lnTo>
                  <a:lnTo>
                    <a:pt x="114376" y="105321"/>
                  </a:lnTo>
                  <a:close/>
                </a:path>
                <a:path w="115569" h="117475">
                  <a:moveTo>
                    <a:pt x="114376" y="100850"/>
                  </a:moveTo>
                  <a:lnTo>
                    <a:pt x="113347" y="100050"/>
                  </a:lnTo>
                  <a:lnTo>
                    <a:pt x="113830" y="100050"/>
                  </a:lnTo>
                  <a:lnTo>
                    <a:pt x="113690" y="99796"/>
                  </a:lnTo>
                  <a:lnTo>
                    <a:pt x="113271" y="99796"/>
                  </a:lnTo>
                  <a:lnTo>
                    <a:pt x="113195" y="99923"/>
                  </a:lnTo>
                  <a:lnTo>
                    <a:pt x="113118" y="100050"/>
                  </a:lnTo>
                  <a:lnTo>
                    <a:pt x="113245" y="100050"/>
                  </a:lnTo>
                  <a:lnTo>
                    <a:pt x="113474" y="100571"/>
                  </a:lnTo>
                  <a:lnTo>
                    <a:pt x="114007" y="100609"/>
                  </a:lnTo>
                  <a:lnTo>
                    <a:pt x="113842" y="100685"/>
                  </a:lnTo>
                  <a:lnTo>
                    <a:pt x="114376" y="100850"/>
                  </a:lnTo>
                  <a:close/>
                </a:path>
                <a:path w="115569" h="117475">
                  <a:moveTo>
                    <a:pt x="114401" y="103225"/>
                  </a:moveTo>
                  <a:lnTo>
                    <a:pt x="113588" y="103581"/>
                  </a:lnTo>
                  <a:lnTo>
                    <a:pt x="113525" y="103225"/>
                  </a:lnTo>
                  <a:lnTo>
                    <a:pt x="113309" y="103606"/>
                  </a:lnTo>
                  <a:lnTo>
                    <a:pt x="113538" y="103606"/>
                  </a:lnTo>
                  <a:lnTo>
                    <a:pt x="113525" y="103860"/>
                  </a:lnTo>
                  <a:lnTo>
                    <a:pt x="114134" y="103606"/>
                  </a:lnTo>
                  <a:lnTo>
                    <a:pt x="113665" y="103606"/>
                  </a:lnTo>
                  <a:lnTo>
                    <a:pt x="114401" y="103225"/>
                  </a:lnTo>
                  <a:close/>
                </a:path>
                <a:path w="115569" h="117475">
                  <a:moveTo>
                    <a:pt x="114414" y="109461"/>
                  </a:moveTo>
                  <a:lnTo>
                    <a:pt x="113969" y="109626"/>
                  </a:lnTo>
                  <a:lnTo>
                    <a:pt x="113969" y="109791"/>
                  </a:lnTo>
                  <a:lnTo>
                    <a:pt x="114287" y="109715"/>
                  </a:lnTo>
                  <a:lnTo>
                    <a:pt x="114414" y="109461"/>
                  </a:lnTo>
                  <a:close/>
                </a:path>
                <a:path w="115569" h="117475">
                  <a:moveTo>
                    <a:pt x="114566" y="110655"/>
                  </a:moveTo>
                  <a:lnTo>
                    <a:pt x="114414" y="110731"/>
                  </a:lnTo>
                  <a:lnTo>
                    <a:pt x="114211" y="110769"/>
                  </a:lnTo>
                  <a:lnTo>
                    <a:pt x="114414" y="111010"/>
                  </a:lnTo>
                  <a:lnTo>
                    <a:pt x="114490" y="110883"/>
                  </a:lnTo>
                  <a:lnTo>
                    <a:pt x="114566" y="110655"/>
                  </a:lnTo>
                  <a:close/>
                </a:path>
                <a:path w="115569" h="117475">
                  <a:moveTo>
                    <a:pt x="114592" y="113728"/>
                  </a:moveTo>
                  <a:lnTo>
                    <a:pt x="114490" y="113360"/>
                  </a:lnTo>
                  <a:lnTo>
                    <a:pt x="114452" y="113690"/>
                  </a:lnTo>
                  <a:lnTo>
                    <a:pt x="114592" y="113728"/>
                  </a:lnTo>
                  <a:close/>
                </a:path>
                <a:path w="115569" h="117475">
                  <a:moveTo>
                    <a:pt x="114820" y="110604"/>
                  </a:moveTo>
                  <a:lnTo>
                    <a:pt x="114655" y="110604"/>
                  </a:lnTo>
                  <a:lnTo>
                    <a:pt x="114820" y="110604"/>
                  </a:lnTo>
                  <a:close/>
                </a:path>
                <a:path w="115569" h="117475">
                  <a:moveTo>
                    <a:pt x="114985" y="113690"/>
                  </a:moveTo>
                  <a:lnTo>
                    <a:pt x="114744" y="113855"/>
                  </a:lnTo>
                  <a:lnTo>
                    <a:pt x="114782" y="114134"/>
                  </a:lnTo>
                  <a:lnTo>
                    <a:pt x="114985" y="113690"/>
                  </a:lnTo>
                  <a:close/>
                </a:path>
                <a:path w="115569" h="117475">
                  <a:moveTo>
                    <a:pt x="115049" y="91922"/>
                  </a:moveTo>
                  <a:lnTo>
                    <a:pt x="114604" y="91922"/>
                  </a:lnTo>
                  <a:lnTo>
                    <a:pt x="113893" y="90906"/>
                  </a:lnTo>
                  <a:lnTo>
                    <a:pt x="113868" y="90525"/>
                  </a:lnTo>
                  <a:lnTo>
                    <a:pt x="113969" y="90144"/>
                  </a:lnTo>
                  <a:lnTo>
                    <a:pt x="113436" y="90144"/>
                  </a:lnTo>
                  <a:lnTo>
                    <a:pt x="113436" y="89763"/>
                  </a:lnTo>
                  <a:lnTo>
                    <a:pt x="113284" y="89382"/>
                  </a:lnTo>
                  <a:lnTo>
                    <a:pt x="113182" y="89128"/>
                  </a:lnTo>
                  <a:lnTo>
                    <a:pt x="113068" y="88874"/>
                  </a:lnTo>
                  <a:lnTo>
                    <a:pt x="112623" y="88874"/>
                  </a:lnTo>
                  <a:lnTo>
                    <a:pt x="112217" y="88493"/>
                  </a:lnTo>
                  <a:lnTo>
                    <a:pt x="112331" y="88366"/>
                  </a:lnTo>
                  <a:lnTo>
                    <a:pt x="112445" y="88239"/>
                  </a:lnTo>
                  <a:lnTo>
                    <a:pt x="112915" y="87731"/>
                  </a:lnTo>
                  <a:lnTo>
                    <a:pt x="109537" y="87731"/>
                  </a:lnTo>
                  <a:lnTo>
                    <a:pt x="109054" y="87604"/>
                  </a:lnTo>
                  <a:lnTo>
                    <a:pt x="108559" y="87604"/>
                  </a:lnTo>
                  <a:lnTo>
                    <a:pt x="108610" y="87731"/>
                  </a:lnTo>
                  <a:lnTo>
                    <a:pt x="108712" y="87985"/>
                  </a:lnTo>
                  <a:lnTo>
                    <a:pt x="108813" y="88239"/>
                  </a:lnTo>
                  <a:lnTo>
                    <a:pt x="108648" y="88239"/>
                  </a:lnTo>
                  <a:lnTo>
                    <a:pt x="108280" y="87985"/>
                  </a:lnTo>
                  <a:lnTo>
                    <a:pt x="108038" y="88366"/>
                  </a:lnTo>
                  <a:lnTo>
                    <a:pt x="108623" y="88493"/>
                  </a:lnTo>
                  <a:lnTo>
                    <a:pt x="109372" y="88493"/>
                  </a:lnTo>
                  <a:lnTo>
                    <a:pt x="108610" y="89128"/>
                  </a:lnTo>
                  <a:lnTo>
                    <a:pt x="108559" y="89382"/>
                  </a:lnTo>
                  <a:lnTo>
                    <a:pt x="107746" y="89763"/>
                  </a:lnTo>
                  <a:lnTo>
                    <a:pt x="108153" y="89763"/>
                  </a:lnTo>
                  <a:lnTo>
                    <a:pt x="108927" y="89382"/>
                  </a:lnTo>
                  <a:lnTo>
                    <a:pt x="111937" y="89382"/>
                  </a:lnTo>
                  <a:lnTo>
                    <a:pt x="111328" y="90271"/>
                  </a:lnTo>
                  <a:lnTo>
                    <a:pt x="111493" y="90271"/>
                  </a:lnTo>
                  <a:lnTo>
                    <a:pt x="111239" y="90411"/>
                  </a:lnTo>
                  <a:lnTo>
                    <a:pt x="110274" y="90906"/>
                  </a:lnTo>
                  <a:lnTo>
                    <a:pt x="109753" y="90525"/>
                  </a:lnTo>
                  <a:lnTo>
                    <a:pt x="109423" y="90271"/>
                  </a:lnTo>
                  <a:lnTo>
                    <a:pt x="108889" y="90525"/>
                  </a:lnTo>
                  <a:lnTo>
                    <a:pt x="109093" y="90525"/>
                  </a:lnTo>
                  <a:lnTo>
                    <a:pt x="109220" y="90906"/>
                  </a:lnTo>
                  <a:lnTo>
                    <a:pt x="109689" y="90906"/>
                  </a:lnTo>
                  <a:lnTo>
                    <a:pt x="109461" y="91160"/>
                  </a:lnTo>
                  <a:lnTo>
                    <a:pt x="109702" y="91668"/>
                  </a:lnTo>
                  <a:lnTo>
                    <a:pt x="109372" y="91668"/>
                  </a:lnTo>
                  <a:lnTo>
                    <a:pt x="109397" y="91922"/>
                  </a:lnTo>
                  <a:lnTo>
                    <a:pt x="109867" y="91922"/>
                  </a:lnTo>
                  <a:lnTo>
                    <a:pt x="110959" y="92430"/>
                  </a:lnTo>
                  <a:lnTo>
                    <a:pt x="113639" y="92430"/>
                  </a:lnTo>
                  <a:lnTo>
                    <a:pt x="115049" y="91922"/>
                  </a:lnTo>
                  <a:close/>
                </a:path>
                <a:path w="115569" h="117475">
                  <a:moveTo>
                    <a:pt x="115100" y="112763"/>
                  </a:moveTo>
                  <a:lnTo>
                    <a:pt x="114947" y="112433"/>
                  </a:lnTo>
                  <a:lnTo>
                    <a:pt x="114782" y="112509"/>
                  </a:lnTo>
                  <a:lnTo>
                    <a:pt x="114541" y="112712"/>
                  </a:lnTo>
                  <a:lnTo>
                    <a:pt x="114820" y="113042"/>
                  </a:lnTo>
                  <a:lnTo>
                    <a:pt x="114947" y="112966"/>
                  </a:lnTo>
                  <a:lnTo>
                    <a:pt x="114985" y="112674"/>
                  </a:lnTo>
                  <a:close/>
                </a:path>
                <a:path w="115569" h="117475">
                  <a:moveTo>
                    <a:pt x="115100" y="109423"/>
                  </a:moveTo>
                  <a:lnTo>
                    <a:pt x="114579" y="109054"/>
                  </a:lnTo>
                  <a:lnTo>
                    <a:pt x="114744" y="109220"/>
                  </a:lnTo>
                  <a:lnTo>
                    <a:pt x="115100" y="109423"/>
                  </a:lnTo>
                  <a:close/>
                </a:path>
                <a:path w="115569" h="117475">
                  <a:moveTo>
                    <a:pt x="115354" y="108204"/>
                  </a:moveTo>
                  <a:lnTo>
                    <a:pt x="115265" y="107962"/>
                  </a:lnTo>
                  <a:lnTo>
                    <a:pt x="114985" y="107759"/>
                  </a:lnTo>
                  <a:lnTo>
                    <a:pt x="114782" y="107556"/>
                  </a:lnTo>
                  <a:lnTo>
                    <a:pt x="114896" y="107759"/>
                  </a:lnTo>
                  <a:lnTo>
                    <a:pt x="114896" y="107962"/>
                  </a:lnTo>
                  <a:lnTo>
                    <a:pt x="114655" y="108292"/>
                  </a:lnTo>
                  <a:lnTo>
                    <a:pt x="114947" y="108445"/>
                  </a:lnTo>
                  <a:lnTo>
                    <a:pt x="115150" y="108038"/>
                  </a:lnTo>
                  <a:lnTo>
                    <a:pt x="115354" y="108204"/>
                  </a:lnTo>
                  <a:close/>
                </a:path>
              </a:pathLst>
            </a:custGeom>
            <a:solidFill>
              <a:srgbClr val="3F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07541" y="8265642"/>
              <a:ext cx="960119" cy="852805"/>
            </a:xfrm>
            <a:custGeom>
              <a:avLst/>
              <a:gdLst/>
              <a:ahLst/>
              <a:cxnLst/>
              <a:rect l="l" t="t" r="r" b="b"/>
              <a:pathLst>
                <a:path w="960119" h="852804">
                  <a:moveTo>
                    <a:pt x="4787" y="826173"/>
                  </a:moveTo>
                  <a:lnTo>
                    <a:pt x="4470" y="826376"/>
                  </a:lnTo>
                  <a:lnTo>
                    <a:pt x="4622" y="826414"/>
                  </a:lnTo>
                  <a:lnTo>
                    <a:pt x="4787" y="826173"/>
                  </a:lnTo>
                  <a:close/>
                </a:path>
                <a:path w="960119" h="852804">
                  <a:moveTo>
                    <a:pt x="6502" y="832192"/>
                  </a:moveTo>
                  <a:lnTo>
                    <a:pt x="6045" y="830795"/>
                  </a:lnTo>
                  <a:lnTo>
                    <a:pt x="3695" y="829652"/>
                  </a:lnTo>
                  <a:lnTo>
                    <a:pt x="4787" y="827493"/>
                  </a:lnTo>
                  <a:lnTo>
                    <a:pt x="3784" y="827493"/>
                  </a:lnTo>
                  <a:lnTo>
                    <a:pt x="3898" y="827239"/>
                  </a:lnTo>
                  <a:lnTo>
                    <a:pt x="4013" y="826985"/>
                  </a:lnTo>
                  <a:lnTo>
                    <a:pt x="4216" y="826731"/>
                  </a:lnTo>
                  <a:lnTo>
                    <a:pt x="3530" y="826731"/>
                  </a:lnTo>
                  <a:lnTo>
                    <a:pt x="3911" y="826223"/>
                  </a:lnTo>
                  <a:lnTo>
                    <a:pt x="4102" y="825969"/>
                  </a:lnTo>
                  <a:lnTo>
                    <a:pt x="4470" y="825881"/>
                  </a:lnTo>
                  <a:lnTo>
                    <a:pt x="3860" y="825766"/>
                  </a:lnTo>
                  <a:lnTo>
                    <a:pt x="3975" y="825931"/>
                  </a:lnTo>
                  <a:lnTo>
                    <a:pt x="3454" y="825969"/>
                  </a:lnTo>
                  <a:lnTo>
                    <a:pt x="3606" y="826223"/>
                  </a:lnTo>
                  <a:lnTo>
                    <a:pt x="2794" y="825969"/>
                  </a:lnTo>
                  <a:lnTo>
                    <a:pt x="2108" y="826731"/>
                  </a:lnTo>
                  <a:lnTo>
                    <a:pt x="2959" y="826731"/>
                  </a:lnTo>
                  <a:lnTo>
                    <a:pt x="1016" y="826985"/>
                  </a:lnTo>
                  <a:lnTo>
                    <a:pt x="1866" y="827239"/>
                  </a:lnTo>
                  <a:lnTo>
                    <a:pt x="0" y="828382"/>
                  </a:lnTo>
                  <a:lnTo>
                    <a:pt x="1371" y="828890"/>
                  </a:lnTo>
                  <a:lnTo>
                    <a:pt x="850" y="828890"/>
                  </a:lnTo>
                  <a:lnTo>
                    <a:pt x="1295" y="829017"/>
                  </a:lnTo>
                  <a:lnTo>
                    <a:pt x="1422" y="829652"/>
                  </a:lnTo>
                  <a:lnTo>
                    <a:pt x="1778" y="830795"/>
                  </a:lnTo>
                  <a:lnTo>
                    <a:pt x="1905" y="832192"/>
                  </a:lnTo>
                  <a:lnTo>
                    <a:pt x="2413" y="832510"/>
                  </a:lnTo>
                  <a:lnTo>
                    <a:pt x="2590" y="832599"/>
                  </a:lnTo>
                  <a:lnTo>
                    <a:pt x="2921" y="832192"/>
                  </a:lnTo>
                  <a:lnTo>
                    <a:pt x="6502" y="832192"/>
                  </a:lnTo>
                  <a:close/>
                </a:path>
                <a:path w="960119" h="852804">
                  <a:moveTo>
                    <a:pt x="9994" y="840066"/>
                  </a:moveTo>
                  <a:lnTo>
                    <a:pt x="9321" y="839685"/>
                  </a:lnTo>
                  <a:lnTo>
                    <a:pt x="8470" y="839685"/>
                  </a:lnTo>
                  <a:lnTo>
                    <a:pt x="9994" y="840066"/>
                  </a:lnTo>
                  <a:close/>
                </a:path>
                <a:path w="960119" h="852804">
                  <a:moveTo>
                    <a:pt x="12382" y="840574"/>
                  </a:moveTo>
                  <a:lnTo>
                    <a:pt x="12065" y="840574"/>
                  </a:lnTo>
                  <a:lnTo>
                    <a:pt x="12065" y="840155"/>
                  </a:lnTo>
                  <a:lnTo>
                    <a:pt x="10147" y="840574"/>
                  </a:lnTo>
                  <a:lnTo>
                    <a:pt x="10756" y="840574"/>
                  </a:lnTo>
                  <a:lnTo>
                    <a:pt x="11125" y="841717"/>
                  </a:lnTo>
                  <a:lnTo>
                    <a:pt x="11252" y="841590"/>
                  </a:lnTo>
                  <a:lnTo>
                    <a:pt x="11760" y="841070"/>
                  </a:lnTo>
                  <a:lnTo>
                    <a:pt x="11112" y="841070"/>
                  </a:lnTo>
                  <a:lnTo>
                    <a:pt x="12192" y="840651"/>
                  </a:lnTo>
                  <a:lnTo>
                    <a:pt x="11760" y="841070"/>
                  </a:lnTo>
                  <a:lnTo>
                    <a:pt x="12293" y="841070"/>
                  </a:lnTo>
                  <a:lnTo>
                    <a:pt x="12268" y="840625"/>
                  </a:lnTo>
                  <a:close/>
                </a:path>
                <a:path w="960119" h="852804">
                  <a:moveTo>
                    <a:pt x="16294" y="843749"/>
                  </a:moveTo>
                  <a:lnTo>
                    <a:pt x="16167" y="843749"/>
                  </a:lnTo>
                  <a:lnTo>
                    <a:pt x="15684" y="844130"/>
                  </a:lnTo>
                  <a:lnTo>
                    <a:pt x="16294" y="843749"/>
                  </a:lnTo>
                  <a:close/>
                </a:path>
                <a:path w="960119" h="852804">
                  <a:moveTo>
                    <a:pt x="17043" y="844130"/>
                  </a:moveTo>
                  <a:lnTo>
                    <a:pt x="16840" y="843749"/>
                  </a:lnTo>
                  <a:lnTo>
                    <a:pt x="16484" y="843749"/>
                  </a:lnTo>
                  <a:lnTo>
                    <a:pt x="16471" y="844130"/>
                  </a:lnTo>
                  <a:lnTo>
                    <a:pt x="17043" y="844130"/>
                  </a:lnTo>
                  <a:close/>
                </a:path>
                <a:path w="960119" h="852804">
                  <a:moveTo>
                    <a:pt x="17716" y="838542"/>
                  </a:moveTo>
                  <a:lnTo>
                    <a:pt x="16954" y="838542"/>
                  </a:lnTo>
                  <a:lnTo>
                    <a:pt x="16802" y="838657"/>
                  </a:lnTo>
                  <a:lnTo>
                    <a:pt x="17716" y="838542"/>
                  </a:lnTo>
                  <a:close/>
                </a:path>
                <a:path w="960119" h="852804">
                  <a:moveTo>
                    <a:pt x="19481" y="845654"/>
                  </a:moveTo>
                  <a:lnTo>
                    <a:pt x="19088" y="845527"/>
                  </a:lnTo>
                  <a:lnTo>
                    <a:pt x="19227" y="845654"/>
                  </a:lnTo>
                  <a:lnTo>
                    <a:pt x="19481" y="845654"/>
                  </a:lnTo>
                  <a:close/>
                </a:path>
                <a:path w="960119" h="852804">
                  <a:moveTo>
                    <a:pt x="25184" y="847750"/>
                  </a:moveTo>
                  <a:lnTo>
                    <a:pt x="24866" y="848118"/>
                  </a:lnTo>
                  <a:lnTo>
                    <a:pt x="25184" y="848194"/>
                  </a:lnTo>
                  <a:lnTo>
                    <a:pt x="25107" y="847953"/>
                  </a:lnTo>
                  <a:lnTo>
                    <a:pt x="25184" y="847750"/>
                  </a:lnTo>
                  <a:close/>
                </a:path>
                <a:path w="960119" h="852804">
                  <a:moveTo>
                    <a:pt x="25273" y="847661"/>
                  </a:moveTo>
                  <a:close/>
                </a:path>
                <a:path w="960119" h="852804">
                  <a:moveTo>
                    <a:pt x="31280" y="849083"/>
                  </a:moveTo>
                  <a:lnTo>
                    <a:pt x="31203" y="849655"/>
                  </a:lnTo>
                  <a:lnTo>
                    <a:pt x="31280" y="849083"/>
                  </a:lnTo>
                  <a:close/>
                </a:path>
                <a:path w="960119" h="852804">
                  <a:moveTo>
                    <a:pt x="33934" y="849210"/>
                  </a:moveTo>
                  <a:lnTo>
                    <a:pt x="33515" y="849210"/>
                  </a:lnTo>
                  <a:lnTo>
                    <a:pt x="33566" y="850099"/>
                  </a:lnTo>
                  <a:lnTo>
                    <a:pt x="33655" y="850480"/>
                  </a:lnTo>
                  <a:lnTo>
                    <a:pt x="33743" y="850099"/>
                  </a:lnTo>
                  <a:lnTo>
                    <a:pt x="33845" y="849591"/>
                  </a:lnTo>
                  <a:lnTo>
                    <a:pt x="33934" y="849210"/>
                  </a:lnTo>
                  <a:close/>
                </a:path>
                <a:path w="960119" h="852804">
                  <a:moveTo>
                    <a:pt x="34709" y="850099"/>
                  </a:moveTo>
                  <a:lnTo>
                    <a:pt x="34467" y="849782"/>
                  </a:lnTo>
                  <a:lnTo>
                    <a:pt x="34607" y="849591"/>
                  </a:lnTo>
                  <a:lnTo>
                    <a:pt x="34340" y="849591"/>
                  </a:lnTo>
                  <a:lnTo>
                    <a:pt x="34188" y="849591"/>
                  </a:lnTo>
                  <a:lnTo>
                    <a:pt x="34290" y="849795"/>
                  </a:lnTo>
                  <a:lnTo>
                    <a:pt x="34239" y="850099"/>
                  </a:lnTo>
                  <a:lnTo>
                    <a:pt x="34366" y="849922"/>
                  </a:lnTo>
                  <a:lnTo>
                    <a:pt x="34467" y="850099"/>
                  </a:lnTo>
                  <a:lnTo>
                    <a:pt x="34709" y="850099"/>
                  </a:lnTo>
                  <a:close/>
                </a:path>
                <a:path w="960119" h="852804">
                  <a:moveTo>
                    <a:pt x="34975" y="851242"/>
                  </a:moveTo>
                  <a:lnTo>
                    <a:pt x="34874" y="850861"/>
                  </a:lnTo>
                  <a:lnTo>
                    <a:pt x="34467" y="850099"/>
                  </a:lnTo>
                  <a:lnTo>
                    <a:pt x="34239" y="850099"/>
                  </a:lnTo>
                  <a:lnTo>
                    <a:pt x="34251" y="850861"/>
                  </a:lnTo>
                  <a:lnTo>
                    <a:pt x="34709" y="850861"/>
                  </a:lnTo>
                  <a:lnTo>
                    <a:pt x="34975" y="851242"/>
                  </a:lnTo>
                  <a:close/>
                </a:path>
                <a:path w="960119" h="852804">
                  <a:moveTo>
                    <a:pt x="35382" y="850798"/>
                  </a:moveTo>
                  <a:lnTo>
                    <a:pt x="35140" y="850671"/>
                  </a:lnTo>
                  <a:lnTo>
                    <a:pt x="35344" y="851115"/>
                  </a:lnTo>
                  <a:lnTo>
                    <a:pt x="35382" y="850950"/>
                  </a:lnTo>
                  <a:lnTo>
                    <a:pt x="35382" y="850798"/>
                  </a:lnTo>
                  <a:close/>
                </a:path>
                <a:path w="960119" h="852804">
                  <a:moveTo>
                    <a:pt x="36487" y="850480"/>
                  </a:moveTo>
                  <a:lnTo>
                    <a:pt x="35814" y="850480"/>
                  </a:lnTo>
                  <a:lnTo>
                    <a:pt x="35750" y="850734"/>
                  </a:lnTo>
                  <a:lnTo>
                    <a:pt x="36487" y="850480"/>
                  </a:lnTo>
                  <a:close/>
                </a:path>
                <a:path w="960119" h="852804">
                  <a:moveTo>
                    <a:pt x="37211" y="851242"/>
                  </a:moveTo>
                  <a:lnTo>
                    <a:pt x="36931" y="850861"/>
                  </a:lnTo>
                  <a:lnTo>
                    <a:pt x="36753" y="850480"/>
                  </a:lnTo>
                  <a:lnTo>
                    <a:pt x="36715" y="851242"/>
                  </a:lnTo>
                  <a:lnTo>
                    <a:pt x="37211" y="851242"/>
                  </a:lnTo>
                  <a:close/>
                </a:path>
                <a:path w="960119" h="852804">
                  <a:moveTo>
                    <a:pt x="38874" y="850480"/>
                  </a:moveTo>
                  <a:lnTo>
                    <a:pt x="38595" y="850480"/>
                  </a:lnTo>
                  <a:lnTo>
                    <a:pt x="38671" y="850734"/>
                  </a:lnTo>
                  <a:lnTo>
                    <a:pt x="38874" y="850480"/>
                  </a:lnTo>
                  <a:close/>
                </a:path>
                <a:path w="960119" h="852804">
                  <a:moveTo>
                    <a:pt x="39560" y="846924"/>
                  </a:moveTo>
                  <a:lnTo>
                    <a:pt x="39090" y="846416"/>
                  </a:lnTo>
                  <a:lnTo>
                    <a:pt x="39306" y="846924"/>
                  </a:lnTo>
                  <a:lnTo>
                    <a:pt x="39560" y="846924"/>
                  </a:lnTo>
                  <a:close/>
                </a:path>
                <a:path w="960119" h="852804">
                  <a:moveTo>
                    <a:pt x="46012" y="846505"/>
                  </a:moveTo>
                  <a:close/>
                </a:path>
                <a:path w="960119" h="852804">
                  <a:moveTo>
                    <a:pt x="46278" y="851623"/>
                  </a:moveTo>
                  <a:lnTo>
                    <a:pt x="46253" y="851242"/>
                  </a:lnTo>
                  <a:lnTo>
                    <a:pt x="46113" y="850861"/>
                  </a:lnTo>
                  <a:lnTo>
                    <a:pt x="46012" y="850480"/>
                  </a:lnTo>
                  <a:lnTo>
                    <a:pt x="45910" y="850099"/>
                  </a:lnTo>
                  <a:lnTo>
                    <a:pt x="45427" y="850861"/>
                  </a:lnTo>
                  <a:lnTo>
                    <a:pt x="45173" y="850861"/>
                  </a:lnTo>
                  <a:lnTo>
                    <a:pt x="45059" y="851242"/>
                  </a:lnTo>
                  <a:lnTo>
                    <a:pt x="45910" y="850861"/>
                  </a:lnTo>
                  <a:lnTo>
                    <a:pt x="45847" y="851242"/>
                  </a:lnTo>
                  <a:lnTo>
                    <a:pt x="46075" y="851242"/>
                  </a:lnTo>
                  <a:lnTo>
                    <a:pt x="46278" y="851623"/>
                  </a:lnTo>
                  <a:close/>
                </a:path>
                <a:path w="960119" h="852804">
                  <a:moveTo>
                    <a:pt x="47332" y="851242"/>
                  </a:moveTo>
                  <a:lnTo>
                    <a:pt x="46863" y="851242"/>
                  </a:lnTo>
                  <a:lnTo>
                    <a:pt x="47205" y="852004"/>
                  </a:lnTo>
                  <a:lnTo>
                    <a:pt x="47332" y="851242"/>
                  </a:lnTo>
                  <a:close/>
                </a:path>
                <a:path w="960119" h="852804">
                  <a:moveTo>
                    <a:pt x="47891" y="850658"/>
                  </a:moveTo>
                  <a:lnTo>
                    <a:pt x="47802" y="850480"/>
                  </a:lnTo>
                  <a:lnTo>
                    <a:pt x="47612" y="850480"/>
                  </a:lnTo>
                  <a:lnTo>
                    <a:pt x="47840" y="850722"/>
                  </a:lnTo>
                  <a:close/>
                </a:path>
                <a:path w="960119" h="852804">
                  <a:moveTo>
                    <a:pt x="50507" y="850861"/>
                  </a:moveTo>
                  <a:lnTo>
                    <a:pt x="48590" y="850861"/>
                  </a:lnTo>
                  <a:lnTo>
                    <a:pt x="48348" y="851242"/>
                  </a:lnTo>
                  <a:lnTo>
                    <a:pt x="50457" y="851242"/>
                  </a:lnTo>
                  <a:lnTo>
                    <a:pt x="50507" y="850861"/>
                  </a:lnTo>
                  <a:close/>
                </a:path>
                <a:path w="960119" h="852804">
                  <a:moveTo>
                    <a:pt x="50749" y="850861"/>
                  </a:moveTo>
                  <a:lnTo>
                    <a:pt x="50558" y="850861"/>
                  </a:lnTo>
                  <a:lnTo>
                    <a:pt x="50571" y="851242"/>
                  </a:lnTo>
                  <a:lnTo>
                    <a:pt x="50749" y="850861"/>
                  </a:lnTo>
                  <a:close/>
                </a:path>
                <a:path w="960119" h="852804">
                  <a:moveTo>
                    <a:pt x="52273" y="851623"/>
                  </a:moveTo>
                  <a:lnTo>
                    <a:pt x="52057" y="851623"/>
                  </a:lnTo>
                  <a:lnTo>
                    <a:pt x="51968" y="851242"/>
                  </a:lnTo>
                  <a:lnTo>
                    <a:pt x="51511" y="851623"/>
                  </a:lnTo>
                  <a:lnTo>
                    <a:pt x="51219" y="851623"/>
                  </a:lnTo>
                  <a:lnTo>
                    <a:pt x="51104" y="850430"/>
                  </a:lnTo>
                  <a:lnTo>
                    <a:pt x="50660" y="852017"/>
                  </a:lnTo>
                  <a:lnTo>
                    <a:pt x="50952" y="851484"/>
                  </a:lnTo>
                  <a:lnTo>
                    <a:pt x="51231" y="851687"/>
                  </a:lnTo>
                  <a:lnTo>
                    <a:pt x="51714" y="852004"/>
                  </a:lnTo>
                  <a:lnTo>
                    <a:pt x="52273" y="851623"/>
                  </a:lnTo>
                  <a:close/>
                </a:path>
                <a:path w="960119" h="852804">
                  <a:moveTo>
                    <a:pt x="58254" y="852004"/>
                  </a:moveTo>
                  <a:lnTo>
                    <a:pt x="58229" y="851623"/>
                  </a:lnTo>
                  <a:lnTo>
                    <a:pt x="58039" y="851623"/>
                  </a:lnTo>
                  <a:lnTo>
                    <a:pt x="57518" y="852004"/>
                  </a:lnTo>
                  <a:lnTo>
                    <a:pt x="58254" y="852004"/>
                  </a:lnTo>
                  <a:close/>
                </a:path>
                <a:path w="960119" h="852804">
                  <a:moveTo>
                    <a:pt x="60579" y="849782"/>
                  </a:moveTo>
                  <a:lnTo>
                    <a:pt x="60452" y="848728"/>
                  </a:lnTo>
                  <a:lnTo>
                    <a:pt x="60452" y="849782"/>
                  </a:lnTo>
                  <a:lnTo>
                    <a:pt x="60579" y="849782"/>
                  </a:lnTo>
                  <a:close/>
                </a:path>
                <a:path w="960119" h="852804">
                  <a:moveTo>
                    <a:pt x="61671" y="851242"/>
                  </a:moveTo>
                  <a:lnTo>
                    <a:pt x="61582" y="850861"/>
                  </a:lnTo>
                  <a:lnTo>
                    <a:pt x="61379" y="851242"/>
                  </a:lnTo>
                  <a:lnTo>
                    <a:pt x="61671" y="851242"/>
                  </a:lnTo>
                  <a:close/>
                </a:path>
                <a:path w="960119" h="852804">
                  <a:moveTo>
                    <a:pt x="65659" y="849591"/>
                  </a:moveTo>
                  <a:lnTo>
                    <a:pt x="65443" y="849591"/>
                  </a:lnTo>
                  <a:lnTo>
                    <a:pt x="65493" y="850099"/>
                  </a:lnTo>
                  <a:lnTo>
                    <a:pt x="65659" y="849591"/>
                  </a:lnTo>
                  <a:close/>
                </a:path>
                <a:path w="960119" h="852804">
                  <a:moveTo>
                    <a:pt x="65773" y="850480"/>
                  </a:moveTo>
                  <a:lnTo>
                    <a:pt x="65735" y="850099"/>
                  </a:lnTo>
                  <a:lnTo>
                    <a:pt x="65493" y="850099"/>
                  </a:lnTo>
                  <a:lnTo>
                    <a:pt x="65773" y="850480"/>
                  </a:lnTo>
                  <a:close/>
                </a:path>
                <a:path w="960119" h="852804">
                  <a:moveTo>
                    <a:pt x="66471" y="849591"/>
                  </a:moveTo>
                  <a:lnTo>
                    <a:pt x="66319" y="849210"/>
                  </a:lnTo>
                  <a:lnTo>
                    <a:pt x="66141" y="849210"/>
                  </a:lnTo>
                  <a:lnTo>
                    <a:pt x="65773" y="849591"/>
                  </a:lnTo>
                  <a:lnTo>
                    <a:pt x="66141" y="850099"/>
                  </a:lnTo>
                  <a:lnTo>
                    <a:pt x="66471" y="849591"/>
                  </a:lnTo>
                  <a:close/>
                </a:path>
                <a:path w="960119" h="852804">
                  <a:moveTo>
                    <a:pt x="66548" y="848436"/>
                  </a:moveTo>
                  <a:lnTo>
                    <a:pt x="66471" y="848271"/>
                  </a:lnTo>
                  <a:lnTo>
                    <a:pt x="66103" y="848474"/>
                  </a:lnTo>
                  <a:lnTo>
                    <a:pt x="66065" y="848677"/>
                  </a:lnTo>
                  <a:lnTo>
                    <a:pt x="66344" y="848677"/>
                  </a:lnTo>
                  <a:lnTo>
                    <a:pt x="66548" y="848436"/>
                  </a:lnTo>
                  <a:close/>
                </a:path>
                <a:path w="960119" h="852804">
                  <a:moveTo>
                    <a:pt x="67195" y="849858"/>
                  </a:moveTo>
                  <a:lnTo>
                    <a:pt x="66789" y="849782"/>
                  </a:lnTo>
                  <a:lnTo>
                    <a:pt x="66751" y="849985"/>
                  </a:lnTo>
                  <a:lnTo>
                    <a:pt x="66268" y="850392"/>
                  </a:lnTo>
                  <a:lnTo>
                    <a:pt x="66789" y="850265"/>
                  </a:lnTo>
                  <a:lnTo>
                    <a:pt x="66789" y="850099"/>
                  </a:lnTo>
                  <a:lnTo>
                    <a:pt x="67195" y="849858"/>
                  </a:lnTo>
                  <a:close/>
                </a:path>
                <a:path w="960119" h="852804">
                  <a:moveTo>
                    <a:pt x="67970" y="849376"/>
                  </a:moveTo>
                  <a:lnTo>
                    <a:pt x="67805" y="849172"/>
                  </a:lnTo>
                  <a:lnTo>
                    <a:pt x="67729" y="849045"/>
                  </a:lnTo>
                  <a:lnTo>
                    <a:pt x="67805" y="849655"/>
                  </a:lnTo>
                  <a:lnTo>
                    <a:pt x="67970" y="849376"/>
                  </a:lnTo>
                  <a:close/>
                </a:path>
                <a:path w="960119" h="852804">
                  <a:moveTo>
                    <a:pt x="70535" y="845273"/>
                  </a:moveTo>
                  <a:lnTo>
                    <a:pt x="70142" y="844892"/>
                  </a:lnTo>
                  <a:lnTo>
                    <a:pt x="69926" y="844892"/>
                  </a:lnTo>
                  <a:lnTo>
                    <a:pt x="70535" y="845273"/>
                  </a:lnTo>
                  <a:close/>
                </a:path>
                <a:path w="960119" h="852804">
                  <a:moveTo>
                    <a:pt x="70815" y="847344"/>
                  </a:moveTo>
                  <a:lnTo>
                    <a:pt x="70573" y="847382"/>
                  </a:lnTo>
                  <a:lnTo>
                    <a:pt x="70332" y="847382"/>
                  </a:lnTo>
                  <a:lnTo>
                    <a:pt x="70370" y="847509"/>
                  </a:lnTo>
                  <a:lnTo>
                    <a:pt x="70777" y="847547"/>
                  </a:lnTo>
                  <a:lnTo>
                    <a:pt x="70777" y="847382"/>
                  </a:lnTo>
                  <a:close/>
                </a:path>
                <a:path w="960119" h="852804">
                  <a:moveTo>
                    <a:pt x="71259" y="846924"/>
                  </a:moveTo>
                  <a:lnTo>
                    <a:pt x="71069" y="846416"/>
                  </a:lnTo>
                  <a:lnTo>
                    <a:pt x="70916" y="846416"/>
                  </a:lnTo>
                  <a:lnTo>
                    <a:pt x="71259" y="846924"/>
                  </a:lnTo>
                  <a:close/>
                </a:path>
                <a:path w="960119" h="852804">
                  <a:moveTo>
                    <a:pt x="71628" y="846416"/>
                  </a:moveTo>
                  <a:lnTo>
                    <a:pt x="71183" y="846416"/>
                  </a:lnTo>
                  <a:lnTo>
                    <a:pt x="71259" y="846924"/>
                  </a:lnTo>
                  <a:lnTo>
                    <a:pt x="71628" y="847305"/>
                  </a:lnTo>
                  <a:lnTo>
                    <a:pt x="71628" y="846416"/>
                  </a:lnTo>
                  <a:close/>
                </a:path>
                <a:path w="960119" h="852804">
                  <a:moveTo>
                    <a:pt x="71831" y="847623"/>
                  </a:moveTo>
                  <a:lnTo>
                    <a:pt x="71666" y="847585"/>
                  </a:lnTo>
                  <a:lnTo>
                    <a:pt x="71424" y="847623"/>
                  </a:lnTo>
                  <a:lnTo>
                    <a:pt x="71831" y="847623"/>
                  </a:lnTo>
                  <a:close/>
                </a:path>
                <a:path w="960119" h="852804">
                  <a:moveTo>
                    <a:pt x="71996" y="845273"/>
                  </a:moveTo>
                  <a:lnTo>
                    <a:pt x="71755" y="844892"/>
                  </a:lnTo>
                  <a:lnTo>
                    <a:pt x="71005" y="844892"/>
                  </a:lnTo>
                  <a:lnTo>
                    <a:pt x="70904" y="844677"/>
                  </a:lnTo>
                  <a:lnTo>
                    <a:pt x="70904" y="844867"/>
                  </a:lnTo>
                  <a:lnTo>
                    <a:pt x="70700" y="844892"/>
                  </a:lnTo>
                  <a:lnTo>
                    <a:pt x="71170" y="845578"/>
                  </a:lnTo>
                  <a:lnTo>
                    <a:pt x="70599" y="844892"/>
                  </a:lnTo>
                  <a:lnTo>
                    <a:pt x="70535" y="845273"/>
                  </a:lnTo>
                  <a:lnTo>
                    <a:pt x="70040" y="845273"/>
                  </a:lnTo>
                  <a:lnTo>
                    <a:pt x="70040" y="846035"/>
                  </a:lnTo>
                  <a:lnTo>
                    <a:pt x="69532" y="846035"/>
                  </a:lnTo>
                  <a:lnTo>
                    <a:pt x="69354" y="846416"/>
                  </a:lnTo>
                  <a:lnTo>
                    <a:pt x="69113" y="846416"/>
                  </a:lnTo>
                  <a:lnTo>
                    <a:pt x="68935" y="846035"/>
                  </a:lnTo>
                  <a:lnTo>
                    <a:pt x="69227" y="846035"/>
                  </a:lnTo>
                  <a:lnTo>
                    <a:pt x="69113" y="846416"/>
                  </a:lnTo>
                  <a:lnTo>
                    <a:pt x="69481" y="846035"/>
                  </a:lnTo>
                  <a:lnTo>
                    <a:pt x="68884" y="845908"/>
                  </a:lnTo>
                  <a:lnTo>
                    <a:pt x="69151" y="845680"/>
                  </a:lnTo>
                  <a:lnTo>
                    <a:pt x="69278" y="845756"/>
                  </a:lnTo>
                  <a:lnTo>
                    <a:pt x="69113" y="845146"/>
                  </a:lnTo>
                  <a:lnTo>
                    <a:pt x="69189" y="845312"/>
                  </a:lnTo>
                  <a:lnTo>
                    <a:pt x="69189" y="844778"/>
                  </a:lnTo>
                  <a:lnTo>
                    <a:pt x="68745" y="845883"/>
                  </a:lnTo>
                  <a:lnTo>
                    <a:pt x="67767" y="845654"/>
                  </a:lnTo>
                  <a:lnTo>
                    <a:pt x="68478" y="845654"/>
                  </a:lnTo>
                  <a:lnTo>
                    <a:pt x="68884" y="845273"/>
                  </a:lnTo>
                  <a:lnTo>
                    <a:pt x="67271" y="845273"/>
                  </a:lnTo>
                  <a:lnTo>
                    <a:pt x="67170" y="845654"/>
                  </a:lnTo>
                  <a:lnTo>
                    <a:pt x="67068" y="846035"/>
                  </a:lnTo>
                  <a:lnTo>
                    <a:pt x="67157" y="845654"/>
                  </a:lnTo>
                  <a:lnTo>
                    <a:pt x="66700" y="846035"/>
                  </a:lnTo>
                  <a:lnTo>
                    <a:pt x="65963" y="846035"/>
                  </a:lnTo>
                  <a:lnTo>
                    <a:pt x="65366" y="846785"/>
                  </a:lnTo>
                  <a:lnTo>
                    <a:pt x="65366" y="846493"/>
                  </a:lnTo>
                  <a:lnTo>
                    <a:pt x="64960" y="846289"/>
                  </a:lnTo>
                  <a:lnTo>
                    <a:pt x="65125" y="846531"/>
                  </a:lnTo>
                  <a:lnTo>
                    <a:pt x="65328" y="846823"/>
                  </a:lnTo>
                  <a:lnTo>
                    <a:pt x="64528" y="846416"/>
                  </a:lnTo>
                  <a:lnTo>
                    <a:pt x="64681" y="846289"/>
                  </a:lnTo>
                  <a:lnTo>
                    <a:pt x="64846" y="846289"/>
                  </a:lnTo>
                  <a:lnTo>
                    <a:pt x="64643" y="846124"/>
                  </a:lnTo>
                  <a:lnTo>
                    <a:pt x="64439" y="846035"/>
                  </a:lnTo>
                  <a:lnTo>
                    <a:pt x="64274" y="846366"/>
                  </a:lnTo>
                  <a:lnTo>
                    <a:pt x="63500" y="846416"/>
                  </a:lnTo>
                  <a:lnTo>
                    <a:pt x="63411" y="846162"/>
                  </a:lnTo>
                  <a:lnTo>
                    <a:pt x="63703" y="846035"/>
                  </a:lnTo>
                  <a:lnTo>
                    <a:pt x="63385" y="846035"/>
                  </a:lnTo>
                  <a:lnTo>
                    <a:pt x="63334" y="846416"/>
                  </a:lnTo>
                  <a:lnTo>
                    <a:pt x="62852" y="846416"/>
                  </a:lnTo>
                  <a:lnTo>
                    <a:pt x="63131" y="846302"/>
                  </a:lnTo>
                  <a:lnTo>
                    <a:pt x="63334" y="846416"/>
                  </a:lnTo>
                  <a:lnTo>
                    <a:pt x="63334" y="846035"/>
                  </a:lnTo>
                  <a:lnTo>
                    <a:pt x="62725" y="846035"/>
                  </a:lnTo>
                  <a:lnTo>
                    <a:pt x="62496" y="846035"/>
                  </a:lnTo>
                  <a:lnTo>
                    <a:pt x="62433" y="846302"/>
                  </a:lnTo>
                  <a:lnTo>
                    <a:pt x="62001" y="845273"/>
                  </a:lnTo>
                  <a:lnTo>
                    <a:pt x="61163" y="846035"/>
                  </a:lnTo>
                  <a:lnTo>
                    <a:pt x="60490" y="846035"/>
                  </a:lnTo>
                  <a:lnTo>
                    <a:pt x="60528" y="846416"/>
                  </a:lnTo>
                  <a:lnTo>
                    <a:pt x="60337" y="846416"/>
                  </a:lnTo>
                  <a:lnTo>
                    <a:pt x="59677" y="846924"/>
                  </a:lnTo>
                  <a:lnTo>
                    <a:pt x="59423" y="846924"/>
                  </a:lnTo>
                  <a:lnTo>
                    <a:pt x="59461" y="847305"/>
                  </a:lnTo>
                  <a:lnTo>
                    <a:pt x="59601" y="847305"/>
                  </a:lnTo>
                  <a:lnTo>
                    <a:pt x="59232" y="847686"/>
                  </a:lnTo>
                  <a:lnTo>
                    <a:pt x="58978" y="847686"/>
                  </a:lnTo>
                  <a:lnTo>
                    <a:pt x="58597" y="847305"/>
                  </a:lnTo>
                  <a:lnTo>
                    <a:pt x="58191" y="847305"/>
                  </a:lnTo>
                  <a:lnTo>
                    <a:pt x="57505" y="846416"/>
                  </a:lnTo>
                  <a:lnTo>
                    <a:pt x="57353" y="846416"/>
                  </a:lnTo>
                  <a:lnTo>
                    <a:pt x="56680" y="848067"/>
                  </a:lnTo>
                  <a:lnTo>
                    <a:pt x="56337" y="847686"/>
                  </a:lnTo>
                  <a:lnTo>
                    <a:pt x="55981" y="847305"/>
                  </a:lnTo>
                  <a:lnTo>
                    <a:pt x="54991" y="847305"/>
                  </a:lnTo>
                  <a:lnTo>
                    <a:pt x="54965" y="847178"/>
                  </a:lnTo>
                  <a:lnTo>
                    <a:pt x="55130" y="847102"/>
                  </a:lnTo>
                  <a:lnTo>
                    <a:pt x="55257" y="847140"/>
                  </a:lnTo>
                  <a:lnTo>
                    <a:pt x="55130" y="846848"/>
                  </a:lnTo>
                  <a:lnTo>
                    <a:pt x="54851" y="846239"/>
                  </a:lnTo>
                  <a:lnTo>
                    <a:pt x="54889" y="846734"/>
                  </a:lnTo>
                  <a:lnTo>
                    <a:pt x="54914" y="846924"/>
                  </a:lnTo>
                  <a:lnTo>
                    <a:pt x="54698" y="846924"/>
                  </a:lnTo>
                  <a:lnTo>
                    <a:pt x="54737" y="847305"/>
                  </a:lnTo>
                  <a:lnTo>
                    <a:pt x="54889" y="847686"/>
                  </a:lnTo>
                  <a:lnTo>
                    <a:pt x="54686" y="847686"/>
                  </a:lnTo>
                  <a:lnTo>
                    <a:pt x="54533" y="847305"/>
                  </a:lnTo>
                  <a:lnTo>
                    <a:pt x="54483" y="846924"/>
                  </a:lnTo>
                  <a:lnTo>
                    <a:pt x="54368" y="847305"/>
                  </a:lnTo>
                  <a:lnTo>
                    <a:pt x="54267" y="847686"/>
                  </a:lnTo>
                  <a:lnTo>
                    <a:pt x="54152" y="848067"/>
                  </a:lnTo>
                  <a:lnTo>
                    <a:pt x="54000" y="847686"/>
                  </a:lnTo>
                  <a:lnTo>
                    <a:pt x="53911" y="847305"/>
                  </a:lnTo>
                  <a:lnTo>
                    <a:pt x="53797" y="847686"/>
                  </a:lnTo>
                  <a:lnTo>
                    <a:pt x="52959" y="847686"/>
                  </a:lnTo>
                  <a:lnTo>
                    <a:pt x="52857" y="848448"/>
                  </a:lnTo>
                  <a:lnTo>
                    <a:pt x="52793" y="848067"/>
                  </a:lnTo>
                  <a:lnTo>
                    <a:pt x="52273" y="848067"/>
                  </a:lnTo>
                  <a:lnTo>
                    <a:pt x="52209" y="847686"/>
                  </a:lnTo>
                  <a:lnTo>
                    <a:pt x="51714" y="848448"/>
                  </a:lnTo>
                  <a:lnTo>
                    <a:pt x="51435" y="848067"/>
                  </a:lnTo>
                  <a:lnTo>
                    <a:pt x="51422" y="847686"/>
                  </a:lnTo>
                  <a:lnTo>
                    <a:pt x="51638" y="847305"/>
                  </a:lnTo>
                  <a:lnTo>
                    <a:pt x="50952" y="848067"/>
                  </a:lnTo>
                  <a:lnTo>
                    <a:pt x="50965" y="847686"/>
                  </a:lnTo>
                  <a:lnTo>
                    <a:pt x="50457" y="848321"/>
                  </a:lnTo>
                  <a:lnTo>
                    <a:pt x="50482" y="848067"/>
                  </a:lnTo>
                  <a:lnTo>
                    <a:pt x="50203" y="848067"/>
                  </a:lnTo>
                  <a:lnTo>
                    <a:pt x="49936" y="848448"/>
                  </a:lnTo>
                  <a:lnTo>
                    <a:pt x="49796" y="848067"/>
                  </a:lnTo>
                  <a:lnTo>
                    <a:pt x="49618" y="847686"/>
                  </a:lnTo>
                  <a:lnTo>
                    <a:pt x="49441" y="847305"/>
                  </a:lnTo>
                  <a:lnTo>
                    <a:pt x="48044" y="847686"/>
                  </a:lnTo>
                  <a:lnTo>
                    <a:pt x="47396" y="847686"/>
                  </a:lnTo>
                  <a:lnTo>
                    <a:pt x="46469" y="847064"/>
                  </a:lnTo>
                  <a:lnTo>
                    <a:pt x="46545" y="848067"/>
                  </a:lnTo>
                  <a:lnTo>
                    <a:pt x="46393" y="847686"/>
                  </a:lnTo>
                  <a:lnTo>
                    <a:pt x="46278" y="847305"/>
                  </a:lnTo>
                  <a:lnTo>
                    <a:pt x="46151" y="846924"/>
                  </a:lnTo>
                  <a:lnTo>
                    <a:pt x="46037" y="846607"/>
                  </a:lnTo>
                  <a:lnTo>
                    <a:pt x="45897" y="846924"/>
                  </a:lnTo>
                  <a:lnTo>
                    <a:pt x="45834" y="847305"/>
                  </a:lnTo>
                  <a:lnTo>
                    <a:pt x="45669" y="846924"/>
                  </a:lnTo>
                  <a:lnTo>
                    <a:pt x="45872" y="846670"/>
                  </a:lnTo>
                  <a:lnTo>
                    <a:pt x="45262" y="846924"/>
                  </a:lnTo>
                  <a:lnTo>
                    <a:pt x="45097" y="846416"/>
                  </a:lnTo>
                  <a:lnTo>
                    <a:pt x="45110" y="846035"/>
                  </a:lnTo>
                  <a:lnTo>
                    <a:pt x="44513" y="846797"/>
                  </a:lnTo>
                  <a:lnTo>
                    <a:pt x="44450" y="846416"/>
                  </a:lnTo>
                  <a:lnTo>
                    <a:pt x="44323" y="846035"/>
                  </a:lnTo>
                  <a:lnTo>
                    <a:pt x="44018" y="846035"/>
                  </a:lnTo>
                  <a:lnTo>
                    <a:pt x="43942" y="846416"/>
                  </a:lnTo>
                  <a:lnTo>
                    <a:pt x="43840" y="846924"/>
                  </a:lnTo>
                  <a:lnTo>
                    <a:pt x="43764" y="847305"/>
                  </a:lnTo>
                  <a:lnTo>
                    <a:pt x="43713" y="847559"/>
                  </a:lnTo>
                  <a:lnTo>
                    <a:pt x="43548" y="847305"/>
                  </a:lnTo>
                  <a:lnTo>
                    <a:pt x="43230" y="847305"/>
                  </a:lnTo>
                  <a:lnTo>
                    <a:pt x="42989" y="847686"/>
                  </a:lnTo>
                  <a:lnTo>
                    <a:pt x="42900" y="847305"/>
                  </a:lnTo>
                  <a:lnTo>
                    <a:pt x="42722" y="846924"/>
                  </a:lnTo>
                  <a:lnTo>
                    <a:pt x="42900" y="846924"/>
                  </a:lnTo>
                  <a:lnTo>
                    <a:pt x="41922" y="846416"/>
                  </a:lnTo>
                  <a:lnTo>
                    <a:pt x="41846" y="846924"/>
                  </a:lnTo>
                  <a:lnTo>
                    <a:pt x="41236" y="846924"/>
                  </a:lnTo>
                  <a:lnTo>
                    <a:pt x="40589" y="846924"/>
                  </a:lnTo>
                  <a:lnTo>
                    <a:pt x="40462" y="846924"/>
                  </a:lnTo>
                  <a:lnTo>
                    <a:pt x="40360" y="847305"/>
                  </a:lnTo>
                  <a:lnTo>
                    <a:pt x="40259" y="847686"/>
                  </a:lnTo>
                  <a:lnTo>
                    <a:pt x="40208" y="847305"/>
                  </a:lnTo>
                  <a:lnTo>
                    <a:pt x="40182" y="847051"/>
                  </a:lnTo>
                  <a:lnTo>
                    <a:pt x="40170" y="846924"/>
                  </a:lnTo>
                  <a:lnTo>
                    <a:pt x="39560" y="846924"/>
                  </a:lnTo>
                  <a:lnTo>
                    <a:pt x="39763" y="847191"/>
                  </a:lnTo>
                  <a:lnTo>
                    <a:pt x="39535" y="847305"/>
                  </a:lnTo>
                  <a:lnTo>
                    <a:pt x="38671" y="846416"/>
                  </a:lnTo>
                  <a:lnTo>
                    <a:pt x="38633" y="846924"/>
                  </a:lnTo>
                  <a:lnTo>
                    <a:pt x="38531" y="847305"/>
                  </a:lnTo>
                  <a:lnTo>
                    <a:pt x="38417" y="847686"/>
                  </a:lnTo>
                  <a:lnTo>
                    <a:pt x="38341" y="847940"/>
                  </a:lnTo>
                  <a:lnTo>
                    <a:pt x="38303" y="847686"/>
                  </a:lnTo>
                  <a:lnTo>
                    <a:pt x="38227" y="847305"/>
                  </a:lnTo>
                  <a:lnTo>
                    <a:pt x="38138" y="846924"/>
                  </a:lnTo>
                  <a:lnTo>
                    <a:pt x="38036" y="846416"/>
                  </a:lnTo>
                  <a:lnTo>
                    <a:pt x="37973" y="846162"/>
                  </a:lnTo>
                  <a:lnTo>
                    <a:pt x="37414" y="846416"/>
                  </a:lnTo>
                  <a:lnTo>
                    <a:pt x="37579" y="846924"/>
                  </a:lnTo>
                  <a:lnTo>
                    <a:pt x="37198" y="846924"/>
                  </a:lnTo>
                  <a:lnTo>
                    <a:pt x="37084" y="845654"/>
                  </a:lnTo>
                  <a:lnTo>
                    <a:pt x="37045" y="845273"/>
                  </a:lnTo>
                  <a:lnTo>
                    <a:pt x="36779" y="845273"/>
                  </a:lnTo>
                  <a:lnTo>
                    <a:pt x="36880" y="845654"/>
                  </a:lnTo>
                  <a:lnTo>
                    <a:pt x="36296" y="845654"/>
                  </a:lnTo>
                  <a:lnTo>
                    <a:pt x="36258" y="845273"/>
                  </a:lnTo>
                  <a:lnTo>
                    <a:pt x="36118" y="845273"/>
                  </a:lnTo>
                  <a:lnTo>
                    <a:pt x="36487" y="844892"/>
                  </a:lnTo>
                  <a:lnTo>
                    <a:pt x="36677" y="844892"/>
                  </a:lnTo>
                  <a:lnTo>
                    <a:pt x="36741" y="845273"/>
                  </a:lnTo>
                  <a:lnTo>
                    <a:pt x="36969" y="844892"/>
                  </a:lnTo>
                  <a:lnTo>
                    <a:pt x="36639" y="844791"/>
                  </a:lnTo>
                  <a:lnTo>
                    <a:pt x="35877" y="844511"/>
                  </a:lnTo>
                  <a:lnTo>
                    <a:pt x="36639" y="844765"/>
                  </a:lnTo>
                  <a:lnTo>
                    <a:pt x="37045" y="844892"/>
                  </a:lnTo>
                  <a:lnTo>
                    <a:pt x="36766" y="844511"/>
                  </a:lnTo>
                  <a:lnTo>
                    <a:pt x="36487" y="844130"/>
                  </a:lnTo>
                  <a:lnTo>
                    <a:pt x="36588" y="844511"/>
                  </a:lnTo>
                  <a:lnTo>
                    <a:pt x="36195" y="844511"/>
                  </a:lnTo>
                  <a:lnTo>
                    <a:pt x="36245" y="844130"/>
                  </a:lnTo>
                  <a:lnTo>
                    <a:pt x="35102" y="845273"/>
                  </a:lnTo>
                  <a:lnTo>
                    <a:pt x="34925" y="845273"/>
                  </a:lnTo>
                  <a:lnTo>
                    <a:pt x="34683" y="844892"/>
                  </a:lnTo>
                  <a:lnTo>
                    <a:pt x="34734" y="845273"/>
                  </a:lnTo>
                  <a:lnTo>
                    <a:pt x="34010" y="845273"/>
                  </a:lnTo>
                  <a:lnTo>
                    <a:pt x="33896" y="844892"/>
                  </a:lnTo>
                  <a:lnTo>
                    <a:pt x="33794" y="844511"/>
                  </a:lnTo>
                  <a:lnTo>
                    <a:pt x="33680" y="844130"/>
                  </a:lnTo>
                  <a:lnTo>
                    <a:pt x="33147" y="844892"/>
                  </a:lnTo>
                  <a:lnTo>
                    <a:pt x="32042" y="844892"/>
                  </a:lnTo>
                  <a:lnTo>
                    <a:pt x="31851" y="845146"/>
                  </a:lnTo>
                  <a:lnTo>
                    <a:pt x="31915" y="844511"/>
                  </a:lnTo>
                  <a:lnTo>
                    <a:pt x="32016" y="843495"/>
                  </a:lnTo>
                  <a:lnTo>
                    <a:pt x="29845" y="845540"/>
                  </a:lnTo>
                  <a:lnTo>
                    <a:pt x="29933" y="845273"/>
                  </a:lnTo>
                  <a:lnTo>
                    <a:pt x="30048" y="844892"/>
                  </a:lnTo>
                  <a:lnTo>
                    <a:pt x="30162" y="844511"/>
                  </a:lnTo>
                  <a:lnTo>
                    <a:pt x="30264" y="844130"/>
                  </a:lnTo>
                  <a:lnTo>
                    <a:pt x="30708" y="844130"/>
                  </a:lnTo>
                  <a:lnTo>
                    <a:pt x="29489" y="843749"/>
                  </a:lnTo>
                  <a:lnTo>
                    <a:pt x="28956" y="843508"/>
                  </a:lnTo>
                  <a:lnTo>
                    <a:pt x="28359" y="844130"/>
                  </a:lnTo>
                  <a:lnTo>
                    <a:pt x="28422" y="843749"/>
                  </a:lnTo>
                  <a:lnTo>
                    <a:pt x="28282" y="843749"/>
                  </a:lnTo>
                  <a:lnTo>
                    <a:pt x="27825" y="843241"/>
                  </a:lnTo>
                  <a:lnTo>
                    <a:pt x="27508" y="843241"/>
                  </a:lnTo>
                  <a:lnTo>
                    <a:pt x="26733" y="843749"/>
                  </a:lnTo>
                  <a:lnTo>
                    <a:pt x="26809" y="843241"/>
                  </a:lnTo>
                  <a:lnTo>
                    <a:pt x="26416" y="843241"/>
                  </a:lnTo>
                  <a:lnTo>
                    <a:pt x="25882" y="842098"/>
                  </a:lnTo>
                  <a:lnTo>
                    <a:pt x="24942" y="842479"/>
                  </a:lnTo>
                  <a:lnTo>
                    <a:pt x="25095" y="842225"/>
                  </a:lnTo>
                  <a:lnTo>
                    <a:pt x="24003" y="842479"/>
                  </a:lnTo>
                  <a:lnTo>
                    <a:pt x="23926" y="842098"/>
                  </a:lnTo>
                  <a:lnTo>
                    <a:pt x="23799" y="841590"/>
                  </a:lnTo>
                  <a:lnTo>
                    <a:pt x="23685" y="841070"/>
                  </a:lnTo>
                  <a:lnTo>
                    <a:pt x="23571" y="840574"/>
                  </a:lnTo>
                  <a:lnTo>
                    <a:pt x="23558" y="840066"/>
                  </a:lnTo>
                  <a:lnTo>
                    <a:pt x="22618" y="841717"/>
                  </a:lnTo>
                  <a:lnTo>
                    <a:pt x="22910" y="841717"/>
                  </a:lnTo>
                  <a:lnTo>
                    <a:pt x="21818" y="842098"/>
                  </a:lnTo>
                  <a:lnTo>
                    <a:pt x="22504" y="842479"/>
                  </a:lnTo>
                  <a:lnTo>
                    <a:pt x="21717" y="842479"/>
                  </a:lnTo>
                  <a:lnTo>
                    <a:pt x="21717" y="843241"/>
                  </a:lnTo>
                  <a:lnTo>
                    <a:pt x="21361" y="843241"/>
                  </a:lnTo>
                  <a:lnTo>
                    <a:pt x="21247" y="842860"/>
                  </a:lnTo>
                  <a:lnTo>
                    <a:pt x="21513" y="842860"/>
                  </a:lnTo>
                  <a:lnTo>
                    <a:pt x="21717" y="843241"/>
                  </a:lnTo>
                  <a:lnTo>
                    <a:pt x="21717" y="842479"/>
                  </a:lnTo>
                  <a:lnTo>
                    <a:pt x="21361" y="842479"/>
                  </a:lnTo>
                  <a:lnTo>
                    <a:pt x="21856" y="841717"/>
                  </a:lnTo>
                  <a:lnTo>
                    <a:pt x="21932" y="841590"/>
                  </a:lnTo>
                  <a:lnTo>
                    <a:pt x="21310" y="841717"/>
                  </a:lnTo>
                  <a:lnTo>
                    <a:pt x="20764" y="841717"/>
                  </a:lnTo>
                  <a:lnTo>
                    <a:pt x="20764" y="844511"/>
                  </a:lnTo>
                  <a:lnTo>
                    <a:pt x="20370" y="844892"/>
                  </a:lnTo>
                  <a:lnTo>
                    <a:pt x="20091" y="844892"/>
                  </a:lnTo>
                  <a:lnTo>
                    <a:pt x="20027" y="844130"/>
                  </a:lnTo>
                  <a:lnTo>
                    <a:pt x="20485" y="844511"/>
                  </a:lnTo>
                  <a:lnTo>
                    <a:pt x="20764" y="844511"/>
                  </a:lnTo>
                  <a:lnTo>
                    <a:pt x="20764" y="841717"/>
                  </a:lnTo>
                  <a:lnTo>
                    <a:pt x="20777" y="841590"/>
                  </a:lnTo>
                  <a:lnTo>
                    <a:pt x="20866" y="841336"/>
                  </a:lnTo>
                  <a:lnTo>
                    <a:pt x="21297" y="841336"/>
                  </a:lnTo>
                  <a:lnTo>
                    <a:pt x="19037" y="840574"/>
                  </a:lnTo>
                  <a:lnTo>
                    <a:pt x="19265" y="840574"/>
                  </a:lnTo>
                  <a:lnTo>
                    <a:pt x="18821" y="840193"/>
                  </a:lnTo>
                  <a:lnTo>
                    <a:pt x="18821" y="844892"/>
                  </a:lnTo>
                  <a:lnTo>
                    <a:pt x="18402" y="844892"/>
                  </a:lnTo>
                  <a:lnTo>
                    <a:pt x="18796" y="844651"/>
                  </a:lnTo>
                  <a:lnTo>
                    <a:pt x="18821" y="844892"/>
                  </a:lnTo>
                  <a:lnTo>
                    <a:pt x="18821" y="840193"/>
                  </a:lnTo>
                  <a:lnTo>
                    <a:pt x="18237" y="839685"/>
                  </a:lnTo>
                  <a:lnTo>
                    <a:pt x="17729" y="839431"/>
                  </a:lnTo>
                  <a:lnTo>
                    <a:pt x="16967" y="839063"/>
                  </a:lnTo>
                  <a:lnTo>
                    <a:pt x="16929" y="839304"/>
                  </a:lnTo>
                  <a:lnTo>
                    <a:pt x="16903" y="839431"/>
                  </a:lnTo>
                  <a:lnTo>
                    <a:pt x="16840" y="839685"/>
                  </a:lnTo>
                  <a:lnTo>
                    <a:pt x="16598" y="839685"/>
                  </a:lnTo>
                  <a:lnTo>
                    <a:pt x="16141" y="839431"/>
                  </a:lnTo>
                  <a:lnTo>
                    <a:pt x="16383" y="839431"/>
                  </a:lnTo>
                  <a:lnTo>
                    <a:pt x="16776" y="839431"/>
                  </a:lnTo>
                  <a:lnTo>
                    <a:pt x="16776" y="839177"/>
                  </a:lnTo>
                  <a:lnTo>
                    <a:pt x="16776" y="838962"/>
                  </a:lnTo>
                  <a:lnTo>
                    <a:pt x="16776" y="838682"/>
                  </a:lnTo>
                  <a:lnTo>
                    <a:pt x="16446" y="838923"/>
                  </a:lnTo>
                  <a:lnTo>
                    <a:pt x="15735" y="838923"/>
                  </a:lnTo>
                  <a:lnTo>
                    <a:pt x="15925" y="838758"/>
                  </a:lnTo>
                  <a:lnTo>
                    <a:pt x="16776" y="838657"/>
                  </a:lnTo>
                  <a:lnTo>
                    <a:pt x="16167" y="838542"/>
                  </a:lnTo>
                  <a:lnTo>
                    <a:pt x="15621" y="838542"/>
                  </a:lnTo>
                  <a:lnTo>
                    <a:pt x="15354" y="838365"/>
                  </a:lnTo>
                  <a:lnTo>
                    <a:pt x="15354" y="838923"/>
                  </a:lnTo>
                  <a:lnTo>
                    <a:pt x="14414" y="838923"/>
                  </a:lnTo>
                  <a:lnTo>
                    <a:pt x="15278" y="838835"/>
                  </a:lnTo>
                  <a:lnTo>
                    <a:pt x="15354" y="838365"/>
                  </a:lnTo>
                  <a:lnTo>
                    <a:pt x="14706" y="837907"/>
                  </a:lnTo>
                  <a:lnTo>
                    <a:pt x="14668" y="838542"/>
                  </a:lnTo>
                  <a:lnTo>
                    <a:pt x="14262" y="838542"/>
                  </a:lnTo>
                  <a:lnTo>
                    <a:pt x="14211" y="837907"/>
                  </a:lnTo>
                  <a:lnTo>
                    <a:pt x="12230" y="837526"/>
                  </a:lnTo>
                  <a:lnTo>
                    <a:pt x="12179" y="837018"/>
                  </a:lnTo>
                  <a:lnTo>
                    <a:pt x="12471" y="836891"/>
                  </a:lnTo>
                  <a:lnTo>
                    <a:pt x="12179" y="836891"/>
                  </a:lnTo>
                  <a:lnTo>
                    <a:pt x="11938" y="836891"/>
                  </a:lnTo>
                  <a:lnTo>
                    <a:pt x="11938" y="837526"/>
                  </a:lnTo>
                  <a:lnTo>
                    <a:pt x="11328" y="837526"/>
                  </a:lnTo>
                  <a:lnTo>
                    <a:pt x="11328" y="839685"/>
                  </a:lnTo>
                  <a:lnTo>
                    <a:pt x="10807" y="839685"/>
                  </a:lnTo>
                  <a:lnTo>
                    <a:pt x="10883" y="839558"/>
                  </a:lnTo>
                  <a:lnTo>
                    <a:pt x="11328" y="839685"/>
                  </a:lnTo>
                  <a:lnTo>
                    <a:pt x="11328" y="837526"/>
                  </a:lnTo>
                  <a:lnTo>
                    <a:pt x="11049" y="837526"/>
                  </a:lnTo>
                  <a:lnTo>
                    <a:pt x="11607" y="837285"/>
                  </a:lnTo>
                  <a:lnTo>
                    <a:pt x="11938" y="837526"/>
                  </a:lnTo>
                  <a:lnTo>
                    <a:pt x="11938" y="836891"/>
                  </a:lnTo>
                  <a:lnTo>
                    <a:pt x="11125" y="836891"/>
                  </a:lnTo>
                  <a:lnTo>
                    <a:pt x="10680" y="837526"/>
                  </a:lnTo>
                  <a:lnTo>
                    <a:pt x="10210" y="836891"/>
                  </a:lnTo>
                  <a:lnTo>
                    <a:pt x="10617" y="836891"/>
                  </a:lnTo>
                  <a:lnTo>
                    <a:pt x="11290" y="836129"/>
                  </a:lnTo>
                  <a:lnTo>
                    <a:pt x="10147" y="836129"/>
                  </a:lnTo>
                  <a:lnTo>
                    <a:pt x="10198" y="836002"/>
                  </a:lnTo>
                  <a:lnTo>
                    <a:pt x="10109" y="835748"/>
                  </a:lnTo>
                  <a:lnTo>
                    <a:pt x="9791" y="835240"/>
                  </a:lnTo>
                  <a:lnTo>
                    <a:pt x="9499" y="834986"/>
                  </a:lnTo>
                  <a:lnTo>
                    <a:pt x="9499" y="835240"/>
                  </a:lnTo>
                  <a:lnTo>
                    <a:pt x="9486" y="834859"/>
                  </a:lnTo>
                  <a:lnTo>
                    <a:pt x="9486" y="834605"/>
                  </a:lnTo>
                  <a:lnTo>
                    <a:pt x="9321" y="834605"/>
                  </a:lnTo>
                  <a:lnTo>
                    <a:pt x="9321" y="835291"/>
                  </a:lnTo>
                  <a:lnTo>
                    <a:pt x="9220" y="835748"/>
                  </a:lnTo>
                  <a:lnTo>
                    <a:pt x="9017" y="835367"/>
                  </a:lnTo>
                  <a:lnTo>
                    <a:pt x="9321" y="835291"/>
                  </a:lnTo>
                  <a:lnTo>
                    <a:pt x="9321" y="834605"/>
                  </a:lnTo>
                  <a:lnTo>
                    <a:pt x="8547" y="834605"/>
                  </a:lnTo>
                  <a:lnTo>
                    <a:pt x="8509" y="834224"/>
                  </a:lnTo>
                  <a:lnTo>
                    <a:pt x="8394" y="833335"/>
                  </a:lnTo>
                  <a:lnTo>
                    <a:pt x="8229" y="833335"/>
                  </a:lnTo>
                  <a:lnTo>
                    <a:pt x="7670" y="832954"/>
                  </a:lnTo>
                  <a:lnTo>
                    <a:pt x="7429" y="833335"/>
                  </a:lnTo>
                  <a:lnTo>
                    <a:pt x="7150" y="833335"/>
                  </a:lnTo>
                  <a:lnTo>
                    <a:pt x="7264" y="832954"/>
                  </a:lnTo>
                  <a:lnTo>
                    <a:pt x="7315" y="832802"/>
                  </a:lnTo>
                  <a:lnTo>
                    <a:pt x="7416" y="832192"/>
                  </a:lnTo>
                  <a:lnTo>
                    <a:pt x="6705" y="832802"/>
                  </a:lnTo>
                  <a:lnTo>
                    <a:pt x="3009" y="832802"/>
                  </a:lnTo>
                  <a:lnTo>
                    <a:pt x="3289" y="832954"/>
                  </a:lnTo>
                  <a:lnTo>
                    <a:pt x="2476" y="832954"/>
                  </a:lnTo>
                  <a:lnTo>
                    <a:pt x="2425" y="832802"/>
                  </a:lnTo>
                  <a:lnTo>
                    <a:pt x="2311" y="832954"/>
                  </a:lnTo>
                  <a:lnTo>
                    <a:pt x="3975" y="833843"/>
                  </a:lnTo>
                  <a:lnTo>
                    <a:pt x="3683" y="834224"/>
                  </a:lnTo>
                  <a:lnTo>
                    <a:pt x="3898" y="834605"/>
                  </a:lnTo>
                  <a:lnTo>
                    <a:pt x="3606" y="834605"/>
                  </a:lnTo>
                  <a:lnTo>
                    <a:pt x="3683" y="834224"/>
                  </a:lnTo>
                  <a:lnTo>
                    <a:pt x="3390" y="834605"/>
                  </a:lnTo>
                  <a:lnTo>
                    <a:pt x="3149" y="834605"/>
                  </a:lnTo>
                  <a:lnTo>
                    <a:pt x="3505" y="834936"/>
                  </a:lnTo>
                  <a:lnTo>
                    <a:pt x="3632" y="834898"/>
                  </a:lnTo>
                  <a:lnTo>
                    <a:pt x="4089" y="834745"/>
                  </a:lnTo>
                  <a:lnTo>
                    <a:pt x="4216" y="834986"/>
                  </a:lnTo>
                  <a:lnTo>
                    <a:pt x="4114" y="835240"/>
                  </a:lnTo>
                  <a:lnTo>
                    <a:pt x="4064" y="835367"/>
                  </a:lnTo>
                  <a:lnTo>
                    <a:pt x="3657" y="835367"/>
                  </a:lnTo>
                  <a:lnTo>
                    <a:pt x="3568" y="836002"/>
                  </a:lnTo>
                  <a:lnTo>
                    <a:pt x="4000" y="836129"/>
                  </a:lnTo>
                  <a:lnTo>
                    <a:pt x="4305" y="836129"/>
                  </a:lnTo>
                  <a:lnTo>
                    <a:pt x="4178" y="836002"/>
                  </a:lnTo>
                  <a:lnTo>
                    <a:pt x="5194" y="836637"/>
                  </a:lnTo>
                  <a:lnTo>
                    <a:pt x="5930" y="837907"/>
                  </a:lnTo>
                  <a:lnTo>
                    <a:pt x="4711" y="837907"/>
                  </a:lnTo>
                  <a:lnTo>
                    <a:pt x="7315" y="838161"/>
                  </a:lnTo>
                  <a:lnTo>
                    <a:pt x="7391" y="837907"/>
                  </a:lnTo>
                  <a:lnTo>
                    <a:pt x="8470" y="837907"/>
                  </a:lnTo>
                  <a:lnTo>
                    <a:pt x="7759" y="838542"/>
                  </a:lnTo>
                  <a:lnTo>
                    <a:pt x="8648" y="838923"/>
                  </a:lnTo>
                  <a:lnTo>
                    <a:pt x="8851" y="838923"/>
                  </a:lnTo>
                  <a:lnTo>
                    <a:pt x="9664" y="838923"/>
                  </a:lnTo>
                  <a:lnTo>
                    <a:pt x="9017" y="839177"/>
                  </a:lnTo>
                  <a:lnTo>
                    <a:pt x="8851" y="838923"/>
                  </a:lnTo>
                  <a:lnTo>
                    <a:pt x="9004" y="839190"/>
                  </a:lnTo>
                  <a:lnTo>
                    <a:pt x="8369" y="839431"/>
                  </a:lnTo>
                  <a:lnTo>
                    <a:pt x="9169" y="839431"/>
                  </a:lnTo>
                  <a:lnTo>
                    <a:pt x="9321" y="839685"/>
                  </a:lnTo>
                  <a:lnTo>
                    <a:pt x="9867" y="839685"/>
                  </a:lnTo>
                  <a:lnTo>
                    <a:pt x="10477" y="839444"/>
                  </a:lnTo>
                  <a:lnTo>
                    <a:pt x="10464" y="839685"/>
                  </a:lnTo>
                  <a:lnTo>
                    <a:pt x="10731" y="839685"/>
                  </a:lnTo>
                  <a:lnTo>
                    <a:pt x="11061" y="840066"/>
                  </a:lnTo>
                  <a:lnTo>
                    <a:pt x="12065" y="840066"/>
                  </a:lnTo>
                  <a:lnTo>
                    <a:pt x="12433" y="840066"/>
                  </a:lnTo>
                  <a:lnTo>
                    <a:pt x="12649" y="840066"/>
                  </a:lnTo>
                  <a:lnTo>
                    <a:pt x="13055" y="840574"/>
                  </a:lnTo>
                  <a:lnTo>
                    <a:pt x="13195" y="840574"/>
                  </a:lnTo>
                  <a:lnTo>
                    <a:pt x="13030" y="841070"/>
                  </a:lnTo>
                  <a:lnTo>
                    <a:pt x="12293" y="841070"/>
                  </a:lnTo>
                  <a:lnTo>
                    <a:pt x="12179" y="841717"/>
                  </a:lnTo>
                  <a:lnTo>
                    <a:pt x="13017" y="841121"/>
                  </a:lnTo>
                  <a:lnTo>
                    <a:pt x="12839" y="841717"/>
                  </a:lnTo>
                  <a:lnTo>
                    <a:pt x="12560" y="841717"/>
                  </a:lnTo>
                  <a:lnTo>
                    <a:pt x="13258" y="842098"/>
                  </a:lnTo>
                  <a:lnTo>
                    <a:pt x="13500" y="842098"/>
                  </a:lnTo>
                  <a:lnTo>
                    <a:pt x="13576" y="842479"/>
                  </a:lnTo>
                  <a:lnTo>
                    <a:pt x="13970" y="842098"/>
                  </a:lnTo>
                  <a:lnTo>
                    <a:pt x="14071" y="842479"/>
                  </a:lnTo>
                  <a:lnTo>
                    <a:pt x="14135" y="842733"/>
                  </a:lnTo>
                  <a:lnTo>
                    <a:pt x="14363" y="842479"/>
                  </a:lnTo>
                  <a:lnTo>
                    <a:pt x="14592" y="842200"/>
                  </a:lnTo>
                  <a:lnTo>
                    <a:pt x="14592" y="842479"/>
                  </a:lnTo>
                  <a:lnTo>
                    <a:pt x="14808" y="842479"/>
                  </a:lnTo>
                  <a:lnTo>
                    <a:pt x="15011" y="842098"/>
                  </a:lnTo>
                  <a:lnTo>
                    <a:pt x="14668" y="842098"/>
                  </a:lnTo>
                  <a:lnTo>
                    <a:pt x="15392" y="841336"/>
                  </a:lnTo>
                  <a:lnTo>
                    <a:pt x="15798" y="842098"/>
                  </a:lnTo>
                  <a:lnTo>
                    <a:pt x="15468" y="842098"/>
                  </a:lnTo>
                  <a:lnTo>
                    <a:pt x="15379" y="842479"/>
                  </a:lnTo>
                  <a:lnTo>
                    <a:pt x="14909" y="842479"/>
                  </a:lnTo>
                  <a:lnTo>
                    <a:pt x="14757" y="842568"/>
                  </a:lnTo>
                  <a:lnTo>
                    <a:pt x="14592" y="842670"/>
                  </a:lnTo>
                  <a:lnTo>
                    <a:pt x="14605" y="842860"/>
                  </a:lnTo>
                  <a:lnTo>
                    <a:pt x="14554" y="842695"/>
                  </a:lnTo>
                  <a:lnTo>
                    <a:pt x="14262" y="842860"/>
                  </a:lnTo>
                  <a:lnTo>
                    <a:pt x="14300" y="843241"/>
                  </a:lnTo>
                  <a:lnTo>
                    <a:pt x="14859" y="842860"/>
                  </a:lnTo>
                  <a:lnTo>
                    <a:pt x="14998" y="842772"/>
                  </a:lnTo>
                  <a:lnTo>
                    <a:pt x="15227" y="842606"/>
                  </a:lnTo>
                  <a:lnTo>
                    <a:pt x="15354" y="842518"/>
                  </a:lnTo>
                  <a:lnTo>
                    <a:pt x="15087" y="842860"/>
                  </a:lnTo>
                  <a:lnTo>
                    <a:pt x="15341" y="843241"/>
                  </a:lnTo>
                  <a:lnTo>
                    <a:pt x="15379" y="842505"/>
                  </a:lnTo>
                  <a:lnTo>
                    <a:pt x="15824" y="842479"/>
                  </a:lnTo>
                  <a:lnTo>
                    <a:pt x="15455" y="843241"/>
                  </a:lnTo>
                  <a:lnTo>
                    <a:pt x="15316" y="843749"/>
                  </a:lnTo>
                  <a:lnTo>
                    <a:pt x="16129" y="843241"/>
                  </a:lnTo>
                  <a:lnTo>
                    <a:pt x="15875" y="843635"/>
                  </a:lnTo>
                  <a:lnTo>
                    <a:pt x="16306" y="843483"/>
                  </a:lnTo>
                  <a:lnTo>
                    <a:pt x="16167" y="843749"/>
                  </a:lnTo>
                  <a:lnTo>
                    <a:pt x="17995" y="843368"/>
                  </a:lnTo>
                  <a:lnTo>
                    <a:pt x="17399" y="844245"/>
                  </a:lnTo>
                  <a:lnTo>
                    <a:pt x="17399" y="844892"/>
                  </a:lnTo>
                  <a:lnTo>
                    <a:pt x="16941" y="844892"/>
                  </a:lnTo>
                  <a:lnTo>
                    <a:pt x="17056" y="844727"/>
                  </a:lnTo>
                  <a:lnTo>
                    <a:pt x="17399" y="844892"/>
                  </a:lnTo>
                  <a:lnTo>
                    <a:pt x="17399" y="844245"/>
                  </a:lnTo>
                  <a:lnTo>
                    <a:pt x="17208" y="844511"/>
                  </a:lnTo>
                  <a:lnTo>
                    <a:pt x="16637" y="844511"/>
                  </a:lnTo>
                  <a:lnTo>
                    <a:pt x="16459" y="844435"/>
                  </a:lnTo>
                  <a:lnTo>
                    <a:pt x="16446" y="844892"/>
                  </a:lnTo>
                  <a:lnTo>
                    <a:pt x="15684" y="844892"/>
                  </a:lnTo>
                  <a:lnTo>
                    <a:pt x="17856" y="845134"/>
                  </a:lnTo>
                  <a:lnTo>
                    <a:pt x="17970" y="845273"/>
                  </a:lnTo>
                  <a:lnTo>
                    <a:pt x="18326" y="845273"/>
                  </a:lnTo>
                  <a:lnTo>
                    <a:pt x="18783" y="845235"/>
                  </a:lnTo>
                  <a:lnTo>
                    <a:pt x="19088" y="844892"/>
                  </a:lnTo>
                  <a:lnTo>
                    <a:pt x="19342" y="844511"/>
                  </a:lnTo>
                  <a:lnTo>
                    <a:pt x="19621" y="844511"/>
                  </a:lnTo>
                  <a:lnTo>
                    <a:pt x="19494" y="844892"/>
                  </a:lnTo>
                  <a:lnTo>
                    <a:pt x="19291" y="844892"/>
                  </a:lnTo>
                  <a:lnTo>
                    <a:pt x="19799" y="845273"/>
                  </a:lnTo>
                  <a:lnTo>
                    <a:pt x="19977" y="845273"/>
                  </a:lnTo>
                  <a:lnTo>
                    <a:pt x="20116" y="845273"/>
                  </a:lnTo>
                  <a:lnTo>
                    <a:pt x="20485" y="845273"/>
                  </a:lnTo>
                  <a:lnTo>
                    <a:pt x="20281" y="845629"/>
                  </a:lnTo>
                  <a:lnTo>
                    <a:pt x="20142" y="845527"/>
                  </a:lnTo>
                  <a:lnTo>
                    <a:pt x="20154" y="845654"/>
                  </a:lnTo>
                  <a:lnTo>
                    <a:pt x="20320" y="845654"/>
                  </a:lnTo>
                  <a:lnTo>
                    <a:pt x="21043" y="845654"/>
                  </a:lnTo>
                  <a:lnTo>
                    <a:pt x="21285" y="846035"/>
                  </a:lnTo>
                  <a:lnTo>
                    <a:pt x="21196" y="845654"/>
                  </a:lnTo>
                  <a:lnTo>
                    <a:pt x="21463" y="845273"/>
                  </a:lnTo>
                  <a:lnTo>
                    <a:pt x="21640" y="845019"/>
                  </a:lnTo>
                  <a:lnTo>
                    <a:pt x="22377" y="845273"/>
                  </a:lnTo>
                  <a:lnTo>
                    <a:pt x="22072" y="845273"/>
                  </a:lnTo>
                  <a:lnTo>
                    <a:pt x="22237" y="845654"/>
                  </a:lnTo>
                  <a:lnTo>
                    <a:pt x="21894" y="846035"/>
                  </a:lnTo>
                  <a:lnTo>
                    <a:pt x="21399" y="846035"/>
                  </a:lnTo>
                  <a:lnTo>
                    <a:pt x="21551" y="846416"/>
                  </a:lnTo>
                  <a:lnTo>
                    <a:pt x="22136" y="846416"/>
                  </a:lnTo>
                  <a:lnTo>
                    <a:pt x="23152" y="846162"/>
                  </a:lnTo>
                  <a:lnTo>
                    <a:pt x="22910" y="846416"/>
                  </a:lnTo>
                  <a:lnTo>
                    <a:pt x="23393" y="846416"/>
                  </a:lnTo>
                  <a:lnTo>
                    <a:pt x="23241" y="846924"/>
                  </a:lnTo>
                  <a:lnTo>
                    <a:pt x="23571" y="846924"/>
                  </a:lnTo>
                  <a:lnTo>
                    <a:pt x="23774" y="847305"/>
                  </a:lnTo>
                  <a:lnTo>
                    <a:pt x="23952" y="847686"/>
                  </a:lnTo>
                  <a:lnTo>
                    <a:pt x="24041" y="847940"/>
                  </a:lnTo>
                  <a:lnTo>
                    <a:pt x="24345" y="847686"/>
                  </a:lnTo>
                  <a:lnTo>
                    <a:pt x="24790" y="847305"/>
                  </a:lnTo>
                  <a:lnTo>
                    <a:pt x="25095" y="847305"/>
                  </a:lnTo>
                  <a:lnTo>
                    <a:pt x="25387" y="847559"/>
                  </a:lnTo>
                  <a:lnTo>
                    <a:pt x="25628" y="847445"/>
                  </a:lnTo>
                  <a:lnTo>
                    <a:pt x="26123" y="847686"/>
                  </a:lnTo>
                  <a:lnTo>
                    <a:pt x="26289" y="848067"/>
                  </a:lnTo>
                  <a:lnTo>
                    <a:pt x="26403" y="848321"/>
                  </a:lnTo>
                  <a:lnTo>
                    <a:pt x="27139" y="848067"/>
                  </a:lnTo>
                  <a:lnTo>
                    <a:pt x="27254" y="848829"/>
                  </a:lnTo>
                  <a:lnTo>
                    <a:pt x="27584" y="848829"/>
                  </a:lnTo>
                  <a:lnTo>
                    <a:pt x="27457" y="849414"/>
                  </a:lnTo>
                  <a:lnTo>
                    <a:pt x="27622" y="849426"/>
                  </a:lnTo>
                  <a:lnTo>
                    <a:pt x="27622" y="848829"/>
                  </a:lnTo>
                  <a:lnTo>
                    <a:pt x="27889" y="848829"/>
                  </a:lnTo>
                  <a:lnTo>
                    <a:pt x="26949" y="847686"/>
                  </a:lnTo>
                  <a:lnTo>
                    <a:pt x="28524" y="847686"/>
                  </a:lnTo>
                  <a:lnTo>
                    <a:pt x="27952" y="848448"/>
                  </a:lnTo>
                  <a:lnTo>
                    <a:pt x="28067" y="848715"/>
                  </a:lnTo>
                  <a:lnTo>
                    <a:pt x="28371" y="848448"/>
                  </a:lnTo>
                  <a:lnTo>
                    <a:pt x="29121" y="847813"/>
                  </a:lnTo>
                  <a:lnTo>
                    <a:pt x="29451" y="848448"/>
                  </a:lnTo>
                  <a:lnTo>
                    <a:pt x="28968" y="848448"/>
                  </a:lnTo>
                  <a:lnTo>
                    <a:pt x="29222" y="848829"/>
                  </a:lnTo>
                  <a:lnTo>
                    <a:pt x="28968" y="848448"/>
                  </a:lnTo>
                  <a:lnTo>
                    <a:pt x="28841" y="848829"/>
                  </a:lnTo>
                  <a:lnTo>
                    <a:pt x="28727" y="849210"/>
                  </a:lnTo>
                  <a:lnTo>
                    <a:pt x="28409" y="849210"/>
                  </a:lnTo>
                  <a:lnTo>
                    <a:pt x="28435" y="849591"/>
                  </a:lnTo>
                  <a:lnTo>
                    <a:pt x="28587" y="849477"/>
                  </a:lnTo>
                  <a:lnTo>
                    <a:pt x="28930" y="849210"/>
                  </a:lnTo>
                  <a:lnTo>
                    <a:pt x="29286" y="848931"/>
                  </a:lnTo>
                  <a:lnTo>
                    <a:pt x="30099" y="850099"/>
                  </a:lnTo>
                  <a:lnTo>
                    <a:pt x="30467" y="848829"/>
                  </a:lnTo>
                  <a:lnTo>
                    <a:pt x="30721" y="849210"/>
                  </a:lnTo>
                  <a:lnTo>
                    <a:pt x="30568" y="849210"/>
                  </a:lnTo>
                  <a:lnTo>
                    <a:pt x="30721" y="849591"/>
                  </a:lnTo>
                  <a:lnTo>
                    <a:pt x="30873" y="849591"/>
                  </a:lnTo>
                  <a:lnTo>
                    <a:pt x="30949" y="849210"/>
                  </a:lnTo>
                  <a:lnTo>
                    <a:pt x="31013" y="848829"/>
                  </a:lnTo>
                  <a:lnTo>
                    <a:pt x="31076" y="848448"/>
                  </a:lnTo>
                  <a:lnTo>
                    <a:pt x="31115" y="848207"/>
                  </a:lnTo>
                  <a:lnTo>
                    <a:pt x="32131" y="848829"/>
                  </a:lnTo>
                  <a:lnTo>
                    <a:pt x="31851" y="849083"/>
                  </a:lnTo>
                  <a:lnTo>
                    <a:pt x="32410" y="848969"/>
                  </a:lnTo>
                  <a:lnTo>
                    <a:pt x="32461" y="849210"/>
                  </a:lnTo>
                  <a:lnTo>
                    <a:pt x="33108" y="849210"/>
                  </a:lnTo>
                  <a:lnTo>
                    <a:pt x="33591" y="848829"/>
                  </a:lnTo>
                  <a:lnTo>
                    <a:pt x="34150" y="848829"/>
                  </a:lnTo>
                  <a:lnTo>
                    <a:pt x="34201" y="849210"/>
                  </a:lnTo>
                  <a:lnTo>
                    <a:pt x="34061" y="849210"/>
                  </a:lnTo>
                  <a:lnTo>
                    <a:pt x="34328" y="849591"/>
                  </a:lnTo>
                  <a:lnTo>
                    <a:pt x="34505" y="849210"/>
                  </a:lnTo>
                  <a:lnTo>
                    <a:pt x="34772" y="849591"/>
                  </a:lnTo>
                  <a:lnTo>
                    <a:pt x="35471" y="849591"/>
                  </a:lnTo>
                  <a:lnTo>
                    <a:pt x="35306" y="850099"/>
                  </a:lnTo>
                  <a:lnTo>
                    <a:pt x="35915" y="850099"/>
                  </a:lnTo>
                  <a:lnTo>
                    <a:pt x="35826" y="850430"/>
                  </a:lnTo>
                  <a:lnTo>
                    <a:pt x="36550" y="850277"/>
                  </a:lnTo>
                  <a:lnTo>
                    <a:pt x="36753" y="850480"/>
                  </a:lnTo>
                  <a:lnTo>
                    <a:pt x="36766" y="850226"/>
                  </a:lnTo>
                  <a:lnTo>
                    <a:pt x="37122" y="850163"/>
                  </a:lnTo>
                  <a:lnTo>
                    <a:pt x="37515" y="850480"/>
                  </a:lnTo>
                  <a:lnTo>
                    <a:pt x="37922" y="850480"/>
                  </a:lnTo>
                  <a:lnTo>
                    <a:pt x="38722" y="850099"/>
                  </a:lnTo>
                  <a:lnTo>
                    <a:pt x="38874" y="850480"/>
                  </a:lnTo>
                  <a:lnTo>
                    <a:pt x="39116" y="850252"/>
                  </a:lnTo>
                  <a:lnTo>
                    <a:pt x="39357" y="850353"/>
                  </a:lnTo>
                  <a:lnTo>
                    <a:pt x="39281" y="850099"/>
                  </a:lnTo>
                  <a:lnTo>
                    <a:pt x="39128" y="849591"/>
                  </a:lnTo>
                  <a:lnTo>
                    <a:pt x="39738" y="849591"/>
                  </a:lnTo>
                  <a:lnTo>
                    <a:pt x="39852" y="849210"/>
                  </a:lnTo>
                  <a:lnTo>
                    <a:pt x="40005" y="849591"/>
                  </a:lnTo>
                  <a:lnTo>
                    <a:pt x="40106" y="850099"/>
                  </a:lnTo>
                  <a:lnTo>
                    <a:pt x="40195" y="850480"/>
                  </a:lnTo>
                  <a:lnTo>
                    <a:pt x="40271" y="850861"/>
                  </a:lnTo>
                  <a:lnTo>
                    <a:pt x="40398" y="850861"/>
                  </a:lnTo>
                  <a:lnTo>
                    <a:pt x="40906" y="850226"/>
                  </a:lnTo>
                  <a:lnTo>
                    <a:pt x="40995" y="850480"/>
                  </a:lnTo>
                  <a:lnTo>
                    <a:pt x="40792" y="850480"/>
                  </a:lnTo>
                  <a:lnTo>
                    <a:pt x="40792" y="850861"/>
                  </a:lnTo>
                  <a:lnTo>
                    <a:pt x="41770" y="850480"/>
                  </a:lnTo>
                  <a:lnTo>
                    <a:pt x="41567" y="850480"/>
                  </a:lnTo>
                  <a:lnTo>
                    <a:pt x="41960" y="850099"/>
                  </a:lnTo>
                  <a:lnTo>
                    <a:pt x="42100" y="850099"/>
                  </a:lnTo>
                  <a:lnTo>
                    <a:pt x="42532" y="849591"/>
                  </a:lnTo>
                  <a:lnTo>
                    <a:pt x="42887" y="849210"/>
                  </a:lnTo>
                  <a:lnTo>
                    <a:pt x="43103" y="849033"/>
                  </a:lnTo>
                  <a:lnTo>
                    <a:pt x="43141" y="849172"/>
                  </a:lnTo>
                  <a:lnTo>
                    <a:pt x="43230" y="849045"/>
                  </a:lnTo>
                  <a:lnTo>
                    <a:pt x="43307" y="848880"/>
                  </a:lnTo>
                  <a:lnTo>
                    <a:pt x="43141" y="848829"/>
                  </a:lnTo>
                  <a:lnTo>
                    <a:pt x="43027" y="848448"/>
                  </a:lnTo>
                  <a:lnTo>
                    <a:pt x="43624" y="848207"/>
                  </a:lnTo>
                  <a:lnTo>
                    <a:pt x="43599" y="848448"/>
                  </a:lnTo>
                  <a:lnTo>
                    <a:pt x="43408" y="848829"/>
                  </a:lnTo>
                  <a:lnTo>
                    <a:pt x="43878" y="848829"/>
                  </a:lnTo>
                  <a:lnTo>
                    <a:pt x="43395" y="849591"/>
                  </a:lnTo>
                  <a:lnTo>
                    <a:pt x="43751" y="849591"/>
                  </a:lnTo>
                  <a:lnTo>
                    <a:pt x="43751" y="850099"/>
                  </a:lnTo>
                  <a:lnTo>
                    <a:pt x="43395" y="849591"/>
                  </a:lnTo>
                  <a:lnTo>
                    <a:pt x="43230" y="849210"/>
                  </a:lnTo>
                  <a:lnTo>
                    <a:pt x="42748" y="850099"/>
                  </a:lnTo>
                  <a:lnTo>
                    <a:pt x="42659" y="850480"/>
                  </a:lnTo>
                  <a:lnTo>
                    <a:pt x="43027" y="850099"/>
                  </a:lnTo>
                  <a:lnTo>
                    <a:pt x="42938" y="850353"/>
                  </a:lnTo>
                  <a:lnTo>
                    <a:pt x="43141" y="850226"/>
                  </a:lnTo>
                  <a:lnTo>
                    <a:pt x="43180" y="850480"/>
                  </a:lnTo>
                  <a:lnTo>
                    <a:pt x="43218" y="850861"/>
                  </a:lnTo>
                  <a:lnTo>
                    <a:pt x="43268" y="850607"/>
                  </a:lnTo>
                  <a:lnTo>
                    <a:pt x="44043" y="851242"/>
                  </a:lnTo>
                  <a:lnTo>
                    <a:pt x="44869" y="850480"/>
                  </a:lnTo>
                  <a:lnTo>
                    <a:pt x="45339" y="849591"/>
                  </a:lnTo>
                  <a:lnTo>
                    <a:pt x="46304" y="849337"/>
                  </a:lnTo>
                  <a:lnTo>
                    <a:pt x="46177" y="849591"/>
                  </a:lnTo>
                  <a:lnTo>
                    <a:pt x="46012" y="849591"/>
                  </a:lnTo>
                  <a:lnTo>
                    <a:pt x="46075" y="850480"/>
                  </a:lnTo>
                  <a:lnTo>
                    <a:pt x="47002" y="850861"/>
                  </a:lnTo>
                  <a:lnTo>
                    <a:pt x="47447" y="850480"/>
                  </a:lnTo>
                  <a:lnTo>
                    <a:pt x="47510" y="850099"/>
                  </a:lnTo>
                  <a:lnTo>
                    <a:pt x="47802" y="850480"/>
                  </a:lnTo>
                  <a:lnTo>
                    <a:pt x="48018" y="850480"/>
                  </a:lnTo>
                  <a:lnTo>
                    <a:pt x="50558" y="850480"/>
                  </a:lnTo>
                  <a:lnTo>
                    <a:pt x="50939" y="850480"/>
                  </a:lnTo>
                  <a:lnTo>
                    <a:pt x="51130" y="850099"/>
                  </a:lnTo>
                  <a:lnTo>
                    <a:pt x="51574" y="849210"/>
                  </a:lnTo>
                  <a:lnTo>
                    <a:pt x="51765" y="848829"/>
                  </a:lnTo>
                  <a:lnTo>
                    <a:pt x="51828" y="850480"/>
                  </a:lnTo>
                  <a:lnTo>
                    <a:pt x="52133" y="850861"/>
                  </a:lnTo>
                  <a:lnTo>
                    <a:pt x="52616" y="851623"/>
                  </a:lnTo>
                  <a:lnTo>
                    <a:pt x="52679" y="851242"/>
                  </a:lnTo>
                  <a:lnTo>
                    <a:pt x="52793" y="850480"/>
                  </a:lnTo>
                  <a:lnTo>
                    <a:pt x="53098" y="850480"/>
                  </a:lnTo>
                  <a:lnTo>
                    <a:pt x="53098" y="851623"/>
                  </a:lnTo>
                  <a:lnTo>
                    <a:pt x="53657" y="850633"/>
                  </a:lnTo>
                  <a:lnTo>
                    <a:pt x="53632" y="851623"/>
                  </a:lnTo>
                  <a:lnTo>
                    <a:pt x="53098" y="851623"/>
                  </a:lnTo>
                  <a:lnTo>
                    <a:pt x="52857" y="851623"/>
                  </a:lnTo>
                  <a:lnTo>
                    <a:pt x="54559" y="851877"/>
                  </a:lnTo>
                  <a:lnTo>
                    <a:pt x="54279" y="851623"/>
                  </a:lnTo>
                  <a:lnTo>
                    <a:pt x="55054" y="851623"/>
                  </a:lnTo>
                  <a:lnTo>
                    <a:pt x="55016" y="850480"/>
                  </a:lnTo>
                  <a:lnTo>
                    <a:pt x="55016" y="850099"/>
                  </a:lnTo>
                  <a:lnTo>
                    <a:pt x="55714" y="850099"/>
                  </a:lnTo>
                  <a:lnTo>
                    <a:pt x="55600" y="851242"/>
                  </a:lnTo>
                  <a:lnTo>
                    <a:pt x="55562" y="851623"/>
                  </a:lnTo>
                  <a:lnTo>
                    <a:pt x="55943" y="851623"/>
                  </a:lnTo>
                  <a:lnTo>
                    <a:pt x="56045" y="851242"/>
                  </a:lnTo>
                  <a:lnTo>
                    <a:pt x="56134" y="850861"/>
                  </a:lnTo>
                  <a:lnTo>
                    <a:pt x="56235" y="850480"/>
                  </a:lnTo>
                  <a:lnTo>
                    <a:pt x="56324" y="850099"/>
                  </a:lnTo>
                  <a:lnTo>
                    <a:pt x="56642" y="848829"/>
                  </a:lnTo>
                  <a:lnTo>
                    <a:pt x="56476" y="848829"/>
                  </a:lnTo>
                  <a:lnTo>
                    <a:pt x="57086" y="848448"/>
                  </a:lnTo>
                  <a:lnTo>
                    <a:pt x="57569" y="848448"/>
                  </a:lnTo>
                  <a:lnTo>
                    <a:pt x="57886" y="848207"/>
                  </a:lnTo>
                  <a:lnTo>
                    <a:pt x="57823" y="848448"/>
                  </a:lnTo>
                  <a:lnTo>
                    <a:pt x="57721" y="848829"/>
                  </a:lnTo>
                  <a:lnTo>
                    <a:pt x="57619" y="849210"/>
                  </a:lnTo>
                  <a:lnTo>
                    <a:pt x="57429" y="849591"/>
                  </a:lnTo>
                  <a:lnTo>
                    <a:pt x="56857" y="850861"/>
                  </a:lnTo>
                  <a:lnTo>
                    <a:pt x="56426" y="851623"/>
                  </a:lnTo>
                  <a:lnTo>
                    <a:pt x="56210" y="851623"/>
                  </a:lnTo>
                  <a:lnTo>
                    <a:pt x="56642" y="852004"/>
                  </a:lnTo>
                  <a:lnTo>
                    <a:pt x="56794" y="852004"/>
                  </a:lnTo>
                  <a:lnTo>
                    <a:pt x="56984" y="852385"/>
                  </a:lnTo>
                  <a:lnTo>
                    <a:pt x="56007" y="852385"/>
                  </a:lnTo>
                  <a:lnTo>
                    <a:pt x="57531" y="852766"/>
                  </a:lnTo>
                  <a:lnTo>
                    <a:pt x="57429" y="852068"/>
                  </a:lnTo>
                  <a:lnTo>
                    <a:pt x="57137" y="852004"/>
                  </a:lnTo>
                  <a:lnTo>
                    <a:pt x="57010" y="851623"/>
                  </a:lnTo>
                  <a:lnTo>
                    <a:pt x="57658" y="850480"/>
                  </a:lnTo>
                  <a:lnTo>
                    <a:pt x="58661" y="850480"/>
                  </a:lnTo>
                  <a:lnTo>
                    <a:pt x="58559" y="850861"/>
                  </a:lnTo>
                  <a:lnTo>
                    <a:pt x="58445" y="851242"/>
                  </a:lnTo>
                  <a:lnTo>
                    <a:pt x="58343" y="851623"/>
                  </a:lnTo>
                  <a:lnTo>
                    <a:pt x="59016" y="851623"/>
                  </a:lnTo>
                  <a:lnTo>
                    <a:pt x="58737" y="852004"/>
                  </a:lnTo>
                  <a:lnTo>
                    <a:pt x="59258" y="852004"/>
                  </a:lnTo>
                  <a:lnTo>
                    <a:pt x="59309" y="851623"/>
                  </a:lnTo>
                  <a:lnTo>
                    <a:pt x="59397" y="851001"/>
                  </a:lnTo>
                  <a:lnTo>
                    <a:pt x="59931" y="851623"/>
                  </a:lnTo>
                  <a:lnTo>
                    <a:pt x="60083" y="851623"/>
                  </a:lnTo>
                  <a:lnTo>
                    <a:pt x="60490" y="852385"/>
                  </a:lnTo>
                  <a:lnTo>
                    <a:pt x="60490" y="852004"/>
                  </a:lnTo>
                  <a:lnTo>
                    <a:pt x="60172" y="851242"/>
                  </a:lnTo>
                  <a:lnTo>
                    <a:pt x="60159" y="850861"/>
                  </a:lnTo>
                  <a:lnTo>
                    <a:pt x="60134" y="850480"/>
                  </a:lnTo>
                  <a:lnTo>
                    <a:pt x="60058" y="848448"/>
                  </a:lnTo>
                  <a:lnTo>
                    <a:pt x="60223" y="848448"/>
                  </a:lnTo>
                  <a:lnTo>
                    <a:pt x="60769" y="848829"/>
                  </a:lnTo>
                  <a:lnTo>
                    <a:pt x="61074" y="849210"/>
                  </a:lnTo>
                  <a:lnTo>
                    <a:pt x="61531" y="850099"/>
                  </a:lnTo>
                  <a:lnTo>
                    <a:pt x="61391" y="850099"/>
                  </a:lnTo>
                  <a:lnTo>
                    <a:pt x="60896" y="850861"/>
                  </a:lnTo>
                  <a:lnTo>
                    <a:pt x="61175" y="851242"/>
                  </a:lnTo>
                  <a:lnTo>
                    <a:pt x="61264" y="850861"/>
                  </a:lnTo>
                  <a:lnTo>
                    <a:pt x="61582" y="850861"/>
                  </a:lnTo>
                  <a:lnTo>
                    <a:pt x="61671" y="850607"/>
                  </a:lnTo>
                  <a:lnTo>
                    <a:pt x="61798" y="850734"/>
                  </a:lnTo>
                  <a:lnTo>
                    <a:pt x="62115" y="850480"/>
                  </a:lnTo>
                  <a:lnTo>
                    <a:pt x="62204" y="850861"/>
                  </a:lnTo>
                  <a:lnTo>
                    <a:pt x="62661" y="850861"/>
                  </a:lnTo>
                  <a:lnTo>
                    <a:pt x="62496" y="850480"/>
                  </a:lnTo>
                  <a:lnTo>
                    <a:pt x="62522" y="850099"/>
                  </a:lnTo>
                  <a:lnTo>
                    <a:pt x="62814" y="849210"/>
                  </a:lnTo>
                  <a:lnTo>
                    <a:pt x="63131" y="848956"/>
                  </a:lnTo>
                  <a:lnTo>
                    <a:pt x="63220" y="849210"/>
                  </a:lnTo>
                  <a:lnTo>
                    <a:pt x="63804" y="849210"/>
                  </a:lnTo>
                  <a:lnTo>
                    <a:pt x="64477" y="849591"/>
                  </a:lnTo>
                  <a:lnTo>
                    <a:pt x="65443" y="849591"/>
                  </a:lnTo>
                  <a:lnTo>
                    <a:pt x="65481" y="848829"/>
                  </a:lnTo>
                  <a:lnTo>
                    <a:pt x="65633" y="848448"/>
                  </a:lnTo>
                  <a:lnTo>
                    <a:pt x="65862" y="848067"/>
                  </a:lnTo>
                  <a:lnTo>
                    <a:pt x="66230" y="847686"/>
                  </a:lnTo>
                  <a:lnTo>
                    <a:pt x="66103" y="847686"/>
                  </a:lnTo>
                  <a:lnTo>
                    <a:pt x="66840" y="847305"/>
                  </a:lnTo>
                  <a:lnTo>
                    <a:pt x="66751" y="847686"/>
                  </a:lnTo>
                  <a:lnTo>
                    <a:pt x="66675" y="848067"/>
                  </a:lnTo>
                  <a:lnTo>
                    <a:pt x="67843" y="848067"/>
                  </a:lnTo>
                  <a:lnTo>
                    <a:pt x="67729" y="847686"/>
                  </a:lnTo>
                  <a:lnTo>
                    <a:pt x="67627" y="847305"/>
                  </a:lnTo>
                  <a:lnTo>
                    <a:pt x="67513" y="846924"/>
                  </a:lnTo>
                  <a:lnTo>
                    <a:pt x="67360" y="846416"/>
                  </a:lnTo>
                  <a:lnTo>
                    <a:pt x="67564" y="846416"/>
                  </a:lnTo>
                  <a:lnTo>
                    <a:pt x="68541" y="846924"/>
                  </a:lnTo>
                  <a:lnTo>
                    <a:pt x="68897" y="847305"/>
                  </a:lnTo>
                  <a:lnTo>
                    <a:pt x="68707" y="847305"/>
                  </a:lnTo>
                  <a:lnTo>
                    <a:pt x="68643" y="848067"/>
                  </a:lnTo>
                  <a:lnTo>
                    <a:pt x="68834" y="848118"/>
                  </a:lnTo>
                  <a:lnTo>
                    <a:pt x="68300" y="848448"/>
                  </a:lnTo>
                  <a:lnTo>
                    <a:pt x="68110" y="848067"/>
                  </a:lnTo>
                  <a:lnTo>
                    <a:pt x="67932" y="848448"/>
                  </a:lnTo>
                  <a:lnTo>
                    <a:pt x="67487" y="848448"/>
                  </a:lnTo>
                  <a:lnTo>
                    <a:pt x="67754" y="848829"/>
                  </a:lnTo>
                  <a:lnTo>
                    <a:pt x="68084" y="848829"/>
                  </a:lnTo>
                  <a:lnTo>
                    <a:pt x="69202" y="848220"/>
                  </a:lnTo>
                  <a:lnTo>
                    <a:pt x="70167" y="848448"/>
                  </a:lnTo>
                  <a:lnTo>
                    <a:pt x="70446" y="848067"/>
                  </a:lnTo>
                  <a:lnTo>
                    <a:pt x="70154" y="848067"/>
                  </a:lnTo>
                  <a:lnTo>
                    <a:pt x="69824" y="847686"/>
                  </a:lnTo>
                  <a:lnTo>
                    <a:pt x="69392" y="847686"/>
                  </a:lnTo>
                  <a:lnTo>
                    <a:pt x="70370" y="847305"/>
                  </a:lnTo>
                  <a:lnTo>
                    <a:pt x="69926" y="847305"/>
                  </a:lnTo>
                  <a:lnTo>
                    <a:pt x="70192" y="846924"/>
                  </a:lnTo>
                  <a:lnTo>
                    <a:pt x="70485" y="846150"/>
                  </a:lnTo>
                  <a:lnTo>
                    <a:pt x="71628" y="846416"/>
                  </a:lnTo>
                  <a:lnTo>
                    <a:pt x="70954" y="846035"/>
                  </a:lnTo>
                  <a:lnTo>
                    <a:pt x="71247" y="846035"/>
                  </a:lnTo>
                  <a:lnTo>
                    <a:pt x="71424" y="845654"/>
                  </a:lnTo>
                  <a:lnTo>
                    <a:pt x="71551" y="845273"/>
                  </a:lnTo>
                  <a:lnTo>
                    <a:pt x="71589" y="845146"/>
                  </a:lnTo>
                  <a:lnTo>
                    <a:pt x="71996" y="845273"/>
                  </a:lnTo>
                  <a:close/>
                </a:path>
                <a:path w="960119" h="852804">
                  <a:moveTo>
                    <a:pt x="72161" y="846162"/>
                  </a:moveTo>
                  <a:lnTo>
                    <a:pt x="72034" y="845591"/>
                  </a:lnTo>
                  <a:lnTo>
                    <a:pt x="71704" y="846086"/>
                  </a:lnTo>
                  <a:lnTo>
                    <a:pt x="71831" y="846493"/>
                  </a:lnTo>
                  <a:lnTo>
                    <a:pt x="71996" y="846289"/>
                  </a:lnTo>
                  <a:lnTo>
                    <a:pt x="72161" y="846162"/>
                  </a:lnTo>
                  <a:close/>
                </a:path>
                <a:path w="960119" h="852804">
                  <a:moveTo>
                    <a:pt x="72275" y="847344"/>
                  </a:moveTo>
                  <a:lnTo>
                    <a:pt x="72034" y="846899"/>
                  </a:lnTo>
                  <a:lnTo>
                    <a:pt x="72034" y="847305"/>
                  </a:lnTo>
                  <a:lnTo>
                    <a:pt x="72275" y="847344"/>
                  </a:lnTo>
                  <a:close/>
                </a:path>
                <a:path w="960119" h="852804">
                  <a:moveTo>
                    <a:pt x="72275" y="844664"/>
                  </a:moveTo>
                  <a:lnTo>
                    <a:pt x="72199" y="844257"/>
                  </a:lnTo>
                  <a:lnTo>
                    <a:pt x="72072" y="844537"/>
                  </a:lnTo>
                  <a:lnTo>
                    <a:pt x="72275" y="844664"/>
                  </a:lnTo>
                  <a:close/>
                </a:path>
                <a:path w="960119" h="852804">
                  <a:moveTo>
                    <a:pt x="72923" y="844410"/>
                  </a:moveTo>
                  <a:lnTo>
                    <a:pt x="72847" y="843927"/>
                  </a:lnTo>
                  <a:lnTo>
                    <a:pt x="72771" y="844664"/>
                  </a:lnTo>
                  <a:lnTo>
                    <a:pt x="72923" y="844410"/>
                  </a:lnTo>
                  <a:close/>
                </a:path>
                <a:path w="960119" h="852804">
                  <a:moveTo>
                    <a:pt x="73126" y="844664"/>
                  </a:moveTo>
                  <a:close/>
                </a:path>
                <a:path w="960119" h="852804">
                  <a:moveTo>
                    <a:pt x="74269" y="846531"/>
                  </a:moveTo>
                  <a:lnTo>
                    <a:pt x="73710" y="845477"/>
                  </a:lnTo>
                  <a:lnTo>
                    <a:pt x="73621" y="845312"/>
                  </a:lnTo>
                  <a:lnTo>
                    <a:pt x="74269" y="846531"/>
                  </a:lnTo>
                  <a:close/>
                </a:path>
                <a:path w="960119" h="852804">
                  <a:moveTo>
                    <a:pt x="74345" y="843927"/>
                  </a:moveTo>
                  <a:lnTo>
                    <a:pt x="74028" y="843686"/>
                  </a:lnTo>
                  <a:lnTo>
                    <a:pt x="74104" y="843851"/>
                  </a:lnTo>
                  <a:lnTo>
                    <a:pt x="74345" y="843927"/>
                  </a:lnTo>
                  <a:close/>
                </a:path>
                <a:path w="960119" h="852804">
                  <a:moveTo>
                    <a:pt x="74714" y="846569"/>
                  </a:moveTo>
                  <a:lnTo>
                    <a:pt x="74637" y="846366"/>
                  </a:lnTo>
                  <a:lnTo>
                    <a:pt x="74434" y="846442"/>
                  </a:lnTo>
                  <a:lnTo>
                    <a:pt x="74345" y="846696"/>
                  </a:lnTo>
                  <a:lnTo>
                    <a:pt x="74599" y="846696"/>
                  </a:lnTo>
                  <a:lnTo>
                    <a:pt x="74714" y="846569"/>
                  </a:lnTo>
                  <a:close/>
                </a:path>
                <a:path w="960119" h="852804">
                  <a:moveTo>
                    <a:pt x="75158" y="842632"/>
                  </a:moveTo>
                  <a:lnTo>
                    <a:pt x="74803" y="842543"/>
                  </a:lnTo>
                  <a:lnTo>
                    <a:pt x="74879" y="842340"/>
                  </a:lnTo>
                  <a:lnTo>
                    <a:pt x="74714" y="842467"/>
                  </a:lnTo>
                  <a:lnTo>
                    <a:pt x="74549" y="843038"/>
                  </a:lnTo>
                  <a:lnTo>
                    <a:pt x="74676" y="842873"/>
                  </a:lnTo>
                  <a:lnTo>
                    <a:pt x="74841" y="842835"/>
                  </a:lnTo>
                  <a:lnTo>
                    <a:pt x="75158" y="842949"/>
                  </a:lnTo>
                  <a:lnTo>
                    <a:pt x="75158" y="842632"/>
                  </a:lnTo>
                  <a:close/>
                </a:path>
                <a:path w="960119" h="852804">
                  <a:moveTo>
                    <a:pt x="75285" y="843762"/>
                  </a:moveTo>
                  <a:lnTo>
                    <a:pt x="75247" y="843521"/>
                  </a:lnTo>
                  <a:lnTo>
                    <a:pt x="75082" y="843597"/>
                  </a:lnTo>
                  <a:lnTo>
                    <a:pt x="75006" y="843851"/>
                  </a:lnTo>
                  <a:lnTo>
                    <a:pt x="74879" y="843889"/>
                  </a:lnTo>
                  <a:lnTo>
                    <a:pt x="74714" y="844003"/>
                  </a:lnTo>
                  <a:lnTo>
                    <a:pt x="75120" y="844003"/>
                  </a:lnTo>
                  <a:lnTo>
                    <a:pt x="75285" y="843927"/>
                  </a:lnTo>
                  <a:lnTo>
                    <a:pt x="75285" y="843762"/>
                  </a:lnTo>
                  <a:close/>
                </a:path>
                <a:path w="960119" h="852804">
                  <a:moveTo>
                    <a:pt x="75615" y="843724"/>
                  </a:moveTo>
                  <a:lnTo>
                    <a:pt x="75450" y="843889"/>
                  </a:lnTo>
                  <a:lnTo>
                    <a:pt x="75323" y="843927"/>
                  </a:lnTo>
                  <a:lnTo>
                    <a:pt x="75526" y="844003"/>
                  </a:lnTo>
                  <a:lnTo>
                    <a:pt x="75565" y="843851"/>
                  </a:lnTo>
                  <a:lnTo>
                    <a:pt x="75615" y="843724"/>
                  </a:lnTo>
                  <a:close/>
                </a:path>
                <a:path w="960119" h="852804">
                  <a:moveTo>
                    <a:pt x="75730" y="843483"/>
                  </a:moveTo>
                  <a:lnTo>
                    <a:pt x="75565" y="843724"/>
                  </a:lnTo>
                  <a:lnTo>
                    <a:pt x="75692" y="843597"/>
                  </a:lnTo>
                  <a:close/>
                </a:path>
                <a:path w="960119" h="852804">
                  <a:moveTo>
                    <a:pt x="75895" y="842225"/>
                  </a:moveTo>
                  <a:lnTo>
                    <a:pt x="75819" y="842835"/>
                  </a:lnTo>
                  <a:lnTo>
                    <a:pt x="75857" y="842581"/>
                  </a:lnTo>
                  <a:lnTo>
                    <a:pt x="75895" y="842225"/>
                  </a:lnTo>
                  <a:close/>
                </a:path>
                <a:path w="960119" h="852804">
                  <a:moveTo>
                    <a:pt x="76377" y="845070"/>
                  </a:moveTo>
                  <a:lnTo>
                    <a:pt x="76225" y="844816"/>
                  </a:lnTo>
                  <a:lnTo>
                    <a:pt x="76174" y="844664"/>
                  </a:lnTo>
                  <a:lnTo>
                    <a:pt x="75730" y="845070"/>
                  </a:lnTo>
                  <a:lnTo>
                    <a:pt x="76136" y="845312"/>
                  </a:lnTo>
                  <a:lnTo>
                    <a:pt x="76060" y="845108"/>
                  </a:lnTo>
                  <a:lnTo>
                    <a:pt x="76377" y="845070"/>
                  </a:lnTo>
                  <a:close/>
                </a:path>
                <a:path w="960119" h="852804">
                  <a:moveTo>
                    <a:pt x="76631" y="843191"/>
                  </a:moveTo>
                  <a:lnTo>
                    <a:pt x="76428" y="842911"/>
                  </a:lnTo>
                  <a:lnTo>
                    <a:pt x="76225" y="842873"/>
                  </a:lnTo>
                  <a:lnTo>
                    <a:pt x="76504" y="843241"/>
                  </a:lnTo>
                  <a:lnTo>
                    <a:pt x="76631" y="843191"/>
                  </a:lnTo>
                  <a:close/>
                </a:path>
                <a:path w="960119" h="852804">
                  <a:moveTo>
                    <a:pt x="76987" y="843648"/>
                  </a:moveTo>
                  <a:lnTo>
                    <a:pt x="76873" y="843800"/>
                  </a:lnTo>
                  <a:lnTo>
                    <a:pt x="76987" y="843648"/>
                  </a:lnTo>
                  <a:close/>
                </a:path>
                <a:path w="960119" h="852804">
                  <a:moveTo>
                    <a:pt x="77355" y="843597"/>
                  </a:moveTo>
                  <a:lnTo>
                    <a:pt x="77152" y="843356"/>
                  </a:lnTo>
                  <a:lnTo>
                    <a:pt x="76987" y="843648"/>
                  </a:lnTo>
                  <a:lnTo>
                    <a:pt x="77355" y="843597"/>
                  </a:lnTo>
                  <a:close/>
                </a:path>
                <a:path w="960119" h="852804">
                  <a:moveTo>
                    <a:pt x="77393" y="842835"/>
                  </a:moveTo>
                  <a:lnTo>
                    <a:pt x="77317" y="842708"/>
                  </a:lnTo>
                  <a:lnTo>
                    <a:pt x="77152" y="843076"/>
                  </a:lnTo>
                  <a:lnTo>
                    <a:pt x="77393" y="842987"/>
                  </a:lnTo>
                  <a:lnTo>
                    <a:pt x="77393" y="842835"/>
                  </a:lnTo>
                  <a:close/>
                </a:path>
                <a:path w="960119" h="852804">
                  <a:moveTo>
                    <a:pt x="77444" y="842429"/>
                  </a:moveTo>
                  <a:lnTo>
                    <a:pt x="77279" y="842378"/>
                  </a:lnTo>
                  <a:lnTo>
                    <a:pt x="77076" y="842378"/>
                  </a:lnTo>
                  <a:lnTo>
                    <a:pt x="76949" y="842175"/>
                  </a:lnTo>
                  <a:lnTo>
                    <a:pt x="76987" y="842340"/>
                  </a:lnTo>
                  <a:lnTo>
                    <a:pt x="77190" y="842505"/>
                  </a:lnTo>
                  <a:lnTo>
                    <a:pt x="77317" y="842670"/>
                  </a:lnTo>
                  <a:lnTo>
                    <a:pt x="77444" y="842429"/>
                  </a:lnTo>
                  <a:close/>
                </a:path>
                <a:path w="960119" h="852804">
                  <a:moveTo>
                    <a:pt x="78257" y="843686"/>
                  </a:moveTo>
                  <a:lnTo>
                    <a:pt x="77965" y="843559"/>
                  </a:lnTo>
                  <a:lnTo>
                    <a:pt x="78054" y="843114"/>
                  </a:lnTo>
                  <a:lnTo>
                    <a:pt x="77965" y="843394"/>
                  </a:lnTo>
                  <a:lnTo>
                    <a:pt x="77724" y="843851"/>
                  </a:lnTo>
                  <a:lnTo>
                    <a:pt x="78206" y="844003"/>
                  </a:lnTo>
                  <a:lnTo>
                    <a:pt x="78257" y="843686"/>
                  </a:lnTo>
                  <a:close/>
                </a:path>
                <a:path w="960119" h="852804">
                  <a:moveTo>
                    <a:pt x="78740" y="842175"/>
                  </a:moveTo>
                  <a:lnTo>
                    <a:pt x="78663" y="842340"/>
                  </a:lnTo>
                  <a:lnTo>
                    <a:pt x="78740" y="842175"/>
                  </a:lnTo>
                  <a:close/>
                </a:path>
                <a:path w="960119" h="852804">
                  <a:moveTo>
                    <a:pt x="78816" y="841413"/>
                  </a:moveTo>
                  <a:lnTo>
                    <a:pt x="78701" y="841286"/>
                  </a:lnTo>
                  <a:lnTo>
                    <a:pt x="78460" y="841362"/>
                  </a:lnTo>
                  <a:lnTo>
                    <a:pt x="78498" y="841209"/>
                  </a:lnTo>
                  <a:lnTo>
                    <a:pt x="78295" y="841451"/>
                  </a:lnTo>
                  <a:lnTo>
                    <a:pt x="78701" y="841730"/>
                  </a:lnTo>
                  <a:lnTo>
                    <a:pt x="78816" y="841413"/>
                  </a:lnTo>
                  <a:close/>
                </a:path>
                <a:path w="960119" h="852804">
                  <a:moveTo>
                    <a:pt x="78943" y="841857"/>
                  </a:moveTo>
                  <a:lnTo>
                    <a:pt x="78778" y="842175"/>
                  </a:lnTo>
                  <a:lnTo>
                    <a:pt x="78867" y="842302"/>
                  </a:lnTo>
                  <a:lnTo>
                    <a:pt x="78943" y="842505"/>
                  </a:lnTo>
                  <a:lnTo>
                    <a:pt x="78867" y="842060"/>
                  </a:lnTo>
                  <a:lnTo>
                    <a:pt x="78943" y="842264"/>
                  </a:lnTo>
                  <a:lnTo>
                    <a:pt x="78905" y="842060"/>
                  </a:lnTo>
                  <a:lnTo>
                    <a:pt x="78943" y="841857"/>
                  </a:lnTo>
                  <a:close/>
                </a:path>
                <a:path w="960119" h="852804">
                  <a:moveTo>
                    <a:pt x="79184" y="842378"/>
                  </a:moveTo>
                  <a:lnTo>
                    <a:pt x="78905" y="843153"/>
                  </a:lnTo>
                  <a:lnTo>
                    <a:pt x="79184" y="842378"/>
                  </a:lnTo>
                  <a:close/>
                </a:path>
                <a:path w="960119" h="852804">
                  <a:moveTo>
                    <a:pt x="79552" y="841248"/>
                  </a:moveTo>
                  <a:lnTo>
                    <a:pt x="79425" y="841248"/>
                  </a:lnTo>
                  <a:lnTo>
                    <a:pt x="79273" y="841286"/>
                  </a:lnTo>
                  <a:lnTo>
                    <a:pt x="79552" y="841248"/>
                  </a:lnTo>
                  <a:close/>
                </a:path>
                <a:path w="960119" h="852804">
                  <a:moveTo>
                    <a:pt x="79679" y="841082"/>
                  </a:moveTo>
                  <a:lnTo>
                    <a:pt x="79273" y="841044"/>
                  </a:lnTo>
                  <a:lnTo>
                    <a:pt x="79476" y="841209"/>
                  </a:lnTo>
                  <a:lnTo>
                    <a:pt x="79679" y="841082"/>
                  </a:lnTo>
                  <a:close/>
                </a:path>
                <a:path w="960119" h="852804">
                  <a:moveTo>
                    <a:pt x="79883" y="841971"/>
                  </a:moveTo>
                  <a:lnTo>
                    <a:pt x="79590" y="841565"/>
                  </a:lnTo>
                  <a:lnTo>
                    <a:pt x="79146" y="841895"/>
                  </a:lnTo>
                  <a:lnTo>
                    <a:pt x="79349" y="841971"/>
                  </a:lnTo>
                  <a:lnTo>
                    <a:pt x="79590" y="841971"/>
                  </a:lnTo>
                  <a:lnTo>
                    <a:pt x="79425" y="842302"/>
                  </a:lnTo>
                  <a:lnTo>
                    <a:pt x="79883" y="841971"/>
                  </a:lnTo>
                  <a:close/>
                </a:path>
                <a:path w="960119" h="852804">
                  <a:moveTo>
                    <a:pt x="81584" y="842708"/>
                  </a:moveTo>
                  <a:lnTo>
                    <a:pt x="81546" y="842873"/>
                  </a:lnTo>
                  <a:lnTo>
                    <a:pt x="81102" y="842708"/>
                  </a:lnTo>
                  <a:lnTo>
                    <a:pt x="81216" y="842911"/>
                  </a:lnTo>
                  <a:lnTo>
                    <a:pt x="81546" y="842987"/>
                  </a:lnTo>
                  <a:lnTo>
                    <a:pt x="81584" y="842708"/>
                  </a:lnTo>
                  <a:close/>
                </a:path>
                <a:path w="960119" h="852804">
                  <a:moveTo>
                    <a:pt x="82804" y="841121"/>
                  </a:moveTo>
                  <a:lnTo>
                    <a:pt x="82765" y="840955"/>
                  </a:lnTo>
                  <a:lnTo>
                    <a:pt x="82677" y="841489"/>
                  </a:lnTo>
                  <a:lnTo>
                    <a:pt x="82804" y="841121"/>
                  </a:lnTo>
                  <a:close/>
                </a:path>
                <a:path w="960119" h="852804">
                  <a:moveTo>
                    <a:pt x="84264" y="839127"/>
                  </a:moveTo>
                  <a:lnTo>
                    <a:pt x="83985" y="838809"/>
                  </a:lnTo>
                  <a:lnTo>
                    <a:pt x="83858" y="838923"/>
                  </a:lnTo>
                  <a:lnTo>
                    <a:pt x="84137" y="839177"/>
                  </a:lnTo>
                  <a:lnTo>
                    <a:pt x="84264" y="839127"/>
                  </a:lnTo>
                  <a:close/>
                </a:path>
                <a:path w="960119" h="852804">
                  <a:moveTo>
                    <a:pt x="278561" y="620737"/>
                  </a:moveTo>
                  <a:lnTo>
                    <a:pt x="278523" y="620407"/>
                  </a:lnTo>
                  <a:lnTo>
                    <a:pt x="278155" y="620407"/>
                  </a:lnTo>
                  <a:lnTo>
                    <a:pt x="278155" y="620166"/>
                  </a:lnTo>
                  <a:lnTo>
                    <a:pt x="278003" y="620331"/>
                  </a:lnTo>
                  <a:lnTo>
                    <a:pt x="278003" y="620903"/>
                  </a:lnTo>
                  <a:lnTo>
                    <a:pt x="278079" y="620737"/>
                  </a:lnTo>
                  <a:lnTo>
                    <a:pt x="278244" y="620699"/>
                  </a:lnTo>
                  <a:lnTo>
                    <a:pt x="278561" y="620737"/>
                  </a:lnTo>
                  <a:close/>
                </a:path>
                <a:path w="960119" h="852804">
                  <a:moveTo>
                    <a:pt x="279171" y="620293"/>
                  </a:moveTo>
                  <a:lnTo>
                    <a:pt x="279133" y="619887"/>
                  </a:lnTo>
                  <a:lnTo>
                    <a:pt x="279171" y="620534"/>
                  </a:lnTo>
                  <a:lnTo>
                    <a:pt x="279171" y="620293"/>
                  </a:lnTo>
                  <a:close/>
                </a:path>
                <a:path w="960119" h="852804">
                  <a:moveTo>
                    <a:pt x="280035" y="620699"/>
                  </a:moveTo>
                  <a:lnTo>
                    <a:pt x="279781" y="620458"/>
                  </a:lnTo>
                  <a:lnTo>
                    <a:pt x="279577" y="620458"/>
                  </a:lnTo>
                  <a:lnTo>
                    <a:pt x="279946" y="620737"/>
                  </a:lnTo>
                  <a:close/>
                </a:path>
                <a:path w="960119" h="852804">
                  <a:moveTo>
                    <a:pt x="280682" y="619760"/>
                  </a:moveTo>
                  <a:lnTo>
                    <a:pt x="280517" y="619721"/>
                  </a:lnTo>
                  <a:lnTo>
                    <a:pt x="280314" y="619760"/>
                  </a:lnTo>
                  <a:lnTo>
                    <a:pt x="280149" y="619594"/>
                  </a:lnTo>
                  <a:lnTo>
                    <a:pt x="280238" y="619760"/>
                  </a:lnTo>
                  <a:lnTo>
                    <a:pt x="280479" y="619925"/>
                  </a:lnTo>
                  <a:lnTo>
                    <a:pt x="280593" y="620052"/>
                  </a:lnTo>
                  <a:lnTo>
                    <a:pt x="280682" y="619760"/>
                  </a:lnTo>
                  <a:close/>
                </a:path>
                <a:path w="960119" h="852804">
                  <a:moveTo>
                    <a:pt x="280758" y="620331"/>
                  </a:moveTo>
                  <a:lnTo>
                    <a:pt x="280720" y="620166"/>
                  </a:lnTo>
                  <a:lnTo>
                    <a:pt x="280593" y="620052"/>
                  </a:lnTo>
                  <a:lnTo>
                    <a:pt x="280517" y="620458"/>
                  </a:lnTo>
                  <a:lnTo>
                    <a:pt x="280758" y="620331"/>
                  </a:lnTo>
                  <a:close/>
                </a:path>
                <a:path w="960119" h="852804">
                  <a:moveTo>
                    <a:pt x="281813" y="618502"/>
                  </a:moveTo>
                  <a:lnTo>
                    <a:pt x="281660" y="618426"/>
                  </a:lnTo>
                  <a:lnTo>
                    <a:pt x="281457" y="618540"/>
                  </a:lnTo>
                  <a:lnTo>
                    <a:pt x="281457" y="618375"/>
                  </a:lnTo>
                  <a:lnTo>
                    <a:pt x="281330" y="618667"/>
                  </a:lnTo>
                  <a:lnTo>
                    <a:pt x="281457" y="618744"/>
                  </a:lnTo>
                  <a:lnTo>
                    <a:pt x="281774" y="618871"/>
                  </a:lnTo>
                  <a:lnTo>
                    <a:pt x="281813" y="618502"/>
                  </a:lnTo>
                  <a:close/>
                </a:path>
                <a:path w="960119" h="852804">
                  <a:moveTo>
                    <a:pt x="281940" y="619315"/>
                  </a:moveTo>
                  <a:lnTo>
                    <a:pt x="281813" y="619277"/>
                  </a:lnTo>
                  <a:lnTo>
                    <a:pt x="281901" y="619480"/>
                  </a:lnTo>
                  <a:lnTo>
                    <a:pt x="281940" y="619315"/>
                  </a:lnTo>
                  <a:close/>
                </a:path>
                <a:path w="960119" h="852804">
                  <a:moveTo>
                    <a:pt x="282181" y="619556"/>
                  </a:moveTo>
                  <a:lnTo>
                    <a:pt x="281978" y="619150"/>
                  </a:lnTo>
                  <a:lnTo>
                    <a:pt x="282105" y="619353"/>
                  </a:lnTo>
                  <a:lnTo>
                    <a:pt x="282016" y="619150"/>
                  </a:lnTo>
                  <a:lnTo>
                    <a:pt x="282016" y="618947"/>
                  </a:lnTo>
                  <a:lnTo>
                    <a:pt x="281940" y="619315"/>
                  </a:lnTo>
                  <a:lnTo>
                    <a:pt x="282181" y="619556"/>
                  </a:lnTo>
                  <a:close/>
                </a:path>
                <a:path w="960119" h="852804">
                  <a:moveTo>
                    <a:pt x="282384" y="619353"/>
                  </a:moveTo>
                  <a:lnTo>
                    <a:pt x="282270" y="620204"/>
                  </a:lnTo>
                  <a:lnTo>
                    <a:pt x="282384" y="619353"/>
                  </a:lnTo>
                  <a:close/>
                </a:path>
                <a:path w="960119" h="852804">
                  <a:moveTo>
                    <a:pt x="282473" y="618426"/>
                  </a:moveTo>
                  <a:lnTo>
                    <a:pt x="282219" y="618578"/>
                  </a:lnTo>
                  <a:lnTo>
                    <a:pt x="282473" y="618426"/>
                  </a:lnTo>
                  <a:close/>
                </a:path>
                <a:path w="960119" h="852804">
                  <a:moveTo>
                    <a:pt x="282549" y="617969"/>
                  </a:moveTo>
                  <a:lnTo>
                    <a:pt x="282143" y="618058"/>
                  </a:lnTo>
                  <a:lnTo>
                    <a:pt x="282384" y="618134"/>
                  </a:lnTo>
                  <a:lnTo>
                    <a:pt x="282549" y="617969"/>
                  </a:lnTo>
                  <a:close/>
                </a:path>
                <a:path w="960119" h="852804">
                  <a:moveTo>
                    <a:pt x="282956" y="618782"/>
                  </a:moveTo>
                  <a:lnTo>
                    <a:pt x="282549" y="618464"/>
                  </a:lnTo>
                  <a:lnTo>
                    <a:pt x="282219" y="618909"/>
                  </a:lnTo>
                  <a:lnTo>
                    <a:pt x="282422" y="618909"/>
                  </a:lnTo>
                  <a:lnTo>
                    <a:pt x="282676" y="618871"/>
                  </a:lnTo>
                  <a:lnTo>
                    <a:pt x="282587" y="619239"/>
                  </a:lnTo>
                  <a:lnTo>
                    <a:pt x="282956" y="618782"/>
                  </a:lnTo>
                  <a:close/>
                </a:path>
                <a:path w="960119" h="852804">
                  <a:moveTo>
                    <a:pt x="285597" y="617283"/>
                  </a:moveTo>
                  <a:lnTo>
                    <a:pt x="285470" y="617118"/>
                  </a:lnTo>
                  <a:lnTo>
                    <a:pt x="285559" y="617651"/>
                  </a:lnTo>
                  <a:lnTo>
                    <a:pt x="285597" y="617283"/>
                  </a:lnTo>
                  <a:close/>
                </a:path>
                <a:path w="960119" h="852804">
                  <a:moveTo>
                    <a:pt x="286448" y="614921"/>
                  </a:moveTo>
                  <a:lnTo>
                    <a:pt x="286080" y="614680"/>
                  </a:lnTo>
                  <a:lnTo>
                    <a:pt x="285965" y="614845"/>
                  </a:lnTo>
                  <a:lnTo>
                    <a:pt x="286321" y="615010"/>
                  </a:lnTo>
                  <a:lnTo>
                    <a:pt x="286448" y="614921"/>
                  </a:lnTo>
                  <a:close/>
                </a:path>
                <a:path w="960119" h="852804">
                  <a:moveTo>
                    <a:pt x="954112" y="39497"/>
                  </a:moveTo>
                  <a:lnTo>
                    <a:pt x="953376" y="39585"/>
                  </a:lnTo>
                  <a:lnTo>
                    <a:pt x="953401" y="39738"/>
                  </a:lnTo>
                  <a:lnTo>
                    <a:pt x="954112" y="39497"/>
                  </a:lnTo>
                  <a:close/>
                </a:path>
                <a:path w="960119" h="852804">
                  <a:moveTo>
                    <a:pt x="954392" y="47955"/>
                  </a:moveTo>
                  <a:lnTo>
                    <a:pt x="954024" y="48234"/>
                  </a:lnTo>
                  <a:lnTo>
                    <a:pt x="954189" y="48272"/>
                  </a:lnTo>
                  <a:lnTo>
                    <a:pt x="954354" y="48196"/>
                  </a:lnTo>
                  <a:lnTo>
                    <a:pt x="954392" y="47955"/>
                  </a:lnTo>
                  <a:close/>
                </a:path>
                <a:path w="960119" h="852804">
                  <a:moveTo>
                    <a:pt x="954887" y="43395"/>
                  </a:moveTo>
                  <a:lnTo>
                    <a:pt x="954316" y="43522"/>
                  </a:lnTo>
                  <a:lnTo>
                    <a:pt x="954887" y="43395"/>
                  </a:lnTo>
                  <a:close/>
                </a:path>
                <a:path w="960119" h="852804">
                  <a:moveTo>
                    <a:pt x="957732" y="165"/>
                  </a:moveTo>
                  <a:lnTo>
                    <a:pt x="957122" y="0"/>
                  </a:lnTo>
                  <a:lnTo>
                    <a:pt x="957199" y="254"/>
                  </a:lnTo>
                  <a:lnTo>
                    <a:pt x="957072" y="292"/>
                  </a:lnTo>
                  <a:lnTo>
                    <a:pt x="957732" y="165"/>
                  </a:lnTo>
                  <a:close/>
                </a:path>
                <a:path w="960119" h="852804">
                  <a:moveTo>
                    <a:pt x="958088" y="571"/>
                  </a:moveTo>
                  <a:lnTo>
                    <a:pt x="957732" y="812"/>
                  </a:lnTo>
                  <a:lnTo>
                    <a:pt x="957884" y="939"/>
                  </a:lnTo>
                  <a:lnTo>
                    <a:pt x="958088" y="571"/>
                  </a:lnTo>
                  <a:close/>
                </a:path>
                <a:path w="960119" h="852804">
                  <a:moveTo>
                    <a:pt x="959637" y="75539"/>
                  </a:moveTo>
                  <a:lnTo>
                    <a:pt x="958621" y="75463"/>
                  </a:lnTo>
                  <a:lnTo>
                    <a:pt x="959637" y="75539"/>
                  </a:lnTo>
                  <a:close/>
                </a:path>
              </a:pathLst>
            </a:custGeom>
            <a:solidFill>
              <a:srgbClr val="3F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09395" y="8873616"/>
              <a:ext cx="97790" cy="326390"/>
            </a:xfrm>
            <a:custGeom>
              <a:avLst/>
              <a:gdLst/>
              <a:ahLst/>
              <a:cxnLst/>
              <a:rect l="l" t="t" r="r" b="b"/>
              <a:pathLst>
                <a:path w="97790" h="326390">
                  <a:moveTo>
                    <a:pt x="1549" y="3048"/>
                  </a:moveTo>
                  <a:lnTo>
                    <a:pt x="1460" y="2921"/>
                  </a:lnTo>
                  <a:lnTo>
                    <a:pt x="1384" y="2794"/>
                  </a:lnTo>
                  <a:lnTo>
                    <a:pt x="1181" y="2921"/>
                  </a:lnTo>
                  <a:lnTo>
                    <a:pt x="1549" y="3048"/>
                  </a:lnTo>
                  <a:close/>
                </a:path>
                <a:path w="97790" h="326390">
                  <a:moveTo>
                    <a:pt x="2882" y="6604"/>
                  </a:moveTo>
                  <a:lnTo>
                    <a:pt x="2717" y="6604"/>
                  </a:lnTo>
                  <a:lnTo>
                    <a:pt x="2882" y="6604"/>
                  </a:lnTo>
                  <a:close/>
                </a:path>
                <a:path w="97790" h="326390">
                  <a:moveTo>
                    <a:pt x="5524" y="254"/>
                  </a:moveTo>
                  <a:lnTo>
                    <a:pt x="4953" y="0"/>
                  </a:lnTo>
                  <a:lnTo>
                    <a:pt x="5041" y="165"/>
                  </a:lnTo>
                  <a:lnTo>
                    <a:pt x="4876" y="203"/>
                  </a:lnTo>
                  <a:lnTo>
                    <a:pt x="5524" y="254"/>
                  </a:lnTo>
                  <a:close/>
                </a:path>
                <a:path w="97790" h="326390">
                  <a:moveTo>
                    <a:pt x="5816" y="533"/>
                  </a:moveTo>
                  <a:lnTo>
                    <a:pt x="5448" y="609"/>
                  </a:lnTo>
                  <a:lnTo>
                    <a:pt x="5816" y="533"/>
                  </a:lnTo>
                  <a:close/>
                </a:path>
                <a:path w="97790" h="326390">
                  <a:moveTo>
                    <a:pt x="11544" y="13208"/>
                  </a:moveTo>
                  <a:lnTo>
                    <a:pt x="10960" y="13068"/>
                  </a:lnTo>
                  <a:lnTo>
                    <a:pt x="10477" y="13208"/>
                  </a:lnTo>
                  <a:lnTo>
                    <a:pt x="11544" y="13208"/>
                  </a:lnTo>
                  <a:close/>
                </a:path>
                <a:path w="97790" h="326390">
                  <a:moveTo>
                    <a:pt x="13982" y="13335"/>
                  </a:moveTo>
                  <a:lnTo>
                    <a:pt x="13779" y="13589"/>
                  </a:lnTo>
                  <a:lnTo>
                    <a:pt x="13970" y="13589"/>
                  </a:lnTo>
                  <a:lnTo>
                    <a:pt x="13982" y="13335"/>
                  </a:lnTo>
                  <a:close/>
                </a:path>
                <a:path w="97790" h="326390">
                  <a:moveTo>
                    <a:pt x="16725" y="15367"/>
                  </a:moveTo>
                  <a:lnTo>
                    <a:pt x="16535" y="15163"/>
                  </a:lnTo>
                  <a:lnTo>
                    <a:pt x="16167" y="15367"/>
                  </a:lnTo>
                  <a:lnTo>
                    <a:pt x="15951" y="15367"/>
                  </a:lnTo>
                  <a:lnTo>
                    <a:pt x="16052" y="16002"/>
                  </a:lnTo>
                  <a:lnTo>
                    <a:pt x="16497" y="15621"/>
                  </a:lnTo>
                  <a:lnTo>
                    <a:pt x="16294" y="15621"/>
                  </a:lnTo>
                  <a:lnTo>
                    <a:pt x="16395" y="15367"/>
                  </a:lnTo>
                  <a:lnTo>
                    <a:pt x="16497" y="15214"/>
                  </a:lnTo>
                  <a:lnTo>
                    <a:pt x="16497" y="15621"/>
                  </a:lnTo>
                  <a:lnTo>
                    <a:pt x="16725" y="15367"/>
                  </a:lnTo>
                  <a:close/>
                </a:path>
                <a:path w="97790" h="326390">
                  <a:moveTo>
                    <a:pt x="17094" y="15621"/>
                  </a:moveTo>
                  <a:lnTo>
                    <a:pt x="16878" y="15621"/>
                  </a:lnTo>
                  <a:lnTo>
                    <a:pt x="16954" y="15748"/>
                  </a:lnTo>
                  <a:lnTo>
                    <a:pt x="17081" y="16002"/>
                  </a:lnTo>
                  <a:lnTo>
                    <a:pt x="17094" y="15621"/>
                  </a:lnTo>
                  <a:close/>
                </a:path>
                <a:path w="97790" h="326390">
                  <a:moveTo>
                    <a:pt x="17094" y="15176"/>
                  </a:moveTo>
                  <a:lnTo>
                    <a:pt x="16789" y="15367"/>
                  </a:lnTo>
                  <a:lnTo>
                    <a:pt x="16814" y="15532"/>
                  </a:lnTo>
                  <a:lnTo>
                    <a:pt x="16992" y="15367"/>
                  </a:lnTo>
                  <a:lnTo>
                    <a:pt x="17094" y="15176"/>
                  </a:lnTo>
                  <a:close/>
                </a:path>
                <a:path w="97790" h="326390">
                  <a:moveTo>
                    <a:pt x="18199" y="16891"/>
                  </a:moveTo>
                  <a:lnTo>
                    <a:pt x="17919" y="17018"/>
                  </a:lnTo>
                  <a:lnTo>
                    <a:pt x="18199" y="17145"/>
                  </a:lnTo>
                  <a:lnTo>
                    <a:pt x="18199" y="16891"/>
                  </a:lnTo>
                  <a:close/>
                </a:path>
                <a:path w="97790" h="326390">
                  <a:moveTo>
                    <a:pt x="18326" y="11938"/>
                  </a:moveTo>
                  <a:lnTo>
                    <a:pt x="18288" y="11557"/>
                  </a:lnTo>
                  <a:lnTo>
                    <a:pt x="17957" y="11811"/>
                  </a:lnTo>
                  <a:lnTo>
                    <a:pt x="18326" y="11938"/>
                  </a:lnTo>
                  <a:close/>
                </a:path>
                <a:path w="97790" h="326390">
                  <a:moveTo>
                    <a:pt x="18681" y="17272"/>
                  </a:moveTo>
                  <a:lnTo>
                    <a:pt x="18300" y="17145"/>
                  </a:lnTo>
                  <a:lnTo>
                    <a:pt x="18199" y="17399"/>
                  </a:lnTo>
                  <a:lnTo>
                    <a:pt x="18681" y="17272"/>
                  </a:lnTo>
                  <a:close/>
                </a:path>
                <a:path w="97790" h="326390">
                  <a:moveTo>
                    <a:pt x="19634" y="17741"/>
                  </a:moveTo>
                  <a:lnTo>
                    <a:pt x="19519" y="17526"/>
                  </a:lnTo>
                  <a:lnTo>
                    <a:pt x="19456" y="17399"/>
                  </a:lnTo>
                  <a:lnTo>
                    <a:pt x="19075" y="17399"/>
                  </a:lnTo>
                  <a:lnTo>
                    <a:pt x="18796" y="17322"/>
                  </a:lnTo>
                  <a:lnTo>
                    <a:pt x="18656" y="17526"/>
                  </a:lnTo>
                  <a:lnTo>
                    <a:pt x="19634" y="17741"/>
                  </a:lnTo>
                  <a:close/>
                </a:path>
                <a:path w="97790" h="326390">
                  <a:moveTo>
                    <a:pt x="23215" y="18542"/>
                  </a:moveTo>
                  <a:lnTo>
                    <a:pt x="23037" y="18415"/>
                  </a:lnTo>
                  <a:lnTo>
                    <a:pt x="23037" y="18542"/>
                  </a:lnTo>
                  <a:lnTo>
                    <a:pt x="23215" y="18542"/>
                  </a:lnTo>
                  <a:close/>
                </a:path>
                <a:path w="97790" h="326390">
                  <a:moveTo>
                    <a:pt x="27178" y="20358"/>
                  </a:moveTo>
                  <a:lnTo>
                    <a:pt x="26860" y="20726"/>
                  </a:lnTo>
                  <a:lnTo>
                    <a:pt x="27178" y="20802"/>
                  </a:lnTo>
                  <a:lnTo>
                    <a:pt x="27101" y="20561"/>
                  </a:lnTo>
                  <a:lnTo>
                    <a:pt x="27178" y="20358"/>
                  </a:lnTo>
                  <a:close/>
                </a:path>
                <a:path w="97790" h="326390">
                  <a:moveTo>
                    <a:pt x="27266" y="20281"/>
                  </a:moveTo>
                  <a:close/>
                </a:path>
                <a:path w="97790" h="326390">
                  <a:moveTo>
                    <a:pt x="29667" y="21336"/>
                  </a:moveTo>
                  <a:lnTo>
                    <a:pt x="29502" y="22072"/>
                  </a:lnTo>
                  <a:lnTo>
                    <a:pt x="29667" y="21336"/>
                  </a:lnTo>
                  <a:close/>
                </a:path>
                <a:path w="97790" h="326390">
                  <a:moveTo>
                    <a:pt x="30441" y="22098"/>
                  </a:moveTo>
                  <a:lnTo>
                    <a:pt x="30187" y="22098"/>
                  </a:lnTo>
                  <a:lnTo>
                    <a:pt x="30353" y="22352"/>
                  </a:lnTo>
                  <a:lnTo>
                    <a:pt x="30441" y="22098"/>
                  </a:lnTo>
                  <a:close/>
                </a:path>
                <a:path w="97790" h="326390">
                  <a:moveTo>
                    <a:pt x="33362" y="17145"/>
                  </a:moveTo>
                  <a:lnTo>
                    <a:pt x="32232" y="17145"/>
                  </a:lnTo>
                  <a:lnTo>
                    <a:pt x="32169" y="17399"/>
                  </a:lnTo>
                  <a:lnTo>
                    <a:pt x="33070" y="17399"/>
                  </a:lnTo>
                  <a:lnTo>
                    <a:pt x="33362" y="17145"/>
                  </a:lnTo>
                  <a:close/>
                </a:path>
                <a:path w="97790" h="326390">
                  <a:moveTo>
                    <a:pt x="35712" y="17145"/>
                  </a:moveTo>
                  <a:lnTo>
                    <a:pt x="34010" y="17145"/>
                  </a:lnTo>
                  <a:lnTo>
                    <a:pt x="33985" y="17399"/>
                  </a:lnTo>
                  <a:lnTo>
                    <a:pt x="35534" y="17399"/>
                  </a:lnTo>
                  <a:lnTo>
                    <a:pt x="35712" y="17145"/>
                  </a:lnTo>
                  <a:close/>
                </a:path>
                <a:path w="97790" h="326390">
                  <a:moveTo>
                    <a:pt x="35750" y="22034"/>
                  </a:moveTo>
                  <a:lnTo>
                    <a:pt x="35344" y="22098"/>
                  </a:lnTo>
                  <a:lnTo>
                    <a:pt x="35394" y="22860"/>
                  </a:lnTo>
                  <a:lnTo>
                    <a:pt x="35509" y="23114"/>
                  </a:lnTo>
                  <a:lnTo>
                    <a:pt x="35572" y="22860"/>
                  </a:lnTo>
                  <a:lnTo>
                    <a:pt x="35661" y="22479"/>
                  </a:lnTo>
                  <a:lnTo>
                    <a:pt x="35750" y="22034"/>
                  </a:lnTo>
                  <a:close/>
                </a:path>
                <a:path w="97790" h="326390">
                  <a:moveTo>
                    <a:pt x="36283" y="23749"/>
                  </a:moveTo>
                  <a:lnTo>
                    <a:pt x="36245" y="23622"/>
                  </a:lnTo>
                  <a:lnTo>
                    <a:pt x="36042" y="23749"/>
                  </a:lnTo>
                  <a:lnTo>
                    <a:pt x="36283" y="23749"/>
                  </a:lnTo>
                  <a:close/>
                </a:path>
                <a:path w="97790" h="326390">
                  <a:moveTo>
                    <a:pt x="36766" y="23368"/>
                  </a:moveTo>
                  <a:lnTo>
                    <a:pt x="36499" y="22860"/>
                  </a:lnTo>
                  <a:lnTo>
                    <a:pt x="36004" y="22860"/>
                  </a:lnTo>
                  <a:lnTo>
                    <a:pt x="36080" y="23114"/>
                  </a:lnTo>
                  <a:lnTo>
                    <a:pt x="36207" y="23495"/>
                  </a:lnTo>
                  <a:lnTo>
                    <a:pt x="36449" y="23495"/>
                  </a:lnTo>
                  <a:lnTo>
                    <a:pt x="36766" y="23368"/>
                  </a:lnTo>
                  <a:close/>
                </a:path>
                <a:path w="97790" h="326390">
                  <a:moveTo>
                    <a:pt x="37541" y="23571"/>
                  </a:moveTo>
                  <a:lnTo>
                    <a:pt x="37299" y="23444"/>
                  </a:lnTo>
                  <a:lnTo>
                    <a:pt x="37503" y="23901"/>
                  </a:lnTo>
                  <a:lnTo>
                    <a:pt x="37541" y="23736"/>
                  </a:lnTo>
                  <a:lnTo>
                    <a:pt x="37541" y="23571"/>
                  </a:lnTo>
                  <a:close/>
                </a:path>
                <a:path w="97790" h="326390">
                  <a:moveTo>
                    <a:pt x="38620" y="17399"/>
                  </a:moveTo>
                  <a:lnTo>
                    <a:pt x="38557" y="17145"/>
                  </a:lnTo>
                  <a:lnTo>
                    <a:pt x="38328" y="17145"/>
                  </a:lnTo>
                  <a:lnTo>
                    <a:pt x="38138" y="17145"/>
                  </a:lnTo>
                  <a:lnTo>
                    <a:pt x="35712" y="17145"/>
                  </a:lnTo>
                  <a:lnTo>
                    <a:pt x="35801" y="17399"/>
                  </a:lnTo>
                  <a:lnTo>
                    <a:pt x="38061" y="17399"/>
                  </a:lnTo>
                  <a:lnTo>
                    <a:pt x="38188" y="17272"/>
                  </a:lnTo>
                  <a:lnTo>
                    <a:pt x="38252" y="17399"/>
                  </a:lnTo>
                  <a:lnTo>
                    <a:pt x="38620" y="17399"/>
                  </a:lnTo>
                  <a:close/>
                </a:path>
                <a:path w="97790" h="326390">
                  <a:moveTo>
                    <a:pt x="38658" y="312889"/>
                  </a:moveTo>
                  <a:lnTo>
                    <a:pt x="38354" y="312889"/>
                  </a:lnTo>
                  <a:lnTo>
                    <a:pt x="38481" y="313270"/>
                  </a:lnTo>
                  <a:lnTo>
                    <a:pt x="38658" y="312889"/>
                  </a:lnTo>
                  <a:close/>
                </a:path>
                <a:path w="97790" h="326390">
                  <a:moveTo>
                    <a:pt x="39331" y="308190"/>
                  </a:moveTo>
                  <a:lnTo>
                    <a:pt x="39001" y="308190"/>
                  </a:lnTo>
                  <a:lnTo>
                    <a:pt x="38557" y="308698"/>
                  </a:lnTo>
                  <a:lnTo>
                    <a:pt x="38557" y="308190"/>
                  </a:lnTo>
                  <a:lnTo>
                    <a:pt x="38557" y="307809"/>
                  </a:lnTo>
                  <a:lnTo>
                    <a:pt x="38036" y="308190"/>
                  </a:lnTo>
                  <a:lnTo>
                    <a:pt x="38036" y="307428"/>
                  </a:lnTo>
                  <a:lnTo>
                    <a:pt x="37541" y="307809"/>
                  </a:lnTo>
                  <a:lnTo>
                    <a:pt x="37782" y="307809"/>
                  </a:lnTo>
                  <a:lnTo>
                    <a:pt x="37058" y="308190"/>
                  </a:lnTo>
                  <a:lnTo>
                    <a:pt x="37084" y="309333"/>
                  </a:lnTo>
                  <a:lnTo>
                    <a:pt x="36995" y="309473"/>
                  </a:lnTo>
                  <a:lnTo>
                    <a:pt x="37223" y="309333"/>
                  </a:lnTo>
                  <a:lnTo>
                    <a:pt x="39306" y="309333"/>
                  </a:lnTo>
                  <a:lnTo>
                    <a:pt x="39319" y="308698"/>
                  </a:lnTo>
                  <a:lnTo>
                    <a:pt x="39331" y="308190"/>
                  </a:lnTo>
                  <a:close/>
                </a:path>
                <a:path w="97790" h="326390">
                  <a:moveTo>
                    <a:pt x="39408" y="24130"/>
                  </a:moveTo>
                  <a:lnTo>
                    <a:pt x="39141" y="23749"/>
                  </a:lnTo>
                  <a:lnTo>
                    <a:pt x="38862" y="23495"/>
                  </a:lnTo>
                  <a:lnTo>
                    <a:pt x="38849" y="23876"/>
                  </a:lnTo>
                  <a:lnTo>
                    <a:pt x="39408" y="24130"/>
                  </a:lnTo>
                  <a:close/>
                </a:path>
                <a:path w="97790" h="326390">
                  <a:moveTo>
                    <a:pt x="39801" y="313778"/>
                  </a:moveTo>
                  <a:lnTo>
                    <a:pt x="39471" y="314413"/>
                  </a:lnTo>
                  <a:lnTo>
                    <a:pt x="39776" y="314413"/>
                  </a:lnTo>
                  <a:lnTo>
                    <a:pt x="39801" y="313778"/>
                  </a:lnTo>
                  <a:close/>
                </a:path>
                <a:path w="97790" h="326390">
                  <a:moveTo>
                    <a:pt x="42341" y="23368"/>
                  </a:moveTo>
                  <a:lnTo>
                    <a:pt x="42278" y="23114"/>
                  </a:lnTo>
                  <a:lnTo>
                    <a:pt x="41490" y="23114"/>
                  </a:lnTo>
                  <a:lnTo>
                    <a:pt x="41097" y="23114"/>
                  </a:lnTo>
                  <a:lnTo>
                    <a:pt x="40894" y="23368"/>
                  </a:lnTo>
                  <a:lnTo>
                    <a:pt x="41262" y="23368"/>
                  </a:lnTo>
                  <a:lnTo>
                    <a:pt x="42341" y="23368"/>
                  </a:lnTo>
                  <a:close/>
                </a:path>
                <a:path w="97790" h="326390">
                  <a:moveTo>
                    <a:pt x="42748" y="23368"/>
                  </a:moveTo>
                  <a:lnTo>
                    <a:pt x="42341" y="23368"/>
                  </a:lnTo>
                  <a:lnTo>
                    <a:pt x="42418" y="23749"/>
                  </a:lnTo>
                  <a:lnTo>
                    <a:pt x="42748" y="23368"/>
                  </a:lnTo>
                  <a:close/>
                </a:path>
                <a:path w="97790" h="326390">
                  <a:moveTo>
                    <a:pt x="42951" y="23622"/>
                  </a:moveTo>
                  <a:lnTo>
                    <a:pt x="42684" y="23749"/>
                  </a:lnTo>
                  <a:lnTo>
                    <a:pt x="42951" y="23749"/>
                  </a:lnTo>
                  <a:lnTo>
                    <a:pt x="42951" y="23622"/>
                  </a:lnTo>
                  <a:close/>
                </a:path>
                <a:path w="97790" h="326390">
                  <a:moveTo>
                    <a:pt x="44881" y="19939"/>
                  </a:moveTo>
                  <a:lnTo>
                    <a:pt x="44081" y="19558"/>
                  </a:lnTo>
                  <a:lnTo>
                    <a:pt x="44005" y="19939"/>
                  </a:lnTo>
                  <a:lnTo>
                    <a:pt x="44881" y="19939"/>
                  </a:lnTo>
                  <a:close/>
                </a:path>
                <a:path w="97790" h="326390">
                  <a:moveTo>
                    <a:pt x="45021" y="317207"/>
                  </a:moveTo>
                  <a:lnTo>
                    <a:pt x="44323" y="316941"/>
                  </a:lnTo>
                  <a:lnTo>
                    <a:pt x="43561" y="317207"/>
                  </a:lnTo>
                  <a:lnTo>
                    <a:pt x="45021" y="317207"/>
                  </a:lnTo>
                  <a:close/>
                </a:path>
                <a:path w="97790" h="326390">
                  <a:moveTo>
                    <a:pt x="45186" y="316445"/>
                  </a:moveTo>
                  <a:lnTo>
                    <a:pt x="44005" y="316445"/>
                  </a:lnTo>
                  <a:lnTo>
                    <a:pt x="44221" y="316826"/>
                  </a:lnTo>
                  <a:lnTo>
                    <a:pt x="44577" y="316826"/>
                  </a:lnTo>
                  <a:lnTo>
                    <a:pt x="45186" y="316445"/>
                  </a:lnTo>
                  <a:close/>
                </a:path>
                <a:path w="97790" h="326390">
                  <a:moveTo>
                    <a:pt x="45389" y="20320"/>
                  </a:moveTo>
                  <a:lnTo>
                    <a:pt x="45059" y="20320"/>
                  </a:lnTo>
                  <a:lnTo>
                    <a:pt x="45250" y="20574"/>
                  </a:lnTo>
                  <a:lnTo>
                    <a:pt x="45389" y="20320"/>
                  </a:lnTo>
                  <a:close/>
                </a:path>
                <a:path w="97790" h="326390">
                  <a:moveTo>
                    <a:pt x="45669" y="21539"/>
                  </a:moveTo>
                  <a:lnTo>
                    <a:pt x="45440" y="21805"/>
                  </a:lnTo>
                  <a:lnTo>
                    <a:pt x="45199" y="21971"/>
                  </a:lnTo>
                  <a:lnTo>
                    <a:pt x="45504" y="21971"/>
                  </a:lnTo>
                  <a:lnTo>
                    <a:pt x="45542" y="21780"/>
                  </a:lnTo>
                  <a:lnTo>
                    <a:pt x="45669" y="21539"/>
                  </a:lnTo>
                  <a:close/>
                </a:path>
                <a:path w="97790" h="326390">
                  <a:moveTo>
                    <a:pt x="45961" y="20320"/>
                  </a:moveTo>
                  <a:lnTo>
                    <a:pt x="45720" y="20320"/>
                  </a:lnTo>
                  <a:lnTo>
                    <a:pt x="45910" y="20574"/>
                  </a:lnTo>
                  <a:lnTo>
                    <a:pt x="45961" y="20320"/>
                  </a:lnTo>
                  <a:close/>
                </a:path>
                <a:path w="97790" h="326390">
                  <a:moveTo>
                    <a:pt x="46520" y="317207"/>
                  </a:moveTo>
                  <a:lnTo>
                    <a:pt x="46291" y="317461"/>
                  </a:lnTo>
                  <a:lnTo>
                    <a:pt x="46418" y="317588"/>
                  </a:lnTo>
                  <a:lnTo>
                    <a:pt x="46520" y="317207"/>
                  </a:lnTo>
                  <a:close/>
                </a:path>
                <a:path w="97790" h="326390">
                  <a:moveTo>
                    <a:pt x="46520" y="24130"/>
                  </a:moveTo>
                  <a:lnTo>
                    <a:pt x="46355" y="24003"/>
                  </a:lnTo>
                  <a:lnTo>
                    <a:pt x="46228" y="24130"/>
                  </a:lnTo>
                  <a:lnTo>
                    <a:pt x="46520" y="24130"/>
                  </a:lnTo>
                  <a:close/>
                </a:path>
                <a:path w="97790" h="326390">
                  <a:moveTo>
                    <a:pt x="46964" y="317588"/>
                  </a:moveTo>
                  <a:lnTo>
                    <a:pt x="46418" y="317588"/>
                  </a:lnTo>
                  <a:lnTo>
                    <a:pt x="46304" y="317969"/>
                  </a:lnTo>
                  <a:lnTo>
                    <a:pt x="46202" y="318350"/>
                  </a:lnTo>
                  <a:lnTo>
                    <a:pt x="46964" y="317588"/>
                  </a:lnTo>
                  <a:close/>
                </a:path>
                <a:path w="97790" h="326390">
                  <a:moveTo>
                    <a:pt x="47053" y="23368"/>
                  </a:moveTo>
                  <a:lnTo>
                    <a:pt x="45542" y="23368"/>
                  </a:lnTo>
                  <a:lnTo>
                    <a:pt x="46202" y="23876"/>
                  </a:lnTo>
                  <a:lnTo>
                    <a:pt x="46494" y="23876"/>
                  </a:lnTo>
                  <a:lnTo>
                    <a:pt x="46863" y="23545"/>
                  </a:lnTo>
                  <a:lnTo>
                    <a:pt x="46685" y="23495"/>
                  </a:lnTo>
                  <a:lnTo>
                    <a:pt x="46913" y="23495"/>
                  </a:lnTo>
                  <a:lnTo>
                    <a:pt x="47053" y="23368"/>
                  </a:lnTo>
                  <a:close/>
                </a:path>
                <a:path w="97790" h="326390">
                  <a:moveTo>
                    <a:pt x="48069" y="23114"/>
                  </a:moveTo>
                  <a:lnTo>
                    <a:pt x="47205" y="23114"/>
                  </a:lnTo>
                  <a:lnTo>
                    <a:pt x="47053" y="23368"/>
                  </a:lnTo>
                  <a:lnTo>
                    <a:pt x="47904" y="23368"/>
                  </a:lnTo>
                  <a:lnTo>
                    <a:pt x="48069" y="23114"/>
                  </a:lnTo>
                  <a:close/>
                </a:path>
                <a:path w="97790" h="326390">
                  <a:moveTo>
                    <a:pt x="48107" y="19558"/>
                  </a:moveTo>
                  <a:lnTo>
                    <a:pt x="47828" y="19685"/>
                  </a:lnTo>
                  <a:lnTo>
                    <a:pt x="48006" y="19685"/>
                  </a:lnTo>
                  <a:lnTo>
                    <a:pt x="48107" y="19558"/>
                  </a:lnTo>
                  <a:close/>
                </a:path>
                <a:path w="97790" h="326390">
                  <a:moveTo>
                    <a:pt x="48298" y="23114"/>
                  </a:moveTo>
                  <a:lnTo>
                    <a:pt x="48234" y="22860"/>
                  </a:lnTo>
                  <a:lnTo>
                    <a:pt x="48069" y="23114"/>
                  </a:lnTo>
                  <a:lnTo>
                    <a:pt x="48298" y="23114"/>
                  </a:lnTo>
                  <a:close/>
                </a:path>
                <a:path w="97790" h="326390">
                  <a:moveTo>
                    <a:pt x="48361" y="22733"/>
                  </a:moveTo>
                  <a:lnTo>
                    <a:pt x="48336" y="22479"/>
                  </a:lnTo>
                  <a:lnTo>
                    <a:pt x="47586" y="22479"/>
                  </a:lnTo>
                  <a:lnTo>
                    <a:pt x="47434" y="22733"/>
                  </a:lnTo>
                  <a:lnTo>
                    <a:pt x="48361" y="22733"/>
                  </a:lnTo>
                  <a:close/>
                </a:path>
                <a:path w="97790" h="326390">
                  <a:moveTo>
                    <a:pt x="48539" y="24130"/>
                  </a:moveTo>
                  <a:lnTo>
                    <a:pt x="48526" y="23876"/>
                  </a:lnTo>
                  <a:lnTo>
                    <a:pt x="48399" y="23495"/>
                  </a:lnTo>
                  <a:lnTo>
                    <a:pt x="48361" y="23368"/>
                  </a:lnTo>
                  <a:lnTo>
                    <a:pt x="47904" y="23368"/>
                  </a:lnTo>
                  <a:lnTo>
                    <a:pt x="47828" y="23495"/>
                  </a:lnTo>
                  <a:lnTo>
                    <a:pt x="47663" y="23749"/>
                  </a:lnTo>
                  <a:lnTo>
                    <a:pt x="47167" y="23622"/>
                  </a:lnTo>
                  <a:lnTo>
                    <a:pt x="47421" y="23749"/>
                  </a:lnTo>
                  <a:lnTo>
                    <a:pt x="47371" y="23876"/>
                  </a:lnTo>
                  <a:lnTo>
                    <a:pt x="47320" y="24015"/>
                  </a:lnTo>
                  <a:lnTo>
                    <a:pt x="47625" y="23876"/>
                  </a:lnTo>
                  <a:lnTo>
                    <a:pt x="47904" y="23749"/>
                  </a:lnTo>
                  <a:lnTo>
                    <a:pt x="48183" y="23609"/>
                  </a:lnTo>
                  <a:lnTo>
                    <a:pt x="48107" y="24130"/>
                  </a:lnTo>
                  <a:lnTo>
                    <a:pt x="48361" y="23977"/>
                  </a:lnTo>
                  <a:lnTo>
                    <a:pt x="48539" y="24130"/>
                  </a:lnTo>
                  <a:close/>
                </a:path>
                <a:path w="97790" h="326390">
                  <a:moveTo>
                    <a:pt x="48679" y="318858"/>
                  </a:moveTo>
                  <a:lnTo>
                    <a:pt x="48552" y="318858"/>
                  </a:lnTo>
                  <a:lnTo>
                    <a:pt x="48399" y="318858"/>
                  </a:lnTo>
                  <a:lnTo>
                    <a:pt x="48399" y="319036"/>
                  </a:lnTo>
                  <a:lnTo>
                    <a:pt x="48399" y="318858"/>
                  </a:lnTo>
                  <a:lnTo>
                    <a:pt x="48133" y="318858"/>
                  </a:lnTo>
                  <a:lnTo>
                    <a:pt x="47942" y="319024"/>
                  </a:lnTo>
                  <a:lnTo>
                    <a:pt x="47701" y="319239"/>
                  </a:lnTo>
                  <a:lnTo>
                    <a:pt x="47650" y="319506"/>
                  </a:lnTo>
                  <a:lnTo>
                    <a:pt x="48069" y="319239"/>
                  </a:lnTo>
                  <a:lnTo>
                    <a:pt x="48272" y="319112"/>
                  </a:lnTo>
                  <a:lnTo>
                    <a:pt x="47942" y="319620"/>
                  </a:lnTo>
                  <a:lnTo>
                    <a:pt x="48285" y="319328"/>
                  </a:lnTo>
                  <a:lnTo>
                    <a:pt x="48437" y="319620"/>
                  </a:lnTo>
                  <a:lnTo>
                    <a:pt x="48526" y="319239"/>
                  </a:lnTo>
                  <a:lnTo>
                    <a:pt x="48564" y="318935"/>
                  </a:lnTo>
                  <a:close/>
                </a:path>
                <a:path w="97790" h="326390">
                  <a:moveTo>
                    <a:pt x="48742" y="23368"/>
                  </a:moveTo>
                  <a:lnTo>
                    <a:pt x="48463" y="23215"/>
                  </a:lnTo>
                  <a:lnTo>
                    <a:pt x="48488" y="23368"/>
                  </a:lnTo>
                  <a:lnTo>
                    <a:pt x="48742" y="23368"/>
                  </a:lnTo>
                  <a:close/>
                </a:path>
                <a:path w="97790" h="326390">
                  <a:moveTo>
                    <a:pt x="48780" y="20574"/>
                  </a:moveTo>
                  <a:lnTo>
                    <a:pt x="48755" y="20320"/>
                  </a:lnTo>
                  <a:lnTo>
                    <a:pt x="48539" y="20320"/>
                  </a:lnTo>
                  <a:lnTo>
                    <a:pt x="48615" y="20574"/>
                  </a:lnTo>
                  <a:lnTo>
                    <a:pt x="48780" y="20574"/>
                  </a:lnTo>
                  <a:close/>
                </a:path>
                <a:path w="97790" h="326390">
                  <a:moveTo>
                    <a:pt x="49187" y="20320"/>
                  </a:moveTo>
                  <a:lnTo>
                    <a:pt x="48717" y="19939"/>
                  </a:lnTo>
                  <a:lnTo>
                    <a:pt x="48399" y="19939"/>
                  </a:lnTo>
                  <a:lnTo>
                    <a:pt x="48196" y="19685"/>
                  </a:lnTo>
                  <a:lnTo>
                    <a:pt x="48120" y="20167"/>
                  </a:lnTo>
                  <a:lnTo>
                    <a:pt x="47828" y="19685"/>
                  </a:lnTo>
                  <a:lnTo>
                    <a:pt x="47459" y="19685"/>
                  </a:lnTo>
                  <a:lnTo>
                    <a:pt x="47332" y="19304"/>
                  </a:lnTo>
                  <a:lnTo>
                    <a:pt x="47167" y="19177"/>
                  </a:lnTo>
                  <a:lnTo>
                    <a:pt x="47091" y="19304"/>
                  </a:lnTo>
                  <a:lnTo>
                    <a:pt x="46850" y="19685"/>
                  </a:lnTo>
                  <a:lnTo>
                    <a:pt x="46723" y="19558"/>
                  </a:lnTo>
                  <a:lnTo>
                    <a:pt x="46888" y="19304"/>
                  </a:lnTo>
                  <a:lnTo>
                    <a:pt x="46647" y="19304"/>
                  </a:lnTo>
                  <a:lnTo>
                    <a:pt x="46609" y="19177"/>
                  </a:lnTo>
                  <a:lnTo>
                    <a:pt x="46926" y="18923"/>
                  </a:lnTo>
                  <a:lnTo>
                    <a:pt x="46240" y="18923"/>
                  </a:lnTo>
                  <a:lnTo>
                    <a:pt x="46113" y="19558"/>
                  </a:lnTo>
                  <a:lnTo>
                    <a:pt x="46037" y="19939"/>
                  </a:lnTo>
                  <a:lnTo>
                    <a:pt x="45707" y="19939"/>
                  </a:lnTo>
                  <a:lnTo>
                    <a:pt x="44881" y="19939"/>
                  </a:lnTo>
                  <a:lnTo>
                    <a:pt x="45224" y="20116"/>
                  </a:lnTo>
                  <a:lnTo>
                    <a:pt x="45402" y="20193"/>
                  </a:lnTo>
                  <a:lnTo>
                    <a:pt x="45389" y="20320"/>
                  </a:lnTo>
                  <a:lnTo>
                    <a:pt x="45720" y="20320"/>
                  </a:lnTo>
                  <a:lnTo>
                    <a:pt x="45631" y="20193"/>
                  </a:lnTo>
                  <a:lnTo>
                    <a:pt x="45986" y="20193"/>
                  </a:lnTo>
                  <a:lnTo>
                    <a:pt x="45961" y="20320"/>
                  </a:lnTo>
                  <a:lnTo>
                    <a:pt x="48107" y="20320"/>
                  </a:lnTo>
                  <a:lnTo>
                    <a:pt x="48539" y="20320"/>
                  </a:lnTo>
                  <a:lnTo>
                    <a:pt x="48488" y="20193"/>
                  </a:lnTo>
                  <a:lnTo>
                    <a:pt x="48742" y="20193"/>
                  </a:lnTo>
                  <a:lnTo>
                    <a:pt x="48755" y="20320"/>
                  </a:lnTo>
                  <a:lnTo>
                    <a:pt x="49187" y="20320"/>
                  </a:lnTo>
                  <a:close/>
                </a:path>
                <a:path w="97790" h="326390">
                  <a:moveTo>
                    <a:pt x="49555" y="23749"/>
                  </a:moveTo>
                  <a:lnTo>
                    <a:pt x="49276" y="23622"/>
                  </a:lnTo>
                  <a:lnTo>
                    <a:pt x="49098" y="23749"/>
                  </a:lnTo>
                  <a:lnTo>
                    <a:pt x="49555" y="23749"/>
                  </a:lnTo>
                  <a:close/>
                </a:path>
                <a:path w="97790" h="326390">
                  <a:moveTo>
                    <a:pt x="49657" y="23368"/>
                  </a:moveTo>
                  <a:lnTo>
                    <a:pt x="48742" y="23368"/>
                  </a:lnTo>
                  <a:lnTo>
                    <a:pt x="49009" y="23495"/>
                  </a:lnTo>
                  <a:lnTo>
                    <a:pt x="49466" y="23495"/>
                  </a:lnTo>
                  <a:lnTo>
                    <a:pt x="49657" y="23368"/>
                  </a:lnTo>
                  <a:close/>
                </a:path>
                <a:path w="97790" h="326390">
                  <a:moveTo>
                    <a:pt x="49682" y="23876"/>
                  </a:moveTo>
                  <a:lnTo>
                    <a:pt x="49555" y="23876"/>
                  </a:lnTo>
                  <a:lnTo>
                    <a:pt x="49123" y="23876"/>
                  </a:lnTo>
                  <a:lnTo>
                    <a:pt x="49568" y="24765"/>
                  </a:lnTo>
                  <a:lnTo>
                    <a:pt x="49555" y="24015"/>
                  </a:lnTo>
                  <a:lnTo>
                    <a:pt x="49682" y="23876"/>
                  </a:lnTo>
                  <a:close/>
                </a:path>
                <a:path w="97790" h="326390">
                  <a:moveTo>
                    <a:pt x="49809" y="22733"/>
                  </a:moveTo>
                  <a:lnTo>
                    <a:pt x="48361" y="22733"/>
                  </a:lnTo>
                  <a:lnTo>
                    <a:pt x="48387" y="23114"/>
                  </a:lnTo>
                  <a:lnTo>
                    <a:pt x="49771" y="23114"/>
                  </a:lnTo>
                  <a:lnTo>
                    <a:pt x="49809" y="22733"/>
                  </a:lnTo>
                  <a:close/>
                </a:path>
                <a:path w="97790" h="326390">
                  <a:moveTo>
                    <a:pt x="50622" y="23368"/>
                  </a:moveTo>
                  <a:lnTo>
                    <a:pt x="50342" y="23241"/>
                  </a:lnTo>
                  <a:lnTo>
                    <a:pt x="50088" y="23139"/>
                  </a:lnTo>
                  <a:lnTo>
                    <a:pt x="49771" y="23114"/>
                  </a:lnTo>
                  <a:lnTo>
                    <a:pt x="49733" y="23368"/>
                  </a:lnTo>
                  <a:lnTo>
                    <a:pt x="50203" y="23368"/>
                  </a:lnTo>
                  <a:lnTo>
                    <a:pt x="50622" y="23368"/>
                  </a:lnTo>
                  <a:close/>
                </a:path>
                <a:path w="97790" h="326390">
                  <a:moveTo>
                    <a:pt x="51308" y="20320"/>
                  </a:moveTo>
                  <a:lnTo>
                    <a:pt x="49187" y="20320"/>
                  </a:lnTo>
                  <a:lnTo>
                    <a:pt x="49504" y="20574"/>
                  </a:lnTo>
                  <a:lnTo>
                    <a:pt x="50558" y="20574"/>
                  </a:lnTo>
                  <a:lnTo>
                    <a:pt x="51308" y="20320"/>
                  </a:lnTo>
                  <a:close/>
                </a:path>
                <a:path w="97790" h="326390">
                  <a:moveTo>
                    <a:pt x="51752" y="20320"/>
                  </a:moveTo>
                  <a:lnTo>
                    <a:pt x="51689" y="20193"/>
                  </a:lnTo>
                  <a:lnTo>
                    <a:pt x="51308" y="20320"/>
                  </a:lnTo>
                  <a:lnTo>
                    <a:pt x="51752" y="20320"/>
                  </a:lnTo>
                  <a:close/>
                </a:path>
                <a:path w="97790" h="326390">
                  <a:moveTo>
                    <a:pt x="52908" y="23368"/>
                  </a:moveTo>
                  <a:lnTo>
                    <a:pt x="50622" y="23368"/>
                  </a:lnTo>
                  <a:lnTo>
                    <a:pt x="50914" y="23495"/>
                  </a:lnTo>
                  <a:lnTo>
                    <a:pt x="50800" y="23749"/>
                  </a:lnTo>
                  <a:lnTo>
                    <a:pt x="50749" y="23876"/>
                  </a:lnTo>
                  <a:lnTo>
                    <a:pt x="52819" y="23876"/>
                  </a:lnTo>
                  <a:lnTo>
                    <a:pt x="52908" y="23368"/>
                  </a:lnTo>
                  <a:close/>
                </a:path>
                <a:path w="97790" h="326390">
                  <a:moveTo>
                    <a:pt x="53149" y="20701"/>
                  </a:moveTo>
                  <a:lnTo>
                    <a:pt x="52793" y="20701"/>
                  </a:lnTo>
                  <a:lnTo>
                    <a:pt x="52768" y="20955"/>
                  </a:lnTo>
                  <a:lnTo>
                    <a:pt x="52946" y="20955"/>
                  </a:lnTo>
                  <a:lnTo>
                    <a:pt x="53149" y="20701"/>
                  </a:lnTo>
                  <a:close/>
                </a:path>
                <a:path w="97790" h="326390">
                  <a:moveTo>
                    <a:pt x="53162" y="23368"/>
                  </a:moveTo>
                  <a:lnTo>
                    <a:pt x="52908" y="23368"/>
                  </a:lnTo>
                  <a:lnTo>
                    <a:pt x="52946" y="23876"/>
                  </a:lnTo>
                  <a:lnTo>
                    <a:pt x="52997" y="23749"/>
                  </a:lnTo>
                  <a:lnTo>
                    <a:pt x="53111" y="23495"/>
                  </a:lnTo>
                  <a:lnTo>
                    <a:pt x="53162" y="23368"/>
                  </a:lnTo>
                  <a:close/>
                </a:path>
                <a:path w="97790" h="326390">
                  <a:moveTo>
                    <a:pt x="53416" y="20701"/>
                  </a:moveTo>
                  <a:lnTo>
                    <a:pt x="53263" y="20701"/>
                  </a:lnTo>
                  <a:lnTo>
                    <a:pt x="53187" y="20955"/>
                  </a:lnTo>
                  <a:lnTo>
                    <a:pt x="53416" y="20701"/>
                  </a:lnTo>
                  <a:close/>
                </a:path>
                <a:path w="97790" h="326390">
                  <a:moveTo>
                    <a:pt x="53441" y="22733"/>
                  </a:moveTo>
                  <a:lnTo>
                    <a:pt x="49809" y="22733"/>
                  </a:lnTo>
                  <a:lnTo>
                    <a:pt x="49898" y="22860"/>
                  </a:lnTo>
                  <a:lnTo>
                    <a:pt x="50088" y="23114"/>
                  </a:lnTo>
                  <a:lnTo>
                    <a:pt x="50482" y="23114"/>
                  </a:lnTo>
                  <a:lnTo>
                    <a:pt x="53276" y="23114"/>
                  </a:lnTo>
                  <a:lnTo>
                    <a:pt x="53378" y="22860"/>
                  </a:lnTo>
                  <a:lnTo>
                    <a:pt x="53441" y="22733"/>
                  </a:lnTo>
                  <a:close/>
                </a:path>
                <a:path w="97790" h="326390">
                  <a:moveTo>
                    <a:pt x="53759" y="20320"/>
                  </a:moveTo>
                  <a:lnTo>
                    <a:pt x="53454" y="20320"/>
                  </a:lnTo>
                  <a:lnTo>
                    <a:pt x="53352" y="20447"/>
                  </a:lnTo>
                  <a:lnTo>
                    <a:pt x="53390" y="20320"/>
                  </a:lnTo>
                  <a:lnTo>
                    <a:pt x="51752" y="20320"/>
                  </a:lnTo>
                  <a:lnTo>
                    <a:pt x="51904" y="20574"/>
                  </a:lnTo>
                  <a:lnTo>
                    <a:pt x="53251" y="20574"/>
                  </a:lnTo>
                  <a:lnTo>
                    <a:pt x="53530" y="20574"/>
                  </a:lnTo>
                  <a:lnTo>
                    <a:pt x="53759" y="20320"/>
                  </a:lnTo>
                  <a:close/>
                </a:path>
                <a:path w="97790" h="326390">
                  <a:moveTo>
                    <a:pt x="54089" y="22733"/>
                  </a:moveTo>
                  <a:lnTo>
                    <a:pt x="54025" y="22479"/>
                  </a:lnTo>
                  <a:lnTo>
                    <a:pt x="53543" y="22479"/>
                  </a:lnTo>
                  <a:lnTo>
                    <a:pt x="53441" y="22733"/>
                  </a:lnTo>
                  <a:lnTo>
                    <a:pt x="54089" y="22733"/>
                  </a:lnTo>
                  <a:close/>
                </a:path>
                <a:path w="97790" h="326390">
                  <a:moveTo>
                    <a:pt x="54317" y="20701"/>
                  </a:moveTo>
                  <a:lnTo>
                    <a:pt x="53594" y="20701"/>
                  </a:lnTo>
                  <a:lnTo>
                    <a:pt x="53721" y="20955"/>
                  </a:lnTo>
                  <a:lnTo>
                    <a:pt x="54190" y="20955"/>
                  </a:lnTo>
                  <a:lnTo>
                    <a:pt x="54317" y="20701"/>
                  </a:lnTo>
                  <a:close/>
                </a:path>
                <a:path w="97790" h="326390">
                  <a:moveTo>
                    <a:pt x="54533" y="24257"/>
                  </a:moveTo>
                  <a:lnTo>
                    <a:pt x="54406" y="23876"/>
                  </a:lnTo>
                  <a:lnTo>
                    <a:pt x="53949" y="24257"/>
                  </a:lnTo>
                  <a:lnTo>
                    <a:pt x="53797" y="24257"/>
                  </a:lnTo>
                  <a:lnTo>
                    <a:pt x="54203" y="24511"/>
                  </a:lnTo>
                  <a:lnTo>
                    <a:pt x="54533" y="24257"/>
                  </a:lnTo>
                  <a:close/>
                </a:path>
                <a:path w="97790" h="326390">
                  <a:moveTo>
                    <a:pt x="55181" y="20701"/>
                  </a:moveTo>
                  <a:lnTo>
                    <a:pt x="54813" y="20701"/>
                  </a:lnTo>
                  <a:lnTo>
                    <a:pt x="54495" y="20701"/>
                  </a:lnTo>
                  <a:lnTo>
                    <a:pt x="54381" y="20574"/>
                  </a:lnTo>
                  <a:lnTo>
                    <a:pt x="54317" y="20701"/>
                  </a:lnTo>
                  <a:lnTo>
                    <a:pt x="54533" y="20777"/>
                  </a:lnTo>
                  <a:lnTo>
                    <a:pt x="54648" y="20955"/>
                  </a:lnTo>
                  <a:lnTo>
                    <a:pt x="54724" y="20828"/>
                  </a:lnTo>
                  <a:lnTo>
                    <a:pt x="55156" y="20955"/>
                  </a:lnTo>
                  <a:lnTo>
                    <a:pt x="55181" y="20701"/>
                  </a:lnTo>
                  <a:close/>
                </a:path>
                <a:path w="97790" h="326390">
                  <a:moveTo>
                    <a:pt x="55219" y="20320"/>
                  </a:moveTo>
                  <a:lnTo>
                    <a:pt x="54508" y="20320"/>
                  </a:lnTo>
                  <a:lnTo>
                    <a:pt x="54444" y="20447"/>
                  </a:lnTo>
                  <a:lnTo>
                    <a:pt x="54419" y="20320"/>
                  </a:lnTo>
                  <a:lnTo>
                    <a:pt x="53809" y="20320"/>
                  </a:lnTo>
                  <a:lnTo>
                    <a:pt x="53670" y="20574"/>
                  </a:lnTo>
                  <a:lnTo>
                    <a:pt x="54381" y="20574"/>
                  </a:lnTo>
                  <a:lnTo>
                    <a:pt x="55194" y="20574"/>
                  </a:lnTo>
                  <a:lnTo>
                    <a:pt x="55219" y="20320"/>
                  </a:lnTo>
                  <a:close/>
                </a:path>
                <a:path w="97790" h="326390">
                  <a:moveTo>
                    <a:pt x="55460" y="323392"/>
                  </a:moveTo>
                  <a:lnTo>
                    <a:pt x="55181" y="323761"/>
                  </a:lnTo>
                  <a:lnTo>
                    <a:pt x="55422" y="323875"/>
                  </a:lnTo>
                  <a:lnTo>
                    <a:pt x="55384" y="323596"/>
                  </a:lnTo>
                  <a:lnTo>
                    <a:pt x="55460" y="323392"/>
                  </a:lnTo>
                  <a:close/>
                </a:path>
                <a:path w="97790" h="326390">
                  <a:moveTo>
                    <a:pt x="56159" y="19939"/>
                  </a:moveTo>
                  <a:lnTo>
                    <a:pt x="48717" y="19939"/>
                  </a:lnTo>
                  <a:lnTo>
                    <a:pt x="49034" y="20193"/>
                  </a:lnTo>
                  <a:lnTo>
                    <a:pt x="51689" y="20193"/>
                  </a:lnTo>
                  <a:lnTo>
                    <a:pt x="56070" y="20193"/>
                  </a:lnTo>
                  <a:lnTo>
                    <a:pt x="56159" y="19939"/>
                  </a:lnTo>
                  <a:close/>
                </a:path>
                <a:path w="97790" h="326390">
                  <a:moveTo>
                    <a:pt x="56400" y="20701"/>
                  </a:moveTo>
                  <a:lnTo>
                    <a:pt x="56362" y="20574"/>
                  </a:lnTo>
                  <a:lnTo>
                    <a:pt x="55194" y="20574"/>
                  </a:lnTo>
                  <a:lnTo>
                    <a:pt x="55181" y="20701"/>
                  </a:lnTo>
                  <a:lnTo>
                    <a:pt x="56400" y="20701"/>
                  </a:lnTo>
                  <a:close/>
                </a:path>
                <a:path w="97790" h="326390">
                  <a:moveTo>
                    <a:pt x="56502" y="20320"/>
                  </a:moveTo>
                  <a:lnTo>
                    <a:pt x="56273" y="20320"/>
                  </a:lnTo>
                  <a:lnTo>
                    <a:pt x="56438" y="20574"/>
                  </a:lnTo>
                  <a:lnTo>
                    <a:pt x="56502" y="20320"/>
                  </a:lnTo>
                  <a:close/>
                </a:path>
                <a:path w="97790" h="326390">
                  <a:moveTo>
                    <a:pt x="57442" y="23114"/>
                  </a:moveTo>
                  <a:lnTo>
                    <a:pt x="57416" y="22860"/>
                  </a:lnTo>
                  <a:lnTo>
                    <a:pt x="57404" y="22733"/>
                  </a:lnTo>
                  <a:lnTo>
                    <a:pt x="56159" y="22733"/>
                  </a:lnTo>
                  <a:lnTo>
                    <a:pt x="56159" y="22860"/>
                  </a:lnTo>
                  <a:lnTo>
                    <a:pt x="56045" y="23037"/>
                  </a:lnTo>
                  <a:lnTo>
                    <a:pt x="56134" y="22860"/>
                  </a:lnTo>
                  <a:lnTo>
                    <a:pt x="56159" y="22733"/>
                  </a:lnTo>
                  <a:lnTo>
                    <a:pt x="54089" y="22733"/>
                  </a:lnTo>
                  <a:lnTo>
                    <a:pt x="54190" y="23114"/>
                  </a:lnTo>
                  <a:lnTo>
                    <a:pt x="53606" y="23114"/>
                  </a:lnTo>
                  <a:lnTo>
                    <a:pt x="53276" y="23114"/>
                  </a:lnTo>
                  <a:lnTo>
                    <a:pt x="53162" y="23368"/>
                  </a:lnTo>
                  <a:lnTo>
                    <a:pt x="53505" y="23368"/>
                  </a:lnTo>
                  <a:lnTo>
                    <a:pt x="53225" y="24625"/>
                  </a:lnTo>
                  <a:lnTo>
                    <a:pt x="53467" y="24104"/>
                  </a:lnTo>
                  <a:lnTo>
                    <a:pt x="53632" y="24142"/>
                  </a:lnTo>
                  <a:lnTo>
                    <a:pt x="53797" y="24257"/>
                  </a:lnTo>
                  <a:lnTo>
                    <a:pt x="53644" y="23368"/>
                  </a:lnTo>
                  <a:lnTo>
                    <a:pt x="54038" y="23368"/>
                  </a:lnTo>
                  <a:lnTo>
                    <a:pt x="54241" y="23368"/>
                  </a:lnTo>
                  <a:lnTo>
                    <a:pt x="54495" y="23368"/>
                  </a:lnTo>
                  <a:lnTo>
                    <a:pt x="54559" y="23495"/>
                  </a:lnTo>
                  <a:lnTo>
                    <a:pt x="54737" y="23749"/>
                  </a:lnTo>
                  <a:lnTo>
                    <a:pt x="55219" y="24130"/>
                  </a:lnTo>
                  <a:lnTo>
                    <a:pt x="55181" y="23114"/>
                  </a:lnTo>
                  <a:lnTo>
                    <a:pt x="55181" y="22860"/>
                  </a:lnTo>
                  <a:lnTo>
                    <a:pt x="55448" y="22860"/>
                  </a:lnTo>
                  <a:lnTo>
                    <a:pt x="55460" y="23114"/>
                  </a:lnTo>
                  <a:lnTo>
                    <a:pt x="55181" y="23114"/>
                  </a:lnTo>
                  <a:lnTo>
                    <a:pt x="55194" y="23368"/>
                  </a:lnTo>
                  <a:lnTo>
                    <a:pt x="55486" y="23368"/>
                  </a:lnTo>
                  <a:lnTo>
                    <a:pt x="55549" y="24130"/>
                  </a:lnTo>
                  <a:lnTo>
                    <a:pt x="55664" y="23876"/>
                  </a:lnTo>
                  <a:lnTo>
                    <a:pt x="55714" y="23749"/>
                  </a:lnTo>
                  <a:lnTo>
                    <a:pt x="55841" y="23495"/>
                  </a:lnTo>
                  <a:lnTo>
                    <a:pt x="55880" y="23114"/>
                  </a:lnTo>
                  <a:lnTo>
                    <a:pt x="56007" y="23114"/>
                  </a:lnTo>
                  <a:lnTo>
                    <a:pt x="57442" y="23114"/>
                  </a:lnTo>
                  <a:close/>
                </a:path>
                <a:path w="97790" h="326390">
                  <a:moveTo>
                    <a:pt x="57734" y="324700"/>
                  </a:moveTo>
                  <a:lnTo>
                    <a:pt x="57505" y="324319"/>
                  </a:lnTo>
                  <a:lnTo>
                    <a:pt x="57581" y="324700"/>
                  </a:lnTo>
                  <a:lnTo>
                    <a:pt x="57734" y="324700"/>
                  </a:lnTo>
                  <a:close/>
                </a:path>
                <a:path w="97790" h="326390">
                  <a:moveTo>
                    <a:pt x="57734" y="19583"/>
                  </a:moveTo>
                  <a:lnTo>
                    <a:pt x="57416" y="19177"/>
                  </a:lnTo>
                  <a:lnTo>
                    <a:pt x="57124" y="18656"/>
                  </a:lnTo>
                  <a:lnTo>
                    <a:pt x="57213" y="19100"/>
                  </a:lnTo>
                  <a:lnTo>
                    <a:pt x="57327" y="19545"/>
                  </a:lnTo>
                  <a:lnTo>
                    <a:pt x="57492" y="19469"/>
                  </a:lnTo>
                  <a:lnTo>
                    <a:pt x="57619" y="19507"/>
                  </a:lnTo>
                  <a:close/>
                </a:path>
                <a:path w="97790" h="326390">
                  <a:moveTo>
                    <a:pt x="58077" y="23114"/>
                  </a:moveTo>
                  <a:lnTo>
                    <a:pt x="57442" y="23114"/>
                  </a:lnTo>
                  <a:lnTo>
                    <a:pt x="57467" y="23368"/>
                  </a:lnTo>
                  <a:lnTo>
                    <a:pt x="58051" y="23368"/>
                  </a:lnTo>
                  <a:lnTo>
                    <a:pt x="58077" y="23114"/>
                  </a:lnTo>
                  <a:close/>
                </a:path>
                <a:path w="97790" h="326390">
                  <a:moveTo>
                    <a:pt x="58127" y="22479"/>
                  </a:moveTo>
                  <a:lnTo>
                    <a:pt x="57378" y="22479"/>
                  </a:lnTo>
                  <a:lnTo>
                    <a:pt x="57404" y="22733"/>
                  </a:lnTo>
                  <a:lnTo>
                    <a:pt x="58115" y="22733"/>
                  </a:lnTo>
                  <a:lnTo>
                    <a:pt x="58127" y="22479"/>
                  </a:lnTo>
                  <a:close/>
                </a:path>
                <a:path w="97790" h="326390">
                  <a:moveTo>
                    <a:pt x="58521" y="23368"/>
                  </a:moveTo>
                  <a:lnTo>
                    <a:pt x="58051" y="23368"/>
                  </a:lnTo>
                  <a:lnTo>
                    <a:pt x="58026" y="23749"/>
                  </a:lnTo>
                  <a:lnTo>
                    <a:pt x="58432" y="23876"/>
                  </a:lnTo>
                  <a:lnTo>
                    <a:pt x="58521" y="23368"/>
                  </a:lnTo>
                  <a:close/>
                </a:path>
                <a:path w="97790" h="326390">
                  <a:moveTo>
                    <a:pt x="58648" y="22733"/>
                  </a:moveTo>
                  <a:lnTo>
                    <a:pt x="58115" y="22733"/>
                  </a:lnTo>
                  <a:lnTo>
                    <a:pt x="58077" y="23114"/>
                  </a:lnTo>
                  <a:lnTo>
                    <a:pt x="58572" y="23114"/>
                  </a:lnTo>
                  <a:lnTo>
                    <a:pt x="58648" y="22733"/>
                  </a:lnTo>
                  <a:close/>
                </a:path>
                <a:path w="97790" h="326390">
                  <a:moveTo>
                    <a:pt x="58953" y="24384"/>
                  </a:moveTo>
                  <a:lnTo>
                    <a:pt x="58508" y="24511"/>
                  </a:lnTo>
                  <a:lnTo>
                    <a:pt x="58750" y="24511"/>
                  </a:lnTo>
                  <a:lnTo>
                    <a:pt x="58953" y="24384"/>
                  </a:lnTo>
                  <a:close/>
                </a:path>
                <a:path w="97790" h="326390">
                  <a:moveTo>
                    <a:pt x="59410" y="20574"/>
                  </a:moveTo>
                  <a:lnTo>
                    <a:pt x="59169" y="20574"/>
                  </a:lnTo>
                  <a:lnTo>
                    <a:pt x="56438" y="20574"/>
                  </a:lnTo>
                  <a:lnTo>
                    <a:pt x="56400" y="20701"/>
                  </a:lnTo>
                  <a:lnTo>
                    <a:pt x="59296" y="20701"/>
                  </a:lnTo>
                  <a:lnTo>
                    <a:pt x="59410" y="20574"/>
                  </a:lnTo>
                  <a:close/>
                </a:path>
                <a:path w="97790" h="326390">
                  <a:moveTo>
                    <a:pt x="59537" y="22479"/>
                  </a:moveTo>
                  <a:lnTo>
                    <a:pt x="58686" y="22479"/>
                  </a:lnTo>
                  <a:lnTo>
                    <a:pt x="58648" y="22733"/>
                  </a:lnTo>
                  <a:lnTo>
                    <a:pt x="59448" y="22733"/>
                  </a:lnTo>
                  <a:lnTo>
                    <a:pt x="59537" y="22479"/>
                  </a:lnTo>
                  <a:close/>
                </a:path>
                <a:path w="97790" h="326390">
                  <a:moveTo>
                    <a:pt x="59639" y="20320"/>
                  </a:moveTo>
                  <a:lnTo>
                    <a:pt x="59410" y="20574"/>
                  </a:lnTo>
                  <a:lnTo>
                    <a:pt x="59575" y="20574"/>
                  </a:lnTo>
                  <a:lnTo>
                    <a:pt x="59639" y="20320"/>
                  </a:lnTo>
                  <a:close/>
                </a:path>
                <a:path w="97790" h="326390">
                  <a:moveTo>
                    <a:pt x="60071" y="20701"/>
                  </a:moveTo>
                  <a:lnTo>
                    <a:pt x="59804" y="20701"/>
                  </a:lnTo>
                  <a:lnTo>
                    <a:pt x="59905" y="20574"/>
                  </a:lnTo>
                  <a:lnTo>
                    <a:pt x="59575" y="20574"/>
                  </a:lnTo>
                  <a:lnTo>
                    <a:pt x="59639" y="20701"/>
                  </a:lnTo>
                  <a:lnTo>
                    <a:pt x="59296" y="20701"/>
                  </a:lnTo>
                  <a:lnTo>
                    <a:pt x="59067" y="20955"/>
                  </a:lnTo>
                  <a:lnTo>
                    <a:pt x="59575" y="20955"/>
                  </a:lnTo>
                  <a:lnTo>
                    <a:pt x="59677" y="20828"/>
                  </a:lnTo>
                  <a:lnTo>
                    <a:pt x="59575" y="20955"/>
                  </a:lnTo>
                  <a:lnTo>
                    <a:pt x="59740" y="20955"/>
                  </a:lnTo>
                  <a:lnTo>
                    <a:pt x="60020" y="20955"/>
                  </a:lnTo>
                  <a:lnTo>
                    <a:pt x="60071" y="20701"/>
                  </a:lnTo>
                  <a:close/>
                </a:path>
                <a:path w="97790" h="326390">
                  <a:moveTo>
                    <a:pt x="60134" y="20320"/>
                  </a:moveTo>
                  <a:lnTo>
                    <a:pt x="59905" y="20574"/>
                  </a:lnTo>
                  <a:lnTo>
                    <a:pt x="60083" y="20574"/>
                  </a:lnTo>
                  <a:lnTo>
                    <a:pt x="60134" y="20320"/>
                  </a:lnTo>
                  <a:close/>
                </a:path>
                <a:path w="97790" h="326390">
                  <a:moveTo>
                    <a:pt x="60820" y="24130"/>
                  </a:moveTo>
                  <a:lnTo>
                    <a:pt x="60744" y="23749"/>
                  </a:lnTo>
                  <a:lnTo>
                    <a:pt x="60706" y="23495"/>
                  </a:lnTo>
                  <a:lnTo>
                    <a:pt x="60274" y="23876"/>
                  </a:lnTo>
                  <a:lnTo>
                    <a:pt x="59969" y="23876"/>
                  </a:lnTo>
                  <a:lnTo>
                    <a:pt x="59969" y="24130"/>
                  </a:lnTo>
                  <a:lnTo>
                    <a:pt x="59829" y="24257"/>
                  </a:lnTo>
                  <a:lnTo>
                    <a:pt x="59664" y="24257"/>
                  </a:lnTo>
                  <a:lnTo>
                    <a:pt x="59639" y="24130"/>
                  </a:lnTo>
                  <a:lnTo>
                    <a:pt x="59969" y="24130"/>
                  </a:lnTo>
                  <a:lnTo>
                    <a:pt x="59969" y="23876"/>
                  </a:lnTo>
                  <a:lnTo>
                    <a:pt x="59588" y="23876"/>
                  </a:lnTo>
                  <a:lnTo>
                    <a:pt x="59715" y="23368"/>
                  </a:lnTo>
                  <a:lnTo>
                    <a:pt x="59804" y="23114"/>
                  </a:lnTo>
                  <a:lnTo>
                    <a:pt x="59905" y="22860"/>
                  </a:lnTo>
                  <a:lnTo>
                    <a:pt x="59956" y="22733"/>
                  </a:lnTo>
                  <a:lnTo>
                    <a:pt x="59448" y="22733"/>
                  </a:lnTo>
                  <a:lnTo>
                    <a:pt x="59410" y="22860"/>
                  </a:lnTo>
                  <a:lnTo>
                    <a:pt x="59321" y="23114"/>
                  </a:lnTo>
                  <a:lnTo>
                    <a:pt x="58572" y="23114"/>
                  </a:lnTo>
                  <a:lnTo>
                    <a:pt x="58521" y="23368"/>
                  </a:lnTo>
                  <a:lnTo>
                    <a:pt x="59207" y="23368"/>
                  </a:lnTo>
                  <a:lnTo>
                    <a:pt x="59131" y="23495"/>
                  </a:lnTo>
                  <a:lnTo>
                    <a:pt x="58915" y="23876"/>
                  </a:lnTo>
                  <a:lnTo>
                    <a:pt x="58674" y="23876"/>
                  </a:lnTo>
                  <a:lnTo>
                    <a:pt x="58432" y="23876"/>
                  </a:lnTo>
                  <a:lnTo>
                    <a:pt x="57505" y="23876"/>
                  </a:lnTo>
                  <a:lnTo>
                    <a:pt x="57467" y="23368"/>
                  </a:lnTo>
                  <a:lnTo>
                    <a:pt x="55930" y="23368"/>
                  </a:lnTo>
                  <a:lnTo>
                    <a:pt x="56045" y="23876"/>
                  </a:lnTo>
                  <a:lnTo>
                    <a:pt x="55905" y="23876"/>
                  </a:lnTo>
                  <a:lnTo>
                    <a:pt x="56045" y="23901"/>
                  </a:lnTo>
                  <a:lnTo>
                    <a:pt x="56095" y="24130"/>
                  </a:lnTo>
                  <a:lnTo>
                    <a:pt x="57048" y="24257"/>
                  </a:lnTo>
                  <a:lnTo>
                    <a:pt x="56883" y="24130"/>
                  </a:lnTo>
                  <a:lnTo>
                    <a:pt x="56718" y="24015"/>
                  </a:lnTo>
                  <a:lnTo>
                    <a:pt x="57531" y="24130"/>
                  </a:lnTo>
                  <a:lnTo>
                    <a:pt x="58762" y="24130"/>
                  </a:lnTo>
                  <a:lnTo>
                    <a:pt x="58991" y="24130"/>
                  </a:lnTo>
                  <a:lnTo>
                    <a:pt x="59156" y="24257"/>
                  </a:lnTo>
                  <a:lnTo>
                    <a:pt x="59397" y="24257"/>
                  </a:lnTo>
                  <a:lnTo>
                    <a:pt x="59537" y="24511"/>
                  </a:lnTo>
                  <a:lnTo>
                    <a:pt x="59715" y="24511"/>
                  </a:lnTo>
                  <a:lnTo>
                    <a:pt x="59194" y="24765"/>
                  </a:lnTo>
                  <a:lnTo>
                    <a:pt x="60134" y="24892"/>
                  </a:lnTo>
                  <a:lnTo>
                    <a:pt x="60007" y="24257"/>
                  </a:lnTo>
                  <a:lnTo>
                    <a:pt x="60820" y="24130"/>
                  </a:lnTo>
                  <a:close/>
                </a:path>
                <a:path w="97790" h="326390">
                  <a:moveTo>
                    <a:pt x="60845" y="22733"/>
                  </a:moveTo>
                  <a:lnTo>
                    <a:pt x="60833" y="22479"/>
                  </a:lnTo>
                  <a:lnTo>
                    <a:pt x="60045" y="22479"/>
                  </a:lnTo>
                  <a:lnTo>
                    <a:pt x="59956" y="22733"/>
                  </a:lnTo>
                  <a:lnTo>
                    <a:pt x="60845" y="22733"/>
                  </a:lnTo>
                  <a:close/>
                </a:path>
                <a:path w="97790" h="326390">
                  <a:moveTo>
                    <a:pt x="61633" y="324319"/>
                  </a:moveTo>
                  <a:lnTo>
                    <a:pt x="61353" y="324319"/>
                  </a:lnTo>
                  <a:lnTo>
                    <a:pt x="61379" y="325589"/>
                  </a:lnTo>
                  <a:lnTo>
                    <a:pt x="61633" y="324319"/>
                  </a:lnTo>
                  <a:close/>
                </a:path>
                <a:path w="97790" h="326390">
                  <a:moveTo>
                    <a:pt x="61823" y="23749"/>
                  </a:moveTo>
                  <a:lnTo>
                    <a:pt x="61429" y="23749"/>
                  </a:lnTo>
                  <a:lnTo>
                    <a:pt x="61353" y="23876"/>
                  </a:lnTo>
                  <a:lnTo>
                    <a:pt x="60782" y="23876"/>
                  </a:lnTo>
                  <a:lnTo>
                    <a:pt x="60820" y="24130"/>
                  </a:lnTo>
                  <a:lnTo>
                    <a:pt x="61798" y="24130"/>
                  </a:lnTo>
                  <a:lnTo>
                    <a:pt x="61823" y="23749"/>
                  </a:lnTo>
                  <a:close/>
                </a:path>
                <a:path w="97790" h="326390">
                  <a:moveTo>
                    <a:pt x="62217" y="20574"/>
                  </a:moveTo>
                  <a:lnTo>
                    <a:pt x="60083" y="20574"/>
                  </a:lnTo>
                  <a:lnTo>
                    <a:pt x="60071" y="20701"/>
                  </a:lnTo>
                  <a:lnTo>
                    <a:pt x="62204" y="20701"/>
                  </a:lnTo>
                  <a:lnTo>
                    <a:pt x="62217" y="20574"/>
                  </a:lnTo>
                  <a:close/>
                </a:path>
                <a:path w="97790" h="326390">
                  <a:moveTo>
                    <a:pt x="62230" y="325589"/>
                  </a:moveTo>
                  <a:lnTo>
                    <a:pt x="61785" y="324700"/>
                  </a:lnTo>
                  <a:lnTo>
                    <a:pt x="61823" y="325589"/>
                  </a:lnTo>
                  <a:lnTo>
                    <a:pt x="61836" y="325843"/>
                  </a:lnTo>
                  <a:lnTo>
                    <a:pt x="62128" y="325589"/>
                  </a:lnTo>
                  <a:close/>
                </a:path>
                <a:path w="97790" h="326390">
                  <a:moveTo>
                    <a:pt x="62852" y="23495"/>
                  </a:moveTo>
                  <a:lnTo>
                    <a:pt x="62788" y="23368"/>
                  </a:lnTo>
                  <a:lnTo>
                    <a:pt x="62649" y="23114"/>
                  </a:lnTo>
                  <a:lnTo>
                    <a:pt x="62611" y="22860"/>
                  </a:lnTo>
                  <a:lnTo>
                    <a:pt x="62585" y="22733"/>
                  </a:lnTo>
                  <a:lnTo>
                    <a:pt x="60845" y="22733"/>
                  </a:lnTo>
                  <a:lnTo>
                    <a:pt x="60883" y="23495"/>
                  </a:lnTo>
                  <a:lnTo>
                    <a:pt x="60883" y="23672"/>
                  </a:lnTo>
                  <a:lnTo>
                    <a:pt x="61429" y="23749"/>
                  </a:lnTo>
                  <a:lnTo>
                    <a:pt x="61595" y="23495"/>
                  </a:lnTo>
                  <a:lnTo>
                    <a:pt x="61252" y="23495"/>
                  </a:lnTo>
                  <a:lnTo>
                    <a:pt x="61518" y="23368"/>
                  </a:lnTo>
                  <a:lnTo>
                    <a:pt x="61595" y="23495"/>
                  </a:lnTo>
                  <a:lnTo>
                    <a:pt x="61849" y="23495"/>
                  </a:lnTo>
                  <a:lnTo>
                    <a:pt x="61849" y="23368"/>
                  </a:lnTo>
                  <a:lnTo>
                    <a:pt x="61874" y="22999"/>
                  </a:lnTo>
                  <a:lnTo>
                    <a:pt x="62445" y="23495"/>
                  </a:lnTo>
                  <a:lnTo>
                    <a:pt x="61849" y="23495"/>
                  </a:lnTo>
                  <a:lnTo>
                    <a:pt x="61823" y="23749"/>
                  </a:lnTo>
                  <a:lnTo>
                    <a:pt x="62776" y="23749"/>
                  </a:lnTo>
                  <a:lnTo>
                    <a:pt x="62611" y="23495"/>
                  </a:lnTo>
                  <a:lnTo>
                    <a:pt x="62852" y="23495"/>
                  </a:lnTo>
                  <a:close/>
                </a:path>
                <a:path w="97790" h="326390">
                  <a:moveTo>
                    <a:pt x="62953" y="20574"/>
                  </a:moveTo>
                  <a:lnTo>
                    <a:pt x="62484" y="20320"/>
                  </a:lnTo>
                  <a:lnTo>
                    <a:pt x="62242" y="20320"/>
                  </a:lnTo>
                  <a:lnTo>
                    <a:pt x="62217" y="20574"/>
                  </a:lnTo>
                  <a:lnTo>
                    <a:pt x="62953" y="20574"/>
                  </a:lnTo>
                  <a:close/>
                </a:path>
                <a:path w="97790" h="326390">
                  <a:moveTo>
                    <a:pt x="63017" y="24130"/>
                  </a:moveTo>
                  <a:lnTo>
                    <a:pt x="62852" y="23876"/>
                  </a:lnTo>
                  <a:lnTo>
                    <a:pt x="61823" y="23876"/>
                  </a:lnTo>
                  <a:lnTo>
                    <a:pt x="61798" y="24130"/>
                  </a:lnTo>
                  <a:lnTo>
                    <a:pt x="63017" y="24130"/>
                  </a:lnTo>
                  <a:close/>
                </a:path>
                <a:path w="97790" h="326390">
                  <a:moveTo>
                    <a:pt x="63093" y="24130"/>
                  </a:moveTo>
                  <a:lnTo>
                    <a:pt x="62992" y="23749"/>
                  </a:lnTo>
                  <a:lnTo>
                    <a:pt x="62776" y="23749"/>
                  </a:lnTo>
                  <a:lnTo>
                    <a:pt x="62852" y="23876"/>
                  </a:lnTo>
                  <a:lnTo>
                    <a:pt x="63093" y="24130"/>
                  </a:lnTo>
                  <a:close/>
                </a:path>
                <a:path w="97790" h="326390">
                  <a:moveTo>
                    <a:pt x="63246" y="325589"/>
                  </a:moveTo>
                  <a:lnTo>
                    <a:pt x="63144" y="324700"/>
                  </a:lnTo>
                  <a:lnTo>
                    <a:pt x="62979" y="325589"/>
                  </a:lnTo>
                  <a:lnTo>
                    <a:pt x="63246" y="325589"/>
                  </a:lnTo>
                  <a:close/>
                </a:path>
                <a:path w="97790" h="326390">
                  <a:moveTo>
                    <a:pt x="63423" y="22733"/>
                  </a:moveTo>
                  <a:lnTo>
                    <a:pt x="63258" y="22479"/>
                  </a:lnTo>
                  <a:lnTo>
                    <a:pt x="62534" y="22479"/>
                  </a:lnTo>
                  <a:lnTo>
                    <a:pt x="62585" y="22733"/>
                  </a:lnTo>
                  <a:lnTo>
                    <a:pt x="63423" y="22733"/>
                  </a:lnTo>
                  <a:close/>
                </a:path>
                <a:path w="97790" h="326390">
                  <a:moveTo>
                    <a:pt x="63728" y="22733"/>
                  </a:moveTo>
                  <a:lnTo>
                    <a:pt x="63423" y="22733"/>
                  </a:lnTo>
                  <a:lnTo>
                    <a:pt x="63512" y="22860"/>
                  </a:lnTo>
                  <a:lnTo>
                    <a:pt x="63665" y="23114"/>
                  </a:lnTo>
                  <a:lnTo>
                    <a:pt x="63728" y="22733"/>
                  </a:lnTo>
                  <a:close/>
                </a:path>
                <a:path w="97790" h="326390">
                  <a:moveTo>
                    <a:pt x="64046" y="325970"/>
                  </a:moveTo>
                  <a:lnTo>
                    <a:pt x="63728" y="325589"/>
                  </a:lnTo>
                  <a:lnTo>
                    <a:pt x="63703" y="325970"/>
                  </a:lnTo>
                  <a:lnTo>
                    <a:pt x="64046" y="325970"/>
                  </a:lnTo>
                  <a:close/>
                </a:path>
                <a:path w="97790" h="326390">
                  <a:moveTo>
                    <a:pt x="64122" y="17145"/>
                  </a:moveTo>
                  <a:lnTo>
                    <a:pt x="38557" y="17145"/>
                  </a:lnTo>
                  <a:lnTo>
                    <a:pt x="38747" y="17399"/>
                  </a:lnTo>
                  <a:lnTo>
                    <a:pt x="63919" y="17399"/>
                  </a:lnTo>
                  <a:lnTo>
                    <a:pt x="64122" y="17145"/>
                  </a:lnTo>
                  <a:close/>
                </a:path>
                <a:path w="97790" h="326390">
                  <a:moveTo>
                    <a:pt x="64566" y="22860"/>
                  </a:moveTo>
                  <a:lnTo>
                    <a:pt x="64185" y="22860"/>
                  </a:lnTo>
                  <a:lnTo>
                    <a:pt x="64160" y="22733"/>
                  </a:lnTo>
                  <a:lnTo>
                    <a:pt x="63957" y="22733"/>
                  </a:lnTo>
                  <a:lnTo>
                    <a:pt x="63830" y="23114"/>
                  </a:lnTo>
                  <a:lnTo>
                    <a:pt x="64566" y="22860"/>
                  </a:lnTo>
                  <a:close/>
                </a:path>
                <a:path w="97790" h="326390">
                  <a:moveTo>
                    <a:pt x="64668" y="17907"/>
                  </a:moveTo>
                  <a:lnTo>
                    <a:pt x="64516" y="17907"/>
                  </a:lnTo>
                  <a:lnTo>
                    <a:pt x="64643" y="18161"/>
                  </a:lnTo>
                  <a:lnTo>
                    <a:pt x="64668" y="17907"/>
                  </a:lnTo>
                  <a:close/>
                </a:path>
                <a:path w="97790" h="326390">
                  <a:moveTo>
                    <a:pt x="65239" y="20574"/>
                  </a:moveTo>
                  <a:lnTo>
                    <a:pt x="62953" y="20574"/>
                  </a:lnTo>
                  <a:lnTo>
                    <a:pt x="63182" y="20701"/>
                  </a:lnTo>
                  <a:lnTo>
                    <a:pt x="65087" y="20701"/>
                  </a:lnTo>
                  <a:lnTo>
                    <a:pt x="65239" y="20574"/>
                  </a:lnTo>
                  <a:close/>
                </a:path>
                <a:path w="97790" h="326390">
                  <a:moveTo>
                    <a:pt x="65519" y="20320"/>
                  </a:moveTo>
                  <a:lnTo>
                    <a:pt x="65239" y="20574"/>
                  </a:lnTo>
                  <a:lnTo>
                    <a:pt x="65417" y="20574"/>
                  </a:lnTo>
                  <a:lnTo>
                    <a:pt x="65519" y="20320"/>
                  </a:lnTo>
                  <a:close/>
                </a:path>
                <a:path w="97790" h="326390">
                  <a:moveTo>
                    <a:pt x="67119" y="20955"/>
                  </a:moveTo>
                  <a:lnTo>
                    <a:pt x="66560" y="20955"/>
                  </a:lnTo>
                  <a:lnTo>
                    <a:pt x="66802" y="21082"/>
                  </a:lnTo>
                  <a:lnTo>
                    <a:pt x="67119" y="20955"/>
                  </a:lnTo>
                  <a:close/>
                </a:path>
                <a:path w="97790" h="326390">
                  <a:moveTo>
                    <a:pt x="67513" y="20955"/>
                  </a:moveTo>
                  <a:lnTo>
                    <a:pt x="67449" y="20828"/>
                  </a:lnTo>
                  <a:lnTo>
                    <a:pt x="67119" y="20955"/>
                  </a:lnTo>
                  <a:lnTo>
                    <a:pt x="67513" y="20955"/>
                  </a:lnTo>
                  <a:close/>
                </a:path>
                <a:path w="97790" h="326390">
                  <a:moveTo>
                    <a:pt x="67779" y="20701"/>
                  </a:moveTo>
                  <a:lnTo>
                    <a:pt x="67767" y="20574"/>
                  </a:lnTo>
                  <a:lnTo>
                    <a:pt x="65417" y="20574"/>
                  </a:lnTo>
                  <a:lnTo>
                    <a:pt x="65481" y="20701"/>
                  </a:lnTo>
                  <a:lnTo>
                    <a:pt x="65087" y="20701"/>
                  </a:lnTo>
                  <a:lnTo>
                    <a:pt x="65024" y="20955"/>
                  </a:lnTo>
                  <a:lnTo>
                    <a:pt x="65595" y="20955"/>
                  </a:lnTo>
                  <a:lnTo>
                    <a:pt x="66560" y="20955"/>
                  </a:lnTo>
                  <a:lnTo>
                    <a:pt x="66065" y="20701"/>
                  </a:lnTo>
                  <a:lnTo>
                    <a:pt x="67386" y="20701"/>
                  </a:lnTo>
                  <a:lnTo>
                    <a:pt x="67779" y="20701"/>
                  </a:lnTo>
                  <a:close/>
                </a:path>
                <a:path w="97790" h="326390">
                  <a:moveTo>
                    <a:pt x="68262" y="20701"/>
                  </a:moveTo>
                  <a:lnTo>
                    <a:pt x="67792" y="20701"/>
                  </a:lnTo>
                  <a:lnTo>
                    <a:pt x="67868" y="20955"/>
                  </a:lnTo>
                  <a:lnTo>
                    <a:pt x="68097" y="20955"/>
                  </a:lnTo>
                  <a:lnTo>
                    <a:pt x="68262" y="20701"/>
                  </a:lnTo>
                  <a:close/>
                </a:path>
                <a:path w="97790" h="326390">
                  <a:moveTo>
                    <a:pt x="68503" y="20320"/>
                  </a:moveTo>
                  <a:lnTo>
                    <a:pt x="67691" y="20320"/>
                  </a:lnTo>
                  <a:lnTo>
                    <a:pt x="67767" y="20574"/>
                  </a:lnTo>
                  <a:lnTo>
                    <a:pt x="68338" y="20574"/>
                  </a:lnTo>
                  <a:lnTo>
                    <a:pt x="68503" y="20320"/>
                  </a:lnTo>
                  <a:close/>
                </a:path>
                <a:path w="97790" h="326390">
                  <a:moveTo>
                    <a:pt x="68529" y="21971"/>
                  </a:moveTo>
                  <a:lnTo>
                    <a:pt x="68262" y="21717"/>
                  </a:lnTo>
                  <a:lnTo>
                    <a:pt x="68313" y="21971"/>
                  </a:lnTo>
                  <a:lnTo>
                    <a:pt x="68529" y="21971"/>
                  </a:lnTo>
                  <a:close/>
                </a:path>
                <a:path w="97790" h="326390">
                  <a:moveTo>
                    <a:pt x="68745" y="21336"/>
                  </a:moveTo>
                  <a:lnTo>
                    <a:pt x="68478" y="21170"/>
                  </a:lnTo>
                  <a:lnTo>
                    <a:pt x="68630" y="21082"/>
                  </a:lnTo>
                  <a:lnTo>
                    <a:pt x="68707" y="20955"/>
                  </a:lnTo>
                  <a:lnTo>
                    <a:pt x="68186" y="20955"/>
                  </a:lnTo>
                  <a:lnTo>
                    <a:pt x="68364" y="21082"/>
                  </a:lnTo>
                  <a:lnTo>
                    <a:pt x="68021" y="21082"/>
                  </a:lnTo>
                  <a:lnTo>
                    <a:pt x="67894" y="21082"/>
                  </a:lnTo>
                  <a:lnTo>
                    <a:pt x="67868" y="20955"/>
                  </a:lnTo>
                  <a:lnTo>
                    <a:pt x="67513" y="20955"/>
                  </a:lnTo>
                  <a:lnTo>
                    <a:pt x="67576" y="21082"/>
                  </a:lnTo>
                  <a:lnTo>
                    <a:pt x="66802" y="21082"/>
                  </a:lnTo>
                  <a:lnTo>
                    <a:pt x="64998" y="21082"/>
                  </a:lnTo>
                  <a:lnTo>
                    <a:pt x="64935" y="21336"/>
                  </a:lnTo>
                  <a:lnTo>
                    <a:pt x="67856" y="21336"/>
                  </a:lnTo>
                  <a:lnTo>
                    <a:pt x="67729" y="21221"/>
                  </a:lnTo>
                  <a:lnTo>
                    <a:pt x="67881" y="21285"/>
                  </a:lnTo>
                  <a:lnTo>
                    <a:pt x="67894" y="21463"/>
                  </a:lnTo>
                  <a:lnTo>
                    <a:pt x="68211" y="21463"/>
                  </a:lnTo>
                  <a:lnTo>
                    <a:pt x="68186" y="21336"/>
                  </a:lnTo>
                  <a:lnTo>
                    <a:pt x="68745" y="21336"/>
                  </a:lnTo>
                  <a:close/>
                </a:path>
                <a:path w="97790" h="326390">
                  <a:moveTo>
                    <a:pt x="68872" y="20701"/>
                  </a:moveTo>
                  <a:lnTo>
                    <a:pt x="68795" y="20574"/>
                  </a:lnTo>
                  <a:lnTo>
                    <a:pt x="68338" y="20574"/>
                  </a:lnTo>
                  <a:lnTo>
                    <a:pt x="68262" y="20701"/>
                  </a:lnTo>
                  <a:lnTo>
                    <a:pt x="68872" y="20701"/>
                  </a:lnTo>
                  <a:close/>
                </a:path>
                <a:path w="97790" h="326390">
                  <a:moveTo>
                    <a:pt x="69037" y="19583"/>
                  </a:moveTo>
                  <a:lnTo>
                    <a:pt x="68948" y="19431"/>
                  </a:lnTo>
                  <a:lnTo>
                    <a:pt x="68592" y="19710"/>
                  </a:lnTo>
                  <a:lnTo>
                    <a:pt x="68592" y="19875"/>
                  </a:lnTo>
                  <a:lnTo>
                    <a:pt x="68745" y="19951"/>
                  </a:lnTo>
                  <a:lnTo>
                    <a:pt x="68872" y="19837"/>
                  </a:lnTo>
                  <a:lnTo>
                    <a:pt x="68910" y="19672"/>
                  </a:lnTo>
                  <a:lnTo>
                    <a:pt x="69037" y="19583"/>
                  </a:lnTo>
                  <a:close/>
                </a:path>
                <a:path w="97790" h="326390">
                  <a:moveTo>
                    <a:pt x="69659" y="17399"/>
                  </a:moveTo>
                  <a:lnTo>
                    <a:pt x="69354" y="17297"/>
                  </a:lnTo>
                  <a:lnTo>
                    <a:pt x="69659" y="17399"/>
                  </a:lnTo>
                  <a:close/>
                </a:path>
                <a:path w="97790" h="326390">
                  <a:moveTo>
                    <a:pt x="69888" y="325589"/>
                  </a:moveTo>
                  <a:lnTo>
                    <a:pt x="69634" y="325589"/>
                  </a:lnTo>
                  <a:lnTo>
                    <a:pt x="69888" y="325589"/>
                  </a:lnTo>
                  <a:close/>
                </a:path>
                <a:path w="97790" h="326390">
                  <a:moveTo>
                    <a:pt x="69888" y="20891"/>
                  </a:moveTo>
                  <a:lnTo>
                    <a:pt x="69443" y="20891"/>
                  </a:lnTo>
                  <a:lnTo>
                    <a:pt x="69443" y="21056"/>
                  </a:lnTo>
                  <a:lnTo>
                    <a:pt x="68999" y="21577"/>
                  </a:lnTo>
                  <a:lnTo>
                    <a:pt x="69519" y="21336"/>
                  </a:lnTo>
                  <a:lnTo>
                    <a:pt x="69519" y="21170"/>
                  </a:lnTo>
                  <a:lnTo>
                    <a:pt x="69888" y="20891"/>
                  </a:lnTo>
                  <a:close/>
                </a:path>
                <a:path w="97790" h="326390">
                  <a:moveTo>
                    <a:pt x="70573" y="20358"/>
                  </a:moveTo>
                  <a:lnTo>
                    <a:pt x="70408" y="20281"/>
                  </a:lnTo>
                  <a:lnTo>
                    <a:pt x="70256" y="20078"/>
                  </a:lnTo>
                  <a:lnTo>
                    <a:pt x="70459" y="20650"/>
                  </a:lnTo>
                  <a:lnTo>
                    <a:pt x="70573" y="20358"/>
                  </a:lnTo>
                  <a:close/>
                </a:path>
                <a:path w="97790" h="326390">
                  <a:moveTo>
                    <a:pt x="71513" y="325589"/>
                  </a:moveTo>
                  <a:lnTo>
                    <a:pt x="71259" y="325589"/>
                  </a:lnTo>
                  <a:lnTo>
                    <a:pt x="71475" y="325970"/>
                  </a:lnTo>
                  <a:lnTo>
                    <a:pt x="71513" y="325589"/>
                  </a:lnTo>
                  <a:close/>
                </a:path>
                <a:path w="97790" h="326390">
                  <a:moveTo>
                    <a:pt x="73215" y="17881"/>
                  </a:moveTo>
                  <a:lnTo>
                    <a:pt x="72974" y="17957"/>
                  </a:lnTo>
                  <a:lnTo>
                    <a:pt x="72694" y="17957"/>
                  </a:lnTo>
                  <a:lnTo>
                    <a:pt x="72771" y="18084"/>
                  </a:lnTo>
                  <a:lnTo>
                    <a:pt x="73177" y="18084"/>
                  </a:lnTo>
                  <a:lnTo>
                    <a:pt x="73177" y="17957"/>
                  </a:lnTo>
                  <a:close/>
                </a:path>
                <a:path w="97790" h="326390">
                  <a:moveTo>
                    <a:pt x="74028" y="17018"/>
                  </a:moveTo>
                  <a:lnTo>
                    <a:pt x="73787" y="16903"/>
                  </a:lnTo>
                  <a:lnTo>
                    <a:pt x="73596" y="16802"/>
                  </a:lnTo>
                  <a:lnTo>
                    <a:pt x="73596" y="17526"/>
                  </a:lnTo>
                  <a:lnTo>
                    <a:pt x="72263" y="17526"/>
                  </a:lnTo>
                  <a:lnTo>
                    <a:pt x="72326" y="17399"/>
                  </a:lnTo>
                  <a:lnTo>
                    <a:pt x="72402" y="17145"/>
                  </a:lnTo>
                  <a:lnTo>
                    <a:pt x="72440" y="17018"/>
                  </a:lnTo>
                  <a:lnTo>
                    <a:pt x="72974" y="17018"/>
                  </a:lnTo>
                  <a:lnTo>
                    <a:pt x="73215" y="17018"/>
                  </a:lnTo>
                  <a:lnTo>
                    <a:pt x="73304" y="17145"/>
                  </a:lnTo>
                  <a:lnTo>
                    <a:pt x="73126" y="17145"/>
                  </a:lnTo>
                  <a:lnTo>
                    <a:pt x="72974" y="17018"/>
                  </a:lnTo>
                  <a:lnTo>
                    <a:pt x="72923" y="17145"/>
                  </a:lnTo>
                  <a:lnTo>
                    <a:pt x="72415" y="17145"/>
                  </a:lnTo>
                  <a:lnTo>
                    <a:pt x="72491" y="17399"/>
                  </a:lnTo>
                  <a:lnTo>
                    <a:pt x="72847" y="17399"/>
                  </a:lnTo>
                  <a:lnTo>
                    <a:pt x="73431" y="17399"/>
                  </a:lnTo>
                  <a:lnTo>
                    <a:pt x="73596" y="17526"/>
                  </a:lnTo>
                  <a:lnTo>
                    <a:pt x="73596" y="16802"/>
                  </a:lnTo>
                  <a:lnTo>
                    <a:pt x="73050" y="16510"/>
                  </a:lnTo>
                  <a:lnTo>
                    <a:pt x="73355" y="16510"/>
                  </a:lnTo>
                  <a:lnTo>
                    <a:pt x="73406" y="16383"/>
                  </a:lnTo>
                  <a:lnTo>
                    <a:pt x="73520" y="15684"/>
                  </a:lnTo>
                  <a:lnTo>
                    <a:pt x="73990" y="15748"/>
                  </a:lnTo>
                  <a:lnTo>
                    <a:pt x="73863" y="15621"/>
                  </a:lnTo>
                  <a:lnTo>
                    <a:pt x="73558" y="15367"/>
                  </a:lnTo>
                  <a:lnTo>
                    <a:pt x="73533" y="15621"/>
                  </a:lnTo>
                  <a:lnTo>
                    <a:pt x="73202" y="15621"/>
                  </a:lnTo>
                  <a:lnTo>
                    <a:pt x="73177" y="16129"/>
                  </a:lnTo>
                  <a:lnTo>
                    <a:pt x="72580" y="15646"/>
                  </a:lnTo>
                  <a:lnTo>
                    <a:pt x="72809" y="15748"/>
                  </a:lnTo>
                  <a:lnTo>
                    <a:pt x="73177" y="16129"/>
                  </a:lnTo>
                  <a:lnTo>
                    <a:pt x="73177" y="15621"/>
                  </a:lnTo>
                  <a:lnTo>
                    <a:pt x="72593" y="15532"/>
                  </a:lnTo>
                  <a:lnTo>
                    <a:pt x="72390" y="15494"/>
                  </a:lnTo>
                  <a:lnTo>
                    <a:pt x="72555" y="15621"/>
                  </a:lnTo>
                  <a:lnTo>
                    <a:pt x="72567" y="16129"/>
                  </a:lnTo>
                  <a:lnTo>
                    <a:pt x="72085" y="15748"/>
                  </a:lnTo>
                  <a:lnTo>
                    <a:pt x="71831" y="15748"/>
                  </a:lnTo>
                  <a:lnTo>
                    <a:pt x="71793" y="15887"/>
                  </a:lnTo>
                  <a:lnTo>
                    <a:pt x="71831" y="16129"/>
                  </a:lnTo>
                  <a:lnTo>
                    <a:pt x="72009" y="16129"/>
                  </a:lnTo>
                  <a:lnTo>
                    <a:pt x="72097" y="16510"/>
                  </a:lnTo>
                  <a:lnTo>
                    <a:pt x="72161" y="16764"/>
                  </a:lnTo>
                  <a:lnTo>
                    <a:pt x="71386" y="16764"/>
                  </a:lnTo>
                  <a:lnTo>
                    <a:pt x="71145" y="16764"/>
                  </a:lnTo>
                  <a:lnTo>
                    <a:pt x="71018" y="16764"/>
                  </a:lnTo>
                  <a:lnTo>
                    <a:pt x="71272" y="16497"/>
                  </a:lnTo>
                  <a:lnTo>
                    <a:pt x="71145" y="15976"/>
                  </a:lnTo>
                  <a:lnTo>
                    <a:pt x="71272" y="16141"/>
                  </a:lnTo>
                  <a:lnTo>
                    <a:pt x="71183" y="15570"/>
                  </a:lnTo>
                  <a:lnTo>
                    <a:pt x="70904" y="16764"/>
                  </a:lnTo>
                  <a:lnTo>
                    <a:pt x="70535" y="16764"/>
                  </a:lnTo>
                  <a:lnTo>
                    <a:pt x="70777" y="16383"/>
                  </a:lnTo>
                  <a:lnTo>
                    <a:pt x="69684" y="16383"/>
                  </a:lnTo>
                  <a:lnTo>
                    <a:pt x="69621" y="16510"/>
                  </a:lnTo>
                  <a:lnTo>
                    <a:pt x="69329" y="16510"/>
                  </a:lnTo>
                  <a:lnTo>
                    <a:pt x="69303" y="16764"/>
                  </a:lnTo>
                  <a:lnTo>
                    <a:pt x="34061" y="16764"/>
                  </a:lnTo>
                  <a:lnTo>
                    <a:pt x="34036" y="16941"/>
                  </a:lnTo>
                  <a:lnTo>
                    <a:pt x="34086" y="16510"/>
                  </a:lnTo>
                  <a:lnTo>
                    <a:pt x="33794" y="16764"/>
                  </a:lnTo>
                  <a:lnTo>
                    <a:pt x="32334" y="16764"/>
                  </a:lnTo>
                  <a:lnTo>
                    <a:pt x="31407" y="16764"/>
                  </a:lnTo>
                  <a:lnTo>
                    <a:pt x="31572" y="16510"/>
                  </a:lnTo>
                  <a:lnTo>
                    <a:pt x="31318" y="16510"/>
                  </a:lnTo>
                  <a:lnTo>
                    <a:pt x="30962" y="16268"/>
                  </a:lnTo>
                  <a:lnTo>
                    <a:pt x="30340" y="16891"/>
                  </a:lnTo>
                  <a:lnTo>
                    <a:pt x="30416" y="16510"/>
                  </a:lnTo>
                  <a:lnTo>
                    <a:pt x="30251" y="16510"/>
                  </a:lnTo>
                  <a:lnTo>
                    <a:pt x="29705" y="16002"/>
                  </a:lnTo>
                  <a:lnTo>
                    <a:pt x="28892" y="16510"/>
                  </a:lnTo>
                  <a:lnTo>
                    <a:pt x="28702" y="16510"/>
                  </a:lnTo>
                  <a:lnTo>
                    <a:pt x="28765" y="16129"/>
                  </a:lnTo>
                  <a:lnTo>
                    <a:pt x="28422" y="16129"/>
                  </a:lnTo>
                  <a:lnTo>
                    <a:pt x="28359" y="16002"/>
                  </a:lnTo>
                  <a:lnTo>
                    <a:pt x="28028" y="15367"/>
                  </a:lnTo>
                  <a:lnTo>
                    <a:pt x="71615" y="15367"/>
                  </a:lnTo>
                  <a:lnTo>
                    <a:pt x="73621" y="15367"/>
                  </a:lnTo>
                  <a:lnTo>
                    <a:pt x="73990" y="15621"/>
                  </a:lnTo>
                  <a:lnTo>
                    <a:pt x="73660" y="15113"/>
                  </a:lnTo>
                  <a:lnTo>
                    <a:pt x="73380" y="15113"/>
                  </a:lnTo>
                  <a:lnTo>
                    <a:pt x="27901" y="15113"/>
                  </a:lnTo>
                  <a:lnTo>
                    <a:pt x="27838" y="14986"/>
                  </a:lnTo>
                  <a:lnTo>
                    <a:pt x="27343" y="15113"/>
                  </a:lnTo>
                  <a:lnTo>
                    <a:pt x="27025" y="15113"/>
                  </a:lnTo>
                  <a:lnTo>
                    <a:pt x="25895" y="15113"/>
                  </a:lnTo>
                  <a:lnTo>
                    <a:pt x="25793" y="14732"/>
                  </a:lnTo>
                  <a:lnTo>
                    <a:pt x="25704" y="14351"/>
                  </a:lnTo>
                  <a:lnTo>
                    <a:pt x="25603" y="13970"/>
                  </a:lnTo>
                  <a:lnTo>
                    <a:pt x="25514" y="13589"/>
                  </a:lnTo>
                  <a:lnTo>
                    <a:pt x="25450" y="13335"/>
                  </a:lnTo>
                  <a:lnTo>
                    <a:pt x="25349" y="12954"/>
                  </a:lnTo>
                  <a:lnTo>
                    <a:pt x="24422" y="14605"/>
                  </a:lnTo>
                  <a:lnTo>
                    <a:pt x="24168" y="14693"/>
                  </a:lnTo>
                  <a:lnTo>
                    <a:pt x="24168" y="15113"/>
                  </a:lnTo>
                  <a:lnTo>
                    <a:pt x="23456" y="15113"/>
                  </a:lnTo>
                  <a:lnTo>
                    <a:pt x="23456" y="15748"/>
                  </a:lnTo>
                  <a:lnTo>
                    <a:pt x="23152" y="15748"/>
                  </a:lnTo>
                  <a:lnTo>
                    <a:pt x="23101" y="15621"/>
                  </a:lnTo>
                  <a:lnTo>
                    <a:pt x="23012" y="15367"/>
                  </a:lnTo>
                  <a:lnTo>
                    <a:pt x="23253" y="15367"/>
                  </a:lnTo>
                  <a:lnTo>
                    <a:pt x="23456" y="15748"/>
                  </a:lnTo>
                  <a:lnTo>
                    <a:pt x="23456" y="15113"/>
                  </a:lnTo>
                  <a:lnTo>
                    <a:pt x="23317" y="15113"/>
                  </a:lnTo>
                  <a:lnTo>
                    <a:pt x="23406" y="14986"/>
                  </a:lnTo>
                  <a:lnTo>
                    <a:pt x="23926" y="14986"/>
                  </a:lnTo>
                  <a:lnTo>
                    <a:pt x="24168" y="15113"/>
                  </a:lnTo>
                  <a:lnTo>
                    <a:pt x="24168" y="14693"/>
                  </a:lnTo>
                  <a:lnTo>
                    <a:pt x="23685" y="14859"/>
                  </a:lnTo>
                  <a:lnTo>
                    <a:pt x="23431" y="14947"/>
                  </a:lnTo>
                  <a:lnTo>
                    <a:pt x="23533" y="14782"/>
                  </a:lnTo>
                  <a:lnTo>
                    <a:pt x="23647" y="14605"/>
                  </a:lnTo>
                  <a:lnTo>
                    <a:pt x="23812" y="14351"/>
                  </a:lnTo>
                  <a:lnTo>
                    <a:pt x="22504" y="14605"/>
                  </a:lnTo>
                  <a:lnTo>
                    <a:pt x="22606" y="14351"/>
                  </a:lnTo>
                  <a:lnTo>
                    <a:pt x="22758" y="13970"/>
                  </a:lnTo>
                  <a:lnTo>
                    <a:pt x="21780" y="13652"/>
                  </a:lnTo>
                  <a:lnTo>
                    <a:pt x="21780" y="16649"/>
                  </a:lnTo>
                  <a:lnTo>
                    <a:pt x="21653" y="16510"/>
                  </a:lnTo>
                  <a:lnTo>
                    <a:pt x="21780" y="16649"/>
                  </a:lnTo>
                  <a:lnTo>
                    <a:pt x="21780" y="13652"/>
                  </a:lnTo>
                  <a:lnTo>
                    <a:pt x="21628" y="13589"/>
                  </a:lnTo>
                  <a:lnTo>
                    <a:pt x="21259" y="13474"/>
                  </a:lnTo>
                  <a:lnTo>
                    <a:pt x="21259" y="17399"/>
                  </a:lnTo>
                  <a:lnTo>
                    <a:pt x="21209" y="17526"/>
                  </a:lnTo>
                  <a:lnTo>
                    <a:pt x="20802" y="17526"/>
                  </a:lnTo>
                  <a:lnTo>
                    <a:pt x="20866" y="17399"/>
                  </a:lnTo>
                  <a:lnTo>
                    <a:pt x="21259" y="17399"/>
                  </a:lnTo>
                  <a:lnTo>
                    <a:pt x="21259" y="13474"/>
                  </a:lnTo>
                  <a:lnTo>
                    <a:pt x="20878" y="13335"/>
                  </a:lnTo>
                  <a:lnTo>
                    <a:pt x="21082" y="13335"/>
                  </a:lnTo>
                  <a:lnTo>
                    <a:pt x="20599" y="12954"/>
                  </a:lnTo>
                  <a:lnTo>
                    <a:pt x="19951" y="12446"/>
                  </a:lnTo>
                  <a:lnTo>
                    <a:pt x="18567" y="11938"/>
                  </a:lnTo>
                  <a:lnTo>
                    <a:pt x="18465" y="12573"/>
                  </a:lnTo>
                  <a:lnTo>
                    <a:pt x="18199" y="12573"/>
                  </a:lnTo>
                  <a:lnTo>
                    <a:pt x="18034" y="12496"/>
                  </a:lnTo>
                  <a:lnTo>
                    <a:pt x="18034" y="15748"/>
                  </a:lnTo>
                  <a:lnTo>
                    <a:pt x="17830" y="15875"/>
                  </a:lnTo>
                  <a:lnTo>
                    <a:pt x="17907" y="15748"/>
                  </a:lnTo>
                  <a:lnTo>
                    <a:pt x="18034" y="15748"/>
                  </a:lnTo>
                  <a:lnTo>
                    <a:pt x="18034" y="12496"/>
                  </a:lnTo>
                  <a:lnTo>
                    <a:pt x="17957" y="11811"/>
                  </a:lnTo>
                  <a:lnTo>
                    <a:pt x="17792" y="11938"/>
                  </a:lnTo>
                  <a:lnTo>
                    <a:pt x="17475" y="11938"/>
                  </a:lnTo>
                  <a:lnTo>
                    <a:pt x="17475" y="14605"/>
                  </a:lnTo>
                  <a:lnTo>
                    <a:pt x="17284" y="14732"/>
                  </a:lnTo>
                  <a:lnTo>
                    <a:pt x="17119" y="14859"/>
                  </a:lnTo>
                  <a:lnTo>
                    <a:pt x="17132" y="14732"/>
                  </a:lnTo>
                  <a:lnTo>
                    <a:pt x="16675" y="14732"/>
                  </a:lnTo>
                  <a:lnTo>
                    <a:pt x="16395" y="14732"/>
                  </a:lnTo>
                  <a:lnTo>
                    <a:pt x="16294" y="14859"/>
                  </a:lnTo>
                  <a:lnTo>
                    <a:pt x="16332" y="14732"/>
                  </a:lnTo>
                  <a:lnTo>
                    <a:pt x="16446" y="14605"/>
                  </a:lnTo>
                  <a:lnTo>
                    <a:pt x="17030" y="13970"/>
                  </a:lnTo>
                  <a:lnTo>
                    <a:pt x="17475" y="14605"/>
                  </a:lnTo>
                  <a:lnTo>
                    <a:pt x="17475" y="11938"/>
                  </a:lnTo>
                  <a:lnTo>
                    <a:pt x="17272" y="11811"/>
                  </a:lnTo>
                  <a:lnTo>
                    <a:pt x="17183" y="11938"/>
                  </a:lnTo>
                  <a:lnTo>
                    <a:pt x="16776" y="11811"/>
                  </a:lnTo>
                  <a:lnTo>
                    <a:pt x="15849" y="11811"/>
                  </a:lnTo>
                  <a:lnTo>
                    <a:pt x="16751" y="11722"/>
                  </a:lnTo>
                  <a:lnTo>
                    <a:pt x="17195" y="11811"/>
                  </a:lnTo>
                  <a:lnTo>
                    <a:pt x="16967" y="11696"/>
                  </a:lnTo>
                  <a:lnTo>
                    <a:pt x="17272" y="11811"/>
                  </a:lnTo>
                  <a:lnTo>
                    <a:pt x="17373" y="11645"/>
                  </a:lnTo>
                  <a:lnTo>
                    <a:pt x="18122" y="11557"/>
                  </a:lnTo>
                  <a:lnTo>
                    <a:pt x="17919" y="11430"/>
                  </a:lnTo>
                  <a:lnTo>
                    <a:pt x="17640" y="11303"/>
                  </a:lnTo>
                  <a:lnTo>
                    <a:pt x="17538" y="11430"/>
                  </a:lnTo>
                  <a:lnTo>
                    <a:pt x="17449" y="11557"/>
                  </a:lnTo>
                  <a:lnTo>
                    <a:pt x="16764" y="11557"/>
                  </a:lnTo>
                  <a:lnTo>
                    <a:pt x="16459" y="11557"/>
                  </a:lnTo>
                  <a:lnTo>
                    <a:pt x="16573" y="11430"/>
                  </a:lnTo>
                  <a:lnTo>
                    <a:pt x="16827" y="11303"/>
                  </a:lnTo>
                  <a:lnTo>
                    <a:pt x="15925" y="10922"/>
                  </a:lnTo>
                  <a:lnTo>
                    <a:pt x="15963" y="11557"/>
                  </a:lnTo>
                  <a:lnTo>
                    <a:pt x="15532" y="11557"/>
                  </a:lnTo>
                  <a:lnTo>
                    <a:pt x="15595" y="11684"/>
                  </a:lnTo>
                  <a:lnTo>
                    <a:pt x="15671" y="11811"/>
                  </a:lnTo>
                  <a:lnTo>
                    <a:pt x="15417" y="11557"/>
                  </a:lnTo>
                  <a:lnTo>
                    <a:pt x="15417" y="11747"/>
                  </a:lnTo>
                  <a:lnTo>
                    <a:pt x="15405" y="11557"/>
                  </a:lnTo>
                  <a:lnTo>
                    <a:pt x="15405" y="11430"/>
                  </a:lnTo>
                  <a:lnTo>
                    <a:pt x="15392" y="10795"/>
                  </a:lnTo>
                  <a:lnTo>
                    <a:pt x="13373" y="10795"/>
                  </a:lnTo>
                  <a:lnTo>
                    <a:pt x="13347" y="10668"/>
                  </a:lnTo>
                  <a:lnTo>
                    <a:pt x="13284" y="10287"/>
                  </a:lnTo>
                  <a:lnTo>
                    <a:pt x="13017" y="10414"/>
                  </a:lnTo>
                  <a:lnTo>
                    <a:pt x="12395" y="10414"/>
                  </a:lnTo>
                  <a:lnTo>
                    <a:pt x="12026" y="10287"/>
                  </a:lnTo>
                  <a:lnTo>
                    <a:pt x="11976" y="10414"/>
                  </a:lnTo>
                  <a:lnTo>
                    <a:pt x="11874" y="10668"/>
                  </a:lnTo>
                  <a:lnTo>
                    <a:pt x="11836" y="10795"/>
                  </a:lnTo>
                  <a:lnTo>
                    <a:pt x="11620" y="10795"/>
                  </a:lnTo>
                  <a:lnTo>
                    <a:pt x="11455" y="10668"/>
                  </a:lnTo>
                  <a:lnTo>
                    <a:pt x="12230" y="9525"/>
                  </a:lnTo>
                  <a:lnTo>
                    <a:pt x="11049" y="9779"/>
                  </a:lnTo>
                  <a:lnTo>
                    <a:pt x="11061" y="9271"/>
                  </a:lnTo>
                  <a:lnTo>
                    <a:pt x="10845" y="9017"/>
                  </a:lnTo>
                  <a:lnTo>
                    <a:pt x="10668" y="8813"/>
                  </a:lnTo>
                  <a:lnTo>
                    <a:pt x="10845" y="8763"/>
                  </a:lnTo>
                  <a:lnTo>
                    <a:pt x="10629" y="8763"/>
                  </a:lnTo>
                  <a:lnTo>
                    <a:pt x="10325" y="8382"/>
                  </a:lnTo>
                  <a:lnTo>
                    <a:pt x="10185" y="8382"/>
                  </a:lnTo>
                  <a:lnTo>
                    <a:pt x="10134" y="8953"/>
                  </a:lnTo>
                  <a:lnTo>
                    <a:pt x="10121" y="9271"/>
                  </a:lnTo>
                  <a:lnTo>
                    <a:pt x="9867" y="9017"/>
                  </a:lnTo>
                  <a:lnTo>
                    <a:pt x="10134" y="8953"/>
                  </a:lnTo>
                  <a:lnTo>
                    <a:pt x="10134" y="8382"/>
                  </a:lnTo>
                  <a:lnTo>
                    <a:pt x="9588" y="8382"/>
                  </a:lnTo>
                  <a:lnTo>
                    <a:pt x="9588" y="11557"/>
                  </a:lnTo>
                  <a:lnTo>
                    <a:pt x="8597" y="11557"/>
                  </a:lnTo>
                  <a:lnTo>
                    <a:pt x="8610" y="11430"/>
                  </a:lnTo>
                  <a:lnTo>
                    <a:pt x="9588" y="11557"/>
                  </a:lnTo>
                  <a:lnTo>
                    <a:pt x="9588" y="8382"/>
                  </a:lnTo>
                  <a:lnTo>
                    <a:pt x="9347" y="8382"/>
                  </a:lnTo>
                  <a:lnTo>
                    <a:pt x="9232" y="7874"/>
                  </a:lnTo>
                  <a:lnTo>
                    <a:pt x="9093" y="7239"/>
                  </a:lnTo>
                  <a:lnTo>
                    <a:pt x="9029" y="6985"/>
                  </a:lnTo>
                  <a:lnTo>
                    <a:pt x="8788" y="6985"/>
                  </a:lnTo>
                  <a:lnTo>
                    <a:pt x="8242" y="6743"/>
                  </a:lnTo>
                  <a:lnTo>
                    <a:pt x="8140" y="6985"/>
                  </a:lnTo>
                  <a:lnTo>
                    <a:pt x="8445" y="6985"/>
                  </a:lnTo>
                  <a:lnTo>
                    <a:pt x="7721" y="7239"/>
                  </a:lnTo>
                  <a:lnTo>
                    <a:pt x="7721" y="6096"/>
                  </a:lnTo>
                  <a:lnTo>
                    <a:pt x="7607" y="6223"/>
                  </a:lnTo>
                  <a:lnTo>
                    <a:pt x="7061" y="6858"/>
                  </a:lnTo>
                  <a:lnTo>
                    <a:pt x="7137" y="6604"/>
                  </a:lnTo>
                  <a:lnTo>
                    <a:pt x="7175" y="6477"/>
                  </a:lnTo>
                  <a:lnTo>
                    <a:pt x="6946" y="6477"/>
                  </a:lnTo>
                  <a:lnTo>
                    <a:pt x="6858" y="6223"/>
                  </a:lnTo>
                  <a:lnTo>
                    <a:pt x="6807" y="6096"/>
                  </a:lnTo>
                  <a:lnTo>
                    <a:pt x="6578" y="5461"/>
                  </a:lnTo>
                  <a:lnTo>
                    <a:pt x="5892" y="4953"/>
                  </a:lnTo>
                  <a:lnTo>
                    <a:pt x="5359" y="4191"/>
                  </a:lnTo>
                  <a:lnTo>
                    <a:pt x="4876" y="3556"/>
                  </a:lnTo>
                  <a:lnTo>
                    <a:pt x="4546" y="2540"/>
                  </a:lnTo>
                  <a:lnTo>
                    <a:pt x="4953" y="2032"/>
                  </a:lnTo>
                  <a:lnTo>
                    <a:pt x="4876" y="1778"/>
                  </a:lnTo>
                  <a:lnTo>
                    <a:pt x="4191" y="1778"/>
                  </a:lnTo>
                  <a:lnTo>
                    <a:pt x="4394" y="1524"/>
                  </a:lnTo>
                  <a:lnTo>
                    <a:pt x="4635" y="1270"/>
                  </a:lnTo>
                  <a:lnTo>
                    <a:pt x="4838" y="1143"/>
                  </a:lnTo>
                  <a:lnTo>
                    <a:pt x="4102" y="1016"/>
                  </a:lnTo>
                  <a:lnTo>
                    <a:pt x="4724" y="508"/>
                  </a:lnTo>
                  <a:lnTo>
                    <a:pt x="5029" y="254"/>
                  </a:lnTo>
                  <a:lnTo>
                    <a:pt x="4229" y="254"/>
                  </a:lnTo>
                  <a:lnTo>
                    <a:pt x="4305" y="508"/>
                  </a:lnTo>
                  <a:lnTo>
                    <a:pt x="3619" y="127"/>
                  </a:lnTo>
                  <a:lnTo>
                    <a:pt x="2565" y="762"/>
                  </a:lnTo>
                  <a:lnTo>
                    <a:pt x="1587" y="762"/>
                  </a:lnTo>
                  <a:lnTo>
                    <a:pt x="2476" y="1143"/>
                  </a:lnTo>
                  <a:lnTo>
                    <a:pt x="558" y="2032"/>
                  </a:lnTo>
                  <a:lnTo>
                    <a:pt x="0" y="2032"/>
                  </a:lnTo>
                  <a:lnTo>
                    <a:pt x="1701" y="2794"/>
                  </a:lnTo>
                  <a:lnTo>
                    <a:pt x="1701" y="3683"/>
                  </a:lnTo>
                  <a:lnTo>
                    <a:pt x="2108" y="4953"/>
                  </a:lnTo>
                  <a:lnTo>
                    <a:pt x="1955" y="5588"/>
                  </a:lnTo>
                  <a:lnTo>
                    <a:pt x="2387" y="6604"/>
                  </a:lnTo>
                  <a:lnTo>
                    <a:pt x="2717" y="6604"/>
                  </a:lnTo>
                  <a:lnTo>
                    <a:pt x="2476" y="6477"/>
                  </a:lnTo>
                  <a:lnTo>
                    <a:pt x="3327" y="6223"/>
                  </a:lnTo>
                  <a:lnTo>
                    <a:pt x="3098" y="6604"/>
                  </a:lnTo>
                  <a:lnTo>
                    <a:pt x="2882" y="6604"/>
                  </a:lnTo>
                  <a:lnTo>
                    <a:pt x="2997" y="6756"/>
                  </a:lnTo>
                  <a:lnTo>
                    <a:pt x="3454" y="6985"/>
                  </a:lnTo>
                  <a:lnTo>
                    <a:pt x="2870" y="6985"/>
                  </a:lnTo>
                  <a:lnTo>
                    <a:pt x="2717" y="7239"/>
                  </a:lnTo>
                  <a:lnTo>
                    <a:pt x="4597" y="7874"/>
                  </a:lnTo>
                  <a:lnTo>
                    <a:pt x="4292" y="8382"/>
                  </a:lnTo>
                  <a:lnTo>
                    <a:pt x="4597" y="8636"/>
                  </a:lnTo>
                  <a:lnTo>
                    <a:pt x="4546" y="8763"/>
                  </a:lnTo>
                  <a:lnTo>
                    <a:pt x="4292" y="8763"/>
                  </a:lnTo>
                  <a:lnTo>
                    <a:pt x="4292" y="8382"/>
                  </a:lnTo>
                  <a:lnTo>
                    <a:pt x="4064" y="8763"/>
                  </a:lnTo>
                  <a:lnTo>
                    <a:pt x="3975" y="8902"/>
                  </a:lnTo>
                  <a:lnTo>
                    <a:pt x="4140" y="9017"/>
                  </a:lnTo>
                  <a:lnTo>
                    <a:pt x="4305" y="9017"/>
                  </a:lnTo>
                  <a:lnTo>
                    <a:pt x="4470" y="9017"/>
                  </a:lnTo>
                  <a:lnTo>
                    <a:pt x="4851" y="9017"/>
                  </a:lnTo>
                  <a:lnTo>
                    <a:pt x="4876" y="9398"/>
                  </a:lnTo>
                  <a:lnTo>
                    <a:pt x="4521" y="9398"/>
                  </a:lnTo>
                  <a:lnTo>
                    <a:pt x="4470" y="10033"/>
                  </a:lnTo>
                  <a:lnTo>
                    <a:pt x="5359" y="10287"/>
                  </a:lnTo>
                  <a:lnTo>
                    <a:pt x="5257" y="10033"/>
                  </a:lnTo>
                  <a:lnTo>
                    <a:pt x="5156" y="9779"/>
                  </a:lnTo>
                  <a:lnTo>
                    <a:pt x="6261" y="10414"/>
                  </a:lnTo>
                  <a:lnTo>
                    <a:pt x="7277" y="11557"/>
                  </a:lnTo>
                  <a:lnTo>
                    <a:pt x="8572" y="11684"/>
                  </a:lnTo>
                  <a:lnTo>
                    <a:pt x="8547" y="11811"/>
                  </a:lnTo>
                  <a:lnTo>
                    <a:pt x="9321" y="11811"/>
                  </a:lnTo>
                  <a:lnTo>
                    <a:pt x="9867" y="11811"/>
                  </a:lnTo>
                  <a:lnTo>
                    <a:pt x="9321" y="11811"/>
                  </a:lnTo>
                  <a:lnTo>
                    <a:pt x="9194" y="11938"/>
                  </a:lnTo>
                  <a:lnTo>
                    <a:pt x="8597" y="11938"/>
                  </a:lnTo>
                  <a:lnTo>
                    <a:pt x="9994" y="12319"/>
                  </a:lnTo>
                  <a:lnTo>
                    <a:pt x="10731" y="12319"/>
                  </a:lnTo>
                  <a:lnTo>
                    <a:pt x="10401" y="12446"/>
                  </a:lnTo>
                  <a:lnTo>
                    <a:pt x="10502" y="12573"/>
                  </a:lnTo>
                  <a:lnTo>
                    <a:pt x="10795" y="12954"/>
                  </a:lnTo>
                  <a:lnTo>
                    <a:pt x="11290" y="12954"/>
                  </a:lnTo>
                  <a:lnTo>
                    <a:pt x="11988" y="12573"/>
                  </a:lnTo>
                  <a:lnTo>
                    <a:pt x="11950" y="12954"/>
                  </a:lnTo>
                  <a:lnTo>
                    <a:pt x="12433" y="12573"/>
                  </a:lnTo>
                  <a:lnTo>
                    <a:pt x="13322" y="12573"/>
                  </a:lnTo>
                  <a:lnTo>
                    <a:pt x="12357" y="12827"/>
                  </a:lnTo>
                  <a:lnTo>
                    <a:pt x="12877" y="13335"/>
                  </a:lnTo>
                  <a:lnTo>
                    <a:pt x="12255" y="13335"/>
                  </a:lnTo>
                  <a:lnTo>
                    <a:pt x="12369" y="13589"/>
                  </a:lnTo>
                  <a:lnTo>
                    <a:pt x="12877" y="14732"/>
                  </a:lnTo>
                  <a:lnTo>
                    <a:pt x="12979" y="14605"/>
                  </a:lnTo>
                  <a:lnTo>
                    <a:pt x="13474" y="13970"/>
                  </a:lnTo>
                  <a:lnTo>
                    <a:pt x="13601" y="13741"/>
                  </a:lnTo>
                  <a:lnTo>
                    <a:pt x="13690" y="13589"/>
                  </a:lnTo>
                  <a:lnTo>
                    <a:pt x="13652" y="13208"/>
                  </a:lnTo>
                  <a:lnTo>
                    <a:pt x="14338" y="13093"/>
                  </a:lnTo>
                  <a:lnTo>
                    <a:pt x="14541" y="13208"/>
                  </a:lnTo>
                  <a:lnTo>
                    <a:pt x="14833" y="13335"/>
                  </a:lnTo>
                  <a:lnTo>
                    <a:pt x="14782" y="13589"/>
                  </a:lnTo>
                  <a:lnTo>
                    <a:pt x="13970" y="13589"/>
                  </a:lnTo>
                  <a:lnTo>
                    <a:pt x="13957" y="13779"/>
                  </a:lnTo>
                  <a:lnTo>
                    <a:pt x="13931" y="14605"/>
                  </a:lnTo>
                  <a:lnTo>
                    <a:pt x="14211" y="14351"/>
                  </a:lnTo>
                  <a:lnTo>
                    <a:pt x="14706" y="13970"/>
                  </a:lnTo>
                  <a:lnTo>
                    <a:pt x="14617" y="14351"/>
                  </a:lnTo>
                  <a:lnTo>
                    <a:pt x="14541" y="14732"/>
                  </a:lnTo>
                  <a:lnTo>
                    <a:pt x="15240" y="14986"/>
                  </a:lnTo>
                  <a:lnTo>
                    <a:pt x="15074" y="14986"/>
                  </a:lnTo>
                  <a:lnTo>
                    <a:pt x="15125" y="15113"/>
                  </a:lnTo>
                  <a:lnTo>
                    <a:pt x="15240" y="15367"/>
                  </a:lnTo>
                  <a:lnTo>
                    <a:pt x="15722" y="14871"/>
                  </a:lnTo>
                  <a:lnTo>
                    <a:pt x="15811" y="15113"/>
                  </a:lnTo>
                  <a:lnTo>
                    <a:pt x="15887" y="15367"/>
                  </a:lnTo>
                  <a:lnTo>
                    <a:pt x="16090" y="15113"/>
                  </a:lnTo>
                  <a:lnTo>
                    <a:pt x="16167" y="15367"/>
                  </a:lnTo>
                  <a:lnTo>
                    <a:pt x="16510" y="15113"/>
                  </a:lnTo>
                  <a:lnTo>
                    <a:pt x="16560" y="14986"/>
                  </a:lnTo>
                  <a:lnTo>
                    <a:pt x="16611" y="14859"/>
                  </a:lnTo>
                  <a:lnTo>
                    <a:pt x="17005" y="14935"/>
                  </a:lnTo>
                  <a:lnTo>
                    <a:pt x="17348" y="14986"/>
                  </a:lnTo>
                  <a:lnTo>
                    <a:pt x="17272" y="15621"/>
                  </a:lnTo>
                  <a:lnTo>
                    <a:pt x="17208" y="15748"/>
                  </a:lnTo>
                  <a:lnTo>
                    <a:pt x="17106" y="16002"/>
                  </a:lnTo>
                  <a:lnTo>
                    <a:pt x="17068" y="16383"/>
                  </a:lnTo>
                  <a:lnTo>
                    <a:pt x="17449" y="16129"/>
                  </a:lnTo>
                  <a:lnTo>
                    <a:pt x="17653" y="16052"/>
                  </a:lnTo>
                  <a:lnTo>
                    <a:pt x="18122" y="16129"/>
                  </a:lnTo>
                  <a:lnTo>
                    <a:pt x="17881" y="16383"/>
                  </a:lnTo>
                  <a:lnTo>
                    <a:pt x="17818" y="16510"/>
                  </a:lnTo>
                  <a:lnTo>
                    <a:pt x="18199" y="16256"/>
                  </a:lnTo>
                  <a:lnTo>
                    <a:pt x="18199" y="16764"/>
                  </a:lnTo>
                  <a:lnTo>
                    <a:pt x="18465" y="16764"/>
                  </a:lnTo>
                  <a:lnTo>
                    <a:pt x="18999" y="16510"/>
                  </a:lnTo>
                  <a:lnTo>
                    <a:pt x="18669" y="16510"/>
                  </a:lnTo>
                  <a:lnTo>
                    <a:pt x="18592" y="16383"/>
                  </a:lnTo>
                  <a:lnTo>
                    <a:pt x="18465" y="16129"/>
                  </a:lnTo>
                  <a:lnTo>
                    <a:pt x="19113" y="16129"/>
                  </a:lnTo>
                  <a:lnTo>
                    <a:pt x="19710" y="16002"/>
                  </a:lnTo>
                  <a:lnTo>
                    <a:pt x="19621" y="16129"/>
                  </a:lnTo>
                  <a:lnTo>
                    <a:pt x="18910" y="17145"/>
                  </a:lnTo>
                  <a:lnTo>
                    <a:pt x="19177" y="17145"/>
                  </a:lnTo>
                  <a:lnTo>
                    <a:pt x="19304" y="17145"/>
                  </a:lnTo>
                  <a:lnTo>
                    <a:pt x="19456" y="17399"/>
                  </a:lnTo>
                  <a:lnTo>
                    <a:pt x="19888" y="17399"/>
                  </a:lnTo>
                  <a:lnTo>
                    <a:pt x="19964" y="17526"/>
                  </a:lnTo>
                  <a:lnTo>
                    <a:pt x="20066" y="17907"/>
                  </a:lnTo>
                  <a:lnTo>
                    <a:pt x="20840" y="18046"/>
                  </a:lnTo>
                  <a:lnTo>
                    <a:pt x="20701" y="17907"/>
                  </a:lnTo>
                  <a:lnTo>
                    <a:pt x="20307" y="17576"/>
                  </a:lnTo>
                  <a:lnTo>
                    <a:pt x="20586" y="17780"/>
                  </a:lnTo>
                  <a:lnTo>
                    <a:pt x="20574" y="17526"/>
                  </a:lnTo>
                  <a:lnTo>
                    <a:pt x="20256" y="17526"/>
                  </a:lnTo>
                  <a:lnTo>
                    <a:pt x="20116" y="17399"/>
                  </a:lnTo>
                  <a:lnTo>
                    <a:pt x="20574" y="17399"/>
                  </a:lnTo>
                  <a:lnTo>
                    <a:pt x="20662" y="17780"/>
                  </a:lnTo>
                  <a:lnTo>
                    <a:pt x="21501" y="17780"/>
                  </a:lnTo>
                  <a:lnTo>
                    <a:pt x="21945" y="18161"/>
                  </a:lnTo>
                  <a:lnTo>
                    <a:pt x="21894" y="17780"/>
                  </a:lnTo>
                  <a:lnTo>
                    <a:pt x="22301" y="17780"/>
                  </a:lnTo>
                  <a:lnTo>
                    <a:pt x="22237" y="17907"/>
                  </a:lnTo>
                  <a:lnTo>
                    <a:pt x="22021" y="18288"/>
                  </a:lnTo>
                  <a:lnTo>
                    <a:pt x="22580" y="18046"/>
                  </a:lnTo>
                  <a:lnTo>
                    <a:pt x="22860" y="18288"/>
                  </a:lnTo>
                  <a:lnTo>
                    <a:pt x="23037" y="18288"/>
                  </a:lnTo>
                  <a:lnTo>
                    <a:pt x="23037" y="18161"/>
                  </a:lnTo>
                  <a:lnTo>
                    <a:pt x="23215" y="17907"/>
                  </a:lnTo>
                  <a:lnTo>
                    <a:pt x="23317" y="17780"/>
                  </a:lnTo>
                  <a:lnTo>
                    <a:pt x="23774" y="17780"/>
                  </a:lnTo>
                  <a:lnTo>
                    <a:pt x="23825" y="17907"/>
                  </a:lnTo>
                  <a:lnTo>
                    <a:pt x="23926" y="18161"/>
                  </a:lnTo>
                  <a:lnTo>
                    <a:pt x="23482" y="18161"/>
                  </a:lnTo>
                  <a:lnTo>
                    <a:pt x="24015" y="18288"/>
                  </a:lnTo>
                  <a:lnTo>
                    <a:pt x="23520" y="18796"/>
                  </a:lnTo>
                  <a:lnTo>
                    <a:pt x="23368" y="18542"/>
                  </a:lnTo>
                  <a:lnTo>
                    <a:pt x="23164" y="18796"/>
                  </a:lnTo>
                  <a:lnTo>
                    <a:pt x="23215" y="18923"/>
                  </a:lnTo>
                  <a:lnTo>
                    <a:pt x="23317" y="19177"/>
                  </a:lnTo>
                  <a:lnTo>
                    <a:pt x="24015" y="19177"/>
                  </a:lnTo>
                  <a:lnTo>
                    <a:pt x="23685" y="18923"/>
                  </a:lnTo>
                  <a:lnTo>
                    <a:pt x="24091" y="18923"/>
                  </a:lnTo>
                  <a:lnTo>
                    <a:pt x="24333" y="18796"/>
                  </a:lnTo>
                  <a:lnTo>
                    <a:pt x="24828" y="18542"/>
                  </a:lnTo>
                  <a:lnTo>
                    <a:pt x="24739" y="18923"/>
                  </a:lnTo>
                  <a:lnTo>
                    <a:pt x="25196" y="18923"/>
                  </a:lnTo>
                  <a:lnTo>
                    <a:pt x="24993" y="19304"/>
                  </a:lnTo>
                  <a:lnTo>
                    <a:pt x="24904" y="19558"/>
                  </a:lnTo>
                  <a:lnTo>
                    <a:pt x="25349" y="19558"/>
                  </a:lnTo>
                  <a:lnTo>
                    <a:pt x="25450" y="19939"/>
                  </a:lnTo>
                  <a:lnTo>
                    <a:pt x="25552" y="20193"/>
                  </a:lnTo>
                  <a:lnTo>
                    <a:pt x="25628" y="20320"/>
                  </a:lnTo>
                  <a:lnTo>
                    <a:pt x="25755" y="20574"/>
                  </a:lnTo>
                  <a:lnTo>
                    <a:pt x="26644" y="19824"/>
                  </a:lnTo>
                  <a:lnTo>
                    <a:pt x="27101" y="20320"/>
                  </a:lnTo>
                  <a:lnTo>
                    <a:pt x="27343" y="20193"/>
                  </a:lnTo>
                  <a:lnTo>
                    <a:pt x="27584" y="20320"/>
                  </a:lnTo>
                  <a:lnTo>
                    <a:pt x="27774" y="20320"/>
                  </a:lnTo>
                  <a:lnTo>
                    <a:pt x="27825" y="20447"/>
                  </a:lnTo>
                  <a:lnTo>
                    <a:pt x="27889" y="20574"/>
                  </a:lnTo>
                  <a:lnTo>
                    <a:pt x="27952" y="20701"/>
                  </a:lnTo>
                  <a:lnTo>
                    <a:pt x="28054" y="20955"/>
                  </a:lnTo>
                  <a:lnTo>
                    <a:pt x="28117" y="21082"/>
                  </a:lnTo>
                  <a:lnTo>
                    <a:pt x="28371" y="20955"/>
                  </a:lnTo>
                  <a:lnTo>
                    <a:pt x="28892" y="20751"/>
                  </a:lnTo>
                  <a:lnTo>
                    <a:pt x="29006" y="21463"/>
                  </a:lnTo>
                  <a:lnTo>
                    <a:pt x="29540" y="21463"/>
                  </a:lnTo>
                  <a:lnTo>
                    <a:pt x="29451" y="21336"/>
                  </a:lnTo>
                  <a:lnTo>
                    <a:pt x="29171" y="20955"/>
                  </a:lnTo>
                  <a:lnTo>
                    <a:pt x="28917" y="20739"/>
                  </a:lnTo>
                  <a:lnTo>
                    <a:pt x="28905" y="20574"/>
                  </a:lnTo>
                  <a:lnTo>
                    <a:pt x="28714" y="20320"/>
                  </a:lnTo>
                  <a:lnTo>
                    <a:pt x="30365" y="20320"/>
                  </a:lnTo>
                  <a:lnTo>
                    <a:pt x="29794" y="21082"/>
                  </a:lnTo>
                  <a:lnTo>
                    <a:pt x="29692" y="21209"/>
                  </a:lnTo>
                  <a:lnTo>
                    <a:pt x="29603" y="21336"/>
                  </a:lnTo>
                  <a:lnTo>
                    <a:pt x="29819" y="21336"/>
                  </a:lnTo>
                  <a:lnTo>
                    <a:pt x="30048" y="21336"/>
                  </a:lnTo>
                  <a:lnTo>
                    <a:pt x="30187" y="21209"/>
                  </a:lnTo>
                  <a:lnTo>
                    <a:pt x="30314" y="21094"/>
                  </a:lnTo>
                  <a:lnTo>
                    <a:pt x="30886" y="20574"/>
                  </a:lnTo>
                  <a:lnTo>
                    <a:pt x="30937" y="20701"/>
                  </a:lnTo>
                  <a:lnTo>
                    <a:pt x="31064" y="20955"/>
                  </a:lnTo>
                  <a:lnTo>
                    <a:pt x="31127" y="21082"/>
                  </a:lnTo>
                  <a:lnTo>
                    <a:pt x="31242" y="21336"/>
                  </a:lnTo>
                  <a:lnTo>
                    <a:pt x="30746" y="21209"/>
                  </a:lnTo>
                  <a:lnTo>
                    <a:pt x="30708" y="21336"/>
                  </a:lnTo>
                  <a:lnTo>
                    <a:pt x="30848" y="21336"/>
                  </a:lnTo>
                  <a:lnTo>
                    <a:pt x="30937" y="21463"/>
                  </a:lnTo>
                  <a:lnTo>
                    <a:pt x="30708" y="21336"/>
                  </a:lnTo>
                  <a:lnTo>
                    <a:pt x="30670" y="21463"/>
                  </a:lnTo>
                  <a:lnTo>
                    <a:pt x="30492" y="21971"/>
                  </a:lnTo>
                  <a:lnTo>
                    <a:pt x="30556" y="22098"/>
                  </a:lnTo>
                  <a:lnTo>
                    <a:pt x="31076" y="21691"/>
                  </a:lnTo>
                  <a:lnTo>
                    <a:pt x="31635" y="22479"/>
                  </a:lnTo>
                  <a:lnTo>
                    <a:pt x="31927" y="22733"/>
                  </a:lnTo>
                  <a:lnTo>
                    <a:pt x="32042" y="22352"/>
                  </a:lnTo>
                  <a:lnTo>
                    <a:pt x="32156" y="21971"/>
                  </a:lnTo>
                  <a:lnTo>
                    <a:pt x="32359" y="21971"/>
                  </a:lnTo>
                  <a:lnTo>
                    <a:pt x="32410" y="22098"/>
                  </a:lnTo>
                  <a:lnTo>
                    <a:pt x="32524" y="22352"/>
                  </a:lnTo>
                  <a:lnTo>
                    <a:pt x="32651" y="22479"/>
                  </a:lnTo>
                  <a:lnTo>
                    <a:pt x="32766" y="21971"/>
                  </a:lnTo>
                  <a:lnTo>
                    <a:pt x="33324" y="21971"/>
                  </a:lnTo>
                  <a:lnTo>
                    <a:pt x="33274" y="22352"/>
                  </a:lnTo>
                  <a:lnTo>
                    <a:pt x="33362" y="21971"/>
                  </a:lnTo>
                  <a:lnTo>
                    <a:pt x="33642" y="21971"/>
                  </a:lnTo>
                  <a:lnTo>
                    <a:pt x="33845" y="21882"/>
                  </a:lnTo>
                  <a:lnTo>
                    <a:pt x="34290" y="21971"/>
                  </a:lnTo>
                  <a:lnTo>
                    <a:pt x="34531" y="21971"/>
                  </a:lnTo>
                  <a:lnTo>
                    <a:pt x="35204" y="21805"/>
                  </a:lnTo>
                  <a:lnTo>
                    <a:pt x="35509" y="21717"/>
                  </a:lnTo>
                  <a:lnTo>
                    <a:pt x="35509" y="21971"/>
                  </a:lnTo>
                  <a:lnTo>
                    <a:pt x="35763" y="21971"/>
                  </a:lnTo>
                  <a:lnTo>
                    <a:pt x="35953" y="21971"/>
                  </a:lnTo>
                  <a:lnTo>
                    <a:pt x="35687" y="21678"/>
                  </a:lnTo>
                  <a:lnTo>
                    <a:pt x="35890" y="21767"/>
                  </a:lnTo>
                  <a:lnTo>
                    <a:pt x="36080" y="21971"/>
                  </a:lnTo>
                  <a:lnTo>
                    <a:pt x="35890" y="22009"/>
                  </a:lnTo>
                  <a:lnTo>
                    <a:pt x="36207" y="22479"/>
                  </a:lnTo>
                  <a:lnTo>
                    <a:pt x="36449" y="22479"/>
                  </a:lnTo>
                  <a:lnTo>
                    <a:pt x="36563" y="22098"/>
                  </a:lnTo>
                  <a:lnTo>
                    <a:pt x="36626" y="21971"/>
                  </a:lnTo>
                  <a:lnTo>
                    <a:pt x="36728" y="22098"/>
                  </a:lnTo>
                  <a:lnTo>
                    <a:pt x="36893" y="22352"/>
                  </a:lnTo>
                  <a:lnTo>
                    <a:pt x="37071" y="22479"/>
                  </a:lnTo>
                  <a:lnTo>
                    <a:pt x="37363" y="22479"/>
                  </a:lnTo>
                  <a:lnTo>
                    <a:pt x="37503" y="22352"/>
                  </a:lnTo>
                  <a:lnTo>
                    <a:pt x="37376" y="22860"/>
                  </a:lnTo>
                  <a:lnTo>
                    <a:pt x="37985" y="22860"/>
                  </a:lnTo>
                  <a:lnTo>
                    <a:pt x="37922" y="23114"/>
                  </a:lnTo>
                  <a:lnTo>
                    <a:pt x="37833" y="23495"/>
                  </a:lnTo>
                  <a:lnTo>
                    <a:pt x="38188" y="23368"/>
                  </a:lnTo>
                  <a:lnTo>
                    <a:pt x="38252" y="22860"/>
                  </a:lnTo>
                  <a:lnTo>
                    <a:pt x="38379" y="22860"/>
                  </a:lnTo>
                  <a:lnTo>
                    <a:pt x="38519" y="22733"/>
                  </a:lnTo>
                  <a:lnTo>
                    <a:pt x="38696" y="22860"/>
                  </a:lnTo>
                  <a:lnTo>
                    <a:pt x="38506" y="22860"/>
                  </a:lnTo>
                  <a:lnTo>
                    <a:pt x="38862" y="23368"/>
                  </a:lnTo>
                  <a:lnTo>
                    <a:pt x="38887" y="22860"/>
                  </a:lnTo>
                  <a:lnTo>
                    <a:pt x="39179" y="22860"/>
                  </a:lnTo>
                  <a:lnTo>
                    <a:pt x="39776" y="23368"/>
                  </a:lnTo>
                  <a:lnTo>
                    <a:pt x="40182" y="23241"/>
                  </a:lnTo>
                  <a:lnTo>
                    <a:pt x="39966" y="23368"/>
                  </a:lnTo>
                  <a:lnTo>
                    <a:pt x="40754" y="23368"/>
                  </a:lnTo>
                  <a:lnTo>
                    <a:pt x="40678" y="23114"/>
                  </a:lnTo>
                  <a:lnTo>
                    <a:pt x="40398" y="23114"/>
                  </a:lnTo>
                  <a:lnTo>
                    <a:pt x="40830" y="22860"/>
                  </a:lnTo>
                  <a:lnTo>
                    <a:pt x="41211" y="23012"/>
                  </a:lnTo>
                  <a:lnTo>
                    <a:pt x="41402" y="22860"/>
                  </a:lnTo>
                  <a:lnTo>
                    <a:pt x="41363" y="22733"/>
                  </a:lnTo>
                  <a:lnTo>
                    <a:pt x="41287" y="22479"/>
                  </a:lnTo>
                  <a:lnTo>
                    <a:pt x="41770" y="22479"/>
                  </a:lnTo>
                  <a:lnTo>
                    <a:pt x="41821" y="22352"/>
                  </a:lnTo>
                  <a:lnTo>
                    <a:pt x="41910" y="22098"/>
                  </a:lnTo>
                  <a:lnTo>
                    <a:pt x="41960" y="21971"/>
                  </a:lnTo>
                  <a:lnTo>
                    <a:pt x="42151" y="22479"/>
                  </a:lnTo>
                  <a:lnTo>
                    <a:pt x="42227" y="22860"/>
                  </a:lnTo>
                  <a:lnTo>
                    <a:pt x="42278" y="23114"/>
                  </a:lnTo>
                  <a:lnTo>
                    <a:pt x="42964" y="23114"/>
                  </a:lnTo>
                  <a:lnTo>
                    <a:pt x="43065" y="22987"/>
                  </a:lnTo>
                  <a:lnTo>
                    <a:pt x="43116" y="23114"/>
                  </a:lnTo>
                  <a:lnTo>
                    <a:pt x="42964" y="23114"/>
                  </a:lnTo>
                  <a:lnTo>
                    <a:pt x="42748" y="23368"/>
                  </a:lnTo>
                  <a:lnTo>
                    <a:pt x="42951" y="23368"/>
                  </a:lnTo>
                  <a:lnTo>
                    <a:pt x="43154" y="23241"/>
                  </a:lnTo>
                  <a:lnTo>
                    <a:pt x="43192" y="23368"/>
                  </a:lnTo>
                  <a:lnTo>
                    <a:pt x="42951" y="23368"/>
                  </a:lnTo>
                  <a:lnTo>
                    <a:pt x="42951" y="23495"/>
                  </a:lnTo>
                  <a:lnTo>
                    <a:pt x="43205" y="23495"/>
                  </a:lnTo>
                  <a:lnTo>
                    <a:pt x="43573" y="23368"/>
                  </a:lnTo>
                  <a:lnTo>
                    <a:pt x="44805" y="23368"/>
                  </a:lnTo>
                  <a:lnTo>
                    <a:pt x="45440" y="23368"/>
                  </a:lnTo>
                  <a:lnTo>
                    <a:pt x="45427" y="23114"/>
                  </a:lnTo>
                  <a:lnTo>
                    <a:pt x="45186" y="23114"/>
                  </a:lnTo>
                  <a:lnTo>
                    <a:pt x="45021" y="23114"/>
                  </a:lnTo>
                  <a:lnTo>
                    <a:pt x="44665" y="23114"/>
                  </a:lnTo>
                  <a:lnTo>
                    <a:pt x="44729" y="23241"/>
                  </a:lnTo>
                  <a:lnTo>
                    <a:pt x="44627" y="23114"/>
                  </a:lnTo>
                  <a:lnTo>
                    <a:pt x="43980" y="23114"/>
                  </a:lnTo>
                  <a:lnTo>
                    <a:pt x="43700" y="23253"/>
                  </a:lnTo>
                  <a:lnTo>
                    <a:pt x="44145" y="22860"/>
                  </a:lnTo>
                  <a:lnTo>
                    <a:pt x="44284" y="22733"/>
                  </a:lnTo>
                  <a:lnTo>
                    <a:pt x="44526" y="22860"/>
                  </a:lnTo>
                  <a:lnTo>
                    <a:pt x="44450" y="22733"/>
                  </a:lnTo>
                  <a:lnTo>
                    <a:pt x="44843" y="22352"/>
                  </a:lnTo>
                  <a:lnTo>
                    <a:pt x="45415" y="21717"/>
                  </a:lnTo>
                  <a:lnTo>
                    <a:pt x="45339" y="21463"/>
                  </a:lnTo>
                  <a:lnTo>
                    <a:pt x="45262" y="21336"/>
                  </a:lnTo>
                  <a:lnTo>
                    <a:pt x="45643" y="21082"/>
                  </a:lnTo>
                  <a:lnTo>
                    <a:pt x="45834" y="20955"/>
                  </a:lnTo>
                  <a:lnTo>
                    <a:pt x="45732" y="21336"/>
                  </a:lnTo>
                  <a:lnTo>
                    <a:pt x="45669" y="21463"/>
                  </a:lnTo>
                  <a:lnTo>
                    <a:pt x="46050" y="21463"/>
                  </a:lnTo>
                  <a:lnTo>
                    <a:pt x="45631" y="22352"/>
                  </a:lnTo>
                  <a:lnTo>
                    <a:pt x="45402" y="22098"/>
                  </a:lnTo>
                  <a:lnTo>
                    <a:pt x="45059" y="22733"/>
                  </a:lnTo>
                  <a:lnTo>
                    <a:pt x="45021" y="23114"/>
                  </a:lnTo>
                  <a:lnTo>
                    <a:pt x="45262" y="22987"/>
                  </a:lnTo>
                  <a:lnTo>
                    <a:pt x="45186" y="23114"/>
                  </a:lnTo>
                  <a:lnTo>
                    <a:pt x="45415" y="22999"/>
                  </a:lnTo>
                  <a:lnTo>
                    <a:pt x="47205" y="23114"/>
                  </a:lnTo>
                  <a:lnTo>
                    <a:pt x="47434" y="22733"/>
                  </a:lnTo>
                  <a:lnTo>
                    <a:pt x="46151" y="22733"/>
                  </a:lnTo>
                  <a:lnTo>
                    <a:pt x="46101" y="22860"/>
                  </a:lnTo>
                  <a:lnTo>
                    <a:pt x="45948" y="22860"/>
                  </a:lnTo>
                  <a:lnTo>
                    <a:pt x="45872" y="22733"/>
                  </a:lnTo>
                  <a:lnTo>
                    <a:pt x="45707" y="22479"/>
                  </a:lnTo>
                  <a:lnTo>
                    <a:pt x="47586" y="22479"/>
                  </a:lnTo>
                  <a:lnTo>
                    <a:pt x="47663" y="22352"/>
                  </a:lnTo>
                  <a:lnTo>
                    <a:pt x="48641" y="22098"/>
                  </a:lnTo>
                  <a:lnTo>
                    <a:pt x="48425" y="22479"/>
                  </a:lnTo>
                  <a:lnTo>
                    <a:pt x="53543" y="22479"/>
                  </a:lnTo>
                  <a:lnTo>
                    <a:pt x="53606" y="22352"/>
                  </a:lnTo>
                  <a:lnTo>
                    <a:pt x="53708" y="22098"/>
                  </a:lnTo>
                  <a:lnTo>
                    <a:pt x="53771" y="21971"/>
                  </a:lnTo>
                  <a:lnTo>
                    <a:pt x="54000" y="21424"/>
                  </a:lnTo>
                  <a:lnTo>
                    <a:pt x="54025" y="22479"/>
                  </a:lnTo>
                  <a:lnTo>
                    <a:pt x="57378" y="22479"/>
                  </a:lnTo>
                  <a:lnTo>
                    <a:pt x="57365" y="22352"/>
                  </a:lnTo>
                  <a:lnTo>
                    <a:pt x="58140" y="22352"/>
                  </a:lnTo>
                  <a:lnTo>
                    <a:pt x="58127" y="22479"/>
                  </a:lnTo>
                  <a:lnTo>
                    <a:pt x="58686" y="22479"/>
                  </a:lnTo>
                  <a:lnTo>
                    <a:pt x="58712" y="22352"/>
                  </a:lnTo>
                  <a:lnTo>
                    <a:pt x="58762" y="22098"/>
                  </a:lnTo>
                  <a:lnTo>
                    <a:pt x="58889" y="21463"/>
                  </a:lnTo>
                  <a:lnTo>
                    <a:pt x="58902" y="21336"/>
                  </a:lnTo>
                  <a:lnTo>
                    <a:pt x="59931" y="21336"/>
                  </a:lnTo>
                  <a:lnTo>
                    <a:pt x="59880" y="21463"/>
                  </a:lnTo>
                  <a:lnTo>
                    <a:pt x="59537" y="22479"/>
                  </a:lnTo>
                  <a:lnTo>
                    <a:pt x="60045" y="22479"/>
                  </a:lnTo>
                  <a:lnTo>
                    <a:pt x="60096" y="22352"/>
                  </a:lnTo>
                  <a:lnTo>
                    <a:pt x="60820" y="22352"/>
                  </a:lnTo>
                  <a:lnTo>
                    <a:pt x="60833" y="22479"/>
                  </a:lnTo>
                  <a:lnTo>
                    <a:pt x="62534" y="22479"/>
                  </a:lnTo>
                  <a:lnTo>
                    <a:pt x="62509" y="22352"/>
                  </a:lnTo>
                  <a:lnTo>
                    <a:pt x="62471" y="22098"/>
                  </a:lnTo>
                  <a:lnTo>
                    <a:pt x="62344" y="21463"/>
                  </a:lnTo>
                  <a:lnTo>
                    <a:pt x="62318" y="21336"/>
                  </a:lnTo>
                  <a:lnTo>
                    <a:pt x="63030" y="21336"/>
                  </a:lnTo>
                  <a:lnTo>
                    <a:pt x="63055" y="21666"/>
                  </a:lnTo>
                  <a:lnTo>
                    <a:pt x="63182" y="21615"/>
                  </a:lnTo>
                  <a:lnTo>
                    <a:pt x="63119" y="21336"/>
                  </a:lnTo>
                  <a:lnTo>
                    <a:pt x="63639" y="21336"/>
                  </a:lnTo>
                  <a:lnTo>
                    <a:pt x="63741" y="21463"/>
                  </a:lnTo>
                  <a:lnTo>
                    <a:pt x="63893" y="21463"/>
                  </a:lnTo>
                  <a:lnTo>
                    <a:pt x="63411" y="22479"/>
                  </a:lnTo>
                  <a:lnTo>
                    <a:pt x="63766" y="22479"/>
                  </a:lnTo>
                  <a:lnTo>
                    <a:pt x="63728" y="22733"/>
                  </a:lnTo>
                  <a:lnTo>
                    <a:pt x="63957" y="22733"/>
                  </a:lnTo>
                  <a:lnTo>
                    <a:pt x="64135" y="22491"/>
                  </a:lnTo>
                  <a:lnTo>
                    <a:pt x="64160" y="22733"/>
                  </a:lnTo>
                  <a:lnTo>
                    <a:pt x="64757" y="22733"/>
                  </a:lnTo>
                  <a:lnTo>
                    <a:pt x="64325" y="22479"/>
                  </a:lnTo>
                  <a:lnTo>
                    <a:pt x="64135" y="22479"/>
                  </a:lnTo>
                  <a:lnTo>
                    <a:pt x="64236" y="22352"/>
                  </a:lnTo>
                  <a:lnTo>
                    <a:pt x="64566" y="22098"/>
                  </a:lnTo>
                  <a:lnTo>
                    <a:pt x="64643" y="22352"/>
                  </a:lnTo>
                  <a:lnTo>
                    <a:pt x="65049" y="22352"/>
                  </a:lnTo>
                  <a:lnTo>
                    <a:pt x="64935" y="22098"/>
                  </a:lnTo>
                  <a:lnTo>
                    <a:pt x="64770" y="21971"/>
                  </a:lnTo>
                  <a:lnTo>
                    <a:pt x="64897" y="21463"/>
                  </a:lnTo>
                  <a:lnTo>
                    <a:pt x="65024" y="20955"/>
                  </a:lnTo>
                  <a:lnTo>
                    <a:pt x="63373" y="20955"/>
                  </a:lnTo>
                  <a:lnTo>
                    <a:pt x="63461" y="21082"/>
                  </a:lnTo>
                  <a:lnTo>
                    <a:pt x="63068" y="21082"/>
                  </a:lnTo>
                  <a:lnTo>
                    <a:pt x="63042" y="20955"/>
                  </a:lnTo>
                  <a:lnTo>
                    <a:pt x="63373" y="20955"/>
                  </a:lnTo>
                  <a:lnTo>
                    <a:pt x="63182" y="20701"/>
                  </a:lnTo>
                  <a:lnTo>
                    <a:pt x="62992" y="20701"/>
                  </a:lnTo>
                  <a:lnTo>
                    <a:pt x="62204" y="20701"/>
                  </a:lnTo>
                  <a:lnTo>
                    <a:pt x="62255" y="20955"/>
                  </a:lnTo>
                  <a:lnTo>
                    <a:pt x="63004" y="20955"/>
                  </a:lnTo>
                  <a:lnTo>
                    <a:pt x="63004" y="21082"/>
                  </a:lnTo>
                  <a:lnTo>
                    <a:pt x="62280" y="21082"/>
                  </a:lnTo>
                  <a:lnTo>
                    <a:pt x="62293" y="21209"/>
                  </a:lnTo>
                  <a:lnTo>
                    <a:pt x="62255" y="20955"/>
                  </a:lnTo>
                  <a:lnTo>
                    <a:pt x="60020" y="20955"/>
                  </a:lnTo>
                  <a:lnTo>
                    <a:pt x="59982" y="21082"/>
                  </a:lnTo>
                  <a:lnTo>
                    <a:pt x="58953" y="21082"/>
                  </a:lnTo>
                  <a:lnTo>
                    <a:pt x="59067" y="20955"/>
                  </a:lnTo>
                  <a:lnTo>
                    <a:pt x="55156" y="20955"/>
                  </a:lnTo>
                  <a:lnTo>
                    <a:pt x="55143" y="21082"/>
                  </a:lnTo>
                  <a:lnTo>
                    <a:pt x="55054" y="20955"/>
                  </a:lnTo>
                  <a:lnTo>
                    <a:pt x="54648" y="20955"/>
                  </a:lnTo>
                  <a:lnTo>
                    <a:pt x="54571" y="21082"/>
                  </a:lnTo>
                  <a:lnTo>
                    <a:pt x="54546" y="20955"/>
                  </a:lnTo>
                  <a:lnTo>
                    <a:pt x="54190" y="20955"/>
                  </a:lnTo>
                  <a:lnTo>
                    <a:pt x="54127" y="21082"/>
                  </a:lnTo>
                  <a:lnTo>
                    <a:pt x="53809" y="21082"/>
                  </a:lnTo>
                  <a:lnTo>
                    <a:pt x="53721" y="20955"/>
                  </a:lnTo>
                  <a:lnTo>
                    <a:pt x="53187" y="20955"/>
                  </a:lnTo>
                  <a:lnTo>
                    <a:pt x="52946" y="20955"/>
                  </a:lnTo>
                  <a:lnTo>
                    <a:pt x="52844" y="21082"/>
                  </a:lnTo>
                  <a:lnTo>
                    <a:pt x="52717" y="21247"/>
                  </a:lnTo>
                  <a:lnTo>
                    <a:pt x="52666" y="20701"/>
                  </a:lnTo>
                  <a:lnTo>
                    <a:pt x="52400" y="21082"/>
                  </a:lnTo>
                  <a:lnTo>
                    <a:pt x="52158" y="21082"/>
                  </a:lnTo>
                  <a:lnTo>
                    <a:pt x="52133" y="20955"/>
                  </a:lnTo>
                  <a:lnTo>
                    <a:pt x="51904" y="20574"/>
                  </a:lnTo>
                  <a:lnTo>
                    <a:pt x="50558" y="20574"/>
                  </a:lnTo>
                  <a:lnTo>
                    <a:pt x="50190" y="20701"/>
                  </a:lnTo>
                  <a:lnTo>
                    <a:pt x="49657" y="20701"/>
                  </a:lnTo>
                  <a:lnTo>
                    <a:pt x="49504" y="20574"/>
                  </a:lnTo>
                  <a:lnTo>
                    <a:pt x="48780" y="20574"/>
                  </a:lnTo>
                  <a:lnTo>
                    <a:pt x="48844" y="21234"/>
                  </a:lnTo>
                  <a:lnTo>
                    <a:pt x="48793" y="21082"/>
                  </a:lnTo>
                  <a:lnTo>
                    <a:pt x="48755" y="20955"/>
                  </a:lnTo>
                  <a:lnTo>
                    <a:pt x="48666" y="20701"/>
                  </a:lnTo>
                  <a:lnTo>
                    <a:pt x="48615" y="20574"/>
                  </a:lnTo>
                  <a:lnTo>
                    <a:pt x="45910" y="20574"/>
                  </a:lnTo>
                  <a:lnTo>
                    <a:pt x="45250" y="20574"/>
                  </a:lnTo>
                  <a:lnTo>
                    <a:pt x="45186" y="20701"/>
                  </a:lnTo>
                  <a:lnTo>
                    <a:pt x="45161" y="20574"/>
                  </a:lnTo>
                  <a:lnTo>
                    <a:pt x="45034" y="20320"/>
                  </a:lnTo>
                  <a:lnTo>
                    <a:pt x="44983" y="20193"/>
                  </a:lnTo>
                  <a:lnTo>
                    <a:pt x="44780" y="20193"/>
                  </a:lnTo>
                  <a:lnTo>
                    <a:pt x="43980" y="20104"/>
                  </a:lnTo>
                  <a:lnTo>
                    <a:pt x="43675" y="20066"/>
                  </a:lnTo>
                  <a:lnTo>
                    <a:pt x="42583" y="19939"/>
                  </a:lnTo>
                  <a:lnTo>
                    <a:pt x="42494" y="20320"/>
                  </a:lnTo>
                  <a:lnTo>
                    <a:pt x="42405" y="20701"/>
                  </a:lnTo>
                  <a:lnTo>
                    <a:pt x="42367" y="20840"/>
                  </a:lnTo>
                  <a:lnTo>
                    <a:pt x="42316" y="20320"/>
                  </a:lnTo>
                  <a:lnTo>
                    <a:pt x="42303" y="20193"/>
                  </a:lnTo>
                  <a:lnTo>
                    <a:pt x="41897" y="20193"/>
                  </a:lnTo>
                  <a:lnTo>
                    <a:pt x="41160" y="19304"/>
                  </a:lnTo>
                  <a:lnTo>
                    <a:pt x="41287" y="19685"/>
                  </a:lnTo>
                  <a:lnTo>
                    <a:pt x="41363" y="19939"/>
                  </a:lnTo>
                  <a:lnTo>
                    <a:pt x="41490" y="20320"/>
                  </a:lnTo>
                  <a:lnTo>
                    <a:pt x="41376" y="20193"/>
                  </a:lnTo>
                  <a:lnTo>
                    <a:pt x="40957" y="19685"/>
                  </a:lnTo>
                  <a:lnTo>
                    <a:pt x="40741" y="19558"/>
                  </a:lnTo>
                  <a:lnTo>
                    <a:pt x="40640" y="20193"/>
                  </a:lnTo>
                  <a:lnTo>
                    <a:pt x="40538" y="20574"/>
                  </a:lnTo>
                  <a:lnTo>
                    <a:pt x="40424" y="20955"/>
                  </a:lnTo>
                  <a:lnTo>
                    <a:pt x="40347" y="20574"/>
                  </a:lnTo>
                  <a:lnTo>
                    <a:pt x="40297" y="20320"/>
                  </a:lnTo>
                  <a:lnTo>
                    <a:pt x="40271" y="20193"/>
                  </a:lnTo>
                  <a:lnTo>
                    <a:pt x="40170" y="19685"/>
                  </a:lnTo>
                  <a:lnTo>
                    <a:pt x="40068" y="19177"/>
                  </a:lnTo>
                  <a:lnTo>
                    <a:pt x="39776" y="19304"/>
                  </a:lnTo>
                  <a:lnTo>
                    <a:pt x="39458" y="19304"/>
                  </a:lnTo>
                  <a:lnTo>
                    <a:pt x="39573" y="19685"/>
                  </a:lnTo>
                  <a:lnTo>
                    <a:pt x="39801" y="19685"/>
                  </a:lnTo>
                  <a:lnTo>
                    <a:pt x="39433" y="19939"/>
                  </a:lnTo>
                  <a:lnTo>
                    <a:pt x="39243" y="19939"/>
                  </a:lnTo>
                  <a:lnTo>
                    <a:pt x="39230" y="19685"/>
                  </a:lnTo>
                  <a:lnTo>
                    <a:pt x="39141" y="18542"/>
                  </a:lnTo>
                  <a:lnTo>
                    <a:pt x="39027" y="18161"/>
                  </a:lnTo>
                  <a:lnTo>
                    <a:pt x="38798" y="18161"/>
                  </a:lnTo>
                  <a:lnTo>
                    <a:pt x="38887" y="18542"/>
                  </a:lnTo>
                  <a:lnTo>
                    <a:pt x="38354" y="18542"/>
                  </a:lnTo>
                  <a:lnTo>
                    <a:pt x="38315" y="18161"/>
                  </a:lnTo>
                  <a:lnTo>
                    <a:pt x="38671" y="17792"/>
                  </a:lnTo>
                  <a:lnTo>
                    <a:pt x="38722" y="18161"/>
                  </a:lnTo>
                  <a:lnTo>
                    <a:pt x="38925" y="18034"/>
                  </a:lnTo>
                  <a:lnTo>
                    <a:pt x="39027" y="18161"/>
                  </a:lnTo>
                  <a:lnTo>
                    <a:pt x="62649" y="18161"/>
                  </a:lnTo>
                  <a:lnTo>
                    <a:pt x="63322" y="18161"/>
                  </a:lnTo>
                  <a:lnTo>
                    <a:pt x="63525" y="17907"/>
                  </a:lnTo>
                  <a:lnTo>
                    <a:pt x="39128" y="17907"/>
                  </a:lnTo>
                  <a:lnTo>
                    <a:pt x="39039" y="17780"/>
                  </a:lnTo>
                  <a:lnTo>
                    <a:pt x="38747" y="17399"/>
                  </a:lnTo>
                  <a:lnTo>
                    <a:pt x="38620" y="17399"/>
                  </a:lnTo>
                  <a:lnTo>
                    <a:pt x="38633" y="17526"/>
                  </a:lnTo>
                  <a:lnTo>
                    <a:pt x="38315" y="17526"/>
                  </a:lnTo>
                  <a:lnTo>
                    <a:pt x="38658" y="17754"/>
                  </a:lnTo>
                  <a:lnTo>
                    <a:pt x="38315" y="17526"/>
                  </a:lnTo>
                  <a:lnTo>
                    <a:pt x="38252" y="17399"/>
                  </a:lnTo>
                  <a:lnTo>
                    <a:pt x="38061" y="17399"/>
                  </a:lnTo>
                  <a:lnTo>
                    <a:pt x="37934" y="17526"/>
                  </a:lnTo>
                  <a:lnTo>
                    <a:pt x="37668" y="17526"/>
                  </a:lnTo>
                  <a:lnTo>
                    <a:pt x="37668" y="17780"/>
                  </a:lnTo>
                  <a:lnTo>
                    <a:pt x="37147" y="18288"/>
                  </a:lnTo>
                  <a:lnTo>
                    <a:pt x="36957" y="18288"/>
                  </a:lnTo>
                  <a:lnTo>
                    <a:pt x="36906" y="18161"/>
                  </a:lnTo>
                  <a:lnTo>
                    <a:pt x="36728" y="17907"/>
                  </a:lnTo>
                  <a:lnTo>
                    <a:pt x="36766" y="18288"/>
                  </a:lnTo>
                  <a:lnTo>
                    <a:pt x="36080" y="18288"/>
                  </a:lnTo>
                  <a:lnTo>
                    <a:pt x="36042" y="18161"/>
                  </a:lnTo>
                  <a:lnTo>
                    <a:pt x="35953" y="17907"/>
                  </a:lnTo>
                  <a:lnTo>
                    <a:pt x="35915" y="17780"/>
                  </a:lnTo>
                  <a:lnTo>
                    <a:pt x="36703" y="17780"/>
                  </a:lnTo>
                  <a:lnTo>
                    <a:pt x="37668" y="17780"/>
                  </a:lnTo>
                  <a:lnTo>
                    <a:pt x="37668" y="17526"/>
                  </a:lnTo>
                  <a:lnTo>
                    <a:pt x="36677" y="17526"/>
                  </a:lnTo>
                  <a:lnTo>
                    <a:pt x="36690" y="17653"/>
                  </a:lnTo>
                  <a:lnTo>
                    <a:pt x="36639" y="17526"/>
                  </a:lnTo>
                  <a:lnTo>
                    <a:pt x="35839" y="17526"/>
                  </a:lnTo>
                  <a:lnTo>
                    <a:pt x="35801" y="17399"/>
                  </a:lnTo>
                  <a:lnTo>
                    <a:pt x="35534" y="17399"/>
                  </a:lnTo>
                  <a:lnTo>
                    <a:pt x="35445" y="17526"/>
                  </a:lnTo>
                  <a:lnTo>
                    <a:pt x="35267" y="17526"/>
                  </a:lnTo>
                  <a:lnTo>
                    <a:pt x="35267" y="17780"/>
                  </a:lnTo>
                  <a:lnTo>
                    <a:pt x="35191" y="17907"/>
                  </a:lnTo>
                  <a:lnTo>
                    <a:pt x="34175" y="17780"/>
                  </a:lnTo>
                  <a:lnTo>
                    <a:pt x="34074" y="17907"/>
                  </a:lnTo>
                  <a:lnTo>
                    <a:pt x="33883" y="18161"/>
                  </a:lnTo>
                  <a:lnTo>
                    <a:pt x="33934" y="17780"/>
                  </a:lnTo>
                  <a:lnTo>
                    <a:pt x="34175" y="17780"/>
                  </a:lnTo>
                  <a:lnTo>
                    <a:pt x="35267" y="17780"/>
                  </a:lnTo>
                  <a:lnTo>
                    <a:pt x="35267" y="17526"/>
                  </a:lnTo>
                  <a:lnTo>
                    <a:pt x="33959" y="17526"/>
                  </a:lnTo>
                  <a:lnTo>
                    <a:pt x="33985" y="17399"/>
                  </a:lnTo>
                  <a:lnTo>
                    <a:pt x="33616" y="17399"/>
                  </a:lnTo>
                  <a:lnTo>
                    <a:pt x="33616" y="21463"/>
                  </a:lnTo>
                  <a:lnTo>
                    <a:pt x="32867" y="21463"/>
                  </a:lnTo>
                  <a:lnTo>
                    <a:pt x="32956" y="21082"/>
                  </a:lnTo>
                  <a:lnTo>
                    <a:pt x="33515" y="21336"/>
                  </a:lnTo>
                  <a:lnTo>
                    <a:pt x="33616" y="21463"/>
                  </a:lnTo>
                  <a:lnTo>
                    <a:pt x="33616" y="17399"/>
                  </a:lnTo>
                  <a:lnTo>
                    <a:pt x="33070" y="17399"/>
                  </a:lnTo>
                  <a:lnTo>
                    <a:pt x="32918" y="17526"/>
                  </a:lnTo>
                  <a:lnTo>
                    <a:pt x="32131" y="17526"/>
                  </a:lnTo>
                  <a:lnTo>
                    <a:pt x="32067" y="17780"/>
                  </a:lnTo>
                  <a:lnTo>
                    <a:pt x="32626" y="17780"/>
                  </a:lnTo>
                  <a:lnTo>
                    <a:pt x="31889" y="18427"/>
                  </a:lnTo>
                  <a:lnTo>
                    <a:pt x="31927" y="18288"/>
                  </a:lnTo>
                  <a:lnTo>
                    <a:pt x="32029" y="17907"/>
                  </a:lnTo>
                  <a:lnTo>
                    <a:pt x="32131" y="17526"/>
                  </a:lnTo>
                  <a:lnTo>
                    <a:pt x="32169" y="17399"/>
                  </a:lnTo>
                  <a:lnTo>
                    <a:pt x="22504" y="17399"/>
                  </a:lnTo>
                  <a:lnTo>
                    <a:pt x="22377" y="17284"/>
                  </a:lnTo>
                  <a:lnTo>
                    <a:pt x="22263" y="17145"/>
                  </a:lnTo>
                  <a:lnTo>
                    <a:pt x="22250" y="17399"/>
                  </a:lnTo>
                  <a:lnTo>
                    <a:pt x="22123" y="17526"/>
                  </a:lnTo>
                  <a:lnTo>
                    <a:pt x="21869" y="17526"/>
                  </a:lnTo>
                  <a:lnTo>
                    <a:pt x="21856" y="17399"/>
                  </a:lnTo>
                  <a:lnTo>
                    <a:pt x="22250" y="17399"/>
                  </a:lnTo>
                  <a:lnTo>
                    <a:pt x="22250" y="17145"/>
                  </a:lnTo>
                  <a:lnTo>
                    <a:pt x="21831" y="17145"/>
                  </a:lnTo>
                  <a:lnTo>
                    <a:pt x="21882" y="16840"/>
                  </a:lnTo>
                  <a:lnTo>
                    <a:pt x="22148" y="17018"/>
                  </a:lnTo>
                  <a:lnTo>
                    <a:pt x="22263" y="17145"/>
                  </a:lnTo>
                  <a:lnTo>
                    <a:pt x="22517" y="17145"/>
                  </a:lnTo>
                  <a:lnTo>
                    <a:pt x="32232" y="17145"/>
                  </a:lnTo>
                  <a:lnTo>
                    <a:pt x="32270" y="17018"/>
                  </a:lnTo>
                  <a:lnTo>
                    <a:pt x="33197" y="17018"/>
                  </a:lnTo>
                  <a:lnTo>
                    <a:pt x="33502" y="17018"/>
                  </a:lnTo>
                  <a:lnTo>
                    <a:pt x="33362" y="17145"/>
                  </a:lnTo>
                  <a:lnTo>
                    <a:pt x="34010" y="17145"/>
                  </a:lnTo>
                  <a:lnTo>
                    <a:pt x="34023" y="17018"/>
                  </a:lnTo>
                  <a:lnTo>
                    <a:pt x="69138" y="17018"/>
                  </a:lnTo>
                  <a:lnTo>
                    <a:pt x="68999" y="17145"/>
                  </a:lnTo>
                  <a:lnTo>
                    <a:pt x="69253" y="17145"/>
                  </a:lnTo>
                  <a:lnTo>
                    <a:pt x="69278" y="16891"/>
                  </a:lnTo>
                  <a:lnTo>
                    <a:pt x="69342" y="17145"/>
                  </a:lnTo>
                  <a:lnTo>
                    <a:pt x="71158" y="17145"/>
                  </a:lnTo>
                  <a:lnTo>
                    <a:pt x="71094" y="17018"/>
                  </a:lnTo>
                  <a:lnTo>
                    <a:pt x="71310" y="17018"/>
                  </a:lnTo>
                  <a:lnTo>
                    <a:pt x="71348" y="16891"/>
                  </a:lnTo>
                  <a:lnTo>
                    <a:pt x="71628" y="17018"/>
                  </a:lnTo>
                  <a:lnTo>
                    <a:pt x="71513" y="17399"/>
                  </a:lnTo>
                  <a:lnTo>
                    <a:pt x="71424" y="17145"/>
                  </a:lnTo>
                  <a:lnTo>
                    <a:pt x="71183" y="17399"/>
                  </a:lnTo>
                  <a:lnTo>
                    <a:pt x="69659" y="17399"/>
                  </a:lnTo>
                  <a:lnTo>
                    <a:pt x="69989" y="17526"/>
                  </a:lnTo>
                  <a:lnTo>
                    <a:pt x="69430" y="17526"/>
                  </a:lnTo>
                  <a:lnTo>
                    <a:pt x="69380" y="17399"/>
                  </a:lnTo>
                  <a:lnTo>
                    <a:pt x="68707" y="17399"/>
                  </a:lnTo>
                  <a:lnTo>
                    <a:pt x="68986" y="17157"/>
                  </a:lnTo>
                  <a:lnTo>
                    <a:pt x="64122" y="17145"/>
                  </a:lnTo>
                  <a:lnTo>
                    <a:pt x="64249" y="17399"/>
                  </a:lnTo>
                  <a:lnTo>
                    <a:pt x="68021" y="17399"/>
                  </a:lnTo>
                  <a:lnTo>
                    <a:pt x="67957" y="17526"/>
                  </a:lnTo>
                  <a:lnTo>
                    <a:pt x="67830" y="17526"/>
                  </a:lnTo>
                  <a:lnTo>
                    <a:pt x="67830" y="17780"/>
                  </a:lnTo>
                  <a:lnTo>
                    <a:pt x="67779" y="17907"/>
                  </a:lnTo>
                  <a:lnTo>
                    <a:pt x="67678" y="18110"/>
                  </a:lnTo>
                  <a:lnTo>
                    <a:pt x="67652" y="17805"/>
                  </a:lnTo>
                  <a:lnTo>
                    <a:pt x="67830" y="17780"/>
                  </a:lnTo>
                  <a:lnTo>
                    <a:pt x="67830" y="17526"/>
                  </a:lnTo>
                  <a:lnTo>
                    <a:pt x="66700" y="17526"/>
                  </a:lnTo>
                  <a:lnTo>
                    <a:pt x="64693" y="17526"/>
                  </a:lnTo>
                  <a:lnTo>
                    <a:pt x="64452" y="17526"/>
                  </a:lnTo>
                  <a:lnTo>
                    <a:pt x="64312" y="17526"/>
                  </a:lnTo>
                  <a:lnTo>
                    <a:pt x="64249" y="17399"/>
                  </a:lnTo>
                  <a:lnTo>
                    <a:pt x="63919" y="17399"/>
                  </a:lnTo>
                  <a:lnTo>
                    <a:pt x="63817" y="17526"/>
                  </a:lnTo>
                  <a:lnTo>
                    <a:pt x="38849" y="17526"/>
                  </a:lnTo>
                  <a:lnTo>
                    <a:pt x="39039" y="17780"/>
                  </a:lnTo>
                  <a:lnTo>
                    <a:pt x="63614" y="17780"/>
                  </a:lnTo>
                  <a:lnTo>
                    <a:pt x="63525" y="17907"/>
                  </a:lnTo>
                  <a:lnTo>
                    <a:pt x="64516" y="17907"/>
                  </a:lnTo>
                  <a:lnTo>
                    <a:pt x="64452" y="17780"/>
                  </a:lnTo>
                  <a:lnTo>
                    <a:pt x="64668" y="17780"/>
                  </a:lnTo>
                  <a:lnTo>
                    <a:pt x="64668" y="17907"/>
                  </a:lnTo>
                  <a:lnTo>
                    <a:pt x="65138" y="17907"/>
                  </a:lnTo>
                  <a:lnTo>
                    <a:pt x="64681" y="17665"/>
                  </a:lnTo>
                  <a:lnTo>
                    <a:pt x="64922" y="17780"/>
                  </a:lnTo>
                  <a:lnTo>
                    <a:pt x="66522" y="17780"/>
                  </a:lnTo>
                  <a:lnTo>
                    <a:pt x="66636" y="17919"/>
                  </a:lnTo>
                  <a:lnTo>
                    <a:pt x="66763" y="17805"/>
                  </a:lnTo>
                  <a:lnTo>
                    <a:pt x="67221" y="17780"/>
                  </a:lnTo>
                  <a:lnTo>
                    <a:pt x="67373" y="17881"/>
                  </a:lnTo>
                  <a:lnTo>
                    <a:pt x="67652" y="18148"/>
                  </a:lnTo>
                  <a:lnTo>
                    <a:pt x="67589" y="18288"/>
                  </a:lnTo>
                  <a:lnTo>
                    <a:pt x="67284" y="18288"/>
                  </a:lnTo>
                  <a:lnTo>
                    <a:pt x="66560" y="17907"/>
                  </a:lnTo>
                  <a:lnTo>
                    <a:pt x="66344" y="18046"/>
                  </a:lnTo>
                  <a:lnTo>
                    <a:pt x="66433" y="17907"/>
                  </a:lnTo>
                  <a:lnTo>
                    <a:pt x="65620" y="17907"/>
                  </a:lnTo>
                  <a:lnTo>
                    <a:pt x="65722" y="18161"/>
                  </a:lnTo>
                  <a:lnTo>
                    <a:pt x="66154" y="18161"/>
                  </a:lnTo>
                  <a:lnTo>
                    <a:pt x="66192" y="18288"/>
                  </a:lnTo>
                  <a:lnTo>
                    <a:pt x="65786" y="18288"/>
                  </a:lnTo>
                  <a:lnTo>
                    <a:pt x="65608" y="18161"/>
                  </a:lnTo>
                  <a:lnTo>
                    <a:pt x="65366" y="18046"/>
                  </a:lnTo>
                  <a:lnTo>
                    <a:pt x="65138" y="18161"/>
                  </a:lnTo>
                  <a:lnTo>
                    <a:pt x="64643" y="18161"/>
                  </a:lnTo>
                  <a:lnTo>
                    <a:pt x="63322" y="18161"/>
                  </a:lnTo>
                  <a:lnTo>
                    <a:pt x="63220" y="18288"/>
                  </a:lnTo>
                  <a:lnTo>
                    <a:pt x="62649" y="18161"/>
                  </a:lnTo>
                  <a:lnTo>
                    <a:pt x="62712" y="18542"/>
                  </a:lnTo>
                  <a:lnTo>
                    <a:pt x="62547" y="18542"/>
                  </a:lnTo>
                  <a:lnTo>
                    <a:pt x="61683" y="19177"/>
                  </a:lnTo>
                  <a:lnTo>
                    <a:pt x="61556" y="19939"/>
                  </a:lnTo>
                  <a:lnTo>
                    <a:pt x="61341" y="19939"/>
                  </a:lnTo>
                  <a:lnTo>
                    <a:pt x="60921" y="19558"/>
                  </a:lnTo>
                  <a:lnTo>
                    <a:pt x="60782" y="19431"/>
                  </a:lnTo>
                  <a:lnTo>
                    <a:pt x="60172" y="19558"/>
                  </a:lnTo>
                  <a:lnTo>
                    <a:pt x="60134" y="19177"/>
                  </a:lnTo>
                  <a:lnTo>
                    <a:pt x="59601" y="18542"/>
                  </a:lnTo>
                  <a:lnTo>
                    <a:pt x="59486" y="18923"/>
                  </a:lnTo>
                  <a:lnTo>
                    <a:pt x="59385" y="19304"/>
                  </a:lnTo>
                  <a:lnTo>
                    <a:pt x="59270" y="19685"/>
                  </a:lnTo>
                  <a:lnTo>
                    <a:pt x="59194" y="19939"/>
                  </a:lnTo>
                  <a:lnTo>
                    <a:pt x="58521" y="19939"/>
                  </a:lnTo>
                  <a:lnTo>
                    <a:pt x="58267" y="19685"/>
                  </a:lnTo>
                  <a:lnTo>
                    <a:pt x="57619" y="19685"/>
                  </a:lnTo>
                  <a:lnTo>
                    <a:pt x="57289" y="19939"/>
                  </a:lnTo>
                  <a:lnTo>
                    <a:pt x="57226" y="19685"/>
                  </a:lnTo>
                  <a:lnTo>
                    <a:pt x="57137" y="19304"/>
                  </a:lnTo>
                  <a:lnTo>
                    <a:pt x="56921" y="19304"/>
                  </a:lnTo>
                  <a:lnTo>
                    <a:pt x="57010" y="19939"/>
                  </a:lnTo>
                  <a:lnTo>
                    <a:pt x="56794" y="19939"/>
                  </a:lnTo>
                  <a:lnTo>
                    <a:pt x="56680" y="19685"/>
                  </a:lnTo>
                  <a:lnTo>
                    <a:pt x="56616" y="19939"/>
                  </a:lnTo>
                  <a:lnTo>
                    <a:pt x="56159" y="19939"/>
                  </a:lnTo>
                  <a:lnTo>
                    <a:pt x="56235" y="20193"/>
                  </a:lnTo>
                  <a:lnTo>
                    <a:pt x="56540" y="20193"/>
                  </a:lnTo>
                  <a:lnTo>
                    <a:pt x="56502" y="20320"/>
                  </a:lnTo>
                  <a:lnTo>
                    <a:pt x="56959" y="20320"/>
                  </a:lnTo>
                  <a:lnTo>
                    <a:pt x="56908" y="20193"/>
                  </a:lnTo>
                  <a:lnTo>
                    <a:pt x="57048" y="20193"/>
                  </a:lnTo>
                  <a:lnTo>
                    <a:pt x="56959" y="20320"/>
                  </a:lnTo>
                  <a:lnTo>
                    <a:pt x="58902" y="20320"/>
                  </a:lnTo>
                  <a:lnTo>
                    <a:pt x="58775" y="20193"/>
                  </a:lnTo>
                  <a:lnTo>
                    <a:pt x="59118" y="20193"/>
                  </a:lnTo>
                  <a:lnTo>
                    <a:pt x="59080" y="20320"/>
                  </a:lnTo>
                  <a:lnTo>
                    <a:pt x="59639" y="20320"/>
                  </a:lnTo>
                  <a:lnTo>
                    <a:pt x="60134" y="20320"/>
                  </a:lnTo>
                  <a:lnTo>
                    <a:pt x="62242" y="20320"/>
                  </a:lnTo>
                  <a:lnTo>
                    <a:pt x="62242" y="20193"/>
                  </a:lnTo>
                  <a:lnTo>
                    <a:pt x="62484" y="20320"/>
                  </a:lnTo>
                  <a:lnTo>
                    <a:pt x="65519" y="20320"/>
                  </a:lnTo>
                  <a:lnTo>
                    <a:pt x="67691" y="20320"/>
                  </a:lnTo>
                  <a:lnTo>
                    <a:pt x="67729" y="20193"/>
                  </a:lnTo>
                  <a:lnTo>
                    <a:pt x="67843" y="19685"/>
                  </a:lnTo>
                  <a:lnTo>
                    <a:pt x="67932" y="19304"/>
                  </a:lnTo>
                  <a:lnTo>
                    <a:pt x="68948" y="18427"/>
                  </a:lnTo>
                  <a:lnTo>
                    <a:pt x="68922" y="18923"/>
                  </a:lnTo>
                  <a:lnTo>
                    <a:pt x="69443" y="18923"/>
                  </a:lnTo>
                  <a:lnTo>
                    <a:pt x="70446" y="19177"/>
                  </a:lnTo>
                  <a:lnTo>
                    <a:pt x="70167" y="18923"/>
                  </a:lnTo>
                  <a:lnTo>
                    <a:pt x="69481" y="18923"/>
                  </a:lnTo>
                  <a:lnTo>
                    <a:pt x="70002" y="18796"/>
                  </a:lnTo>
                  <a:lnTo>
                    <a:pt x="69888" y="18542"/>
                  </a:lnTo>
                  <a:lnTo>
                    <a:pt x="69773" y="18288"/>
                  </a:lnTo>
                  <a:lnTo>
                    <a:pt x="69723" y="18161"/>
                  </a:lnTo>
                  <a:lnTo>
                    <a:pt x="69608" y="17907"/>
                  </a:lnTo>
                  <a:lnTo>
                    <a:pt x="69545" y="17780"/>
                  </a:lnTo>
                  <a:lnTo>
                    <a:pt x="70510" y="17780"/>
                  </a:lnTo>
                  <a:lnTo>
                    <a:pt x="70688" y="17907"/>
                  </a:lnTo>
                  <a:lnTo>
                    <a:pt x="70891" y="17907"/>
                  </a:lnTo>
                  <a:lnTo>
                    <a:pt x="70891" y="18059"/>
                  </a:lnTo>
                  <a:lnTo>
                    <a:pt x="70942" y="18923"/>
                  </a:lnTo>
                  <a:lnTo>
                    <a:pt x="70573" y="19304"/>
                  </a:lnTo>
                  <a:lnTo>
                    <a:pt x="70332" y="19177"/>
                  </a:lnTo>
                  <a:lnTo>
                    <a:pt x="70256" y="19304"/>
                  </a:lnTo>
                  <a:lnTo>
                    <a:pt x="70002" y="19558"/>
                  </a:lnTo>
                  <a:lnTo>
                    <a:pt x="70027" y="19685"/>
                  </a:lnTo>
                  <a:lnTo>
                    <a:pt x="70256" y="19939"/>
                  </a:lnTo>
                  <a:lnTo>
                    <a:pt x="71069" y="19304"/>
                  </a:lnTo>
                  <a:lnTo>
                    <a:pt x="71551" y="18923"/>
                  </a:lnTo>
                  <a:lnTo>
                    <a:pt x="72529" y="18923"/>
                  </a:lnTo>
                  <a:lnTo>
                    <a:pt x="72567" y="18796"/>
                  </a:lnTo>
                  <a:lnTo>
                    <a:pt x="72732" y="18542"/>
                  </a:lnTo>
                  <a:lnTo>
                    <a:pt x="72529" y="18415"/>
                  </a:lnTo>
                  <a:lnTo>
                    <a:pt x="72326" y="18542"/>
                  </a:lnTo>
                  <a:lnTo>
                    <a:pt x="71920" y="18288"/>
                  </a:lnTo>
                  <a:lnTo>
                    <a:pt x="72072" y="18161"/>
                  </a:lnTo>
                  <a:lnTo>
                    <a:pt x="72529" y="17780"/>
                  </a:lnTo>
                  <a:lnTo>
                    <a:pt x="73914" y="17780"/>
                  </a:lnTo>
                  <a:lnTo>
                    <a:pt x="73825" y="17145"/>
                  </a:lnTo>
                  <a:lnTo>
                    <a:pt x="73799" y="17018"/>
                  </a:lnTo>
                  <a:lnTo>
                    <a:pt x="74028" y="17018"/>
                  </a:lnTo>
                  <a:close/>
                </a:path>
                <a:path w="97790" h="326390">
                  <a:moveTo>
                    <a:pt x="74231" y="18008"/>
                  </a:moveTo>
                  <a:lnTo>
                    <a:pt x="74066" y="17957"/>
                  </a:lnTo>
                  <a:lnTo>
                    <a:pt x="73825" y="18046"/>
                  </a:lnTo>
                  <a:lnTo>
                    <a:pt x="74231" y="18008"/>
                  </a:lnTo>
                  <a:close/>
                </a:path>
                <a:path w="97790" h="326390">
                  <a:moveTo>
                    <a:pt x="74231" y="14998"/>
                  </a:moveTo>
                  <a:lnTo>
                    <a:pt x="74066" y="14630"/>
                  </a:lnTo>
                  <a:lnTo>
                    <a:pt x="74028" y="14922"/>
                  </a:lnTo>
                  <a:lnTo>
                    <a:pt x="74231" y="14998"/>
                  </a:lnTo>
                  <a:close/>
                </a:path>
                <a:path w="97790" h="326390">
                  <a:moveTo>
                    <a:pt x="74358" y="16459"/>
                  </a:moveTo>
                  <a:lnTo>
                    <a:pt x="74155" y="15976"/>
                  </a:lnTo>
                  <a:lnTo>
                    <a:pt x="73990" y="16217"/>
                  </a:lnTo>
                  <a:lnTo>
                    <a:pt x="73863" y="16497"/>
                  </a:lnTo>
                  <a:lnTo>
                    <a:pt x="74066" y="16865"/>
                  </a:lnTo>
                  <a:lnTo>
                    <a:pt x="74193" y="16662"/>
                  </a:lnTo>
                  <a:lnTo>
                    <a:pt x="74358" y="16459"/>
                  </a:lnTo>
                  <a:close/>
                </a:path>
                <a:path w="97790" h="326390">
                  <a:moveTo>
                    <a:pt x="74637" y="17640"/>
                  </a:moveTo>
                  <a:lnTo>
                    <a:pt x="74320" y="17233"/>
                  </a:lnTo>
                  <a:lnTo>
                    <a:pt x="74396" y="17640"/>
                  </a:lnTo>
                  <a:lnTo>
                    <a:pt x="74637" y="17640"/>
                  </a:lnTo>
                  <a:close/>
                </a:path>
                <a:path w="97790" h="326390">
                  <a:moveTo>
                    <a:pt x="74637" y="16383"/>
                  </a:moveTo>
                  <a:lnTo>
                    <a:pt x="74523" y="16141"/>
                  </a:lnTo>
                  <a:lnTo>
                    <a:pt x="74523" y="16332"/>
                  </a:lnTo>
                  <a:lnTo>
                    <a:pt x="74434" y="16459"/>
                  </a:lnTo>
                  <a:lnTo>
                    <a:pt x="74561" y="16383"/>
                  </a:lnTo>
                  <a:close/>
                </a:path>
                <a:path w="97790" h="326390">
                  <a:moveTo>
                    <a:pt x="74803" y="14592"/>
                  </a:moveTo>
                  <a:lnTo>
                    <a:pt x="74637" y="14147"/>
                  </a:lnTo>
                  <a:lnTo>
                    <a:pt x="74676" y="14871"/>
                  </a:lnTo>
                  <a:lnTo>
                    <a:pt x="74803" y="14592"/>
                  </a:lnTo>
                  <a:close/>
                </a:path>
                <a:path w="97790" h="326390">
                  <a:moveTo>
                    <a:pt x="74866" y="325970"/>
                  </a:moveTo>
                  <a:lnTo>
                    <a:pt x="74714" y="325843"/>
                  </a:lnTo>
                  <a:lnTo>
                    <a:pt x="74599" y="325970"/>
                  </a:lnTo>
                  <a:lnTo>
                    <a:pt x="74866" y="325970"/>
                  </a:lnTo>
                  <a:close/>
                </a:path>
                <a:path w="97790" h="326390">
                  <a:moveTo>
                    <a:pt x="75044" y="14833"/>
                  </a:moveTo>
                  <a:close/>
                </a:path>
                <a:path w="97790" h="326390">
                  <a:moveTo>
                    <a:pt x="75692" y="14427"/>
                  </a:moveTo>
                  <a:lnTo>
                    <a:pt x="75539" y="14427"/>
                  </a:lnTo>
                  <a:lnTo>
                    <a:pt x="75336" y="14351"/>
                  </a:lnTo>
                  <a:lnTo>
                    <a:pt x="75006" y="14185"/>
                  </a:lnTo>
                  <a:lnTo>
                    <a:pt x="74930" y="14465"/>
                  </a:lnTo>
                  <a:lnTo>
                    <a:pt x="74930" y="14630"/>
                  </a:lnTo>
                  <a:lnTo>
                    <a:pt x="74968" y="14757"/>
                  </a:lnTo>
                  <a:lnTo>
                    <a:pt x="75577" y="14465"/>
                  </a:lnTo>
                  <a:close/>
                </a:path>
                <a:path w="97790" h="326390">
                  <a:moveTo>
                    <a:pt x="76098" y="13906"/>
                  </a:moveTo>
                  <a:lnTo>
                    <a:pt x="75742" y="13703"/>
                  </a:lnTo>
                  <a:lnTo>
                    <a:pt x="75895" y="13855"/>
                  </a:lnTo>
                  <a:lnTo>
                    <a:pt x="76098" y="13906"/>
                  </a:lnTo>
                  <a:close/>
                </a:path>
                <a:path w="97790" h="326390">
                  <a:moveTo>
                    <a:pt x="76962" y="16421"/>
                  </a:moveTo>
                  <a:lnTo>
                    <a:pt x="76835" y="16217"/>
                  </a:lnTo>
                  <a:lnTo>
                    <a:pt x="76631" y="16332"/>
                  </a:lnTo>
                  <a:lnTo>
                    <a:pt x="76593" y="16586"/>
                  </a:lnTo>
                  <a:lnTo>
                    <a:pt x="76835" y="16535"/>
                  </a:lnTo>
                  <a:lnTo>
                    <a:pt x="76962" y="16421"/>
                  </a:lnTo>
                  <a:close/>
                </a:path>
                <a:path w="97790" h="326390">
                  <a:moveTo>
                    <a:pt x="77038" y="13703"/>
                  </a:moveTo>
                  <a:lnTo>
                    <a:pt x="76911" y="13335"/>
                  </a:lnTo>
                  <a:lnTo>
                    <a:pt x="76758" y="13449"/>
                  </a:lnTo>
                  <a:lnTo>
                    <a:pt x="76708" y="13703"/>
                  </a:lnTo>
                  <a:lnTo>
                    <a:pt x="76466" y="13906"/>
                  </a:lnTo>
                  <a:lnTo>
                    <a:pt x="76873" y="13817"/>
                  </a:lnTo>
                  <a:lnTo>
                    <a:pt x="77038" y="13703"/>
                  </a:lnTo>
                  <a:close/>
                </a:path>
                <a:path w="97790" h="326390">
                  <a:moveTo>
                    <a:pt x="77279" y="13449"/>
                  </a:moveTo>
                  <a:lnTo>
                    <a:pt x="77038" y="13703"/>
                  </a:lnTo>
                  <a:lnTo>
                    <a:pt x="77279" y="13741"/>
                  </a:lnTo>
                  <a:lnTo>
                    <a:pt x="77279" y="13449"/>
                  </a:lnTo>
                  <a:close/>
                </a:path>
                <a:path w="97790" h="326390">
                  <a:moveTo>
                    <a:pt x="77406" y="320992"/>
                  </a:moveTo>
                  <a:lnTo>
                    <a:pt x="77203" y="320624"/>
                  </a:lnTo>
                  <a:lnTo>
                    <a:pt x="76962" y="320014"/>
                  </a:lnTo>
                  <a:lnTo>
                    <a:pt x="77038" y="320509"/>
                  </a:lnTo>
                  <a:lnTo>
                    <a:pt x="77114" y="320954"/>
                  </a:lnTo>
                  <a:lnTo>
                    <a:pt x="77241" y="320878"/>
                  </a:lnTo>
                  <a:lnTo>
                    <a:pt x="77406" y="320992"/>
                  </a:lnTo>
                  <a:close/>
                </a:path>
                <a:path w="97790" h="326390">
                  <a:moveTo>
                    <a:pt x="77444" y="13208"/>
                  </a:moveTo>
                  <a:lnTo>
                    <a:pt x="77317" y="13131"/>
                  </a:lnTo>
                  <a:lnTo>
                    <a:pt x="77317" y="13335"/>
                  </a:lnTo>
                  <a:lnTo>
                    <a:pt x="77444" y="13208"/>
                  </a:lnTo>
                  <a:close/>
                </a:path>
                <a:path w="97790" h="326390">
                  <a:moveTo>
                    <a:pt x="78181" y="12725"/>
                  </a:moveTo>
                  <a:lnTo>
                    <a:pt x="77927" y="12484"/>
                  </a:lnTo>
                  <a:lnTo>
                    <a:pt x="77724" y="12484"/>
                  </a:lnTo>
                  <a:lnTo>
                    <a:pt x="78092" y="12763"/>
                  </a:lnTo>
                  <a:close/>
                </a:path>
                <a:path w="97790" h="326390">
                  <a:moveTo>
                    <a:pt x="78333" y="14630"/>
                  </a:moveTo>
                  <a:lnTo>
                    <a:pt x="78130" y="14427"/>
                  </a:lnTo>
                  <a:lnTo>
                    <a:pt x="78054" y="14262"/>
                  </a:lnTo>
                  <a:lnTo>
                    <a:pt x="77685" y="14757"/>
                  </a:lnTo>
                  <a:lnTo>
                    <a:pt x="78130" y="14922"/>
                  </a:lnTo>
                  <a:lnTo>
                    <a:pt x="78016" y="14719"/>
                  </a:lnTo>
                  <a:lnTo>
                    <a:pt x="78333" y="14630"/>
                  </a:lnTo>
                  <a:close/>
                </a:path>
                <a:path w="97790" h="326390">
                  <a:moveTo>
                    <a:pt x="78562" y="325589"/>
                  </a:moveTo>
                  <a:lnTo>
                    <a:pt x="78447" y="324700"/>
                  </a:lnTo>
                  <a:lnTo>
                    <a:pt x="78308" y="324700"/>
                  </a:lnTo>
                  <a:lnTo>
                    <a:pt x="77800" y="324700"/>
                  </a:lnTo>
                  <a:lnTo>
                    <a:pt x="77851" y="324319"/>
                  </a:lnTo>
                  <a:lnTo>
                    <a:pt x="77939" y="323557"/>
                  </a:lnTo>
                  <a:lnTo>
                    <a:pt x="78041" y="322795"/>
                  </a:lnTo>
                  <a:lnTo>
                    <a:pt x="78092" y="322414"/>
                  </a:lnTo>
                  <a:lnTo>
                    <a:pt x="78397" y="322033"/>
                  </a:lnTo>
                  <a:lnTo>
                    <a:pt x="78333" y="321906"/>
                  </a:lnTo>
                  <a:lnTo>
                    <a:pt x="78422" y="321525"/>
                  </a:lnTo>
                  <a:lnTo>
                    <a:pt x="78079" y="321525"/>
                  </a:lnTo>
                  <a:lnTo>
                    <a:pt x="77812" y="321144"/>
                  </a:lnTo>
                  <a:lnTo>
                    <a:pt x="77774" y="321525"/>
                  </a:lnTo>
                  <a:lnTo>
                    <a:pt x="77622" y="321525"/>
                  </a:lnTo>
                  <a:lnTo>
                    <a:pt x="77685" y="321398"/>
                  </a:lnTo>
                  <a:lnTo>
                    <a:pt x="77774" y="321525"/>
                  </a:lnTo>
                  <a:lnTo>
                    <a:pt x="77774" y="321144"/>
                  </a:lnTo>
                  <a:lnTo>
                    <a:pt x="77520" y="321144"/>
                  </a:lnTo>
                  <a:lnTo>
                    <a:pt x="77520" y="323557"/>
                  </a:lnTo>
                  <a:lnTo>
                    <a:pt x="77470" y="324700"/>
                  </a:lnTo>
                  <a:lnTo>
                    <a:pt x="77038" y="324700"/>
                  </a:lnTo>
                  <a:lnTo>
                    <a:pt x="77012" y="324319"/>
                  </a:lnTo>
                  <a:lnTo>
                    <a:pt x="76962" y="323557"/>
                  </a:lnTo>
                  <a:lnTo>
                    <a:pt x="77520" y="323557"/>
                  </a:lnTo>
                  <a:lnTo>
                    <a:pt x="77520" y="321144"/>
                  </a:lnTo>
                  <a:lnTo>
                    <a:pt x="77114" y="321144"/>
                  </a:lnTo>
                  <a:lnTo>
                    <a:pt x="77063" y="320763"/>
                  </a:lnTo>
                  <a:lnTo>
                    <a:pt x="76911" y="320763"/>
                  </a:lnTo>
                  <a:lnTo>
                    <a:pt x="77000" y="321525"/>
                  </a:lnTo>
                  <a:lnTo>
                    <a:pt x="77152" y="321411"/>
                  </a:lnTo>
                  <a:lnTo>
                    <a:pt x="77000" y="321525"/>
                  </a:lnTo>
                  <a:lnTo>
                    <a:pt x="76873" y="321525"/>
                  </a:lnTo>
                  <a:lnTo>
                    <a:pt x="76695" y="321144"/>
                  </a:lnTo>
                  <a:lnTo>
                    <a:pt x="76631" y="321525"/>
                  </a:lnTo>
                  <a:lnTo>
                    <a:pt x="76555" y="322033"/>
                  </a:lnTo>
                  <a:lnTo>
                    <a:pt x="76428" y="321525"/>
                  </a:lnTo>
                  <a:lnTo>
                    <a:pt x="76352" y="321144"/>
                  </a:lnTo>
                  <a:lnTo>
                    <a:pt x="76263" y="321525"/>
                  </a:lnTo>
                  <a:lnTo>
                    <a:pt x="76060" y="321525"/>
                  </a:lnTo>
                  <a:lnTo>
                    <a:pt x="76060" y="324700"/>
                  </a:lnTo>
                  <a:lnTo>
                    <a:pt x="75882" y="324700"/>
                  </a:lnTo>
                  <a:lnTo>
                    <a:pt x="76022" y="324319"/>
                  </a:lnTo>
                  <a:lnTo>
                    <a:pt x="76060" y="324700"/>
                  </a:lnTo>
                  <a:lnTo>
                    <a:pt x="76060" y="321525"/>
                  </a:lnTo>
                  <a:lnTo>
                    <a:pt x="75692" y="321525"/>
                  </a:lnTo>
                  <a:lnTo>
                    <a:pt x="75641" y="322033"/>
                  </a:lnTo>
                  <a:lnTo>
                    <a:pt x="75615" y="322351"/>
                  </a:lnTo>
                  <a:lnTo>
                    <a:pt x="75603" y="324700"/>
                  </a:lnTo>
                  <a:lnTo>
                    <a:pt x="75450" y="324700"/>
                  </a:lnTo>
                  <a:lnTo>
                    <a:pt x="75450" y="325361"/>
                  </a:lnTo>
                  <a:lnTo>
                    <a:pt x="75450" y="324700"/>
                  </a:lnTo>
                  <a:lnTo>
                    <a:pt x="75450" y="324319"/>
                  </a:lnTo>
                  <a:lnTo>
                    <a:pt x="75577" y="324319"/>
                  </a:lnTo>
                  <a:lnTo>
                    <a:pt x="75603" y="324700"/>
                  </a:lnTo>
                  <a:lnTo>
                    <a:pt x="75603" y="322338"/>
                  </a:lnTo>
                  <a:lnTo>
                    <a:pt x="75336" y="322033"/>
                  </a:lnTo>
                  <a:lnTo>
                    <a:pt x="75209" y="322287"/>
                  </a:lnTo>
                  <a:lnTo>
                    <a:pt x="75196" y="322033"/>
                  </a:lnTo>
                  <a:lnTo>
                    <a:pt x="75336" y="322033"/>
                  </a:lnTo>
                  <a:lnTo>
                    <a:pt x="75641" y="322033"/>
                  </a:lnTo>
                  <a:lnTo>
                    <a:pt x="75641" y="321525"/>
                  </a:lnTo>
                  <a:lnTo>
                    <a:pt x="75171" y="321525"/>
                  </a:lnTo>
                  <a:lnTo>
                    <a:pt x="74980" y="321525"/>
                  </a:lnTo>
                  <a:lnTo>
                    <a:pt x="74980" y="322033"/>
                  </a:lnTo>
                  <a:lnTo>
                    <a:pt x="74853" y="322414"/>
                  </a:lnTo>
                  <a:lnTo>
                    <a:pt x="74752" y="324700"/>
                  </a:lnTo>
                  <a:lnTo>
                    <a:pt x="74549" y="324700"/>
                  </a:lnTo>
                  <a:lnTo>
                    <a:pt x="74523" y="324370"/>
                  </a:lnTo>
                  <a:lnTo>
                    <a:pt x="74460" y="324700"/>
                  </a:lnTo>
                  <a:lnTo>
                    <a:pt x="73977" y="324700"/>
                  </a:lnTo>
                  <a:lnTo>
                    <a:pt x="74091" y="324319"/>
                  </a:lnTo>
                  <a:lnTo>
                    <a:pt x="74206" y="323938"/>
                  </a:lnTo>
                  <a:lnTo>
                    <a:pt x="74333" y="323557"/>
                  </a:lnTo>
                  <a:lnTo>
                    <a:pt x="74447" y="323176"/>
                  </a:lnTo>
                  <a:lnTo>
                    <a:pt x="74561" y="322795"/>
                  </a:lnTo>
                  <a:lnTo>
                    <a:pt x="74676" y="324319"/>
                  </a:lnTo>
                  <a:lnTo>
                    <a:pt x="74752" y="324700"/>
                  </a:lnTo>
                  <a:lnTo>
                    <a:pt x="74752" y="322414"/>
                  </a:lnTo>
                  <a:lnTo>
                    <a:pt x="74447" y="322033"/>
                  </a:lnTo>
                  <a:lnTo>
                    <a:pt x="74980" y="322033"/>
                  </a:lnTo>
                  <a:lnTo>
                    <a:pt x="74980" y="321525"/>
                  </a:lnTo>
                  <a:lnTo>
                    <a:pt x="74726" y="321525"/>
                  </a:lnTo>
                  <a:lnTo>
                    <a:pt x="74536" y="321525"/>
                  </a:lnTo>
                  <a:lnTo>
                    <a:pt x="74345" y="321805"/>
                  </a:lnTo>
                  <a:lnTo>
                    <a:pt x="74434" y="321525"/>
                  </a:lnTo>
                  <a:lnTo>
                    <a:pt x="74180" y="321525"/>
                  </a:lnTo>
                  <a:lnTo>
                    <a:pt x="74180" y="322033"/>
                  </a:lnTo>
                  <a:lnTo>
                    <a:pt x="73914" y="322414"/>
                  </a:lnTo>
                  <a:lnTo>
                    <a:pt x="73787" y="322033"/>
                  </a:lnTo>
                  <a:lnTo>
                    <a:pt x="73609" y="322414"/>
                  </a:lnTo>
                  <a:lnTo>
                    <a:pt x="73355" y="322033"/>
                  </a:lnTo>
                  <a:lnTo>
                    <a:pt x="73787" y="322033"/>
                  </a:lnTo>
                  <a:lnTo>
                    <a:pt x="74180" y="322033"/>
                  </a:lnTo>
                  <a:lnTo>
                    <a:pt x="74180" y="321525"/>
                  </a:lnTo>
                  <a:lnTo>
                    <a:pt x="73139" y="321525"/>
                  </a:lnTo>
                  <a:lnTo>
                    <a:pt x="71958" y="321525"/>
                  </a:lnTo>
                  <a:lnTo>
                    <a:pt x="71958" y="324700"/>
                  </a:lnTo>
                  <a:lnTo>
                    <a:pt x="71577" y="324700"/>
                  </a:lnTo>
                  <a:lnTo>
                    <a:pt x="71628" y="324065"/>
                  </a:lnTo>
                  <a:lnTo>
                    <a:pt x="71958" y="324700"/>
                  </a:lnTo>
                  <a:lnTo>
                    <a:pt x="71958" y="321525"/>
                  </a:lnTo>
                  <a:lnTo>
                    <a:pt x="71183" y="321525"/>
                  </a:lnTo>
                  <a:lnTo>
                    <a:pt x="71031" y="321525"/>
                  </a:lnTo>
                  <a:lnTo>
                    <a:pt x="70853" y="321525"/>
                  </a:lnTo>
                  <a:lnTo>
                    <a:pt x="71056" y="322033"/>
                  </a:lnTo>
                  <a:lnTo>
                    <a:pt x="71094" y="322414"/>
                  </a:lnTo>
                  <a:lnTo>
                    <a:pt x="70980" y="322033"/>
                  </a:lnTo>
                  <a:lnTo>
                    <a:pt x="70853" y="321525"/>
                  </a:lnTo>
                  <a:lnTo>
                    <a:pt x="70751" y="321144"/>
                  </a:lnTo>
                  <a:lnTo>
                    <a:pt x="70739" y="323557"/>
                  </a:lnTo>
                  <a:lnTo>
                    <a:pt x="70637" y="324700"/>
                  </a:lnTo>
                  <a:lnTo>
                    <a:pt x="70586" y="324942"/>
                  </a:lnTo>
                  <a:lnTo>
                    <a:pt x="70459" y="325107"/>
                  </a:lnTo>
                  <a:lnTo>
                    <a:pt x="70459" y="324929"/>
                  </a:lnTo>
                  <a:lnTo>
                    <a:pt x="70586" y="324942"/>
                  </a:lnTo>
                  <a:lnTo>
                    <a:pt x="70586" y="324700"/>
                  </a:lnTo>
                  <a:lnTo>
                    <a:pt x="70459" y="324700"/>
                  </a:lnTo>
                  <a:lnTo>
                    <a:pt x="70459" y="324319"/>
                  </a:lnTo>
                  <a:lnTo>
                    <a:pt x="70294" y="324700"/>
                  </a:lnTo>
                  <a:lnTo>
                    <a:pt x="69608" y="324700"/>
                  </a:lnTo>
                  <a:lnTo>
                    <a:pt x="69938" y="323938"/>
                  </a:lnTo>
                  <a:lnTo>
                    <a:pt x="70104" y="323557"/>
                  </a:lnTo>
                  <a:lnTo>
                    <a:pt x="70739" y="323557"/>
                  </a:lnTo>
                  <a:lnTo>
                    <a:pt x="70739" y="321094"/>
                  </a:lnTo>
                  <a:lnTo>
                    <a:pt x="70662" y="320763"/>
                  </a:lnTo>
                  <a:lnTo>
                    <a:pt x="70586" y="321525"/>
                  </a:lnTo>
                  <a:lnTo>
                    <a:pt x="70573" y="321144"/>
                  </a:lnTo>
                  <a:lnTo>
                    <a:pt x="70104" y="321144"/>
                  </a:lnTo>
                  <a:lnTo>
                    <a:pt x="70027" y="320382"/>
                  </a:lnTo>
                  <a:lnTo>
                    <a:pt x="69697" y="321144"/>
                  </a:lnTo>
                  <a:lnTo>
                    <a:pt x="69545" y="320763"/>
                  </a:lnTo>
                  <a:lnTo>
                    <a:pt x="69507" y="320382"/>
                  </a:lnTo>
                  <a:lnTo>
                    <a:pt x="69278" y="320382"/>
                  </a:lnTo>
                  <a:lnTo>
                    <a:pt x="69176" y="321144"/>
                  </a:lnTo>
                  <a:lnTo>
                    <a:pt x="69138" y="321437"/>
                  </a:lnTo>
                  <a:lnTo>
                    <a:pt x="69138" y="324561"/>
                  </a:lnTo>
                  <a:lnTo>
                    <a:pt x="69024" y="324319"/>
                  </a:lnTo>
                  <a:lnTo>
                    <a:pt x="69138" y="324561"/>
                  </a:lnTo>
                  <a:lnTo>
                    <a:pt x="69138" y="321437"/>
                  </a:lnTo>
                  <a:lnTo>
                    <a:pt x="68935" y="321525"/>
                  </a:lnTo>
                  <a:lnTo>
                    <a:pt x="68808" y="321525"/>
                  </a:lnTo>
                  <a:lnTo>
                    <a:pt x="68668" y="321525"/>
                  </a:lnTo>
                  <a:lnTo>
                    <a:pt x="68668" y="322033"/>
                  </a:lnTo>
                  <a:lnTo>
                    <a:pt x="68541" y="322300"/>
                  </a:lnTo>
                  <a:lnTo>
                    <a:pt x="68516" y="322033"/>
                  </a:lnTo>
                  <a:lnTo>
                    <a:pt x="68491" y="321894"/>
                  </a:lnTo>
                  <a:lnTo>
                    <a:pt x="68326" y="321525"/>
                  </a:lnTo>
                  <a:lnTo>
                    <a:pt x="68580" y="321906"/>
                  </a:lnTo>
                  <a:lnTo>
                    <a:pt x="68668" y="322033"/>
                  </a:lnTo>
                  <a:lnTo>
                    <a:pt x="68668" y="321525"/>
                  </a:lnTo>
                  <a:lnTo>
                    <a:pt x="68503" y="321525"/>
                  </a:lnTo>
                  <a:lnTo>
                    <a:pt x="67779" y="321144"/>
                  </a:lnTo>
                  <a:lnTo>
                    <a:pt x="67729" y="321525"/>
                  </a:lnTo>
                  <a:lnTo>
                    <a:pt x="66776" y="321525"/>
                  </a:lnTo>
                  <a:lnTo>
                    <a:pt x="66687" y="322033"/>
                  </a:lnTo>
                  <a:lnTo>
                    <a:pt x="66624" y="322414"/>
                  </a:lnTo>
                  <a:lnTo>
                    <a:pt x="66560" y="322033"/>
                  </a:lnTo>
                  <a:lnTo>
                    <a:pt x="66687" y="322033"/>
                  </a:lnTo>
                  <a:lnTo>
                    <a:pt x="66687" y="321525"/>
                  </a:lnTo>
                  <a:lnTo>
                    <a:pt x="65951" y="321525"/>
                  </a:lnTo>
                  <a:lnTo>
                    <a:pt x="65709" y="321144"/>
                  </a:lnTo>
                  <a:lnTo>
                    <a:pt x="65811" y="321525"/>
                  </a:lnTo>
                  <a:lnTo>
                    <a:pt x="65557" y="321525"/>
                  </a:lnTo>
                  <a:lnTo>
                    <a:pt x="65951" y="322033"/>
                  </a:lnTo>
                  <a:lnTo>
                    <a:pt x="65481" y="321525"/>
                  </a:lnTo>
                  <a:lnTo>
                    <a:pt x="65417" y="321779"/>
                  </a:lnTo>
                  <a:lnTo>
                    <a:pt x="65443" y="321525"/>
                  </a:lnTo>
                  <a:lnTo>
                    <a:pt x="65354" y="322033"/>
                  </a:lnTo>
                  <a:lnTo>
                    <a:pt x="65265" y="322414"/>
                  </a:lnTo>
                  <a:lnTo>
                    <a:pt x="65176" y="322795"/>
                  </a:lnTo>
                  <a:lnTo>
                    <a:pt x="65074" y="322033"/>
                  </a:lnTo>
                  <a:lnTo>
                    <a:pt x="65354" y="322033"/>
                  </a:lnTo>
                  <a:lnTo>
                    <a:pt x="65354" y="321525"/>
                  </a:lnTo>
                  <a:lnTo>
                    <a:pt x="65011" y="321525"/>
                  </a:lnTo>
                  <a:lnTo>
                    <a:pt x="64973" y="321144"/>
                  </a:lnTo>
                  <a:lnTo>
                    <a:pt x="64566" y="321525"/>
                  </a:lnTo>
                  <a:lnTo>
                    <a:pt x="64884" y="321525"/>
                  </a:lnTo>
                  <a:lnTo>
                    <a:pt x="64643" y="321779"/>
                  </a:lnTo>
                  <a:lnTo>
                    <a:pt x="64401" y="322033"/>
                  </a:lnTo>
                  <a:lnTo>
                    <a:pt x="64389" y="321525"/>
                  </a:lnTo>
                  <a:lnTo>
                    <a:pt x="64376" y="320763"/>
                  </a:lnTo>
                  <a:lnTo>
                    <a:pt x="64363" y="320382"/>
                  </a:lnTo>
                  <a:lnTo>
                    <a:pt x="64528" y="320382"/>
                  </a:lnTo>
                  <a:lnTo>
                    <a:pt x="64122" y="320001"/>
                  </a:lnTo>
                  <a:lnTo>
                    <a:pt x="64173" y="320382"/>
                  </a:lnTo>
                  <a:lnTo>
                    <a:pt x="63728" y="320382"/>
                  </a:lnTo>
                  <a:lnTo>
                    <a:pt x="64058" y="319684"/>
                  </a:lnTo>
                  <a:lnTo>
                    <a:pt x="64122" y="320001"/>
                  </a:lnTo>
                  <a:lnTo>
                    <a:pt x="64439" y="320001"/>
                  </a:lnTo>
                  <a:lnTo>
                    <a:pt x="63995" y="319239"/>
                  </a:lnTo>
                  <a:lnTo>
                    <a:pt x="64058" y="319620"/>
                  </a:lnTo>
                  <a:lnTo>
                    <a:pt x="63792" y="319620"/>
                  </a:lnTo>
                  <a:lnTo>
                    <a:pt x="63792" y="319239"/>
                  </a:lnTo>
                  <a:lnTo>
                    <a:pt x="63030" y="320382"/>
                  </a:lnTo>
                  <a:lnTo>
                    <a:pt x="62852" y="320649"/>
                  </a:lnTo>
                  <a:lnTo>
                    <a:pt x="62814" y="320484"/>
                  </a:lnTo>
                  <a:lnTo>
                    <a:pt x="62166" y="320382"/>
                  </a:lnTo>
                  <a:lnTo>
                    <a:pt x="62077" y="319239"/>
                  </a:lnTo>
                  <a:lnTo>
                    <a:pt x="61671" y="320001"/>
                  </a:lnTo>
                  <a:lnTo>
                    <a:pt x="60947" y="320001"/>
                  </a:lnTo>
                  <a:lnTo>
                    <a:pt x="60706" y="320382"/>
                  </a:lnTo>
                  <a:lnTo>
                    <a:pt x="60756" y="319620"/>
                  </a:lnTo>
                  <a:lnTo>
                    <a:pt x="60871" y="318858"/>
                  </a:lnTo>
                  <a:lnTo>
                    <a:pt x="59169" y="321005"/>
                  </a:lnTo>
                  <a:lnTo>
                    <a:pt x="59232" y="320763"/>
                  </a:lnTo>
                  <a:lnTo>
                    <a:pt x="59334" y="320382"/>
                  </a:lnTo>
                  <a:lnTo>
                    <a:pt x="59436" y="320001"/>
                  </a:lnTo>
                  <a:lnTo>
                    <a:pt x="59537" y="319620"/>
                  </a:lnTo>
                  <a:lnTo>
                    <a:pt x="60172" y="319620"/>
                  </a:lnTo>
                  <a:lnTo>
                    <a:pt x="58432" y="319239"/>
                  </a:lnTo>
                  <a:lnTo>
                    <a:pt x="58191" y="319595"/>
                  </a:lnTo>
                  <a:lnTo>
                    <a:pt x="57696" y="318858"/>
                  </a:lnTo>
                  <a:lnTo>
                    <a:pt x="56921" y="319493"/>
                  </a:lnTo>
                  <a:lnTo>
                    <a:pt x="56984" y="319239"/>
                  </a:lnTo>
                  <a:lnTo>
                    <a:pt x="57175" y="318858"/>
                  </a:lnTo>
                  <a:lnTo>
                    <a:pt x="56807" y="319239"/>
                  </a:lnTo>
                  <a:lnTo>
                    <a:pt x="56705" y="318858"/>
                  </a:lnTo>
                  <a:lnTo>
                    <a:pt x="56476" y="317969"/>
                  </a:lnTo>
                  <a:lnTo>
                    <a:pt x="55753" y="318350"/>
                  </a:lnTo>
                  <a:lnTo>
                    <a:pt x="55003" y="318350"/>
                  </a:lnTo>
                  <a:lnTo>
                    <a:pt x="54940" y="317207"/>
                  </a:lnTo>
                  <a:lnTo>
                    <a:pt x="54825" y="316445"/>
                  </a:lnTo>
                  <a:lnTo>
                    <a:pt x="54241" y="317588"/>
                  </a:lnTo>
                  <a:lnTo>
                    <a:pt x="54241" y="318350"/>
                  </a:lnTo>
                  <a:lnTo>
                    <a:pt x="53428" y="318719"/>
                  </a:lnTo>
                  <a:lnTo>
                    <a:pt x="53428" y="321144"/>
                  </a:lnTo>
                  <a:lnTo>
                    <a:pt x="53213" y="321144"/>
                  </a:lnTo>
                  <a:lnTo>
                    <a:pt x="53301" y="321525"/>
                  </a:lnTo>
                  <a:lnTo>
                    <a:pt x="52908" y="322033"/>
                  </a:lnTo>
                  <a:lnTo>
                    <a:pt x="52908" y="321525"/>
                  </a:lnTo>
                  <a:lnTo>
                    <a:pt x="52603" y="321525"/>
                  </a:lnTo>
                  <a:lnTo>
                    <a:pt x="52933" y="320890"/>
                  </a:lnTo>
                  <a:lnTo>
                    <a:pt x="53428" y="321144"/>
                  </a:lnTo>
                  <a:lnTo>
                    <a:pt x="53428" y="318719"/>
                  </a:lnTo>
                  <a:lnTo>
                    <a:pt x="53111" y="318858"/>
                  </a:lnTo>
                  <a:lnTo>
                    <a:pt x="53187" y="319239"/>
                  </a:lnTo>
                  <a:lnTo>
                    <a:pt x="52946" y="319239"/>
                  </a:lnTo>
                  <a:lnTo>
                    <a:pt x="52844" y="318350"/>
                  </a:lnTo>
                  <a:lnTo>
                    <a:pt x="53187" y="318350"/>
                  </a:lnTo>
                  <a:lnTo>
                    <a:pt x="54241" y="318350"/>
                  </a:lnTo>
                  <a:lnTo>
                    <a:pt x="54241" y="317588"/>
                  </a:lnTo>
                  <a:lnTo>
                    <a:pt x="54038" y="317969"/>
                  </a:lnTo>
                  <a:lnTo>
                    <a:pt x="53251" y="318325"/>
                  </a:lnTo>
                  <a:lnTo>
                    <a:pt x="53505" y="317969"/>
                  </a:lnTo>
                  <a:lnTo>
                    <a:pt x="52679" y="317969"/>
                  </a:lnTo>
                  <a:lnTo>
                    <a:pt x="52844" y="317588"/>
                  </a:lnTo>
                  <a:lnTo>
                    <a:pt x="52908" y="317461"/>
                  </a:lnTo>
                  <a:lnTo>
                    <a:pt x="52362" y="317271"/>
                  </a:lnTo>
                  <a:lnTo>
                    <a:pt x="52362" y="320763"/>
                  </a:lnTo>
                  <a:lnTo>
                    <a:pt x="52171" y="320763"/>
                  </a:lnTo>
                  <a:lnTo>
                    <a:pt x="51816" y="321132"/>
                  </a:lnTo>
                  <a:lnTo>
                    <a:pt x="51892" y="320382"/>
                  </a:lnTo>
                  <a:lnTo>
                    <a:pt x="51930" y="320001"/>
                  </a:lnTo>
                  <a:lnTo>
                    <a:pt x="52362" y="320763"/>
                  </a:lnTo>
                  <a:lnTo>
                    <a:pt x="52362" y="317271"/>
                  </a:lnTo>
                  <a:lnTo>
                    <a:pt x="52197" y="317207"/>
                  </a:lnTo>
                  <a:lnTo>
                    <a:pt x="51955" y="317207"/>
                  </a:lnTo>
                  <a:lnTo>
                    <a:pt x="51295" y="316445"/>
                  </a:lnTo>
                  <a:lnTo>
                    <a:pt x="50863" y="316064"/>
                  </a:lnTo>
                  <a:lnTo>
                    <a:pt x="50215" y="315683"/>
                  </a:lnTo>
                  <a:lnTo>
                    <a:pt x="50101" y="316064"/>
                  </a:lnTo>
                  <a:lnTo>
                    <a:pt x="49974" y="316445"/>
                  </a:lnTo>
                  <a:lnTo>
                    <a:pt x="49669" y="316064"/>
                  </a:lnTo>
                  <a:lnTo>
                    <a:pt x="49860" y="315683"/>
                  </a:lnTo>
                  <a:lnTo>
                    <a:pt x="50076" y="315683"/>
                  </a:lnTo>
                  <a:lnTo>
                    <a:pt x="50241" y="315252"/>
                  </a:lnTo>
                  <a:lnTo>
                    <a:pt x="50469" y="315175"/>
                  </a:lnTo>
                  <a:lnTo>
                    <a:pt x="50266" y="315175"/>
                  </a:lnTo>
                  <a:lnTo>
                    <a:pt x="49771" y="315683"/>
                  </a:lnTo>
                  <a:lnTo>
                    <a:pt x="49301" y="315683"/>
                  </a:lnTo>
                  <a:lnTo>
                    <a:pt x="49377" y="315493"/>
                  </a:lnTo>
                  <a:lnTo>
                    <a:pt x="50177" y="315264"/>
                  </a:lnTo>
                  <a:lnTo>
                    <a:pt x="49695" y="315175"/>
                  </a:lnTo>
                  <a:lnTo>
                    <a:pt x="49517" y="315175"/>
                  </a:lnTo>
                  <a:lnTo>
                    <a:pt x="49161" y="315175"/>
                  </a:lnTo>
                  <a:lnTo>
                    <a:pt x="49123" y="315683"/>
                  </a:lnTo>
                  <a:lnTo>
                    <a:pt x="48679" y="315683"/>
                  </a:lnTo>
                  <a:lnTo>
                    <a:pt x="48882" y="315442"/>
                  </a:lnTo>
                  <a:lnTo>
                    <a:pt x="49022" y="315595"/>
                  </a:lnTo>
                  <a:lnTo>
                    <a:pt x="49123" y="315175"/>
                  </a:lnTo>
                  <a:lnTo>
                    <a:pt x="49060" y="314794"/>
                  </a:lnTo>
                  <a:lnTo>
                    <a:pt x="48831" y="314794"/>
                  </a:lnTo>
                  <a:lnTo>
                    <a:pt x="48831" y="315391"/>
                  </a:lnTo>
                  <a:lnTo>
                    <a:pt x="48348" y="315683"/>
                  </a:lnTo>
                  <a:lnTo>
                    <a:pt x="48818" y="315379"/>
                  </a:lnTo>
                  <a:lnTo>
                    <a:pt x="48831" y="314794"/>
                  </a:lnTo>
                  <a:lnTo>
                    <a:pt x="48615" y="314794"/>
                  </a:lnTo>
                  <a:lnTo>
                    <a:pt x="48539" y="315175"/>
                  </a:lnTo>
                  <a:lnTo>
                    <a:pt x="48158" y="315175"/>
                  </a:lnTo>
                  <a:lnTo>
                    <a:pt x="48183" y="315429"/>
                  </a:lnTo>
                  <a:lnTo>
                    <a:pt x="48221" y="315683"/>
                  </a:lnTo>
                  <a:lnTo>
                    <a:pt x="48044" y="315683"/>
                  </a:lnTo>
                  <a:lnTo>
                    <a:pt x="48082" y="315468"/>
                  </a:lnTo>
                  <a:lnTo>
                    <a:pt x="48158" y="315175"/>
                  </a:lnTo>
                  <a:lnTo>
                    <a:pt x="48234" y="314794"/>
                  </a:lnTo>
                  <a:lnTo>
                    <a:pt x="46723" y="314794"/>
                  </a:lnTo>
                  <a:lnTo>
                    <a:pt x="46723" y="314413"/>
                  </a:lnTo>
                  <a:lnTo>
                    <a:pt x="46278" y="314413"/>
                  </a:lnTo>
                  <a:lnTo>
                    <a:pt x="45745" y="314032"/>
                  </a:lnTo>
                  <a:lnTo>
                    <a:pt x="45745" y="314413"/>
                  </a:lnTo>
                  <a:lnTo>
                    <a:pt x="45466" y="314794"/>
                  </a:lnTo>
                  <a:lnTo>
                    <a:pt x="45097" y="314413"/>
                  </a:lnTo>
                  <a:lnTo>
                    <a:pt x="45313" y="314413"/>
                  </a:lnTo>
                  <a:lnTo>
                    <a:pt x="46037" y="313397"/>
                  </a:lnTo>
                  <a:lnTo>
                    <a:pt x="45059" y="313778"/>
                  </a:lnTo>
                  <a:lnTo>
                    <a:pt x="45135" y="313270"/>
                  </a:lnTo>
                  <a:lnTo>
                    <a:pt x="44856" y="312902"/>
                  </a:lnTo>
                  <a:lnTo>
                    <a:pt x="44704" y="312635"/>
                  </a:lnTo>
                  <a:lnTo>
                    <a:pt x="45466" y="312508"/>
                  </a:lnTo>
                  <a:lnTo>
                    <a:pt x="44653" y="312508"/>
                  </a:lnTo>
                  <a:lnTo>
                    <a:pt x="44653" y="312635"/>
                  </a:lnTo>
                  <a:lnTo>
                    <a:pt x="44653" y="312889"/>
                  </a:lnTo>
                  <a:lnTo>
                    <a:pt x="44602" y="312648"/>
                  </a:lnTo>
                  <a:lnTo>
                    <a:pt x="44653" y="312508"/>
                  </a:lnTo>
                  <a:lnTo>
                    <a:pt x="43827" y="312508"/>
                  </a:lnTo>
                  <a:lnTo>
                    <a:pt x="43827" y="312381"/>
                  </a:lnTo>
                  <a:lnTo>
                    <a:pt x="43802" y="311619"/>
                  </a:lnTo>
                  <a:lnTo>
                    <a:pt x="43103" y="311378"/>
                  </a:lnTo>
                  <a:lnTo>
                    <a:pt x="43002" y="311619"/>
                  </a:lnTo>
                  <a:lnTo>
                    <a:pt x="42735" y="311619"/>
                  </a:lnTo>
                  <a:lnTo>
                    <a:pt x="42773" y="311251"/>
                  </a:lnTo>
                  <a:lnTo>
                    <a:pt x="42837" y="310857"/>
                  </a:lnTo>
                  <a:lnTo>
                    <a:pt x="42265" y="311619"/>
                  </a:lnTo>
                  <a:lnTo>
                    <a:pt x="42113" y="311238"/>
                  </a:lnTo>
                  <a:lnTo>
                    <a:pt x="41935" y="310857"/>
                  </a:lnTo>
                  <a:lnTo>
                    <a:pt x="41567" y="310095"/>
                  </a:lnTo>
                  <a:lnTo>
                    <a:pt x="41440" y="309841"/>
                  </a:lnTo>
                  <a:lnTo>
                    <a:pt x="39293" y="310095"/>
                  </a:lnTo>
                  <a:lnTo>
                    <a:pt x="39293" y="309841"/>
                  </a:lnTo>
                  <a:lnTo>
                    <a:pt x="36791" y="309841"/>
                  </a:lnTo>
                  <a:lnTo>
                    <a:pt x="35991" y="311238"/>
                  </a:lnTo>
                  <a:lnTo>
                    <a:pt x="36220" y="311238"/>
                  </a:lnTo>
                  <a:lnTo>
                    <a:pt x="36855" y="310972"/>
                  </a:lnTo>
                  <a:lnTo>
                    <a:pt x="36728" y="311238"/>
                  </a:lnTo>
                  <a:lnTo>
                    <a:pt x="37223" y="310896"/>
                  </a:lnTo>
                  <a:lnTo>
                    <a:pt x="37338" y="311238"/>
                  </a:lnTo>
                  <a:lnTo>
                    <a:pt x="37668" y="311619"/>
                  </a:lnTo>
                  <a:lnTo>
                    <a:pt x="37973" y="311619"/>
                  </a:lnTo>
                  <a:lnTo>
                    <a:pt x="37985" y="312508"/>
                  </a:lnTo>
                  <a:lnTo>
                    <a:pt x="38354" y="312889"/>
                  </a:lnTo>
                  <a:lnTo>
                    <a:pt x="39001" y="312381"/>
                  </a:lnTo>
                  <a:lnTo>
                    <a:pt x="38950" y="312508"/>
                  </a:lnTo>
                  <a:lnTo>
                    <a:pt x="38798" y="312889"/>
                  </a:lnTo>
                  <a:lnTo>
                    <a:pt x="38773" y="313131"/>
                  </a:lnTo>
                  <a:lnTo>
                    <a:pt x="39192" y="312889"/>
                  </a:lnTo>
                  <a:lnTo>
                    <a:pt x="43027" y="312889"/>
                  </a:lnTo>
                  <a:lnTo>
                    <a:pt x="43827" y="312775"/>
                  </a:lnTo>
                  <a:lnTo>
                    <a:pt x="44488" y="312889"/>
                  </a:lnTo>
                  <a:lnTo>
                    <a:pt x="44424" y="313156"/>
                  </a:lnTo>
                  <a:lnTo>
                    <a:pt x="44208" y="313270"/>
                  </a:lnTo>
                  <a:lnTo>
                    <a:pt x="44424" y="313156"/>
                  </a:lnTo>
                  <a:lnTo>
                    <a:pt x="44424" y="312928"/>
                  </a:lnTo>
                  <a:lnTo>
                    <a:pt x="43561" y="312978"/>
                  </a:lnTo>
                  <a:lnTo>
                    <a:pt x="43561" y="315683"/>
                  </a:lnTo>
                  <a:lnTo>
                    <a:pt x="43218" y="316064"/>
                  </a:lnTo>
                  <a:lnTo>
                    <a:pt x="42710" y="316064"/>
                  </a:lnTo>
                  <a:lnTo>
                    <a:pt x="42824" y="315683"/>
                  </a:lnTo>
                  <a:lnTo>
                    <a:pt x="43561" y="315683"/>
                  </a:lnTo>
                  <a:lnTo>
                    <a:pt x="43561" y="312978"/>
                  </a:lnTo>
                  <a:lnTo>
                    <a:pt x="38773" y="313258"/>
                  </a:lnTo>
                  <a:lnTo>
                    <a:pt x="40068" y="313270"/>
                  </a:lnTo>
                  <a:lnTo>
                    <a:pt x="39801" y="313778"/>
                  </a:lnTo>
                  <a:lnTo>
                    <a:pt x="39878" y="314032"/>
                  </a:lnTo>
                  <a:lnTo>
                    <a:pt x="40043" y="314032"/>
                  </a:lnTo>
                  <a:lnTo>
                    <a:pt x="40182" y="313905"/>
                  </a:lnTo>
                  <a:lnTo>
                    <a:pt x="40246" y="314032"/>
                  </a:lnTo>
                  <a:lnTo>
                    <a:pt x="40386" y="314032"/>
                  </a:lnTo>
                  <a:lnTo>
                    <a:pt x="40144" y="314413"/>
                  </a:lnTo>
                  <a:lnTo>
                    <a:pt x="39966" y="314794"/>
                  </a:lnTo>
                  <a:lnTo>
                    <a:pt x="39814" y="315048"/>
                  </a:lnTo>
                  <a:lnTo>
                    <a:pt x="40640" y="314896"/>
                  </a:lnTo>
                  <a:lnTo>
                    <a:pt x="41567" y="315175"/>
                  </a:lnTo>
                  <a:lnTo>
                    <a:pt x="41236" y="315175"/>
                  </a:lnTo>
                  <a:lnTo>
                    <a:pt x="41732" y="316064"/>
                  </a:lnTo>
                  <a:lnTo>
                    <a:pt x="42049" y="316064"/>
                  </a:lnTo>
                  <a:lnTo>
                    <a:pt x="45186" y="316445"/>
                  </a:lnTo>
                  <a:lnTo>
                    <a:pt x="45059" y="316826"/>
                  </a:lnTo>
                  <a:lnTo>
                    <a:pt x="45453" y="316826"/>
                  </a:lnTo>
                  <a:lnTo>
                    <a:pt x="45669" y="317207"/>
                  </a:lnTo>
                  <a:lnTo>
                    <a:pt x="45224" y="317461"/>
                  </a:lnTo>
                  <a:lnTo>
                    <a:pt x="45300" y="317969"/>
                  </a:lnTo>
                  <a:lnTo>
                    <a:pt x="45364" y="318350"/>
                  </a:lnTo>
                  <a:lnTo>
                    <a:pt x="45504" y="318350"/>
                  </a:lnTo>
                  <a:lnTo>
                    <a:pt x="46177" y="317588"/>
                  </a:lnTo>
                  <a:lnTo>
                    <a:pt x="45948" y="317588"/>
                  </a:lnTo>
                  <a:lnTo>
                    <a:pt x="46240" y="317461"/>
                  </a:lnTo>
                  <a:lnTo>
                    <a:pt x="46266" y="317207"/>
                  </a:lnTo>
                  <a:lnTo>
                    <a:pt x="46520" y="317207"/>
                  </a:lnTo>
                  <a:lnTo>
                    <a:pt x="47129" y="317207"/>
                  </a:lnTo>
                  <a:lnTo>
                    <a:pt x="47040" y="317461"/>
                  </a:lnTo>
                  <a:lnTo>
                    <a:pt x="46990" y="317588"/>
                  </a:lnTo>
                  <a:lnTo>
                    <a:pt x="46697" y="318350"/>
                  </a:lnTo>
                  <a:lnTo>
                    <a:pt x="46380" y="318350"/>
                  </a:lnTo>
                  <a:lnTo>
                    <a:pt x="47320" y="318808"/>
                  </a:lnTo>
                  <a:lnTo>
                    <a:pt x="47548" y="318630"/>
                  </a:lnTo>
                  <a:lnTo>
                    <a:pt x="47523" y="319239"/>
                  </a:lnTo>
                  <a:lnTo>
                    <a:pt x="48006" y="318655"/>
                  </a:lnTo>
                  <a:lnTo>
                    <a:pt x="47980" y="318858"/>
                  </a:lnTo>
                  <a:lnTo>
                    <a:pt x="48107" y="318858"/>
                  </a:lnTo>
                  <a:lnTo>
                    <a:pt x="48374" y="318350"/>
                  </a:lnTo>
                  <a:lnTo>
                    <a:pt x="48793" y="317728"/>
                  </a:lnTo>
                  <a:lnTo>
                    <a:pt x="48882" y="317969"/>
                  </a:lnTo>
                  <a:lnTo>
                    <a:pt x="48996" y="318350"/>
                  </a:lnTo>
                  <a:lnTo>
                    <a:pt x="48793" y="318350"/>
                  </a:lnTo>
                  <a:lnTo>
                    <a:pt x="48552" y="318858"/>
                  </a:lnTo>
                  <a:lnTo>
                    <a:pt x="48742" y="318693"/>
                  </a:lnTo>
                  <a:lnTo>
                    <a:pt x="48679" y="319239"/>
                  </a:lnTo>
                  <a:lnTo>
                    <a:pt x="48475" y="319620"/>
                  </a:lnTo>
                  <a:lnTo>
                    <a:pt x="48348" y="320001"/>
                  </a:lnTo>
                  <a:lnTo>
                    <a:pt x="48895" y="319620"/>
                  </a:lnTo>
                  <a:lnTo>
                    <a:pt x="49123" y="319620"/>
                  </a:lnTo>
                  <a:lnTo>
                    <a:pt x="48933" y="320001"/>
                  </a:lnTo>
                  <a:lnTo>
                    <a:pt x="48641" y="320382"/>
                  </a:lnTo>
                  <a:lnTo>
                    <a:pt x="49123" y="320001"/>
                  </a:lnTo>
                  <a:lnTo>
                    <a:pt x="49263" y="320001"/>
                  </a:lnTo>
                  <a:lnTo>
                    <a:pt x="49187" y="320382"/>
                  </a:lnTo>
                  <a:lnTo>
                    <a:pt x="48679" y="320382"/>
                  </a:lnTo>
                  <a:lnTo>
                    <a:pt x="49161" y="320611"/>
                  </a:lnTo>
                  <a:lnTo>
                    <a:pt x="49199" y="320382"/>
                  </a:lnTo>
                  <a:lnTo>
                    <a:pt x="49885" y="320001"/>
                  </a:lnTo>
                  <a:lnTo>
                    <a:pt x="49618" y="320001"/>
                  </a:lnTo>
                  <a:lnTo>
                    <a:pt x="49542" y="319620"/>
                  </a:lnTo>
                  <a:lnTo>
                    <a:pt x="50457" y="319620"/>
                  </a:lnTo>
                  <a:lnTo>
                    <a:pt x="50444" y="321144"/>
                  </a:lnTo>
                  <a:lnTo>
                    <a:pt x="50304" y="321144"/>
                  </a:lnTo>
                  <a:lnTo>
                    <a:pt x="50012" y="320763"/>
                  </a:lnTo>
                  <a:lnTo>
                    <a:pt x="50380" y="320763"/>
                  </a:lnTo>
                  <a:lnTo>
                    <a:pt x="50444" y="321144"/>
                  </a:lnTo>
                  <a:lnTo>
                    <a:pt x="50444" y="319646"/>
                  </a:lnTo>
                  <a:lnTo>
                    <a:pt x="49352" y="321144"/>
                  </a:lnTo>
                  <a:lnTo>
                    <a:pt x="49898" y="321144"/>
                  </a:lnTo>
                  <a:lnTo>
                    <a:pt x="51015" y="321398"/>
                  </a:lnTo>
                  <a:lnTo>
                    <a:pt x="50850" y="321144"/>
                  </a:lnTo>
                  <a:lnTo>
                    <a:pt x="50584" y="320763"/>
                  </a:lnTo>
                  <a:lnTo>
                    <a:pt x="50901" y="320763"/>
                  </a:lnTo>
                  <a:lnTo>
                    <a:pt x="50939" y="321144"/>
                  </a:lnTo>
                  <a:lnTo>
                    <a:pt x="51142" y="320763"/>
                  </a:lnTo>
                  <a:lnTo>
                    <a:pt x="51346" y="320382"/>
                  </a:lnTo>
                  <a:lnTo>
                    <a:pt x="51625" y="320382"/>
                  </a:lnTo>
                  <a:lnTo>
                    <a:pt x="51422" y="320763"/>
                  </a:lnTo>
                  <a:lnTo>
                    <a:pt x="51244" y="320763"/>
                  </a:lnTo>
                  <a:lnTo>
                    <a:pt x="51587" y="321144"/>
                  </a:lnTo>
                  <a:lnTo>
                    <a:pt x="51790" y="321525"/>
                  </a:lnTo>
                  <a:lnTo>
                    <a:pt x="51816" y="321144"/>
                  </a:lnTo>
                  <a:lnTo>
                    <a:pt x="52133" y="321144"/>
                  </a:lnTo>
                  <a:lnTo>
                    <a:pt x="51841" y="321525"/>
                  </a:lnTo>
                  <a:lnTo>
                    <a:pt x="52387" y="321525"/>
                  </a:lnTo>
                  <a:lnTo>
                    <a:pt x="52603" y="321830"/>
                  </a:lnTo>
                  <a:lnTo>
                    <a:pt x="52616" y="322033"/>
                  </a:lnTo>
                  <a:lnTo>
                    <a:pt x="52768" y="322033"/>
                  </a:lnTo>
                  <a:lnTo>
                    <a:pt x="52616" y="322033"/>
                  </a:lnTo>
                  <a:lnTo>
                    <a:pt x="52705" y="322414"/>
                  </a:lnTo>
                  <a:lnTo>
                    <a:pt x="53873" y="321665"/>
                  </a:lnTo>
                  <a:lnTo>
                    <a:pt x="53936" y="322033"/>
                  </a:lnTo>
                  <a:lnTo>
                    <a:pt x="54127" y="322033"/>
                  </a:lnTo>
                  <a:lnTo>
                    <a:pt x="53924" y="322414"/>
                  </a:lnTo>
                  <a:lnTo>
                    <a:pt x="53771" y="322707"/>
                  </a:lnTo>
                  <a:lnTo>
                    <a:pt x="54241" y="322529"/>
                  </a:lnTo>
                  <a:lnTo>
                    <a:pt x="54330" y="323176"/>
                  </a:lnTo>
                  <a:lnTo>
                    <a:pt x="54406" y="323557"/>
                  </a:lnTo>
                  <a:lnTo>
                    <a:pt x="55181" y="322795"/>
                  </a:lnTo>
                  <a:lnTo>
                    <a:pt x="55460" y="323176"/>
                  </a:lnTo>
                  <a:lnTo>
                    <a:pt x="55994" y="323176"/>
                  </a:lnTo>
                  <a:lnTo>
                    <a:pt x="56108" y="323557"/>
                  </a:lnTo>
                  <a:lnTo>
                    <a:pt x="56184" y="323824"/>
                  </a:lnTo>
                  <a:lnTo>
                    <a:pt x="56578" y="323557"/>
                  </a:lnTo>
                  <a:lnTo>
                    <a:pt x="56769" y="323557"/>
                  </a:lnTo>
                  <a:lnTo>
                    <a:pt x="56807" y="324319"/>
                  </a:lnTo>
                  <a:lnTo>
                    <a:pt x="57277" y="324319"/>
                  </a:lnTo>
                  <a:lnTo>
                    <a:pt x="56718" y="323176"/>
                  </a:lnTo>
                  <a:lnTo>
                    <a:pt x="57734" y="323176"/>
                  </a:lnTo>
                  <a:lnTo>
                    <a:pt x="57251" y="323938"/>
                  </a:lnTo>
                  <a:lnTo>
                    <a:pt x="57416" y="323938"/>
                  </a:lnTo>
                  <a:lnTo>
                    <a:pt x="57848" y="323557"/>
                  </a:lnTo>
                  <a:lnTo>
                    <a:pt x="58166" y="323176"/>
                  </a:lnTo>
                  <a:lnTo>
                    <a:pt x="58305" y="323176"/>
                  </a:lnTo>
                  <a:lnTo>
                    <a:pt x="58432" y="323557"/>
                  </a:lnTo>
                  <a:lnTo>
                    <a:pt x="58102" y="323557"/>
                  </a:lnTo>
                  <a:lnTo>
                    <a:pt x="57988" y="323938"/>
                  </a:lnTo>
                  <a:lnTo>
                    <a:pt x="57873" y="324319"/>
                  </a:lnTo>
                  <a:lnTo>
                    <a:pt x="57734" y="324700"/>
                  </a:lnTo>
                  <a:lnTo>
                    <a:pt x="58127" y="324319"/>
                  </a:lnTo>
                  <a:lnTo>
                    <a:pt x="58305" y="324319"/>
                  </a:lnTo>
                  <a:lnTo>
                    <a:pt x="58204" y="324002"/>
                  </a:lnTo>
                  <a:lnTo>
                    <a:pt x="58572" y="324700"/>
                  </a:lnTo>
                  <a:lnTo>
                    <a:pt x="58826" y="325221"/>
                  </a:lnTo>
                  <a:lnTo>
                    <a:pt x="58966" y="324700"/>
                  </a:lnTo>
                  <a:lnTo>
                    <a:pt x="59067" y="324319"/>
                  </a:lnTo>
                  <a:lnTo>
                    <a:pt x="59169" y="323938"/>
                  </a:lnTo>
                  <a:lnTo>
                    <a:pt x="59359" y="324319"/>
                  </a:lnTo>
                  <a:lnTo>
                    <a:pt x="59448" y="324700"/>
                  </a:lnTo>
                  <a:lnTo>
                    <a:pt x="59524" y="324319"/>
                  </a:lnTo>
                  <a:lnTo>
                    <a:pt x="59601" y="323938"/>
                  </a:lnTo>
                  <a:lnTo>
                    <a:pt x="59677" y="323557"/>
                  </a:lnTo>
                  <a:lnTo>
                    <a:pt x="59728" y="323303"/>
                  </a:lnTo>
                  <a:lnTo>
                    <a:pt x="60388" y="323938"/>
                  </a:lnTo>
                  <a:lnTo>
                    <a:pt x="60617" y="323938"/>
                  </a:lnTo>
                  <a:lnTo>
                    <a:pt x="60617" y="324319"/>
                  </a:lnTo>
                  <a:lnTo>
                    <a:pt x="61023" y="324319"/>
                  </a:lnTo>
                  <a:lnTo>
                    <a:pt x="61468" y="323684"/>
                  </a:lnTo>
                  <a:lnTo>
                    <a:pt x="61607" y="323850"/>
                  </a:lnTo>
                  <a:lnTo>
                    <a:pt x="61836" y="323697"/>
                  </a:lnTo>
                  <a:lnTo>
                    <a:pt x="61874" y="323938"/>
                  </a:lnTo>
                  <a:lnTo>
                    <a:pt x="61709" y="323938"/>
                  </a:lnTo>
                  <a:lnTo>
                    <a:pt x="61556" y="324319"/>
                  </a:lnTo>
                  <a:lnTo>
                    <a:pt x="61734" y="324180"/>
                  </a:lnTo>
                  <a:lnTo>
                    <a:pt x="62001" y="324700"/>
                  </a:lnTo>
                  <a:lnTo>
                    <a:pt x="62204" y="324700"/>
                  </a:lnTo>
                  <a:lnTo>
                    <a:pt x="62357" y="324319"/>
                  </a:lnTo>
                  <a:lnTo>
                    <a:pt x="62572" y="324700"/>
                  </a:lnTo>
                  <a:lnTo>
                    <a:pt x="63144" y="324700"/>
                  </a:lnTo>
                  <a:lnTo>
                    <a:pt x="63334" y="324700"/>
                  </a:lnTo>
                  <a:lnTo>
                    <a:pt x="63728" y="325589"/>
                  </a:lnTo>
                  <a:lnTo>
                    <a:pt x="63766" y="324700"/>
                  </a:lnTo>
                  <a:lnTo>
                    <a:pt x="64401" y="325348"/>
                  </a:lnTo>
                  <a:lnTo>
                    <a:pt x="65112" y="324700"/>
                  </a:lnTo>
                  <a:lnTo>
                    <a:pt x="65493" y="324700"/>
                  </a:lnTo>
                  <a:lnTo>
                    <a:pt x="64884" y="325589"/>
                  </a:lnTo>
                  <a:lnTo>
                    <a:pt x="65747" y="324700"/>
                  </a:lnTo>
                  <a:lnTo>
                    <a:pt x="65582" y="324700"/>
                  </a:lnTo>
                  <a:lnTo>
                    <a:pt x="65519" y="324319"/>
                  </a:lnTo>
                  <a:lnTo>
                    <a:pt x="65862" y="324319"/>
                  </a:lnTo>
                  <a:lnTo>
                    <a:pt x="66065" y="323938"/>
                  </a:lnTo>
                  <a:lnTo>
                    <a:pt x="66001" y="323557"/>
                  </a:lnTo>
                  <a:lnTo>
                    <a:pt x="66128" y="324319"/>
                  </a:lnTo>
                  <a:lnTo>
                    <a:pt x="66230" y="325589"/>
                  </a:lnTo>
                  <a:lnTo>
                    <a:pt x="66713" y="324840"/>
                  </a:lnTo>
                  <a:lnTo>
                    <a:pt x="66713" y="325348"/>
                  </a:lnTo>
                  <a:lnTo>
                    <a:pt x="67424" y="324700"/>
                  </a:lnTo>
                  <a:lnTo>
                    <a:pt x="67779" y="324319"/>
                  </a:lnTo>
                  <a:lnTo>
                    <a:pt x="68326" y="323557"/>
                  </a:lnTo>
                  <a:lnTo>
                    <a:pt x="68478" y="323176"/>
                  </a:lnTo>
                  <a:lnTo>
                    <a:pt x="68389" y="322795"/>
                  </a:lnTo>
                  <a:lnTo>
                    <a:pt x="68834" y="322414"/>
                  </a:lnTo>
                  <a:lnTo>
                    <a:pt x="68757" y="323176"/>
                  </a:lnTo>
                  <a:lnTo>
                    <a:pt x="68732" y="323342"/>
                  </a:lnTo>
                  <a:lnTo>
                    <a:pt x="68707" y="323557"/>
                  </a:lnTo>
                  <a:lnTo>
                    <a:pt x="68656" y="323875"/>
                  </a:lnTo>
                  <a:lnTo>
                    <a:pt x="68491" y="323557"/>
                  </a:lnTo>
                  <a:lnTo>
                    <a:pt x="68326" y="323938"/>
                  </a:lnTo>
                  <a:lnTo>
                    <a:pt x="68262" y="324319"/>
                  </a:lnTo>
                  <a:lnTo>
                    <a:pt x="68211" y="324573"/>
                  </a:lnTo>
                  <a:lnTo>
                    <a:pt x="68453" y="324396"/>
                  </a:lnTo>
                  <a:lnTo>
                    <a:pt x="68478" y="324700"/>
                  </a:lnTo>
                  <a:lnTo>
                    <a:pt x="68199" y="324700"/>
                  </a:lnTo>
                  <a:lnTo>
                    <a:pt x="68059" y="324700"/>
                  </a:lnTo>
                  <a:lnTo>
                    <a:pt x="67894" y="324700"/>
                  </a:lnTo>
                  <a:lnTo>
                    <a:pt x="68224" y="324739"/>
                  </a:lnTo>
                  <a:lnTo>
                    <a:pt x="69100" y="325475"/>
                  </a:lnTo>
                  <a:lnTo>
                    <a:pt x="69418" y="324980"/>
                  </a:lnTo>
                  <a:lnTo>
                    <a:pt x="69723" y="325094"/>
                  </a:lnTo>
                  <a:lnTo>
                    <a:pt x="69646" y="324866"/>
                  </a:lnTo>
                  <a:lnTo>
                    <a:pt x="70218" y="324904"/>
                  </a:lnTo>
                  <a:lnTo>
                    <a:pt x="70091" y="325221"/>
                  </a:lnTo>
                  <a:lnTo>
                    <a:pt x="70027" y="325361"/>
                  </a:lnTo>
                  <a:lnTo>
                    <a:pt x="69938" y="325589"/>
                  </a:lnTo>
                  <a:lnTo>
                    <a:pt x="70459" y="325589"/>
                  </a:lnTo>
                  <a:lnTo>
                    <a:pt x="70459" y="325348"/>
                  </a:lnTo>
                  <a:lnTo>
                    <a:pt x="70459" y="325589"/>
                  </a:lnTo>
                  <a:lnTo>
                    <a:pt x="70777" y="325589"/>
                  </a:lnTo>
                  <a:lnTo>
                    <a:pt x="70764" y="325450"/>
                  </a:lnTo>
                  <a:lnTo>
                    <a:pt x="70726" y="324954"/>
                  </a:lnTo>
                  <a:lnTo>
                    <a:pt x="70713" y="324700"/>
                  </a:lnTo>
                  <a:lnTo>
                    <a:pt x="71145" y="324700"/>
                  </a:lnTo>
                  <a:lnTo>
                    <a:pt x="70726" y="324954"/>
                  </a:lnTo>
                  <a:lnTo>
                    <a:pt x="73812" y="325221"/>
                  </a:lnTo>
                  <a:lnTo>
                    <a:pt x="73710" y="325589"/>
                  </a:lnTo>
                  <a:lnTo>
                    <a:pt x="74295" y="325589"/>
                  </a:lnTo>
                  <a:lnTo>
                    <a:pt x="74231" y="325996"/>
                  </a:lnTo>
                  <a:lnTo>
                    <a:pt x="74345" y="325589"/>
                  </a:lnTo>
                  <a:lnTo>
                    <a:pt x="74599" y="325589"/>
                  </a:lnTo>
                  <a:lnTo>
                    <a:pt x="74917" y="325589"/>
                  </a:lnTo>
                  <a:lnTo>
                    <a:pt x="74853" y="325310"/>
                  </a:lnTo>
                  <a:lnTo>
                    <a:pt x="74968" y="325589"/>
                  </a:lnTo>
                  <a:lnTo>
                    <a:pt x="75285" y="325589"/>
                  </a:lnTo>
                  <a:lnTo>
                    <a:pt x="76149" y="325589"/>
                  </a:lnTo>
                  <a:lnTo>
                    <a:pt x="76123" y="325424"/>
                  </a:lnTo>
                  <a:lnTo>
                    <a:pt x="77089" y="325501"/>
                  </a:lnTo>
                  <a:lnTo>
                    <a:pt x="77673" y="325589"/>
                  </a:lnTo>
                  <a:lnTo>
                    <a:pt x="77889" y="325577"/>
                  </a:lnTo>
                  <a:lnTo>
                    <a:pt x="78003" y="325348"/>
                  </a:lnTo>
                  <a:lnTo>
                    <a:pt x="78562" y="325589"/>
                  </a:lnTo>
                  <a:close/>
                </a:path>
                <a:path w="97790" h="326390">
                  <a:moveTo>
                    <a:pt x="78625" y="13093"/>
                  </a:moveTo>
                  <a:lnTo>
                    <a:pt x="78498" y="13131"/>
                  </a:lnTo>
                  <a:lnTo>
                    <a:pt x="78587" y="13296"/>
                  </a:lnTo>
                  <a:lnTo>
                    <a:pt x="78625" y="13093"/>
                  </a:lnTo>
                  <a:close/>
                </a:path>
                <a:path w="97790" h="326390">
                  <a:moveTo>
                    <a:pt x="78943" y="12966"/>
                  </a:moveTo>
                  <a:lnTo>
                    <a:pt x="78740" y="12763"/>
                  </a:lnTo>
                  <a:lnTo>
                    <a:pt x="78740" y="12636"/>
                  </a:lnTo>
                  <a:lnTo>
                    <a:pt x="78625" y="13093"/>
                  </a:lnTo>
                  <a:lnTo>
                    <a:pt x="78943" y="12966"/>
                  </a:lnTo>
                  <a:close/>
                </a:path>
                <a:path w="97790" h="326390">
                  <a:moveTo>
                    <a:pt x="79400" y="325589"/>
                  </a:moveTo>
                  <a:lnTo>
                    <a:pt x="79311" y="324954"/>
                  </a:lnTo>
                  <a:lnTo>
                    <a:pt x="78701" y="325589"/>
                  </a:lnTo>
                  <a:lnTo>
                    <a:pt x="78562" y="325589"/>
                  </a:lnTo>
                  <a:lnTo>
                    <a:pt x="78422" y="325589"/>
                  </a:lnTo>
                  <a:lnTo>
                    <a:pt x="78536" y="325970"/>
                  </a:lnTo>
                  <a:lnTo>
                    <a:pt x="77990" y="325970"/>
                  </a:lnTo>
                  <a:lnTo>
                    <a:pt x="78905" y="326351"/>
                  </a:lnTo>
                  <a:lnTo>
                    <a:pt x="78828" y="325589"/>
                  </a:lnTo>
                  <a:lnTo>
                    <a:pt x="79400" y="325589"/>
                  </a:lnTo>
                  <a:close/>
                </a:path>
                <a:path w="97790" h="326390">
                  <a:moveTo>
                    <a:pt x="79946" y="321525"/>
                  </a:moveTo>
                  <a:lnTo>
                    <a:pt x="79654" y="321144"/>
                  </a:lnTo>
                  <a:lnTo>
                    <a:pt x="79438" y="321144"/>
                  </a:lnTo>
                  <a:lnTo>
                    <a:pt x="78917" y="320382"/>
                  </a:lnTo>
                  <a:lnTo>
                    <a:pt x="78778" y="320001"/>
                  </a:lnTo>
                  <a:lnTo>
                    <a:pt x="78689" y="320382"/>
                  </a:lnTo>
                  <a:lnTo>
                    <a:pt x="78600" y="320763"/>
                  </a:lnTo>
                  <a:lnTo>
                    <a:pt x="78536" y="322414"/>
                  </a:lnTo>
                  <a:lnTo>
                    <a:pt x="78790" y="322033"/>
                  </a:lnTo>
                  <a:lnTo>
                    <a:pt x="78943" y="321792"/>
                  </a:lnTo>
                  <a:lnTo>
                    <a:pt x="78981" y="321525"/>
                  </a:lnTo>
                  <a:lnTo>
                    <a:pt x="79108" y="321525"/>
                  </a:lnTo>
                  <a:lnTo>
                    <a:pt x="79946" y="321525"/>
                  </a:lnTo>
                  <a:close/>
                </a:path>
                <a:path w="97790" h="326390">
                  <a:moveTo>
                    <a:pt x="80086" y="325589"/>
                  </a:moveTo>
                  <a:lnTo>
                    <a:pt x="80010" y="324700"/>
                  </a:lnTo>
                  <a:lnTo>
                    <a:pt x="79717" y="325589"/>
                  </a:lnTo>
                  <a:lnTo>
                    <a:pt x="80086" y="325589"/>
                  </a:lnTo>
                  <a:close/>
                </a:path>
                <a:path w="97790" h="326390">
                  <a:moveTo>
                    <a:pt x="81026" y="325589"/>
                  </a:moveTo>
                  <a:lnTo>
                    <a:pt x="80695" y="324700"/>
                  </a:lnTo>
                  <a:lnTo>
                    <a:pt x="80645" y="324319"/>
                  </a:lnTo>
                  <a:lnTo>
                    <a:pt x="80594" y="323938"/>
                  </a:lnTo>
                  <a:lnTo>
                    <a:pt x="79400" y="323938"/>
                  </a:lnTo>
                  <a:lnTo>
                    <a:pt x="79413" y="324700"/>
                  </a:lnTo>
                  <a:lnTo>
                    <a:pt x="79552" y="324700"/>
                  </a:lnTo>
                  <a:lnTo>
                    <a:pt x="80010" y="324700"/>
                  </a:lnTo>
                  <a:lnTo>
                    <a:pt x="80124" y="324459"/>
                  </a:lnTo>
                  <a:lnTo>
                    <a:pt x="80835" y="325589"/>
                  </a:lnTo>
                  <a:lnTo>
                    <a:pt x="80975" y="325970"/>
                  </a:lnTo>
                  <a:lnTo>
                    <a:pt x="81026" y="325589"/>
                  </a:lnTo>
                  <a:close/>
                </a:path>
                <a:path w="97790" h="326390">
                  <a:moveTo>
                    <a:pt x="84112" y="320014"/>
                  </a:moveTo>
                  <a:lnTo>
                    <a:pt x="83947" y="319862"/>
                  </a:lnTo>
                  <a:lnTo>
                    <a:pt x="83781" y="319773"/>
                  </a:lnTo>
                  <a:lnTo>
                    <a:pt x="83705" y="320103"/>
                  </a:lnTo>
                  <a:lnTo>
                    <a:pt x="84112" y="320014"/>
                  </a:lnTo>
                  <a:close/>
                </a:path>
                <a:path w="97790" h="326390">
                  <a:moveTo>
                    <a:pt x="84543" y="320535"/>
                  </a:moveTo>
                  <a:lnTo>
                    <a:pt x="84518" y="320179"/>
                  </a:lnTo>
                  <a:lnTo>
                    <a:pt x="84353" y="320065"/>
                  </a:lnTo>
                  <a:lnTo>
                    <a:pt x="84226" y="319976"/>
                  </a:lnTo>
                  <a:lnTo>
                    <a:pt x="84315" y="320217"/>
                  </a:lnTo>
                  <a:lnTo>
                    <a:pt x="84543" y="320535"/>
                  </a:lnTo>
                  <a:close/>
                </a:path>
                <a:path w="97790" h="326390">
                  <a:moveTo>
                    <a:pt x="84670" y="323938"/>
                  </a:moveTo>
                  <a:lnTo>
                    <a:pt x="84632" y="323557"/>
                  </a:lnTo>
                  <a:lnTo>
                    <a:pt x="84429" y="323557"/>
                  </a:lnTo>
                  <a:lnTo>
                    <a:pt x="84670" y="323938"/>
                  </a:lnTo>
                  <a:close/>
                </a:path>
                <a:path w="97790" h="326390">
                  <a:moveTo>
                    <a:pt x="85166" y="323176"/>
                  </a:moveTo>
                  <a:lnTo>
                    <a:pt x="85039" y="322795"/>
                  </a:lnTo>
                  <a:lnTo>
                    <a:pt x="84924" y="322414"/>
                  </a:lnTo>
                  <a:lnTo>
                    <a:pt x="84505" y="323176"/>
                  </a:lnTo>
                  <a:lnTo>
                    <a:pt x="84467" y="323367"/>
                  </a:lnTo>
                  <a:lnTo>
                    <a:pt x="84734" y="323481"/>
                  </a:lnTo>
                  <a:lnTo>
                    <a:pt x="85166" y="323176"/>
                  </a:lnTo>
                  <a:close/>
                </a:path>
                <a:path w="97790" h="326390">
                  <a:moveTo>
                    <a:pt x="85483" y="319760"/>
                  </a:moveTo>
                  <a:lnTo>
                    <a:pt x="85458" y="319620"/>
                  </a:lnTo>
                  <a:lnTo>
                    <a:pt x="85305" y="319620"/>
                  </a:lnTo>
                  <a:lnTo>
                    <a:pt x="85483" y="319760"/>
                  </a:lnTo>
                  <a:close/>
                </a:path>
                <a:path w="97790" h="326390">
                  <a:moveTo>
                    <a:pt x="89179" y="321144"/>
                  </a:moveTo>
                  <a:lnTo>
                    <a:pt x="89128" y="320763"/>
                  </a:lnTo>
                  <a:lnTo>
                    <a:pt x="88988" y="320382"/>
                  </a:lnTo>
                  <a:lnTo>
                    <a:pt x="88506" y="320001"/>
                  </a:lnTo>
                  <a:lnTo>
                    <a:pt x="88709" y="320382"/>
                  </a:lnTo>
                  <a:lnTo>
                    <a:pt x="88582" y="320382"/>
                  </a:lnTo>
                  <a:lnTo>
                    <a:pt x="88836" y="320763"/>
                  </a:lnTo>
                  <a:lnTo>
                    <a:pt x="89179" y="321144"/>
                  </a:lnTo>
                  <a:close/>
                </a:path>
                <a:path w="97790" h="326390">
                  <a:moveTo>
                    <a:pt x="89293" y="319112"/>
                  </a:moveTo>
                  <a:lnTo>
                    <a:pt x="89179" y="318858"/>
                  </a:lnTo>
                  <a:lnTo>
                    <a:pt x="89001" y="318858"/>
                  </a:lnTo>
                  <a:lnTo>
                    <a:pt x="88658" y="318858"/>
                  </a:lnTo>
                  <a:lnTo>
                    <a:pt x="88976" y="318985"/>
                  </a:lnTo>
                  <a:lnTo>
                    <a:pt x="88950" y="319176"/>
                  </a:lnTo>
                  <a:lnTo>
                    <a:pt x="88366" y="318858"/>
                  </a:lnTo>
                  <a:lnTo>
                    <a:pt x="88214" y="318858"/>
                  </a:lnTo>
                  <a:lnTo>
                    <a:pt x="88214" y="319239"/>
                  </a:lnTo>
                  <a:lnTo>
                    <a:pt x="87642" y="319239"/>
                  </a:lnTo>
                  <a:lnTo>
                    <a:pt x="87884" y="319620"/>
                  </a:lnTo>
                  <a:lnTo>
                    <a:pt x="87845" y="320001"/>
                  </a:lnTo>
                  <a:lnTo>
                    <a:pt x="87515" y="320001"/>
                  </a:lnTo>
                  <a:lnTo>
                    <a:pt x="87401" y="320382"/>
                  </a:lnTo>
                  <a:lnTo>
                    <a:pt x="87160" y="320382"/>
                  </a:lnTo>
                  <a:lnTo>
                    <a:pt x="87058" y="320001"/>
                  </a:lnTo>
                  <a:lnTo>
                    <a:pt x="87477" y="320001"/>
                  </a:lnTo>
                  <a:lnTo>
                    <a:pt x="86144" y="319620"/>
                  </a:lnTo>
                  <a:lnTo>
                    <a:pt x="86677" y="319620"/>
                  </a:lnTo>
                  <a:lnTo>
                    <a:pt x="86969" y="319239"/>
                  </a:lnTo>
                  <a:lnTo>
                    <a:pt x="85788" y="319239"/>
                  </a:lnTo>
                  <a:lnTo>
                    <a:pt x="85737" y="319620"/>
                  </a:lnTo>
                  <a:lnTo>
                    <a:pt x="85547" y="319798"/>
                  </a:lnTo>
                  <a:lnTo>
                    <a:pt x="86398" y="320382"/>
                  </a:lnTo>
                  <a:lnTo>
                    <a:pt x="86588" y="320763"/>
                  </a:lnTo>
                  <a:lnTo>
                    <a:pt x="86626" y="321525"/>
                  </a:lnTo>
                  <a:lnTo>
                    <a:pt x="86055" y="321525"/>
                  </a:lnTo>
                  <a:lnTo>
                    <a:pt x="86347" y="322033"/>
                  </a:lnTo>
                  <a:lnTo>
                    <a:pt x="86017" y="321525"/>
                  </a:lnTo>
                  <a:lnTo>
                    <a:pt x="85902" y="321144"/>
                  </a:lnTo>
                  <a:lnTo>
                    <a:pt x="85788" y="320763"/>
                  </a:lnTo>
                  <a:lnTo>
                    <a:pt x="85674" y="320382"/>
                  </a:lnTo>
                  <a:lnTo>
                    <a:pt x="85559" y="320001"/>
                  </a:lnTo>
                  <a:lnTo>
                    <a:pt x="85509" y="319836"/>
                  </a:lnTo>
                  <a:lnTo>
                    <a:pt x="85331" y="320001"/>
                  </a:lnTo>
                  <a:lnTo>
                    <a:pt x="85204" y="320001"/>
                  </a:lnTo>
                  <a:lnTo>
                    <a:pt x="85204" y="320763"/>
                  </a:lnTo>
                  <a:lnTo>
                    <a:pt x="85166" y="321525"/>
                  </a:lnTo>
                  <a:lnTo>
                    <a:pt x="84467" y="321525"/>
                  </a:lnTo>
                  <a:lnTo>
                    <a:pt x="84721" y="321144"/>
                  </a:lnTo>
                  <a:lnTo>
                    <a:pt x="85204" y="320763"/>
                  </a:lnTo>
                  <a:lnTo>
                    <a:pt x="85204" y="320001"/>
                  </a:lnTo>
                  <a:lnTo>
                    <a:pt x="84747" y="320001"/>
                  </a:lnTo>
                  <a:lnTo>
                    <a:pt x="84543" y="320535"/>
                  </a:lnTo>
                  <a:lnTo>
                    <a:pt x="84467" y="320763"/>
                  </a:lnTo>
                  <a:lnTo>
                    <a:pt x="83832" y="320382"/>
                  </a:lnTo>
                  <a:lnTo>
                    <a:pt x="83172" y="320382"/>
                  </a:lnTo>
                  <a:lnTo>
                    <a:pt x="83045" y="320001"/>
                  </a:lnTo>
                  <a:lnTo>
                    <a:pt x="82753" y="320001"/>
                  </a:lnTo>
                  <a:lnTo>
                    <a:pt x="82359" y="319620"/>
                  </a:lnTo>
                  <a:lnTo>
                    <a:pt x="82359" y="320001"/>
                  </a:lnTo>
                  <a:lnTo>
                    <a:pt x="82042" y="319239"/>
                  </a:lnTo>
                  <a:lnTo>
                    <a:pt x="81902" y="319239"/>
                  </a:lnTo>
                  <a:lnTo>
                    <a:pt x="81343" y="320001"/>
                  </a:lnTo>
                  <a:lnTo>
                    <a:pt x="80949" y="320001"/>
                  </a:lnTo>
                  <a:lnTo>
                    <a:pt x="80975" y="320382"/>
                  </a:lnTo>
                  <a:lnTo>
                    <a:pt x="80632" y="320382"/>
                  </a:lnTo>
                  <a:lnTo>
                    <a:pt x="80213" y="320763"/>
                  </a:lnTo>
                  <a:lnTo>
                    <a:pt x="80289" y="321525"/>
                  </a:lnTo>
                  <a:lnTo>
                    <a:pt x="80416" y="321525"/>
                  </a:lnTo>
                  <a:lnTo>
                    <a:pt x="80403" y="321665"/>
                  </a:lnTo>
                  <a:lnTo>
                    <a:pt x="80441" y="322033"/>
                  </a:lnTo>
                  <a:lnTo>
                    <a:pt x="80746" y="322033"/>
                  </a:lnTo>
                  <a:lnTo>
                    <a:pt x="81102" y="322414"/>
                  </a:lnTo>
                  <a:lnTo>
                    <a:pt x="81483" y="323176"/>
                  </a:lnTo>
                  <a:lnTo>
                    <a:pt x="81445" y="323557"/>
                  </a:lnTo>
                  <a:lnTo>
                    <a:pt x="81127" y="324319"/>
                  </a:lnTo>
                  <a:lnTo>
                    <a:pt x="81432" y="324319"/>
                  </a:lnTo>
                  <a:lnTo>
                    <a:pt x="81737" y="324319"/>
                  </a:lnTo>
                  <a:lnTo>
                    <a:pt x="81711" y="323977"/>
                  </a:lnTo>
                  <a:lnTo>
                    <a:pt x="81940" y="324256"/>
                  </a:lnTo>
                  <a:lnTo>
                    <a:pt x="82092" y="324319"/>
                  </a:lnTo>
                  <a:lnTo>
                    <a:pt x="82067" y="324192"/>
                  </a:lnTo>
                  <a:lnTo>
                    <a:pt x="82727" y="323938"/>
                  </a:lnTo>
                  <a:lnTo>
                    <a:pt x="82346" y="323938"/>
                  </a:lnTo>
                  <a:lnTo>
                    <a:pt x="82461" y="322414"/>
                  </a:lnTo>
                  <a:lnTo>
                    <a:pt x="82651" y="322414"/>
                  </a:lnTo>
                  <a:lnTo>
                    <a:pt x="82765" y="322795"/>
                  </a:lnTo>
                  <a:lnTo>
                    <a:pt x="84112" y="322795"/>
                  </a:lnTo>
                  <a:lnTo>
                    <a:pt x="84061" y="323176"/>
                  </a:lnTo>
                  <a:lnTo>
                    <a:pt x="84391" y="323342"/>
                  </a:lnTo>
                  <a:lnTo>
                    <a:pt x="84340" y="322795"/>
                  </a:lnTo>
                  <a:lnTo>
                    <a:pt x="84264" y="322414"/>
                  </a:lnTo>
                  <a:lnTo>
                    <a:pt x="84353" y="322033"/>
                  </a:lnTo>
                  <a:lnTo>
                    <a:pt x="85775" y="322033"/>
                  </a:lnTo>
                  <a:lnTo>
                    <a:pt x="86093" y="322414"/>
                  </a:lnTo>
                  <a:lnTo>
                    <a:pt x="86690" y="322033"/>
                  </a:lnTo>
                  <a:lnTo>
                    <a:pt x="87071" y="321792"/>
                  </a:lnTo>
                  <a:lnTo>
                    <a:pt x="87503" y="322033"/>
                  </a:lnTo>
                  <a:lnTo>
                    <a:pt x="87731" y="322033"/>
                  </a:lnTo>
                  <a:lnTo>
                    <a:pt x="87769" y="321525"/>
                  </a:lnTo>
                  <a:lnTo>
                    <a:pt x="87528" y="321525"/>
                  </a:lnTo>
                  <a:lnTo>
                    <a:pt x="87985" y="321144"/>
                  </a:lnTo>
                  <a:lnTo>
                    <a:pt x="88379" y="321144"/>
                  </a:lnTo>
                  <a:lnTo>
                    <a:pt x="87642" y="320763"/>
                  </a:lnTo>
                  <a:lnTo>
                    <a:pt x="87934" y="320763"/>
                  </a:lnTo>
                  <a:lnTo>
                    <a:pt x="88099" y="320382"/>
                  </a:lnTo>
                  <a:lnTo>
                    <a:pt x="88176" y="320001"/>
                  </a:lnTo>
                  <a:lnTo>
                    <a:pt x="88506" y="320001"/>
                  </a:lnTo>
                  <a:lnTo>
                    <a:pt x="88798" y="320001"/>
                  </a:lnTo>
                  <a:lnTo>
                    <a:pt x="88950" y="319620"/>
                  </a:lnTo>
                  <a:lnTo>
                    <a:pt x="89077" y="319239"/>
                  </a:lnTo>
                  <a:lnTo>
                    <a:pt x="89230" y="319239"/>
                  </a:lnTo>
                  <a:lnTo>
                    <a:pt x="89103" y="319036"/>
                  </a:lnTo>
                  <a:lnTo>
                    <a:pt x="89293" y="319112"/>
                  </a:lnTo>
                  <a:close/>
                </a:path>
                <a:path w="97790" h="326390">
                  <a:moveTo>
                    <a:pt x="89433" y="318757"/>
                  </a:moveTo>
                  <a:lnTo>
                    <a:pt x="89344" y="318389"/>
                  </a:lnTo>
                  <a:lnTo>
                    <a:pt x="89268" y="318643"/>
                  </a:lnTo>
                  <a:lnTo>
                    <a:pt x="89433" y="318757"/>
                  </a:lnTo>
                  <a:close/>
                </a:path>
                <a:path w="97790" h="326390">
                  <a:moveTo>
                    <a:pt x="89471" y="320217"/>
                  </a:moveTo>
                  <a:lnTo>
                    <a:pt x="89344" y="319659"/>
                  </a:lnTo>
                  <a:lnTo>
                    <a:pt x="89103" y="320141"/>
                  </a:lnTo>
                  <a:lnTo>
                    <a:pt x="89230" y="320548"/>
                  </a:lnTo>
                  <a:lnTo>
                    <a:pt x="89344" y="320344"/>
                  </a:lnTo>
                  <a:lnTo>
                    <a:pt x="89471" y="320217"/>
                  </a:lnTo>
                  <a:close/>
                </a:path>
                <a:path w="97790" h="326390">
                  <a:moveTo>
                    <a:pt x="89674" y="320179"/>
                  </a:moveTo>
                  <a:lnTo>
                    <a:pt x="89598" y="319938"/>
                  </a:lnTo>
                  <a:lnTo>
                    <a:pt x="89598" y="320141"/>
                  </a:lnTo>
                  <a:close/>
                </a:path>
                <a:path w="97790" h="326390">
                  <a:moveTo>
                    <a:pt x="89916" y="318592"/>
                  </a:moveTo>
                  <a:lnTo>
                    <a:pt x="89801" y="318109"/>
                  </a:lnTo>
                  <a:lnTo>
                    <a:pt x="89801" y="318795"/>
                  </a:lnTo>
                  <a:lnTo>
                    <a:pt x="89916" y="318592"/>
                  </a:lnTo>
                  <a:close/>
                </a:path>
                <a:path w="97790" h="326390">
                  <a:moveTo>
                    <a:pt x="90043" y="318757"/>
                  </a:moveTo>
                  <a:close/>
                </a:path>
                <a:path w="97790" h="326390">
                  <a:moveTo>
                    <a:pt x="90614" y="318681"/>
                  </a:moveTo>
                  <a:lnTo>
                    <a:pt x="90487" y="318643"/>
                  </a:lnTo>
                  <a:lnTo>
                    <a:pt x="90119" y="318274"/>
                  </a:lnTo>
                  <a:lnTo>
                    <a:pt x="90004" y="318477"/>
                  </a:lnTo>
                  <a:lnTo>
                    <a:pt x="90004" y="318643"/>
                  </a:lnTo>
                  <a:lnTo>
                    <a:pt x="90525" y="318681"/>
                  </a:lnTo>
                  <a:close/>
                </a:path>
                <a:path w="97790" h="326390">
                  <a:moveTo>
                    <a:pt x="90932" y="318274"/>
                  </a:moveTo>
                  <a:lnTo>
                    <a:pt x="90652" y="318033"/>
                  </a:lnTo>
                  <a:lnTo>
                    <a:pt x="90766" y="318185"/>
                  </a:lnTo>
                  <a:lnTo>
                    <a:pt x="90932" y="318274"/>
                  </a:lnTo>
                  <a:close/>
                </a:path>
                <a:path w="97790" h="326390">
                  <a:moveTo>
                    <a:pt x="91376" y="320878"/>
                  </a:moveTo>
                  <a:lnTo>
                    <a:pt x="91300" y="320675"/>
                  </a:lnTo>
                  <a:lnTo>
                    <a:pt x="91173" y="320713"/>
                  </a:lnTo>
                  <a:lnTo>
                    <a:pt x="91135" y="320916"/>
                  </a:lnTo>
                  <a:lnTo>
                    <a:pt x="91300" y="320954"/>
                  </a:lnTo>
                  <a:close/>
                </a:path>
                <a:path w="97790" h="326390">
                  <a:moveTo>
                    <a:pt x="91465" y="317093"/>
                  </a:moveTo>
                  <a:lnTo>
                    <a:pt x="91173" y="317017"/>
                  </a:lnTo>
                  <a:lnTo>
                    <a:pt x="91224" y="316763"/>
                  </a:lnTo>
                  <a:lnTo>
                    <a:pt x="91097" y="316890"/>
                  </a:lnTo>
                  <a:lnTo>
                    <a:pt x="91059" y="317169"/>
                  </a:lnTo>
                  <a:lnTo>
                    <a:pt x="91020" y="317423"/>
                  </a:lnTo>
                  <a:lnTo>
                    <a:pt x="91097" y="317258"/>
                  </a:lnTo>
                  <a:lnTo>
                    <a:pt x="91224" y="317258"/>
                  </a:lnTo>
                  <a:lnTo>
                    <a:pt x="91465" y="317423"/>
                  </a:lnTo>
                  <a:lnTo>
                    <a:pt x="91465" y="317093"/>
                  </a:lnTo>
                  <a:close/>
                </a:path>
                <a:path w="97790" h="326390">
                  <a:moveTo>
                    <a:pt x="91668" y="318350"/>
                  </a:moveTo>
                  <a:lnTo>
                    <a:pt x="91579" y="317982"/>
                  </a:lnTo>
                  <a:lnTo>
                    <a:pt x="91427" y="318236"/>
                  </a:lnTo>
                  <a:lnTo>
                    <a:pt x="91224" y="318389"/>
                  </a:lnTo>
                  <a:lnTo>
                    <a:pt x="91376" y="318439"/>
                  </a:lnTo>
                  <a:lnTo>
                    <a:pt x="91503" y="318439"/>
                  </a:lnTo>
                  <a:lnTo>
                    <a:pt x="91668" y="318350"/>
                  </a:lnTo>
                  <a:close/>
                </a:path>
                <a:path w="97790" h="326390">
                  <a:moveTo>
                    <a:pt x="91871" y="318185"/>
                  </a:moveTo>
                  <a:lnTo>
                    <a:pt x="91668" y="318350"/>
                  </a:lnTo>
                  <a:lnTo>
                    <a:pt x="91668" y="318477"/>
                  </a:lnTo>
                  <a:lnTo>
                    <a:pt x="91833" y="318477"/>
                  </a:lnTo>
                  <a:lnTo>
                    <a:pt x="91871" y="318350"/>
                  </a:lnTo>
                  <a:lnTo>
                    <a:pt x="91871" y="318185"/>
                  </a:lnTo>
                  <a:close/>
                </a:path>
                <a:path w="97790" h="326390">
                  <a:moveTo>
                    <a:pt x="91948" y="317944"/>
                  </a:moveTo>
                  <a:lnTo>
                    <a:pt x="91871" y="318109"/>
                  </a:lnTo>
                  <a:lnTo>
                    <a:pt x="91948" y="317982"/>
                  </a:lnTo>
                  <a:close/>
                </a:path>
                <a:path w="97790" h="326390">
                  <a:moveTo>
                    <a:pt x="92519" y="319570"/>
                  </a:moveTo>
                  <a:lnTo>
                    <a:pt x="92392" y="319328"/>
                  </a:lnTo>
                  <a:lnTo>
                    <a:pt x="92354" y="319163"/>
                  </a:lnTo>
                  <a:lnTo>
                    <a:pt x="92075" y="319532"/>
                  </a:lnTo>
                  <a:lnTo>
                    <a:pt x="92392" y="319811"/>
                  </a:lnTo>
                  <a:lnTo>
                    <a:pt x="92316" y="319608"/>
                  </a:lnTo>
                  <a:lnTo>
                    <a:pt x="92519" y="319570"/>
                  </a:lnTo>
                  <a:close/>
                </a:path>
                <a:path w="97790" h="326390">
                  <a:moveTo>
                    <a:pt x="92557" y="317741"/>
                  </a:moveTo>
                  <a:lnTo>
                    <a:pt x="92392" y="317500"/>
                  </a:lnTo>
                  <a:lnTo>
                    <a:pt x="92240" y="317423"/>
                  </a:lnTo>
                  <a:lnTo>
                    <a:pt x="92481" y="317779"/>
                  </a:lnTo>
                  <a:close/>
                </a:path>
                <a:path w="97790" h="326390">
                  <a:moveTo>
                    <a:pt x="92887" y="318236"/>
                  </a:moveTo>
                  <a:lnTo>
                    <a:pt x="92798" y="318389"/>
                  </a:lnTo>
                  <a:lnTo>
                    <a:pt x="92887" y="318236"/>
                  </a:lnTo>
                  <a:close/>
                </a:path>
                <a:path w="97790" h="326390">
                  <a:moveTo>
                    <a:pt x="93129" y="318236"/>
                  </a:moveTo>
                  <a:lnTo>
                    <a:pt x="93002" y="317982"/>
                  </a:lnTo>
                  <a:lnTo>
                    <a:pt x="92887" y="318236"/>
                  </a:lnTo>
                  <a:lnTo>
                    <a:pt x="93129" y="318236"/>
                  </a:lnTo>
                  <a:close/>
                </a:path>
                <a:path w="97790" h="326390">
                  <a:moveTo>
                    <a:pt x="93129" y="317538"/>
                  </a:moveTo>
                  <a:lnTo>
                    <a:pt x="93052" y="317373"/>
                  </a:lnTo>
                  <a:lnTo>
                    <a:pt x="92925" y="317703"/>
                  </a:lnTo>
                  <a:lnTo>
                    <a:pt x="93129" y="317665"/>
                  </a:lnTo>
                  <a:lnTo>
                    <a:pt x="93129" y="317538"/>
                  </a:lnTo>
                  <a:close/>
                </a:path>
                <a:path w="97790" h="326390">
                  <a:moveTo>
                    <a:pt x="93129" y="317169"/>
                  </a:moveTo>
                  <a:lnTo>
                    <a:pt x="93002" y="317093"/>
                  </a:lnTo>
                  <a:lnTo>
                    <a:pt x="92849" y="317055"/>
                  </a:lnTo>
                  <a:lnTo>
                    <a:pt x="92760" y="316852"/>
                  </a:lnTo>
                  <a:lnTo>
                    <a:pt x="92798" y="317017"/>
                  </a:lnTo>
                  <a:lnTo>
                    <a:pt x="92964" y="317220"/>
                  </a:lnTo>
                  <a:lnTo>
                    <a:pt x="93052" y="317373"/>
                  </a:lnTo>
                  <a:lnTo>
                    <a:pt x="93129" y="317169"/>
                  </a:lnTo>
                  <a:close/>
                </a:path>
                <a:path w="97790" h="326390">
                  <a:moveTo>
                    <a:pt x="93865" y="318477"/>
                  </a:moveTo>
                  <a:lnTo>
                    <a:pt x="93611" y="318312"/>
                  </a:lnTo>
                  <a:lnTo>
                    <a:pt x="93662" y="317906"/>
                  </a:lnTo>
                  <a:lnTo>
                    <a:pt x="93611" y="318185"/>
                  </a:lnTo>
                  <a:lnTo>
                    <a:pt x="93459" y="318516"/>
                  </a:lnTo>
                  <a:lnTo>
                    <a:pt x="93865" y="318757"/>
                  </a:lnTo>
                  <a:lnTo>
                    <a:pt x="93865" y="318477"/>
                  </a:lnTo>
                  <a:close/>
                </a:path>
                <a:path w="97790" h="326390">
                  <a:moveTo>
                    <a:pt x="94145" y="317169"/>
                  </a:moveTo>
                  <a:lnTo>
                    <a:pt x="94107" y="317296"/>
                  </a:lnTo>
                  <a:lnTo>
                    <a:pt x="94145" y="317169"/>
                  </a:lnTo>
                  <a:close/>
                </a:path>
                <a:path w="97790" h="326390">
                  <a:moveTo>
                    <a:pt x="94183" y="316445"/>
                  </a:moveTo>
                  <a:lnTo>
                    <a:pt x="94068" y="316280"/>
                  </a:lnTo>
                  <a:lnTo>
                    <a:pt x="93865" y="316318"/>
                  </a:lnTo>
                  <a:lnTo>
                    <a:pt x="93865" y="316522"/>
                  </a:lnTo>
                  <a:lnTo>
                    <a:pt x="94107" y="316725"/>
                  </a:lnTo>
                  <a:lnTo>
                    <a:pt x="94183" y="316445"/>
                  </a:lnTo>
                  <a:close/>
                </a:path>
                <a:path w="97790" h="326390">
                  <a:moveTo>
                    <a:pt x="94513" y="317423"/>
                  </a:moveTo>
                  <a:lnTo>
                    <a:pt x="94310" y="318071"/>
                  </a:lnTo>
                  <a:lnTo>
                    <a:pt x="94513" y="317423"/>
                  </a:lnTo>
                  <a:close/>
                </a:path>
                <a:path w="97790" h="326390">
                  <a:moveTo>
                    <a:pt x="94665" y="316611"/>
                  </a:moveTo>
                  <a:lnTo>
                    <a:pt x="94602" y="316484"/>
                  </a:lnTo>
                  <a:lnTo>
                    <a:pt x="94462" y="316649"/>
                  </a:lnTo>
                  <a:lnTo>
                    <a:pt x="94665" y="316611"/>
                  </a:lnTo>
                  <a:close/>
                </a:path>
                <a:path w="97790" h="326390">
                  <a:moveTo>
                    <a:pt x="94996" y="317131"/>
                  </a:moveTo>
                  <a:lnTo>
                    <a:pt x="94754" y="316687"/>
                  </a:lnTo>
                  <a:lnTo>
                    <a:pt x="94424" y="316928"/>
                  </a:lnTo>
                  <a:lnTo>
                    <a:pt x="94589" y="317055"/>
                  </a:lnTo>
                  <a:lnTo>
                    <a:pt x="94792" y="317055"/>
                  </a:lnTo>
                  <a:lnTo>
                    <a:pt x="94665" y="317373"/>
                  </a:lnTo>
                  <a:lnTo>
                    <a:pt x="94996" y="317131"/>
                  </a:lnTo>
                  <a:close/>
                </a:path>
                <a:path w="97790" h="326390">
                  <a:moveTo>
                    <a:pt x="97231" y="316763"/>
                  </a:moveTo>
                  <a:lnTo>
                    <a:pt x="97155" y="316611"/>
                  </a:lnTo>
                  <a:lnTo>
                    <a:pt x="97155" y="317093"/>
                  </a:lnTo>
                  <a:lnTo>
                    <a:pt x="97231" y="316763"/>
                  </a:lnTo>
                  <a:close/>
                </a:path>
              </a:pathLst>
            </a:custGeom>
            <a:solidFill>
              <a:srgbClr val="3F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47101" y="8962885"/>
              <a:ext cx="310515" cy="327025"/>
            </a:xfrm>
            <a:custGeom>
              <a:avLst/>
              <a:gdLst/>
              <a:ahLst/>
              <a:cxnLst/>
              <a:rect l="l" t="t" r="r" b="b"/>
              <a:pathLst>
                <a:path w="310514" h="327025">
                  <a:moveTo>
                    <a:pt x="533" y="217792"/>
                  </a:moveTo>
                  <a:lnTo>
                    <a:pt x="0" y="218109"/>
                  </a:lnTo>
                  <a:lnTo>
                    <a:pt x="165" y="218160"/>
                  </a:lnTo>
                  <a:lnTo>
                    <a:pt x="533" y="217792"/>
                  </a:lnTo>
                  <a:close/>
                </a:path>
                <a:path w="310514" h="327025">
                  <a:moveTo>
                    <a:pt x="939" y="217703"/>
                  </a:moveTo>
                  <a:lnTo>
                    <a:pt x="774" y="218071"/>
                  </a:lnTo>
                  <a:lnTo>
                    <a:pt x="939" y="218033"/>
                  </a:lnTo>
                  <a:lnTo>
                    <a:pt x="939" y="217703"/>
                  </a:lnTo>
                  <a:close/>
                </a:path>
                <a:path w="310514" h="327025">
                  <a:moveTo>
                    <a:pt x="19545" y="234937"/>
                  </a:moveTo>
                  <a:lnTo>
                    <a:pt x="19342" y="235673"/>
                  </a:lnTo>
                  <a:lnTo>
                    <a:pt x="19545" y="234937"/>
                  </a:lnTo>
                  <a:close/>
                </a:path>
                <a:path w="310514" h="327025">
                  <a:moveTo>
                    <a:pt x="22263" y="235064"/>
                  </a:moveTo>
                  <a:lnTo>
                    <a:pt x="22186" y="235623"/>
                  </a:lnTo>
                  <a:lnTo>
                    <a:pt x="22263" y="235064"/>
                  </a:lnTo>
                  <a:close/>
                </a:path>
                <a:path w="310514" h="327025">
                  <a:moveTo>
                    <a:pt x="25273" y="236486"/>
                  </a:moveTo>
                  <a:lnTo>
                    <a:pt x="25107" y="236397"/>
                  </a:lnTo>
                  <a:lnTo>
                    <a:pt x="25234" y="236804"/>
                  </a:lnTo>
                  <a:lnTo>
                    <a:pt x="25273" y="236639"/>
                  </a:lnTo>
                  <a:lnTo>
                    <a:pt x="25273" y="236486"/>
                  </a:lnTo>
                  <a:close/>
                </a:path>
                <a:path w="310514" h="327025">
                  <a:moveTo>
                    <a:pt x="43561" y="234162"/>
                  </a:moveTo>
                  <a:lnTo>
                    <a:pt x="43434" y="233108"/>
                  </a:lnTo>
                  <a:lnTo>
                    <a:pt x="43472" y="234162"/>
                  </a:lnTo>
                  <a:close/>
                </a:path>
                <a:path w="310514" h="327025">
                  <a:moveTo>
                    <a:pt x="47777" y="232905"/>
                  </a:moveTo>
                  <a:lnTo>
                    <a:pt x="47701" y="232740"/>
                  </a:lnTo>
                  <a:lnTo>
                    <a:pt x="47459" y="232943"/>
                  </a:lnTo>
                  <a:lnTo>
                    <a:pt x="47459" y="233108"/>
                  </a:lnTo>
                  <a:lnTo>
                    <a:pt x="47663" y="233108"/>
                  </a:lnTo>
                  <a:lnTo>
                    <a:pt x="47701" y="232981"/>
                  </a:lnTo>
                  <a:close/>
                </a:path>
                <a:path w="310514" h="327025">
                  <a:moveTo>
                    <a:pt x="48348" y="234327"/>
                  </a:moveTo>
                  <a:lnTo>
                    <a:pt x="48069" y="234251"/>
                  </a:lnTo>
                  <a:lnTo>
                    <a:pt x="48069" y="234403"/>
                  </a:lnTo>
                  <a:lnTo>
                    <a:pt x="47739" y="234810"/>
                  </a:lnTo>
                  <a:lnTo>
                    <a:pt x="48107" y="234696"/>
                  </a:lnTo>
                  <a:lnTo>
                    <a:pt x="48107" y="234530"/>
                  </a:lnTo>
                  <a:lnTo>
                    <a:pt x="48348" y="234327"/>
                  </a:lnTo>
                  <a:close/>
                </a:path>
                <a:path w="310514" h="327025">
                  <a:moveTo>
                    <a:pt x="48882" y="233883"/>
                  </a:moveTo>
                  <a:lnTo>
                    <a:pt x="48755" y="233794"/>
                  </a:lnTo>
                  <a:lnTo>
                    <a:pt x="48679" y="233514"/>
                  </a:lnTo>
                  <a:lnTo>
                    <a:pt x="48793" y="234162"/>
                  </a:lnTo>
                  <a:lnTo>
                    <a:pt x="48882" y="233883"/>
                  </a:lnTo>
                  <a:close/>
                </a:path>
                <a:path w="310514" h="327025">
                  <a:moveTo>
                    <a:pt x="49606" y="230390"/>
                  </a:moveTo>
                  <a:lnTo>
                    <a:pt x="49403" y="229781"/>
                  </a:lnTo>
                  <a:lnTo>
                    <a:pt x="49491" y="229933"/>
                  </a:lnTo>
                  <a:lnTo>
                    <a:pt x="49453" y="229412"/>
                  </a:lnTo>
                  <a:lnTo>
                    <a:pt x="49161" y="230708"/>
                  </a:lnTo>
                  <a:lnTo>
                    <a:pt x="49491" y="230301"/>
                  </a:lnTo>
                  <a:close/>
                </a:path>
                <a:path w="310514" h="327025">
                  <a:moveTo>
                    <a:pt x="50876" y="231965"/>
                  </a:moveTo>
                  <a:lnTo>
                    <a:pt x="50711" y="232054"/>
                  </a:lnTo>
                  <a:lnTo>
                    <a:pt x="50507" y="232016"/>
                  </a:lnTo>
                  <a:lnTo>
                    <a:pt x="50825" y="232168"/>
                  </a:lnTo>
                  <a:lnTo>
                    <a:pt x="50876" y="231965"/>
                  </a:lnTo>
                  <a:close/>
                </a:path>
                <a:path w="310514" h="327025">
                  <a:moveTo>
                    <a:pt x="51600" y="232371"/>
                  </a:moveTo>
                  <a:lnTo>
                    <a:pt x="51320" y="232333"/>
                  </a:lnTo>
                  <a:lnTo>
                    <a:pt x="51600" y="232371"/>
                  </a:lnTo>
                  <a:close/>
                </a:path>
                <a:path w="310514" h="327025">
                  <a:moveTo>
                    <a:pt x="51930" y="232130"/>
                  </a:moveTo>
                  <a:lnTo>
                    <a:pt x="51727" y="231648"/>
                  </a:lnTo>
                  <a:lnTo>
                    <a:pt x="51727" y="232092"/>
                  </a:lnTo>
                  <a:lnTo>
                    <a:pt x="51930" y="232130"/>
                  </a:lnTo>
                  <a:close/>
                </a:path>
                <a:path w="310514" h="327025">
                  <a:moveTo>
                    <a:pt x="51968" y="230911"/>
                  </a:moveTo>
                  <a:lnTo>
                    <a:pt x="51892" y="230670"/>
                  </a:lnTo>
                  <a:lnTo>
                    <a:pt x="51892" y="230873"/>
                  </a:lnTo>
                  <a:close/>
                </a:path>
                <a:path w="310514" h="327025">
                  <a:moveTo>
                    <a:pt x="189217" y="6096"/>
                  </a:moveTo>
                  <a:lnTo>
                    <a:pt x="189001" y="6096"/>
                  </a:lnTo>
                  <a:lnTo>
                    <a:pt x="188747" y="6096"/>
                  </a:lnTo>
                  <a:lnTo>
                    <a:pt x="188544" y="5969"/>
                  </a:lnTo>
                  <a:lnTo>
                    <a:pt x="188658" y="6451"/>
                  </a:lnTo>
                  <a:lnTo>
                    <a:pt x="188899" y="6299"/>
                  </a:lnTo>
                  <a:lnTo>
                    <a:pt x="189039" y="6451"/>
                  </a:lnTo>
                  <a:lnTo>
                    <a:pt x="189014" y="6235"/>
                  </a:lnTo>
                  <a:lnTo>
                    <a:pt x="189217" y="6096"/>
                  </a:lnTo>
                  <a:close/>
                </a:path>
                <a:path w="310514" h="327025">
                  <a:moveTo>
                    <a:pt x="193332" y="1016"/>
                  </a:moveTo>
                  <a:lnTo>
                    <a:pt x="192925" y="1016"/>
                  </a:lnTo>
                  <a:lnTo>
                    <a:pt x="193040" y="1143"/>
                  </a:lnTo>
                  <a:lnTo>
                    <a:pt x="193332" y="1016"/>
                  </a:lnTo>
                  <a:close/>
                </a:path>
                <a:path w="310514" h="327025">
                  <a:moveTo>
                    <a:pt x="197637" y="16002"/>
                  </a:moveTo>
                  <a:lnTo>
                    <a:pt x="197231" y="16256"/>
                  </a:lnTo>
                  <a:lnTo>
                    <a:pt x="197535" y="16256"/>
                  </a:lnTo>
                  <a:lnTo>
                    <a:pt x="197637" y="16002"/>
                  </a:lnTo>
                  <a:close/>
                </a:path>
                <a:path w="310514" h="327025">
                  <a:moveTo>
                    <a:pt x="198856" y="18542"/>
                  </a:moveTo>
                  <a:lnTo>
                    <a:pt x="198666" y="18669"/>
                  </a:lnTo>
                  <a:lnTo>
                    <a:pt x="198856" y="18669"/>
                  </a:lnTo>
                  <a:lnTo>
                    <a:pt x="198856" y="18542"/>
                  </a:lnTo>
                  <a:close/>
                </a:path>
                <a:path w="310514" h="327025">
                  <a:moveTo>
                    <a:pt x="199263" y="18669"/>
                  </a:moveTo>
                  <a:lnTo>
                    <a:pt x="198894" y="18796"/>
                  </a:lnTo>
                  <a:lnTo>
                    <a:pt x="198856" y="19177"/>
                  </a:lnTo>
                  <a:lnTo>
                    <a:pt x="199186" y="19050"/>
                  </a:lnTo>
                  <a:lnTo>
                    <a:pt x="199263" y="18669"/>
                  </a:lnTo>
                  <a:close/>
                </a:path>
                <a:path w="310514" h="327025">
                  <a:moveTo>
                    <a:pt x="199847" y="18161"/>
                  </a:moveTo>
                  <a:lnTo>
                    <a:pt x="199504" y="18161"/>
                  </a:lnTo>
                  <a:lnTo>
                    <a:pt x="199351" y="18415"/>
                  </a:lnTo>
                  <a:lnTo>
                    <a:pt x="199644" y="18415"/>
                  </a:lnTo>
                  <a:lnTo>
                    <a:pt x="199847" y="18161"/>
                  </a:lnTo>
                  <a:close/>
                </a:path>
                <a:path w="310514" h="327025">
                  <a:moveTo>
                    <a:pt x="200113" y="18796"/>
                  </a:moveTo>
                  <a:lnTo>
                    <a:pt x="199910" y="18796"/>
                  </a:lnTo>
                  <a:lnTo>
                    <a:pt x="199694" y="18796"/>
                  </a:lnTo>
                  <a:lnTo>
                    <a:pt x="199656" y="18542"/>
                  </a:lnTo>
                  <a:lnTo>
                    <a:pt x="199644" y="18415"/>
                  </a:lnTo>
                  <a:lnTo>
                    <a:pt x="199491" y="18592"/>
                  </a:lnTo>
                  <a:lnTo>
                    <a:pt x="199326" y="18796"/>
                  </a:lnTo>
                  <a:lnTo>
                    <a:pt x="199199" y="19050"/>
                  </a:lnTo>
                  <a:lnTo>
                    <a:pt x="199707" y="18872"/>
                  </a:lnTo>
                  <a:lnTo>
                    <a:pt x="199796" y="19177"/>
                  </a:lnTo>
                  <a:lnTo>
                    <a:pt x="199872" y="19558"/>
                  </a:lnTo>
                  <a:lnTo>
                    <a:pt x="199986" y="19177"/>
                  </a:lnTo>
                  <a:lnTo>
                    <a:pt x="200113" y="18796"/>
                  </a:lnTo>
                  <a:close/>
                </a:path>
                <a:path w="310514" h="327025">
                  <a:moveTo>
                    <a:pt x="200787" y="20574"/>
                  </a:moveTo>
                  <a:lnTo>
                    <a:pt x="200266" y="20574"/>
                  </a:lnTo>
                  <a:lnTo>
                    <a:pt x="200736" y="20828"/>
                  </a:lnTo>
                  <a:lnTo>
                    <a:pt x="200787" y="20574"/>
                  </a:lnTo>
                  <a:close/>
                </a:path>
                <a:path w="310514" h="327025">
                  <a:moveTo>
                    <a:pt x="206121" y="23368"/>
                  </a:moveTo>
                  <a:lnTo>
                    <a:pt x="205676" y="23241"/>
                  </a:lnTo>
                  <a:lnTo>
                    <a:pt x="205943" y="23368"/>
                  </a:lnTo>
                  <a:lnTo>
                    <a:pt x="206121" y="23368"/>
                  </a:lnTo>
                  <a:close/>
                </a:path>
                <a:path w="310514" h="327025">
                  <a:moveTo>
                    <a:pt x="207721" y="26162"/>
                  </a:moveTo>
                  <a:lnTo>
                    <a:pt x="207619" y="26035"/>
                  </a:lnTo>
                  <a:lnTo>
                    <a:pt x="207416" y="26162"/>
                  </a:lnTo>
                  <a:lnTo>
                    <a:pt x="207721" y="26162"/>
                  </a:lnTo>
                  <a:close/>
                </a:path>
                <a:path w="310514" h="327025">
                  <a:moveTo>
                    <a:pt x="209118" y="26162"/>
                  </a:moveTo>
                  <a:lnTo>
                    <a:pt x="209042" y="26035"/>
                  </a:lnTo>
                  <a:lnTo>
                    <a:pt x="208889" y="26162"/>
                  </a:lnTo>
                  <a:lnTo>
                    <a:pt x="209118" y="26162"/>
                  </a:lnTo>
                  <a:close/>
                </a:path>
                <a:path w="310514" h="327025">
                  <a:moveTo>
                    <a:pt x="209296" y="26136"/>
                  </a:moveTo>
                  <a:lnTo>
                    <a:pt x="208889" y="26454"/>
                  </a:lnTo>
                  <a:lnTo>
                    <a:pt x="209207" y="26581"/>
                  </a:lnTo>
                  <a:lnTo>
                    <a:pt x="209169" y="26289"/>
                  </a:lnTo>
                  <a:lnTo>
                    <a:pt x="209296" y="26136"/>
                  </a:lnTo>
                  <a:close/>
                </a:path>
                <a:path w="310514" h="327025">
                  <a:moveTo>
                    <a:pt x="209372" y="26047"/>
                  </a:moveTo>
                  <a:close/>
                </a:path>
                <a:path w="310514" h="327025">
                  <a:moveTo>
                    <a:pt x="211696" y="27508"/>
                  </a:moveTo>
                  <a:lnTo>
                    <a:pt x="211404" y="28206"/>
                  </a:lnTo>
                  <a:lnTo>
                    <a:pt x="211543" y="28232"/>
                  </a:lnTo>
                  <a:lnTo>
                    <a:pt x="211696" y="27508"/>
                  </a:lnTo>
                  <a:close/>
                </a:path>
                <a:path w="310514" h="327025">
                  <a:moveTo>
                    <a:pt x="215633" y="28448"/>
                  </a:moveTo>
                  <a:lnTo>
                    <a:pt x="215379" y="28511"/>
                  </a:lnTo>
                  <a:lnTo>
                    <a:pt x="215023" y="28575"/>
                  </a:lnTo>
                  <a:lnTo>
                    <a:pt x="215353" y="28575"/>
                  </a:lnTo>
                  <a:lnTo>
                    <a:pt x="215265" y="28968"/>
                  </a:lnTo>
                  <a:lnTo>
                    <a:pt x="215379" y="28575"/>
                  </a:lnTo>
                  <a:lnTo>
                    <a:pt x="215633" y="28448"/>
                  </a:lnTo>
                  <a:close/>
                </a:path>
                <a:path w="310514" h="327025">
                  <a:moveTo>
                    <a:pt x="217589" y="28956"/>
                  </a:moveTo>
                  <a:lnTo>
                    <a:pt x="217297" y="28829"/>
                  </a:lnTo>
                  <a:lnTo>
                    <a:pt x="217335" y="29972"/>
                  </a:lnTo>
                  <a:lnTo>
                    <a:pt x="217411" y="29718"/>
                  </a:lnTo>
                  <a:lnTo>
                    <a:pt x="217525" y="29337"/>
                  </a:lnTo>
                  <a:lnTo>
                    <a:pt x="217589" y="28956"/>
                  </a:lnTo>
                  <a:close/>
                </a:path>
                <a:path w="310514" h="327025">
                  <a:moveTo>
                    <a:pt x="217728" y="28448"/>
                  </a:moveTo>
                  <a:lnTo>
                    <a:pt x="217462" y="28321"/>
                  </a:lnTo>
                  <a:lnTo>
                    <a:pt x="217462" y="28575"/>
                  </a:lnTo>
                  <a:lnTo>
                    <a:pt x="217728" y="28448"/>
                  </a:lnTo>
                  <a:close/>
                </a:path>
                <a:path w="310514" h="327025">
                  <a:moveTo>
                    <a:pt x="218008" y="28575"/>
                  </a:moveTo>
                  <a:lnTo>
                    <a:pt x="217741" y="28448"/>
                  </a:lnTo>
                  <a:lnTo>
                    <a:pt x="217805" y="28575"/>
                  </a:lnTo>
                  <a:lnTo>
                    <a:pt x="218008" y="28575"/>
                  </a:lnTo>
                  <a:close/>
                </a:path>
                <a:path w="310514" h="327025">
                  <a:moveTo>
                    <a:pt x="218389" y="29591"/>
                  </a:moveTo>
                  <a:lnTo>
                    <a:pt x="218236" y="29337"/>
                  </a:lnTo>
                  <a:lnTo>
                    <a:pt x="218059" y="29337"/>
                  </a:lnTo>
                  <a:lnTo>
                    <a:pt x="218160" y="29591"/>
                  </a:lnTo>
                  <a:lnTo>
                    <a:pt x="218389" y="29591"/>
                  </a:lnTo>
                  <a:close/>
                </a:path>
                <a:path w="310514" h="327025">
                  <a:moveTo>
                    <a:pt x="218478" y="30353"/>
                  </a:moveTo>
                  <a:lnTo>
                    <a:pt x="218376" y="30099"/>
                  </a:lnTo>
                  <a:lnTo>
                    <a:pt x="218325" y="29972"/>
                  </a:lnTo>
                  <a:lnTo>
                    <a:pt x="218211" y="29718"/>
                  </a:lnTo>
                  <a:lnTo>
                    <a:pt x="217944" y="29718"/>
                  </a:lnTo>
                  <a:lnTo>
                    <a:pt x="217944" y="30480"/>
                  </a:lnTo>
                  <a:lnTo>
                    <a:pt x="218478" y="30353"/>
                  </a:lnTo>
                  <a:close/>
                </a:path>
                <a:path w="310514" h="327025">
                  <a:moveTo>
                    <a:pt x="219532" y="30556"/>
                  </a:moveTo>
                  <a:lnTo>
                    <a:pt x="219329" y="30441"/>
                  </a:lnTo>
                  <a:lnTo>
                    <a:pt x="219456" y="30886"/>
                  </a:lnTo>
                  <a:lnTo>
                    <a:pt x="219532" y="30721"/>
                  </a:lnTo>
                  <a:lnTo>
                    <a:pt x="219532" y="30556"/>
                  </a:lnTo>
                  <a:close/>
                </a:path>
                <a:path w="310514" h="327025">
                  <a:moveTo>
                    <a:pt x="220624" y="30099"/>
                  </a:moveTo>
                  <a:lnTo>
                    <a:pt x="220306" y="30099"/>
                  </a:lnTo>
                  <a:lnTo>
                    <a:pt x="220599" y="30353"/>
                  </a:lnTo>
                  <a:lnTo>
                    <a:pt x="220624" y="30099"/>
                  </a:lnTo>
                  <a:close/>
                </a:path>
                <a:path w="310514" h="327025">
                  <a:moveTo>
                    <a:pt x="220814" y="24130"/>
                  </a:moveTo>
                  <a:lnTo>
                    <a:pt x="220395" y="24511"/>
                  </a:lnTo>
                  <a:lnTo>
                    <a:pt x="220726" y="24511"/>
                  </a:lnTo>
                  <a:lnTo>
                    <a:pt x="220814" y="24130"/>
                  </a:lnTo>
                  <a:close/>
                </a:path>
                <a:path w="310514" h="327025">
                  <a:moveTo>
                    <a:pt x="220992" y="31115"/>
                  </a:moveTo>
                  <a:lnTo>
                    <a:pt x="220573" y="30480"/>
                  </a:lnTo>
                  <a:lnTo>
                    <a:pt x="220522" y="30861"/>
                  </a:lnTo>
                  <a:lnTo>
                    <a:pt x="220218" y="30861"/>
                  </a:lnTo>
                  <a:lnTo>
                    <a:pt x="220789" y="31115"/>
                  </a:lnTo>
                  <a:lnTo>
                    <a:pt x="220992" y="31115"/>
                  </a:lnTo>
                  <a:close/>
                </a:path>
                <a:path w="310514" h="327025">
                  <a:moveTo>
                    <a:pt x="221361" y="31369"/>
                  </a:moveTo>
                  <a:lnTo>
                    <a:pt x="221068" y="31242"/>
                  </a:lnTo>
                  <a:lnTo>
                    <a:pt x="221157" y="31369"/>
                  </a:lnTo>
                  <a:lnTo>
                    <a:pt x="221361" y="31369"/>
                  </a:lnTo>
                  <a:close/>
                </a:path>
                <a:path w="310514" h="327025">
                  <a:moveTo>
                    <a:pt x="221526" y="25019"/>
                  </a:moveTo>
                  <a:lnTo>
                    <a:pt x="221361" y="24765"/>
                  </a:lnTo>
                  <a:lnTo>
                    <a:pt x="221068" y="24511"/>
                  </a:lnTo>
                  <a:lnTo>
                    <a:pt x="221145" y="25019"/>
                  </a:lnTo>
                  <a:lnTo>
                    <a:pt x="221284" y="25146"/>
                  </a:lnTo>
                  <a:lnTo>
                    <a:pt x="221526" y="25019"/>
                  </a:lnTo>
                  <a:close/>
                </a:path>
                <a:path w="310514" h="327025">
                  <a:moveTo>
                    <a:pt x="222719" y="30480"/>
                  </a:moveTo>
                  <a:lnTo>
                    <a:pt x="222415" y="30480"/>
                  </a:lnTo>
                  <a:lnTo>
                    <a:pt x="222504" y="30734"/>
                  </a:lnTo>
                  <a:lnTo>
                    <a:pt x="222719" y="30480"/>
                  </a:lnTo>
                  <a:close/>
                </a:path>
                <a:path w="310514" h="327025">
                  <a:moveTo>
                    <a:pt x="227863" y="29095"/>
                  </a:moveTo>
                  <a:lnTo>
                    <a:pt x="227584" y="29337"/>
                  </a:lnTo>
                  <a:lnTo>
                    <a:pt x="227622" y="29502"/>
                  </a:lnTo>
                  <a:lnTo>
                    <a:pt x="227698" y="29375"/>
                  </a:lnTo>
                  <a:lnTo>
                    <a:pt x="227787" y="29222"/>
                  </a:lnTo>
                  <a:lnTo>
                    <a:pt x="227863" y="29095"/>
                  </a:lnTo>
                  <a:close/>
                </a:path>
                <a:path w="310514" h="327025">
                  <a:moveTo>
                    <a:pt x="229577" y="31115"/>
                  </a:moveTo>
                  <a:lnTo>
                    <a:pt x="229209" y="31115"/>
                  </a:lnTo>
                  <a:lnTo>
                    <a:pt x="229158" y="31254"/>
                  </a:lnTo>
                  <a:lnTo>
                    <a:pt x="229082" y="31496"/>
                  </a:lnTo>
                  <a:lnTo>
                    <a:pt x="229412" y="31369"/>
                  </a:lnTo>
                  <a:lnTo>
                    <a:pt x="229577" y="31115"/>
                  </a:lnTo>
                  <a:close/>
                </a:path>
                <a:path w="310514" h="327025">
                  <a:moveTo>
                    <a:pt x="230301" y="31750"/>
                  </a:moveTo>
                  <a:lnTo>
                    <a:pt x="230200" y="31369"/>
                  </a:lnTo>
                  <a:lnTo>
                    <a:pt x="229946" y="31369"/>
                  </a:lnTo>
                  <a:lnTo>
                    <a:pt x="229920" y="31496"/>
                  </a:lnTo>
                  <a:lnTo>
                    <a:pt x="230301" y="31750"/>
                  </a:lnTo>
                  <a:close/>
                </a:path>
                <a:path w="310514" h="327025">
                  <a:moveTo>
                    <a:pt x="235127" y="31750"/>
                  </a:moveTo>
                  <a:lnTo>
                    <a:pt x="234988" y="31750"/>
                  </a:lnTo>
                  <a:lnTo>
                    <a:pt x="234937" y="32131"/>
                  </a:lnTo>
                  <a:lnTo>
                    <a:pt x="235127" y="31750"/>
                  </a:lnTo>
                  <a:close/>
                </a:path>
                <a:path w="310514" h="327025">
                  <a:moveTo>
                    <a:pt x="235140" y="30861"/>
                  </a:moveTo>
                  <a:lnTo>
                    <a:pt x="232727" y="31089"/>
                  </a:lnTo>
                  <a:lnTo>
                    <a:pt x="233172" y="31115"/>
                  </a:lnTo>
                  <a:lnTo>
                    <a:pt x="233095" y="31242"/>
                  </a:lnTo>
                  <a:lnTo>
                    <a:pt x="232956" y="31496"/>
                  </a:lnTo>
                  <a:lnTo>
                    <a:pt x="232892" y="31623"/>
                  </a:lnTo>
                  <a:lnTo>
                    <a:pt x="232829" y="31750"/>
                  </a:lnTo>
                  <a:lnTo>
                    <a:pt x="233514" y="31750"/>
                  </a:lnTo>
                  <a:lnTo>
                    <a:pt x="234988" y="31750"/>
                  </a:lnTo>
                  <a:lnTo>
                    <a:pt x="235038" y="31496"/>
                  </a:lnTo>
                  <a:lnTo>
                    <a:pt x="235051" y="31369"/>
                  </a:lnTo>
                  <a:lnTo>
                    <a:pt x="235140" y="30861"/>
                  </a:lnTo>
                  <a:close/>
                </a:path>
                <a:path w="310514" h="327025">
                  <a:moveTo>
                    <a:pt x="235953" y="32270"/>
                  </a:moveTo>
                  <a:close/>
                </a:path>
                <a:path w="310514" h="327025">
                  <a:moveTo>
                    <a:pt x="236715" y="32258"/>
                  </a:moveTo>
                  <a:lnTo>
                    <a:pt x="236689" y="32131"/>
                  </a:lnTo>
                  <a:lnTo>
                    <a:pt x="236575" y="31864"/>
                  </a:lnTo>
                  <a:lnTo>
                    <a:pt x="235953" y="32258"/>
                  </a:lnTo>
                  <a:lnTo>
                    <a:pt x="236715" y="32258"/>
                  </a:lnTo>
                  <a:close/>
                </a:path>
                <a:path w="310514" h="327025">
                  <a:moveTo>
                    <a:pt x="236931" y="31750"/>
                  </a:moveTo>
                  <a:lnTo>
                    <a:pt x="236816" y="31496"/>
                  </a:lnTo>
                  <a:lnTo>
                    <a:pt x="236562" y="31496"/>
                  </a:lnTo>
                  <a:lnTo>
                    <a:pt x="236613" y="31750"/>
                  </a:lnTo>
                  <a:lnTo>
                    <a:pt x="236766" y="31750"/>
                  </a:lnTo>
                  <a:lnTo>
                    <a:pt x="236931" y="31750"/>
                  </a:lnTo>
                  <a:close/>
                </a:path>
                <a:path w="310514" h="327025">
                  <a:moveTo>
                    <a:pt x="239458" y="32512"/>
                  </a:moveTo>
                  <a:lnTo>
                    <a:pt x="239115" y="32385"/>
                  </a:lnTo>
                  <a:lnTo>
                    <a:pt x="238950" y="32512"/>
                  </a:lnTo>
                  <a:lnTo>
                    <a:pt x="239458" y="32512"/>
                  </a:lnTo>
                  <a:close/>
                </a:path>
                <a:path w="310514" h="327025">
                  <a:moveTo>
                    <a:pt x="240334" y="33324"/>
                  </a:moveTo>
                  <a:lnTo>
                    <a:pt x="239928" y="32435"/>
                  </a:lnTo>
                  <a:lnTo>
                    <a:pt x="239649" y="32385"/>
                  </a:lnTo>
                  <a:lnTo>
                    <a:pt x="239814" y="33083"/>
                  </a:lnTo>
                  <a:lnTo>
                    <a:pt x="240334" y="33324"/>
                  </a:lnTo>
                  <a:close/>
                </a:path>
                <a:path w="310514" h="327025">
                  <a:moveTo>
                    <a:pt x="240499" y="32473"/>
                  </a:moveTo>
                  <a:lnTo>
                    <a:pt x="240017" y="32473"/>
                  </a:lnTo>
                  <a:lnTo>
                    <a:pt x="240131" y="32270"/>
                  </a:lnTo>
                  <a:lnTo>
                    <a:pt x="239928" y="32423"/>
                  </a:lnTo>
                  <a:lnTo>
                    <a:pt x="240423" y="32753"/>
                  </a:lnTo>
                  <a:lnTo>
                    <a:pt x="240499" y="32473"/>
                  </a:lnTo>
                  <a:close/>
                </a:path>
                <a:path w="310514" h="327025">
                  <a:moveTo>
                    <a:pt x="242328" y="29083"/>
                  </a:moveTo>
                  <a:lnTo>
                    <a:pt x="242087" y="29337"/>
                  </a:lnTo>
                  <a:lnTo>
                    <a:pt x="242252" y="29337"/>
                  </a:lnTo>
                  <a:lnTo>
                    <a:pt x="242328" y="29083"/>
                  </a:lnTo>
                  <a:close/>
                </a:path>
                <a:path w="310514" h="327025">
                  <a:moveTo>
                    <a:pt x="243103" y="32512"/>
                  </a:moveTo>
                  <a:lnTo>
                    <a:pt x="243039" y="32131"/>
                  </a:lnTo>
                  <a:lnTo>
                    <a:pt x="242836" y="32131"/>
                  </a:lnTo>
                  <a:lnTo>
                    <a:pt x="242290" y="32512"/>
                  </a:lnTo>
                  <a:lnTo>
                    <a:pt x="243103" y="32512"/>
                  </a:lnTo>
                  <a:close/>
                </a:path>
                <a:path w="310514" h="327025">
                  <a:moveTo>
                    <a:pt x="245491" y="30276"/>
                  </a:moveTo>
                  <a:lnTo>
                    <a:pt x="245414" y="29260"/>
                  </a:lnTo>
                  <a:lnTo>
                    <a:pt x="245414" y="30314"/>
                  </a:lnTo>
                  <a:close/>
                </a:path>
                <a:path w="310514" h="327025">
                  <a:moveTo>
                    <a:pt x="250418" y="26898"/>
                  </a:moveTo>
                  <a:lnTo>
                    <a:pt x="250164" y="26784"/>
                  </a:lnTo>
                  <a:lnTo>
                    <a:pt x="250012" y="26746"/>
                  </a:lnTo>
                  <a:lnTo>
                    <a:pt x="249847" y="26746"/>
                  </a:lnTo>
                  <a:lnTo>
                    <a:pt x="250164" y="26949"/>
                  </a:lnTo>
                  <a:lnTo>
                    <a:pt x="250418" y="27266"/>
                  </a:lnTo>
                  <a:lnTo>
                    <a:pt x="250418" y="26898"/>
                  </a:lnTo>
                  <a:close/>
                </a:path>
                <a:path w="310514" h="327025">
                  <a:moveTo>
                    <a:pt x="250456" y="30353"/>
                  </a:moveTo>
                  <a:lnTo>
                    <a:pt x="250291" y="30226"/>
                  </a:lnTo>
                  <a:lnTo>
                    <a:pt x="250456" y="30353"/>
                  </a:lnTo>
                  <a:close/>
                </a:path>
                <a:path w="310514" h="327025">
                  <a:moveTo>
                    <a:pt x="251129" y="30480"/>
                  </a:moveTo>
                  <a:lnTo>
                    <a:pt x="251002" y="30353"/>
                  </a:lnTo>
                  <a:lnTo>
                    <a:pt x="250621" y="30353"/>
                  </a:lnTo>
                  <a:lnTo>
                    <a:pt x="250482" y="30302"/>
                  </a:lnTo>
                  <a:lnTo>
                    <a:pt x="250418" y="30480"/>
                  </a:lnTo>
                  <a:lnTo>
                    <a:pt x="250685" y="30734"/>
                  </a:lnTo>
                  <a:lnTo>
                    <a:pt x="250659" y="30480"/>
                  </a:lnTo>
                  <a:lnTo>
                    <a:pt x="250939" y="30480"/>
                  </a:lnTo>
                  <a:lnTo>
                    <a:pt x="251129" y="30480"/>
                  </a:lnTo>
                  <a:close/>
                </a:path>
                <a:path w="310514" h="327025">
                  <a:moveTo>
                    <a:pt x="251434" y="29972"/>
                  </a:moveTo>
                  <a:lnTo>
                    <a:pt x="251345" y="29718"/>
                  </a:lnTo>
                  <a:lnTo>
                    <a:pt x="251231" y="29337"/>
                  </a:lnTo>
                  <a:lnTo>
                    <a:pt x="250558" y="30099"/>
                  </a:lnTo>
                  <a:lnTo>
                    <a:pt x="250736" y="30099"/>
                  </a:lnTo>
                  <a:lnTo>
                    <a:pt x="250901" y="30353"/>
                  </a:lnTo>
                  <a:lnTo>
                    <a:pt x="251383" y="30099"/>
                  </a:lnTo>
                  <a:lnTo>
                    <a:pt x="251434" y="29972"/>
                  </a:lnTo>
                  <a:close/>
                </a:path>
                <a:path w="310514" h="327025">
                  <a:moveTo>
                    <a:pt x="251637" y="28816"/>
                  </a:moveTo>
                  <a:lnTo>
                    <a:pt x="251548" y="28689"/>
                  </a:lnTo>
                  <a:lnTo>
                    <a:pt x="251180" y="28892"/>
                  </a:lnTo>
                  <a:lnTo>
                    <a:pt x="251142" y="29095"/>
                  </a:lnTo>
                  <a:lnTo>
                    <a:pt x="251269" y="29171"/>
                  </a:lnTo>
                  <a:lnTo>
                    <a:pt x="251434" y="29057"/>
                  </a:lnTo>
                  <a:lnTo>
                    <a:pt x="251510" y="28930"/>
                  </a:lnTo>
                  <a:lnTo>
                    <a:pt x="251637" y="28816"/>
                  </a:lnTo>
                  <a:close/>
                </a:path>
                <a:path w="310514" h="327025">
                  <a:moveTo>
                    <a:pt x="252285" y="30276"/>
                  </a:moveTo>
                  <a:lnTo>
                    <a:pt x="251879" y="30238"/>
                  </a:lnTo>
                  <a:lnTo>
                    <a:pt x="251879" y="30391"/>
                  </a:lnTo>
                  <a:lnTo>
                    <a:pt x="251345" y="30797"/>
                  </a:lnTo>
                  <a:lnTo>
                    <a:pt x="251879" y="30683"/>
                  </a:lnTo>
                  <a:lnTo>
                    <a:pt x="251879" y="30518"/>
                  </a:lnTo>
                  <a:lnTo>
                    <a:pt x="252285" y="30276"/>
                  </a:lnTo>
                  <a:close/>
                </a:path>
                <a:path w="310514" h="327025">
                  <a:moveTo>
                    <a:pt x="253072" y="29337"/>
                  </a:moveTo>
                  <a:lnTo>
                    <a:pt x="252933" y="29210"/>
                  </a:lnTo>
                  <a:lnTo>
                    <a:pt x="252704" y="29337"/>
                  </a:lnTo>
                  <a:lnTo>
                    <a:pt x="253072" y="29337"/>
                  </a:lnTo>
                  <a:close/>
                </a:path>
                <a:path w="310514" h="327025">
                  <a:moveTo>
                    <a:pt x="253098" y="29832"/>
                  </a:moveTo>
                  <a:lnTo>
                    <a:pt x="252971" y="29743"/>
                  </a:lnTo>
                  <a:lnTo>
                    <a:pt x="252806" y="29502"/>
                  </a:lnTo>
                  <a:lnTo>
                    <a:pt x="252933" y="30111"/>
                  </a:lnTo>
                  <a:lnTo>
                    <a:pt x="253098" y="29832"/>
                  </a:lnTo>
                  <a:close/>
                </a:path>
                <a:path w="310514" h="327025">
                  <a:moveTo>
                    <a:pt x="255574" y="25527"/>
                  </a:moveTo>
                  <a:lnTo>
                    <a:pt x="255447" y="25400"/>
                  </a:lnTo>
                  <a:lnTo>
                    <a:pt x="255295" y="25400"/>
                  </a:lnTo>
                  <a:lnTo>
                    <a:pt x="255574" y="25527"/>
                  </a:lnTo>
                  <a:close/>
                </a:path>
                <a:path w="310514" h="327025">
                  <a:moveTo>
                    <a:pt x="256019" y="27673"/>
                  </a:moveTo>
                  <a:lnTo>
                    <a:pt x="255778" y="27711"/>
                  </a:lnTo>
                  <a:lnTo>
                    <a:pt x="255498" y="27673"/>
                  </a:lnTo>
                  <a:lnTo>
                    <a:pt x="255574" y="27838"/>
                  </a:lnTo>
                  <a:lnTo>
                    <a:pt x="255981" y="27876"/>
                  </a:lnTo>
                  <a:lnTo>
                    <a:pt x="255981" y="27749"/>
                  </a:lnTo>
                  <a:close/>
                </a:path>
                <a:path w="310514" h="327025">
                  <a:moveTo>
                    <a:pt x="257035" y="28003"/>
                  </a:moveTo>
                  <a:lnTo>
                    <a:pt x="256628" y="27952"/>
                  </a:lnTo>
                  <a:lnTo>
                    <a:pt x="257035" y="28003"/>
                  </a:lnTo>
                  <a:close/>
                </a:path>
                <a:path w="310514" h="327025">
                  <a:moveTo>
                    <a:pt x="257149" y="25527"/>
                  </a:moveTo>
                  <a:lnTo>
                    <a:pt x="257060" y="25400"/>
                  </a:lnTo>
                  <a:lnTo>
                    <a:pt x="256882" y="25146"/>
                  </a:lnTo>
                  <a:lnTo>
                    <a:pt x="256171" y="25146"/>
                  </a:lnTo>
                  <a:lnTo>
                    <a:pt x="256006" y="25146"/>
                  </a:lnTo>
                  <a:lnTo>
                    <a:pt x="255625" y="25146"/>
                  </a:lnTo>
                  <a:lnTo>
                    <a:pt x="255346" y="25146"/>
                  </a:lnTo>
                  <a:lnTo>
                    <a:pt x="255206" y="25146"/>
                  </a:lnTo>
                  <a:lnTo>
                    <a:pt x="255447" y="25400"/>
                  </a:lnTo>
                  <a:lnTo>
                    <a:pt x="255854" y="25400"/>
                  </a:lnTo>
                  <a:lnTo>
                    <a:pt x="255739" y="25273"/>
                  </a:lnTo>
                  <a:lnTo>
                    <a:pt x="256133" y="25400"/>
                  </a:lnTo>
                  <a:lnTo>
                    <a:pt x="256908" y="25400"/>
                  </a:lnTo>
                  <a:lnTo>
                    <a:pt x="256870" y="25527"/>
                  </a:lnTo>
                  <a:lnTo>
                    <a:pt x="257149" y="25527"/>
                  </a:lnTo>
                  <a:close/>
                </a:path>
                <a:path w="310514" h="327025">
                  <a:moveTo>
                    <a:pt x="257225" y="25400"/>
                  </a:moveTo>
                  <a:lnTo>
                    <a:pt x="257111" y="25146"/>
                  </a:lnTo>
                  <a:lnTo>
                    <a:pt x="256908" y="25146"/>
                  </a:lnTo>
                  <a:lnTo>
                    <a:pt x="257225" y="25400"/>
                  </a:lnTo>
                  <a:close/>
                </a:path>
                <a:path w="310514" h="327025">
                  <a:moveTo>
                    <a:pt x="257314" y="25781"/>
                  </a:moveTo>
                  <a:lnTo>
                    <a:pt x="256832" y="25628"/>
                  </a:lnTo>
                  <a:lnTo>
                    <a:pt x="256527" y="25527"/>
                  </a:lnTo>
                  <a:lnTo>
                    <a:pt x="256133" y="25400"/>
                  </a:lnTo>
                  <a:lnTo>
                    <a:pt x="255981" y="25400"/>
                  </a:lnTo>
                  <a:lnTo>
                    <a:pt x="256070" y="25527"/>
                  </a:lnTo>
                  <a:lnTo>
                    <a:pt x="256425" y="26035"/>
                  </a:lnTo>
                  <a:lnTo>
                    <a:pt x="256197" y="25781"/>
                  </a:lnTo>
                  <a:lnTo>
                    <a:pt x="256070" y="25527"/>
                  </a:lnTo>
                  <a:lnTo>
                    <a:pt x="255879" y="25400"/>
                  </a:lnTo>
                  <a:lnTo>
                    <a:pt x="255854" y="25527"/>
                  </a:lnTo>
                  <a:lnTo>
                    <a:pt x="255574" y="25527"/>
                  </a:lnTo>
                  <a:lnTo>
                    <a:pt x="255447" y="25527"/>
                  </a:lnTo>
                  <a:lnTo>
                    <a:pt x="255079" y="25654"/>
                  </a:lnTo>
                  <a:lnTo>
                    <a:pt x="254723" y="25781"/>
                  </a:lnTo>
                  <a:lnTo>
                    <a:pt x="255168" y="25781"/>
                  </a:lnTo>
                  <a:lnTo>
                    <a:pt x="255244" y="26416"/>
                  </a:lnTo>
                  <a:lnTo>
                    <a:pt x="254685" y="26543"/>
                  </a:lnTo>
                  <a:lnTo>
                    <a:pt x="254520" y="26543"/>
                  </a:lnTo>
                  <a:lnTo>
                    <a:pt x="254431" y="26416"/>
                  </a:lnTo>
                  <a:lnTo>
                    <a:pt x="254317" y="26797"/>
                  </a:lnTo>
                  <a:lnTo>
                    <a:pt x="254647" y="26657"/>
                  </a:lnTo>
                  <a:lnTo>
                    <a:pt x="254558" y="26924"/>
                  </a:lnTo>
                  <a:lnTo>
                    <a:pt x="254228" y="26797"/>
                  </a:lnTo>
                  <a:lnTo>
                    <a:pt x="254152" y="26543"/>
                  </a:lnTo>
                  <a:lnTo>
                    <a:pt x="254114" y="26416"/>
                  </a:lnTo>
                  <a:lnTo>
                    <a:pt x="253923" y="26352"/>
                  </a:lnTo>
                  <a:lnTo>
                    <a:pt x="254317" y="26047"/>
                  </a:lnTo>
                  <a:lnTo>
                    <a:pt x="254228" y="25527"/>
                  </a:lnTo>
                  <a:lnTo>
                    <a:pt x="254355" y="25679"/>
                  </a:lnTo>
                  <a:lnTo>
                    <a:pt x="254355" y="25400"/>
                  </a:lnTo>
                  <a:lnTo>
                    <a:pt x="255295" y="25400"/>
                  </a:lnTo>
                  <a:lnTo>
                    <a:pt x="255206" y="25146"/>
                  </a:lnTo>
                  <a:lnTo>
                    <a:pt x="254355" y="25146"/>
                  </a:lnTo>
                  <a:lnTo>
                    <a:pt x="221284" y="25146"/>
                  </a:lnTo>
                  <a:lnTo>
                    <a:pt x="221488" y="25400"/>
                  </a:lnTo>
                  <a:lnTo>
                    <a:pt x="254228" y="25400"/>
                  </a:lnTo>
                  <a:lnTo>
                    <a:pt x="253847" y="26314"/>
                  </a:lnTo>
                  <a:lnTo>
                    <a:pt x="253504" y="26162"/>
                  </a:lnTo>
                  <a:lnTo>
                    <a:pt x="253911" y="25908"/>
                  </a:lnTo>
                  <a:lnTo>
                    <a:pt x="253466" y="25908"/>
                  </a:lnTo>
                  <a:lnTo>
                    <a:pt x="253136" y="25781"/>
                  </a:lnTo>
                  <a:lnTo>
                    <a:pt x="252768" y="25781"/>
                  </a:lnTo>
                  <a:lnTo>
                    <a:pt x="252691" y="25908"/>
                  </a:lnTo>
                  <a:lnTo>
                    <a:pt x="252361" y="25908"/>
                  </a:lnTo>
                  <a:lnTo>
                    <a:pt x="252298" y="26162"/>
                  </a:lnTo>
                  <a:lnTo>
                    <a:pt x="251879" y="26543"/>
                  </a:lnTo>
                  <a:lnTo>
                    <a:pt x="251841" y="27686"/>
                  </a:lnTo>
                  <a:lnTo>
                    <a:pt x="251726" y="28194"/>
                  </a:lnTo>
                  <a:lnTo>
                    <a:pt x="251701" y="28321"/>
                  </a:lnTo>
                  <a:lnTo>
                    <a:pt x="250825" y="28321"/>
                  </a:lnTo>
                  <a:lnTo>
                    <a:pt x="250977" y="28194"/>
                  </a:lnTo>
                  <a:lnTo>
                    <a:pt x="251307" y="27940"/>
                  </a:lnTo>
                  <a:lnTo>
                    <a:pt x="251637" y="27686"/>
                  </a:lnTo>
                  <a:lnTo>
                    <a:pt x="251841" y="27686"/>
                  </a:lnTo>
                  <a:lnTo>
                    <a:pt x="251841" y="26543"/>
                  </a:lnTo>
                  <a:lnTo>
                    <a:pt x="250939" y="26543"/>
                  </a:lnTo>
                  <a:lnTo>
                    <a:pt x="250329" y="27559"/>
                  </a:lnTo>
                  <a:lnTo>
                    <a:pt x="249885" y="27178"/>
                  </a:lnTo>
                  <a:lnTo>
                    <a:pt x="249478" y="26847"/>
                  </a:lnTo>
                  <a:lnTo>
                    <a:pt x="249682" y="26746"/>
                  </a:lnTo>
                  <a:lnTo>
                    <a:pt x="249847" y="26746"/>
                  </a:lnTo>
                  <a:lnTo>
                    <a:pt x="249682" y="26581"/>
                  </a:lnTo>
                  <a:lnTo>
                    <a:pt x="249440" y="26492"/>
                  </a:lnTo>
                  <a:lnTo>
                    <a:pt x="249275" y="26822"/>
                  </a:lnTo>
                  <a:lnTo>
                    <a:pt x="248996" y="27178"/>
                  </a:lnTo>
                  <a:lnTo>
                    <a:pt x="248589" y="27178"/>
                  </a:lnTo>
                  <a:lnTo>
                    <a:pt x="248500" y="26924"/>
                  </a:lnTo>
                  <a:lnTo>
                    <a:pt x="248462" y="26797"/>
                  </a:lnTo>
                  <a:lnTo>
                    <a:pt x="248183" y="26924"/>
                  </a:lnTo>
                  <a:lnTo>
                    <a:pt x="247523" y="26543"/>
                  </a:lnTo>
                  <a:lnTo>
                    <a:pt x="247446" y="26924"/>
                  </a:lnTo>
                  <a:lnTo>
                    <a:pt x="247383" y="26797"/>
                  </a:lnTo>
                  <a:lnTo>
                    <a:pt x="246989" y="26035"/>
                  </a:lnTo>
                  <a:lnTo>
                    <a:pt x="246354" y="26606"/>
                  </a:lnTo>
                  <a:lnTo>
                    <a:pt x="246354" y="31496"/>
                  </a:lnTo>
                  <a:lnTo>
                    <a:pt x="246062" y="31496"/>
                  </a:lnTo>
                  <a:lnTo>
                    <a:pt x="246100" y="31369"/>
                  </a:lnTo>
                  <a:lnTo>
                    <a:pt x="246354" y="31496"/>
                  </a:lnTo>
                  <a:lnTo>
                    <a:pt x="246354" y="26606"/>
                  </a:lnTo>
                  <a:lnTo>
                    <a:pt x="245986" y="26924"/>
                  </a:lnTo>
                  <a:lnTo>
                    <a:pt x="245414" y="26797"/>
                  </a:lnTo>
                  <a:lnTo>
                    <a:pt x="245452" y="27305"/>
                  </a:lnTo>
                  <a:lnTo>
                    <a:pt x="245084" y="27305"/>
                  </a:lnTo>
                  <a:lnTo>
                    <a:pt x="244322" y="27686"/>
                  </a:lnTo>
                  <a:lnTo>
                    <a:pt x="244284" y="28194"/>
                  </a:lnTo>
                  <a:lnTo>
                    <a:pt x="244284" y="28321"/>
                  </a:lnTo>
                  <a:lnTo>
                    <a:pt x="244030" y="28575"/>
                  </a:lnTo>
                  <a:lnTo>
                    <a:pt x="243649" y="28194"/>
                  </a:lnTo>
                  <a:lnTo>
                    <a:pt x="244284" y="28194"/>
                  </a:lnTo>
                  <a:lnTo>
                    <a:pt x="244284" y="27686"/>
                  </a:lnTo>
                  <a:lnTo>
                    <a:pt x="243382" y="27686"/>
                  </a:lnTo>
                  <a:lnTo>
                    <a:pt x="243382" y="31115"/>
                  </a:lnTo>
                  <a:lnTo>
                    <a:pt x="243306" y="31369"/>
                  </a:lnTo>
                  <a:lnTo>
                    <a:pt x="243281" y="31496"/>
                  </a:lnTo>
                  <a:lnTo>
                    <a:pt x="242163" y="31496"/>
                  </a:lnTo>
                  <a:lnTo>
                    <a:pt x="242227" y="31369"/>
                  </a:lnTo>
                  <a:lnTo>
                    <a:pt x="243306" y="31369"/>
                  </a:lnTo>
                  <a:lnTo>
                    <a:pt x="243306" y="31115"/>
                  </a:lnTo>
                  <a:lnTo>
                    <a:pt x="242354" y="31115"/>
                  </a:lnTo>
                  <a:lnTo>
                    <a:pt x="242493" y="30861"/>
                  </a:lnTo>
                  <a:lnTo>
                    <a:pt x="243179" y="30861"/>
                  </a:lnTo>
                  <a:lnTo>
                    <a:pt x="243382" y="31115"/>
                  </a:lnTo>
                  <a:lnTo>
                    <a:pt x="243382" y="27686"/>
                  </a:lnTo>
                  <a:lnTo>
                    <a:pt x="243128" y="27686"/>
                  </a:lnTo>
                  <a:lnTo>
                    <a:pt x="242874" y="27686"/>
                  </a:lnTo>
                  <a:lnTo>
                    <a:pt x="242773" y="28067"/>
                  </a:lnTo>
                  <a:lnTo>
                    <a:pt x="242760" y="28194"/>
                  </a:lnTo>
                  <a:lnTo>
                    <a:pt x="242697" y="28702"/>
                  </a:lnTo>
                  <a:lnTo>
                    <a:pt x="242608" y="29083"/>
                  </a:lnTo>
                  <a:lnTo>
                    <a:pt x="242481" y="29591"/>
                  </a:lnTo>
                  <a:lnTo>
                    <a:pt x="242455" y="29718"/>
                  </a:lnTo>
                  <a:lnTo>
                    <a:pt x="242328" y="29972"/>
                  </a:lnTo>
                  <a:lnTo>
                    <a:pt x="242265" y="30099"/>
                  </a:lnTo>
                  <a:lnTo>
                    <a:pt x="242150" y="30353"/>
                  </a:lnTo>
                  <a:lnTo>
                    <a:pt x="242087" y="30480"/>
                  </a:lnTo>
                  <a:lnTo>
                    <a:pt x="241960" y="30734"/>
                  </a:lnTo>
                  <a:lnTo>
                    <a:pt x="241896" y="30861"/>
                  </a:lnTo>
                  <a:lnTo>
                    <a:pt x="241782" y="31115"/>
                  </a:lnTo>
                  <a:lnTo>
                    <a:pt x="241655" y="31115"/>
                  </a:lnTo>
                  <a:lnTo>
                    <a:pt x="241655" y="31369"/>
                  </a:lnTo>
                  <a:lnTo>
                    <a:pt x="241592" y="31496"/>
                  </a:lnTo>
                  <a:lnTo>
                    <a:pt x="240906" y="31496"/>
                  </a:lnTo>
                  <a:lnTo>
                    <a:pt x="240931" y="31369"/>
                  </a:lnTo>
                  <a:lnTo>
                    <a:pt x="241655" y="31369"/>
                  </a:lnTo>
                  <a:lnTo>
                    <a:pt x="241655" y="31115"/>
                  </a:lnTo>
                  <a:lnTo>
                    <a:pt x="240995" y="31115"/>
                  </a:lnTo>
                  <a:lnTo>
                    <a:pt x="241096" y="30734"/>
                  </a:lnTo>
                  <a:lnTo>
                    <a:pt x="241185" y="30353"/>
                  </a:lnTo>
                  <a:lnTo>
                    <a:pt x="241249" y="30099"/>
                  </a:lnTo>
                  <a:lnTo>
                    <a:pt x="241350" y="29718"/>
                  </a:lnTo>
                  <a:lnTo>
                    <a:pt x="241439" y="29337"/>
                  </a:lnTo>
                  <a:lnTo>
                    <a:pt x="241274" y="29337"/>
                  </a:lnTo>
                  <a:lnTo>
                    <a:pt x="241465" y="29222"/>
                  </a:lnTo>
                  <a:lnTo>
                    <a:pt x="241681" y="29083"/>
                  </a:lnTo>
                  <a:lnTo>
                    <a:pt x="241884" y="28956"/>
                  </a:lnTo>
                  <a:lnTo>
                    <a:pt x="242087" y="28829"/>
                  </a:lnTo>
                  <a:lnTo>
                    <a:pt x="242163" y="29083"/>
                  </a:lnTo>
                  <a:lnTo>
                    <a:pt x="242328" y="29083"/>
                  </a:lnTo>
                  <a:lnTo>
                    <a:pt x="242455" y="28956"/>
                  </a:lnTo>
                  <a:lnTo>
                    <a:pt x="242697" y="28702"/>
                  </a:lnTo>
                  <a:lnTo>
                    <a:pt x="242697" y="28194"/>
                  </a:lnTo>
                  <a:lnTo>
                    <a:pt x="242163" y="28194"/>
                  </a:lnTo>
                  <a:lnTo>
                    <a:pt x="242773" y="28067"/>
                  </a:lnTo>
                  <a:lnTo>
                    <a:pt x="242773" y="27584"/>
                  </a:lnTo>
                  <a:lnTo>
                    <a:pt x="242316" y="27063"/>
                  </a:lnTo>
                  <a:lnTo>
                    <a:pt x="242214" y="27305"/>
                  </a:lnTo>
                  <a:lnTo>
                    <a:pt x="242112" y="27559"/>
                  </a:lnTo>
                  <a:lnTo>
                    <a:pt x="242049" y="27686"/>
                  </a:lnTo>
                  <a:lnTo>
                    <a:pt x="241820" y="27686"/>
                  </a:lnTo>
                  <a:lnTo>
                    <a:pt x="241820" y="28194"/>
                  </a:lnTo>
                  <a:lnTo>
                    <a:pt x="241604" y="28702"/>
                  </a:lnTo>
                  <a:lnTo>
                    <a:pt x="241439" y="28702"/>
                  </a:lnTo>
                  <a:lnTo>
                    <a:pt x="241668" y="28956"/>
                  </a:lnTo>
                  <a:lnTo>
                    <a:pt x="241503" y="28956"/>
                  </a:lnTo>
                  <a:lnTo>
                    <a:pt x="241439" y="28702"/>
                  </a:lnTo>
                  <a:lnTo>
                    <a:pt x="241325" y="28575"/>
                  </a:lnTo>
                  <a:lnTo>
                    <a:pt x="241096" y="28321"/>
                  </a:lnTo>
                  <a:lnTo>
                    <a:pt x="240982" y="28194"/>
                  </a:lnTo>
                  <a:lnTo>
                    <a:pt x="241820" y="28194"/>
                  </a:lnTo>
                  <a:lnTo>
                    <a:pt x="241820" y="27686"/>
                  </a:lnTo>
                  <a:lnTo>
                    <a:pt x="240538" y="27686"/>
                  </a:lnTo>
                  <a:lnTo>
                    <a:pt x="240538" y="30480"/>
                  </a:lnTo>
                  <a:lnTo>
                    <a:pt x="240423" y="31115"/>
                  </a:lnTo>
                  <a:lnTo>
                    <a:pt x="240398" y="31369"/>
                  </a:lnTo>
                  <a:lnTo>
                    <a:pt x="240385" y="31496"/>
                  </a:lnTo>
                  <a:lnTo>
                    <a:pt x="239763" y="31496"/>
                  </a:lnTo>
                  <a:lnTo>
                    <a:pt x="239763" y="31369"/>
                  </a:lnTo>
                  <a:lnTo>
                    <a:pt x="240398" y="31369"/>
                  </a:lnTo>
                  <a:lnTo>
                    <a:pt x="240398" y="31115"/>
                  </a:lnTo>
                  <a:lnTo>
                    <a:pt x="239763" y="31115"/>
                  </a:lnTo>
                  <a:lnTo>
                    <a:pt x="239763" y="30861"/>
                  </a:lnTo>
                  <a:lnTo>
                    <a:pt x="239763" y="30353"/>
                  </a:lnTo>
                  <a:lnTo>
                    <a:pt x="240538" y="30480"/>
                  </a:lnTo>
                  <a:lnTo>
                    <a:pt x="240538" y="27686"/>
                  </a:lnTo>
                  <a:lnTo>
                    <a:pt x="240195" y="27686"/>
                  </a:lnTo>
                  <a:lnTo>
                    <a:pt x="240245" y="27813"/>
                  </a:lnTo>
                  <a:lnTo>
                    <a:pt x="240157" y="27686"/>
                  </a:lnTo>
                  <a:lnTo>
                    <a:pt x="239814" y="27686"/>
                  </a:lnTo>
                  <a:lnTo>
                    <a:pt x="240055" y="27673"/>
                  </a:lnTo>
                  <a:lnTo>
                    <a:pt x="239890" y="27393"/>
                  </a:lnTo>
                  <a:lnTo>
                    <a:pt x="239649" y="26822"/>
                  </a:lnTo>
                  <a:lnTo>
                    <a:pt x="239687" y="27266"/>
                  </a:lnTo>
                  <a:lnTo>
                    <a:pt x="239750" y="27686"/>
                  </a:lnTo>
                  <a:lnTo>
                    <a:pt x="239522" y="27559"/>
                  </a:lnTo>
                  <a:lnTo>
                    <a:pt x="239598" y="28194"/>
                  </a:lnTo>
                  <a:lnTo>
                    <a:pt x="239687" y="28321"/>
                  </a:lnTo>
                  <a:lnTo>
                    <a:pt x="239445" y="28321"/>
                  </a:lnTo>
                  <a:lnTo>
                    <a:pt x="239445" y="28575"/>
                  </a:lnTo>
                  <a:lnTo>
                    <a:pt x="239306" y="28562"/>
                  </a:lnTo>
                  <a:lnTo>
                    <a:pt x="239026" y="28524"/>
                  </a:lnTo>
                  <a:lnTo>
                    <a:pt x="238912" y="28841"/>
                  </a:lnTo>
                  <a:lnTo>
                    <a:pt x="238848" y="28575"/>
                  </a:lnTo>
                  <a:lnTo>
                    <a:pt x="239001" y="28575"/>
                  </a:lnTo>
                  <a:lnTo>
                    <a:pt x="238823" y="28486"/>
                  </a:lnTo>
                  <a:lnTo>
                    <a:pt x="239026" y="28511"/>
                  </a:lnTo>
                  <a:lnTo>
                    <a:pt x="239318" y="28549"/>
                  </a:lnTo>
                  <a:lnTo>
                    <a:pt x="239445" y="28575"/>
                  </a:lnTo>
                  <a:lnTo>
                    <a:pt x="239445" y="28321"/>
                  </a:lnTo>
                  <a:lnTo>
                    <a:pt x="239331" y="27686"/>
                  </a:lnTo>
                  <a:lnTo>
                    <a:pt x="239102" y="28321"/>
                  </a:lnTo>
                  <a:lnTo>
                    <a:pt x="238785" y="28321"/>
                  </a:lnTo>
                  <a:lnTo>
                    <a:pt x="238671" y="28194"/>
                  </a:lnTo>
                  <a:lnTo>
                    <a:pt x="238620" y="28321"/>
                  </a:lnTo>
                  <a:lnTo>
                    <a:pt x="238379" y="28321"/>
                  </a:lnTo>
                  <a:lnTo>
                    <a:pt x="238379" y="31369"/>
                  </a:lnTo>
                  <a:lnTo>
                    <a:pt x="238366" y="31496"/>
                  </a:lnTo>
                  <a:lnTo>
                    <a:pt x="238163" y="31496"/>
                  </a:lnTo>
                  <a:lnTo>
                    <a:pt x="238239" y="31369"/>
                  </a:lnTo>
                  <a:lnTo>
                    <a:pt x="238379" y="31369"/>
                  </a:lnTo>
                  <a:lnTo>
                    <a:pt x="238379" y="28321"/>
                  </a:lnTo>
                  <a:lnTo>
                    <a:pt x="237782" y="28321"/>
                  </a:lnTo>
                  <a:lnTo>
                    <a:pt x="237782" y="30861"/>
                  </a:lnTo>
                  <a:lnTo>
                    <a:pt x="237782" y="31115"/>
                  </a:lnTo>
                  <a:lnTo>
                    <a:pt x="237464" y="31115"/>
                  </a:lnTo>
                  <a:lnTo>
                    <a:pt x="237426" y="31369"/>
                  </a:lnTo>
                  <a:lnTo>
                    <a:pt x="237782" y="31369"/>
                  </a:lnTo>
                  <a:lnTo>
                    <a:pt x="237782" y="31496"/>
                  </a:lnTo>
                  <a:lnTo>
                    <a:pt x="237401" y="31496"/>
                  </a:lnTo>
                  <a:lnTo>
                    <a:pt x="237464" y="31115"/>
                  </a:lnTo>
                  <a:lnTo>
                    <a:pt x="237515" y="30861"/>
                  </a:lnTo>
                  <a:lnTo>
                    <a:pt x="237782" y="30861"/>
                  </a:lnTo>
                  <a:lnTo>
                    <a:pt x="237782" y="28321"/>
                  </a:lnTo>
                  <a:lnTo>
                    <a:pt x="237655" y="28702"/>
                  </a:lnTo>
                  <a:lnTo>
                    <a:pt x="237578" y="29083"/>
                  </a:lnTo>
                  <a:lnTo>
                    <a:pt x="237197" y="28841"/>
                  </a:lnTo>
                  <a:lnTo>
                    <a:pt x="237007" y="29083"/>
                  </a:lnTo>
                  <a:lnTo>
                    <a:pt x="236956" y="28702"/>
                  </a:lnTo>
                  <a:lnTo>
                    <a:pt x="236829" y="28575"/>
                  </a:lnTo>
                  <a:lnTo>
                    <a:pt x="236753" y="28702"/>
                  </a:lnTo>
                  <a:lnTo>
                    <a:pt x="236486" y="29083"/>
                  </a:lnTo>
                  <a:lnTo>
                    <a:pt x="236308" y="29083"/>
                  </a:lnTo>
                  <a:lnTo>
                    <a:pt x="236397" y="29210"/>
                  </a:lnTo>
                  <a:lnTo>
                    <a:pt x="236486" y="29337"/>
                  </a:lnTo>
                  <a:lnTo>
                    <a:pt x="236296" y="29083"/>
                  </a:lnTo>
                  <a:lnTo>
                    <a:pt x="236207" y="28956"/>
                  </a:lnTo>
                  <a:lnTo>
                    <a:pt x="236029" y="28702"/>
                  </a:lnTo>
                  <a:lnTo>
                    <a:pt x="236105" y="28575"/>
                  </a:lnTo>
                  <a:lnTo>
                    <a:pt x="236169" y="28321"/>
                  </a:lnTo>
                  <a:lnTo>
                    <a:pt x="235546" y="28854"/>
                  </a:lnTo>
                  <a:lnTo>
                    <a:pt x="235610" y="28575"/>
                  </a:lnTo>
                  <a:lnTo>
                    <a:pt x="235089" y="29083"/>
                  </a:lnTo>
                  <a:lnTo>
                    <a:pt x="235140" y="28702"/>
                  </a:lnTo>
                  <a:lnTo>
                    <a:pt x="234937" y="28702"/>
                  </a:lnTo>
                  <a:lnTo>
                    <a:pt x="234657" y="29083"/>
                  </a:lnTo>
                  <a:lnTo>
                    <a:pt x="234530" y="29083"/>
                  </a:lnTo>
                  <a:lnTo>
                    <a:pt x="234480" y="28956"/>
                  </a:lnTo>
                  <a:lnTo>
                    <a:pt x="234378" y="28702"/>
                  </a:lnTo>
                  <a:lnTo>
                    <a:pt x="234315" y="28575"/>
                  </a:lnTo>
                  <a:lnTo>
                    <a:pt x="234111" y="28194"/>
                  </a:lnTo>
                  <a:lnTo>
                    <a:pt x="233654" y="28194"/>
                  </a:lnTo>
                  <a:lnTo>
                    <a:pt x="232130" y="28702"/>
                  </a:lnTo>
                  <a:lnTo>
                    <a:pt x="231419" y="28041"/>
                  </a:lnTo>
                  <a:lnTo>
                    <a:pt x="231419" y="31000"/>
                  </a:lnTo>
                  <a:lnTo>
                    <a:pt x="231228" y="31115"/>
                  </a:lnTo>
                  <a:lnTo>
                    <a:pt x="231419" y="31000"/>
                  </a:lnTo>
                  <a:lnTo>
                    <a:pt x="231419" y="28041"/>
                  </a:lnTo>
                  <a:lnTo>
                    <a:pt x="231038" y="27686"/>
                  </a:lnTo>
                  <a:lnTo>
                    <a:pt x="231114" y="28956"/>
                  </a:lnTo>
                  <a:lnTo>
                    <a:pt x="231000" y="28575"/>
                  </a:lnTo>
                  <a:lnTo>
                    <a:pt x="230886" y="28194"/>
                  </a:lnTo>
                  <a:lnTo>
                    <a:pt x="230695" y="27559"/>
                  </a:lnTo>
                  <a:lnTo>
                    <a:pt x="230492" y="27305"/>
                  </a:lnTo>
                  <a:lnTo>
                    <a:pt x="230428" y="27686"/>
                  </a:lnTo>
                  <a:lnTo>
                    <a:pt x="230378" y="27940"/>
                  </a:lnTo>
                  <a:lnTo>
                    <a:pt x="230339" y="27686"/>
                  </a:lnTo>
                  <a:lnTo>
                    <a:pt x="230276" y="27559"/>
                  </a:lnTo>
                  <a:lnTo>
                    <a:pt x="230162" y="27305"/>
                  </a:lnTo>
                  <a:lnTo>
                    <a:pt x="229743" y="27305"/>
                  </a:lnTo>
                  <a:lnTo>
                    <a:pt x="229666" y="26924"/>
                  </a:lnTo>
                  <a:lnTo>
                    <a:pt x="229514" y="26797"/>
                  </a:lnTo>
                  <a:lnTo>
                    <a:pt x="229425" y="26924"/>
                  </a:lnTo>
                  <a:lnTo>
                    <a:pt x="229133" y="27305"/>
                  </a:lnTo>
                  <a:lnTo>
                    <a:pt x="229006" y="27178"/>
                  </a:lnTo>
                  <a:lnTo>
                    <a:pt x="229374" y="26987"/>
                  </a:lnTo>
                  <a:lnTo>
                    <a:pt x="228930" y="26924"/>
                  </a:lnTo>
                  <a:lnTo>
                    <a:pt x="228854" y="26543"/>
                  </a:lnTo>
                  <a:lnTo>
                    <a:pt x="228549" y="26543"/>
                  </a:lnTo>
                  <a:lnTo>
                    <a:pt x="228460" y="26924"/>
                  </a:lnTo>
                  <a:lnTo>
                    <a:pt x="228371" y="27305"/>
                  </a:lnTo>
                  <a:lnTo>
                    <a:pt x="228307" y="27546"/>
                  </a:lnTo>
                  <a:lnTo>
                    <a:pt x="228307" y="30353"/>
                  </a:lnTo>
                  <a:lnTo>
                    <a:pt x="228066" y="30353"/>
                  </a:lnTo>
                  <a:lnTo>
                    <a:pt x="227825" y="30099"/>
                  </a:lnTo>
                  <a:lnTo>
                    <a:pt x="228066" y="30099"/>
                  </a:lnTo>
                  <a:lnTo>
                    <a:pt x="228307" y="30353"/>
                  </a:lnTo>
                  <a:lnTo>
                    <a:pt x="228307" y="27546"/>
                  </a:lnTo>
                  <a:lnTo>
                    <a:pt x="228269" y="27686"/>
                  </a:lnTo>
                  <a:lnTo>
                    <a:pt x="228142" y="28194"/>
                  </a:lnTo>
                  <a:lnTo>
                    <a:pt x="227901" y="27686"/>
                  </a:lnTo>
                  <a:lnTo>
                    <a:pt x="227736" y="27686"/>
                  </a:lnTo>
                  <a:lnTo>
                    <a:pt x="227431" y="28168"/>
                  </a:lnTo>
                  <a:lnTo>
                    <a:pt x="227215" y="27686"/>
                  </a:lnTo>
                  <a:lnTo>
                    <a:pt x="227622" y="27559"/>
                  </a:lnTo>
                  <a:lnTo>
                    <a:pt x="227418" y="27559"/>
                  </a:lnTo>
                  <a:lnTo>
                    <a:pt x="226402" y="26924"/>
                  </a:lnTo>
                  <a:lnTo>
                    <a:pt x="226301" y="27305"/>
                  </a:lnTo>
                  <a:lnTo>
                    <a:pt x="226237" y="27559"/>
                  </a:lnTo>
                  <a:lnTo>
                    <a:pt x="225666" y="27305"/>
                  </a:lnTo>
                  <a:lnTo>
                    <a:pt x="224891" y="27305"/>
                  </a:lnTo>
                  <a:lnTo>
                    <a:pt x="224790" y="27686"/>
                  </a:lnTo>
                  <a:lnTo>
                    <a:pt x="224599" y="27686"/>
                  </a:lnTo>
                  <a:lnTo>
                    <a:pt x="224586" y="27559"/>
                  </a:lnTo>
                  <a:lnTo>
                    <a:pt x="224561" y="27305"/>
                  </a:lnTo>
                  <a:lnTo>
                    <a:pt x="224053" y="27305"/>
                  </a:lnTo>
                  <a:lnTo>
                    <a:pt x="223939" y="27178"/>
                  </a:lnTo>
                  <a:lnTo>
                    <a:pt x="223913" y="29718"/>
                  </a:lnTo>
                  <a:lnTo>
                    <a:pt x="223570" y="29718"/>
                  </a:lnTo>
                  <a:lnTo>
                    <a:pt x="223634" y="29591"/>
                  </a:lnTo>
                  <a:lnTo>
                    <a:pt x="223824" y="29337"/>
                  </a:lnTo>
                  <a:lnTo>
                    <a:pt x="223774" y="29083"/>
                  </a:lnTo>
                  <a:lnTo>
                    <a:pt x="223913" y="29718"/>
                  </a:lnTo>
                  <a:lnTo>
                    <a:pt x="223913" y="27152"/>
                  </a:lnTo>
                  <a:lnTo>
                    <a:pt x="223710" y="26924"/>
                  </a:lnTo>
                  <a:lnTo>
                    <a:pt x="223520" y="26797"/>
                  </a:lnTo>
                  <a:lnTo>
                    <a:pt x="223634" y="27178"/>
                  </a:lnTo>
                  <a:lnTo>
                    <a:pt x="223761" y="27559"/>
                  </a:lnTo>
                  <a:lnTo>
                    <a:pt x="223062" y="26797"/>
                  </a:lnTo>
                  <a:lnTo>
                    <a:pt x="222935" y="27305"/>
                  </a:lnTo>
                  <a:lnTo>
                    <a:pt x="222846" y="27559"/>
                  </a:lnTo>
                  <a:lnTo>
                    <a:pt x="222808" y="27686"/>
                  </a:lnTo>
                  <a:lnTo>
                    <a:pt x="222554" y="27686"/>
                  </a:lnTo>
                  <a:lnTo>
                    <a:pt x="222618" y="28194"/>
                  </a:lnTo>
                  <a:lnTo>
                    <a:pt x="222504" y="27305"/>
                  </a:lnTo>
                  <a:lnTo>
                    <a:pt x="222377" y="26416"/>
                  </a:lnTo>
                  <a:lnTo>
                    <a:pt x="222072" y="26543"/>
                  </a:lnTo>
                  <a:lnTo>
                    <a:pt x="221742" y="26543"/>
                  </a:lnTo>
                  <a:lnTo>
                    <a:pt x="221818" y="26924"/>
                  </a:lnTo>
                  <a:lnTo>
                    <a:pt x="222034" y="26924"/>
                  </a:lnTo>
                  <a:lnTo>
                    <a:pt x="221488" y="27305"/>
                  </a:lnTo>
                  <a:lnTo>
                    <a:pt x="221488" y="26797"/>
                  </a:lnTo>
                  <a:lnTo>
                    <a:pt x="221488" y="26416"/>
                  </a:lnTo>
                  <a:lnTo>
                    <a:pt x="221488" y="25781"/>
                  </a:lnTo>
                  <a:lnTo>
                    <a:pt x="221488" y="25400"/>
                  </a:lnTo>
                  <a:lnTo>
                    <a:pt x="221208" y="25400"/>
                  </a:lnTo>
                  <a:lnTo>
                    <a:pt x="221221" y="25527"/>
                  </a:lnTo>
                  <a:lnTo>
                    <a:pt x="220738" y="25527"/>
                  </a:lnTo>
                  <a:lnTo>
                    <a:pt x="220764" y="25400"/>
                  </a:lnTo>
                  <a:lnTo>
                    <a:pt x="221208" y="25400"/>
                  </a:lnTo>
                  <a:lnTo>
                    <a:pt x="221170" y="25146"/>
                  </a:lnTo>
                  <a:lnTo>
                    <a:pt x="220802" y="25146"/>
                  </a:lnTo>
                  <a:lnTo>
                    <a:pt x="220891" y="25019"/>
                  </a:lnTo>
                  <a:lnTo>
                    <a:pt x="221081" y="24765"/>
                  </a:lnTo>
                  <a:lnTo>
                    <a:pt x="220395" y="24511"/>
                  </a:lnTo>
                  <a:lnTo>
                    <a:pt x="219405" y="25400"/>
                  </a:lnTo>
                  <a:lnTo>
                    <a:pt x="219316" y="25146"/>
                  </a:lnTo>
                  <a:lnTo>
                    <a:pt x="219151" y="25019"/>
                  </a:lnTo>
                  <a:lnTo>
                    <a:pt x="219163" y="25146"/>
                  </a:lnTo>
                  <a:lnTo>
                    <a:pt x="218960" y="25146"/>
                  </a:lnTo>
                  <a:lnTo>
                    <a:pt x="218960" y="29337"/>
                  </a:lnTo>
                  <a:lnTo>
                    <a:pt x="218770" y="29337"/>
                  </a:lnTo>
                  <a:lnTo>
                    <a:pt x="218922" y="29222"/>
                  </a:lnTo>
                  <a:lnTo>
                    <a:pt x="218960" y="25146"/>
                  </a:lnTo>
                  <a:lnTo>
                    <a:pt x="218884" y="29083"/>
                  </a:lnTo>
                  <a:lnTo>
                    <a:pt x="218579" y="29083"/>
                  </a:lnTo>
                  <a:lnTo>
                    <a:pt x="218694" y="28956"/>
                  </a:lnTo>
                  <a:lnTo>
                    <a:pt x="218833" y="28956"/>
                  </a:lnTo>
                  <a:lnTo>
                    <a:pt x="218884" y="29083"/>
                  </a:lnTo>
                  <a:lnTo>
                    <a:pt x="218884" y="25146"/>
                  </a:lnTo>
                  <a:lnTo>
                    <a:pt x="218414" y="25146"/>
                  </a:lnTo>
                  <a:lnTo>
                    <a:pt x="218389" y="25019"/>
                  </a:lnTo>
                  <a:lnTo>
                    <a:pt x="218338" y="24765"/>
                  </a:lnTo>
                  <a:lnTo>
                    <a:pt x="218262" y="24384"/>
                  </a:lnTo>
                  <a:lnTo>
                    <a:pt x="218097" y="24130"/>
                  </a:lnTo>
                  <a:lnTo>
                    <a:pt x="217589" y="24765"/>
                  </a:lnTo>
                  <a:lnTo>
                    <a:pt x="216573" y="24511"/>
                  </a:lnTo>
                  <a:lnTo>
                    <a:pt x="216242" y="24892"/>
                  </a:lnTo>
                  <a:lnTo>
                    <a:pt x="216331" y="24511"/>
                  </a:lnTo>
                  <a:lnTo>
                    <a:pt x="216408" y="24130"/>
                  </a:lnTo>
                  <a:lnTo>
                    <a:pt x="216522" y="23622"/>
                  </a:lnTo>
                  <a:lnTo>
                    <a:pt x="216611" y="23241"/>
                  </a:lnTo>
                  <a:lnTo>
                    <a:pt x="214388" y="24765"/>
                  </a:lnTo>
                  <a:lnTo>
                    <a:pt x="214261" y="24765"/>
                  </a:lnTo>
                  <a:lnTo>
                    <a:pt x="214376" y="24511"/>
                  </a:lnTo>
                  <a:lnTo>
                    <a:pt x="214426" y="24384"/>
                  </a:lnTo>
                  <a:lnTo>
                    <a:pt x="214541" y="24130"/>
                  </a:lnTo>
                  <a:lnTo>
                    <a:pt x="214604" y="24003"/>
                  </a:lnTo>
                  <a:lnTo>
                    <a:pt x="214871" y="23368"/>
                  </a:lnTo>
                  <a:lnTo>
                    <a:pt x="214388" y="23368"/>
                  </a:lnTo>
                  <a:lnTo>
                    <a:pt x="213969" y="23241"/>
                  </a:lnTo>
                  <a:lnTo>
                    <a:pt x="213563" y="22733"/>
                  </a:lnTo>
                  <a:lnTo>
                    <a:pt x="212864" y="23241"/>
                  </a:lnTo>
                  <a:lnTo>
                    <a:pt x="212712" y="22987"/>
                  </a:lnTo>
                  <a:lnTo>
                    <a:pt x="212953" y="22987"/>
                  </a:lnTo>
                  <a:lnTo>
                    <a:pt x="212750" y="22733"/>
                  </a:lnTo>
                  <a:lnTo>
                    <a:pt x="212648" y="22606"/>
                  </a:lnTo>
                  <a:lnTo>
                    <a:pt x="212344" y="22225"/>
                  </a:lnTo>
                  <a:lnTo>
                    <a:pt x="211289" y="22606"/>
                  </a:lnTo>
                  <a:lnTo>
                    <a:pt x="211391" y="22352"/>
                  </a:lnTo>
                  <a:lnTo>
                    <a:pt x="211442" y="22225"/>
                  </a:lnTo>
                  <a:lnTo>
                    <a:pt x="211124" y="22352"/>
                  </a:lnTo>
                  <a:lnTo>
                    <a:pt x="211010" y="21971"/>
                  </a:lnTo>
                  <a:lnTo>
                    <a:pt x="210934" y="21717"/>
                  </a:lnTo>
                  <a:lnTo>
                    <a:pt x="210794" y="21209"/>
                  </a:lnTo>
                  <a:lnTo>
                    <a:pt x="210718" y="20955"/>
                  </a:lnTo>
                  <a:lnTo>
                    <a:pt x="209804" y="20955"/>
                  </a:lnTo>
                  <a:lnTo>
                    <a:pt x="209905" y="20828"/>
                  </a:lnTo>
                  <a:lnTo>
                    <a:pt x="208762" y="20955"/>
                  </a:lnTo>
                  <a:lnTo>
                    <a:pt x="208762" y="25527"/>
                  </a:lnTo>
                  <a:lnTo>
                    <a:pt x="208470" y="25527"/>
                  </a:lnTo>
                  <a:lnTo>
                    <a:pt x="208686" y="25400"/>
                  </a:lnTo>
                  <a:lnTo>
                    <a:pt x="208762" y="25527"/>
                  </a:lnTo>
                  <a:lnTo>
                    <a:pt x="208762" y="20955"/>
                  </a:lnTo>
                  <a:lnTo>
                    <a:pt x="208661" y="18796"/>
                  </a:lnTo>
                  <a:lnTo>
                    <a:pt x="208534" y="18669"/>
                  </a:lnTo>
                  <a:lnTo>
                    <a:pt x="208419" y="18796"/>
                  </a:lnTo>
                  <a:lnTo>
                    <a:pt x="205460" y="18796"/>
                  </a:lnTo>
                  <a:lnTo>
                    <a:pt x="205917" y="19050"/>
                  </a:lnTo>
                  <a:lnTo>
                    <a:pt x="208191" y="19050"/>
                  </a:lnTo>
                  <a:lnTo>
                    <a:pt x="207429" y="19939"/>
                  </a:lnTo>
                  <a:lnTo>
                    <a:pt x="206654" y="20066"/>
                  </a:lnTo>
                  <a:lnTo>
                    <a:pt x="207264" y="20574"/>
                  </a:lnTo>
                  <a:lnTo>
                    <a:pt x="206121" y="20574"/>
                  </a:lnTo>
                  <a:lnTo>
                    <a:pt x="206209" y="20955"/>
                  </a:lnTo>
                  <a:lnTo>
                    <a:pt x="205917" y="20955"/>
                  </a:lnTo>
                  <a:lnTo>
                    <a:pt x="205841" y="20193"/>
                  </a:lnTo>
                  <a:lnTo>
                    <a:pt x="206324" y="20193"/>
                  </a:lnTo>
                  <a:lnTo>
                    <a:pt x="206451" y="20066"/>
                  </a:lnTo>
                  <a:lnTo>
                    <a:pt x="206565" y="19939"/>
                  </a:lnTo>
                  <a:lnTo>
                    <a:pt x="206933" y="19558"/>
                  </a:lnTo>
                  <a:lnTo>
                    <a:pt x="205511" y="19558"/>
                  </a:lnTo>
                  <a:lnTo>
                    <a:pt x="205917" y="19050"/>
                  </a:lnTo>
                  <a:lnTo>
                    <a:pt x="204787" y="18427"/>
                  </a:lnTo>
                  <a:lnTo>
                    <a:pt x="204787" y="22225"/>
                  </a:lnTo>
                  <a:lnTo>
                    <a:pt x="204203" y="22567"/>
                  </a:lnTo>
                  <a:lnTo>
                    <a:pt x="204241" y="22225"/>
                  </a:lnTo>
                  <a:lnTo>
                    <a:pt x="204787" y="22225"/>
                  </a:lnTo>
                  <a:lnTo>
                    <a:pt x="204787" y="18427"/>
                  </a:lnTo>
                  <a:lnTo>
                    <a:pt x="204647" y="18351"/>
                  </a:lnTo>
                  <a:lnTo>
                    <a:pt x="204647" y="21971"/>
                  </a:lnTo>
                  <a:lnTo>
                    <a:pt x="204266" y="21971"/>
                  </a:lnTo>
                  <a:lnTo>
                    <a:pt x="204292" y="21717"/>
                  </a:lnTo>
                  <a:lnTo>
                    <a:pt x="204330" y="21348"/>
                  </a:lnTo>
                  <a:lnTo>
                    <a:pt x="204647" y="21971"/>
                  </a:lnTo>
                  <a:lnTo>
                    <a:pt x="204647" y="18351"/>
                  </a:lnTo>
                  <a:lnTo>
                    <a:pt x="204304" y="18161"/>
                  </a:lnTo>
                  <a:lnTo>
                    <a:pt x="204457" y="18161"/>
                  </a:lnTo>
                  <a:lnTo>
                    <a:pt x="204368" y="18034"/>
                  </a:lnTo>
                  <a:lnTo>
                    <a:pt x="204114" y="17653"/>
                  </a:lnTo>
                  <a:lnTo>
                    <a:pt x="204025" y="17526"/>
                  </a:lnTo>
                  <a:lnTo>
                    <a:pt x="203606" y="16891"/>
                  </a:lnTo>
                  <a:lnTo>
                    <a:pt x="203276" y="16637"/>
                  </a:lnTo>
                  <a:lnTo>
                    <a:pt x="202463" y="16002"/>
                  </a:lnTo>
                  <a:lnTo>
                    <a:pt x="202145" y="16637"/>
                  </a:lnTo>
                  <a:lnTo>
                    <a:pt x="201777" y="16256"/>
                  </a:lnTo>
                  <a:lnTo>
                    <a:pt x="201841" y="16002"/>
                  </a:lnTo>
                  <a:lnTo>
                    <a:pt x="201917" y="15875"/>
                  </a:lnTo>
                  <a:lnTo>
                    <a:pt x="202260" y="16002"/>
                  </a:lnTo>
                  <a:lnTo>
                    <a:pt x="202387" y="15494"/>
                  </a:lnTo>
                  <a:lnTo>
                    <a:pt x="202120" y="15621"/>
                  </a:lnTo>
                  <a:lnTo>
                    <a:pt x="201841" y="15621"/>
                  </a:lnTo>
                  <a:lnTo>
                    <a:pt x="201574" y="15875"/>
                  </a:lnTo>
                  <a:lnTo>
                    <a:pt x="201333" y="15621"/>
                  </a:lnTo>
                  <a:lnTo>
                    <a:pt x="201053" y="15621"/>
                  </a:lnTo>
                  <a:lnTo>
                    <a:pt x="200939" y="15494"/>
                  </a:lnTo>
                  <a:lnTo>
                    <a:pt x="201206" y="15494"/>
                  </a:lnTo>
                  <a:lnTo>
                    <a:pt x="201295" y="15621"/>
                  </a:lnTo>
                  <a:lnTo>
                    <a:pt x="201409" y="15494"/>
                  </a:lnTo>
                  <a:lnTo>
                    <a:pt x="201777" y="15240"/>
                  </a:lnTo>
                  <a:lnTo>
                    <a:pt x="200964" y="15240"/>
                  </a:lnTo>
                  <a:lnTo>
                    <a:pt x="200837" y="15240"/>
                  </a:lnTo>
                  <a:lnTo>
                    <a:pt x="200837" y="15379"/>
                  </a:lnTo>
                  <a:lnTo>
                    <a:pt x="200837" y="15240"/>
                  </a:lnTo>
                  <a:lnTo>
                    <a:pt x="200660" y="14986"/>
                  </a:lnTo>
                  <a:lnTo>
                    <a:pt x="201002" y="14986"/>
                  </a:lnTo>
                  <a:lnTo>
                    <a:pt x="201002" y="14859"/>
                  </a:lnTo>
                  <a:lnTo>
                    <a:pt x="200520" y="14478"/>
                  </a:lnTo>
                  <a:lnTo>
                    <a:pt x="200393" y="14351"/>
                  </a:lnTo>
                  <a:lnTo>
                    <a:pt x="200317" y="14605"/>
                  </a:lnTo>
                  <a:lnTo>
                    <a:pt x="200190" y="14986"/>
                  </a:lnTo>
                  <a:lnTo>
                    <a:pt x="199783" y="14986"/>
                  </a:lnTo>
                  <a:lnTo>
                    <a:pt x="199656" y="14859"/>
                  </a:lnTo>
                  <a:lnTo>
                    <a:pt x="199542" y="15240"/>
                  </a:lnTo>
                  <a:lnTo>
                    <a:pt x="199644" y="14859"/>
                  </a:lnTo>
                  <a:lnTo>
                    <a:pt x="199758" y="14605"/>
                  </a:lnTo>
                  <a:lnTo>
                    <a:pt x="199872" y="14097"/>
                  </a:lnTo>
                  <a:lnTo>
                    <a:pt x="197993" y="13335"/>
                  </a:lnTo>
                  <a:lnTo>
                    <a:pt x="197993" y="12827"/>
                  </a:lnTo>
                  <a:lnTo>
                    <a:pt x="197319" y="12827"/>
                  </a:lnTo>
                  <a:lnTo>
                    <a:pt x="196989" y="12446"/>
                  </a:lnTo>
                  <a:lnTo>
                    <a:pt x="196773" y="12319"/>
                  </a:lnTo>
                  <a:lnTo>
                    <a:pt x="196773" y="12446"/>
                  </a:lnTo>
                  <a:lnTo>
                    <a:pt x="196469" y="12827"/>
                  </a:lnTo>
                  <a:lnTo>
                    <a:pt x="196291" y="12827"/>
                  </a:lnTo>
                  <a:lnTo>
                    <a:pt x="196049" y="12446"/>
                  </a:lnTo>
                  <a:lnTo>
                    <a:pt x="196278" y="12446"/>
                  </a:lnTo>
                  <a:lnTo>
                    <a:pt x="197180" y="11684"/>
                  </a:lnTo>
                  <a:lnTo>
                    <a:pt x="195961" y="11557"/>
                  </a:lnTo>
                  <a:lnTo>
                    <a:pt x="196164" y="11303"/>
                  </a:lnTo>
                  <a:lnTo>
                    <a:pt x="195986" y="10922"/>
                  </a:lnTo>
                  <a:lnTo>
                    <a:pt x="195859" y="10668"/>
                  </a:lnTo>
                  <a:lnTo>
                    <a:pt x="195808" y="10541"/>
                  </a:lnTo>
                  <a:lnTo>
                    <a:pt x="195618" y="10287"/>
                  </a:lnTo>
                  <a:lnTo>
                    <a:pt x="195554" y="10541"/>
                  </a:lnTo>
                  <a:lnTo>
                    <a:pt x="195554" y="10033"/>
                  </a:lnTo>
                  <a:lnTo>
                    <a:pt x="195351" y="10033"/>
                  </a:lnTo>
                  <a:lnTo>
                    <a:pt x="195351" y="10541"/>
                  </a:lnTo>
                  <a:lnTo>
                    <a:pt x="195300" y="10668"/>
                  </a:lnTo>
                  <a:lnTo>
                    <a:pt x="195199" y="10922"/>
                  </a:lnTo>
                  <a:lnTo>
                    <a:pt x="195084" y="10668"/>
                  </a:lnTo>
                  <a:lnTo>
                    <a:pt x="195033" y="10541"/>
                  </a:lnTo>
                  <a:lnTo>
                    <a:pt x="195351" y="10541"/>
                  </a:lnTo>
                  <a:lnTo>
                    <a:pt x="195351" y="10033"/>
                  </a:lnTo>
                  <a:lnTo>
                    <a:pt x="195173" y="10033"/>
                  </a:lnTo>
                  <a:lnTo>
                    <a:pt x="194703" y="9906"/>
                  </a:lnTo>
                  <a:lnTo>
                    <a:pt x="194716" y="9652"/>
                  </a:lnTo>
                  <a:lnTo>
                    <a:pt x="194792" y="8509"/>
                  </a:lnTo>
                  <a:lnTo>
                    <a:pt x="194525" y="8255"/>
                  </a:lnTo>
                  <a:lnTo>
                    <a:pt x="194398" y="8128"/>
                  </a:lnTo>
                  <a:lnTo>
                    <a:pt x="194030" y="7874"/>
                  </a:lnTo>
                  <a:lnTo>
                    <a:pt x="193916" y="8128"/>
                  </a:lnTo>
                  <a:lnTo>
                    <a:pt x="193852" y="8255"/>
                  </a:lnTo>
                  <a:lnTo>
                    <a:pt x="193484" y="8128"/>
                  </a:lnTo>
                  <a:lnTo>
                    <a:pt x="193763" y="7620"/>
                  </a:lnTo>
                  <a:lnTo>
                    <a:pt x="194043" y="7112"/>
                  </a:lnTo>
                  <a:lnTo>
                    <a:pt x="193814" y="7112"/>
                  </a:lnTo>
                  <a:lnTo>
                    <a:pt x="193001" y="7620"/>
                  </a:lnTo>
                  <a:lnTo>
                    <a:pt x="193040" y="7112"/>
                  </a:lnTo>
                  <a:lnTo>
                    <a:pt x="193014" y="6858"/>
                  </a:lnTo>
                  <a:lnTo>
                    <a:pt x="192951" y="6451"/>
                  </a:lnTo>
                  <a:lnTo>
                    <a:pt x="192836" y="6096"/>
                  </a:lnTo>
                  <a:lnTo>
                    <a:pt x="192747" y="5969"/>
                  </a:lnTo>
                  <a:lnTo>
                    <a:pt x="192392" y="5461"/>
                  </a:lnTo>
                  <a:lnTo>
                    <a:pt x="191744" y="3683"/>
                  </a:lnTo>
                  <a:lnTo>
                    <a:pt x="191655" y="2667"/>
                  </a:lnTo>
                  <a:lnTo>
                    <a:pt x="192379" y="2159"/>
                  </a:lnTo>
                  <a:lnTo>
                    <a:pt x="192557" y="2032"/>
                  </a:lnTo>
                  <a:lnTo>
                    <a:pt x="192189" y="2159"/>
                  </a:lnTo>
                  <a:lnTo>
                    <a:pt x="192189" y="1905"/>
                  </a:lnTo>
                  <a:lnTo>
                    <a:pt x="191503" y="1905"/>
                  </a:lnTo>
                  <a:lnTo>
                    <a:pt x="191985" y="1397"/>
                  </a:lnTo>
                  <a:lnTo>
                    <a:pt x="192265" y="1270"/>
                  </a:lnTo>
                  <a:lnTo>
                    <a:pt x="191617" y="1016"/>
                  </a:lnTo>
                  <a:lnTo>
                    <a:pt x="192646" y="533"/>
                  </a:lnTo>
                  <a:lnTo>
                    <a:pt x="193078" y="698"/>
                  </a:lnTo>
                  <a:lnTo>
                    <a:pt x="192633" y="368"/>
                  </a:lnTo>
                  <a:lnTo>
                    <a:pt x="192633" y="495"/>
                  </a:lnTo>
                  <a:lnTo>
                    <a:pt x="192468" y="457"/>
                  </a:lnTo>
                  <a:lnTo>
                    <a:pt x="192595" y="508"/>
                  </a:lnTo>
                  <a:lnTo>
                    <a:pt x="192239" y="508"/>
                  </a:lnTo>
                  <a:lnTo>
                    <a:pt x="191858" y="254"/>
                  </a:lnTo>
                  <a:lnTo>
                    <a:pt x="191858" y="508"/>
                  </a:lnTo>
                  <a:lnTo>
                    <a:pt x="191719" y="381"/>
                  </a:lnTo>
                  <a:lnTo>
                    <a:pt x="191300" y="0"/>
                  </a:lnTo>
                  <a:lnTo>
                    <a:pt x="190525" y="254"/>
                  </a:lnTo>
                  <a:lnTo>
                    <a:pt x="190525" y="7112"/>
                  </a:lnTo>
                  <a:lnTo>
                    <a:pt x="189852" y="7112"/>
                  </a:lnTo>
                  <a:lnTo>
                    <a:pt x="189712" y="6985"/>
                  </a:lnTo>
                  <a:lnTo>
                    <a:pt x="190525" y="7112"/>
                  </a:lnTo>
                  <a:lnTo>
                    <a:pt x="190525" y="254"/>
                  </a:lnTo>
                  <a:lnTo>
                    <a:pt x="190119" y="381"/>
                  </a:lnTo>
                  <a:lnTo>
                    <a:pt x="189179" y="127"/>
                  </a:lnTo>
                  <a:lnTo>
                    <a:pt x="189877" y="762"/>
                  </a:lnTo>
                  <a:lnTo>
                    <a:pt x="187591" y="1270"/>
                  </a:lnTo>
                  <a:lnTo>
                    <a:pt x="188277" y="1905"/>
                  </a:lnTo>
                  <a:lnTo>
                    <a:pt x="188696" y="1905"/>
                  </a:lnTo>
                  <a:lnTo>
                    <a:pt x="188455" y="2057"/>
                  </a:lnTo>
                  <a:lnTo>
                    <a:pt x="188595" y="2159"/>
                  </a:lnTo>
                  <a:lnTo>
                    <a:pt x="188442" y="2070"/>
                  </a:lnTo>
                  <a:lnTo>
                    <a:pt x="188290" y="2159"/>
                  </a:lnTo>
                  <a:lnTo>
                    <a:pt x="189103" y="2667"/>
                  </a:lnTo>
                  <a:lnTo>
                    <a:pt x="188696" y="2667"/>
                  </a:lnTo>
                  <a:lnTo>
                    <a:pt x="188696" y="4318"/>
                  </a:lnTo>
                  <a:lnTo>
                    <a:pt x="188404" y="4953"/>
                  </a:lnTo>
                  <a:lnTo>
                    <a:pt x="188480" y="5461"/>
                  </a:lnTo>
                  <a:lnTo>
                    <a:pt x="188544" y="5969"/>
                  </a:lnTo>
                  <a:lnTo>
                    <a:pt x="189509" y="6096"/>
                  </a:lnTo>
                  <a:lnTo>
                    <a:pt x="189128" y="6451"/>
                  </a:lnTo>
                  <a:lnTo>
                    <a:pt x="188899" y="6858"/>
                  </a:lnTo>
                  <a:lnTo>
                    <a:pt x="189128" y="6451"/>
                  </a:lnTo>
                  <a:lnTo>
                    <a:pt x="188696" y="6858"/>
                  </a:lnTo>
                  <a:lnTo>
                    <a:pt x="190106" y="7874"/>
                  </a:lnTo>
                  <a:lnTo>
                    <a:pt x="190423" y="7874"/>
                  </a:lnTo>
                  <a:lnTo>
                    <a:pt x="189712" y="8509"/>
                  </a:lnTo>
                  <a:lnTo>
                    <a:pt x="189941" y="8509"/>
                  </a:lnTo>
                  <a:lnTo>
                    <a:pt x="190080" y="8763"/>
                  </a:lnTo>
                  <a:lnTo>
                    <a:pt x="189979" y="8890"/>
                  </a:lnTo>
                  <a:lnTo>
                    <a:pt x="189712" y="8890"/>
                  </a:lnTo>
                  <a:lnTo>
                    <a:pt x="189712" y="8509"/>
                  </a:lnTo>
                  <a:lnTo>
                    <a:pt x="189420" y="8763"/>
                  </a:lnTo>
                  <a:lnTo>
                    <a:pt x="189496" y="8890"/>
                  </a:lnTo>
                  <a:lnTo>
                    <a:pt x="189598" y="9105"/>
                  </a:lnTo>
                  <a:lnTo>
                    <a:pt x="189750" y="9067"/>
                  </a:lnTo>
                  <a:lnTo>
                    <a:pt x="189877" y="9017"/>
                  </a:lnTo>
                  <a:lnTo>
                    <a:pt x="190284" y="8890"/>
                  </a:lnTo>
                  <a:lnTo>
                    <a:pt x="190360" y="9144"/>
                  </a:lnTo>
                  <a:lnTo>
                    <a:pt x="190119" y="9525"/>
                  </a:lnTo>
                  <a:lnTo>
                    <a:pt x="189915" y="9652"/>
                  </a:lnTo>
                  <a:lnTo>
                    <a:pt x="189750" y="9525"/>
                  </a:lnTo>
                  <a:lnTo>
                    <a:pt x="189623" y="9906"/>
                  </a:lnTo>
                  <a:lnTo>
                    <a:pt x="189585" y="10033"/>
                  </a:lnTo>
                  <a:lnTo>
                    <a:pt x="190284" y="10287"/>
                  </a:lnTo>
                  <a:lnTo>
                    <a:pt x="190233" y="10033"/>
                  </a:lnTo>
                  <a:lnTo>
                    <a:pt x="191135" y="10922"/>
                  </a:lnTo>
                  <a:lnTo>
                    <a:pt x="191744" y="12319"/>
                  </a:lnTo>
                  <a:lnTo>
                    <a:pt x="193001" y="12827"/>
                  </a:lnTo>
                  <a:lnTo>
                    <a:pt x="193116" y="12573"/>
                  </a:lnTo>
                  <a:lnTo>
                    <a:pt x="193713" y="12827"/>
                  </a:lnTo>
                  <a:lnTo>
                    <a:pt x="194221" y="12827"/>
                  </a:lnTo>
                  <a:lnTo>
                    <a:pt x="193408" y="13335"/>
                  </a:lnTo>
                  <a:lnTo>
                    <a:pt x="194221" y="13843"/>
                  </a:lnTo>
                  <a:lnTo>
                    <a:pt x="194538" y="13843"/>
                  </a:lnTo>
                  <a:lnTo>
                    <a:pt x="194868" y="14097"/>
                  </a:lnTo>
                  <a:lnTo>
                    <a:pt x="194500" y="14097"/>
                  </a:lnTo>
                  <a:lnTo>
                    <a:pt x="194767" y="14605"/>
                  </a:lnTo>
                  <a:lnTo>
                    <a:pt x="194056" y="14605"/>
                  </a:lnTo>
                  <a:lnTo>
                    <a:pt x="194703" y="14859"/>
                  </a:lnTo>
                  <a:lnTo>
                    <a:pt x="195148" y="14986"/>
                  </a:lnTo>
                  <a:lnTo>
                    <a:pt x="194945" y="14859"/>
                  </a:lnTo>
                  <a:lnTo>
                    <a:pt x="196011" y="14605"/>
                  </a:lnTo>
                  <a:lnTo>
                    <a:pt x="195897" y="14859"/>
                  </a:lnTo>
                  <a:lnTo>
                    <a:pt x="195846" y="14986"/>
                  </a:lnTo>
                  <a:lnTo>
                    <a:pt x="196215" y="14859"/>
                  </a:lnTo>
                  <a:lnTo>
                    <a:pt x="196367" y="14744"/>
                  </a:lnTo>
                  <a:lnTo>
                    <a:pt x="196773" y="14986"/>
                  </a:lnTo>
                  <a:lnTo>
                    <a:pt x="196291" y="14986"/>
                  </a:lnTo>
                  <a:lnTo>
                    <a:pt x="196621" y="15621"/>
                  </a:lnTo>
                  <a:lnTo>
                    <a:pt x="196011" y="15621"/>
                  </a:lnTo>
                  <a:lnTo>
                    <a:pt x="196088" y="16256"/>
                  </a:lnTo>
                  <a:lnTo>
                    <a:pt x="196164" y="16891"/>
                  </a:lnTo>
                  <a:lnTo>
                    <a:pt x="197091" y="16344"/>
                  </a:lnTo>
                  <a:lnTo>
                    <a:pt x="196900" y="16256"/>
                  </a:lnTo>
                  <a:lnTo>
                    <a:pt x="197218" y="16256"/>
                  </a:lnTo>
                  <a:lnTo>
                    <a:pt x="197307" y="15875"/>
                  </a:lnTo>
                  <a:lnTo>
                    <a:pt x="197993" y="15875"/>
                  </a:lnTo>
                  <a:lnTo>
                    <a:pt x="198081" y="16002"/>
                  </a:lnTo>
                  <a:lnTo>
                    <a:pt x="198247" y="16256"/>
                  </a:lnTo>
                  <a:lnTo>
                    <a:pt x="198437" y="16256"/>
                  </a:lnTo>
                  <a:lnTo>
                    <a:pt x="198208" y="16637"/>
                  </a:lnTo>
                  <a:lnTo>
                    <a:pt x="197840" y="16637"/>
                  </a:lnTo>
                  <a:lnTo>
                    <a:pt x="197446" y="16484"/>
                  </a:lnTo>
                  <a:lnTo>
                    <a:pt x="197142" y="17272"/>
                  </a:lnTo>
                  <a:lnTo>
                    <a:pt x="198120" y="16789"/>
                  </a:lnTo>
                  <a:lnTo>
                    <a:pt x="197675" y="17526"/>
                  </a:lnTo>
                  <a:lnTo>
                    <a:pt x="198323" y="18034"/>
                  </a:lnTo>
                  <a:lnTo>
                    <a:pt x="198247" y="18415"/>
                  </a:lnTo>
                  <a:lnTo>
                    <a:pt x="198856" y="18034"/>
                  </a:lnTo>
                  <a:lnTo>
                    <a:pt x="198856" y="18415"/>
                  </a:lnTo>
                  <a:lnTo>
                    <a:pt x="199047" y="18415"/>
                  </a:lnTo>
                  <a:lnTo>
                    <a:pt x="199402" y="18161"/>
                  </a:lnTo>
                  <a:lnTo>
                    <a:pt x="199059" y="18034"/>
                  </a:lnTo>
                  <a:lnTo>
                    <a:pt x="199504" y="18161"/>
                  </a:lnTo>
                  <a:lnTo>
                    <a:pt x="199720" y="18034"/>
                  </a:lnTo>
                  <a:lnTo>
                    <a:pt x="200393" y="17653"/>
                  </a:lnTo>
                  <a:lnTo>
                    <a:pt x="200596" y="18161"/>
                  </a:lnTo>
                  <a:lnTo>
                    <a:pt x="200863" y="18161"/>
                  </a:lnTo>
                  <a:lnTo>
                    <a:pt x="200418" y="18415"/>
                  </a:lnTo>
                  <a:lnTo>
                    <a:pt x="200025" y="18415"/>
                  </a:lnTo>
                  <a:lnTo>
                    <a:pt x="199974" y="18669"/>
                  </a:lnTo>
                  <a:lnTo>
                    <a:pt x="200152" y="18669"/>
                  </a:lnTo>
                  <a:lnTo>
                    <a:pt x="200025" y="18796"/>
                  </a:lnTo>
                  <a:lnTo>
                    <a:pt x="200431" y="18669"/>
                  </a:lnTo>
                  <a:lnTo>
                    <a:pt x="200329" y="19050"/>
                  </a:lnTo>
                  <a:lnTo>
                    <a:pt x="200228" y="19177"/>
                  </a:lnTo>
                  <a:lnTo>
                    <a:pt x="199910" y="19558"/>
                  </a:lnTo>
                  <a:lnTo>
                    <a:pt x="199745" y="19939"/>
                  </a:lnTo>
                  <a:lnTo>
                    <a:pt x="200685" y="19558"/>
                  </a:lnTo>
                  <a:lnTo>
                    <a:pt x="200355" y="19939"/>
                  </a:lnTo>
                  <a:lnTo>
                    <a:pt x="200761" y="19939"/>
                  </a:lnTo>
                  <a:lnTo>
                    <a:pt x="200406" y="20193"/>
                  </a:lnTo>
                  <a:lnTo>
                    <a:pt x="200888" y="20193"/>
                  </a:lnTo>
                  <a:lnTo>
                    <a:pt x="200787" y="20574"/>
                  </a:lnTo>
                  <a:lnTo>
                    <a:pt x="201295" y="20574"/>
                  </a:lnTo>
                  <a:lnTo>
                    <a:pt x="201206" y="20066"/>
                  </a:lnTo>
                  <a:lnTo>
                    <a:pt x="202425" y="20193"/>
                  </a:lnTo>
                  <a:lnTo>
                    <a:pt x="201256" y="21209"/>
                  </a:lnTo>
                  <a:lnTo>
                    <a:pt x="201129" y="21209"/>
                  </a:lnTo>
                  <a:lnTo>
                    <a:pt x="200698" y="20955"/>
                  </a:lnTo>
                  <a:lnTo>
                    <a:pt x="200634" y="21209"/>
                  </a:lnTo>
                  <a:lnTo>
                    <a:pt x="200393" y="21209"/>
                  </a:lnTo>
                  <a:lnTo>
                    <a:pt x="200964" y="21463"/>
                  </a:lnTo>
                  <a:lnTo>
                    <a:pt x="200672" y="21717"/>
                  </a:lnTo>
                  <a:lnTo>
                    <a:pt x="201002" y="21717"/>
                  </a:lnTo>
                  <a:lnTo>
                    <a:pt x="201295" y="21615"/>
                  </a:lnTo>
                  <a:lnTo>
                    <a:pt x="201536" y="21717"/>
                  </a:lnTo>
                  <a:lnTo>
                    <a:pt x="201904" y="21882"/>
                  </a:lnTo>
                  <a:lnTo>
                    <a:pt x="201841" y="21717"/>
                  </a:lnTo>
                  <a:lnTo>
                    <a:pt x="201726" y="21463"/>
                  </a:lnTo>
                  <a:lnTo>
                    <a:pt x="202095" y="21336"/>
                  </a:lnTo>
                  <a:lnTo>
                    <a:pt x="202272" y="21717"/>
                  </a:lnTo>
                  <a:lnTo>
                    <a:pt x="202387" y="22225"/>
                  </a:lnTo>
                  <a:lnTo>
                    <a:pt x="203123" y="22606"/>
                  </a:lnTo>
                  <a:lnTo>
                    <a:pt x="202552" y="21717"/>
                  </a:lnTo>
                  <a:lnTo>
                    <a:pt x="202996" y="21717"/>
                  </a:lnTo>
                  <a:lnTo>
                    <a:pt x="203022" y="22225"/>
                  </a:lnTo>
                  <a:lnTo>
                    <a:pt x="203441" y="21717"/>
                  </a:lnTo>
                  <a:lnTo>
                    <a:pt x="203847" y="21717"/>
                  </a:lnTo>
                  <a:lnTo>
                    <a:pt x="203657" y="21971"/>
                  </a:lnTo>
                  <a:lnTo>
                    <a:pt x="203555" y="22098"/>
                  </a:lnTo>
                  <a:lnTo>
                    <a:pt x="203466" y="22225"/>
                  </a:lnTo>
                  <a:lnTo>
                    <a:pt x="203669" y="22225"/>
                  </a:lnTo>
                  <a:lnTo>
                    <a:pt x="203974" y="22606"/>
                  </a:lnTo>
                  <a:lnTo>
                    <a:pt x="204190" y="22733"/>
                  </a:lnTo>
                  <a:lnTo>
                    <a:pt x="204203" y="22606"/>
                  </a:lnTo>
                  <a:lnTo>
                    <a:pt x="204584" y="22606"/>
                  </a:lnTo>
                  <a:lnTo>
                    <a:pt x="204495" y="22733"/>
                  </a:lnTo>
                  <a:lnTo>
                    <a:pt x="204304" y="22987"/>
                  </a:lnTo>
                  <a:lnTo>
                    <a:pt x="204812" y="22987"/>
                  </a:lnTo>
                  <a:lnTo>
                    <a:pt x="205003" y="23241"/>
                  </a:lnTo>
                  <a:lnTo>
                    <a:pt x="205219" y="23368"/>
                  </a:lnTo>
                  <a:lnTo>
                    <a:pt x="205244" y="23241"/>
                  </a:lnTo>
                  <a:lnTo>
                    <a:pt x="205409" y="22987"/>
                  </a:lnTo>
                  <a:lnTo>
                    <a:pt x="205676" y="22733"/>
                  </a:lnTo>
                  <a:lnTo>
                    <a:pt x="206044" y="22987"/>
                  </a:lnTo>
                  <a:lnTo>
                    <a:pt x="206121" y="23368"/>
                  </a:lnTo>
                  <a:lnTo>
                    <a:pt x="206349" y="23368"/>
                  </a:lnTo>
                  <a:lnTo>
                    <a:pt x="205638" y="24003"/>
                  </a:lnTo>
                  <a:lnTo>
                    <a:pt x="205638" y="23507"/>
                  </a:lnTo>
                  <a:lnTo>
                    <a:pt x="205359" y="23622"/>
                  </a:lnTo>
                  <a:lnTo>
                    <a:pt x="205359" y="24130"/>
                  </a:lnTo>
                  <a:lnTo>
                    <a:pt x="204660" y="24130"/>
                  </a:lnTo>
                  <a:lnTo>
                    <a:pt x="206044" y="24384"/>
                  </a:lnTo>
                  <a:lnTo>
                    <a:pt x="205917" y="24130"/>
                  </a:lnTo>
                  <a:lnTo>
                    <a:pt x="206616" y="24003"/>
                  </a:lnTo>
                  <a:lnTo>
                    <a:pt x="206971" y="24003"/>
                  </a:lnTo>
                  <a:lnTo>
                    <a:pt x="207022" y="24130"/>
                  </a:lnTo>
                  <a:lnTo>
                    <a:pt x="207378" y="24130"/>
                  </a:lnTo>
                  <a:lnTo>
                    <a:pt x="206997" y="24765"/>
                  </a:lnTo>
                  <a:lnTo>
                    <a:pt x="206883" y="24968"/>
                  </a:lnTo>
                  <a:lnTo>
                    <a:pt x="207416" y="24892"/>
                  </a:lnTo>
                  <a:lnTo>
                    <a:pt x="207505" y="25527"/>
                  </a:lnTo>
                  <a:lnTo>
                    <a:pt x="207340" y="25654"/>
                  </a:lnTo>
                  <a:lnTo>
                    <a:pt x="207175" y="25781"/>
                  </a:lnTo>
                  <a:lnTo>
                    <a:pt x="207429" y="25781"/>
                  </a:lnTo>
                  <a:lnTo>
                    <a:pt x="207530" y="25908"/>
                  </a:lnTo>
                  <a:lnTo>
                    <a:pt x="207835" y="25908"/>
                  </a:lnTo>
                  <a:lnTo>
                    <a:pt x="208051" y="25781"/>
                  </a:lnTo>
                  <a:lnTo>
                    <a:pt x="208902" y="25781"/>
                  </a:lnTo>
                  <a:lnTo>
                    <a:pt x="208978" y="25908"/>
                  </a:lnTo>
                  <a:lnTo>
                    <a:pt x="209207" y="25908"/>
                  </a:lnTo>
                  <a:lnTo>
                    <a:pt x="209778" y="26162"/>
                  </a:lnTo>
                  <a:lnTo>
                    <a:pt x="209880" y="26543"/>
                  </a:lnTo>
                  <a:lnTo>
                    <a:pt x="209981" y="26924"/>
                  </a:lnTo>
                  <a:lnTo>
                    <a:pt x="210794" y="26670"/>
                  </a:lnTo>
                  <a:lnTo>
                    <a:pt x="210832" y="27305"/>
                  </a:lnTo>
                  <a:lnTo>
                    <a:pt x="210312" y="27305"/>
                  </a:lnTo>
                  <a:lnTo>
                    <a:pt x="211366" y="27559"/>
                  </a:lnTo>
                  <a:lnTo>
                    <a:pt x="210959" y="26797"/>
                  </a:lnTo>
                  <a:lnTo>
                    <a:pt x="210858" y="26657"/>
                  </a:lnTo>
                  <a:lnTo>
                    <a:pt x="211201" y="26543"/>
                  </a:lnTo>
                  <a:lnTo>
                    <a:pt x="210820" y="26543"/>
                  </a:lnTo>
                  <a:lnTo>
                    <a:pt x="210756" y="26416"/>
                  </a:lnTo>
                  <a:lnTo>
                    <a:pt x="212305" y="26543"/>
                  </a:lnTo>
                  <a:lnTo>
                    <a:pt x="211607" y="27178"/>
                  </a:lnTo>
                  <a:lnTo>
                    <a:pt x="211670" y="27305"/>
                  </a:lnTo>
                  <a:lnTo>
                    <a:pt x="211937" y="27305"/>
                  </a:lnTo>
                  <a:lnTo>
                    <a:pt x="212140" y="27178"/>
                  </a:lnTo>
                  <a:lnTo>
                    <a:pt x="212915" y="26797"/>
                  </a:lnTo>
                  <a:lnTo>
                    <a:pt x="212966" y="26924"/>
                  </a:lnTo>
                  <a:lnTo>
                    <a:pt x="213080" y="27178"/>
                  </a:lnTo>
                  <a:lnTo>
                    <a:pt x="213131" y="27305"/>
                  </a:lnTo>
                  <a:lnTo>
                    <a:pt x="213398" y="27305"/>
                  </a:lnTo>
                  <a:lnTo>
                    <a:pt x="212991" y="27559"/>
                  </a:lnTo>
                  <a:lnTo>
                    <a:pt x="212953" y="27686"/>
                  </a:lnTo>
                  <a:lnTo>
                    <a:pt x="212864" y="27559"/>
                  </a:lnTo>
                  <a:lnTo>
                    <a:pt x="212750" y="27305"/>
                  </a:lnTo>
                  <a:lnTo>
                    <a:pt x="212623" y="27559"/>
                  </a:lnTo>
                  <a:lnTo>
                    <a:pt x="212559" y="27686"/>
                  </a:lnTo>
                  <a:lnTo>
                    <a:pt x="212318" y="28194"/>
                  </a:lnTo>
                  <a:lnTo>
                    <a:pt x="212217" y="28321"/>
                  </a:lnTo>
                  <a:lnTo>
                    <a:pt x="213055" y="27889"/>
                  </a:lnTo>
                  <a:lnTo>
                    <a:pt x="213728" y="29083"/>
                  </a:lnTo>
                  <a:lnTo>
                    <a:pt x="213791" y="28956"/>
                  </a:lnTo>
                  <a:lnTo>
                    <a:pt x="213906" y="28702"/>
                  </a:lnTo>
                  <a:lnTo>
                    <a:pt x="213969" y="28575"/>
                  </a:lnTo>
                  <a:lnTo>
                    <a:pt x="214096" y="28321"/>
                  </a:lnTo>
                  <a:lnTo>
                    <a:pt x="214160" y="28194"/>
                  </a:lnTo>
                  <a:lnTo>
                    <a:pt x="214287" y="27940"/>
                  </a:lnTo>
                  <a:lnTo>
                    <a:pt x="214452" y="28194"/>
                  </a:lnTo>
                  <a:lnTo>
                    <a:pt x="214287" y="28194"/>
                  </a:lnTo>
                  <a:lnTo>
                    <a:pt x="214401" y="28575"/>
                  </a:lnTo>
                  <a:lnTo>
                    <a:pt x="214426" y="28702"/>
                  </a:lnTo>
                  <a:lnTo>
                    <a:pt x="214579" y="28956"/>
                  </a:lnTo>
                  <a:lnTo>
                    <a:pt x="214680" y="28575"/>
                  </a:lnTo>
                  <a:lnTo>
                    <a:pt x="214795" y="28194"/>
                  </a:lnTo>
                  <a:lnTo>
                    <a:pt x="214947" y="27686"/>
                  </a:lnTo>
                  <a:lnTo>
                    <a:pt x="215023" y="27432"/>
                  </a:lnTo>
                  <a:lnTo>
                    <a:pt x="215303" y="27686"/>
                  </a:lnTo>
                  <a:lnTo>
                    <a:pt x="215874" y="28321"/>
                  </a:lnTo>
                  <a:lnTo>
                    <a:pt x="216242" y="28321"/>
                  </a:lnTo>
                  <a:lnTo>
                    <a:pt x="216281" y="28575"/>
                  </a:lnTo>
                  <a:lnTo>
                    <a:pt x="217093" y="28575"/>
                  </a:lnTo>
                  <a:lnTo>
                    <a:pt x="217462" y="28321"/>
                  </a:lnTo>
                  <a:lnTo>
                    <a:pt x="217627" y="28194"/>
                  </a:lnTo>
                  <a:lnTo>
                    <a:pt x="217690" y="28321"/>
                  </a:lnTo>
                  <a:lnTo>
                    <a:pt x="217728" y="28448"/>
                  </a:lnTo>
                  <a:lnTo>
                    <a:pt x="217982" y="28321"/>
                  </a:lnTo>
                  <a:lnTo>
                    <a:pt x="218008" y="28575"/>
                  </a:lnTo>
                  <a:lnTo>
                    <a:pt x="218020" y="28702"/>
                  </a:lnTo>
                  <a:lnTo>
                    <a:pt x="217830" y="28702"/>
                  </a:lnTo>
                  <a:lnTo>
                    <a:pt x="217703" y="28702"/>
                  </a:lnTo>
                  <a:lnTo>
                    <a:pt x="217589" y="28956"/>
                  </a:lnTo>
                  <a:lnTo>
                    <a:pt x="217944" y="28854"/>
                  </a:lnTo>
                  <a:lnTo>
                    <a:pt x="218071" y="29083"/>
                  </a:lnTo>
                  <a:lnTo>
                    <a:pt x="218236" y="29337"/>
                  </a:lnTo>
                  <a:lnTo>
                    <a:pt x="218363" y="29337"/>
                  </a:lnTo>
                  <a:lnTo>
                    <a:pt x="218478" y="29591"/>
                  </a:lnTo>
                  <a:lnTo>
                    <a:pt x="218719" y="29387"/>
                  </a:lnTo>
                  <a:lnTo>
                    <a:pt x="218922" y="29591"/>
                  </a:lnTo>
                  <a:lnTo>
                    <a:pt x="219290" y="29337"/>
                  </a:lnTo>
                  <a:lnTo>
                    <a:pt x="219163" y="29718"/>
                  </a:lnTo>
                  <a:lnTo>
                    <a:pt x="219773" y="29718"/>
                  </a:lnTo>
                  <a:lnTo>
                    <a:pt x="219659" y="30099"/>
                  </a:lnTo>
                  <a:lnTo>
                    <a:pt x="219532" y="30480"/>
                  </a:lnTo>
                  <a:lnTo>
                    <a:pt x="219938" y="30353"/>
                  </a:lnTo>
                  <a:lnTo>
                    <a:pt x="219976" y="30099"/>
                  </a:lnTo>
                  <a:lnTo>
                    <a:pt x="220256" y="29857"/>
                  </a:lnTo>
                  <a:lnTo>
                    <a:pt x="220624" y="30099"/>
                  </a:lnTo>
                  <a:lnTo>
                    <a:pt x="220891" y="30099"/>
                  </a:lnTo>
                  <a:lnTo>
                    <a:pt x="221335" y="30480"/>
                  </a:lnTo>
                  <a:lnTo>
                    <a:pt x="221843" y="30480"/>
                  </a:lnTo>
                  <a:lnTo>
                    <a:pt x="222783" y="30162"/>
                  </a:lnTo>
                  <a:lnTo>
                    <a:pt x="222961" y="30238"/>
                  </a:lnTo>
                  <a:lnTo>
                    <a:pt x="223126" y="30099"/>
                  </a:lnTo>
                  <a:lnTo>
                    <a:pt x="223062" y="29972"/>
                  </a:lnTo>
                  <a:lnTo>
                    <a:pt x="223913" y="29743"/>
                  </a:lnTo>
                  <a:lnTo>
                    <a:pt x="223951" y="30099"/>
                  </a:lnTo>
                  <a:lnTo>
                    <a:pt x="224053" y="30734"/>
                  </a:lnTo>
                  <a:lnTo>
                    <a:pt x="224129" y="31115"/>
                  </a:lnTo>
                  <a:lnTo>
                    <a:pt x="224815" y="30353"/>
                  </a:lnTo>
                  <a:lnTo>
                    <a:pt x="224853" y="30480"/>
                  </a:lnTo>
                  <a:lnTo>
                    <a:pt x="225145" y="30480"/>
                  </a:lnTo>
                  <a:lnTo>
                    <a:pt x="224650" y="30734"/>
                  </a:lnTo>
                  <a:lnTo>
                    <a:pt x="224650" y="30861"/>
                  </a:lnTo>
                  <a:lnTo>
                    <a:pt x="224929" y="30861"/>
                  </a:lnTo>
                  <a:lnTo>
                    <a:pt x="225653" y="30480"/>
                  </a:lnTo>
                  <a:lnTo>
                    <a:pt x="225844" y="30353"/>
                  </a:lnTo>
                  <a:lnTo>
                    <a:pt x="226060" y="30226"/>
                  </a:lnTo>
                  <a:lnTo>
                    <a:pt x="226225" y="30353"/>
                  </a:lnTo>
                  <a:lnTo>
                    <a:pt x="226123" y="30187"/>
                  </a:lnTo>
                  <a:lnTo>
                    <a:pt x="226263" y="30099"/>
                  </a:lnTo>
                  <a:lnTo>
                    <a:pt x="226377" y="29972"/>
                  </a:lnTo>
                  <a:lnTo>
                    <a:pt x="227126" y="29083"/>
                  </a:lnTo>
                  <a:lnTo>
                    <a:pt x="227088" y="28956"/>
                  </a:lnTo>
                  <a:lnTo>
                    <a:pt x="227050" y="28829"/>
                  </a:lnTo>
                  <a:lnTo>
                    <a:pt x="227012" y="28702"/>
                  </a:lnTo>
                  <a:lnTo>
                    <a:pt x="227266" y="28702"/>
                  </a:lnTo>
                  <a:lnTo>
                    <a:pt x="227711" y="28448"/>
                  </a:lnTo>
                  <a:lnTo>
                    <a:pt x="227761" y="29083"/>
                  </a:lnTo>
                  <a:lnTo>
                    <a:pt x="227965" y="29083"/>
                  </a:lnTo>
                  <a:lnTo>
                    <a:pt x="227863" y="29210"/>
                  </a:lnTo>
                  <a:lnTo>
                    <a:pt x="227761" y="29337"/>
                  </a:lnTo>
                  <a:lnTo>
                    <a:pt x="227495" y="29718"/>
                  </a:lnTo>
                  <a:lnTo>
                    <a:pt x="227253" y="29337"/>
                  </a:lnTo>
                  <a:lnTo>
                    <a:pt x="227012" y="29718"/>
                  </a:lnTo>
                  <a:lnTo>
                    <a:pt x="226910" y="29972"/>
                  </a:lnTo>
                  <a:lnTo>
                    <a:pt x="226783" y="30353"/>
                  </a:lnTo>
                  <a:lnTo>
                    <a:pt x="226771" y="30480"/>
                  </a:lnTo>
                  <a:lnTo>
                    <a:pt x="226923" y="30353"/>
                  </a:lnTo>
                  <a:lnTo>
                    <a:pt x="226910" y="30480"/>
                  </a:lnTo>
                  <a:lnTo>
                    <a:pt x="227177" y="30480"/>
                  </a:lnTo>
                  <a:lnTo>
                    <a:pt x="227177" y="30861"/>
                  </a:lnTo>
                  <a:lnTo>
                    <a:pt x="227558" y="31115"/>
                  </a:lnTo>
                  <a:lnTo>
                    <a:pt x="228028" y="31496"/>
                  </a:lnTo>
                  <a:lnTo>
                    <a:pt x="228752" y="30861"/>
                  </a:lnTo>
                  <a:lnTo>
                    <a:pt x="228841" y="30734"/>
                  </a:lnTo>
                  <a:lnTo>
                    <a:pt x="229273" y="30099"/>
                  </a:lnTo>
                  <a:lnTo>
                    <a:pt x="229362" y="29972"/>
                  </a:lnTo>
                  <a:lnTo>
                    <a:pt x="229539" y="29718"/>
                  </a:lnTo>
                  <a:lnTo>
                    <a:pt x="230416" y="29718"/>
                  </a:lnTo>
                  <a:lnTo>
                    <a:pt x="230276" y="29972"/>
                  </a:lnTo>
                  <a:lnTo>
                    <a:pt x="230162" y="30734"/>
                  </a:lnTo>
                  <a:lnTo>
                    <a:pt x="230454" y="30861"/>
                  </a:lnTo>
                  <a:lnTo>
                    <a:pt x="230835" y="31115"/>
                  </a:lnTo>
                  <a:lnTo>
                    <a:pt x="230428" y="31115"/>
                  </a:lnTo>
                  <a:lnTo>
                    <a:pt x="230276" y="31115"/>
                  </a:lnTo>
                  <a:lnTo>
                    <a:pt x="230149" y="31115"/>
                  </a:lnTo>
                  <a:lnTo>
                    <a:pt x="230098" y="30861"/>
                  </a:lnTo>
                  <a:lnTo>
                    <a:pt x="230022" y="30480"/>
                  </a:lnTo>
                  <a:lnTo>
                    <a:pt x="229577" y="31115"/>
                  </a:lnTo>
                  <a:lnTo>
                    <a:pt x="229997" y="31115"/>
                  </a:lnTo>
                  <a:lnTo>
                    <a:pt x="229958" y="31254"/>
                  </a:lnTo>
                  <a:lnTo>
                    <a:pt x="230276" y="31165"/>
                  </a:lnTo>
                  <a:lnTo>
                    <a:pt x="230276" y="31369"/>
                  </a:lnTo>
                  <a:lnTo>
                    <a:pt x="230822" y="31369"/>
                  </a:lnTo>
                  <a:lnTo>
                    <a:pt x="231025" y="31242"/>
                  </a:lnTo>
                  <a:lnTo>
                    <a:pt x="231228" y="31369"/>
                  </a:lnTo>
                  <a:lnTo>
                    <a:pt x="231381" y="31369"/>
                  </a:lnTo>
                  <a:lnTo>
                    <a:pt x="231381" y="31496"/>
                  </a:lnTo>
                  <a:lnTo>
                    <a:pt x="231279" y="31750"/>
                  </a:lnTo>
                  <a:lnTo>
                    <a:pt x="230873" y="31496"/>
                  </a:lnTo>
                  <a:lnTo>
                    <a:pt x="231533" y="32258"/>
                  </a:lnTo>
                  <a:lnTo>
                    <a:pt x="231749" y="32512"/>
                  </a:lnTo>
                  <a:lnTo>
                    <a:pt x="231660" y="32258"/>
                  </a:lnTo>
                  <a:lnTo>
                    <a:pt x="231762" y="31750"/>
                  </a:lnTo>
                  <a:lnTo>
                    <a:pt x="231813" y="31496"/>
                  </a:lnTo>
                  <a:lnTo>
                    <a:pt x="231838" y="31369"/>
                  </a:lnTo>
                  <a:lnTo>
                    <a:pt x="232067" y="31369"/>
                  </a:lnTo>
                  <a:lnTo>
                    <a:pt x="232346" y="31115"/>
                  </a:lnTo>
                  <a:lnTo>
                    <a:pt x="231889" y="31115"/>
                  </a:lnTo>
                  <a:lnTo>
                    <a:pt x="231940" y="30861"/>
                  </a:lnTo>
                  <a:lnTo>
                    <a:pt x="232003" y="30480"/>
                  </a:lnTo>
                  <a:lnTo>
                    <a:pt x="232206" y="30861"/>
                  </a:lnTo>
                  <a:lnTo>
                    <a:pt x="232486" y="30988"/>
                  </a:lnTo>
                  <a:lnTo>
                    <a:pt x="232638" y="30861"/>
                  </a:lnTo>
                  <a:lnTo>
                    <a:pt x="235140" y="30861"/>
                  </a:lnTo>
                  <a:lnTo>
                    <a:pt x="235127" y="31750"/>
                  </a:lnTo>
                  <a:lnTo>
                    <a:pt x="235534" y="31750"/>
                  </a:lnTo>
                  <a:lnTo>
                    <a:pt x="235292" y="32550"/>
                  </a:lnTo>
                  <a:lnTo>
                    <a:pt x="235585" y="32016"/>
                  </a:lnTo>
                  <a:lnTo>
                    <a:pt x="235902" y="32219"/>
                  </a:lnTo>
                  <a:lnTo>
                    <a:pt x="235851" y="31750"/>
                  </a:lnTo>
                  <a:lnTo>
                    <a:pt x="236537" y="31750"/>
                  </a:lnTo>
                  <a:lnTo>
                    <a:pt x="236474" y="31496"/>
                  </a:lnTo>
                  <a:lnTo>
                    <a:pt x="235826" y="31496"/>
                  </a:lnTo>
                  <a:lnTo>
                    <a:pt x="235826" y="31369"/>
                  </a:lnTo>
                  <a:lnTo>
                    <a:pt x="236448" y="31369"/>
                  </a:lnTo>
                  <a:lnTo>
                    <a:pt x="236397" y="31115"/>
                  </a:lnTo>
                  <a:lnTo>
                    <a:pt x="235800" y="31115"/>
                  </a:lnTo>
                  <a:lnTo>
                    <a:pt x="235788" y="30924"/>
                  </a:lnTo>
                  <a:lnTo>
                    <a:pt x="235724" y="31115"/>
                  </a:lnTo>
                  <a:lnTo>
                    <a:pt x="235648" y="31369"/>
                  </a:lnTo>
                  <a:lnTo>
                    <a:pt x="235610" y="31496"/>
                  </a:lnTo>
                  <a:lnTo>
                    <a:pt x="235254" y="31496"/>
                  </a:lnTo>
                  <a:lnTo>
                    <a:pt x="235318" y="31369"/>
                  </a:lnTo>
                  <a:lnTo>
                    <a:pt x="235648" y="31369"/>
                  </a:lnTo>
                  <a:lnTo>
                    <a:pt x="235648" y="31115"/>
                  </a:lnTo>
                  <a:lnTo>
                    <a:pt x="235445" y="31115"/>
                  </a:lnTo>
                  <a:lnTo>
                    <a:pt x="235585" y="30861"/>
                  </a:lnTo>
                  <a:lnTo>
                    <a:pt x="235648" y="30734"/>
                  </a:lnTo>
                  <a:lnTo>
                    <a:pt x="235775" y="30480"/>
                  </a:lnTo>
                  <a:lnTo>
                    <a:pt x="235839" y="30353"/>
                  </a:lnTo>
                  <a:lnTo>
                    <a:pt x="236308" y="29438"/>
                  </a:lnTo>
                  <a:lnTo>
                    <a:pt x="236397" y="31115"/>
                  </a:lnTo>
                  <a:lnTo>
                    <a:pt x="236524" y="31369"/>
                  </a:lnTo>
                  <a:lnTo>
                    <a:pt x="236753" y="31369"/>
                  </a:lnTo>
                  <a:lnTo>
                    <a:pt x="236816" y="31496"/>
                  </a:lnTo>
                  <a:lnTo>
                    <a:pt x="236969" y="31750"/>
                  </a:lnTo>
                  <a:lnTo>
                    <a:pt x="237286" y="32131"/>
                  </a:lnTo>
                  <a:lnTo>
                    <a:pt x="237363" y="31750"/>
                  </a:lnTo>
                  <a:lnTo>
                    <a:pt x="237782" y="31750"/>
                  </a:lnTo>
                  <a:lnTo>
                    <a:pt x="237782" y="32131"/>
                  </a:lnTo>
                  <a:lnTo>
                    <a:pt x="238010" y="31750"/>
                  </a:lnTo>
                  <a:lnTo>
                    <a:pt x="238353" y="31750"/>
                  </a:lnTo>
                  <a:lnTo>
                    <a:pt x="238340" y="32131"/>
                  </a:lnTo>
                  <a:lnTo>
                    <a:pt x="238772" y="32258"/>
                  </a:lnTo>
                  <a:lnTo>
                    <a:pt x="239280" y="32258"/>
                  </a:lnTo>
                  <a:lnTo>
                    <a:pt x="239141" y="32131"/>
                  </a:lnTo>
                  <a:lnTo>
                    <a:pt x="239382" y="32131"/>
                  </a:lnTo>
                  <a:lnTo>
                    <a:pt x="239763" y="32258"/>
                  </a:lnTo>
                  <a:lnTo>
                    <a:pt x="239763" y="32131"/>
                  </a:lnTo>
                  <a:lnTo>
                    <a:pt x="239763" y="31750"/>
                  </a:lnTo>
                  <a:lnTo>
                    <a:pt x="240360" y="31750"/>
                  </a:lnTo>
                  <a:lnTo>
                    <a:pt x="240322" y="32131"/>
                  </a:lnTo>
                  <a:lnTo>
                    <a:pt x="240741" y="32131"/>
                  </a:lnTo>
                  <a:lnTo>
                    <a:pt x="240842" y="31750"/>
                  </a:lnTo>
                  <a:lnTo>
                    <a:pt x="241427" y="31750"/>
                  </a:lnTo>
                  <a:lnTo>
                    <a:pt x="241109" y="32258"/>
                  </a:lnTo>
                  <a:lnTo>
                    <a:pt x="241388" y="32512"/>
                  </a:lnTo>
                  <a:lnTo>
                    <a:pt x="241554" y="32512"/>
                  </a:lnTo>
                  <a:lnTo>
                    <a:pt x="241795" y="32893"/>
                  </a:lnTo>
                  <a:lnTo>
                    <a:pt x="241388" y="33147"/>
                  </a:lnTo>
                  <a:lnTo>
                    <a:pt x="242328" y="33274"/>
                  </a:lnTo>
                  <a:lnTo>
                    <a:pt x="242265" y="32766"/>
                  </a:lnTo>
                  <a:lnTo>
                    <a:pt x="242290" y="32512"/>
                  </a:lnTo>
                  <a:lnTo>
                    <a:pt x="241922" y="32766"/>
                  </a:lnTo>
                  <a:lnTo>
                    <a:pt x="241846" y="32131"/>
                  </a:lnTo>
                  <a:lnTo>
                    <a:pt x="242036" y="31750"/>
                  </a:lnTo>
                  <a:lnTo>
                    <a:pt x="243205" y="31750"/>
                  </a:lnTo>
                  <a:lnTo>
                    <a:pt x="243103" y="32131"/>
                  </a:lnTo>
                  <a:lnTo>
                    <a:pt x="243776" y="32131"/>
                  </a:lnTo>
                  <a:lnTo>
                    <a:pt x="243687" y="32258"/>
                  </a:lnTo>
                  <a:lnTo>
                    <a:pt x="243586" y="32397"/>
                  </a:lnTo>
                  <a:lnTo>
                    <a:pt x="243789" y="32512"/>
                  </a:lnTo>
                  <a:lnTo>
                    <a:pt x="244017" y="32512"/>
                  </a:lnTo>
                  <a:lnTo>
                    <a:pt x="245084" y="32512"/>
                  </a:lnTo>
                  <a:lnTo>
                    <a:pt x="245287" y="32766"/>
                  </a:lnTo>
                  <a:lnTo>
                    <a:pt x="245173" y="32258"/>
                  </a:lnTo>
                  <a:lnTo>
                    <a:pt x="245110" y="32131"/>
                  </a:lnTo>
                  <a:lnTo>
                    <a:pt x="244957" y="31813"/>
                  </a:lnTo>
                  <a:lnTo>
                    <a:pt x="244957" y="32258"/>
                  </a:lnTo>
                  <a:lnTo>
                    <a:pt x="244055" y="32258"/>
                  </a:lnTo>
                  <a:lnTo>
                    <a:pt x="244068" y="32131"/>
                  </a:lnTo>
                  <a:lnTo>
                    <a:pt x="244132" y="31750"/>
                  </a:lnTo>
                  <a:lnTo>
                    <a:pt x="244513" y="31750"/>
                  </a:lnTo>
                  <a:lnTo>
                    <a:pt x="244170" y="31508"/>
                  </a:lnTo>
                  <a:lnTo>
                    <a:pt x="244195" y="31369"/>
                  </a:lnTo>
                  <a:lnTo>
                    <a:pt x="244297" y="31496"/>
                  </a:lnTo>
                  <a:lnTo>
                    <a:pt x="244513" y="31750"/>
                  </a:lnTo>
                  <a:lnTo>
                    <a:pt x="244957" y="32258"/>
                  </a:lnTo>
                  <a:lnTo>
                    <a:pt x="244957" y="31813"/>
                  </a:lnTo>
                  <a:lnTo>
                    <a:pt x="244906" y="31369"/>
                  </a:lnTo>
                  <a:lnTo>
                    <a:pt x="244894" y="30861"/>
                  </a:lnTo>
                  <a:lnTo>
                    <a:pt x="244805" y="28702"/>
                  </a:lnTo>
                  <a:lnTo>
                    <a:pt x="245554" y="29337"/>
                  </a:lnTo>
                  <a:lnTo>
                    <a:pt x="245783" y="29591"/>
                  </a:lnTo>
                  <a:lnTo>
                    <a:pt x="245859" y="29718"/>
                  </a:lnTo>
                  <a:lnTo>
                    <a:pt x="246265" y="30353"/>
                  </a:lnTo>
                  <a:lnTo>
                    <a:pt x="246189" y="30480"/>
                  </a:lnTo>
                  <a:lnTo>
                    <a:pt x="245783" y="31115"/>
                  </a:lnTo>
                  <a:lnTo>
                    <a:pt x="245630" y="31115"/>
                  </a:lnTo>
                  <a:lnTo>
                    <a:pt x="244906" y="31115"/>
                  </a:lnTo>
                  <a:lnTo>
                    <a:pt x="244906" y="31369"/>
                  </a:lnTo>
                  <a:lnTo>
                    <a:pt x="245618" y="31369"/>
                  </a:lnTo>
                  <a:lnTo>
                    <a:pt x="245770" y="31369"/>
                  </a:lnTo>
                  <a:lnTo>
                    <a:pt x="245833" y="31496"/>
                  </a:lnTo>
                  <a:lnTo>
                    <a:pt x="244919" y="31496"/>
                  </a:lnTo>
                  <a:lnTo>
                    <a:pt x="244932" y="31750"/>
                  </a:lnTo>
                  <a:lnTo>
                    <a:pt x="245986" y="31750"/>
                  </a:lnTo>
                  <a:lnTo>
                    <a:pt x="246214" y="31750"/>
                  </a:lnTo>
                  <a:lnTo>
                    <a:pt x="246507" y="31750"/>
                  </a:lnTo>
                  <a:lnTo>
                    <a:pt x="247281" y="31750"/>
                  </a:lnTo>
                  <a:lnTo>
                    <a:pt x="246976" y="31496"/>
                  </a:lnTo>
                  <a:lnTo>
                    <a:pt x="246507" y="31496"/>
                  </a:lnTo>
                  <a:lnTo>
                    <a:pt x="246507" y="31369"/>
                  </a:lnTo>
                  <a:lnTo>
                    <a:pt x="246824" y="31369"/>
                  </a:lnTo>
                  <a:lnTo>
                    <a:pt x="246507" y="31115"/>
                  </a:lnTo>
                  <a:lnTo>
                    <a:pt x="246634" y="31115"/>
                  </a:lnTo>
                  <a:lnTo>
                    <a:pt x="247002" y="30861"/>
                  </a:lnTo>
                  <a:lnTo>
                    <a:pt x="247027" y="31115"/>
                  </a:lnTo>
                  <a:lnTo>
                    <a:pt x="246634" y="31115"/>
                  </a:lnTo>
                  <a:lnTo>
                    <a:pt x="246900" y="31369"/>
                  </a:lnTo>
                  <a:lnTo>
                    <a:pt x="247053" y="31369"/>
                  </a:lnTo>
                  <a:lnTo>
                    <a:pt x="247535" y="31369"/>
                  </a:lnTo>
                  <a:lnTo>
                    <a:pt x="247434" y="31115"/>
                  </a:lnTo>
                  <a:lnTo>
                    <a:pt x="247332" y="30861"/>
                  </a:lnTo>
                  <a:lnTo>
                    <a:pt x="247421" y="30353"/>
                  </a:lnTo>
                  <a:lnTo>
                    <a:pt x="247510" y="30099"/>
                  </a:lnTo>
                  <a:lnTo>
                    <a:pt x="247561" y="29972"/>
                  </a:lnTo>
                  <a:lnTo>
                    <a:pt x="247650" y="29718"/>
                  </a:lnTo>
                  <a:lnTo>
                    <a:pt x="247688" y="29591"/>
                  </a:lnTo>
                  <a:lnTo>
                    <a:pt x="248018" y="29337"/>
                  </a:lnTo>
                  <a:lnTo>
                    <a:pt x="248132" y="29718"/>
                  </a:lnTo>
                  <a:lnTo>
                    <a:pt x="247777" y="29718"/>
                  </a:lnTo>
                  <a:lnTo>
                    <a:pt x="250050" y="29972"/>
                  </a:lnTo>
                  <a:lnTo>
                    <a:pt x="250126" y="30099"/>
                  </a:lnTo>
                  <a:lnTo>
                    <a:pt x="250418" y="30099"/>
                  </a:lnTo>
                  <a:lnTo>
                    <a:pt x="250405" y="29972"/>
                  </a:lnTo>
                  <a:lnTo>
                    <a:pt x="250291" y="29337"/>
                  </a:lnTo>
                  <a:lnTo>
                    <a:pt x="250393" y="29083"/>
                  </a:lnTo>
                  <a:lnTo>
                    <a:pt x="250444" y="28956"/>
                  </a:lnTo>
                  <a:lnTo>
                    <a:pt x="250558" y="28702"/>
                  </a:lnTo>
                  <a:lnTo>
                    <a:pt x="250609" y="28575"/>
                  </a:lnTo>
                  <a:lnTo>
                    <a:pt x="251104" y="28575"/>
                  </a:lnTo>
                  <a:lnTo>
                    <a:pt x="251650" y="28575"/>
                  </a:lnTo>
                  <a:lnTo>
                    <a:pt x="253098" y="28575"/>
                  </a:lnTo>
                  <a:lnTo>
                    <a:pt x="252653" y="28321"/>
                  </a:lnTo>
                  <a:lnTo>
                    <a:pt x="252247" y="28321"/>
                  </a:lnTo>
                  <a:lnTo>
                    <a:pt x="251675" y="28448"/>
                  </a:lnTo>
                  <a:lnTo>
                    <a:pt x="252234" y="28321"/>
                  </a:lnTo>
                  <a:lnTo>
                    <a:pt x="252806" y="28194"/>
                  </a:lnTo>
                  <a:lnTo>
                    <a:pt x="252628" y="27686"/>
                  </a:lnTo>
                  <a:lnTo>
                    <a:pt x="252590" y="27559"/>
                  </a:lnTo>
                  <a:lnTo>
                    <a:pt x="252501" y="27305"/>
                  </a:lnTo>
                  <a:lnTo>
                    <a:pt x="252463" y="27178"/>
                  </a:lnTo>
                  <a:lnTo>
                    <a:pt x="252374" y="26924"/>
                  </a:lnTo>
                  <a:lnTo>
                    <a:pt x="252336" y="26708"/>
                  </a:lnTo>
                  <a:lnTo>
                    <a:pt x="252933" y="26924"/>
                  </a:lnTo>
                  <a:lnTo>
                    <a:pt x="253111" y="26924"/>
                  </a:lnTo>
                  <a:lnTo>
                    <a:pt x="253555" y="27305"/>
                  </a:lnTo>
                  <a:lnTo>
                    <a:pt x="253746" y="27305"/>
                  </a:lnTo>
                  <a:lnTo>
                    <a:pt x="253619" y="27686"/>
                  </a:lnTo>
                  <a:lnTo>
                    <a:pt x="253466" y="28194"/>
                  </a:lnTo>
                  <a:lnTo>
                    <a:pt x="253631" y="28321"/>
                  </a:lnTo>
                  <a:lnTo>
                    <a:pt x="252933" y="28321"/>
                  </a:lnTo>
                  <a:lnTo>
                    <a:pt x="253098" y="28575"/>
                  </a:lnTo>
                  <a:lnTo>
                    <a:pt x="253568" y="28575"/>
                  </a:lnTo>
                  <a:lnTo>
                    <a:pt x="253695" y="28448"/>
                  </a:lnTo>
                  <a:lnTo>
                    <a:pt x="253771" y="28575"/>
                  </a:lnTo>
                  <a:lnTo>
                    <a:pt x="253568" y="28575"/>
                  </a:lnTo>
                  <a:lnTo>
                    <a:pt x="253428" y="28702"/>
                  </a:lnTo>
                  <a:lnTo>
                    <a:pt x="253212" y="28702"/>
                  </a:lnTo>
                  <a:lnTo>
                    <a:pt x="253098" y="28575"/>
                  </a:lnTo>
                  <a:lnTo>
                    <a:pt x="252971" y="28702"/>
                  </a:lnTo>
                  <a:lnTo>
                    <a:pt x="252526" y="28829"/>
                  </a:lnTo>
                  <a:lnTo>
                    <a:pt x="252387" y="28702"/>
                  </a:lnTo>
                  <a:lnTo>
                    <a:pt x="252514" y="28841"/>
                  </a:lnTo>
                  <a:lnTo>
                    <a:pt x="252082" y="28956"/>
                  </a:lnTo>
                  <a:lnTo>
                    <a:pt x="252653" y="28956"/>
                  </a:lnTo>
                  <a:lnTo>
                    <a:pt x="252793" y="29083"/>
                  </a:lnTo>
                  <a:lnTo>
                    <a:pt x="253161" y="29083"/>
                  </a:lnTo>
                  <a:lnTo>
                    <a:pt x="253390" y="28956"/>
                  </a:lnTo>
                  <a:lnTo>
                    <a:pt x="254304" y="28460"/>
                  </a:lnTo>
                  <a:lnTo>
                    <a:pt x="255244" y="28702"/>
                  </a:lnTo>
                  <a:lnTo>
                    <a:pt x="255346" y="28575"/>
                  </a:lnTo>
                  <a:lnTo>
                    <a:pt x="255536" y="28321"/>
                  </a:lnTo>
                  <a:lnTo>
                    <a:pt x="255130" y="28194"/>
                  </a:lnTo>
                  <a:lnTo>
                    <a:pt x="254698" y="27686"/>
                  </a:lnTo>
                  <a:lnTo>
                    <a:pt x="255130" y="27686"/>
                  </a:lnTo>
                  <a:lnTo>
                    <a:pt x="255447" y="27559"/>
                  </a:lnTo>
                  <a:lnTo>
                    <a:pt x="254723" y="27305"/>
                  </a:lnTo>
                  <a:lnTo>
                    <a:pt x="255168" y="27305"/>
                  </a:lnTo>
                  <a:lnTo>
                    <a:pt x="255244" y="27178"/>
                  </a:lnTo>
                  <a:lnTo>
                    <a:pt x="255612" y="26416"/>
                  </a:lnTo>
                  <a:lnTo>
                    <a:pt x="256146" y="26543"/>
                  </a:lnTo>
                  <a:lnTo>
                    <a:pt x="256235" y="26797"/>
                  </a:lnTo>
                  <a:lnTo>
                    <a:pt x="256286" y="26924"/>
                  </a:lnTo>
                  <a:lnTo>
                    <a:pt x="256387" y="27178"/>
                  </a:lnTo>
                  <a:lnTo>
                    <a:pt x="256514" y="27305"/>
                  </a:lnTo>
                  <a:lnTo>
                    <a:pt x="256870" y="27559"/>
                  </a:lnTo>
                  <a:lnTo>
                    <a:pt x="256870" y="26924"/>
                  </a:lnTo>
                  <a:lnTo>
                    <a:pt x="256425" y="26543"/>
                  </a:lnTo>
                  <a:lnTo>
                    <a:pt x="256514" y="26416"/>
                  </a:lnTo>
                  <a:lnTo>
                    <a:pt x="256667" y="26162"/>
                  </a:lnTo>
                  <a:lnTo>
                    <a:pt x="256755" y="25908"/>
                  </a:lnTo>
                  <a:lnTo>
                    <a:pt x="256794" y="25781"/>
                  </a:lnTo>
                  <a:lnTo>
                    <a:pt x="257314" y="25781"/>
                  </a:lnTo>
                  <a:close/>
                </a:path>
                <a:path w="310514" h="327025">
                  <a:moveTo>
                    <a:pt x="257403" y="26543"/>
                  </a:moveTo>
                  <a:lnTo>
                    <a:pt x="257276" y="25971"/>
                  </a:lnTo>
                  <a:lnTo>
                    <a:pt x="257111" y="26212"/>
                  </a:lnTo>
                  <a:lnTo>
                    <a:pt x="256921" y="26492"/>
                  </a:lnTo>
                  <a:lnTo>
                    <a:pt x="257073" y="26898"/>
                  </a:lnTo>
                  <a:lnTo>
                    <a:pt x="257238" y="26657"/>
                  </a:lnTo>
                  <a:lnTo>
                    <a:pt x="257403" y="26543"/>
                  </a:lnTo>
                  <a:close/>
                </a:path>
                <a:path w="310514" h="327025">
                  <a:moveTo>
                    <a:pt x="257517" y="27711"/>
                  </a:moveTo>
                  <a:lnTo>
                    <a:pt x="257276" y="27266"/>
                  </a:lnTo>
                  <a:lnTo>
                    <a:pt x="257276" y="27673"/>
                  </a:lnTo>
                  <a:lnTo>
                    <a:pt x="257517" y="27711"/>
                  </a:lnTo>
                  <a:close/>
                </a:path>
                <a:path w="310514" h="327025">
                  <a:moveTo>
                    <a:pt x="257517" y="24993"/>
                  </a:moveTo>
                  <a:lnTo>
                    <a:pt x="257441" y="24587"/>
                  </a:lnTo>
                  <a:lnTo>
                    <a:pt x="257314" y="24866"/>
                  </a:lnTo>
                  <a:lnTo>
                    <a:pt x="257517" y="24993"/>
                  </a:lnTo>
                  <a:close/>
                </a:path>
                <a:path w="310514" h="327025">
                  <a:moveTo>
                    <a:pt x="257683" y="26416"/>
                  </a:moveTo>
                  <a:lnTo>
                    <a:pt x="257644" y="26174"/>
                  </a:lnTo>
                  <a:lnTo>
                    <a:pt x="257606" y="26377"/>
                  </a:lnTo>
                  <a:lnTo>
                    <a:pt x="257479" y="26492"/>
                  </a:lnTo>
                  <a:lnTo>
                    <a:pt x="257606" y="26416"/>
                  </a:lnTo>
                  <a:close/>
                </a:path>
                <a:path w="310514" h="327025">
                  <a:moveTo>
                    <a:pt x="258216" y="24714"/>
                  </a:moveTo>
                  <a:lnTo>
                    <a:pt x="258127" y="24218"/>
                  </a:lnTo>
                  <a:lnTo>
                    <a:pt x="258013" y="24955"/>
                  </a:lnTo>
                  <a:lnTo>
                    <a:pt x="258216" y="24714"/>
                  </a:lnTo>
                  <a:close/>
                </a:path>
                <a:path w="310514" h="327025">
                  <a:moveTo>
                    <a:pt x="259105" y="24714"/>
                  </a:moveTo>
                  <a:lnTo>
                    <a:pt x="258940" y="24714"/>
                  </a:lnTo>
                  <a:lnTo>
                    <a:pt x="258457" y="24345"/>
                  </a:lnTo>
                  <a:lnTo>
                    <a:pt x="258292" y="24587"/>
                  </a:lnTo>
                  <a:lnTo>
                    <a:pt x="258292" y="24752"/>
                  </a:lnTo>
                  <a:lnTo>
                    <a:pt x="258330" y="24917"/>
                  </a:lnTo>
                  <a:lnTo>
                    <a:pt x="259029" y="24752"/>
                  </a:lnTo>
                  <a:close/>
                </a:path>
                <a:path w="310514" h="327025">
                  <a:moveTo>
                    <a:pt x="259638" y="24180"/>
                  </a:moveTo>
                  <a:lnTo>
                    <a:pt x="259511" y="24104"/>
                  </a:lnTo>
                  <a:lnTo>
                    <a:pt x="259308" y="23977"/>
                  </a:lnTo>
                  <a:lnTo>
                    <a:pt x="259435" y="24104"/>
                  </a:lnTo>
                  <a:lnTo>
                    <a:pt x="259638" y="24180"/>
                  </a:lnTo>
                  <a:close/>
                </a:path>
                <a:path w="310514" h="327025">
                  <a:moveTo>
                    <a:pt x="260007" y="26822"/>
                  </a:moveTo>
                  <a:lnTo>
                    <a:pt x="259918" y="26619"/>
                  </a:lnTo>
                  <a:lnTo>
                    <a:pt x="259715" y="26695"/>
                  </a:lnTo>
                  <a:lnTo>
                    <a:pt x="259638" y="26949"/>
                  </a:lnTo>
                  <a:lnTo>
                    <a:pt x="259880" y="26949"/>
                  </a:lnTo>
                  <a:lnTo>
                    <a:pt x="260007" y="26822"/>
                  </a:lnTo>
                  <a:close/>
                </a:path>
                <a:path w="310514" h="327025">
                  <a:moveTo>
                    <a:pt x="260527" y="22923"/>
                  </a:moveTo>
                  <a:lnTo>
                    <a:pt x="260159" y="22834"/>
                  </a:lnTo>
                  <a:lnTo>
                    <a:pt x="260248" y="22631"/>
                  </a:lnTo>
                  <a:lnTo>
                    <a:pt x="260045" y="22758"/>
                  </a:lnTo>
                  <a:lnTo>
                    <a:pt x="259880" y="23329"/>
                  </a:lnTo>
                  <a:lnTo>
                    <a:pt x="260007" y="23126"/>
                  </a:lnTo>
                  <a:lnTo>
                    <a:pt x="260210" y="23126"/>
                  </a:lnTo>
                  <a:lnTo>
                    <a:pt x="260527" y="23241"/>
                  </a:lnTo>
                  <a:lnTo>
                    <a:pt x="260527" y="22923"/>
                  </a:lnTo>
                  <a:close/>
                </a:path>
                <a:path w="310514" h="327025">
                  <a:moveTo>
                    <a:pt x="260654" y="24180"/>
                  </a:moveTo>
                  <a:lnTo>
                    <a:pt x="260616" y="23812"/>
                  </a:lnTo>
                  <a:lnTo>
                    <a:pt x="260413" y="23901"/>
                  </a:lnTo>
                  <a:lnTo>
                    <a:pt x="260324" y="24142"/>
                  </a:lnTo>
                  <a:lnTo>
                    <a:pt x="260045" y="24257"/>
                  </a:lnTo>
                  <a:lnTo>
                    <a:pt x="260451" y="24257"/>
                  </a:lnTo>
                  <a:lnTo>
                    <a:pt x="260654" y="24180"/>
                  </a:lnTo>
                  <a:close/>
                </a:path>
                <a:path w="310514" h="327025">
                  <a:moveTo>
                    <a:pt x="260934" y="24015"/>
                  </a:moveTo>
                  <a:lnTo>
                    <a:pt x="260731" y="24142"/>
                  </a:lnTo>
                  <a:lnTo>
                    <a:pt x="260616" y="24307"/>
                  </a:lnTo>
                  <a:lnTo>
                    <a:pt x="260896" y="24307"/>
                  </a:lnTo>
                  <a:lnTo>
                    <a:pt x="260934" y="24180"/>
                  </a:lnTo>
                  <a:lnTo>
                    <a:pt x="260934" y="24015"/>
                  </a:lnTo>
                  <a:close/>
                </a:path>
                <a:path w="310514" h="327025">
                  <a:moveTo>
                    <a:pt x="261264" y="22479"/>
                  </a:moveTo>
                  <a:lnTo>
                    <a:pt x="261175" y="23126"/>
                  </a:lnTo>
                  <a:lnTo>
                    <a:pt x="261264" y="22885"/>
                  </a:lnTo>
                  <a:lnTo>
                    <a:pt x="261264" y="22479"/>
                  </a:lnTo>
                  <a:close/>
                </a:path>
                <a:path w="310514" h="327025">
                  <a:moveTo>
                    <a:pt x="261747" y="25361"/>
                  </a:moveTo>
                  <a:lnTo>
                    <a:pt x="261581" y="25158"/>
                  </a:lnTo>
                  <a:lnTo>
                    <a:pt x="261581" y="24955"/>
                  </a:lnTo>
                  <a:lnTo>
                    <a:pt x="261137" y="25323"/>
                  </a:lnTo>
                  <a:lnTo>
                    <a:pt x="261505" y="25603"/>
                  </a:lnTo>
                  <a:lnTo>
                    <a:pt x="261429" y="25400"/>
                  </a:lnTo>
                  <a:lnTo>
                    <a:pt x="261747" y="25361"/>
                  </a:lnTo>
                  <a:close/>
                </a:path>
                <a:path w="310514" h="327025">
                  <a:moveTo>
                    <a:pt x="261874" y="23533"/>
                  </a:moveTo>
                  <a:lnTo>
                    <a:pt x="261708" y="23571"/>
                  </a:lnTo>
                  <a:lnTo>
                    <a:pt x="261581" y="23609"/>
                  </a:lnTo>
                  <a:lnTo>
                    <a:pt x="261874" y="23533"/>
                  </a:lnTo>
                  <a:close/>
                </a:path>
                <a:path w="310514" h="327025">
                  <a:moveTo>
                    <a:pt x="261988" y="23495"/>
                  </a:moveTo>
                  <a:lnTo>
                    <a:pt x="261950" y="23368"/>
                  </a:lnTo>
                  <a:lnTo>
                    <a:pt x="261785" y="23164"/>
                  </a:lnTo>
                  <a:lnTo>
                    <a:pt x="261581" y="23164"/>
                  </a:lnTo>
                  <a:lnTo>
                    <a:pt x="261874" y="23533"/>
                  </a:lnTo>
                  <a:close/>
                </a:path>
                <a:path w="310514" h="327025">
                  <a:moveTo>
                    <a:pt x="262356" y="23901"/>
                  </a:moveTo>
                  <a:lnTo>
                    <a:pt x="262280" y="24053"/>
                  </a:lnTo>
                  <a:lnTo>
                    <a:pt x="262356" y="23901"/>
                  </a:lnTo>
                  <a:close/>
                </a:path>
                <a:path w="310514" h="327025">
                  <a:moveTo>
                    <a:pt x="262763" y="23850"/>
                  </a:moveTo>
                  <a:lnTo>
                    <a:pt x="262559" y="23609"/>
                  </a:lnTo>
                  <a:lnTo>
                    <a:pt x="262597" y="23444"/>
                  </a:lnTo>
                  <a:lnTo>
                    <a:pt x="262394" y="23901"/>
                  </a:lnTo>
                  <a:lnTo>
                    <a:pt x="262763" y="23850"/>
                  </a:lnTo>
                  <a:close/>
                </a:path>
                <a:path w="310514" h="327025">
                  <a:moveTo>
                    <a:pt x="262851" y="22720"/>
                  </a:moveTo>
                  <a:lnTo>
                    <a:pt x="262686" y="22631"/>
                  </a:lnTo>
                  <a:lnTo>
                    <a:pt x="262483" y="22631"/>
                  </a:lnTo>
                  <a:lnTo>
                    <a:pt x="262356" y="22428"/>
                  </a:lnTo>
                  <a:lnTo>
                    <a:pt x="262394" y="22593"/>
                  </a:lnTo>
                  <a:lnTo>
                    <a:pt x="262597" y="22758"/>
                  </a:lnTo>
                  <a:lnTo>
                    <a:pt x="262712" y="22948"/>
                  </a:lnTo>
                  <a:lnTo>
                    <a:pt x="262521" y="23291"/>
                  </a:lnTo>
                  <a:lnTo>
                    <a:pt x="262801" y="23202"/>
                  </a:lnTo>
                  <a:lnTo>
                    <a:pt x="262724" y="22961"/>
                  </a:lnTo>
                  <a:lnTo>
                    <a:pt x="262851" y="22720"/>
                  </a:lnTo>
                  <a:close/>
                </a:path>
                <a:path w="310514" h="327025">
                  <a:moveTo>
                    <a:pt x="264223" y="22428"/>
                  </a:moveTo>
                  <a:lnTo>
                    <a:pt x="264147" y="22593"/>
                  </a:lnTo>
                  <a:lnTo>
                    <a:pt x="264223" y="22428"/>
                  </a:lnTo>
                  <a:close/>
                </a:path>
                <a:path w="310514" h="327025">
                  <a:moveTo>
                    <a:pt x="264312" y="21666"/>
                  </a:moveTo>
                  <a:lnTo>
                    <a:pt x="264185" y="21539"/>
                  </a:lnTo>
                  <a:lnTo>
                    <a:pt x="263944" y="21615"/>
                  </a:lnTo>
                  <a:lnTo>
                    <a:pt x="263982" y="21463"/>
                  </a:lnTo>
                  <a:lnTo>
                    <a:pt x="263779" y="21704"/>
                  </a:lnTo>
                  <a:lnTo>
                    <a:pt x="263906" y="21818"/>
                  </a:lnTo>
                  <a:lnTo>
                    <a:pt x="264185" y="22021"/>
                  </a:lnTo>
                  <a:lnTo>
                    <a:pt x="264312" y="21666"/>
                  </a:lnTo>
                  <a:close/>
                </a:path>
                <a:path w="310514" h="327025">
                  <a:moveTo>
                    <a:pt x="264426" y="22110"/>
                  </a:moveTo>
                  <a:lnTo>
                    <a:pt x="264223" y="22428"/>
                  </a:lnTo>
                  <a:lnTo>
                    <a:pt x="264312" y="22555"/>
                  </a:lnTo>
                  <a:lnTo>
                    <a:pt x="264426" y="22758"/>
                  </a:lnTo>
                  <a:lnTo>
                    <a:pt x="264350" y="22313"/>
                  </a:lnTo>
                  <a:lnTo>
                    <a:pt x="264426" y="22517"/>
                  </a:lnTo>
                  <a:lnTo>
                    <a:pt x="264388" y="22313"/>
                  </a:lnTo>
                  <a:lnTo>
                    <a:pt x="264426" y="22110"/>
                  </a:lnTo>
                  <a:close/>
                </a:path>
                <a:path w="310514" h="327025">
                  <a:moveTo>
                    <a:pt x="264680" y="22631"/>
                  </a:moveTo>
                  <a:lnTo>
                    <a:pt x="264350" y="23406"/>
                  </a:lnTo>
                  <a:lnTo>
                    <a:pt x="264680" y="22631"/>
                  </a:lnTo>
                  <a:close/>
                </a:path>
                <a:path w="310514" h="327025">
                  <a:moveTo>
                    <a:pt x="265087" y="21501"/>
                  </a:moveTo>
                  <a:lnTo>
                    <a:pt x="264960" y="21501"/>
                  </a:lnTo>
                  <a:lnTo>
                    <a:pt x="264795" y="21539"/>
                  </a:lnTo>
                  <a:lnTo>
                    <a:pt x="264909" y="21666"/>
                  </a:lnTo>
                  <a:lnTo>
                    <a:pt x="265087" y="21501"/>
                  </a:lnTo>
                  <a:close/>
                </a:path>
                <a:path w="310514" h="327025">
                  <a:moveTo>
                    <a:pt x="265201" y="21336"/>
                  </a:moveTo>
                  <a:lnTo>
                    <a:pt x="264795" y="21297"/>
                  </a:lnTo>
                  <a:lnTo>
                    <a:pt x="265036" y="21463"/>
                  </a:lnTo>
                  <a:lnTo>
                    <a:pt x="265201" y="21336"/>
                  </a:lnTo>
                  <a:close/>
                </a:path>
                <a:path w="310514" h="327025">
                  <a:moveTo>
                    <a:pt x="265404" y="22225"/>
                  </a:moveTo>
                  <a:lnTo>
                    <a:pt x="265087" y="21818"/>
                  </a:lnTo>
                  <a:lnTo>
                    <a:pt x="264629" y="22148"/>
                  </a:lnTo>
                  <a:lnTo>
                    <a:pt x="264883" y="22225"/>
                  </a:lnTo>
                  <a:lnTo>
                    <a:pt x="265087" y="22225"/>
                  </a:lnTo>
                  <a:lnTo>
                    <a:pt x="264922" y="22555"/>
                  </a:lnTo>
                  <a:lnTo>
                    <a:pt x="265404" y="22225"/>
                  </a:lnTo>
                  <a:close/>
                </a:path>
                <a:path w="310514" h="327025">
                  <a:moveTo>
                    <a:pt x="267119" y="22923"/>
                  </a:moveTo>
                  <a:lnTo>
                    <a:pt x="266661" y="22961"/>
                  </a:lnTo>
                  <a:lnTo>
                    <a:pt x="266788" y="23164"/>
                  </a:lnTo>
                  <a:lnTo>
                    <a:pt x="267068" y="23241"/>
                  </a:lnTo>
                  <a:lnTo>
                    <a:pt x="267119" y="22923"/>
                  </a:lnTo>
                  <a:close/>
                </a:path>
                <a:path w="310514" h="327025">
                  <a:moveTo>
                    <a:pt x="268414" y="21374"/>
                  </a:moveTo>
                  <a:lnTo>
                    <a:pt x="268376" y="21209"/>
                  </a:lnTo>
                  <a:lnTo>
                    <a:pt x="268287" y="21742"/>
                  </a:lnTo>
                  <a:lnTo>
                    <a:pt x="268414" y="21374"/>
                  </a:lnTo>
                  <a:close/>
                </a:path>
                <a:path w="310514" h="327025">
                  <a:moveTo>
                    <a:pt x="270040" y="19380"/>
                  </a:moveTo>
                  <a:lnTo>
                    <a:pt x="269748" y="19062"/>
                  </a:lnTo>
                  <a:lnTo>
                    <a:pt x="269595" y="19177"/>
                  </a:lnTo>
                  <a:lnTo>
                    <a:pt x="269951" y="19507"/>
                  </a:lnTo>
                  <a:lnTo>
                    <a:pt x="270040" y="19380"/>
                  </a:lnTo>
                  <a:close/>
                </a:path>
                <a:path w="310514" h="327025">
                  <a:moveTo>
                    <a:pt x="306489" y="326682"/>
                  </a:moveTo>
                  <a:lnTo>
                    <a:pt x="306362" y="326644"/>
                  </a:lnTo>
                  <a:lnTo>
                    <a:pt x="306400" y="326847"/>
                  </a:lnTo>
                  <a:lnTo>
                    <a:pt x="306489" y="326682"/>
                  </a:lnTo>
                  <a:close/>
                </a:path>
                <a:path w="310514" h="327025">
                  <a:moveTo>
                    <a:pt x="306527" y="325958"/>
                  </a:moveTo>
                  <a:lnTo>
                    <a:pt x="306400" y="325831"/>
                  </a:lnTo>
                  <a:lnTo>
                    <a:pt x="306158" y="325869"/>
                  </a:lnTo>
                  <a:lnTo>
                    <a:pt x="305993" y="325996"/>
                  </a:lnTo>
                  <a:lnTo>
                    <a:pt x="306120" y="326110"/>
                  </a:lnTo>
                  <a:lnTo>
                    <a:pt x="306400" y="326275"/>
                  </a:lnTo>
                  <a:lnTo>
                    <a:pt x="306527" y="325958"/>
                  </a:lnTo>
                  <a:close/>
                </a:path>
                <a:path w="310514" h="327025">
                  <a:moveTo>
                    <a:pt x="307213" y="325793"/>
                  </a:moveTo>
                  <a:lnTo>
                    <a:pt x="306971" y="325831"/>
                  </a:lnTo>
                  <a:lnTo>
                    <a:pt x="307060" y="325970"/>
                  </a:lnTo>
                  <a:lnTo>
                    <a:pt x="307213" y="325793"/>
                  </a:lnTo>
                  <a:close/>
                </a:path>
                <a:path w="310514" h="327025">
                  <a:moveTo>
                    <a:pt x="310261" y="325831"/>
                  </a:moveTo>
                  <a:lnTo>
                    <a:pt x="310184" y="325666"/>
                  </a:lnTo>
                  <a:lnTo>
                    <a:pt x="310146" y="326199"/>
                  </a:lnTo>
                  <a:lnTo>
                    <a:pt x="310261" y="325831"/>
                  </a:lnTo>
                  <a:close/>
                </a:path>
              </a:pathLst>
            </a:custGeom>
            <a:solidFill>
              <a:srgbClr val="3F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79067" y="9281972"/>
              <a:ext cx="315595" cy="109220"/>
            </a:xfrm>
            <a:custGeom>
              <a:avLst/>
              <a:gdLst/>
              <a:ahLst/>
              <a:cxnLst/>
              <a:rect l="l" t="t" r="r" b="b"/>
              <a:pathLst>
                <a:path w="315594" h="109220">
                  <a:moveTo>
                    <a:pt x="1333" y="990"/>
                  </a:moveTo>
                  <a:lnTo>
                    <a:pt x="1257" y="609"/>
                  </a:lnTo>
                  <a:lnTo>
                    <a:pt x="812" y="990"/>
                  </a:lnTo>
                  <a:lnTo>
                    <a:pt x="1333" y="990"/>
                  </a:lnTo>
                  <a:close/>
                </a:path>
                <a:path w="315594" h="109220">
                  <a:moveTo>
                    <a:pt x="1905" y="317"/>
                  </a:moveTo>
                  <a:lnTo>
                    <a:pt x="1828" y="0"/>
                  </a:lnTo>
                  <a:lnTo>
                    <a:pt x="1790" y="368"/>
                  </a:lnTo>
                  <a:close/>
                </a:path>
                <a:path w="315594" h="109220">
                  <a:moveTo>
                    <a:pt x="3302" y="2895"/>
                  </a:moveTo>
                  <a:lnTo>
                    <a:pt x="3251" y="2641"/>
                  </a:lnTo>
                  <a:lnTo>
                    <a:pt x="3098" y="2006"/>
                  </a:lnTo>
                  <a:lnTo>
                    <a:pt x="3035" y="1752"/>
                  </a:lnTo>
                  <a:lnTo>
                    <a:pt x="2946" y="1371"/>
                  </a:lnTo>
                  <a:lnTo>
                    <a:pt x="2565" y="1371"/>
                  </a:lnTo>
                  <a:lnTo>
                    <a:pt x="2311" y="1752"/>
                  </a:lnTo>
                  <a:lnTo>
                    <a:pt x="2197" y="2006"/>
                  </a:lnTo>
                  <a:lnTo>
                    <a:pt x="2133" y="1752"/>
                  </a:lnTo>
                  <a:lnTo>
                    <a:pt x="2044" y="1371"/>
                  </a:lnTo>
                  <a:lnTo>
                    <a:pt x="1955" y="990"/>
                  </a:lnTo>
                  <a:lnTo>
                    <a:pt x="1549" y="1371"/>
                  </a:lnTo>
                  <a:lnTo>
                    <a:pt x="1397" y="1371"/>
                  </a:lnTo>
                  <a:lnTo>
                    <a:pt x="1346" y="990"/>
                  </a:lnTo>
                  <a:lnTo>
                    <a:pt x="609" y="1371"/>
                  </a:lnTo>
                  <a:lnTo>
                    <a:pt x="355" y="1371"/>
                  </a:lnTo>
                  <a:lnTo>
                    <a:pt x="241" y="2895"/>
                  </a:lnTo>
                  <a:lnTo>
                    <a:pt x="647" y="2895"/>
                  </a:lnTo>
                  <a:lnTo>
                    <a:pt x="3302" y="2895"/>
                  </a:lnTo>
                  <a:close/>
                </a:path>
                <a:path w="315594" h="109220">
                  <a:moveTo>
                    <a:pt x="3632" y="7213"/>
                  </a:moveTo>
                  <a:lnTo>
                    <a:pt x="3454" y="7213"/>
                  </a:lnTo>
                  <a:lnTo>
                    <a:pt x="3632" y="7213"/>
                  </a:lnTo>
                  <a:close/>
                </a:path>
                <a:path w="315594" h="109220">
                  <a:moveTo>
                    <a:pt x="5029" y="7975"/>
                  </a:moveTo>
                  <a:lnTo>
                    <a:pt x="4940" y="7594"/>
                  </a:lnTo>
                  <a:lnTo>
                    <a:pt x="4800" y="7975"/>
                  </a:lnTo>
                  <a:lnTo>
                    <a:pt x="5029" y="7975"/>
                  </a:lnTo>
                  <a:close/>
                </a:path>
                <a:path w="315594" h="109220">
                  <a:moveTo>
                    <a:pt x="11988" y="11150"/>
                  </a:moveTo>
                  <a:lnTo>
                    <a:pt x="11087" y="10871"/>
                  </a:lnTo>
                  <a:lnTo>
                    <a:pt x="10287" y="11150"/>
                  </a:lnTo>
                  <a:lnTo>
                    <a:pt x="11988" y="11150"/>
                  </a:lnTo>
                  <a:close/>
                </a:path>
                <a:path w="315594" h="109220">
                  <a:moveTo>
                    <a:pt x="13728" y="11150"/>
                  </a:moveTo>
                  <a:lnTo>
                    <a:pt x="13449" y="11531"/>
                  </a:lnTo>
                  <a:lnTo>
                    <a:pt x="13703" y="11531"/>
                  </a:lnTo>
                  <a:lnTo>
                    <a:pt x="13728" y="11150"/>
                  </a:lnTo>
                  <a:close/>
                </a:path>
                <a:path w="315594" h="109220">
                  <a:moveTo>
                    <a:pt x="15036" y="12801"/>
                  </a:moveTo>
                  <a:lnTo>
                    <a:pt x="14820" y="12801"/>
                  </a:lnTo>
                  <a:lnTo>
                    <a:pt x="14668" y="13182"/>
                  </a:lnTo>
                  <a:lnTo>
                    <a:pt x="15036" y="12801"/>
                  </a:lnTo>
                  <a:close/>
                </a:path>
                <a:path w="315594" h="109220">
                  <a:moveTo>
                    <a:pt x="15608" y="12801"/>
                  </a:moveTo>
                  <a:lnTo>
                    <a:pt x="15341" y="12801"/>
                  </a:lnTo>
                  <a:lnTo>
                    <a:pt x="15392" y="13068"/>
                  </a:lnTo>
                  <a:lnTo>
                    <a:pt x="15608" y="12801"/>
                  </a:lnTo>
                  <a:close/>
                </a:path>
                <a:path w="315594" h="109220">
                  <a:moveTo>
                    <a:pt x="16586" y="12801"/>
                  </a:moveTo>
                  <a:lnTo>
                    <a:pt x="16129" y="12801"/>
                  </a:lnTo>
                  <a:lnTo>
                    <a:pt x="15951" y="12915"/>
                  </a:lnTo>
                  <a:lnTo>
                    <a:pt x="15811" y="13004"/>
                  </a:lnTo>
                  <a:lnTo>
                    <a:pt x="15824" y="13182"/>
                  </a:lnTo>
                  <a:lnTo>
                    <a:pt x="15773" y="13017"/>
                  </a:lnTo>
                  <a:lnTo>
                    <a:pt x="15519" y="13182"/>
                  </a:lnTo>
                  <a:lnTo>
                    <a:pt x="15557" y="13563"/>
                  </a:lnTo>
                  <a:lnTo>
                    <a:pt x="16078" y="13182"/>
                  </a:lnTo>
                  <a:lnTo>
                    <a:pt x="16217" y="13081"/>
                  </a:lnTo>
                  <a:lnTo>
                    <a:pt x="16548" y="13563"/>
                  </a:lnTo>
                  <a:lnTo>
                    <a:pt x="16497" y="12865"/>
                  </a:lnTo>
                  <a:close/>
                </a:path>
                <a:path w="315594" h="109220">
                  <a:moveTo>
                    <a:pt x="16878" y="9245"/>
                  </a:moveTo>
                  <a:lnTo>
                    <a:pt x="16421" y="9245"/>
                  </a:lnTo>
                  <a:lnTo>
                    <a:pt x="16700" y="9626"/>
                  </a:lnTo>
                  <a:lnTo>
                    <a:pt x="16878" y="9245"/>
                  </a:lnTo>
                  <a:close/>
                </a:path>
                <a:path w="315594" h="109220">
                  <a:moveTo>
                    <a:pt x="17589" y="14973"/>
                  </a:moveTo>
                  <a:lnTo>
                    <a:pt x="16700" y="15214"/>
                  </a:lnTo>
                  <a:lnTo>
                    <a:pt x="17589" y="15214"/>
                  </a:lnTo>
                  <a:lnTo>
                    <a:pt x="17589" y="14973"/>
                  </a:lnTo>
                  <a:close/>
                </a:path>
                <a:path w="315594" h="109220">
                  <a:moveTo>
                    <a:pt x="17589" y="14452"/>
                  </a:moveTo>
                  <a:lnTo>
                    <a:pt x="17056" y="14706"/>
                  </a:lnTo>
                  <a:lnTo>
                    <a:pt x="17589" y="14706"/>
                  </a:lnTo>
                  <a:lnTo>
                    <a:pt x="17589" y="14452"/>
                  </a:lnTo>
                  <a:close/>
                </a:path>
                <a:path w="315594" h="109220">
                  <a:moveTo>
                    <a:pt x="17589" y="13944"/>
                  </a:moveTo>
                  <a:lnTo>
                    <a:pt x="17335" y="13944"/>
                  </a:lnTo>
                  <a:lnTo>
                    <a:pt x="17068" y="14325"/>
                  </a:lnTo>
                  <a:lnTo>
                    <a:pt x="17589" y="13944"/>
                  </a:lnTo>
                  <a:close/>
                </a:path>
                <a:path w="315594" h="109220">
                  <a:moveTo>
                    <a:pt x="17589" y="9245"/>
                  </a:moveTo>
                  <a:lnTo>
                    <a:pt x="17106" y="8991"/>
                  </a:lnTo>
                  <a:lnTo>
                    <a:pt x="16916" y="9245"/>
                  </a:lnTo>
                  <a:lnTo>
                    <a:pt x="17589" y="9245"/>
                  </a:lnTo>
                  <a:close/>
                </a:path>
                <a:path w="315594" h="109220">
                  <a:moveTo>
                    <a:pt x="18148" y="14325"/>
                  </a:moveTo>
                  <a:lnTo>
                    <a:pt x="17945" y="13944"/>
                  </a:lnTo>
                  <a:lnTo>
                    <a:pt x="17589" y="13944"/>
                  </a:lnTo>
                  <a:lnTo>
                    <a:pt x="17589" y="14325"/>
                  </a:lnTo>
                  <a:lnTo>
                    <a:pt x="17830" y="14325"/>
                  </a:lnTo>
                  <a:lnTo>
                    <a:pt x="18148" y="14325"/>
                  </a:lnTo>
                  <a:close/>
                </a:path>
                <a:path w="315594" h="109220">
                  <a:moveTo>
                    <a:pt x="21209" y="15595"/>
                  </a:moveTo>
                  <a:lnTo>
                    <a:pt x="21043" y="15481"/>
                  </a:lnTo>
                  <a:lnTo>
                    <a:pt x="21209" y="15595"/>
                  </a:lnTo>
                  <a:close/>
                </a:path>
                <a:path w="315594" h="109220">
                  <a:moveTo>
                    <a:pt x="25806" y="17272"/>
                  </a:moveTo>
                  <a:lnTo>
                    <a:pt x="25514" y="17678"/>
                  </a:lnTo>
                  <a:lnTo>
                    <a:pt x="25806" y="17754"/>
                  </a:lnTo>
                  <a:lnTo>
                    <a:pt x="25717" y="17513"/>
                  </a:lnTo>
                  <a:lnTo>
                    <a:pt x="25806" y="17272"/>
                  </a:lnTo>
                  <a:close/>
                </a:path>
                <a:path w="315594" h="109220">
                  <a:moveTo>
                    <a:pt x="25844" y="17183"/>
                  </a:moveTo>
                  <a:close/>
                </a:path>
                <a:path w="315594" h="109220">
                  <a:moveTo>
                    <a:pt x="29095" y="18770"/>
                  </a:moveTo>
                  <a:lnTo>
                    <a:pt x="28765" y="18389"/>
                  </a:lnTo>
                  <a:lnTo>
                    <a:pt x="29057" y="19151"/>
                  </a:lnTo>
                  <a:lnTo>
                    <a:pt x="29095" y="18770"/>
                  </a:lnTo>
                  <a:close/>
                </a:path>
                <a:path w="315594" h="109220">
                  <a:moveTo>
                    <a:pt x="30695" y="18389"/>
                  </a:moveTo>
                  <a:lnTo>
                    <a:pt x="29857" y="18389"/>
                  </a:lnTo>
                  <a:lnTo>
                    <a:pt x="30137" y="18770"/>
                  </a:lnTo>
                  <a:lnTo>
                    <a:pt x="30543" y="19151"/>
                  </a:lnTo>
                  <a:lnTo>
                    <a:pt x="30619" y="18770"/>
                  </a:lnTo>
                  <a:lnTo>
                    <a:pt x="30695" y="18389"/>
                  </a:lnTo>
                  <a:close/>
                </a:path>
                <a:path w="315594" h="109220">
                  <a:moveTo>
                    <a:pt x="31254" y="18389"/>
                  </a:moveTo>
                  <a:lnTo>
                    <a:pt x="30911" y="18389"/>
                  </a:lnTo>
                  <a:lnTo>
                    <a:pt x="31216" y="18770"/>
                  </a:lnTo>
                  <a:lnTo>
                    <a:pt x="31254" y="18389"/>
                  </a:lnTo>
                  <a:close/>
                </a:path>
                <a:path w="315594" h="109220">
                  <a:moveTo>
                    <a:pt x="31534" y="18643"/>
                  </a:moveTo>
                  <a:lnTo>
                    <a:pt x="31496" y="18034"/>
                  </a:lnTo>
                  <a:lnTo>
                    <a:pt x="31445" y="18605"/>
                  </a:lnTo>
                  <a:close/>
                </a:path>
                <a:path w="315594" h="109220">
                  <a:moveTo>
                    <a:pt x="32054" y="18135"/>
                  </a:moveTo>
                  <a:lnTo>
                    <a:pt x="31534" y="18389"/>
                  </a:lnTo>
                  <a:lnTo>
                    <a:pt x="31737" y="18389"/>
                  </a:lnTo>
                  <a:lnTo>
                    <a:pt x="32054" y="18135"/>
                  </a:lnTo>
                  <a:close/>
                </a:path>
                <a:path w="315594" h="109220">
                  <a:moveTo>
                    <a:pt x="33858" y="18770"/>
                  </a:moveTo>
                  <a:lnTo>
                    <a:pt x="33731" y="18770"/>
                  </a:lnTo>
                  <a:lnTo>
                    <a:pt x="33807" y="19151"/>
                  </a:lnTo>
                  <a:lnTo>
                    <a:pt x="33858" y="18770"/>
                  </a:lnTo>
                  <a:close/>
                </a:path>
                <a:path w="315594" h="109220">
                  <a:moveTo>
                    <a:pt x="35433" y="19545"/>
                  </a:moveTo>
                  <a:lnTo>
                    <a:pt x="35394" y="19342"/>
                  </a:lnTo>
                  <a:lnTo>
                    <a:pt x="35191" y="19304"/>
                  </a:lnTo>
                  <a:lnTo>
                    <a:pt x="35394" y="19710"/>
                  </a:lnTo>
                  <a:lnTo>
                    <a:pt x="35433" y="19545"/>
                  </a:lnTo>
                  <a:close/>
                </a:path>
                <a:path w="315594" h="109220">
                  <a:moveTo>
                    <a:pt x="36741" y="19151"/>
                  </a:moveTo>
                  <a:lnTo>
                    <a:pt x="36703" y="18770"/>
                  </a:lnTo>
                  <a:lnTo>
                    <a:pt x="36487" y="18770"/>
                  </a:lnTo>
                  <a:lnTo>
                    <a:pt x="36741" y="19151"/>
                  </a:lnTo>
                  <a:close/>
                </a:path>
                <a:path w="315594" h="109220">
                  <a:moveTo>
                    <a:pt x="37287" y="19786"/>
                  </a:moveTo>
                  <a:lnTo>
                    <a:pt x="37096" y="19532"/>
                  </a:lnTo>
                  <a:lnTo>
                    <a:pt x="36741" y="19151"/>
                  </a:lnTo>
                  <a:lnTo>
                    <a:pt x="36779" y="19532"/>
                  </a:lnTo>
                  <a:lnTo>
                    <a:pt x="37287" y="19786"/>
                  </a:lnTo>
                  <a:close/>
                </a:path>
                <a:path w="315594" h="109220">
                  <a:moveTo>
                    <a:pt x="38900" y="18770"/>
                  </a:moveTo>
                  <a:lnTo>
                    <a:pt x="38735" y="18630"/>
                  </a:lnTo>
                  <a:lnTo>
                    <a:pt x="38582" y="18770"/>
                  </a:lnTo>
                  <a:lnTo>
                    <a:pt x="38900" y="18770"/>
                  </a:lnTo>
                  <a:close/>
                </a:path>
                <a:path w="315594" h="109220">
                  <a:moveTo>
                    <a:pt x="44627" y="18643"/>
                  </a:moveTo>
                  <a:lnTo>
                    <a:pt x="44424" y="18580"/>
                  </a:lnTo>
                  <a:lnTo>
                    <a:pt x="44373" y="18770"/>
                  </a:lnTo>
                  <a:lnTo>
                    <a:pt x="44627" y="18643"/>
                  </a:lnTo>
                  <a:close/>
                </a:path>
                <a:path w="315594" h="109220">
                  <a:moveTo>
                    <a:pt x="44919" y="14706"/>
                  </a:moveTo>
                  <a:lnTo>
                    <a:pt x="44640" y="14325"/>
                  </a:lnTo>
                  <a:lnTo>
                    <a:pt x="44627" y="14706"/>
                  </a:lnTo>
                  <a:lnTo>
                    <a:pt x="44919" y="14706"/>
                  </a:lnTo>
                  <a:close/>
                </a:path>
                <a:path w="315594" h="109220">
                  <a:moveTo>
                    <a:pt x="45097" y="18770"/>
                  </a:moveTo>
                  <a:lnTo>
                    <a:pt x="44653" y="18656"/>
                  </a:lnTo>
                  <a:lnTo>
                    <a:pt x="45097" y="18770"/>
                  </a:lnTo>
                  <a:close/>
                </a:path>
                <a:path w="315594" h="109220">
                  <a:moveTo>
                    <a:pt x="45250" y="15214"/>
                  </a:moveTo>
                  <a:lnTo>
                    <a:pt x="45161" y="14706"/>
                  </a:lnTo>
                  <a:lnTo>
                    <a:pt x="44919" y="14706"/>
                  </a:lnTo>
                  <a:lnTo>
                    <a:pt x="45250" y="15214"/>
                  </a:lnTo>
                  <a:close/>
                </a:path>
                <a:path w="315594" h="109220">
                  <a:moveTo>
                    <a:pt x="45300" y="17881"/>
                  </a:moveTo>
                  <a:lnTo>
                    <a:pt x="45110" y="17881"/>
                  </a:lnTo>
                  <a:lnTo>
                    <a:pt x="45300" y="18389"/>
                  </a:lnTo>
                  <a:lnTo>
                    <a:pt x="45300" y="17881"/>
                  </a:lnTo>
                  <a:close/>
                </a:path>
                <a:path w="315594" h="109220">
                  <a:moveTo>
                    <a:pt x="46774" y="18770"/>
                  </a:moveTo>
                  <a:lnTo>
                    <a:pt x="46418" y="18669"/>
                  </a:lnTo>
                  <a:lnTo>
                    <a:pt x="46774" y="18770"/>
                  </a:lnTo>
                  <a:close/>
                </a:path>
                <a:path w="315594" h="109220">
                  <a:moveTo>
                    <a:pt x="47536" y="14706"/>
                  </a:moveTo>
                  <a:lnTo>
                    <a:pt x="45364" y="14706"/>
                  </a:lnTo>
                  <a:lnTo>
                    <a:pt x="46240" y="15214"/>
                  </a:lnTo>
                  <a:lnTo>
                    <a:pt x="47536" y="14706"/>
                  </a:lnTo>
                  <a:close/>
                </a:path>
                <a:path w="315594" h="109220">
                  <a:moveTo>
                    <a:pt x="49326" y="14706"/>
                  </a:moveTo>
                  <a:lnTo>
                    <a:pt x="48882" y="14706"/>
                  </a:lnTo>
                  <a:lnTo>
                    <a:pt x="47955" y="14706"/>
                  </a:lnTo>
                  <a:lnTo>
                    <a:pt x="48310" y="15214"/>
                  </a:lnTo>
                  <a:lnTo>
                    <a:pt x="48475" y="15214"/>
                  </a:lnTo>
                  <a:lnTo>
                    <a:pt x="48882" y="14960"/>
                  </a:lnTo>
                  <a:lnTo>
                    <a:pt x="48882" y="15214"/>
                  </a:lnTo>
                  <a:lnTo>
                    <a:pt x="49034" y="15214"/>
                  </a:lnTo>
                  <a:lnTo>
                    <a:pt x="49326" y="14706"/>
                  </a:lnTo>
                  <a:close/>
                </a:path>
                <a:path w="315594" h="109220">
                  <a:moveTo>
                    <a:pt x="49530" y="14706"/>
                  </a:moveTo>
                  <a:lnTo>
                    <a:pt x="49326" y="14706"/>
                  </a:lnTo>
                  <a:lnTo>
                    <a:pt x="49149" y="15214"/>
                  </a:lnTo>
                  <a:lnTo>
                    <a:pt x="49530" y="14706"/>
                  </a:lnTo>
                  <a:close/>
                </a:path>
                <a:path w="315594" h="109220">
                  <a:moveTo>
                    <a:pt x="51054" y="14706"/>
                  </a:moveTo>
                  <a:lnTo>
                    <a:pt x="50723" y="14706"/>
                  </a:lnTo>
                  <a:lnTo>
                    <a:pt x="50520" y="14706"/>
                  </a:lnTo>
                  <a:lnTo>
                    <a:pt x="50507" y="15214"/>
                  </a:lnTo>
                  <a:lnTo>
                    <a:pt x="50660" y="14859"/>
                  </a:lnTo>
                  <a:lnTo>
                    <a:pt x="51028" y="15214"/>
                  </a:lnTo>
                  <a:lnTo>
                    <a:pt x="51054" y="14706"/>
                  </a:lnTo>
                  <a:close/>
                </a:path>
                <a:path w="315594" h="109220">
                  <a:moveTo>
                    <a:pt x="52171" y="14706"/>
                  </a:moveTo>
                  <a:lnTo>
                    <a:pt x="51892" y="13944"/>
                  </a:lnTo>
                  <a:lnTo>
                    <a:pt x="51803" y="14325"/>
                  </a:lnTo>
                  <a:lnTo>
                    <a:pt x="51079" y="14325"/>
                  </a:lnTo>
                  <a:lnTo>
                    <a:pt x="51054" y="14706"/>
                  </a:lnTo>
                  <a:lnTo>
                    <a:pt x="52171" y="14706"/>
                  </a:lnTo>
                  <a:close/>
                </a:path>
                <a:path w="315594" h="109220">
                  <a:moveTo>
                    <a:pt x="62331" y="12395"/>
                  </a:moveTo>
                  <a:lnTo>
                    <a:pt x="62293" y="12026"/>
                  </a:lnTo>
                  <a:lnTo>
                    <a:pt x="62090" y="11899"/>
                  </a:lnTo>
                  <a:lnTo>
                    <a:pt x="61925" y="11861"/>
                  </a:lnTo>
                  <a:lnTo>
                    <a:pt x="61798" y="11899"/>
                  </a:lnTo>
                  <a:lnTo>
                    <a:pt x="62052" y="12065"/>
                  </a:lnTo>
                  <a:lnTo>
                    <a:pt x="62331" y="12395"/>
                  </a:lnTo>
                  <a:close/>
                </a:path>
                <a:path w="315594" h="109220">
                  <a:moveTo>
                    <a:pt x="63512" y="14325"/>
                  </a:moveTo>
                  <a:lnTo>
                    <a:pt x="63373" y="14325"/>
                  </a:lnTo>
                  <a:lnTo>
                    <a:pt x="63423" y="14452"/>
                  </a:lnTo>
                  <a:lnTo>
                    <a:pt x="63512" y="14325"/>
                  </a:lnTo>
                  <a:close/>
                </a:path>
                <a:path w="315594" h="109220">
                  <a:moveTo>
                    <a:pt x="63512" y="13893"/>
                  </a:moveTo>
                  <a:lnTo>
                    <a:pt x="63423" y="13728"/>
                  </a:lnTo>
                  <a:lnTo>
                    <a:pt x="63106" y="13970"/>
                  </a:lnTo>
                  <a:lnTo>
                    <a:pt x="63106" y="14135"/>
                  </a:lnTo>
                  <a:lnTo>
                    <a:pt x="63347" y="14135"/>
                  </a:lnTo>
                  <a:lnTo>
                    <a:pt x="63512" y="13893"/>
                  </a:lnTo>
                  <a:close/>
                </a:path>
                <a:path w="315594" h="109220">
                  <a:moveTo>
                    <a:pt x="63550" y="15595"/>
                  </a:moveTo>
                  <a:lnTo>
                    <a:pt x="63360" y="15405"/>
                  </a:lnTo>
                  <a:lnTo>
                    <a:pt x="63195" y="15506"/>
                  </a:lnTo>
                  <a:lnTo>
                    <a:pt x="63550" y="15595"/>
                  </a:lnTo>
                  <a:close/>
                </a:path>
                <a:path w="315594" h="109220">
                  <a:moveTo>
                    <a:pt x="63792" y="15214"/>
                  </a:moveTo>
                  <a:lnTo>
                    <a:pt x="63665" y="14960"/>
                  </a:lnTo>
                  <a:lnTo>
                    <a:pt x="63538" y="15214"/>
                  </a:lnTo>
                  <a:lnTo>
                    <a:pt x="63690" y="15214"/>
                  </a:lnTo>
                  <a:close/>
                </a:path>
                <a:path w="315594" h="109220">
                  <a:moveTo>
                    <a:pt x="64236" y="15278"/>
                  </a:moveTo>
                  <a:lnTo>
                    <a:pt x="63868" y="15240"/>
                  </a:lnTo>
                  <a:lnTo>
                    <a:pt x="63868" y="15392"/>
                  </a:lnTo>
                  <a:lnTo>
                    <a:pt x="63423" y="15849"/>
                  </a:lnTo>
                  <a:lnTo>
                    <a:pt x="63919" y="15684"/>
                  </a:lnTo>
                  <a:lnTo>
                    <a:pt x="63919" y="15519"/>
                  </a:lnTo>
                  <a:lnTo>
                    <a:pt x="64236" y="15278"/>
                  </a:lnTo>
                  <a:close/>
                </a:path>
                <a:path w="315594" h="109220">
                  <a:moveTo>
                    <a:pt x="64884" y="14782"/>
                  </a:moveTo>
                  <a:lnTo>
                    <a:pt x="64731" y="14579"/>
                  </a:lnTo>
                  <a:lnTo>
                    <a:pt x="64604" y="14465"/>
                  </a:lnTo>
                  <a:lnTo>
                    <a:pt x="64770" y="15074"/>
                  </a:lnTo>
                  <a:lnTo>
                    <a:pt x="64884" y="14782"/>
                  </a:lnTo>
                  <a:close/>
                </a:path>
                <a:path w="315594" h="109220">
                  <a:moveTo>
                    <a:pt x="67170" y="13182"/>
                  </a:moveTo>
                  <a:lnTo>
                    <a:pt x="66802" y="13182"/>
                  </a:lnTo>
                  <a:lnTo>
                    <a:pt x="66471" y="12801"/>
                  </a:lnTo>
                  <a:lnTo>
                    <a:pt x="67043" y="12420"/>
                  </a:lnTo>
                  <a:lnTo>
                    <a:pt x="66675" y="12420"/>
                  </a:lnTo>
                  <a:lnTo>
                    <a:pt x="66827" y="12039"/>
                  </a:lnTo>
                  <a:lnTo>
                    <a:pt x="65341" y="12039"/>
                  </a:lnTo>
                  <a:lnTo>
                    <a:pt x="66154" y="11531"/>
                  </a:lnTo>
                  <a:lnTo>
                    <a:pt x="66027" y="11531"/>
                  </a:lnTo>
                  <a:lnTo>
                    <a:pt x="65417" y="11391"/>
                  </a:lnTo>
                  <a:lnTo>
                    <a:pt x="65697" y="11087"/>
                  </a:lnTo>
                  <a:lnTo>
                    <a:pt x="65824" y="11176"/>
                  </a:lnTo>
                  <a:lnTo>
                    <a:pt x="65684" y="10782"/>
                  </a:lnTo>
                  <a:lnTo>
                    <a:pt x="65620" y="10566"/>
                  </a:lnTo>
                  <a:lnTo>
                    <a:pt x="65697" y="10718"/>
                  </a:lnTo>
                  <a:lnTo>
                    <a:pt x="65659" y="10160"/>
                  </a:lnTo>
                  <a:lnTo>
                    <a:pt x="65493" y="10769"/>
                  </a:lnTo>
                  <a:lnTo>
                    <a:pt x="65328" y="11366"/>
                  </a:lnTo>
                  <a:lnTo>
                    <a:pt x="64439" y="11150"/>
                  </a:lnTo>
                  <a:lnTo>
                    <a:pt x="64884" y="11023"/>
                  </a:lnTo>
                  <a:lnTo>
                    <a:pt x="65074" y="11150"/>
                  </a:lnTo>
                  <a:lnTo>
                    <a:pt x="65290" y="10896"/>
                  </a:lnTo>
                  <a:lnTo>
                    <a:pt x="65468" y="10845"/>
                  </a:lnTo>
                  <a:lnTo>
                    <a:pt x="64604" y="10769"/>
                  </a:lnTo>
                  <a:lnTo>
                    <a:pt x="64236" y="10769"/>
                  </a:lnTo>
                  <a:lnTo>
                    <a:pt x="64058" y="11150"/>
                  </a:lnTo>
                  <a:lnTo>
                    <a:pt x="63868" y="11290"/>
                  </a:lnTo>
                  <a:lnTo>
                    <a:pt x="63817" y="11531"/>
                  </a:lnTo>
                  <a:lnTo>
                    <a:pt x="63855" y="11290"/>
                  </a:lnTo>
                  <a:lnTo>
                    <a:pt x="63525" y="11531"/>
                  </a:lnTo>
                  <a:lnTo>
                    <a:pt x="62750" y="11531"/>
                  </a:lnTo>
                  <a:lnTo>
                    <a:pt x="62357" y="12420"/>
                  </a:lnTo>
                  <a:lnTo>
                    <a:pt x="61887" y="12420"/>
                  </a:lnTo>
                  <a:lnTo>
                    <a:pt x="61404" y="12090"/>
                  </a:lnTo>
                  <a:lnTo>
                    <a:pt x="61645" y="11899"/>
                  </a:lnTo>
                  <a:lnTo>
                    <a:pt x="61798" y="11899"/>
                  </a:lnTo>
                  <a:lnTo>
                    <a:pt x="61556" y="11734"/>
                  </a:lnTo>
                  <a:lnTo>
                    <a:pt x="61353" y="11696"/>
                  </a:lnTo>
                  <a:lnTo>
                    <a:pt x="61277" y="12026"/>
                  </a:lnTo>
                  <a:lnTo>
                    <a:pt x="60985" y="12420"/>
                  </a:lnTo>
                  <a:lnTo>
                    <a:pt x="60680" y="12420"/>
                  </a:lnTo>
                  <a:lnTo>
                    <a:pt x="60629" y="14706"/>
                  </a:lnTo>
                  <a:lnTo>
                    <a:pt x="60299" y="14706"/>
                  </a:lnTo>
                  <a:lnTo>
                    <a:pt x="60540" y="14452"/>
                  </a:lnTo>
                  <a:lnTo>
                    <a:pt x="60629" y="14706"/>
                  </a:lnTo>
                  <a:lnTo>
                    <a:pt x="60629" y="12306"/>
                  </a:lnTo>
                  <a:lnTo>
                    <a:pt x="60515" y="12039"/>
                  </a:lnTo>
                  <a:lnTo>
                    <a:pt x="60071" y="12039"/>
                  </a:lnTo>
                  <a:lnTo>
                    <a:pt x="59601" y="11658"/>
                  </a:lnTo>
                  <a:lnTo>
                    <a:pt x="59575" y="12039"/>
                  </a:lnTo>
                  <a:lnTo>
                    <a:pt x="59080" y="11150"/>
                  </a:lnTo>
                  <a:lnTo>
                    <a:pt x="58369" y="12039"/>
                  </a:lnTo>
                  <a:lnTo>
                    <a:pt x="57734" y="12039"/>
                  </a:lnTo>
                  <a:lnTo>
                    <a:pt x="57835" y="12801"/>
                  </a:lnTo>
                  <a:lnTo>
                    <a:pt x="57327" y="12801"/>
                  </a:lnTo>
                  <a:lnTo>
                    <a:pt x="57023" y="13042"/>
                  </a:lnTo>
                  <a:lnTo>
                    <a:pt x="57023" y="17297"/>
                  </a:lnTo>
                  <a:lnTo>
                    <a:pt x="56972" y="17881"/>
                  </a:lnTo>
                  <a:lnTo>
                    <a:pt x="56476" y="17881"/>
                  </a:lnTo>
                  <a:lnTo>
                    <a:pt x="56400" y="17500"/>
                  </a:lnTo>
                  <a:lnTo>
                    <a:pt x="56057" y="17881"/>
                  </a:lnTo>
                  <a:lnTo>
                    <a:pt x="55422" y="17881"/>
                  </a:lnTo>
                  <a:lnTo>
                    <a:pt x="55549" y="17119"/>
                  </a:lnTo>
                  <a:lnTo>
                    <a:pt x="55664" y="16738"/>
                  </a:lnTo>
                  <a:lnTo>
                    <a:pt x="55791" y="16357"/>
                  </a:lnTo>
                  <a:lnTo>
                    <a:pt x="56438" y="16357"/>
                  </a:lnTo>
                  <a:lnTo>
                    <a:pt x="56527" y="17500"/>
                  </a:lnTo>
                  <a:lnTo>
                    <a:pt x="56769" y="17500"/>
                  </a:lnTo>
                  <a:lnTo>
                    <a:pt x="57023" y="17297"/>
                  </a:lnTo>
                  <a:lnTo>
                    <a:pt x="57023" y="13042"/>
                  </a:lnTo>
                  <a:lnTo>
                    <a:pt x="56845" y="13182"/>
                  </a:lnTo>
                  <a:lnTo>
                    <a:pt x="56756" y="13944"/>
                  </a:lnTo>
                  <a:lnTo>
                    <a:pt x="56553" y="13944"/>
                  </a:lnTo>
                  <a:lnTo>
                    <a:pt x="56159" y="13563"/>
                  </a:lnTo>
                  <a:lnTo>
                    <a:pt x="55778" y="13563"/>
                  </a:lnTo>
                  <a:lnTo>
                    <a:pt x="55753" y="14325"/>
                  </a:lnTo>
                  <a:lnTo>
                    <a:pt x="55689" y="14706"/>
                  </a:lnTo>
                  <a:lnTo>
                    <a:pt x="55626" y="15214"/>
                  </a:lnTo>
                  <a:lnTo>
                    <a:pt x="55524" y="15595"/>
                  </a:lnTo>
                  <a:lnTo>
                    <a:pt x="55410" y="15976"/>
                  </a:lnTo>
                  <a:lnTo>
                    <a:pt x="55308" y="16357"/>
                  </a:lnTo>
                  <a:lnTo>
                    <a:pt x="55194" y="16738"/>
                  </a:lnTo>
                  <a:lnTo>
                    <a:pt x="55092" y="17119"/>
                  </a:lnTo>
                  <a:lnTo>
                    <a:pt x="54914" y="17500"/>
                  </a:lnTo>
                  <a:lnTo>
                    <a:pt x="54686" y="17881"/>
                  </a:lnTo>
                  <a:lnTo>
                    <a:pt x="53009" y="18186"/>
                  </a:lnTo>
                  <a:lnTo>
                    <a:pt x="52679" y="17881"/>
                  </a:lnTo>
                  <a:lnTo>
                    <a:pt x="53530" y="17881"/>
                  </a:lnTo>
                  <a:lnTo>
                    <a:pt x="53428" y="17119"/>
                  </a:lnTo>
                  <a:lnTo>
                    <a:pt x="53314" y="16357"/>
                  </a:lnTo>
                  <a:lnTo>
                    <a:pt x="54000" y="16357"/>
                  </a:lnTo>
                  <a:lnTo>
                    <a:pt x="53962" y="17881"/>
                  </a:lnTo>
                  <a:lnTo>
                    <a:pt x="54330" y="17881"/>
                  </a:lnTo>
                  <a:lnTo>
                    <a:pt x="54406" y="17119"/>
                  </a:lnTo>
                  <a:lnTo>
                    <a:pt x="54495" y="16357"/>
                  </a:lnTo>
                  <a:lnTo>
                    <a:pt x="54533" y="15976"/>
                  </a:lnTo>
                  <a:lnTo>
                    <a:pt x="54622" y="15214"/>
                  </a:lnTo>
                  <a:lnTo>
                    <a:pt x="55626" y="15214"/>
                  </a:lnTo>
                  <a:lnTo>
                    <a:pt x="55626" y="14706"/>
                  </a:lnTo>
                  <a:lnTo>
                    <a:pt x="55448" y="14706"/>
                  </a:lnTo>
                  <a:lnTo>
                    <a:pt x="55753" y="14325"/>
                  </a:lnTo>
                  <a:lnTo>
                    <a:pt x="55753" y="13538"/>
                  </a:lnTo>
                  <a:lnTo>
                    <a:pt x="55092" y="12801"/>
                  </a:lnTo>
                  <a:lnTo>
                    <a:pt x="54940" y="12801"/>
                  </a:lnTo>
                  <a:lnTo>
                    <a:pt x="54851" y="13182"/>
                  </a:lnTo>
                  <a:lnTo>
                    <a:pt x="54749" y="13563"/>
                  </a:lnTo>
                  <a:lnTo>
                    <a:pt x="54660" y="13944"/>
                  </a:lnTo>
                  <a:lnTo>
                    <a:pt x="54559" y="14325"/>
                  </a:lnTo>
                  <a:lnTo>
                    <a:pt x="54406" y="14325"/>
                  </a:lnTo>
                  <a:lnTo>
                    <a:pt x="53784" y="13703"/>
                  </a:lnTo>
                  <a:lnTo>
                    <a:pt x="53670" y="13563"/>
                  </a:lnTo>
                  <a:lnTo>
                    <a:pt x="53149" y="13563"/>
                  </a:lnTo>
                  <a:lnTo>
                    <a:pt x="52946" y="13246"/>
                  </a:lnTo>
                  <a:lnTo>
                    <a:pt x="52616" y="12674"/>
                  </a:lnTo>
                  <a:lnTo>
                    <a:pt x="52705" y="13119"/>
                  </a:lnTo>
                  <a:lnTo>
                    <a:pt x="52819" y="13563"/>
                  </a:lnTo>
                  <a:lnTo>
                    <a:pt x="52946" y="13487"/>
                  </a:lnTo>
                  <a:lnTo>
                    <a:pt x="53111" y="13563"/>
                  </a:lnTo>
                  <a:lnTo>
                    <a:pt x="52819" y="13563"/>
                  </a:lnTo>
                  <a:lnTo>
                    <a:pt x="52514" y="13182"/>
                  </a:lnTo>
                  <a:lnTo>
                    <a:pt x="52590" y="13563"/>
                  </a:lnTo>
                  <a:lnTo>
                    <a:pt x="52692" y="13881"/>
                  </a:lnTo>
                  <a:lnTo>
                    <a:pt x="52908" y="13944"/>
                  </a:lnTo>
                  <a:lnTo>
                    <a:pt x="52616" y="14325"/>
                  </a:lnTo>
                  <a:lnTo>
                    <a:pt x="52463" y="13931"/>
                  </a:lnTo>
                  <a:lnTo>
                    <a:pt x="52730" y="13944"/>
                  </a:lnTo>
                  <a:lnTo>
                    <a:pt x="52565" y="13563"/>
                  </a:lnTo>
                  <a:lnTo>
                    <a:pt x="52400" y="13563"/>
                  </a:lnTo>
                  <a:lnTo>
                    <a:pt x="52374" y="13703"/>
                  </a:lnTo>
                  <a:lnTo>
                    <a:pt x="52336" y="13944"/>
                  </a:lnTo>
                  <a:lnTo>
                    <a:pt x="52247" y="14325"/>
                  </a:lnTo>
                  <a:lnTo>
                    <a:pt x="52171" y="14706"/>
                  </a:lnTo>
                  <a:lnTo>
                    <a:pt x="54673" y="14706"/>
                  </a:lnTo>
                  <a:lnTo>
                    <a:pt x="54914" y="14706"/>
                  </a:lnTo>
                  <a:lnTo>
                    <a:pt x="55168" y="14452"/>
                  </a:lnTo>
                  <a:lnTo>
                    <a:pt x="55283" y="14706"/>
                  </a:lnTo>
                  <a:lnTo>
                    <a:pt x="54914" y="14706"/>
                  </a:lnTo>
                  <a:lnTo>
                    <a:pt x="54648" y="14960"/>
                  </a:lnTo>
                  <a:lnTo>
                    <a:pt x="54381" y="15214"/>
                  </a:lnTo>
                  <a:lnTo>
                    <a:pt x="52171" y="15214"/>
                  </a:lnTo>
                  <a:lnTo>
                    <a:pt x="52171" y="17881"/>
                  </a:lnTo>
                  <a:lnTo>
                    <a:pt x="51904" y="17881"/>
                  </a:lnTo>
                  <a:lnTo>
                    <a:pt x="52019" y="17564"/>
                  </a:lnTo>
                  <a:lnTo>
                    <a:pt x="52171" y="17881"/>
                  </a:lnTo>
                  <a:lnTo>
                    <a:pt x="52171" y="15214"/>
                  </a:lnTo>
                  <a:lnTo>
                    <a:pt x="51701" y="15214"/>
                  </a:lnTo>
                  <a:lnTo>
                    <a:pt x="51701" y="17881"/>
                  </a:lnTo>
                  <a:lnTo>
                    <a:pt x="51447" y="17881"/>
                  </a:lnTo>
                  <a:lnTo>
                    <a:pt x="51396" y="17119"/>
                  </a:lnTo>
                  <a:lnTo>
                    <a:pt x="51587" y="17119"/>
                  </a:lnTo>
                  <a:lnTo>
                    <a:pt x="51701" y="17881"/>
                  </a:lnTo>
                  <a:lnTo>
                    <a:pt x="51701" y="15214"/>
                  </a:lnTo>
                  <a:lnTo>
                    <a:pt x="51028" y="15214"/>
                  </a:lnTo>
                  <a:lnTo>
                    <a:pt x="50888" y="15214"/>
                  </a:lnTo>
                  <a:lnTo>
                    <a:pt x="50888" y="17881"/>
                  </a:lnTo>
                  <a:lnTo>
                    <a:pt x="50647" y="17881"/>
                  </a:lnTo>
                  <a:lnTo>
                    <a:pt x="50711" y="18135"/>
                  </a:lnTo>
                  <a:lnTo>
                    <a:pt x="50634" y="17881"/>
                  </a:lnTo>
                  <a:lnTo>
                    <a:pt x="49860" y="17881"/>
                  </a:lnTo>
                  <a:lnTo>
                    <a:pt x="49733" y="17208"/>
                  </a:lnTo>
                  <a:lnTo>
                    <a:pt x="49872" y="16738"/>
                  </a:lnTo>
                  <a:lnTo>
                    <a:pt x="49987" y="16357"/>
                  </a:lnTo>
                  <a:lnTo>
                    <a:pt x="50101" y="15976"/>
                  </a:lnTo>
                  <a:lnTo>
                    <a:pt x="50177" y="16357"/>
                  </a:lnTo>
                  <a:lnTo>
                    <a:pt x="50292" y="16738"/>
                  </a:lnTo>
                  <a:lnTo>
                    <a:pt x="50406" y="17119"/>
                  </a:lnTo>
                  <a:lnTo>
                    <a:pt x="50520" y="17500"/>
                  </a:lnTo>
                  <a:lnTo>
                    <a:pt x="50888" y="17881"/>
                  </a:lnTo>
                  <a:lnTo>
                    <a:pt x="50888" y="15214"/>
                  </a:lnTo>
                  <a:lnTo>
                    <a:pt x="50507" y="15214"/>
                  </a:lnTo>
                  <a:lnTo>
                    <a:pt x="50126" y="15214"/>
                  </a:lnTo>
                  <a:lnTo>
                    <a:pt x="50114" y="15595"/>
                  </a:lnTo>
                  <a:lnTo>
                    <a:pt x="49961" y="15595"/>
                  </a:lnTo>
                  <a:lnTo>
                    <a:pt x="50012" y="15468"/>
                  </a:lnTo>
                  <a:lnTo>
                    <a:pt x="50114" y="15595"/>
                  </a:lnTo>
                  <a:lnTo>
                    <a:pt x="50114" y="15214"/>
                  </a:lnTo>
                  <a:lnTo>
                    <a:pt x="50330" y="14706"/>
                  </a:lnTo>
                  <a:lnTo>
                    <a:pt x="49669" y="14706"/>
                  </a:lnTo>
                  <a:lnTo>
                    <a:pt x="49822" y="14325"/>
                  </a:lnTo>
                  <a:lnTo>
                    <a:pt x="49530" y="14706"/>
                  </a:lnTo>
                  <a:lnTo>
                    <a:pt x="49796" y="15214"/>
                  </a:lnTo>
                  <a:lnTo>
                    <a:pt x="49720" y="17233"/>
                  </a:lnTo>
                  <a:lnTo>
                    <a:pt x="49631" y="17881"/>
                  </a:lnTo>
                  <a:lnTo>
                    <a:pt x="49644" y="17500"/>
                  </a:lnTo>
                  <a:lnTo>
                    <a:pt x="49720" y="17233"/>
                  </a:lnTo>
                  <a:lnTo>
                    <a:pt x="49720" y="15214"/>
                  </a:lnTo>
                  <a:lnTo>
                    <a:pt x="49149" y="15214"/>
                  </a:lnTo>
                  <a:lnTo>
                    <a:pt x="48882" y="15468"/>
                  </a:lnTo>
                  <a:lnTo>
                    <a:pt x="48882" y="15214"/>
                  </a:lnTo>
                  <a:lnTo>
                    <a:pt x="48615" y="15214"/>
                  </a:lnTo>
                  <a:lnTo>
                    <a:pt x="48437" y="15595"/>
                  </a:lnTo>
                  <a:lnTo>
                    <a:pt x="48310" y="15214"/>
                  </a:lnTo>
                  <a:lnTo>
                    <a:pt x="46240" y="15214"/>
                  </a:lnTo>
                  <a:lnTo>
                    <a:pt x="45250" y="15214"/>
                  </a:lnTo>
                  <a:lnTo>
                    <a:pt x="45326" y="15595"/>
                  </a:lnTo>
                  <a:lnTo>
                    <a:pt x="45135" y="15214"/>
                  </a:lnTo>
                  <a:lnTo>
                    <a:pt x="42989" y="15214"/>
                  </a:lnTo>
                  <a:lnTo>
                    <a:pt x="42989" y="17754"/>
                  </a:lnTo>
                  <a:lnTo>
                    <a:pt x="42748" y="17500"/>
                  </a:lnTo>
                  <a:lnTo>
                    <a:pt x="42951" y="17500"/>
                  </a:lnTo>
                  <a:lnTo>
                    <a:pt x="42989" y="17754"/>
                  </a:lnTo>
                  <a:lnTo>
                    <a:pt x="42989" y="15214"/>
                  </a:lnTo>
                  <a:lnTo>
                    <a:pt x="42722" y="15214"/>
                  </a:lnTo>
                  <a:lnTo>
                    <a:pt x="42697" y="15443"/>
                  </a:lnTo>
                  <a:lnTo>
                    <a:pt x="42773" y="15595"/>
                  </a:lnTo>
                  <a:lnTo>
                    <a:pt x="42760" y="15976"/>
                  </a:lnTo>
                  <a:lnTo>
                    <a:pt x="42760" y="17119"/>
                  </a:lnTo>
                  <a:lnTo>
                    <a:pt x="42633" y="17119"/>
                  </a:lnTo>
                  <a:lnTo>
                    <a:pt x="42557" y="16738"/>
                  </a:lnTo>
                  <a:lnTo>
                    <a:pt x="42392" y="17119"/>
                  </a:lnTo>
                  <a:lnTo>
                    <a:pt x="42303" y="17500"/>
                  </a:lnTo>
                  <a:lnTo>
                    <a:pt x="42240" y="17881"/>
                  </a:lnTo>
                  <a:lnTo>
                    <a:pt x="41694" y="17881"/>
                  </a:lnTo>
                  <a:lnTo>
                    <a:pt x="41490" y="17881"/>
                  </a:lnTo>
                  <a:lnTo>
                    <a:pt x="42418" y="16738"/>
                  </a:lnTo>
                  <a:lnTo>
                    <a:pt x="42456" y="16535"/>
                  </a:lnTo>
                  <a:lnTo>
                    <a:pt x="42506" y="16408"/>
                  </a:lnTo>
                  <a:lnTo>
                    <a:pt x="42354" y="16624"/>
                  </a:lnTo>
                  <a:lnTo>
                    <a:pt x="42240" y="16357"/>
                  </a:lnTo>
                  <a:lnTo>
                    <a:pt x="42037" y="16357"/>
                  </a:lnTo>
                  <a:lnTo>
                    <a:pt x="42570" y="15976"/>
                  </a:lnTo>
                  <a:lnTo>
                    <a:pt x="42760" y="15976"/>
                  </a:lnTo>
                  <a:lnTo>
                    <a:pt x="42760" y="15595"/>
                  </a:lnTo>
                  <a:lnTo>
                    <a:pt x="42049" y="15595"/>
                  </a:lnTo>
                  <a:lnTo>
                    <a:pt x="41935" y="15214"/>
                  </a:lnTo>
                  <a:lnTo>
                    <a:pt x="41440" y="15214"/>
                  </a:lnTo>
                  <a:lnTo>
                    <a:pt x="42062" y="14998"/>
                  </a:lnTo>
                  <a:lnTo>
                    <a:pt x="42329" y="15113"/>
                  </a:lnTo>
                  <a:lnTo>
                    <a:pt x="42418" y="14973"/>
                  </a:lnTo>
                  <a:lnTo>
                    <a:pt x="42532" y="15189"/>
                  </a:lnTo>
                  <a:lnTo>
                    <a:pt x="42722" y="15214"/>
                  </a:lnTo>
                  <a:lnTo>
                    <a:pt x="42760" y="14757"/>
                  </a:lnTo>
                  <a:lnTo>
                    <a:pt x="42913" y="14706"/>
                  </a:lnTo>
                  <a:lnTo>
                    <a:pt x="43332" y="14706"/>
                  </a:lnTo>
                  <a:lnTo>
                    <a:pt x="43776" y="14706"/>
                  </a:lnTo>
                  <a:lnTo>
                    <a:pt x="44043" y="14579"/>
                  </a:lnTo>
                  <a:lnTo>
                    <a:pt x="44094" y="14706"/>
                  </a:lnTo>
                  <a:lnTo>
                    <a:pt x="44335" y="14706"/>
                  </a:lnTo>
                  <a:lnTo>
                    <a:pt x="44577" y="14325"/>
                  </a:lnTo>
                  <a:lnTo>
                    <a:pt x="43954" y="14325"/>
                  </a:lnTo>
                  <a:lnTo>
                    <a:pt x="43700" y="13944"/>
                  </a:lnTo>
                  <a:lnTo>
                    <a:pt x="43395" y="14566"/>
                  </a:lnTo>
                  <a:lnTo>
                    <a:pt x="43434" y="14325"/>
                  </a:lnTo>
                  <a:lnTo>
                    <a:pt x="43230" y="14325"/>
                  </a:lnTo>
                  <a:lnTo>
                    <a:pt x="43307" y="14198"/>
                  </a:lnTo>
                  <a:lnTo>
                    <a:pt x="43434" y="14325"/>
                  </a:lnTo>
                  <a:lnTo>
                    <a:pt x="43472" y="13944"/>
                  </a:lnTo>
                  <a:lnTo>
                    <a:pt x="43192" y="13944"/>
                  </a:lnTo>
                  <a:lnTo>
                    <a:pt x="43497" y="13563"/>
                  </a:lnTo>
                  <a:lnTo>
                    <a:pt x="42875" y="13563"/>
                  </a:lnTo>
                  <a:lnTo>
                    <a:pt x="42773" y="14706"/>
                  </a:lnTo>
                  <a:lnTo>
                    <a:pt x="42570" y="14706"/>
                  </a:lnTo>
                  <a:lnTo>
                    <a:pt x="42278" y="14706"/>
                  </a:lnTo>
                  <a:lnTo>
                    <a:pt x="41325" y="14706"/>
                  </a:lnTo>
                  <a:lnTo>
                    <a:pt x="40995" y="14706"/>
                  </a:lnTo>
                  <a:lnTo>
                    <a:pt x="38354" y="14706"/>
                  </a:lnTo>
                  <a:lnTo>
                    <a:pt x="38874" y="15214"/>
                  </a:lnTo>
                  <a:lnTo>
                    <a:pt x="39725" y="15214"/>
                  </a:lnTo>
                  <a:lnTo>
                    <a:pt x="39662" y="15976"/>
                  </a:lnTo>
                  <a:lnTo>
                    <a:pt x="39598" y="15786"/>
                  </a:lnTo>
                  <a:lnTo>
                    <a:pt x="39598" y="17881"/>
                  </a:lnTo>
                  <a:lnTo>
                    <a:pt x="39255" y="17881"/>
                  </a:lnTo>
                  <a:lnTo>
                    <a:pt x="39344" y="17500"/>
                  </a:lnTo>
                  <a:lnTo>
                    <a:pt x="39408" y="17246"/>
                  </a:lnTo>
                  <a:lnTo>
                    <a:pt x="39484" y="17500"/>
                  </a:lnTo>
                  <a:lnTo>
                    <a:pt x="39598" y="17881"/>
                  </a:lnTo>
                  <a:lnTo>
                    <a:pt x="39598" y="15786"/>
                  </a:lnTo>
                  <a:lnTo>
                    <a:pt x="39535" y="15595"/>
                  </a:lnTo>
                  <a:lnTo>
                    <a:pt x="39255" y="15595"/>
                  </a:lnTo>
                  <a:lnTo>
                    <a:pt x="38760" y="15113"/>
                  </a:lnTo>
                  <a:lnTo>
                    <a:pt x="38760" y="15595"/>
                  </a:lnTo>
                  <a:lnTo>
                    <a:pt x="38392" y="15214"/>
                  </a:lnTo>
                  <a:lnTo>
                    <a:pt x="38582" y="15214"/>
                  </a:lnTo>
                  <a:lnTo>
                    <a:pt x="38760" y="15595"/>
                  </a:lnTo>
                  <a:lnTo>
                    <a:pt x="38760" y="15113"/>
                  </a:lnTo>
                  <a:lnTo>
                    <a:pt x="38354" y="14706"/>
                  </a:lnTo>
                  <a:lnTo>
                    <a:pt x="38036" y="14706"/>
                  </a:lnTo>
                  <a:lnTo>
                    <a:pt x="37998" y="15214"/>
                  </a:lnTo>
                  <a:lnTo>
                    <a:pt x="37947" y="15976"/>
                  </a:lnTo>
                  <a:lnTo>
                    <a:pt x="37884" y="16357"/>
                  </a:lnTo>
                  <a:lnTo>
                    <a:pt x="37731" y="15976"/>
                  </a:lnTo>
                  <a:lnTo>
                    <a:pt x="37630" y="15595"/>
                  </a:lnTo>
                  <a:lnTo>
                    <a:pt x="37515" y="15214"/>
                  </a:lnTo>
                  <a:lnTo>
                    <a:pt x="37998" y="15214"/>
                  </a:lnTo>
                  <a:lnTo>
                    <a:pt x="37998" y="14706"/>
                  </a:lnTo>
                  <a:lnTo>
                    <a:pt x="37388" y="14706"/>
                  </a:lnTo>
                  <a:lnTo>
                    <a:pt x="36576" y="14706"/>
                  </a:lnTo>
                  <a:lnTo>
                    <a:pt x="36728" y="15214"/>
                  </a:lnTo>
                  <a:lnTo>
                    <a:pt x="37109" y="15214"/>
                  </a:lnTo>
                  <a:lnTo>
                    <a:pt x="36830" y="15595"/>
                  </a:lnTo>
                  <a:lnTo>
                    <a:pt x="36652" y="15214"/>
                  </a:lnTo>
                  <a:lnTo>
                    <a:pt x="36576" y="14706"/>
                  </a:lnTo>
                  <a:lnTo>
                    <a:pt x="36525" y="14325"/>
                  </a:lnTo>
                  <a:lnTo>
                    <a:pt x="36461" y="14020"/>
                  </a:lnTo>
                  <a:lnTo>
                    <a:pt x="36728" y="13944"/>
                  </a:lnTo>
                  <a:lnTo>
                    <a:pt x="36080" y="13563"/>
                  </a:lnTo>
                  <a:lnTo>
                    <a:pt x="36207" y="13944"/>
                  </a:lnTo>
                  <a:lnTo>
                    <a:pt x="35775" y="13944"/>
                  </a:lnTo>
                  <a:lnTo>
                    <a:pt x="35775" y="14325"/>
                  </a:lnTo>
                  <a:lnTo>
                    <a:pt x="35267" y="14325"/>
                  </a:lnTo>
                  <a:lnTo>
                    <a:pt x="35750" y="14198"/>
                  </a:lnTo>
                  <a:lnTo>
                    <a:pt x="35775" y="14325"/>
                  </a:lnTo>
                  <a:lnTo>
                    <a:pt x="35775" y="13944"/>
                  </a:lnTo>
                  <a:lnTo>
                    <a:pt x="35636" y="13944"/>
                  </a:lnTo>
                  <a:lnTo>
                    <a:pt x="35877" y="13563"/>
                  </a:lnTo>
                  <a:lnTo>
                    <a:pt x="36080" y="13563"/>
                  </a:lnTo>
                  <a:lnTo>
                    <a:pt x="36245" y="13563"/>
                  </a:lnTo>
                  <a:lnTo>
                    <a:pt x="36410" y="13563"/>
                  </a:lnTo>
                  <a:lnTo>
                    <a:pt x="36118" y="13182"/>
                  </a:lnTo>
                  <a:lnTo>
                    <a:pt x="35966" y="13182"/>
                  </a:lnTo>
                  <a:lnTo>
                    <a:pt x="35458" y="13182"/>
                  </a:lnTo>
                  <a:lnTo>
                    <a:pt x="34582" y="14325"/>
                  </a:lnTo>
                  <a:lnTo>
                    <a:pt x="34328" y="13944"/>
                  </a:lnTo>
                  <a:lnTo>
                    <a:pt x="34404" y="14325"/>
                  </a:lnTo>
                  <a:lnTo>
                    <a:pt x="34391" y="18770"/>
                  </a:lnTo>
                  <a:lnTo>
                    <a:pt x="34251" y="18770"/>
                  </a:lnTo>
                  <a:lnTo>
                    <a:pt x="34378" y="18656"/>
                  </a:lnTo>
                  <a:lnTo>
                    <a:pt x="34391" y="14325"/>
                  </a:lnTo>
                  <a:lnTo>
                    <a:pt x="34251" y="14325"/>
                  </a:lnTo>
                  <a:lnTo>
                    <a:pt x="34251" y="17881"/>
                  </a:lnTo>
                  <a:lnTo>
                    <a:pt x="33972" y="17881"/>
                  </a:lnTo>
                  <a:lnTo>
                    <a:pt x="33921" y="18224"/>
                  </a:lnTo>
                  <a:lnTo>
                    <a:pt x="33896" y="18389"/>
                  </a:lnTo>
                  <a:lnTo>
                    <a:pt x="33769" y="18389"/>
                  </a:lnTo>
                  <a:lnTo>
                    <a:pt x="33883" y="18262"/>
                  </a:lnTo>
                  <a:lnTo>
                    <a:pt x="33921" y="17881"/>
                  </a:lnTo>
                  <a:lnTo>
                    <a:pt x="33680" y="17881"/>
                  </a:lnTo>
                  <a:lnTo>
                    <a:pt x="33362" y="17881"/>
                  </a:lnTo>
                  <a:lnTo>
                    <a:pt x="33642" y="17627"/>
                  </a:lnTo>
                  <a:lnTo>
                    <a:pt x="33680" y="17881"/>
                  </a:lnTo>
                  <a:lnTo>
                    <a:pt x="34124" y="17627"/>
                  </a:lnTo>
                  <a:lnTo>
                    <a:pt x="34251" y="17881"/>
                  </a:lnTo>
                  <a:lnTo>
                    <a:pt x="34251" y="14325"/>
                  </a:lnTo>
                  <a:lnTo>
                    <a:pt x="33769" y="14325"/>
                  </a:lnTo>
                  <a:lnTo>
                    <a:pt x="33362" y="13182"/>
                  </a:lnTo>
                  <a:lnTo>
                    <a:pt x="32918" y="13944"/>
                  </a:lnTo>
                  <a:lnTo>
                    <a:pt x="31978" y="13944"/>
                  </a:lnTo>
                  <a:lnTo>
                    <a:pt x="31737" y="14325"/>
                  </a:lnTo>
                  <a:lnTo>
                    <a:pt x="31673" y="12801"/>
                  </a:lnTo>
                  <a:lnTo>
                    <a:pt x="30048" y="14706"/>
                  </a:lnTo>
                  <a:lnTo>
                    <a:pt x="30035" y="14325"/>
                  </a:lnTo>
                  <a:lnTo>
                    <a:pt x="30111" y="13944"/>
                  </a:lnTo>
                  <a:lnTo>
                    <a:pt x="30187" y="13563"/>
                  </a:lnTo>
                  <a:lnTo>
                    <a:pt x="30251" y="13182"/>
                  </a:lnTo>
                  <a:lnTo>
                    <a:pt x="29464" y="13182"/>
                  </a:lnTo>
                  <a:lnTo>
                    <a:pt x="28968" y="12928"/>
                  </a:lnTo>
                  <a:lnTo>
                    <a:pt x="28892" y="13055"/>
                  </a:lnTo>
                  <a:lnTo>
                    <a:pt x="28892" y="17119"/>
                  </a:lnTo>
                  <a:lnTo>
                    <a:pt x="28308" y="17881"/>
                  </a:lnTo>
                  <a:lnTo>
                    <a:pt x="28067" y="17881"/>
                  </a:lnTo>
                  <a:lnTo>
                    <a:pt x="27762" y="17500"/>
                  </a:lnTo>
                  <a:lnTo>
                    <a:pt x="27444" y="17119"/>
                  </a:lnTo>
                  <a:lnTo>
                    <a:pt x="28892" y="17119"/>
                  </a:lnTo>
                  <a:lnTo>
                    <a:pt x="28892" y="13055"/>
                  </a:lnTo>
                  <a:lnTo>
                    <a:pt x="28803" y="13182"/>
                  </a:lnTo>
                  <a:lnTo>
                    <a:pt x="28448" y="13563"/>
                  </a:lnTo>
                  <a:lnTo>
                    <a:pt x="28498" y="13182"/>
                  </a:lnTo>
                  <a:lnTo>
                    <a:pt x="28308" y="13182"/>
                  </a:lnTo>
                  <a:lnTo>
                    <a:pt x="27787" y="12801"/>
                  </a:lnTo>
                  <a:lnTo>
                    <a:pt x="27279" y="13182"/>
                  </a:lnTo>
                  <a:lnTo>
                    <a:pt x="26962" y="13182"/>
                  </a:lnTo>
                  <a:lnTo>
                    <a:pt x="27101" y="12801"/>
                  </a:lnTo>
                  <a:lnTo>
                    <a:pt x="26733" y="13182"/>
                  </a:lnTo>
                  <a:lnTo>
                    <a:pt x="26187" y="12039"/>
                  </a:lnTo>
                  <a:lnTo>
                    <a:pt x="25628" y="12039"/>
                  </a:lnTo>
                  <a:lnTo>
                    <a:pt x="24688" y="12420"/>
                  </a:lnTo>
                  <a:lnTo>
                    <a:pt x="24345" y="12420"/>
                  </a:lnTo>
                  <a:lnTo>
                    <a:pt x="24257" y="12039"/>
                  </a:lnTo>
                  <a:lnTo>
                    <a:pt x="24130" y="11531"/>
                  </a:lnTo>
                  <a:lnTo>
                    <a:pt x="24028" y="11150"/>
                  </a:lnTo>
                  <a:lnTo>
                    <a:pt x="23939" y="10769"/>
                  </a:lnTo>
                  <a:lnTo>
                    <a:pt x="23749" y="10388"/>
                  </a:lnTo>
                  <a:lnTo>
                    <a:pt x="23177" y="11531"/>
                  </a:lnTo>
                  <a:lnTo>
                    <a:pt x="23685" y="11531"/>
                  </a:lnTo>
                  <a:lnTo>
                    <a:pt x="23482" y="11582"/>
                  </a:lnTo>
                  <a:lnTo>
                    <a:pt x="23482" y="12420"/>
                  </a:lnTo>
                  <a:lnTo>
                    <a:pt x="22021" y="12801"/>
                  </a:lnTo>
                  <a:lnTo>
                    <a:pt x="22225" y="13182"/>
                  </a:lnTo>
                  <a:lnTo>
                    <a:pt x="21907" y="13182"/>
                  </a:lnTo>
                  <a:lnTo>
                    <a:pt x="21805" y="12801"/>
                  </a:lnTo>
                  <a:lnTo>
                    <a:pt x="21704" y="12420"/>
                  </a:lnTo>
                  <a:lnTo>
                    <a:pt x="22136" y="12420"/>
                  </a:lnTo>
                  <a:lnTo>
                    <a:pt x="22301" y="12141"/>
                  </a:lnTo>
                  <a:lnTo>
                    <a:pt x="22783" y="12420"/>
                  </a:lnTo>
                  <a:lnTo>
                    <a:pt x="23482" y="12420"/>
                  </a:lnTo>
                  <a:lnTo>
                    <a:pt x="23482" y="11582"/>
                  </a:lnTo>
                  <a:lnTo>
                    <a:pt x="23126" y="11658"/>
                  </a:lnTo>
                  <a:lnTo>
                    <a:pt x="22936" y="12039"/>
                  </a:lnTo>
                  <a:lnTo>
                    <a:pt x="22364" y="12039"/>
                  </a:lnTo>
                  <a:lnTo>
                    <a:pt x="22504" y="11785"/>
                  </a:lnTo>
                  <a:lnTo>
                    <a:pt x="21640" y="11976"/>
                  </a:lnTo>
                  <a:lnTo>
                    <a:pt x="21640" y="14706"/>
                  </a:lnTo>
                  <a:lnTo>
                    <a:pt x="21399" y="14706"/>
                  </a:lnTo>
                  <a:lnTo>
                    <a:pt x="20980" y="14706"/>
                  </a:lnTo>
                  <a:lnTo>
                    <a:pt x="20955" y="14325"/>
                  </a:lnTo>
                  <a:lnTo>
                    <a:pt x="20916" y="14071"/>
                  </a:lnTo>
                  <a:lnTo>
                    <a:pt x="21640" y="14706"/>
                  </a:lnTo>
                  <a:lnTo>
                    <a:pt x="21640" y="11976"/>
                  </a:lnTo>
                  <a:lnTo>
                    <a:pt x="21336" y="12039"/>
                  </a:lnTo>
                  <a:lnTo>
                    <a:pt x="21526" y="11531"/>
                  </a:lnTo>
                  <a:lnTo>
                    <a:pt x="22021" y="11531"/>
                  </a:lnTo>
                  <a:lnTo>
                    <a:pt x="20688" y="11150"/>
                  </a:lnTo>
                  <a:lnTo>
                    <a:pt x="20408" y="11150"/>
                  </a:lnTo>
                  <a:lnTo>
                    <a:pt x="19392" y="10388"/>
                  </a:lnTo>
                  <a:lnTo>
                    <a:pt x="18821" y="10007"/>
                  </a:lnTo>
                  <a:lnTo>
                    <a:pt x="18110" y="9626"/>
                  </a:lnTo>
                  <a:lnTo>
                    <a:pt x="17856" y="9626"/>
                  </a:lnTo>
                  <a:lnTo>
                    <a:pt x="17792" y="10007"/>
                  </a:lnTo>
                  <a:lnTo>
                    <a:pt x="17348" y="10007"/>
                  </a:lnTo>
                  <a:lnTo>
                    <a:pt x="17411" y="9626"/>
                  </a:lnTo>
                  <a:lnTo>
                    <a:pt x="17716" y="9626"/>
                  </a:lnTo>
                  <a:lnTo>
                    <a:pt x="17602" y="9245"/>
                  </a:lnTo>
                  <a:lnTo>
                    <a:pt x="17259" y="9626"/>
                  </a:lnTo>
                  <a:lnTo>
                    <a:pt x="16776" y="9626"/>
                  </a:lnTo>
                  <a:lnTo>
                    <a:pt x="16421" y="9626"/>
                  </a:lnTo>
                  <a:lnTo>
                    <a:pt x="16052" y="9245"/>
                  </a:lnTo>
                  <a:lnTo>
                    <a:pt x="16370" y="8991"/>
                  </a:lnTo>
                  <a:lnTo>
                    <a:pt x="15646" y="8623"/>
                  </a:lnTo>
                  <a:lnTo>
                    <a:pt x="15646" y="9245"/>
                  </a:lnTo>
                  <a:lnTo>
                    <a:pt x="15176" y="9245"/>
                  </a:lnTo>
                  <a:lnTo>
                    <a:pt x="15151" y="9626"/>
                  </a:lnTo>
                  <a:lnTo>
                    <a:pt x="15189" y="8394"/>
                  </a:lnTo>
                  <a:lnTo>
                    <a:pt x="13271" y="8356"/>
                  </a:lnTo>
                  <a:lnTo>
                    <a:pt x="13246" y="8102"/>
                  </a:lnTo>
                  <a:lnTo>
                    <a:pt x="12763" y="8356"/>
                  </a:lnTo>
                  <a:lnTo>
                    <a:pt x="12242" y="7975"/>
                  </a:lnTo>
                  <a:lnTo>
                    <a:pt x="12103" y="7975"/>
                  </a:lnTo>
                  <a:lnTo>
                    <a:pt x="11963" y="8356"/>
                  </a:lnTo>
                  <a:lnTo>
                    <a:pt x="11582" y="8356"/>
                  </a:lnTo>
                  <a:lnTo>
                    <a:pt x="12306" y="7213"/>
                  </a:lnTo>
                  <a:lnTo>
                    <a:pt x="11214" y="7594"/>
                  </a:lnTo>
                  <a:lnTo>
                    <a:pt x="11277" y="7213"/>
                  </a:lnTo>
                  <a:lnTo>
                    <a:pt x="10706" y="6578"/>
                  </a:lnTo>
                  <a:lnTo>
                    <a:pt x="10464" y="6324"/>
                  </a:lnTo>
                  <a:lnTo>
                    <a:pt x="10464" y="6578"/>
                  </a:lnTo>
                  <a:lnTo>
                    <a:pt x="10414" y="6337"/>
                  </a:lnTo>
                  <a:lnTo>
                    <a:pt x="10363" y="6210"/>
                  </a:lnTo>
                  <a:lnTo>
                    <a:pt x="10325" y="6362"/>
                  </a:lnTo>
                  <a:lnTo>
                    <a:pt x="10287" y="7213"/>
                  </a:lnTo>
                  <a:lnTo>
                    <a:pt x="9918" y="6832"/>
                  </a:lnTo>
                  <a:lnTo>
                    <a:pt x="10261" y="6832"/>
                  </a:lnTo>
                  <a:lnTo>
                    <a:pt x="10287" y="7213"/>
                  </a:lnTo>
                  <a:lnTo>
                    <a:pt x="10287" y="6375"/>
                  </a:lnTo>
                  <a:lnTo>
                    <a:pt x="9512" y="6578"/>
                  </a:lnTo>
                  <a:lnTo>
                    <a:pt x="9359" y="6070"/>
                  </a:lnTo>
                  <a:lnTo>
                    <a:pt x="9144" y="5308"/>
                  </a:lnTo>
                  <a:lnTo>
                    <a:pt x="8280" y="4940"/>
                  </a:lnTo>
                  <a:lnTo>
                    <a:pt x="8204" y="5308"/>
                  </a:lnTo>
                  <a:lnTo>
                    <a:pt x="7899" y="5308"/>
                  </a:lnTo>
                  <a:lnTo>
                    <a:pt x="7797" y="4419"/>
                  </a:lnTo>
                  <a:lnTo>
                    <a:pt x="7239" y="5308"/>
                  </a:lnTo>
                  <a:lnTo>
                    <a:pt x="7264" y="4800"/>
                  </a:lnTo>
                  <a:lnTo>
                    <a:pt x="6934" y="4800"/>
                  </a:lnTo>
                  <a:lnTo>
                    <a:pt x="6654" y="4419"/>
                  </a:lnTo>
                  <a:lnTo>
                    <a:pt x="5892" y="3403"/>
                  </a:lnTo>
                  <a:lnTo>
                    <a:pt x="469" y="3403"/>
                  </a:lnTo>
                  <a:lnTo>
                    <a:pt x="0" y="4800"/>
                  </a:lnTo>
                  <a:lnTo>
                    <a:pt x="406" y="4800"/>
                  </a:lnTo>
                  <a:lnTo>
                    <a:pt x="838" y="4584"/>
                  </a:lnTo>
                  <a:lnTo>
                    <a:pt x="774" y="4800"/>
                  </a:lnTo>
                  <a:lnTo>
                    <a:pt x="1282" y="4457"/>
                  </a:lnTo>
                  <a:lnTo>
                    <a:pt x="1473" y="4800"/>
                  </a:lnTo>
                  <a:lnTo>
                    <a:pt x="2032" y="5308"/>
                  </a:lnTo>
                  <a:lnTo>
                    <a:pt x="2324" y="5308"/>
                  </a:lnTo>
                  <a:lnTo>
                    <a:pt x="2425" y="6070"/>
                  </a:lnTo>
                  <a:lnTo>
                    <a:pt x="2844" y="6578"/>
                  </a:lnTo>
                  <a:lnTo>
                    <a:pt x="3111" y="6832"/>
                  </a:lnTo>
                  <a:lnTo>
                    <a:pt x="3314" y="6832"/>
                  </a:lnTo>
                  <a:lnTo>
                    <a:pt x="3454" y="6578"/>
                  </a:lnTo>
                  <a:lnTo>
                    <a:pt x="3175" y="6578"/>
                  </a:lnTo>
                  <a:lnTo>
                    <a:pt x="3695" y="6070"/>
                  </a:lnTo>
                  <a:lnTo>
                    <a:pt x="3581" y="6578"/>
                  </a:lnTo>
                  <a:lnTo>
                    <a:pt x="3517" y="6832"/>
                  </a:lnTo>
                  <a:lnTo>
                    <a:pt x="3454" y="7086"/>
                  </a:lnTo>
                  <a:lnTo>
                    <a:pt x="3606" y="7086"/>
                  </a:lnTo>
                  <a:lnTo>
                    <a:pt x="3581" y="6832"/>
                  </a:lnTo>
                  <a:lnTo>
                    <a:pt x="3937" y="6832"/>
                  </a:lnTo>
                  <a:lnTo>
                    <a:pt x="3632" y="7073"/>
                  </a:lnTo>
                  <a:lnTo>
                    <a:pt x="5156" y="6972"/>
                  </a:lnTo>
                  <a:lnTo>
                    <a:pt x="4940" y="7594"/>
                  </a:lnTo>
                  <a:lnTo>
                    <a:pt x="5308" y="7594"/>
                  </a:lnTo>
                  <a:lnTo>
                    <a:pt x="5295" y="7975"/>
                  </a:lnTo>
                  <a:lnTo>
                    <a:pt x="5473" y="7721"/>
                  </a:lnTo>
                  <a:lnTo>
                    <a:pt x="5461" y="8356"/>
                  </a:lnTo>
                  <a:lnTo>
                    <a:pt x="5067" y="8229"/>
                  </a:lnTo>
                  <a:lnTo>
                    <a:pt x="5105" y="8356"/>
                  </a:lnTo>
                  <a:lnTo>
                    <a:pt x="5283" y="8432"/>
                  </a:lnTo>
                  <a:lnTo>
                    <a:pt x="5283" y="8991"/>
                  </a:lnTo>
                  <a:lnTo>
                    <a:pt x="6057" y="8991"/>
                  </a:lnTo>
                  <a:lnTo>
                    <a:pt x="5854" y="8636"/>
                  </a:lnTo>
                  <a:lnTo>
                    <a:pt x="6870" y="8991"/>
                  </a:lnTo>
                  <a:lnTo>
                    <a:pt x="7759" y="10007"/>
                  </a:lnTo>
                  <a:lnTo>
                    <a:pt x="8978" y="9626"/>
                  </a:lnTo>
                  <a:lnTo>
                    <a:pt x="9728" y="9626"/>
                  </a:lnTo>
                  <a:lnTo>
                    <a:pt x="9385" y="10007"/>
                  </a:lnTo>
                  <a:lnTo>
                    <a:pt x="10490" y="10007"/>
                  </a:lnTo>
                  <a:lnTo>
                    <a:pt x="11099" y="10388"/>
                  </a:lnTo>
                  <a:lnTo>
                    <a:pt x="10464" y="10388"/>
                  </a:lnTo>
                  <a:lnTo>
                    <a:pt x="10871" y="10769"/>
                  </a:lnTo>
                  <a:lnTo>
                    <a:pt x="11379" y="10769"/>
                  </a:lnTo>
                  <a:lnTo>
                    <a:pt x="11988" y="10388"/>
                  </a:lnTo>
                  <a:lnTo>
                    <a:pt x="11950" y="10769"/>
                  </a:lnTo>
                  <a:lnTo>
                    <a:pt x="12420" y="10769"/>
                  </a:lnTo>
                  <a:lnTo>
                    <a:pt x="12763" y="11150"/>
                  </a:lnTo>
                  <a:lnTo>
                    <a:pt x="11963" y="11531"/>
                  </a:lnTo>
                  <a:lnTo>
                    <a:pt x="12280" y="11531"/>
                  </a:lnTo>
                  <a:lnTo>
                    <a:pt x="12623" y="12420"/>
                  </a:lnTo>
                  <a:lnTo>
                    <a:pt x="12776" y="12420"/>
                  </a:lnTo>
                  <a:lnTo>
                    <a:pt x="13449" y="11531"/>
                  </a:lnTo>
                  <a:lnTo>
                    <a:pt x="13411" y="11150"/>
                  </a:lnTo>
                  <a:lnTo>
                    <a:pt x="14046" y="10909"/>
                  </a:lnTo>
                  <a:lnTo>
                    <a:pt x="14503" y="11150"/>
                  </a:lnTo>
                  <a:lnTo>
                    <a:pt x="14414" y="11531"/>
                  </a:lnTo>
                  <a:lnTo>
                    <a:pt x="13703" y="11531"/>
                  </a:lnTo>
                  <a:lnTo>
                    <a:pt x="13614" y="12420"/>
                  </a:lnTo>
                  <a:lnTo>
                    <a:pt x="14376" y="11671"/>
                  </a:lnTo>
                  <a:lnTo>
                    <a:pt x="14185" y="12420"/>
                  </a:lnTo>
                  <a:lnTo>
                    <a:pt x="15252" y="12420"/>
                  </a:lnTo>
                  <a:lnTo>
                    <a:pt x="15278" y="12547"/>
                  </a:lnTo>
                  <a:lnTo>
                    <a:pt x="15405" y="12420"/>
                  </a:lnTo>
                  <a:lnTo>
                    <a:pt x="15811" y="12420"/>
                  </a:lnTo>
                  <a:lnTo>
                    <a:pt x="15811" y="12801"/>
                  </a:lnTo>
                  <a:lnTo>
                    <a:pt x="16002" y="12801"/>
                  </a:lnTo>
                  <a:lnTo>
                    <a:pt x="16192" y="12420"/>
                  </a:lnTo>
                  <a:lnTo>
                    <a:pt x="15887" y="12420"/>
                  </a:lnTo>
                  <a:lnTo>
                    <a:pt x="16535" y="11658"/>
                  </a:lnTo>
                  <a:lnTo>
                    <a:pt x="17030" y="12420"/>
                  </a:lnTo>
                  <a:lnTo>
                    <a:pt x="16789" y="12420"/>
                  </a:lnTo>
                  <a:lnTo>
                    <a:pt x="16649" y="12420"/>
                  </a:lnTo>
                  <a:lnTo>
                    <a:pt x="16637" y="12801"/>
                  </a:lnTo>
                  <a:lnTo>
                    <a:pt x="16789" y="12598"/>
                  </a:lnTo>
                  <a:lnTo>
                    <a:pt x="16789" y="13182"/>
                  </a:lnTo>
                  <a:lnTo>
                    <a:pt x="16637" y="13563"/>
                  </a:lnTo>
                  <a:lnTo>
                    <a:pt x="16687" y="13944"/>
                  </a:lnTo>
                  <a:lnTo>
                    <a:pt x="17119" y="13563"/>
                  </a:lnTo>
                  <a:lnTo>
                    <a:pt x="17068" y="13944"/>
                  </a:lnTo>
                  <a:lnTo>
                    <a:pt x="17424" y="13665"/>
                  </a:lnTo>
                  <a:lnTo>
                    <a:pt x="17335" y="13944"/>
                  </a:lnTo>
                  <a:lnTo>
                    <a:pt x="18973" y="13563"/>
                  </a:lnTo>
                  <a:lnTo>
                    <a:pt x="18211" y="14706"/>
                  </a:lnTo>
                  <a:lnTo>
                    <a:pt x="18491" y="14706"/>
                  </a:lnTo>
                  <a:lnTo>
                    <a:pt x="18148" y="14808"/>
                  </a:lnTo>
                  <a:lnTo>
                    <a:pt x="17881" y="15214"/>
                  </a:lnTo>
                  <a:lnTo>
                    <a:pt x="18656" y="15214"/>
                  </a:lnTo>
                  <a:lnTo>
                    <a:pt x="20027" y="15468"/>
                  </a:lnTo>
                  <a:lnTo>
                    <a:pt x="19773" y="15214"/>
                  </a:lnTo>
                  <a:lnTo>
                    <a:pt x="19418" y="14871"/>
                  </a:lnTo>
                  <a:lnTo>
                    <a:pt x="19418" y="15214"/>
                  </a:lnTo>
                  <a:lnTo>
                    <a:pt x="18897" y="15214"/>
                  </a:lnTo>
                  <a:lnTo>
                    <a:pt x="18567" y="14706"/>
                  </a:lnTo>
                  <a:lnTo>
                    <a:pt x="18935" y="14706"/>
                  </a:lnTo>
                  <a:lnTo>
                    <a:pt x="19418" y="15214"/>
                  </a:lnTo>
                  <a:lnTo>
                    <a:pt x="19418" y="14871"/>
                  </a:lnTo>
                  <a:lnTo>
                    <a:pt x="19253" y="14706"/>
                  </a:lnTo>
                  <a:lnTo>
                    <a:pt x="19786" y="14706"/>
                  </a:lnTo>
                  <a:lnTo>
                    <a:pt x="19888" y="15214"/>
                  </a:lnTo>
                  <a:lnTo>
                    <a:pt x="20104" y="14744"/>
                  </a:lnTo>
                  <a:lnTo>
                    <a:pt x="19824" y="14706"/>
                  </a:lnTo>
                  <a:lnTo>
                    <a:pt x="20548" y="14465"/>
                  </a:lnTo>
                  <a:lnTo>
                    <a:pt x="20485" y="14706"/>
                  </a:lnTo>
                  <a:lnTo>
                    <a:pt x="20396" y="14960"/>
                  </a:lnTo>
                  <a:lnTo>
                    <a:pt x="20320" y="15214"/>
                  </a:lnTo>
                  <a:lnTo>
                    <a:pt x="20713" y="15214"/>
                  </a:lnTo>
                  <a:lnTo>
                    <a:pt x="21005" y="15214"/>
                  </a:lnTo>
                  <a:lnTo>
                    <a:pt x="21361" y="15214"/>
                  </a:lnTo>
                  <a:lnTo>
                    <a:pt x="21221" y="15595"/>
                  </a:lnTo>
                  <a:lnTo>
                    <a:pt x="21348" y="15595"/>
                  </a:lnTo>
                  <a:lnTo>
                    <a:pt x="21691" y="15341"/>
                  </a:lnTo>
                  <a:lnTo>
                    <a:pt x="21780" y="15595"/>
                  </a:lnTo>
                  <a:lnTo>
                    <a:pt x="22034" y="15595"/>
                  </a:lnTo>
                  <a:lnTo>
                    <a:pt x="22250" y="15214"/>
                  </a:lnTo>
                  <a:lnTo>
                    <a:pt x="22809" y="15214"/>
                  </a:lnTo>
                  <a:lnTo>
                    <a:pt x="22974" y="15595"/>
                  </a:lnTo>
                  <a:lnTo>
                    <a:pt x="22694" y="15976"/>
                  </a:lnTo>
                  <a:lnTo>
                    <a:pt x="22580" y="16230"/>
                  </a:lnTo>
                  <a:lnTo>
                    <a:pt x="22479" y="15976"/>
                  </a:lnTo>
                  <a:lnTo>
                    <a:pt x="22263" y="15976"/>
                  </a:lnTo>
                  <a:lnTo>
                    <a:pt x="22110" y="15862"/>
                  </a:lnTo>
                  <a:lnTo>
                    <a:pt x="22377" y="16357"/>
                  </a:lnTo>
                  <a:lnTo>
                    <a:pt x="22529" y="16357"/>
                  </a:lnTo>
                  <a:lnTo>
                    <a:pt x="22656" y="16357"/>
                  </a:lnTo>
                  <a:lnTo>
                    <a:pt x="23761" y="15722"/>
                  </a:lnTo>
                  <a:lnTo>
                    <a:pt x="23850" y="15976"/>
                  </a:lnTo>
                  <a:lnTo>
                    <a:pt x="24091" y="15976"/>
                  </a:lnTo>
                  <a:lnTo>
                    <a:pt x="23939" y="16357"/>
                  </a:lnTo>
                  <a:lnTo>
                    <a:pt x="23850" y="16738"/>
                  </a:lnTo>
                  <a:lnTo>
                    <a:pt x="24218" y="16738"/>
                  </a:lnTo>
                  <a:lnTo>
                    <a:pt x="24676" y="17500"/>
                  </a:lnTo>
                  <a:lnTo>
                    <a:pt x="24866" y="17500"/>
                  </a:lnTo>
                  <a:lnTo>
                    <a:pt x="25552" y="16738"/>
                  </a:lnTo>
                  <a:lnTo>
                    <a:pt x="25857" y="17119"/>
                  </a:lnTo>
                  <a:lnTo>
                    <a:pt x="26593" y="17119"/>
                  </a:lnTo>
                  <a:lnTo>
                    <a:pt x="26974" y="17881"/>
                  </a:lnTo>
                  <a:lnTo>
                    <a:pt x="27635" y="17500"/>
                  </a:lnTo>
                  <a:lnTo>
                    <a:pt x="27711" y="17881"/>
                  </a:lnTo>
                  <a:lnTo>
                    <a:pt x="27787" y="18262"/>
                  </a:lnTo>
                  <a:lnTo>
                    <a:pt x="28079" y="18199"/>
                  </a:lnTo>
                  <a:lnTo>
                    <a:pt x="27990" y="18770"/>
                  </a:lnTo>
                  <a:lnTo>
                    <a:pt x="28117" y="18757"/>
                  </a:lnTo>
                  <a:lnTo>
                    <a:pt x="28117" y="18186"/>
                  </a:lnTo>
                  <a:lnTo>
                    <a:pt x="28270" y="18148"/>
                  </a:lnTo>
                  <a:lnTo>
                    <a:pt x="28486" y="18389"/>
                  </a:lnTo>
                  <a:lnTo>
                    <a:pt x="28765" y="18389"/>
                  </a:lnTo>
                  <a:lnTo>
                    <a:pt x="29235" y="18389"/>
                  </a:lnTo>
                  <a:lnTo>
                    <a:pt x="29095" y="18770"/>
                  </a:lnTo>
                  <a:lnTo>
                    <a:pt x="29514" y="18389"/>
                  </a:lnTo>
                  <a:lnTo>
                    <a:pt x="29730" y="18389"/>
                  </a:lnTo>
                  <a:lnTo>
                    <a:pt x="29349" y="17881"/>
                  </a:lnTo>
                  <a:lnTo>
                    <a:pt x="28663" y="17881"/>
                  </a:lnTo>
                  <a:lnTo>
                    <a:pt x="29464" y="17119"/>
                  </a:lnTo>
                  <a:lnTo>
                    <a:pt x="29895" y="17881"/>
                  </a:lnTo>
                  <a:lnTo>
                    <a:pt x="30797" y="17881"/>
                  </a:lnTo>
                  <a:lnTo>
                    <a:pt x="31000" y="18122"/>
                  </a:lnTo>
                  <a:lnTo>
                    <a:pt x="31305" y="17881"/>
                  </a:lnTo>
                  <a:lnTo>
                    <a:pt x="31369" y="17246"/>
                  </a:lnTo>
                  <a:lnTo>
                    <a:pt x="32346" y="17881"/>
                  </a:lnTo>
                  <a:lnTo>
                    <a:pt x="32588" y="17881"/>
                  </a:lnTo>
                  <a:lnTo>
                    <a:pt x="32753" y="18389"/>
                  </a:lnTo>
                  <a:lnTo>
                    <a:pt x="33121" y="18389"/>
                  </a:lnTo>
                  <a:lnTo>
                    <a:pt x="33629" y="18389"/>
                  </a:lnTo>
                  <a:lnTo>
                    <a:pt x="33731" y="18770"/>
                  </a:lnTo>
                  <a:lnTo>
                    <a:pt x="33858" y="18757"/>
                  </a:lnTo>
                  <a:lnTo>
                    <a:pt x="34239" y="18770"/>
                  </a:lnTo>
                  <a:lnTo>
                    <a:pt x="34353" y="19532"/>
                  </a:lnTo>
                  <a:lnTo>
                    <a:pt x="34836" y="19532"/>
                  </a:lnTo>
                  <a:lnTo>
                    <a:pt x="35102" y="19913"/>
                  </a:lnTo>
                  <a:lnTo>
                    <a:pt x="34950" y="19532"/>
                  </a:lnTo>
                  <a:lnTo>
                    <a:pt x="34493" y="18770"/>
                  </a:lnTo>
                  <a:lnTo>
                    <a:pt x="34658" y="18770"/>
                  </a:lnTo>
                  <a:lnTo>
                    <a:pt x="34531" y="18630"/>
                  </a:lnTo>
                  <a:lnTo>
                    <a:pt x="35369" y="18478"/>
                  </a:lnTo>
                  <a:lnTo>
                    <a:pt x="35356" y="18770"/>
                  </a:lnTo>
                  <a:lnTo>
                    <a:pt x="35864" y="18770"/>
                  </a:lnTo>
                  <a:lnTo>
                    <a:pt x="35814" y="19151"/>
                  </a:lnTo>
                  <a:lnTo>
                    <a:pt x="36118" y="19151"/>
                  </a:lnTo>
                  <a:lnTo>
                    <a:pt x="36118" y="18770"/>
                  </a:lnTo>
                  <a:lnTo>
                    <a:pt x="36360" y="18516"/>
                  </a:lnTo>
                  <a:lnTo>
                    <a:pt x="37020" y="18770"/>
                  </a:lnTo>
                  <a:lnTo>
                    <a:pt x="37909" y="18770"/>
                  </a:lnTo>
                  <a:lnTo>
                    <a:pt x="38481" y="18389"/>
                  </a:lnTo>
                  <a:lnTo>
                    <a:pt x="39001" y="18389"/>
                  </a:lnTo>
                  <a:lnTo>
                    <a:pt x="39751" y="18389"/>
                  </a:lnTo>
                  <a:lnTo>
                    <a:pt x="39852" y="19151"/>
                  </a:lnTo>
                  <a:lnTo>
                    <a:pt x="40386" y="18389"/>
                  </a:lnTo>
                  <a:lnTo>
                    <a:pt x="40589" y="18389"/>
                  </a:lnTo>
                  <a:lnTo>
                    <a:pt x="40284" y="18770"/>
                  </a:lnTo>
                  <a:lnTo>
                    <a:pt x="40614" y="18770"/>
                  </a:lnTo>
                  <a:lnTo>
                    <a:pt x="41186" y="18389"/>
                  </a:lnTo>
                  <a:lnTo>
                    <a:pt x="41567" y="18389"/>
                  </a:lnTo>
                  <a:lnTo>
                    <a:pt x="41922" y="18249"/>
                  </a:lnTo>
                  <a:lnTo>
                    <a:pt x="42037" y="18389"/>
                  </a:lnTo>
                  <a:lnTo>
                    <a:pt x="42176" y="18389"/>
                  </a:lnTo>
                  <a:lnTo>
                    <a:pt x="42608" y="18389"/>
                  </a:lnTo>
                  <a:lnTo>
                    <a:pt x="43281" y="18770"/>
                  </a:lnTo>
                  <a:lnTo>
                    <a:pt x="43573" y="18770"/>
                  </a:lnTo>
                  <a:lnTo>
                    <a:pt x="43891" y="18427"/>
                  </a:lnTo>
                  <a:lnTo>
                    <a:pt x="43764" y="18389"/>
                  </a:lnTo>
                  <a:lnTo>
                    <a:pt x="43929" y="18389"/>
                  </a:lnTo>
                  <a:lnTo>
                    <a:pt x="44488" y="18389"/>
                  </a:lnTo>
                  <a:lnTo>
                    <a:pt x="44767" y="18389"/>
                  </a:lnTo>
                  <a:lnTo>
                    <a:pt x="44665" y="18630"/>
                  </a:lnTo>
                  <a:lnTo>
                    <a:pt x="45148" y="18389"/>
                  </a:lnTo>
                  <a:lnTo>
                    <a:pt x="45148" y="18770"/>
                  </a:lnTo>
                  <a:lnTo>
                    <a:pt x="45491" y="18770"/>
                  </a:lnTo>
                  <a:lnTo>
                    <a:pt x="45427" y="18389"/>
                  </a:lnTo>
                  <a:lnTo>
                    <a:pt x="45300" y="18389"/>
                  </a:lnTo>
                  <a:lnTo>
                    <a:pt x="45008" y="17881"/>
                  </a:lnTo>
                  <a:lnTo>
                    <a:pt x="44234" y="17881"/>
                  </a:lnTo>
                  <a:lnTo>
                    <a:pt x="44030" y="18148"/>
                  </a:lnTo>
                  <a:lnTo>
                    <a:pt x="44323" y="17500"/>
                  </a:lnTo>
                  <a:lnTo>
                    <a:pt x="44488" y="17119"/>
                  </a:lnTo>
                  <a:lnTo>
                    <a:pt x="45351" y="16865"/>
                  </a:lnTo>
                  <a:lnTo>
                    <a:pt x="45097" y="17500"/>
                  </a:lnTo>
                  <a:lnTo>
                    <a:pt x="45351" y="17881"/>
                  </a:lnTo>
                  <a:lnTo>
                    <a:pt x="45427" y="18389"/>
                  </a:lnTo>
                  <a:lnTo>
                    <a:pt x="45554" y="18389"/>
                  </a:lnTo>
                  <a:lnTo>
                    <a:pt x="45974" y="18389"/>
                  </a:lnTo>
                  <a:lnTo>
                    <a:pt x="46101" y="18262"/>
                  </a:lnTo>
                  <a:lnTo>
                    <a:pt x="46380" y="18389"/>
                  </a:lnTo>
                  <a:lnTo>
                    <a:pt x="46393" y="17945"/>
                  </a:lnTo>
                  <a:lnTo>
                    <a:pt x="46482" y="17500"/>
                  </a:lnTo>
                  <a:lnTo>
                    <a:pt x="46837" y="17881"/>
                  </a:lnTo>
                  <a:lnTo>
                    <a:pt x="46456" y="17881"/>
                  </a:lnTo>
                  <a:lnTo>
                    <a:pt x="46431" y="18389"/>
                  </a:lnTo>
                  <a:lnTo>
                    <a:pt x="46634" y="18389"/>
                  </a:lnTo>
                  <a:lnTo>
                    <a:pt x="46774" y="18389"/>
                  </a:lnTo>
                  <a:lnTo>
                    <a:pt x="47358" y="18389"/>
                  </a:lnTo>
                  <a:lnTo>
                    <a:pt x="49276" y="18389"/>
                  </a:lnTo>
                  <a:lnTo>
                    <a:pt x="49301" y="17881"/>
                  </a:lnTo>
                  <a:lnTo>
                    <a:pt x="49326" y="17500"/>
                  </a:lnTo>
                  <a:lnTo>
                    <a:pt x="49364" y="18389"/>
                  </a:lnTo>
                  <a:lnTo>
                    <a:pt x="49555" y="18389"/>
                  </a:lnTo>
                  <a:lnTo>
                    <a:pt x="49491" y="18846"/>
                  </a:lnTo>
                  <a:lnTo>
                    <a:pt x="49657" y="18389"/>
                  </a:lnTo>
                  <a:lnTo>
                    <a:pt x="49872" y="18389"/>
                  </a:lnTo>
                  <a:lnTo>
                    <a:pt x="49999" y="18389"/>
                  </a:lnTo>
                  <a:lnTo>
                    <a:pt x="50546" y="18770"/>
                  </a:lnTo>
                  <a:lnTo>
                    <a:pt x="50977" y="18389"/>
                  </a:lnTo>
                  <a:lnTo>
                    <a:pt x="51181" y="18389"/>
                  </a:lnTo>
                  <a:lnTo>
                    <a:pt x="51485" y="18389"/>
                  </a:lnTo>
                  <a:lnTo>
                    <a:pt x="51054" y="17983"/>
                  </a:lnTo>
                  <a:lnTo>
                    <a:pt x="51054" y="18122"/>
                  </a:lnTo>
                  <a:lnTo>
                    <a:pt x="50939" y="17970"/>
                  </a:lnTo>
                  <a:lnTo>
                    <a:pt x="51054" y="18122"/>
                  </a:lnTo>
                  <a:lnTo>
                    <a:pt x="51054" y="17983"/>
                  </a:lnTo>
                  <a:lnTo>
                    <a:pt x="51447" y="17995"/>
                  </a:lnTo>
                  <a:lnTo>
                    <a:pt x="51701" y="18034"/>
                  </a:lnTo>
                  <a:lnTo>
                    <a:pt x="51714" y="18364"/>
                  </a:lnTo>
                  <a:lnTo>
                    <a:pt x="51485" y="18389"/>
                  </a:lnTo>
                  <a:lnTo>
                    <a:pt x="51727" y="18389"/>
                  </a:lnTo>
                  <a:lnTo>
                    <a:pt x="52412" y="18389"/>
                  </a:lnTo>
                  <a:lnTo>
                    <a:pt x="51777" y="18351"/>
                  </a:lnTo>
                  <a:lnTo>
                    <a:pt x="51727" y="18046"/>
                  </a:lnTo>
                  <a:lnTo>
                    <a:pt x="52235" y="18122"/>
                  </a:lnTo>
                  <a:lnTo>
                    <a:pt x="52793" y="18224"/>
                  </a:lnTo>
                  <a:lnTo>
                    <a:pt x="52349" y="18275"/>
                  </a:lnTo>
                  <a:lnTo>
                    <a:pt x="53251" y="18389"/>
                  </a:lnTo>
                  <a:lnTo>
                    <a:pt x="53098" y="18275"/>
                  </a:lnTo>
                  <a:lnTo>
                    <a:pt x="53873" y="18389"/>
                  </a:lnTo>
                  <a:lnTo>
                    <a:pt x="54648" y="18389"/>
                  </a:lnTo>
                  <a:lnTo>
                    <a:pt x="54965" y="18135"/>
                  </a:lnTo>
                  <a:lnTo>
                    <a:pt x="55219" y="18364"/>
                  </a:lnTo>
                  <a:lnTo>
                    <a:pt x="55562" y="18313"/>
                  </a:lnTo>
                  <a:lnTo>
                    <a:pt x="55054" y="18770"/>
                  </a:lnTo>
                  <a:lnTo>
                    <a:pt x="55892" y="18770"/>
                  </a:lnTo>
                  <a:lnTo>
                    <a:pt x="55816" y="18389"/>
                  </a:lnTo>
                  <a:lnTo>
                    <a:pt x="56565" y="18389"/>
                  </a:lnTo>
                  <a:lnTo>
                    <a:pt x="56515" y="18135"/>
                  </a:lnTo>
                  <a:lnTo>
                    <a:pt x="57988" y="17881"/>
                  </a:lnTo>
                  <a:lnTo>
                    <a:pt x="57378" y="17881"/>
                  </a:lnTo>
                  <a:lnTo>
                    <a:pt x="57404" y="17119"/>
                  </a:lnTo>
                  <a:lnTo>
                    <a:pt x="57404" y="16878"/>
                  </a:lnTo>
                  <a:lnTo>
                    <a:pt x="58077" y="17500"/>
                  </a:lnTo>
                  <a:lnTo>
                    <a:pt x="58407" y="17881"/>
                  </a:lnTo>
                  <a:lnTo>
                    <a:pt x="58610" y="18389"/>
                  </a:lnTo>
                  <a:lnTo>
                    <a:pt x="58534" y="17881"/>
                  </a:lnTo>
                  <a:lnTo>
                    <a:pt x="58343" y="17500"/>
                  </a:lnTo>
                  <a:lnTo>
                    <a:pt x="58127" y="17119"/>
                  </a:lnTo>
                  <a:lnTo>
                    <a:pt x="58051" y="16738"/>
                  </a:lnTo>
                  <a:lnTo>
                    <a:pt x="57975" y="16357"/>
                  </a:lnTo>
                  <a:lnTo>
                    <a:pt x="57886" y="15976"/>
                  </a:lnTo>
                  <a:lnTo>
                    <a:pt x="57810" y="15595"/>
                  </a:lnTo>
                  <a:lnTo>
                    <a:pt x="57785" y="15214"/>
                  </a:lnTo>
                  <a:lnTo>
                    <a:pt x="58064" y="15214"/>
                  </a:lnTo>
                  <a:lnTo>
                    <a:pt x="58102" y="15684"/>
                  </a:lnTo>
                  <a:lnTo>
                    <a:pt x="58229" y="15646"/>
                  </a:lnTo>
                  <a:lnTo>
                    <a:pt x="58140" y="15214"/>
                  </a:lnTo>
                  <a:lnTo>
                    <a:pt x="58940" y="15214"/>
                  </a:lnTo>
                  <a:lnTo>
                    <a:pt x="59156" y="15595"/>
                  </a:lnTo>
                  <a:lnTo>
                    <a:pt x="58775" y="16357"/>
                  </a:lnTo>
                  <a:lnTo>
                    <a:pt x="58648" y="16357"/>
                  </a:lnTo>
                  <a:lnTo>
                    <a:pt x="58851" y="16738"/>
                  </a:lnTo>
                  <a:lnTo>
                    <a:pt x="58991" y="16992"/>
                  </a:lnTo>
                  <a:lnTo>
                    <a:pt x="59067" y="17119"/>
                  </a:lnTo>
                  <a:lnTo>
                    <a:pt x="59194" y="17119"/>
                  </a:lnTo>
                  <a:lnTo>
                    <a:pt x="59817" y="16738"/>
                  </a:lnTo>
                  <a:lnTo>
                    <a:pt x="59474" y="16738"/>
                  </a:lnTo>
                  <a:lnTo>
                    <a:pt x="59524" y="16357"/>
                  </a:lnTo>
                  <a:lnTo>
                    <a:pt x="59817" y="16141"/>
                  </a:lnTo>
                  <a:lnTo>
                    <a:pt x="59893" y="16357"/>
                  </a:lnTo>
                  <a:lnTo>
                    <a:pt x="60325" y="16357"/>
                  </a:lnTo>
                  <a:lnTo>
                    <a:pt x="60121" y="15976"/>
                  </a:lnTo>
                  <a:lnTo>
                    <a:pt x="60109" y="15595"/>
                  </a:lnTo>
                  <a:lnTo>
                    <a:pt x="60185" y="15214"/>
                  </a:lnTo>
                  <a:lnTo>
                    <a:pt x="59042" y="15214"/>
                  </a:lnTo>
                  <a:lnTo>
                    <a:pt x="58547" y="14706"/>
                  </a:lnTo>
                  <a:lnTo>
                    <a:pt x="58039" y="14706"/>
                  </a:lnTo>
                  <a:lnTo>
                    <a:pt x="57746" y="14706"/>
                  </a:lnTo>
                  <a:lnTo>
                    <a:pt x="57708" y="14097"/>
                  </a:lnTo>
                  <a:lnTo>
                    <a:pt x="58547" y="14706"/>
                  </a:lnTo>
                  <a:lnTo>
                    <a:pt x="59753" y="14706"/>
                  </a:lnTo>
                  <a:lnTo>
                    <a:pt x="60274" y="14782"/>
                  </a:lnTo>
                  <a:lnTo>
                    <a:pt x="60185" y="15214"/>
                  </a:lnTo>
                  <a:lnTo>
                    <a:pt x="62204" y="15214"/>
                  </a:lnTo>
                  <a:lnTo>
                    <a:pt x="62623" y="15341"/>
                  </a:lnTo>
                  <a:lnTo>
                    <a:pt x="62776" y="15595"/>
                  </a:lnTo>
                  <a:lnTo>
                    <a:pt x="62776" y="15379"/>
                  </a:lnTo>
                  <a:lnTo>
                    <a:pt x="62903" y="15214"/>
                  </a:lnTo>
                  <a:lnTo>
                    <a:pt x="62750" y="15125"/>
                  </a:lnTo>
                  <a:lnTo>
                    <a:pt x="62903" y="15214"/>
                  </a:lnTo>
                  <a:lnTo>
                    <a:pt x="63258" y="14706"/>
                  </a:lnTo>
                  <a:lnTo>
                    <a:pt x="62649" y="14706"/>
                  </a:lnTo>
                  <a:lnTo>
                    <a:pt x="62674" y="14325"/>
                  </a:lnTo>
                  <a:lnTo>
                    <a:pt x="62763" y="13944"/>
                  </a:lnTo>
                  <a:lnTo>
                    <a:pt x="62865" y="13563"/>
                  </a:lnTo>
                  <a:lnTo>
                    <a:pt x="63449" y="12801"/>
                  </a:lnTo>
                  <a:lnTo>
                    <a:pt x="63779" y="12801"/>
                  </a:lnTo>
                  <a:lnTo>
                    <a:pt x="63766" y="13182"/>
                  </a:lnTo>
                  <a:lnTo>
                    <a:pt x="64452" y="13182"/>
                  </a:lnTo>
                  <a:lnTo>
                    <a:pt x="64782" y="13563"/>
                  </a:lnTo>
                  <a:lnTo>
                    <a:pt x="65049" y="13563"/>
                  </a:lnTo>
                  <a:lnTo>
                    <a:pt x="64731" y="13182"/>
                  </a:lnTo>
                  <a:lnTo>
                    <a:pt x="64109" y="11658"/>
                  </a:lnTo>
                  <a:lnTo>
                    <a:pt x="65049" y="12039"/>
                  </a:lnTo>
                  <a:lnTo>
                    <a:pt x="65392" y="12420"/>
                  </a:lnTo>
                  <a:lnTo>
                    <a:pt x="65532" y="12420"/>
                  </a:lnTo>
                  <a:lnTo>
                    <a:pt x="65443" y="12801"/>
                  </a:lnTo>
                  <a:lnTo>
                    <a:pt x="65341" y="13182"/>
                  </a:lnTo>
                  <a:lnTo>
                    <a:pt x="65595" y="13563"/>
                  </a:lnTo>
                  <a:lnTo>
                    <a:pt x="65290" y="13563"/>
                  </a:lnTo>
                  <a:lnTo>
                    <a:pt x="64071" y="13944"/>
                  </a:lnTo>
                  <a:lnTo>
                    <a:pt x="64604" y="13944"/>
                  </a:lnTo>
                  <a:lnTo>
                    <a:pt x="64846" y="14198"/>
                  </a:lnTo>
                  <a:lnTo>
                    <a:pt x="65354" y="13944"/>
                  </a:lnTo>
                  <a:lnTo>
                    <a:pt x="66103" y="13563"/>
                  </a:lnTo>
                  <a:lnTo>
                    <a:pt x="66916" y="13563"/>
                  </a:lnTo>
                  <a:lnTo>
                    <a:pt x="67170" y="13182"/>
                  </a:lnTo>
                  <a:close/>
                </a:path>
                <a:path w="315594" h="109220">
                  <a:moveTo>
                    <a:pt x="67322" y="10236"/>
                  </a:moveTo>
                  <a:lnTo>
                    <a:pt x="67284" y="10109"/>
                  </a:lnTo>
                  <a:lnTo>
                    <a:pt x="67043" y="10160"/>
                  </a:lnTo>
                  <a:lnTo>
                    <a:pt x="67170" y="10071"/>
                  </a:lnTo>
                  <a:lnTo>
                    <a:pt x="67322" y="10236"/>
                  </a:lnTo>
                  <a:close/>
                </a:path>
                <a:path w="315594" h="109220">
                  <a:moveTo>
                    <a:pt x="67373" y="12674"/>
                  </a:moveTo>
                  <a:lnTo>
                    <a:pt x="67170" y="12712"/>
                  </a:lnTo>
                  <a:lnTo>
                    <a:pt x="66916" y="12674"/>
                  </a:lnTo>
                  <a:lnTo>
                    <a:pt x="66967" y="12839"/>
                  </a:lnTo>
                  <a:lnTo>
                    <a:pt x="67322" y="12877"/>
                  </a:lnTo>
                  <a:lnTo>
                    <a:pt x="67322" y="12750"/>
                  </a:lnTo>
                  <a:close/>
                </a:path>
                <a:path w="315594" h="109220">
                  <a:moveTo>
                    <a:pt x="68287" y="10642"/>
                  </a:moveTo>
                  <a:lnTo>
                    <a:pt x="68148" y="10388"/>
                  </a:lnTo>
                  <a:lnTo>
                    <a:pt x="67881" y="10388"/>
                  </a:lnTo>
                  <a:lnTo>
                    <a:pt x="67576" y="10388"/>
                  </a:lnTo>
                  <a:lnTo>
                    <a:pt x="67068" y="10223"/>
                  </a:lnTo>
                  <a:lnTo>
                    <a:pt x="67068" y="10769"/>
                  </a:lnTo>
                  <a:lnTo>
                    <a:pt x="66916" y="10769"/>
                  </a:lnTo>
                  <a:lnTo>
                    <a:pt x="66916" y="10642"/>
                  </a:lnTo>
                  <a:lnTo>
                    <a:pt x="67068" y="10769"/>
                  </a:lnTo>
                  <a:lnTo>
                    <a:pt x="67068" y="10223"/>
                  </a:lnTo>
                  <a:lnTo>
                    <a:pt x="66967" y="10007"/>
                  </a:lnTo>
                  <a:lnTo>
                    <a:pt x="66954" y="10134"/>
                  </a:lnTo>
                  <a:lnTo>
                    <a:pt x="66789" y="10121"/>
                  </a:lnTo>
                  <a:lnTo>
                    <a:pt x="66941" y="10388"/>
                  </a:lnTo>
                  <a:lnTo>
                    <a:pt x="66636" y="10388"/>
                  </a:lnTo>
                  <a:lnTo>
                    <a:pt x="65951" y="10769"/>
                  </a:lnTo>
                  <a:lnTo>
                    <a:pt x="66471" y="10769"/>
                  </a:lnTo>
                  <a:lnTo>
                    <a:pt x="66522" y="11531"/>
                  </a:lnTo>
                  <a:lnTo>
                    <a:pt x="66763" y="11531"/>
                  </a:lnTo>
                  <a:lnTo>
                    <a:pt x="66967" y="11620"/>
                  </a:lnTo>
                  <a:lnTo>
                    <a:pt x="66840" y="12039"/>
                  </a:lnTo>
                  <a:lnTo>
                    <a:pt x="67373" y="12039"/>
                  </a:lnTo>
                  <a:lnTo>
                    <a:pt x="67398" y="11798"/>
                  </a:lnTo>
                  <a:lnTo>
                    <a:pt x="67741" y="11925"/>
                  </a:lnTo>
                  <a:lnTo>
                    <a:pt x="67525" y="11531"/>
                  </a:lnTo>
                  <a:lnTo>
                    <a:pt x="67754" y="11150"/>
                  </a:lnTo>
                  <a:lnTo>
                    <a:pt x="67856" y="10490"/>
                  </a:lnTo>
                  <a:lnTo>
                    <a:pt x="68287" y="10642"/>
                  </a:lnTo>
                  <a:close/>
                </a:path>
                <a:path w="315594" h="109220">
                  <a:moveTo>
                    <a:pt x="68300" y="12915"/>
                  </a:moveTo>
                  <a:lnTo>
                    <a:pt x="68135" y="12839"/>
                  </a:lnTo>
                  <a:lnTo>
                    <a:pt x="67894" y="12915"/>
                  </a:lnTo>
                  <a:lnTo>
                    <a:pt x="68300" y="12915"/>
                  </a:lnTo>
                  <a:close/>
                </a:path>
                <a:path w="315594" h="109220">
                  <a:moveTo>
                    <a:pt x="68440" y="10388"/>
                  </a:moveTo>
                  <a:lnTo>
                    <a:pt x="68097" y="10007"/>
                  </a:lnTo>
                  <a:lnTo>
                    <a:pt x="68262" y="10388"/>
                  </a:lnTo>
                  <a:lnTo>
                    <a:pt x="68440" y="10388"/>
                  </a:lnTo>
                  <a:close/>
                </a:path>
                <a:path w="315594" h="109220">
                  <a:moveTo>
                    <a:pt x="68503" y="11455"/>
                  </a:moveTo>
                  <a:lnTo>
                    <a:pt x="68389" y="10883"/>
                  </a:lnTo>
                  <a:lnTo>
                    <a:pt x="68224" y="11125"/>
                  </a:lnTo>
                  <a:lnTo>
                    <a:pt x="68059" y="11417"/>
                  </a:lnTo>
                  <a:lnTo>
                    <a:pt x="68224" y="11785"/>
                  </a:lnTo>
                  <a:lnTo>
                    <a:pt x="68389" y="11582"/>
                  </a:lnTo>
                  <a:lnTo>
                    <a:pt x="68503" y="11455"/>
                  </a:lnTo>
                  <a:close/>
                </a:path>
                <a:path w="315594" h="109220">
                  <a:moveTo>
                    <a:pt x="68541" y="9956"/>
                  </a:moveTo>
                  <a:lnTo>
                    <a:pt x="68427" y="9550"/>
                  </a:lnTo>
                  <a:lnTo>
                    <a:pt x="68338" y="9829"/>
                  </a:lnTo>
                  <a:lnTo>
                    <a:pt x="68541" y="9956"/>
                  </a:lnTo>
                  <a:close/>
                </a:path>
                <a:path w="315594" h="109220">
                  <a:moveTo>
                    <a:pt x="68668" y="12636"/>
                  </a:moveTo>
                  <a:lnTo>
                    <a:pt x="68427" y="12192"/>
                  </a:lnTo>
                  <a:lnTo>
                    <a:pt x="68465" y="12598"/>
                  </a:lnTo>
                  <a:lnTo>
                    <a:pt x="68668" y="12636"/>
                  </a:lnTo>
                  <a:close/>
                </a:path>
                <a:path w="315594" h="109220">
                  <a:moveTo>
                    <a:pt x="68745" y="11328"/>
                  </a:moveTo>
                  <a:lnTo>
                    <a:pt x="68707" y="11125"/>
                  </a:lnTo>
                  <a:lnTo>
                    <a:pt x="68668" y="11328"/>
                  </a:lnTo>
                  <a:close/>
                </a:path>
                <a:path w="315594" h="109220">
                  <a:moveTo>
                    <a:pt x="69113" y="9702"/>
                  </a:moveTo>
                  <a:lnTo>
                    <a:pt x="69037" y="9220"/>
                  </a:lnTo>
                  <a:lnTo>
                    <a:pt x="68999" y="9956"/>
                  </a:lnTo>
                  <a:lnTo>
                    <a:pt x="69113" y="9702"/>
                  </a:lnTo>
                  <a:close/>
                </a:path>
                <a:path w="315594" h="109220">
                  <a:moveTo>
                    <a:pt x="69316" y="9956"/>
                  </a:moveTo>
                  <a:close/>
                </a:path>
                <a:path w="315594" h="109220">
                  <a:moveTo>
                    <a:pt x="69888" y="9702"/>
                  </a:moveTo>
                  <a:lnTo>
                    <a:pt x="69646" y="9588"/>
                  </a:lnTo>
                  <a:lnTo>
                    <a:pt x="69354" y="9347"/>
                  </a:lnTo>
                  <a:lnTo>
                    <a:pt x="69240" y="9753"/>
                  </a:lnTo>
                  <a:lnTo>
                    <a:pt x="69888" y="9702"/>
                  </a:lnTo>
                  <a:close/>
                </a:path>
                <a:path w="315594" h="109220">
                  <a:moveTo>
                    <a:pt x="70294" y="11531"/>
                  </a:moveTo>
                  <a:lnTo>
                    <a:pt x="69850" y="10769"/>
                  </a:lnTo>
                  <a:lnTo>
                    <a:pt x="69723" y="10566"/>
                  </a:lnTo>
                  <a:lnTo>
                    <a:pt x="70294" y="11531"/>
                  </a:lnTo>
                  <a:close/>
                </a:path>
                <a:path w="315594" h="109220">
                  <a:moveTo>
                    <a:pt x="70421" y="9220"/>
                  </a:moveTo>
                  <a:lnTo>
                    <a:pt x="70294" y="9144"/>
                  </a:lnTo>
                  <a:lnTo>
                    <a:pt x="70091" y="9017"/>
                  </a:lnTo>
                  <a:lnTo>
                    <a:pt x="70218" y="9182"/>
                  </a:lnTo>
                  <a:lnTo>
                    <a:pt x="70421" y="9220"/>
                  </a:lnTo>
                  <a:close/>
                </a:path>
                <a:path w="315594" h="109220">
                  <a:moveTo>
                    <a:pt x="70904" y="11823"/>
                  </a:moveTo>
                  <a:lnTo>
                    <a:pt x="70827" y="11620"/>
                  </a:lnTo>
                  <a:lnTo>
                    <a:pt x="70624" y="11696"/>
                  </a:lnTo>
                  <a:lnTo>
                    <a:pt x="70535" y="11899"/>
                  </a:lnTo>
                  <a:lnTo>
                    <a:pt x="70777" y="11938"/>
                  </a:lnTo>
                  <a:lnTo>
                    <a:pt x="70904" y="11823"/>
                  </a:lnTo>
                  <a:close/>
                </a:path>
                <a:path w="315594" h="109220">
                  <a:moveTo>
                    <a:pt x="71145" y="7924"/>
                  </a:moveTo>
                  <a:lnTo>
                    <a:pt x="70827" y="7835"/>
                  </a:lnTo>
                  <a:lnTo>
                    <a:pt x="70866" y="7632"/>
                  </a:lnTo>
                  <a:lnTo>
                    <a:pt x="70700" y="7759"/>
                  </a:lnTo>
                  <a:lnTo>
                    <a:pt x="70662" y="8077"/>
                  </a:lnTo>
                  <a:lnTo>
                    <a:pt x="70573" y="8331"/>
                  </a:lnTo>
                  <a:lnTo>
                    <a:pt x="70662" y="8166"/>
                  </a:lnTo>
                  <a:lnTo>
                    <a:pt x="70827" y="8128"/>
                  </a:lnTo>
                  <a:lnTo>
                    <a:pt x="71145" y="8242"/>
                  </a:lnTo>
                  <a:lnTo>
                    <a:pt x="71145" y="7924"/>
                  </a:lnTo>
                  <a:close/>
                </a:path>
                <a:path w="315594" h="109220">
                  <a:moveTo>
                    <a:pt x="71310" y="9258"/>
                  </a:moveTo>
                  <a:lnTo>
                    <a:pt x="71272" y="9093"/>
                  </a:lnTo>
                  <a:lnTo>
                    <a:pt x="71272" y="8813"/>
                  </a:lnTo>
                  <a:lnTo>
                    <a:pt x="71107" y="8940"/>
                  </a:lnTo>
                  <a:lnTo>
                    <a:pt x="71069" y="9182"/>
                  </a:lnTo>
                  <a:lnTo>
                    <a:pt x="70942" y="9220"/>
                  </a:lnTo>
                  <a:lnTo>
                    <a:pt x="70777" y="9347"/>
                  </a:lnTo>
                  <a:lnTo>
                    <a:pt x="70980" y="9347"/>
                  </a:lnTo>
                  <a:lnTo>
                    <a:pt x="71310" y="9258"/>
                  </a:lnTo>
                  <a:close/>
                </a:path>
                <a:path w="315594" h="109220">
                  <a:moveTo>
                    <a:pt x="71551" y="9055"/>
                  </a:moveTo>
                  <a:lnTo>
                    <a:pt x="71386" y="9220"/>
                  </a:lnTo>
                  <a:lnTo>
                    <a:pt x="71348" y="9347"/>
                  </a:lnTo>
                  <a:lnTo>
                    <a:pt x="71513" y="9347"/>
                  </a:lnTo>
                  <a:lnTo>
                    <a:pt x="71551" y="9182"/>
                  </a:lnTo>
                  <a:lnTo>
                    <a:pt x="71551" y="9055"/>
                  </a:lnTo>
                  <a:close/>
                </a:path>
                <a:path w="315594" h="109220">
                  <a:moveTo>
                    <a:pt x="71793" y="7518"/>
                  </a:moveTo>
                  <a:lnTo>
                    <a:pt x="71716" y="8128"/>
                  </a:lnTo>
                  <a:lnTo>
                    <a:pt x="71755" y="7924"/>
                  </a:lnTo>
                  <a:lnTo>
                    <a:pt x="71793" y="7518"/>
                  </a:lnTo>
                  <a:close/>
                </a:path>
                <a:path w="315594" h="109220">
                  <a:moveTo>
                    <a:pt x="72364" y="10363"/>
                  </a:moveTo>
                  <a:lnTo>
                    <a:pt x="72199" y="10160"/>
                  </a:lnTo>
                  <a:lnTo>
                    <a:pt x="72161" y="9956"/>
                  </a:lnTo>
                  <a:lnTo>
                    <a:pt x="71793" y="10363"/>
                  </a:lnTo>
                  <a:lnTo>
                    <a:pt x="72161" y="10604"/>
                  </a:lnTo>
                  <a:lnTo>
                    <a:pt x="72085" y="10401"/>
                  </a:lnTo>
                  <a:lnTo>
                    <a:pt x="72364" y="10363"/>
                  </a:lnTo>
                  <a:close/>
                </a:path>
                <a:path w="315594" h="109220">
                  <a:moveTo>
                    <a:pt x="72529" y="8483"/>
                  </a:moveTo>
                  <a:lnTo>
                    <a:pt x="72402" y="8407"/>
                  </a:lnTo>
                  <a:lnTo>
                    <a:pt x="72288" y="8204"/>
                  </a:lnTo>
                  <a:lnTo>
                    <a:pt x="72123" y="8166"/>
                  </a:lnTo>
                  <a:lnTo>
                    <a:pt x="72402" y="8534"/>
                  </a:lnTo>
                  <a:lnTo>
                    <a:pt x="72529" y="8483"/>
                  </a:lnTo>
                  <a:close/>
                </a:path>
                <a:path w="315594" h="109220">
                  <a:moveTo>
                    <a:pt x="72859" y="8940"/>
                  </a:moveTo>
                  <a:lnTo>
                    <a:pt x="72732" y="8940"/>
                  </a:lnTo>
                  <a:lnTo>
                    <a:pt x="72771" y="9093"/>
                  </a:lnTo>
                  <a:lnTo>
                    <a:pt x="72859" y="8940"/>
                  </a:lnTo>
                  <a:close/>
                </a:path>
                <a:path w="315594" h="109220">
                  <a:moveTo>
                    <a:pt x="73177" y="8890"/>
                  </a:moveTo>
                  <a:lnTo>
                    <a:pt x="73012" y="8648"/>
                  </a:lnTo>
                  <a:lnTo>
                    <a:pt x="72859" y="8940"/>
                  </a:lnTo>
                  <a:lnTo>
                    <a:pt x="73177" y="8890"/>
                  </a:lnTo>
                  <a:close/>
                </a:path>
                <a:path w="315594" h="109220">
                  <a:moveTo>
                    <a:pt x="73215" y="8166"/>
                  </a:moveTo>
                  <a:lnTo>
                    <a:pt x="73139" y="8001"/>
                  </a:lnTo>
                  <a:lnTo>
                    <a:pt x="72974" y="8369"/>
                  </a:lnTo>
                  <a:lnTo>
                    <a:pt x="73215" y="8293"/>
                  </a:lnTo>
                  <a:lnTo>
                    <a:pt x="73215" y="8166"/>
                  </a:lnTo>
                  <a:close/>
                </a:path>
                <a:path w="315594" h="109220">
                  <a:moveTo>
                    <a:pt x="73215" y="7759"/>
                  </a:moveTo>
                  <a:lnTo>
                    <a:pt x="72898" y="7683"/>
                  </a:lnTo>
                  <a:lnTo>
                    <a:pt x="72771" y="7480"/>
                  </a:lnTo>
                  <a:lnTo>
                    <a:pt x="72809" y="7632"/>
                  </a:lnTo>
                  <a:lnTo>
                    <a:pt x="73012" y="7797"/>
                  </a:lnTo>
                  <a:lnTo>
                    <a:pt x="73101" y="8001"/>
                  </a:lnTo>
                  <a:lnTo>
                    <a:pt x="73215" y="7759"/>
                  </a:lnTo>
                  <a:close/>
                </a:path>
                <a:path w="315594" h="109220">
                  <a:moveTo>
                    <a:pt x="74028" y="9017"/>
                  </a:moveTo>
                  <a:lnTo>
                    <a:pt x="73748" y="8890"/>
                  </a:lnTo>
                  <a:lnTo>
                    <a:pt x="73545" y="9144"/>
                  </a:lnTo>
                  <a:lnTo>
                    <a:pt x="74028" y="9296"/>
                  </a:lnTo>
                  <a:lnTo>
                    <a:pt x="74028" y="9017"/>
                  </a:lnTo>
                  <a:close/>
                </a:path>
                <a:path w="315594" h="109220">
                  <a:moveTo>
                    <a:pt x="74523" y="7594"/>
                  </a:moveTo>
                  <a:lnTo>
                    <a:pt x="74396" y="7556"/>
                  </a:lnTo>
                  <a:lnTo>
                    <a:pt x="74434" y="7759"/>
                  </a:lnTo>
                  <a:lnTo>
                    <a:pt x="74523" y="7594"/>
                  </a:lnTo>
                  <a:close/>
                </a:path>
                <a:path w="315594" h="109220">
                  <a:moveTo>
                    <a:pt x="74930" y="7797"/>
                  </a:moveTo>
                  <a:lnTo>
                    <a:pt x="74637" y="8572"/>
                  </a:lnTo>
                  <a:lnTo>
                    <a:pt x="74930" y="7797"/>
                  </a:lnTo>
                  <a:close/>
                </a:path>
                <a:path w="315594" h="109220">
                  <a:moveTo>
                    <a:pt x="75577" y="7429"/>
                  </a:moveTo>
                  <a:lnTo>
                    <a:pt x="75285" y="7023"/>
                  </a:lnTo>
                  <a:lnTo>
                    <a:pt x="74841" y="7315"/>
                  </a:lnTo>
                  <a:lnTo>
                    <a:pt x="75044" y="7391"/>
                  </a:lnTo>
                  <a:lnTo>
                    <a:pt x="75247" y="7391"/>
                  </a:lnTo>
                  <a:lnTo>
                    <a:pt x="75133" y="7759"/>
                  </a:lnTo>
                  <a:lnTo>
                    <a:pt x="75577" y="7429"/>
                  </a:lnTo>
                  <a:close/>
                </a:path>
                <a:path w="315594" h="109220">
                  <a:moveTo>
                    <a:pt x="77165" y="8166"/>
                  </a:moveTo>
                  <a:lnTo>
                    <a:pt x="77114" y="8331"/>
                  </a:lnTo>
                  <a:lnTo>
                    <a:pt x="76708" y="8166"/>
                  </a:lnTo>
                  <a:lnTo>
                    <a:pt x="76835" y="8369"/>
                  </a:lnTo>
                  <a:lnTo>
                    <a:pt x="77114" y="8445"/>
                  </a:lnTo>
                  <a:lnTo>
                    <a:pt x="77165" y="8166"/>
                  </a:lnTo>
                  <a:close/>
                </a:path>
                <a:path w="315594" h="109220">
                  <a:moveTo>
                    <a:pt x="303644" y="108610"/>
                  </a:moveTo>
                  <a:lnTo>
                    <a:pt x="303441" y="108242"/>
                  </a:lnTo>
                  <a:lnTo>
                    <a:pt x="303403" y="108559"/>
                  </a:lnTo>
                  <a:lnTo>
                    <a:pt x="303644" y="108610"/>
                  </a:lnTo>
                  <a:close/>
                </a:path>
                <a:path w="315594" h="109220">
                  <a:moveTo>
                    <a:pt x="304215" y="108242"/>
                  </a:moveTo>
                  <a:lnTo>
                    <a:pt x="304050" y="107797"/>
                  </a:lnTo>
                  <a:lnTo>
                    <a:pt x="304088" y="108521"/>
                  </a:lnTo>
                  <a:lnTo>
                    <a:pt x="304215" y="108242"/>
                  </a:lnTo>
                  <a:close/>
                </a:path>
                <a:path w="315594" h="109220">
                  <a:moveTo>
                    <a:pt x="304457" y="108445"/>
                  </a:moveTo>
                  <a:close/>
                </a:path>
                <a:path w="315594" h="109220">
                  <a:moveTo>
                    <a:pt x="305104" y="108038"/>
                  </a:moveTo>
                  <a:lnTo>
                    <a:pt x="304939" y="108077"/>
                  </a:lnTo>
                  <a:lnTo>
                    <a:pt x="304736" y="108000"/>
                  </a:lnTo>
                  <a:lnTo>
                    <a:pt x="304419" y="107797"/>
                  </a:lnTo>
                  <a:lnTo>
                    <a:pt x="304330" y="108077"/>
                  </a:lnTo>
                  <a:lnTo>
                    <a:pt x="304368" y="108242"/>
                  </a:lnTo>
                  <a:lnTo>
                    <a:pt x="304419" y="108369"/>
                  </a:lnTo>
                  <a:lnTo>
                    <a:pt x="305028" y="108077"/>
                  </a:lnTo>
                  <a:close/>
                </a:path>
                <a:path w="315594" h="109220">
                  <a:moveTo>
                    <a:pt x="305473" y="107429"/>
                  </a:moveTo>
                  <a:lnTo>
                    <a:pt x="305181" y="107264"/>
                  </a:lnTo>
                  <a:lnTo>
                    <a:pt x="305231" y="107391"/>
                  </a:lnTo>
                  <a:lnTo>
                    <a:pt x="305473" y="107429"/>
                  </a:lnTo>
                  <a:close/>
                </a:path>
                <a:path w="315594" h="109220">
                  <a:moveTo>
                    <a:pt x="306247" y="106337"/>
                  </a:moveTo>
                  <a:lnTo>
                    <a:pt x="306197" y="106006"/>
                  </a:lnTo>
                  <a:lnTo>
                    <a:pt x="305841" y="106006"/>
                  </a:lnTo>
                  <a:lnTo>
                    <a:pt x="305841" y="105765"/>
                  </a:lnTo>
                  <a:lnTo>
                    <a:pt x="305676" y="105930"/>
                  </a:lnTo>
                  <a:lnTo>
                    <a:pt x="305638" y="106248"/>
                  </a:lnTo>
                  <a:lnTo>
                    <a:pt x="305638" y="106540"/>
                  </a:lnTo>
                  <a:lnTo>
                    <a:pt x="305714" y="106337"/>
                  </a:lnTo>
                  <a:lnTo>
                    <a:pt x="305917" y="106248"/>
                  </a:lnTo>
                  <a:lnTo>
                    <a:pt x="306247" y="106337"/>
                  </a:lnTo>
                  <a:close/>
                </a:path>
                <a:path w="315594" h="109220">
                  <a:moveTo>
                    <a:pt x="306527" y="107264"/>
                  </a:moveTo>
                  <a:lnTo>
                    <a:pt x="306451" y="106895"/>
                  </a:lnTo>
                  <a:lnTo>
                    <a:pt x="306285" y="107022"/>
                  </a:lnTo>
                  <a:lnTo>
                    <a:pt x="306247" y="107264"/>
                  </a:lnTo>
                  <a:lnTo>
                    <a:pt x="306120" y="107353"/>
                  </a:lnTo>
                  <a:lnTo>
                    <a:pt x="305955" y="107467"/>
                  </a:lnTo>
                  <a:lnTo>
                    <a:pt x="306362" y="107391"/>
                  </a:lnTo>
                  <a:lnTo>
                    <a:pt x="306527" y="107264"/>
                  </a:lnTo>
                  <a:close/>
                </a:path>
                <a:path w="315594" h="109220">
                  <a:moveTo>
                    <a:pt x="306806" y="107022"/>
                  </a:moveTo>
                  <a:lnTo>
                    <a:pt x="306654" y="107188"/>
                  </a:lnTo>
                  <a:lnTo>
                    <a:pt x="306527" y="107264"/>
                  </a:lnTo>
                  <a:lnTo>
                    <a:pt x="306768" y="107302"/>
                  </a:lnTo>
                  <a:lnTo>
                    <a:pt x="306806" y="107149"/>
                  </a:lnTo>
                  <a:lnTo>
                    <a:pt x="306806" y="107022"/>
                  </a:lnTo>
                  <a:close/>
                </a:path>
                <a:path w="315594" h="109220">
                  <a:moveTo>
                    <a:pt x="306933" y="106781"/>
                  </a:moveTo>
                  <a:lnTo>
                    <a:pt x="306806" y="106692"/>
                  </a:lnTo>
                  <a:lnTo>
                    <a:pt x="306806" y="107022"/>
                  </a:lnTo>
                  <a:lnTo>
                    <a:pt x="306933" y="106857"/>
                  </a:lnTo>
                  <a:close/>
                </a:path>
                <a:path w="315594" h="109220">
                  <a:moveTo>
                    <a:pt x="306933" y="105841"/>
                  </a:moveTo>
                  <a:lnTo>
                    <a:pt x="306895" y="105435"/>
                  </a:lnTo>
                  <a:lnTo>
                    <a:pt x="306895" y="106083"/>
                  </a:lnTo>
                  <a:lnTo>
                    <a:pt x="306933" y="105841"/>
                  </a:lnTo>
                  <a:close/>
                </a:path>
                <a:path w="315594" h="109220">
                  <a:moveTo>
                    <a:pt x="307784" y="106248"/>
                  </a:moveTo>
                  <a:lnTo>
                    <a:pt x="307543" y="106006"/>
                  </a:lnTo>
                  <a:lnTo>
                    <a:pt x="307340" y="106006"/>
                  </a:lnTo>
                  <a:lnTo>
                    <a:pt x="307670" y="106337"/>
                  </a:lnTo>
                  <a:close/>
                </a:path>
                <a:path w="315594" h="109220">
                  <a:moveTo>
                    <a:pt x="307822" y="108204"/>
                  </a:moveTo>
                  <a:lnTo>
                    <a:pt x="307619" y="108000"/>
                  </a:lnTo>
                  <a:lnTo>
                    <a:pt x="307543" y="107835"/>
                  </a:lnTo>
                  <a:lnTo>
                    <a:pt x="307174" y="108318"/>
                  </a:lnTo>
                  <a:lnTo>
                    <a:pt x="307619" y="108483"/>
                  </a:lnTo>
                  <a:lnTo>
                    <a:pt x="307505" y="108280"/>
                  </a:lnTo>
                  <a:lnTo>
                    <a:pt x="307822" y="108204"/>
                  </a:lnTo>
                  <a:close/>
                </a:path>
                <a:path w="315594" h="109220">
                  <a:moveTo>
                    <a:pt x="308229" y="106616"/>
                  </a:moveTo>
                  <a:lnTo>
                    <a:pt x="308076" y="106654"/>
                  </a:lnTo>
                  <a:lnTo>
                    <a:pt x="308152" y="106857"/>
                  </a:lnTo>
                  <a:lnTo>
                    <a:pt x="308229" y="106616"/>
                  </a:lnTo>
                  <a:close/>
                </a:path>
                <a:path w="315594" h="109220">
                  <a:moveTo>
                    <a:pt x="308483" y="105359"/>
                  </a:moveTo>
                  <a:lnTo>
                    <a:pt x="308317" y="105321"/>
                  </a:lnTo>
                  <a:lnTo>
                    <a:pt x="308114" y="105359"/>
                  </a:lnTo>
                  <a:lnTo>
                    <a:pt x="307949" y="105194"/>
                  </a:lnTo>
                  <a:lnTo>
                    <a:pt x="308025" y="105321"/>
                  </a:lnTo>
                  <a:lnTo>
                    <a:pt x="308279" y="105473"/>
                  </a:lnTo>
                  <a:lnTo>
                    <a:pt x="308394" y="105638"/>
                  </a:lnTo>
                  <a:lnTo>
                    <a:pt x="308483" y="105359"/>
                  </a:lnTo>
                  <a:close/>
                </a:path>
                <a:path w="315594" h="109220">
                  <a:moveTo>
                    <a:pt x="308559" y="106489"/>
                  </a:moveTo>
                  <a:lnTo>
                    <a:pt x="308356" y="106337"/>
                  </a:lnTo>
                  <a:lnTo>
                    <a:pt x="308356" y="106172"/>
                  </a:lnTo>
                  <a:lnTo>
                    <a:pt x="308190" y="106616"/>
                  </a:lnTo>
                  <a:lnTo>
                    <a:pt x="308559" y="106489"/>
                  </a:lnTo>
                  <a:close/>
                </a:path>
                <a:path w="315594" h="109220">
                  <a:moveTo>
                    <a:pt x="308559" y="105930"/>
                  </a:moveTo>
                  <a:lnTo>
                    <a:pt x="308521" y="105765"/>
                  </a:lnTo>
                  <a:lnTo>
                    <a:pt x="308394" y="105638"/>
                  </a:lnTo>
                  <a:lnTo>
                    <a:pt x="308279" y="106045"/>
                  </a:lnTo>
                  <a:lnTo>
                    <a:pt x="308559" y="105930"/>
                  </a:lnTo>
                  <a:close/>
                </a:path>
                <a:path w="315594" h="109220">
                  <a:moveTo>
                    <a:pt x="309854" y="104952"/>
                  </a:moveTo>
                  <a:lnTo>
                    <a:pt x="309778" y="105117"/>
                  </a:lnTo>
                  <a:lnTo>
                    <a:pt x="309854" y="104952"/>
                  </a:lnTo>
                  <a:close/>
                </a:path>
                <a:path w="315594" h="109220">
                  <a:moveTo>
                    <a:pt x="309854" y="104140"/>
                  </a:moveTo>
                  <a:lnTo>
                    <a:pt x="309702" y="104013"/>
                  </a:lnTo>
                  <a:lnTo>
                    <a:pt x="309448" y="104140"/>
                  </a:lnTo>
                  <a:lnTo>
                    <a:pt x="309499" y="103974"/>
                  </a:lnTo>
                  <a:lnTo>
                    <a:pt x="309333" y="104254"/>
                  </a:lnTo>
                  <a:lnTo>
                    <a:pt x="309448" y="104381"/>
                  </a:lnTo>
                  <a:lnTo>
                    <a:pt x="309740" y="104508"/>
                  </a:lnTo>
                  <a:lnTo>
                    <a:pt x="309854" y="104140"/>
                  </a:lnTo>
                  <a:close/>
                </a:path>
                <a:path w="315594" h="109220">
                  <a:moveTo>
                    <a:pt x="310108" y="105194"/>
                  </a:moveTo>
                  <a:lnTo>
                    <a:pt x="310019" y="104990"/>
                  </a:lnTo>
                  <a:lnTo>
                    <a:pt x="309981" y="104787"/>
                  </a:lnTo>
                  <a:lnTo>
                    <a:pt x="310019" y="104584"/>
                  </a:lnTo>
                  <a:lnTo>
                    <a:pt x="309854" y="104952"/>
                  </a:lnTo>
                  <a:lnTo>
                    <a:pt x="309981" y="104990"/>
                  </a:lnTo>
                  <a:lnTo>
                    <a:pt x="310108" y="105194"/>
                  </a:lnTo>
                  <a:close/>
                </a:path>
                <a:path w="315594" h="109220">
                  <a:moveTo>
                    <a:pt x="310349" y="105029"/>
                  </a:moveTo>
                  <a:lnTo>
                    <a:pt x="310108" y="105841"/>
                  </a:lnTo>
                  <a:lnTo>
                    <a:pt x="310349" y="105029"/>
                  </a:lnTo>
                  <a:close/>
                </a:path>
                <a:path w="315594" h="109220">
                  <a:moveTo>
                    <a:pt x="310591" y="103809"/>
                  </a:moveTo>
                  <a:lnTo>
                    <a:pt x="310426" y="103847"/>
                  </a:lnTo>
                  <a:lnTo>
                    <a:pt x="310426" y="104013"/>
                  </a:lnTo>
                  <a:lnTo>
                    <a:pt x="310591" y="103809"/>
                  </a:lnTo>
                  <a:close/>
                </a:path>
                <a:path w="315594" h="109220">
                  <a:moveTo>
                    <a:pt x="310718" y="103644"/>
                  </a:moveTo>
                  <a:lnTo>
                    <a:pt x="310261" y="103695"/>
                  </a:lnTo>
                  <a:lnTo>
                    <a:pt x="310515" y="103771"/>
                  </a:lnTo>
                  <a:lnTo>
                    <a:pt x="310718" y="103644"/>
                  </a:lnTo>
                  <a:close/>
                </a:path>
                <a:path w="315594" h="109220">
                  <a:moveTo>
                    <a:pt x="310997" y="104508"/>
                  </a:moveTo>
                  <a:lnTo>
                    <a:pt x="310667" y="104140"/>
                  </a:lnTo>
                  <a:lnTo>
                    <a:pt x="310222" y="104546"/>
                  </a:lnTo>
                  <a:lnTo>
                    <a:pt x="310464" y="104584"/>
                  </a:lnTo>
                  <a:lnTo>
                    <a:pt x="310667" y="104546"/>
                  </a:lnTo>
                  <a:lnTo>
                    <a:pt x="310591" y="104914"/>
                  </a:lnTo>
                  <a:lnTo>
                    <a:pt x="310997" y="104508"/>
                  </a:lnTo>
                  <a:close/>
                </a:path>
                <a:path w="315594" h="109220">
                  <a:moveTo>
                    <a:pt x="312864" y="104952"/>
                  </a:moveTo>
                  <a:lnTo>
                    <a:pt x="312826" y="105117"/>
                  </a:lnTo>
                  <a:lnTo>
                    <a:pt x="312343" y="105067"/>
                  </a:lnTo>
                  <a:lnTo>
                    <a:pt x="312496" y="105232"/>
                  </a:lnTo>
                  <a:lnTo>
                    <a:pt x="312826" y="105270"/>
                  </a:lnTo>
                  <a:lnTo>
                    <a:pt x="312864" y="104952"/>
                  </a:lnTo>
                  <a:close/>
                </a:path>
                <a:path w="315594" h="109220">
                  <a:moveTo>
                    <a:pt x="313956" y="103327"/>
                  </a:moveTo>
                  <a:lnTo>
                    <a:pt x="313918" y="103162"/>
                  </a:lnTo>
                  <a:lnTo>
                    <a:pt x="313880" y="103733"/>
                  </a:lnTo>
                  <a:lnTo>
                    <a:pt x="313956" y="103327"/>
                  </a:lnTo>
                  <a:close/>
                </a:path>
                <a:path w="315594" h="109220">
                  <a:moveTo>
                    <a:pt x="315468" y="101168"/>
                  </a:moveTo>
                  <a:lnTo>
                    <a:pt x="315175" y="100850"/>
                  </a:lnTo>
                  <a:lnTo>
                    <a:pt x="315023" y="100965"/>
                  </a:lnTo>
                  <a:lnTo>
                    <a:pt x="315429" y="101295"/>
                  </a:lnTo>
                  <a:lnTo>
                    <a:pt x="315468" y="101168"/>
                  </a:lnTo>
                  <a:close/>
                </a:path>
              </a:pathLst>
            </a:custGeom>
            <a:solidFill>
              <a:srgbClr val="3F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73720" y="9067672"/>
              <a:ext cx="111760" cy="334010"/>
            </a:xfrm>
            <a:custGeom>
              <a:avLst/>
              <a:gdLst/>
              <a:ahLst/>
              <a:cxnLst/>
              <a:rect l="l" t="t" r="r" b="b"/>
              <a:pathLst>
                <a:path w="111760" h="334009">
                  <a:moveTo>
                    <a:pt x="7213" y="10287"/>
                  </a:moveTo>
                  <a:lnTo>
                    <a:pt x="6845" y="10541"/>
                  </a:lnTo>
                  <a:lnTo>
                    <a:pt x="7023" y="10541"/>
                  </a:lnTo>
                  <a:lnTo>
                    <a:pt x="7213" y="10287"/>
                  </a:lnTo>
                  <a:close/>
                </a:path>
                <a:path w="111760" h="334009">
                  <a:moveTo>
                    <a:pt x="7366" y="12192"/>
                  </a:moveTo>
                  <a:lnTo>
                    <a:pt x="7112" y="12319"/>
                  </a:lnTo>
                  <a:lnTo>
                    <a:pt x="7315" y="12319"/>
                  </a:lnTo>
                  <a:lnTo>
                    <a:pt x="7366" y="12192"/>
                  </a:lnTo>
                  <a:close/>
                </a:path>
                <a:path w="111760" h="334009">
                  <a:moveTo>
                    <a:pt x="7404" y="10795"/>
                  </a:moveTo>
                  <a:lnTo>
                    <a:pt x="6934" y="10668"/>
                  </a:lnTo>
                  <a:lnTo>
                    <a:pt x="6477" y="11303"/>
                  </a:lnTo>
                  <a:lnTo>
                    <a:pt x="7404" y="10795"/>
                  </a:lnTo>
                  <a:close/>
                </a:path>
                <a:path w="111760" h="334009">
                  <a:moveTo>
                    <a:pt x="7607" y="13335"/>
                  </a:moveTo>
                  <a:lnTo>
                    <a:pt x="7340" y="13462"/>
                  </a:lnTo>
                  <a:lnTo>
                    <a:pt x="7531" y="13462"/>
                  </a:lnTo>
                  <a:lnTo>
                    <a:pt x="7607" y="13335"/>
                  </a:lnTo>
                  <a:close/>
                </a:path>
                <a:path w="111760" h="334009">
                  <a:moveTo>
                    <a:pt x="7772" y="6096"/>
                  </a:moveTo>
                  <a:lnTo>
                    <a:pt x="7277" y="6096"/>
                  </a:lnTo>
                  <a:lnTo>
                    <a:pt x="7327" y="6350"/>
                  </a:lnTo>
                  <a:lnTo>
                    <a:pt x="7607" y="6350"/>
                  </a:lnTo>
                  <a:lnTo>
                    <a:pt x="7772" y="6096"/>
                  </a:lnTo>
                  <a:close/>
                </a:path>
                <a:path w="111760" h="334009">
                  <a:moveTo>
                    <a:pt x="8102" y="12319"/>
                  </a:moveTo>
                  <a:lnTo>
                    <a:pt x="7912" y="12395"/>
                  </a:lnTo>
                  <a:lnTo>
                    <a:pt x="7683" y="12319"/>
                  </a:lnTo>
                  <a:lnTo>
                    <a:pt x="7327" y="12446"/>
                  </a:lnTo>
                  <a:lnTo>
                    <a:pt x="7162" y="12700"/>
                  </a:lnTo>
                  <a:lnTo>
                    <a:pt x="7785" y="12446"/>
                  </a:lnTo>
                  <a:lnTo>
                    <a:pt x="7912" y="12446"/>
                  </a:lnTo>
                  <a:lnTo>
                    <a:pt x="8102" y="12319"/>
                  </a:lnTo>
                  <a:close/>
                </a:path>
                <a:path w="111760" h="334009">
                  <a:moveTo>
                    <a:pt x="8153" y="12446"/>
                  </a:moveTo>
                  <a:lnTo>
                    <a:pt x="8115" y="12319"/>
                  </a:lnTo>
                  <a:lnTo>
                    <a:pt x="7924" y="12446"/>
                  </a:lnTo>
                  <a:lnTo>
                    <a:pt x="8001" y="12700"/>
                  </a:lnTo>
                  <a:lnTo>
                    <a:pt x="8153" y="12446"/>
                  </a:lnTo>
                  <a:close/>
                </a:path>
                <a:path w="111760" h="334009">
                  <a:moveTo>
                    <a:pt x="8623" y="13970"/>
                  </a:moveTo>
                  <a:lnTo>
                    <a:pt x="8051" y="13970"/>
                  </a:lnTo>
                  <a:lnTo>
                    <a:pt x="7899" y="14224"/>
                  </a:lnTo>
                  <a:lnTo>
                    <a:pt x="8623" y="13970"/>
                  </a:lnTo>
                  <a:close/>
                </a:path>
                <a:path w="111760" h="334009">
                  <a:moveTo>
                    <a:pt x="10579" y="9652"/>
                  </a:moveTo>
                  <a:lnTo>
                    <a:pt x="10248" y="9652"/>
                  </a:lnTo>
                  <a:lnTo>
                    <a:pt x="10414" y="9906"/>
                  </a:lnTo>
                  <a:lnTo>
                    <a:pt x="10579" y="9652"/>
                  </a:lnTo>
                  <a:close/>
                </a:path>
                <a:path w="111760" h="334009">
                  <a:moveTo>
                    <a:pt x="10909" y="9271"/>
                  </a:moveTo>
                  <a:lnTo>
                    <a:pt x="10655" y="9144"/>
                  </a:lnTo>
                  <a:lnTo>
                    <a:pt x="10299" y="9271"/>
                  </a:lnTo>
                  <a:lnTo>
                    <a:pt x="10909" y="9271"/>
                  </a:lnTo>
                  <a:close/>
                </a:path>
                <a:path w="111760" h="334009">
                  <a:moveTo>
                    <a:pt x="10985" y="9398"/>
                  </a:moveTo>
                  <a:lnTo>
                    <a:pt x="10756" y="9525"/>
                  </a:lnTo>
                  <a:lnTo>
                    <a:pt x="10845" y="9652"/>
                  </a:lnTo>
                  <a:lnTo>
                    <a:pt x="10922" y="9525"/>
                  </a:lnTo>
                  <a:lnTo>
                    <a:pt x="10985" y="9398"/>
                  </a:lnTo>
                  <a:close/>
                </a:path>
                <a:path w="111760" h="334009">
                  <a:moveTo>
                    <a:pt x="12738" y="18173"/>
                  </a:moveTo>
                  <a:lnTo>
                    <a:pt x="12369" y="18453"/>
                  </a:lnTo>
                  <a:lnTo>
                    <a:pt x="12534" y="18580"/>
                  </a:lnTo>
                  <a:lnTo>
                    <a:pt x="12573" y="18326"/>
                  </a:lnTo>
                  <a:lnTo>
                    <a:pt x="12738" y="18173"/>
                  </a:lnTo>
                  <a:close/>
                </a:path>
                <a:path w="111760" h="334009">
                  <a:moveTo>
                    <a:pt x="12814" y="18084"/>
                  </a:moveTo>
                  <a:close/>
                </a:path>
                <a:path w="111760" h="334009">
                  <a:moveTo>
                    <a:pt x="13957" y="18923"/>
                  </a:moveTo>
                  <a:lnTo>
                    <a:pt x="13690" y="19177"/>
                  </a:lnTo>
                  <a:lnTo>
                    <a:pt x="13957" y="19177"/>
                  </a:lnTo>
                  <a:lnTo>
                    <a:pt x="13957" y="18923"/>
                  </a:lnTo>
                  <a:close/>
                </a:path>
                <a:path w="111760" h="334009">
                  <a:moveTo>
                    <a:pt x="14033" y="19939"/>
                  </a:moveTo>
                  <a:lnTo>
                    <a:pt x="13957" y="19558"/>
                  </a:lnTo>
                  <a:lnTo>
                    <a:pt x="13881" y="19939"/>
                  </a:lnTo>
                  <a:lnTo>
                    <a:pt x="13741" y="20320"/>
                  </a:lnTo>
                  <a:lnTo>
                    <a:pt x="14033" y="19939"/>
                  </a:lnTo>
                  <a:close/>
                </a:path>
                <a:path w="111760" h="334009">
                  <a:moveTo>
                    <a:pt x="14681" y="19558"/>
                  </a:moveTo>
                  <a:lnTo>
                    <a:pt x="14554" y="19177"/>
                  </a:lnTo>
                  <a:lnTo>
                    <a:pt x="14033" y="19939"/>
                  </a:lnTo>
                  <a:lnTo>
                    <a:pt x="14681" y="19558"/>
                  </a:lnTo>
                  <a:close/>
                </a:path>
                <a:path w="111760" h="334009">
                  <a:moveTo>
                    <a:pt x="14782" y="20828"/>
                  </a:moveTo>
                  <a:lnTo>
                    <a:pt x="14757" y="20574"/>
                  </a:lnTo>
                  <a:lnTo>
                    <a:pt x="14592" y="20828"/>
                  </a:lnTo>
                  <a:lnTo>
                    <a:pt x="14782" y="20828"/>
                  </a:lnTo>
                  <a:close/>
                </a:path>
                <a:path w="111760" h="334009">
                  <a:moveTo>
                    <a:pt x="17487" y="21844"/>
                  </a:moveTo>
                  <a:lnTo>
                    <a:pt x="17411" y="21082"/>
                  </a:lnTo>
                  <a:lnTo>
                    <a:pt x="17284" y="21463"/>
                  </a:lnTo>
                  <a:lnTo>
                    <a:pt x="17157" y="21844"/>
                  </a:lnTo>
                  <a:lnTo>
                    <a:pt x="17487" y="21844"/>
                  </a:lnTo>
                  <a:close/>
                </a:path>
                <a:path w="111760" h="334009">
                  <a:moveTo>
                    <a:pt x="18923" y="22733"/>
                  </a:moveTo>
                  <a:lnTo>
                    <a:pt x="18834" y="21844"/>
                  </a:lnTo>
                  <a:lnTo>
                    <a:pt x="18630" y="22352"/>
                  </a:lnTo>
                  <a:lnTo>
                    <a:pt x="18923" y="22733"/>
                  </a:lnTo>
                  <a:close/>
                </a:path>
                <a:path w="111760" h="334009">
                  <a:moveTo>
                    <a:pt x="21082" y="21844"/>
                  </a:moveTo>
                  <a:lnTo>
                    <a:pt x="20574" y="21844"/>
                  </a:lnTo>
                  <a:lnTo>
                    <a:pt x="20497" y="22352"/>
                  </a:lnTo>
                  <a:lnTo>
                    <a:pt x="20980" y="22352"/>
                  </a:lnTo>
                  <a:lnTo>
                    <a:pt x="21082" y="21844"/>
                  </a:lnTo>
                  <a:close/>
                </a:path>
                <a:path w="111760" h="334009">
                  <a:moveTo>
                    <a:pt x="21259" y="22606"/>
                  </a:moveTo>
                  <a:lnTo>
                    <a:pt x="20955" y="22733"/>
                  </a:lnTo>
                  <a:lnTo>
                    <a:pt x="21221" y="22733"/>
                  </a:lnTo>
                  <a:lnTo>
                    <a:pt x="21259" y="22606"/>
                  </a:lnTo>
                  <a:close/>
                </a:path>
                <a:path w="111760" h="334009">
                  <a:moveTo>
                    <a:pt x="21348" y="22352"/>
                  </a:moveTo>
                  <a:lnTo>
                    <a:pt x="20980" y="22352"/>
                  </a:lnTo>
                  <a:lnTo>
                    <a:pt x="20904" y="22733"/>
                  </a:lnTo>
                  <a:lnTo>
                    <a:pt x="21323" y="22402"/>
                  </a:lnTo>
                  <a:close/>
                </a:path>
                <a:path w="111760" h="334009">
                  <a:moveTo>
                    <a:pt x="24104" y="23495"/>
                  </a:moveTo>
                  <a:lnTo>
                    <a:pt x="23926" y="23114"/>
                  </a:lnTo>
                  <a:lnTo>
                    <a:pt x="23876" y="23495"/>
                  </a:lnTo>
                  <a:lnTo>
                    <a:pt x="24104" y="23495"/>
                  </a:lnTo>
                  <a:close/>
                </a:path>
                <a:path w="111760" h="334009">
                  <a:moveTo>
                    <a:pt x="24765" y="22733"/>
                  </a:moveTo>
                  <a:lnTo>
                    <a:pt x="24104" y="23495"/>
                  </a:lnTo>
                  <a:lnTo>
                    <a:pt x="24460" y="23495"/>
                  </a:lnTo>
                  <a:lnTo>
                    <a:pt x="24307" y="23876"/>
                  </a:lnTo>
                  <a:lnTo>
                    <a:pt x="24587" y="23876"/>
                  </a:lnTo>
                  <a:lnTo>
                    <a:pt x="24688" y="23114"/>
                  </a:lnTo>
                  <a:lnTo>
                    <a:pt x="24765" y="22733"/>
                  </a:lnTo>
                  <a:close/>
                </a:path>
                <a:path w="111760" h="334009">
                  <a:moveTo>
                    <a:pt x="25311" y="23876"/>
                  </a:moveTo>
                  <a:lnTo>
                    <a:pt x="24968" y="23876"/>
                  </a:lnTo>
                  <a:lnTo>
                    <a:pt x="24968" y="24638"/>
                  </a:lnTo>
                  <a:lnTo>
                    <a:pt x="25311" y="23876"/>
                  </a:lnTo>
                  <a:close/>
                </a:path>
                <a:path w="111760" h="334009">
                  <a:moveTo>
                    <a:pt x="28028" y="24739"/>
                  </a:moveTo>
                  <a:lnTo>
                    <a:pt x="27749" y="24892"/>
                  </a:lnTo>
                  <a:lnTo>
                    <a:pt x="28016" y="23901"/>
                  </a:lnTo>
                  <a:lnTo>
                    <a:pt x="27241" y="25361"/>
                  </a:lnTo>
                  <a:lnTo>
                    <a:pt x="27559" y="24917"/>
                  </a:lnTo>
                  <a:lnTo>
                    <a:pt x="27686" y="25158"/>
                  </a:lnTo>
                  <a:lnTo>
                    <a:pt x="27711" y="25019"/>
                  </a:lnTo>
                  <a:lnTo>
                    <a:pt x="27990" y="25019"/>
                  </a:lnTo>
                  <a:lnTo>
                    <a:pt x="28028" y="24739"/>
                  </a:lnTo>
                  <a:close/>
                </a:path>
                <a:path w="111760" h="334009">
                  <a:moveTo>
                    <a:pt x="28219" y="21463"/>
                  </a:moveTo>
                  <a:lnTo>
                    <a:pt x="27851" y="21844"/>
                  </a:lnTo>
                  <a:lnTo>
                    <a:pt x="28054" y="21844"/>
                  </a:lnTo>
                  <a:lnTo>
                    <a:pt x="28219" y="21463"/>
                  </a:lnTo>
                  <a:close/>
                </a:path>
                <a:path w="111760" h="334009">
                  <a:moveTo>
                    <a:pt x="28536" y="22352"/>
                  </a:moveTo>
                  <a:lnTo>
                    <a:pt x="25831" y="22352"/>
                  </a:lnTo>
                  <a:lnTo>
                    <a:pt x="25831" y="22733"/>
                  </a:lnTo>
                  <a:lnTo>
                    <a:pt x="25831" y="22352"/>
                  </a:lnTo>
                  <a:lnTo>
                    <a:pt x="25031" y="22352"/>
                  </a:lnTo>
                  <a:lnTo>
                    <a:pt x="25463" y="21844"/>
                  </a:lnTo>
                  <a:lnTo>
                    <a:pt x="27736" y="21844"/>
                  </a:lnTo>
                  <a:lnTo>
                    <a:pt x="27762" y="20828"/>
                  </a:lnTo>
                  <a:lnTo>
                    <a:pt x="26504" y="21082"/>
                  </a:lnTo>
                  <a:lnTo>
                    <a:pt x="26416" y="20828"/>
                  </a:lnTo>
                  <a:lnTo>
                    <a:pt x="26238" y="20320"/>
                  </a:lnTo>
                  <a:lnTo>
                    <a:pt x="26174" y="19939"/>
                  </a:lnTo>
                  <a:lnTo>
                    <a:pt x="26073" y="20320"/>
                  </a:lnTo>
                  <a:lnTo>
                    <a:pt x="25857" y="21082"/>
                  </a:lnTo>
                  <a:lnTo>
                    <a:pt x="25933" y="20320"/>
                  </a:lnTo>
                  <a:lnTo>
                    <a:pt x="25984" y="19659"/>
                  </a:lnTo>
                  <a:lnTo>
                    <a:pt x="26339" y="19558"/>
                  </a:lnTo>
                  <a:lnTo>
                    <a:pt x="26098" y="19558"/>
                  </a:lnTo>
                  <a:lnTo>
                    <a:pt x="25946" y="19558"/>
                  </a:lnTo>
                  <a:lnTo>
                    <a:pt x="25654" y="20320"/>
                  </a:lnTo>
                  <a:lnTo>
                    <a:pt x="25679" y="19939"/>
                  </a:lnTo>
                  <a:lnTo>
                    <a:pt x="25488" y="19939"/>
                  </a:lnTo>
                  <a:lnTo>
                    <a:pt x="25006" y="19939"/>
                  </a:lnTo>
                  <a:lnTo>
                    <a:pt x="25425" y="19824"/>
                  </a:lnTo>
                  <a:lnTo>
                    <a:pt x="25895" y="19685"/>
                  </a:lnTo>
                  <a:lnTo>
                    <a:pt x="25946" y="19558"/>
                  </a:lnTo>
                  <a:lnTo>
                    <a:pt x="25488" y="19558"/>
                  </a:lnTo>
                  <a:lnTo>
                    <a:pt x="25044" y="19558"/>
                  </a:lnTo>
                  <a:lnTo>
                    <a:pt x="25120" y="19177"/>
                  </a:lnTo>
                  <a:lnTo>
                    <a:pt x="25196" y="18935"/>
                  </a:lnTo>
                  <a:lnTo>
                    <a:pt x="25285" y="18669"/>
                  </a:lnTo>
                  <a:lnTo>
                    <a:pt x="25082" y="18669"/>
                  </a:lnTo>
                  <a:lnTo>
                    <a:pt x="24803" y="18669"/>
                  </a:lnTo>
                  <a:lnTo>
                    <a:pt x="24803" y="19177"/>
                  </a:lnTo>
                  <a:lnTo>
                    <a:pt x="24638" y="19558"/>
                  </a:lnTo>
                  <a:lnTo>
                    <a:pt x="24333" y="20154"/>
                  </a:lnTo>
                  <a:lnTo>
                    <a:pt x="24422" y="19558"/>
                  </a:lnTo>
                  <a:lnTo>
                    <a:pt x="23977" y="20066"/>
                  </a:lnTo>
                  <a:lnTo>
                    <a:pt x="23977" y="20459"/>
                  </a:lnTo>
                  <a:lnTo>
                    <a:pt x="23863" y="20828"/>
                  </a:lnTo>
                  <a:lnTo>
                    <a:pt x="23698" y="21082"/>
                  </a:lnTo>
                  <a:lnTo>
                    <a:pt x="23964" y="21082"/>
                  </a:lnTo>
                  <a:lnTo>
                    <a:pt x="23736" y="21386"/>
                  </a:lnTo>
                  <a:lnTo>
                    <a:pt x="23622" y="21539"/>
                  </a:lnTo>
                  <a:lnTo>
                    <a:pt x="23380" y="21844"/>
                  </a:lnTo>
                  <a:lnTo>
                    <a:pt x="23329" y="21463"/>
                  </a:lnTo>
                  <a:lnTo>
                    <a:pt x="22885" y="22123"/>
                  </a:lnTo>
                  <a:lnTo>
                    <a:pt x="23012" y="21844"/>
                  </a:lnTo>
                  <a:lnTo>
                    <a:pt x="22644" y="21844"/>
                  </a:lnTo>
                  <a:lnTo>
                    <a:pt x="23571" y="21082"/>
                  </a:lnTo>
                  <a:lnTo>
                    <a:pt x="23431" y="21082"/>
                  </a:lnTo>
                  <a:lnTo>
                    <a:pt x="23456" y="20828"/>
                  </a:lnTo>
                  <a:lnTo>
                    <a:pt x="23977" y="20459"/>
                  </a:lnTo>
                  <a:lnTo>
                    <a:pt x="23977" y="20066"/>
                  </a:lnTo>
                  <a:lnTo>
                    <a:pt x="23863" y="20193"/>
                  </a:lnTo>
                  <a:lnTo>
                    <a:pt x="23952" y="19558"/>
                  </a:lnTo>
                  <a:lnTo>
                    <a:pt x="24193" y="19558"/>
                  </a:lnTo>
                  <a:lnTo>
                    <a:pt x="23876" y="19177"/>
                  </a:lnTo>
                  <a:lnTo>
                    <a:pt x="24803" y="19177"/>
                  </a:lnTo>
                  <a:lnTo>
                    <a:pt x="24803" y="18669"/>
                  </a:lnTo>
                  <a:lnTo>
                    <a:pt x="23850" y="18669"/>
                  </a:lnTo>
                  <a:lnTo>
                    <a:pt x="23456" y="18669"/>
                  </a:lnTo>
                  <a:lnTo>
                    <a:pt x="22606" y="18669"/>
                  </a:lnTo>
                  <a:lnTo>
                    <a:pt x="22606" y="19177"/>
                  </a:lnTo>
                  <a:lnTo>
                    <a:pt x="22199" y="19939"/>
                  </a:lnTo>
                  <a:lnTo>
                    <a:pt x="22301" y="19558"/>
                  </a:lnTo>
                  <a:lnTo>
                    <a:pt x="22390" y="19177"/>
                  </a:lnTo>
                  <a:lnTo>
                    <a:pt x="22606" y="19177"/>
                  </a:lnTo>
                  <a:lnTo>
                    <a:pt x="22606" y="18669"/>
                  </a:lnTo>
                  <a:lnTo>
                    <a:pt x="21996" y="18669"/>
                  </a:lnTo>
                  <a:lnTo>
                    <a:pt x="22098" y="19177"/>
                  </a:lnTo>
                  <a:lnTo>
                    <a:pt x="21920" y="18669"/>
                  </a:lnTo>
                  <a:lnTo>
                    <a:pt x="21704" y="18669"/>
                  </a:lnTo>
                  <a:lnTo>
                    <a:pt x="21856" y="19177"/>
                  </a:lnTo>
                  <a:lnTo>
                    <a:pt x="21615" y="18669"/>
                  </a:lnTo>
                  <a:lnTo>
                    <a:pt x="21361" y="19100"/>
                  </a:lnTo>
                  <a:lnTo>
                    <a:pt x="21361" y="20828"/>
                  </a:lnTo>
                  <a:lnTo>
                    <a:pt x="21259" y="20955"/>
                  </a:lnTo>
                  <a:lnTo>
                    <a:pt x="21297" y="20828"/>
                  </a:lnTo>
                  <a:lnTo>
                    <a:pt x="21361" y="19100"/>
                  </a:lnTo>
                  <a:lnTo>
                    <a:pt x="20929" y="19824"/>
                  </a:lnTo>
                  <a:lnTo>
                    <a:pt x="21005" y="19558"/>
                  </a:lnTo>
                  <a:lnTo>
                    <a:pt x="21094" y="19177"/>
                  </a:lnTo>
                  <a:lnTo>
                    <a:pt x="21221" y="18669"/>
                  </a:lnTo>
                  <a:lnTo>
                    <a:pt x="21310" y="18288"/>
                  </a:lnTo>
                  <a:lnTo>
                    <a:pt x="20916" y="18288"/>
                  </a:lnTo>
                  <a:lnTo>
                    <a:pt x="20853" y="18669"/>
                  </a:lnTo>
                  <a:lnTo>
                    <a:pt x="20624" y="18669"/>
                  </a:lnTo>
                  <a:lnTo>
                    <a:pt x="21018" y="17526"/>
                  </a:lnTo>
                  <a:lnTo>
                    <a:pt x="21107" y="16535"/>
                  </a:lnTo>
                  <a:lnTo>
                    <a:pt x="21259" y="16383"/>
                  </a:lnTo>
                  <a:lnTo>
                    <a:pt x="21132" y="16383"/>
                  </a:lnTo>
                  <a:lnTo>
                    <a:pt x="21082" y="16560"/>
                  </a:lnTo>
                  <a:lnTo>
                    <a:pt x="20904" y="17399"/>
                  </a:lnTo>
                  <a:lnTo>
                    <a:pt x="20535" y="17399"/>
                  </a:lnTo>
                  <a:lnTo>
                    <a:pt x="20612" y="17145"/>
                  </a:lnTo>
                  <a:lnTo>
                    <a:pt x="20650" y="17018"/>
                  </a:lnTo>
                  <a:lnTo>
                    <a:pt x="21082" y="16560"/>
                  </a:lnTo>
                  <a:lnTo>
                    <a:pt x="21082" y="16383"/>
                  </a:lnTo>
                  <a:lnTo>
                    <a:pt x="21082" y="16002"/>
                  </a:lnTo>
                  <a:lnTo>
                    <a:pt x="19799" y="17145"/>
                  </a:lnTo>
                  <a:lnTo>
                    <a:pt x="19812" y="17018"/>
                  </a:lnTo>
                  <a:lnTo>
                    <a:pt x="19227" y="17018"/>
                  </a:lnTo>
                  <a:lnTo>
                    <a:pt x="19367" y="16383"/>
                  </a:lnTo>
                  <a:lnTo>
                    <a:pt x="19329" y="16002"/>
                  </a:lnTo>
                  <a:lnTo>
                    <a:pt x="18872" y="16383"/>
                  </a:lnTo>
                  <a:lnTo>
                    <a:pt x="18008" y="16383"/>
                  </a:lnTo>
                  <a:lnTo>
                    <a:pt x="18211" y="16002"/>
                  </a:lnTo>
                  <a:lnTo>
                    <a:pt x="19329" y="16002"/>
                  </a:lnTo>
                  <a:lnTo>
                    <a:pt x="19456" y="16002"/>
                  </a:lnTo>
                  <a:lnTo>
                    <a:pt x="19507" y="15748"/>
                  </a:lnTo>
                  <a:lnTo>
                    <a:pt x="18351" y="15748"/>
                  </a:lnTo>
                  <a:lnTo>
                    <a:pt x="18707" y="15113"/>
                  </a:lnTo>
                  <a:lnTo>
                    <a:pt x="17805" y="15748"/>
                  </a:lnTo>
                  <a:lnTo>
                    <a:pt x="17449" y="15748"/>
                  </a:lnTo>
                  <a:lnTo>
                    <a:pt x="17449" y="16002"/>
                  </a:lnTo>
                  <a:lnTo>
                    <a:pt x="16916" y="16383"/>
                  </a:lnTo>
                  <a:lnTo>
                    <a:pt x="16725" y="16383"/>
                  </a:lnTo>
                  <a:lnTo>
                    <a:pt x="16979" y="16002"/>
                  </a:lnTo>
                  <a:lnTo>
                    <a:pt x="17449" y="16002"/>
                  </a:lnTo>
                  <a:lnTo>
                    <a:pt x="17449" y="15748"/>
                  </a:lnTo>
                  <a:lnTo>
                    <a:pt x="17145" y="15748"/>
                  </a:lnTo>
                  <a:lnTo>
                    <a:pt x="17322" y="15494"/>
                  </a:lnTo>
                  <a:lnTo>
                    <a:pt x="17653" y="15494"/>
                  </a:lnTo>
                  <a:lnTo>
                    <a:pt x="16916" y="15113"/>
                  </a:lnTo>
                  <a:lnTo>
                    <a:pt x="16802" y="14732"/>
                  </a:lnTo>
                  <a:lnTo>
                    <a:pt x="16370" y="15113"/>
                  </a:lnTo>
                  <a:lnTo>
                    <a:pt x="16243" y="14732"/>
                  </a:lnTo>
                  <a:lnTo>
                    <a:pt x="16141" y="14351"/>
                  </a:lnTo>
                  <a:lnTo>
                    <a:pt x="15252" y="14732"/>
                  </a:lnTo>
                  <a:lnTo>
                    <a:pt x="15468" y="14351"/>
                  </a:lnTo>
                  <a:lnTo>
                    <a:pt x="15278" y="14351"/>
                  </a:lnTo>
                  <a:lnTo>
                    <a:pt x="15328" y="13970"/>
                  </a:lnTo>
                  <a:lnTo>
                    <a:pt x="15392" y="13589"/>
                  </a:lnTo>
                  <a:lnTo>
                    <a:pt x="15417" y="13462"/>
                  </a:lnTo>
                  <a:lnTo>
                    <a:pt x="15455" y="13208"/>
                  </a:lnTo>
                  <a:lnTo>
                    <a:pt x="14846" y="13208"/>
                  </a:lnTo>
                  <a:lnTo>
                    <a:pt x="14071" y="13208"/>
                  </a:lnTo>
                  <a:lnTo>
                    <a:pt x="14109" y="13081"/>
                  </a:lnTo>
                  <a:lnTo>
                    <a:pt x="14236" y="12700"/>
                  </a:lnTo>
                  <a:lnTo>
                    <a:pt x="14312" y="12446"/>
                  </a:lnTo>
                  <a:lnTo>
                    <a:pt x="14439" y="12065"/>
                  </a:lnTo>
                  <a:lnTo>
                    <a:pt x="14516" y="11811"/>
                  </a:lnTo>
                  <a:lnTo>
                    <a:pt x="14605" y="11557"/>
                  </a:lnTo>
                  <a:lnTo>
                    <a:pt x="14681" y="11303"/>
                  </a:lnTo>
                  <a:lnTo>
                    <a:pt x="13512" y="12446"/>
                  </a:lnTo>
                  <a:lnTo>
                    <a:pt x="13957" y="12446"/>
                  </a:lnTo>
                  <a:lnTo>
                    <a:pt x="13385" y="12573"/>
                  </a:lnTo>
                  <a:lnTo>
                    <a:pt x="12814" y="12700"/>
                  </a:lnTo>
                  <a:lnTo>
                    <a:pt x="12903" y="12827"/>
                  </a:lnTo>
                  <a:lnTo>
                    <a:pt x="12611" y="12827"/>
                  </a:lnTo>
                  <a:lnTo>
                    <a:pt x="13093" y="12446"/>
                  </a:lnTo>
                  <a:lnTo>
                    <a:pt x="12166" y="12446"/>
                  </a:lnTo>
                  <a:lnTo>
                    <a:pt x="12280" y="12319"/>
                  </a:lnTo>
                  <a:lnTo>
                    <a:pt x="12725" y="11811"/>
                  </a:lnTo>
                  <a:lnTo>
                    <a:pt x="12458" y="11811"/>
                  </a:lnTo>
                  <a:lnTo>
                    <a:pt x="11874" y="11303"/>
                  </a:lnTo>
                  <a:lnTo>
                    <a:pt x="11506" y="10287"/>
                  </a:lnTo>
                  <a:lnTo>
                    <a:pt x="11366" y="10160"/>
                  </a:lnTo>
                  <a:lnTo>
                    <a:pt x="10985" y="9652"/>
                  </a:lnTo>
                  <a:lnTo>
                    <a:pt x="10845" y="9855"/>
                  </a:lnTo>
                  <a:lnTo>
                    <a:pt x="10845" y="9652"/>
                  </a:lnTo>
                  <a:lnTo>
                    <a:pt x="10718" y="9906"/>
                  </a:lnTo>
                  <a:lnTo>
                    <a:pt x="10541" y="10287"/>
                  </a:lnTo>
                  <a:lnTo>
                    <a:pt x="10502" y="10160"/>
                  </a:lnTo>
                  <a:lnTo>
                    <a:pt x="10414" y="9906"/>
                  </a:lnTo>
                  <a:lnTo>
                    <a:pt x="10299" y="9779"/>
                  </a:lnTo>
                  <a:lnTo>
                    <a:pt x="10248" y="9652"/>
                  </a:lnTo>
                  <a:lnTo>
                    <a:pt x="10198" y="9525"/>
                  </a:lnTo>
                  <a:lnTo>
                    <a:pt x="10045" y="9525"/>
                  </a:lnTo>
                  <a:lnTo>
                    <a:pt x="9931" y="9359"/>
                  </a:lnTo>
                  <a:lnTo>
                    <a:pt x="9893" y="9144"/>
                  </a:lnTo>
                  <a:lnTo>
                    <a:pt x="10172" y="9017"/>
                  </a:lnTo>
                  <a:lnTo>
                    <a:pt x="10172" y="8763"/>
                  </a:lnTo>
                  <a:lnTo>
                    <a:pt x="9893" y="8509"/>
                  </a:lnTo>
                  <a:lnTo>
                    <a:pt x="9563" y="9017"/>
                  </a:lnTo>
                  <a:lnTo>
                    <a:pt x="9131" y="9017"/>
                  </a:lnTo>
                  <a:lnTo>
                    <a:pt x="9042" y="9144"/>
                  </a:lnTo>
                  <a:lnTo>
                    <a:pt x="8953" y="9271"/>
                  </a:lnTo>
                  <a:lnTo>
                    <a:pt x="9029" y="9144"/>
                  </a:lnTo>
                  <a:lnTo>
                    <a:pt x="9105" y="9017"/>
                  </a:lnTo>
                  <a:lnTo>
                    <a:pt x="9563" y="8255"/>
                  </a:lnTo>
                  <a:lnTo>
                    <a:pt x="9067" y="8255"/>
                  </a:lnTo>
                  <a:lnTo>
                    <a:pt x="7797" y="7874"/>
                  </a:lnTo>
                  <a:lnTo>
                    <a:pt x="8280" y="7874"/>
                  </a:lnTo>
                  <a:lnTo>
                    <a:pt x="8331" y="7747"/>
                  </a:lnTo>
                  <a:lnTo>
                    <a:pt x="8382" y="7620"/>
                  </a:lnTo>
                  <a:lnTo>
                    <a:pt x="7899" y="7747"/>
                  </a:lnTo>
                  <a:lnTo>
                    <a:pt x="7772" y="7620"/>
                  </a:lnTo>
                  <a:lnTo>
                    <a:pt x="7721" y="7124"/>
                  </a:lnTo>
                  <a:lnTo>
                    <a:pt x="8102" y="6858"/>
                  </a:lnTo>
                  <a:lnTo>
                    <a:pt x="7696" y="6858"/>
                  </a:lnTo>
                  <a:lnTo>
                    <a:pt x="7696" y="7137"/>
                  </a:lnTo>
                  <a:lnTo>
                    <a:pt x="7086" y="7874"/>
                  </a:lnTo>
                  <a:lnTo>
                    <a:pt x="6997" y="7620"/>
                  </a:lnTo>
                  <a:lnTo>
                    <a:pt x="7696" y="7137"/>
                  </a:lnTo>
                  <a:lnTo>
                    <a:pt x="7696" y="6858"/>
                  </a:lnTo>
                  <a:lnTo>
                    <a:pt x="7251" y="6858"/>
                  </a:lnTo>
                  <a:lnTo>
                    <a:pt x="7340" y="6731"/>
                  </a:lnTo>
                  <a:lnTo>
                    <a:pt x="7518" y="6477"/>
                  </a:lnTo>
                  <a:lnTo>
                    <a:pt x="7353" y="6477"/>
                  </a:lnTo>
                  <a:lnTo>
                    <a:pt x="7327" y="6350"/>
                  </a:lnTo>
                  <a:lnTo>
                    <a:pt x="7150" y="6350"/>
                  </a:lnTo>
                  <a:lnTo>
                    <a:pt x="7150" y="6997"/>
                  </a:lnTo>
                  <a:lnTo>
                    <a:pt x="6235" y="7112"/>
                  </a:lnTo>
                  <a:lnTo>
                    <a:pt x="7150" y="6997"/>
                  </a:lnTo>
                  <a:lnTo>
                    <a:pt x="7150" y="6350"/>
                  </a:lnTo>
                  <a:lnTo>
                    <a:pt x="7124" y="6096"/>
                  </a:lnTo>
                  <a:lnTo>
                    <a:pt x="7200" y="5715"/>
                  </a:lnTo>
                  <a:lnTo>
                    <a:pt x="6934" y="5715"/>
                  </a:lnTo>
                  <a:lnTo>
                    <a:pt x="6934" y="6096"/>
                  </a:lnTo>
                  <a:lnTo>
                    <a:pt x="6680" y="6477"/>
                  </a:lnTo>
                  <a:lnTo>
                    <a:pt x="6616" y="6096"/>
                  </a:lnTo>
                  <a:lnTo>
                    <a:pt x="6934" y="6096"/>
                  </a:lnTo>
                  <a:lnTo>
                    <a:pt x="6934" y="5715"/>
                  </a:lnTo>
                  <a:lnTo>
                    <a:pt x="6515" y="5715"/>
                  </a:lnTo>
                  <a:lnTo>
                    <a:pt x="6604" y="5461"/>
                  </a:lnTo>
                  <a:lnTo>
                    <a:pt x="6718" y="5080"/>
                  </a:lnTo>
                  <a:lnTo>
                    <a:pt x="6845" y="4699"/>
                  </a:lnTo>
                  <a:lnTo>
                    <a:pt x="6642" y="4699"/>
                  </a:lnTo>
                  <a:lnTo>
                    <a:pt x="6477" y="4572"/>
                  </a:lnTo>
                  <a:lnTo>
                    <a:pt x="6235" y="4318"/>
                  </a:lnTo>
                  <a:lnTo>
                    <a:pt x="5994" y="4699"/>
                  </a:lnTo>
                  <a:lnTo>
                    <a:pt x="5791" y="4699"/>
                  </a:lnTo>
                  <a:lnTo>
                    <a:pt x="5880" y="4572"/>
                  </a:lnTo>
                  <a:lnTo>
                    <a:pt x="6235" y="4064"/>
                  </a:lnTo>
                  <a:lnTo>
                    <a:pt x="5334" y="4572"/>
                  </a:lnTo>
                  <a:lnTo>
                    <a:pt x="5334" y="2794"/>
                  </a:lnTo>
                  <a:lnTo>
                    <a:pt x="3352" y="2540"/>
                  </a:lnTo>
                  <a:lnTo>
                    <a:pt x="3708" y="1651"/>
                  </a:lnTo>
                  <a:lnTo>
                    <a:pt x="3810" y="1397"/>
                  </a:lnTo>
                  <a:lnTo>
                    <a:pt x="3911" y="1143"/>
                  </a:lnTo>
                  <a:lnTo>
                    <a:pt x="3911" y="1016"/>
                  </a:lnTo>
                  <a:lnTo>
                    <a:pt x="3759" y="762"/>
                  </a:lnTo>
                  <a:lnTo>
                    <a:pt x="3187" y="1143"/>
                  </a:lnTo>
                  <a:lnTo>
                    <a:pt x="3238" y="1016"/>
                  </a:lnTo>
                  <a:lnTo>
                    <a:pt x="3352" y="762"/>
                  </a:lnTo>
                  <a:lnTo>
                    <a:pt x="3454" y="508"/>
                  </a:lnTo>
                  <a:lnTo>
                    <a:pt x="3505" y="381"/>
                  </a:lnTo>
                  <a:lnTo>
                    <a:pt x="3187" y="508"/>
                  </a:lnTo>
                  <a:lnTo>
                    <a:pt x="2921" y="508"/>
                  </a:lnTo>
                  <a:lnTo>
                    <a:pt x="2984" y="381"/>
                  </a:lnTo>
                  <a:lnTo>
                    <a:pt x="3060" y="254"/>
                  </a:lnTo>
                  <a:lnTo>
                    <a:pt x="3187" y="0"/>
                  </a:lnTo>
                  <a:lnTo>
                    <a:pt x="2844" y="152"/>
                  </a:lnTo>
                  <a:lnTo>
                    <a:pt x="2844" y="647"/>
                  </a:lnTo>
                  <a:lnTo>
                    <a:pt x="2540" y="762"/>
                  </a:lnTo>
                  <a:lnTo>
                    <a:pt x="2844" y="647"/>
                  </a:lnTo>
                  <a:lnTo>
                    <a:pt x="2844" y="152"/>
                  </a:lnTo>
                  <a:lnTo>
                    <a:pt x="2616" y="254"/>
                  </a:lnTo>
                  <a:lnTo>
                    <a:pt x="2819" y="254"/>
                  </a:lnTo>
                  <a:lnTo>
                    <a:pt x="2247" y="444"/>
                  </a:lnTo>
                  <a:lnTo>
                    <a:pt x="2247" y="4572"/>
                  </a:lnTo>
                  <a:lnTo>
                    <a:pt x="2108" y="4699"/>
                  </a:lnTo>
                  <a:lnTo>
                    <a:pt x="1866" y="4699"/>
                  </a:lnTo>
                  <a:lnTo>
                    <a:pt x="2247" y="4572"/>
                  </a:lnTo>
                  <a:lnTo>
                    <a:pt x="2247" y="444"/>
                  </a:lnTo>
                  <a:lnTo>
                    <a:pt x="2044" y="508"/>
                  </a:lnTo>
                  <a:lnTo>
                    <a:pt x="1524" y="1397"/>
                  </a:lnTo>
                  <a:lnTo>
                    <a:pt x="622" y="1905"/>
                  </a:lnTo>
                  <a:lnTo>
                    <a:pt x="1524" y="1651"/>
                  </a:lnTo>
                  <a:lnTo>
                    <a:pt x="0" y="2921"/>
                  </a:lnTo>
                  <a:lnTo>
                    <a:pt x="508" y="2921"/>
                  </a:lnTo>
                  <a:lnTo>
                    <a:pt x="1155" y="2794"/>
                  </a:lnTo>
                  <a:lnTo>
                    <a:pt x="825" y="2921"/>
                  </a:lnTo>
                  <a:lnTo>
                    <a:pt x="1257" y="2921"/>
                  </a:lnTo>
                  <a:lnTo>
                    <a:pt x="1193" y="3302"/>
                  </a:lnTo>
                  <a:lnTo>
                    <a:pt x="1524" y="3937"/>
                  </a:lnTo>
                  <a:lnTo>
                    <a:pt x="1270" y="4318"/>
                  </a:lnTo>
                  <a:lnTo>
                    <a:pt x="1371" y="4699"/>
                  </a:lnTo>
                  <a:lnTo>
                    <a:pt x="1397" y="4826"/>
                  </a:lnTo>
                  <a:lnTo>
                    <a:pt x="1473" y="5080"/>
                  </a:lnTo>
                  <a:lnTo>
                    <a:pt x="1778" y="4876"/>
                  </a:lnTo>
                  <a:lnTo>
                    <a:pt x="1803" y="5080"/>
                  </a:lnTo>
                  <a:lnTo>
                    <a:pt x="1473" y="5080"/>
                  </a:lnTo>
                  <a:lnTo>
                    <a:pt x="889" y="5080"/>
                  </a:lnTo>
                  <a:lnTo>
                    <a:pt x="2895" y="5461"/>
                  </a:lnTo>
                  <a:lnTo>
                    <a:pt x="2628" y="5715"/>
                  </a:lnTo>
                  <a:lnTo>
                    <a:pt x="2413" y="5715"/>
                  </a:lnTo>
                  <a:lnTo>
                    <a:pt x="2489" y="5854"/>
                  </a:lnTo>
                  <a:lnTo>
                    <a:pt x="2222" y="6096"/>
                  </a:lnTo>
                  <a:lnTo>
                    <a:pt x="2082" y="6235"/>
                  </a:lnTo>
                  <a:lnTo>
                    <a:pt x="1955" y="6350"/>
                  </a:lnTo>
                  <a:lnTo>
                    <a:pt x="2159" y="6350"/>
                  </a:lnTo>
                  <a:lnTo>
                    <a:pt x="2247" y="6477"/>
                  </a:lnTo>
                  <a:lnTo>
                    <a:pt x="2298" y="6350"/>
                  </a:lnTo>
                  <a:lnTo>
                    <a:pt x="2400" y="6096"/>
                  </a:lnTo>
                  <a:lnTo>
                    <a:pt x="2514" y="5892"/>
                  </a:lnTo>
                  <a:lnTo>
                    <a:pt x="2654" y="6096"/>
                  </a:lnTo>
                  <a:lnTo>
                    <a:pt x="2400" y="6096"/>
                  </a:lnTo>
                  <a:lnTo>
                    <a:pt x="2451" y="6350"/>
                  </a:lnTo>
                  <a:lnTo>
                    <a:pt x="2768" y="6350"/>
                  </a:lnTo>
                  <a:lnTo>
                    <a:pt x="2743" y="6477"/>
                  </a:lnTo>
                  <a:lnTo>
                    <a:pt x="2984" y="6477"/>
                  </a:lnTo>
                  <a:lnTo>
                    <a:pt x="2616" y="6604"/>
                  </a:lnTo>
                  <a:lnTo>
                    <a:pt x="2247" y="6731"/>
                  </a:lnTo>
                  <a:lnTo>
                    <a:pt x="2171" y="6858"/>
                  </a:lnTo>
                  <a:lnTo>
                    <a:pt x="2082" y="6997"/>
                  </a:lnTo>
                  <a:lnTo>
                    <a:pt x="2692" y="7112"/>
                  </a:lnTo>
                  <a:lnTo>
                    <a:pt x="2870" y="7112"/>
                  </a:lnTo>
                  <a:lnTo>
                    <a:pt x="3302" y="7366"/>
                  </a:lnTo>
                  <a:lnTo>
                    <a:pt x="3403" y="7874"/>
                  </a:lnTo>
                  <a:lnTo>
                    <a:pt x="3467" y="8255"/>
                  </a:lnTo>
                  <a:lnTo>
                    <a:pt x="5410" y="8255"/>
                  </a:lnTo>
                  <a:lnTo>
                    <a:pt x="4648" y="8763"/>
                  </a:lnTo>
                  <a:lnTo>
                    <a:pt x="5130" y="9017"/>
                  </a:lnTo>
                  <a:lnTo>
                    <a:pt x="5537" y="9017"/>
                  </a:lnTo>
                  <a:lnTo>
                    <a:pt x="5295" y="9144"/>
                  </a:lnTo>
                  <a:lnTo>
                    <a:pt x="5359" y="9525"/>
                  </a:lnTo>
                  <a:lnTo>
                    <a:pt x="5461" y="9652"/>
                  </a:lnTo>
                  <a:lnTo>
                    <a:pt x="6311" y="9398"/>
                  </a:lnTo>
                  <a:lnTo>
                    <a:pt x="6146" y="9652"/>
                  </a:lnTo>
                  <a:lnTo>
                    <a:pt x="5461" y="9652"/>
                  </a:lnTo>
                  <a:lnTo>
                    <a:pt x="5689" y="9779"/>
                  </a:lnTo>
                  <a:lnTo>
                    <a:pt x="5854" y="9867"/>
                  </a:lnTo>
                  <a:lnTo>
                    <a:pt x="5994" y="9906"/>
                  </a:lnTo>
                  <a:lnTo>
                    <a:pt x="6400" y="9906"/>
                  </a:lnTo>
                  <a:lnTo>
                    <a:pt x="6032" y="9842"/>
                  </a:lnTo>
                  <a:lnTo>
                    <a:pt x="6400" y="9652"/>
                  </a:lnTo>
                  <a:lnTo>
                    <a:pt x="6553" y="9525"/>
                  </a:lnTo>
                  <a:lnTo>
                    <a:pt x="6807" y="9652"/>
                  </a:lnTo>
                  <a:lnTo>
                    <a:pt x="6400" y="9652"/>
                  </a:lnTo>
                  <a:lnTo>
                    <a:pt x="6477" y="10160"/>
                  </a:lnTo>
                  <a:lnTo>
                    <a:pt x="5994" y="10287"/>
                  </a:lnTo>
                  <a:lnTo>
                    <a:pt x="5867" y="10795"/>
                  </a:lnTo>
                  <a:lnTo>
                    <a:pt x="5740" y="11303"/>
                  </a:lnTo>
                  <a:lnTo>
                    <a:pt x="6477" y="10795"/>
                  </a:lnTo>
                  <a:lnTo>
                    <a:pt x="6731" y="10604"/>
                  </a:lnTo>
                  <a:lnTo>
                    <a:pt x="6553" y="10541"/>
                  </a:lnTo>
                  <a:lnTo>
                    <a:pt x="6807" y="10541"/>
                  </a:lnTo>
                  <a:lnTo>
                    <a:pt x="6908" y="10287"/>
                  </a:lnTo>
                  <a:lnTo>
                    <a:pt x="6959" y="10160"/>
                  </a:lnTo>
                  <a:lnTo>
                    <a:pt x="7531" y="10160"/>
                  </a:lnTo>
                  <a:lnTo>
                    <a:pt x="7556" y="10287"/>
                  </a:lnTo>
                  <a:lnTo>
                    <a:pt x="7696" y="10541"/>
                  </a:lnTo>
                  <a:lnTo>
                    <a:pt x="6807" y="11557"/>
                  </a:lnTo>
                  <a:lnTo>
                    <a:pt x="7162" y="11811"/>
                  </a:lnTo>
                  <a:lnTo>
                    <a:pt x="6959" y="12065"/>
                  </a:lnTo>
                  <a:lnTo>
                    <a:pt x="7531" y="11811"/>
                  </a:lnTo>
                  <a:lnTo>
                    <a:pt x="7632" y="12065"/>
                  </a:lnTo>
                  <a:lnTo>
                    <a:pt x="7899" y="11938"/>
                  </a:lnTo>
                  <a:lnTo>
                    <a:pt x="7810" y="12065"/>
                  </a:lnTo>
                  <a:lnTo>
                    <a:pt x="7988" y="12065"/>
                  </a:lnTo>
                  <a:lnTo>
                    <a:pt x="8293" y="11811"/>
                  </a:lnTo>
                  <a:lnTo>
                    <a:pt x="8166" y="11811"/>
                  </a:lnTo>
                  <a:lnTo>
                    <a:pt x="8013" y="11811"/>
                  </a:lnTo>
                  <a:lnTo>
                    <a:pt x="8826" y="11303"/>
                  </a:lnTo>
                  <a:lnTo>
                    <a:pt x="8801" y="11811"/>
                  </a:lnTo>
                  <a:lnTo>
                    <a:pt x="9156" y="11811"/>
                  </a:lnTo>
                  <a:lnTo>
                    <a:pt x="8699" y="11976"/>
                  </a:lnTo>
                  <a:lnTo>
                    <a:pt x="8699" y="12827"/>
                  </a:lnTo>
                  <a:lnTo>
                    <a:pt x="8420" y="12954"/>
                  </a:lnTo>
                  <a:lnTo>
                    <a:pt x="8610" y="12827"/>
                  </a:lnTo>
                  <a:lnTo>
                    <a:pt x="8699" y="11976"/>
                  </a:lnTo>
                  <a:lnTo>
                    <a:pt x="8420" y="12065"/>
                  </a:lnTo>
                  <a:lnTo>
                    <a:pt x="8420" y="12446"/>
                  </a:lnTo>
                  <a:lnTo>
                    <a:pt x="7988" y="12827"/>
                  </a:lnTo>
                  <a:lnTo>
                    <a:pt x="7861" y="12954"/>
                  </a:lnTo>
                  <a:lnTo>
                    <a:pt x="7708" y="13081"/>
                  </a:lnTo>
                  <a:lnTo>
                    <a:pt x="7848" y="13081"/>
                  </a:lnTo>
                  <a:lnTo>
                    <a:pt x="7696" y="13208"/>
                  </a:lnTo>
                  <a:lnTo>
                    <a:pt x="7886" y="13208"/>
                  </a:lnTo>
                  <a:lnTo>
                    <a:pt x="8242" y="13081"/>
                  </a:lnTo>
                  <a:lnTo>
                    <a:pt x="8382" y="13081"/>
                  </a:lnTo>
                  <a:lnTo>
                    <a:pt x="12166" y="13081"/>
                  </a:lnTo>
                  <a:lnTo>
                    <a:pt x="12242" y="12827"/>
                  </a:lnTo>
                  <a:lnTo>
                    <a:pt x="12280" y="13081"/>
                  </a:lnTo>
                  <a:lnTo>
                    <a:pt x="13093" y="13081"/>
                  </a:lnTo>
                  <a:lnTo>
                    <a:pt x="12242" y="13208"/>
                  </a:lnTo>
                  <a:lnTo>
                    <a:pt x="12204" y="13589"/>
                  </a:lnTo>
                  <a:lnTo>
                    <a:pt x="12001" y="13589"/>
                  </a:lnTo>
                  <a:lnTo>
                    <a:pt x="12128" y="13208"/>
                  </a:lnTo>
                  <a:lnTo>
                    <a:pt x="9563" y="13208"/>
                  </a:lnTo>
                  <a:lnTo>
                    <a:pt x="9118" y="13589"/>
                  </a:lnTo>
                  <a:lnTo>
                    <a:pt x="8610" y="13589"/>
                  </a:lnTo>
                  <a:lnTo>
                    <a:pt x="8521" y="13322"/>
                  </a:lnTo>
                  <a:lnTo>
                    <a:pt x="8991" y="13208"/>
                  </a:lnTo>
                  <a:lnTo>
                    <a:pt x="8496" y="13208"/>
                  </a:lnTo>
                  <a:lnTo>
                    <a:pt x="8204" y="13208"/>
                  </a:lnTo>
                  <a:lnTo>
                    <a:pt x="7861" y="13462"/>
                  </a:lnTo>
                  <a:lnTo>
                    <a:pt x="8420" y="13347"/>
                  </a:lnTo>
                  <a:lnTo>
                    <a:pt x="8280" y="13589"/>
                  </a:lnTo>
                  <a:lnTo>
                    <a:pt x="8153" y="13792"/>
                  </a:lnTo>
                  <a:lnTo>
                    <a:pt x="9067" y="13639"/>
                  </a:lnTo>
                  <a:lnTo>
                    <a:pt x="8242" y="14351"/>
                  </a:lnTo>
                  <a:lnTo>
                    <a:pt x="7823" y="14351"/>
                  </a:lnTo>
                  <a:lnTo>
                    <a:pt x="8788" y="14732"/>
                  </a:lnTo>
                  <a:lnTo>
                    <a:pt x="8724" y="14351"/>
                  </a:lnTo>
                  <a:lnTo>
                    <a:pt x="8991" y="14351"/>
                  </a:lnTo>
                  <a:lnTo>
                    <a:pt x="8966" y="14732"/>
                  </a:lnTo>
                  <a:lnTo>
                    <a:pt x="8788" y="14732"/>
                  </a:lnTo>
                  <a:lnTo>
                    <a:pt x="9398" y="15113"/>
                  </a:lnTo>
                  <a:lnTo>
                    <a:pt x="9309" y="14732"/>
                  </a:lnTo>
                  <a:lnTo>
                    <a:pt x="9207" y="14351"/>
                  </a:lnTo>
                  <a:lnTo>
                    <a:pt x="9563" y="14351"/>
                  </a:lnTo>
                  <a:lnTo>
                    <a:pt x="9436" y="14732"/>
                  </a:lnTo>
                  <a:lnTo>
                    <a:pt x="9893" y="14351"/>
                  </a:lnTo>
                  <a:lnTo>
                    <a:pt x="10172" y="14351"/>
                  </a:lnTo>
                  <a:lnTo>
                    <a:pt x="9842" y="14732"/>
                  </a:lnTo>
                  <a:lnTo>
                    <a:pt x="10274" y="14732"/>
                  </a:lnTo>
                  <a:lnTo>
                    <a:pt x="10617" y="13970"/>
                  </a:lnTo>
                  <a:lnTo>
                    <a:pt x="10693" y="14351"/>
                  </a:lnTo>
                  <a:lnTo>
                    <a:pt x="10769" y="14732"/>
                  </a:lnTo>
                  <a:lnTo>
                    <a:pt x="10541" y="14732"/>
                  </a:lnTo>
                  <a:lnTo>
                    <a:pt x="10274" y="14732"/>
                  </a:lnTo>
                  <a:lnTo>
                    <a:pt x="10172" y="14960"/>
                  </a:lnTo>
                  <a:lnTo>
                    <a:pt x="10109" y="15113"/>
                  </a:lnTo>
                  <a:lnTo>
                    <a:pt x="10325" y="15113"/>
                  </a:lnTo>
                  <a:lnTo>
                    <a:pt x="10045" y="15367"/>
                  </a:lnTo>
                  <a:lnTo>
                    <a:pt x="10528" y="15252"/>
                  </a:lnTo>
                  <a:lnTo>
                    <a:pt x="10553" y="15494"/>
                  </a:lnTo>
                  <a:lnTo>
                    <a:pt x="11226" y="15113"/>
                  </a:lnTo>
                  <a:lnTo>
                    <a:pt x="11315" y="15494"/>
                  </a:lnTo>
                  <a:lnTo>
                    <a:pt x="11023" y="15494"/>
                  </a:lnTo>
                  <a:lnTo>
                    <a:pt x="11315" y="15748"/>
                  </a:lnTo>
                  <a:lnTo>
                    <a:pt x="10820" y="16002"/>
                  </a:lnTo>
                  <a:lnTo>
                    <a:pt x="10947" y="15748"/>
                  </a:lnTo>
                  <a:lnTo>
                    <a:pt x="10579" y="16002"/>
                  </a:lnTo>
                  <a:lnTo>
                    <a:pt x="10502" y="16383"/>
                  </a:lnTo>
                  <a:lnTo>
                    <a:pt x="11760" y="16383"/>
                  </a:lnTo>
                  <a:lnTo>
                    <a:pt x="11353" y="17018"/>
                  </a:lnTo>
                  <a:lnTo>
                    <a:pt x="11722" y="17018"/>
                  </a:lnTo>
                  <a:lnTo>
                    <a:pt x="11633" y="17526"/>
                  </a:lnTo>
                  <a:lnTo>
                    <a:pt x="11557" y="17907"/>
                  </a:lnTo>
                  <a:lnTo>
                    <a:pt x="12446" y="17399"/>
                  </a:lnTo>
                  <a:lnTo>
                    <a:pt x="12573" y="17780"/>
                  </a:lnTo>
                  <a:lnTo>
                    <a:pt x="12814" y="17780"/>
                  </a:lnTo>
                  <a:lnTo>
                    <a:pt x="12915" y="17907"/>
                  </a:lnTo>
                  <a:lnTo>
                    <a:pt x="12992" y="18288"/>
                  </a:lnTo>
                  <a:lnTo>
                    <a:pt x="12966" y="18554"/>
                  </a:lnTo>
                  <a:lnTo>
                    <a:pt x="13576" y="18427"/>
                  </a:lnTo>
                  <a:lnTo>
                    <a:pt x="13500" y="18669"/>
                  </a:lnTo>
                  <a:lnTo>
                    <a:pt x="13347" y="19177"/>
                  </a:lnTo>
                  <a:lnTo>
                    <a:pt x="13665" y="19177"/>
                  </a:lnTo>
                  <a:lnTo>
                    <a:pt x="13627" y="18415"/>
                  </a:lnTo>
                  <a:lnTo>
                    <a:pt x="14198" y="18288"/>
                  </a:lnTo>
                  <a:lnTo>
                    <a:pt x="14605" y="18288"/>
                  </a:lnTo>
                  <a:lnTo>
                    <a:pt x="14211" y="18669"/>
                  </a:lnTo>
                  <a:lnTo>
                    <a:pt x="13970" y="18910"/>
                  </a:lnTo>
                  <a:lnTo>
                    <a:pt x="13995" y="19177"/>
                  </a:lnTo>
                  <a:lnTo>
                    <a:pt x="14643" y="18669"/>
                  </a:lnTo>
                  <a:lnTo>
                    <a:pt x="14960" y="18415"/>
                  </a:lnTo>
                  <a:lnTo>
                    <a:pt x="14922" y="19177"/>
                  </a:lnTo>
                  <a:lnTo>
                    <a:pt x="14770" y="19177"/>
                  </a:lnTo>
                  <a:lnTo>
                    <a:pt x="14744" y="20320"/>
                  </a:lnTo>
                  <a:lnTo>
                    <a:pt x="14935" y="20320"/>
                  </a:lnTo>
                  <a:lnTo>
                    <a:pt x="15455" y="19558"/>
                  </a:lnTo>
                  <a:lnTo>
                    <a:pt x="15481" y="20320"/>
                  </a:lnTo>
                  <a:lnTo>
                    <a:pt x="15925" y="19558"/>
                  </a:lnTo>
                  <a:lnTo>
                    <a:pt x="16141" y="19177"/>
                  </a:lnTo>
                  <a:lnTo>
                    <a:pt x="16510" y="19558"/>
                  </a:lnTo>
                  <a:lnTo>
                    <a:pt x="16433" y="19939"/>
                  </a:lnTo>
                  <a:lnTo>
                    <a:pt x="16687" y="19939"/>
                  </a:lnTo>
                  <a:lnTo>
                    <a:pt x="16637" y="20193"/>
                  </a:lnTo>
                  <a:lnTo>
                    <a:pt x="17792" y="20002"/>
                  </a:lnTo>
                  <a:lnTo>
                    <a:pt x="17729" y="20320"/>
                  </a:lnTo>
                  <a:lnTo>
                    <a:pt x="17665" y="20828"/>
                  </a:lnTo>
                  <a:lnTo>
                    <a:pt x="17983" y="20828"/>
                  </a:lnTo>
                  <a:lnTo>
                    <a:pt x="18249" y="20459"/>
                  </a:lnTo>
                  <a:lnTo>
                    <a:pt x="18199" y="20828"/>
                  </a:lnTo>
                  <a:lnTo>
                    <a:pt x="18376" y="20828"/>
                  </a:lnTo>
                  <a:lnTo>
                    <a:pt x="18059" y="21082"/>
                  </a:lnTo>
                  <a:lnTo>
                    <a:pt x="18338" y="20955"/>
                  </a:lnTo>
                  <a:lnTo>
                    <a:pt x="18021" y="21463"/>
                  </a:lnTo>
                  <a:lnTo>
                    <a:pt x="18402" y="21463"/>
                  </a:lnTo>
                  <a:lnTo>
                    <a:pt x="18199" y="21844"/>
                  </a:lnTo>
                  <a:lnTo>
                    <a:pt x="18427" y="21844"/>
                  </a:lnTo>
                  <a:lnTo>
                    <a:pt x="18605" y="21463"/>
                  </a:lnTo>
                  <a:lnTo>
                    <a:pt x="18770" y="21463"/>
                  </a:lnTo>
                  <a:lnTo>
                    <a:pt x="18834" y="21844"/>
                  </a:lnTo>
                  <a:lnTo>
                    <a:pt x="18986" y="21463"/>
                  </a:lnTo>
                  <a:lnTo>
                    <a:pt x="19177" y="21463"/>
                  </a:lnTo>
                  <a:lnTo>
                    <a:pt x="19342" y="21844"/>
                  </a:lnTo>
                  <a:lnTo>
                    <a:pt x="20574" y="21844"/>
                  </a:lnTo>
                  <a:lnTo>
                    <a:pt x="20637" y="21463"/>
                  </a:lnTo>
                  <a:lnTo>
                    <a:pt x="20904" y="21463"/>
                  </a:lnTo>
                  <a:lnTo>
                    <a:pt x="21158" y="21170"/>
                  </a:lnTo>
                  <a:lnTo>
                    <a:pt x="21082" y="21844"/>
                  </a:lnTo>
                  <a:lnTo>
                    <a:pt x="22479" y="21844"/>
                  </a:lnTo>
                  <a:lnTo>
                    <a:pt x="21869" y="22352"/>
                  </a:lnTo>
                  <a:lnTo>
                    <a:pt x="22466" y="22352"/>
                  </a:lnTo>
                  <a:lnTo>
                    <a:pt x="22720" y="22352"/>
                  </a:lnTo>
                  <a:lnTo>
                    <a:pt x="23050" y="22352"/>
                  </a:lnTo>
                  <a:lnTo>
                    <a:pt x="23088" y="23114"/>
                  </a:lnTo>
                  <a:lnTo>
                    <a:pt x="23253" y="23495"/>
                  </a:lnTo>
                  <a:lnTo>
                    <a:pt x="23812" y="23114"/>
                  </a:lnTo>
                  <a:lnTo>
                    <a:pt x="24396" y="22352"/>
                  </a:lnTo>
                  <a:lnTo>
                    <a:pt x="24930" y="22352"/>
                  </a:lnTo>
                  <a:lnTo>
                    <a:pt x="24892" y="22733"/>
                  </a:lnTo>
                  <a:lnTo>
                    <a:pt x="24765" y="23114"/>
                  </a:lnTo>
                  <a:lnTo>
                    <a:pt x="25069" y="23495"/>
                  </a:lnTo>
                  <a:lnTo>
                    <a:pt x="25488" y="23495"/>
                  </a:lnTo>
                  <a:lnTo>
                    <a:pt x="25692" y="23241"/>
                  </a:lnTo>
                  <a:lnTo>
                    <a:pt x="25781" y="23495"/>
                  </a:lnTo>
                  <a:lnTo>
                    <a:pt x="25946" y="23495"/>
                  </a:lnTo>
                  <a:lnTo>
                    <a:pt x="26238" y="23876"/>
                  </a:lnTo>
                  <a:lnTo>
                    <a:pt x="25793" y="23876"/>
                  </a:lnTo>
                  <a:lnTo>
                    <a:pt x="26225" y="24257"/>
                  </a:lnTo>
                  <a:lnTo>
                    <a:pt x="27114" y="24523"/>
                  </a:lnTo>
                  <a:lnTo>
                    <a:pt x="27279" y="24257"/>
                  </a:lnTo>
                  <a:lnTo>
                    <a:pt x="27482" y="23495"/>
                  </a:lnTo>
                  <a:lnTo>
                    <a:pt x="27343" y="23876"/>
                  </a:lnTo>
                  <a:lnTo>
                    <a:pt x="27279" y="24257"/>
                  </a:lnTo>
                  <a:lnTo>
                    <a:pt x="28282" y="22733"/>
                  </a:lnTo>
                  <a:lnTo>
                    <a:pt x="28536" y="22352"/>
                  </a:lnTo>
                  <a:close/>
                </a:path>
                <a:path w="111760" h="334009">
                  <a:moveTo>
                    <a:pt x="28727" y="21463"/>
                  </a:moveTo>
                  <a:lnTo>
                    <a:pt x="28371" y="21767"/>
                  </a:lnTo>
                  <a:lnTo>
                    <a:pt x="28473" y="21463"/>
                  </a:lnTo>
                  <a:lnTo>
                    <a:pt x="28054" y="21844"/>
                  </a:lnTo>
                  <a:lnTo>
                    <a:pt x="28270" y="21844"/>
                  </a:lnTo>
                  <a:lnTo>
                    <a:pt x="28714" y="21844"/>
                  </a:lnTo>
                  <a:lnTo>
                    <a:pt x="28727" y="21463"/>
                  </a:lnTo>
                  <a:close/>
                </a:path>
                <a:path w="111760" h="334009">
                  <a:moveTo>
                    <a:pt x="29057" y="21844"/>
                  </a:moveTo>
                  <a:lnTo>
                    <a:pt x="28714" y="21844"/>
                  </a:lnTo>
                  <a:lnTo>
                    <a:pt x="28638" y="22352"/>
                  </a:lnTo>
                  <a:lnTo>
                    <a:pt x="29057" y="21844"/>
                  </a:lnTo>
                  <a:close/>
                </a:path>
                <a:path w="111760" h="334009">
                  <a:moveTo>
                    <a:pt x="29375" y="21463"/>
                  </a:moveTo>
                  <a:lnTo>
                    <a:pt x="29057" y="21844"/>
                  </a:lnTo>
                  <a:lnTo>
                    <a:pt x="29210" y="21844"/>
                  </a:lnTo>
                  <a:lnTo>
                    <a:pt x="29375" y="21463"/>
                  </a:lnTo>
                  <a:close/>
                </a:path>
                <a:path w="111760" h="334009">
                  <a:moveTo>
                    <a:pt x="29603" y="21844"/>
                  </a:moveTo>
                  <a:lnTo>
                    <a:pt x="29349" y="21844"/>
                  </a:lnTo>
                  <a:lnTo>
                    <a:pt x="29210" y="21844"/>
                  </a:lnTo>
                  <a:lnTo>
                    <a:pt x="29032" y="22352"/>
                  </a:lnTo>
                  <a:lnTo>
                    <a:pt x="29260" y="21971"/>
                  </a:lnTo>
                  <a:lnTo>
                    <a:pt x="29387" y="22352"/>
                  </a:lnTo>
                  <a:lnTo>
                    <a:pt x="29603" y="21844"/>
                  </a:lnTo>
                  <a:close/>
                </a:path>
                <a:path w="111760" h="334009">
                  <a:moveTo>
                    <a:pt x="30162" y="21844"/>
                  </a:moveTo>
                  <a:lnTo>
                    <a:pt x="29705" y="21590"/>
                  </a:lnTo>
                  <a:lnTo>
                    <a:pt x="29603" y="21844"/>
                  </a:lnTo>
                  <a:lnTo>
                    <a:pt x="30162" y="21844"/>
                  </a:lnTo>
                  <a:close/>
                </a:path>
                <a:path w="111760" h="334009">
                  <a:moveTo>
                    <a:pt x="30365" y="21463"/>
                  </a:moveTo>
                  <a:lnTo>
                    <a:pt x="30162" y="21844"/>
                  </a:lnTo>
                  <a:lnTo>
                    <a:pt x="30314" y="21844"/>
                  </a:lnTo>
                  <a:lnTo>
                    <a:pt x="30365" y="21463"/>
                  </a:lnTo>
                  <a:close/>
                </a:path>
                <a:path w="111760" h="334009">
                  <a:moveTo>
                    <a:pt x="30492" y="21844"/>
                  </a:moveTo>
                  <a:lnTo>
                    <a:pt x="30314" y="21844"/>
                  </a:lnTo>
                  <a:lnTo>
                    <a:pt x="30251" y="22352"/>
                  </a:lnTo>
                  <a:lnTo>
                    <a:pt x="30492" y="21844"/>
                  </a:lnTo>
                  <a:close/>
                </a:path>
                <a:path w="111760" h="334009">
                  <a:moveTo>
                    <a:pt x="30670" y="21463"/>
                  </a:moveTo>
                  <a:lnTo>
                    <a:pt x="30492" y="21844"/>
                  </a:lnTo>
                  <a:lnTo>
                    <a:pt x="30670" y="21844"/>
                  </a:lnTo>
                  <a:lnTo>
                    <a:pt x="30670" y="21463"/>
                  </a:lnTo>
                  <a:close/>
                </a:path>
                <a:path w="111760" h="334009">
                  <a:moveTo>
                    <a:pt x="30975" y="24257"/>
                  </a:moveTo>
                  <a:lnTo>
                    <a:pt x="30530" y="24257"/>
                  </a:lnTo>
                  <a:lnTo>
                    <a:pt x="30073" y="25527"/>
                  </a:lnTo>
                  <a:lnTo>
                    <a:pt x="30353" y="25527"/>
                  </a:lnTo>
                  <a:lnTo>
                    <a:pt x="30632" y="25019"/>
                  </a:lnTo>
                  <a:lnTo>
                    <a:pt x="30975" y="24257"/>
                  </a:lnTo>
                  <a:close/>
                </a:path>
                <a:path w="111760" h="334009">
                  <a:moveTo>
                    <a:pt x="31165" y="21844"/>
                  </a:moveTo>
                  <a:lnTo>
                    <a:pt x="31064" y="21082"/>
                  </a:lnTo>
                  <a:lnTo>
                    <a:pt x="30937" y="21463"/>
                  </a:lnTo>
                  <a:lnTo>
                    <a:pt x="30873" y="21844"/>
                  </a:lnTo>
                  <a:lnTo>
                    <a:pt x="31013" y="21844"/>
                  </a:lnTo>
                  <a:lnTo>
                    <a:pt x="31165" y="21844"/>
                  </a:lnTo>
                  <a:close/>
                </a:path>
                <a:path w="111760" h="334009">
                  <a:moveTo>
                    <a:pt x="31381" y="20561"/>
                  </a:moveTo>
                  <a:lnTo>
                    <a:pt x="31254" y="21018"/>
                  </a:lnTo>
                  <a:lnTo>
                    <a:pt x="31178" y="21463"/>
                  </a:lnTo>
                  <a:lnTo>
                    <a:pt x="31305" y="21424"/>
                  </a:lnTo>
                  <a:lnTo>
                    <a:pt x="31381" y="21577"/>
                  </a:lnTo>
                  <a:lnTo>
                    <a:pt x="31381" y="20561"/>
                  </a:lnTo>
                  <a:close/>
                </a:path>
                <a:path w="111760" h="334009">
                  <a:moveTo>
                    <a:pt x="32283" y="26289"/>
                  </a:moveTo>
                  <a:lnTo>
                    <a:pt x="31877" y="26289"/>
                  </a:lnTo>
                  <a:lnTo>
                    <a:pt x="32118" y="26670"/>
                  </a:lnTo>
                  <a:lnTo>
                    <a:pt x="32283" y="26289"/>
                  </a:lnTo>
                  <a:close/>
                </a:path>
                <a:path w="111760" h="334009">
                  <a:moveTo>
                    <a:pt x="32296" y="21844"/>
                  </a:moveTo>
                  <a:lnTo>
                    <a:pt x="31623" y="21844"/>
                  </a:lnTo>
                  <a:lnTo>
                    <a:pt x="31724" y="22352"/>
                  </a:lnTo>
                  <a:lnTo>
                    <a:pt x="32004" y="22352"/>
                  </a:lnTo>
                  <a:lnTo>
                    <a:pt x="32296" y="21844"/>
                  </a:lnTo>
                  <a:close/>
                </a:path>
                <a:path w="111760" h="334009">
                  <a:moveTo>
                    <a:pt x="32829" y="21844"/>
                  </a:moveTo>
                  <a:lnTo>
                    <a:pt x="32727" y="21082"/>
                  </a:lnTo>
                  <a:lnTo>
                    <a:pt x="32296" y="21844"/>
                  </a:lnTo>
                  <a:lnTo>
                    <a:pt x="32829" y="21844"/>
                  </a:lnTo>
                  <a:close/>
                </a:path>
                <a:path w="111760" h="334009">
                  <a:moveTo>
                    <a:pt x="34188" y="314058"/>
                  </a:moveTo>
                  <a:lnTo>
                    <a:pt x="33489" y="314312"/>
                  </a:lnTo>
                  <a:lnTo>
                    <a:pt x="34074" y="314312"/>
                  </a:lnTo>
                  <a:lnTo>
                    <a:pt x="34188" y="314058"/>
                  </a:lnTo>
                  <a:close/>
                </a:path>
                <a:path w="111760" h="334009">
                  <a:moveTo>
                    <a:pt x="35890" y="309168"/>
                  </a:moveTo>
                  <a:lnTo>
                    <a:pt x="35318" y="309460"/>
                  </a:lnTo>
                  <a:lnTo>
                    <a:pt x="35445" y="309537"/>
                  </a:lnTo>
                  <a:lnTo>
                    <a:pt x="35572" y="309575"/>
                  </a:lnTo>
                  <a:lnTo>
                    <a:pt x="35890" y="309168"/>
                  </a:lnTo>
                  <a:close/>
                </a:path>
                <a:path w="111760" h="334009">
                  <a:moveTo>
                    <a:pt x="36029" y="309994"/>
                  </a:moveTo>
                  <a:lnTo>
                    <a:pt x="35979" y="309613"/>
                  </a:lnTo>
                  <a:lnTo>
                    <a:pt x="35445" y="309994"/>
                  </a:lnTo>
                  <a:lnTo>
                    <a:pt x="36029" y="309994"/>
                  </a:lnTo>
                  <a:close/>
                </a:path>
                <a:path w="111760" h="334009">
                  <a:moveTo>
                    <a:pt x="36461" y="309575"/>
                  </a:moveTo>
                  <a:lnTo>
                    <a:pt x="36385" y="309219"/>
                  </a:lnTo>
                  <a:lnTo>
                    <a:pt x="36296" y="309575"/>
                  </a:lnTo>
                  <a:lnTo>
                    <a:pt x="36461" y="309575"/>
                  </a:lnTo>
                  <a:close/>
                </a:path>
                <a:path w="111760" h="334009">
                  <a:moveTo>
                    <a:pt x="36791" y="26670"/>
                  </a:moveTo>
                  <a:lnTo>
                    <a:pt x="36614" y="26289"/>
                  </a:lnTo>
                  <a:lnTo>
                    <a:pt x="36449" y="26289"/>
                  </a:lnTo>
                  <a:lnTo>
                    <a:pt x="36791" y="26670"/>
                  </a:lnTo>
                  <a:close/>
                </a:path>
                <a:path w="111760" h="334009">
                  <a:moveTo>
                    <a:pt x="37033" y="22682"/>
                  </a:moveTo>
                  <a:lnTo>
                    <a:pt x="36944" y="22479"/>
                  </a:lnTo>
                  <a:lnTo>
                    <a:pt x="36868" y="22352"/>
                  </a:lnTo>
                  <a:lnTo>
                    <a:pt x="36703" y="22631"/>
                  </a:lnTo>
                  <a:lnTo>
                    <a:pt x="36741" y="22758"/>
                  </a:lnTo>
                  <a:lnTo>
                    <a:pt x="36944" y="22631"/>
                  </a:lnTo>
                  <a:close/>
                </a:path>
                <a:path w="111760" h="334009">
                  <a:moveTo>
                    <a:pt x="37312" y="22961"/>
                  </a:moveTo>
                  <a:lnTo>
                    <a:pt x="37236" y="22758"/>
                  </a:lnTo>
                  <a:lnTo>
                    <a:pt x="37071" y="22644"/>
                  </a:lnTo>
                  <a:lnTo>
                    <a:pt x="37147" y="22961"/>
                  </a:lnTo>
                  <a:lnTo>
                    <a:pt x="37198" y="23329"/>
                  </a:lnTo>
                  <a:lnTo>
                    <a:pt x="37312" y="22961"/>
                  </a:lnTo>
                  <a:close/>
                </a:path>
                <a:path w="111760" h="334009">
                  <a:moveTo>
                    <a:pt x="37477" y="24993"/>
                  </a:moveTo>
                  <a:lnTo>
                    <a:pt x="37198" y="25069"/>
                  </a:lnTo>
                  <a:lnTo>
                    <a:pt x="37147" y="25234"/>
                  </a:lnTo>
                  <a:lnTo>
                    <a:pt x="37198" y="25361"/>
                  </a:lnTo>
                  <a:lnTo>
                    <a:pt x="37401" y="25196"/>
                  </a:lnTo>
                  <a:lnTo>
                    <a:pt x="37477" y="24993"/>
                  </a:lnTo>
                  <a:close/>
                </a:path>
                <a:path w="111760" h="334009">
                  <a:moveTo>
                    <a:pt x="37960" y="316217"/>
                  </a:moveTo>
                  <a:lnTo>
                    <a:pt x="37553" y="316217"/>
                  </a:lnTo>
                  <a:lnTo>
                    <a:pt x="37807" y="316598"/>
                  </a:lnTo>
                  <a:lnTo>
                    <a:pt x="37858" y="316471"/>
                  </a:lnTo>
                  <a:lnTo>
                    <a:pt x="37960" y="316217"/>
                  </a:lnTo>
                  <a:close/>
                </a:path>
                <a:path w="111760" h="334009">
                  <a:moveTo>
                    <a:pt x="38011" y="26454"/>
                  </a:moveTo>
                  <a:lnTo>
                    <a:pt x="37960" y="26212"/>
                  </a:lnTo>
                  <a:lnTo>
                    <a:pt x="37922" y="26047"/>
                  </a:lnTo>
                  <a:lnTo>
                    <a:pt x="37846" y="26657"/>
                  </a:lnTo>
                  <a:lnTo>
                    <a:pt x="38011" y="26454"/>
                  </a:lnTo>
                  <a:close/>
                </a:path>
                <a:path w="111760" h="334009">
                  <a:moveTo>
                    <a:pt x="38404" y="22860"/>
                  </a:moveTo>
                  <a:lnTo>
                    <a:pt x="37960" y="23114"/>
                  </a:lnTo>
                  <a:lnTo>
                    <a:pt x="37553" y="22872"/>
                  </a:lnTo>
                  <a:lnTo>
                    <a:pt x="37122" y="23495"/>
                  </a:lnTo>
                  <a:lnTo>
                    <a:pt x="36982" y="23495"/>
                  </a:lnTo>
                  <a:lnTo>
                    <a:pt x="36664" y="22733"/>
                  </a:lnTo>
                  <a:lnTo>
                    <a:pt x="36131" y="22733"/>
                  </a:lnTo>
                  <a:lnTo>
                    <a:pt x="36182" y="22352"/>
                  </a:lnTo>
                  <a:lnTo>
                    <a:pt x="35928" y="22352"/>
                  </a:lnTo>
                  <a:lnTo>
                    <a:pt x="35725" y="21869"/>
                  </a:lnTo>
                  <a:lnTo>
                    <a:pt x="35852" y="21844"/>
                  </a:lnTo>
                  <a:lnTo>
                    <a:pt x="35725" y="21844"/>
                  </a:lnTo>
                  <a:lnTo>
                    <a:pt x="35572" y="22212"/>
                  </a:lnTo>
                  <a:lnTo>
                    <a:pt x="35572" y="21894"/>
                  </a:lnTo>
                  <a:lnTo>
                    <a:pt x="35712" y="21869"/>
                  </a:lnTo>
                  <a:lnTo>
                    <a:pt x="35572" y="21844"/>
                  </a:lnTo>
                  <a:lnTo>
                    <a:pt x="35572" y="21209"/>
                  </a:lnTo>
                  <a:lnTo>
                    <a:pt x="34798" y="21844"/>
                  </a:lnTo>
                  <a:lnTo>
                    <a:pt x="34505" y="21602"/>
                  </a:lnTo>
                  <a:lnTo>
                    <a:pt x="34455" y="21844"/>
                  </a:lnTo>
                  <a:lnTo>
                    <a:pt x="32829" y="21844"/>
                  </a:lnTo>
                  <a:lnTo>
                    <a:pt x="32931" y="22352"/>
                  </a:lnTo>
                  <a:lnTo>
                    <a:pt x="34391" y="22098"/>
                  </a:lnTo>
                  <a:lnTo>
                    <a:pt x="34328" y="22352"/>
                  </a:lnTo>
                  <a:lnTo>
                    <a:pt x="33642" y="22352"/>
                  </a:lnTo>
                  <a:lnTo>
                    <a:pt x="33578" y="22733"/>
                  </a:lnTo>
                  <a:lnTo>
                    <a:pt x="33185" y="22733"/>
                  </a:lnTo>
                  <a:lnTo>
                    <a:pt x="33083" y="22352"/>
                  </a:lnTo>
                  <a:lnTo>
                    <a:pt x="32931" y="22352"/>
                  </a:lnTo>
                  <a:lnTo>
                    <a:pt x="32004" y="22352"/>
                  </a:lnTo>
                  <a:lnTo>
                    <a:pt x="31788" y="22733"/>
                  </a:lnTo>
                  <a:lnTo>
                    <a:pt x="31724" y="22352"/>
                  </a:lnTo>
                  <a:lnTo>
                    <a:pt x="30683" y="22352"/>
                  </a:lnTo>
                  <a:lnTo>
                    <a:pt x="30670" y="22110"/>
                  </a:lnTo>
                  <a:lnTo>
                    <a:pt x="30365" y="22352"/>
                  </a:lnTo>
                  <a:lnTo>
                    <a:pt x="29387" y="22352"/>
                  </a:lnTo>
                  <a:lnTo>
                    <a:pt x="29032" y="22352"/>
                  </a:lnTo>
                  <a:lnTo>
                    <a:pt x="28638" y="22352"/>
                  </a:lnTo>
                  <a:lnTo>
                    <a:pt x="28282" y="23114"/>
                  </a:lnTo>
                  <a:lnTo>
                    <a:pt x="28219" y="24638"/>
                  </a:lnTo>
                  <a:lnTo>
                    <a:pt x="28384" y="25019"/>
                  </a:lnTo>
                  <a:lnTo>
                    <a:pt x="28536" y="24638"/>
                  </a:lnTo>
                  <a:lnTo>
                    <a:pt x="28727" y="24130"/>
                  </a:lnTo>
                  <a:lnTo>
                    <a:pt x="28702" y="25019"/>
                  </a:lnTo>
                  <a:lnTo>
                    <a:pt x="28956" y="24714"/>
                  </a:lnTo>
                  <a:lnTo>
                    <a:pt x="28930" y="25019"/>
                  </a:lnTo>
                  <a:lnTo>
                    <a:pt x="28752" y="25019"/>
                  </a:lnTo>
                  <a:lnTo>
                    <a:pt x="29260" y="25527"/>
                  </a:lnTo>
                  <a:lnTo>
                    <a:pt x="29311" y="25273"/>
                  </a:lnTo>
                  <a:lnTo>
                    <a:pt x="29718" y="25527"/>
                  </a:lnTo>
                  <a:lnTo>
                    <a:pt x="30086" y="24257"/>
                  </a:lnTo>
                  <a:lnTo>
                    <a:pt x="30200" y="23876"/>
                  </a:lnTo>
                  <a:lnTo>
                    <a:pt x="30975" y="24257"/>
                  </a:lnTo>
                  <a:lnTo>
                    <a:pt x="31153" y="23876"/>
                  </a:lnTo>
                  <a:lnTo>
                    <a:pt x="31508" y="23114"/>
                  </a:lnTo>
                  <a:lnTo>
                    <a:pt x="31991" y="22733"/>
                  </a:lnTo>
                  <a:lnTo>
                    <a:pt x="31991" y="23114"/>
                  </a:lnTo>
                  <a:lnTo>
                    <a:pt x="32359" y="22733"/>
                  </a:lnTo>
                  <a:lnTo>
                    <a:pt x="32004" y="23495"/>
                  </a:lnTo>
                  <a:lnTo>
                    <a:pt x="31788" y="23876"/>
                  </a:lnTo>
                  <a:lnTo>
                    <a:pt x="31064" y="25019"/>
                  </a:lnTo>
                  <a:lnTo>
                    <a:pt x="30391" y="25908"/>
                  </a:lnTo>
                  <a:lnTo>
                    <a:pt x="30594" y="26289"/>
                  </a:lnTo>
                  <a:lnTo>
                    <a:pt x="30734" y="26670"/>
                  </a:lnTo>
                  <a:lnTo>
                    <a:pt x="30403" y="26670"/>
                  </a:lnTo>
                  <a:lnTo>
                    <a:pt x="30899" y="27051"/>
                  </a:lnTo>
                  <a:lnTo>
                    <a:pt x="30911" y="26390"/>
                  </a:lnTo>
                  <a:lnTo>
                    <a:pt x="31534" y="26555"/>
                  </a:lnTo>
                  <a:lnTo>
                    <a:pt x="31597" y="26289"/>
                  </a:lnTo>
                  <a:lnTo>
                    <a:pt x="31673" y="25908"/>
                  </a:lnTo>
                  <a:lnTo>
                    <a:pt x="31064" y="26289"/>
                  </a:lnTo>
                  <a:lnTo>
                    <a:pt x="30924" y="26289"/>
                  </a:lnTo>
                  <a:lnTo>
                    <a:pt x="30937" y="25908"/>
                  </a:lnTo>
                  <a:lnTo>
                    <a:pt x="31711" y="24638"/>
                  </a:lnTo>
                  <a:lnTo>
                    <a:pt x="32321" y="25019"/>
                  </a:lnTo>
                  <a:lnTo>
                    <a:pt x="31978" y="25527"/>
                  </a:lnTo>
                  <a:lnTo>
                    <a:pt x="31800" y="25908"/>
                  </a:lnTo>
                  <a:lnTo>
                    <a:pt x="32232" y="25908"/>
                  </a:lnTo>
                  <a:lnTo>
                    <a:pt x="32283" y="26289"/>
                  </a:lnTo>
                  <a:lnTo>
                    <a:pt x="32550" y="25654"/>
                  </a:lnTo>
                  <a:lnTo>
                    <a:pt x="32613" y="25908"/>
                  </a:lnTo>
                  <a:lnTo>
                    <a:pt x="32689" y="26289"/>
                  </a:lnTo>
                  <a:lnTo>
                    <a:pt x="32829" y="26670"/>
                  </a:lnTo>
                  <a:lnTo>
                    <a:pt x="32918" y="25908"/>
                  </a:lnTo>
                  <a:lnTo>
                    <a:pt x="33007" y="25527"/>
                  </a:lnTo>
                  <a:lnTo>
                    <a:pt x="33121" y="25019"/>
                  </a:lnTo>
                  <a:lnTo>
                    <a:pt x="33210" y="24638"/>
                  </a:lnTo>
                  <a:lnTo>
                    <a:pt x="33299" y="24257"/>
                  </a:lnTo>
                  <a:lnTo>
                    <a:pt x="33362" y="23876"/>
                  </a:lnTo>
                  <a:lnTo>
                    <a:pt x="33655" y="23114"/>
                  </a:lnTo>
                  <a:lnTo>
                    <a:pt x="33934" y="23876"/>
                  </a:lnTo>
                  <a:lnTo>
                    <a:pt x="34036" y="24638"/>
                  </a:lnTo>
                  <a:lnTo>
                    <a:pt x="34061" y="25019"/>
                  </a:lnTo>
                  <a:lnTo>
                    <a:pt x="33401" y="25908"/>
                  </a:lnTo>
                  <a:lnTo>
                    <a:pt x="33693" y="25908"/>
                  </a:lnTo>
                  <a:lnTo>
                    <a:pt x="34061" y="25908"/>
                  </a:lnTo>
                  <a:lnTo>
                    <a:pt x="34340" y="25908"/>
                  </a:lnTo>
                  <a:lnTo>
                    <a:pt x="34480" y="25908"/>
                  </a:lnTo>
                  <a:lnTo>
                    <a:pt x="35140" y="24638"/>
                  </a:lnTo>
                  <a:lnTo>
                    <a:pt x="35318" y="24638"/>
                  </a:lnTo>
                  <a:lnTo>
                    <a:pt x="35280" y="25019"/>
                  </a:lnTo>
                  <a:lnTo>
                    <a:pt x="35687" y="25285"/>
                  </a:lnTo>
                  <a:lnTo>
                    <a:pt x="36093" y="25527"/>
                  </a:lnTo>
                  <a:lnTo>
                    <a:pt x="36296" y="25527"/>
                  </a:lnTo>
                  <a:lnTo>
                    <a:pt x="36398" y="26289"/>
                  </a:lnTo>
                  <a:lnTo>
                    <a:pt x="36449" y="25920"/>
                  </a:lnTo>
                  <a:lnTo>
                    <a:pt x="36614" y="26289"/>
                  </a:lnTo>
                  <a:lnTo>
                    <a:pt x="37020" y="26289"/>
                  </a:lnTo>
                  <a:lnTo>
                    <a:pt x="37071" y="25527"/>
                  </a:lnTo>
                  <a:lnTo>
                    <a:pt x="36677" y="25908"/>
                  </a:lnTo>
                  <a:lnTo>
                    <a:pt x="36449" y="25908"/>
                  </a:lnTo>
                  <a:lnTo>
                    <a:pt x="36512" y="25527"/>
                  </a:lnTo>
                  <a:lnTo>
                    <a:pt x="36677" y="25019"/>
                  </a:lnTo>
                  <a:lnTo>
                    <a:pt x="36893" y="24638"/>
                  </a:lnTo>
                  <a:lnTo>
                    <a:pt x="37109" y="24257"/>
                  </a:lnTo>
                  <a:lnTo>
                    <a:pt x="37820" y="24028"/>
                  </a:lnTo>
                  <a:lnTo>
                    <a:pt x="37553" y="24638"/>
                  </a:lnTo>
                  <a:lnTo>
                    <a:pt x="38214" y="24638"/>
                  </a:lnTo>
                  <a:lnTo>
                    <a:pt x="38277" y="23876"/>
                  </a:lnTo>
                  <a:lnTo>
                    <a:pt x="38303" y="23495"/>
                  </a:lnTo>
                  <a:lnTo>
                    <a:pt x="38328" y="23114"/>
                  </a:lnTo>
                  <a:lnTo>
                    <a:pt x="38404" y="22860"/>
                  </a:lnTo>
                  <a:close/>
                </a:path>
                <a:path w="111760" h="334009">
                  <a:moveTo>
                    <a:pt x="39281" y="23876"/>
                  </a:moveTo>
                  <a:lnTo>
                    <a:pt x="39217" y="23495"/>
                  </a:lnTo>
                  <a:lnTo>
                    <a:pt x="38925" y="23114"/>
                  </a:lnTo>
                  <a:lnTo>
                    <a:pt x="39166" y="23114"/>
                  </a:lnTo>
                  <a:lnTo>
                    <a:pt x="38976" y="22733"/>
                  </a:lnTo>
                  <a:lnTo>
                    <a:pt x="38633" y="22733"/>
                  </a:lnTo>
                  <a:lnTo>
                    <a:pt x="38341" y="23114"/>
                  </a:lnTo>
                  <a:lnTo>
                    <a:pt x="38773" y="23876"/>
                  </a:lnTo>
                  <a:lnTo>
                    <a:pt x="39281" y="23876"/>
                  </a:lnTo>
                  <a:close/>
                </a:path>
                <a:path w="111760" h="334009">
                  <a:moveTo>
                    <a:pt x="39776" y="318122"/>
                  </a:moveTo>
                  <a:lnTo>
                    <a:pt x="39738" y="317868"/>
                  </a:lnTo>
                  <a:lnTo>
                    <a:pt x="39636" y="317360"/>
                  </a:lnTo>
                  <a:lnTo>
                    <a:pt x="39535" y="317614"/>
                  </a:lnTo>
                  <a:lnTo>
                    <a:pt x="39433" y="317868"/>
                  </a:lnTo>
                  <a:lnTo>
                    <a:pt x="39776" y="318122"/>
                  </a:lnTo>
                  <a:close/>
                </a:path>
                <a:path w="111760" h="334009">
                  <a:moveTo>
                    <a:pt x="39878" y="22428"/>
                  </a:moveTo>
                  <a:lnTo>
                    <a:pt x="39230" y="23533"/>
                  </a:lnTo>
                  <a:lnTo>
                    <a:pt x="39636" y="23291"/>
                  </a:lnTo>
                  <a:lnTo>
                    <a:pt x="39712" y="22758"/>
                  </a:lnTo>
                  <a:lnTo>
                    <a:pt x="39751" y="22923"/>
                  </a:lnTo>
                  <a:lnTo>
                    <a:pt x="39878" y="22428"/>
                  </a:lnTo>
                  <a:close/>
                </a:path>
                <a:path w="111760" h="334009">
                  <a:moveTo>
                    <a:pt x="40347" y="24257"/>
                  </a:moveTo>
                  <a:lnTo>
                    <a:pt x="40157" y="24638"/>
                  </a:lnTo>
                  <a:lnTo>
                    <a:pt x="40335" y="24638"/>
                  </a:lnTo>
                  <a:lnTo>
                    <a:pt x="40347" y="24257"/>
                  </a:lnTo>
                  <a:close/>
                </a:path>
                <a:path w="111760" h="334009">
                  <a:moveTo>
                    <a:pt x="40652" y="25933"/>
                  </a:moveTo>
                  <a:lnTo>
                    <a:pt x="40601" y="25806"/>
                  </a:lnTo>
                  <a:lnTo>
                    <a:pt x="40449" y="25768"/>
                  </a:lnTo>
                  <a:lnTo>
                    <a:pt x="40652" y="25933"/>
                  </a:lnTo>
                  <a:close/>
                </a:path>
                <a:path w="111760" h="334009">
                  <a:moveTo>
                    <a:pt x="40690" y="23114"/>
                  </a:moveTo>
                  <a:lnTo>
                    <a:pt x="40449" y="22733"/>
                  </a:lnTo>
                  <a:lnTo>
                    <a:pt x="40538" y="23114"/>
                  </a:lnTo>
                  <a:lnTo>
                    <a:pt x="40652" y="23495"/>
                  </a:lnTo>
                  <a:lnTo>
                    <a:pt x="40690" y="23114"/>
                  </a:lnTo>
                  <a:close/>
                </a:path>
                <a:path w="111760" h="334009">
                  <a:moveTo>
                    <a:pt x="40855" y="22961"/>
                  </a:moveTo>
                  <a:lnTo>
                    <a:pt x="40690" y="22923"/>
                  </a:lnTo>
                  <a:lnTo>
                    <a:pt x="40855" y="23088"/>
                  </a:lnTo>
                  <a:lnTo>
                    <a:pt x="40855" y="22961"/>
                  </a:lnTo>
                  <a:close/>
                </a:path>
                <a:path w="111760" h="334009">
                  <a:moveTo>
                    <a:pt x="40970" y="25273"/>
                  </a:moveTo>
                  <a:lnTo>
                    <a:pt x="40855" y="25679"/>
                  </a:lnTo>
                  <a:lnTo>
                    <a:pt x="40970" y="25806"/>
                  </a:lnTo>
                  <a:lnTo>
                    <a:pt x="40970" y="25273"/>
                  </a:lnTo>
                  <a:close/>
                </a:path>
                <a:path w="111760" h="334009">
                  <a:moveTo>
                    <a:pt x="41008" y="23495"/>
                  </a:moveTo>
                  <a:lnTo>
                    <a:pt x="40652" y="23495"/>
                  </a:lnTo>
                  <a:lnTo>
                    <a:pt x="40678" y="23749"/>
                  </a:lnTo>
                  <a:lnTo>
                    <a:pt x="40627" y="23495"/>
                  </a:lnTo>
                  <a:lnTo>
                    <a:pt x="40513" y="23114"/>
                  </a:lnTo>
                  <a:lnTo>
                    <a:pt x="40398" y="23368"/>
                  </a:lnTo>
                  <a:lnTo>
                    <a:pt x="40322" y="23114"/>
                  </a:lnTo>
                  <a:lnTo>
                    <a:pt x="40043" y="23114"/>
                  </a:lnTo>
                  <a:lnTo>
                    <a:pt x="40043" y="23495"/>
                  </a:lnTo>
                  <a:lnTo>
                    <a:pt x="39903" y="23876"/>
                  </a:lnTo>
                  <a:lnTo>
                    <a:pt x="39458" y="23876"/>
                  </a:lnTo>
                  <a:lnTo>
                    <a:pt x="39433" y="24130"/>
                  </a:lnTo>
                  <a:lnTo>
                    <a:pt x="39420" y="24257"/>
                  </a:lnTo>
                  <a:lnTo>
                    <a:pt x="39395" y="23876"/>
                  </a:lnTo>
                  <a:lnTo>
                    <a:pt x="39230" y="24193"/>
                  </a:lnTo>
                  <a:lnTo>
                    <a:pt x="38976" y="24257"/>
                  </a:lnTo>
                  <a:lnTo>
                    <a:pt x="38595" y="25019"/>
                  </a:lnTo>
                  <a:lnTo>
                    <a:pt x="38392" y="25019"/>
                  </a:lnTo>
                  <a:lnTo>
                    <a:pt x="38392" y="25527"/>
                  </a:lnTo>
                  <a:lnTo>
                    <a:pt x="38087" y="25527"/>
                  </a:lnTo>
                  <a:lnTo>
                    <a:pt x="38366" y="25400"/>
                  </a:lnTo>
                  <a:lnTo>
                    <a:pt x="38392" y="25527"/>
                  </a:lnTo>
                  <a:lnTo>
                    <a:pt x="38392" y="25019"/>
                  </a:lnTo>
                  <a:lnTo>
                    <a:pt x="38252" y="25019"/>
                  </a:lnTo>
                  <a:lnTo>
                    <a:pt x="37820" y="25019"/>
                  </a:lnTo>
                  <a:lnTo>
                    <a:pt x="37947" y="25527"/>
                  </a:lnTo>
                  <a:lnTo>
                    <a:pt x="37998" y="25781"/>
                  </a:lnTo>
                  <a:lnTo>
                    <a:pt x="38938" y="25527"/>
                  </a:lnTo>
                  <a:lnTo>
                    <a:pt x="39281" y="25908"/>
                  </a:lnTo>
                  <a:lnTo>
                    <a:pt x="39484" y="25908"/>
                  </a:lnTo>
                  <a:lnTo>
                    <a:pt x="39763" y="25527"/>
                  </a:lnTo>
                  <a:lnTo>
                    <a:pt x="40081" y="25527"/>
                  </a:lnTo>
                  <a:lnTo>
                    <a:pt x="40525" y="25527"/>
                  </a:lnTo>
                  <a:lnTo>
                    <a:pt x="40411" y="25019"/>
                  </a:lnTo>
                  <a:lnTo>
                    <a:pt x="39839" y="25019"/>
                  </a:lnTo>
                  <a:lnTo>
                    <a:pt x="39535" y="24638"/>
                  </a:lnTo>
                  <a:lnTo>
                    <a:pt x="39712" y="24638"/>
                  </a:lnTo>
                  <a:lnTo>
                    <a:pt x="39954" y="24257"/>
                  </a:lnTo>
                  <a:lnTo>
                    <a:pt x="40093" y="24028"/>
                  </a:lnTo>
                  <a:lnTo>
                    <a:pt x="40398" y="24257"/>
                  </a:lnTo>
                  <a:lnTo>
                    <a:pt x="40525" y="25527"/>
                  </a:lnTo>
                  <a:lnTo>
                    <a:pt x="40665" y="25019"/>
                  </a:lnTo>
                  <a:lnTo>
                    <a:pt x="40563" y="24257"/>
                  </a:lnTo>
                  <a:lnTo>
                    <a:pt x="40932" y="23876"/>
                  </a:lnTo>
                  <a:lnTo>
                    <a:pt x="41008" y="23495"/>
                  </a:lnTo>
                  <a:close/>
                </a:path>
                <a:path w="111760" h="334009">
                  <a:moveTo>
                    <a:pt x="41224" y="23876"/>
                  </a:moveTo>
                  <a:lnTo>
                    <a:pt x="41198" y="23495"/>
                  </a:lnTo>
                  <a:lnTo>
                    <a:pt x="41008" y="23495"/>
                  </a:lnTo>
                  <a:lnTo>
                    <a:pt x="41224" y="23876"/>
                  </a:lnTo>
                  <a:close/>
                </a:path>
                <a:path w="111760" h="334009">
                  <a:moveTo>
                    <a:pt x="41262" y="24104"/>
                  </a:moveTo>
                  <a:lnTo>
                    <a:pt x="41097" y="24257"/>
                  </a:lnTo>
                  <a:lnTo>
                    <a:pt x="40932" y="24460"/>
                  </a:lnTo>
                  <a:lnTo>
                    <a:pt x="40932" y="24866"/>
                  </a:lnTo>
                  <a:lnTo>
                    <a:pt x="41059" y="24714"/>
                  </a:lnTo>
                  <a:lnTo>
                    <a:pt x="41211" y="24663"/>
                  </a:lnTo>
                  <a:lnTo>
                    <a:pt x="41262" y="24104"/>
                  </a:lnTo>
                  <a:close/>
                </a:path>
                <a:path w="111760" h="334009">
                  <a:moveTo>
                    <a:pt x="41414" y="24384"/>
                  </a:moveTo>
                  <a:lnTo>
                    <a:pt x="41338" y="24587"/>
                  </a:lnTo>
                  <a:lnTo>
                    <a:pt x="41414" y="24384"/>
                  </a:lnTo>
                  <a:close/>
                </a:path>
                <a:path w="111760" h="334009">
                  <a:moveTo>
                    <a:pt x="41668" y="22885"/>
                  </a:moveTo>
                  <a:lnTo>
                    <a:pt x="41541" y="23088"/>
                  </a:lnTo>
                  <a:lnTo>
                    <a:pt x="41617" y="23291"/>
                  </a:lnTo>
                  <a:lnTo>
                    <a:pt x="41668" y="22885"/>
                  </a:lnTo>
                  <a:close/>
                </a:path>
                <a:path w="111760" h="334009">
                  <a:moveTo>
                    <a:pt x="42113" y="23444"/>
                  </a:moveTo>
                  <a:close/>
                </a:path>
                <a:path w="111760" h="334009">
                  <a:moveTo>
                    <a:pt x="42113" y="22796"/>
                  </a:moveTo>
                  <a:lnTo>
                    <a:pt x="41910" y="23406"/>
                  </a:lnTo>
                  <a:lnTo>
                    <a:pt x="42024" y="23241"/>
                  </a:lnTo>
                  <a:lnTo>
                    <a:pt x="42113" y="22796"/>
                  </a:lnTo>
                  <a:close/>
                </a:path>
                <a:path w="111760" h="334009">
                  <a:moveTo>
                    <a:pt x="42519" y="25603"/>
                  </a:moveTo>
                  <a:lnTo>
                    <a:pt x="42392" y="25641"/>
                  </a:lnTo>
                  <a:lnTo>
                    <a:pt x="42316" y="25844"/>
                  </a:lnTo>
                  <a:lnTo>
                    <a:pt x="42481" y="25882"/>
                  </a:lnTo>
                  <a:lnTo>
                    <a:pt x="42519" y="25603"/>
                  </a:lnTo>
                  <a:close/>
                </a:path>
                <a:path w="111760" h="334009">
                  <a:moveTo>
                    <a:pt x="42557" y="23533"/>
                  </a:moveTo>
                  <a:lnTo>
                    <a:pt x="42392" y="23291"/>
                  </a:lnTo>
                  <a:lnTo>
                    <a:pt x="42316" y="22961"/>
                  </a:lnTo>
                  <a:lnTo>
                    <a:pt x="42151" y="23164"/>
                  </a:lnTo>
                  <a:lnTo>
                    <a:pt x="42113" y="23329"/>
                  </a:lnTo>
                  <a:lnTo>
                    <a:pt x="42519" y="23533"/>
                  </a:lnTo>
                  <a:close/>
                </a:path>
                <a:path w="111760" h="334009">
                  <a:moveTo>
                    <a:pt x="42964" y="23329"/>
                  </a:moveTo>
                  <a:lnTo>
                    <a:pt x="42887" y="23164"/>
                  </a:lnTo>
                  <a:lnTo>
                    <a:pt x="42799" y="22961"/>
                  </a:lnTo>
                  <a:lnTo>
                    <a:pt x="42799" y="23088"/>
                  </a:lnTo>
                  <a:lnTo>
                    <a:pt x="42887" y="23241"/>
                  </a:lnTo>
                  <a:close/>
                </a:path>
                <a:path w="111760" h="334009">
                  <a:moveTo>
                    <a:pt x="43573" y="23241"/>
                  </a:moveTo>
                  <a:lnTo>
                    <a:pt x="43446" y="23291"/>
                  </a:lnTo>
                  <a:lnTo>
                    <a:pt x="43370" y="23495"/>
                  </a:lnTo>
                  <a:lnTo>
                    <a:pt x="43243" y="23495"/>
                  </a:lnTo>
                  <a:lnTo>
                    <a:pt x="43408" y="23647"/>
                  </a:lnTo>
                  <a:lnTo>
                    <a:pt x="43535" y="23647"/>
                  </a:lnTo>
                  <a:lnTo>
                    <a:pt x="43484" y="23495"/>
                  </a:lnTo>
                  <a:lnTo>
                    <a:pt x="43573" y="23241"/>
                  </a:lnTo>
                  <a:close/>
                </a:path>
                <a:path w="111760" h="334009">
                  <a:moveTo>
                    <a:pt x="43688" y="22390"/>
                  </a:moveTo>
                  <a:lnTo>
                    <a:pt x="43484" y="22186"/>
                  </a:lnTo>
                  <a:lnTo>
                    <a:pt x="43611" y="21983"/>
                  </a:lnTo>
                  <a:lnTo>
                    <a:pt x="43484" y="22034"/>
                  </a:lnTo>
                  <a:lnTo>
                    <a:pt x="43370" y="22313"/>
                  </a:lnTo>
                  <a:lnTo>
                    <a:pt x="43281" y="22517"/>
                  </a:lnTo>
                  <a:lnTo>
                    <a:pt x="43370" y="22390"/>
                  </a:lnTo>
                  <a:lnTo>
                    <a:pt x="43611" y="22682"/>
                  </a:lnTo>
                  <a:lnTo>
                    <a:pt x="43688" y="22390"/>
                  </a:lnTo>
                  <a:close/>
                </a:path>
                <a:path w="111760" h="334009">
                  <a:moveTo>
                    <a:pt x="43815" y="24625"/>
                  </a:moveTo>
                  <a:lnTo>
                    <a:pt x="43484" y="24828"/>
                  </a:lnTo>
                  <a:lnTo>
                    <a:pt x="43649" y="25196"/>
                  </a:lnTo>
                  <a:lnTo>
                    <a:pt x="43649" y="24955"/>
                  </a:lnTo>
                  <a:lnTo>
                    <a:pt x="43815" y="25120"/>
                  </a:lnTo>
                  <a:lnTo>
                    <a:pt x="43776" y="24828"/>
                  </a:lnTo>
                  <a:lnTo>
                    <a:pt x="43815" y="24625"/>
                  </a:lnTo>
                  <a:close/>
                </a:path>
                <a:path w="111760" h="334009">
                  <a:moveTo>
                    <a:pt x="43853" y="23406"/>
                  </a:moveTo>
                  <a:lnTo>
                    <a:pt x="43688" y="23571"/>
                  </a:lnTo>
                  <a:lnTo>
                    <a:pt x="43815" y="23495"/>
                  </a:lnTo>
                  <a:close/>
                </a:path>
                <a:path w="111760" h="334009">
                  <a:moveTo>
                    <a:pt x="44297" y="23406"/>
                  </a:moveTo>
                  <a:lnTo>
                    <a:pt x="44145" y="23368"/>
                  </a:lnTo>
                  <a:lnTo>
                    <a:pt x="44297" y="23406"/>
                  </a:lnTo>
                  <a:close/>
                </a:path>
                <a:path w="111760" h="334009">
                  <a:moveTo>
                    <a:pt x="44386" y="23329"/>
                  </a:moveTo>
                  <a:lnTo>
                    <a:pt x="44348" y="23088"/>
                  </a:lnTo>
                  <a:lnTo>
                    <a:pt x="44221" y="22961"/>
                  </a:lnTo>
                  <a:lnTo>
                    <a:pt x="44297" y="23406"/>
                  </a:lnTo>
                  <a:close/>
                </a:path>
                <a:path w="111760" h="334009">
                  <a:moveTo>
                    <a:pt x="44500" y="23977"/>
                  </a:moveTo>
                  <a:lnTo>
                    <a:pt x="44424" y="24104"/>
                  </a:lnTo>
                  <a:lnTo>
                    <a:pt x="44500" y="23977"/>
                  </a:lnTo>
                  <a:close/>
                </a:path>
                <a:path w="111760" h="334009">
                  <a:moveTo>
                    <a:pt x="44704" y="23647"/>
                  </a:moveTo>
                  <a:lnTo>
                    <a:pt x="44500" y="23977"/>
                  </a:lnTo>
                  <a:lnTo>
                    <a:pt x="44704" y="24053"/>
                  </a:lnTo>
                  <a:lnTo>
                    <a:pt x="44665" y="23774"/>
                  </a:lnTo>
                  <a:lnTo>
                    <a:pt x="44704" y="23647"/>
                  </a:lnTo>
                  <a:close/>
                </a:path>
                <a:path w="111760" h="334009">
                  <a:moveTo>
                    <a:pt x="44907" y="23202"/>
                  </a:moveTo>
                  <a:lnTo>
                    <a:pt x="44704" y="23495"/>
                  </a:lnTo>
                  <a:lnTo>
                    <a:pt x="44869" y="23533"/>
                  </a:lnTo>
                  <a:lnTo>
                    <a:pt x="44907" y="23406"/>
                  </a:lnTo>
                  <a:lnTo>
                    <a:pt x="44907" y="23202"/>
                  </a:lnTo>
                  <a:close/>
                </a:path>
                <a:path w="111760" h="334009">
                  <a:moveTo>
                    <a:pt x="45034" y="23037"/>
                  </a:moveTo>
                  <a:lnTo>
                    <a:pt x="44856" y="22872"/>
                  </a:lnTo>
                  <a:lnTo>
                    <a:pt x="44907" y="23202"/>
                  </a:lnTo>
                  <a:lnTo>
                    <a:pt x="45034" y="23037"/>
                  </a:lnTo>
                  <a:close/>
                </a:path>
                <a:path w="111760" h="334009">
                  <a:moveTo>
                    <a:pt x="45237" y="23939"/>
                  </a:moveTo>
                  <a:lnTo>
                    <a:pt x="45110" y="24180"/>
                  </a:lnTo>
                  <a:lnTo>
                    <a:pt x="44907" y="24422"/>
                  </a:lnTo>
                  <a:lnTo>
                    <a:pt x="45161" y="24828"/>
                  </a:lnTo>
                  <a:lnTo>
                    <a:pt x="45199" y="24511"/>
                  </a:lnTo>
                  <a:lnTo>
                    <a:pt x="45072" y="24307"/>
                  </a:lnTo>
                  <a:lnTo>
                    <a:pt x="45237" y="23939"/>
                  </a:lnTo>
                  <a:close/>
                </a:path>
                <a:path w="111760" h="334009">
                  <a:moveTo>
                    <a:pt x="45847" y="23368"/>
                  </a:moveTo>
                  <a:lnTo>
                    <a:pt x="45770" y="23495"/>
                  </a:lnTo>
                  <a:lnTo>
                    <a:pt x="45847" y="23368"/>
                  </a:lnTo>
                  <a:close/>
                </a:path>
                <a:path w="111760" h="334009">
                  <a:moveTo>
                    <a:pt x="46012" y="23164"/>
                  </a:moveTo>
                  <a:lnTo>
                    <a:pt x="45847" y="23406"/>
                  </a:lnTo>
                  <a:lnTo>
                    <a:pt x="45847" y="23533"/>
                  </a:lnTo>
                  <a:lnTo>
                    <a:pt x="45885" y="23736"/>
                  </a:lnTo>
                  <a:lnTo>
                    <a:pt x="45923" y="23329"/>
                  </a:lnTo>
                  <a:lnTo>
                    <a:pt x="45923" y="23533"/>
                  </a:lnTo>
                  <a:lnTo>
                    <a:pt x="45974" y="23329"/>
                  </a:lnTo>
                  <a:lnTo>
                    <a:pt x="46012" y="23164"/>
                  </a:lnTo>
                  <a:close/>
                </a:path>
                <a:path w="111760" h="334009">
                  <a:moveTo>
                    <a:pt x="46050" y="23736"/>
                  </a:moveTo>
                  <a:lnTo>
                    <a:pt x="45681" y="24307"/>
                  </a:lnTo>
                  <a:lnTo>
                    <a:pt x="46050" y="23736"/>
                  </a:lnTo>
                  <a:close/>
                </a:path>
                <a:path w="111760" h="334009">
                  <a:moveTo>
                    <a:pt x="46050" y="22720"/>
                  </a:moveTo>
                  <a:lnTo>
                    <a:pt x="46012" y="22555"/>
                  </a:lnTo>
                  <a:lnTo>
                    <a:pt x="45847" y="22517"/>
                  </a:lnTo>
                  <a:lnTo>
                    <a:pt x="45885" y="22390"/>
                  </a:lnTo>
                  <a:lnTo>
                    <a:pt x="45720" y="22517"/>
                  </a:lnTo>
                  <a:lnTo>
                    <a:pt x="45770" y="22720"/>
                  </a:lnTo>
                  <a:lnTo>
                    <a:pt x="45885" y="22961"/>
                  </a:lnTo>
                  <a:lnTo>
                    <a:pt x="46050" y="22720"/>
                  </a:lnTo>
                  <a:close/>
                </a:path>
                <a:path w="111760" h="334009">
                  <a:moveTo>
                    <a:pt x="46532" y="23647"/>
                  </a:moveTo>
                  <a:lnTo>
                    <a:pt x="46456" y="23164"/>
                  </a:lnTo>
                  <a:lnTo>
                    <a:pt x="46126" y="23291"/>
                  </a:lnTo>
                  <a:lnTo>
                    <a:pt x="46253" y="23444"/>
                  </a:lnTo>
                  <a:lnTo>
                    <a:pt x="46380" y="23533"/>
                  </a:lnTo>
                  <a:lnTo>
                    <a:pt x="46215" y="23774"/>
                  </a:lnTo>
                  <a:lnTo>
                    <a:pt x="46532" y="23647"/>
                  </a:lnTo>
                  <a:close/>
                </a:path>
                <a:path w="111760" h="334009">
                  <a:moveTo>
                    <a:pt x="47879" y="23901"/>
                  </a:moveTo>
                  <a:lnTo>
                    <a:pt x="47637" y="24015"/>
                  </a:lnTo>
                  <a:lnTo>
                    <a:pt x="47307" y="24422"/>
                  </a:lnTo>
                  <a:lnTo>
                    <a:pt x="47066" y="24257"/>
                  </a:lnTo>
                  <a:lnTo>
                    <a:pt x="47244" y="24942"/>
                  </a:lnTo>
                  <a:lnTo>
                    <a:pt x="47066" y="24828"/>
                  </a:lnTo>
                  <a:lnTo>
                    <a:pt x="47104" y="25031"/>
                  </a:lnTo>
                  <a:lnTo>
                    <a:pt x="47269" y="25234"/>
                  </a:lnTo>
                  <a:lnTo>
                    <a:pt x="47345" y="24993"/>
                  </a:lnTo>
                  <a:lnTo>
                    <a:pt x="47548" y="24142"/>
                  </a:lnTo>
                  <a:lnTo>
                    <a:pt x="47802" y="24345"/>
                  </a:lnTo>
                  <a:lnTo>
                    <a:pt x="47840" y="24511"/>
                  </a:lnTo>
                  <a:lnTo>
                    <a:pt x="47879" y="23901"/>
                  </a:lnTo>
                  <a:close/>
                </a:path>
                <a:path w="111760" h="334009">
                  <a:moveTo>
                    <a:pt x="48361" y="23977"/>
                  </a:moveTo>
                  <a:lnTo>
                    <a:pt x="48247" y="24422"/>
                  </a:lnTo>
                  <a:lnTo>
                    <a:pt x="48361" y="24180"/>
                  </a:lnTo>
                  <a:lnTo>
                    <a:pt x="48361" y="23977"/>
                  </a:lnTo>
                  <a:close/>
                </a:path>
                <a:path w="111760" h="334009">
                  <a:moveTo>
                    <a:pt x="52387" y="324980"/>
                  </a:moveTo>
                  <a:lnTo>
                    <a:pt x="52222" y="324980"/>
                  </a:lnTo>
                  <a:lnTo>
                    <a:pt x="52387" y="324980"/>
                  </a:lnTo>
                  <a:close/>
                </a:path>
                <a:path w="111760" h="334009">
                  <a:moveTo>
                    <a:pt x="54140" y="324980"/>
                  </a:moveTo>
                  <a:lnTo>
                    <a:pt x="53581" y="324980"/>
                  </a:lnTo>
                  <a:lnTo>
                    <a:pt x="53581" y="325234"/>
                  </a:lnTo>
                  <a:lnTo>
                    <a:pt x="54140" y="324980"/>
                  </a:lnTo>
                  <a:close/>
                </a:path>
                <a:path w="111760" h="334009">
                  <a:moveTo>
                    <a:pt x="56489" y="321932"/>
                  </a:moveTo>
                  <a:lnTo>
                    <a:pt x="55841" y="321424"/>
                  </a:lnTo>
                  <a:lnTo>
                    <a:pt x="55460" y="321043"/>
                  </a:lnTo>
                  <a:lnTo>
                    <a:pt x="54660" y="320662"/>
                  </a:lnTo>
                  <a:lnTo>
                    <a:pt x="53848" y="320294"/>
                  </a:lnTo>
                  <a:lnTo>
                    <a:pt x="53822" y="320484"/>
                  </a:lnTo>
                  <a:lnTo>
                    <a:pt x="53797" y="320662"/>
                  </a:lnTo>
                  <a:lnTo>
                    <a:pt x="53733" y="321043"/>
                  </a:lnTo>
                  <a:lnTo>
                    <a:pt x="52959" y="320662"/>
                  </a:lnTo>
                  <a:lnTo>
                    <a:pt x="53289" y="320662"/>
                  </a:lnTo>
                  <a:lnTo>
                    <a:pt x="53670" y="320662"/>
                  </a:lnTo>
                  <a:lnTo>
                    <a:pt x="53682" y="320433"/>
                  </a:lnTo>
                  <a:lnTo>
                    <a:pt x="53695" y="320217"/>
                  </a:lnTo>
                  <a:lnTo>
                    <a:pt x="53721" y="319874"/>
                  </a:lnTo>
                  <a:lnTo>
                    <a:pt x="54584" y="319773"/>
                  </a:lnTo>
                  <a:lnTo>
                    <a:pt x="53733" y="319773"/>
                  </a:lnTo>
                  <a:lnTo>
                    <a:pt x="53365" y="320154"/>
                  </a:lnTo>
                  <a:lnTo>
                    <a:pt x="52997" y="320154"/>
                  </a:lnTo>
                  <a:lnTo>
                    <a:pt x="52654" y="320154"/>
                  </a:lnTo>
                  <a:lnTo>
                    <a:pt x="52578" y="320332"/>
                  </a:lnTo>
                  <a:lnTo>
                    <a:pt x="52438" y="320662"/>
                  </a:lnTo>
                  <a:lnTo>
                    <a:pt x="52501" y="320408"/>
                  </a:lnTo>
                  <a:lnTo>
                    <a:pt x="53619" y="319887"/>
                  </a:lnTo>
                  <a:lnTo>
                    <a:pt x="52997" y="319773"/>
                  </a:lnTo>
                  <a:lnTo>
                    <a:pt x="52146" y="319773"/>
                  </a:lnTo>
                  <a:lnTo>
                    <a:pt x="52146" y="320154"/>
                  </a:lnTo>
                  <a:lnTo>
                    <a:pt x="51879" y="320154"/>
                  </a:lnTo>
                  <a:lnTo>
                    <a:pt x="52057" y="320065"/>
                  </a:lnTo>
                  <a:lnTo>
                    <a:pt x="52146" y="319773"/>
                  </a:lnTo>
                  <a:lnTo>
                    <a:pt x="52184" y="319646"/>
                  </a:lnTo>
                  <a:lnTo>
                    <a:pt x="51371" y="319265"/>
                  </a:lnTo>
                  <a:lnTo>
                    <a:pt x="51371" y="319773"/>
                  </a:lnTo>
                  <a:lnTo>
                    <a:pt x="50901" y="319773"/>
                  </a:lnTo>
                  <a:lnTo>
                    <a:pt x="51054" y="320014"/>
                  </a:lnTo>
                  <a:lnTo>
                    <a:pt x="51168" y="320154"/>
                  </a:lnTo>
                  <a:lnTo>
                    <a:pt x="51536" y="320116"/>
                  </a:lnTo>
                  <a:lnTo>
                    <a:pt x="51168" y="320154"/>
                  </a:lnTo>
                  <a:lnTo>
                    <a:pt x="50990" y="320040"/>
                  </a:lnTo>
                  <a:lnTo>
                    <a:pt x="50850" y="319773"/>
                  </a:lnTo>
                  <a:lnTo>
                    <a:pt x="50850" y="319024"/>
                  </a:lnTo>
                  <a:lnTo>
                    <a:pt x="48768" y="319011"/>
                  </a:lnTo>
                  <a:lnTo>
                    <a:pt x="48691" y="318630"/>
                  </a:lnTo>
                  <a:lnTo>
                    <a:pt x="47345" y="318630"/>
                  </a:lnTo>
                  <a:lnTo>
                    <a:pt x="47231" y="319011"/>
                  </a:lnTo>
                  <a:lnTo>
                    <a:pt x="46736" y="319011"/>
                  </a:lnTo>
                  <a:lnTo>
                    <a:pt x="47510" y="317868"/>
                  </a:lnTo>
                  <a:lnTo>
                    <a:pt x="47586" y="317741"/>
                  </a:lnTo>
                  <a:lnTo>
                    <a:pt x="47002" y="317868"/>
                  </a:lnTo>
                  <a:lnTo>
                    <a:pt x="46431" y="317868"/>
                  </a:lnTo>
                  <a:lnTo>
                    <a:pt x="46532" y="317614"/>
                  </a:lnTo>
                  <a:lnTo>
                    <a:pt x="45847" y="316979"/>
                  </a:lnTo>
                  <a:lnTo>
                    <a:pt x="45605" y="316763"/>
                  </a:lnTo>
                  <a:lnTo>
                    <a:pt x="45440" y="316598"/>
                  </a:lnTo>
                  <a:lnTo>
                    <a:pt x="45440" y="317220"/>
                  </a:lnTo>
                  <a:lnTo>
                    <a:pt x="45440" y="317614"/>
                  </a:lnTo>
                  <a:lnTo>
                    <a:pt x="45199" y="317360"/>
                  </a:lnTo>
                  <a:lnTo>
                    <a:pt x="45440" y="317220"/>
                  </a:lnTo>
                  <a:lnTo>
                    <a:pt x="45440" y="316598"/>
                  </a:lnTo>
                  <a:lnTo>
                    <a:pt x="44577" y="316598"/>
                  </a:lnTo>
                  <a:lnTo>
                    <a:pt x="44526" y="316471"/>
                  </a:lnTo>
                  <a:lnTo>
                    <a:pt x="44424" y="316217"/>
                  </a:lnTo>
                  <a:lnTo>
                    <a:pt x="44386" y="316090"/>
                  </a:lnTo>
                  <a:lnTo>
                    <a:pt x="44183" y="315582"/>
                  </a:lnTo>
                  <a:lnTo>
                    <a:pt x="43243" y="315074"/>
                  </a:lnTo>
                  <a:lnTo>
                    <a:pt x="43129" y="315582"/>
                  </a:lnTo>
                  <a:lnTo>
                    <a:pt x="42799" y="315582"/>
                  </a:lnTo>
                  <a:lnTo>
                    <a:pt x="42811" y="315328"/>
                  </a:lnTo>
                  <a:lnTo>
                    <a:pt x="42837" y="314566"/>
                  </a:lnTo>
                  <a:lnTo>
                    <a:pt x="42633" y="314566"/>
                  </a:lnTo>
                  <a:lnTo>
                    <a:pt x="42113" y="315328"/>
                  </a:lnTo>
                  <a:lnTo>
                    <a:pt x="42125" y="314947"/>
                  </a:lnTo>
                  <a:lnTo>
                    <a:pt x="41910" y="314947"/>
                  </a:lnTo>
                  <a:lnTo>
                    <a:pt x="41008" y="313550"/>
                  </a:lnTo>
                  <a:lnTo>
                    <a:pt x="40767" y="313169"/>
                  </a:lnTo>
                  <a:lnTo>
                    <a:pt x="38087" y="313169"/>
                  </a:lnTo>
                  <a:lnTo>
                    <a:pt x="37896" y="312026"/>
                  </a:lnTo>
                  <a:lnTo>
                    <a:pt x="37833" y="311645"/>
                  </a:lnTo>
                  <a:lnTo>
                    <a:pt x="37769" y="311264"/>
                  </a:lnTo>
                  <a:lnTo>
                    <a:pt x="37604" y="311010"/>
                  </a:lnTo>
                  <a:lnTo>
                    <a:pt x="37312" y="310883"/>
                  </a:lnTo>
                  <a:lnTo>
                    <a:pt x="36995" y="311010"/>
                  </a:lnTo>
                  <a:lnTo>
                    <a:pt x="36830" y="311264"/>
                  </a:lnTo>
                  <a:lnTo>
                    <a:pt x="36703" y="310375"/>
                  </a:lnTo>
                  <a:lnTo>
                    <a:pt x="36664" y="310121"/>
                  </a:lnTo>
                  <a:lnTo>
                    <a:pt x="36283" y="310375"/>
                  </a:lnTo>
                  <a:lnTo>
                    <a:pt x="36080" y="310375"/>
                  </a:lnTo>
                  <a:lnTo>
                    <a:pt x="36131" y="309994"/>
                  </a:lnTo>
                  <a:lnTo>
                    <a:pt x="34912" y="310375"/>
                  </a:lnTo>
                  <a:lnTo>
                    <a:pt x="34912" y="311645"/>
                  </a:lnTo>
                  <a:lnTo>
                    <a:pt x="34226" y="312280"/>
                  </a:lnTo>
                  <a:lnTo>
                    <a:pt x="35115" y="312026"/>
                  </a:lnTo>
                  <a:lnTo>
                    <a:pt x="35001" y="312280"/>
                  </a:lnTo>
                  <a:lnTo>
                    <a:pt x="34302" y="313804"/>
                  </a:lnTo>
                  <a:lnTo>
                    <a:pt x="34874" y="313804"/>
                  </a:lnTo>
                  <a:lnTo>
                    <a:pt x="35572" y="313550"/>
                  </a:lnTo>
                  <a:lnTo>
                    <a:pt x="35572" y="313804"/>
                  </a:lnTo>
                  <a:lnTo>
                    <a:pt x="35814" y="313804"/>
                  </a:lnTo>
                  <a:lnTo>
                    <a:pt x="35979" y="314312"/>
                  </a:lnTo>
                  <a:lnTo>
                    <a:pt x="36830" y="314947"/>
                  </a:lnTo>
                  <a:lnTo>
                    <a:pt x="36944" y="315582"/>
                  </a:lnTo>
                  <a:lnTo>
                    <a:pt x="37376" y="316090"/>
                  </a:lnTo>
                  <a:lnTo>
                    <a:pt x="37553" y="316217"/>
                  </a:lnTo>
                  <a:lnTo>
                    <a:pt x="38290" y="315709"/>
                  </a:lnTo>
                  <a:lnTo>
                    <a:pt x="38188" y="316090"/>
                  </a:lnTo>
                  <a:lnTo>
                    <a:pt x="38163" y="316598"/>
                  </a:lnTo>
                  <a:lnTo>
                    <a:pt x="37807" y="316598"/>
                  </a:lnTo>
                  <a:lnTo>
                    <a:pt x="36182" y="316598"/>
                  </a:lnTo>
                  <a:lnTo>
                    <a:pt x="41668" y="316979"/>
                  </a:lnTo>
                  <a:lnTo>
                    <a:pt x="39789" y="316979"/>
                  </a:lnTo>
                  <a:lnTo>
                    <a:pt x="39636" y="317360"/>
                  </a:lnTo>
                  <a:lnTo>
                    <a:pt x="39992" y="317614"/>
                  </a:lnTo>
                  <a:lnTo>
                    <a:pt x="39916" y="317868"/>
                  </a:lnTo>
                  <a:lnTo>
                    <a:pt x="40246" y="317614"/>
                  </a:lnTo>
                  <a:lnTo>
                    <a:pt x="40360" y="318249"/>
                  </a:lnTo>
                  <a:lnTo>
                    <a:pt x="39992" y="318249"/>
                  </a:lnTo>
                  <a:lnTo>
                    <a:pt x="40017" y="318630"/>
                  </a:lnTo>
                  <a:lnTo>
                    <a:pt x="40030" y="318897"/>
                  </a:lnTo>
                  <a:lnTo>
                    <a:pt x="40741" y="318782"/>
                  </a:lnTo>
                  <a:lnTo>
                    <a:pt x="40894" y="319011"/>
                  </a:lnTo>
                  <a:lnTo>
                    <a:pt x="40843" y="318770"/>
                  </a:lnTo>
                  <a:lnTo>
                    <a:pt x="41744" y="319011"/>
                  </a:lnTo>
                  <a:lnTo>
                    <a:pt x="42532" y="319773"/>
                  </a:lnTo>
                  <a:lnTo>
                    <a:pt x="42799" y="320027"/>
                  </a:lnTo>
                  <a:lnTo>
                    <a:pt x="45034" y="319900"/>
                  </a:lnTo>
                  <a:lnTo>
                    <a:pt x="44805" y="320154"/>
                  </a:lnTo>
                  <a:lnTo>
                    <a:pt x="44577" y="320421"/>
                  </a:lnTo>
                  <a:lnTo>
                    <a:pt x="44361" y="320662"/>
                  </a:lnTo>
                  <a:lnTo>
                    <a:pt x="45478" y="320662"/>
                  </a:lnTo>
                  <a:lnTo>
                    <a:pt x="45745" y="320662"/>
                  </a:lnTo>
                  <a:lnTo>
                    <a:pt x="46329" y="321424"/>
                  </a:lnTo>
                  <a:lnTo>
                    <a:pt x="46494" y="321424"/>
                  </a:lnTo>
                  <a:lnTo>
                    <a:pt x="47167" y="321043"/>
                  </a:lnTo>
                  <a:lnTo>
                    <a:pt x="47383" y="321043"/>
                  </a:lnTo>
                  <a:lnTo>
                    <a:pt x="47345" y="321310"/>
                  </a:lnTo>
                  <a:lnTo>
                    <a:pt x="47625" y="321081"/>
                  </a:lnTo>
                  <a:lnTo>
                    <a:pt x="47955" y="321424"/>
                  </a:lnTo>
                  <a:lnTo>
                    <a:pt x="48729" y="321424"/>
                  </a:lnTo>
                  <a:lnTo>
                    <a:pt x="47675" y="321932"/>
                  </a:lnTo>
                  <a:lnTo>
                    <a:pt x="47790" y="322186"/>
                  </a:lnTo>
                  <a:lnTo>
                    <a:pt x="48145" y="322948"/>
                  </a:lnTo>
                  <a:lnTo>
                    <a:pt x="48310" y="322948"/>
                  </a:lnTo>
                  <a:lnTo>
                    <a:pt x="48412" y="322821"/>
                  </a:lnTo>
                  <a:lnTo>
                    <a:pt x="48933" y="322186"/>
                  </a:lnTo>
                  <a:lnTo>
                    <a:pt x="48691" y="322186"/>
                  </a:lnTo>
                  <a:lnTo>
                    <a:pt x="48958" y="322084"/>
                  </a:lnTo>
                  <a:lnTo>
                    <a:pt x="49301" y="322186"/>
                  </a:lnTo>
                  <a:lnTo>
                    <a:pt x="49314" y="322008"/>
                  </a:lnTo>
                  <a:lnTo>
                    <a:pt x="49352" y="322948"/>
                  </a:lnTo>
                  <a:lnTo>
                    <a:pt x="50126" y="322186"/>
                  </a:lnTo>
                  <a:lnTo>
                    <a:pt x="50190" y="321932"/>
                  </a:lnTo>
                  <a:lnTo>
                    <a:pt x="49339" y="321932"/>
                  </a:lnTo>
                  <a:lnTo>
                    <a:pt x="49339" y="321678"/>
                  </a:lnTo>
                  <a:lnTo>
                    <a:pt x="49136" y="321932"/>
                  </a:lnTo>
                  <a:lnTo>
                    <a:pt x="49009" y="321932"/>
                  </a:lnTo>
                  <a:lnTo>
                    <a:pt x="48945" y="321424"/>
                  </a:lnTo>
                  <a:lnTo>
                    <a:pt x="49364" y="321424"/>
                  </a:lnTo>
                  <a:lnTo>
                    <a:pt x="49542" y="321424"/>
                  </a:lnTo>
                  <a:lnTo>
                    <a:pt x="50190" y="321932"/>
                  </a:lnTo>
                  <a:lnTo>
                    <a:pt x="56489" y="321932"/>
                  </a:lnTo>
                  <a:close/>
                </a:path>
                <a:path w="111760" h="334009">
                  <a:moveTo>
                    <a:pt x="60731" y="321932"/>
                  </a:moveTo>
                  <a:lnTo>
                    <a:pt x="60591" y="321424"/>
                  </a:lnTo>
                  <a:lnTo>
                    <a:pt x="60286" y="321932"/>
                  </a:lnTo>
                  <a:lnTo>
                    <a:pt x="60731" y="321932"/>
                  </a:lnTo>
                  <a:close/>
                </a:path>
                <a:path w="111760" h="334009">
                  <a:moveTo>
                    <a:pt x="62344" y="328841"/>
                  </a:moveTo>
                  <a:lnTo>
                    <a:pt x="62014" y="329209"/>
                  </a:lnTo>
                  <a:lnTo>
                    <a:pt x="62306" y="329285"/>
                  </a:lnTo>
                  <a:lnTo>
                    <a:pt x="62268" y="329044"/>
                  </a:lnTo>
                  <a:lnTo>
                    <a:pt x="62344" y="328841"/>
                  </a:lnTo>
                  <a:close/>
                </a:path>
                <a:path w="111760" h="334009">
                  <a:moveTo>
                    <a:pt x="62420" y="328752"/>
                  </a:moveTo>
                  <a:close/>
                </a:path>
                <a:path w="111760" h="334009">
                  <a:moveTo>
                    <a:pt x="64782" y="329768"/>
                  </a:moveTo>
                  <a:lnTo>
                    <a:pt x="64617" y="330504"/>
                  </a:lnTo>
                  <a:lnTo>
                    <a:pt x="64744" y="330517"/>
                  </a:lnTo>
                  <a:lnTo>
                    <a:pt x="64782" y="329768"/>
                  </a:lnTo>
                  <a:close/>
                </a:path>
                <a:path w="111760" h="334009">
                  <a:moveTo>
                    <a:pt x="64947" y="329679"/>
                  </a:moveTo>
                  <a:lnTo>
                    <a:pt x="64668" y="329298"/>
                  </a:lnTo>
                  <a:lnTo>
                    <a:pt x="64312" y="328917"/>
                  </a:lnTo>
                  <a:lnTo>
                    <a:pt x="64414" y="329679"/>
                  </a:lnTo>
                  <a:lnTo>
                    <a:pt x="64947" y="329679"/>
                  </a:lnTo>
                  <a:close/>
                </a:path>
                <a:path w="111760" h="334009">
                  <a:moveTo>
                    <a:pt x="65925" y="330060"/>
                  </a:moveTo>
                  <a:lnTo>
                    <a:pt x="65544" y="330060"/>
                  </a:lnTo>
                  <a:lnTo>
                    <a:pt x="65760" y="330568"/>
                  </a:lnTo>
                  <a:lnTo>
                    <a:pt x="65925" y="330060"/>
                  </a:lnTo>
                  <a:close/>
                </a:path>
                <a:path w="111760" h="334009">
                  <a:moveTo>
                    <a:pt x="67081" y="324980"/>
                  </a:moveTo>
                  <a:lnTo>
                    <a:pt x="66281" y="324599"/>
                  </a:lnTo>
                  <a:lnTo>
                    <a:pt x="65925" y="324980"/>
                  </a:lnTo>
                  <a:lnTo>
                    <a:pt x="67081" y="324980"/>
                  </a:lnTo>
                  <a:close/>
                </a:path>
                <a:path w="111760" h="334009">
                  <a:moveTo>
                    <a:pt x="68440" y="330263"/>
                  </a:moveTo>
                  <a:lnTo>
                    <a:pt x="68351" y="330835"/>
                  </a:lnTo>
                  <a:lnTo>
                    <a:pt x="68440" y="330263"/>
                  </a:lnTo>
                  <a:close/>
                </a:path>
                <a:path w="111760" h="334009">
                  <a:moveTo>
                    <a:pt x="71932" y="330949"/>
                  </a:moveTo>
                  <a:lnTo>
                    <a:pt x="71805" y="330771"/>
                  </a:lnTo>
                  <a:lnTo>
                    <a:pt x="71666" y="330809"/>
                  </a:lnTo>
                  <a:lnTo>
                    <a:pt x="70993" y="330949"/>
                  </a:lnTo>
                  <a:lnTo>
                    <a:pt x="71488" y="330949"/>
                  </a:lnTo>
                  <a:lnTo>
                    <a:pt x="71628" y="330949"/>
                  </a:lnTo>
                  <a:lnTo>
                    <a:pt x="71767" y="330949"/>
                  </a:lnTo>
                  <a:lnTo>
                    <a:pt x="71932" y="330949"/>
                  </a:lnTo>
                  <a:close/>
                </a:path>
                <a:path w="111760" h="334009">
                  <a:moveTo>
                    <a:pt x="72199" y="332092"/>
                  </a:moveTo>
                  <a:lnTo>
                    <a:pt x="71818" y="331330"/>
                  </a:lnTo>
                  <a:lnTo>
                    <a:pt x="71691" y="331101"/>
                  </a:lnTo>
                  <a:lnTo>
                    <a:pt x="71628" y="330949"/>
                  </a:lnTo>
                  <a:lnTo>
                    <a:pt x="71501" y="331101"/>
                  </a:lnTo>
                  <a:lnTo>
                    <a:pt x="71323" y="331330"/>
                  </a:lnTo>
                  <a:lnTo>
                    <a:pt x="71437" y="331711"/>
                  </a:lnTo>
                  <a:lnTo>
                    <a:pt x="71856" y="331711"/>
                  </a:lnTo>
                  <a:lnTo>
                    <a:pt x="72047" y="332092"/>
                  </a:lnTo>
                  <a:lnTo>
                    <a:pt x="72186" y="332473"/>
                  </a:lnTo>
                  <a:lnTo>
                    <a:pt x="72199" y="332092"/>
                  </a:lnTo>
                  <a:close/>
                </a:path>
                <a:path w="111760" h="334009">
                  <a:moveTo>
                    <a:pt x="72580" y="332168"/>
                  </a:moveTo>
                  <a:lnTo>
                    <a:pt x="72377" y="332054"/>
                  </a:lnTo>
                  <a:lnTo>
                    <a:pt x="72504" y="332498"/>
                  </a:lnTo>
                  <a:lnTo>
                    <a:pt x="72580" y="332333"/>
                  </a:lnTo>
                  <a:lnTo>
                    <a:pt x="72580" y="332168"/>
                  </a:lnTo>
                  <a:close/>
                </a:path>
                <a:path w="111760" h="334009">
                  <a:moveTo>
                    <a:pt x="74574" y="332473"/>
                  </a:moveTo>
                  <a:lnTo>
                    <a:pt x="74053" y="331711"/>
                  </a:lnTo>
                  <a:lnTo>
                    <a:pt x="74015" y="332092"/>
                  </a:lnTo>
                  <a:lnTo>
                    <a:pt x="73723" y="332092"/>
                  </a:lnTo>
                  <a:lnTo>
                    <a:pt x="74574" y="332473"/>
                  </a:lnTo>
                  <a:close/>
                </a:path>
                <a:path w="111760" h="334009">
                  <a:moveTo>
                    <a:pt x="83883" y="332473"/>
                  </a:moveTo>
                  <a:lnTo>
                    <a:pt x="83781" y="332092"/>
                  </a:lnTo>
                  <a:lnTo>
                    <a:pt x="83629" y="332092"/>
                  </a:lnTo>
                  <a:lnTo>
                    <a:pt x="83388" y="331711"/>
                  </a:lnTo>
                  <a:lnTo>
                    <a:pt x="82880" y="332473"/>
                  </a:lnTo>
                  <a:lnTo>
                    <a:pt x="83464" y="332232"/>
                  </a:lnTo>
                  <a:lnTo>
                    <a:pt x="83426" y="332473"/>
                  </a:lnTo>
                  <a:lnTo>
                    <a:pt x="83388" y="332727"/>
                  </a:lnTo>
                  <a:lnTo>
                    <a:pt x="83578" y="332625"/>
                  </a:lnTo>
                  <a:lnTo>
                    <a:pt x="83832" y="332854"/>
                  </a:lnTo>
                  <a:lnTo>
                    <a:pt x="83807" y="332511"/>
                  </a:lnTo>
                  <a:close/>
                </a:path>
                <a:path w="111760" h="334009">
                  <a:moveTo>
                    <a:pt x="84988" y="332473"/>
                  </a:moveTo>
                  <a:lnTo>
                    <a:pt x="84328" y="332473"/>
                  </a:lnTo>
                  <a:lnTo>
                    <a:pt x="83959" y="332473"/>
                  </a:lnTo>
                  <a:lnTo>
                    <a:pt x="84391" y="332600"/>
                  </a:lnTo>
                  <a:lnTo>
                    <a:pt x="84556" y="332854"/>
                  </a:lnTo>
                  <a:lnTo>
                    <a:pt x="84874" y="333235"/>
                  </a:lnTo>
                  <a:lnTo>
                    <a:pt x="84886" y="332740"/>
                  </a:lnTo>
                  <a:lnTo>
                    <a:pt x="84988" y="332473"/>
                  </a:lnTo>
                  <a:close/>
                </a:path>
                <a:path w="111760" h="334009">
                  <a:moveTo>
                    <a:pt x="88912" y="333273"/>
                  </a:moveTo>
                  <a:lnTo>
                    <a:pt x="88709" y="332003"/>
                  </a:lnTo>
                  <a:lnTo>
                    <a:pt x="88303" y="333629"/>
                  </a:lnTo>
                  <a:lnTo>
                    <a:pt x="88557" y="333070"/>
                  </a:lnTo>
                  <a:lnTo>
                    <a:pt x="88709" y="333146"/>
                  </a:lnTo>
                  <a:lnTo>
                    <a:pt x="88912" y="333273"/>
                  </a:lnTo>
                  <a:close/>
                </a:path>
                <a:path w="111760" h="334009">
                  <a:moveTo>
                    <a:pt x="90017" y="332473"/>
                  </a:moveTo>
                  <a:lnTo>
                    <a:pt x="89408" y="332854"/>
                  </a:lnTo>
                  <a:lnTo>
                    <a:pt x="89039" y="332854"/>
                  </a:lnTo>
                  <a:lnTo>
                    <a:pt x="89611" y="333235"/>
                  </a:lnTo>
                  <a:lnTo>
                    <a:pt x="89979" y="332854"/>
                  </a:lnTo>
                  <a:lnTo>
                    <a:pt x="90017" y="332473"/>
                  </a:lnTo>
                  <a:close/>
                </a:path>
                <a:path w="111760" h="334009">
                  <a:moveTo>
                    <a:pt x="90703" y="332854"/>
                  </a:moveTo>
                  <a:lnTo>
                    <a:pt x="90512" y="332651"/>
                  </a:lnTo>
                  <a:lnTo>
                    <a:pt x="90487" y="332854"/>
                  </a:lnTo>
                  <a:lnTo>
                    <a:pt x="90703" y="332854"/>
                  </a:lnTo>
                  <a:close/>
                </a:path>
                <a:path w="111760" h="334009">
                  <a:moveTo>
                    <a:pt x="95389" y="332752"/>
                  </a:moveTo>
                  <a:lnTo>
                    <a:pt x="95237" y="332778"/>
                  </a:lnTo>
                  <a:lnTo>
                    <a:pt x="95389" y="332752"/>
                  </a:lnTo>
                  <a:close/>
                </a:path>
                <a:path w="111760" h="334009">
                  <a:moveTo>
                    <a:pt x="95669" y="333235"/>
                  </a:moveTo>
                  <a:lnTo>
                    <a:pt x="95567" y="332854"/>
                  </a:lnTo>
                  <a:lnTo>
                    <a:pt x="95262" y="332854"/>
                  </a:lnTo>
                  <a:lnTo>
                    <a:pt x="95008" y="332854"/>
                  </a:lnTo>
                  <a:lnTo>
                    <a:pt x="94691" y="332854"/>
                  </a:lnTo>
                  <a:lnTo>
                    <a:pt x="94932" y="332854"/>
                  </a:lnTo>
                  <a:lnTo>
                    <a:pt x="95237" y="333235"/>
                  </a:lnTo>
                  <a:lnTo>
                    <a:pt x="95669" y="333235"/>
                  </a:lnTo>
                  <a:close/>
                </a:path>
                <a:path w="111760" h="334009">
                  <a:moveTo>
                    <a:pt x="96367" y="332473"/>
                  </a:moveTo>
                  <a:lnTo>
                    <a:pt x="96266" y="332092"/>
                  </a:lnTo>
                  <a:lnTo>
                    <a:pt x="95758" y="332473"/>
                  </a:lnTo>
                  <a:lnTo>
                    <a:pt x="96367" y="332473"/>
                  </a:lnTo>
                  <a:close/>
                </a:path>
                <a:path w="111760" h="334009">
                  <a:moveTo>
                    <a:pt x="97345" y="332092"/>
                  </a:moveTo>
                  <a:lnTo>
                    <a:pt x="96964" y="332092"/>
                  </a:lnTo>
                  <a:lnTo>
                    <a:pt x="96837" y="332473"/>
                  </a:lnTo>
                  <a:lnTo>
                    <a:pt x="97243" y="332473"/>
                  </a:lnTo>
                  <a:lnTo>
                    <a:pt x="97345" y="332092"/>
                  </a:lnTo>
                  <a:close/>
                </a:path>
                <a:path w="111760" h="334009">
                  <a:moveTo>
                    <a:pt x="98259" y="330377"/>
                  </a:moveTo>
                  <a:lnTo>
                    <a:pt x="98018" y="329412"/>
                  </a:lnTo>
                  <a:lnTo>
                    <a:pt x="98183" y="330428"/>
                  </a:lnTo>
                  <a:close/>
                </a:path>
                <a:path w="111760" h="334009">
                  <a:moveTo>
                    <a:pt x="103708" y="329679"/>
                  </a:moveTo>
                  <a:lnTo>
                    <a:pt x="103581" y="329298"/>
                  </a:lnTo>
                  <a:lnTo>
                    <a:pt x="103314" y="329298"/>
                  </a:lnTo>
                  <a:lnTo>
                    <a:pt x="103708" y="329679"/>
                  </a:lnTo>
                  <a:close/>
                </a:path>
                <a:path w="111760" h="334009">
                  <a:moveTo>
                    <a:pt x="103987" y="327863"/>
                  </a:moveTo>
                  <a:lnTo>
                    <a:pt x="103873" y="327736"/>
                  </a:lnTo>
                  <a:lnTo>
                    <a:pt x="103543" y="328028"/>
                  </a:lnTo>
                  <a:lnTo>
                    <a:pt x="103581" y="328231"/>
                  </a:lnTo>
                  <a:lnTo>
                    <a:pt x="103708" y="328269"/>
                  </a:lnTo>
                  <a:lnTo>
                    <a:pt x="103835" y="328142"/>
                  </a:lnTo>
                  <a:lnTo>
                    <a:pt x="103873" y="327990"/>
                  </a:lnTo>
                  <a:lnTo>
                    <a:pt x="103987" y="327863"/>
                  </a:lnTo>
                  <a:close/>
                </a:path>
                <a:path w="111760" h="334009">
                  <a:moveTo>
                    <a:pt x="104190" y="329298"/>
                  </a:moveTo>
                  <a:lnTo>
                    <a:pt x="103886" y="329044"/>
                  </a:lnTo>
                  <a:lnTo>
                    <a:pt x="103581" y="329298"/>
                  </a:lnTo>
                  <a:lnTo>
                    <a:pt x="104190" y="329298"/>
                  </a:lnTo>
                  <a:close/>
                </a:path>
                <a:path w="111760" h="334009">
                  <a:moveTo>
                    <a:pt x="104241" y="328536"/>
                  </a:moveTo>
                  <a:lnTo>
                    <a:pt x="103987" y="328155"/>
                  </a:lnTo>
                  <a:lnTo>
                    <a:pt x="103847" y="328155"/>
                  </a:lnTo>
                  <a:lnTo>
                    <a:pt x="103479" y="328917"/>
                  </a:lnTo>
                  <a:lnTo>
                    <a:pt x="103733" y="328917"/>
                  </a:lnTo>
                  <a:lnTo>
                    <a:pt x="104038" y="328917"/>
                  </a:lnTo>
                  <a:lnTo>
                    <a:pt x="104241" y="328536"/>
                  </a:lnTo>
                  <a:close/>
                </a:path>
                <a:path w="111760" h="334009">
                  <a:moveTo>
                    <a:pt x="104927" y="329120"/>
                  </a:moveTo>
                  <a:lnTo>
                    <a:pt x="104521" y="329158"/>
                  </a:lnTo>
                  <a:lnTo>
                    <a:pt x="104559" y="329323"/>
                  </a:lnTo>
                  <a:lnTo>
                    <a:pt x="104114" y="329857"/>
                  </a:lnTo>
                  <a:lnTo>
                    <a:pt x="104648" y="329615"/>
                  </a:lnTo>
                  <a:lnTo>
                    <a:pt x="104559" y="329450"/>
                  </a:lnTo>
                  <a:lnTo>
                    <a:pt x="104927" y="329120"/>
                  </a:lnTo>
                  <a:close/>
                </a:path>
                <a:path w="111760" h="334009">
                  <a:moveTo>
                    <a:pt x="105575" y="328510"/>
                  </a:moveTo>
                  <a:lnTo>
                    <a:pt x="105410" y="328472"/>
                  </a:lnTo>
                  <a:lnTo>
                    <a:pt x="105371" y="328345"/>
                  </a:lnTo>
                  <a:lnTo>
                    <a:pt x="105498" y="328841"/>
                  </a:lnTo>
                  <a:lnTo>
                    <a:pt x="105575" y="328510"/>
                  </a:lnTo>
                  <a:close/>
                </a:path>
                <a:path w="111760" h="334009">
                  <a:moveTo>
                    <a:pt x="105613" y="326504"/>
                  </a:moveTo>
                  <a:close/>
                </a:path>
                <a:path w="111760" h="334009">
                  <a:moveTo>
                    <a:pt x="105664" y="326885"/>
                  </a:moveTo>
                  <a:lnTo>
                    <a:pt x="105333" y="326631"/>
                  </a:lnTo>
                  <a:lnTo>
                    <a:pt x="104851" y="326885"/>
                  </a:lnTo>
                  <a:lnTo>
                    <a:pt x="105664" y="326885"/>
                  </a:lnTo>
                  <a:close/>
                </a:path>
                <a:path w="111760" h="334009">
                  <a:moveTo>
                    <a:pt x="106489" y="324980"/>
                  </a:moveTo>
                  <a:lnTo>
                    <a:pt x="106184" y="324980"/>
                  </a:lnTo>
                  <a:lnTo>
                    <a:pt x="106184" y="325361"/>
                  </a:lnTo>
                  <a:lnTo>
                    <a:pt x="106489" y="324980"/>
                  </a:lnTo>
                  <a:close/>
                </a:path>
                <a:path w="111760" h="334009">
                  <a:moveTo>
                    <a:pt x="106629" y="323926"/>
                  </a:moveTo>
                  <a:close/>
                </a:path>
                <a:path w="111760" h="334009">
                  <a:moveTo>
                    <a:pt x="107226" y="323456"/>
                  </a:moveTo>
                  <a:lnTo>
                    <a:pt x="107073" y="323329"/>
                  </a:lnTo>
                  <a:lnTo>
                    <a:pt x="105613" y="323329"/>
                  </a:lnTo>
                  <a:lnTo>
                    <a:pt x="107226" y="323456"/>
                  </a:lnTo>
                  <a:close/>
                </a:path>
                <a:path w="111760" h="334009">
                  <a:moveTo>
                    <a:pt x="107848" y="326123"/>
                  </a:moveTo>
                  <a:lnTo>
                    <a:pt x="106514" y="326123"/>
                  </a:lnTo>
                  <a:lnTo>
                    <a:pt x="106019" y="325780"/>
                  </a:lnTo>
                  <a:lnTo>
                    <a:pt x="106108" y="325361"/>
                  </a:lnTo>
                  <a:lnTo>
                    <a:pt x="106006" y="325208"/>
                  </a:lnTo>
                  <a:lnTo>
                    <a:pt x="106006" y="325361"/>
                  </a:lnTo>
                  <a:lnTo>
                    <a:pt x="105981" y="325742"/>
                  </a:lnTo>
                  <a:lnTo>
                    <a:pt x="105460" y="325361"/>
                  </a:lnTo>
                  <a:lnTo>
                    <a:pt x="104546" y="325361"/>
                  </a:lnTo>
                  <a:lnTo>
                    <a:pt x="104394" y="325107"/>
                  </a:lnTo>
                  <a:lnTo>
                    <a:pt x="105460" y="325361"/>
                  </a:lnTo>
                  <a:lnTo>
                    <a:pt x="106006" y="325361"/>
                  </a:lnTo>
                  <a:lnTo>
                    <a:pt x="106006" y="325208"/>
                  </a:lnTo>
                  <a:lnTo>
                    <a:pt x="105867" y="324980"/>
                  </a:lnTo>
                  <a:lnTo>
                    <a:pt x="105727" y="324980"/>
                  </a:lnTo>
                  <a:lnTo>
                    <a:pt x="106019" y="324612"/>
                  </a:lnTo>
                  <a:lnTo>
                    <a:pt x="106184" y="324650"/>
                  </a:lnTo>
                  <a:lnTo>
                    <a:pt x="105854" y="324129"/>
                  </a:lnTo>
                  <a:lnTo>
                    <a:pt x="105981" y="324243"/>
                  </a:lnTo>
                  <a:lnTo>
                    <a:pt x="105854" y="323723"/>
                  </a:lnTo>
                  <a:lnTo>
                    <a:pt x="105638" y="324980"/>
                  </a:lnTo>
                  <a:lnTo>
                    <a:pt x="105295" y="324980"/>
                  </a:lnTo>
                  <a:lnTo>
                    <a:pt x="105537" y="324599"/>
                  </a:lnTo>
                  <a:lnTo>
                    <a:pt x="104482" y="324599"/>
                  </a:lnTo>
                  <a:lnTo>
                    <a:pt x="104292" y="324980"/>
                  </a:lnTo>
                  <a:lnTo>
                    <a:pt x="104127" y="324980"/>
                  </a:lnTo>
                  <a:lnTo>
                    <a:pt x="103873" y="324980"/>
                  </a:lnTo>
                  <a:lnTo>
                    <a:pt x="104114" y="325043"/>
                  </a:lnTo>
                  <a:lnTo>
                    <a:pt x="103898" y="325361"/>
                  </a:lnTo>
                  <a:lnTo>
                    <a:pt x="103035" y="325361"/>
                  </a:lnTo>
                  <a:lnTo>
                    <a:pt x="102793" y="325361"/>
                  </a:lnTo>
                  <a:lnTo>
                    <a:pt x="102793" y="326885"/>
                  </a:lnTo>
                  <a:lnTo>
                    <a:pt x="102489" y="326885"/>
                  </a:lnTo>
                  <a:lnTo>
                    <a:pt x="102527" y="326758"/>
                  </a:lnTo>
                  <a:lnTo>
                    <a:pt x="102793" y="326885"/>
                  </a:lnTo>
                  <a:lnTo>
                    <a:pt x="102793" y="325361"/>
                  </a:lnTo>
                  <a:lnTo>
                    <a:pt x="102755" y="326123"/>
                  </a:lnTo>
                  <a:lnTo>
                    <a:pt x="102616" y="326504"/>
                  </a:lnTo>
                  <a:lnTo>
                    <a:pt x="102450" y="326237"/>
                  </a:lnTo>
                  <a:lnTo>
                    <a:pt x="102209" y="326161"/>
                  </a:lnTo>
                  <a:lnTo>
                    <a:pt x="102044" y="326161"/>
                  </a:lnTo>
                  <a:lnTo>
                    <a:pt x="101879" y="326199"/>
                  </a:lnTo>
                  <a:lnTo>
                    <a:pt x="102209" y="326313"/>
                  </a:lnTo>
                  <a:lnTo>
                    <a:pt x="102412" y="326504"/>
                  </a:lnTo>
                  <a:lnTo>
                    <a:pt x="102006" y="326504"/>
                  </a:lnTo>
                  <a:lnTo>
                    <a:pt x="101600" y="326313"/>
                  </a:lnTo>
                  <a:lnTo>
                    <a:pt x="101879" y="326199"/>
                  </a:lnTo>
                  <a:lnTo>
                    <a:pt x="102755" y="326123"/>
                  </a:lnTo>
                  <a:lnTo>
                    <a:pt x="102755" y="325361"/>
                  </a:lnTo>
                  <a:lnTo>
                    <a:pt x="101396" y="325361"/>
                  </a:lnTo>
                  <a:lnTo>
                    <a:pt x="101396" y="326123"/>
                  </a:lnTo>
                  <a:lnTo>
                    <a:pt x="101346" y="326364"/>
                  </a:lnTo>
                  <a:lnTo>
                    <a:pt x="101307" y="326504"/>
                  </a:lnTo>
                  <a:lnTo>
                    <a:pt x="101003" y="326885"/>
                  </a:lnTo>
                  <a:lnTo>
                    <a:pt x="100774" y="326885"/>
                  </a:lnTo>
                  <a:lnTo>
                    <a:pt x="100571" y="326504"/>
                  </a:lnTo>
                  <a:lnTo>
                    <a:pt x="100025" y="326504"/>
                  </a:lnTo>
                  <a:lnTo>
                    <a:pt x="99568" y="326263"/>
                  </a:lnTo>
                  <a:lnTo>
                    <a:pt x="99568" y="326504"/>
                  </a:lnTo>
                  <a:lnTo>
                    <a:pt x="99212" y="326123"/>
                  </a:lnTo>
                  <a:lnTo>
                    <a:pt x="99568" y="326123"/>
                  </a:lnTo>
                  <a:lnTo>
                    <a:pt x="101206" y="326123"/>
                  </a:lnTo>
                  <a:lnTo>
                    <a:pt x="101396" y="326123"/>
                  </a:lnTo>
                  <a:lnTo>
                    <a:pt x="101396" y="325361"/>
                  </a:lnTo>
                  <a:lnTo>
                    <a:pt x="99212" y="325361"/>
                  </a:lnTo>
                  <a:lnTo>
                    <a:pt x="98691" y="325361"/>
                  </a:lnTo>
                  <a:lnTo>
                    <a:pt x="98691" y="326123"/>
                  </a:lnTo>
                  <a:lnTo>
                    <a:pt x="98183" y="326885"/>
                  </a:lnTo>
                  <a:lnTo>
                    <a:pt x="97637" y="326885"/>
                  </a:lnTo>
                  <a:lnTo>
                    <a:pt x="97764" y="327393"/>
                  </a:lnTo>
                  <a:lnTo>
                    <a:pt x="97205" y="327393"/>
                  </a:lnTo>
                  <a:lnTo>
                    <a:pt x="96723" y="327774"/>
                  </a:lnTo>
                  <a:lnTo>
                    <a:pt x="96697" y="328536"/>
                  </a:lnTo>
                  <a:lnTo>
                    <a:pt x="96697" y="328917"/>
                  </a:lnTo>
                  <a:lnTo>
                    <a:pt x="96481" y="328917"/>
                  </a:lnTo>
                  <a:lnTo>
                    <a:pt x="96545" y="328790"/>
                  </a:lnTo>
                  <a:lnTo>
                    <a:pt x="96697" y="328917"/>
                  </a:lnTo>
                  <a:lnTo>
                    <a:pt x="96697" y="328536"/>
                  </a:lnTo>
                  <a:lnTo>
                    <a:pt x="96266" y="328536"/>
                  </a:lnTo>
                  <a:lnTo>
                    <a:pt x="95821" y="328155"/>
                  </a:lnTo>
                  <a:lnTo>
                    <a:pt x="95415" y="328155"/>
                  </a:lnTo>
                  <a:lnTo>
                    <a:pt x="94691" y="327393"/>
                  </a:lnTo>
                  <a:lnTo>
                    <a:pt x="94576" y="327774"/>
                  </a:lnTo>
                  <a:lnTo>
                    <a:pt x="94462" y="328155"/>
                  </a:lnTo>
                  <a:lnTo>
                    <a:pt x="94348" y="328536"/>
                  </a:lnTo>
                  <a:lnTo>
                    <a:pt x="94234" y="328917"/>
                  </a:lnTo>
                  <a:lnTo>
                    <a:pt x="94310" y="329298"/>
                  </a:lnTo>
                  <a:lnTo>
                    <a:pt x="94119" y="329298"/>
                  </a:lnTo>
                  <a:lnTo>
                    <a:pt x="94157" y="329171"/>
                  </a:lnTo>
                  <a:lnTo>
                    <a:pt x="94234" y="328917"/>
                  </a:lnTo>
                  <a:lnTo>
                    <a:pt x="93865" y="328917"/>
                  </a:lnTo>
                  <a:lnTo>
                    <a:pt x="93421" y="328536"/>
                  </a:lnTo>
                  <a:lnTo>
                    <a:pt x="92773" y="328536"/>
                  </a:lnTo>
                  <a:lnTo>
                    <a:pt x="92456" y="328536"/>
                  </a:lnTo>
                  <a:lnTo>
                    <a:pt x="92659" y="328472"/>
                  </a:lnTo>
                  <a:lnTo>
                    <a:pt x="92494" y="328193"/>
                  </a:lnTo>
                  <a:lnTo>
                    <a:pt x="92163" y="327621"/>
                  </a:lnTo>
                  <a:lnTo>
                    <a:pt x="92252" y="328066"/>
                  </a:lnTo>
                  <a:lnTo>
                    <a:pt x="92341" y="328422"/>
                  </a:lnTo>
                  <a:lnTo>
                    <a:pt x="92087" y="328155"/>
                  </a:lnTo>
                  <a:lnTo>
                    <a:pt x="92151" y="328536"/>
                  </a:lnTo>
                  <a:lnTo>
                    <a:pt x="92367" y="328536"/>
                  </a:lnTo>
                  <a:lnTo>
                    <a:pt x="92443" y="328790"/>
                  </a:lnTo>
                  <a:lnTo>
                    <a:pt x="92494" y="328917"/>
                  </a:lnTo>
                  <a:lnTo>
                    <a:pt x="92290" y="328917"/>
                  </a:lnTo>
                  <a:lnTo>
                    <a:pt x="92176" y="329298"/>
                  </a:lnTo>
                  <a:lnTo>
                    <a:pt x="92049" y="329298"/>
                  </a:lnTo>
                  <a:lnTo>
                    <a:pt x="92176" y="329298"/>
                  </a:lnTo>
                  <a:lnTo>
                    <a:pt x="92176" y="328917"/>
                  </a:lnTo>
                  <a:lnTo>
                    <a:pt x="92024" y="328917"/>
                  </a:lnTo>
                  <a:lnTo>
                    <a:pt x="91884" y="328536"/>
                  </a:lnTo>
                  <a:lnTo>
                    <a:pt x="91782" y="328917"/>
                  </a:lnTo>
                  <a:lnTo>
                    <a:pt x="91694" y="329298"/>
                  </a:lnTo>
                  <a:lnTo>
                    <a:pt x="91605" y="329679"/>
                  </a:lnTo>
                  <a:lnTo>
                    <a:pt x="91490" y="329298"/>
                  </a:lnTo>
                  <a:lnTo>
                    <a:pt x="91325" y="328917"/>
                  </a:lnTo>
                  <a:lnTo>
                    <a:pt x="91249" y="329298"/>
                  </a:lnTo>
                  <a:lnTo>
                    <a:pt x="90398" y="329298"/>
                  </a:lnTo>
                  <a:lnTo>
                    <a:pt x="90322" y="329679"/>
                  </a:lnTo>
                  <a:lnTo>
                    <a:pt x="89979" y="329679"/>
                  </a:lnTo>
                  <a:lnTo>
                    <a:pt x="89801" y="329933"/>
                  </a:lnTo>
                  <a:lnTo>
                    <a:pt x="89763" y="329679"/>
                  </a:lnTo>
                  <a:lnTo>
                    <a:pt x="89687" y="329298"/>
                  </a:lnTo>
                  <a:lnTo>
                    <a:pt x="89306" y="330060"/>
                  </a:lnTo>
                  <a:lnTo>
                    <a:pt x="89154" y="330060"/>
                  </a:lnTo>
                  <a:lnTo>
                    <a:pt x="88861" y="329679"/>
                  </a:lnTo>
                  <a:lnTo>
                    <a:pt x="88887" y="329298"/>
                  </a:lnTo>
                  <a:lnTo>
                    <a:pt x="88544" y="329679"/>
                  </a:lnTo>
                  <a:lnTo>
                    <a:pt x="88595" y="329298"/>
                  </a:lnTo>
                  <a:lnTo>
                    <a:pt x="87985" y="330060"/>
                  </a:lnTo>
                  <a:lnTo>
                    <a:pt x="88023" y="329679"/>
                  </a:lnTo>
                  <a:lnTo>
                    <a:pt x="87820" y="329679"/>
                  </a:lnTo>
                  <a:lnTo>
                    <a:pt x="87541" y="330060"/>
                  </a:lnTo>
                  <a:lnTo>
                    <a:pt x="87350" y="329679"/>
                  </a:lnTo>
                  <a:lnTo>
                    <a:pt x="86956" y="329057"/>
                  </a:lnTo>
                  <a:lnTo>
                    <a:pt x="85102" y="329679"/>
                  </a:lnTo>
                  <a:lnTo>
                    <a:pt x="84124" y="328917"/>
                  </a:lnTo>
                  <a:lnTo>
                    <a:pt x="83972" y="328917"/>
                  </a:lnTo>
                  <a:lnTo>
                    <a:pt x="84035" y="330060"/>
                  </a:lnTo>
                  <a:lnTo>
                    <a:pt x="83921" y="329679"/>
                  </a:lnTo>
                  <a:lnTo>
                    <a:pt x="83820" y="329298"/>
                  </a:lnTo>
                  <a:lnTo>
                    <a:pt x="83705" y="328917"/>
                  </a:lnTo>
                  <a:lnTo>
                    <a:pt x="83591" y="328536"/>
                  </a:lnTo>
                  <a:lnTo>
                    <a:pt x="83477" y="328155"/>
                  </a:lnTo>
                  <a:lnTo>
                    <a:pt x="83350" y="328917"/>
                  </a:lnTo>
                  <a:lnTo>
                    <a:pt x="83299" y="329171"/>
                  </a:lnTo>
                  <a:lnTo>
                    <a:pt x="83223" y="328917"/>
                  </a:lnTo>
                  <a:lnTo>
                    <a:pt x="83108" y="328536"/>
                  </a:lnTo>
                  <a:lnTo>
                    <a:pt x="82677" y="328536"/>
                  </a:lnTo>
                  <a:lnTo>
                    <a:pt x="82626" y="327774"/>
                  </a:lnTo>
                  <a:lnTo>
                    <a:pt x="82092" y="328536"/>
                  </a:lnTo>
                  <a:lnTo>
                    <a:pt x="81940" y="328155"/>
                  </a:lnTo>
                  <a:lnTo>
                    <a:pt x="81864" y="327774"/>
                  </a:lnTo>
                  <a:lnTo>
                    <a:pt x="81559" y="327774"/>
                  </a:lnTo>
                  <a:lnTo>
                    <a:pt x="81470" y="328155"/>
                  </a:lnTo>
                  <a:lnTo>
                    <a:pt x="81381" y="328536"/>
                  </a:lnTo>
                  <a:lnTo>
                    <a:pt x="81292" y="328917"/>
                  </a:lnTo>
                  <a:lnTo>
                    <a:pt x="81191" y="329298"/>
                  </a:lnTo>
                  <a:lnTo>
                    <a:pt x="80949" y="328917"/>
                  </a:lnTo>
                  <a:lnTo>
                    <a:pt x="80784" y="328917"/>
                  </a:lnTo>
                  <a:lnTo>
                    <a:pt x="80543" y="329298"/>
                  </a:lnTo>
                  <a:lnTo>
                    <a:pt x="80302" y="328917"/>
                  </a:lnTo>
                  <a:lnTo>
                    <a:pt x="80670" y="328917"/>
                  </a:lnTo>
                  <a:lnTo>
                    <a:pt x="80137" y="328587"/>
                  </a:lnTo>
                  <a:lnTo>
                    <a:pt x="80137" y="328917"/>
                  </a:lnTo>
                  <a:lnTo>
                    <a:pt x="79260" y="328917"/>
                  </a:lnTo>
                  <a:lnTo>
                    <a:pt x="80137" y="328917"/>
                  </a:lnTo>
                  <a:lnTo>
                    <a:pt x="80137" y="328587"/>
                  </a:lnTo>
                  <a:lnTo>
                    <a:pt x="79349" y="328536"/>
                  </a:lnTo>
                  <a:lnTo>
                    <a:pt x="77952" y="328536"/>
                  </a:lnTo>
                  <a:lnTo>
                    <a:pt x="77584" y="328536"/>
                  </a:lnTo>
                  <a:lnTo>
                    <a:pt x="77939" y="328599"/>
                  </a:lnTo>
                  <a:lnTo>
                    <a:pt x="77863" y="328917"/>
                  </a:lnTo>
                  <a:lnTo>
                    <a:pt x="77774" y="329298"/>
                  </a:lnTo>
                  <a:lnTo>
                    <a:pt x="77647" y="328917"/>
                  </a:lnTo>
                  <a:lnTo>
                    <a:pt x="77355" y="328917"/>
                  </a:lnTo>
                  <a:lnTo>
                    <a:pt x="77050" y="328536"/>
                  </a:lnTo>
                  <a:lnTo>
                    <a:pt x="76619" y="328155"/>
                  </a:lnTo>
                  <a:lnTo>
                    <a:pt x="76847" y="328790"/>
                  </a:lnTo>
                  <a:lnTo>
                    <a:pt x="76238" y="328155"/>
                  </a:lnTo>
                  <a:lnTo>
                    <a:pt x="76098" y="328155"/>
                  </a:lnTo>
                  <a:lnTo>
                    <a:pt x="76034" y="328536"/>
                  </a:lnTo>
                  <a:lnTo>
                    <a:pt x="75920" y="328917"/>
                  </a:lnTo>
                  <a:lnTo>
                    <a:pt x="75793" y="329298"/>
                  </a:lnTo>
                  <a:lnTo>
                    <a:pt x="75704" y="329552"/>
                  </a:lnTo>
                  <a:lnTo>
                    <a:pt x="75666" y="329298"/>
                  </a:lnTo>
                  <a:lnTo>
                    <a:pt x="75552" y="328536"/>
                  </a:lnTo>
                  <a:lnTo>
                    <a:pt x="75425" y="327774"/>
                  </a:lnTo>
                  <a:lnTo>
                    <a:pt x="75057" y="327939"/>
                  </a:lnTo>
                  <a:lnTo>
                    <a:pt x="75057" y="328155"/>
                  </a:lnTo>
                  <a:lnTo>
                    <a:pt x="74701" y="328536"/>
                  </a:lnTo>
                  <a:lnTo>
                    <a:pt x="74574" y="328536"/>
                  </a:lnTo>
                  <a:lnTo>
                    <a:pt x="74561" y="328155"/>
                  </a:lnTo>
                  <a:lnTo>
                    <a:pt x="75057" y="328155"/>
                  </a:lnTo>
                  <a:lnTo>
                    <a:pt x="75057" y="327939"/>
                  </a:lnTo>
                  <a:lnTo>
                    <a:pt x="74561" y="328142"/>
                  </a:lnTo>
                  <a:lnTo>
                    <a:pt x="74536" y="326885"/>
                  </a:lnTo>
                  <a:lnTo>
                    <a:pt x="74777" y="326885"/>
                  </a:lnTo>
                  <a:lnTo>
                    <a:pt x="74168" y="326504"/>
                  </a:lnTo>
                  <a:lnTo>
                    <a:pt x="74256" y="326885"/>
                  </a:lnTo>
                  <a:lnTo>
                    <a:pt x="73723" y="326885"/>
                  </a:lnTo>
                  <a:lnTo>
                    <a:pt x="73825" y="326504"/>
                  </a:lnTo>
                  <a:lnTo>
                    <a:pt x="74091" y="326199"/>
                  </a:lnTo>
                  <a:lnTo>
                    <a:pt x="74168" y="326504"/>
                  </a:lnTo>
                  <a:lnTo>
                    <a:pt x="74625" y="326504"/>
                  </a:lnTo>
                  <a:lnTo>
                    <a:pt x="73952" y="325615"/>
                  </a:lnTo>
                  <a:lnTo>
                    <a:pt x="74345" y="326123"/>
                  </a:lnTo>
                  <a:lnTo>
                    <a:pt x="98691" y="326123"/>
                  </a:lnTo>
                  <a:lnTo>
                    <a:pt x="98691" y="325361"/>
                  </a:lnTo>
                  <a:lnTo>
                    <a:pt x="73990" y="325361"/>
                  </a:lnTo>
                  <a:lnTo>
                    <a:pt x="73774" y="325361"/>
                  </a:lnTo>
                  <a:lnTo>
                    <a:pt x="73418" y="325361"/>
                  </a:lnTo>
                  <a:lnTo>
                    <a:pt x="73202" y="325361"/>
                  </a:lnTo>
                  <a:lnTo>
                    <a:pt x="73202" y="326123"/>
                  </a:lnTo>
                  <a:lnTo>
                    <a:pt x="72809" y="326504"/>
                  </a:lnTo>
                  <a:lnTo>
                    <a:pt x="72415" y="326885"/>
                  </a:lnTo>
                  <a:lnTo>
                    <a:pt x="72301" y="326618"/>
                  </a:lnTo>
                  <a:lnTo>
                    <a:pt x="71386" y="326504"/>
                  </a:lnTo>
                  <a:lnTo>
                    <a:pt x="71285" y="326123"/>
                  </a:lnTo>
                  <a:lnTo>
                    <a:pt x="73202" y="326123"/>
                  </a:lnTo>
                  <a:lnTo>
                    <a:pt x="73202" y="325361"/>
                  </a:lnTo>
                  <a:lnTo>
                    <a:pt x="71221" y="325361"/>
                  </a:lnTo>
                  <a:lnTo>
                    <a:pt x="71081" y="325361"/>
                  </a:lnTo>
                  <a:lnTo>
                    <a:pt x="69532" y="325361"/>
                  </a:lnTo>
                  <a:lnTo>
                    <a:pt x="69532" y="326123"/>
                  </a:lnTo>
                  <a:lnTo>
                    <a:pt x="69215" y="326504"/>
                  </a:lnTo>
                  <a:lnTo>
                    <a:pt x="69253" y="326123"/>
                  </a:lnTo>
                  <a:lnTo>
                    <a:pt x="69532" y="326123"/>
                  </a:lnTo>
                  <a:lnTo>
                    <a:pt x="69532" y="325361"/>
                  </a:lnTo>
                  <a:lnTo>
                    <a:pt x="69342" y="325361"/>
                  </a:lnTo>
                  <a:lnTo>
                    <a:pt x="69380" y="324980"/>
                  </a:lnTo>
                  <a:lnTo>
                    <a:pt x="69557" y="324599"/>
                  </a:lnTo>
                  <a:lnTo>
                    <a:pt x="68719" y="325361"/>
                  </a:lnTo>
                  <a:lnTo>
                    <a:pt x="68516" y="325361"/>
                  </a:lnTo>
                  <a:lnTo>
                    <a:pt x="67881" y="325272"/>
                  </a:lnTo>
                  <a:lnTo>
                    <a:pt x="67881" y="326123"/>
                  </a:lnTo>
                  <a:lnTo>
                    <a:pt x="67183" y="326758"/>
                  </a:lnTo>
                  <a:lnTo>
                    <a:pt x="67259" y="326504"/>
                  </a:lnTo>
                  <a:lnTo>
                    <a:pt x="67360" y="326123"/>
                  </a:lnTo>
                  <a:lnTo>
                    <a:pt x="67881" y="326123"/>
                  </a:lnTo>
                  <a:lnTo>
                    <a:pt x="67881" y="325272"/>
                  </a:lnTo>
                  <a:lnTo>
                    <a:pt x="65925" y="324980"/>
                  </a:lnTo>
                  <a:lnTo>
                    <a:pt x="65671" y="325234"/>
                  </a:lnTo>
                  <a:lnTo>
                    <a:pt x="65722" y="324980"/>
                  </a:lnTo>
                  <a:lnTo>
                    <a:pt x="65303" y="324599"/>
                  </a:lnTo>
                  <a:lnTo>
                    <a:pt x="65024" y="324345"/>
                  </a:lnTo>
                  <a:lnTo>
                    <a:pt x="64516" y="324599"/>
                  </a:lnTo>
                  <a:lnTo>
                    <a:pt x="64058" y="324599"/>
                  </a:lnTo>
                  <a:lnTo>
                    <a:pt x="63804" y="324599"/>
                  </a:lnTo>
                  <a:lnTo>
                    <a:pt x="63157" y="323329"/>
                  </a:lnTo>
                  <a:lnTo>
                    <a:pt x="62852" y="323329"/>
                  </a:lnTo>
                  <a:lnTo>
                    <a:pt x="62471" y="323329"/>
                  </a:lnTo>
                  <a:lnTo>
                    <a:pt x="62306" y="323456"/>
                  </a:lnTo>
                  <a:lnTo>
                    <a:pt x="62141" y="323494"/>
                  </a:lnTo>
                  <a:lnTo>
                    <a:pt x="61976" y="323710"/>
                  </a:lnTo>
                  <a:lnTo>
                    <a:pt x="61633" y="323710"/>
                  </a:lnTo>
                  <a:lnTo>
                    <a:pt x="62141" y="323583"/>
                  </a:lnTo>
                  <a:lnTo>
                    <a:pt x="61201" y="323710"/>
                  </a:lnTo>
                  <a:lnTo>
                    <a:pt x="61099" y="323329"/>
                  </a:lnTo>
                  <a:lnTo>
                    <a:pt x="60998" y="322948"/>
                  </a:lnTo>
                  <a:lnTo>
                    <a:pt x="60972" y="322821"/>
                  </a:lnTo>
                  <a:lnTo>
                    <a:pt x="60794" y="322186"/>
                  </a:lnTo>
                  <a:lnTo>
                    <a:pt x="60134" y="322186"/>
                  </a:lnTo>
                  <a:lnTo>
                    <a:pt x="59664" y="322948"/>
                  </a:lnTo>
                  <a:lnTo>
                    <a:pt x="59664" y="323710"/>
                  </a:lnTo>
                  <a:lnTo>
                    <a:pt x="58699" y="323710"/>
                  </a:lnTo>
                  <a:lnTo>
                    <a:pt x="58699" y="324218"/>
                  </a:lnTo>
                  <a:lnTo>
                    <a:pt x="58394" y="324218"/>
                  </a:lnTo>
                  <a:lnTo>
                    <a:pt x="58204" y="323710"/>
                  </a:lnTo>
                  <a:lnTo>
                    <a:pt x="58432" y="323710"/>
                  </a:lnTo>
                  <a:lnTo>
                    <a:pt x="58699" y="324218"/>
                  </a:lnTo>
                  <a:lnTo>
                    <a:pt x="58699" y="323710"/>
                  </a:lnTo>
                  <a:lnTo>
                    <a:pt x="58483" y="323710"/>
                  </a:lnTo>
                  <a:lnTo>
                    <a:pt x="58724" y="323329"/>
                  </a:lnTo>
                  <a:lnTo>
                    <a:pt x="59118" y="323329"/>
                  </a:lnTo>
                  <a:lnTo>
                    <a:pt x="59664" y="323710"/>
                  </a:lnTo>
                  <a:lnTo>
                    <a:pt x="59664" y="322948"/>
                  </a:lnTo>
                  <a:lnTo>
                    <a:pt x="58966" y="322948"/>
                  </a:lnTo>
                  <a:lnTo>
                    <a:pt x="59055" y="322821"/>
                  </a:lnTo>
                  <a:lnTo>
                    <a:pt x="58407" y="322948"/>
                  </a:lnTo>
                  <a:lnTo>
                    <a:pt x="57797" y="322948"/>
                  </a:lnTo>
                  <a:lnTo>
                    <a:pt x="57848" y="322821"/>
                  </a:lnTo>
                  <a:lnTo>
                    <a:pt x="58089" y="322186"/>
                  </a:lnTo>
                  <a:lnTo>
                    <a:pt x="60134" y="322186"/>
                  </a:lnTo>
                  <a:lnTo>
                    <a:pt x="60286" y="321932"/>
                  </a:lnTo>
                  <a:lnTo>
                    <a:pt x="57505" y="321932"/>
                  </a:lnTo>
                  <a:lnTo>
                    <a:pt x="57505" y="325361"/>
                  </a:lnTo>
                  <a:lnTo>
                    <a:pt x="57188" y="325361"/>
                  </a:lnTo>
                  <a:lnTo>
                    <a:pt x="57137" y="324980"/>
                  </a:lnTo>
                  <a:lnTo>
                    <a:pt x="57505" y="325361"/>
                  </a:lnTo>
                  <a:lnTo>
                    <a:pt x="57505" y="321932"/>
                  </a:lnTo>
                  <a:lnTo>
                    <a:pt x="56489" y="321932"/>
                  </a:lnTo>
                  <a:lnTo>
                    <a:pt x="57238" y="322186"/>
                  </a:lnTo>
                  <a:lnTo>
                    <a:pt x="52616" y="322186"/>
                  </a:lnTo>
                  <a:lnTo>
                    <a:pt x="52209" y="322186"/>
                  </a:lnTo>
                  <a:lnTo>
                    <a:pt x="50126" y="322186"/>
                  </a:lnTo>
                  <a:lnTo>
                    <a:pt x="49796" y="323329"/>
                  </a:lnTo>
                  <a:lnTo>
                    <a:pt x="50342" y="323329"/>
                  </a:lnTo>
                  <a:lnTo>
                    <a:pt x="50507" y="323710"/>
                  </a:lnTo>
                  <a:lnTo>
                    <a:pt x="50685" y="323710"/>
                  </a:lnTo>
                  <a:lnTo>
                    <a:pt x="51054" y="323329"/>
                  </a:lnTo>
                  <a:lnTo>
                    <a:pt x="51168" y="323710"/>
                  </a:lnTo>
                  <a:lnTo>
                    <a:pt x="51346" y="324218"/>
                  </a:lnTo>
                  <a:lnTo>
                    <a:pt x="51549" y="324218"/>
                  </a:lnTo>
                  <a:lnTo>
                    <a:pt x="52095" y="323837"/>
                  </a:lnTo>
                  <a:lnTo>
                    <a:pt x="52412" y="324218"/>
                  </a:lnTo>
                  <a:lnTo>
                    <a:pt x="52425" y="323710"/>
                  </a:lnTo>
                  <a:lnTo>
                    <a:pt x="52273" y="323710"/>
                  </a:lnTo>
                  <a:lnTo>
                    <a:pt x="52006" y="323710"/>
                  </a:lnTo>
                  <a:lnTo>
                    <a:pt x="51803" y="323710"/>
                  </a:lnTo>
                  <a:lnTo>
                    <a:pt x="51981" y="323329"/>
                  </a:lnTo>
                  <a:lnTo>
                    <a:pt x="51612" y="323329"/>
                  </a:lnTo>
                  <a:lnTo>
                    <a:pt x="51587" y="323710"/>
                  </a:lnTo>
                  <a:lnTo>
                    <a:pt x="51308" y="323710"/>
                  </a:lnTo>
                  <a:lnTo>
                    <a:pt x="51587" y="323329"/>
                  </a:lnTo>
                  <a:lnTo>
                    <a:pt x="52387" y="322440"/>
                  </a:lnTo>
                  <a:lnTo>
                    <a:pt x="52743" y="322948"/>
                  </a:lnTo>
                  <a:lnTo>
                    <a:pt x="53022" y="322948"/>
                  </a:lnTo>
                  <a:lnTo>
                    <a:pt x="52476" y="323329"/>
                  </a:lnTo>
                  <a:lnTo>
                    <a:pt x="52387" y="323710"/>
                  </a:lnTo>
                  <a:lnTo>
                    <a:pt x="52654" y="323507"/>
                  </a:lnTo>
                  <a:lnTo>
                    <a:pt x="52552" y="324218"/>
                  </a:lnTo>
                  <a:lnTo>
                    <a:pt x="52412" y="324218"/>
                  </a:lnTo>
                  <a:lnTo>
                    <a:pt x="52387" y="324408"/>
                  </a:lnTo>
                  <a:lnTo>
                    <a:pt x="52501" y="324599"/>
                  </a:lnTo>
                  <a:lnTo>
                    <a:pt x="52717" y="324599"/>
                  </a:lnTo>
                  <a:lnTo>
                    <a:pt x="53200" y="324218"/>
                  </a:lnTo>
                  <a:lnTo>
                    <a:pt x="53047" y="324599"/>
                  </a:lnTo>
                  <a:lnTo>
                    <a:pt x="53568" y="324599"/>
                  </a:lnTo>
                  <a:lnTo>
                    <a:pt x="53568" y="324739"/>
                  </a:lnTo>
                  <a:lnTo>
                    <a:pt x="53898" y="324599"/>
                  </a:lnTo>
                  <a:lnTo>
                    <a:pt x="55105" y="324358"/>
                  </a:lnTo>
                  <a:lnTo>
                    <a:pt x="54432" y="325361"/>
                  </a:lnTo>
                  <a:lnTo>
                    <a:pt x="53594" y="325361"/>
                  </a:lnTo>
                  <a:lnTo>
                    <a:pt x="53606" y="325742"/>
                  </a:lnTo>
                  <a:lnTo>
                    <a:pt x="54394" y="325691"/>
                  </a:lnTo>
                  <a:lnTo>
                    <a:pt x="53898" y="326123"/>
                  </a:lnTo>
                  <a:lnTo>
                    <a:pt x="54724" y="325755"/>
                  </a:lnTo>
                  <a:lnTo>
                    <a:pt x="54876" y="325945"/>
                  </a:lnTo>
                  <a:lnTo>
                    <a:pt x="55029" y="326123"/>
                  </a:lnTo>
                  <a:lnTo>
                    <a:pt x="56248" y="326504"/>
                  </a:lnTo>
                  <a:lnTo>
                    <a:pt x="55880" y="326123"/>
                  </a:lnTo>
                  <a:lnTo>
                    <a:pt x="55511" y="325742"/>
                  </a:lnTo>
                  <a:lnTo>
                    <a:pt x="55956" y="326123"/>
                  </a:lnTo>
                  <a:lnTo>
                    <a:pt x="55918" y="325615"/>
                  </a:lnTo>
                  <a:lnTo>
                    <a:pt x="56032" y="326123"/>
                  </a:lnTo>
                  <a:lnTo>
                    <a:pt x="56464" y="326123"/>
                  </a:lnTo>
                  <a:lnTo>
                    <a:pt x="56870" y="326123"/>
                  </a:lnTo>
                  <a:lnTo>
                    <a:pt x="57302" y="326504"/>
                  </a:lnTo>
                  <a:lnTo>
                    <a:pt x="57264" y="326123"/>
                  </a:lnTo>
                  <a:lnTo>
                    <a:pt x="57670" y="326123"/>
                  </a:lnTo>
                  <a:lnTo>
                    <a:pt x="57492" y="326504"/>
                  </a:lnTo>
                  <a:lnTo>
                    <a:pt x="58077" y="326504"/>
                  </a:lnTo>
                  <a:lnTo>
                    <a:pt x="58331" y="326504"/>
                  </a:lnTo>
                  <a:lnTo>
                    <a:pt x="58661" y="326123"/>
                  </a:lnTo>
                  <a:lnTo>
                    <a:pt x="59232" y="326123"/>
                  </a:lnTo>
                  <a:lnTo>
                    <a:pt x="59397" y="326504"/>
                  </a:lnTo>
                  <a:lnTo>
                    <a:pt x="59156" y="326885"/>
                  </a:lnTo>
                  <a:lnTo>
                    <a:pt x="58623" y="326885"/>
                  </a:lnTo>
                  <a:lnTo>
                    <a:pt x="58445" y="326771"/>
                  </a:lnTo>
                  <a:lnTo>
                    <a:pt x="58724" y="327393"/>
                  </a:lnTo>
                  <a:lnTo>
                    <a:pt x="59016" y="327393"/>
                  </a:lnTo>
                  <a:lnTo>
                    <a:pt x="59982" y="326885"/>
                  </a:lnTo>
                  <a:lnTo>
                    <a:pt x="60706" y="326885"/>
                  </a:lnTo>
                  <a:lnTo>
                    <a:pt x="60490" y="327393"/>
                  </a:lnTo>
                  <a:lnTo>
                    <a:pt x="60350" y="327774"/>
                  </a:lnTo>
                  <a:lnTo>
                    <a:pt x="60680" y="327774"/>
                  </a:lnTo>
                  <a:lnTo>
                    <a:pt x="60921" y="328155"/>
                  </a:lnTo>
                  <a:lnTo>
                    <a:pt x="61163" y="328155"/>
                  </a:lnTo>
                  <a:lnTo>
                    <a:pt x="60680" y="328536"/>
                  </a:lnTo>
                  <a:lnTo>
                    <a:pt x="60947" y="328536"/>
                  </a:lnTo>
                  <a:lnTo>
                    <a:pt x="61163" y="328790"/>
                  </a:lnTo>
                  <a:lnTo>
                    <a:pt x="61468" y="328536"/>
                  </a:lnTo>
                  <a:lnTo>
                    <a:pt x="61912" y="328155"/>
                  </a:lnTo>
                  <a:lnTo>
                    <a:pt x="62204" y="328155"/>
                  </a:lnTo>
                  <a:lnTo>
                    <a:pt x="62509" y="328409"/>
                  </a:lnTo>
                  <a:lnTo>
                    <a:pt x="62750" y="328282"/>
                  </a:lnTo>
                  <a:lnTo>
                    <a:pt x="63233" y="328536"/>
                  </a:lnTo>
                  <a:lnTo>
                    <a:pt x="63411" y="328917"/>
                  </a:lnTo>
                  <a:lnTo>
                    <a:pt x="63512" y="329184"/>
                  </a:lnTo>
                  <a:lnTo>
                    <a:pt x="64033" y="328917"/>
                  </a:lnTo>
                  <a:lnTo>
                    <a:pt x="64312" y="328917"/>
                  </a:lnTo>
                  <a:lnTo>
                    <a:pt x="64122" y="328536"/>
                  </a:lnTo>
                  <a:lnTo>
                    <a:pt x="65671" y="328536"/>
                  </a:lnTo>
                  <a:lnTo>
                    <a:pt x="65112" y="329298"/>
                  </a:lnTo>
                  <a:lnTo>
                    <a:pt x="65227" y="329552"/>
                  </a:lnTo>
                  <a:lnTo>
                    <a:pt x="65595" y="329298"/>
                  </a:lnTo>
                  <a:lnTo>
                    <a:pt x="66281" y="328663"/>
                  </a:lnTo>
                  <a:lnTo>
                    <a:pt x="66586" y="329298"/>
                  </a:lnTo>
                  <a:lnTo>
                    <a:pt x="66167" y="329298"/>
                  </a:lnTo>
                  <a:lnTo>
                    <a:pt x="66408" y="329679"/>
                  </a:lnTo>
                  <a:lnTo>
                    <a:pt x="66167" y="329298"/>
                  </a:lnTo>
                  <a:lnTo>
                    <a:pt x="66128" y="330060"/>
                  </a:lnTo>
                  <a:lnTo>
                    <a:pt x="66484" y="329780"/>
                  </a:lnTo>
                  <a:lnTo>
                    <a:pt x="67259" y="330949"/>
                  </a:lnTo>
                  <a:lnTo>
                    <a:pt x="67703" y="329679"/>
                  </a:lnTo>
                  <a:lnTo>
                    <a:pt x="67868" y="330060"/>
                  </a:lnTo>
                  <a:lnTo>
                    <a:pt x="67703" y="330060"/>
                  </a:lnTo>
                  <a:lnTo>
                    <a:pt x="67919" y="330568"/>
                  </a:lnTo>
                  <a:lnTo>
                    <a:pt x="68008" y="330949"/>
                  </a:lnTo>
                  <a:lnTo>
                    <a:pt x="68084" y="330568"/>
                  </a:lnTo>
                  <a:lnTo>
                    <a:pt x="68186" y="330060"/>
                  </a:lnTo>
                  <a:lnTo>
                    <a:pt x="68262" y="329679"/>
                  </a:lnTo>
                  <a:lnTo>
                    <a:pt x="68338" y="329298"/>
                  </a:lnTo>
                  <a:lnTo>
                    <a:pt x="68554" y="329298"/>
                  </a:lnTo>
                  <a:lnTo>
                    <a:pt x="69126" y="329679"/>
                  </a:lnTo>
                  <a:lnTo>
                    <a:pt x="69215" y="329984"/>
                  </a:lnTo>
                  <a:lnTo>
                    <a:pt x="69621" y="329806"/>
                  </a:lnTo>
                  <a:lnTo>
                    <a:pt x="69646" y="330060"/>
                  </a:lnTo>
                  <a:lnTo>
                    <a:pt x="70345" y="330060"/>
                  </a:lnTo>
                  <a:lnTo>
                    <a:pt x="70573" y="330009"/>
                  </a:lnTo>
                  <a:lnTo>
                    <a:pt x="70751" y="330060"/>
                  </a:lnTo>
                  <a:lnTo>
                    <a:pt x="70777" y="330949"/>
                  </a:lnTo>
                  <a:lnTo>
                    <a:pt x="70891" y="331330"/>
                  </a:lnTo>
                  <a:lnTo>
                    <a:pt x="70967" y="329920"/>
                  </a:lnTo>
                  <a:lnTo>
                    <a:pt x="71399" y="329806"/>
                  </a:lnTo>
                  <a:lnTo>
                    <a:pt x="71462" y="330060"/>
                  </a:lnTo>
                  <a:lnTo>
                    <a:pt x="71196" y="330060"/>
                  </a:lnTo>
                  <a:lnTo>
                    <a:pt x="71615" y="330720"/>
                  </a:lnTo>
                  <a:lnTo>
                    <a:pt x="71526" y="330568"/>
                  </a:lnTo>
                  <a:lnTo>
                    <a:pt x="71691" y="330568"/>
                  </a:lnTo>
                  <a:lnTo>
                    <a:pt x="71996" y="330568"/>
                  </a:lnTo>
                  <a:lnTo>
                    <a:pt x="72707" y="330568"/>
                  </a:lnTo>
                  <a:lnTo>
                    <a:pt x="72136" y="330695"/>
                  </a:lnTo>
                  <a:lnTo>
                    <a:pt x="72415" y="330949"/>
                  </a:lnTo>
                  <a:lnTo>
                    <a:pt x="72694" y="330695"/>
                  </a:lnTo>
                  <a:lnTo>
                    <a:pt x="72644" y="330949"/>
                  </a:lnTo>
                  <a:lnTo>
                    <a:pt x="72555" y="331330"/>
                  </a:lnTo>
                  <a:lnTo>
                    <a:pt x="73164" y="331330"/>
                  </a:lnTo>
                  <a:lnTo>
                    <a:pt x="73063" y="331711"/>
                  </a:lnTo>
                  <a:lnTo>
                    <a:pt x="73393" y="331711"/>
                  </a:lnTo>
                  <a:lnTo>
                    <a:pt x="73520" y="331330"/>
                  </a:lnTo>
                  <a:lnTo>
                    <a:pt x="73761" y="331330"/>
                  </a:lnTo>
                  <a:lnTo>
                    <a:pt x="74053" y="331711"/>
                  </a:lnTo>
                  <a:lnTo>
                    <a:pt x="74091" y="331330"/>
                  </a:lnTo>
                  <a:lnTo>
                    <a:pt x="74383" y="331330"/>
                  </a:lnTo>
                  <a:lnTo>
                    <a:pt x="74828" y="331711"/>
                  </a:lnTo>
                  <a:lnTo>
                    <a:pt x="75044" y="331711"/>
                  </a:lnTo>
                  <a:lnTo>
                    <a:pt x="76073" y="331330"/>
                  </a:lnTo>
                  <a:lnTo>
                    <a:pt x="76314" y="331546"/>
                  </a:lnTo>
                  <a:lnTo>
                    <a:pt x="76682" y="331584"/>
                  </a:lnTo>
                  <a:lnTo>
                    <a:pt x="76631" y="331330"/>
                  </a:lnTo>
                  <a:lnTo>
                    <a:pt x="76530" y="330949"/>
                  </a:lnTo>
                  <a:lnTo>
                    <a:pt x="77012" y="330949"/>
                  </a:lnTo>
                  <a:lnTo>
                    <a:pt x="77165" y="330568"/>
                  </a:lnTo>
                  <a:lnTo>
                    <a:pt x="77254" y="330327"/>
                  </a:lnTo>
                  <a:lnTo>
                    <a:pt x="77304" y="330568"/>
                  </a:lnTo>
                  <a:lnTo>
                    <a:pt x="77381" y="330949"/>
                  </a:lnTo>
                  <a:lnTo>
                    <a:pt x="77457" y="331330"/>
                  </a:lnTo>
                  <a:lnTo>
                    <a:pt x="77520" y="331711"/>
                  </a:lnTo>
                  <a:lnTo>
                    <a:pt x="77597" y="332092"/>
                  </a:lnTo>
                  <a:lnTo>
                    <a:pt x="77736" y="332092"/>
                  </a:lnTo>
                  <a:lnTo>
                    <a:pt x="78232" y="331533"/>
                  </a:lnTo>
                  <a:lnTo>
                    <a:pt x="78155" y="332092"/>
                  </a:lnTo>
                  <a:lnTo>
                    <a:pt x="78968" y="331711"/>
                  </a:lnTo>
                  <a:lnTo>
                    <a:pt x="79387" y="331330"/>
                  </a:lnTo>
                  <a:lnTo>
                    <a:pt x="80111" y="330949"/>
                  </a:lnTo>
                  <a:lnTo>
                    <a:pt x="80899" y="330060"/>
                  </a:lnTo>
                  <a:lnTo>
                    <a:pt x="80594" y="330060"/>
                  </a:lnTo>
                  <a:lnTo>
                    <a:pt x="80467" y="329679"/>
                  </a:lnTo>
                  <a:lnTo>
                    <a:pt x="81203" y="329679"/>
                  </a:lnTo>
                  <a:lnTo>
                    <a:pt x="80949" y="330060"/>
                  </a:lnTo>
                  <a:lnTo>
                    <a:pt x="81445" y="330060"/>
                  </a:lnTo>
                  <a:lnTo>
                    <a:pt x="81241" y="330377"/>
                  </a:lnTo>
                  <a:lnTo>
                    <a:pt x="81241" y="331711"/>
                  </a:lnTo>
                  <a:lnTo>
                    <a:pt x="80987" y="331711"/>
                  </a:lnTo>
                  <a:lnTo>
                    <a:pt x="80810" y="331330"/>
                  </a:lnTo>
                  <a:lnTo>
                    <a:pt x="81051" y="331330"/>
                  </a:lnTo>
                  <a:lnTo>
                    <a:pt x="81241" y="331711"/>
                  </a:lnTo>
                  <a:lnTo>
                    <a:pt x="81241" y="330377"/>
                  </a:lnTo>
                  <a:lnTo>
                    <a:pt x="80873" y="330949"/>
                  </a:lnTo>
                  <a:lnTo>
                    <a:pt x="80708" y="330568"/>
                  </a:lnTo>
                  <a:lnTo>
                    <a:pt x="80784" y="330428"/>
                  </a:lnTo>
                  <a:lnTo>
                    <a:pt x="80505" y="330669"/>
                  </a:lnTo>
                  <a:lnTo>
                    <a:pt x="80543" y="330835"/>
                  </a:lnTo>
                  <a:lnTo>
                    <a:pt x="80264" y="331330"/>
                  </a:lnTo>
                  <a:lnTo>
                    <a:pt x="80264" y="331711"/>
                  </a:lnTo>
                  <a:lnTo>
                    <a:pt x="80670" y="331711"/>
                  </a:lnTo>
                  <a:lnTo>
                    <a:pt x="80695" y="332092"/>
                  </a:lnTo>
                  <a:lnTo>
                    <a:pt x="80949" y="332092"/>
                  </a:lnTo>
                  <a:lnTo>
                    <a:pt x="81407" y="332473"/>
                  </a:lnTo>
                  <a:lnTo>
                    <a:pt x="81711" y="332473"/>
                  </a:lnTo>
                  <a:lnTo>
                    <a:pt x="82207" y="332092"/>
                  </a:lnTo>
                  <a:lnTo>
                    <a:pt x="82702" y="331330"/>
                  </a:lnTo>
                  <a:lnTo>
                    <a:pt x="82943" y="330949"/>
                  </a:lnTo>
                  <a:lnTo>
                    <a:pt x="83820" y="330949"/>
                  </a:lnTo>
                  <a:lnTo>
                    <a:pt x="83540" y="331330"/>
                  </a:lnTo>
                  <a:lnTo>
                    <a:pt x="83489" y="331711"/>
                  </a:lnTo>
                  <a:lnTo>
                    <a:pt x="84302" y="332092"/>
                  </a:lnTo>
                  <a:lnTo>
                    <a:pt x="85039" y="332092"/>
                  </a:lnTo>
                  <a:lnTo>
                    <a:pt x="85128" y="331457"/>
                  </a:lnTo>
                  <a:lnTo>
                    <a:pt x="85585" y="332092"/>
                  </a:lnTo>
                  <a:lnTo>
                    <a:pt x="86360" y="332092"/>
                  </a:lnTo>
                  <a:lnTo>
                    <a:pt x="86118" y="332473"/>
                  </a:lnTo>
                  <a:lnTo>
                    <a:pt x="88214" y="332473"/>
                  </a:lnTo>
                  <a:lnTo>
                    <a:pt x="88303" y="331711"/>
                  </a:lnTo>
                  <a:lnTo>
                    <a:pt x="88201" y="332854"/>
                  </a:lnTo>
                  <a:lnTo>
                    <a:pt x="88709" y="331711"/>
                  </a:lnTo>
                  <a:lnTo>
                    <a:pt x="88874" y="331330"/>
                  </a:lnTo>
                  <a:lnTo>
                    <a:pt x="89446" y="330060"/>
                  </a:lnTo>
                  <a:lnTo>
                    <a:pt x="89573" y="331711"/>
                  </a:lnTo>
                  <a:lnTo>
                    <a:pt x="89738" y="331711"/>
                  </a:lnTo>
                  <a:lnTo>
                    <a:pt x="89966" y="332092"/>
                  </a:lnTo>
                  <a:lnTo>
                    <a:pt x="90144" y="332282"/>
                  </a:lnTo>
                  <a:lnTo>
                    <a:pt x="90093" y="332092"/>
                  </a:lnTo>
                  <a:lnTo>
                    <a:pt x="90589" y="332092"/>
                  </a:lnTo>
                  <a:lnTo>
                    <a:pt x="90652" y="331711"/>
                  </a:lnTo>
                  <a:lnTo>
                    <a:pt x="90957" y="331711"/>
                  </a:lnTo>
                  <a:lnTo>
                    <a:pt x="90970" y="332854"/>
                  </a:lnTo>
                  <a:lnTo>
                    <a:pt x="91160" y="332473"/>
                  </a:lnTo>
                  <a:lnTo>
                    <a:pt x="91389" y="332168"/>
                  </a:lnTo>
                  <a:lnTo>
                    <a:pt x="91541" y="332473"/>
                  </a:lnTo>
                  <a:lnTo>
                    <a:pt x="91630" y="332854"/>
                  </a:lnTo>
                  <a:lnTo>
                    <a:pt x="92570" y="332854"/>
                  </a:lnTo>
                  <a:lnTo>
                    <a:pt x="92240" y="332600"/>
                  </a:lnTo>
                  <a:lnTo>
                    <a:pt x="93065" y="332727"/>
                  </a:lnTo>
                  <a:lnTo>
                    <a:pt x="93040" y="332473"/>
                  </a:lnTo>
                  <a:lnTo>
                    <a:pt x="93002" y="332092"/>
                  </a:lnTo>
                  <a:lnTo>
                    <a:pt x="92900" y="330949"/>
                  </a:lnTo>
                  <a:lnTo>
                    <a:pt x="93624" y="330949"/>
                  </a:lnTo>
                  <a:lnTo>
                    <a:pt x="93548" y="332473"/>
                  </a:lnTo>
                  <a:lnTo>
                    <a:pt x="93954" y="332473"/>
                  </a:lnTo>
                  <a:lnTo>
                    <a:pt x="94030" y="332092"/>
                  </a:lnTo>
                  <a:lnTo>
                    <a:pt x="94094" y="331711"/>
                  </a:lnTo>
                  <a:lnTo>
                    <a:pt x="94208" y="330949"/>
                  </a:lnTo>
                  <a:lnTo>
                    <a:pt x="94259" y="329679"/>
                  </a:lnTo>
                  <a:lnTo>
                    <a:pt x="94691" y="329298"/>
                  </a:lnTo>
                  <a:lnTo>
                    <a:pt x="94970" y="329044"/>
                  </a:lnTo>
                  <a:lnTo>
                    <a:pt x="95135" y="329298"/>
                  </a:lnTo>
                  <a:lnTo>
                    <a:pt x="95542" y="328917"/>
                  </a:lnTo>
                  <a:lnTo>
                    <a:pt x="94437" y="332473"/>
                  </a:lnTo>
                  <a:lnTo>
                    <a:pt x="95186" y="332473"/>
                  </a:lnTo>
                  <a:lnTo>
                    <a:pt x="95186" y="332092"/>
                  </a:lnTo>
                  <a:lnTo>
                    <a:pt x="95618" y="330949"/>
                  </a:lnTo>
                  <a:lnTo>
                    <a:pt x="96316" y="330949"/>
                  </a:lnTo>
                  <a:lnTo>
                    <a:pt x="96380" y="331711"/>
                  </a:lnTo>
                  <a:lnTo>
                    <a:pt x="97078" y="331711"/>
                  </a:lnTo>
                  <a:lnTo>
                    <a:pt x="97028" y="331851"/>
                  </a:lnTo>
                  <a:lnTo>
                    <a:pt x="97358" y="331711"/>
                  </a:lnTo>
                  <a:lnTo>
                    <a:pt x="97370" y="331330"/>
                  </a:lnTo>
                  <a:lnTo>
                    <a:pt x="97828" y="331711"/>
                  </a:lnTo>
                  <a:lnTo>
                    <a:pt x="98056" y="331711"/>
                  </a:lnTo>
                  <a:lnTo>
                    <a:pt x="98323" y="332092"/>
                  </a:lnTo>
                  <a:lnTo>
                    <a:pt x="98653" y="332473"/>
                  </a:lnTo>
                  <a:lnTo>
                    <a:pt x="98628" y="332092"/>
                  </a:lnTo>
                  <a:lnTo>
                    <a:pt x="98094" y="331330"/>
                  </a:lnTo>
                  <a:lnTo>
                    <a:pt x="98044" y="330949"/>
                  </a:lnTo>
                  <a:lnTo>
                    <a:pt x="97942" y="330568"/>
                  </a:lnTo>
                  <a:lnTo>
                    <a:pt x="97713" y="329679"/>
                  </a:lnTo>
                  <a:lnTo>
                    <a:pt x="97561" y="329298"/>
                  </a:lnTo>
                  <a:lnTo>
                    <a:pt x="97612" y="328536"/>
                  </a:lnTo>
                  <a:lnTo>
                    <a:pt x="98348" y="328917"/>
                  </a:lnTo>
                  <a:lnTo>
                    <a:pt x="98488" y="328917"/>
                  </a:lnTo>
                  <a:lnTo>
                    <a:pt x="99377" y="330060"/>
                  </a:lnTo>
                  <a:lnTo>
                    <a:pt x="99212" y="330060"/>
                  </a:lnTo>
                  <a:lnTo>
                    <a:pt x="98767" y="330949"/>
                  </a:lnTo>
                  <a:lnTo>
                    <a:pt x="98920" y="330949"/>
                  </a:lnTo>
                  <a:lnTo>
                    <a:pt x="99199" y="331330"/>
                  </a:lnTo>
                  <a:lnTo>
                    <a:pt x="99225" y="330949"/>
                  </a:lnTo>
                  <a:lnTo>
                    <a:pt x="99364" y="331330"/>
                  </a:lnTo>
                  <a:lnTo>
                    <a:pt x="99745" y="331330"/>
                  </a:lnTo>
                  <a:lnTo>
                    <a:pt x="99720" y="330568"/>
                  </a:lnTo>
                  <a:lnTo>
                    <a:pt x="100037" y="330288"/>
                  </a:lnTo>
                  <a:lnTo>
                    <a:pt x="100101" y="330568"/>
                  </a:lnTo>
                  <a:lnTo>
                    <a:pt x="100622" y="330568"/>
                  </a:lnTo>
                  <a:lnTo>
                    <a:pt x="100291" y="330060"/>
                  </a:lnTo>
                  <a:lnTo>
                    <a:pt x="100342" y="329679"/>
                  </a:lnTo>
                  <a:lnTo>
                    <a:pt x="100457" y="328917"/>
                  </a:lnTo>
                  <a:lnTo>
                    <a:pt x="103289" y="328917"/>
                  </a:lnTo>
                  <a:lnTo>
                    <a:pt x="103149" y="328536"/>
                  </a:lnTo>
                  <a:lnTo>
                    <a:pt x="103124" y="327393"/>
                  </a:lnTo>
                  <a:lnTo>
                    <a:pt x="103517" y="326885"/>
                  </a:lnTo>
                  <a:lnTo>
                    <a:pt x="104152" y="326123"/>
                  </a:lnTo>
                  <a:lnTo>
                    <a:pt x="104152" y="326885"/>
                  </a:lnTo>
                  <a:lnTo>
                    <a:pt x="104521" y="326885"/>
                  </a:lnTo>
                  <a:lnTo>
                    <a:pt x="105295" y="326618"/>
                  </a:lnTo>
                  <a:lnTo>
                    <a:pt x="105168" y="326504"/>
                  </a:lnTo>
                  <a:lnTo>
                    <a:pt x="104965" y="326123"/>
                  </a:lnTo>
                  <a:lnTo>
                    <a:pt x="105956" y="326123"/>
                  </a:lnTo>
                  <a:lnTo>
                    <a:pt x="105930" y="326504"/>
                  </a:lnTo>
                  <a:lnTo>
                    <a:pt x="106248" y="326504"/>
                  </a:lnTo>
                  <a:lnTo>
                    <a:pt x="105930" y="326885"/>
                  </a:lnTo>
                  <a:lnTo>
                    <a:pt x="105740" y="326885"/>
                  </a:lnTo>
                  <a:lnTo>
                    <a:pt x="105257" y="327393"/>
                  </a:lnTo>
                  <a:lnTo>
                    <a:pt x="105498" y="327647"/>
                  </a:lnTo>
                  <a:lnTo>
                    <a:pt x="105803" y="327393"/>
                  </a:lnTo>
                  <a:lnTo>
                    <a:pt x="106870" y="326504"/>
                  </a:lnTo>
                  <a:lnTo>
                    <a:pt x="107607" y="326504"/>
                  </a:lnTo>
                  <a:lnTo>
                    <a:pt x="107848" y="326123"/>
                  </a:lnTo>
                  <a:close/>
                </a:path>
                <a:path w="111760" h="334009">
                  <a:moveTo>
                    <a:pt x="108051" y="325869"/>
                  </a:moveTo>
                  <a:lnTo>
                    <a:pt x="107810" y="325996"/>
                  </a:lnTo>
                  <a:lnTo>
                    <a:pt x="107569" y="325996"/>
                  </a:lnTo>
                  <a:lnTo>
                    <a:pt x="108051" y="326072"/>
                  </a:lnTo>
                  <a:lnTo>
                    <a:pt x="108051" y="325869"/>
                  </a:lnTo>
                  <a:close/>
                </a:path>
                <a:path w="111760" h="334009">
                  <a:moveTo>
                    <a:pt x="108991" y="322910"/>
                  </a:moveTo>
                  <a:lnTo>
                    <a:pt x="108788" y="322541"/>
                  </a:lnTo>
                  <a:lnTo>
                    <a:pt x="108750" y="322859"/>
                  </a:lnTo>
                  <a:lnTo>
                    <a:pt x="108991" y="322910"/>
                  </a:lnTo>
                  <a:close/>
                </a:path>
                <a:path w="111760" h="334009">
                  <a:moveTo>
                    <a:pt x="109067" y="325958"/>
                  </a:moveTo>
                  <a:lnTo>
                    <a:pt x="108661" y="326034"/>
                  </a:lnTo>
                  <a:lnTo>
                    <a:pt x="109067" y="325958"/>
                  </a:lnTo>
                  <a:close/>
                </a:path>
                <a:path w="111760" h="334009">
                  <a:moveTo>
                    <a:pt x="109194" y="324408"/>
                  </a:moveTo>
                  <a:lnTo>
                    <a:pt x="108953" y="323875"/>
                  </a:lnTo>
                  <a:lnTo>
                    <a:pt x="108826" y="324167"/>
                  </a:lnTo>
                  <a:lnTo>
                    <a:pt x="108686" y="324396"/>
                  </a:lnTo>
                  <a:lnTo>
                    <a:pt x="108381" y="324218"/>
                  </a:lnTo>
                  <a:lnTo>
                    <a:pt x="108381" y="323557"/>
                  </a:lnTo>
                  <a:lnTo>
                    <a:pt x="108864" y="323583"/>
                  </a:lnTo>
                  <a:lnTo>
                    <a:pt x="108610" y="323329"/>
                  </a:lnTo>
                  <a:lnTo>
                    <a:pt x="108381" y="323329"/>
                  </a:lnTo>
                  <a:lnTo>
                    <a:pt x="107645" y="323329"/>
                  </a:lnTo>
                  <a:lnTo>
                    <a:pt x="107467" y="323329"/>
                  </a:lnTo>
                  <a:lnTo>
                    <a:pt x="107276" y="323329"/>
                  </a:lnTo>
                  <a:lnTo>
                    <a:pt x="107073" y="323329"/>
                  </a:lnTo>
                  <a:lnTo>
                    <a:pt x="107276" y="323469"/>
                  </a:lnTo>
                  <a:lnTo>
                    <a:pt x="107403" y="323481"/>
                  </a:lnTo>
                  <a:lnTo>
                    <a:pt x="107645" y="323697"/>
                  </a:lnTo>
                  <a:lnTo>
                    <a:pt x="108026" y="324078"/>
                  </a:lnTo>
                  <a:lnTo>
                    <a:pt x="107403" y="323596"/>
                  </a:lnTo>
                  <a:lnTo>
                    <a:pt x="106667" y="323710"/>
                  </a:lnTo>
                  <a:lnTo>
                    <a:pt x="106667" y="324218"/>
                  </a:lnTo>
                  <a:lnTo>
                    <a:pt x="106921" y="324218"/>
                  </a:lnTo>
                  <a:lnTo>
                    <a:pt x="106972" y="324599"/>
                  </a:lnTo>
                  <a:lnTo>
                    <a:pt x="107238" y="324599"/>
                  </a:lnTo>
                  <a:lnTo>
                    <a:pt x="106514" y="324980"/>
                  </a:lnTo>
                  <a:lnTo>
                    <a:pt x="106426" y="325361"/>
                  </a:lnTo>
                  <a:lnTo>
                    <a:pt x="107238" y="325361"/>
                  </a:lnTo>
                  <a:lnTo>
                    <a:pt x="107403" y="324980"/>
                  </a:lnTo>
                  <a:lnTo>
                    <a:pt x="107480" y="324599"/>
                  </a:lnTo>
                  <a:lnTo>
                    <a:pt x="107556" y="324218"/>
                  </a:lnTo>
                  <a:lnTo>
                    <a:pt x="108000" y="324218"/>
                  </a:lnTo>
                  <a:lnTo>
                    <a:pt x="108280" y="324599"/>
                  </a:lnTo>
                  <a:lnTo>
                    <a:pt x="108013" y="324599"/>
                  </a:lnTo>
                  <a:lnTo>
                    <a:pt x="107962" y="324866"/>
                  </a:lnTo>
                  <a:lnTo>
                    <a:pt x="108229" y="324777"/>
                  </a:lnTo>
                  <a:lnTo>
                    <a:pt x="109029" y="325361"/>
                  </a:lnTo>
                  <a:lnTo>
                    <a:pt x="108966" y="324980"/>
                  </a:lnTo>
                  <a:lnTo>
                    <a:pt x="108915" y="324739"/>
                  </a:lnTo>
                  <a:lnTo>
                    <a:pt x="108991" y="324612"/>
                  </a:lnTo>
                  <a:lnTo>
                    <a:pt x="109194" y="324408"/>
                  </a:lnTo>
                  <a:close/>
                </a:path>
                <a:path w="111760" h="334009">
                  <a:moveTo>
                    <a:pt x="109435" y="324281"/>
                  </a:moveTo>
                  <a:lnTo>
                    <a:pt x="109308" y="324040"/>
                  </a:lnTo>
                  <a:lnTo>
                    <a:pt x="109308" y="324281"/>
                  </a:lnTo>
                  <a:lnTo>
                    <a:pt x="109232" y="324408"/>
                  </a:lnTo>
                  <a:lnTo>
                    <a:pt x="109435" y="324281"/>
                  </a:lnTo>
                  <a:close/>
                </a:path>
                <a:path w="111760" h="334009">
                  <a:moveTo>
                    <a:pt x="109474" y="325589"/>
                  </a:moveTo>
                  <a:lnTo>
                    <a:pt x="109156" y="325183"/>
                  </a:lnTo>
                  <a:lnTo>
                    <a:pt x="109232" y="325589"/>
                  </a:lnTo>
                  <a:lnTo>
                    <a:pt x="109474" y="325589"/>
                  </a:lnTo>
                  <a:close/>
                </a:path>
                <a:path w="111760" h="334009">
                  <a:moveTo>
                    <a:pt x="111709" y="324281"/>
                  </a:moveTo>
                  <a:lnTo>
                    <a:pt x="111594" y="324078"/>
                  </a:lnTo>
                  <a:lnTo>
                    <a:pt x="111429" y="324205"/>
                  </a:lnTo>
                  <a:lnTo>
                    <a:pt x="111429" y="324446"/>
                  </a:lnTo>
                  <a:lnTo>
                    <a:pt x="111633" y="324408"/>
                  </a:lnTo>
                  <a:lnTo>
                    <a:pt x="111709" y="324281"/>
                  </a:lnTo>
                  <a:close/>
                </a:path>
              </a:pathLst>
            </a:custGeom>
            <a:solidFill>
              <a:srgbClr val="3F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6742" y="8166582"/>
              <a:ext cx="329565" cy="1025525"/>
            </a:xfrm>
            <a:custGeom>
              <a:avLst/>
              <a:gdLst/>
              <a:ahLst/>
              <a:cxnLst/>
              <a:rect l="l" t="t" r="r" b="b"/>
              <a:pathLst>
                <a:path w="329564" h="1025525">
                  <a:moveTo>
                    <a:pt x="571" y="901014"/>
                  </a:moveTo>
                  <a:lnTo>
                    <a:pt x="0" y="901217"/>
                  </a:lnTo>
                  <a:lnTo>
                    <a:pt x="127" y="901293"/>
                  </a:lnTo>
                  <a:lnTo>
                    <a:pt x="571" y="901014"/>
                  </a:lnTo>
                  <a:close/>
                </a:path>
                <a:path w="329564" h="1025525">
                  <a:moveTo>
                    <a:pt x="939" y="901052"/>
                  </a:moveTo>
                  <a:lnTo>
                    <a:pt x="685" y="901293"/>
                  </a:lnTo>
                  <a:lnTo>
                    <a:pt x="850" y="901293"/>
                  </a:lnTo>
                  <a:lnTo>
                    <a:pt x="939" y="901052"/>
                  </a:lnTo>
                  <a:close/>
                </a:path>
                <a:path w="329564" h="1025525">
                  <a:moveTo>
                    <a:pt x="10934" y="920394"/>
                  </a:moveTo>
                  <a:lnTo>
                    <a:pt x="10528" y="921042"/>
                  </a:lnTo>
                  <a:lnTo>
                    <a:pt x="10934" y="920394"/>
                  </a:lnTo>
                  <a:close/>
                </a:path>
                <a:path w="329564" h="1025525">
                  <a:moveTo>
                    <a:pt x="13169" y="921169"/>
                  </a:moveTo>
                  <a:lnTo>
                    <a:pt x="12877" y="921651"/>
                  </a:lnTo>
                  <a:lnTo>
                    <a:pt x="13169" y="921169"/>
                  </a:lnTo>
                  <a:close/>
                </a:path>
                <a:path w="329564" h="1025525">
                  <a:moveTo>
                    <a:pt x="15113" y="923201"/>
                  </a:moveTo>
                  <a:lnTo>
                    <a:pt x="14986" y="923518"/>
                  </a:lnTo>
                  <a:lnTo>
                    <a:pt x="15113" y="923239"/>
                  </a:lnTo>
                  <a:close/>
                </a:path>
                <a:path w="329564" h="1025525">
                  <a:moveTo>
                    <a:pt x="30873" y="925106"/>
                  </a:moveTo>
                  <a:lnTo>
                    <a:pt x="30594" y="926122"/>
                  </a:lnTo>
                  <a:lnTo>
                    <a:pt x="30873" y="925106"/>
                  </a:lnTo>
                  <a:close/>
                </a:path>
                <a:path w="329564" h="1025525">
                  <a:moveTo>
                    <a:pt x="34455" y="927747"/>
                  </a:moveTo>
                  <a:lnTo>
                    <a:pt x="34251" y="927582"/>
                  </a:lnTo>
                  <a:lnTo>
                    <a:pt x="34213" y="927747"/>
                  </a:lnTo>
                  <a:lnTo>
                    <a:pt x="33807" y="928039"/>
                  </a:lnTo>
                  <a:lnTo>
                    <a:pt x="34124" y="928039"/>
                  </a:lnTo>
                  <a:lnTo>
                    <a:pt x="34175" y="927874"/>
                  </a:lnTo>
                  <a:lnTo>
                    <a:pt x="34455" y="927747"/>
                  </a:lnTo>
                  <a:close/>
                </a:path>
                <a:path w="329564" h="1025525">
                  <a:moveTo>
                    <a:pt x="34988" y="927544"/>
                  </a:moveTo>
                  <a:lnTo>
                    <a:pt x="34937" y="927303"/>
                  </a:lnTo>
                  <a:lnTo>
                    <a:pt x="34899" y="927138"/>
                  </a:lnTo>
                  <a:lnTo>
                    <a:pt x="34823" y="927747"/>
                  </a:lnTo>
                  <a:lnTo>
                    <a:pt x="34988" y="927544"/>
                  </a:lnTo>
                  <a:close/>
                </a:path>
                <a:path w="329564" h="1025525">
                  <a:moveTo>
                    <a:pt x="240093" y="1011770"/>
                  </a:moveTo>
                  <a:lnTo>
                    <a:pt x="239649" y="1012177"/>
                  </a:lnTo>
                  <a:lnTo>
                    <a:pt x="239852" y="1012228"/>
                  </a:lnTo>
                  <a:lnTo>
                    <a:pt x="239814" y="1012380"/>
                  </a:lnTo>
                  <a:lnTo>
                    <a:pt x="240093" y="1011770"/>
                  </a:lnTo>
                  <a:close/>
                </a:path>
                <a:path w="329564" h="1025525">
                  <a:moveTo>
                    <a:pt x="240741" y="1012024"/>
                  </a:moveTo>
                  <a:lnTo>
                    <a:pt x="240538" y="1011694"/>
                  </a:lnTo>
                  <a:lnTo>
                    <a:pt x="240576" y="1012063"/>
                  </a:lnTo>
                  <a:lnTo>
                    <a:pt x="240741" y="1012024"/>
                  </a:lnTo>
                  <a:close/>
                </a:path>
                <a:path w="329564" h="1025525">
                  <a:moveTo>
                    <a:pt x="244094" y="1018705"/>
                  </a:moveTo>
                  <a:lnTo>
                    <a:pt x="243992" y="1018324"/>
                  </a:lnTo>
                  <a:lnTo>
                    <a:pt x="243586" y="1018324"/>
                  </a:lnTo>
                  <a:lnTo>
                    <a:pt x="244094" y="1018705"/>
                  </a:lnTo>
                  <a:close/>
                </a:path>
                <a:path w="329564" h="1025525">
                  <a:moveTo>
                    <a:pt x="246214" y="1019721"/>
                  </a:moveTo>
                  <a:lnTo>
                    <a:pt x="246113" y="1019467"/>
                  </a:lnTo>
                  <a:lnTo>
                    <a:pt x="245910" y="1019086"/>
                  </a:lnTo>
                  <a:lnTo>
                    <a:pt x="245846" y="1019467"/>
                  </a:lnTo>
                  <a:lnTo>
                    <a:pt x="245414" y="1019467"/>
                  </a:lnTo>
                  <a:lnTo>
                    <a:pt x="246214" y="1019721"/>
                  </a:lnTo>
                  <a:close/>
                </a:path>
                <a:path w="329564" h="1025525">
                  <a:moveTo>
                    <a:pt x="249809" y="1021118"/>
                  </a:moveTo>
                  <a:lnTo>
                    <a:pt x="249631" y="1021003"/>
                  </a:lnTo>
                  <a:lnTo>
                    <a:pt x="248996" y="1021118"/>
                  </a:lnTo>
                  <a:lnTo>
                    <a:pt x="249809" y="1021118"/>
                  </a:lnTo>
                  <a:close/>
                </a:path>
                <a:path w="329564" h="1025525">
                  <a:moveTo>
                    <a:pt x="253530" y="1021664"/>
                  </a:moveTo>
                  <a:lnTo>
                    <a:pt x="253174" y="1021753"/>
                  </a:lnTo>
                  <a:lnTo>
                    <a:pt x="252666" y="1021880"/>
                  </a:lnTo>
                  <a:lnTo>
                    <a:pt x="252971" y="1021880"/>
                  </a:lnTo>
                  <a:lnTo>
                    <a:pt x="253301" y="1021880"/>
                  </a:lnTo>
                  <a:lnTo>
                    <a:pt x="253530" y="1021664"/>
                  </a:lnTo>
                  <a:close/>
                </a:path>
                <a:path w="329564" h="1025525">
                  <a:moveTo>
                    <a:pt x="256298" y="1021880"/>
                  </a:moveTo>
                  <a:lnTo>
                    <a:pt x="255993" y="1021880"/>
                  </a:lnTo>
                  <a:lnTo>
                    <a:pt x="255447" y="1021880"/>
                  </a:lnTo>
                  <a:lnTo>
                    <a:pt x="255231" y="1021880"/>
                  </a:lnTo>
                  <a:lnTo>
                    <a:pt x="255765" y="1022642"/>
                  </a:lnTo>
                  <a:lnTo>
                    <a:pt x="255917" y="1022642"/>
                  </a:lnTo>
                  <a:lnTo>
                    <a:pt x="256298" y="1021880"/>
                  </a:lnTo>
                  <a:close/>
                </a:path>
                <a:path w="329564" h="1025525">
                  <a:moveTo>
                    <a:pt x="258622" y="1022642"/>
                  </a:moveTo>
                  <a:lnTo>
                    <a:pt x="258178" y="1022642"/>
                  </a:lnTo>
                  <a:lnTo>
                    <a:pt x="258406" y="1022908"/>
                  </a:lnTo>
                  <a:lnTo>
                    <a:pt x="258622" y="1022642"/>
                  </a:lnTo>
                  <a:close/>
                </a:path>
                <a:path w="329564" h="1025525">
                  <a:moveTo>
                    <a:pt x="259219" y="1022642"/>
                  </a:moveTo>
                  <a:lnTo>
                    <a:pt x="258965" y="1022642"/>
                  </a:lnTo>
                  <a:lnTo>
                    <a:pt x="259105" y="1022896"/>
                  </a:lnTo>
                  <a:lnTo>
                    <a:pt x="259219" y="1022642"/>
                  </a:lnTo>
                  <a:close/>
                </a:path>
                <a:path w="329564" h="1025525">
                  <a:moveTo>
                    <a:pt x="260045" y="1022642"/>
                  </a:moveTo>
                  <a:lnTo>
                    <a:pt x="259791" y="1022388"/>
                  </a:lnTo>
                  <a:lnTo>
                    <a:pt x="259664" y="1022553"/>
                  </a:lnTo>
                  <a:lnTo>
                    <a:pt x="259791" y="1022388"/>
                  </a:lnTo>
                  <a:lnTo>
                    <a:pt x="259676" y="1022261"/>
                  </a:lnTo>
                  <a:lnTo>
                    <a:pt x="259397" y="1022261"/>
                  </a:lnTo>
                  <a:lnTo>
                    <a:pt x="259511" y="1022642"/>
                  </a:lnTo>
                  <a:lnTo>
                    <a:pt x="259270" y="1023023"/>
                  </a:lnTo>
                  <a:lnTo>
                    <a:pt x="259410" y="1023302"/>
                  </a:lnTo>
                  <a:lnTo>
                    <a:pt x="259689" y="1023023"/>
                  </a:lnTo>
                  <a:lnTo>
                    <a:pt x="259600" y="1022819"/>
                  </a:lnTo>
                  <a:lnTo>
                    <a:pt x="259689" y="1023023"/>
                  </a:lnTo>
                  <a:lnTo>
                    <a:pt x="260045" y="1022642"/>
                  </a:lnTo>
                  <a:close/>
                </a:path>
                <a:path w="329564" h="1025525">
                  <a:moveTo>
                    <a:pt x="260502" y="1023023"/>
                  </a:moveTo>
                  <a:lnTo>
                    <a:pt x="260413" y="1022642"/>
                  </a:lnTo>
                  <a:lnTo>
                    <a:pt x="260324" y="1022261"/>
                  </a:lnTo>
                  <a:lnTo>
                    <a:pt x="260146" y="1022642"/>
                  </a:lnTo>
                  <a:lnTo>
                    <a:pt x="260502" y="1023023"/>
                  </a:lnTo>
                  <a:close/>
                </a:path>
                <a:path w="329564" h="1025525">
                  <a:moveTo>
                    <a:pt x="262356" y="1023404"/>
                  </a:moveTo>
                  <a:lnTo>
                    <a:pt x="261835" y="1023404"/>
                  </a:lnTo>
                  <a:lnTo>
                    <a:pt x="261924" y="1023708"/>
                  </a:lnTo>
                  <a:lnTo>
                    <a:pt x="262356" y="1023404"/>
                  </a:lnTo>
                  <a:close/>
                </a:path>
                <a:path w="329564" h="1025525">
                  <a:moveTo>
                    <a:pt x="265188" y="1024293"/>
                  </a:moveTo>
                  <a:lnTo>
                    <a:pt x="264287" y="1023785"/>
                  </a:lnTo>
                  <a:lnTo>
                    <a:pt x="263969" y="1023785"/>
                  </a:lnTo>
                  <a:lnTo>
                    <a:pt x="264210" y="1024293"/>
                  </a:lnTo>
                  <a:lnTo>
                    <a:pt x="265188" y="1024293"/>
                  </a:lnTo>
                  <a:close/>
                </a:path>
                <a:path w="329564" h="1025525">
                  <a:moveTo>
                    <a:pt x="270891" y="1024674"/>
                  </a:moveTo>
                  <a:lnTo>
                    <a:pt x="270535" y="1024674"/>
                  </a:lnTo>
                  <a:lnTo>
                    <a:pt x="270281" y="1024674"/>
                  </a:lnTo>
                  <a:lnTo>
                    <a:pt x="270725" y="1024928"/>
                  </a:lnTo>
                  <a:lnTo>
                    <a:pt x="270891" y="1024674"/>
                  </a:lnTo>
                  <a:close/>
                </a:path>
                <a:path w="329564" h="1025525">
                  <a:moveTo>
                    <a:pt x="271780" y="1024255"/>
                  </a:moveTo>
                  <a:close/>
                </a:path>
                <a:path w="329564" h="1025525">
                  <a:moveTo>
                    <a:pt x="271907" y="1024775"/>
                  </a:moveTo>
                  <a:lnTo>
                    <a:pt x="271741" y="1024572"/>
                  </a:lnTo>
                  <a:lnTo>
                    <a:pt x="271741" y="1024331"/>
                  </a:lnTo>
                  <a:lnTo>
                    <a:pt x="271538" y="1024775"/>
                  </a:lnTo>
                  <a:lnTo>
                    <a:pt x="271907" y="1024775"/>
                  </a:lnTo>
                  <a:close/>
                </a:path>
                <a:path w="329564" h="1025525">
                  <a:moveTo>
                    <a:pt x="274789" y="1024293"/>
                  </a:moveTo>
                  <a:lnTo>
                    <a:pt x="273862" y="1023785"/>
                  </a:lnTo>
                  <a:lnTo>
                    <a:pt x="274218" y="1024293"/>
                  </a:lnTo>
                  <a:lnTo>
                    <a:pt x="274548" y="1024293"/>
                  </a:lnTo>
                  <a:lnTo>
                    <a:pt x="274789" y="1024293"/>
                  </a:lnTo>
                  <a:close/>
                </a:path>
                <a:path w="329564" h="1025525">
                  <a:moveTo>
                    <a:pt x="274802" y="1025042"/>
                  </a:moveTo>
                  <a:lnTo>
                    <a:pt x="274548" y="1024293"/>
                  </a:lnTo>
                  <a:lnTo>
                    <a:pt x="274675" y="1025067"/>
                  </a:lnTo>
                  <a:lnTo>
                    <a:pt x="274802" y="1025042"/>
                  </a:lnTo>
                  <a:close/>
                </a:path>
                <a:path w="329564" h="1025525">
                  <a:moveTo>
                    <a:pt x="278574" y="1023759"/>
                  </a:moveTo>
                  <a:lnTo>
                    <a:pt x="278320" y="1023200"/>
                  </a:lnTo>
                  <a:lnTo>
                    <a:pt x="278485" y="1023759"/>
                  </a:lnTo>
                  <a:close/>
                </a:path>
                <a:path w="329564" h="1025525">
                  <a:moveTo>
                    <a:pt x="279336" y="1022642"/>
                  </a:moveTo>
                  <a:lnTo>
                    <a:pt x="278968" y="1022642"/>
                  </a:lnTo>
                  <a:lnTo>
                    <a:pt x="279006" y="1022896"/>
                  </a:lnTo>
                  <a:lnTo>
                    <a:pt x="279336" y="1022642"/>
                  </a:lnTo>
                  <a:close/>
                </a:path>
                <a:path w="329564" h="1025525">
                  <a:moveTo>
                    <a:pt x="281343" y="1023404"/>
                  </a:moveTo>
                  <a:lnTo>
                    <a:pt x="281241" y="1023023"/>
                  </a:lnTo>
                  <a:lnTo>
                    <a:pt x="281139" y="1022642"/>
                  </a:lnTo>
                  <a:lnTo>
                    <a:pt x="281038" y="1022261"/>
                  </a:lnTo>
                  <a:lnTo>
                    <a:pt x="280606" y="1022261"/>
                  </a:lnTo>
                  <a:lnTo>
                    <a:pt x="281051" y="1023023"/>
                  </a:lnTo>
                  <a:lnTo>
                    <a:pt x="281343" y="1023404"/>
                  </a:lnTo>
                  <a:close/>
                </a:path>
                <a:path w="329564" h="1025525">
                  <a:moveTo>
                    <a:pt x="282714" y="1017435"/>
                  </a:moveTo>
                  <a:lnTo>
                    <a:pt x="281952" y="1017054"/>
                  </a:lnTo>
                  <a:lnTo>
                    <a:pt x="281368" y="1016673"/>
                  </a:lnTo>
                  <a:lnTo>
                    <a:pt x="282079" y="1017435"/>
                  </a:lnTo>
                  <a:lnTo>
                    <a:pt x="282498" y="1017435"/>
                  </a:lnTo>
                  <a:lnTo>
                    <a:pt x="282714" y="1017435"/>
                  </a:lnTo>
                  <a:close/>
                </a:path>
                <a:path w="329564" h="1025525">
                  <a:moveTo>
                    <a:pt x="282968" y="1023404"/>
                  </a:moveTo>
                  <a:lnTo>
                    <a:pt x="282448" y="1023023"/>
                  </a:lnTo>
                  <a:lnTo>
                    <a:pt x="281914" y="1022642"/>
                  </a:lnTo>
                  <a:lnTo>
                    <a:pt x="282333" y="1022642"/>
                  </a:lnTo>
                  <a:lnTo>
                    <a:pt x="281851" y="1022426"/>
                  </a:lnTo>
                  <a:lnTo>
                    <a:pt x="281520" y="1022261"/>
                  </a:lnTo>
                  <a:lnTo>
                    <a:pt x="281660" y="1022591"/>
                  </a:lnTo>
                  <a:lnTo>
                    <a:pt x="282028" y="1023404"/>
                  </a:lnTo>
                  <a:lnTo>
                    <a:pt x="282206" y="1023404"/>
                  </a:lnTo>
                  <a:lnTo>
                    <a:pt x="282371" y="1023150"/>
                  </a:lnTo>
                  <a:lnTo>
                    <a:pt x="282790" y="1023404"/>
                  </a:lnTo>
                  <a:lnTo>
                    <a:pt x="282968" y="1023404"/>
                  </a:lnTo>
                  <a:close/>
                </a:path>
                <a:path w="329564" h="1025525">
                  <a:moveTo>
                    <a:pt x="283197" y="1023073"/>
                  </a:moveTo>
                  <a:lnTo>
                    <a:pt x="283083" y="1022908"/>
                  </a:lnTo>
                  <a:lnTo>
                    <a:pt x="282841" y="1022946"/>
                  </a:lnTo>
                  <a:lnTo>
                    <a:pt x="283197" y="1023239"/>
                  </a:lnTo>
                  <a:lnTo>
                    <a:pt x="283197" y="1023073"/>
                  </a:lnTo>
                  <a:close/>
                </a:path>
                <a:path w="329564" h="1025525">
                  <a:moveTo>
                    <a:pt x="285927" y="1022261"/>
                  </a:moveTo>
                  <a:lnTo>
                    <a:pt x="284949" y="1022261"/>
                  </a:lnTo>
                  <a:lnTo>
                    <a:pt x="284365" y="1022045"/>
                  </a:lnTo>
                  <a:lnTo>
                    <a:pt x="284467" y="1022261"/>
                  </a:lnTo>
                  <a:lnTo>
                    <a:pt x="284619" y="1022515"/>
                  </a:lnTo>
                  <a:lnTo>
                    <a:pt x="285927" y="1022261"/>
                  </a:lnTo>
                  <a:close/>
                </a:path>
                <a:path w="329564" h="1025525">
                  <a:moveTo>
                    <a:pt x="286486" y="1020813"/>
                  </a:moveTo>
                  <a:lnTo>
                    <a:pt x="286042" y="1021118"/>
                  </a:lnTo>
                  <a:lnTo>
                    <a:pt x="286321" y="1021118"/>
                  </a:lnTo>
                  <a:lnTo>
                    <a:pt x="286486" y="1020813"/>
                  </a:lnTo>
                  <a:close/>
                </a:path>
                <a:path w="329564" h="1025525">
                  <a:moveTo>
                    <a:pt x="292747" y="1017943"/>
                  </a:moveTo>
                  <a:lnTo>
                    <a:pt x="292341" y="1017943"/>
                  </a:lnTo>
                  <a:lnTo>
                    <a:pt x="292468" y="1018324"/>
                  </a:lnTo>
                  <a:lnTo>
                    <a:pt x="292747" y="1017943"/>
                  </a:lnTo>
                  <a:close/>
                </a:path>
                <a:path w="329564" h="1025525">
                  <a:moveTo>
                    <a:pt x="293687" y="1017943"/>
                  </a:moveTo>
                  <a:lnTo>
                    <a:pt x="293331" y="1017435"/>
                  </a:lnTo>
                  <a:lnTo>
                    <a:pt x="292836" y="1017054"/>
                  </a:lnTo>
                  <a:lnTo>
                    <a:pt x="292709" y="1017054"/>
                  </a:lnTo>
                  <a:lnTo>
                    <a:pt x="292747" y="1017943"/>
                  </a:lnTo>
                  <a:lnTo>
                    <a:pt x="293052" y="1017625"/>
                  </a:lnTo>
                  <a:lnTo>
                    <a:pt x="293192" y="1017943"/>
                  </a:lnTo>
                  <a:lnTo>
                    <a:pt x="293687" y="1017943"/>
                  </a:lnTo>
                  <a:close/>
                </a:path>
                <a:path w="329564" h="1025525">
                  <a:moveTo>
                    <a:pt x="294716" y="1017435"/>
                  </a:moveTo>
                  <a:lnTo>
                    <a:pt x="294589" y="1017155"/>
                  </a:lnTo>
                  <a:lnTo>
                    <a:pt x="293560" y="1017435"/>
                  </a:lnTo>
                  <a:lnTo>
                    <a:pt x="294716" y="1017435"/>
                  </a:lnTo>
                  <a:close/>
                </a:path>
                <a:path w="329564" h="1025525">
                  <a:moveTo>
                    <a:pt x="296811" y="901"/>
                  </a:moveTo>
                  <a:lnTo>
                    <a:pt x="296735" y="698"/>
                  </a:lnTo>
                  <a:lnTo>
                    <a:pt x="295427" y="939"/>
                  </a:lnTo>
                  <a:lnTo>
                    <a:pt x="296608" y="1016"/>
                  </a:lnTo>
                  <a:lnTo>
                    <a:pt x="296811" y="901"/>
                  </a:lnTo>
                  <a:close/>
                </a:path>
                <a:path w="329564" h="1025525">
                  <a:moveTo>
                    <a:pt x="298234" y="1015352"/>
                  </a:moveTo>
                  <a:lnTo>
                    <a:pt x="297421" y="1014374"/>
                  </a:lnTo>
                  <a:lnTo>
                    <a:pt x="297916" y="1015961"/>
                  </a:lnTo>
                  <a:lnTo>
                    <a:pt x="297865" y="1015352"/>
                  </a:lnTo>
                  <a:lnTo>
                    <a:pt x="298234" y="1015352"/>
                  </a:lnTo>
                  <a:close/>
                </a:path>
                <a:path w="329564" h="1025525">
                  <a:moveTo>
                    <a:pt x="299034" y="1014768"/>
                  </a:moveTo>
                  <a:lnTo>
                    <a:pt x="298742" y="1014437"/>
                  </a:lnTo>
                  <a:lnTo>
                    <a:pt x="298437" y="1015149"/>
                  </a:lnTo>
                  <a:lnTo>
                    <a:pt x="298932" y="1015149"/>
                  </a:lnTo>
                  <a:lnTo>
                    <a:pt x="299034" y="1014768"/>
                  </a:lnTo>
                  <a:close/>
                </a:path>
                <a:path w="329564" h="1025525">
                  <a:moveTo>
                    <a:pt x="304330" y="774"/>
                  </a:moveTo>
                  <a:lnTo>
                    <a:pt x="303072" y="977"/>
                  </a:lnTo>
                  <a:lnTo>
                    <a:pt x="302945" y="901"/>
                  </a:lnTo>
                  <a:lnTo>
                    <a:pt x="302780" y="901"/>
                  </a:lnTo>
                  <a:lnTo>
                    <a:pt x="302463" y="1066"/>
                  </a:lnTo>
                  <a:lnTo>
                    <a:pt x="303034" y="990"/>
                  </a:lnTo>
                  <a:lnTo>
                    <a:pt x="303237" y="1104"/>
                  </a:lnTo>
                  <a:lnTo>
                    <a:pt x="303237" y="1346"/>
                  </a:lnTo>
                  <a:lnTo>
                    <a:pt x="303644" y="901"/>
                  </a:lnTo>
                  <a:lnTo>
                    <a:pt x="303517" y="1104"/>
                  </a:lnTo>
                  <a:lnTo>
                    <a:pt x="303796" y="901"/>
                  </a:lnTo>
                  <a:lnTo>
                    <a:pt x="304330" y="774"/>
                  </a:lnTo>
                  <a:close/>
                </a:path>
                <a:path w="329564" h="1025525">
                  <a:moveTo>
                    <a:pt x="304368" y="1346"/>
                  </a:moveTo>
                  <a:lnTo>
                    <a:pt x="301815" y="1879"/>
                  </a:lnTo>
                  <a:lnTo>
                    <a:pt x="302221" y="1879"/>
                  </a:lnTo>
                  <a:lnTo>
                    <a:pt x="304368" y="1346"/>
                  </a:lnTo>
                  <a:close/>
                </a:path>
                <a:path w="329564" h="1025525">
                  <a:moveTo>
                    <a:pt x="304736" y="330"/>
                  </a:moveTo>
                  <a:lnTo>
                    <a:pt x="304495" y="165"/>
                  </a:lnTo>
                  <a:lnTo>
                    <a:pt x="303441" y="88"/>
                  </a:lnTo>
                  <a:lnTo>
                    <a:pt x="303847" y="0"/>
                  </a:lnTo>
                  <a:lnTo>
                    <a:pt x="302666" y="127"/>
                  </a:lnTo>
                  <a:lnTo>
                    <a:pt x="302907" y="292"/>
                  </a:lnTo>
                  <a:lnTo>
                    <a:pt x="303555" y="571"/>
                  </a:lnTo>
                  <a:lnTo>
                    <a:pt x="304736" y="330"/>
                  </a:lnTo>
                  <a:close/>
                </a:path>
                <a:path w="329564" h="1025525">
                  <a:moveTo>
                    <a:pt x="305269" y="1008202"/>
                  </a:moveTo>
                  <a:lnTo>
                    <a:pt x="304571" y="1007427"/>
                  </a:lnTo>
                  <a:lnTo>
                    <a:pt x="305181" y="1008278"/>
                  </a:lnTo>
                  <a:close/>
                </a:path>
                <a:path w="329564" h="1025525">
                  <a:moveTo>
                    <a:pt x="306641" y="1010196"/>
                  </a:moveTo>
                  <a:lnTo>
                    <a:pt x="306489" y="1009942"/>
                  </a:lnTo>
                  <a:lnTo>
                    <a:pt x="306120" y="1009942"/>
                  </a:lnTo>
                  <a:lnTo>
                    <a:pt x="306641" y="1010196"/>
                  </a:lnTo>
                  <a:close/>
                </a:path>
                <a:path w="329564" h="1025525">
                  <a:moveTo>
                    <a:pt x="307619" y="1384"/>
                  </a:moveTo>
                  <a:lnTo>
                    <a:pt x="307301" y="863"/>
                  </a:lnTo>
                  <a:lnTo>
                    <a:pt x="305066" y="901"/>
                  </a:lnTo>
                  <a:lnTo>
                    <a:pt x="305752" y="1066"/>
                  </a:lnTo>
                  <a:lnTo>
                    <a:pt x="306603" y="1181"/>
                  </a:lnTo>
                  <a:lnTo>
                    <a:pt x="305384" y="1422"/>
                  </a:lnTo>
                  <a:lnTo>
                    <a:pt x="307619" y="1384"/>
                  </a:lnTo>
                  <a:close/>
                </a:path>
                <a:path w="329564" h="1025525">
                  <a:moveTo>
                    <a:pt x="308597" y="495"/>
                  </a:moveTo>
                  <a:lnTo>
                    <a:pt x="307136" y="254"/>
                  </a:lnTo>
                  <a:lnTo>
                    <a:pt x="307708" y="495"/>
                  </a:lnTo>
                  <a:lnTo>
                    <a:pt x="308597" y="495"/>
                  </a:lnTo>
                  <a:close/>
                </a:path>
                <a:path w="329564" h="1025525">
                  <a:moveTo>
                    <a:pt x="309537" y="1003401"/>
                  </a:moveTo>
                  <a:lnTo>
                    <a:pt x="309372" y="1003363"/>
                  </a:lnTo>
                  <a:lnTo>
                    <a:pt x="309168" y="1003769"/>
                  </a:lnTo>
                  <a:lnTo>
                    <a:pt x="309245" y="1003896"/>
                  </a:lnTo>
                  <a:lnTo>
                    <a:pt x="309410" y="1003896"/>
                  </a:lnTo>
                  <a:lnTo>
                    <a:pt x="309486" y="1003731"/>
                  </a:lnTo>
                  <a:lnTo>
                    <a:pt x="309486" y="1003566"/>
                  </a:lnTo>
                  <a:lnTo>
                    <a:pt x="309537" y="1003401"/>
                  </a:lnTo>
                  <a:close/>
                </a:path>
                <a:path w="329564" h="1025525">
                  <a:moveTo>
                    <a:pt x="309880" y="1004989"/>
                  </a:moveTo>
                  <a:lnTo>
                    <a:pt x="309486" y="1005090"/>
                  </a:lnTo>
                  <a:lnTo>
                    <a:pt x="308864" y="1005243"/>
                  </a:lnTo>
                  <a:lnTo>
                    <a:pt x="309473" y="1005243"/>
                  </a:lnTo>
                  <a:lnTo>
                    <a:pt x="309613" y="1005243"/>
                  </a:lnTo>
                  <a:lnTo>
                    <a:pt x="309740" y="1005243"/>
                  </a:lnTo>
                  <a:lnTo>
                    <a:pt x="309880" y="1004989"/>
                  </a:lnTo>
                  <a:close/>
                </a:path>
                <a:path w="329564" h="1025525">
                  <a:moveTo>
                    <a:pt x="310146" y="1004227"/>
                  </a:moveTo>
                  <a:lnTo>
                    <a:pt x="309613" y="1003973"/>
                  </a:lnTo>
                  <a:lnTo>
                    <a:pt x="309524" y="1004862"/>
                  </a:lnTo>
                  <a:lnTo>
                    <a:pt x="309956" y="1004862"/>
                  </a:lnTo>
                  <a:lnTo>
                    <a:pt x="310108" y="1004481"/>
                  </a:lnTo>
                  <a:lnTo>
                    <a:pt x="310146" y="1004227"/>
                  </a:lnTo>
                  <a:close/>
                </a:path>
                <a:path w="329564" h="1025525">
                  <a:moveTo>
                    <a:pt x="310299" y="1002068"/>
                  </a:moveTo>
                  <a:lnTo>
                    <a:pt x="309130" y="1001179"/>
                  </a:lnTo>
                  <a:lnTo>
                    <a:pt x="308457" y="1001179"/>
                  </a:lnTo>
                  <a:lnTo>
                    <a:pt x="308356" y="1001433"/>
                  </a:lnTo>
                  <a:lnTo>
                    <a:pt x="308317" y="1001560"/>
                  </a:lnTo>
                  <a:lnTo>
                    <a:pt x="307746" y="1001941"/>
                  </a:lnTo>
                  <a:lnTo>
                    <a:pt x="307746" y="1002830"/>
                  </a:lnTo>
                  <a:lnTo>
                    <a:pt x="307606" y="1002830"/>
                  </a:lnTo>
                  <a:lnTo>
                    <a:pt x="307416" y="1002512"/>
                  </a:lnTo>
                  <a:lnTo>
                    <a:pt x="307136" y="1002550"/>
                  </a:lnTo>
                  <a:lnTo>
                    <a:pt x="306971" y="1002588"/>
                  </a:lnTo>
                  <a:lnTo>
                    <a:pt x="306844" y="1002677"/>
                  </a:lnTo>
                  <a:lnTo>
                    <a:pt x="307213" y="1002715"/>
                  </a:lnTo>
                  <a:lnTo>
                    <a:pt x="307568" y="1002830"/>
                  </a:lnTo>
                  <a:lnTo>
                    <a:pt x="306705" y="1002830"/>
                  </a:lnTo>
                  <a:lnTo>
                    <a:pt x="306895" y="1002715"/>
                  </a:lnTo>
                  <a:lnTo>
                    <a:pt x="306603" y="1002715"/>
                  </a:lnTo>
                  <a:lnTo>
                    <a:pt x="306362" y="1002753"/>
                  </a:lnTo>
                  <a:lnTo>
                    <a:pt x="306438" y="1003122"/>
                  </a:lnTo>
                  <a:lnTo>
                    <a:pt x="306438" y="1003592"/>
                  </a:lnTo>
                  <a:lnTo>
                    <a:pt x="305917" y="1003592"/>
                  </a:lnTo>
                  <a:lnTo>
                    <a:pt x="305752" y="1003465"/>
                  </a:lnTo>
                  <a:lnTo>
                    <a:pt x="305714" y="1003592"/>
                  </a:lnTo>
                  <a:lnTo>
                    <a:pt x="305587" y="1003973"/>
                  </a:lnTo>
                  <a:lnTo>
                    <a:pt x="304876" y="1003973"/>
                  </a:lnTo>
                  <a:lnTo>
                    <a:pt x="304977" y="1004227"/>
                  </a:lnTo>
                  <a:lnTo>
                    <a:pt x="303999" y="1003731"/>
                  </a:lnTo>
                  <a:lnTo>
                    <a:pt x="303949" y="1003973"/>
                  </a:lnTo>
                  <a:lnTo>
                    <a:pt x="303834" y="1004481"/>
                  </a:lnTo>
                  <a:lnTo>
                    <a:pt x="303745" y="1004862"/>
                  </a:lnTo>
                  <a:lnTo>
                    <a:pt x="303987" y="1004862"/>
                  </a:lnTo>
                  <a:lnTo>
                    <a:pt x="303187" y="1005243"/>
                  </a:lnTo>
                  <a:lnTo>
                    <a:pt x="303517" y="1005624"/>
                  </a:lnTo>
                  <a:lnTo>
                    <a:pt x="303085" y="1006005"/>
                  </a:lnTo>
                  <a:lnTo>
                    <a:pt x="302780" y="1006640"/>
                  </a:lnTo>
                  <a:lnTo>
                    <a:pt x="303110" y="1007021"/>
                  </a:lnTo>
                  <a:lnTo>
                    <a:pt x="303034" y="1007529"/>
                  </a:lnTo>
                  <a:lnTo>
                    <a:pt x="301498" y="1007529"/>
                  </a:lnTo>
                  <a:lnTo>
                    <a:pt x="300710" y="1007287"/>
                  </a:lnTo>
                  <a:lnTo>
                    <a:pt x="300761" y="1007529"/>
                  </a:lnTo>
                  <a:lnTo>
                    <a:pt x="300824" y="1007910"/>
                  </a:lnTo>
                  <a:lnTo>
                    <a:pt x="300913" y="1008418"/>
                  </a:lnTo>
                  <a:lnTo>
                    <a:pt x="300977" y="1008799"/>
                  </a:lnTo>
                  <a:lnTo>
                    <a:pt x="301040" y="1009180"/>
                  </a:lnTo>
                  <a:lnTo>
                    <a:pt x="300062" y="1008926"/>
                  </a:lnTo>
                  <a:lnTo>
                    <a:pt x="300024" y="1009180"/>
                  </a:lnTo>
                  <a:lnTo>
                    <a:pt x="299656" y="1009180"/>
                  </a:lnTo>
                  <a:lnTo>
                    <a:pt x="299351" y="1009561"/>
                  </a:lnTo>
                  <a:lnTo>
                    <a:pt x="299021" y="1009294"/>
                  </a:lnTo>
                  <a:lnTo>
                    <a:pt x="299212" y="1009218"/>
                  </a:lnTo>
                  <a:lnTo>
                    <a:pt x="299339" y="1009218"/>
                  </a:lnTo>
                  <a:lnTo>
                    <a:pt x="298932" y="1009053"/>
                  </a:lnTo>
                  <a:lnTo>
                    <a:pt x="298361" y="1008735"/>
                  </a:lnTo>
                  <a:lnTo>
                    <a:pt x="298640" y="1009091"/>
                  </a:lnTo>
                  <a:lnTo>
                    <a:pt x="298932" y="1009561"/>
                  </a:lnTo>
                  <a:lnTo>
                    <a:pt x="299288" y="1009942"/>
                  </a:lnTo>
                  <a:lnTo>
                    <a:pt x="299250" y="1010323"/>
                  </a:lnTo>
                  <a:lnTo>
                    <a:pt x="299135" y="1010196"/>
                  </a:lnTo>
                  <a:lnTo>
                    <a:pt x="298907" y="1009942"/>
                  </a:lnTo>
                  <a:lnTo>
                    <a:pt x="298653" y="1009561"/>
                  </a:lnTo>
                  <a:lnTo>
                    <a:pt x="298742" y="1009942"/>
                  </a:lnTo>
                  <a:lnTo>
                    <a:pt x="298843" y="1010323"/>
                  </a:lnTo>
                  <a:lnTo>
                    <a:pt x="298970" y="1010831"/>
                  </a:lnTo>
                  <a:lnTo>
                    <a:pt x="298704" y="1010577"/>
                  </a:lnTo>
                  <a:lnTo>
                    <a:pt x="298361" y="1010323"/>
                  </a:lnTo>
                  <a:lnTo>
                    <a:pt x="298437" y="1010577"/>
                  </a:lnTo>
                  <a:lnTo>
                    <a:pt x="297662" y="1011085"/>
                  </a:lnTo>
                  <a:lnTo>
                    <a:pt x="297789" y="1011339"/>
                  </a:lnTo>
                  <a:lnTo>
                    <a:pt x="297916" y="1011593"/>
                  </a:lnTo>
                  <a:lnTo>
                    <a:pt x="297522" y="1011593"/>
                  </a:lnTo>
                  <a:lnTo>
                    <a:pt x="297497" y="1011732"/>
                  </a:lnTo>
                  <a:lnTo>
                    <a:pt x="297459" y="1012101"/>
                  </a:lnTo>
                  <a:lnTo>
                    <a:pt x="297065" y="1011618"/>
                  </a:lnTo>
                  <a:lnTo>
                    <a:pt x="297091" y="1012355"/>
                  </a:lnTo>
                  <a:lnTo>
                    <a:pt x="297014" y="1014514"/>
                  </a:lnTo>
                  <a:lnTo>
                    <a:pt x="296862" y="1014260"/>
                  </a:lnTo>
                  <a:lnTo>
                    <a:pt x="297014" y="1014514"/>
                  </a:lnTo>
                  <a:lnTo>
                    <a:pt x="297014" y="1012355"/>
                  </a:lnTo>
                  <a:lnTo>
                    <a:pt x="296646" y="1012355"/>
                  </a:lnTo>
                  <a:lnTo>
                    <a:pt x="296341" y="1012101"/>
                  </a:lnTo>
                  <a:lnTo>
                    <a:pt x="296278" y="1012355"/>
                  </a:lnTo>
                  <a:lnTo>
                    <a:pt x="296189" y="1012647"/>
                  </a:lnTo>
                  <a:lnTo>
                    <a:pt x="296062" y="1012355"/>
                  </a:lnTo>
                  <a:lnTo>
                    <a:pt x="295960" y="1013117"/>
                  </a:lnTo>
                  <a:lnTo>
                    <a:pt x="295795" y="1012736"/>
                  </a:lnTo>
                  <a:lnTo>
                    <a:pt x="295643" y="1012736"/>
                  </a:lnTo>
                  <a:lnTo>
                    <a:pt x="295592" y="1013498"/>
                  </a:lnTo>
                  <a:lnTo>
                    <a:pt x="295059" y="1013117"/>
                  </a:lnTo>
                  <a:lnTo>
                    <a:pt x="294538" y="1012863"/>
                  </a:lnTo>
                  <a:lnTo>
                    <a:pt x="293154" y="1014260"/>
                  </a:lnTo>
                  <a:lnTo>
                    <a:pt x="291769" y="1014260"/>
                  </a:lnTo>
                  <a:lnTo>
                    <a:pt x="292506" y="1015149"/>
                  </a:lnTo>
                  <a:lnTo>
                    <a:pt x="292023" y="1014768"/>
                  </a:lnTo>
                  <a:lnTo>
                    <a:pt x="291363" y="1014260"/>
                  </a:lnTo>
                  <a:lnTo>
                    <a:pt x="290995" y="1013879"/>
                  </a:lnTo>
                  <a:lnTo>
                    <a:pt x="291325" y="1014768"/>
                  </a:lnTo>
                  <a:lnTo>
                    <a:pt x="291045" y="1014260"/>
                  </a:lnTo>
                  <a:lnTo>
                    <a:pt x="290601" y="1014768"/>
                  </a:lnTo>
                  <a:lnTo>
                    <a:pt x="290017" y="1014260"/>
                  </a:lnTo>
                  <a:lnTo>
                    <a:pt x="289953" y="1015149"/>
                  </a:lnTo>
                  <a:lnTo>
                    <a:pt x="289915" y="1014768"/>
                  </a:lnTo>
                  <a:lnTo>
                    <a:pt x="289699" y="1014768"/>
                  </a:lnTo>
                  <a:lnTo>
                    <a:pt x="289217" y="1014260"/>
                  </a:lnTo>
                  <a:lnTo>
                    <a:pt x="288963" y="1014260"/>
                  </a:lnTo>
                  <a:lnTo>
                    <a:pt x="289521" y="1015911"/>
                  </a:lnTo>
                  <a:lnTo>
                    <a:pt x="290271" y="1015911"/>
                  </a:lnTo>
                  <a:lnTo>
                    <a:pt x="289547" y="1015987"/>
                  </a:lnTo>
                  <a:lnTo>
                    <a:pt x="289318" y="1016000"/>
                  </a:lnTo>
                  <a:lnTo>
                    <a:pt x="289140" y="1016012"/>
                  </a:lnTo>
                  <a:lnTo>
                    <a:pt x="289077" y="1016292"/>
                  </a:lnTo>
                  <a:lnTo>
                    <a:pt x="288607" y="1016292"/>
                  </a:lnTo>
                  <a:lnTo>
                    <a:pt x="288201" y="1016292"/>
                  </a:lnTo>
                  <a:lnTo>
                    <a:pt x="288848" y="1016038"/>
                  </a:lnTo>
                  <a:lnTo>
                    <a:pt x="286004" y="1016292"/>
                  </a:lnTo>
                  <a:lnTo>
                    <a:pt x="287477" y="1016292"/>
                  </a:lnTo>
                  <a:lnTo>
                    <a:pt x="287629" y="1016673"/>
                  </a:lnTo>
                  <a:lnTo>
                    <a:pt x="286651" y="1017054"/>
                  </a:lnTo>
                  <a:lnTo>
                    <a:pt x="286486" y="1017054"/>
                  </a:lnTo>
                  <a:lnTo>
                    <a:pt x="286562" y="1017943"/>
                  </a:lnTo>
                  <a:lnTo>
                    <a:pt x="286067" y="1017435"/>
                  </a:lnTo>
                  <a:lnTo>
                    <a:pt x="284873" y="1017435"/>
                  </a:lnTo>
                  <a:lnTo>
                    <a:pt x="285394" y="1017943"/>
                  </a:lnTo>
                  <a:lnTo>
                    <a:pt x="285165" y="1017943"/>
                  </a:lnTo>
                  <a:lnTo>
                    <a:pt x="284467" y="1017701"/>
                  </a:lnTo>
                  <a:lnTo>
                    <a:pt x="284721" y="1018324"/>
                  </a:lnTo>
                  <a:lnTo>
                    <a:pt x="284848" y="1019086"/>
                  </a:lnTo>
                  <a:lnTo>
                    <a:pt x="283832" y="1017943"/>
                  </a:lnTo>
                  <a:lnTo>
                    <a:pt x="283629" y="1017943"/>
                  </a:lnTo>
                  <a:lnTo>
                    <a:pt x="283324" y="1018324"/>
                  </a:lnTo>
                  <a:lnTo>
                    <a:pt x="283616" y="1018324"/>
                  </a:lnTo>
                  <a:lnTo>
                    <a:pt x="283362" y="1018959"/>
                  </a:lnTo>
                  <a:lnTo>
                    <a:pt x="283222" y="1018705"/>
                  </a:lnTo>
                  <a:lnTo>
                    <a:pt x="282790" y="1017943"/>
                  </a:lnTo>
                  <a:lnTo>
                    <a:pt x="282562" y="1017574"/>
                  </a:lnTo>
                  <a:lnTo>
                    <a:pt x="281774" y="1017943"/>
                  </a:lnTo>
                  <a:lnTo>
                    <a:pt x="281698" y="1017054"/>
                  </a:lnTo>
                  <a:lnTo>
                    <a:pt x="281051" y="1017054"/>
                  </a:lnTo>
                  <a:lnTo>
                    <a:pt x="280606" y="1018324"/>
                  </a:lnTo>
                  <a:lnTo>
                    <a:pt x="280403" y="1018324"/>
                  </a:lnTo>
                  <a:lnTo>
                    <a:pt x="279908" y="1017943"/>
                  </a:lnTo>
                  <a:lnTo>
                    <a:pt x="280149" y="1018324"/>
                  </a:lnTo>
                  <a:lnTo>
                    <a:pt x="280339" y="1018324"/>
                  </a:lnTo>
                  <a:lnTo>
                    <a:pt x="280035" y="1018705"/>
                  </a:lnTo>
                  <a:lnTo>
                    <a:pt x="279539" y="1018705"/>
                  </a:lnTo>
                  <a:lnTo>
                    <a:pt x="278777" y="1017943"/>
                  </a:lnTo>
                  <a:lnTo>
                    <a:pt x="278701" y="1018324"/>
                  </a:lnTo>
                  <a:lnTo>
                    <a:pt x="278638" y="1018705"/>
                  </a:lnTo>
                  <a:lnTo>
                    <a:pt x="277876" y="1018984"/>
                  </a:lnTo>
                  <a:lnTo>
                    <a:pt x="277876" y="1023404"/>
                  </a:lnTo>
                  <a:lnTo>
                    <a:pt x="277583" y="1023404"/>
                  </a:lnTo>
                  <a:lnTo>
                    <a:pt x="277558" y="1023162"/>
                  </a:lnTo>
                  <a:lnTo>
                    <a:pt x="277876" y="1023404"/>
                  </a:lnTo>
                  <a:lnTo>
                    <a:pt x="277876" y="1018984"/>
                  </a:lnTo>
                  <a:lnTo>
                    <a:pt x="277596" y="1019086"/>
                  </a:lnTo>
                  <a:lnTo>
                    <a:pt x="277507" y="1019467"/>
                  </a:lnTo>
                  <a:lnTo>
                    <a:pt x="277317" y="1019086"/>
                  </a:lnTo>
                  <a:lnTo>
                    <a:pt x="277190" y="1018705"/>
                  </a:lnTo>
                  <a:lnTo>
                    <a:pt x="277063" y="1018324"/>
                  </a:lnTo>
                  <a:lnTo>
                    <a:pt x="276948" y="1017943"/>
                  </a:lnTo>
                  <a:lnTo>
                    <a:pt x="275729" y="1020610"/>
                  </a:lnTo>
                  <a:lnTo>
                    <a:pt x="275628" y="1019848"/>
                  </a:lnTo>
                  <a:lnTo>
                    <a:pt x="275526" y="1019086"/>
                  </a:lnTo>
                  <a:lnTo>
                    <a:pt x="274015" y="1019086"/>
                  </a:lnTo>
                  <a:lnTo>
                    <a:pt x="273697" y="1019848"/>
                  </a:lnTo>
                  <a:lnTo>
                    <a:pt x="273634" y="1019467"/>
                  </a:lnTo>
                  <a:lnTo>
                    <a:pt x="272656" y="1019467"/>
                  </a:lnTo>
                  <a:lnTo>
                    <a:pt x="272034" y="1020229"/>
                  </a:lnTo>
                  <a:lnTo>
                    <a:pt x="271932" y="1019848"/>
                  </a:lnTo>
                  <a:lnTo>
                    <a:pt x="271462" y="1019848"/>
                  </a:lnTo>
                  <a:lnTo>
                    <a:pt x="270725" y="1019086"/>
                  </a:lnTo>
                  <a:lnTo>
                    <a:pt x="270408" y="1019086"/>
                  </a:lnTo>
                  <a:lnTo>
                    <a:pt x="269836" y="1019467"/>
                  </a:lnTo>
                  <a:lnTo>
                    <a:pt x="269138" y="1019848"/>
                  </a:lnTo>
                  <a:lnTo>
                    <a:pt x="268808" y="1019848"/>
                  </a:lnTo>
                  <a:lnTo>
                    <a:pt x="267779" y="1018324"/>
                  </a:lnTo>
                  <a:lnTo>
                    <a:pt x="267627" y="1017943"/>
                  </a:lnTo>
                  <a:lnTo>
                    <a:pt x="267550" y="1018324"/>
                  </a:lnTo>
                  <a:lnTo>
                    <a:pt x="267474" y="1018705"/>
                  </a:lnTo>
                  <a:lnTo>
                    <a:pt x="267385" y="1019086"/>
                  </a:lnTo>
                  <a:lnTo>
                    <a:pt x="267309" y="1019467"/>
                  </a:lnTo>
                  <a:lnTo>
                    <a:pt x="267233" y="1019848"/>
                  </a:lnTo>
                  <a:lnTo>
                    <a:pt x="266585" y="1020229"/>
                  </a:lnTo>
                  <a:lnTo>
                    <a:pt x="267563" y="1020229"/>
                  </a:lnTo>
                  <a:lnTo>
                    <a:pt x="266420" y="1021118"/>
                  </a:lnTo>
                  <a:lnTo>
                    <a:pt x="266255" y="1021118"/>
                  </a:lnTo>
                  <a:lnTo>
                    <a:pt x="265823" y="1020610"/>
                  </a:lnTo>
                  <a:lnTo>
                    <a:pt x="266369" y="1020610"/>
                  </a:lnTo>
                  <a:lnTo>
                    <a:pt x="266458" y="1020229"/>
                  </a:lnTo>
                  <a:lnTo>
                    <a:pt x="266547" y="1019848"/>
                  </a:lnTo>
                  <a:lnTo>
                    <a:pt x="265658" y="1020229"/>
                  </a:lnTo>
                  <a:lnTo>
                    <a:pt x="265379" y="1020229"/>
                  </a:lnTo>
                  <a:lnTo>
                    <a:pt x="265391" y="1019848"/>
                  </a:lnTo>
                  <a:lnTo>
                    <a:pt x="264083" y="1019848"/>
                  </a:lnTo>
                  <a:lnTo>
                    <a:pt x="262280" y="1019086"/>
                  </a:lnTo>
                  <a:lnTo>
                    <a:pt x="260845" y="1018844"/>
                  </a:lnTo>
                  <a:lnTo>
                    <a:pt x="260845" y="1019048"/>
                  </a:lnTo>
                  <a:lnTo>
                    <a:pt x="260972" y="1019086"/>
                  </a:lnTo>
                  <a:lnTo>
                    <a:pt x="260845" y="1019086"/>
                  </a:lnTo>
                  <a:lnTo>
                    <a:pt x="260883" y="1019467"/>
                  </a:lnTo>
                  <a:lnTo>
                    <a:pt x="260362" y="1019467"/>
                  </a:lnTo>
                  <a:lnTo>
                    <a:pt x="260324" y="1018870"/>
                  </a:lnTo>
                  <a:lnTo>
                    <a:pt x="260604" y="1018971"/>
                  </a:lnTo>
                  <a:lnTo>
                    <a:pt x="260565" y="1018794"/>
                  </a:lnTo>
                  <a:lnTo>
                    <a:pt x="260324" y="1018755"/>
                  </a:lnTo>
                  <a:lnTo>
                    <a:pt x="260083" y="1019086"/>
                  </a:lnTo>
                  <a:lnTo>
                    <a:pt x="259499" y="1019086"/>
                  </a:lnTo>
                  <a:lnTo>
                    <a:pt x="259549" y="1018857"/>
                  </a:lnTo>
                  <a:lnTo>
                    <a:pt x="259918" y="1018730"/>
                  </a:lnTo>
                  <a:lnTo>
                    <a:pt x="260235" y="1018832"/>
                  </a:lnTo>
                  <a:lnTo>
                    <a:pt x="260083" y="1018705"/>
                  </a:lnTo>
                  <a:lnTo>
                    <a:pt x="260324" y="1018705"/>
                  </a:lnTo>
                  <a:lnTo>
                    <a:pt x="260553" y="1018705"/>
                  </a:lnTo>
                  <a:lnTo>
                    <a:pt x="260565" y="1018324"/>
                  </a:lnTo>
                  <a:lnTo>
                    <a:pt x="259880" y="1018324"/>
                  </a:lnTo>
                  <a:lnTo>
                    <a:pt x="259270" y="1018324"/>
                  </a:lnTo>
                  <a:lnTo>
                    <a:pt x="259791" y="1018451"/>
                  </a:lnTo>
                  <a:lnTo>
                    <a:pt x="259638" y="1018705"/>
                  </a:lnTo>
                  <a:lnTo>
                    <a:pt x="259194" y="1018705"/>
                  </a:lnTo>
                  <a:lnTo>
                    <a:pt x="259029" y="1018628"/>
                  </a:lnTo>
                  <a:lnTo>
                    <a:pt x="259029" y="1019086"/>
                  </a:lnTo>
                  <a:lnTo>
                    <a:pt x="258864" y="1019086"/>
                  </a:lnTo>
                  <a:lnTo>
                    <a:pt x="259029" y="1019086"/>
                  </a:lnTo>
                  <a:lnTo>
                    <a:pt x="259029" y="1018628"/>
                  </a:lnTo>
                  <a:lnTo>
                    <a:pt x="258470" y="1018336"/>
                  </a:lnTo>
                  <a:lnTo>
                    <a:pt x="258064" y="1018387"/>
                  </a:lnTo>
                  <a:lnTo>
                    <a:pt x="258152" y="1018705"/>
                  </a:lnTo>
                  <a:lnTo>
                    <a:pt x="258241" y="1019086"/>
                  </a:lnTo>
                  <a:lnTo>
                    <a:pt x="257797" y="1019086"/>
                  </a:lnTo>
                  <a:lnTo>
                    <a:pt x="257517" y="1018730"/>
                  </a:lnTo>
                  <a:lnTo>
                    <a:pt x="257517" y="1021118"/>
                  </a:lnTo>
                  <a:lnTo>
                    <a:pt x="256857" y="1021118"/>
                  </a:lnTo>
                  <a:lnTo>
                    <a:pt x="256667" y="1021118"/>
                  </a:lnTo>
                  <a:lnTo>
                    <a:pt x="256527" y="1021118"/>
                  </a:lnTo>
                  <a:lnTo>
                    <a:pt x="256946" y="1020876"/>
                  </a:lnTo>
                  <a:lnTo>
                    <a:pt x="257517" y="1021118"/>
                  </a:lnTo>
                  <a:lnTo>
                    <a:pt x="257517" y="1018730"/>
                  </a:lnTo>
                  <a:lnTo>
                    <a:pt x="257517" y="1018451"/>
                  </a:lnTo>
                  <a:lnTo>
                    <a:pt x="255447" y="1018705"/>
                  </a:lnTo>
                  <a:lnTo>
                    <a:pt x="255244" y="1018324"/>
                  </a:lnTo>
                  <a:lnTo>
                    <a:pt x="255206" y="1018705"/>
                  </a:lnTo>
                  <a:lnTo>
                    <a:pt x="254520" y="1018705"/>
                  </a:lnTo>
                  <a:lnTo>
                    <a:pt x="254749" y="1018590"/>
                  </a:lnTo>
                  <a:lnTo>
                    <a:pt x="255206" y="1018705"/>
                  </a:lnTo>
                  <a:lnTo>
                    <a:pt x="255206" y="1018324"/>
                  </a:lnTo>
                  <a:lnTo>
                    <a:pt x="253860" y="1018324"/>
                  </a:lnTo>
                  <a:lnTo>
                    <a:pt x="253860" y="1019086"/>
                  </a:lnTo>
                  <a:lnTo>
                    <a:pt x="253415" y="1019086"/>
                  </a:lnTo>
                  <a:lnTo>
                    <a:pt x="253847" y="1017943"/>
                  </a:lnTo>
                  <a:lnTo>
                    <a:pt x="253949" y="1017689"/>
                  </a:lnTo>
                  <a:lnTo>
                    <a:pt x="253403" y="1017943"/>
                  </a:lnTo>
                  <a:lnTo>
                    <a:pt x="253085" y="1017943"/>
                  </a:lnTo>
                  <a:lnTo>
                    <a:pt x="252831" y="1017790"/>
                  </a:lnTo>
                  <a:lnTo>
                    <a:pt x="252831" y="1017943"/>
                  </a:lnTo>
                  <a:lnTo>
                    <a:pt x="252844" y="1018209"/>
                  </a:lnTo>
                  <a:lnTo>
                    <a:pt x="252818" y="1017943"/>
                  </a:lnTo>
                  <a:lnTo>
                    <a:pt x="252806" y="1017778"/>
                  </a:lnTo>
                  <a:lnTo>
                    <a:pt x="252298" y="1017435"/>
                  </a:lnTo>
                  <a:lnTo>
                    <a:pt x="251752" y="1017079"/>
                  </a:lnTo>
                  <a:lnTo>
                    <a:pt x="251752" y="1017943"/>
                  </a:lnTo>
                  <a:lnTo>
                    <a:pt x="251104" y="1017435"/>
                  </a:lnTo>
                  <a:lnTo>
                    <a:pt x="251650" y="1017435"/>
                  </a:lnTo>
                  <a:lnTo>
                    <a:pt x="251752" y="1017943"/>
                  </a:lnTo>
                  <a:lnTo>
                    <a:pt x="251752" y="1017079"/>
                  </a:lnTo>
                  <a:lnTo>
                    <a:pt x="251574" y="1017054"/>
                  </a:lnTo>
                  <a:lnTo>
                    <a:pt x="250571" y="1017054"/>
                  </a:lnTo>
                  <a:lnTo>
                    <a:pt x="250088" y="1016292"/>
                  </a:lnTo>
                  <a:lnTo>
                    <a:pt x="250532" y="1016292"/>
                  </a:lnTo>
                  <a:lnTo>
                    <a:pt x="248945" y="1015911"/>
                  </a:lnTo>
                  <a:lnTo>
                    <a:pt x="248945" y="1016292"/>
                  </a:lnTo>
                  <a:lnTo>
                    <a:pt x="248577" y="1016292"/>
                  </a:lnTo>
                  <a:lnTo>
                    <a:pt x="248500" y="1015911"/>
                  </a:lnTo>
                  <a:lnTo>
                    <a:pt x="248424" y="1015530"/>
                  </a:lnTo>
                  <a:lnTo>
                    <a:pt x="248183" y="1015530"/>
                  </a:lnTo>
                  <a:lnTo>
                    <a:pt x="247904" y="1016292"/>
                  </a:lnTo>
                  <a:lnTo>
                    <a:pt x="247700" y="1016292"/>
                  </a:lnTo>
                  <a:lnTo>
                    <a:pt x="246507" y="1015149"/>
                  </a:lnTo>
                  <a:lnTo>
                    <a:pt x="246113" y="1014768"/>
                  </a:lnTo>
                  <a:lnTo>
                    <a:pt x="245313" y="1014768"/>
                  </a:lnTo>
                  <a:lnTo>
                    <a:pt x="243306" y="1015149"/>
                  </a:lnTo>
                  <a:lnTo>
                    <a:pt x="243128" y="1014768"/>
                  </a:lnTo>
                  <a:lnTo>
                    <a:pt x="242519" y="1013498"/>
                  </a:lnTo>
                  <a:lnTo>
                    <a:pt x="242341" y="1013117"/>
                  </a:lnTo>
                  <a:lnTo>
                    <a:pt x="241808" y="1013117"/>
                  </a:lnTo>
                  <a:lnTo>
                    <a:pt x="241604" y="1013498"/>
                  </a:lnTo>
                  <a:lnTo>
                    <a:pt x="241198" y="1012736"/>
                  </a:lnTo>
                  <a:lnTo>
                    <a:pt x="241033" y="1012736"/>
                  </a:lnTo>
                  <a:lnTo>
                    <a:pt x="240703" y="1013117"/>
                  </a:lnTo>
                  <a:lnTo>
                    <a:pt x="240347" y="1012355"/>
                  </a:lnTo>
                  <a:lnTo>
                    <a:pt x="240398" y="1012101"/>
                  </a:lnTo>
                  <a:lnTo>
                    <a:pt x="239890" y="1012736"/>
                  </a:lnTo>
                  <a:lnTo>
                    <a:pt x="240220" y="1012736"/>
                  </a:lnTo>
                  <a:lnTo>
                    <a:pt x="239699" y="1013117"/>
                  </a:lnTo>
                  <a:lnTo>
                    <a:pt x="239483" y="1013117"/>
                  </a:lnTo>
                  <a:lnTo>
                    <a:pt x="239598" y="1013498"/>
                  </a:lnTo>
                  <a:lnTo>
                    <a:pt x="239623" y="1014768"/>
                  </a:lnTo>
                  <a:lnTo>
                    <a:pt x="239395" y="1015149"/>
                  </a:lnTo>
                  <a:lnTo>
                    <a:pt x="239522" y="1015149"/>
                  </a:lnTo>
                  <a:lnTo>
                    <a:pt x="240131" y="1014768"/>
                  </a:lnTo>
                  <a:lnTo>
                    <a:pt x="240068" y="1015149"/>
                  </a:lnTo>
                  <a:lnTo>
                    <a:pt x="239991" y="1015530"/>
                  </a:lnTo>
                  <a:lnTo>
                    <a:pt x="239928" y="1015911"/>
                  </a:lnTo>
                  <a:lnTo>
                    <a:pt x="239864" y="1016292"/>
                  </a:lnTo>
                  <a:lnTo>
                    <a:pt x="239788" y="1016673"/>
                  </a:lnTo>
                  <a:lnTo>
                    <a:pt x="239725" y="1017054"/>
                  </a:lnTo>
                  <a:lnTo>
                    <a:pt x="240703" y="1016342"/>
                  </a:lnTo>
                  <a:lnTo>
                    <a:pt x="240665" y="1016673"/>
                  </a:lnTo>
                  <a:lnTo>
                    <a:pt x="241185" y="1016317"/>
                  </a:lnTo>
                  <a:lnTo>
                    <a:pt x="241465" y="1016673"/>
                  </a:lnTo>
                  <a:lnTo>
                    <a:pt x="241211" y="1016673"/>
                  </a:lnTo>
                  <a:lnTo>
                    <a:pt x="242227" y="1017054"/>
                  </a:lnTo>
                  <a:lnTo>
                    <a:pt x="242519" y="1017054"/>
                  </a:lnTo>
                  <a:lnTo>
                    <a:pt x="242862" y="1017943"/>
                  </a:lnTo>
                  <a:lnTo>
                    <a:pt x="243001" y="1017943"/>
                  </a:lnTo>
                  <a:lnTo>
                    <a:pt x="243586" y="1018324"/>
                  </a:lnTo>
                  <a:lnTo>
                    <a:pt x="244195" y="1017689"/>
                  </a:lnTo>
                  <a:lnTo>
                    <a:pt x="244182" y="1017943"/>
                  </a:lnTo>
                  <a:lnTo>
                    <a:pt x="244170" y="1018209"/>
                  </a:lnTo>
                  <a:lnTo>
                    <a:pt x="244170" y="1018349"/>
                  </a:lnTo>
                  <a:lnTo>
                    <a:pt x="244170" y="1018705"/>
                  </a:lnTo>
                  <a:lnTo>
                    <a:pt x="244322" y="1018692"/>
                  </a:lnTo>
                  <a:lnTo>
                    <a:pt x="246011" y="1018463"/>
                  </a:lnTo>
                  <a:lnTo>
                    <a:pt x="245973" y="1018705"/>
                  </a:lnTo>
                  <a:lnTo>
                    <a:pt x="245910" y="1019086"/>
                  </a:lnTo>
                  <a:lnTo>
                    <a:pt x="246303" y="1019086"/>
                  </a:lnTo>
                  <a:lnTo>
                    <a:pt x="246303" y="1019467"/>
                  </a:lnTo>
                  <a:lnTo>
                    <a:pt x="246545" y="1019213"/>
                  </a:lnTo>
                  <a:lnTo>
                    <a:pt x="247040" y="1019467"/>
                  </a:lnTo>
                  <a:lnTo>
                    <a:pt x="246786" y="1019467"/>
                  </a:lnTo>
                  <a:lnTo>
                    <a:pt x="246735" y="1019848"/>
                  </a:lnTo>
                  <a:lnTo>
                    <a:pt x="246456" y="1019848"/>
                  </a:lnTo>
                  <a:lnTo>
                    <a:pt x="246278" y="1019848"/>
                  </a:lnTo>
                  <a:lnTo>
                    <a:pt x="245986" y="1019848"/>
                  </a:lnTo>
                  <a:lnTo>
                    <a:pt x="246468" y="1019911"/>
                  </a:lnTo>
                  <a:lnTo>
                    <a:pt x="246621" y="1020229"/>
                  </a:lnTo>
                  <a:lnTo>
                    <a:pt x="247446" y="1020229"/>
                  </a:lnTo>
                  <a:lnTo>
                    <a:pt x="247192" y="1019975"/>
                  </a:lnTo>
                  <a:lnTo>
                    <a:pt x="249643" y="1020229"/>
                  </a:lnTo>
                  <a:lnTo>
                    <a:pt x="248589" y="1020229"/>
                  </a:lnTo>
                  <a:lnTo>
                    <a:pt x="249123" y="1020610"/>
                  </a:lnTo>
                  <a:lnTo>
                    <a:pt x="250469" y="1020610"/>
                  </a:lnTo>
                  <a:lnTo>
                    <a:pt x="251879" y="1020229"/>
                  </a:lnTo>
                  <a:lnTo>
                    <a:pt x="251675" y="1020610"/>
                  </a:lnTo>
                  <a:lnTo>
                    <a:pt x="253542" y="1020610"/>
                  </a:lnTo>
                  <a:lnTo>
                    <a:pt x="252971" y="1021118"/>
                  </a:lnTo>
                  <a:lnTo>
                    <a:pt x="253555" y="1021499"/>
                  </a:lnTo>
                  <a:lnTo>
                    <a:pt x="254190" y="1021118"/>
                  </a:lnTo>
                  <a:lnTo>
                    <a:pt x="253961" y="1021270"/>
                  </a:lnTo>
                  <a:lnTo>
                    <a:pt x="254114" y="1021118"/>
                  </a:lnTo>
                  <a:lnTo>
                    <a:pt x="254533" y="1020724"/>
                  </a:lnTo>
                  <a:lnTo>
                    <a:pt x="254635" y="1021118"/>
                  </a:lnTo>
                  <a:lnTo>
                    <a:pt x="254965" y="1020610"/>
                  </a:lnTo>
                  <a:lnTo>
                    <a:pt x="255587" y="1020610"/>
                  </a:lnTo>
                  <a:lnTo>
                    <a:pt x="254698" y="1021118"/>
                  </a:lnTo>
                  <a:lnTo>
                    <a:pt x="255714" y="1021118"/>
                  </a:lnTo>
                  <a:lnTo>
                    <a:pt x="253746" y="1021613"/>
                  </a:lnTo>
                  <a:lnTo>
                    <a:pt x="254190" y="1021880"/>
                  </a:lnTo>
                  <a:lnTo>
                    <a:pt x="254558" y="1021880"/>
                  </a:lnTo>
                  <a:lnTo>
                    <a:pt x="256019" y="1021118"/>
                  </a:lnTo>
                  <a:lnTo>
                    <a:pt x="256247" y="1021118"/>
                  </a:lnTo>
                  <a:lnTo>
                    <a:pt x="256425" y="1021499"/>
                  </a:lnTo>
                  <a:lnTo>
                    <a:pt x="256133" y="1021765"/>
                  </a:lnTo>
                  <a:lnTo>
                    <a:pt x="256374" y="1021715"/>
                  </a:lnTo>
                  <a:lnTo>
                    <a:pt x="256451" y="1021562"/>
                  </a:lnTo>
                  <a:lnTo>
                    <a:pt x="256501" y="1021689"/>
                  </a:lnTo>
                  <a:lnTo>
                    <a:pt x="256603" y="1021880"/>
                  </a:lnTo>
                  <a:lnTo>
                    <a:pt x="256794" y="1021880"/>
                  </a:lnTo>
                  <a:lnTo>
                    <a:pt x="256971" y="1022261"/>
                  </a:lnTo>
                  <a:lnTo>
                    <a:pt x="257251" y="1021880"/>
                  </a:lnTo>
                  <a:lnTo>
                    <a:pt x="257517" y="1021511"/>
                  </a:lnTo>
                  <a:lnTo>
                    <a:pt x="257517" y="1021880"/>
                  </a:lnTo>
                  <a:lnTo>
                    <a:pt x="257517" y="1022261"/>
                  </a:lnTo>
                  <a:lnTo>
                    <a:pt x="256971" y="1022261"/>
                  </a:lnTo>
                  <a:lnTo>
                    <a:pt x="256705" y="1022261"/>
                  </a:lnTo>
                  <a:lnTo>
                    <a:pt x="258686" y="1022565"/>
                  </a:lnTo>
                  <a:lnTo>
                    <a:pt x="258813" y="1022400"/>
                  </a:lnTo>
                  <a:lnTo>
                    <a:pt x="258940" y="1022604"/>
                  </a:lnTo>
                  <a:lnTo>
                    <a:pt x="259219" y="1022642"/>
                  </a:lnTo>
                  <a:lnTo>
                    <a:pt x="259359" y="1022261"/>
                  </a:lnTo>
                  <a:lnTo>
                    <a:pt x="259588" y="1021880"/>
                  </a:lnTo>
                  <a:lnTo>
                    <a:pt x="260477" y="1021880"/>
                  </a:lnTo>
                  <a:lnTo>
                    <a:pt x="260197" y="1022261"/>
                  </a:lnTo>
                  <a:lnTo>
                    <a:pt x="260324" y="1022261"/>
                  </a:lnTo>
                  <a:lnTo>
                    <a:pt x="260718" y="1022261"/>
                  </a:lnTo>
                  <a:lnTo>
                    <a:pt x="260718" y="1023404"/>
                  </a:lnTo>
                  <a:lnTo>
                    <a:pt x="261251" y="1022769"/>
                  </a:lnTo>
                  <a:lnTo>
                    <a:pt x="261226" y="1023023"/>
                  </a:lnTo>
                  <a:lnTo>
                    <a:pt x="261467" y="1023023"/>
                  </a:lnTo>
                  <a:lnTo>
                    <a:pt x="261632" y="1023023"/>
                  </a:lnTo>
                  <a:lnTo>
                    <a:pt x="261747" y="1023150"/>
                  </a:lnTo>
                  <a:lnTo>
                    <a:pt x="261874" y="1023023"/>
                  </a:lnTo>
                  <a:lnTo>
                    <a:pt x="262039" y="1023023"/>
                  </a:lnTo>
                  <a:lnTo>
                    <a:pt x="262826" y="1022642"/>
                  </a:lnTo>
                  <a:lnTo>
                    <a:pt x="263055" y="1022642"/>
                  </a:lnTo>
                  <a:lnTo>
                    <a:pt x="262940" y="1023023"/>
                  </a:lnTo>
                  <a:lnTo>
                    <a:pt x="262826" y="1023404"/>
                  </a:lnTo>
                  <a:lnTo>
                    <a:pt x="262724" y="1023785"/>
                  </a:lnTo>
                  <a:lnTo>
                    <a:pt x="261950" y="1023785"/>
                  </a:lnTo>
                  <a:lnTo>
                    <a:pt x="262064" y="1024166"/>
                  </a:lnTo>
                  <a:lnTo>
                    <a:pt x="262750" y="1023785"/>
                  </a:lnTo>
                  <a:lnTo>
                    <a:pt x="263880" y="1023785"/>
                  </a:lnTo>
                  <a:lnTo>
                    <a:pt x="264426" y="1023404"/>
                  </a:lnTo>
                  <a:lnTo>
                    <a:pt x="264579" y="1023785"/>
                  </a:lnTo>
                  <a:lnTo>
                    <a:pt x="264718" y="1023785"/>
                  </a:lnTo>
                  <a:lnTo>
                    <a:pt x="264795" y="1023404"/>
                  </a:lnTo>
                  <a:lnTo>
                    <a:pt x="264858" y="1023023"/>
                  </a:lnTo>
                  <a:lnTo>
                    <a:pt x="265201" y="1023023"/>
                  </a:lnTo>
                  <a:lnTo>
                    <a:pt x="265176" y="1023404"/>
                  </a:lnTo>
                  <a:lnTo>
                    <a:pt x="264858" y="1023404"/>
                  </a:lnTo>
                  <a:lnTo>
                    <a:pt x="265760" y="1023785"/>
                  </a:lnTo>
                  <a:lnTo>
                    <a:pt x="266001" y="1023785"/>
                  </a:lnTo>
                  <a:lnTo>
                    <a:pt x="265671" y="1023023"/>
                  </a:lnTo>
                  <a:lnTo>
                    <a:pt x="265506" y="1022642"/>
                  </a:lnTo>
                  <a:lnTo>
                    <a:pt x="265722" y="1022642"/>
                  </a:lnTo>
                  <a:lnTo>
                    <a:pt x="266534" y="1023023"/>
                  </a:lnTo>
                  <a:lnTo>
                    <a:pt x="266192" y="1023023"/>
                  </a:lnTo>
                  <a:lnTo>
                    <a:pt x="265963" y="1023404"/>
                  </a:lnTo>
                  <a:lnTo>
                    <a:pt x="266344" y="1023404"/>
                  </a:lnTo>
                  <a:lnTo>
                    <a:pt x="266458" y="1023785"/>
                  </a:lnTo>
                  <a:lnTo>
                    <a:pt x="266700" y="1023531"/>
                  </a:lnTo>
                  <a:lnTo>
                    <a:pt x="267030" y="1023785"/>
                  </a:lnTo>
                  <a:lnTo>
                    <a:pt x="267271" y="1023785"/>
                  </a:lnTo>
                  <a:lnTo>
                    <a:pt x="267398" y="1023023"/>
                  </a:lnTo>
                  <a:lnTo>
                    <a:pt x="267804" y="1023023"/>
                  </a:lnTo>
                  <a:lnTo>
                    <a:pt x="268236" y="1023404"/>
                  </a:lnTo>
                  <a:lnTo>
                    <a:pt x="268033" y="1023785"/>
                  </a:lnTo>
                  <a:lnTo>
                    <a:pt x="267335" y="1023785"/>
                  </a:lnTo>
                  <a:lnTo>
                    <a:pt x="267703" y="1024293"/>
                  </a:lnTo>
                  <a:lnTo>
                    <a:pt x="268224" y="1024293"/>
                  </a:lnTo>
                  <a:lnTo>
                    <a:pt x="268998" y="1023404"/>
                  </a:lnTo>
                  <a:lnTo>
                    <a:pt x="269189" y="1023785"/>
                  </a:lnTo>
                  <a:lnTo>
                    <a:pt x="269367" y="1023404"/>
                  </a:lnTo>
                  <a:lnTo>
                    <a:pt x="269557" y="1023404"/>
                  </a:lnTo>
                  <a:lnTo>
                    <a:pt x="269506" y="1024293"/>
                  </a:lnTo>
                  <a:lnTo>
                    <a:pt x="269709" y="1024293"/>
                  </a:lnTo>
                  <a:lnTo>
                    <a:pt x="270129" y="1024293"/>
                  </a:lnTo>
                  <a:lnTo>
                    <a:pt x="271132" y="1024293"/>
                  </a:lnTo>
                  <a:lnTo>
                    <a:pt x="271462" y="1023785"/>
                  </a:lnTo>
                  <a:lnTo>
                    <a:pt x="272592" y="1023785"/>
                  </a:lnTo>
                  <a:lnTo>
                    <a:pt x="273113" y="1024293"/>
                  </a:lnTo>
                  <a:lnTo>
                    <a:pt x="273367" y="1024293"/>
                  </a:lnTo>
                  <a:lnTo>
                    <a:pt x="273862" y="1023785"/>
                  </a:lnTo>
                  <a:lnTo>
                    <a:pt x="273405" y="1023785"/>
                  </a:lnTo>
                  <a:lnTo>
                    <a:pt x="274269" y="1023404"/>
                  </a:lnTo>
                  <a:lnTo>
                    <a:pt x="275120" y="1023023"/>
                  </a:lnTo>
                  <a:lnTo>
                    <a:pt x="274993" y="1023404"/>
                  </a:lnTo>
                  <a:lnTo>
                    <a:pt x="274878" y="1023785"/>
                  </a:lnTo>
                  <a:lnTo>
                    <a:pt x="275297" y="1023785"/>
                  </a:lnTo>
                  <a:lnTo>
                    <a:pt x="275704" y="1023023"/>
                  </a:lnTo>
                  <a:lnTo>
                    <a:pt x="275932" y="1023023"/>
                  </a:lnTo>
                  <a:lnTo>
                    <a:pt x="276415" y="1023404"/>
                  </a:lnTo>
                  <a:lnTo>
                    <a:pt x="275920" y="1023404"/>
                  </a:lnTo>
                  <a:lnTo>
                    <a:pt x="275920" y="1023531"/>
                  </a:lnTo>
                  <a:lnTo>
                    <a:pt x="275996" y="1024293"/>
                  </a:lnTo>
                  <a:lnTo>
                    <a:pt x="275437" y="1024293"/>
                  </a:lnTo>
                  <a:lnTo>
                    <a:pt x="275704" y="1024470"/>
                  </a:lnTo>
                  <a:lnTo>
                    <a:pt x="275158" y="1024293"/>
                  </a:lnTo>
                  <a:lnTo>
                    <a:pt x="275882" y="1024674"/>
                  </a:lnTo>
                  <a:lnTo>
                    <a:pt x="276047" y="1024928"/>
                  </a:lnTo>
                  <a:lnTo>
                    <a:pt x="276085" y="1024674"/>
                  </a:lnTo>
                  <a:lnTo>
                    <a:pt x="276377" y="1024674"/>
                  </a:lnTo>
                  <a:lnTo>
                    <a:pt x="276098" y="1024597"/>
                  </a:lnTo>
                  <a:lnTo>
                    <a:pt x="276148" y="1024293"/>
                  </a:lnTo>
                  <a:lnTo>
                    <a:pt x="276428" y="1023886"/>
                  </a:lnTo>
                  <a:lnTo>
                    <a:pt x="277266" y="1024293"/>
                  </a:lnTo>
                  <a:lnTo>
                    <a:pt x="277710" y="1024559"/>
                  </a:lnTo>
                  <a:lnTo>
                    <a:pt x="277685" y="1024293"/>
                  </a:lnTo>
                  <a:lnTo>
                    <a:pt x="277634" y="1023785"/>
                  </a:lnTo>
                  <a:lnTo>
                    <a:pt x="277583" y="1023442"/>
                  </a:lnTo>
                  <a:lnTo>
                    <a:pt x="278041" y="1023785"/>
                  </a:lnTo>
                  <a:lnTo>
                    <a:pt x="278307" y="1023785"/>
                  </a:lnTo>
                  <a:lnTo>
                    <a:pt x="278206" y="1023404"/>
                  </a:lnTo>
                  <a:lnTo>
                    <a:pt x="278117" y="1023023"/>
                  </a:lnTo>
                  <a:lnTo>
                    <a:pt x="278028" y="1022642"/>
                  </a:lnTo>
                  <a:lnTo>
                    <a:pt x="277952" y="1022388"/>
                  </a:lnTo>
                  <a:lnTo>
                    <a:pt x="279755" y="1022629"/>
                  </a:lnTo>
                  <a:lnTo>
                    <a:pt x="280403" y="1022261"/>
                  </a:lnTo>
                  <a:lnTo>
                    <a:pt x="280606" y="1021880"/>
                  </a:lnTo>
                  <a:lnTo>
                    <a:pt x="280987" y="1022019"/>
                  </a:lnTo>
                  <a:lnTo>
                    <a:pt x="281101" y="1022261"/>
                  </a:lnTo>
                  <a:lnTo>
                    <a:pt x="281203" y="1022121"/>
                  </a:lnTo>
                  <a:lnTo>
                    <a:pt x="281520" y="1022261"/>
                  </a:lnTo>
                  <a:lnTo>
                    <a:pt x="281533" y="1021930"/>
                  </a:lnTo>
                  <a:lnTo>
                    <a:pt x="282181" y="1022261"/>
                  </a:lnTo>
                  <a:lnTo>
                    <a:pt x="282448" y="1022261"/>
                  </a:lnTo>
                  <a:lnTo>
                    <a:pt x="282651" y="1021880"/>
                  </a:lnTo>
                  <a:lnTo>
                    <a:pt x="282790" y="1022261"/>
                  </a:lnTo>
                  <a:lnTo>
                    <a:pt x="283362" y="1022019"/>
                  </a:lnTo>
                  <a:lnTo>
                    <a:pt x="283413" y="1022261"/>
                  </a:lnTo>
                  <a:lnTo>
                    <a:pt x="283489" y="1022642"/>
                  </a:lnTo>
                  <a:lnTo>
                    <a:pt x="283972" y="1022261"/>
                  </a:lnTo>
                  <a:lnTo>
                    <a:pt x="283806" y="1022261"/>
                  </a:lnTo>
                  <a:lnTo>
                    <a:pt x="283806" y="1021880"/>
                  </a:lnTo>
                  <a:lnTo>
                    <a:pt x="283972" y="1021880"/>
                  </a:lnTo>
                  <a:lnTo>
                    <a:pt x="284314" y="1021880"/>
                  </a:lnTo>
                  <a:lnTo>
                    <a:pt x="285038" y="1021880"/>
                  </a:lnTo>
                  <a:lnTo>
                    <a:pt x="285229" y="1021626"/>
                  </a:lnTo>
                  <a:lnTo>
                    <a:pt x="285635" y="1021118"/>
                  </a:lnTo>
                  <a:lnTo>
                    <a:pt x="286131" y="1020610"/>
                  </a:lnTo>
                  <a:lnTo>
                    <a:pt x="286600" y="1020610"/>
                  </a:lnTo>
                  <a:lnTo>
                    <a:pt x="286740" y="1020610"/>
                  </a:lnTo>
                  <a:lnTo>
                    <a:pt x="286372" y="1020229"/>
                  </a:lnTo>
                  <a:lnTo>
                    <a:pt x="286854" y="1019848"/>
                  </a:lnTo>
                  <a:lnTo>
                    <a:pt x="286677" y="1019848"/>
                  </a:lnTo>
                  <a:lnTo>
                    <a:pt x="286613" y="1019467"/>
                  </a:lnTo>
                  <a:lnTo>
                    <a:pt x="286562" y="1019213"/>
                  </a:lnTo>
                  <a:lnTo>
                    <a:pt x="287870" y="1020610"/>
                  </a:lnTo>
                  <a:lnTo>
                    <a:pt x="287985" y="1020229"/>
                  </a:lnTo>
                  <a:lnTo>
                    <a:pt x="288086" y="1019848"/>
                  </a:lnTo>
                  <a:lnTo>
                    <a:pt x="288328" y="1020229"/>
                  </a:lnTo>
                  <a:lnTo>
                    <a:pt x="288582" y="1019848"/>
                  </a:lnTo>
                  <a:lnTo>
                    <a:pt x="288861" y="1019467"/>
                  </a:lnTo>
                  <a:lnTo>
                    <a:pt x="289001" y="1019086"/>
                  </a:lnTo>
                  <a:lnTo>
                    <a:pt x="289128" y="1018857"/>
                  </a:lnTo>
                  <a:lnTo>
                    <a:pt x="289750" y="1019086"/>
                  </a:lnTo>
                  <a:lnTo>
                    <a:pt x="289217" y="1018705"/>
                  </a:lnTo>
                  <a:lnTo>
                    <a:pt x="289483" y="1017943"/>
                  </a:lnTo>
                  <a:lnTo>
                    <a:pt x="289585" y="1017651"/>
                  </a:lnTo>
                  <a:lnTo>
                    <a:pt x="289661" y="1017435"/>
                  </a:lnTo>
                  <a:lnTo>
                    <a:pt x="289623" y="1017219"/>
                  </a:lnTo>
                  <a:lnTo>
                    <a:pt x="289560" y="1017358"/>
                  </a:lnTo>
                  <a:lnTo>
                    <a:pt x="289255" y="1017054"/>
                  </a:lnTo>
                  <a:lnTo>
                    <a:pt x="289496" y="1016673"/>
                  </a:lnTo>
                  <a:lnTo>
                    <a:pt x="289687" y="1016393"/>
                  </a:lnTo>
                  <a:lnTo>
                    <a:pt x="289788" y="1016673"/>
                  </a:lnTo>
                  <a:lnTo>
                    <a:pt x="289826" y="1017054"/>
                  </a:lnTo>
                  <a:lnTo>
                    <a:pt x="290195" y="1017054"/>
                  </a:lnTo>
                  <a:lnTo>
                    <a:pt x="290195" y="1017828"/>
                  </a:lnTo>
                  <a:lnTo>
                    <a:pt x="289826" y="1017435"/>
                  </a:lnTo>
                  <a:lnTo>
                    <a:pt x="289826" y="1017943"/>
                  </a:lnTo>
                  <a:lnTo>
                    <a:pt x="289826" y="1018324"/>
                  </a:lnTo>
                  <a:lnTo>
                    <a:pt x="290029" y="1018705"/>
                  </a:lnTo>
                  <a:lnTo>
                    <a:pt x="290195" y="1018705"/>
                  </a:lnTo>
                  <a:lnTo>
                    <a:pt x="290271" y="1018451"/>
                  </a:lnTo>
                  <a:lnTo>
                    <a:pt x="290436" y="1018705"/>
                  </a:lnTo>
                  <a:lnTo>
                    <a:pt x="291617" y="1018705"/>
                  </a:lnTo>
                  <a:lnTo>
                    <a:pt x="291731" y="1018324"/>
                  </a:lnTo>
                  <a:lnTo>
                    <a:pt x="291858" y="1017943"/>
                  </a:lnTo>
                  <a:lnTo>
                    <a:pt x="291922" y="1017054"/>
                  </a:lnTo>
                  <a:lnTo>
                    <a:pt x="292061" y="1016673"/>
                  </a:lnTo>
                  <a:lnTo>
                    <a:pt x="292430" y="1016292"/>
                  </a:lnTo>
                  <a:lnTo>
                    <a:pt x="292671" y="1016038"/>
                  </a:lnTo>
                  <a:lnTo>
                    <a:pt x="292671" y="1016673"/>
                  </a:lnTo>
                  <a:lnTo>
                    <a:pt x="293154" y="1017054"/>
                  </a:lnTo>
                  <a:lnTo>
                    <a:pt x="293941" y="1017054"/>
                  </a:lnTo>
                  <a:lnTo>
                    <a:pt x="294144" y="1016673"/>
                  </a:lnTo>
                  <a:lnTo>
                    <a:pt x="294386" y="1016673"/>
                  </a:lnTo>
                  <a:lnTo>
                    <a:pt x="294055" y="1015911"/>
                  </a:lnTo>
                  <a:lnTo>
                    <a:pt x="294513" y="1016292"/>
                  </a:lnTo>
                  <a:lnTo>
                    <a:pt x="294690" y="1016292"/>
                  </a:lnTo>
                  <a:lnTo>
                    <a:pt x="294767" y="1015911"/>
                  </a:lnTo>
                  <a:lnTo>
                    <a:pt x="295427" y="1015911"/>
                  </a:lnTo>
                  <a:lnTo>
                    <a:pt x="295427" y="1016292"/>
                  </a:lnTo>
                  <a:lnTo>
                    <a:pt x="295884" y="1016292"/>
                  </a:lnTo>
                  <a:lnTo>
                    <a:pt x="296468" y="1015911"/>
                  </a:lnTo>
                  <a:lnTo>
                    <a:pt x="297637" y="1015149"/>
                  </a:lnTo>
                  <a:lnTo>
                    <a:pt x="297459" y="1015149"/>
                  </a:lnTo>
                  <a:lnTo>
                    <a:pt x="297332" y="1015149"/>
                  </a:lnTo>
                  <a:lnTo>
                    <a:pt x="297192" y="1014831"/>
                  </a:lnTo>
                  <a:lnTo>
                    <a:pt x="297459" y="1015149"/>
                  </a:lnTo>
                  <a:lnTo>
                    <a:pt x="297357" y="1014260"/>
                  </a:lnTo>
                  <a:lnTo>
                    <a:pt x="297281" y="1013498"/>
                  </a:lnTo>
                  <a:lnTo>
                    <a:pt x="297243" y="1013117"/>
                  </a:lnTo>
                  <a:lnTo>
                    <a:pt x="297205" y="1012736"/>
                  </a:lnTo>
                  <a:lnTo>
                    <a:pt x="297459" y="1013117"/>
                  </a:lnTo>
                  <a:lnTo>
                    <a:pt x="298246" y="1013879"/>
                  </a:lnTo>
                  <a:lnTo>
                    <a:pt x="299212" y="1014260"/>
                  </a:lnTo>
                  <a:lnTo>
                    <a:pt x="298881" y="1014006"/>
                  </a:lnTo>
                  <a:lnTo>
                    <a:pt x="299453" y="1014183"/>
                  </a:lnTo>
                  <a:lnTo>
                    <a:pt x="299351" y="1013879"/>
                  </a:lnTo>
                  <a:lnTo>
                    <a:pt x="299046" y="1013117"/>
                  </a:lnTo>
                  <a:lnTo>
                    <a:pt x="299339" y="1013117"/>
                  </a:lnTo>
                  <a:lnTo>
                    <a:pt x="299593" y="1013498"/>
                  </a:lnTo>
                  <a:lnTo>
                    <a:pt x="299935" y="1013879"/>
                  </a:lnTo>
                  <a:lnTo>
                    <a:pt x="299885" y="1013193"/>
                  </a:lnTo>
                  <a:lnTo>
                    <a:pt x="300215" y="1013498"/>
                  </a:lnTo>
                  <a:lnTo>
                    <a:pt x="300024" y="1013498"/>
                  </a:lnTo>
                  <a:lnTo>
                    <a:pt x="300875" y="1013879"/>
                  </a:lnTo>
                  <a:lnTo>
                    <a:pt x="300266" y="1013498"/>
                  </a:lnTo>
                  <a:lnTo>
                    <a:pt x="301205" y="1013498"/>
                  </a:lnTo>
                  <a:lnTo>
                    <a:pt x="301320" y="1013117"/>
                  </a:lnTo>
                  <a:lnTo>
                    <a:pt x="301739" y="1013117"/>
                  </a:lnTo>
                  <a:lnTo>
                    <a:pt x="301485" y="1012736"/>
                  </a:lnTo>
                  <a:lnTo>
                    <a:pt x="301053" y="1012101"/>
                  </a:lnTo>
                  <a:lnTo>
                    <a:pt x="300723" y="1011593"/>
                  </a:lnTo>
                  <a:lnTo>
                    <a:pt x="300545" y="1011339"/>
                  </a:lnTo>
                  <a:lnTo>
                    <a:pt x="300850" y="1011339"/>
                  </a:lnTo>
                  <a:lnTo>
                    <a:pt x="301282" y="1011085"/>
                  </a:lnTo>
                  <a:lnTo>
                    <a:pt x="301371" y="1011339"/>
                  </a:lnTo>
                  <a:lnTo>
                    <a:pt x="301929" y="1012355"/>
                  </a:lnTo>
                  <a:lnTo>
                    <a:pt x="302742" y="1012101"/>
                  </a:lnTo>
                  <a:lnTo>
                    <a:pt x="302298" y="1012101"/>
                  </a:lnTo>
                  <a:lnTo>
                    <a:pt x="301942" y="1011085"/>
                  </a:lnTo>
                  <a:lnTo>
                    <a:pt x="301840" y="1010831"/>
                  </a:lnTo>
                  <a:lnTo>
                    <a:pt x="301752" y="1010577"/>
                  </a:lnTo>
                  <a:lnTo>
                    <a:pt x="301650" y="1010323"/>
                  </a:lnTo>
                  <a:lnTo>
                    <a:pt x="301599" y="1010196"/>
                  </a:lnTo>
                  <a:lnTo>
                    <a:pt x="301510" y="1009942"/>
                  </a:lnTo>
                  <a:lnTo>
                    <a:pt x="301371" y="1009561"/>
                  </a:lnTo>
                  <a:lnTo>
                    <a:pt x="301485" y="1009180"/>
                  </a:lnTo>
                  <a:lnTo>
                    <a:pt x="301612" y="1008799"/>
                  </a:lnTo>
                  <a:lnTo>
                    <a:pt x="302094" y="1009180"/>
                  </a:lnTo>
                  <a:lnTo>
                    <a:pt x="302018" y="1008799"/>
                  </a:lnTo>
                  <a:lnTo>
                    <a:pt x="302133" y="1008418"/>
                  </a:lnTo>
                  <a:lnTo>
                    <a:pt x="302260" y="1008799"/>
                  </a:lnTo>
                  <a:lnTo>
                    <a:pt x="302387" y="1009180"/>
                  </a:lnTo>
                  <a:lnTo>
                    <a:pt x="302463" y="1009561"/>
                  </a:lnTo>
                  <a:lnTo>
                    <a:pt x="302577" y="1010196"/>
                  </a:lnTo>
                  <a:lnTo>
                    <a:pt x="302691" y="1010831"/>
                  </a:lnTo>
                  <a:lnTo>
                    <a:pt x="302793" y="1012101"/>
                  </a:lnTo>
                  <a:lnTo>
                    <a:pt x="303250" y="1012101"/>
                  </a:lnTo>
                  <a:lnTo>
                    <a:pt x="303199" y="1012355"/>
                  </a:lnTo>
                  <a:lnTo>
                    <a:pt x="303441" y="1012101"/>
                  </a:lnTo>
                  <a:lnTo>
                    <a:pt x="303758" y="1012355"/>
                  </a:lnTo>
                  <a:lnTo>
                    <a:pt x="303517" y="1012736"/>
                  </a:lnTo>
                  <a:lnTo>
                    <a:pt x="304419" y="1012355"/>
                  </a:lnTo>
                  <a:lnTo>
                    <a:pt x="304190" y="1012101"/>
                  </a:lnTo>
                  <a:lnTo>
                    <a:pt x="303758" y="1012101"/>
                  </a:lnTo>
                  <a:lnTo>
                    <a:pt x="303618" y="1012101"/>
                  </a:lnTo>
                  <a:lnTo>
                    <a:pt x="303758" y="1012101"/>
                  </a:lnTo>
                  <a:lnTo>
                    <a:pt x="303809" y="1011961"/>
                  </a:lnTo>
                  <a:lnTo>
                    <a:pt x="304317" y="1011593"/>
                  </a:lnTo>
                  <a:lnTo>
                    <a:pt x="304660" y="1011339"/>
                  </a:lnTo>
                  <a:lnTo>
                    <a:pt x="304253" y="1010831"/>
                  </a:lnTo>
                  <a:lnTo>
                    <a:pt x="304152" y="1011085"/>
                  </a:lnTo>
                  <a:lnTo>
                    <a:pt x="304050" y="1011339"/>
                  </a:lnTo>
                  <a:lnTo>
                    <a:pt x="303961" y="1011593"/>
                  </a:lnTo>
                  <a:lnTo>
                    <a:pt x="303314" y="1011593"/>
                  </a:lnTo>
                  <a:lnTo>
                    <a:pt x="303250" y="1011085"/>
                  </a:lnTo>
                  <a:lnTo>
                    <a:pt x="303149" y="1010196"/>
                  </a:lnTo>
                  <a:lnTo>
                    <a:pt x="303555" y="1009942"/>
                  </a:lnTo>
                  <a:lnTo>
                    <a:pt x="304088" y="1009942"/>
                  </a:lnTo>
                  <a:lnTo>
                    <a:pt x="304215" y="1010323"/>
                  </a:lnTo>
                  <a:lnTo>
                    <a:pt x="304292" y="1010577"/>
                  </a:lnTo>
                  <a:lnTo>
                    <a:pt x="304457" y="1010831"/>
                  </a:lnTo>
                  <a:lnTo>
                    <a:pt x="304812" y="1010196"/>
                  </a:lnTo>
                  <a:lnTo>
                    <a:pt x="304977" y="1010323"/>
                  </a:lnTo>
                  <a:lnTo>
                    <a:pt x="304977" y="1010831"/>
                  </a:lnTo>
                  <a:lnTo>
                    <a:pt x="305473" y="1010831"/>
                  </a:lnTo>
                  <a:lnTo>
                    <a:pt x="305346" y="1010577"/>
                  </a:lnTo>
                  <a:lnTo>
                    <a:pt x="305231" y="1010323"/>
                  </a:lnTo>
                  <a:lnTo>
                    <a:pt x="305181" y="1010196"/>
                  </a:lnTo>
                  <a:lnTo>
                    <a:pt x="305054" y="1009942"/>
                  </a:lnTo>
                  <a:lnTo>
                    <a:pt x="304927" y="1009688"/>
                  </a:lnTo>
                  <a:lnTo>
                    <a:pt x="306349" y="1009878"/>
                  </a:lnTo>
                  <a:lnTo>
                    <a:pt x="305752" y="1009561"/>
                  </a:lnTo>
                  <a:lnTo>
                    <a:pt x="304761" y="1008418"/>
                  </a:lnTo>
                  <a:lnTo>
                    <a:pt x="304253" y="1007910"/>
                  </a:lnTo>
                  <a:lnTo>
                    <a:pt x="304114" y="1007529"/>
                  </a:lnTo>
                  <a:lnTo>
                    <a:pt x="303961" y="1007148"/>
                  </a:lnTo>
                  <a:lnTo>
                    <a:pt x="305104" y="1007148"/>
                  </a:lnTo>
                  <a:lnTo>
                    <a:pt x="305714" y="1007529"/>
                  </a:lnTo>
                  <a:lnTo>
                    <a:pt x="306120" y="1007529"/>
                  </a:lnTo>
                  <a:lnTo>
                    <a:pt x="306158" y="1008799"/>
                  </a:lnTo>
                  <a:lnTo>
                    <a:pt x="306641" y="1009053"/>
                  </a:lnTo>
                  <a:lnTo>
                    <a:pt x="306527" y="1008799"/>
                  </a:lnTo>
                  <a:lnTo>
                    <a:pt x="306463" y="1008418"/>
                  </a:lnTo>
                  <a:lnTo>
                    <a:pt x="306730" y="1008418"/>
                  </a:lnTo>
                  <a:lnTo>
                    <a:pt x="306793" y="1008799"/>
                  </a:lnTo>
                  <a:lnTo>
                    <a:pt x="307136" y="1008799"/>
                  </a:lnTo>
                  <a:lnTo>
                    <a:pt x="306895" y="1008418"/>
                  </a:lnTo>
                  <a:lnTo>
                    <a:pt x="306565" y="1007910"/>
                  </a:lnTo>
                  <a:lnTo>
                    <a:pt x="306870" y="1007910"/>
                  </a:lnTo>
                  <a:lnTo>
                    <a:pt x="306959" y="1007668"/>
                  </a:lnTo>
                  <a:lnTo>
                    <a:pt x="307213" y="1007910"/>
                  </a:lnTo>
                  <a:lnTo>
                    <a:pt x="307505" y="1007529"/>
                  </a:lnTo>
                  <a:lnTo>
                    <a:pt x="306895" y="1007148"/>
                  </a:lnTo>
                  <a:lnTo>
                    <a:pt x="307060" y="1007148"/>
                  </a:lnTo>
                  <a:lnTo>
                    <a:pt x="306997" y="1005903"/>
                  </a:lnTo>
                  <a:lnTo>
                    <a:pt x="307251" y="1006005"/>
                  </a:lnTo>
                  <a:lnTo>
                    <a:pt x="307949" y="1005624"/>
                  </a:lnTo>
                  <a:lnTo>
                    <a:pt x="308432" y="1005624"/>
                  </a:lnTo>
                  <a:lnTo>
                    <a:pt x="309067" y="1004862"/>
                  </a:lnTo>
                  <a:lnTo>
                    <a:pt x="309245" y="1004862"/>
                  </a:lnTo>
                  <a:lnTo>
                    <a:pt x="308876" y="1004481"/>
                  </a:lnTo>
                  <a:lnTo>
                    <a:pt x="308825" y="1004227"/>
                  </a:lnTo>
                  <a:lnTo>
                    <a:pt x="308762" y="1003973"/>
                  </a:lnTo>
                  <a:lnTo>
                    <a:pt x="308673" y="1003592"/>
                  </a:lnTo>
                  <a:lnTo>
                    <a:pt x="308724" y="1003211"/>
                  </a:lnTo>
                  <a:lnTo>
                    <a:pt x="308838" y="1002830"/>
                  </a:lnTo>
                  <a:lnTo>
                    <a:pt x="308876" y="1002703"/>
                  </a:lnTo>
                  <a:lnTo>
                    <a:pt x="309118" y="1002195"/>
                  </a:lnTo>
                  <a:lnTo>
                    <a:pt x="309448" y="1002830"/>
                  </a:lnTo>
                  <a:lnTo>
                    <a:pt x="310299" y="1002068"/>
                  </a:lnTo>
                  <a:close/>
                </a:path>
                <a:path w="329564" h="1025525">
                  <a:moveTo>
                    <a:pt x="310349" y="1005624"/>
                  </a:moveTo>
                  <a:lnTo>
                    <a:pt x="310095" y="1005497"/>
                  </a:lnTo>
                  <a:lnTo>
                    <a:pt x="310197" y="1005624"/>
                  </a:lnTo>
                  <a:lnTo>
                    <a:pt x="310349" y="1005624"/>
                  </a:lnTo>
                  <a:close/>
                </a:path>
                <a:path w="329564" h="1025525">
                  <a:moveTo>
                    <a:pt x="310464" y="998651"/>
                  </a:moveTo>
                  <a:close/>
                </a:path>
                <a:path w="329564" h="1025525">
                  <a:moveTo>
                    <a:pt x="310870" y="1004176"/>
                  </a:moveTo>
                  <a:lnTo>
                    <a:pt x="310502" y="1004341"/>
                  </a:lnTo>
                  <a:lnTo>
                    <a:pt x="310591" y="1004506"/>
                  </a:lnTo>
                  <a:lnTo>
                    <a:pt x="310426" y="1005154"/>
                  </a:lnTo>
                  <a:lnTo>
                    <a:pt x="310794" y="1004709"/>
                  </a:lnTo>
                  <a:lnTo>
                    <a:pt x="310705" y="1004582"/>
                  </a:lnTo>
                  <a:lnTo>
                    <a:pt x="310870" y="1004176"/>
                  </a:lnTo>
                  <a:close/>
                </a:path>
                <a:path w="329564" h="1025525">
                  <a:moveTo>
                    <a:pt x="311277" y="1003655"/>
                  </a:moveTo>
                  <a:lnTo>
                    <a:pt x="311238" y="1003325"/>
                  </a:lnTo>
                  <a:lnTo>
                    <a:pt x="311111" y="1003325"/>
                  </a:lnTo>
                  <a:lnTo>
                    <a:pt x="310832" y="1003198"/>
                  </a:lnTo>
                  <a:lnTo>
                    <a:pt x="311277" y="1003655"/>
                  </a:lnTo>
                  <a:close/>
                </a:path>
                <a:path w="329564" h="1025525">
                  <a:moveTo>
                    <a:pt x="312026" y="997877"/>
                  </a:moveTo>
                  <a:lnTo>
                    <a:pt x="311924" y="997534"/>
                  </a:lnTo>
                  <a:lnTo>
                    <a:pt x="310794" y="997877"/>
                  </a:lnTo>
                  <a:lnTo>
                    <a:pt x="310959" y="997877"/>
                  </a:lnTo>
                  <a:lnTo>
                    <a:pt x="312026" y="997877"/>
                  </a:lnTo>
                  <a:close/>
                </a:path>
                <a:path w="329564" h="1025525">
                  <a:moveTo>
                    <a:pt x="312051" y="3048"/>
                  </a:moveTo>
                  <a:lnTo>
                    <a:pt x="310794" y="2692"/>
                  </a:lnTo>
                  <a:lnTo>
                    <a:pt x="310832" y="2895"/>
                  </a:lnTo>
                  <a:lnTo>
                    <a:pt x="311683" y="3136"/>
                  </a:lnTo>
                  <a:lnTo>
                    <a:pt x="312051" y="3048"/>
                  </a:lnTo>
                  <a:close/>
                </a:path>
                <a:path w="329564" h="1025525">
                  <a:moveTo>
                    <a:pt x="312216" y="996708"/>
                  </a:moveTo>
                  <a:lnTo>
                    <a:pt x="311886" y="996454"/>
                  </a:lnTo>
                  <a:lnTo>
                    <a:pt x="311975" y="996746"/>
                  </a:lnTo>
                  <a:lnTo>
                    <a:pt x="312216" y="996708"/>
                  </a:lnTo>
                  <a:close/>
                </a:path>
                <a:path w="329564" h="1025525">
                  <a:moveTo>
                    <a:pt x="312496" y="996988"/>
                  </a:moveTo>
                  <a:lnTo>
                    <a:pt x="311683" y="996988"/>
                  </a:lnTo>
                  <a:lnTo>
                    <a:pt x="311518" y="996988"/>
                  </a:lnTo>
                  <a:lnTo>
                    <a:pt x="312089" y="997242"/>
                  </a:lnTo>
                  <a:lnTo>
                    <a:pt x="312293" y="997242"/>
                  </a:lnTo>
                  <a:lnTo>
                    <a:pt x="312166" y="997191"/>
                  </a:lnTo>
                  <a:lnTo>
                    <a:pt x="312496" y="996988"/>
                  </a:lnTo>
                  <a:close/>
                </a:path>
                <a:path w="329564" h="1025525">
                  <a:moveTo>
                    <a:pt x="312585" y="1000036"/>
                  </a:moveTo>
                  <a:lnTo>
                    <a:pt x="312496" y="999832"/>
                  </a:lnTo>
                  <a:lnTo>
                    <a:pt x="312331" y="999998"/>
                  </a:lnTo>
                  <a:lnTo>
                    <a:pt x="312089" y="1000150"/>
                  </a:lnTo>
                  <a:lnTo>
                    <a:pt x="312216" y="1000239"/>
                  </a:lnTo>
                  <a:lnTo>
                    <a:pt x="312585" y="1000036"/>
                  </a:lnTo>
                  <a:close/>
                </a:path>
                <a:path w="329564" h="1025525">
                  <a:moveTo>
                    <a:pt x="312585" y="996099"/>
                  </a:moveTo>
                  <a:lnTo>
                    <a:pt x="312254" y="995768"/>
                  </a:lnTo>
                  <a:lnTo>
                    <a:pt x="312585" y="996416"/>
                  </a:lnTo>
                  <a:lnTo>
                    <a:pt x="312585" y="996099"/>
                  </a:lnTo>
                  <a:close/>
                </a:path>
                <a:path w="329564" h="1025525">
                  <a:moveTo>
                    <a:pt x="312864" y="996175"/>
                  </a:moveTo>
                  <a:close/>
                </a:path>
                <a:path w="329564" h="1025525">
                  <a:moveTo>
                    <a:pt x="313143" y="997762"/>
                  </a:moveTo>
                  <a:lnTo>
                    <a:pt x="312991" y="997597"/>
                  </a:lnTo>
                  <a:lnTo>
                    <a:pt x="313067" y="997839"/>
                  </a:lnTo>
                  <a:lnTo>
                    <a:pt x="313029" y="997966"/>
                  </a:lnTo>
                  <a:lnTo>
                    <a:pt x="313105" y="997839"/>
                  </a:lnTo>
                  <a:close/>
                </a:path>
                <a:path w="329564" h="1025525">
                  <a:moveTo>
                    <a:pt x="313270" y="999159"/>
                  </a:moveTo>
                  <a:lnTo>
                    <a:pt x="313080" y="998893"/>
                  </a:lnTo>
                  <a:lnTo>
                    <a:pt x="312699" y="998410"/>
                  </a:lnTo>
                  <a:lnTo>
                    <a:pt x="312864" y="998524"/>
                  </a:lnTo>
                  <a:lnTo>
                    <a:pt x="312902" y="998283"/>
                  </a:lnTo>
                  <a:lnTo>
                    <a:pt x="312991" y="998004"/>
                  </a:lnTo>
                  <a:lnTo>
                    <a:pt x="312534" y="997635"/>
                  </a:lnTo>
                  <a:lnTo>
                    <a:pt x="312534" y="998283"/>
                  </a:lnTo>
                  <a:lnTo>
                    <a:pt x="312661" y="998385"/>
                  </a:lnTo>
                  <a:lnTo>
                    <a:pt x="312534" y="998385"/>
                  </a:lnTo>
                  <a:lnTo>
                    <a:pt x="312115" y="998385"/>
                  </a:lnTo>
                  <a:lnTo>
                    <a:pt x="312089" y="998131"/>
                  </a:lnTo>
                  <a:lnTo>
                    <a:pt x="311810" y="998131"/>
                  </a:lnTo>
                  <a:lnTo>
                    <a:pt x="310972" y="997927"/>
                  </a:lnTo>
                  <a:lnTo>
                    <a:pt x="311073" y="998131"/>
                  </a:lnTo>
                  <a:lnTo>
                    <a:pt x="311200" y="998385"/>
                  </a:lnTo>
                  <a:lnTo>
                    <a:pt x="310388" y="998258"/>
                  </a:lnTo>
                  <a:lnTo>
                    <a:pt x="310794" y="998385"/>
                  </a:lnTo>
                  <a:lnTo>
                    <a:pt x="310464" y="998893"/>
                  </a:lnTo>
                  <a:lnTo>
                    <a:pt x="310883" y="998893"/>
                  </a:lnTo>
                  <a:lnTo>
                    <a:pt x="311162" y="999274"/>
                  </a:lnTo>
                  <a:lnTo>
                    <a:pt x="310908" y="999528"/>
                  </a:lnTo>
                  <a:lnTo>
                    <a:pt x="310832" y="1000036"/>
                  </a:lnTo>
                  <a:lnTo>
                    <a:pt x="310654" y="1000036"/>
                  </a:lnTo>
                  <a:lnTo>
                    <a:pt x="310730" y="999655"/>
                  </a:lnTo>
                  <a:lnTo>
                    <a:pt x="310438" y="999655"/>
                  </a:lnTo>
                  <a:lnTo>
                    <a:pt x="310515" y="1000036"/>
                  </a:lnTo>
                  <a:lnTo>
                    <a:pt x="310007" y="1000036"/>
                  </a:lnTo>
                  <a:lnTo>
                    <a:pt x="310146" y="999502"/>
                  </a:lnTo>
                  <a:lnTo>
                    <a:pt x="310299" y="999502"/>
                  </a:lnTo>
                  <a:lnTo>
                    <a:pt x="309778" y="999096"/>
                  </a:lnTo>
                  <a:lnTo>
                    <a:pt x="309943" y="999185"/>
                  </a:lnTo>
                  <a:lnTo>
                    <a:pt x="309651" y="998740"/>
                  </a:lnTo>
                  <a:lnTo>
                    <a:pt x="309943" y="1000036"/>
                  </a:lnTo>
                  <a:lnTo>
                    <a:pt x="309575" y="1000036"/>
                  </a:lnTo>
                  <a:lnTo>
                    <a:pt x="309626" y="999655"/>
                  </a:lnTo>
                  <a:lnTo>
                    <a:pt x="309295" y="1000036"/>
                  </a:lnTo>
                  <a:lnTo>
                    <a:pt x="308724" y="1000036"/>
                  </a:lnTo>
                  <a:lnTo>
                    <a:pt x="308724" y="1000417"/>
                  </a:lnTo>
                  <a:lnTo>
                    <a:pt x="308470" y="1000417"/>
                  </a:lnTo>
                  <a:lnTo>
                    <a:pt x="308597" y="1000798"/>
                  </a:lnTo>
                  <a:lnTo>
                    <a:pt x="308483" y="1001090"/>
                  </a:lnTo>
                  <a:lnTo>
                    <a:pt x="310667" y="1000925"/>
                  </a:lnTo>
                  <a:lnTo>
                    <a:pt x="310730" y="1001179"/>
                  </a:lnTo>
                  <a:lnTo>
                    <a:pt x="310832" y="1001560"/>
                  </a:lnTo>
                  <a:lnTo>
                    <a:pt x="311238" y="1001560"/>
                  </a:lnTo>
                  <a:lnTo>
                    <a:pt x="311111" y="1001941"/>
                  </a:lnTo>
                  <a:lnTo>
                    <a:pt x="311073" y="1002068"/>
                  </a:lnTo>
                  <a:lnTo>
                    <a:pt x="310730" y="1002068"/>
                  </a:lnTo>
                  <a:lnTo>
                    <a:pt x="310629" y="1002703"/>
                  </a:lnTo>
                  <a:lnTo>
                    <a:pt x="310388" y="1002703"/>
                  </a:lnTo>
                  <a:lnTo>
                    <a:pt x="310959" y="1002830"/>
                  </a:lnTo>
                  <a:lnTo>
                    <a:pt x="311023" y="1002703"/>
                  </a:lnTo>
                  <a:lnTo>
                    <a:pt x="311721" y="1001433"/>
                  </a:lnTo>
                  <a:lnTo>
                    <a:pt x="312318" y="1001179"/>
                  </a:lnTo>
                  <a:lnTo>
                    <a:pt x="312623" y="1001179"/>
                  </a:lnTo>
                  <a:lnTo>
                    <a:pt x="312585" y="1000417"/>
                  </a:lnTo>
                  <a:lnTo>
                    <a:pt x="311797" y="1000417"/>
                  </a:lnTo>
                  <a:lnTo>
                    <a:pt x="311988" y="1000036"/>
                  </a:lnTo>
                  <a:lnTo>
                    <a:pt x="311683" y="1000036"/>
                  </a:lnTo>
                  <a:lnTo>
                    <a:pt x="311569" y="998893"/>
                  </a:lnTo>
                  <a:lnTo>
                    <a:pt x="312051" y="998639"/>
                  </a:lnTo>
                  <a:lnTo>
                    <a:pt x="312407" y="998893"/>
                  </a:lnTo>
                  <a:lnTo>
                    <a:pt x="312051" y="998893"/>
                  </a:lnTo>
                  <a:lnTo>
                    <a:pt x="313270" y="999159"/>
                  </a:lnTo>
                  <a:close/>
                </a:path>
                <a:path w="329564" h="1025525">
                  <a:moveTo>
                    <a:pt x="313347" y="995527"/>
                  </a:moveTo>
                  <a:lnTo>
                    <a:pt x="313194" y="995603"/>
                  </a:lnTo>
                  <a:lnTo>
                    <a:pt x="312623" y="995603"/>
                  </a:lnTo>
                  <a:lnTo>
                    <a:pt x="312623" y="995934"/>
                  </a:lnTo>
                  <a:lnTo>
                    <a:pt x="312826" y="996137"/>
                  </a:lnTo>
                  <a:lnTo>
                    <a:pt x="313270" y="995603"/>
                  </a:lnTo>
                  <a:close/>
                </a:path>
                <a:path w="329564" h="1025525">
                  <a:moveTo>
                    <a:pt x="313512" y="999464"/>
                  </a:moveTo>
                  <a:lnTo>
                    <a:pt x="313347" y="999502"/>
                  </a:lnTo>
                  <a:lnTo>
                    <a:pt x="313143" y="999705"/>
                  </a:lnTo>
                  <a:lnTo>
                    <a:pt x="313512" y="999464"/>
                  </a:lnTo>
                  <a:close/>
                </a:path>
                <a:path w="329564" h="1025525">
                  <a:moveTo>
                    <a:pt x="313512" y="994829"/>
                  </a:moveTo>
                  <a:lnTo>
                    <a:pt x="313105" y="994829"/>
                  </a:lnTo>
                  <a:lnTo>
                    <a:pt x="313309" y="994918"/>
                  </a:lnTo>
                  <a:lnTo>
                    <a:pt x="313512" y="994829"/>
                  </a:lnTo>
                  <a:close/>
                </a:path>
                <a:path w="329564" h="1025525">
                  <a:moveTo>
                    <a:pt x="313639" y="993495"/>
                  </a:moveTo>
                  <a:lnTo>
                    <a:pt x="313474" y="993203"/>
                  </a:lnTo>
                  <a:lnTo>
                    <a:pt x="313105" y="993368"/>
                  </a:lnTo>
                  <a:lnTo>
                    <a:pt x="313029" y="993165"/>
                  </a:lnTo>
                  <a:lnTo>
                    <a:pt x="312940" y="993368"/>
                  </a:lnTo>
                  <a:lnTo>
                    <a:pt x="313067" y="993698"/>
                  </a:lnTo>
                  <a:lnTo>
                    <a:pt x="313143" y="993940"/>
                  </a:lnTo>
                  <a:lnTo>
                    <a:pt x="313143" y="993736"/>
                  </a:lnTo>
                  <a:lnTo>
                    <a:pt x="313309" y="993571"/>
                  </a:lnTo>
                  <a:lnTo>
                    <a:pt x="313639" y="993495"/>
                  </a:lnTo>
                  <a:close/>
                </a:path>
                <a:path w="329564" h="1025525">
                  <a:moveTo>
                    <a:pt x="313753" y="998982"/>
                  </a:moveTo>
                  <a:lnTo>
                    <a:pt x="313270" y="998740"/>
                  </a:lnTo>
                  <a:lnTo>
                    <a:pt x="313512" y="999058"/>
                  </a:lnTo>
                  <a:lnTo>
                    <a:pt x="313753" y="998982"/>
                  </a:lnTo>
                  <a:close/>
                </a:path>
                <a:path w="329564" h="1025525">
                  <a:moveTo>
                    <a:pt x="314121" y="993000"/>
                  </a:moveTo>
                  <a:lnTo>
                    <a:pt x="314045" y="992759"/>
                  </a:lnTo>
                  <a:lnTo>
                    <a:pt x="313842" y="992441"/>
                  </a:lnTo>
                  <a:lnTo>
                    <a:pt x="314121" y="993000"/>
                  </a:lnTo>
                  <a:close/>
                </a:path>
                <a:path w="329564" h="1025525">
                  <a:moveTo>
                    <a:pt x="314325" y="994219"/>
                  </a:moveTo>
                  <a:lnTo>
                    <a:pt x="314045" y="993902"/>
                  </a:lnTo>
                  <a:lnTo>
                    <a:pt x="313956" y="994105"/>
                  </a:lnTo>
                  <a:lnTo>
                    <a:pt x="314045" y="994346"/>
                  </a:lnTo>
                  <a:lnTo>
                    <a:pt x="313956" y="994473"/>
                  </a:lnTo>
                  <a:lnTo>
                    <a:pt x="313880" y="994676"/>
                  </a:lnTo>
                  <a:lnTo>
                    <a:pt x="314045" y="994549"/>
                  </a:lnTo>
                  <a:lnTo>
                    <a:pt x="314210" y="994384"/>
                  </a:lnTo>
                  <a:lnTo>
                    <a:pt x="314325" y="994219"/>
                  </a:lnTo>
                  <a:close/>
                </a:path>
                <a:path w="329564" h="1025525">
                  <a:moveTo>
                    <a:pt x="314566" y="994143"/>
                  </a:moveTo>
                  <a:lnTo>
                    <a:pt x="314528" y="994016"/>
                  </a:lnTo>
                  <a:lnTo>
                    <a:pt x="314452" y="993889"/>
                  </a:lnTo>
                  <a:lnTo>
                    <a:pt x="314490" y="993698"/>
                  </a:lnTo>
                  <a:lnTo>
                    <a:pt x="314452" y="993571"/>
                  </a:lnTo>
                  <a:lnTo>
                    <a:pt x="314325" y="993571"/>
                  </a:lnTo>
                  <a:lnTo>
                    <a:pt x="314413" y="993775"/>
                  </a:lnTo>
                  <a:lnTo>
                    <a:pt x="314325" y="994219"/>
                  </a:lnTo>
                  <a:lnTo>
                    <a:pt x="314566" y="994143"/>
                  </a:lnTo>
                  <a:close/>
                </a:path>
                <a:path w="329564" h="1025525">
                  <a:moveTo>
                    <a:pt x="315010" y="992759"/>
                  </a:moveTo>
                  <a:lnTo>
                    <a:pt x="314693" y="992682"/>
                  </a:lnTo>
                  <a:lnTo>
                    <a:pt x="314490" y="992759"/>
                  </a:lnTo>
                  <a:lnTo>
                    <a:pt x="314934" y="992886"/>
                  </a:lnTo>
                  <a:lnTo>
                    <a:pt x="315010" y="992759"/>
                  </a:lnTo>
                  <a:close/>
                </a:path>
                <a:path w="329564" h="1025525">
                  <a:moveTo>
                    <a:pt x="315302" y="996784"/>
                  </a:moveTo>
                  <a:lnTo>
                    <a:pt x="315099" y="996657"/>
                  </a:lnTo>
                  <a:lnTo>
                    <a:pt x="315023" y="996823"/>
                  </a:lnTo>
                  <a:lnTo>
                    <a:pt x="315061" y="997064"/>
                  </a:lnTo>
                  <a:lnTo>
                    <a:pt x="315264" y="996950"/>
                  </a:lnTo>
                  <a:lnTo>
                    <a:pt x="315302" y="996784"/>
                  </a:lnTo>
                  <a:close/>
                </a:path>
                <a:path w="329564" h="1025525">
                  <a:moveTo>
                    <a:pt x="315302" y="991946"/>
                  </a:moveTo>
                  <a:lnTo>
                    <a:pt x="315264" y="991666"/>
                  </a:lnTo>
                  <a:lnTo>
                    <a:pt x="315099" y="991704"/>
                  </a:lnTo>
                  <a:lnTo>
                    <a:pt x="314934" y="991831"/>
                  </a:lnTo>
                  <a:lnTo>
                    <a:pt x="314731" y="991743"/>
                  </a:lnTo>
                  <a:lnTo>
                    <a:pt x="314858" y="991831"/>
                  </a:lnTo>
                  <a:lnTo>
                    <a:pt x="315137" y="991870"/>
                  </a:lnTo>
                  <a:lnTo>
                    <a:pt x="315302" y="991946"/>
                  </a:lnTo>
                  <a:close/>
                </a:path>
                <a:path w="329564" h="1025525">
                  <a:moveTo>
                    <a:pt x="315544" y="992111"/>
                  </a:moveTo>
                  <a:lnTo>
                    <a:pt x="315468" y="991984"/>
                  </a:lnTo>
                  <a:lnTo>
                    <a:pt x="315302" y="991946"/>
                  </a:lnTo>
                  <a:lnTo>
                    <a:pt x="315379" y="992352"/>
                  </a:lnTo>
                  <a:lnTo>
                    <a:pt x="315544" y="992111"/>
                  </a:lnTo>
                  <a:close/>
                </a:path>
                <a:path w="329564" h="1025525">
                  <a:moveTo>
                    <a:pt x="315582" y="992924"/>
                  </a:moveTo>
                  <a:lnTo>
                    <a:pt x="315582" y="993127"/>
                  </a:lnTo>
                  <a:lnTo>
                    <a:pt x="315582" y="992924"/>
                  </a:lnTo>
                  <a:close/>
                </a:path>
                <a:path w="329564" h="1025525">
                  <a:moveTo>
                    <a:pt x="315874" y="994511"/>
                  </a:moveTo>
                  <a:lnTo>
                    <a:pt x="315582" y="994422"/>
                  </a:lnTo>
                  <a:lnTo>
                    <a:pt x="315341" y="994918"/>
                  </a:lnTo>
                  <a:lnTo>
                    <a:pt x="315823" y="994879"/>
                  </a:lnTo>
                  <a:lnTo>
                    <a:pt x="315620" y="994752"/>
                  </a:lnTo>
                  <a:lnTo>
                    <a:pt x="315874" y="994511"/>
                  </a:lnTo>
                  <a:close/>
                </a:path>
                <a:path w="329564" h="1025525">
                  <a:moveTo>
                    <a:pt x="315874" y="992682"/>
                  </a:moveTo>
                  <a:lnTo>
                    <a:pt x="315582" y="992593"/>
                  </a:lnTo>
                  <a:lnTo>
                    <a:pt x="315544" y="992441"/>
                  </a:lnTo>
                  <a:lnTo>
                    <a:pt x="315582" y="992924"/>
                  </a:lnTo>
                  <a:lnTo>
                    <a:pt x="315874" y="992682"/>
                  </a:lnTo>
                  <a:close/>
                </a:path>
                <a:path w="329564" h="1025525">
                  <a:moveTo>
                    <a:pt x="315988" y="990282"/>
                  </a:moveTo>
                  <a:lnTo>
                    <a:pt x="315912" y="989914"/>
                  </a:lnTo>
                  <a:lnTo>
                    <a:pt x="315709" y="989914"/>
                  </a:lnTo>
                  <a:lnTo>
                    <a:pt x="315544" y="990117"/>
                  </a:lnTo>
                  <a:lnTo>
                    <a:pt x="315506" y="989952"/>
                  </a:lnTo>
                  <a:lnTo>
                    <a:pt x="315468" y="990282"/>
                  </a:lnTo>
                  <a:lnTo>
                    <a:pt x="315671" y="990320"/>
                  </a:lnTo>
                  <a:lnTo>
                    <a:pt x="315988" y="990282"/>
                  </a:lnTo>
                  <a:close/>
                </a:path>
                <a:path w="329564" h="1025525">
                  <a:moveTo>
                    <a:pt x="316395" y="989304"/>
                  </a:moveTo>
                  <a:lnTo>
                    <a:pt x="316191" y="989507"/>
                  </a:lnTo>
                  <a:lnTo>
                    <a:pt x="316357" y="989558"/>
                  </a:lnTo>
                  <a:lnTo>
                    <a:pt x="316395" y="989304"/>
                  </a:lnTo>
                  <a:close/>
                </a:path>
                <a:path w="329564" h="1025525">
                  <a:moveTo>
                    <a:pt x="316395" y="989101"/>
                  </a:moveTo>
                  <a:lnTo>
                    <a:pt x="316026" y="989342"/>
                  </a:lnTo>
                  <a:lnTo>
                    <a:pt x="316318" y="989304"/>
                  </a:lnTo>
                  <a:lnTo>
                    <a:pt x="316395" y="989101"/>
                  </a:lnTo>
                  <a:close/>
                </a:path>
                <a:path w="329564" h="1025525">
                  <a:moveTo>
                    <a:pt x="316598" y="990765"/>
                  </a:moveTo>
                  <a:lnTo>
                    <a:pt x="316280" y="990447"/>
                  </a:lnTo>
                  <a:lnTo>
                    <a:pt x="316433" y="990561"/>
                  </a:lnTo>
                  <a:lnTo>
                    <a:pt x="316318" y="990409"/>
                  </a:lnTo>
                  <a:lnTo>
                    <a:pt x="316230" y="990244"/>
                  </a:lnTo>
                  <a:lnTo>
                    <a:pt x="316268" y="990612"/>
                  </a:lnTo>
                  <a:lnTo>
                    <a:pt x="316280" y="990815"/>
                  </a:lnTo>
                  <a:lnTo>
                    <a:pt x="316280" y="990650"/>
                  </a:lnTo>
                  <a:lnTo>
                    <a:pt x="316598" y="990765"/>
                  </a:lnTo>
                  <a:close/>
                </a:path>
                <a:path w="329564" h="1025525">
                  <a:moveTo>
                    <a:pt x="316763" y="2082"/>
                  </a:moveTo>
                  <a:lnTo>
                    <a:pt x="314934" y="2082"/>
                  </a:lnTo>
                  <a:lnTo>
                    <a:pt x="314490" y="2082"/>
                  </a:lnTo>
                  <a:lnTo>
                    <a:pt x="314210" y="2082"/>
                  </a:lnTo>
                  <a:lnTo>
                    <a:pt x="311238" y="2082"/>
                  </a:lnTo>
                  <a:lnTo>
                    <a:pt x="312051" y="2895"/>
                  </a:lnTo>
                  <a:lnTo>
                    <a:pt x="313639" y="2362"/>
                  </a:lnTo>
                  <a:lnTo>
                    <a:pt x="314236" y="2171"/>
                  </a:lnTo>
                  <a:lnTo>
                    <a:pt x="314363" y="2133"/>
                  </a:lnTo>
                  <a:lnTo>
                    <a:pt x="315341" y="2362"/>
                  </a:lnTo>
                  <a:lnTo>
                    <a:pt x="316077" y="2641"/>
                  </a:lnTo>
                  <a:lnTo>
                    <a:pt x="316763" y="2082"/>
                  </a:lnTo>
                  <a:close/>
                </a:path>
                <a:path w="329564" h="1025525">
                  <a:moveTo>
                    <a:pt x="316966" y="991260"/>
                  </a:moveTo>
                  <a:lnTo>
                    <a:pt x="316763" y="990523"/>
                  </a:lnTo>
                  <a:lnTo>
                    <a:pt x="316928" y="991336"/>
                  </a:lnTo>
                  <a:close/>
                </a:path>
                <a:path w="329564" h="1025525">
                  <a:moveTo>
                    <a:pt x="317093" y="989749"/>
                  </a:moveTo>
                  <a:lnTo>
                    <a:pt x="316598" y="989596"/>
                  </a:lnTo>
                  <a:lnTo>
                    <a:pt x="316433" y="990117"/>
                  </a:lnTo>
                  <a:lnTo>
                    <a:pt x="316636" y="990041"/>
                  </a:lnTo>
                  <a:lnTo>
                    <a:pt x="316839" y="989914"/>
                  </a:lnTo>
                  <a:lnTo>
                    <a:pt x="316928" y="990282"/>
                  </a:lnTo>
                  <a:lnTo>
                    <a:pt x="317093" y="989749"/>
                  </a:lnTo>
                  <a:close/>
                </a:path>
                <a:path w="329564" h="1025525">
                  <a:moveTo>
                    <a:pt x="319036" y="989507"/>
                  </a:moveTo>
                  <a:lnTo>
                    <a:pt x="318922" y="989228"/>
                  </a:lnTo>
                  <a:lnTo>
                    <a:pt x="318960" y="989393"/>
                  </a:lnTo>
                  <a:lnTo>
                    <a:pt x="318516" y="989545"/>
                  </a:lnTo>
                  <a:lnTo>
                    <a:pt x="318757" y="989634"/>
                  </a:lnTo>
                  <a:lnTo>
                    <a:pt x="319036" y="989507"/>
                  </a:lnTo>
                  <a:close/>
                </a:path>
                <a:path w="329564" h="1025525">
                  <a:moveTo>
                    <a:pt x="319201" y="987640"/>
                  </a:moveTo>
                  <a:lnTo>
                    <a:pt x="319074" y="987234"/>
                  </a:lnTo>
                  <a:lnTo>
                    <a:pt x="318960" y="987107"/>
                  </a:lnTo>
                  <a:lnTo>
                    <a:pt x="319201" y="987640"/>
                  </a:lnTo>
                  <a:close/>
                </a:path>
                <a:path w="329564" h="1025525">
                  <a:moveTo>
                    <a:pt x="319239" y="984758"/>
                  </a:moveTo>
                  <a:lnTo>
                    <a:pt x="319201" y="984592"/>
                  </a:lnTo>
                  <a:lnTo>
                    <a:pt x="318795" y="984478"/>
                  </a:lnTo>
                  <a:lnTo>
                    <a:pt x="318757" y="984681"/>
                  </a:lnTo>
                  <a:lnTo>
                    <a:pt x="319239" y="984758"/>
                  </a:lnTo>
                  <a:close/>
                </a:path>
                <a:path w="329564" h="1025525">
                  <a:moveTo>
                    <a:pt x="319887" y="2362"/>
                  </a:moveTo>
                  <a:lnTo>
                    <a:pt x="318554" y="2730"/>
                  </a:lnTo>
                  <a:lnTo>
                    <a:pt x="319735" y="2527"/>
                  </a:lnTo>
                  <a:lnTo>
                    <a:pt x="319887" y="2362"/>
                  </a:lnTo>
                  <a:close/>
                </a:path>
                <a:path w="329564" h="1025525">
                  <a:moveTo>
                    <a:pt x="329361" y="2235"/>
                  </a:moveTo>
                  <a:lnTo>
                    <a:pt x="329196" y="1790"/>
                  </a:lnTo>
                  <a:lnTo>
                    <a:pt x="329323" y="1714"/>
                  </a:lnTo>
                  <a:lnTo>
                    <a:pt x="328345" y="1752"/>
                  </a:lnTo>
                  <a:lnTo>
                    <a:pt x="328828" y="2235"/>
                  </a:lnTo>
                  <a:lnTo>
                    <a:pt x="329361" y="2235"/>
                  </a:lnTo>
                  <a:close/>
                </a:path>
              </a:pathLst>
            </a:custGeom>
            <a:solidFill>
              <a:srgbClr val="3F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32889" y="7873923"/>
              <a:ext cx="248285" cy="500380"/>
            </a:xfrm>
            <a:custGeom>
              <a:avLst/>
              <a:gdLst/>
              <a:ahLst/>
              <a:cxnLst/>
              <a:rect l="l" t="t" r="r" b="b"/>
              <a:pathLst>
                <a:path w="248285" h="500379">
                  <a:moveTo>
                    <a:pt x="1587" y="647"/>
                  </a:moveTo>
                  <a:lnTo>
                    <a:pt x="1104" y="520"/>
                  </a:lnTo>
                  <a:lnTo>
                    <a:pt x="165" y="406"/>
                  </a:lnTo>
                  <a:lnTo>
                    <a:pt x="88" y="203"/>
                  </a:lnTo>
                  <a:lnTo>
                    <a:pt x="0" y="355"/>
                  </a:lnTo>
                  <a:lnTo>
                    <a:pt x="533" y="609"/>
                  </a:lnTo>
                  <a:lnTo>
                    <a:pt x="609" y="812"/>
                  </a:lnTo>
                  <a:lnTo>
                    <a:pt x="1587" y="647"/>
                  </a:lnTo>
                  <a:close/>
                </a:path>
                <a:path w="248285" h="500379">
                  <a:moveTo>
                    <a:pt x="7683" y="965"/>
                  </a:moveTo>
                  <a:lnTo>
                    <a:pt x="7404" y="889"/>
                  </a:lnTo>
                  <a:lnTo>
                    <a:pt x="6997" y="1092"/>
                  </a:lnTo>
                  <a:lnTo>
                    <a:pt x="7683" y="965"/>
                  </a:lnTo>
                  <a:close/>
                </a:path>
                <a:path w="248285" h="500379">
                  <a:moveTo>
                    <a:pt x="9105" y="723"/>
                  </a:moveTo>
                  <a:lnTo>
                    <a:pt x="7683" y="965"/>
                  </a:lnTo>
                  <a:lnTo>
                    <a:pt x="7886" y="1092"/>
                  </a:lnTo>
                  <a:lnTo>
                    <a:pt x="7886" y="1333"/>
                  </a:lnTo>
                  <a:lnTo>
                    <a:pt x="8331" y="889"/>
                  </a:lnTo>
                  <a:lnTo>
                    <a:pt x="8216" y="1092"/>
                  </a:lnTo>
                  <a:lnTo>
                    <a:pt x="8496" y="889"/>
                  </a:lnTo>
                  <a:lnTo>
                    <a:pt x="9105" y="723"/>
                  </a:lnTo>
                  <a:close/>
                </a:path>
                <a:path w="248285" h="500379">
                  <a:moveTo>
                    <a:pt x="9550" y="317"/>
                  </a:moveTo>
                  <a:lnTo>
                    <a:pt x="9271" y="152"/>
                  </a:lnTo>
                  <a:lnTo>
                    <a:pt x="8128" y="114"/>
                  </a:lnTo>
                  <a:lnTo>
                    <a:pt x="8534" y="0"/>
                  </a:lnTo>
                  <a:lnTo>
                    <a:pt x="7200" y="114"/>
                  </a:lnTo>
                  <a:lnTo>
                    <a:pt x="7480" y="279"/>
                  </a:lnTo>
                  <a:lnTo>
                    <a:pt x="8255" y="558"/>
                  </a:lnTo>
                  <a:lnTo>
                    <a:pt x="9550" y="317"/>
                  </a:lnTo>
                  <a:close/>
                </a:path>
                <a:path w="248285" h="500379">
                  <a:moveTo>
                    <a:pt x="12801" y="1257"/>
                  </a:moveTo>
                  <a:lnTo>
                    <a:pt x="12433" y="762"/>
                  </a:lnTo>
                  <a:lnTo>
                    <a:pt x="9918" y="850"/>
                  </a:lnTo>
                  <a:lnTo>
                    <a:pt x="10655" y="1016"/>
                  </a:lnTo>
                  <a:lnTo>
                    <a:pt x="11582" y="1092"/>
                  </a:lnTo>
                  <a:lnTo>
                    <a:pt x="10287" y="1333"/>
                  </a:lnTo>
                  <a:lnTo>
                    <a:pt x="12801" y="1257"/>
                  </a:lnTo>
                  <a:close/>
                </a:path>
                <a:path w="248285" h="500379">
                  <a:moveTo>
                    <a:pt x="13042" y="444"/>
                  </a:moveTo>
                  <a:lnTo>
                    <a:pt x="12890" y="406"/>
                  </a:lnTo>
                  <a:lnTo>
                    <a:pt x="11874" y="355"/>
                  </a:lnTo>
                  <a:lnTo>
                    <a:pt x="12039" y="520"/>
                  </a:lnTo>
                  <a:lnTo>
                    <a:pt x="13042" y="444"/>
                  </a:lnTo>
                  <a:close/>
                </a:path>
                <a:path w="248285" h="500379">
                  <a:moveTo>
                    <a:pt x="13817" y="355"/>
                  </a:moveTo>
                  <a:lnTo>
                    <a:pt x="12192" y="152"/>
                  </a:lnTo>
                  <a:lnTo>
                    <a:pt x="12839" y="355"/>
                  </a:lnTo>
                  <a:lnTo>
                    <a:pt x="13817" y="355"/>
                  </a:lnTo>
                  <a:close/>
                </a:path>
                <a:path w="248285" h="500379">
                  <a:moveTo>
                    <a:pt x="17818" y="2717"/>
                  </a:moveTo>
                  <a:lnTo>
                    <a:pt x="16344" y="2425"/>
                  </a:lnTo>
                  <a:lnTo>
                    <a:pt x="16421" y="2628"/>
                  </a:lnTo>
                  <a:lnTo>
                    <a:pt x="17399" y="2832"/>
                  </a:lnTo>
                  <a:lnTo>
                    <a:pt x="17818" y="2717"/>
                  </a:lnTo>
                  <a:close/>
                </a:path>
                <a:path w="248285" h="500379">
                  <a:moveTo>
                    <a:pt x="22999" y="1498"/>
                  </a:moveTo>
                  <a:lnTo>
                    <a:pt x="20967" y="1625"/>
                  </a:lnTo>
                  <a:lnTo>
                    <a:pt x="18326" y="2032"/>
                  </a:lnTo>
                  <a:lnTo>
                    <a:pt x="16865" y="1828"/>
                  </a:lnTo>
                  <a:lnTo>
                    <a:pt x="17805" y="2590"/>
                  </a:lnTo>
                  <a:lnTo>
                    <a:pt x="20320" y="1739"/>
                  </a:lnTo>
                  <a:lnTo>
                    <a:pt x="21983" y="1943"/>
                  </a:lnTo>
                  <a:lnTo>
                    <a:pt x="22275" y="2108"/>
                  </a:lnTo>
                  <a:lnTo>
                    <a:pt x="22999" y="1498"/>
                  </a:lnTo>
                  <a:close/>
                </a:path>
                <a:path w="248285" h="500379">
                  <a:moveTo>
                    <a:pt x="26492" y="1625"/>
                  </a:moveTo>
                  <a:lnTo>
                    <a:pt x="25031" y="2070"/>
                  </a:lnTo>
                  <a:lnTo>
                    <a:pt x="26339" y="1778"/>
                  </a:lnTo>
                  <a:lnTo>
                    <a:pt x="26492" y="1625"/>
                  </a:lnTo>
                  <a:close/>
                </a:path>
                <a:path w="248285" h="500379">
                  <a:moveTo>
                    <a:pt x="37020" y="762"/>
                  </a:moveTo>
                  <a:lnTo>
                    <a:pt x="36779" y="317"/>
                  </a:lnTo>
                  <a:lnTo>
                    <a:pt x="35839" y="355"/>
                  </a:lnTo>
                  <a:lnTo>
                    <a:pt x="36410" y="812"/>
                  </a:lnTo>
                  <a:lnTo>
                    <a:pt x="37020" y="762"/>
                  </a:lnTo>
                  <a:close/>
                </a:path>
                <a:path w="248285" h="500379">
                  <a:moveTo>
                    <a:pt x="75095" y="496874"/>
                  </a:moveTo>
                  <a:lnTo>
                    <a:pt x="74930" y="496468"/>
                  </a:lnTo>
                  <a:lnTo>
                    <a:pt x="74726" y="497687"/>
                  </a:lnTo>
                  <a:lnTo>
                    <a:pt x="75095" y="496874"/>
                  </a:lnTo>
                  <a:close/>
                </a:path>
                <a:path w="248285" h="500379">
                  <a:moveTo>
                    <a:pt x="75501" y="491959"/>
                  </a:moveTo>
                  <a:lnTo>
                    <a:pt x="75463" y="491680"/>
                  </a:lnTo>
                  <a:lnTo>
                    <a:pt x="75463" y="490867"/>
                  </a:lnTo>
                  <a:lnTo>
                    <a:pt x="75412" y="491070"/>
                  </a:lnTo>
                  <a:lnTo>
                    <a:pt x="75412" y="491388"/>
                  </a:lnTo>
                  <a:lnTo>
                    <a:pt x="75501" y="491959"/>
                  </a:lnTo>
                  <a:close/>
                </a:path>
                <a:path w="248285" h="500379">
                  <a:moveTo>
                    <a:pt x="75704" y="498830"/>
                  </a:moveTo>
                  <a:lnTo>
                    <a:pt x="75057" y="499110"/>
                  </a:lnTo>
                  <a:lnTo>
                    <a:pt x="75666" y="499846"/>
                  </a:lnTo>
                  <a:lnTo>
                    <a:pt x="75615" y="499567"/>
                  </a:lnTo>
                  <a:lnTo>
                    <a:pt x="75577" y="499033"/>
                  </a:lnTo>
                  <a:lnTo>
                    <a:pt x="75704" y="498830"/>
                  </a:lnTo>
                  <a:close/>
                </a:path>
                <a:path w="248285" h="500379">
                  <a:moveTo>
                    <a:pt x="75742" y="449732"/>
                  </a:moveTo>
                  <a:lnTo>
                    <a:pt x="75603" y="449237"/>
                  </a:lnTo>
                  <a:lnTo>
                    <a:pt x="75539" y="450011"/>
                  </a:lnTo>
                  <a:lnTo>
                    <a:pt x="75742" y="449732"/>
                  </a:lnTo>
                  <a:close/>
                </a:path>
                <a:path w="248285" h="500379">
                  <a:moveTo>
                    <a:pt x="76111" y="443661"/>
                  </a:moveTo>
                  <a:lnTo>
                    <a:pt x="75463" y="444931"/>
                  </a:lnTo>
                  <a:lnTo>
                    <a:pt x="76060" y="444182"/>
                  </a:lnTo>
                  <a:lnTo>
                    <a:pt x="76111" y="443661"/>
                  </a:lnTo>
                  <a:close/>
                </a:path>
                <a:path w="248285" h="500379">
                  <a:moveTo>
                    <a:pt x="76301" y="417169"/>
                  </a:moveTo>
                  <a:lnTo>
                    <a:pt x="76276" y="416928"/>
                  </a:lnTo>
                  <a:lnTo>
                    <a:pt x="76149" y="415721"/>
                  </a:lnTo>
                  <a:lnTo>
                    <a:pt x="76149" y="416928"/>
                  </a:lnTo>
                  <a:lnTo>
                    <a:pt x="76301" y="417169"/>
                  </a:lnTo>
                  <a:close/>
                </a:path>
                <a:path w="248285" h="500379">
                  <a:moveTo>
                    <a:pt x="76530" y="414299"/>
                  </a:moveTo>
                  <a:lnTo>
                    <a:pt x="76022" y="414299"/>
                  </a:lnTo>
                  <a:lnTo>
                    <a:pt x="76428" y="415721"/>
                  </a:lnTo>
                  <a:lnTo>
                    <a:pt x="76530" y="414299"/>
                  </a:lnTo>
                  <a:close/>
                </a:path>
                <a:path w="248285" h="500379">
                  <a:moveTo>
                    <a:pt x="76758" y="418261"/>
                  </a:moveTo>
                  <a:lnTo>
                    <a:pt x="76415" y="418261"/>
                  </a:lnTo>
                  <a:lnTo>
                    <a:pt x="76606" y="419239"/>
                  </a:lnTo>
                  <a:lnTo>
                    <a:pt x="76758" y="418261"/>
                  </a:lnTo>
                  <a:close/>
                </a:path>
                <a:path w="248285" h="500379">
                  <a:moveTo>
                    <a:pt x="79476" y="474141"/>
                  </a:moveTo>
                  <a:lnTo>
                    <a:pt x="79121" y="475094"/>
                  </a:lnTo>
                  <a:lnTo>
                    <a:pt x="79146" y="475411"/>
                  </a:lnTo>
                  <a:lnTo>
                    <a:pt x="79336" y="476681"/>
                  </a:lnTo>
                  <a:lnTo>
                    <a:pt x="79413" y="475411"/>
                  </a:lnTo>
                  <a:lnTo>
                    <a:pt x="79476" y="474141"/>
                  </a:lnTo>
                  <a:close/>
                </a:path>
                <a:path w="248285" h="500379">
                  <a:moveTo>
                    <a:pt x="79552" y="428409"/>
                  </a:moveTo>
                  <a:lnTo>
                    <a:pt x="79489" y="427507"/>
                  </a:lnTo>
                  <a:lnTo>
                    <a:pt x="79032" y="428409"/>
                  </a:lnTo>
                  <a:lnTo>
                    <a:pt x="79362" y="428675"/>
                  </a:lnTo>
                  <a:lnTo>
                    <a:pt x="79552" y="428409"/>
                  </a:lnTo>
                  <a:close/>
                </a:path>
                <a:path w="248285" h="500379">
                  <a:moveTo>
                    <a:pt x="79730" y="465251"/>
                  </a:moveTo>
                  <a:lnTo>
                    <a:pt x="79324" y="466940"/>
                  </a:lnTo>
                  <a:lnTo>
                    <a:pt x="79679" y="466521"/>
                  </a:lnTo>
                  <a:lnTo>
                    <a:pt x="79730" y="465251"/>
                  </a:lnTo>
                  <a:close/>
                </a:path>
                <a:path w="248285" h="500379">
                  <a:moveTo>
                    <a:pt x="80086" y="345325"/>
                  </a:moveTo>
                  <a:lnTo>
                    <a:pt x="80010" y="344881"/>
                  </a:lnTo>
                  <a:lnTo>
                    <a:pt x="79933" y="344678"/>
                  </a:lnTo>
                  <a:lnTo>
                    <a:pt x="79883" y="345160"/>
                  </a:lnTo>
                  <a:lnTo>
                    <a:pt x="79971" y="345325"/>
                  </a:lnTo>
                  <a:close/>
                </a:path>
                <a:path w="248285" h="500379">
                  <a:moveTo>
                    <a:pt x="80289" y="425881"/>
                  </a:moveTo>
                  <a:lnTo>
                    <a:pt x="79273" y="424611"/>
                  </a:lnTo>
                  <a:lnTo>
                    <a:pt x="79375" y="425881"/>
                  </a:lnTo>
                  <a:lnTo>
                    <a:pt x="79489" y="427507"/>
                  </a:lnTo>
                  <a:lnTo>
                    <a:pt x="80289" y="425881"/>
                  </a:lnTo>
                  <a:close/>
                </a:path>
                <a:path w="248285" h="500379">
                  <a:moveTo>
                    <a:pt x="80454" y="330390"/>
                  </a:moveTo>
                  <a:lnTo>
                    <a:pt x="80416" y="329361"/>
                  </a:lnTo>
                  <a:lnTo>
                    <a:pt x="79603" y="331901"/>
                  </a:lnTo>
                  <a:lnTo>
                    <a:pt x="80454" y="330390"/>
                  </a:lnTo>
                  <a:close/>
                </a:path>
                <a:path w="248285" h="500379">
                  <a:moveTo>
                    <a:pt x="80492" y="418261"/>
                  </a:moveTo>
                  <a:lnTo>
                    <a:pt x="79895" y="417169"/>
                  </a:lnTo>
                  <a:lnTo>
                    <a:pt x="79908" y="418261"/>
                  </a:lnTo>
                  <a:lnTo>
                    <a:pt x="80060" y="419239"/>
                  </a:lnTo>
                  <a:lnTo>
                    <a:pt x="80492" y="418261"/>
                  </a:lnTo>
                  <a:close/>
                </a:path>
                <a:path w="248285" h="500379">
                  <a:moveTo>
                    <a:pt x="80657" y="413740"/>
                  </a:moveTo>
                  <a:lnTo>
                    <a:pt x="80048" y="414299"/>
                  </a:lnTo>
                  <a:lnTo>
                    <a:pt x="80365" y="414743"/>
                  </a:lnTo>
                  <a:lnTo>
                    <a:pt x="80657" y="413740"/>
                  </a:lnTo>
                  <a:close/>
                </a:path>
                <a:path w="248285" h="500379">
                  <a:moveTo>
                    <a:pt x="81622" y="407136"/>
                  </a:moveTo>
                  <a:lnTo>
                    <a:pt x="81191" y="407670"/>
                  </a:lnTo>
                  <a:lnTo>
                    <a:pt x="81267" y="408101"/>
                  </a:lnTo>
                  <a:lnTo>
                    <a:pt x="81508" y="409371"/>
                  </a:lnTo>
                  <a:lnTo>
                    <a:pt x="81622" y="407136"/>
                  </a:lnTo>
                  <a:close/>
                </a:path>
                <a:path w="248285" h="500379">
                  <a:moveTo>
                    <a:pt x="81876" y="406831"/>
                  </a:moveTo>
                  <a:lnTo>
                    <a:pt x="81711" y="405460"/>
                  </a:lnTo>
                  <a:lnTo>
                    <a:pt x="81622" y="407136"/>
                  </a:lnTo>
                  <a:lnTo>
                    <a:pt x="81876" y="406831"/>
                  </a:lnTo>
                  <a:close/>
                </a:path>
                <a:path w="248285" h="500379">
                  <a:moveTo>
                    <a:pt x="82169" y="382701"/>
                  </a:moveTo>
                  <a:lnTo>
                    <a:pt x="82118" y="381431"/>
                  </a:lnTo>
                  <a:lnTo>
                    <a:pt x="81915" y="381431"/>
                  </a:lnTo>
                  <a:lnTo>
                    <a:pt x="82169" y="382701"/>
                  </a:lnTo>
                  <a:close/>
                </a:path>
                <a:path w="248285" h="500379">
                  <a:moveTo>
                    <a:pt x="83337" y="372427"/>
                  </a:moveTo>
                  <a:lnTo>
                    <a:pt x="83261" y="372262"/>
                  </a:lnTo>
                  <a:lnTo>
                    <a:pt x="83299" y="372389"/>
                  </a:lnTo>
                  <a:close/>
                </a:path>
                <a:path w="248285" h="500379">
                  <a:moveTo>
                    <a:pt x="83832" y="372021"/>
                  </a:moveTo>
                  <a:lnTo>
                    <a:pt x="83591" y="372503"/>
                  </a:lnTo>
                  <a:lnTo>
                    <a:pt x="83337" y="372389"/>
                  </a:lnTo>
                  <a:lnTo>
                    <a:pt x="83743" y="373151"/>
                  </a:lnTo>
                  <a:lnTo>
                    <a:pt x="83832" y="372021"/>
                  </a:lnTo>
                  <a:close/>
                </a:path>
                <a:path w="248285" h="500379">
                  <a:moveTo>
                    <a:pt x="84556" y="358152"/>
                  </a:moveTo>
                  <a:lnTo>
                    <a:pt x="84378" y="357301"/>
                  </a:lnTo>
                  <a:lnTo>
                    <a:pt x="84035" y="356006"/>
                  </a:lnTo>
                  <a:lnTo>
                    <a:pt x="83629" y="357301"/>
                  </a:lnTo>
                  <a:lnTo>
                    <a:pt x="84556" y="358152"/>
                  </a:lnTo>
                  <a:close/>
                </a:path>
                <a:path w="248285" h="500379">
                  <a:moveTo>
                    <a:pt x="84721" y="342188"/>
                  </a:moveTo>
                  <a:lnTo>
                    <a:pt x="84518" y="342074"/>
                  </a:lnTo>
                  <a:lnTo>
                    <a:pt x="84594" y="342315"/>
                  </a:lnTo>
                  <a:lnTo>
                    <a:pt x="84721" y="342188"/>
                  </a:lnTo>
                  <a:close/>
                </a:path>
                <a:path w="248285" h="500379">
                  <a:moveTo>
                    <a:pt x="84848" y="361861"/>
                  </a:moveTo>
                  <a:lnTo>
                    <a:pt x="84074" y="362508"/>
                  </a:lnTo>
                  <a:lnTo>
                    <a:pt x="84848" y="362394"/>
                  </a:lnTo>
                  <a:lnTo>
                    <a:pt x="84848" y="361861"/>
                  </a:lnTo>
                  <a:close/>
                </a:path>
                <a:path w="248285" h="500379">
                  <a:moveTo>
                    <a:pt x="84963" y="348170"/>
                  </a:moveTo>
                  <a:lnTo>
                    <a:pt x="84315" y="348653"/>
                  </a:lnTo>
                  <a:lnTo>
                    <a:pt x="84924" y="348449"/>
                  </a:lnTo>
                  <a:lnTo>
                    <a:pt x="84963" y="348170"/>
                  </a:lnTo>
                  <a:close/>
                </a:path>
                <a:path w="248285" h="500379">
                  <a:moveTo>
                    <a:pt x="85001" y="358571"/>
                  </a:moveTo>
                  <a:lnTo>
                    <a:pt x="84556" y="358152"/>
                  </a:lnTo>
                  <a:lnTo>
                    <a:pt x="84645" y="358571"/>
                  </a:lnTo>
                  <a:lnTo>
                    <a:pt x="84353" y="359841"/>
                  </a:lnTo>
                  <a:lnTo>
                    <a:pt x="85001" y="358571"/>
                  </a:lnTo>
                  <a:close/>
                </a:path>
                <a:path w="248285" h="500379">
                  <a:moveTo>
                    <a:pt x="85242" y="335483"/>
                  </a:moveTo>
                  <a:lnTo>
                    <a:pt x="85051" y="334302"/>
                  </a:lnTo>
                  <a:lnTo>
                    <a:pt x="85051" y="335673"/>
                  </a:lnTo>
                  <a:lnTo>
                    <a:pt x="85178" y="335673"/>
                  </a:lnTo>
                  <a:lnTo>
                    <a:pt x="85242" y="335483"/>
                  </a:lnTo>
                  <a:close/>
                </a:path>
                <a:path w="248285" h="500379">
                  <a:moveTo>
                    <a:pt x="85890" y="338213"/>
                  </a:moveTo>
                  <a:lnTo>
                    <a:pt x="84277" y="338213"/>
                  </a:lnTo>
                  <a:lnTo>
                    <a:pt x="84391" y="340791"/>
                  </a:lnTo>
                  <a:lnTo>
                    <a:pt x="85890" y="338213"/>
                  </a:lnTo>
                  <a:close/>
                </a:path>
                <a:path w="248285" h="500379">
                  <a:moveTo>
                    <a:pt x="86093" y="335673"/>
                  </a:moveTo>
                  <a:lnTo>
                    <a:pt x="86055" y="335483"/>
                  </a:lnTo>
                  <a:lnTo>
                    <a:pt x="85877" y="334302"/>
                  </a:lnTo>
                  <a:lnTo>
                    <a:pt x="85242" y="336321"/>
                  </a:lnTo>
                  <a:lnTo>
                    <a:pt x="85178" y="335673"/>
                  </a:lnTo>
                  <a:lnTo>
                    <a:pt x="85064" y="336016"/>
                  </a:lnTo>
                  <a:lnTo>
                    <a:pt x="85051" y="336981"/>
                  </a:lnTo>
                  <a:lnTo>
                    <a:pt x="85217" y="336550"/>
                  </a:lnTo>
                  <a:lnTo>
                    <a:pt x="85255" y="336981"/>
                  </a:lnTo>
                  <a:lnTo>
                    <a:pt x="85902" y="336016"/>
                  </a:lnTo>
                  <a:lnTo>
                    <a:pt x="86093" y="335673"/>
                  </a:lnTo>
                  <a:close/>
                </a:path>
                <a:path w="248285" h="500379">
                  <a:moveTo>
                    <a:pt x="86512" y="333171"/>
                  </a:moveTo>
                  <a:lnTo>
                    <a:pt x="86220" y="333171"/>
                  </a:lnTo>
                  <a:lnTo>
                    <a:pt x="85902" y="334302"/>
                  </a:lnTo>
                  <a:lnTo>
                    <a:pt x="86512" y="333171"/>
                  </a:lnTo>
                  <a:close/>
                </a:path>
                <a:path w="248285" h="500379">
                  <a:moveTo>
                    <a:pt x="86512" y="331952"/>
                  </a:moveTo>
                  <a:lnTo>
                    <a:pt x="86347" y="331838"/>
                  </a:lnTo>
                  <a:lnTo>
                    <a:pt x="86144" y="331990"/>
                  </a:lnTo>
                  <a:lnTo>
                    <a:pt x="86144" y="332282"/>
                  </a:lnTo>
                  <a:lnTo>
                    <a:pt x="86067" y="332854"/>
                  </a:lnTo>
                  <a:lnTo>
                    <a:pt x="86512" y="331952"/>
                  </a:lnTo>
                  <a:close/>
                </a:path>
                <a:path w="248285" h="500379">
                  <a:moveTo>
                    <a:pt x="87528" y="319201"/>
                  </a:moveTo>
                  <a:lnTo>
                    <a:pt x="85369" y="320471"/>
                  </a:lnTo>
                  <a:lnTo>
                    <a:pt x="86474" y="320052"/>
                  </a:lnTo>
                  <a:lnTo>
                    <a:pt x="87528" y="319201"/>
                  </a:lnTo>
                  <a:close/>
                </a:path>
                <a:path w="248285" h="500379">
                  <a:moveTo>
                    <a:pt x="89192" y="321741"/>
                  </a:moveTo>
                  <a:lnTo>
                    <a:pt x="88214" y="323011"/>
                  </a:lnTo>
                  <a:lnTo>
                    <a:pt x="88658" y="323011"/>
                  </a:lnTo>
                  <a:lnTo>
                    <a:pt x="89192" y="321741"/>
                  </a:lnTo>
                  <a:close/>
                </a:path>
                <a:path w="248285" h="500379">
                  <a:moveTo>
                    <a:pt x="100609" y="311581"/>
                  </a:moveTo>
                  <a:lnTo>
                    <a:pt x="99187" y="312851"/>
                  </a:lnTo>
                  <a:lnTo>
                    <a:pt x="99758" y="312851"/>
                  </a:lnTo>
                  <a:lnTo>
                    <a:pt x="100609" y="311581"/>
                  </a:lnTo>
                  <a:close/>
                </a:path>
                <a:path w="248285" h="500379">
                  <a:moveTo>
                    <a:pt x="101625" y="314045"/>
                  </a:moveTo>
                  <a:lnTo>
                    <a:pt x="100406" y="312851"/>
                  </a:lnTo>
                  <a:lnTo>
                    <a:pt x="99758" y="312851"/>
                  </a:lnTo>
                  <a:lnTo>
                    <a:pt x="95796" y="314045"/>
                  </a:lnTo>
                  <a:lnTo>
                    <a:pt x="95415" y="314045"/>
                  </a:lnTo>
                  <a:lnTo>
                    <a:pt x="94551" y="315391"/>
                  </a:lnTo>
                  <a:lnTo>
                    <a:pt x="92405" y="315391"/>
                  </a:lnTo>
                  <a:lnTo>
                    <a:pt x="90741" y="316661"/>
                  </a:lnTo>
                  <a:lnTo>
                    <a:pt x="91262" y="316661"/>
                  </a:lnTo>
                  <a:lnTo>
                    <a:pt x="90982" y="317931"/>
                  </a:lnTo>
                  <a:lnTo>
                    <a:pt x="89928" y="317931"/>
                  </a:lnTo>
                  <a:lnTo>
                    <a:pt x="88658" y="319201"/>
                  </a:lnTo>
                  <a:lnTo>
                    <a:pt x="86474" y="320052"/>
                  </a:lnTo>
                  <a:lnTo>
                    <a:pt x="84353" y="321741"/>
                  </a:lnTo>
                  <a:lnTo>
                    <a:pt x="85090" y="321741"/>
                  </a:lnTo>
                  <a:lnTo>
                    <a:pt x="84518" y="323011"/>
                  </a:lnTo>
                  <a:lnTo>
                    <a:pt x="83667" y="323011"/>
                  </a:lnTo>
                  <a:lnTo>
                    <a:pt x="83223" y="324281"/>
                  </a:lnTo>
                  <a:lnTo>
                    <a:pt x="82410" y="325551"/>
                  </a:lnTo>
                  <a:lnTo>
                    <a:pt x="82727" y="326821"/>
                  </a:lnTo>
                  <a:lnTo>
                    <a:pt x="80822" y="329361"/>
                  </a:lnTo>
                  <a:lnTo>
                    <a:pt x="80454" y="330390"/>
                  </a:lnTo>
                  <a:lnTo>
                    <a:pt x="81026" y="329361"/>
                  </a:lnTo>
                  <a:lnTo>
                    <a:pt x="81026" y="331901"/>
                  </a:lnTo>
                  <a:lnTo>
                    <a:pt x="80175" y="331901"/>
                  </a:lnTo>
                  <a:lnTo>
                    <a:pt x="80010" y="333171"/>
                  </a:lnTo>
                  <a:lnTo>
                    <a:pt x="79679" y="333171"/>
                  </a:lnTo>
                  <a:lnTo>
                    <a:pt x="80822" y="336981"/>
                  </a:lnTo>
                  <a:lnTo>
                    <a:pt x="80073" y="338213"/>
                  </a:lnTo>
                  <a:lnTo>
                    <a:pt x="80619" y="338213"/>
                  </a:lnTo>
                  <a:lnTo>
                    <a:pt x="80784" y="339521"/>
                  </a:lnTo>
                  <a:lnTo>
                    <a:pt x="80784" y="340791"/>
                  </a:lnTo>
                  <a:lnTo>
                    <a:pt x="79527" y="343331"/>
                  </a:lnTo>
                  <a:lnTo>
                    <a:pt x="80251" y="344601"/>
                  </a:lnTo>
                  <a:lnTo>
                    <a:pt x="80137" y="348411"/>
                  </a:lnTo>
                  <a:lnTo>
                    <a:pt x="80543" y="349681"/>
                  </a:lnTo>
                  <a:lnTo>
                    <a:pt x="78790" y="349681"/>
                  </a:lnTo>
                  <a:lnTo>
                    <a:pt x="80899" y="356006"/>
                  </a:lnTo>
                  <a:lnTo>
                    <a:pt x="79362" y="356006"/>
                  </a:lnTo>
                  <a:lnTo>
                    <a:pt x="79235" y="359841"/>
                  </a:lnTo>
                  <a:lnTo>
                    <a:pt x="79070" y="359841"/>
                  </a:lnTo>
                  <a:lnTo>
                    <a:pt x="78955" y="361111"/>
                  </a:lnTo>
                  <a:lnTo>
                    <a:pt x="78828" y="362381"/>
                  </a:lnTo>
                  <a:lnTo>
                    <a:pt x="79476" y="363651"/>
                  </a:lnTo>
                  <a:lnTo>
                    <a:pt x="79362" y="364921"/>
                  </a:lnTo>
                  <a:lnTo>
                    <a:pt x="79235" y="363651"/>
                  </a:lnTo>
                  <a:lnTo>
                    <a:pt x="78714" y="367461"/>
                  </a:lnTo>
                  <a:lnTo>
                    <a:pt x="79324" y="370001"/>
                  </a:lnTo>
                  <a:lnTo>
                    <a:pt x="78790" y="371271"/>
                  </a:lnTo>
                  <a:lnTo>
                    <a:pt x="79032" y="371271"/>
                  </a:lnTo>
                  <a:lnTo>
                    <a:pt x="77736" y="375081"/>
                  </a:lnTo>
                  <a:lnTo>
                    <a:pt x="78181" y="378891"/>
                  </a:lnTo>
                  <a:lnTo>
                    <a:pt x="77978" y="378891"/>
                  </a:lnTo>
                  <a:lnTo>
                    <a:pt x="78384" y="382701"/>
                  </a:lnTo>
                  <a:lnTo>
                    <a:pt x="76149" y="386511"/>
                  </a:lnTo>
                  <a:lnTo>
                    <a:pt x="77939" y="389051"/>
                  </a:lnTo>
                  <a:lnTo>
                    <a:pt x="78257" y="391591"/>
                  </a:lnTo>
                  <a:lnTo>
                    <a:pt x="78359" y="390321"/>
                  </a:lnTo>
                  <a:lnTo>
                    <a:pt x="78447" y="389051"/>
                  </a:lnTo>
                  <a:lnTo>
                    <a:pt x="78549" y="387781"/>
                  </a:lnTo>
                  <a:lnTo>
                    <a:pt x="79032" y="391591"/>
                  </a:lnTo>
                  <a:lnTo>
                    <a:pt x="79400" y="390321"/>
                  </a:lnTo>
                  <a:lnTo>
                    <a:pt x="79438" y="391591"/>
                  </a:lnTo>
                  <a:lnTo>
                    <a:pt x="78714" y="392849"/>
                  </a:lnTo>
                  <a:lnTo>
                    <a:pt x="78752" y="391591"/>
                  </a:lnTo>
                  <a:lnTo>
                    <a:pt x="78257" y="391591"/>
                  </a:lnTo>
                  <a:lnTo>
                    <a:pt x="77812" y="391591"/>
                  </a:lnTo>
                  <a:lnTo>
                    <a:pt x="77914" y="392455"/>
                  </a:lnTo>
                  <a:lnTo>
                    <a:pt x="77978" y="393026"/>
                  </a:lnTo>
                  <a:lnTo>
                    <a:pt x="78066" y="393763"/>
                  </a:lnTo>
                  <a:lnTo>
                    <a:pt x="78117" y="394131"/>
                  </a:lnTo>
                  <a:lnTo>
                    <a:pt x="78257" y="395401"/>
                  </a:lnTo>
                  <a:lnTo>
                    <a:pt x="77609" y="395401"/>
                  </a:lnTo>
                  <a:lnTo>
                    <a:pt x="77495" y="399211"/>
                  </a:lnTo>
                  <a:lnTo>
                    <a:pt x="77406" y="401751"/>
                  </a:lnTo>
                  <a:lnTo>
                    <a:pt x="76695" y="407670"/>
                  </a:lnTo>
                  <a:lnTo>
                    <a:pt x="76581" y="409371"/>
                  </a:lnTo>
                  <a:lnTo>
                    <a:pt x="76517" y="410641"/>
                  </a:lnTo>
                  <a:lnTo>
                    <a:pt x="76390" y="413181"/>
                  </a:lnTo>
                  <a:lnTo>
                    <a:pt x="77165" y="413181"/>
                  </a:lnTo>
                  <a:lnTo>
                    <a:pt x="77063" y="414299"/>
                  </a:lnTo>
                  <a:lnTo>
                    <a:pt x="77000" y="414743"/>
                  </a:lnTo>
                  <a:lnTo>
                    <a:pt x="76835" y="415721"/>
                  </a:lnTo>
                  <a:lnTo>
                    <a:pt x="76428" y="415721"/>
                  </a:lnTo>
                  <a:lnTo>
                    <a:pt x="76784" y="416928"/>
                  </a:lnTo>
                  <a:lnTo>
                    <a:pt x="76974" y="416928"/>
                  </a:lnTo>
                  <a:lnTo>
                    <a:pt x="76936" y="417169"/>
                  </a:lnTo>
                  <a:lnTo>
                    <a:pt x="76758" y="418261"/>
                  </a:lnTo>
                  <a:lnTo>
                    <a:pt x="76644" y="419481"/>
                  </a:lnTo>
                  <a:lnTo>
                    <a:pt x="76428" y="420801"/>
                  </a:lnTo>
                  <a:lnTo>
                    <a:pt x="76149" y="420801"/>
                  </a:lnTo>
                  <a:lnTo>
                    <a:pt x="76073" y="422071"/>
                  </a:lnTo>
                  <a:lnTo>
                    <a:pt x="75946" y="424611"/>
                  </a:lnTo>
                  <a:lnTo>
                    <a:pt x="76555" y="423341"/>
                  </a:lnTo>
                  <a:lnTo>
                    <a:pt x="76796" y="424611"/>
                  </a:lnTo>
                  <a:lnTo>
                    <a:pt x="77165" y="424611"/>
                  </a:lnTo>
                  <a:lnTo>
                    <a:pt x="76631" y="425246"/>
                  </a:lnTo>
                  <a:lnTo>
                    <a:pt x="76111" y="425881"/>
                  </a:lnTo>
                  <a:lnTo>
                    <a:pt x="76200" y="427507"/>
                  </a:lnTo>
                  <a:lnTo>
                    <a:pt x="76276" y="428675"/>
                  </a:lnTo>
                  <a:lnTo>
                    <a:pt x="76327" y="429691"/>
                  </a:lnTo>
                  <a:lnTo>
                    <a:pt x="76555" y="433501"/>
                  </a:lnTo>
                  <a:lnTo>
                    <a:pt x="76187" y="434771"/>
                  </a:lnTo>
                  <a:lnTo>
                    <a:pt x="76593" y="436041"/>
                  </a:lnTo>
                  <a:lnTo>
                    <a:pt x="76555" y="439851"/>
                  </a:lnTo>
                  <a:lnTo>
                    <a:pt x="77241" y="439851"/>
                  </a:lnTo>
                  <a:lnTo>
                    <a:pt x="77127" y="441121"/>
                  </a:lnTo>
                  <a:lnTo>
                    <a:pt x="75780" y="439851"/>
                  </a:lnTo>
                  <a:lnTo>
                    <a:pt x="76479" y="443661"/>
                  </a:lnTo>
                  <a:lnTo>
                    <a:pt x="76479" y="448741"/>
                  </a:lnTo>
                  <a:lnTo>
                    <a:pt x="76352" y="450011"/>
                  </a:lnTo>
                  <a:lnTo>
                    <a:pt x="76263" y="449732"/>
                  </a:lnTo>
                  <a:lnTo>
                    <a:pt x="76111" y="449237"/>
                  </a:lnTo>
                  <a:lnTo>
                    <a:pt x="76479" y="448741"/>
                  </a:lnTo>
                  <a:lnTo>
                    <a:pt x="76479" y="443661"/>
                  </a:lnTo>
                  <a:lnTo>
                    <a:pt x="76060" y="444182"/>
                  </a:lnTo>
                  <a:lnTo>
                    <a:pt x="75996" y="444931"/>
                  </a:lnTo>
                  <a:lnTo>
                    <a:pt x="75882" y="446201"/>
                  </a:lnTo>
                  <a:lnTo>
                    <a:pt x="75653" y="448741"/>
                  </a:lnTo>
                  <a:lnTo>
                    <a:pt x="75742" y="449732"/>
                  </a:lnTo>
                  <a:lnTo>
                    <a:pt x="75780" y="450011"/>
                  </a:lnTo>
                  <a:lnTo>
                    <a:pt x="76111" y="452551"/>
                  </a:lnTo>
                  <a:lnTo>
                    <a:pt x="75133" y="456361"/>
                  </a:lnTo>
                  <a:lnTo>
                    <a:pt x="75184" y="457631"/>
                  </a:lnTo>
                  <a:lnTo>
                    <a:pt x="75298" y="460171"/>
                  </a:lnTo>
                  <a:lnTo>
                    <a:pt x="75742" y="460171"/>
                  </a:lnTo>
                  <a:lnTo>
                    <a:pt x="76022" y="461441"/>
                  </a:lnTo>
                  <a:lnTo>
                    <a:pt x="75095" y="462711"/>
                  </a:lnTo>
                  <a:lnTo>
                    <a:pt x="75171" y="463981"/>
                  </a:lnTo>
                  <a:lnTo>
                    <a:pt x="76111" y="463981"/>
                  </a:lnTo>
                  <a:lnTo>
                    <a:pt x="75463" y="465251"/>
                  </a:lnTo>
                  <a:lnTo>
                    <a:pt x="75907" y="465251"/>
                  </a:lnTo>
                  <a:lnTo>
                    <a:pt x="74993" y="472744"/>
                  </a:lnTo>
                  <a:lnTo>
                    <a:pt x="75018" y="473113"/>
                  </a:lnTo>
                  <a:lnTo>
                    <a:pt x="76517" y="481761"/>
                  </a:lnTo>
                  <a:lnTo>
                    <a:pt x="74853" y="489381"/>
                  </a:lnTo>
                  <a:lnTo>
                    <a:pt x="75336" y="489381"/>
                  </a:lnTo>
                  <a:lnTo>
                    <a:pt x="75704" y="490651"/>
                  </a:lnTo>
                  <a:lnTo>
                    <a:pt x="75946" y="490651"/>
                  </a:lnTo>
                  <a:lnTo>
                    <a:pt x="75298" y="493191"/>
                  </a:lnTo>
                  <a:lnTo>
                    <a:pt x="75984" y="494461"/>
                  </a:lnTo>
                  <a:lnTo>
                    <a:pt x="75336" y="497001"/>
                  </a:lnTo>
                  <a:lnTo>
                    <a:pt x="75869" y="497001"/>
                  </a:lnTo>
                  <a:lnTo>
                    <a:pt x="76936" y="497001"/>
                  </a:lnTo>
                  <a:lnTo>
                    <a:pt x="77533" y="494461"/>
                  </a:lnTo>
                  <a:lnTo>
                    <a:pt x="78511" y="494461"/>
                  </a:lnTo>
                  <a:lnTo>
                    <a:pt x="77647" y="493191"/>
                  </a:lnTo>
                  <a:lnTo>
                    <a:pt x="79768" y="490651"/>
                  </a:lnTo>
                  <a:lnTo>
                    <a:pt x="79159" y="489381"/>
                  </a:lnTo>
                  <a:lnTo>
                    <a:pt x="78663" y="488111"/>
                  </a:lnTo>
                  <a:lnTo>
                    <a:pt x="78867" y="488111"/>
                  </a:lnTo>
                  <a:lnTo>
                    <a:pt x="78752" y="486841"/>
                  </a:lnTo>
                  <a:lnTo>
                    <a:pt x="78625" y="487603"/>
                  </a:lnTo>
                  <a:lnTo>
                    <a:pt x="78587" y="486841"/>
                  </a:lnTo>
                  <a:lnTo>
                    <a:pt x="78867" y="485571"/>
                  </a:lnTo>
                  <a:lnTo>
                    <a:pt x="78790" y="481761"/>
                  </a:lnTo>
                  <a:lnTo>
                    <a:pt x="79197" y="479221"/>
                  </a:lnTo>
                  <a:lnTo>
                    <a:pt x="79324" y="477012"/>
                  </a:lnTo>
                  <a:lnTo>
                    <a:pt x="79336" y="476681"/>
                  </a:lnTo>
                  <a:lnTo>
                    <a:pt x="78511" y="475411"/>
                  </a:lnTo>
                  <a:lnTo>
                    <a:pt x="79057" y="474687"/>
                  </a:lnTo>
                  <a:lnTo>
                    <a:pt x="79476" y="474141"/>
                  </a:lnTo>
                  <a:lnTo>
                    <a:pt x="79336" y="473113"/>
                  </a:lnTo>
                  <a:lnTo>
                    <a:pt x="79235" y="474141"/>
                  </a:lnTo>
                  <a:lnTo>
                    <a:pt x="79286" y="472744"/>
                  </a:lnTo>
                  <a:lnTo>
                    <a:pt x="79121" y="471601"/>
                  </a:lnTo>
                  <a:lnTo>
                    <a:pt x="78587" y="467791"/>
                  </a:lnTo>
                  <a:lnTo>
                    <a:pt x="79133" y="467156"/>
                  </a:lnTo>
                  <a:lnTo>
                    <a:pt x="79121" y="467791"/>
                  </a:lnTo>
                  <a:lnTo>
                    <a:pt x="79324" y="466940"/>
                  </a:lnTo>
                  <a:lnTo>
                    <a:pt x="79146" y="466940"/>
                  </a:lnTo>
                  <a:lnTo>
                    <a:pt x="79159" y="466521"/>
                  </a:lnTo>
                  <a:lnTo>
                    <a:pt x="79476" y="465251"/>
                  </a:lnTo>
                  <a:lnTo>
                    <a:pt x="79121" y="465251"/>
                  </a:lnTo>
                  <a:lnTo>
                    <a:pt x="79197" y="463981"/>
                  </a:lnTo>
                  <a:lnTo>
                    <a:pt x="79933" y="463981"/>
                  </a:lnTo>
                  <a:lnTo>
                    <a:pt x="80289" y="462711"/>
                  </a:lnTo>
                  <a:lnTo>
                    <a:pt x="79768" y="461441"/>
                  </a:lnTo>
                  <a:lnTo>
                    <a:pt x="79679" y="460171"/>
                  </a:lnTo>
                  <a:lnTo>
                    <a:pt x="79527" y="457631"/>
                  </a:lnTo>
                  <a:lnTo>
                    <a:pt x="79641" y="456361"/>
                  </a:lnTo>
                  <a:lnTo>
                    <a:pt x="80010" y="452551"/>
                  </a:lnTo>
                  <a:lnTo>
                    <a:pt x="79654" y="450011"/>
                  </a:lnTo>
                  <a:lnTo>
                    <a:pt x="79552" y="449237"/>
                  </a:lnTo>
                  <a:lnTo>
                    <a:pt x="79476" y="448741"/>
                  </a:lnTo>
                  <a:lnTo>
                    <a:pt x="79235" y="448741"/>
                  </a:lnTo>
                  <a:lnTo>
                    <a:pt x="78867" y="444931"/>
                  </a:lnTo>
                  <a:lnTo>
                    <a:pt x="79527" y="446201"/>
                  </a:lnTo>
                  <a:lnTo>
                    <a:pt x="79476" y="444931"/>
                  </a:lnTo>
                  <a:lnTo>
                    <a:pt x="79400" y="442391"/>
                  </a:lnTo>
                  <a:lnTo>
                    <a:pt x="79235" y="442391"/>
                  </a:lnTo>
                  <a:lnTo>
                    <a:pt x="79222" y="441121"/>
                  </a:lnTo>
                  <a:lnTo>
                    <a:pt x="79197" y="439851"/>
                  </a:lnTo>
                  <a:lnTo>
                    <a:pt x="79438" y="441121"/>
                  </a:lnTo>
                  <a:lnTo>
                    <a:pt x="79603" y="439851"/>
                  </a:lnTo>
                  <a:lnTo>
                    <a:pt x="79679" y="438569"/>
                  </a:lnTo>
                  <a:lnTo>
                    <a:pt x="78917" y="436041"/>
                  </a:lnTo>
                  <a:lnTo>
                    <a:pt x="79324" y="434771"/>
                  </a:lnTo>
                  <a:lnTo>
                    <a:pt x="79032" y="434771"/>
                  </a:lnTo>
                  <a:lnTo>
                    <a:pt x="78828" y="434771"/>
                  </a:lnTo>
                  <a:lnTo>
                    <a:pt x="78752" y="432231"/>
                  </a:lnTo>
                  <a:lnTo>
                    <a:pt x="79032" y="434771"/>
                  </a:lnTo>
                  <a:lnTo>
                    <a:pt x="79362" y="432231"/>
                  </a:lnTo>
                  <a:lnTo>
                    <a:pt x="79730" y="433501"/>
                  </a:lnTo>
                  <a:lnTo>
                    <a:pt x="80035" y="432231"/>
                  </a:lnTo>
                  <a:lnTo>
                    <a:pt x="80657" y="429691"/>
                  </a:lnTo>
                  <a:lnTo>
                    <a:pt x="79578" y="428853"/>
                  </a:lnTo>
                  <a:lnTo>
                    <a:pt x="79641" y="429691"/>
                  </a:lnTo>
                  <a:lnTo>
                    <a:pt x="79362" y="428675"/>
                  </a:lnTo>
                  <a:lnTo>
                    <a:pt x="79070" y="429691"/>
                  </a:lnTo>
                  <a:lnTo>
                    <a:pt x="78930" y="428675"/>
                  </a:lnTo>
                  <a:lnTo>
                    <a:pt x="78828" y="425881"/>
                  </a:lnTo>
                  <a:lnTo>
                    <a:pt x="78867" y="424611"/>
                  </a:lnTo>
                  <a:lnTo>
                    <a:pt x="79273" y="424611"/>
                  </a:lnTo>
                  <a:lnTo>
                    <a:pt x="80213" y="424611"/>
                  </a:lnTo>
                  <a:lnTo>
                    <a:pt x="80238" y="423341"/>
                  </a:lnTo>
                  <a:lnTo>
                    <a:pt x="80264" y="422071"/>
                  </a:lnTo>
                  <a:lnTo>
                    <a:pt x="80289" y="420801"/>
                  </a:lnTo>
                  <a:lnTo>
                    <a:pt x="80340" y="422071"/>
                  </a:lnTo>
                  <a:lnTo>
                    <a:pt x="80619" y="420801"/>
                  </a:lnTo>
                  <a:lnTo>
                    <a:pt x="79921" y="419239"/>
                  </a:lnTo>
                  <a:lnTo>
                    <a:pt x="79844" y="416928"/>
                  </a:lnTo>
                  <a:lnTo>
                    <a:pt x="78867" y="415721"/>
                  </a:lnTo>
                  <a:lnTo>
                    <a:pt x="79400" y="413181"/>
                  </a:lnTo>
                  <a:lnTo>
                    <a:pt x="79565" y="413181"/>
                  </a:lnTo>
                  <a:lnTo>
                    <a:pt x="79857" y="414299"/>
                  </a:lnTo>
                  <a:lnTo>
                    <a:pt x="79641" y="414299"/>
                  </a:lnTo>
                  <a:lnTo>
                    <a:pt x="80162" y="414743"/>
                  </a:lnTo>
                  <a:lnTo>
                    <a:pt x="80314" y="414921"/>
                  </a:lnTo>
                  <a:lnTo>
                    <a:pt x="80086" y="415721"/>
                  </a:lnTo>
                  <a:lnTo>
                    <a:pt x="79971" y="415328"/>
                  </a:lnTo>
                  <a:lnTo>
                    <a:pt x="79997" y="415721"/>
                  </a:lnTo>
                  <a:lnTo>
                    <a:pt x="79806" y="415721"/>
                  </a:lnTo>
                  <a:lnTo>
                    <a:pt x="79883" y="416928"/>
                  </a:lnTo>
                  <a:lnTo>
                    <a:pt x="80352" y="416928"/>
                  </a:lnTo>
                  <a:lnTo>
                    <a:pt x="80657" y="418261"/>
                  </a:lnTo>
                  <a:lnTo>
                    <a:pt x="81038" y="416928"/>
                  </a:lnTo>
                  <a:lnTo>
                    <a:pt x="80594" y="415721"/>
                  </a:lnTo>
                  <a:lnTo>
                    <a:pt x="80429" y="415061"/>
                  </a:lnTo>
                  <a:lnTo>
                    <a:pt x="81026" y="415721"/>
                  </a:lnTo>
                  <a:lnTo>
                    <a:pt x="80365" y="414782"/>
                  </a:lnTo>
                  <a:lnTo>
                    <a:pt x="80048" y="414299"/>
                  </a:lnTo>
                  <a:lnTo>
                    <a:pt x="79730" y="413181"/>
                  </a:lnTo>
                  <a:lnTo>
                    <a:pt x="80822" y="413181"/>
                  </a:lnTo>
                  <a:lnTo>
                    <a:pt x="80657" y="413740"/>
                  </a:lnTo>
                  <a:lnTo>
                    <a:pt x="81267" y="413181"/>
                  </a:lnTo>
                  <a:lnTo>
                    <a:pt x="80492" y="410641"/>
                  </a:lnTo>
                  <a:lnTo>
                    <a:pt x="80899" y="410641"/>
                  </a:lnTo>
                  <a:lnTo>
                    <a:pt x="80746" y="409371"/>
                  </a:lnTo>
                  <a:lnTo>
                    <a:pt x="81305" y="410641"/>
                  </a:lnTo>
                  <a:lnTo>
                    <a:pt x="81064" y="409371"/>
                  </a:lnTo>
                  <a:lnTo>
                    <a:pt x="80822" y="408101"/>
                  </a:lnTo>
                  <a:lnTo>
                    <a:pt x="81191" y="407670"/>
                  </a:lnTo>
                  <a:lnTo>
                    <a:pt x="81089" y="407136"/>
                  </a:lnTo>
                  <a:lnTo>
                    <a:pt x="81026" y="406831"/>
                  </a:lnTo>
                  <a:lnTo>
                    <a:pt x="80924" y="407136"/>
                  </a:lnTo>
                  <a:lnTo>
                    <a:pt x="80619" y="408101"/>
                  </a:lnTo>
                  <a:lnTo>
                    <a:pt x="80568" y="407670"/>
                  </a:lnTo>
                  <a:lnTo>
                    <a:pt x="80454" y="406831"/>
                  </a:lnTo>
                  <a:lnTo>
                    <a:pt x="80137" y="404291"/>
                  </a:lnTo>
                  <a:lnTo>
                    <a:pt x="81711" y="405460"/>
                  </a:lnTo>
                  <a:lnTo>
                    <a:pt x="81838" y="405460"/>
                  </a:lnTo>
                  <a:lnTo>
                    <a:pt x="81826" y="404291"/>
                  </a:lnTo>
                  <a:lnTo>
                    <a:pt x="81813" y="403021"/>
                  </a:lnTo>
                  <a:lnTo>
                    <a:pt x="81800" y="401751"/>
                  </a:lnTo>
                  <a:lnTo>
                    <a:pt x="81470" y="403021"/>
                  </a:lnTo>
                  <a:lnTo>
                    <a:pt x="81432" y="401751"/>
                  </a:lnTo>
                  <a:lnTo>
                    <a:pt x="81673" y="400481"/>
                  </a:lnTo>
                  <a:lnTo>
                    <a:pt x="81965" y="400481"/>
                  </a:lnTo>
                  <a:lnTo>
                    <a:pt x="82003" y="396671"/>
                  </a:lnTo>
                  <a:lnTo>
                    <a:pt x="81432" y="400481"/>
                  </a:lnTo>
                  <a:lnTo>
                    <a:pt x="81191" y="399211"/>
                  </a:lnTo>
                  <a:lnTo>
                    <a:pt x="81800" y="397941"/>
                  </a:lnTo>
                  <a:lnTo>
                    <a:pt x="81026" y="397941"/>
                  </a:lnTo>
                  <a:lnTo>
                    <a:pt x="80860" y="396671"/>
                  </a:lnTo>
                  <a:lnTo>
                    <a:pt x="81356" y="396671"/>
                  </a:lnTo>
                  <a:lnTo>
                    <a:pt x="81648" y="394131"/>
                  </a:lnTo>
                  <a:lnTo>
                    <a:pt x="81686" y="393763"/>
                  </a:lnTo>
                  <a:lnTo>
                    <a:pt x="81775" y="393026"/>
                  </a:lnTo>
                  <a:lnTo>
                    <a:pt x="81419" y="393636"/>
                  </a:lnTo>
                  <a:lnTo>
                    <a:pt x="81343" y="392849"/>
                  </a:lnTo>
                  <a:lnTo>
                    <a:pt x="81800" y="392849"/>
                  </a:lnTo>
                  <a:lnTo>
                    <a:pt x="81673" y="390321"/>
                  </a:lnTo>
                  <a:lnTo>
                    <a:pt x="81915" y="389051"/>
                  </a:lnTo>
                  <a:lnTo>
                    <a:pt x="81305" y="389051"/>
                  </a:lnTo>
                  <a:lnTo>
                    <a:pt x="81305" y="393814"/>
                  </a:lnTo>
                  <a:lnTo>
                    <a:pt x="80378" y="395401"/>
                  </a:lnTo>
                  <a:lnTo>
                    <a:pt x="80733" y="393547"/>
                  </a:lnTo>
                  <a:lnTo>
                    <a:pt x="80899" y="393128"/>
                  </a:lnTo>
                  <a:lnTo>
                    <a:pt x="81191" y="393547"/>
                  </a:lnTo>
                  <a:lnTo>
                    <a:pt x="81292" y="393763"/>
                  </a:lnTo>
                  <a:lnTo>
                    <a:pt x="81305" y="389051"/>
                  </a:lnTo>
                  <a:lnTo>
                    <a:pt x="81026" y="389051"/>
                  </a:lnTo>
                  <a:lnTo>
                    <a:pt x="81064" y="387781"/>
                  </a:lnTo>
                  <a:lnTo>
                    <a:pt x="81102" y="386511"/>
                  </a:lnTo>
                  <a:lnTo>
                    <a:pt x="81559" y="386511"/>
                  </a:lnTo>
                  <a:lnTo>
                    <a:pt x="81559" y="385241"/>
                  </a:lnTo>
                  <a:lnTo>
                    <a:pt x="81838" y="386511"/>
                  </a:lnTo>
                  <a:lnTo>
                    <a:pt x="82207" y="386511"/>
                  </a:lnTo>
                  <a:lnTo>
                    <a:pt x="81711" y="387781"/>
                  </a:lnTo>
                  <a:lnTo>
                    <a:pt x="82169" y="387781"/>
                  </a:lnTo>
                  <a:lnTo>
                    <a:pt x="82524" y="386511"/>
                  </a:lnTo>
                  <a:lnTo>
                    <a:pt x="82410" y="383971"/>
                  </a:lnTo>
                  <a:lnTo>
                    <a:pt x="82245" y="385241"/>
                  </a:lnTo>
                  <a:lnTo>
                    <a:pt x="81711" y="382701"/>
                  </a:lnTo>
                  <a:lnTo>
                    <a:pt x="81915" y="381431"/>
                  </a:lnTo>
                  <a:lnTo>
                    <a:pt x="81915" y="380161"/>
                  </a:lnTo>
                  <a:lnTo>
                    <a:pt x="81978" y="380339"/>
                  </a:lnTo>
                  <a:lnTo>
                    <a:pt x="82321" y="381431"/>
                  </a:lnTo>
                  <a:lnTo>
                    <a:pt x="82677" y="380339"/>
                  </a:lnTo>
                  <a:lnTo>
                    <a:pt x="82664" y="380161"/>
                  </a:lnTo>
                  <a:lnTo>
                    <a:pt x="82562" y="378891"/>
                  </a:lnTo>
                  <a:lnTo>
                    <a:pt x="82727" y="378891"/>
                  </a:lnTo>
                  <a:lnTo>
                    <a:pt x="83261" y="377621"/>
                  </a:lnTo>
                  <a:lnTo>
                    <a:pt x="83578" y="376351"/>
                  </a:lnTo>
                  <a:lnTo>
                    <a:pt x="82689" y="373811"/>
                  </a:lnTo>
                  <a:lnTo>
                    <a:pt x="83096" y="372541"/>
                  </a:lnTo>
                  <a:lnTo>
                    <a:pt x="82931" y="371271"/>
                  </a:lnTo>
                  <a:lnTo>
                    <a:pt x="83032" y="370001"/>
                  </a:lnTo>
                  <a:lnTo>
                    <a:pt x="83134" y="368731"/>
                  </a:lnTo>
                  <a:lnTo>
                    <a:pt x="83705" y="367461"/>
                  </a:lnTo>
                  <a:lnTo>
                    <a:pt x="83299" y="364921"/>
                  </a:lnTo>
                  <a:lnTo>
                    <a:pt x="84074" y="363651"/>
                  </a:lnTo>
                  <a:lnTo>
                    <a:pt x="84035" y="362381"/>
                  </a:lnTo>
                  <a:lnTo>
                    <a:pt x="83058" y="364921"/>
                  </a:lnTo>
                  <a:lnTo>
                    <a:pt x="82969" y="362381"/>
                  </a:lnTo>
                  <a:lnTo>
                    <a:pt x="82854" y="359841"/>
                  </a:lnTo>
                  <a:lnTo>
                    <a:pt x="83629" y="361111"/>
                  </a:lnTo>
                  <a:lnTo>
                    <a:pt x="83870" y="361111"/>
                  </a:lnTo>
                  <a:lnTo>
                    <a:pt x="83578" y="359841"/>
                  </a:lnTo>
                  <a:lnTo>
                    <a:pt x="82931" y="357301"/>
                  </a:lnTo>
                  <a:lnTo>
                    <a:pt x="83654" y="356031"/>
                  </a:lnTo>
                  <a:lnTo>
                    <a:pt x="83629" y="357301"/>
                  </a:lnTo>
                  <a:lnTo>
                    <a:pt x="85204" y="352221"/>
                  </a:lnTo>
                  <a:lnTo>
                    <a:pt x="83870" y="352221"/>
                  </a:lnTo>
                  <a:lnTo>
                    <a:pt x="84239" y="350951"/>
                  </a:lnTo>
                  <a:lnTo>
                    <a:pt x="85001" y="349681"/>
                  </a:lnTo>
                  <a:lnTo>
                    <a:pt x="83337" y="349681"/>
                  </a:lnTo>
                  <a:lnTo>
                    <a:pt x="83667" y="347141"/>
                  </a:lnTo>
                  <a:lnTo>
                    <a:pt x="83832" y="347141"/>
                  </a:lnTo>
                  <a:lnTo>
                    <a:pt x="84150" y="345871"/>
                  </a:lnTo>
                  <a:lnTo>
                    <a:pt x="84150" y="343928"/>
                  </a:lnTo>
                  <a:lnTo>
                    <a:pt x="84239" y="344601"/>
                  </a:lnTo>
                  <a:lnTo>
                    <a:pt x="84277" y="343331"/>
                  </a:lnTo>
                  <a:lnTo>
                    <a:pt x="84150" y="343331"/>
                  </a:lnTo>
                  <a:lnTo>
                    <a:pt x="84150" y="340791"/>
                  </a:lnTo>
                  <a:lnTo>
                    <a:pt x="83908" y="340791"/>
                  </a:lnTo>
                  <a:lnTo>
                    <a:pt x="84112" y="339521"/>
                  </a:lnTo>
                  <a:lnTo>
                    <a:pt x="83858" y="338213"/>
                  </a:lnTo>
                  <a:lnTo>
                    <a:pt x="84175" y="338213"/>
                  </a:lnTo>
                  <a:lnTo>
                    <a:pt x="84264" y="337985"/>
                  </a:lnTo>
                  <a:lnTo>
                    <a:pt x="85051" y="336016"/>
                  </a:lnTo>
                  <a:lnTo>
                    <a:pt x="85051" y="335673"/>
                  </a:lnTo>
                  <a:lnTo>
                    <a:pt x="84734" y="335673"/>
                  </a:lnTo>
                  <a:lnTo>
                    <a:pt x="84785" y="335483"/>
                  </a:lnTo>
                  <a:lnTo>
                    <a:pt x="85051" y="334302"/>
                  </a:lnTo>
                  <a:lnTo>
                    <a:pt x="85051" y="333171"/>
                  </a:lnTo>
                  <a:lnTo>
                    <a:pt x="85331" y="333171"/>
                  </a:lnTo>
                  <a:lnTo>
                    <a:pt x="85331" y="330631"/>
                  </a:lnTo>
                  <a:lnTo>
                    <a:pt x="85979" y="330631"/>
                  </a:lnTo>
                  <a:lnTo>
                    <a:pt x="85902" y="329361"/>
                  </a:lnTo>
                  <a:lnTo>
                    <a:pt x="85534" y="329361"/>
                  </a:lnTo>
                  <a:lnTo>
                    <a:pt x="85293" y="328091"/>
                  </a:lnTo>
                  <a:lnTo>
                    <a:pt x="85458" y="326821"/>
                  </a:lnTo>
                  <a:lnTo>
                    <a:pt x="85699" y="326821"/>
                  </a:lnTo>
                  <a:lnTo>
                    <a:pt x="86918" y="324281"/>
                  </a:lnTo>
                  <a:lnTo>
                    <a:pt x="88138" y="323011"/>
                  </a:lnTo>
                  <a:lnTo>
                    <a:pt x="89154" y="321741"/>
                  </a:lnTo>
                  <a:lnTo>
                    <a:pt x="90246" y="320471"/>
                  </a:lnTo>
                  <a:lnTo>
                    <a:pt x="90284" y="319201"/>
                  </a:lnTo>
                  <a:lnTo>
                    <a:pt x="93383" y="319201"/>
                  </a:lnTo>
                  <a:lnTo>
                    <a:pt x="94716" y="317931"/>
                  </a:lnTo>
                  <a:lnTo>
                    <a:pt x="95211" y="317931"/>
                  </a:lnTo>
                  <a:lnTo>
                    <a:pt x="94678" y="319201"/>
                  </a:lnTo>
                  <a:lnTo>
                    <a:pt x="94919" y="319201"/>
                  </a:lnTo>
                  <a:lnTo>
                    <a:pt x="96989" y="317931"/>
                  </a:lnTo>
                  <a:lnTo>
                    <a:pt x="96748" y="317931"/>
                  </a:lnTo>
                  <a:lnTo>
                    <a:pt x="98450" y="316661"/>
                  </a:lnTo>
                  <a:lnTo>
                    <a:pt x="100482" y="315391"/>
                  </a:lnTo>
                  <a:lnTo>
                    <a:pt x="99060" y="315391"/>
                  </a:lnTo>
                  <a:lnTo>
                    <a:pt x="100533" y="314045"/>
                  </a:lnTo>
                  <a:lnTo>
                    <a:pt x="101625" y="314045"/>
                  </a:lnTo>
                  <a:close/>
                </a:path>
                <a:path w="248285" h="500379">
                  <a:moveTo>
                    <a:pt x="101752" y="315861"/>
                  </a:moveTo>
                  <a:lnTo>
                    <a:pt x="101587" y="315823"/>
                  </a:lnTo>
                  <a:lnTo>
                    <a:pt x="101460" y="315658"/>
                  </a:lnTo>
                  <a:lnTo>
                    <a:pt x="101346" y="315823"/>
                  </a:lnTo>
                  <a:lnTo>
                    <a:pt x="101752" y="315861"/>
                  </a:lnTo>
                  <a:close/>
                </a:path>
                <a:path w="248285" h="500379">
                  <a:moveTo>
                    <a:pt x="112191" y="311899"/>
                  </a:moveTo>
                  <a:lnTo>
                    <a:pt x="109867" y="312851"/>
                  </a:lnTo>
                  <a:lnTo>
                    <a:pt x="111086" y="312851"/>
                  </a:lnTo>
                  <a:lnTo>
                    <a:pt x="112191" y="311899"/>
                  </a:lnTo>
                  <a:close/>
                </a:path>
                <a:path w="248285" h="500379">
                  <a:moveTo>
                    <a:pt x="112966" y="311581"/>
                  </a:moveTo>
                  <a:lnTo>
                    <a:pt x="112560" y="311581"/>
                  </a:lnTo>
                  <a:lnTo>
                    <a:pt x="112191" y="311899"/>
                  </a:lnTo>
                  <a:lnTo>
                    <a:pt x="112966" y="311581"/>
                  </a:lnTo>
                  <a:close/>
                </a:path>
                <a:path w="248285" h="500379">
                  <a:moveTo>
                    <a:pt x="114541" y="311581"/>
                  </a:moveTo>
                  <a:lnTo>
                    <a:pt x="113576" y="310311"/>
                  </a:lnTo>
                  <a:lnTo>
                    <a:pt x="113690" y="311581"/>
                  </a:lnTo>
                  <a:lnTo>
                    <a:pt x="114541" y="311581"/>
                  </a:lnTo>
                  <a:close/>
                </a:path>
                <a:path w="248285" h="500379">
                  <a:moveTo>
                    <a:pt x="133273" y="307733"/>
                  </a:moveTo>
                  <a:lnTo>
                    <a:pt x="132308" y="306641"/>
                  </a:lnTo>
                  <a:lnTo>
                    <a:pt x="131241" y="308508"/>
                  </a:lnTo>
                  <a:lnTo>
                    <a:pt x="132054" y="307784"/>
                  </a:lnTo>
                  <a:lnTo>
                    <a:pt x="132588" y="307784"/>
                  </a:lnTo>
                  <a:lnTo>
                    <a:pt x="133273" y="307733"/>
                  </a:lnTo>
                  <a:close/>
                </a:path>
                <a:path w="248285" h="500379">
                  <a:moveTo>
                    <a:pt x="133769" y="303961"/>
                  </a:moveTo>
                  <a:lnTo>
                    <a:pt x="132346" y="303961"/>
                  </a:lnTo>
                  <a:lnTo>
                    <a:pt x="133324" y="302691"/>
                  </a:lnTo>
                  <a:lnTo>
                    <a:pt x="130797" y="303961"/>
                  </a:lnTo>
                  <a:lnTo>
                    <a:pt x="131203" y="303961"/>
                  </a:lnTo>
                  <a:lnTo>
                    <a:pt x="129133" y="305231"/>
                  </a:lnTo>
                  <a:lnTo>
                    <a:pt x="129171" y="303961"/>
                  </a:lnTo>
                  <a:lnTo>
                    <a:pt x="128358" y="305231"/>
                  </a:lnTo>
                  <a:lnTo>
                    <a:pt x="124663" y="305231"/>
                  </a:lnTo>
                  <a:lnTo>
                    <a:pt x="117792" y="307771"/>
                  </a:lnTo>
                  <a:lnTo>
                    <a:pt x="113042" y="307771"/>
                  </a:lnTo>
                  <a:lnTo>
                    <a:pt x="114147" y="308927"/>
                  </a:lnTo>
                  <a:lnTo>
                    <a:pt x="113957" y="308927"/>
                  </a:lnTo>
                  <a:lnTo>
                    <a:pt x="110769" y="307771"/>
                  </a:lnTo>
                  <a:lnTo>
                    <a:pt x="110845" y="308927"/>
                  </a:lnTo>
                  <a:lnTo>
                    <a:pt x="109893" y="308927"/>
                  </a:lnTo>
                  <a:lnTo>
                    <a:pt x="110477" y="307771"/>
                  </a:lnTo>
                  <a:lnTo>
                    <a:pt x="108445" y="308927"/>
                  </a:lnTo>
                  <a:lnTo>
                    <a:pt x="106984" y="308927"/>
                  </a:lnTo>
                  <a:lnTo>
                    <a:pt x="105486" y="310311"/>
                  </a:lnTo>
                  <a:lnTo>
                    <a:pt x="105117" y="310311"/>
                  </a:lnTo>
                  <a:lnTo>
                    <a:pt x="105918" y="308927"/>
                  </a:lnTo>
                  <a:lnTo>
                    <a:pt x="105448" y="308927"/>
                  </a:lnTo>
                  <a:lnTo>
                    <a:pt x="104965" y="308927"/>
                  </a:lnTo>
                  <a:lnTo>
                    <a:pt x="104813" y="309283"/>
                  </a:lnTo>
                  <a:lnTo>
                    <a:pt x="105359" y="308978"/>
                  </a:lnTo>
                  <a:lnTo>
                    <a:pt x="105270" y="309283"/>
                  </a:lnTo>
                  <a:lnTo>
                    <a:pt x="104914" y="310311"/>
                  </a:lnTo>
                  <a:lnTo>
                    <a:pt x="104343" y="310311"/>
                  </a:lnTo>
                  <a:lnTo>
                    <a:pt x="104813" y="309283"/>
                  </a:lnTo>
                  <a:lnTo>
                    <a:pt x="102920" y="310311"/>
                  </a:lnTo>
                  <a:lnTo>
                    <a:pt x="103047" y="311581"/>
                  </a:lnTo>
                  <a:lnTo>
                    <a:pt x="101180" y="311581"/>
                  </a:lnTo>
                  <a:lnTo>
                    <a:pt x="100482" y="312851"/>
                  </a:lnTo>
                  <a:lnTo>
                    <a:pt x="103454" y="312851"/>
                  </a:lnTo>
                  <a:lnTo>
                    <a:pt x="102997" y="314045"/>
                  </a:lnTo>
                  <a:lnTo>
                    <a:pt x="102704" y="314045"/>
                  </a:lnTo>
                  <a:lnTo>
                    <a:pt x="102171" y="314045"/>
                  </a:lnTo>
                  <a:lnTo>
                    <a:pt x="102311" y="313791"/>
                  </a:lnTo>
                  <a:lnTo>
                    <a:pt x="102438" y="313588"/>
                  </a:lnTo>
                  <a:lnTo>
                    <a:pt x="102235" y="313753"/>
                  </a:lnTo>
                  <a:lnTo>
                    <a:pt x="101993" y="313956"/>
                  </a:lnTo>
                  <a:lnTo>
                    <a:pt x="101854" y="314045"/>
                  </a:lnTo>
                  <a:lnTo>
                    <a:pt x="101625" y="314045"/>
                  </a:lnTo>
                  <a:lnTo>
                    <a:pt x="101180" y="315391"/>
                  </a:lnTo>
                  <a:lnTo>
                    <a:pt x="101828" y="315391"/>
                  </a:lnTo>
                  <a:lnTo>
                    <a:pt x="102146" y="314121"/>
                  </a:lnTo>
                  <a:lnTo>
                    <a:pt x="102069" y="315391"/>
                  </a:lnTo>
                  <a:lnTo>
                    <a:pt x="102362" y="315391"/>
                  </a:lnTo>
                  <a:lnTo>
                    <a:pt x="102679" y="314134"/>
                  </a:lnTo>
                  <a:lnTo>
                    <a:pt x="103454" y="315391"/>
                  </a:lnTo>
                  <a:lnTo>
                    <a:pt x="103492" y="314045"/>
                  </a:lnTo>
                  <a:lnTo>
                    <a:pt x="103847" y="314045"/>
                  </a:lnTo>
                  <a:lnTo>
                    <a:pt x="104190" y="312851"/>
                  </a:lnTo>
                  <a:lnTo>
                    <a:pt x="105206" y="312851"/>
                  </a:lnTo>
                  <a:lnTo>
                    <a:pt x="104978" y="314045"/>
                  </a:lnTo>
                  <a:lnTo>
                    <a:pt x="106743" y="314045"/>
                  </a:lnTo>
                  <a:lnTo>
                    <a:pt x="108534" y="312851"/>
                  </a:lnTo>
                  <a:lnTo>
                    <a:pt x="110121" y="311581"/>
                  </a:lnTo>
                  <a:lnTo>
                    <a:pt x="113525" y="310311"/>
                  </a:lnTo>
                  <a:lnTo>
                    <a:pt x="116332" y="310311"/>
                  </a:lnTo>
                  <a:lnTo>
                    <a:pt x="118287" y="311581"/>
                  </a:lnTo>
                  <a:lnTo>
                    <a:pt x="118325" y="308927"/>
                  </a:lnTo>
                  <a:lnTo>
                    <a:pt x="124853" y="308927"/>
                  </a:lnTo>
                  <a:lnTo>
                    <a:pt x="129705" y="307771"/>
                  </a:lnTo>
                  <a:lnTo>
                    <a:pt x="131114" y="306425"/>
                  </a:lnTo>
                  <a:lnTo>
                    <a:pt x="133769" y="303961"/>
                  </a:lnTo>
                  <a:close/>
                </a:path>
                <a:path w="248285" h="500379">
                  <a:moveTo>
                    <a:pt x="136118" y="306425"/>
                  </a:moveTo>
                  <a:lnTo>
                    <a:pt x="135547" y="306425"/>
                  </a:lnTo>
                  <a:lnTo>
                    <a:pt x="133362" y="307733"/>
                  </a:lnTo>
                  <a:lnTo>
                    <a:pt x="134785" y="307771"/>
                  </a:lnTo>
                  <a:lnTo>
                    <a:pt x="136118" y="306425"/>
                  </a:lnTo>
                  <a:close/>
                </a:path>
                <a:path w="248285" h="500379">
                  <a:moveTo>
                    <a:pt x="138518" y="306425"/>
                  </a:moveTo>
                  <a:lnTo>
                    <a:pt x="138087" y="306171"/>
                  </a:lnTo>
                  <a:lnTo>
                    <a:pt x="137985" y="306425"/>
                  </a:lnTo>
                  <a:lnTo>
                    <a:pt x="138518" y="306425"/>
                  </a:lnTo>
                  <a:close/>
                </a:path>
                <a:path w="248285" h="500379">
                  <a:moveTo>
                    <a:pt x="148805" y="304800"/>
                  </a:moveTo>
                  <a:lnTo>
                    <a:pt x="148513" y="304939"/>
                  </a:lnTo>
                  <a:lnTo>
                    <a:pt x="148805" y="304800"/>
                  </a:lnTo>
                  <a:close/>
                </a:path>
                <a:path w="248285" h="500379">
                  <a:moveTo>
                    <a:pt x="152984" y="300151"/>
                  </a:moveTo>
                  <a:lnTo>
                    <a:pt x="146723" y="300151"/>
                  </a:lnTo>
                  <a:lnTo>
                    <a:pt x="145910" y="299859"/>
                  </a:lnTo>
                  <a:lnTo>
                    <a:pt x="146075" y="300304"/>
                  </a:lnTo>
                  <a:lnTo>
                    <a:pt x="145834" y="301421"/>
                  </a:lnTo>
                  <a:lnTo>
                    <a:pt x="145262" y="301421"/>
                  </a:lnTo>
                  <a:lnTo>
                    <a:pt x="144538" y="300151"/>
                  </a:lnTo>
                  <a:lnTo>
                    <a:pt x="143357" y="301421"/>
                  </a:lnTo>
                  <a:lnTo>
                    <a:pt x="141935" y="301421"/>
                  </a:lnTo>
                  <a:lnTo>
                    <a:pt x="138684" y="302691"/>
                  </a:lnTo>
                  <a:lnTo>
                    <a:pt x="135674" y="302691"/>
                  </a:lnTo>
                  <a:lnTo>
                    <a:pt x="134010" y="303961"/>
                  </a:lnTo>
                  <a:lnTo>
                    <a:pt x="133769" y="303961"/>
                  </a:lnTo>
                  <a:lnTo>
                    <a:pt x="133477" y="305231"/>
                  </a:lnTo>
                  <a:lnTo>
                    <a:pt x="135547" y="306425"/>
                  </a:lnTo>
                  <a:lnTo>
                    <a:pt x="134785" y="305231"/>
                  </a:lnTo>
                  <a:lnTo>
                    <a:pt x="135343" y="305231"/>
                  </a:lnTo>
                  <a:lnTo>
                    <a:pt x="136639" y="306171"/>
                  </a:lnTo>
                  <a:lnTo>
                    <a:pt x="137058" y="306425"/>
                  </a:lnTo>
                  <a:lnTo>
                    <a:pt x="136944" y="306171"/>
                  </a:lnTo>
                  <a:lnTo>
                    <a:pt x="136525" y="305231"/>
                  </a:lnTo>
                  <a:lnTo>
                    <a:pt x="138087" y="306171"/>
                  </a:lnTo>
                  <a:lnTo>
                    <a:pt x="138480" y="305231"/>
                  </a:lnTo>
                  <a:lnTo>
                    <a:pt x="139776" y="305231"/>
                  </a:lnTo>
                  <a:lnTo>
                    <a:pt x="139534" y="306171"/>
                  </a:lnTo>
                  <a:lnTo>
                    <a:pt x="139522" y="306425"/>
                  </a:lnTo>
                  <a:lnTo>
                    <a:pt x="140614" y="305231"/>
                  </a:lnTo>
                  <a:lnTo>
                    <a:pt x="141770" y="303961"/>
                  </a:lnTo>
                  <a:lnTo>
                    <a:pt x="141160" y="305231"/>
                  </a:lnTo>
                  <a:lnTo>
                    <a:pt x="146685" y="305231"/>
                  </a:lnTo>
                  <a:lnTo>
                    <a:pt x="147370" y="305866"/>
                  </a:lnTo>
                  <a:lnTo>
                    <a:pt x="149326" y="305866"/>
                  </a:lnTo>
                  <a:lnTo>
                    <a:pt x="147637" y="305181"/>
                  </a:lnTo>
                  <a:lnTo>
                    <a:pt x="147040" y="305181"/>
                  </a:lnTo>
                  <a:lnTo>
                    <a:pt x="146723" y="302691"/>
                  </a:lnTo>
                  <a:lnTo>
                    <a:pt x="149288" y="302691"/>
                  </a:lnTo>
                  <a:lnTo>
                    <a:pt x="148996" y="303961"/>
                  </a:lnTo>
                  <a:lnTo>
                    <a:pt x="150469" y="303961"/>
                  </a:lnTo>
                  <a:lnTo>
                    <a:pt x="151028" y="302691"/>
                  </a:lnTo>
                  <a:lnTo>
                    <a:pt x="152984" y="300151"/>
                  </a:lnTo>
                  <a:close/>
                </a:path>
                <a:path w="248285" h="500379">
                  <a:moveTo>
                    <a:pt x="168541" y="300469"/>
                  </a:moveTo>
                  <a:lnTo>
                    <a:pt x="168389" y="299453"/>
                  </a:lnTo>
                  <a:lnTo>
                    <a:pt x="168135" y="300507"/>
                  </a:lnTo>
                  <a:lnTo>
                    <a:pt x="168541" y="300469"/>
                  </a:lnTo>
                  <a:close/>
                </a:path>
                <a:path w="248285" h="500379">
                  <a:moveTo>
                    <a:pt x="170243" y="300812"/>
                  </a:moveTo>
                  <a:lnTo>
                    <a:pt x="169075" y="301421"/>
                  </a:lnTo>
                  <a:lnTo>
                    <a:pt x="169964" y="301421"/>
                  </a:lnTo>
                  <a:lnTo>
                    <a:pt x="170243" y="300812"/>
                  </a:lnTo>
                  <a:close/>
                </a:path>
                <a:path w="248285" h="500379">
                  <a:moveTo>
                    <a:pt x="170827" y="301967"/>
                  </a:moveTo>
                  <a:lnTo>
                    <a:pt x="170370" y="301929"/>
                  </a:lnTo>
                  <a:lnTo>
                    <a:pt x="170129" y="301853"/>
                  </a:lnTo>
                  <a:lnTo>
                    <a:pt x="169964" y="301802"/>
                  </a:lnTo>
                  <a:lnTo>
                    <a:pt x="169964" y="301929"/>
                  </a:lnTo>
                  <a:lnTo>
                    <a:pt x="170167" y="302006"/>
                  </a:lnTo>
                  <a:lnTo>
                    <a:pt x="170827" y="301967"/>
                  </a:lnTo>
                  <a:close/>
                </a:path>
                <a:path w="248285" h="500379">
                  <a:moveTo>
                    <a:pt x="171513" y="300151"/>
                  </a:moveTo>
                  <a:lnTo>
                    <a:pt x="170535" y="300151"/>
                  </a:lnTo>
                  <a:lnTo>
                    <a:pt x="170243" y="300812"/>
                  </a:lnTo>
                  <a:lnTo>
                    <a:pt x="171513" y="300151"/>
                  </a:lnTo>
                  <a:close/>
                </a:path>
                <a:path w="248285" h="500379">
                  <a:moveTo>
                    <a:pt x="178765" y="299173"/>
                  </a:moveTo>
                  <a:close/>
                </a:path>
                <a:path w="248285" h="500379">
                  <a:moveTo>
                    <a:pt x="192239" y="297586"/>
                  </a:moveTo>
                  <a:lnTo>
                    <a:pt x="191985" y="297421"/>
                  </a:lnTo>
                  <a:lnTo>
                    <a:pt x="190931" y="297611"/>
                  </a:lnTo>
                  <a:lnTo>
                    <a:pt x="188252" y="297611"/>
                  </a:lnTo>
                  <a:lnTo>
                    <a:pt x="187109" y="298881"/>
                  </a:lnTo>
                  <a:lnTo>
                    <a:pt x="189801" y="298881"/>
                  </a:lnTo>
                  <a:lnTo>
                    <a:pt x="190639" y="297942"/>
                  </a:lnTo>
                  <a:lnTo>
                    <a:pt x="191300" y="297827"/>
                  </a:lnTo>
                  <a:lnTo>
                    <a:pt x="191668" y="297662"/>
                  </a:lnTo>
                  <a:lnTo>
                    <a:pt x="192239" y="297586"/>
                  </a:lnTo>
                  <a:close/>
                </a:path>
                <a:path w="248285" h="500379">
                  <a:moveTo>
                    <a:pt x="193776" y="298958"/>
                  </a:moveTo>
                  <a:lnTo>
                    <a:pt x="192278" y="298919"/>
                  </a:lnTo>
                  <a:lnTo>
                    <a:pt x="192112" y="299123"/>
                  </a:lnTo>
                  <a:lnTo>
                    <a:pt x="190004" y="299618"/>
                  </a:lnTo>
                  <a:lnTo>
                    <a:pt x="192036" y="299415"/>
                  </a:lnTo>
                  <a:lnTo>
                    <a:pt x="192189" y="299212"/>
                  </a:lnTo>
                  <a:lnTo>
                    <a:pt x="193776" y="298958"/>
                  </a:lnTo>
                  <a:close/>
                </a:path>
                <a:path w="248285" h="500379">
                  <a:moveTo>
                    <a:pt x="196951" y="298437"/>
                  </a:moveTo>
                  <a:lnTo>
                    <a:pt x="196507" y="298348"/>
                  </a:lnTo>
                  <a:lnTo>
                    <a:pt x="196215" y="298107"/>
                  </a:lnTo>
                  <a:lnTo>
                    <a:pt x="196215" y="298754"/>
                  </a:lnTo>
                  <a:lnTo>
                    <a:pt x="196951" y="298437"/>
                  </a:lnTo>
                  <a:close/>
                </a:path>
                <a:path w="248285" h="500379">
                  <a:moveTo>
                    <a:pt x="207314" y="294081"/>
                  </a:moveTo>
                  <a:lnTo>
                    <a:pt x="206781" y="294081"/>
                  </a:lnTo>
                  <a:lnTo>
                    <a:pt x="207314" y="294081"/>
                  </a:lnTo>
                  <a:close/>
                </a:path>
                <a:path w="248285" h="500379">
                  <a:moveTo>
                    <a:pt x="207594" y="294284"/>
                  </a:moveTo>
                  <a:lnTo>
                    <a:pt x="207111" y="294208"/>
                  </a:lnTo>
                  <a:lnTo>
                    <a:pt x="206819" y="294208"/>
                  </a:lnTo>
                  <a:lnTo>
                    <a:pt x="206946" y="294246"/>
                  </a:lnTo>
                  <a:lnTo>
                    <a:pt x="207187" y="294246"/>
                  </a:lnTo>
                  <a:lnTo>
                    <a:pt x="207594" y="294284"/>
                  </a:lnTo>
                  <a:close/>
                </a:path>
                <a:path w="248285" h="500379">
                  <a:moveTo>
                    <a:pt x="208076" y="294043"/>
                  </a:moveTo>
                  <a:lnTo>
                    <a:pt x="207467" y="294081"/>
                  </a:lnTo>
                  <a:lnTo>
                    <a:pt x="208000" y="294081"/>
                  </a:lnTo>
                  <a:close/>
                </a:path>
                <a:path w="248285" h="500379">
                  <a:moveTo>
                    <a:pt x="209626" y="296316"/>
                  </a:moveTo>
                  <a:lnTo>
                    <a:pt x="208737" y="296367"/>
                  </a:lnTo>
                  <a:lnTo>
                    <a:pt x="207721" y="296316"/>
                  </a:lnTo>
                  <a:lnTo>
                    <a:pt x="207759" y="296443"/>
                  </a:lnTo>
                  <a:lnTo>
                    <a:pt x="209257" y="296519"/>
                  </a:lnTo>
                  <a:lnTo>
                    <a:pt x="209423" y="296367"/>
                  </a:lnTo>
                  <a:lnTo>
                    <a:pt x="209626" y="296316"/>
                  </a:lnTo>
                  <a:close/>
                </a:path>
                <a:path w="248285" h="500379">
                  <a:moveTo>
                    <a:pt x="210845" y="296202"/>
                  </a:moveTo>
                  <a:lnTo>
                    <a:pt x="210604" y="296202"/>
                  </a:lnTo>
                  <a:lnTo>
                    <a:pt x="210032" y="296278"/>
                  </a:lnTo>
                  <a:lnTo>
                    <a:pt x="209664" y="296367"/>
                  </a:lnTo>
                  <a:lnTo>
                    <a:pt x="210553" y="296278"/>
                  </a:lnTo>
                  <a:lnTo>
                    <a:pt x="210845" y="296202"/>
                  </a:lnTo>
                  <a:close/>
                </a:path>
                <a:path w="248285" h="500379">
                  <a:moveTo>
                    <a:pt x="213080" y="296722"/>
                  </a:moveTo>
                  <a:lnTo>
                    <a:pt x="212636" y="296646"/>
                  </a:lnTo>
                  <a:lnTo>
                    <a:pt x="211569" y="296646"/>
                  </a:lnTo>
                  <a:lnTo>
                    <a:pt x="213080" y="296722"/>
                  </a:lnTo>
                  <a:close/>
                </a:path>
                <a:path w="248285" h="500379">
                  <a:moveTo>
                    <a:pt x="213614" y="295008"/>
                  </a:moveTo>
                  <a:lnTo>
                    <a:pt x="212293" y="295008"/>
                  </a:lnTo>
                  <a:lnTo>
                    <a:pt x="213563" y="293801"/>
                  </a:lnTo>
                  <a:lnTo>
                    <a:pt x="212737" y="293801"/>
                  </a:lnTo>
                  <a:lnTo>
                    <a:pt x="212559" y="293649"/>
                  </a:lnTo>
                  <a:lnTo>
                    <a:pt x="211658" y="293763"/>
                  </a:lnTo>
                  <a:lnTo>
                    <a:pt x="212051" y="293801"/>
                  </a:lnTo>
                  <a:lnTo>
                    <a:pt x="208368" y="293801"/>
                  </a:lnTo>
                  <a:lnTo>
                    <a:pt x="207784" y="295008"/>
                  </a:lnTo>
                  <a:lnTo>
                    <a:pt x="203301" y="295008"/>
                  </a:lnTo>
                  <a:lnTo>
                    <a:pt x="203034" y="294868"/>
                  </a:lnTo>
                  <a:lnTo>
                    <a:pt x="204711" y="294576"/>
                  </a:lnTo>
                  <a:lnTo>
                    <a:pt x="205155" y="294652"/>
                  </a:lnTo>
                  <a:lnTo>
                    <a:pt x="204952" y="294043"/>
                  </a:lnTo>
                  <a:lnTo>
                    <a:pt x="205193" y="294170"/>
                  </a:lnTo>
                  <a:lnTo>
                    <a:pt x="205689" y="293636"/>
                  </a:lnTo>
                  <a:lnTo>
                    <a:pt x="202869" y="294767"/>
                  </a:lnTo>
                  <a:lnTo>
                    <a:pt x="201434" y="293916"/>
                  </a:lnTo>
                  <a:lnTo>
                    <a:pt x="201434" y="295008"/>
                  </a:lnTo>
                  <a:lnTo>
                    <a:pt x="200113" y="296341"/>
                  </a:lnTo>
                  <a:lnTo>
                    <a:pt x="197231" y="296341"/>
                  </a:lnTo>
                  <a:lnTo>
                    <a:pt x="196469" y="295008"/>
                  </a:lnTo>
                  <a:lnTo>
                    <a:pt x="201434" y="295008"/>
                  </a:lnTo>
                  <a:lnTo>
                    <a:pt x="201434" y="293916"/>
                  </a:lnTo>
                  <a:lnTo>
                    <a:pt x="201256" y="293801"/>
                  </a:lnTo>
                  <a:lnTo>
                    <a:pt x="197154" y="293801"/>
                  </a:lnTo>
                  <a:lnTo>
                    <a:pt x="195948" y="295008"/>
                  </a:lnTo>
                  <a:lnTo>
                    <a:pt x="196621" y="293801"/>
                  </a:lnTo>
                  <a:lnTo>
                    <a:pt x="193954" y="295008"/>
                  </a:lnTo>
                  <a:lnTo>
                    <a:pt x="191160" y="295008"/>
                  </a:lnTo>
                  <a:lnTo>
                    <a:pt x="188658" y="296113"/>
                  </a:lnTo>
                  <a:lnTo>
                    <a:pt x="188899" y="295706"/>
                  </a:lnTo>
                  <a:lnTo>
                    <a:pt x="188087" y="295592"/>
                  </a:lnTo>
                  <a:lnTo>
                    <a:pt x="187439" y="295592"/>
                  </a:lnTo>
                  <a:lnTo>
                    <a:pt x="186829" y="295630"/>
                  </a:lnTo>
                  <a:lnTo>
                    <a:pt x="187845" y="295795"/>
                  </a:lnTo>
                  <a:lnTo>
                    <a:pt x="188645" y="296113"/>
                  </a:lnTo>
                  <a:lnTo>
                    <a:pt x="188125" y="296341"/>
                  </a:lnTo>
                  <a:lnTo>
                    <a:pt x="186385" y="295656"/>
                  </a:lnTo>
                  <a:lnTo>
                    <a:pt x="186829" y="295630"/>
                  </a:lnTo>
                  <a:lnTo>
                    <a:pt x="186093" y="295503"/>
                  </a:lnTo>
                  <a:lnTo>
                    <a:pt x="184759" y="295008"/>
                  </a:lnTo>
                  <a:lnTo>
                    <a:pt x="184035" y="295008"/>
                  </a:lnTo>
                  <a:lnTo>
                    <a:pt x="183057" y="296341"/>
                  </a:lnTo>
                  <a:lnTo>
                    <a:pt x="181470" y="296341"/>
                  </a:lnTo>
                  <a:lnTo>
                    <a:pt x="181127" y="295008"/>
                  </a:lnTo>
                  <a:lnTo>
                    <a:pt x="177546" y="295008"/>
                  </a:lnTo>
                  <a:lnTo>
                    <a:pt x="177038" y="296341"/>
                  </a:lnTo>
                  <a:lnTo>
                    <a:pt x="175653" y="295084"/>
                  </a:lnTo>
                  <a:lnTo>
                    <a:pt x="171234" y="296341"/>
                  </a:lnTo>
                  <a:lnTo>
                    <a:pt x="169113" y="296341"/>
                  </a:lnTo>
                  <a:lnTo>
                    <a:pt x="167652" y="297611"/>
                  </a:lnTo>
                  <a:lnTo>
                    <a:pt x="164680" y="297611"/>
                  </a:lnTo>
                  <a:lnTo>
                    <a:pt x="163182" y="298881"/>
                  </a:lnTo>
                  <a:lnTo>
                    <a:pt x="159486" y="298881"/>
                  </a:lnTo>
                  <a:lnTo>
                    <a:pt x="156438" y="297611"/>
                  </a:lnTo>
                  <a:lnTo>
                    <a:pt x="153466" y="300151"/>
                  </a:lnTo>
                  <a:lnTo>
                    <a:pt x="155994" y="300151"/>
                  </a:lnTo>
                  <a:lnTo>
                    <a:pt x="157899" y="298881"/>
                  </a:lnTo>
                  <a:lnTo>
                    <a:pt x="156806" y="300151"/>
                  </a:lnTo>
                  <a:lnTo>
                    <a:pt x="153670" y="302691"/>
                  </a:lnTo>
                  <a:lnTo>
                    <a:pt x="151968" y="303961"/>
                  </a:lnTo>
                  <a:lnTo>
                    <a:pt x="153111" y="303961"/>
                  </a:lnTo>
                  <a:lnTo>
                    <a:pt x="152654" y="305231"/>
                  </a:lnTo>
                  <a:lnTo>
                    <a:pt x="156438" y="303961"/>
                  </a:lnTo>
                  <a:lnTo>
                    <a:pt x="156159" y="303961"/>
                  </a:lnTo>
                  <a:lnTo>
                    <a:pt x="159194" y="302691"/>
                  </a:lnTo>
                  <a:lnTo>
                    <a:pt x="158991" y="302691"/>
                  </a:lnTo>
                  <a:lnTo>
                    <a:pt x="155016" y="303961"/>
                  </a:lnTo>
                  <a:lnTo>
                    <a:pt x="154736" y="302691"/>
                  </a:lnTo>
                  <a:lnTo>
                    <a:pt x="157086" y="301421"/>
                  </a:lnTo>
                  <a:lnTo>
                    <a:pt x="160502" y="301421"/>
                  </a:lnTo>
                  <a:lnTo>
                    <a:pt x="159524" y="302691"/>
                  </a:lnTo>
                  <a:lnTo>
                    <a:pt x="162648" y="302691"/>
                  </a:lnTo>
                  <a:lnTo>
                    <a:pt x="163461" y="301421"/>
                  </a:lnTo>
                  <a:lnTo>
                    <a:pt x="165900" y="301421"/>
                  </a:lnTo>
                  <a:lnTo>
                    <a:pt x="167284" y="302691"/>
                  </a:lnTo>
                  <a:lnTo>
                    <a:pt x="166192" y="301421"/>
                  </a:lnTo>
                  <a:lnTo>
                    <a:pt x="166077" y="300812"/>
                  </a:lnTo>
                  <a:lnTo>
                    <a:pt x="165696" y="298881"/>
                  </a:lnTo>
                  <a:lnTo>
                    <a:pt x="170421" y="298881"/>
                  </a:lnTo>
                  <a:lnTo>
                    <a:pt x="171513" y="300151"/>
                  </a:lnTo>
                  <a:lnTo>
                    <a:pt x="170942" y="300812"/>
                  </a:lnTo>
                  <a:lnTo>
                    <a:pt x="170535" y="301421"/>
                  </a:lnTo>
                  <a:lnTo>
                    <a:pt x="171919" y="301421"/>
                  </a:lnTo>
                  <a:lnTo>
                    <a:pt x="171996" y="300812"/>
                  </a:lnTo>
                  <a:lnTo>
                    <a:pt x="172085" y="300151"/>
                  </a:lnTo>
                  <a:lnTo>
                    <a:pt x="175044" y="300151"/>
                  </a:lnTo>
                  <a:lnTo>
                    <a:pt x="176911" y="298881"/>
                  </a:lnTo>
                  <a:lnTo>
                    <a:pt x="178257" y="297611"/>
                  </a:lnTo>
                  <a:lnTo>
                    <a:pt x="178181" y="298881"/>
                  </a:lnTo>
                  <a:lnTo>
                    <a:pt x="187109" y="298881"/>
                  </a:lnTo>
                  <a:lnTo>
                    <a:pt x="187032" y="297611"/>
                  </a:lnTo>
                  <a:lnTo>
                    <a:pt x="188988" y="296341"/>
                  </a:lnTo>
                  <a:lnTo>
                    <a:pt x="191706" y="296341"/>
                  </a:lnTo>
                  <a:lnTo>
                    <a:pt x="193890" y="295071"/>
                  </a:lnTo>
                  <a:lnTo>
                    <a:pt x="192722" y="296341"/>
                  </a:lnTo>
                  <a:lnTo>
                    <a:pt x="195567" y="296341"/>
                  </a:lnTo>
                  <a:lnTo>
                    <a:pt x="196748" y="297611"/>
                  </a:lnTo>
                  <a:lnTo>
                    <a:pt x="202552" y="296341"/>
                  </a:lnTo>
                  <a:lnTo>
                    <a:pt x="204876" y="296341"/>
                  </a:lnTo>
                  <a:lnTo>
                    <a:pt x="208038" y="295008"/>
                  </a:lnTo>
                  <a:lnTo>
                    <a:pt x="210413" y="295008"/>
                  </a:lnTo>
                  <a:lnTo>
                    <a:pt x="212712" y="296341"/>
                  </a:lnTo>
                  <a:lnTo>
                    <a:pt x="213614" y="295008"/>
                  </a:lnTo>
                  <a:close/>
                </a:path>
                <a:path w="248285" h="500379">
                  <a:moveTo>
                    <a:pt x="215074" y="296519"/>
                  </a:moveTo>
                  <a:lnTo>
                    <a:pt x="214706" y="296037"/>
                  </a:lnTo>
                  <a:lnTo>
                    <a:pt x="214210" y="296443"/>
                  </a:lnTo>
                  <a:lnTo>
                    <a:pt x="215074" y="296519"/>
                  </a:lnTo>
                  <a:close/>
                </a:path>
                <a:path w="248285" h="500379">
                  <a:moveTo>
                    <a:pt x="216204" y="294741"/>
                  </a:moveTo>
                  <a:lnTo>
                    <a:pt x="215226" y="294944"/>
                  </a:lnTo>
                  <a:lnTo>
                    <a:pt x="214261" y="295186"/>
                  </a:lnTo>
                  <a:lnTo>
                    <a:pt x="214376" y="295592"/>
                  </a:lnTo>
                  <a:lnTo>
                    <a:pt x="215188" y="295427"/>
                  </a:lnTo>
                  <a:lnTo>
                    <a:pt x="216128" y="295300"/>
                  </a:lnTo>
                  <a:lnTo>
                    <a:pt x="215963" y="295300"/>
                  </a:lnTo>
                  <a:lnTo>
                    <a:pt x="216204" y="294741"/>
                  </a:lnTo>
                  <a:close/>
                </a:path>
                <a:path w="248285" h="500379">
                  <a:moveTo>
                    <a:pt x="217258" y="294982"/>
                  </a:moveTo>
                  <a:lnTo>
                    <a:pt x="216814" y="295186"/>
                  </a:lnTo>
                  <a:lnTo>
                    <a:pt x="216331" y="295262"/>
                  </a:lnTo>
                  <a:lnTo>
                    <a:pt x="216611" y="295262"/>
                  </a:lnTo>
                  <a:lnTo>
                    <a:pt x="216903" y="295224"/>
                  </a:lnTo>
                  <a:lnTo>
                    <a:pt x="217182" y="295224"/>
                  </a:lnTo>
                  <a:lnTo>
                    <a:pt x="217258" y="294982"/>
                  </a:lnTo>
                  <a:close/>
                </a:path>
                <a:path w="248285" h="500379">
                  <a:moveTo>
                    <a:pt x="218325" y="293395"/>
                  </a:moveTo>
                  <a:lnTo>
                    <a:pt x="217589" y="293674"/>
                  </a:lnTo>
                  <a:lnTo>
                    <a:pt x="218236" y="293801"/>
                  </a:lnTo>
                  <a:lnTo>
                    <a:pt x="218325" y="293395"/>
                  </a:lnTo>
                  <a:close/>
                </a:path>
                <a:path w="248285" h="500379">
                  <a:moveTo>
                    <a:pt x="219341" y="296316"/>
                  </a:moveTo>
                  <a:lnTo>
                    <a:pt x="218808" y="296646"/>
                  </a:lnTo>
                  <a:lnTo>
                    <a:pt x="219265" y="296646"/>
                  </a:lnTo>
                  <a:lnTo>
                    <a:pt x="219341" y="296316"/>
                  </a:lnTo>
                  <a:close/>
                </a:path>
                <a:path w="248285" h="500379">
                  <a:moveTo>
                    <a:pt x="221411" y="293192"/>
                  </a:moveTo>
                  <a:lnTo>
                    <a:pt x="220154" y="293878"/>
                  </a:lnTo>
                  <a:lnTo>
                    <a:pt x="221119" y="293674"/>
                  </a:lnTo>
                  <a:lnTo>
                    <a:pt x="221411" y="293192"/>
                  </a:lnTo>
                  <a:close/>
                </a:path>
                <a:path w="248285" h="500379">
                  <a:moveTo>
                    <a:pt x="221526" y="293878"/>
                  </a:moveTo>
                  <a:lnTo>
                    <a:pt x="221373" y="293878"/>
                  </a:lnTo>
                  <a:lnTo>
                    <a:pt x="221526" y="293878"/>
                  </a:lnTo>
                  <a:close/>
                </a:path>
                <a:path w="248285" h="500379">
                  <a:moveTo>
                    <a:pt x="222427" y="294576"/>
                  </a:moveTo>
                  <a:lnTo>
                    <a:pt x="221449" y="293966"/>
                  </a:lnTo>
                  <a:lnTo>
                    <a:pt x="221411" y="294284"/>
                  </a:lnTo>
                  <a:lnTo>
                    <a:pt x="220065" y="294576"/>
                  </a:lnTo>
                  <a:lnTo>
                    <a:pt x="222427" y="294576"/>
                  </a:lnTo>
                  <a:close/>
                </a:path>
                <a:path w="248285" h="500379">
                  <a:moveTo>
                    <a:pt x="223012" y="295262"/>
                  </a:moveTo>
                  <a:lnTo>
                    <a:pt x="222885" y="295084"/>
                  </a:lnTo>
                  <a:lnTo>
                    <a:pt x="219456" y="294995"/>
                  </a:lnTo>
                  <a:lnTo>
                    <a:pt x="219875" y="295262"/>
                  </a:lnTo>
                  <a:lnTo>
                    <a:pt x="220281" y="295529"/>
                  </a:lnTo>
                  <a:lnTo>
                    <a:pt x="220510" y="295262"/>
                  </a:lnTo>
                  <a:lnTo>
                    <a:pt x="222338" y="295262"/>
                  </a:lnTo>
                  <a:lnTo>
                    <a:pt x="223012" y="295262"/>
                  </a:lnTo>
                  <a:close/>
                </a:path>
                <a:path w="248285" h="500379">
                  <a:moveTo>
                    <a:pt x="223850" y="295910"/>
                  </a:moveTo>
                  <a:lnTo>
                    <a:pt x="223469" y="295910"/>
                  </a:lnTo>
                  <a:lnTo>
                    <a:pt x="223240" y="295592"/>
                  </a:lnTo>
                  <a:lnTo>
                    <a:pt x="220395" y="295592"/>
                  </a:lnTo>
                  <a:lnTo>
                    <a:pt x="217385" y="295910"/>
                  </a:lnTo>
                  <a:lnTo>
                    <a:pt x="217792" y="296646"/>
                  </a:lnTo>
                  <a:lnTo>
                    <a:pt x="219341" y="296316"/>
                  </a:lnTo>
                  <a:lnTo>
                    <a:pt x="220878" y="295910"/>
                  </a:lnTo>
                  <a:lnTo>
                    <a:pt x="222224" y="296316"/>
                  </a:lnTo>
                  <a:lnTo>
                    <a:pt x="223850" y="295910"/>
                  </a:lnTo>
                  <a:close/>
                </a:path>
                <a:path w="248285" h="500379">
                  <a:moveTo>
                    <a:pt x="224663" y="293839"/>
                  </a:moveTo>
                  <a:lnTo>
                    <a:pt x="224002" y="293801"/>
                  </a:lnTo>
                  <a:lnTo>
                    <a:pt x="223558" y="293636"/>
                  </a:lnTo>
                  <a:lnTo>
                    <a:pt x="222707" y="293357"/>
                  </a:lnTo>
                  <a:lnTo>
                    <a:pt x="221780" y="293560"/>
                  </a:lnTo>
                  <a:lnTo>
                    <a:pt x="221615" y="293725"/>
                  </a:lnTo>
                  <a:lnTo>
                    <a:pt x="221526" y="293878"/>
                  </a:lnTo>
                  <a:lnTo>
                    <a:pt x="224294" y="293878"/>
                  </a:lnTo>
                  <a:lnTo>
                    <a:pt x="224091" y="293928"/>
                  </a:lnTo>
                  <a:lnTo>
                    <a:pt x="224663" y="293839"/>
                  </a:lnTo>
                  <a:close/>
                </a:path>
                <a:path w="248285" h="500379">
                  <a:moveTo>
                    <a:pt x="225107" y="296164"/>
                  </a:moveTo>
                  <a:lnTo>
                    <a:pt x="225069" y="295910"/>
                  </a:lnTo>
                  <a:lnTo>
                    <a:pt x="224256" y="295998"/>
                  </a:lnTo>
                  <a:lnTo>
                    <a:pt x="223685" y="296164"/>
                  </a:lnTo>
                  <a:lnTo>
                    <a:pt x="224497" y="296240"/>
                  </a:lnTo>
                  <a:lnTo>
                    <a:pt x="224701" y="296164"/>
                  </a:lnTo>
                  <a:lnTo>
                    <a:pt x="224904" y="296240"/>
                  </a:lnTo>
                  <a:lnTo>
                    <a:pt x="225107" y="296164"/>
                  </a:lnTo>
                  <a:close/>
                </a:path>
                <a:path w="248285" h="500379">
                  <a:moveTo>
                    <a:pt x="227215" y="293522"/>
                  </a:moveTo>
                  <a:lnTo>
                    <a:pt x="226936" y="293395"/>
                  </a:lnTo>
                  <a:lnTo>
                    <a:pt x="226288" y="293192"/>
                  </a:lnTo>
                  <a:lnTo>
                    <a:pt x="226199" y="293319"/>
                  </a:lnTo>
                  <a:lnTo>
                    <a:pt x="226529" y="293395"/>
                  </a:lnTo>
                  <a:lnTo>
                    <a:pt x="226898" y="293471"/>
                  </a:lnTo>
                  <a:lnTo>
                    <a:pt x="227215" y="293522"/>
                  </a:lnTo>
                  <a:close/>
                </a:path>
                <a:path w="248285" h="500379">
                  <a:moveTo>
                    <a:pt x="229082" y="294043"/>
                  </a:moveTo>
                  <a:lnTo>
                    <a:pt x="226898" y="294043"/>
                  </a:lnTo>
                  <a:lnTo>
                    <a:pt x="226695" y="294246"/>
                  </a:lnTo>
                  <a:lnTo>
                    <a:pt x="227380" y="294246"/>
                  </a:lnTo>
                  <a:lnTo>
                    <a:pt x="229082" y="294043"/>
                  </a:lnTo>
                  <a:close/>
                </a:path>
                <a:path w="248285" h="500379">
                  <a:moveTo>
                    <a:pt x="231406" y="293433"/>
                  </a:moveTo>
                  <a:lnTo>
                    <a:pt x="230593" y="293433"/>
                  </a:lnTo>
                  <a:lnTo>
                    <a:pt x="229984" y="293636"/>
                  </a:lnTo>
                  <a:lnTo>
                    <a:pt x="229336" y="293636"/>
                  </a:lnTo>
                  <a:lnTo>
                    <a:pt x="228600" y="293674"/>
                  </a:lnTo>
                  <a:lnTo>
                    <a:pt x="229374" y="293763"/>
                  </a:lnTo>
                  <a:lnTo>
                    <a:pt x="230187" y="293801"/>
                  </a:lnTo>
                  <a:lnTo>
                    <a:pt x="230962" y="293763"/>
                  </a:lnTo>
                  <a:lnTo>
                    <a:pt x="231406" y="293433"/>
                  </a:lnTo>
                  <a:close/>
                </a:path>
                <a:path w="248285" h="500379">
                  <a:moveTo>
                    <a:pt x="232422" y="293725"/>
                  </a:moveTo>
                  <a:lnTo>
                    <a:pt x="231521" y="293801"/>
                  </a:lnTo>
                  <a:lnTo>
                    <a:pt x="231000" y="293801"/>
                  </a:lnTo>
                  <a:lnTo>
                    <a:pt x="230911" y="293928"/>
                  </a:lnTo>
                  <a:lnTo>
                    <a:pt x="231114" y="293878"/>
                  </a:lnTo>
                  <a:lnTo>
                    <a:pt x="231724" y="293966"/>
                  </a:lnTo>
                  <a:lnTo>
                    <a:pt x="232054" y="293839"/>
                  </a:lnTo>
                  <a:lnTo>
                    <a:pt x="232422" y="293725"/>
                  </a:lnTo>
                  <a:close/>
                </a:path>
                <a:path w="248285" h="500379">
                  <a:moveTo>
                    <a:pt x="232422" y="292544"/>
                  </a:moveTo>
                  <a:lnTo>
                    <a:pt x="231114" y="292341"/>
                  </a:lnTo>
                  <a:lnTo>
                    <a:pt x="231724" y="292138"/>
                  </a:lnTo>
                  <a:lnTo>
                    <a:pt x="230835" y="292214"/>
                  </a:lnTo>
                  <a:lnTo>
                    <a:pt x="230060" y="292455"/>
                  </a:lnTo>
                  <a:lnTo>
                    <a:pt x="229412" y="292709"/>
                  </a:lnTo>
                  <a:lnTo>
                    <a:pt x="230098" y="292582"/>
                  </a:lnTo>
                  <a:lnTo>
                    <a:pt x="230873" y="292620"/>
                  </a:lnTo>
                  <a:lnTo>
                    <a:pt x="231889" y="292823"/>
                  </a:lnTo>
                  <a:lnTo>
                    <a:pt x="232422" y="292544"/>
                  </a:lnTo>
                  <a:close/>
                </a:path>
                <a:path w="248285" h="500379">
                  <a:moveTo>
                    <a:pt x="233273" y="293395"/>
                  </a:moveTo>
                  <a:lnTo>
                    <a:pt x="233070" y="293319"/>
                  </a:lnTo>
                  <a:lnTo>
                    <a:pt x="233197" y="293433"/>
                  </a:lnTo>
                  <a:close/>
                </a:path>
                <a:path w="248285" h="500379">
                  <a:moveTo>
                    <a:pt x="233311" y="295262"/>
                  </a:moveTo>
                  <a:lnTo>
                    <a:pt x="233032" y="294982"/>
                  </a:lnTo>
                  <a:lnTo>
                    <a:pt x="233197" y="294779"/>
                  </a:lnTo>
                  <a:lnTo>
                    <a:pt x="231000" y="295021"/>
                  </a:lnTo>
                  <a:lnTo>
                    <a:pt x="232130" y="295389"/>
                  </a:lnTo>
                  <a:lnTo>
                    <a:pt x="232092" y="295148"/>
                  </a:lnTo>
                  <a:lnTo>
                    <a:pt x="233311" y="295262"/>
                  </a:lnTo>
                  <a:close/>
                </a:path>
                <a:path w="248285" h="500379">
                  <a:moveTo>
                    <a:pt x="233400" y="293560"/>
                  </a:moveTo>
                  <a:lnTo>
                    <a:pt x="233235" y="293471"/>
                  </a:lnTo>
                  <a:lnTo>
                    <a:pt x="232905" y="293522"/>
                  </a:lnTo>
                  <a:lnTo>
                    <a:pt x="232664" y="293598"/>
                  </a:lnTo>
                  <a:lnTo>
                    <a:pt x="232422" y="293725"/>
                  </a:lnTo>
                  <a:lnTo>
                    <a:pt x="232791" y="293674"/>
                  </a:lnTo>
                  <a:lnTo>
                    <a:pt x="233108" y="293636"/>
                  </a:lnTo>
                  <a:lnTo>
                    <a:pt x="233400" y="293560"/>
                  </a:lnTo>
                  <a:close/>
                </a:path>
                <a:path w="248285" h="500379">
                  <a:moveTo>
                    <a:pt x="235915" y="292379"/>
                  </a:moveTo>
                  <a:lnTo>
                    <a:pt x="234569" y="292912"/>
                  </a:lnTo>
                  <a:lnTo>
                    <a:pt x="235140" y="292747"/>
                  </a:lnTo>
                  <a:lnTo>
                    <a:pt x="235915" y="292379"/>
                  </a:lnTo>
                  <a:close/>
                </a:path>
                <a:path w="248285" h="500379">
                  <a:moveTo>
                    <a:pt x="237096" y="293560"/>
                  </a:moveTo>
                  <a:lnTo>
                    <a:pt x="236804" y="293230"/>
                  </a:lnTo>
                  <a:lnTo>
                    <a:pt x="236080" y="293116"/>
                  </a:lnTo>
                  <a:lnTo>
                    <a:pt x="236601" y="293560"/>
                  </a:lnTo>
                  <a:lnTo>
                    <a:pt x="237096" y="293560"/>
                  </a:lnTo>
                  <a:close/>
                </a:path>
                <a:path w="248285" h="500379">
                  <a:moveTo>
                    <a:pt x="237858" y="294081"/>
                  </a:moveTo>
                  <a:lnTo>
                    <a:pt x="237337" y="294081"/>
                  </a:lnTo>
                  <a:lnTo>
                    <a:pt x="237172" y="294246"/>
                  </a:lnTo>
                  <a:lnTo>
                    <a:pt x="237858" y="294081"/>
                  </a:lnTo>
                  <a:close/>
                </a:path>
                <a:path w="248285" h="500379">
                  <a:moveTo>
                    <a:pt x="239242" y="295148"/>
                  </a:moveTo>
                  <a:lnTo>
                    <a:pt x="238252" y="294779"/>
                  </a:lnTo>
                  <a:lnTo>
                    <a:pt x="238569" y="295148"/>
                  </a:lnTo>
                  <a:lnTo>
                    <a:pt x="239242" y="295148"/>
                  </a:lnTo>
                  <a:close/>
                </a:path>
                <a:path w="248285" h="500379">
                  <a:moveTo>
                    <a:pt x="239331" y="293801"/>
                  </a:moveTo>
                  <a:lnTo>
                    <a:pt x="237858" y="294081"/>
                  </a:lnTo>
                  <a:lnTo>
                    <a:pt x="239242" y="294170"/>
                  </a:lnTo>
                  <a:lnTo>
                    <a:pt x="238963" y="293928"/>
                  </a:lnTo>
                  <a:lnTo>
                    <a:pt x="239331" y="293801"/>
                  </a:lnTo>
                  <a:close/>
                </a:path>
                <a:path w="248285" h="500379">
                  <a:moveTo>
                    <a:pt x="240461" y="295910"/>
                  </a:moveTo>
                  <a:lnTo>
                    <a:pt x="240220" y="295833"/>
                  </a:lnTo>
                  <a:lnTo>
                    <a:pt x="240461" y="295910"/>
                  </a:lnTo>
                  <a:close/>
                </a:path>
                <a:path w="248285" h="500379">
                  <a:moveTo>
                    <a:pt x="242417" y="294652"/>
                  </a:moveTo>
                  <a:lnTo>
                    <a:pt x="241566" y="294449"/>
                  </a:lnTo>
                  <a:lnTo>
                    <a:pt x="241909" y="294347"/>
                  </a:lnTo>
                  <a:lnTo>
                    <a:pt x="240347" y="294576"/>
                  </a:lnTo>
                  <a:lnTo>
                    <a:pt x="241884" y="294944"/>
                  </a:lnTo>
                  <a:lnTo>
                    <a:pt x="242417" y="294652"/>
                  </a:lnTo>
                  <a:close/>
                </a:path>
                <a:path w="248285" h="500379">
                  <a:moveTo>
                    <a:pt x="248221" y="294005"/>
                  </a:moveTo>
                  <a:lnTo>
                    <a:pt x="245668" y="294538"/>
                  </a:lnTo>
                  <a:lnTo>
                    <a:pt x="246075" y="294538"/>
                  </a:lnTo>
                  <a:lnTo>
                    <a:pt x="248221" y="294005"/>
                  </a:lnTo>
                  <a:close/>
                </a:path>
              </a:pathLst>
            </a:custGeom>
            <a:solidFill>
              <a:srgbClr val="3F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65986" y="7809115"/>
              <a:ext cx="569595" cy="69215"/>
            </a:xfrm>
            <a:custGeom>
              <a:avLst/>
              <a:gdLst/>
              <a:ahLst/>
              <a:cxnLst/>
              <a:rect l="l" t="t" r="r" b="b"/>
              <a:pathLst>
                <a:path w="569594" h="69215">
                  <a:moveTo>
                    <a:pt x="1016" y="0"/>
                  </a:moveTo>
                  <a:lnTo>
                    <a:pt x="0" y="203"/>
                  </a:lnTo>
                  <a:lnTo>
                    <a:pt x="292" y="317"/>
                  </a:lnTo>
                  <a:lnTo>
                    <a:pt x="850" y="482"/>
                  </a:lnTo>
                  <a:lnTo>
                    <a:pt x="1016" y="723"/>
                  </a:lnTo>
                  <a:lnTo>
                    <a:pt x="1016" y="0"/>
                  </a:lnTo>
                  <a:close/>
                </a:path>
                <a:path w="569594" h="69215">
                  <a:moveTo>
                    <a:pt x="3695" y="1130"/>
                  </a:moveTo>
                  <a:lnTo>
                    <a:pt x="2565" y="355"/>
                  </a:lnTo>
                  <a:lnTo>
                    <a:pt x="3213" y="1054"/>
                  </a:lnTo>
                  <a:lnTo>
                    <a:pt x="3695" y="1130"/>
                  </a:lnTo>
                  <a:close/>
                </a:path>
                <a:path w="569594" h="69215">
                  <a:moveTo>
                    <a:pt x="9144" y="4216"/>
                  </a:moveTo>
                  <a:lnTo>
                    <a:pt x="8940" y="4102"/>
                  </a:lnTo>
                  <a:lnTo>
                    <a:pt x="8623" y="3937"/>
                  </a:lnTo>
                  <a:lnTo>
                    <a:pt x="8013" y="3733"/>
                  </a:lnTo>
                  <a:lnTo>
                    <a:pt x="8293" y="3860"/>
                  </a:lnTo>
                  <a:lnTo>
                    <a:pt x="8737" y="4064"/>
                  </a:lnTo>
                  <a:lnTo>
                    <a:pt x="9144" y="4216"/>
                  </a:lnTo>
                  <a:close/>
                </a:path>
                <a:path w="569594" h="69215">
                  <a:moveTo>
                    <a:pt x="10210" y="8636"/>
                  </a:moveTo>
                  <a:lnTo>
                    <a:pt x="9423" y="8382"/>
                  </a:lnTo>
                  <a:lnTo>
                    <a:pt x="9588" y="8636"/>
                  </a:lnTo>
                  <a:lnTo>
                    <a:pt x="10210" y="8636"/>
                  </a:lnTo>
                  <a:close/>
                </a:path>
                <a:path w="569594" h="69215">
                  <a:moveTo>
                    <a:pt x="23939" y="15087"/>
                  </a:moveTo>
                  <a:lnTo>
                    <a:pt x="23749" y="14973"/>
                  </a:lnTo>
                  <a:lnTo>
                    <a:pt x="23596" y="14922"/>
                  </a:lnTo>
                  <a:lnTo>
                    <a:pt x="23939" y="15087"/>
                  </a:lnTo>
                  <a:close/>
                </a:path>
                <a:path w="569594" h="69215">
                  <a:moveTo>
                    <a:pt x="36169" y="15748"/>
                  </a:moveTo>
                  <a:lnTo>
                    <a:pt x="34874" y="15748"/>
                  </a:lnTo>
                  <a:lnTo>
                    <a:pt x="35153" y="16002"/>
                  </a:lnTo>
                  <a:lnTo>
                    <a:pt x="36080" y="16002"/>
                  </a:lnTo>
                  <a:lnTo>
                    <a:pt x="36169" y="15748"/>
                  </a:lnTo>
                  <a:close/>
                </a:path>
                <a:path w="569594" h="69215">
                  <a:moveTo>
                    <a:pt x="56642" y="24257"/>
                  </a:moveTo>
                  <a:lnTo>
                    <a:pt x="55587" y="23241"/>
                  </a:lnTo>
                  <a:lnTo>
                    <a:pt x="56248" y="24079"/>
                  </a:lnTo>
                  <a:lnTo>
                    <a:pt x="56642" y="24257"/>
                  </a:lnTo>
                  <a:close/>
                </a:path>
                <a:path w="569594" h="69215">
                  <a:moveTo>
                    <a:pt x="61239" y="26162"/>
                  </a:moveTo>
                  <a:lnTo>
                    <a:pt x="60871" y="26035"/>
                  </a:lnTo>
                  <a:lnTo>
                    <a:pt x="61099" y="26162"/>
                  </a:lnTo>
                  <a:lnTo>
                    <a:pt x="61239" y="26162"/>
                  </a:lnTo>
                  <a:close/>
                </a:path>
                <a:path w="569594" h="69215">
                  <a:moveTo>
                    <a:pt x="70954" y="33655"/>
                  </a:moveTo>
                  <a:lnTo>
                    <a:pt x="70739" y="33528"/>
                  </a:lnTo>
                  <a:lnTo>
                    <a:pt x="70472" y="33655"/>
                  </a:lnTo>
                  <a:lnTo>
                    <a:pt x="70954" y="33655"/>
                  </a:lnTo>
                  <a:close/>
                </a:path>
                <a:path w="569594" h="69215">
                  <a:moveTo>
                    <a:pt x="73355" y="32512"/>
                  </a:moveTo>
                  <a:lnTo>
                    <a:pt x="73240" y="32359"/>
                  </a:lnTo>
                  <a:lnTo>
                    <a:pt x="72910" y="32512"/>
                  </a:lnTo>
                  <a:lnTo>
                    <a:pt x="73355" y="32512"/>
                  </a:lnTo>
                  <a:close/>
                </a:path>
                <a:path w="569594" h="69215">
                  <a:moveTo>
                    <a:pt x="76669" y="33655"/>
                  </a:moveTo>
                  <a:lnTo>
                    <a:pt x="73723" y="33020"/>
                  </a:lnTo>
                  <a:lnTo>
                    <a:pt x="74561" y="34163"/>
                  </a:lnTo>
                  <a:lnTo>
                    <a:pt x="76669" y="33655"/>
                  </a:lnTo>
                  <a:close/>
                </a:path>
                <a:path w="569594" h="69215">
                  <a:moveTo>
                    <a:pt x="77025" y="31369"/>
                  </a:moveTo>
                  <a:lnTo>
                    <a:pt x="76873" y="31064"/>
                  </a:lnTo>
                  <a:lnTo>
                    <a:pt x="76454" y="30873"/>
                  </a:lnTo>
                  <a:lnTo>
                    <a:pt x="76657" y="31064"/>
                  </a:lnTo>
                  <a:lnTo>
                    <a:pt x="77025" y="31369"/>
                  </a:lnTo>
                  <a:close/>
                </a:path>
                <a:path w="569594" h="69215">
                  <a:moveTo>
                    <a:pt x="84848" y="37846"/>
                  </a:moveTo>
                  <a:lnTo>
                    <a:pt x="84467" y="37592"/>
                  </a:lnTo>
                  <a:lnTo>
                    <a:pt x="79032" y="37846"/>
                  </a:lnTo>
                  <a:lnTo>
                    <a:pt x="84848" y="37846"/>
                  </a:lnTo>
                  <a:close/>
                </a:path>
                <a:path w="569594" h="69215">
                  <a:moveTo>
                    <a:pt x="85928" y="33147"/>
                  </a:moveTo>
                  <a:lnTo>
                    <a:pt x="83058" y="32639"/>
                  </a:lnTo>
                  <a:lnTo>
                    <a:pt x="84226" y="33147"/>
                  </a:lnTo>
                  <a:lnTo>
                    <a:pt x="85928" y="33147"/>
                  </a:lnTo>
                  <a:close/>
                </a:path>
                <a:path w="569594" h="69215">
                  <a:moveTo>
                    <a:pt x="86423" y="37338"/>
                  </a:moveTo>
                  <a:lnTo>
                    <a:pt x="85661" y="36957"/>
                  </a:lnTo>
                  <a:lnTo>
                    <a:pt x="85356" y="36957"/>
                  </a:lnTo>
                  <a:lnTo>
                    <a:pt x="85534" y="36703"/>
                  </a:lnTo>
                  <a:lnTo>
                    <a:pt x="84188" y="36322"/>
                  </a:lnTo>
                  <a:lnTo>
                    <a:pt x="84747" y="36957"/>
                  </a:lnTo>
                  <a:lnTo>
                    <a:pt x="83566" y="36957"/>
                  </a:lnTo>
                  <a:lnTo>
                    <a:pt x="84112" y="37338"/>
                  </a:lnTo>
                  <a:lnTo>
                    <a:pt x="85090" y="37338"/>
                  </a:lnTo>
                  <a:lnTo>
                    <a:pt x="86423" y="37338"/>
                  </a:lnTo>
                  <a:close/>
                </a:path>
                <a:path w="569594" h="69215">
                  <a:moveTo>
                    <a:pt x="87401" y="33401"/>
                  </a:moveTo>
                  <a:lnTo>
                    <a:pt x="86474" y="33147"/>
                  </a:lnTo>
                  <a:lnTo>
                    <a:pt x="85204" y="32766"/>
                  </a:lnTo>
                  <a:lnTo>
                    <a:pt x="85928" y="33147"/>
                  </a:lnTo>
                  <a:lnTo>
                    <a:pt x="87401" y="33401"/>
                  </a:lnTo>
                  <a:close/>
                </a:path>
                <a:path w="569594" h="69215">
                  <a:moveTo>
                    <a:pt x="88519" y="38354"/>
                  </a:moveTo>
                  <a:lnTo>
                    <a:pt x="87769" y="37439"/>
                  </a:lnTo>
                  <a:lnTo>
                    <a:pt x="86728" y="37490"/>
                  </a:lnTo>
                  <a:lnTo>
                    <a:pt x="88519" y="38354"/>
                  </a:lnTo>
                  <a:close/>
                </a:path>
                <a:path w="569594" h="69215">
                  <a:moveTo>
                    <a:pt x="96545" y="41402"/>
                  </a:moveTo>
                  <a:lnTo>
                    <a:pt x="94411" y="40855"/>
                  </a:lnTo>
                  <a:lnTo>
                    <a:pt x="94792" y="41275"/>
                  </a:lnTo>
                  <a:lnTo>
                    <a:pt x="96545" y="41402"/>
                  </a:lnTo>
                  <a:close/>
                </a:path>
                <a:path w="569594" h="69215">
                  <a:moveTo>
                    <a:pt x="104609" y="38989"/>
                  </a:moveTo>
                  <a:lnTo>
                    <a:pt x="102031" y="38354"/>
                  </a:lnTo>
                  <a:lnTo>
                    <a:pt x="92544" y="35179"/>
                  </a:lnTo>
                  <a:lnTo>
                    <a:pt x="89471" y="34163"/>
                  </a:lnTo>
                  <a:lnTo>
                    <a:pt x="89598" y="34417"/>
                  </a:lnTo>
                  <a:lnTo>
                    <a:pt x="89712" y="34671"/>
                  </a:lnTo>
                  <a:lnTo>
                    <a:pt x="89966" y="35179"/>
                  </a:lnTo>
                  <a:lnTo>
                    <a:pt x="87807" y="34417"/>
                  </a:lnTo>
                  <a:lnTo>
                    <a:pt x="87287" y="34163"/>
                  </a:lnTo>
                  <a:lnTo>
                    <a:pt x="87236" y="33909"/>
                  </a:lnTo>
                  <a:lnTo>
                    <a:pt x="87198" y="33655"/>
                  </a:lnTo>
                  <a:lnTo>
                    <a:pt x="88747" y="34163"/>
                  </a:lnTo>
                  <a:lnTo>
                    <a:pt x="88188" y="33655"/>
                  </a:lnTo>
                  <a:lnTo>
                    <a:pt x="88049" y="33540"/>
                  </a:lnTo>
                  <a:lnTo>
                    <a:pt x="86067" y="33655"/>
                  </a:lnTo>
                  <a:lnTo>
                    <a:pt x="85979" y="33909"/>
                  </a:lnTo>
                  <a:lnTo>
                    <a:pt x="84810" y="33401"/>
                  </a:lnTo>
                  <a:lnTo>
                    <a:pt x="84150" y="33147"/>
                  </a:lnTo>
                  <a:lnTo>
                    <a:pt x="81864" y="32512"/>
                  </a:lnTo>
                  <a:lnTo>
                    <a:pt x="82042" y="32512"/>
                  </a:lnTo>
                  <a:lnTo>
                    <a:pt x="80899" y="32004"/>
                  </a:lnTo>
                  <a:lnTo>
                    <a:pt x="80530" y="32004"/>
                  </a:lnTo>
                  <a:lnTo>
                    <a:pt x="81140" y="31877"/>
                  </a:lnTo>
                  <a:lnTo>
                    <a:pt x="81343" y="32004"/>
                  </a:lnTo>
                  <a:lnTo>
                    <a:pt x="81876" y="32004"/>
                  </a:lnTo>
                  <a:lnTo>
                    <a:pt x="80708" y="31623"/>
                  </a:lnTo>
                  <a:lnTo>
                    <a:pt x="77978" y="30746"/>
                  </a:lnTo>
                  <a:lnTo>
                    <a:pt x="78867" y="31623"/>
                  </a:lnTo>
                  <a:lnTo>
                    <a:pt x="77089" y="31457"/>
                  </a:lnTo>
                  <a:lnTo>
                    <a:pt x="77393" y="31788"/>
                  </a:lnTo>
                  <a:lnTo>
                    <a:pt x="77038" y="31457"/>
                  </a:lnTo>
                  <a:lnTo>
                    <a:pt x="76263" y="31369"/>
                  </a:lnTo>
                  <a:lnTo>
                    <a:pt x="76962" y="31369"/>
                  </a:lnTo>
                  <a:lnTo>
                    <a:pt x="76454" y="30873"/>
                  </a:lnTo>
                  <a:lnTo>
                    <a:pt x="75539" y="30607"/>
                  </a:lnTo>
                  <a:lnTo>
                    <a:pt x="73367" y="29972"/>
                  </a:lnTo>
                  <a:lnTo>
                    <a:pt x="71208" y="29337"/>
                  </a:lnTo>
                  <a:lnTo>
                    <a:pt x="68313" y="28321"/>
                  </a:lnTo>
                  <a:lnTo>
                    <a:pt x="66598" y="27686"/>
                  </a:lnTo>
                  <a:lnTo>
                    <a:pt x="66357" y="27559"/>
                  </a:lnTo>
                  <a:lnTo>
                    <a:pt x="64566" y="27305"/>
                  </a:lnTo>
                  <a:lnTo>
                    <a:pt x="63830" y="27051"/>
                  </a:lnTo>
                  <a:lnTo>
                    <a:pt x="61302" y="26162"/>
                  </a:lnTo>
                  <a:lnTo>
                    <a:pt x="61379" y="26670"/>
                  </a:lnTo>
                  <a:lnTo>
                    <a:pt x="61442" y="27051"/>
                  </a:lnTo>
                  <a:lnTo>
                    <a:pt x="59397" y="26162"/>
                  </a:lnTo>
                  <a:lnTo>
                    <a:pt x="59829" y="26162"/>
                  </a:lnTo>
                  <a:lnTo>
                    <a:pt x="60794" y="25273"/>
                  </a:lnTo>
                  <a:lnTo>
                    <a:pt x="56680" y="24638"/>
                  </a:lnTo>
                  <a:lnTo>
                    <a:pt x="56248" y="24079"/>
                  </a:lnTo>
                  <a:lnTo>
                    <a:pt x="54038" y="23114"/>
                  </a:lnTo>
                  <a:lnTo>
                    <a:pt x="52578" y="22479"/>
                  </a:lnTo>
                  <a:lnTo>
                    <a:pt x="52209" y="22326"/>
                  </a:lnTo>
                  <a:lnTo>
                    <a:pt x="52209" y="23114"/>
                  </a:lnTo>
                  <a:lnTo>
                    <a:pt x="50787" y="22479"/>
                  </a:lnTo>
                  <a:lnTo>
                    <a:pt x="51511" y="22479"/>
                  </a:lnTo>
                  <a:lnTo>
                    <a:pt x="52209" y="23114"/>
                  </a:lnTo>
                  <a:lnTo>
                    <a:pt x="52209" y="22326"/>
                  </a:lnTo>
                  <a:lnTo>
                    <a:pt x="51181" y="21882"/>
                  </a:lnTo>
                  <a:lnTo>
                    <a:pt x="50546" y="21590"/>
                  </a:lnTo>
                  <a:lnTo>
                    <a:pt x="50787" y="21818"/>
                  </a:lnTo>
                  <a:lnTo>
                    <a:pt x="47548" y="21183"/>
                  </a:lnTo>
                  <a:lnTo>
                    <a:pt x="43561" y="18669"/>
                  </a:lnTo>
                  <a:lnTo>
                    <a:pt x="43434" y="18669"/>
                  </a:lnTo>
                  <a:lnTo>
                    <a:pt x="39458" y="17145"/>
                  </a:lnTo>
                  <a:lnTo>
                    <a:pt x="39535" y="17272"/>
                  </a:lnTo>
                  <a:lnTo>
                    <a:pt x="39865" y="17780"/>
                  </a:lnTo>
                  <a:lnTo>
                    <a:pt x="38925" y="17780"/>
                  </a:lnTo>
                  <a:lnTo>
                    <a:pt x="37706" y="16637"/>
                  </a:lnTo>
                  <a:lnTo>
                    <a:pt x="37020" y="16002"/>
                  </a:lnTo>
                  <a:lnTo>
                    <a:pt x="36080" y="16002"/>
                  </a:lnTo>
                  <a:lnTo>
                    <a:pt x="35877" y="16637"/>
                  </a:lnTo>
                  <a:lnTo>
                    <a:pt x="35153" y="16002"/>
                  </a:lnTo>
                  <a:lnTo>
                    <a:pt x="34988" y="16002"/>
                  </a:lnTo>
                  <a:lnTo>
                    <a:pt x="34607" y="16002"/>
                  </a:lnTo>
                  <a:lnTo>
                    <a:pt x="34366" y="15875"/>
                  </a:lnTo>
                  <a:lnTo>
                    <a:pt x="34988" y="16002"/>
                  </a:lnTo>
                  <a:lnTo>
                    <a:pt x="34785" y="15748"/>
                  </a:lnTo>
                  <a:lnTo>
                    <a:pt x="34137" y="15748"/>
                  </a:lnTo>
                  <a:lnTo>
                    <a:pt x="32727" y="14973"/>
                  </a:lnTo>
                  <a:lnTo>
                    <a:pt x="31330" y="14224"/>
                  </a:lnTo>
                  <a:lnTo>
                    <a:pt x="30391" y="13716"/>
                  </a:lnTo>
                  <a:lnTo>
                    <a:pt x="26047" y="12319"/>
                  </a:lnTo>
                  <a:lnTo>
                    <a:pt x="21818" y="10541"/>
                  </a:lnTo>
                  <a:lnTo>
                    <a:pt x="13449" y="6731"/>
                  </a:lnTo>
                  <a:lnTo>
                    <a:pt x="10655" y="4826"/>
                  </a:lnTo>
                  <a:lnTo>
                    <a:pt x="9880" y="4572"/>
                  </a:lnTo>
                  <a:lnTo>
                    <a:pt x="9550" y="4445"/>
                  </a:lnTo>
                  <a:lnTo>
                    <a:pt x="8826" y="4572"/>
                  </a:lnTo>
                  <a:lnTo>
                    <a:pt x="8826" y="4826"/>
                  </a:lnTo>
                  <a:lnTo>
                    <a:pt x="6019" y="2921"/>
                  </a:lnTo>
                  <a:lnTo>
                    <a:pt x="5651" y="2667"/>
                  </a:lnTo>
                  <a:lnTo>
                    <a:pt x="4711" y="2921"/>
                  </a:lnTo>
                  <a:lnTo>
                    <a:pt x="1917" y="1016"/>
                  </a:lnTo>
                  <a:lnTo>
                    <a:pt x="1308" y="1397"/>
                  </a:lnTo>
                  <a:lnTo>
                    <a:pt x="2438" y="1778"/>
                  </a:lnTo>
                  <a:lnTo>
                    <a:pt x="647" y="1778"/>
                  </a:lnTo>
                  <a:lnTo>
                    <a:pt x="3746" y="4191"/>
                  </a:lnTo>
                  <a:lnTo>
                    <a:pt x="3200" y="4826"/>
                  </a:lnTo>
                  <a:lnTo>
                    <a:pt x="5016" y="4826"/>
                  </a:lnTo>
                  <a:lnTo>
                    <a:pt x="6870" y="8128"/>
                  </a:lnTo>
                  <a:lnTo>
                    <a:pt x="10083" y="8255"/>
                  </a:lnTo>
                  <a:lnTo>
                    <a:pt x="10477" y="8636"/>
                  </a:lnTo>
                  <a:lnTo>
                    <a:pt x="11379" y="9017"/>
                  </a:lnTo>
                  <a:lnTo>
                    <a:pt x="12839" y="9779"/>
                  </a:lnTo>
                  <a:lnTo>
                    <a:pt x="12636" y="9779"/>
                  </a:lnTo>
                  <a:lnTo>
                    <a:pt x="16992" y="11684"/>
                  </a:lnTo>
                  <a:lnTo>
                    <a:pt x="18618" y="13081"/>
                  </a:lnTo>
                  <a:lnTo>
                    <a:pt x="23139" y="15240"/>
                  </a:lnTo>
                  <a:lnTo>
                    <a:pt x="23406" y="15379"/>
                  </a:lnTo>
                  <a:lnTo>
                    <a:pt x="21907" y="14478"/>
                  </a:lnTo>
                  <a:lnTo>
                    <a:pt x="23329" y="14224"/>
                  </a:lnTo>
                  <a:lnTo>
                    <a:pt x="23863" y="14973"/>
                  </a:lnTo>
                  <a:lnTo>
                    <a:pt x="25882" y="15494"/>
                  </a:lnTo>
                  <a:lnTo>
                    <a:pt x="23863" y="14986"/>
                  </a:lnTo>
                  <a:lnTo>
                    <a:pt x="24244" y="15494"/>
                  </a:lnTo>
                  <a:lnTo>
                    <a:pt x="23850" y="15494"/>
                  </a:lnTo>
                  <a:lnTo>
                    <a:pt x="24866" y="15748"/>
                  </a:lnTo>
                  <a:lnTo>
                    <a:pt x="30759" y="17272"/>
                  </a:lnTo>
                  <a:lnTo>
                    <a:pt x="30949" y="17780"/>
                  </a:lnTo>
                  <a:lnTo>
                    <a:pt x="30683" y="17780"/>
                  </a:lnTo>
                  <a:lnTo>
                    <a:pt x="30988" y="17907"/>
                  </a:lnTo>
                  <a:lnTo>
                    <a:pt x="31292" y="18669"/>
                  </a:lnTo>
                  <a:lnTo>
                    <a:pt x="32918" y="19304"/>
                  </a:lnTo>
                  <a:lnTo>
                    <a:pt x="31877" y="18542"/>
                  </a:lnTo>
                  <a:lnTo>
                    <a:pt x="31191" y="17983"/>
                  </a:lnTo>
                  <a:lnTo>
                    <a:pt x="32626" y="18542"/>
                  </a:lnTo>
                  <a:lnTo>
                    <a:pt x="32715" y="18669"/>
                  </a:lnTo>
                  <a:lnTo>
                    <a:pt x="32956" y="19050"/>
                  </a:lnTo>
                  <a:lnTo>
                    <a:pt x="33515" y="18796"/>
                  </a:lnTo>
                  <a:lnTo>
                    <a:pt x="34582" y="19304"/>
                  </a:lnTo>
                  <a:lnTo>
                    <a:pt x="34874" y="19812"/>
                  </a:lnTo>
                  <a:lnTo>
                    <a:pt x="33845" y="19812"/>
                  </a:lnTo>
                  <a:lnTo>
                    <a:pt x="35115" y="20701"/>
                  </a:lnTo>
                  <a:lnTo>
                    <a:pt x="37299" y="21120"/>
                  </a:lnTo>
                  <a:lnTo>
                    <a:pt x="36728" y="20828"/>
                  </a:lnTo>
                  <a:lnTo>
                    <a:pt x="37795" y="21183"/>
                  </a:lnTo>
                  <a:lnTo>
                    <a:pt x="41287" y="22352"/>
                  </a:lnTo>
                  <a:lnTo>
                    <a:pt x="46570" y="24892"/>
                  </a:lnTo>
                  <a:lnTo>
                    <a:pt x="51155" y="25781"/>
                  </a:lnTo>
                  <a:lnTo>
                    <a:pt x="50914" y="25412"/>
                  </a:lnTo>
                  <a:lnTo>
                    <a:pt x="54406" y="26162"/>
                  </a:lnTo>
                  <a:lnTo>
                    <a:pt x="53517" y="26670"/>
                  </a:lnTo>
                  <a:lnTo>
                    <a:pt x="57213" y="27686"/>
                  </a:lnTo>
                  <a:lnTo>
                    <a:pt x="57365" y="27686"/>
                  </a:lnTo>
                  <a:lnTo>
                    <a:pt x="59855" y="28321"/>
                  </a:lnTo>
                  <a:lnTo>
                    <a:pt x="58839" y="28321"/>
                  </a:lnTo>
                  <a:lnTo>
                    <a:pt x="61137" y="29337"/>
                  </a:lnTo>
                  <a:lnTo>
                    <a:pt x="60096" y="29337"/>
                  </a:lnTo>
                  <a:lnTo>
                    <a:pt x="63881" y="30226"/>
                  </a:lnTo>
                  <a:lnTo>
                    <a:pt x="62014" y="29591"/>
                  </a:lnTo>
                  <a:lnTo>
                    <a:pt x="62776" y="29591"/>
                  </a:lnTo>
                  <a:lnTo>
                    <a:pt x="64643" y="29591"/>
                  </a:lnTo>
                  <a:lnTo>
                    <a:pt x="65100" y="30226"/>
                  </a:lnTo>
                  <a:lnTo>
                    <a:pt x="65608" y="30226"/>
                  </a:lnTo>
                  <a:lnTo>
                    <a:pt x="66027" y="30226"/>
                  </a:lnTo>
                  <a:lnTo>
                    <a:pt x="66154" y="29972"/>
                  </a:lnTo>
                  <a:lnTo>
                    <a:pt x="67983" y="30607"/>
                  </a:lnTo>
                  <a:lnTo>
                    <a:pt x="66395" y="30353"/>
                  </a:lnTo>
                  <a:lnTo>
                    <a:pt x="68668" y="31369"/>
                  </a:lnTo>
                  <a:lnTo>
                    <a:pt x="67170" y="31369"/>
                  </a:lnTo>
                  <a:lnTo>
                    <a:pt x="70535" y="33401"/>
                  </a:lnTo>
                  <a:lnTo>
                    <a:pt x="71018" y="33401"/>
                  </a:lnTo>
                  <a:lnTo>
                    <a:pt x="72428" y="32740"/>
                  </a:lnTo>
                  <a:lnTo>
                    <a:pt x="71399" y="32512"/>
                  </a:lnTo>
                  <a:lnTo>
                    <a:pt x="72263" y="32512"/>
                  </a:lnTo>
                  <a:lnTo>
                    <a:pt x="71716" y="32131"/>
                  </a:lnTo>
                  <a:lnTo>
                    <a:pt x="73190" y="32283"/>
                  </a:lnTo>
                  <a:lnTo>
                    <a:pt x="73393" y="32283"/>
                  </a:lnTo>
                  <a:lnTo>
                    <a:pt x="73850" y="32283"/>
                  </a:lnTo>
                  <a:lnTo>
                    <a:pt x="74549" y="32512"/>
                  </a:lnTo>
                  <a:lnTo>
                    <a:pt x="74726" y="32512"/>
                  </a:lnTo>
                  <a:lnTo>
                    <a:pt x="76250" y="33147"/>
                  </a:lnTo>
                  <a:lnTo>
                    <a:pt x="76504" y="33147"/>
                  </a:lnTo>
                  <a:lnTo>
                    <a:pt x="76593" y="33401"/>
                  </a:lnTo>
                  <a:lnTo>
                    <a:pt x="76669" y="33655"/>
                  </a:lnTo>
                  <a:lnTo>
                    <a:pt x="76771" y="33909"/>
                  </a:lnTo>
                  <a:lnTo>
                    <a:pt x="76860" y="34163"/>
                  </a:lnTo>
                  <a:lnTo>
                    <a:pt x="76949" y="34417"/>
                  </a:lnTo>
                  <a:lnTo>
                    <a:pt x="77038" y="34671"/>
                  </a:lnTo>
                  <a:lnTo>
                    <a:pt x="80175" y="35687"/>
                  </a:lnTo>
                  <a:lnTo>
                    <a:pt x="79514" y="35560"/>
                  </a:lnTo>
                  <a:lnTo>
                    <a:pt x="80619" y="36195"/>
                  </a:lnTo>
                  <a:lnTo>
                    <a:pt x="81915" y="35941"/>
                  </a:lnTo>
                  <a:lnTo>
                    <a:pt x="83223" y="36703"/>
                  </a:lnTo>
                  <a:lnTo>
                    <a:pt x="84074" y="36322"/>
                  </a:lnTo>
                  <a:lnTo>
                    <a:pt x="82613" y="35941"/>
                  </a:lnTo>
                  <a:lnTo>
                    <a:pt x="84315" y="36322"/>
                  </a:lnTo>
                  <a:lnTo>
                    <a:pt x="85661" y="35941"/>
                  </a:lnTo>
                  <a:lnTo>
                    <a:pt x="86093" y="35826"/>
                  </a:lnTo>
                  <a:lnTo>
                    <a:pt x="88366" y="36957"/>
                  </a:lnTo>
                  <a:lnTo>
                    <a:pt x="86677" y="36957"/>
                  </a:lnTo>
                  <a:lnTo>
                    <a:pt x="87007" y="37134"/>
                  </a:lnTo>
                  <a:lnTo>
                    <a:pt x="86309" y="37096"/>
                  </a:lnTo>
                  <a:lnTo>
                    <a:pt x="86626" y="37172"/>
                  </a:lnTo>
                  <a:lnTo>
                    <a:pt x="87160" y="37211"/>
                  </a:lnTo>
                  <a:lnTo>
                    <a:pt x="87401" y="37338"/>
                  </a:lnTo>
                  <a:lnTo>
                    <a:pt x="87693" y="37338"/>
                  </a:lnTo>
                  <a:lnTo>
                    <a:pt x="88455" y="37338"/>
                  </a:lnTo>
                  <a:lnTo>
                    <a:pt x="89916" y="37338"/>
                  </a:lnTo>
                  <a:lnTo>
                    <a:pt x="88544" y="37414"/>
                  </a:lnTo>
                  <a:lnTo>
                    <a:pt x="89192" y="37846"/>
                  </a:lnTo>
                  <a:lnTo>
                    <a:pt x="88836" y="38354"/>
                  </a:lnTo>
                  <a:lnTo>
                    <a:pt x="88519" y="38354"/>
                  </a:lnTo>
                  <a:lnTo>
                    <a:pt x="89039" y="38989"/>
                  </a:lnTo>
                  <a:lnTo>
                    <a:pt x="91503" y="38989"/>
                  </a:lnTo>
                  <a:lnTo>
                    <a:pt x="104609" y="38989"/>
                  </a:lnTo>
                  <a:close/>
                </a:path>
                <a:path w="569594" h="69215">
                  <a:moveTo>
                    <a:pt x="113487" y="41275"/>
                  </a:moveTo>
                  <a:lnTo>
                    <a:pt x="110210" y="40855"/>
                  </a:lnTo>
                  <a:lnTo>
                    <a:pt x="108407" y="40855"/>
                  </a:lnTo>
                  <a:lnTo>
                    <a:pt x="108737" y="40005"/>
                  </a:lnTo>
                  <a:lnTo>
                    <a:pt x="107708" y="39751"/>
                  </a:lnTo>
                  <a:lnTo>
                    <a:pt x="105130" y="39116"/>
                  </a:lnTo>
                  <a:lnTo>
                    <a:pt x="98856" y="39116"/>
                  </a:lnTo>
                  <a:lnTo>
                    <a:pt x="98856" y="40386"/>
                  </a:lnTo>
                  <a:lnTo>
                    <a:pt x="95478" y="40386"/>
                  </a:lnTo>
                  <a:lnTo>
                    <a:pt x="94691" y="39966"/>
                  </a:lnTo>
                  <a:lnTo>
                    <a:pt x="95364" y="40005"/>
                  </a:lnTo>
                  <a:lnTo>
                    <a:pt x="95618" y="40005"/>
                  </a:lnTo>
                  <a:lnTo>
                    <a:pt x="98856" y="40386"/>
                  </a:lnTo>
                  <a:lnTo>
                    <a:pt x="98856" y="39116"/>
                  </a:lnTo>
                  <a:lnTo>
                    <a:pt x="91414" y="39116"/>
                  </a:lnTo>
                  <a:lnTo>
                    <a:pt x="91224" y="39370"/>
                  </a:lnTo>
                  <a:lnTo>
                    <a:pt x="92316" y="39370"/>
                  </a:lnTo>
                  <a:lnTo>
                    <a:pt x="92925" y="39497"/>
                  </a:lnTo>
                  <a:lnTo>
                    <a:pt x="91630" y="39751"/>
                  </a:lnTo>
                  <a:lnTo>
                    <a:pt x="93497" y="39890"/>
                  </a:lnTo>
                  <a:lnTo>
                    <a:pt x="93967" y="40386"/>
                  </a:lnTo>
                  <a:lnTo>
                    <a:pt x="92557" y="40386"/>
                  </a:lnTo>
                  <a:lnTo>
                    <a:pt x="90170" y="40386"/>
                  </a:lnTo>
                  <a:lnTo>
                    <a:pt x="93052" y="40513"/>
                  </a:lnTo>
                  <a:lnTo>
                    <a:pt x="94411" y="40855"/>
                  </a:lnTo>
                  <a:lnTo>
                    <a:pt x="94119" y="40563"/>
                  </a:lnTo>
                  <a:lnTo>
                    <a:pt x="95923" y="40640"/>
                  </a:lnTo>
                  <a:lnTo>
                    <a:pt x="96329" y="40855"/>
                  </a:lnTo>
                  <a:lnTo>
                    <a:pt x="98120" y="40855"/>
                  </a:lnTo>
                  <a:lnTo>
                    <a:pt x="98298" y="40741"/>
                  </a:lnTo>
                  <a:lnTo>
                    <a:pt x="100914" y="40855"/>
                  </a:lnTo>
                  <a:lnTo>
                    <a:pt x="98120" y="40855"/>
                  </a:lnTo>
                  <a:lnTo>
                    <a:pt x="97066" y="41529"/>
                  </a:lnTo>
                  <a:lnTo>
                    <a:pt x="96329" y="41529"/>
                  </a:lnTo>
                  <a:lnTo>
                    <a:pt x="101180" y="42672"/>
                  </a:lnTo>
                  <a:lnTo>
                    <a:pt x="100406" y="42418"/>
                  </a:lnTo>
                  <a:lnTo>
                    <a:pt x="99390" y="41910"/>
                  </a:lnTo>
                  <a:lnTo>
                    <a:pt x="100279" y="41910"/>
                  </a:lnTo>
                  <a:lnTo>
                    <a:pt x="101180" y="42291"/>
                  </a:lnTo>
                  <a:lnTo>
                    <a:pt x="102349" y="42672"/>
                  </a:lnTo>
                  <a:lnTo>
                    <a:pt x="102844" y="43180"/>
                  </a:lnTo>
                  <a:lnTo>
                    <a:pt x="106057" y="43815"/>
                  </a:lnTo>
                  <a:lnTo>
                    <a:pt x="102831" y="42672"/>
                  </a:lnTo>
                  <a:lnTo>
                    <a:pt x="104038" y="42672"/>
                  </a:lnTo>
                  <a:lnTo>
                    <a:pt x="103771" y="42418"/>
                  </a:lnTo>
                  <a:lnTo>
                    <a:pt x="112242" y="42418"/>
                  </a:lnTo>
                  <a:lnTo>
                    <a:pt x="111379" y="41910"/>
                  </a:lnTo>
                  <a:lnTo>
                    <a:pt x="110731" y="41529"/>
                  </a:lnTo>
                  <a:lnTo>
                    <a:pt x="112395" y="41910"/>
                  </a:lnTo>
                  <a:lnTo>
                    <a:pt x="112636" y="42037"/>
                  </a:lnTo>
                  <a:lnTo>
                    <a:pt x="113093" y="41630"/>
                  </a:lnTo>
                  <a:lnTo>
                    <a:pt x="112090" y="41529"/>
                  </a:lnTo>
                  <a:lnTo>
                    <a:pt x="113030" y="41529"/>
                  </a:lnTo>
                  <a:lnTo>
                    <a:pt x="113157" y="41579"/>
                  </a:lnTo>
                  <a:lnTo>
                    <a:pt x="113487" y="41275"/>
                  </a:lnTo>
                  <a:close/>
                </a:path>
                <a:path w="569594" h="69215">
                  <a:moveTo>
                    <a:pt x="113538" y="42672"/>
                  </a:moveTo>
                  <a:lnTo>
                    <a:pt x="113017" y="42418"/>
                  </a:lnTo>
                  <a:lnTo>
                    <a:pt x="112242" y="42418"/>
                  </a:lnTo>
                  <a:lnTo>
                    <a:pt x="112674" y="42672"/>
                  </a:lnTo>
                  <a:lnTo>
                    <a:pt x="113538" y="42672"/>
                  </a:lnTo>
                  <a:close/>
                </a:path>
                <a:path w="569594" h="69215">
                  <a:moveTo>
                    <a:pt x="114109" y="42418"/>
                  </a:moveTo>
                  <a:lnTo>
                    <a:pt x="112763" y="42291"/>
                  </a:lnTo>
                  <a:lnTo>
                    <a:pt x="113017" y="42418"/>
                  </a:lnTo>
                  <a:lnTo>
                    <a:pt x="114109" y="42418"/>
                  </a:lnTo>
                  <a:close/>
                </a:path>
                <a:path w="569594" h="69215">
                  <a:moveTo>
                    <a:pt x="116814" y="42672"/>
                  </a:moveTo>
                  <a:lnTo>
                    <a:pt x="115976" y="42418"/>
                  </a:lnTo>
                  <a:lnTo>
                    <a:pt x="114109" y="42418"/>
                  </a:lnTo>
                  <a:lnTo>
                    <a:pt x="116814" y="42672"/>
                  </a:lnTo>
                  <a:close/>
                </a:path>
                <a:path w="569594" h="69215">
                  <a:moveTo>
                    <a:pt x="121005" y="42418"/>
                  </a:moveTo>
                  <a:lnTo>
                    <a:pt x="120230" y="41910"/>
                  </a:lnTo>
                  <a:lnTo>
                    <a:pt x="118071" y="40513"/>
                  </a:lnTo>
                  <a:lnTo>
                    <a:pt x="116166" y="41910"/>
                  </a:lnTo>
                  <a:lnTo>
                    <a:pt x="113449" y="41668"/>
                  </a:lnTo>
                  <a:lnTo>
                    <a:pt x="115976" y="42418"/>
                  </a:lnTo>
                  <a:lnTo>
                    <a:pt x="121005" y="42418"/>
                  </a:lnTo>
                  <a:close/>
                </a:path>
                <a:path w="569594" h="69215">
                  <a:moveTo>
                    <a:pt x="134048" y="51155"/>
                  </a:moveTo>
                  <a:lnTo>
                    <a:pt x="133565" y="50825"/>
                  </a:lnTo>
                  <a:lnTo>
                    <a:pt x="133680" y="50622"/>
                  </a:lnTo>
                  <a:lnTo>
                    <a:pt x="132753" y="50863"/>
                  </a:lnTo>
                  <a:lnTo>
                    <a:pt x="134048" y="51155"/>
                  </a:lnTo>
                  <a:close/>
                </a:path>
                <a:path w="569594" h="69215">
                  <a:moveTo>
                    <a:pt x="144348" y="53213"/>
                  </a:moveTo>
                  <a:lnTo>
                    <a:pt x="141071" y="51816"/>
                  </a:lnTo>
                  <a:lnTo>
                    <a:pt x="142417" y="52832"/>
                  </a:lnTo>
                  <a:lnTo>
                    <a:pt x="141884" y="52832"/>
                  </a:lnTo>
                  <a:lnTo>
                    <a:pt x="143967" y="53213"/>
                  </a:lnTo>
                  <a:lnTo>
                    <a:pt x="144348" y="53213"/>
                  </a:lnTo>
                  <a:close/>
                </a:path>
                <a:path w="569594" h="69215">
                  <a:moveTo>
                    <a:pt x="164922" y="51600"/>
                  </a:moveTo>
                  <a:lnTo>
                    <a:pt x="164846" y="51473"/>
                  </a:lnTo>
                  <a:lnTo>
                    <a:pt x="164401" y="51473"/>
                  </a:lnTo>
                  <a:lnTo>
                    <a:pt x="164198" y="51511"/>
                  </a:lnTo>
                  <a:lnTo>
                    <a:pt x="164198" y="51638"/>
                  </a:lnTo>
                  <a:lnTo>
                    <a:pt x="164642" y="51638"/>
                  </a:lnTo>
                  <a:lnTo>
                    <a:pt x="164922" y="51600"/>
                  </a:lnTo>
                  <a:close/>
                </a:path>
                <a:path w="569594" h="69215">
                  <a:moveTo>
                    <a:pt x="167360" y="56515"/>
                  </a:moveTo>
                  <a:lnTo>
                    <a:pt x="167081" y="56591"/>
                  </a:lnTo>
                  <a:lnTo>
                    <a:pt x="166954" y="56629"/>
                  </a:lnTo>
                  <a:lnTo>
                    <a:pt x="167208" y="56680"/>
                  </a:lnTo>
                  <a:lnTo>
                    <a:pt x="167360" y="56515"/>
                  </a:lnTo>
                  <a:close/>
                </a:path>
                <a:path w="569594" h="69215">
                  <a:moveTo>
                    <a:pt x="170395" y="56769"/>
                  </a:moveTo>
                  <a:lnTo>
                    <a:pt x="169672" y="56769"/>
                  </a:lnTo>
                  <a:lnTo>
                    <a:pt x="168821" y="56515"/>
                  </a:lnTo>
                  <a:lnTo>
                    <a:pt x="170332" y="58293"/>
                  </a:lnTo>
                  <a:lnTo>
                    <a:pt x="170395" y="56769"/>
                  </a:lnTo>
                  <a:close/>
                </a:path>
                <a:path w="569594" h="69215">
                  <a:moveTo>
                    <a:pt x="171132" y="56769"/>
                  </a:moveTo>
                  <a:lnTo>
                    <a:pt x="170408" y="56515"/>
                  </a:lnTo>
                  <a:lnTo>
                    <a:pt x="170395" y="56769"/>
                  </a:lnTo>
                  <a:lnTo>
                    <a:pt x="171132" y="56769"/>
                  </a:lnTo>
                  <a:close/>
                </a:path>
                <a:path w="569594" h="69215">
                  <a:moveTo>
                    <a:pt x="178663" y="59474"/>
                  </a:moveTo>
                  <a:lnTo>
                    <a:pt x="178460" y="59270"/>
                  </a:lnTo>
                  <a:lnTo>
                    <a:pt x="178168" y="59232"/>
                  </a:lnTo>
                  <a:lnTo>
                    <a:pt x="177520" y="59118"/>
                  </a:lnTo>
                  <a:lnTo>
                    <a:pt x="178536" y="59601"/>
                  </a:lnTo>
                  <a:lnTo>
                    <a:pt x="178663" y="59474"/>
                  </a:lnTo>
                  <a:close/>
                </a:path>
                <a:path w="569594" h="69215">
                  <a:moveTo>
                    <a:pt x="186258" y="60452"/>
                  </a:moveTo>
                  <a:lnTo>
                    <a:pt x="183388" y="59410"/>
                  </a:lnTo>
                  <a:lnTo>
                    <a:pt x="183476" y="59563"/>
                  </a:lnTo>
                  <a:lnTo>
                    <a:pt x="183819" y="60071"/>
                  </a:lnTo>
                  <a:lnTo>
                    <a:pt x="184365" y="60071"/>
                  </a:lnTo>
                  <a:lnTo>
                    <a:pt x="186258" y="60452"/>
                  </a:lnTo>
                  <a:close/>
                </a:path>
                <a:path w="569594" h="69215">
                  <a:moveTo>
                    <a:pt x="186664" y="55880"/>
                  </a:moveTo>
                  <a:lnTo>
                    <a:pt x="186334" y="55626"/>
                  </a:lnTo>
                  <a:lnTo>
                    <a:pt x="186182" y="55499"/>
                  </a:lnTo>
                  <a:lnTo>
                    <a:pt x="182867" y="55499"/>
                  </a:lnTo>
                  <a:lnTo>
                    <a:pt x="183146" y="55816"/>
                  </a:lnTo>
                  <a:lnTo>
                    <a:pt x="182854" y="55499"/>
                  </a:lnTo>
                  <a:lnTo>
                    <a:pt x="181571" y="54114"/>
                  </a:lnTo>
                  <a:lnTo>
                    <a:pt x="181343" y="54114"/>
                  </a:lnTo>
                  <a:lnTo>
                    <a:pt x="180441" y="53835"/>
                  </a:lnTo>
                  <a:lnTo>
                    <a:pt x="180441" y="54114"/>
                  </a:lnTo>
                  <a:lnTo>
                    <a:pt x="178346" y="54114"/>
                  </a:lnTo>
                  <a:lnTo>
                    <a:pt x="178054" y="53721"/>
                  </a:lnTo>
                  <a:lnTo>
                    <a:pt x="179324" y="53416"/>
                  </a:lnTo>
                  <a:lnTo>
                    <a:pt x="180441" y="54114"/>
                  </a:lnTo>
                  <a:lnTo>
                    <a:pt x="180441" y="53835"/>
                  </a:lnTo>
                  <a:lnTo>
                    <a:pt x="180098" y="53721"/>
                  </a:lnTo>
                  <a:lnTo>
                    <a:pt x="180962" y="53721"/>
                  </a:lnTo>
                  <a:lnTo>
                    <a:pt x="179806" y="53301"/>
                  </a:lnTo>
                  <a:lnTo>
                    <a:pt x="180162" y="53213"/>
                  </a:lnTo>
                  <a:lnTo>
                    <a:pt x="179590" y="53213"/>
                  </a:lnTo>
                  <a:lnTo>
                    <a:pt x="178219" y="52705"/>
                  </a:lnTo>
                  <a:lnTo>
                    <a:pt x="179019" y="53213"/>
                  </a:lnTo>
                  <a:lnTo>
                    <a:pt x="177761" y="53213"/>
                  </a:lnTo>
                  <a:lnTo>
                    <a:pt x="176796" y="52705"/>
                  </a:lnTo>
                  <a:lnTo>
                    <a:pt x="174078" y="53213"/>
                  </a:lnTo>
                  <a:lnTo>
                    <a:pt x="172224" y="53213"/>
                  </a:lnTo>
                  <a:lnTo>
                    <a:pt x="170700" y="52451"/>
                  </a:lnTo>
                  <a:lnTo>
                    <a:pt x="171145" y="52832"/>
                  </a:lnTo>
                  <a:lnTo>
                    <a:pt x="171551" y="53213"/>
                  </a:lnTo>
                  <a:lnTo>
                    <a:pt x="170459" y="53213"/>
                  </a:lnTo>
                  <a:lnTo>
                    <a:pt x="169887" y="53136"/>
                  </a:lnTo>
                  <a:lnTo>
                    <a:pt x="169887" y="55880"/>
                  </a:lnTo>
                  <a:lnTo>
                    <a:pt x="169316" y="56007"/>
                  </a:lnTo>
                  <a:lnTo>
                    <a:pt x="169049" y="55880"/>
                  </a:lnTo>
                  <a:lnTo>
                    <a:pt x="169887" y="55880"/>
                  </a:lnTo>
                  <a:lnTo>
                    <a:pt x="169887" y="53136"/>
                  </a:lnTo>
                  <a:lnTo>
                    <a:pt x="167894" y="52832"/>
                  </a:lnTo>
                  <a:lnTo>
                    <a:pt x="168529" y="52832"/>
                  </a:lnTo>
                  <a:lnTo>
                    <a:pt x="166763" y="51816"/>
                  </a:lnTo>
                  <a:lnTo>
                    <a:pt x="166103" y="51435"/>
                  </a:lnTo>
                  <a:lnTo>
                    <a:pt x="164858" y="51816"/>
                  </a:lnTo>
                  <a:lnTo>
                    <a:pt x="164236" y="51816"/>
                  </a:lnTo>
                  <a:lnTo>
                    <a:pt x="159931" y="51308"/>
                  </a:lnTo>
                  <a:lnTo>
                    <a:pt x="159080" y="51562"/>
                  </a:lnTo>
                  <a:lnTo>
                    <a:pt x="158762" y="50927"/>
                  </a:lnTo>
                  <a:lnTo>
                    <a:pt x="158178" y="49784"/>
                  </a:lnTo>
                  <a:lnTo>
                    <a:pt x="150990" y="50927"/>
                  </a:lnTo>
                  <a:lnTo>
                    <a:pt x="151066" y="50546"/>
                  </a:lnTo>
                  <a:lnTo>
                    <a:pt x="151168" y="50038"/>
                  </a:lnTo>
                  <a:lnTo>
                    <a:pt x="151244" y="49657"/>
                  </a:lnTo>
                  <a:lnTo>
                    <a:pt x="151269" y="49530"/>
                  </a:lnTo>
                  <a:lnTo>
                    <a:pt x="147421" y="48641"/>
                  </a:lnTo>
                  <a:lnTo>
                    <a:pt x="145059" y="48006"/>
                  </a:lnTo>
                  <a:lnTo>
                    <a:pt x="144081" y="48133"/>
                  </a:lnTo>
                  <a:lnTo>
                    <a:pt x="142862" y="48133"/>
                  </a:lnTo>
                  <a:lnTo>
                    <a:pt x="142582" y="48006"/>
                  </a:lnTo>
                  <a:lnTo>
                    <a:pt x="143027" y="48006"/>
                  </a:lnTo>
                  <a:lnTo>
                    <a:pt x="139915" y="46990"/>
                  </a:lnTo>
                  <a:lnTo>
                    <a:pt x="139141" y="46736"/>
                  </a:lnTo>
                  <a:lnTo>
                    <a:pt x="135864" y="46736"/>
                  </a:lnTo>
                  <a:lnTo>
                    <a:pt x="135763" y="46482"/>
                  </a:lnTo>
                  <a:lnTo>
                    <a:pt x="135712" y="46355"/>
                  </a:lnTo>
                  <a:lnTo>
                    <a:pt x="134823" y="46482"/>
                  </a:lnTo>
                  <a:lnTo>
                    <a:pt x="134035" y="46101"/>
                  </a:lnTo>
                  <a:lnTo>
                    <a:pt x="130632" y="44450"/>
                  </a:lnTo>
                  <a:lnTo>
                    <a:pt x="125031" y="44069"/>
                  </a:lnTo>
                  <a:lnTo>
                    <a:pt x="127342" y="44069"/>
                  </a:lnTo>
                  <a:lnTo>
                    <a:pt x="123164" y="43815"/>
                  </a:lnTo>
                  <a:lnTo>
                    <a:pt x="121793" y="42926"/>
                  </a:lnTo>
                  <a:lnTo>
                    <a:pt x="121399" y="42672"/>
                  </a:lnTo>
                  <a:lnTo>
                    <a:pt x="118935" y="42672"/>
                  </a:lnTo>
                  <a:lnTo>
                    <a:pt x="118935" y="46355"/>
                  </a:lnTo>
                  <a:lnTo>
                    <a:pt x="118364" y="46482"/>
                  </a:lnTo>
                  <a:lnTo>
                    <a:pt x="117678" y="46736"/>
                  </a:lnTo>
                  <a:lnTo>
                    <a:pt x="117157" y="46355"/>
                  </a:lnTo>
                  <a:lnTo>
                    <a:pt x="118935" y="46355"/>
                  </a:lnTo>
                  <a:lnTo>
                    <a:pt x="118935" y="42672"/>
                  </a:lnTo>
                  <a:lnTo>
                    <a:pt x="116814" y="42672"/>
                  </a:lnTo>
                  <a:lnTo>
                    <a:pt x="113538" y="42672"/>
                  </a:lnTo>
                  <a:lnTo>
                    <a:pt x="114058" y="42926"/>
                  </a:lnTo>
                  <a:lnTo>
                    <a:pt x="112674" y="42672"/>
                  </a:lnTo>
                  <a:lnTo>
                    <a:pt x="108089" y="42672"/>
                  </a:lnTo>
                  <a:lnTo>
                    <a:pt x="110934" y="43815"/>
                  </a:lnTo>
                  <a:lnTo>
                    <a:pt x="112026" y="43815"/>
                  </a:lnTo>
                  <a:lnTo>
                    <a:pt x="111252" y="43942"/>
                  </a:lnTo>
                  <a:lnTo>
                    <a:pt x="110477" y="44069"/>
                  </a:lnTo>
                  <a:lnTo>
                    <a:pt x="109677" y="44069"/>
                  </a:lnTo>
                  <a:lnTo>
                    <a:pt x="108089" y="42672"/>
                  </a:lnTo>
                  <a:lnTo>
                    <a:pt x="105664" y="42672"/>
                  </a:lnTo>
                  <a:lnTo>
                    <a:pt x="104063" y="42672"/>
                  </a:lnTo>
                  <a:lnTo>
                    <a:pt x="104749" y="43345"/>
                  </a:lnTo>
                  <a:lnTo>
                    <a:pt x="104927" y="43345"/>
                  </a:lnTo>
                  <a:lnTo>
                    <a:pt x="105524" y="42811"/>
                  </a:lnTo>
                  <a:lnTo>
                    <a:pt x="106984" y="42926"/>
                  </a:lnTo>
                  <a:lnTo>
                    <a:pt x="106883" y="43345"/>
                  </a:lnTo>
                  <a:lnTo>
                    <a:pt x="106629" y="43345"/>
                  </a:lnTo>
                  <a:lnTo>
                    <a:pt x="110401" y="44704"/>
                  </a:lnTo>
                  <a:lnTo>
                    <a:pt x="109842" y="44221"/>
                  </a:lnTo>
                  <a:lnTo>
                    <a:pt x="111455" y="44450"/>
                  </a:lnTo>
                  <a:lnTo>
                    <a:pt x="110972" y="44958"/>
                  </a:lnTo>
                  <a:lnTo>
                    <a:pt x="112636" y="44958"/>
                  </a:lnTo>
                  <a:lnTo>
                    <a:pt x="113487" y="45339"/>
                  </a:lnTo>
                  <a:lnTo>
                    <a:pt x="114922" y="45847"/>
                  </a:lnTo>
                  <a:lnTo>
                    <a:pt x="115189" y="45847"/>
                  </a:lnTo>
                  <a:lnTo>
                    <a:pt x="114947" y="45466"/>
                  </a:lnTo>
                  <a:lnTo>
                    <a:pt x="115709" y="45085"/>
                  </a:lnTo>
                  <a:lnTo>
                    <a:pt x="117348" y="45466"/>
                  </a:lnTo>
                  <a:lnTo>
                    <a:pt x="118364" y="46101"/>
                  </a:lnTo>
                  <a:lnTo>
                    <a:pt x="116611" y="45847"/>
                  </a:lnTo>
                  <a:lnTo>
                    <a:pt x="117767" y="46101"/>
                  </a:lnTo>
                  <a:lnTo>
                    <a:pt x="116814" y="46101"/>
                  </a:lnTo>
                  <a:lnTo>
                    <a:pt x="116243" y="46228"/>
                  </a:lnTo>
                  <a:lnTo>
                    <a:pt x="115684" y="46355"/>
                  </a:lnTo>
                  <a:lnTo>
                    <a:pt x="116090" y="46355"/>
                  </a:lnTo>
                  <a:lnTo>
                    <a:pt x="117182" y="46990"/>
                  </a:lnTo>
                  <a:lnTo>
                    <a:pt x="119049" y="47244"/>
                  </a:lnTo>
                  <a:lnTo>
                    <a:pt x="119341" y="47244"/>
                  </a:lnTo>
                  <a:lnTo>
                    <a:pt x="119176" y="47117"/>
                  </a:lnTo>
                  <a:lnTo>
                    <a:pt x="119519" y="47244"/>
                  </a:lnTo>
                  <a:lnTo>
                    <a:pt x="122758" y="47244"/>
                  </a:lnTo>
                  <a:lnTo>
                    <a:pt x="122504" y="47129"/>
                  </a:lnTo>
                  <a:lnTo>
                    <a:pt x="125996" y="47244"/>
                  </a:lnTo>
                  <a:lnTo>
                    <a:pt x="123888" y="47244"/>
                  </a:lnTo>
                  <a:lnTo>
                    <a:pt x="122097" y="47498"/>
                  </a:lnTo>
                  <a:lnTo>
                    <a:pt x="124421" y="47498"/>
                  </a:lnTo>
                  <a:lnTo>
                    <a:pt x="123926" y="48006"/>
                  </a:lnTo>
                  <a:lnTo>
                    <a:pt x="123926" y="48133"/>
                  </a:lnTo>
                  <a:lnTo>
                    <a:pt x="121005" y="48133"/>
                  </a:lnTo>
                  <a:lnTo>
                    <a:pt x="120827" y="48133"/>
                  </a:lnTo>
                  <a:lnTo>
                    <a:pt x="122415" y="48260"/>
                  </a:lnTo>
                  <a:lnTo>
                    <a:pt x="123926" y="48387"/>
                  </a:lnTo>
                  <a:lnTo>
                    <a:pt x="124117" y="48387"/>
                  </a:lnTo>
                  <a:lnTo>
                    <a:pt x="125679" y="48387"/>
                  </a:lnTo>
                  <a:lnTo>
                    <a:pt x="125755" y="48514"/>
                  </a:lnTo>
                  <a:lnTo>
                    <a:pt x="125920" y="48768"/>
                  </a:lnTo>
                  <a:lnTo>
                    <a:pt x="127304" y="49403"/>
                  </a:lnTo>
                  <a:lnTo>
                    <a:pt x="126860" y="49530"/>
                  </a:lnTo>
                  <a:lnTo>
                    <a:pt x="128562" y="50038"/>
                  </a:lnTo>
                  <a:lnTo>
                    <a:pt x="131368" y="49657"/>
                  </a:lnTo>
                  <a:lnTo>
                    <a:pt x="133604" y="50546"/>
                  </a:lnTo>
                  <a:lnTo>
                    <a:pt x="133845" y="50584"/>
                  </a:lnTo>
                  <a:lnTo>
                    <a:pt x="134493" y="50546"/>
                  </a:lnTo>
                  <a:lnTo>
                    <a:pt x="136690" y="51054"/>
                  </a:lnTo>
                  <a:lnTo>
                    <a:pt x="138252" y="51816"/>
                  </a:lnTo>
                  <a:lnTo>
                    <a:pt x="141046" y="51816"/>
                  </a:lnTo>
                  <a:lnTo>
                    <a:pt x="140741" y="51689"/>
                  </a:lnTo>
                  <a:lnTo>
                    <a:pt x="144208" y="52197"/>
                  </a:lnTo>
                  <a:lnTo>
                    <a:pt x="146646" y="52451"/>
                  </a:lnTo>
                  <a:lnTo>
                    <a:pt x="145389" y="52832"/>
                  </a:lnTo>
                  <a:lnTo>
                    <a:pt x="144703" y="52832"/>
                  </a:lnTo>
                  <a:lnTo>
                    <a:pt x="145516" y="53213"/>
                  </a:lnTo>
                  <a:lnTo>
                    <a:pt x="147053" y="53213"/>
                  </a:lnTo>
                  <a:lnTo>
                    <a:pt x="149288" y="52832"/>
                  </a:lnTo>
                  <a:lnTo>
                    <a:pt x="151396" y="53721"/>
                  </a:lnTo>
                  <a:lnTo>
                    <a:pt x="150825" y="53721"/>
                  </a:lnTo>
                  <a:lnTo>
                    <a:pt x="149364" y="53479"/>
                  </a:lnTo>
                  <a:lnTo>
                    <a:pt x="149110" y="54114"/>
                  </a:lnTo>
                  <a:lnTo>
                    <a:pt x="147802" y="54114"/>
                  </a:lnTo>
                  <a:lnTo>
                    <a:pt x="147662" y="54114"/>
                  </a:lnTo>
                  <a:lnTo>
                    <a:pt x="148577" y="54584"/>
                  </a:lnTo>
                  <a:lnTo>
                    <a:pt x="148882" y="54737"/>
                  </a:lnTo>
                  <a:lnTo>
                    <a:pt x="149555" y="54737"/>
                  </a:lnTo>
                  <a:lnTo>
                    <a:pt x="148958" y="54533"/>
                  </a:lnTo>
                  <a:lnTo>
                    <a:pt x="151206" y="54203"/>
                  </a:lnTo>
                  <a:lnTo>
                    <a:pt x="155498" y="55880"/>
                  </a:lnTo>
                  <a:lnTo>
                    <a:pt x="155905" y="54737"/>
                  </a:lnTo>
                  <a:lnTo>
                    <a:pt x="156514" y="54737"/>
                  </a:lnTo>
                  <a:lnTo>
                    <a:pt x="157048" y="54991"/>
                  </a:lnTo>
                  <a:lnTo>
                    <a:pt x="156349" y="54991"/>
                  </a:lnTo>
                  <a:lnTo>
                    <a:pt x="158165" y="55880"/>
                  </a:lnTo>
                  <a:lnTo>
                    <a:pt x="158407" y="55880"/>
                  </a:lnTo>
                  <a:lnTo>
                    <a:pt x="158343" y="55499"/>
                  </a:lnTo>
                  <a:lnTo>
                    <a:pt x="158229" y="54737"/>
                  </a:lnTo>
                  <a:lnTo>
                    <a:pt x="158140" y="54229"/>
                  </a:lnTo>
                  <a:lnTo>
                    <a:pt x="161886" y="55245"/>
                  </a:lnTo>
                  <a:lnTo>
                    <a:pt x="162483" y="55499"/>
                  </a:lnTo>
                  <a:lnTo>
                    <a:pt x="160058" y="55499"/>
                  </a:lnTo>
                  <a:lnTo>
                    <a:pt x="158953" y="55499"/>
                  </a:lnTo>
                  <a:lnTo>
                    <a:pt x="160032" y="55549"/>
                  </a:lnTo>
                  <a:lnTo>
                    <a:pt x="160172" y="56019"/>
                  </a:lnTo>
                  <a:lnTo>
                    <a:pt x="160502" y="56108"/>
                  </a:lnTo>
                  <a:lnTo>
                    <a:pt x="160096" y="55562"/>
                  </a:lnTo>
                  <a:lnTo>
                    <a:pt x="167487" y="55880"/>
                  </a:lnTo>
                  <a:lnTo>
                    <a:pt x="163830" y="55880"/>
                  </a:lnTo>
                  <a:lnTo>
                    <a:pt x="166890" y="56349"/>
                  </a:lnTo>
                  <a:lnTo>
                    <a:pt x="168757" y="56134"/>
                  </a:lnTo>
                  <a:lnTo>
                    <a:pt x="167614" y="56388"/>
                  </a:lnTo>
                  <a:lnTo>
                    <a:pt x="168414" y="56388"/>
                  </a:lnTo>
                  <a:lnTo>
                    <a:pt x="168719" y="56388"/>
                  </a:lnTo>
                  <a:lnTo>
                    <a:pt x="169075" y="56388"/>
                  </a:lnTo>
                  <a:lnTo>
                    <a:pt x="168871" y="56159"/>
                  </a:lnTo>
                  <a:lnTo>
                    <a:pt x="170053" y="56388"/>
                  </a:lnTo>
                  <a:lnTo>
                    <a:pt x="169418" y="56057"/>
                  </a:lnTo>
                  <a:lnTo>
                    <a:pt x="170942" y="55880"/>
                  </a:lnTo>
                  <a:lnTo>
                    <a:pt x="181787" y="55880"/>
                  </a:lnTo>
                  <a:lnTo>
                    <a:pt x="183210" y="55880"/>
                  </a:lnTo>
                  <a:lnTo>
                    <a:pt x="184327" y="55880"/>
                  </a:lnTo>
                  <a:lnTo>
                    <a:pt x="186664" y="55880"/>
                  </a:lnTo>
                  <a:close/>
                </a:path>
                <a:path w="569594" h="69215">
                  <a:moveTo>
                    <a:pt x="209219" y="62166"/>
                  </a:moveTo>
                  <a:lnTo>
                    <a:pt x="207873" y="61709"/>
                  </a:lnTo>
                  <a:lnTo>
                    <a:pt x="208165" y="61836"/>
                  </a:lnTo>
                  <a:lnTo>
                    <a:pt x="208610" y="62001"/>
                  </a:lnTo>
                  <a:lnTo>
                    <a:pt x="209219" y="62166"/>
                  </a:lnTo>
                  <a:close/>
                </a:path>
                <a:path w="569594" h="69215">
                  <a:moveTo>
                    <a:pt x="209334" y="61963"/>
                  </a:moveTo>
                  <a:lnTo>
                    <a:pt x="209181" y="61760"/>
                  </a:lnTo>
                  <a:lnTo>
                    <a:pt x="208978" y="61709"/>
                  </a:lnTo>
                  <a:lnTo>
                    <a:pt x="209334" y="61963"/>
                  </a:lnTo>
                  <a:close/>
                </a:path>
                <a:path w="569594" h="69215">
                  <a:moveTo>
                    <a:pt x="246024" y="65976"/>
                  </a:moveTo>
                  <a:lnTo>
                    <a:pt x="245338" y="64643"/>
                  </a:lnTo>
                  <a:lnTo>
                    <a:pt x="243586" y="66103"/>
                  </a:lnTo>
                  <a:lnTo>
                    <a:pt x="244690" y="65659"/>
                  </a:lnTo>
                  <a:lnTo>
                    <a:pt x="245262" y="65773"/>
                  </a:lnTo>
                  <a:lnTo>
                    <a:pt x="246024" y="65976"/>
                  </a:lnTo>
                  <a:close/>
                </a:path>
                <a:path w="569594" h="69215">
                  <a:moveTo>
                    <a:pt x="246151" y="66027"/>
                  </a:moveTo>
                  <a:close/>
                </a:path>
                <a:path w="569594" h="69215">
                  <a:moveTo>
                    <a:pt x="249339" y="66802"/>
                  </a:moveTo>
                  <a:lnTo>
                    <a:pt x="248335" y="65582"/>
                  </a:lnTo>
                  <a:lnTo>
                    <a:pt x="249123" y="66802"/>
                  </a:lnTo>
                  <a:lnTo>
                    <a:pt x="249339" y="66802"/>
                  </a:lnTo>
                  <a:close/>
                </a:path>
                <a:path w="569594" h="69215">
                  <a:moveTo>
                    <a:pt x="260248" y="62357"/>
                  </a:moveTo>
                  <a:lnTo>
                    <a:pt x="259956" y="62357"/>
                  </a:lnTo>
                  <a:lnTo>
                    <a:pt x="260045" y="62484"/>
                  </a:lnTo>
                  <a:lnTo>
                    <a:pt x="260248" y="62357"/>
                  </a:lnTo>
                  <a:close/>
                </a:path>
                <a:path w="569594" h="69215">
                  <a:moveTo>
                    <a:pt x="263321" y="67691"/>
                  </a:moveTo>
                  <a:lnTo>
                    <a:pt x="262458" y="67119"/>
                  </a:lnTo>
                  <a:lnTo>
                    <a:pt x="261556" y="67119"/>
                  </a:lnTo>
                  <a:lnTo>
                    <a:pt x="262077" y="67843"/>
                  </a:lnTo>
                  <a:lnTo>
                    <a:pt x="263321" y="67691"/>
                  </a:lnTo>
                  <a:close/>
                </a:path>
                <a:path w="569594" h="69215">
                  <a:moveTo>
                    <a:pt x="264071" y="62725"/>
                  </a:moveTo>
                  <a:lnTo>
                    <a:pt x="263055" y="62280"/>
                  </a:lnTo>
                  <a:lnTo>
                    <a:pt x="261912" y="61595"/>
                  </a:lnTo>
                  <a:lnTo>
                    <a:pt x="262001" y="62077"/>
                  </a:lnTo>
                  <a:lnTo>
                    <a:pt x="262280" y="62522"/>
                  </a:lnTo>
                  <a:lnTo>
                    <a:pt x="263017" y="62484"/>
                  </a:lnTo>
                  <a:lnTo>
                    <a:pt x="263575" y="62572"/>
                  </a:lnTo>
                  <a:lnTo>
                    <a:pt x="264071" y="62725"/>
                  </a:lnTo>
                  <a:close/>
                </a:path>
                <a:path w="569594" h="69215">
                  <a:moveTo>
                    <a:pt x="264147" y="67043"/>
                  </a:moveTo>
                  <a:lnTo>
                    <a:pt x="263779" y="67081"/>
                  </a:lnTo>
                  <a:lnTo>
                    <a:pt x="263626" y="67119"/>
                  </a:lnTo>
                  <a:lnTo>
                    <a:pt x="263499" y="67157"/>
                  </a:lnTo>
                  <a:lnTo>
                    <a:pt x="263906" y="67081"/>
                  </a:lnTo>
                  <a:lnTo>
                    <a:pt x="264147" y="67043"/>
                  </a:lnTo>
                  <a:close/>
                </a:path>
                <a:path w="569594" h="69215">
                  <a:moveTo>
                    <a:pt x="267233" y="67310"/>
                  </a:moveTo>
                  <a:lnTo>
                    <a:pt x="265607" y="67056"/>
                  </a:lnTo>
                  <a:lnTo>
                    <a:pt x="265201" y="67310"/>
                  </a:lnTo>
                  <a:lnTo>
                    <a:pt x="267233" y="67310"/>
                  </a:lnTo>
                  <a:close/>
                </a:path>
                <a:path w="569594" h="69215">
                  <a:moveTo>
                    <a:pt x="286575" y="65735"/>
                  </a:moveTo>
                  <a:lnTo>
                    <a:pt x="286131" y="66789"/>
                  </a:lnTo>
                  <a:lnTo>
                    <a:pt x="286575" y="66789"/>
                  </a:lnTo>
                  <a:lnTo>
                    <a:pt x="286575" y="65735"/>
                  </a:lnTo>
                  <a:close/>
                </a:path>
                <a:path w="569594" h="69215">
                  <a:moveTo>
                    <a:pt x="314858" y="68821"/>
                  </a:moveTo>
                  <a:lnTo>
                    <a:pt x="313194" y="68618"/>
                  </a:lnTo>
                  <a:lnTo>
                    <a:pt x="313029" y="68783"/>
                  </a:lnTo>
                  <a:lnTo>
                    <a:pt x="310591" y="69024"/>
                  </a:lnTo>
                  <a:lnTo>
                    <a:pt x="312864" y="69062"/>
                  </a:lnTo>
                  <a:lnTo>
                    <a:pt x="313067" y="68910"/>
                  </a:lnTo>
                  <a:lnTo>
                    <a:pt x="314858" y="68821"/>
                  </a:lnTo>
                  <a:close/>
                </a:path>
                <a:path w="569594" h="69215">
                  <a:moveTo>
                    <a:pt x="332905" y="67602"/>
                  </a:moveTo>
                  <a:lnTo>
                    <a:pt x="331838" y="67564"/>
                  </a:lnTo>
                  <a:lnTo>
                    <a:pt x="330746" y="67437"/>
                  </a:lnTo>
                  <a:lnTo>
                    <a:pt x="330784" y="67602"/>
                  </a:lnTo>
                  <a:lnTo>
                    <a:pt x="332447" y="67767"/>
                  </a:lnTo>
                  <a:lnTo>
                    <a:pt x="332905" y="67602"/>
                  </a:lnTo>
                  <a:close/>
                </a:path>
                <a:path w="569594" h="69215">
                  <a:moveTo>
                    <a:pt x="334200" y="67525"/>
                  </a:moveTo>
                  <a:lnTo>
                    <a:pt x="333311" y="67525"/>
                  </a:lnTo>
                  <a:lnTo>
                    <a:pt x="332905" y="67602"/>
                  </a:lnTo>
                  <a:lnTo>
                    <a:pt x="333921" y="67602"/>
                  </a:lnTo>
                  <a:lnTo>
                    <a:pt x="334200" y="67525"/>
                  </a:lnTo>
                  <a:close/>
                </a:path>
                <a:path w="569594" h="69215">
                  <a:moveTo>
                    <a:pt x="336677" y="68211"/>
                  </a:moveTo>
                  <a:lnTo>
                    <a:pt x="336194" y="68097"/>
                  </a:lnTo>
                  <a:lnTo>
                    <a:pt x="335013" y="68046"/>
                  </a:lnTo>
                  <a:lnTo>
                    <a:pt x="336677" y="68211"/>
                  </a:lnTo>
                  <a:close/>
                </a:path>
                <a:path w="569594" h="69215">
                  <a:moveTo>
                    <a:pt x="336994" y="67310"/>
                  </a:moveTo>
                  <a:lnTo>
                    <a:pt x="335267" y="67310"/>
                  </a:lnTo>
                  <a:lnTo>
                    <a:pt x="336308" y="67818"/>
                  </a:lnTo>
                  <a:lnTo>
                    <a:pt x="336994" y="67310"/>
                  </a:lnTo>
                  <a:close/>
                </a:path>
                <a:path w="569594" h="69215">
                  <a:moveTo>
                    <a:pt x="338912" y="68097"/>
                  </a:moveTo>
                  <a:lnTo>
                    <a:pt x="338582" y="67564"/>
                  </a:lnTo>
                  <a:lnTo>
                    <a:pt x="337985" y="67970"/>
                  </a:lnTo>
                  <a:lnTo>
                    <a:pt x="338912" y="68097"/>
                  </a:lnTo>
                  <a:close/>
                </a:path>
                <a:path w="569594" h="69215">
                  <a:moveTo>
                    <a:pt x="340334" y="66382"/>
                  </a:moveTo>
                  <a:lnTo>
                    <a:pt x="339242" y="66548"/>
                  </a:lnTo>
                  <a:lnTo>
                    <a:pt x="338137" y="66751"/>
                  </a:lnTo>
                  <a:lnTo>
                    <a:pt x="338264" y="67157"/>
                  </a:lnTo>
                  <a:lnTo>
                    <a:pt x="339191" y="67030"/>
                  </a:lnTo>
                  <a:lnTo>
                    <a:pt x="340207" y="66992"/>
                  </a:lnTo>
                  <a:lnTo>
                    <a:pt x="340004" y="66954"/>
                  </a:lnTo>
                  <a:lnTo>
                    <a:pt x="340334" y="66382"/>
                  </a:lnTo>
                  <a:close/>
                </a:path>
                <a:path w="569594" h="69215">
                  <a:moveTo>
                    <a:pt x="342734" y="65163"/>
                  </a:moveTo>
                  <a:lnTo>
                    <a:pt x="341884" y="65417"/>
                  </a:lnTo>
                  <a:lnTo>
                    <a:pt x="342607" y="65570"/>
                  </a:lnTo>
                  <a:lnTo>
                    <a:pt x="342734" y="65163"/>
                  </a:lnTo>
                  <a:close/>
                </a:path>
                <a:path w="569594" h="69215">
                  <a:moveTo>
                    <a:pt x="345490" y="67767"/>
                  </a:moveTo>
                  <a:lnTo>
                    <a:pt x="341680" y="67767"/>
                  </a:lnTo>
                  <a:lnTo>
                    <a:pt x="341769" y="67932"/>
                  </a:lnTo>
                  <a:lnTo>
                    <a:pt x="341871" y="68097"/>
                  </a:lnTo>
                  <a:lnTo>
                    <a:pt x="343750" y="68097"/>
                  </a:lnTo>
                  <a:lnTo>
                    <a:pt x="345490" y="67767"/>
                  </a:lnTo>
                  <a:close/>
                </a:path>
                <a:path w="569594" h="69215">
                  <a:moveTo>
                    <a:pt x="345706" y="67322"/>
                  </a:moveTo>
                  <a:lnTo>
                    <a:pt x="344157" y="66916"/>
                  </a:lnTo>
                  <a:lnTo>
                    <a:pt x="344779" y="67322"/>
                  </a:lnTo>
                  <a:lnTo>
                    <a:pt x="345706" y="67322"/>
                  </a:lnTo>
                  <a:close/>
                </a:path>
                <a:path w="569594" h="69215">
                  <a:moveTo>
                    <a:pt x="346151" y="65087"/>
                  </a:moveTo>
                  <a:lnTo>
                    <a:pt x="344728" y="65735"/>
                  </a:lnTo>
                  <a:lnTo>
                    <a:pt x="345821" y="65570"/>
                  </a:lnTo>
                  <a:lnTo>
                    <a:pt x="346151" y="65087"/>
                  </a:lnTo>
                  <a:close/>
                </a:path>
                <a:path w="569594" h="69215">
                  <a:moveTo>
                    <a:pt x="346265" y="65773"/>
                  </a:moveTo>
                  <a:lnTo>
                    <a:pt x="346100" y="65773"/>
                  </a:lnTo>
                  <a:lnTo>
                    <a:pt x="346227" y="65862"/>
                  </a:lnTo>
                  <a:close/>
                </a:path>
                <a:path w="569594" h="69215">
                  <a:moveTo>
                    <a:pt x="347751" y="66916"/>
                  </a:moveTo>
                  <a:lnTo>
                    <a:pt x="347649" y="66789"/>
                  </a:lnTo>
                  <a:lnTo>
                    <a:pt x="347522" y="66586"/>
                  </a:lnTo>
                  <a:lnTo>
                    <a:pt x="346227" y="65862"/>
                  </a:lnTo>
                  <a:lnTo>
                    <a:pt x="346189" y="66179"/>
                  </a:lnTo>
                  <a:lnTo>
                    <a:pt x="344830" y="66408"/>
                  </a:lnTo>
                  <a:lnTo>
                    <a:pt x="341147" y="65925"/>
                  </a:lnTo>
                  <a:lnTo>
                    <a:pt x="340309" y="65303"/>
                  </a:lnTo>
                  <a:lnTo>
                    <a:pt x="342226" y="64643"/>
                  </a:lnTo>
                  <a:lnTo>
                    <a:pt x="339966" y="64643"/>
                  </a:lnTo>
                  <a:lnTo>
                    <a:pt x="339966" y="65773"/>
                  </a:lnTo>
                  <a:lnTo>
                    <a:pt x="339217" y="65671"/>
                  </a:lnTo>
                  <a:lnTo>
                    <a:pt x="339661" y="65519"/>
                  </a:lnTo>
                  <a:lnTo>
                    <a:pt x="339966" y="65773"/>
                  </a:lnTo>
                  <a:lnTo>
                    <a:pt x="339966" y="64643"/>
                  </a:lnTo>
                  <a:lnTo>
                    <a:pt x="317677" y="64643"/>
                  </a:lnTo>
                  <a:lnTo>
                    <a:pt x="317677" y="67818"/>
                  </a:lnTo>
                  <a:lnTo>
                    <a:pt x="312826" y="67818"/>
                  </a:lnTo>
                  <a:lnTo>
                    <a:pt x="311442" y="67818"/>
                  </a:lnTo>
                  <a:lnTo>
                    <a:pt x="311353" y="67564"/>
                  </a:lnTo>
                  <a:lnTo>
                    <a:pt x="309791" y="67818"/>
                  </a:lnTo>
                  <a:lnTo>
                    <a:pt x="309308" y="67818"/>
                  </a:lnTo>
                  <a:lnTo>
                    <a:pt x="308724" y="67818"/>
                  </a:lnTo>
                  <a:lnTo>
                    <a:pt x="308444" y="67818"/>
                  </a:lnTo>
                  <a:lnTo>
                    <a:pt x="307441" y="67767"/>
                  </a:lnTo>
                  <a:lnTo>
                    <a:pt x="306095" y="67818"/>
                  </a:lnTo>
                  <a:lnTo>
                    <a:pt x="305015" y="67818"/>
                  </a:lnTo>
                  <a:lnTo>
                    <a:pt x="293979" y="67818"/>
                  </a:lnTo>
                  <a:lnTo>
                    <a:pt x="293408" y="67310"/>
                  </a:lnTo>
                  <a:lnTo>
                    <a:pt x="294335" y="67310"/>
                  </a:lnTo>
                  <a:lnTo>
                    <a:pt x="295262" y="66954"/>
                  </a:lnTo>
                  <a:lnTo>
                    <a:pt x="295643" y="66802"/>
                  </a:lnTo>
                  <a:lnTo>
                    <a:pt x="297586" y="66802"/>
                  </a:lnTo>
                  <a:lnTo>
                    <a:pt x="297916" y="67056"/>
                  </a:lnTo>
                  <a:lnTo>
                    <a:pt x="298246" y="67310"/>
                  </a:lnTo>
                  <a:lnTo>
                    <a:pt x="304253" y="67310"/>
                  </a:lnTo>
                  <a:lnTo>
                    <a:pt x="307467" y="67310"/>
                  </a:lnTo>
                  <a:lnTo>
                    <a:pt x="311099" y="67310"/>
                  </a:lnTo>
                  <a:lnTo>
                    <a:pt x="311569" y="67437"/>
                  </a:lnTo>
                  <a:lnTo>
                    <a:pt x="312254" y="67398"/>
                  </a:lnTo>
                  <a:lnTo>
                    <a:pt x="312559" y="67310"/>
                  </a:lnTo>
                  <a:lnTo>
                    <a:pt x="312940" y="67310"/>
                  </a:lnTo>
                  <a:lnTo>
                    <a:pt x="316420" y="67310"/>
                  </a:lnTo>
                  <a:lnTo>
                    <a:pt x="317677" y="67818"/>
                  </a:lnTo>
                  <a:lnTo>
                    <a:pt x="317677" y="64643"/>
                  </a:lnTo>
                  <a:lnTo>
                    <a:pt x="315175" y="64643"/>
                  </a:lnTo>
                  <a:lnTo>
                    <a:pt x="307289" y="64643"/>
                  </a:lnTo>
                  <a:lnTo>
                    <a:pt x="306768" y="64477"/>
                  </a:lnTo>
                  <a:lnTo>
                    <a:pt x="305841" y="64350"/>
                  </a:lnTo>
                  <a:lnTo>
                    <a:pt x="304939" y="64643"/>
                  </a:lnTo>
                  <a:lnTo>
                    <a:pt x="301459" y="64643"/>
                  </a:lnTo>
                  <a:lnTo>
                    <a:pt x="301244" y="64389"/>
                  </a:lnTo>
                  <a:lnTo>
                    <a:pt x="303923" y="64135"/>
                  </a:lnTo>
                  <a:lnTo>
                    <a:pt x="301028" y="64135"/>
                  </a:lnTo>
                  <a:lnTo>
                    <a:pt x="300342" y="64135"/>
                  </a:lnTo>
                  <a:lnTo>
                    <a:pt x="300342" y="64643"/>
                  </a:lnTo>
                  <a:lnTo>
                    <a:pt x="298564" y="64643"/>
                  </a:lnTo>
                  <a:lnTo>
                    <a:pt x="299897" y="64528"/>
                  </a:lnTo>
                  <a:lnTo>
                    <a:pt x="300342" y="64643"/>
                  </a:lnTo>
                  <a:lnTo>
                    <a:pt x="300342" y="64135"/>
                  </a:lnTo>
                  <a:lnTo>
                    <a:pt x="298589" y="64135"/>
                  </a:lnTo>
                  <a:lnTo>
                    <a:pt x="296811" y="64135"/>
                  </a:lnTo>
                  <a:lnTo>
                    <a:pt x="297256" y="63766"/>
                  </a:lnTo>
                  <a:lnTo>
                    <a:pt x="297395" y="63652"/>
                  </a:lnTo>
                  <a:lnTo>
                    <a:pt x="298119" y="63627"/>
                  </a:lnTo>
                  <a:lnTo>
                    <a:pt x="297421" y="63627"/>
                  </a:lnTo>
                  <a:lnTo>
                    <a:pt x="296824" y="63627"/>
                  </a:lnTo>
                  <a:lnTo>
                    <a:pt x="295884" y="63627"/>
                  </a:lnTo>
                  <a:lnTo>
                    <a:pt x="295275" y="63119"/>
                  </a:lnTo>
                  <a:lnTo>
                    <a:pt x="291211" y="63525"/>
                  </a:lnTo>
                  <a:lnTo>
                    <a:pt x="291211" y="66802"/>
                  </a:lnTo>
                  <a:lnTo>
                    <a:pt x="290233" y="66802"/>
                  </a:lnTo>
                  <a:lnTo>
                    <a:pt x="288366" y="67297"/>
                  </a:lnTo>
                  <a:lnTo>
                    <a:pt x="288366" y="68541"/>
                  </a:lnTo>
                  <a:lnTo>
                    <a:pt x="288086" y="68453"/>
                  </a:lnTo>
                  <a:lnTo>
                    <a:pt x="288366" y="68541"/>
                  </a:lnTo>
                  <a:lnTo>
                    <a:pt x="288366" y="67297"/>
                  </a:lnTo>
                  <a:lnTo>
                    <a:pt x="286334" y="67818"/>
                  </a:lnTo>
                  <a:lnTo>
                    <a:pt x="283527" y="67818"/>
                  </a:lnTo>
                  <a:lnTo>
                    <a:pt x="283502" y="67310"/>
                  </a:lnTo>
                  <a:lnTo>
                    <a:pt x="283476" y="66802"/>
                  </a:lnTo>
                  <a:lnTo>
                    <a:pt x="283362" y="64744"/>
                  </a:lnTo>
                  <a:lnTo>
                    <a:pt x="291211" y="66802"/>
                  </a:lnTo>
                  <a:lnTo>
                    <a:pt x="291211" y="63525"/>
                  </a:lnTo>
                  <a:lnTo>
                    <a:pt x="290195" y="63627"/>
                  </a:lnTo>
                  <a:lnTo>
                    <a:pt x="287782" y="63627"/>
                  </a:lnTo>
                  <a:lnTo>
                    <a:pt x="284340" y="63627"/>
                  </a:lnTo>
                  <a:lnTo>
                    <a:pt x="284340" y="64135"/>
                  </a:lnTo>
                  <a:lnTo>
                    <a:pt x="281432" y="64566"/>
                  </a:lnTo>
                  <a:lnTo>
                    <a:pt x="281432" y="67818"/>
                  </a:lnTo>
                  <a:lnTo>
                    <a:pt x="280365" y="67818"/>
                  </a:lnTo>
                  <a:lnTo>
                    <a:pt x="280060" y="67818"/>
                  </a:lnTo>
                  <a:lnTo>
                    <a:pt x="280441" y="67437"/>
                  </a:lnTo>
                  <a:lnTo>
                    <a:pt x="281432" y="67818"/>
                  </a:lnTo>
                  <a:lnTo>
                    <a:pt x="281432" y="64566"/>
                  </a:lnTo>
                  <a:lnTo>
                    <a:pt x="280847" y="64643"/>
                  </a:lnTo>
                  <a:lnTo>
                    <a:pt x="279057" y="64135"/>
                  </a:lnTo>
                  <a:lnTo>
                    <a:pt x="278917" y="64096"/>
                  </a:lnTo>
                  <a:lnTo>
                    <a:pt x="279082" y="64096"/>
                  </a:lnTo>
                  <a:lnTo>
                    <a:pt x="279552" y="64135"/>
                  </a:lnTo>
                  <a:lnTo>
                    <a:pt x="283692" y="64135"/>
                  </a:lnTo>
                  <a:lnTo>
                    <a:pt x="284340" y="64135"/>
                  </a:lnTo>
                  <a:lnTo>
                    <a:pt x="284340" y="63627"/>
                  </a:lnTo>
                  <a:lnTo>
                    <a:pt x="277355" y="63627"/>
                  </a:lnTo>
                  <a:lnTo>
                    <a:pt x="277355" y="66802"/>
                  </a:lnTo>
                  <a:lnTo>
                    <a:pt x="275729" y="67818"/>
                  </a:lnTo>
                  <a:lnTo>
                    <a:pt x="275272" y="67818"/>
                  </a:lnTo>
                  <a:lnTo>
                    <a:pt x="271868" y="67818"/>
                  </a:lnTo>
                  <a:lnTo>
                    <a:pt x="270510" y="67818"/>
                  </a:lnTo>
                  <a:lnTo>
                    <a:pt x="270370" y="67310"/>
                  </a:lnTo>
                  <a:lnTo>
                    <a:pt x="270776" y="67310"/>
                  </a:lnTo>
                  <a:lnTo>
                    <a:pt x="272262" y="66802"/>
                  </a:lnTo>
                  <a:lnTo>
                    <a:pt x="277355" y="66802"/>
                  </a:lnTo>
                  <a:lnTo>
                    <a:pt x="277355" y="63627"/>
                  </a:lnTo>
                  <a:lnTo>
                    <a:pt x="276072" y="63627"/>
                  </a:lnTo>
                  <a:lnTo>
                    <a:pt x="273583" y="62738"/>
                  </a:lnTo>
                  <a:lnTo>
                    <a:pt x="271195" y="63627"/>
                  </a:lnTo>
                  <a:lnTo>
                    <a:pt x="268173" y="63627"/>
                  </a:lnTo>
                  <a:lnTo>
                    <a:pt x="267233" y="63627"/>
                  </a:lnTo>
                  <a:lnTo>
                    <a:pt x="263804" y="62814"/>
                  </a:lnTo>
                  <a:lnTo>
                    <a:pt x="264236" y="62738"/>
                  </a:lnTo>
                  <a:lnTo>
                    <a:pt x="263537" y="62738"/>
                  </a:lnTo>
                  <a:lnTo>
                    <a:pt x="262483" y="62738"/>
                  </a:lnTo>
                  <a:lnTo>
                    <a:pt x="261264" y="62357"/>
                  </a:lnTo>
                  <a:lnTo>
                    <a:pt x="261391" y="62738"/>
                  </a:lnTo>
                  <a:lnTo>
                    <a:pt x="260832" y="62738"/>
                  </a:lnTo>
                  <a:lnTo>
                    <a:pt x="260832" y="63627"/>
                  </a:lnTo>
                  <a:lnTo>
                    <a:pt x="258546" y="63627"/>
                  </a:lnTo>
                  <a:lnTo>
                    <a:pt x="258216" y="63627"/>
                  </a:lnTo>
                  <a:lnTo>
                    <a:pt x="258419" y="63500"/>
                  </a:lnTo>
                  <a:lnTo>
                    <a:pt x="258546" y="63627"/>
                  </a:lnTo>
                  <a:lnTo>
                    <a:pt x="260604" y="63309"/>
                  </a:lnTo>
                  <a:lnTo>
                    <a:pt x="260832" y="63627"/>
                  </a:lnTo>
                  <a:lnTo>
                    <a:pt x="260832" y="62738"/>
                  </a:lnTo>
                  <a:lnTo>
                    <a:pt x="260223" y="62738"/>
                  </a:lnTo>
                  <a:lnTo>
                    <a:pt x="259638" y="62738"/>
                  </a:lnTo>
                  <a:lnTo>
                    <a:pt x="257695" y="62738"/>
                  </a:lnTo>
                  <a:lnTo>
                    <a:pt x="254850" y="62738"/>
                  </a:lnTo>
                  <a:lnTo>
                    <a:pt x="254850" y="63627"/>
                  </a:lnTo>
                  <a:lnTo>
                    <a:pt x="252603" y="63627"/>
                  </a:lnTo>
                  <a:lnTo>
                    <a:pt x="252869" y="63233"/>
                  </a:lnTo>
                  <a:lnTo>
                    <a:pt x="254850" y="63627"/>
                  </a:lnTo>
                  <a:lnTo>
                    <a:pt x="254850" y="62738"/>
                  </a:lnTo>
                  <a:lnTo>
                    <a:pt x="253212" y="62738"/>
                  </a:lnTo>
                  <a:lnTo>
                    <a:pt x="250482" y="62738"/>
                  </a:lnTo>
                  <a:lnTo>
                    <a:pt x="250037" y="62738"/>
                  </a:lnTo>
                  <a:lnTo>
                    <a:pt x="249885" y="62484"/>
                  </a:lnTo>
                  <a:lnTo>
                    <a:pt x="249047" y="62738"/>
                  </a:lnTo>
                  <a:lnTo>
                    <a:pt x="248259" y="62738"/>
                  </a:lnTo>
                  <a:lnTo>
                    <a:pt x="247688" y="62738"/>
                  </a:lnTo>
                  <a:lnTo>
                    <a:pt x="247370" y="62738"/>
                  </a:lnTo>
                  <a:lnTo>
                    <a:pt x="247370" y="63131"/>
                  </a:lnTo>
                  <a:lnTo>
                    <a:pt x="246951" y="63627"/>
                  </a:lnTo>
                  <a:lnTo>
                    <a:pt x="246735" y="63627"/>
                  </a:lnTo>
                  <a:lnTo>
                    <a:pt x="246189" y="63627"/>
                  </a:lnTo>
                  <a:lnTo>
                    <a:pt x="247370" y="63131"/>
                  </a:lnTo>
                  <a:lnTo>
                    <a:pt x="247370" y="62738"/>
                  </a:lnTo>
                  <a:lnTo>
                    <a:pt x="246799" y="62738"/>
                  </a:lnTo>
                  <a:lnTo>
                    <a:pt x="246075" y="62357"/>
                  </a:lnTo>
                  <a:lnTo>
                    <a:pt x="247332" y="61976"/>
                  </a:lnTo>
                  <a:lnTo>
                    <a:pt x="247751" y="61849"/>
                  </a:lnTo>
                  <a:lnTo>
                    <a:pt x="246214" y="61849"/>
                  </a:lnTo>
                  <a:lnTo>
                    <a:pt x="245300" y="61849"/>
                  </a:lnTo>
                  <a:lnTo>
                    <a:pt x="244894" y="61849"/>
                  </a:lnTo>
                  <a:lnTo>
                    <a:pt x="244894" y="62103"/>
                  </a:lnTo>
                  <a:lnTo>
                    <a:pt x="244487" y="62357"/>
                  </a:lnTo>
                  <a:lnTo>
                    <a:pt x="243573" y="62357"/>
                  </a:lnTo>
                  <a:lnTo>
                    <a:pt x="244894" y="62103"/>
                  </a:lnTo>
                  <a:lnTo>
                    <a:pt x="244894" y="61849"/>
                  </a:lnTo>
                  <a:lnTo>
                    <a:pt x="242633" y="61849"/>
                  </a:lnTo>
                  <a:lnTo>
                    <a:pt x="242633" y="64135"/>
                  </a:lnTo>
                  <a:lnTo>
                    <a:pt x="242430" y="64427"/>
                  </a:lnTo>
                  <a:lnTo>
                    <a:pt x="242570" y="64135"/>
                  </a:lnTo>
                  <a:lnTo>
                    <a:pt x="242633" y="61849"/>
                  </a:lnTo>
                  <a:lnTo>
                    <a:pt x="242493" y="61849"/>
                  </a:lnTo>
                  <a:lnTo>
                    <a:pt x="242328" y="62357"/>
                  </a:lnTo>
                  <a:lnTo>
                    <a:pt x="242252" y="62611"/>
                  </a:lnTo>
                  <a:lnTo>
                    <a:pt x="242214" y="62738"/>
                  </a:lnTo>
                  <a:lnTo>
                    <a:pt x="241592" y="62738"/>
                  </a:lnTo>
                  <a:lnTo>
                    <a:pt x="242252" y="62611"/>
                  </a:lnTo>
                  <a:lnTo>
                    <a:pt x="242252" y="62357"/>
                  </a:lnTo>
                  <a:lnTo>
                    <a:pt x="240512" y="62357"/>
                  </a:lnTo>
                  <a:lnTo>
                    <a:pt x="242481" y="61861"/>
                  </a:lnTo>
                  <a:lnTo>
                    <a:pt x="240042" y="61849"/>
                  </a:lnTo>
                  <a:lnTo>
                    <a:pt x="240042" y="62357"/>
                  </a:lnTo>
                  <a:lnTo>
                    <a:pt x="239839" y="62357"/>
                  </a:lnTo>
                  <a:lnTo>
                    <a:pt x="239496" y="62115"/>
                  </a:lnTo>
                  <a:lnTo>
                    <a:pt x="240042" y="62357"/>
                  </a:lnTo>
                  <a:lnTo>
                    <a:pt x="240042" y="61849"/>
                  </a:lnTo>
                  <a:lnTo>
                    <a:pt x="239141" y="61849"/>
                  </a:lnTo>
                  <a:lnTo>
                    <a:pt x="238925" y="61849"/>
                  </a:lnTo>
                  <a:lnTo>
                    <a:pt x="236982" y="60960"/>
                  </a:lnTo>
                  <a:lnTo>
                    <a:pt x="228892" y="60960"/>
                  </a:lnTo>
                  <a:lnTo>
                    <a:pt x="224243" y="59817"/>
                  </a:lnTo>
                  <a:lnTo>
                    <a:pt x="225056" y="60960"/>
                  </a:lnTo>
                  <a:lnTo>
                    <a:pt x="224929" y="60960"/>
                  </a:lnTo>
                  <a:lnTo>
                    <a:pt x="222542" y="59563"/>
                  </a:lnTo>
                  <a:lnTo>
                    <a:pt x="221970" y="59232"/>
                  </a:lnTo>
                  <a:lnTo>
                    <a:pt x="219735" y="59563"/>
                  </a:lnTo>
                  <a:lnTo>
                    <a:pt x="219125" y="59563"/>
                  </a:lnTo>
                  <a:lnTo>
                    <a:pt x="217589" y="58496"/>
                  </a:lnTo>
                  <a:lnTo>
                    <a:pt x="217589" y="58674"/>
                  </a:lnTo>
                  <a:lnTo>
                    <a:pt x="216547" y="58674"/>
                  </a:lnTo>
                  <a:lnTo>
                    <a:pt x="216814" y="58610"/>
                  </a:lnTo>
                  <a:lnTo>
                    <a:pt x="217589" y="58674"/>
                  </a:lnTo>
                  <a:lnTo>
                    <a:pt x="217589" y="58496"/>
                  </a:lnTo>
                  <a:lnTo>
                    <a:pt x="217982" y="58293"/>
                  </a:lnTo>
                  <a:lnTo>
                    <a:pt x="217322" y="58293"/>
                  </a:lnTo>
                  <a:lnTo>
                    <a:pt x="216585" y="58293"/>
                  </a:lnTo>
                  <a:lnTo>
                    <a:pt x="215696" y="58178"/>
                  </a:lnTo>
                  <a:lnTo>
                    <a:pt x="215696" y="59055"/>
                  </a:lnTo>
                  <a:lnTo>
                    <a:pt x="215112" y="59055"/>
                  </a:lnTo>
                  <a:lnTo>
                    <a:pt x="215595" y="58928"/>
                  </a:lnTo>
                  <a:lnTo>
                    <a:pt x="215696" y="59055"/>
                  </a:lnTo>
                  <a:lnTo>
                    <a:pt x="215696" y="58178"/>
                  </a:lnTo>
                  <a:lnTo>
                    <a:pt x="214376" y="57988"/>
                  </a:lnTo>
                  <a:lnTo>
                    <a:pt x="214376" y="61849"/>
                  </a:lnTo>
                  <a:lnTo>
                    <a:pt x="213182" y="61849"/>
                  </a:lnTo>
                  <a:lnTo>
                    <a:pt x="212267" y="61468"/>
                  </a:lnTo>
                  <a:lnTo>
                    <a:pt x="212674" y="61468"/>
                  </a:lnTo>
                  <a:lnTo>
                    <a:pt x="214376" y="61849"/>
                  </a:lnTo>
                  <a:lnTo>
                    <a:pt x="214376" y="57988"/>
                  </a:lnTo>
                  <a:lnTo>
                    <a:pt x="212940" y="57785"/>
                  </a:lnTo>
                  <a:lnTo>
                    <a:pt x="212585" y="58674"/>
                  </a:lnTo>
                  <a:lnTo>
                    <a:pt x="212471" y="58991"/>
                  </a:lnTo>
                  <a:lnTo>
                    <a:pt x="212471" y="60452"/>
                  </a:lnTo>
                  <a:lnTo>
                    <a:pt x="211937" y="60452"/>
                  </a:lnTo>
                  <a:lnTo>
                    <a:pt x="211937" y="60706"/>
                  </a:lnTo>
                  <a:lnTo>
                    <a:pt x="211416" y="60960"/>
                  </a:lnTo>
                  <a:lnTo>
                    <a:pt x="211213" y="60960"/>
                  </a:lnTo>
                  <a:lnTo>
                    <a:pt x="210921" y="60960"/>
                  </a:lnTo>
                  <a:lnTo>
                    <a:pt x="210578" y="60706"/>
                  </a:lnTo>
                  <a:lnTo>
                    <a:pt x="211213" y="60960"/>
                  </a:lnTo>
                  <a:lnTo>
                    <a:pt x="211937" y="60706"/>
                  </a:lnTo>
                  <a:lnTo>
                    <a:pt x="211937" y="60452"/>
                  </a:lnTo>
                  <a:lnTo>
                    <a:pt x="210756" y="60452"/>
                  </a:lnTo>
                  <a:lnTo>
                    <a:pt x="211010" y="60337"/>
                  </a:lnTo>
                  <a:lnTo>
                    <a:pt x="211251" y="60248"/>
                  </a:lnTo>
                  <a:lnTo>
                    <a:pt x="210883" y="60286"/>
                  </a:lnTo>
                  <a:lnTo>
                    <a:pt x="210553" y="60375"/>
                  </a:lnTo>
                  <a:lnTo>
                    <a:pt x="210197" y="60413"/>
                  </a:lnTo>
                  <a:lnTo>
                    <a:pt x="209296" y="60960"/>
                  </a:lnTo>
                  <a:lnTo>
                    <a:pt x="208838" y="60960"/>
                  </a:lnTo>
                  <a:lnTo>
                    <a:pt x="206476" y="60960"/>
                  </a:lnTo>
                  <a:lnTo>
                    <a:pt x="208775" y="60452"/>
                  </a:lnTo>
                  <a:lnTo>
                    <a:pt x="209994" y="60452"/>
                  </a:lnTo>
                  <a:lnTo>
                    <a:pt x="210146" y="60528"/>
                  </a:lnTo>
                  <a:lnTo>
                    <a:pt x="209423" y="60071"/>
                  </a:lnTo>
                  <a:lnTo>
                    <a:pt x="208876" y="59563"/>
                  </a:lnTo>
                  <a:lnTo>
                    <a:pt x="209511" y="59563"/>
                  </a:lnTo>
                  <a:lnTo>
                    <a:pt x="211975" y="59563"/>
                  </a:lnTo>
                  <a:lnTo>
                    <a:pt x="211201" y="60071"/>
                  </a:lnTo>
                  <a:lnTo>
                    <a:pt x="211531" y="60071"/>
                  </a:lnTo>
                  <a:lnTo>
                    <a:pt x="212471" y="60452"/>
                  </a:lnTo>
                  <a:lnTo>
                    <a:pt x="212471" y="58991"/>
                  </a:lnTo>
                  <a:lnTo>
                    <a:pt x="211302" y="59055"/>
                  </a:lnTo>
                  <a:lnTo>
                    <a:pt x="209918" y="59055"/>
                  </a:lnTo>
                  <a:lnTo>
                    <a:pt x="209029" y="59055"/>
                  </a:lnTo>
                  <a:lnTo>
                    <a:pt x="208254" y="58674"/>
                  </a:lnTo>
                  <a:lnTo>
                    <a:pt x="209461" y="58674"/>
                  </a:lnTo>
                  <a:lnTo>
                    <a:pt x="203923" y="57670"/>
                  </a:lnTo>
                  <a:lnTo>
                    <a:pt x="203771" y="58293"/>
                  </a:lnTo>
                  <a:lnTo>
                    <a:pt x="202895" y="58293"/>
                  </a:lnTo>
                  <a:lnTo>
                    <a:pt x="201168" y="57988"/>
                  </a:lnTo>
                  <a:lnTo>
                    <a:pt x="201168" y="60960"/>
                  </a:lnTo>
                  <a:lnTo>
                    <a:pt x="199529" y="60960"/>
                  </a:lnTo>
                  <a:lnTo>
                    <a:pt x="200634" y="60718"/>
                  </a:lnTo>
                  <a:lnTo>
                    <a:pt x="201168" y="60960"/>
                  </a:lnTo>
                  <a:lnTo>
                    <a:pt x="201168" y="57988"/>
                  </a:lnTo>
                  <a:lnTo>
                    <a:pt x="198513" y="57505"/>
                  </a:lnTo>
                  <a:lnTo>
                    <a:pt x="197548" y="58293"/>
                  </a:lnTo>
                  <a:lnTo>
                    <a:pt x="197256" y="58293"/>
                  </a:lnTo>
                  <a:lnTo>
                    <a:pt x="196303" y="57404"/>
                  </a:lnTo>
                  <a:lnTo>
                    <a:pt x="194500" y="57404"/>
                  </a:lnTo>
                  <a:lnTo>
                    <a:pt x="191503" y="56388"/>
                  </a:lnTo>
                  <a:lnTo>
                    <a:pt x="191363" y="56388"/>
                  </a:lnTo>
                  <a:lnTo>
                    <a:pt x="193205" y="57404"/>
                  </a:lnTo>
                  <a:lnTo>
                    <a:pt x="189915" y="56388"/>
                  </a:lnTo>
                  <a:lnTo>
                    <a:pt x="189534" y="56388"/>
                  </a:lnTo>
                  <a:lnTo>
                    <a:pt x="189636" y="56769"/>
                  </a:lnTo>
                  <a:lnTo>
                    <a:pt x="189331" y="57404"/>
                  </a:lnTo>
                  <a:lnTo>
                    <a:pt x="188645" y="57404"/>
                  </a:lnTo>
                  <a:lnTo>
                    <a:pt x="186753" y="55943"/>
                  </a:lnTo>
                  <a:lnTo>
                    <a:pt x="184835" y="56134"/>
                  </a:lnTo>
                  <a:lnTo>
                    <a:pt x="185356" y="56388"/>
                  </a:lnTo>
                  <a:lnTo>
                    <a:pt x="183692" y="56388"/>
                  </a:lnTo>
                  <a:lnTo>
                    <a:pt x="183565" y="56273"/>
                  </a:lnTo>
                  <a:lnTo>
                    <a:pt x="182321" y="56388"/>
                  </a:lnTo>
                  <a:lnTo>
                    <a:pt x="174155" y="56388"/>
                  </a:lnTo>
                  <a:lnTo>
                    <a:pt x="174155" y="57404"/>
                  </a:lnTo>
                  <a:lnTo>
                    <a:pt x="173316" y="57404"/>
                  </a:lnTo>
                  <a:lnTo>
                    <a:pt x="173736" y="57023"/>
                  </a:lnTo>
                  <a:lnTo>
                    <a:pt x="174155" y="57404"/>
                  </a:lnTo>
                  <a:lnTo>
                    <a:pt x="174155" y="56388"/>
                  </a:lnTo>
                  <a:lnTo>
                    <a:pt x="171157" y="56388"/>
                  </a:lnTo>
                  <a:lnTo>
                    <a:pt x="171678" y="56769"/>
                  </a:lnTo>
                  <a:lnTo>
                    <a:pt x="171132" y="56769"/>
                  </a:lnTo>
                  <a:lnTo>
                    <a:pt x="172910" y="57404"/>
                  </a:lnTo>
                  <a:lnTo>
                    <a:pt x="172491" y="57404"/>
                  </a:lnTo>
                  <a:lnTo>
                    <a:pt x="171767" y="57404"/>
                  </a:lnTo>
                  <a:lnTo>
                    <a:pt x="172580" y="58127"/>
                  </a:lnTo>
                  <a:lnTo>
                    <a:pt x="172770" y="58293"/>
                  </a:lnTo>
                  <a:lnTo>
                    <a:pt x="173215" y="58674"/>
                  </a:lnTo>
                  <a:lnTo>
                    <a:pt x="174866" y="58674"/>
                  </a:lnTo>
                  <a:lnTo>
                    <a:pt x="175691" y="59055"/>
                  </a:lnTo>
                  <a:lnTo>
                    <a:pt x="176657" y="59563"/>
                  </a:lnTo>
                  <a:lnTo>
                    <a:pt x="176060" y="59055"/>
                  </a:lnTo>
                  <a:lnTo>
                    <a:pt x="174421" y="58293"/>
                  </a:lnTo>
                  <a:lnTo>
                    <a:pt x="173520" y="57886"/>
                  </a:lnTo>
                  <a:lnTo>
                    <a:pt x="175450" y="57404"/>
                  </a:lnTo>
                  <a:lnTo>
                    <a:pt x="177253" y="57404"/>
                  </a:lnTo>
                  <a:lnTo>
                    <a:pt x="177114" y="58293"/>
                  </a:lnTo>
                  <a:lnTo>
                    <a:pt x="178219" y="58293"/>
                  </a:lnTo>
                  <a:lnTo>
                    <a:pt x="180162" y="58674"/>
                  </a:lnTo>
                  <a:lnTo>
                    <a:pt x="179463" y="58674"/>
                  </a:lnTo>
                  <a:lnTo>
                    <a:pt x="179311" y="59055"/>
                  </a:lnTo>
                  <a:lnTo>
                    <a:pt x="180746" y="59055"/>
                  </a:lnTo>
                  <a:lnTo>
                    <a:pt x="180670" y="58674"/>
                  </a:lnTo>
                  <a:lnTo>
                    <a:pt x="182118" y="58674"/>
                  </a:lnTo>
                  <a:lnTo>
                    <a:pt x="183705" y="59055"/>
                  </a:lnTo>
                  <a:lnTo>
                    <a:pt x="184708" y="59055"/>
                  </a:lnTo>
                  <a:lnTo>
                    <a:pt x="186359" y="59563"/>
                  </a:lnTo>
                  <a:lnTo>
                    <a:pt x="190931" y="59563"/>
                  </a:lnTo>
                  <a:lnTo>
                    <a:pt x="192392" y="60071"/>
                  </a:lnTo>
                  <a:lnTo>
                    <a:pt x="192024" y="60071"/>
                  </a:lnTo>
                  <a:lnTo>
                    <a:pt x="194132" y="60325"/>
                  </a:lnTo>
                  <a:lnTo>
                    <a:pt x="193751" y="60071"/>
                  </a:lnTo>
                  <a:lnTo>
                    <a:pt x="192976" y="59563"/>
                  </a:lnTo>
                  <a:lnTo>
                    <a:pt x="195186" y="59563"/>
                  </a:lnTo>
                  <a:lnTo>
                    <a:pt x="195516" y="59194"/>
                  </a:lnTo>
                  <a:lnTo>
                    <a:pt x="198043" y="60960"/>
                  </a:lnTo>
                  <a:lnTo>
                    <a:pt x="197104" y="60960"/>
                  </a:lnTo>
                  <a:lnTo>
                    <a:pt x="203669" y="61226"/>
                  </a:lnTo>
                  <a:lnTo>
                    <a:pt x="202450" y="61468"/>
                  </a:lnTo>
                  <a:lnTo>
                    <a:pt x="207289" y="61468"/>
                  </a:lnTo>
                  <a:lnTo>
                    <a:pt x="208940" y="61468"/>
                  </a:lnTo>
                  <a:lnTo>
                    <a:pt x="209867" y="61468"/>
                  </a:lnTo>
                  <a:lnTo>
                    <a:pt x="209613" y="61734"/>
                  </a:lnTo>
                  <a:lnTo>
                    <a:pt x="210477" y="61595"/>
                  </a:lnTo>
                  <a:lnTo>
                    <a:pt x="210654" y="61849"/>
                  </a:lnTo>
                  <a:lnTo>
                    <a:pt x="210210" y="61849"/>
                  </a:lnTo>
                  <a:lnTo>
                    <a:pt x="210743" y="61988"/>
                  </a:lnTo>
                  <a:lnTo>
                    <a:pt x="211010" y="62357"/>
                  </a:lnTo>
                  <a:lnTo>
                    <a:pt x="211201" y="62115"/>
                  </a:lnTo>
                  <a:lnTo>
                    <a:pt x="213702" y="62738"/>
                  </a:lnTo>
                  <a:lnTo>
                    <a:pt x="216954" y="62738"/>
                  </a:lnTo>
                  <a:lnTo>
                    <a:pt x="219659" y="61849"/>
                  </a:lnTo>
                  <a:lnTo>
                    <a:pt x="223723" y="61849"/>
                  </a:lnTo>
                  <a:lnTo>
                    <a:pt x="222669" y="62357"/>
                  </a:lnTo>
                  <a:lnTo>
                    <a:pt x="223393" y="62738"/>
                  </a:lnTo>
                  <a:lnTo>
                    <a:pt x="223316" y="62738"/>
                  </a:lnTo>
                  <a:lnTo>
                    <a:pt x="217551" y="62738"/>
                  </a:lnTo>
                  <a:lnTo>
                    <a:pt x="219151" y="63131"/>
                  </a:lnTo>
                  <a:lnTo>
                    <a:pt x="218605" y="63627"/>
                  </a:lnTo>
                  <a:lnTo>
                    <a:pt x="219443" y="63627"/>
                  </a:lnTo>
                  <a:lnTo>
                    <a:pt x="220141" y="63385"/>
                  </a:lnTo>
                  <a:lnTo>
                    <a:pt x="221183" y="63627"/>
                  </a:lnTo>
                  <a:lnTo>
                    <a:pt x="222732" y="63627"/>
                  </a:lnTo>
                  <a:lnTo>
                    <a:pt x="224116" y="64008"/>
                  </a:lnTo>
                  <a:lnTo>
                    <a:pt x="223888" y="63627"/>
                  </a:lnTo>
                  <a:lnTo>
                    <a:pt x="223469" y="62992"/>
                  </a:lnTo>
                  <a:lnTo>
                    <a:pt x="226974" y="63627"/>
                  </a:lnTo>
                  <a:lnTo>
                    <a:pt x="228574" y="63627"/>
                  </a:lnTo>
                  <a:lnTo>
                    <a:pt x="228841" y="63627"/>
                  </a:lnTo>
                  <a:lnTo>
                    <a:pt x="229120" y="63004"/>
                  </a:lnTo>
                  <a:lnTo>
                    <a:pt x="230746" y="63627"/>
                  </a:lnTo>
                  <a:lnTo>
                    <a:pt x="228968" y="63627"/>
                  </a:lnTo>
                  <a:lnTo>
                    <a:pt x="228790" y="63741"/>
                  </a:lnTo>
                  <a:lnTo>
                    <a:pt x="228600" y="63881"/>
                  </a:lnTo>
                  <a:lnTo>
                    <a:pt x="228231" y="64135"/>
                  </a:lnTo>
                  <a:lnTo>
                    <a:pt x="226352" y="63881"/>
                  </a:lnTo>
                  <a:lnTo>
                    <a:pt x="228066" y="64643"/>
                  </a:lnTo>
                  <a:lnTo>
                    <a:pt x="228409" y="64643"/>
                  </a:lnTo>
                  <a:lnTo>
                    <a:pt x="228625" y="64135"/>
                  </a:lnTo>
                  <a:lnTo>
                    <a:pt x="231736" y="64135"/>
                  </a:lnTo>
                  <a:lnTo>
                    <a:pt x="235750" y="64643"/>
                  </a:lnTo>
                  <a:lnTo>
                    <a:pt x="242277" y="64643"/>
                  </a:lnTo>
                  <a:lnTo>
                    <a:pt x="243827" y="64643"/>
                  </a:lnTo>
                  <a:lnTo>
                    <a:pt x="245008" y="64135"/>
                  </a:lnTo>
                  <a:lnTo>
                    <a:pt x="247154" y="64135"/>
                  </a:lnTo>
                  <a:lnTo>
                    <a:pt x="247573" y="64643"/>
                  </a:lnTo>
                  <a:lnTo>
                    <a:pt x="247738" y="64643"/>
                  </a:lnTo>
                  <a:lnTo>
                    <a:pt x="248221" y="64643"/>
                  </a:lnTo>
                  <a:lnTo>
                    <a:pt x="249555" y="65405"/>
                  </a:lnTo>
                  <a:lnTo>
                    <a:pt x="250444" y="65913"/>
                  </a:lnTo>
                  <a:lnTo>
                    <a:pt x="251180" y="66446"/>
                  </a:lnTo>
                  <a:lnTo>
                    <a:pt x="251790" y="66802"/>
                  </a:lnTo>
                  <a:lnTo>
                    <a:pt x="251929" y="66763"/>
                  </a:lnTo>
                  <a:lnTo>
                    <a:pt x="253555" y="66802"/>
                  </a:lnTo>
                  <a:lnTo>
                    <a:pt x="253466" y="66306"/>
                  </a:lnTo>
                  <a:lnTo>
                    <a:pt x="255333" y="65747"/>
                  </a:lnTo>
                  <a:lnTo>
                    <a:pt x="256082" y="66802"/>
                  </a:lnTo>
                  <a:lnTo>
                    <a:pt x="257530" y="66802"/>
                  </a:lnTo>
                  <a:lnTo>
                    <a:pt x="258902" y="67068"/>
                  </a:lnTo>
                  <a:lnTo>
                    <a:pt x="260540" y="66802"/>
                  </a:lnTo>
                  <a:lnTo>
                    <a:pt x="261759" y="66802"/>
                  </a:lnTo>
                  <a:lnTo>
                    <a:pt x="261861" y="64643"/>
                  </a:lnTo>
                  <a:lnTo>
                    <a:pt x="265214" y="64643"/>
                  </a:lnTo>
                  <a:lnTo>
                    <a:pt x="263982" y="66802"/>
                  </a:lnTo>
                  <a:lnTo>
                    <a:pt x="266014" y="66802"/>
                  </a:lnTo>
                  <a:lnTo>
                    <a:pt x="268973" y="64643"/>
                  </a:lnTo>
                  <a:lnTo>
                    <a:pt x="267728" y="64643"/>
                  </a:lnTo>
                  <a:lnTo>
                    <a:pt x="271983" y="64274"/>
                  </a:lnTo>
                  <a:lnTo>
                    <a:pt x="272516" y="64643"/>
                  </a:lnTo>
                  <a:lnTo>
                    <a:pt x="274751" y="64389"/>
                  </a:lnTo>
                  <a:lnTo>
                    <a:pt x="274281" y="64643"/>
                  </a:lnTo>
                  <a:lnTo>
                    <a:pt x="274548" y="64643"/>
                  </a:lnTo>
                  <a:lnTo>
                    <a:pt x="269392" y="66802"/>
                  </a:lnTo>
                  <a:lnTo>
                    <a:pt x="267233" y="67310"/>
                  </a:lnTo>
                  <a:lnTo>
                    <a:pt x="268859" y="67818"/>
                  </a:lnTo>
                  <a:lnTo>
                    <a:pt x="268452" y="67818"/>
                  </a:lnTo>
                  <a:lnTo>
                    <a:pt x="269506" y="67906"/>
                  </a:lnTo>
                  <a:lnTo>
                    <a:pt x="271919" y="68084"/>
                  </a:lnTo>
                  <a:lnTo>
                    <a:pt x="270002" y="68199"/>
                  </a:lnTo>
                  <a:lnTo>
                    <a:pt x="263423" y="68580"/>
                  </a:lnTo>
                  <a:lnTo>
                    <a:pt x="270611" y="68580"/>
                  </a:lnTo>
                  <a:lnTo>
                    <a:pt x="272046" y="68580"/>
                  </a:lnTo>
                  <a:lnTo>
                    <a:pt x="275412" y="68580"/>
                  </a:lnTo>
                  <a:lnTo>
                    <a:pt x="275361" y="68338"/>
                  </a:lnTo>
                  <a:lnTo>
                    <a:pt x="276542" y="68414"/>
                  </a:lnTo>
                  <a:lnTo>
                    <a:pt x="278815" y="68580"/>
                  </a:lnTo>
                  <a:lnTo>
                    <a:pt x="279311" y="68580"/>
                  </a:lnTo>
                  <a:lnTo>
                    <a:pt x="283425" y="68580"/>
                  </a:lnTo>
                  <a:lnTo>
                    <a:pt x="284467" y="69215"/>
                  </a:lnTo>
                  <a:lnTo>
                    <a:pt x="284670" y="68580"/>
                  </a:lnTo>
                  <a:lnTo>
                    <a:pt x="287642" y="68580"/>
                  </a:lnTo>
                  <a:lnTo>
                    <a:pt x="287756" y="68211"/>
                  </a:lnTo>
                  <a:lnTo>
                    <a:pt x="287705" y="68580"/>
                  </a:lnTo>
                  <a:lnTo>
                    <a:pt x="287947" y="68503"/>
                  </a:lnTo>
                  <a:lnTo>
                    <a:pt x="288086" y="68580"/>
                  </a:lnTo>
                  <a:lnTo>
                    <a:pt x="288810" y="68618"/>
                  </a:lnTo>
                  <a:lnTo>
                    <a:pt x="288582" y="68580"/>
                  </a:lnTo>
                  <a:lnTo>
                    <a:pt x="289877" y="68580"/>
                  </a:lnTo>
                  <a:lnTo>
                    <a:pt x="293243" y="68580"/>
                  </a:lnTo>
                  <a:lnTo>
                    <a:pt x="290703" y="67818"/>
                  </a:lnTo>
                  <a:lnTo>
                    <a:pt x="293243" y="68580"/>
                  </a:lnTo>
                  <a:lnTo>
                    <a:pt x="305054" y="68580"/>
                  </a:lnTo>
                  <a:lnTo>
                    <a:pt x="305574" y="68580"/>
                  </a:lnTo>
                  <a:lnTo>
                    <a:pt x="306819" y="68326"/>
                  </a:lnTo>
                  <a:lnTo>
                    <a:pt x="307390" y="68580"/>
                  </a:lnTo>
                  <a:lnTo>
                    <a:pt x="308927" y="68580"/>
                  </a:lnTo>
                  <a:lnTo>
                    <a:pt x="309206" y="68529"/>
                  </a:lnTo>
                  <a:lnTo>
                    <a:pt x="309549" y="68580"/>
                  </a:lnTo>
                  <a:lnTo>
                    <a:pt x="309956" y="68580"/>
                  </a:lnTo>
                  <a:lnTo>
                    <a:pt x="317652" y="68580"/>
                  </a:lnTo>
                  <a:lnTo>
                    <a:pt x="317627" y="68821"/>
                  </a:lnTo>
                  <a:lnTo>
                    <a:pt x="318477" y="68618"/>
                  </a:lnTo>
                  <a:lnTo>
                    <a:pt x="318312" y="68580"/>
                  </a:lnTo>
                  <a:lnTo>
                    <a:pt x="327164" y="68580"/>
                  </a:lnTo>
                  <a:lnTo>
                    <a:pt x="327469" y="68580"/>
                  </a:lnTo>
                  <a:lnTo>
                    <a:pt x="328523" y="68338"/>
                  </a:lnTo>
                  <a:lnTo>
                    <a:pt x="329120" y="68199"/>
                  </a:lnTo>
                  <a:lnTo>
                    <a:pt x="330771" y="67818"/>
                  </a:lnTo>
                  <a:lnTo>
                    <a:pt x="328549" y="67818"/>
                  </a:lnTo>
                  <a:lnTo>
                    <a:pt x="327202" y="67310"/>
                  </a:lnTo>
                  <a:lnTo>
                    <a:pt x="326605" y="67310"/>
                  </a:lnTo>
                  <a:lnTo>
                    <a:pt x="322135" y="67310"/>
                  </a:lnTo>
                  <a:lnTo>
                    <a:pt x="321843" y="67310"/>
                  </a:lnTo>
                  <a:lnTo>
                    <a:pt x="323316" y="66802"/>
                  </a:lnTo>
                  <a:lnTo>
                    <a:pt x="320713" y="66802"/>
                  </a:lnTo>
                  <a:lnTo>
                    <a:pt x="320713" y="67818"/>
                  </a:lnTo>
                  <a:lnTo>
                    <a:pt x="318477" y="67818"/>
                  </a:lnTo>
                  <a:lnTo>
                    <a:pt x="320497" y="67703"/>
                  </a:lnTo>
                  <a:lnTo>
                    <a:pt x="320713" y="67818"/>
                  </a:lnTo>
                  <a:lnTo>
                    <a:pt x="320713" y="66802"/>
                  </a:lnTo>
                  <a:lnTo>
                    <a:pt x="319862" y="66802"/>
                  </a:lnTo>
                  <a:lnTo>
                    <a:pt x="319862" y="67310"/>
                  </a:lnTo>
                  <a:lnTo>
                    <a:pt x="319214" y="67310"/>
                  </a:lnTo>
                  <a:lnTo>
                    <a:pt x="319087" y="67284"/>
                  </a:lnTo>
                  <a:lnTo>
                    <a:pt x="318998" y="67068"/>
                  </a:lnTo>
                  <a:lnTo>
                    <a:pt x="318909" y="66814"/>
                  </a:lnTo>
                  <a:lnTo>
                    <a:pt x="319455" y="67094"/>
                  </a:lnTo>
                  <a:lnTo>
                    <a:pt x="319824" y="67284"/>
                  </a:lnTo>
                  <a:lnTo>
                    <a:pt x="319862" y="66802"/>
                  </a:lnTo>
                  <a:lnTo>
                    <a:pt x="319024" y="66802"/>
                  </a:lnTo>
                  <a:lnTo>
                    <a:pt x="318350" y="65278"/>
                  </a:lnTo>
                  <a:lnTo>
                    <a:pt x="325996" y="66802"/>
                  </a:lnTo>
                  <a:lnTo>
                    <a:pt x="327863" y="66802"/>
                  </a:lnTo>
                  <a:lnTo>
                    <a:pt x="330009" y="66802"/>
                  </a:lnTo>
                  <a:lnTo>
                    <a:pt x="330263" y="66624"/>
                  </a:lnTo>
                  <a:lnTo>
                    <a:pt x="331444" y="66802"/>
                  </a:lnTo>
                  <a:lnTo>
                    <a:pt x="331114" y="66802"/>
                  </a:lnTo>
                  <a:lnTo>
                    <a:pt x="330822" y="66802"/>
                  </a:lnTo>
                  <a:lnTo>
                    <a:pt x="329272" y="67056"/>
                  </a:lnTo>
                  <a:lnTo>
                    <a:pt x="327736" y="67310"/>
                  </a:lnTo>
                  <a:lnTo>
                    <a:pt x="330708" y="67310"/>
                  </a:lnTo>
                  <a:lnTo>
                    <a:pt x="335191" y="67310"/>
                  </a:lnTo>
                  <a:lnTo>
                    <a:pt x="335013" y="67056"/>
                  </a:lnTo>
                  <a:lnTo>
                    <a:pt x="337146" y="67195"/>
                  </a:lnTo>
                  <a:lnTo>
                    <a:pt x="337337" y="67068"/>
                  </a:lnTo>
                  <a:lnTo>
                    <a:pt x="337693" y="66802"/>
                  </a:lnTo>
                  <a:lnTo>
                    <a:pt x="336321" y="66802"/>
                  </a:lnTo>
                  <a:lnTo>
                    <a:pt x="335876" y="66802"/>
                  </a:lnTo>
                  <a:lnTo>
                    <a:pt x="337019" y="66421"/>
                  </a:lnTo>
                  <a:lnTo>
                    <a:pt x="336384" y="66040"/>
                  </a:lnTo>
                  <a:lnTo>
                    <a:pt x="337108" y="66382"/>
                  </a:lnTo>
                  <a:lnTo>
                    <a:pt x="338658" y="65862"/>
                  </a:lnTo>
                  <a:lnTo>
                    <a:pt x="340487" y="66167"/>
                  </a:lnTo>
                  <a:lnTo>
                    <a:pt x="340956" y="66535"/>
                  </a:lnTo>
                  <a:lnTo>
                    <a:pt x="341287" y="66789"/>
                  </a:lnTo>
                  <a:lnTo>
                    <a:pt x="340982" y="66878"/>
                  </a:lnTo>
                  <a:lnTo>
                    <a:pt x="340410" y="66954"/>
                  </a:lnTo>
                  <a:lnTo>
                    <a:pt x="340741" y="66954"/>
                  </a:lnTo>
                  <a:lnTo>
                    <a:pt x="341071" y="66916"/>
                  </a:lnTo>
                  <a:lnTo>
                    <a:pt x="341350" y="66954"/>
                  </a:lnTo>
                  <a:lnTo>
                    <a:pt x="341452" y="66802"/>
                  </a:lnTo>
                  <a:lnTo>
                    <a:pt x="342036" y="66802"/>
                  </a:lnTo>
                  <a:lnTo>
                    <a:pt x="342341" y="66802"/>
                  </a:lnTo>
                  <a:lnTo>
                    <a:pt x="341769" y="66395"/>
                  </a:lnTo>
                  <a:lnTo>
                    <a:pt x="344233" y="66802"/>
                  </a:lnTo>
                  <a:lnTo>
                    <a:pt x="346354" y="66802"/>
                  </a:lnTo>
                  <a:lnTo>
                    <a:pt x="347345" y="66916"/>
                  </a:lnTo>
                  <a:lnTo>
                    <a:pt x="347751" y="66916"/>
                  </a:lnTo>
                  <a:close/>
                </a:path>
                <a:path w="569594" h="69215">
                  <a:moveTo>
                    <a:pt x="348462" y="67932"/>
                  </a:moveTo>
                  <a:lnTo>
                    <a:pt x="348348" y="67767"/>
                  </a:lnTo>
                  <a:lnTo>
                    <a:pt x="348030" y="67322"/>
                  </a:lnTo>
                  <a:lnTo>
                    <a:pt x="345490" y="67767"/>
                  </a:lnTo>
                  <a:lnTo>
                    <a:pt x="346583" y="68097"/>
                  </a:lnTo>
                  <a:lnTo>
                    <a:pt x="347624" y="68097"/>
                  </a:lnTo>
                  <a:lnTo>
                    <a:pt x="348462" y="67932"/>
                  </a:lnTo>
                  <a:close/>
                </a:path>
                <a:path w="569594" h="69215">
                  <a:moveTo>
                    <a:pt x="349758" y="65862"/>
                  </a:moveTo>
                  <a:lnTo>
                    <a:pt x="349072" y="65773"/>
                  </a:lnTo>
                  <a:lnTo>
                    <a:pt x="348538" y="65620"/>
                  </a:lnTo>
                  <a:lnTo>
                    <a:pt x="347611" y="65290"/>
                  </a:lnTo>
                  <a:lnTo>
                    <a:pt x="346557" y="65493"/>
                  </a:lnTo>
                  <a:lnTo>
                    <a:pt x="346354" y="65659"/>
                  </a:lnTo>
                  <a:lnTo>
                    <a:pt x="349351" y="65862"/>
                  </a:lnTo>
                  <a:lnTo>
                    <a:pt x="349148" y="65900"/>
                  </a:lnTo>
                  <a:lnTo>
                    <a:pt x="349758" y="65862"/>
                  </a:lnTo>
                  <a:close/>
                </a:path>
                <a:path w="569594" h="69215">
                  <a:moveTo>
                    <a:pt x="350164" y="68249"/>
                  </a:moveTo>
                  <a:lnTo>
                    <a:pt x="350126" y="68008"/>
                  </a:lnTo>
                  <a:lnTo>
                    <a:pt x="349199" y="68008"/>
                  </a:lnTo>
                  <a:lnTo>
                    <a:pt x="348589" y="68173"/>
                  </a:lnTo>
                  <a:lnTo>
                    <a:pt x="349516" y="68300"/>
                  </a:lnTo>
                  <a:lnTo>
                    <a:pt x="349719" y="68249"/>
                  </a:lnTo>
                  <a:lnTo>
                    <a:pt x="349961" y="68300"/>
                  </a:lnTo>
                  <a:lnTo>
                    <a:pt x="350164" y="68249"/>
                  </a:lnTo>
                  <a:close/>
                </a:path>
                <a:path w="569594" h="69215">
                  <a:moveTo>
                    <a:pt x="352640" y="65659"/>
                  </a:moveTo>
                  <a:lnTo>
                    <a:pt x="352323" y="65532"/>
                  </a:lnTo>
                  <a:lnTo>
                    <a:pt x="351624" y="65290"/>
                  </a:lnTo>
                  <a:lnTo>
                    <a:pt x="351510" y="65417"/>
                  </a:lnTo>
                  <a:lnTo>
                    <a:pt x="351828" y="65532"/>
                  </a:lnTo>
                  <a:lnTo>
                    <a:pt x="352234" y="65570"/>
                  </a:lnTo>
                  <a:lnTo>
                    <a:pt x="352640" y="65659"/>
                  </a:lnTo>
                  <a:close/>
                </a:path>
                <a:path w="569594" h="69215">
                  <a:moveTo>
                    <a:pt x="354761" y="66230"/>
                  </a:moveTo>
                  <a:lnTo>
                    <a:pt x="352259" y="66230"/>
                  </a:lnTo>
                  <a:lnTo>
                    <a:pt x="352082" y="66382"/>
                  </a:lnTo>
                  <a:lnTo>
                    <a:pt x="350266" y="66382"/>
                  </a:lnTo>
                  <a:lnTo>
                    <a:pt x="351510" y="67043"/>
                  </a:lnTo>
                  <a:lnTo>
                    <a:pt x="353339" y="67043"/>
                  </a:lnTo>
                  <a:lnTo>
                    <a:pt x="352399" y="66382"/>
                  </a:lnTo>
                  <a:lnTo>
                    <a:pt x="353060" y="66382"/>
                  </a:lnTo>
                  <a:lnTo>
                    <a:pt x="354761" y="66230"/>
                  </a:lnTo>
                  <a:close/>
                </a:path>
                <a:path w="569594" h="69215">
                  <a:moveTo>
                    <a:pt x="358381" y="65900"/>
                  </a:moveTo>
                  <a:lnTo>
                    <a:pt x="357886" y="65938"/>
                  </a:lnTo>
                  <a:lnTo>
                    <a:pt x="357365" y="65976"/>
                  </a:lnTo>
                  <a:lnTo>
                    <a:pt x="356831" y="65976"/>
                  </a:lnTo>
                  <a:lnTo>
                    <a:pt x="356958" y="65862"/>
                  </a:lnTo>
                  <a:lnTo>
                    <a:pt x="357314" y="65620"/>
                  </a:lnTo>
                  <a:lnTo>
                    <a:pt x="356387" y="65620"/>
                  </a:lnTo>
                  <a:lnTo>
                    <a:pt x="355739" y="65824"/>
                  </a:lnTo>
                  <a:lnTo>
                    <a:pt x="355003" y="65824"/>
                  </a:lnTo>
                  <a:lnTo>
                    <a:pt x="354190" y="65862"/>
                  </a:lnTo>
                  <a:lnTo>
                    <a:pt x="355079" y="65938"/>
                  </a:lnTo>
                  <a:lnTo>
                    <a:pt x="355981" y="65976"/>
                  </a:lnTo>
                  <a:lnTo>
                    <a:pt x="356793" y="65976"/>
                  </a:lnTo>
                  <a:lnTo>
                    <a:pt x="356755" y="66103"/>
                  </a:lnTo>
                  <a:lnTo>
                    <a:pt x="356958" y="66065"/>
                  </a:lnTo>
                  <a:lnTo>
                    <a:pt x="357606" y="66141"/>
                  </a:lnTo>
                  <a:lnTo>
                    <a:pt x="358013" y="66027"/>
                  </a:lnTo>
                  <a:lnTo>
                    <a:pt x="358381" y="65900"/>
                  </a:lnTo>
                  <a:close/>
                </a:path>
                <a:path w="569594" h="69215">
                  <a:moveTo>
                    <a:pt x="358457" y="64757"/>
                  </a:moveTo>
                  <a:lnTo>
                    <a:pt x="357035" y="64554"/>
                  </a:lnTo>
                  <a:lnTo>
                    <a:pt x="357644" y="64350"/>
                  </a:lnTo>
                  <a:lnTo>
                    <a:pt x="356666" y="64401"/>
                  </a:lnTo>
                  <a:lnTo>
                    <a:pt x="355815" y="64681"/>
                  </a:lnTo>
                  <a:lnTo>
                    <a:pt x="355041" y="64884"/>
                  </a:lnTo>
                  <a:lnTo>
                    <a:pt x="355854" y="64757"/>
                  </a:lnTo>
                  <a:lnTo>
                    <a:pt x="356704" y="64808"/>
                  </a:lnTo>
                  <a:lnTo>
                    <a:pt x="357847" y="65049"/>
                  </a:lnTo>
                  <a:lnTo>
                    <a:pt x="358457" y="64757"/>
                  </a:lnTo>
                  <a:close/>
                </a:path>
                <a:path w="569594" h="69215">
                  <a:moveTo>
                    <a:pt x="359346" y="65659"/>
                  </a:moveTo>
                  <a:lnTo>
                    <a:pt x="359143" y="65532"/>
                  </a:lnTo>
                  <a:lnTo>
                    <a:pt x="359270" y="65659"/>
                  </a:lnTo>
                  <a:close/>
                </a:path>
                <a:path w="569594" h="69215">
                  <a:moveTo>
                    <a:pt x="359397" y="67437"/>
                  </a:moveTo>
                  <a:lnTo>
                    <a:pt x="359105" y="67157"/>
                  </a:lnTo>
                  <a:lnTo>
                    <a:pt x="359270" y="66992"/>
                  </a:lnTo>
                  <a:lnTo>
                    <a:pt x="356793" y="67195"/>
                  </a:lnTo>
                  <a:lnTo>
                    <a:pt x="358051" y="67564"/>
                  </a:lnTo>
                  <a:lnTo>
                    <a:pt x="357974" y="67322"/>
                  </a:lnTo>
                  <a:lnTo>
                    <a:pt x="359397" y="67437"/>
                  </a:lnTo>
                  <a:close/>
                </a:path>
                <a:path w="569594" h="69215">
                  <a:moveTo>
                    <a:pt x="359473" y="65773"/>
                  </a:moveTo>
                  <a:lnTo>
                    <a:pt x="359308" y="65697"/>
                  </a:lnTo>
                  <a:lnTo>
                    <a:pt x="358940" y="65735"/>
                  </a:lnTo>
                  <a:lnTo>
                    <a:pt x="358660" y="65824"/>
                  </a:lnTo>
                  <a:lnTo>
                    <a:pt x="358381" y="65938"/>
                  </a:lnTo>
                  <a:lnTo>
                    <a:pt x="358787" y="65900"/>
                  </a:lnTo>
                  <a:lnTo>
                    <a:pt x="359143" y="65862"/>
                  </a:lnTo>
                  <a:lnTo>
                    <a:pt x="359473" y="65773"/>
                  </a:lnTo>
                  <a:close/>
                </a:path>
                <a:path w="569594" h="69215">
                  <a:moveTo>
                    <a:pt x="362318" y="64604"/>
                  </a:moveTo>
                  <a:lnTo>
                    <a:pt x="360857" y="65163"/>
                  </a:lnTo>
                  <a:lnTo>
                    <a:pt x="361505" y="64960"/>
                  </a:lnTo>
                  <a:lnTo>
                    <a:pt x="362318" y="64604"/>
                  </a:lnTo>
                  <a:close/>
                </a:path>
                <a:path w="569594" h="69215">
                  <a:moveTo>
                    <a:pt x="363093" y="65773"/>
                  </a:moveTo>
                  <a:lnTo>
                    <a:pt x="362445" y="65735"/>
                  </a:lnTo>
                  <a:lnTo>
                    <a:pt x="361835" y="65735"/>
                  </a:lnTo>
                  <a:lnTo>
                    <a:pt x="361988" y="65773"/>
                  </a:lnTo>
                  <a:lnTo>
                    <a:pt x="363093" y="65773"/>
                  </a:lnTo>
                  <a:close/>
                </a:path>
                <a:path w="569594" h="69215">
                  <a:moveTo>
                    <a:pt x="363651" y="65773"/>
                  </a:moveTo>
                  <a:lnTo>
                    <a:pt x="363296" y="65455"/>
                  </a:lnTo>
                  <a:lnTo>
                    <a:pt x="362521" y="65328"/>
                  </a:lnTo>
                  <a:lnTo>
                    <a:pt x="363093" y="65773"/>
                  </a:lnTo>
                  <a:lnTo>
                    <a:pt x="363651" y="65773"/>
                  </a:lnTo>
                  <a:close/>
                </a:path>
                <a:path w="569594" h="69215">
                  <a:moveTo>
                    <a:pt x="364464" y="66344"/>
                  </a:moveTo>
                  <a:lnTo>
                    <a:pt x="363905" y="66306"/>
                  </a:lnTo>
                  <a:lnTo>
                    <a:pt x="363740" y="66471"/>
                  </a:lnTo>
                  <a:lnTo>
                    <a:pt x="364464" y="66344"/>
                  </a:lnTo>
                  <a:close/>
                </a:path>
                <a:path w="569594" h="69215">
                  <a:moveTo>
                    <a:pt x="366090" y="67360"/>
                  </a:moveTo>
                  <a:lnTo>
                    <a:pt x="364959" y="66979"/>
                  </a:lnTo>
                  <a:lnTo>
                    <a:pt x="365328" y="67360"/>
                  </a:lnTo>
                  <a:lnTo>
                    <a:pt x="366090" y="67360"/>
                  </a:lnTo>
                  <a:close/>
                </a:path>
                <a:path w="569594" h="69215">
                  <a:moveTo>
                    <a:pt x="366141" y="66027"/>
                  </a:moveTo>
                  <a:lnTo>
                    <a:pt x="364464" y="66306"/>
                  </a:lnTo>
                  <a:lnTo>
                    <a:pt x="366014" y="66433"/>
                  </a:lnTo>
                  <a:lnTo>
                    <a:pt x="365975" y="66306"/>
                  </a:lnTo>
                  <a:lnTo>
                    <a:pt x="365683" y="66141"/>
                  </a:lnTo>
                  <a:lnTo>
                    <a:pt x="366141" y="66027"/>
                  </a:lnTo>
                  <a:close/>
                </a:path>
                <a:path w="569594" h="69215">
                  <a:moveTo>
                    <a:pt x="367398" y="68135"/>
                  </a:moveTo>
                  <a:lnTo>
                    <a:pt x="367309" y="68008"/>
                  </a:lnTo>
                  <a:lnTo>
                    <a:pt x="367106" y="68046"/>
                  </a:lnTo>
                  <a:lnTo>
                    <a:pt x="367398" y="68135"/>
                  </a:lnTo>
                  <a:close/>
                </a:path>
                <a:path w="569594" h="69215">
                  <a:moveTo>
                    <a:pt x="367639" y="65773"/>
                  </a:moveTo>
                  <a:lnTo>
                    <a:pt x="367563" y="65620"/>
                  </a:lnTo>
                  <a:lnTo>
                    <a:pt x="366090" y="65900"/>
                  </a:lnTo>
                  <a:lnTo>
                    <a:pt x="367398" y="65900"/>
                  </a:lnTo>
                  <a:lnTo>
                    <a:pt x="367639" y="65773"/>
                  </a:lnTo>
                  <a:close/>
                </a:path>
                <a:path w="569594" h="69215">
                  <a:moveTo>
                    <a:pt x="368490" y="65455"/>
                  </a:moveTo>
                  <a:lnTo>
                    <a:pt x="368007" y="65328"/>
                  </a:lnTo>
                  <a:lnTo>
                    <a:pt x="367068" y="65214"/>
                  </a:lnTo>
                  <a:lnTo>
                    <a:pt x="366991" y="65011"/>
                  </a:lnTo>
                  <a:lnTo>
                    <a:pt x="366903" y="65163"/>
                  </a:lnTo>
                  <a:lnTo>
                    <a:pt x="367436" y="65417"/>
                  </a:lnTo>
                  <a:lnTo>
                    <a:pt x="367512" y="65620"/>
                  </a:lnTo>
                  <a:lnTo>
                    <a:pt x="368490" y="65455"/>
                  </a:lnTo>
                  <a:close/>
                </a:path>
                <a:path w="569594" h="69215">
                  <a:moveTo>
                    <a:pt x="369874" y="66306"/>
                  </a:moveTo>
                  <a:lnTo>
                    <a:pt x="369023" y="66548"/>
                  </a:lnTo>
                  <a:lnTo>
                    <a:pt x="367271" y="66789"/>
                  </a:lnTo>
                  <a:lnTo>
                    <a:pt x="368985" y="67157"/>
                  </a:lnTo>
                  <a:lnTo>
                    <a:pt x="369595" y="66878"/>
                  </a:lnTo>
                  <a:lnTo>
                    <a:pt x="368617" y="66675"/>
                  </a:lnTo>
                  <a:lnTo>
                    <a:pt x="369874" y="66306"/>
                  </a:lnTo>
                  <a:close/>
                </a:path>
                <a:path w="569594" h="69215">
                  <a:moveTo>
                    <a:pt x="376047" y="66141"/>
                  </a:moveTo>
                  <a:lnTo>
                    <a:pt x="373202" y="66713"/>
                  </a:lnTo>
                  <a:lnTo>
                    <a:pt x="373697" y="66713"/>
                  </a:lnTo>
                  <a:lnTo>
                    <a:pt x="376047" y="66141"/>
                  </a:lnTo>
                  <a:close/>
                </a:path>
                <a:path w="569594" h="69215">
                  <a:moveTo>
                    <a:pt x="559904" y="23685"/>
                  </a:moveTo>
                  <a:lnTo>
                    <a:pt x="559752" y="23850"/>
                  </a:lnTo>
                  <a:lnTo>
                    <a:pt x="559904" y="23685"/>
                  </a:lnTo>
                  <a:close/>
                </a:path>
                <a:path w="569594" h="69215">
                  <a:moveTo>
                    <a:pt x="560108" y="23520"/>
                  </a:moveTo>
                  <a:lnTo>
                    <a:pt x="559955" y="23685"/>
                  </a:lnTo>
                  <a:lnTo>
                    <a:pt x="560108" y="23964"/>
                  </a:lnTo>
                  <a:lnTo>
                    <a:pt x="560108" y="23520"/>
                  </a:lnTo>
                  <a:close/>
                </a:path>
                <a:path w="569594" h="69215">
                  <a:moveTo>
                    <a:pt x="560273" y="22834"/>
                  </a:moveTo>
                  <a:lnTo>
                    <a:pt x="560108" y="22707"/>
                  </a:lnTo>
                  <a:lnTo>
                    <a:pt x="559752" y="22783"/>
                  </a:lnTo>
                  <a:lnTo>
                    <a:pt x="559828" y="22631"/>
                  </a:lnTo>
                  <a:lnTo>
                    <a:pt x="559460" y="22910"/>
                  </a:lnTo>
                  <a:lnTo>
                    <a:pt x="559587" y="23037"/>
                  </a:lnTo>
                  <a:lnTo>
                    <a:pt x="559955" y="23190"/>
                  </a:lnTo>
                  <a:lnTo>
                    <a:pt x="560273" y="22834"/>
                  </a:lnTo>
                  <a:close/>
                </a:path>
                <a:path w="569594" h="69215">
                  <a:moveTo>
                    <a:pt x="560311" y="23279"/>
                  </a:moveTo>
                  <a:lnTo>
                    <a:pt x="560108" y="23520"/>
                  </a:lnTo>
                  <a:lnTo>
                    <a:pt x="560158" y="23723"/>
                  </a:lnTo>
                  <a:lnTo>
                    <a:pt x="560158" y="23520"/>
                  </a:lnTo>
                  <a:lnTo>
                    <a:pt x="560311" y="23279"/>
                  </a:lnTo>
                  <a:close/>
                </a:path>
                <a:path w="569594" h="69215">
                  <a:moveTo>
                    <a:pt x="561416" y="22542"/>
                  </a:moveTo>
                  <a:lnTo>
                    <a:pt x="561009" y="22580"/>
                  </a:lnTo>
                  <a:lnTo>
                    <a:pt x="561111" y="22745"/>
                  </a:lnTo>
                  <a:lnTo>
                    <a:pt x="561416" y="22542"/>
                  </a:lnTo>
                  <a:close/>
                </a:path>
                <a:path w="569594" h="69215">
                  <a:moveTo>
                    <a:pt x="561619" y="23317"/>
                  </a:moveTo>
                  <a:lnTo>
                    <a:pt x="561327" y="22910"/>
                  </a:lnTo>
                  <a:lnTo>
                    <a:pt x="560603" y="23279"/>
                  </a:lnTo>
                  <a:lnTo>
                    <a:pt x="560882" y="23355"/>
                  </a:lnTo>
                  <a:lnTo>
                    <a:pt x="561213" y="23355"/>
                  </a:lnTo>
                  <a:lnTo>
                    <a:pt x="560882" y="23723"/>
                  </a:lnTo>
                  <a:lnTo>
                    <a:pt x="561619" y="23317"/>
                  </a:lnTo>
                  <a:close/>
                </a:path>
                <a:path w="569594" h="69215">
                  <a:moveTo>
                    <a:pt x="561657" y="22377"/>
                  </a:moveTo>
                  <a:lnTo>
                    <a:pt x="561047" y="22377"/>
                  </a:lnTo>
                  <a:lnTo>
                    <a:pt x="561327" y="22504"/>
                  </a:lnTo>
                  <a:lnTo>
                    <a:pt x="561657" y="22377"/>
                  </a:lnTo>
                  <a:close/>
                </a:path>
                <a:path w="569594" h="69215">
                  <a:moveTo>
                    <a:pt x="566127" y="22339"/>
                  </a:moveTo>
                  <a:lnTo>
                    <a:pt x="566089" y="22136"/>
                  </a:lnTo>
                  <a:lnTo>
                    <a:pt x="565797" y="22745"/>
                  </a:lnTo>
                  <a:lnTo>
                    <a:pt x="566127" y="22339"/>
                  </a:lnTo>
                  <a:close/>
                </a:path>
                <a:path w="569594" h="69215">
                  <a:moveTo>
                    <a:pt x="569087" y="20193"/>
                  </a:moveTo>
                  <a:lnTo>
                    <a:pt x="568845" y="19824"/>
                  </a:lnTo>
                  <a:lnTo>
                    <a:pt x="568604" y="19939"/>
                  </a:lnTo>
                  <a:lnTo>
                    <a:pt x="568934" y="20307"/>
                  </a:lnTo>
                  <a:lnTo>
                    <a:pt x="569087" y="20193"/>
                  </a:lnTo>
                  <a:close/>
                </a:path>
              </a:pathLst>
            </a:custGeom>
            <a:solidFill>
              <a:srgbClr val="3F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53501" y="7516761"/>
              <a:ext cx="176530" cy="350520"/>
            </a:xfrm>
            <a:custGeom>
              <a:avLst/>
              <a:gdLst/>
              <a:ahLst/>
              <a:cxnLst/>
              <a:rect l="l" t="t" r="r" b="b"/>
              <a:pathLst>
                <a:path w="176530" h="350520">
                  <a:moveTo>
                    <a:pt x="1663" y="13500"/>
                  </a:moveTo>
                  <a:lnTo>
                    <a:pt x="1257" y="13855"/>
                  </a:lnTo>
                  <a:lnTo>
                    <a:pt x="1663" y="13855"/>
                  </a:lnTo>
                  <a:lnTo>
                    <a:pt x="1663" y="13500"/>
                  </a:lnTo>
                  <a:close/>
                </a:path>
                <a:path w="176530" h="350520">
                  <a:moveTo>
                    <a:pt x="2578" y="12230"/>
                  </a:moveTo>
                  <a:lnTo>
                    <a:pt x="1663" y="12230"/>
                  </a:lnTo>
                  <a:lnTo>
                    <a:pt x="2197" y="12522"/>
                  </a:lnTo>
                  <a:lnTo>
                    <a:pt x="2413" y="12522"/>
                  </a:lnTo>
                  <a:lnTo>
                    <a:pt x="2578" y="12230"/>
                  </a:lnTo>
                  <a:close/>
                </a:path>
                <a:path w="176530" h="350520">
                  <a:moveTo>
                    <a:pt x="2832" y="12522"/>
                  </a:moveTo>
                  <a:lnTo>
                    <a:pt x="2336" y="12674"/>
                  </a:lnTo>
                  <a:lnTo>
                    <a:pt x="2832" y="12522"/>
                  </a:lnTo>
                  <a:close/>
                </a:path>
                <a:path w="176530" h="350520">
                  <a:moveTo>
                    <a:pt x="3035" y="10769"/>
                  </a:moveTo>
                  <a:close/>
                </a:path>
                <a:path w="176530" h="350520">
                  <a:moveTo>
                    <a:pt x="4102" y="11379"/>
                  </a:moveTo>
                  <a:lnTo>
                    <a:pt x="3035" y="10845"/>
                  </a:lnTo>
                  <a:lnTo>
                    <a:pt x="3086" y="11176"/>
                  </a:lnTo>
                  <a:lnTo>
                    <a:pt x="4102" y="11379"/>
                  </a:lnTo>
                  <a:close/>
                </a:path>
                <a:path w="176530" h="350520">
                  <a:moveTo>
                    <a:pt x="5067" y="12522"/>
                  </a:moveTo>
                  <a:lnTo>
                    <a:pt x="4419" y="11772"/>
                  </a:lnTo>
                  <a:lnTo>
                    <a:pt x="3733" y="12230"/>
                  </a:lnTo>
                  <a:lnTo>
                    <a:pt x="2908" y="12522"/>
                  </a:lnTo>
                  <a:lnTo>
                    <a:pt x="2311" y="12725"/>
                  </a:lnTo>
                  <a:lnTo>
                    <a:pt x="0" y="13373"/>
                  </a:lnTo>
                  <a:lnTo>
                    <a:pt x="330" y="13855"/>
                  </a:lnTo>
                  <a:lnTo>
                    <a:pt x="812" y="13855"/>
                  </a:lnTo>
                  <a:lnTo>
                    <a:pt x="1663" y="13487"/>
                  </a:lnTo>
                  <a:lnTo>
                    <a:pt x="1790" y="13373"/>
                  </a:lnTo>
                  <a:lnTo>
                    <a:pt x="2552" y="13042"/>
                  </a:lnTo>
                  <a:lnTo>
                    <a:pt x="4051" y="13042"/>
                  </a:lnTo>
                  <a:lnTo>
                    <a:pt x="5067" y="12522"/>
                  </a:lnTo>
                  <a:close/>
                </a:path>
                <a:path w="176530" h="350520">
                  <a:moveTo>
                    <a:pt x="7670" y="9677"/>
                  </a:moveTo>
                  <a:lnTo>
                    <a:pt x="7391" y="9550"/>
                  </a:lnTo>
                  <a:lnTo>
                    <a:pt x="6858" y="9423"/>
                  </a:lnTo>
                  <a:lnTo>
                    <a:pt x="6781" y="9588"/>
                  </a:lnTo>
                  <a:lnTo>
                    <a:pt x="7061" y="9626"/>
                  </a:lnTo>
                  <a:lnTo>
                    <a:pt x="7353" y="9626"/>
                  </a:lnTo>
                  <a:lnTo>
                    <a:pt x="7670" y="9677"/>
                  </a:lnTo>
                  <a:close/>
                </a:path>
                <a:path w="176530" h="350520">
                  <a:moveTo>
                    <a:pt x="11087" y="8902"/>
                  </a:moveTo>
                  <a:lnTo>
                    <a:pt x="10401" y="9067"/>
                  </a:lnTo>
                  <a:lnTo>
                    <a:pt x="9944" y="9347"/>
                  </a:lnTo>
                  <a:lnTo>
                    <a:pt x="9423" y="9474"/>
                  </a:lnTo>
                  <a:lnTo>
                    <a:pt x="8813" y="9626"/>
                  </a:lnTo>
                  <a:lnTo>
                    <a:pt x="9461" y="9588"/>
                  </a:lnTo>
                  <a:lnTo>
                    <a:pt x="10147" y="9512"/>
                  </a:lnTo>
                  <a:lnTo>
                    <a:pt x="10756" y="9385"/>
                  </a:lnTo>
                  <a:lnTo>
                    <a:pt x="10883" y="9182"/>
                  </a:lnTo>
                  <a:lnTo>
                    <a:pt x="11087" y="8902"/>
                  </a:lnTo>
                  <a:close/>
                </a:path>
                <a:path w="176530" h="350520">
                  <a:moveTo>
                    <a:pt x="11734" y="7886"/>
                  </a:moveTo>
                  <a:lnTo>
                    <a:pt x="10642" y="7886"/>
                  </a:lnTo>
                  <a:lnTo>
                    <a:pt x="11049" y="7607"/>
                  </a:lnTo>
                  <a:lnTo>
                    <a:pt x="10312" y="7810"/>
                  </a:lnTo>
                  <a:lnTo>
                    <a:pt x="9740" y="8166"/>
                  </a:lnTo>
                  <a:lnTo>
                    <a:pt x="9258" y="8496"/>
                  </a:lnTo>
                  <a:lnTo>
                    <a:pt x="9829" y="8255"/>
                  </a:lnTo>
                  <a:lnTo>
                    <a:pt x="10477" y="8166"/>
                  </a:lnTo>
                  <a:lnTo>
                    <a:pt x="11328" y="8216"/>
                  </a:lnTo>
                  <a:lnTo>
                    <a:pt x="11734" y="7886"/>
                  </a:lnTo>
                  <a:close/>
                </a:path>
                <a:path w="176530" h="350520">
                  <a:moveTo>
                    <a:pt x="11938" y="9029"/>
                  </a:moveTo>
                  <a:lnTo>
                    <a:pt x="11569" y="9144"/>
                  </a:lnTo>
                  <a:lnTo>
                    <a:pt x="11214" y="9220"/>
                  </a:lnTo>
                  <a:lnTo>
                    <a:pt x="10807" y="9347"/>
                  </a:lnTo>
                  <a:lnTo>
                    <a:pt x="10756" y="9474"/>
                  </a:lnTo>
                  <a:lnTo>
                    <a:pt x="10922" y="9385"/>
                  </a:lnTo>
                  <a:lnTo>
                    <a:pt x="11455" y="9385"/>
                  </a:lnTo>
                  <a:lnTo>
                    <a:pt x="11696" y="9220"/>
                  </a:lnTo>
                  <a:lnTo>
                    <a:pt x="11938" y="9029"/>
                  </a:lnTo>
                  <a:close/>
                </a:path>
                <a:path w="176530" h="350520">
                  <a:moveTo>
                    <a:pt x="12636" y="8572"/>
                  </a:moveTo>
                  <a:lnTo>
                    <a:pt x="12433" y="8534"/>
                  </a:lnTo>
                  <a:lnTo>
                    <a:pt x="12636" y="8572"/>
                  </a:lnTo>
                  <a:close/>
                </a:path>
                <a:path w="176530" h="350520">
                  <a:moveTo>
                    <a:pt x="12750" y="8699"/>
                  </a:moveTo>
                  <a:lnTo>
                    <a:pt x="12585" y="8661"/>
                  </a:lnTo>
                  <a:lnTo>
                    <a:pt x="12306" y="8737"/>
                  </a:lnTo>
                  <a:lnTo>
                    <a:pt x="12141" y="8902"/>
                  </a:lnTo>
                  <a:lnTo>
                    <a:pt x="11976" y="9029"/>
                  </a:lnTo>
                  <a:lnTo>
                    <a:pt x="12268" y="8940"/>
                  </a:lnTo>
                  <a:lnTo>
                    <a:pt x="12750" y="8699"/>
                  </a:lnTo>
                  <a:close/>
                </a:path>
                <a:path w="176530" h="350520">
                  <a:moveTo>
                    <a:pt x="14503" y="7112"/>
                  </a:moveTo>
                  <a:lnTo>
                    <a:pt x="13563" y="7886"/>
                  </a:lnTo>
                  <a:lnTo>
                    <a:pt x="14008" y="7607"/>
                  </a:lnTo>
                  <a:lnTo>
                    <a:pt x="14503" y="7112"/>
                  </a:lnTo>
                  <a:close/>
                </a:path>
                <a:path w="176530" h="350520">
                  <a:moveTo>
                    <a:pt x="14859" y="8216"/>
                  </a:moveTo>
                  <a:lnTo>
                    <a:pt x="14541" y="8255"/>
                  </a:lnTo>
                  <a:lnTo>
                    <a:pt x="14414" y="8293"/>
                  </a:lnTo>
                  <a:lnTo>
                    <a:pt x="14579" y="8293"/>
                  </a:lnTo>
                  <a:lnTo>
                    <a:pt x="14859" y="8216"/>
                  </a:lnTo>
                  <a:close/>
                </a:path>
                <a:path w="176530" h="350520">
                  <a:moveTo>
                    <a:pt x="15760" y="8013"/>
                  </a:moveTo>
                  <a:lnTo>
                    <a:pt x="15633" y="7924"/>
                  </a:lnTo>
                  <a:lnTo>
                    <a:pt x="15430" y="7721"/>
                  </a:lnTo>
                  <a:lnTo>
                    <a:pt x="14820" y="7759"/>
                  </a:lnTo>
                  <a:lnTo>
                    <a:pt x="15354" y="8089"/>
                  </a:lnTo>
                  <a:lnTo>
                    <a:pt x="15760" y="8013"/>
                  </a:lnTo>
                  <a:close/>
                </a:path>
                <a:path w="176530" h="350520">
                  <a:moveTo>
                    <a:pt x="16484" y="8369"/>
                  </a:moveTo>
                  <a:lnTo>
                    <a:pt x="16040" y="8458"/>
                  </a:lnTo>
                  <a:lnTo>
                    <a:pt x="15963" y="8661"/>
                  </a:lnTo>
                  <a:lnTo>
                    <a:pt x="16484" y="8369"/>
                  </a:lnTo>
                  <a:close/>
                </a:path>
                <a:path w="176530" h="350520">
                  <a:moveTo>
                    <a:pt x="17627" y="7810"/>
                  </a:moveTo>
                  <a:lnTo>
                    <a:pt x="16484" y="8369"/>
                  </a:lnTo>
                  <a:lnTo>
                    <a:pt x="17627" y="8216"/>
                  </a:lnTo>
                  <a:lnTo>
                    <a:pt x="17348" y="8013"/>
                  </a:lnTo>
                  <a:lnTo>
                    <a:pt x="17627" y="7810"/>
                  </a:lnTo>
                  <a:close/>
                </a:path>
                <a:path w="176530" h="350520">
                  <a:moveTo>
                    <a:pt x="18643" y="7277"/>
                  </a:moveTo>
                  <a:lnTo>
                    <a:pt x="18516" y="7150"/>
                  </a:lnTo>
                  <a:lnTo>
                    <a:pt x="17551" y="7683"/>
                  </a:lnTo>
                  <a:lnTo>
                    <a:pt x="18478" y="7480"/>
                  </a:lnTo>
                  <a:lnTo>
                    <a:pt x="18643" y="7277"/>
                  </a:lnTo>
                  <a:close/>
                </a:path>
                <a:path w="176530" h="350520">
                  <a:moveTo>
                    <a:pt x="23723" y="6134"/>
                  </a:moveTo>
                  <a:lnTo>
                    <a:pt x="23596" y="6057"/>
                  </a:lnTo>
                  <a:lnTo>
                    <a:pt x="23241" y="6337"/>
                  </a:lnTo>
                  <a:lnTo>
                    <a:pt x="23723" y="6134"/>
                  </a:lnTo>
                  <a:close/>
                </a:path>
                <a:path w="176530" h="350520">
                  <a:moveTo>
                    <a:pt x="24701" y="5613"/>
                  </a:moveTo>
                  <a:lnTo>
                    <a:pt x="23723" y="6096"/>
                  </a:lnTo>
                  <a:lnTo>
                    <a:pt x="23888" y="6184"/>
                  </a:lnTo>
                  <a:lnTo>
                    <a:pt x="23926" y="6426"/>
                  </a:lnTo>
                  <a:lnTo>
                    <a:pt x="24168" y="5892"/>
                  </a:lnTo>
                  <a:lnTo>
                    <a:pt x="24130" y="6134"/>
                  </a:lnTo>
                  <a:lnTo>
                    <a:pt x="24295" y="5854"/>
                  </a:lnTo>
                  <a:lnTo>
                    <a:pt x="24701" y="5613"/>
                  </a:lnTo>
                  <a:close/>
                </a:path>
                <a:path w="176530" h="350520">
                  <a:moveTo>
                    <a:pt x="24866" y="6184"/>
                  </a:moveTo>
                  <a:lnTo>
                    <a:pt x="22910" y="7239"/>
                  </a:lnTo>
                  <a:lnTo>
                    <a:pt x="23279" y="7150"/>
                  </a:lnTo>
                  <a:lnTo>
                    <a:pt x="24866" y="6184"/>
                  </a:lnTo>
                  <a:close/>
                </a:path>
                <a:path w="176530" h="350520">
                  <a:moveTo>
                    <a:pt x="24904" y="5118"/>
                  </a:moveTo>
                  <a:lnTo>
                    <a:pt x="24663" y="5003"/>
                  </a:lnTo>
                  <a:lnTo>
                    <a:pt x="23799" y="5168"/>
                  </a:lnTo>
                  <a:lnTo>
                    <a:pt x="24091" y="5003"/>
                  </a:lnTo>
                  <a:lnTo>
                    <a:pt x="23152" y="5372"/>
                  </a:lnTo>
                  <a:lnTo>
                    <a:pt x="23393" y="5486"/>
                  </a:lnTo>
                  <a:lnTo>
                    <a:pt x="24003" y="5613"/>
                  </a:lnTo>
                  <a:lnTo>
                    <a:pt x="24904" y="5118"/>
                  </a:lnTo>
                  <a:close/>
                </a:path>
                <a:path w="176530" h="350520">
                  <a:moveTo>
                    <a:pt x="27457" y="4673"/>
                  </a:moveTo>
                  <a:lnTo>
                    <a:pt x="27292" y="4635"/>
                  </a:lnTo>
                  <a:lnTo>
                    <a:pt x="27139" y="4673"/>
                  </a:lnTo>
                  <a:lnTo>
                    <a:pt x="26936" y="4711"/>
                  </a:lnTo>
                  <a:lnTo>
                    <a:pt x="26606" y="4800"/>
                  </a:lnTo>
                  <a:lnTo>
                    <a:pt x="26746" y="4914"/>
                  </a:lnTo>
                  <a:lnTo>
                    <a:pt x="27457" y="4673"/>
                  </a:lnTo>
                  <a:close/>
                </a:path>
                <a:path w="176530" h="350520">
                  <a:moveTo>
                    <a:pt x="27495" y="5486"/>
                  </a:moveTo>
                  <a:lnTo>
                    <a:pt x="27089" y="5041"/>
                  </a:lnTo>
                  <a:lnTo>
                    <a:pt x="25311" y="5575"/>
                  </a:lnTo>
                  <a:lnTo>
                    <a:pt x="25869" y="5613"/>
                  </a:lnTo>
                  <a:lnTo>
                    <a:pt x="26606" y="5575"/>
                  </a:lnTo>
                  <a:lnTo>
                    <a:pt x="25717" y="6019"/>
                  </a:lnTo>
                  <a:lnTo>
                    <a:pt x="27495" y="5486"/>
                  </a:lnTo>
                  <a:close/>
                </a:path>
                <a:path w="176530" h="350520">
                  <a:moveTo>
                    <a:pt x="28028" y="4432"/>
                  </a:moveTo>
                  <a:lnTo>
                    <a:pt x="26771" y="4508"/>
                  </a:lnTo>
                  <a:lnTo>
                    <a:pt x="27292" y="4635"/>
                  </a:lnTo>
                  <a:lnTo>
                    <a:pt x="28028" y="4432"/>
                  </a:lnTo>
                  <a:close/>
                </a:path>
                <a:path w="176530" h="350520">
                  <a:moveTo>
                    <a:pt x="31813" y="5778"/>
                  </a:moveTo>
                  <a:lnTo>
                    <a:pt x="31521" y="5981"/>
                  </a:lnTo>
                  <a:lnTo>
                    <a:pt x="30391" y="5981"/>
                  </a:lnTo>
                  <a:lnTo>
                    <a:pt x="30505" y="6184"/>
                  </a:lnTo>
                  <a:lnTo>
                    <a:pt x="31280" y="6184"/>
                  </a:lnTo>
                  <a:lnTo>
                    <a:pt x="31813" y="5778"/>
                  </a:lnTo>
                  <a:close/>
                </a:path>
                <a:path w="176530" h="350520">
                  <a:moveTo>
                    <a:pt x="32918" y="4686"/>
                  </a:moveTo>
                  <a:lnTo>
                    <a:pt x="31762" y="5283"/>
                  </a:lnTo>
                  <a:lnTo>
                    <a:pt x="30543" y="5283"/>
                  </a:lnTo>
                  <a:lnTo>
                    <a:pt x="31483" y="5892"/>
                  </a:lnTo>
                  <a:lnTo>
                    <a:pt x="32918" y="4686"/>
                  </a:lnTo>
                  <a:close/>
                </a:path>
                <a:path w="176530" h="350520">
                  <a:moveTo>
                    <a:pt x="35013" y="3860"/>
                  </a:moveTo>
                  <a:lnTo>
                    <a:pt x="33553" y="4356"/>
                  </a:lnTo>
                  <a:lnTo>
                    <a:pt x="34747" y="4356"/>
                  </a:lnTo>
                  <a:lnTo>
                    <a:pt x="35013" y="3860"/>
                  </a:lnTo>
                  <a:close/>
                </a:path>
                <a:path w="176530" h="350520">
                  <a:moveTo>
                    <a:pt x="37541" y="3251"/>
                  </a:moveTo>
                  <a:lnTo>
                    <a:pt x="36563" y="3987"/>
                  </a:lnTo>
                  <a:lnTo>
                    <a:pt x="37452" y="3454"/>
                  </a:lnTo>
                  <a:lnTo>
                    <a:pt x="37541" y="3251"/>
                  </a:lnTo>
                  <a:close/>
                </a:path>
                <a:path w="176530" h="350520">
                  <a:moveTo>
                    <a:pt x="44894" y="444"/>
                  </a:moveTo>
                  <a:lnTo>
                    <a:pt x="44602" y="88"/>
                  </a:lnTo>
                  <a:lnTo>
                    <a:pt x="43954" y="292"/>
                  </a:lnTo>
                  <a:lnTo>
                    <a:pt x="44488" y="609"/>
                  </a:lnTo>
                  <a:lnTo>
                    <a:pt x="44894" y="444"/>
                  </a:lnTo>
                  <a:close/>
                </a:path>
                <a:path w="176530" h="350520">
                  <a:moveTo>
                    <a:pt x="47980" y="346151"/>
                  </a:moveTo>
                  <a:lnTo>
                    <a:pt x="47815" y="345490"/>
                  </a:lnTo>
                  <a:lnTo>
                    <a:pt x="47574" y="346151"/>
                  </a:lnTo>
                  <a:lnTo>
                    <a:pt x="47853" y="346024"/>
                  </a:lnTo>
                  <a:lnTo>
                    <a:pt x="47980" y="346151"/>
                  </a:lnTo>
                  <a:close/>
                </a:path>
                <a:path w="176530" h="350520">
                  <a:moveTo>
                    <a:pt x="48221" y="346798"/>
                  </a:moveTo>
                  <a:lnTo>
                    <a:pt x="47409" y="347040"/>
                  </a:lnTo>
                  <a:lnTo>
                    <a:pt x="48196" y="347040"/>
                  </a:lnTo>
                  <a:lnTo>
                    <a:pt x="48221" y="346798"/>
                  </a:lnTo>
                  <a:close/>
                </a:path>
                <a:path w="176530" h="350520">
                  <a:moveTo>
                    <a:pt x="48755" y="345338"/>
                  </a:moveTo>
                  <a:lnTo>
                    <a:pt x="48260" y="345173"/>
                  </a:lnTo>
                  <a:lnTo>
                    <a:pt x="48590" y="345452"/>
                  </a:lnTo>
                  <a:lnTo>
                    <a:pt x="48755" y="345338"/>
                  </a:lnTo>
                  <a:close/>
                </a:path>
                <a:path w="176530" h="350520">
                  <a:moveTo>
                    <a:pt x="48895" y="346405"/>
                  </a:moveTo>
                  <a:lnTo>
                    <a:pt x="48298" y="346163"/>
                  </a:lnTo>
                  <a:lnTo>
                    <a:pt x="48272" y="346405"/>
                  </a:lnTo>
                  <a:lnTo>
                    <a:pt x="48780" y="346405"/>
                  </a:lnTo>
                  <a:close/>
                </a:path>
                <a:path w="176530" h="350520">
                  <a:moveTo>
                    <a:pt x="60744" y="348691"/>
                  </a:moveTo>
                  <a:lnTo>
                    <a:pt x="59931" y="348310"/>
                  </a:lnTo>
                  <a:lnTo>
                    <a:pt x="60109" y="348691"/>
                  </a:lnTo>
                  <a:lnTo>
                    <a:pt x="60744" y="348691"/>
                  </a:lnTo>
                  <a:close/>
                </a:path>
                <a:path w="176530" h="350520">
                  <a:moveTo>
                    <a:pt x="69519" y="343357"/>
                  </a:moveTo>
                  <a:lnTo>
                    <a:pt x="68884" y="343865"/>
                  </a:lnTo>
                  <a:lnTo>
                    <a:pt x="69494" y="343865"/>
                  </a:lnTo>
                  <a:lnTo>
                    <a:pt x="69519" y="343357"/>
                  </a:lnTo>
                  <a:close/>
                </a:path>
                <a:path w="176530" h="350520">
                  <a:moveTo>
                    <a:pt x="74460" y="345884"/>
                  </a:moveTo>
                  <a:lnTo>
                    <a:pt x="74142" y="346024"/>
                  </a:lnTo>
                  <a:lnTo>
                    <a:pt x="73126" y="346024"/>
                  </a:lnTo>
                  <a:lnTo>
                    <a:pt x="72720" y="346405"/>
                  </a:lnTo>
                  <a:lnTo>
                    <a:pt x="74193" y="347040"/>
                  </a:lnTo>
                  <a:lnTo>
                    <a:pt x="74422" y="346024"/>
                  </a:lnTo>
                  <a:lnTo>
                    <a:pt x="74460" y="345884"/>
                  </a:lnTo>
                  <a:close/>
                </a:path>
                <a:path w="176530" h="350520">
                  <a:moveTo>
                    <a:pt x="75133" y="346024"/>
                  </a:moveTo>
                  <a:lnTo>
                    <a:pt x="74891" y="345694"/>
                  </a:lnTo>
                  <a:lnTo>
                    <a:pt x="74536" y="345859"/>
                  </a:lnTo>
                  <a:lnTo>
                    <a:pt x="74688" y="346024"/>
                  </a:lnTo>
                  <a:lnTo>
                    <a:pt x="75133" y="346024"/>
                  </a:lnTo>
                  <a:close/>
                </a:path>
                <a:path w="176530" h="350520">
                  <a:moveTo>
                    <a:pt x="75311" y="342976"/>
                  </a:moveTo>
                  <a:lnTo>
                    <a:pt x="75031" y="342849"/>
                  </a:lnTo>
                  <a:lnTo>
                    <a:pt x="75145" y="342976"/>
                  </a:lnTo>
                  <a:lnTo>
                    <a:pt x="75311" y="342976"/>
                  </a:lnTo>
                  <a:close/>
                </a:path>
                <a:path w="176530" h="350520">
                  <a:moveTo>
                    <a:pt x="75552" y="346024"/>
                  </a:moveTo>
                  <a:lnTo>
                    <a:pt x="75133" y="346024"/>
                  </a:lnTo>
                  <a:lnTo>
                    <a:pt x="75412" y="346405"/>
                  </a:lnTo>
                  <a:lnTo>
                    <a:pt x="75552" y="346024"/>
                  </a:lnTo>
                  <a:close/>
                </a:path>
                <a:path w="176530" h="350520">
                  <a:moveTo>
                    <a:pt x="76225" y="346024"/>
                  </a:moveTo>
                  <a:lnTo>
                    <a:pt x="75882" y="345249"/>
                  </a:lnTo>
                  <a:lnTo>
                    <a:pt x="75552" y="346024"/>
                  </a:lnTo>
                  <a:lnTo>
                    <a:pt x="76225" y="346024"/>
                  </a:lnTo>
                  <a:close/>
                </a:path>
                <a:path w="176530" h="350520">
                  <a:moveTo>
                    <a:pt x="77787" y="346405"/>
                  </a:moveTo>
                  <a:lnTo>
                    <a:pt x="77546" y="346278"/>
                  </a:lnTo>
                  <a:lnTo>
                    <a:pt x="77508" y="346405"/>
                  </a:lnTo>
                  <a:lnTo>
                    <a:pt x="77787" y="346405"/>
                  </a:lnTo>
                  <a:close/>
                </a:path>
                <a:path w="176530" h="350520">
                  <a:moveTo>
                    <a:pt x="78714" y="341579"/>
                  </a:moveTo>
                  <a:lnTo>
                    <a:pt x="77927" y="341579"/>
                  </a:lnTo>
                  <a:lnTo>
                    <a:pt x="77876" y="341718"/>
                  </a:lnTo>
                  <a:lnTo>
                    <a:pt x="77698" y="342087"/>
                  </a:lnTo>
                  <a:lnTo>
                    <a:pt x="78155" y="341833"/>
                  </a:lnTo>
                  <a:lnTo>
                    <a:pt x="78574" y="341833"/>
                  </a:lnTo>
                  <a:lnTo>
                    <a:pt x="78600" y="341604"/>
                  </a:lnTo>
                  <a:close/>
                </a:path>
                <a:path w="176530" h="350520">
                  <a:moveTo>
                    <a:pt x="78854" y="341325"/>
                  </a:moveTo>
                  <a:lnTo>
                    <a:pt x="78651" y="341325"/>
                  </a:lnTo>
                  <a:lnTo>
                    <a:pt x="78778" y="341464"/>
                  </a:lnTo>
                  <a:lnTo>
                    <a:pt x="78854" y="341325"/>
                  </a:lnTo>
                  <a:close/>
                </a:path>
                <a:path w="176530" h="350520">
                  <a:moveTo>
                    <a:pt x="79171" y="346024"/>
                  </a:moveTo>
                  <a:lnTo>
                    <a:pt x="78651" y="346024"/>
                  </a:lnTo>
                  <a:lnTo>
                    <a:pt x="79006" y="346290"/>
                  </a:lnTo>
                  <a:lnTo>
                    <a:pt x="79171" y="346024"/>
                  </a:lnTo>
                  <a:close/>
                </a:path>
                <a:path w="176530" h="350520">
                  <a:moveTo>
                    <a:pt x="88480" y="344500"/>
                  </a:moveTo>
                  <a:lnTo>
                    <a:pt x="88201" y="344500"/>
                  </a:lnTo>
                  <a:lnTo>
                    <a:pt x="88201" y="344754"/>
                  </a:lnTo>
                  <a:lnTo>
                    <a:pt x="88480" y="344500"/>
                  </a:lnTo>
                  <a:close/>
                </a:path>
                <a:path w="176530" h="350520">
                  <a:moveTo>
                    <a:pt x="90728" y="343611"/>
                  </a:moveTo>
                  <a:lnTo>
                    <a:pt x="90525" y="343611"/>
                  </a:lnTo>
                  <a:lnTo>
                    <a:pt x="89954" y="343865"/>
                  </a:lnTo>
                  <a:lnTo>
                    <a:pt x="90728" y="343611"/>
                  </a:lnTo>
                  <a:close/>
                </a:path>
                <a:path w="176530" h="350520">
                  <a:moveTo>
                    <a:pt x="91948" y="343357"/>
                  </a:moveTo>
                  <a:lnTo>
                    <a:pt x="91706" y="343611"/>
                  </a:lnTo>
                  <a:lnTo>
                    <a:pt x="91948" y="343611"/>
                  </a:lnTo>
                  <a:lnTo>
                    <a:pt x="91948" y="343357"/>
                  </a:lnTo>
                  <a:close/>
                </a:path>
                <a:path w="176530" h="350520">
                  <a:moveTo>
                    <a:pt x="94386" y="344500"/>
                  </a:moveTo>
                  <a:lnTo>
                    <a:pt x="93713" y="344373"/>
                  </a:lnTo>
                  <a:lnTo>
                    <a:pt x="93078" y="344246"/>
                  </a:lnTo>
                  <a:lnTo>
                    <a:pt x="92671" y="344246"/>
                  </a:lnTo>
                  <a:lnTo>
                    <a:pt x="92227" y="344500"/>
                  </a:lnTo>
                  <a:lnTo>
                    <a:pt x="93929" y="344500"/>
                  </a:lnTo>
                  <a:lnTo>
                    <a:pt x="94386" y="344500"/>
                  </a:lnTo>
                  <a:close/>
                </a:path>
                <a:path w="176530" h="350520">
                  <a:moveTo>
                    <a:pt x="101841" y="342468"/>
                  </a:moveTo>
                  <a:lnTo>
                    <a:pt x="101180" y="342353"/>
                  </a:lnTo>
                  <a:lnTo>
                    <a:pt x="101282" y="342976"/>
                  </a:lnTo>
                  <a:lnTo>
                    <a:pt x="101371" y="343230"/>
                  </a:lnTo>
                  <a:lnTo>
                    <a:pt x="101701" y="342722"/>
                  </a:lnTo>
                  <a:lnTo>
                    <a:pt x="101841" y="342468"/>
                  </a:lnTo>
                  <a:close/>
                </a:path>
                <a:path w="176530" h="350520">
                  <a:moveTo>
                    <a:pt x="103911" y="343230"/>
                  </a:moveTo>
                  <a:lnTo>
                    <a:pt x="103555" y="343103"/>
                  </a:lnTo>
                  <a:lnTo>
                    <a:pt x="103581" y="343230"/>
                  </a:lnTo>
                  <a:lnTo>
                    <a:pt x="103911" y="343230"/>
                  </a:lnTo>
                  <a:close/>
                </a:path>
                <a:path w="176530" h="350520">
                  <a:moveTo>
                    <a:pt x="106159" y="341071"/>
                  </a:moveTo>
                  <a:lnTo>
                    <a:pt x="105956" y="341071"/>
                  </a:lnTo>
                  <a:lnTo>
                    <a:pt x="106159" y="341071"/>
                  </a:lnTo>
                  <a:close/>
                </a:path>
                <a:path w="176530" h="350520">
                  <a:moveTo>
                    <a:pt x="107226" y="336372"/>
                  </a:moveTo>
                  <a:lnTo>
                    <a:pt x="106768" y="336118"/>
                  </a:lnTo>
                  <a:lnTo>
                    <a:pt x="106972" y="336372"/>
                  </a:lnTo>
                  <a:lnTo>
                    <a:pt x="107226" y="336372"/>
                  </a:lnTo>
                  <a:close/>
                </a:path>
                <a:path w="176530" h="350520">
                  <a:moveTo>
                    <a:pt x="107861" y="340944"/>
                  </a:moveTo>
                  <a:lnTo>
                    <a:pt x="107670" y="340690"/>
                  </a:lnTo>
                  <a:lnTo>
                    <a:pt x="107061" y="340690"/>
                  </a:lnTo>
                  <a:lnTo>
                    <a:pt x="106324" y="340944"/>
                  </a:lnTo>
                  <a:lnTo>
                    <a:pt x="107861" y="340944"/>
                  </a:lnTo>
                  <a:close/>
                </a:path>
                <a:path w="176530" h="350520">
                  <a:moveTo>
                    <a:pt x="108191" y="340690"/>
                  </a:moveTo>
                  <a:lnTo>
                    <a:pt x="108127" y="340436"/>
                  </a:lnTo>
                  <a:lnTo>
                    <a:pt x="107492" y="340436"/>
                  </a:lnTo>
                  <a:lnTo>
                    <a:pt x="107670" y="340690"/>
                  </a:lnTo>
                  <a:lnTo>
                    <a:pt x="108191" y="340690"/>
                  </a:lnTo>
                  <a:close/>
                </a:path>
                <a:path w="176530" h="350520">
                  <a:moveTo>
                    <a:pt x="108419" y="341579"/>
                  </a:moveTo>
                  <a:lnTo>
                    <a:pt x="108356" y="341325"/>
                  </a:lnTo>
                  <a:lnTo>
                    <a:pt x="108254" y="340944"/>
                  </a:lnTo>
                  <a:lnTo>
                    <a:pt x="107861" y="340944"/>
                  </a:lnTo>
                  <a:lnTo>
                    <a:pt x="107950" y="341071"/>
                  </a:lnTo>
                  <a:lnTo>
                    <a:pt x="108127" y="341325"/>
                  </a:lnTo>
                  <a:lnTo>
                    <a:pt x="108419" y="341579"/>
                  </a:lnTo>
                  <a:close/>
                </a:path>
                <a:path w="176530" h="350520">
                  <a:moveTo>
                    <a:pt x="109588" y="340436"/>
                  </a:moveTo>
                  <a:lnTo>
                    <a:pt x="109296" y="340436"/>
                  </a:lnTo>
                  <a:lnTo>
                    <a:pt x="109004" y="340690"/>
                  </a:lnTo>
                  <a:lnTo>
                    <a:pt x="108191" y="340690"/>
                  </a:lnTo>
                  <a:lnTo>
                    <a:pt x="108254" y="340944"/>
                  </a:lnTo>
                  <a:lnTo>
                    <a:pt x="108889" y="340944"/>
                  </a:lnTo>
                  <a:lnTo>
                    <a:pt x="109588" y="340436"/>
                  </a:lnTo>
                  <a:close/>
                </a:path>
                <a:path w="176530" h="350520">
                  <a:moveTo>
                    <a:pt x="110502" y="340436"/>
                  </a:moveTo>
                  <a:lnTo>
                    <a:pt x="110464" y="340309"/>
                  </a:lnTo>
                  <a:lnTo>
                    <a:pt x="110312" y="340436"/>
                  </a:lnTo>
                  <a:lnTo>
                    <a:pt x="110502" y="340436"/>
                  </a:lnTo>
                  <a:close/>
                </a:path>
                <a:path w="176530" h="350520">
                  <a:moveTo>
                    <a:pt x="110591" y="341579"/>
                  </a:moveTo>
                  <a:lnTo>
                    <a:pt x="110388" y="341325"/>
                  </a:lnTo>
                  <a:lnTo>
                    <a:pt x="109842" y="341071"/>
                  </a:lnTo>
                  <a:lnTo>
                    <a:pt x="109562" y="340944"/>
                  </a:lnTo>
                  <a:lnTo>
                    <a:pt x="108889" y="340944"/>
                  </a:lnTo>
                  <a:lnTo>
                    <a:pt x="108991" y="341071"/>
                  </a:lnTo>
                  <a:lnTo>
                    <a:pt x="109410" y="341579"/>
                  </a:lnTo>
                  <a:lnTo>
                    <a:pt x="109689" y="341325"/>
                  </a:lnTo>
                  <a:lnTo>
                    <a:pt x="109766" y="341185"/>
                  </a:lnTo>
                  <a:lnTo>
                    <a:pt x="110591" y="341579"/>
                  </a:lnTo>
                  <a:close/>
                </a:path>
                <a:path w="176530" h="350520">
                  <a:moveTo>
                    <a:pt x="111086" y="340779"/>
                  </a:moveTo>
                  <a:lnTo>
                    <a:pt x="110959" y="340614"/>
                  </a:lnTo>
                  <a:lnTo>
                    <a:pt x="110832" y="340664"/>
                  </a:lnTo>
                  <a:lnTo>
                    <a:pt x="110629" y="340664"/>
                  </a:lnTo>
                  <a:lnTo>
                    <a:pt x="111086" y="340944"/>
                  </a:lnTo>
                  <a:lnTo>
                    <a:pt x="111086" y="340779"/>
                  </a:lnTo>
                  <a:close/>
                </a:path>
                <a:path w="176530" h="350520">
                  <a:moveTo>
                    <a:pt x="112509" y="339801"/>
                  </a:moveTo>
                  <a:lnTo>
                    <a:pt x="112433" y="339661"/>
                  </a:lnTo>
                  <a:lnTo>
                    <a:pt x="112052" y="339801"/>
                  </a:lnTo>
                  <a:lnTo>
                    <a:pt x="112509" y="339801"/>
                  </a:lnTo>
                  <a:close/>
                </a:path>
                <a:path w="176530" h="350520">
                  <a:moveTo>
                    <a:pt x="114084" y="340436"/>
                  </a:moveTo>
                  <a:lnTo>
                    <a:pt x="113677" y="340321"/>
                  </a:lnTo>
                  <a:lnTo>
                    <a:pt x="112826" y="340436"/>
                  </a:lnTo>
                  <a:lnTo>
                    <a:pt x="114084" y="340436"/>
                  </a:lnTo>
                  <a:close/>
                </a:path>
                <a:path w="176530" h="350520">
                  <a:moveTo>
                    <a:pt x="115506" y="338658"/>
                  </a:moveTo>
                  <a:lnTo>
                    <a:pt x="114985" y="338912"/>
                  </a:lnTo>
                  <a:lnTo>
                    <a:pt x="115227" y="339039"/>
                  </a:lnTo>
                  <a:lnTo>
                    <a:pt x="115290" y="338912"/>
                  </a:lnTo>
                  <a:lnTo>
                    <a:pt x="115506" y="338658"/>
                  </a:lnTo>
                  <a:close/>
                </a:path>
                <a:path w="176530" h="350520">
                  <a:moveTo>
                    <a:pt x="117614" y="338658"/>
                  </a:moveTo>
                  <a:lnTo>
                    <a:pt x="117500" y="338531"/>
                  </a:lnTo>
                  <a:lnTo>
                    <a:pt x="117436" y="338658"/>
                  </a:lnTo>
                  <a:lnTo>
                    <a:pt x="117614" y="338658"/>
                  </a:lnTo>
                  <a:close/>
                </a:path>
                <a:path w="176530" h="350520">
                  <a:moveTo>
                    <a:pt x="120789" y="334721"/>
                  </a:moveTo>
                  <a:lnTo>
                    <a:pt x="120548" y="335089"/>
                  </a:lnTo>
                  <a:lnTo>
                    <a:pt x="120675" y="335216"/>
                  </a:lnTo>
                  <a:lnTo>
                    <a:pt x="120789" y="334721"/>
                  </a:lnTo>
                  <a:close/>
                </a:path>
                <a:path w="176530" h="350520">
                  <a:moveTo>
                    <a:pt x="121475" y="336753"/>
                  </a:moveTo>
                  <a:lnTo>
                    <a:pt x="121462" y="336626"/>
                  </a:lnTo>
                  <a:lnTo>
                    <a:pt x="121310" y="336626"/>
                  </a:lnTo>
                  <a:lnTo>
                    <a:pt x="120954" y="336626"/>
                  </a:lnTo>
                  <a:lnTo>
                    <a:pt x="120180" y="336626"/>
                  </a:lnTo>
                  <a:lnTo>
                    <a:pt x="121475" y="336753"/>
                  </a:lnTo>
                  <a:close/>
                </a:path>
                <a:path w="176530" h="350520">
                  <a:moveTo>
                    <a:pt x="121843" y="332308"/>
                  </a:moveTo>
                  <a:lnTo>
                    <a:pt x="121691" y="332308"/>
                  </a:lnTo>
                  <a:lnTo>
                    <a:pt x="121602" y="332562"/>
                  </a:lnTo>
                  <a:lnTo>
                    <a:pt x="121843" y="332308"/>
                  </a:lnTo>
                  <a:close/>
                </a:path>
                <a:path w="176530" h="350520">
                  <a:moveTo>
                    <a:pt x="126479" y="335864"/>
                  </a:moveTo>
                  <a:lnTo>
                    <a:pt x="125806" y="335864"/>
                  </a:lnTo>
                  <a:lnTo>
                    <a:pt x="125730" y="335737"/>
                  </a:lnTo>
                  <a:lnTo>
                    <a:pt x="125590" y="335483"/>
                  </a:lnTo>
                  <a:lnTo>
                    <a:pt x="125361" y="335229"/>
                  </a:lnTo>
                  <a:lnTo>
                    <a:pt x="125425" y="335483"/>
                  </a:lnTo>
                  <a:lnTo>
                    <a:pt x="125196" y="335267"/>
                  </a:lnTo>
                  <a:lnTo>
                    <a:pt x="125196" y="335864"/>
                  </a:lnTo>
                  <a:lnTo>
                    <a:pt x="124802" y="335864"/>
                  </a:lnTo>
                  <a:lnTo>
                    <a:pt x="124968" y="335737"/>
                  </a:lnTo>
                  <a:lnTo>
                    <a:pt x="125133" y="335648"/>
                  </a:lnTo>
                  <a:lnTo>
                    <a:pt x="125196" y="335864"/>
                  </a:lnTo>
                  <a:lnTo>
                    <a:pt x="125196" y="335267"/>
                  </a:lnTo>
                  <a:lnTo>
                    <a:pt x="124891" y="334975"/>
                  </a:lnTo>
                  <a:lnTo>
                    <a:pt x="124790" y="335229"/>
                  </a:lnTo>
                  <a:lnTo>
                    <a:pt x="124688" y="335483"/>
                  </a:lnTo>
                  <a:lnTo>
                    <a:pt x="124587" y="335737"/>
                  </a:lnTo>
                  <a:lnTo>
                    <a:pt x="124536" y="335864"/>
                  </a:lnTo>
                  <a:lnTo>
                    <a:pt x="124129" y="335864"/>
                  </a:lnTo>
                  <a:lnTo>
                    <a:pt x="124129" y="336054"/>
                  </a:lnTo>
                  <a:lnTo>
                    <a:pt x="125196" y="335876"/>
                  </a:lnTo>
                  <a:lnTo>
                    <a:pt x="125260" y="336118"/>
                  </a:lnTo>
                  <a:lnTo>
                    <a:pt x="126479" y="335864"/>
                  </a:lnTo>
                  <a:close/>
                </a:path>
                <a:path w="176530" h="350520">
                  <a:moveTo>
                    <a:pt x="128676" y="334708"/>
                  </a:moveTo>
                  <a:lnTo>
                    <a:pt x="128511" y="334721"/>
                  </a:lnTo>
                  <a:lnTo>
                    <a:pt x="128676" y="334721"/>
                  </a:lnTo>
                  <a:close/>
                </a:path>
                <a:path w="176530" h="350520">
                  <a:moveTo>
                    <a:pt x="133540" y="333197"/>
                  </a:moveTo>
                  <a:lnTo>
                    <a:pt x="133400" y="332943"/>
                  </a:lnTo>
                  <a:lnTo>
                    <a:pt x="132372" y="332943"/>
                  </a:lnTo>
                  <a:lnTo>
                    <a:pt x="132207" y="332613"/>
                  </a:lnTo>
                  <a:lnTo>
                    <a:pt x="132181" y="332943"/>
                  </a:lnTo>
                  <a:lnTo>
                    <a:pt x="132168" y="333197"/>
                  </a:lnTo>
                  <a:lnTo>
                    <a:pt x="132143" y="333832"/>
                  </a:lnTo>
                  <a:lnTo>
                    <a:pt x="131673" y="333832"/>
                  </a:lnTo>
                  <a:lnTo>
                    <a:pt x="131521" y="333832"/>
                  </a:lnTo>
                  <a:lnTo>
                    <a:pt x="131445" y="333197"/>
                  </a:lnTo>
                  <a:lnTo>
                    <a:pt x="131406" y="332943"/>
                  </a:lnTo>
                  <a:lnTo>
                    <a:pt x="131445" y="333197"/>
                  </a:lnTo>
                  <a:lnTo>
                    <a:pt x="131546" y="333578"/>
                  </a:lnTo>
                  <a:lnTo>
                    <a:pt x="131572" y="333705"/>
                  </a:lnTo>
                  <a:lnTo>
                    <a:pt x="131673" y="333832"/>
                  </a:lnTo>
                  <a:lnTo>
                    <a:pt x="131749" y="333578"/>
                  </a:lnTo>
                  <a:lnTo>
                    <a:pt x="131864" y="333197"/>
                  </a:lnTo>
                  <a:lnTo>
                    <a:pt x="132168" y="333197"/>
                  </a:lnTo>
                  <a:lnTo>
                    <a:pt x="132168" y="332943"/>
                  </a:lnTo>
                  <a:lnTo>
                    <a:pt x="131940" y="332943"/>
                  </a:lnTo>
                  <a:lnTo>
                    <a:pt x="132003" y="332689"/>
                  </a:lnTo>
                  <a:lnTo>
                    <a:pt x="132537" y="330911"/>
                  </a:lnTo>
                  <a:lnTo>
                    <a:pt x="132041" y="330657"/>
                  </a:lnTo>
                  <a:lnTo>
                    <a:pt x="131838" y="330530"/>
                  </a:lnTo>
                  <a:lnTo>
                    <a:pt x="131838" y="330276"/>
                  </a:lnTo>
                  <a:lnTo>
                    <a:pt x="131356" y="330911"/>
                  </a:lnTo>
                  <a:lnTo>
                    <a:pt x="131318" y="330530"/>
                  </a:lnTo>
                  <a:lnTo>
                    <a:pt x="131241" y="330657"/>
                  </a:lnTo>
                  <a:lnTo>
                    <a:pt x="130784" y="331419"/>
                  </a:lnTo>
                  <a:lnTo>
                    <a:pt x="130708" y="330911"/>
                  </a:lnTo>
                  <a:lnTo>
                    <a:pt x="130492" y="330911"/>
                  </a:lnTo>
                  <a:lnTo>
                    <a:pt x="130098" y="331673"/>
                  </a:lnTo>
                  <a:lnTo>
                    <a:pt x="129806" y="331419"/>
                  </a:lnTo>
                  <a:lnTo>
                    <a:pt x="128955" y="330911"/>
                  </a:lnTo>
                  <a:lnTo>
                    <a:pt x="128028" y="331444"/>
                  </a:lnTo>
                  <a:lnTo>
                    <a:pt x="128028" y="334340"/>
                  </a:lnTo>
                  <a:lnTo>
                    <a:pt x="127863" y="334467"/>
                  </a:lnTo>
                  <a:lnTo>
                    <a:pt x="127723" y="334581"/>
                  </a:lnTo>
                  <a:lnTo>
                    <a:pt x="127812" y="334454"/>
                  </a:lnTo>
                  <a:lnTo>
                    <a:pt x="128028" y="334340"/>
                  </a:lnTo>
                  <a:lnTo>
                    <a:pt x="128028" y="331444"/>
                  </a:lnTo>
                  <a:lnTo>
                    <a:pt x="127584" y="331698"/>
                  </a:lnTo>
                  <a:lnTo>
                    <a:pt x="127584" y="334340"/>
                  </a:lnTo>
                  <a:lnTo>
                    <a:pt x="127088" y="334340"/>
                  </a:lnTo>
                  <a:lnTo>
                    <a:pt x="127050" y="334098"/>
                  </a:lnTo>
                  <a:lnTo>
                    <a:pt x="127584" y="334340"/>
                  </a:lnTo>
                  <a:lnTo>
                    <a:pt x="127584" y="331698"/>
                  </a:lnTo>
                  <a:lnTo>
                    <a:pt x="126517" y="332308"/>
                  </a:lnTo>
                  <a:lnTo>
                    <a:pt x="124612" y="332054"/>
                  </a:lnTo>
                  <a:lnTo>
                    <a:pt x="125260" y="333082"/>
                  </a:lnTo>
                  <a:lnTo>
                    <a:pt x="125133" y="332981"/>
                  </a:lnTo>
                  <a:lnTo>
                    <a:pt x="125133" y="334086"/>
                  </a:lnTo>
                  <a:lnTo>
                    <a:pt x="125056" y="334340"/>
                  </a:lnTo>
                  <a:lnTo>
                    <a:pt x="124980" y="334594"/>
                  </a:lnTo>
                  <a:lnTo>
                    <a:pt x="124942" y="334721"/>
                  </a:lnTo>
                  <a:lnTo>
                    <a:pt x="123875" y="334721"/>
                  </a:lnTo>
                  <a:lnTo>
                    <a:pt x="124129" y="334594"/>
                  </a:lnTo>
                  <a:lnTo>
                    <a:pt x="124980" y="334594"/>
                  </a:lnTo>
                  <a:lnTo>
                    <a:pt x="124980" y="334340"/>
                  </a:lnTo>
                  <a:lnTo>
                    <a:pt x="124637" y="334340"/>
                  </a:lnTo>
                  <a:lnTo>
                    <a:pt x="125133" y="334086"/>
                  </a:lnTo>
                  <a:lnTo>
                    <a:pt x="125133" y="332981"/>
                  </a:lnTo>
                  <a:lnTo>
                    <a:pt x="124777" y="332689"/>
                  </a:lnTo>
                  <a:lnTo>
                    <a:pt x="123964" y="332054"/>
                  </a:lnTo>
                  <a:lnTo>
                    <a:pt x="123698" y="331800"/>
                  </a:lnTo>
                  <a:lnTo>
                    <a:pt x="123825" y="332562"/>
                  </a:lnTo>
                  <a:lnTo>
                    <a:pt x="123837" y="332689"/>
                  </a:lnTo>
                  <a:lnTo>
                    <a:pt x="123761" y="332562"/>
                  </a:lnTo>
                  <a:lnTo>
                    <a:pt x="123596" y="332308"/>
                  </a:lnTo>
                  <a:lnTo>
                    <a:pt x="123393" y="332308"/>
                  </a:lnTo>
                  <a:lnTo>
                    <a:pt x="123698" y="331800"/>
                  </a:lnTo>
                  <a:lnTo>
                    <a:pt x="122961" y="332308"/>
                  </a:lnTo>
                  <a:lnTo>
                    <a:pt x="122631" y="332308"/>
                  </a:lnTo>
                  <a:lnTo>
                    <a:pt x="122174" y="331927"/>
                  </a:lnTo>
                  <a:lnTo>
                    <a:pt x="122110" y="332054"/>
                  </a:lnTo>
                  <a:lnTo>
                    <a:pt x="122047" y="332206"/>
                  </a:lnTo>
                  <a:lnTo>
                    <a:pt x="122047" y="335483"/>
                  </a:lnTo>
                  <a:lnTo>
                    <a:pt x="121932" y="335864"/>
                  </a:lnTo>
                  <a:lnTo>
                    <a:pt x="121259" y="335483"/>
                  </a:lnTo>
                  <a:lnTo>
                    <a:pt x="122047" y="335483"/>
                  </a:lnTo>
                  <a:lnTo>
                    <a:pt x="122047" y="332206"/>
                  </a:lnTo>
                  <a:lnTo>
                    <a:pt x="121881" y="332562"/>
                  </a:lnTo>
                  <a:lnTo>
                    <a:pt x="121831" y="332689"/>
                  </a:lnTo>
                  <a:lnTo>
                    <a:pt x="121691" y="332689"/>
                  </a:lnTo>
                  <a:lnTo>
                    <a:pt x="121526" y="332562"/>
                  </a:lnTo>
                  <a:lnTo>
                    <a:pt x="121526" y="331927"/>
                  </a:lnTo>
                  <a:lnTo>
                    <a:pt x="121412" y="334721"/>
                  </a:lnTo>
                  <a:lnTo>
                    <a:pt x="121399" y="334848"/>
                  </a:lnTo>
                  <a:lnTo>
                    <a:pt x="121361" y="335229"/>
                  </a:lnTo>
                  <a:lnTo>
                    <a:pt x="121246" y="335483"/>
                  </a:lnTo>
                  <a:lnTo>
                    <a:pt x="120992" y="335483"/>
                  </a:lnTo>
                  <a:lnTo>
                    <a:pt x="120789" y="335368"/>
                  </a:lnTo>
                  <a:lnTo>
                    <a:pt x="120738" y="336118"/>
                  </a:lnTo>
                  <a:lnTo>
                    <a:pt x="119976" y="336118"/>
                  </a:lnTo>
                  <a:lnTo>
                    <a:pt x="120167" y="335864"/>
                  </a:lnTo>
                  <a:lnTo>
                    <a:pt x="120256" y="335737"/>
                  </a:lnTo>
                  <a:lnTo>
                    <a:pt x="120611" y="335254"/>
                  </a:lnTo>
                  <a:lnTo>
                    <a:pt x="120383" y="334975"/>
                  </a:lnTo>
                  <a:lnTo>
                    <a:pt x="120180" y="334975"/>
                  </a:lnTo>
                  <a:lnTo>
                    <a:pt x="120523" y="334594"/>
                  </a:lnTo>
                  <a:lnTo>
                    <a:pt x="120992" y="334594"/>
                  </a:lnTo>
                  <a:lnTo>
                    <a:pt x="121031" y="334721"/>
                  </a:lnTo>
                  <a:lnTo>
                    <a:pt x="121412" y="334721"/>
                  </a:lnTo>
                  <a:lnTo>
                    <a:pt x="121412" y="331978"/>
                  </a:lnTo>
                  <a:lnTo>
                    <a:pt x="120624" y="332308"/>
                  </a:lnTo>
                  <a:lnTo>
                    <a:pt x="120713" y="332689"/>
                  </a:lnTo>
                  <a:lnTo>
                    <a:pt x="120815" y="333197"/>
                  </a:lnTo>
                  <a:lnTo>
                    <a:pt x="120891" y="333832"/>
                  </a:lnTo>
                  <a:lnTo>
                    <a:pt x="120650" y="333832"/>
                  </a:lnTo>
                  <a:lnTo>
                    <a:pt x="120383" y="333705"/>
                  </a:lnTo>
                  <a:lnTo>
                    <a:pt x="120142" y="333832"/>
                  </a:lnTo>
                  <a:lnTo>
                    <a:pt x="119976" y="334340"/>
                  </a:lnTo>
                  <a:lnTo>
                    <a:pt x="119214" y="333832"/>
                  </a:lnTo>
                  <a:lnTo>
                    <a:pt x="119672" y="333832"/>
                  </a:lnTo>
                  <a:lnTo>
                    <a:pt x="119938" y="333705"/>
                  </a:lnTo>
                  <a:lnTo>
                    <a:pt x="117944" y="333832"/>
                  </a:lnTo>
                  <a:lnTo>
                    <a:pt x="118046" y="334340"/>
                  </a:lnTo>
                  <a:lnTo>
                    <a:pt x="118567" y="334340"/>
                  </a:lnTo>
                  <a:lnTo>
                    <a:pt x="118059" y="334467"/>
                  </a:lnTo>
                  <a:lnTo>
                    <a:pt x="116547" y="334860"/>
                  </a:lnTo>
                  <a:lnTo>
                    <a:pt x="116547" y="337515"/>
                  </a:lnTo>
                  <a:lnTo>
                    <a:pt x="116078" y="337515"/>
                  </a:lnTo>
                  <a:lnTo>
                    <a:pt x="116078" y="337261"/>
                  </a:lnTo>
                  <a:lnTo>
                    <a:pt x="116078" y="337007"/>
                  </a:lnTo>
                  <a:lnTo>
                    <a:pt x="116547" y="337515"/>
                  </a:lnTo>
                  <a:lnTo>
                    <a:pt x="116547" y="334860"/>
                  </a:lnTo>
                  <a:lnTo>
                    <a:pt x="116078" y="334975"/>
                  </a:lnTo>
                  <a:lnTo>
                    <a:pt x="116103" y="335229"/>
                  </a:lnTo>
                  <a:lnTo>
                    <a:pt x="116281" y="335229"/>
                  </a:lnTo>
                  <a:lnTo>
                    <a:pt x="116116" y="335280"/>
                  </a:lnTo>
                  <a:lnTo>
                    <a:pt x="116205" y="335864"/>
                  </a:lnTo>
                  <a:lnTo>
                    <a:pt x="116090" y="335737"/>
                  </a:lnTo>
                  <a:lnTo>
                    <a:pt x="115862" y="335483"/>
                  </a:lnTo>
                  <a:lnTo>
                    <a:pt x="115747" y="335356"/>
                  </a:lnTo>
                  <a:lnTo>
                    <a:pt x="115227" y="335483"/>
                  </a:lnTo>
                  <a:lnTo>
                    <a:pt x="113804" y="335229"/>
                  </a:lnTo>
                  <a:lnTo>
                    <a:pt x="114731" y="335864"/>
                  </a:lnTo>
                  <a:lnTo>
                    <a:pt x="113601" y="335559"/>
                  </a:lnTo>
                  <a:lnTo>
                    <a:pt x="113601" y="337007"/>
                  </a:lnTo>
                  <a:lnTo>
                    <a:pt x="113474" y="336880"/>
                  </a:lnTo>
                  <a:lnTo>
                    <a:pt x="112966" y="336372"/>
                  </a:lnTo>
                  <a:lnTo>
                    <a:pt x="113512" y="336372"/>
                  </a:lnTo>
                  <a:lnTo>
                    <a:pt x="113550" y="336626"/>
                  </a:lnTo>
                  <a:lnTo>
                    <a:pt x="113601" y="337007"/>
                  </a:lnTo>
                  <a:lnTo>
                    <a:pt x="113601" y="335559"/>
                  </a:lnTo>
                  <a:lnTo>
                    <a:pt x="113322" y="335483"/>
                  </a:lnTo>
                  <a:lnTo>
                    <a:pt x="113436" y="335864"/>
                  </a:lnTo>
                  <a:lnTo>
                    <a:pt x="113474" y="336118"/>
                  </a:lnTo>
                  <a:lnTo>
                    <a:pt x="112725" y="336118"/>
                  </a:lnTo>
                  <a:lnTo>
                    <a:pt x="112204" y="335610"/>
                  </a:lnTo>
                  <a:lnTo>
                    <a:pt x="111696" y="336118"/>
                  </a:lnTo>
                  <a:lnTo>
                    <a:pt x="111569" y="336257"/>
                  </a:lnTo>
                  <a:lnTo>
                    <a:pt x="111442" y="336372"/>
                  </a:lnTo>
                  <a:lnTo>
                    <a:pt x="111899" y="336372"/>
                  </a:lnTo>
                  <a:lnTo>
                    <a:pt x="111569" y="336880"/>
                  </a:lnTo>
                  <a:lnTo>
                    <a:pt x="111404" y="336626"/>
                  </a:lnTo>
                  <a:lnTo>
                    <a:pt x="110896" y="335864"/>
                  </a:lnTo>
                  <a:lnTo>
                    <a:pt x="110807" y="335737"/>
                  </a:lnTo>
                  <a:lnTo>
                    <a:pt x="110477" y="335229"/>
                  </a:lnTo>
                  <a:lnTo>
                    <a:pt x="110477" y="335483"/>
                  </a:lnTo>
                  <a:lnTo>
                    <a:pt x="109740" y="335864"/>
                  </a:lnTo>
                  <a:lnTo>
                    <a:pt x="109397" y="335864"/>
                  </a:lnTo>
                  <a:lnTo>
                    <a:pt x="109461" y="335229"/>
                  </a:lnTo>
                  <a:lnTo>
                    <a:pt x="109524" y="335013"/>
                  </a:lnTo>
                  <a:lnTo>
                    <a:pt x="110083" y="335483"/>
                  </a:lnTo>
                  <a:lnTo>
                    <a:pt x="110477" y="335483"/>
                  </a:lnTo>
                  <a:lnTo>
                    <a:pt x="110477" y="335229"/>
                  </a:lnTo>
                  <a:lnTo>
                    <a:pt x="110020" y="335229"/>
                  </a:lnTo>
                  <a:lnTo>
                    <a:pt x="110274" y="334975"/>
                  </a:lnTo>
                  <a:lnTo>
                    <a:pt x="109867" y="334975"/>
                  </a:lnTo>
                  <a:lnTo>
                    <a:pt x="109194" y="334721"/>
                  </a:lnTo>
                  <a:lnTo>
                    <a:pt x="109486" y="334975"/>
                  </a:lnTo>
                  <a:lnTo>
                    <a:pt x="108597" y="334975"/>
                  </a:lnTo>
                  <a:lnTo>
                    <a:pt x="107670" y="336626"/>
                  </a:lnTo>
                  <a:lnTo>
                    <a:pt x="107327" y="336372"/>
                  </a:lnTo>
                  <a:lnTo>
                    <a:pt x="106895" y="336880"/>
                  </a:lnTo>
                  <a:lnTo>
                    <a:pt x="106362" y="337007"/>
                  </a:lnTo>
                  <a:lnTo>
                    <a:pt x="105194" y="336118"/>
                  </a:lnTo>
                  <a:lnTo>
                    <a:pt x="105105" y="336372"/>
                  </a:lnTo>
                  <a:lnTo>
                    <a:pt x="105041" y="337007"/>
                  </a:lnTo>
                  <a:lnTo>
                    <a:pt x="105029" y="337261"/>
                  </a:lnTo>
                  <a:lnTo>
                    <a:pt x="104825" y="337261"/>
                  </a:lnTo>
                  <a:lnTo>
                    <a:pt x="104698" y="337007"/>
                  </a:lnTo>
                  <a:lnTo>
                    <a:pt x="104330" y="337261"/>
                  </a:lnTo>
                  <a:lnTo>
                    <a:pt x="103708" y="337515"/>
                  </a:lnTo>
                  <a:lnTo>
                    <a:pt x="103403" y="337642"/>
                  </a:lnTo>
                  <a:lnTo>
                    <a:pt x="103111" y="337769"/>
                  </a:lnTo>
                  <a:lnTo>
                    <a:pt x="103352" y="337769"/>
                  </a:lnTo>
                  <a:lnTo>
                    <a:pt x="103238" y="338023"/>
                  </a:lnTo>
                  <a:lnTo>
                    <a:pt x="103111" y="337769"/>
                  </a:lnTo>
                  <a:lnTo>
                    <a:pt x="102997" y="337515"/>
                  </a:lnTo>
                  <a:lnTo>
                    <a:pt x="102870" y="337261"/>
                  </a:lnTo>
                  <a:lnTo>
                    <a:pt x="102755" y="337007"/>
                  </a:lnTo>
                  <a:lnTo>
                    <a:pt x="102692" y="336880"/>
                  </a:lnTo>
                  <a:lnTo>
                    <a:pt x="102577" y="336372"/>
                  </a:lnTo>
                  <a:lnTo>
                    <a:pt x="100749" y="339432"/>
                  </a:lnTo>
                  <a:lnTo>
                    <a:pt x="100672" y="339039"/>
                  </a:lnTo>
                  <a:lnTo>
                    <a:pt x="100647" y="338912"/>
                  </a:lnTo>
                  <a:lnTo>
                    <a:pt x="100520" y="338404"/>
                  </a:lnTo>
                  <a:lnTo>
                    <a:pt x="100431" y="338023"/>
                  </a:lnTo>
                  <a:lnTo>
                    <a:pt x="99783" y="338150"/>
                  </a:lnTo>
                  <a:lnTo>
                    <a:pt x="98361" y="338150"/>
                  </a:lnTo>
                  <a:lnTo>
                    <a:pt x="98044" y="338658"/>
                  </a:lnTo>
                  <a:lnTo>
                    <a:pt x="97840" y="339039"/>
                  </a:lnTo>
                  <a:lnTo>
                    <a:pt x="97713" y="338912"/>
                  </a:lnTo>
                  <a:lnTo>
                    <a:pt x="97142" y="338861"/>
                  </a:lnTo>
                  <a:lnTo>
                    <a:pt x="97142" y="343357"/>
                  </a:lnTo>
                  <a:lnTo>
                    <a:pt x="95961" y="343357"/>
                  </a:lnTo>
                  <a:lnTo>
                    <a:pt x="96901" y="343230"/>
                  </a:lnTo>
                  <a:lnTo>
                    <a:pt x="97142" y="343357"/>
                  </a:lnTo>
                  <a:lnTo>
                    <a:pt x="97142" y="338861"/>
                  </a:lnTo>
                  <a:lnTo>
                    <a:pt x="96405" y="338785"/>
                  </a:lnTo>
                  <a:lnTo>
                    <a:pt x="95440" y="339801"/>
                  </a:lnTo>
                  <a:lnTo>
                    <a:pt x="95338" y="339547"/>
                  </a:lnTo>
                  <a:lnTo>
                    <a:pt x="95237" y="339293"/>
                  </a:lnTo>
                  <a:lnTo>
                    <a:pt x="95034" y="339547"/>
                  </a:lnTo>
                  <a:lnTo>
                    <a:pt x="93319" y="338912"/>
                  </a:lnTo>
                  <a:lnTo>
                    <a:pt x="92595" y="339344"/>
                  </a:lnTo>
                  <a:lnTo>
                    <a:pt x="92595" y="343865"/>
                  </a:lnTo>
                  <a:lnTo>
                    <a:pt x="92151" y="343865"/>
                  </a:lnTo>
                  <a:lnTo>
                    <a:pt x="92227" y="343611"/>
                  </a:lnTo>
                  <a:lnTo>
                    <a:pt x="91948" y="343611"/>
                  </a:lnTo>
                  <a:lnTo>
                    <a:pt x="91948" y="343865"/>
                  </a:lnTo>
                  <a:lnTo>
                    <a:pt x="91478" y="343865"/>
                  </a:lnTo>
                  <a:lnTo>
                    <a:pt x="91706" y="343611"/>
                  </a:lnTo>
                  <a:lnTo>
                    <a:pt x="90728" y="343611"/>
                  </a:lnTo>
                  <a:lnTo>
                    <a:pt x="90639" y="343865"/>
                  </a:lnTo>
                  <a:lnTo>
                    <a:pt x="90614" y="344500"/>
                  </a:lnTo>
                  <a:lnTo>
                    <a:pt x="90474" y="344500"/>
                  </a:lnTo>
                  <a:lnTo>
                    <a:pt x="90474" y="344373"/>
                  </a:lnTo>
                  <a:lnTo>
                    <a:pt x="90614" y="344500"/>
                  </a:lnTo>
                  <a:lnTo>
                    <a:pt x="90614" y="343865"/>
                  </a:lnTo>
                  <a:lnTo>
                    <a:pt x="90563" y="344119"/>
                  </a:lnTo>
                  <a:lnTo>
                    <a:pt x="90525" y="344246"/>
                  </a:lnTo>
                  <a:lnTo>
                    <a:pt x="90347" y="344246"/>
                  </a:lnTo>
                  <a:lnTo>
                    <a:pt x="90208" y="344119"/>
                  </a:lnTo>
                  <a:lnTo>
                    <a:pt x="90563" y="344119"/>
                  </a:lnTo>
                  <a:lnTo>
                    <a:pt x="90563" y="343865"/>
                  </a:lnTo>
                  <a:lnTo>
                    <a:pt x="90106" y="343865"/>
                  </a:lnTo>
                  <a:lnTo>
                    <a:pt x="89954" y="343865"/>
                  </a:lnTo>
                  <a:lnTo>
                    <a:pt x="89585" y="343865"/>
                  </a:lnTo>
                  <a:lnTo>
                    <a:pt x="89585" y="344043"/>
                  </a:lnTo>
                  <a:lnTo>
                    <a:pt x="89560" y="343611"/>
                  </a:lnTo>
                  <a:lnTo>
                    <a:pt x="89014" y="343611"/>
                  </a:lnTo>
                  <a:lnTo>
                    <a:pt x="89535" y="343484"/>
                  </a:lnTo>
                  <a:lnTo>
                    <a:pt x="89560" y="343611"/>
                  </a:lnTo>
                  <a:lnTo>
                    <a:pt x="90525" y="343611"/>
                  </a:lnTo>
                  <a:lnTo>
                    <a:pt x="90068" y="343357"/>
                  </a:lnTo>
                  <a:lnTo>
                    <a:pt x="91948" y="343357"/>
                  </a:lnTo>
                  <a:lnTo>
                    <a:pt x="92303" y="343357"/>
                  </a:lnTo>
                  <a:lnTo>
                    <a:pt x="92227" y="343611"/>
                  </a:lnTo>
                  <a:lnTo>
                    <a:pt x="92583" y="343611"/>
                  </a:lnTo>
                  <a:lnTo>
                    <a:pt x="92595" y="343865"/>
                  </a:lnTo>
                  <a:lnTo>
                    <a:pt x="92595" y="339344"/>
                  </a:lnTo>
                  <a:lnTo>
                    <a:pt x="92227" y="339547"/>
                  </a:lnTo>
                  <a:lnTo>
                    <a:pt x="91249" y="340182"/>
                  </a:lnTo>
                  <a:lnTo>
                    <a:pt x="90881" y="340182"/>
                  </a:lnTo>
                  <a:lnTo>
                    <a:pt x="88811" y="338658"/>
                  </a:lnTo>
                  <a:lnTo>
                    <a:pt x="88696" y="340055"/>
                  </a:lnTo>
                  <a:lnTo>
                    <a:pt x="88658" y="340436"/>
                  </a:lnTo>
                  <a:lnTo>
                    <a:pt x="88811" y="340436"/>
                  </a:lnTo>
                  <a:lnTo>
                    <a:pt x="87998" y="341071"/>
                  </a:lnTo>
                  <a:lnTo>
                    <a:pt x="87706" y="341071"/>
                  </a:lnTo>
                  <a:lnTo>
                    <a:pt x="87757" y="340817"/>
                  </a:lnTo>
                  <a:lnTo>
                    <a:pt x="87312" y="341071"/>
                  </a:lnTo>
                  <a:lnTo>
                    <a:pt x="86918" y="341299"/>
                  </a:lnTo>
                  <a:lnTo>
                    <a:pt x="87680" y="341223"/>
                  </a:lnTo>
                  <a:lnTo>
                    <a:pt x="87833" y="341198"/>
                  </a:lnTo>
                  <a:lnTo>
                    <a:pt x="89014" y="341071"/>
                  </a:lnTo>
                  <a:lnTo>
                    <a:pt x="88328" y="341579"/>
                  </a:lnTo>
                  <a:lnTo>
                    <a:pt x="88328" y="342214"/>
                  </a:lnTo>
                  <a:lnTo>
                    <a:pt x="88061" y="342214"/>
                  </a:lnTo>
                  <a:lnTo>
                    <a:pt x="88061" y="343611"/>
                  </a:lnTo>
                  <a:lnTo>
                    <a:pt x="87947" y="343865"/>
                  </a:lnTo>
                  <a:lnTo>
                    <a:pt x="87071" y="343865"/>
                  </a:lnTo>
                  <a:lnTo>
                    <a:pt x="86829" y="343611"/>
                  </a:lnTo>
                  <a:lnTo>
                    <a:pt x="88061" y="343611"/>
                  </a:lnTo>
                  <a:lnTo>
                    <a:pt x="88061" y="342214"/>
                  </a:lnTo>
                  <a:lnTo>
                    <a:pt x="87668" y="342214"/>
                  </a:lnTo>
                  <a:lnTo>
                    <a:pt x="87033" y="341833"/>
                  </a:lnTo>
                  <a:lnTo>
                    <a:pt x="87566" y="341833"/>
                  </a:lnTo>
                  <a:lnTo>
                    <a:pt x="88328" y="342214"/>
                  </a:lnTo>
                  <a:lnTo>
                    <a:pt x="88328" y="341579"/>
                  </a:lnTo>
                  <a:lnTo>
                    <a:pt x="88163" y="341579"/>
                  </a:lnTo>
                  <a:lnTo>
                    <a:pt x="87617" y="341579"/>
                  </a:lnTo>
                  <a:lnTo>
                    <a:pt x="87668" y="341325"/>
                  </a:lnTo>
                  <a:lnTo>
                    <a:pt x="86880" y="341325"/>
                  </a:lnTo>
                  <a:lnTo>
                    <a:pt x="86588" y="341503"/>
                  </a:lnTo>
                  <a:lnTo>
                    <a:pt x="86588" y="344246"/>
                  </a:lnTo>
                  <a:lnTo>
                    <a:pt x="86360" y="344246"/>
                  </a:lnTo>
                  <a:lnTo>
                    <a:pt x="86575" y="344119"/>
                  </a:lnTo>
                  <a:lnTo>
                    <a:pt x="86588" y="344246"/>
                  </a:lnTo>
                  <a:lnTo>
                    <a:pt x="86588" y="341503"/>
                  </a:lnTo>
                  <a:lnTo>
                    <a:pt x="86436" y="341579"/>
                  </a:lnTo>
                  <a:lnTo>
                    <a:pt x="86194" y="341579"/>
                  </a:lnTo>
                  <a:lnTo>
                    <a:pt x="86131" y="341071"/>
                  </a:lnTo>
                  <a:lnTo>
                    <a:pt x="86131" y="344385"/>
                  </a:lnTo>
                  <a:lnTo>
                    <a:pt x="85915" y="344500"/>
                  </a:lnTo>
                  <a:lnTo>
                    <a:pt x="86131" y="344385"/>
                  </a:lnTo>
                  <a:lnTo>
                    <a:pt x="86131" y="341071"/>
                  </a:lnTo>
                  <a:lnTo>
                    <a:pt x="84620" y="341325"/>
                  </a:lnTo>
                  <a:lnTo>
                    <a:pt x="83693" y="341325"/>
                  </a:lnTo>
                  <a:lnTo>
                    <a:pt x="83693" y="344119"/>
                  </a:lnTo>
                  <a:lnTo>
                    <a:pt x="83667" y="344246"/>
                  </a:lnTo>
                  <a:lnTo>
                    <a:pt x="83629" y="344500"/>
                  </a:lnTo>
                  <a:lnTo>
                    <a:pt x="83591" y="344754"/>
                  </a:lnTo>
                  <a:lnTo>
                    <a:pt x="82740" y="344754"/>
                  </a:lnTo>
                  <a:lnTo>
                    <a:pt x="83121" y="344500"/>
                  </a:lnTo>
                  <a:lnTo>
                    <a:pt x="83629" y="344500"/>
                  </a:lnTo>
                  <a:lnTo>
                    <a:pt x="83629" y="344246"/>
                  </a:lnTo>
                  <a:lnTo>
                    <a:pt x="83502" y="344246"/>
                  </a:lnTo>
                  <a:lnTo>
                    <a:pt x="83693" y="344119"/>
                  </a:lnTo>
                  <a:lnTo>
                    <a:pt x="83693" y="341325"/>
                  </a:lnTo>
                  <a:lnTo>
                    <a:pt x="81546" y="341325"/>
                  </a:lnTo>
                  <a:lnTo>
                    <a:pt x="80327" y="341541"/>
                  </a:lnTo>
                  <a:lnTo>
                    <a:pt x="80327" y="345008"/>
                  </a:lnTo>
                  <a:lnTo>
                    <a:pt x="79895" y="345008"/>
                  </a:lnTo>
                  <a:lnTo>
                    <a:pt x="79997" y="344754"/>
                  </a:lnTo>
                  <a:lnTo>
                    <a:pt x="80314" y="344754"/>
                  </a:lnTo>
                  <a:lnTo>
                    <a:pt x="80314" y="344881"/>
                  </a:lnTo>
                  <a:lnTo>
                    <a:pt x="80327" y="345008"/>
                  </a:lnTo>
                  <a:lnTo>
                    <a:pt x="80327" y="341541"/>
                  </a:lnTo>
                  <a:lnTo>
                    <a:pt x="80111" y="341579"/>
                  </a:lnTo>
                  <a:lnTo>
                    <a:pt x="79311" y="341579"/>
                  </a:lnTo>
                  <a:lnTo>
                    <a:pt x="78905" y="341579"/>
                  </a:lnTo>
                  <a:lnTo>
                    <a:pt x="78714" y="341579"/>
                  </a:lnTo>
                  <a:lnTo>
                    <a:pt x="78676" y="341833"/>
                  </a:lnTo>
                  <a:lnTo>
                    <a:pt x="79070" y="341769"/>
                  </a:lnTo>
                  <a:lnTo>
                    <a:pt x="79451" y="341833"/>
                  </a:lnTo>
                  <a:lnTo>
                    <a:pt x="79679" y="342214"/>
                  </a:lnTo>
                  <a:lnTo>
                    <a:pt x="79451" y="342214"/>
                  </a:lnTo>
                  <a:lnTo>
                    <a:pt x="79451" y="344246"/>
                  </a:lnTo>
                  <a:lnTo>
                    <a:pt x="78892" y="344246"/>
                  </a:lnTo>
                  <a:lnTo>
                    <a:pt x="78943" y="344119"/>
                  </a:lnTo>
                  <a:lnTo>
                    <a:pt x="79451" y="344246"/>
                  </a:lnTo>
                  <a:lnTo>
                    <a:pt x="79451" y="342214"/>
                  </a:lnTo>
                  <a:lnTo>
                    <a:pt x="78701" y="342214"/>
                  </a:lnTo>
                  <a:lnTo>
                    <a:pt x="78651" y="342087"/>
                  </a:lnTo>
                  <a:lnTo>
                    <a:pt x="78574" y="341833"/>
                  </a:lnTo>
                  <a:lnTo>
                    <a:pt x="78435" y="342087"/>
                  </a:lnTo>
                  <a:lnTo>
                    <a:pt x="78333" y="342468"/>
                  </a:lnTo>
                  <a:lnTo>
                    <a:pt x="77724" y="342468"/>
                  </a:lnTo>
                  <a:lnTo>
                    <a:pt x="76619" y="342468"/>
                  </a:lnTo>
                  <a:lnTo>
                    <a:pt x="76619" y="342277"/>
                  </a:lnTo>
                  <a:lnTo>
                    <a:pt x="77724" y="342404"/>
                  </a:lnTo>
                  <a:lnTo>
                    <a:pt x="77724" y="342214"/>
                  </a:lnTo>
                  <a:lnTo>
                    <a:pt x="77698" y="342087"/>
                  </a:lnTo>
                  <a:lnTo>
                    <a:pt x="77470" y="342214"/>
                  </a:lnTo>
                  <a:lnTo>
                    <a:pt x="76619" y="342214"/>
                  </a:lnTo>
                  <a:lnTo>
                    <a:pt x="75450" y="342214"/>
                  </a:lnTo>
                  <a:lnTo>
                    <a:pt x="75933" y="342722"/>
                  </a:lnTo>
                  <a:lnTo>
                    <a:pt x="75692" y="342976"/>
                  </a:lnTo>
                  <a:lnTo>
                    <a:pt x="75311" y="342976"/>
                  </a:lnTo>
                  <a:lnTo>
                    <a:pt x="75565" y="343103"/>
                  </a:lnTo>
                  <a:lnTo>
                    <a:pt x="75831" y="343230"/>
                  </a:lnTo>
                  <a:lnTo>
                    <a:pt x="75450" y="343230"/>
                  </a:lnTo>
                  <a:lnTo>
                    <a:pt x="75463" y="343357"/>
                  </a:lnTo>
                  <a:lnTo>
                    <a:pt x="75679" y="343611"/>
                  </a:lnTo>
                  <a:lnTo>
                    <a:pt x="74930" y="342811"/>
                  </a:lnTo>
                  <a:lnTo>
                    <a:pt x="74777" y="342722"/>
                  </a:lnTo>
                  <a:lnTo>
                    <a:pt x="71996" y="343611"/>
                  </a:lnTo>
                  <a:lnTo>
                    <a:pt x="71551" y="343357"/>
                  </a:lnTo>
                  <a:lnTo>
                    <a:pt x="71018" y="343865"/>
                  </a:lnTo>
                  <a:lnTo>
                    <a:pt x="70129" y="343954"/>
                  </a:lnTo>
                  <a:lnTo>
                    <a:pt x="70129" y="344754"/>
                  </a:lnTo>
                  <a:lnTo>
                    <a:pt x="69469" y="344754"/>
                  </a:lnTo>
                  <a:lnTo>
                    <a:pt x="69481" y="344500"/>
                  </a:lnTo>
                  <a:lnTo>
                    <a:pt x="69494" y="344119"/>
                  </a:lnTo>
                  <a:lnTo>
                    <a:pt x="69926" y="344119"/>
                  </a:lnTo>
                  <a:lnTo>
                    <a:pt x="69964" y="344246"/>
                  </a:lnTo>
                  <a:lnTo>
                    <a:pt x="69494" y="344246"/>
                  </a:lnTo>
                  <a:lnTo>
                    <a:pt x="69481" y="344500"/>
                  </a:lnTo>
                  <a:lnTo>
                    <a:pt x="70040" y="344500"/>
                  </a:lnTo>
                  <a:lnTo>
                    <a:pt x="70129" y="344754"/>
                  </a:lnTo>
                  <a:lnTo>
                    <a:pt x="70129" y="343954"/>
                  </a:lnTo>
                  <a:lnTo>
                    <a:pt x="69710" y="343992"/>
                  </a:lnTo>
                  <a:lnTo>
                    <a:pt x="69494" y="344017"/>
                  </a:lnTo>
                  <a:lnTo>
                    <a:pt x="68592" y="344106"/>
                  </a:lnTo>
                  <a:lnTo>
                    <a:pt x="68414" y="344246"/>
                  </a:lnTo>
                  <a:lnTo>
                    <a:pt x="68160" y="344246"/>
                  </a:lnTo>
                  <a:lnTo>
                    <a:pt x="67881" y="343865"/>
                  </a:lnTo>
                  <a:lnTo>
                    <a:pt x="66179" y="343865"/>
                  </a:lnTo>
                  <a:lnTo>
                    <a:pt x="65989" y="343992"/>
                  </a:lnTo>
                  <a:lnTo>
                    <a:pt x="65608" y="344246"/>
                  </a:lnTo>
                  <a:lnTo>
                    <a:pt x="64071" y="344246"/>
                  </a:lnTo>
                  <a:lnTo>
                    <a:pt x="64719" y="344500"/>
                  </a:lnTo>
                  <a:lnTo>
                    <a:pt x="63411" y="344004"/>
                  </a:lnTo>
                  <a:lnTo>
                    <a:pt x="62204" y="344208"/>
                  </a:lnTo>
                  <a:lnTo>
                    <a:pt x="62204" y="344754"/>
                  </a:lnTo>
                  <a:lnTo>
                    <a:pt x="61912" y="345008"/>
                  </a:lnTo>
                  <a:lnTo>
                    <a:pt x="61290" y="344500"/>
                  </a:lnTo>
                  <a:lnTo>
                    <a:pt x="61912" y="344500"/>
                  </a:lnTo>
                  <a:lnTo>
                    <a:pt x="62204" y="344754"/>
                  </a:lnTo>
                  <a:lnTo>
                    <a:pt x="62204" y="344208"/>
                  </a:lnTo>
                  <a:lnTo>
                    <a:pt x="61912" y="344246"/>
                  </a:lnTo>
                  <a:lnTo>
                    <a:pt x="60985" y="344246"/>
                  </a:lnTo>
                  <a:lnTo>
                    <a:pt x="60693" y="344373"/>
                  </a:lnTo>
                  <a:lnTo>
                    <a:pt x="60413" y="344500"/>
                  </a:lnTo>
                  <a:lnTo>
                    <a:pt x="60706" y="344500"/>
                  </a:lnTo>
                  <a:lnTo>
                    <a:pt x="60782" y="345008"/>
                  </a:lnTo>
                  <a:lnTo>
                    <a:pt x="60515" y="345008"/>
                  </a:lnTo>
                  <a:lnTo>
                    <a:pt x="60210" y="344754"/>
                  </a:lnTo>
                  <a:lnTo>
                    <a:pt x="60375" y="345008"/>
                  </a:lnTo>
                  <a:lnTo>
                    <a:pt x="58712" y="345008"/>
                  </a:lnTo>
                  <a:lnTo>
                    <a:pt x="58140" y="344919"/>
                  </a:lnTo>
                  <a:lnTo>
                    <a:pt x="58140" y="348056"/>
                  </a:lnTo>
                  <a:lnTo>
                    <a:pt x="58013" y="348310"/>
                  </a:lnTo>
                  <a:lnTo>
                    <a:pt x="57734" y="348310"/>
                  </a:lnTo>
                  <a:lnTo>
                    <a:pt x="58140" y="348056"/>
                  </a:lnTo>
                  <a:lnTo>
                    <a:pt x="58140" y="344919"/>
                  </a:lnTo>
                  <a:lnTo>
                    <a:pt x="57162" y="344754"/>
                  </a:lnTo>
                  <a:lnTo>
                    <a:pt x="54622" y="346405"/>
                  </a:lnTo>
                  <a:lnTo>
                    <a:pt x="53581" y="346405"/>
                  </a:lnTo>
                  <a:lnTo>
                    <a:pt x="50990" y="345401"/>
                  </a:lnTo>
                  <a:lnTo>
                    <a:pt x="52108" y="346024"/>
                  </a:lnTo>
                  <a:lnTo>
                    <a:pt x="50901" y="346024"/>
                  </a:lnTo>
                  <a:lnTo>
                    <a:pt x="50965" y="346405"/>
                  </a:lnTo>
                  <a:lnTo>
                    <a:pt x="50647" y="346405"/>
                  </a:lnTo>
                  <a:lnTo>
                    <a:pt x="49644" y="346024"/>
                  </a:lnTo>
                  <a:lnTo>
                    <a:pt x="49542" y="346405"/>
                  </a:lnTo>
                  <a:lnTo>
                    <a:pt x="48615" y="346684"/>
                  </a:lnTo>
                  <a:lnTo>
                    <a:pt x="48183" y="347421"/>
                  </a:lnTo>
                  <a:lnTo>
                    <a:pt x="49339" y="348056"/>
                  </a:lnTo>
                  <a:lnTo>
                    <a:pt x="49568" y="348056"/>
                  </a:lnTo>
                  <a:lnTo>
                    <a:pt x="49568" y="349199"/>
                  </a:lnTo>
                  <a:lnTo>
                    <a:pt x="50088" y="348310"/>
                  </a:lnTo>
                  <a:lnTo>
                    <a:pt x="51308" y="350342"/>
                  </a:lnTo>
                  <a:lnTo>
                    <a:pt x="52171" y="348932"/>
                  </a:lnTo>
                  <a:lnTo>
                    <a:pt x="52755" y="349199"/>
                  </a:lnTo>
                  <a:lnTo>
                    <a:pt x="54762" y="348691"/>
                  </a:lnTo>
                  <a:lnTo>
                    <a:pt x="55740" y="349199"/>
                  </a:lnTo>
                  <a:lnTo>
                    <a:pt x="57340" y="349199"/>
                  </a:lnTo>
                  <a:lnTo>
                    <a:pt x="57137" y="348691"/>
                  </a:lnTo>
                  <a:lnTo>
                    <a:pt x="56794" y="348691"/>
                  </a:lnTo>
                  <a:lnTo>
                    <a:pt x="56921" y="348310"/>
                  </a:lnTo>
                  <a:lnTo>
                    <a:pt x="56997" y="348056"/>
                  </a:lnTo>
                  <a:lnTo>
                    <a:pt x="57327" y="348564"/>
                  </a:lnTo>
                  <a:lnTo>
                    <a:pt x="57429" y="348691"/>
                  </a:lnTo>
                  <a:lnTo>
                    <a:pt x="57835" y="348691"/>
                  </a:lnTo>
                  <a:lnTo>
                    <a:pt x="58064" y="348691"/>
                  </a:lnTo>
                  <a:lnTo>
                    <a:pt x="59677" y="347802"/>
                  </a:lnTo>
                  <a:lnTo>
                    <a:pt x="59804" y="348056"/>
                  </a:lnTo>
                  <a:lnTo>
                    <a:pt x="59931" y="348310"/>
                  </a:lnTo>
                  <a:lnTo>
                    <a:pt x="60490" y="348195"/>
                  </a:lnTo>
                  <a:lnTo>
                    <a:pt x="60718" y="348310"/>
                  </a:lnTo>
                  <a:lnTo>
                    <a:pt x="60756" y="348132"/>
                  </a:lnTo>
                  <a:lnTo>
                    <a:pt x="61061" y="348056"/>
                  </a:lnTo>
                  <a:lnTo>
                    <a:pt x="61188" y="348056"/>
                  </a:lnTo>
                  <a:lnTo>
                    <a:pt x="61353" y="348310"/>
                  </a:lnTo>
                  <a:lnTo>
                    <a:pt x="61468" y="348691"/>
                  </a:lnTo>
                  <a:lnTo>
                    <a:pt x="61023" y="348691"/>
                  </a:lnTo>
                  <a:lnTo>
                    <a:pt x="61620" y="349072"/>
                  </a:lnTo>
                  <a:lnTo>
                    <a:pt x="62268" y="348691"/>
                  </a:lnTo>
                  <a:lnTo>
                    <a:pt x="63258" y="348691"/>
                  </a:lnTo>
                  <a:lnTo>
                    <a:pt x="61556" y="348310"/>
                  </a:lnTo>
                  <a:lnTo>
                    <a:pt x="62636" y="348310"/>
                  </a:lnTo>
                  <a:lnTo>
                    <a:pt x="63665" y="348056"/>
                  </a:lnTo>
                  <a:lnTo>
                    <a:pt x="65900" y="348056"/>
                  </a:lnTo>
                  <a:lnTo>
                    <a:pt x="66319" y="347802"/>
                  </a:lnTo>
                  <a:lnTo>
                    <a:pt x="66954" y="347421"/>
                  </a:lnTo>
                  <a:lnTo>
                    <a:pt x="67233" y="347421"/>
                  </a:lnTo>
                  <a:lnTo>
                    <a:pt x="66992" y="347040"/>
                  </a:lnTo>
                  <a:lnTo>
                    <a:pt x="68097" y="346532"/>
                  </a:lnTo>
                  <a:lnTo>
                    <a:pt x="67995" y="347040"/>
                  </a:lnTo>
                  <a:lnTo>
                    <a:pt x="68821" y="347040"/>
                  </a:lnTo>
                  <a:lnTo>
                    <a:pt x="69837" y="346405"/>
                  </a:lnTo>
                  <a:lnTo>
                    <a:pt x="70078" y="346405"/>
                  </a:lnTo>
                  <a:lnTo>
                    <a:pt x="69608" y="347040"/>
                  </a:lnTo>
                  <a:lnTo>
                    <a:pt x="70281" y="347040"/>
                  </a:lnTo>
                  <a:lnTo>
                    <a:pt x="70612" y="347040"/>
                  </a:lnTo>
                  <a:lnTo>
                    <a:pt x="70751" y="347040"/>
                  </a:lnTo>
                  <a:lnTo>
                    <a:pt x="71907" y="346405"/>
                  </a:lnTo>
                  <a:lnTo>
                    <a:pt x="71602" y="346532"/>
                  </a:lnTo>
                  <a:lnTo>
                    <a:pt x="70827" y="346925"/>
                  </a:lnTo>
                  <a:lnTo>
                    <a:pt x="70929" y="346786"/>
                  </a:lnTo>
                  <a:lnTo>
                    <a:pt x="71208" y="346405"/>
                  </a:lnTo>
                  <a:lnTo>
                    <a:pt x="71488" y="346024"/>
                  </a:lnTo>
                  <a:lnTo>
                    <a:pt x="69723" y="346024"/>
                  </a:lnTo>
                  <a:lnTo>
                    <a:pt x="72161" y="345516"/>
                  </a:lnTo>
                  <a:lnTo>
                    <a:pt x="72161" y="345871"/>
                  </a:lnTo>
                  <a:lnTo>
                    <a:pt x="72758" y="345401"/>
                  </a:lnTo>
                  <a:lnTo>
                    <a:pt x="73939" y="345147"/>
                  </a:lnTo>
                  <a:lnTo>
                    <a:pt x="74485" y="345795"/>
                  </a:lnTo>
                  <a:lnTo>
                    <a:pt x="74612" y="345313"/>
                  </a:lnTo>
                  <a:lnTo>
                    <a:pt x="74422" y="345046"/>
                  </a:lnTo>
                  <a:lnTo>
                    <a:pt x="74599" y="345008"/>
                  </a:lnTo>
                  <a:lnTo>
                    <a:pt x="75780" y="345008"/>
                  </a:lnTo>
                  <a:lnTo>
                    <a:pt x="75679" y="344754"/>
                  </a:lnTo>
                  <a:lnTo>
                    <a:pt x="78714" y="344754"/>
                  </a:lnTo>
                  <a:lnTo>
                    <a:pt x="78803" y="344500"/>
                  </a:lnTo>
                  <a:lnTo>
                    <a:pt x="79921" y="344500"/>
                  </a:lnTo>
                  <a:lnTo>
                    <a:pt x="79756" y="344754"/>
                  </a:lnTo>
                  <a:lnTo>
                    <a:pt x="79590" y="345008"/>
                  </a:lnTo>
                  <a:lnTo>
                    <a:pt x="79438" y="345008"/>
                  </a:lnTo>
                  <a:lnTo>
                    <a:pt x="79311" y="345008"/>
                  </a:lnTo>
                  <a:lnTo>
                    <a:pt x="77089" y="345008"/>
                  </a:lnTo>
                  <a:lnTo>
                    <a:pt x="77838" y="345516"/>
                  </a:lnTo>
                  <a:lnTo>
                    <a:pt x="77647" y="346024"/>
                  </a:lnTo>
                  <a:lnTo>
                    <a:pt x="78384" y="346024"/>
                  </a:lnTo>
                  <a:lnTo>
                    <a:pt x="78409" y="345884"/>
                  </a:lnTo>
                  <a:lnTo>
                    <a:pt x="78651" y="346024"/>
                  </a:lnTo>
                  <a:lnTo>
                    <a:pt x="78854" y="345719"/>
                  </a:lnTo>
                  <a:lnTo>
                    <a:pt x="79070" y="346024"/>
                  </a:lnTo>
                  <a:lnTo>
                    <a:pt x="79032" y="345427"/>
                  </a:lnTo>
                  <a:lnTo>
                    <a:pt x="79146" y="345262"/>
                  </a:lnTo>
                  <a:lnTo>
                    <a:pt x="79527" y="345427"/>
                  </a:lnTo>
                  <a:lnTo>
                    <a:pt x="79171" y="346024"/>
                  </a:lnTo>
                  <a:lnTo>
                    <a:pt x="79578" y="346024"/>
                  </a:lnTo>
                  <a:lnTo>
                    <a:pt x="79679" y="345490"/>
                  </a:lnTo>
                  <a:lnTo>
                    <a:pt x="79578" y="346024"/>
                  </a:lnTo>
                  <a:lnTo>
                    <a:pt x="80378" y="346024"/>
                  </a:lnTo>
                  <a:lnTo>
                    <a:pt x="80365" y="345770"/>
                  </a:lnTo>
                  <a:lnTo>
                    <a:pt x="80645" y="346024"/>
                  </a:lnTo>
                  <a:lnTo>
                    <a:pt x="80975" y="346024"/>
                  </a:lnTo>
                  <a:lnTo>
                    <a:pt x="81292" y="345655"/>
                  </a:lnTo>
                  <a:lnTo>
                    <a:pt x="81330" y="346024"/>
                  </a:lnTo>
                  <a:lnTo>
                    <a:pt x="81546" y="346024"/>
                  </a:lnTo>
                  <a:lnTo>
                    <a:pt x="81851" y="345186"/>
                  </a:lnTo>
                  <a:lnTo>
                    <a:pt x="82029" y="345414"/>
                  </a:lnTo>
                  <a:lnTo>
                    <a:pt x="81546" y="346024"/>
                  </a:lnTo>
                  <a:lnTo>
                    <a:pt x="82105" y="346024"/>
                  </a:lnTo>
                  <a:lnTo>
                    <a:pt x="82346" y="345795"/>
                  </a:lnTo>
                  <a:lnTo>
                    <a:pt x="82550" y="346024"/>
                  </a:lnTo>
                  <a:lnTo>
                    <a:pt x="82753" y="346278"/>
                  </a:lnTo>
                  <a:lnTo>
                    <a:pt x="83108" y="346024"/>
                  </a:lnTo>
                  <a:lnTo>
                    <a:pt x="83426" y="346024"/>
                  </a:lnTo>
                  <a:lnTo>
                    <a:pt x="83515" y="345300"/>
                  </a:lnTo>
                  <a:lnTo>
                    <a:pt x="84137" y="345516"/>
                  </a:lnTo>
                  <a:lnTo>
                    <a:pt x="83489" y="346024"/>
                  </a:lnTo>
                  <a:lnTo>
                    <a:pt x="84429" y="346024"/>
                  </a:lnTo>
                  <a:lnTo>
                    <a:pt x="84975" y="345833"/>
                  </a:lnTo>
                  <a:lnTo>
                    <a:pt x="85521" y="346024"/>
                  </a:lnTo>
                  <a:lnTo>
                    <a:pt x="85852" y="346024"/>
                  </a:lnTo>
                  <a:lnTo>
                    <a:pt x="85483" y="345655"/>
                  </a:lnTo>
                  <a:lnTo>
                    <a:pt x="87249" y="345008"/>
                  </a:lnTo>
                  <a:lnTo>
                    <a:pt x="86131" y="345008"/>
                  </a:lnTo>
                  <a:lnTo>
                    <a:pt x="86131" y="344754"/>
                  </a:lnTo>
                  <a:lnTo>
                    <a:pt x="86131" y="344576"/>
                  </a:lnTo>
                  <a:lnTo>
                    <a:pt x="87960" y="344754"/>
                  </a:lnTo>
                  <a:lnTo>
                    <a:pt x="87706" y="344500"/>
                  </a:lnTo>
                  <a:lnTo>
                    <a:pt x="87757" y="344246"/>
                  </a:lnTo>
                  <a:lnTo>
                    <a:pt x="87452" y="344246"/>
                  </a:lnTo>
                  <a:lnTo>
                    <a:pt x="87325" y="344119"/>
                  </a:lnTo>
                  <a:lnTo>
                    <a:pt x="87820" y="344119"/>
                  </a:lnTo>
                  <a:lnTo>
                    <a:pt x="87757" y="344246"/>
                  </a:lnTo>
                  <a:lnTo>
                    <a:pt x="88201" y="344246"/>
                  </a:lnTo>
                  <a:lnTo>
                    <a:pt x="88773" y="344246"/>
                  </a:lnTo>
                  <a:lnTo>
                    <a:pt x="89611" y="344246"/>
                  </a:lnTo>
                  <a:lnTo>
                    <a:pt x="89598" y="344119"/>
                  </a:lnTo>
                  <a:lnTo>
                    <a:pt x="90043" y="344119"/>
                  </a:lnTo>
                  <a:lnTo>
                    <a:pt x="90017" y="344246"/>
                  </a:lnTo>
                  <a:lnTo>
                    <a:pt x="89966" y="344436"/>
                  </a:lnTo>
                  <a:lnTo>
                    <a:pt x="90398" y="344754"/>
                  </a:lnTo>
                  <a:lnTo>
                    <a:pt x="90779" y="344500"/>
                  </a:lnTo>
                  <a:lnTo>
                    <a:pt x="92227" y="344500"/>
                  </a:lnTo>
                  <a:lnTo>
                    <a:pt x="92621" y="344246"/>
                  </a:lnTo>
                  <a:lnTo>
                    <a:pt x="91160" y="344246"/>
                  </a:lnTo>
                  <a:lnTo>
                    <a:pt x="91236" y="344119"/>
                  </a:lnTo>
                  <a:lnTo>
                    <a:pt x="92608" y="344119"/>
                  </a:lnTo>
                  <a:lnTo>
                    <a:pt x="92621" y="344246"/>
                  </a:lnTo>
                  <a:lnTo>
                    <a:pt x="92811" y="344119"/>
                  </a:lnTo>
                  <a:lnTo>
                    <a:pt x="93319" y="344119"/>
                  </a:lnTo>
                  <a:lnTo>
                    <a:pt x="93522" y="344246"/>
                  </a:lnTo>
                  <a:lnTo>
                    <a:pt x="94526" y="344246"/>
                  </a:lnTo>
                  <a:lnTo>
                    <a:pt x="94602" y="344119"/>
                  </a:lnTo>
                  <a:lnTo>
                    <a:pt x="94742" y="343865"/>
                  </a:lnTo>
                  <a:lnTo>
                    <a:pt x="94881" y="343611"/>
                  </a:lnTo>
                  <a:lnTo>
                    <a:pt x="95808" y="343611"/>
                  </a:lnTo>
                  <a:lnTo>
                    <a:pt x="95643" y="344030"/>
                  </a:lnTo>
                  <a:lnTo>
                    <a:pt x="96088" y="343954"/>
                  </a:lnTo>
                  <a:lnTo>
                    <a:pt x="95885" y="343789"/>
                  </a:lnTo>
                  <a:lnTo>
                    <a:pt x="95846" y="343611"/>
                  </a:lnTo>
                  <a:lnTo>
                    <a:pt x="97637" y="343611"/>
                  </a:lnTo>
                  <a:lnTo>
                    <a:pt x="98729" y="343611"/>
                  </a:lnTo>
                  <a:lnTo>
                    <a:pt x="99187" y="343611"/>
                  </a:lnTo>
                  <a:lnTo>
                    <a:pt x="101371" y="343611"/>
                  </a:lnTo>
                  <a:lnTo>
                    <a:pt x="101295" y="343357"/>
                  </a:lnTo>
                  <a:lnTo>
                    <a:pt x="100723" y="343230"/>
                  </a:lnTo>
                  <a:lnTo>
                    <a:pt x="100939" y="343357"/>
                  </a:lnTo>
                  <a:lnTo>
                    <a:pt x="99377" y="343357"/>
                  </a:lnTo>
                  <a:lnTo>
                    <a:pt x="99707" y="343230"/>
                  </a:lnTo>
                  <a:lnTo>
                    <a:pt x="98920" y="342963"/>
                  </a:lnTo>
                  <a:lnTo>
                    <a:pt x="98920" y="343357"/>
                  </a:lnTo>
                  <a:lnTo>
                    <a:pt x="97891" y="343357"/>
                  </a:lnTo>
                  <a:lnTo>
                    <a:pt x="98399" y="342849"/>
                  </a:lnTo>
                  <a:lnTo>
                    <a:pt x="98920" y="343357"/>
                  </a:lnTo>
                  <a:lnTo>
                    <a:pt x="98920" y="342963"/>
                  </a:lnTo>
                  <a:lnTo>
                    <a:pt x="98450" y="342798"/>
                  </a:lnTo>
                  <a:lnTo>
                    <a:pt x="98272" y="342722"/>
                  </a:lnTo>
                  <a:lnTo>
                    <a:pt x="98818" y="342468"/>
                  </a:lnTo>
                  <a:lnTo>
                    <a:pt x="99441" y="342214"/>
                  </a:lnTo>
                  <a:lnTo>
                    <a:pt x="100063" y="341960"/>
                  </a:lnTo>
                  <a:lnTo>
                    <a:pt x="100025" y="342087"/>
                  </a:lnTo>
                  <a:lnTo>
                    <a:pt x="99974" y="342214"/>
                  </a:lnTo>
                  <a:lnTo>
                    <a:pt x="99885" y="342468"/>
                  </a:lnTo>
                  <a:lnTo>
                    <a:pt x="99796" y="342722"/>
                  </a:lnTo>
                  <a:lnTo>
                    <a:pt x="99415" y="342722"/>
                  </a:lnTo>
                  <a:lnTo>
                    <a:pt x="100076" y="342976"/>
                  </a:lnTo>
                  <a:lnTo>
                    <a:pt x="100393" y="342468"/>
                  </a:lnTo>
                  <a:lnTo>
                    <a:pt x="100571" y="342239"/>
                  </a:lnTo>
                  <a:lnTo>
                    <a:pt x="100863" y="341833"/>
                  </a:lnTo>
                  <a:lnTo>
                    <a:pt x="101244" y="341833"/>
                  </a:lnTo>
                  <a:lnTo>
                    <a:pt x="101815" y="342087"/>
                  </a:lnTo>
                  <a:lnTo>
                    <a:pt x="101371" y="342214"/>
                  </a:lnTo>
                  <a:lnTo>
                    <a:pt x="101168" y="342214"/>
                  </a:lnTo>
                  <a:lnTo>
                    <a:pt x="101841" y="342468"/>
                  </a:lnTo>
                  <a:lnTo>
                    <a:pt x="103225" y="342976"/>
                  </a:lnTo>
                  <a:lnTo>
                    <a:pt x="103543" y="342976"/>
                  </a:lnTo>
                  <a:lnTo>
                    <a:pt x="103492" y="342722"/>
                  </a:lnTo>
                  <a:lnTo>
                    <a:pt x="103403" y="342214"/>
                  </a:lnTo>
                  <a:lnTo>
                    <a:pt x="103339" y="341845"/>
                  </a:lnTo>
                  <a:lnTo>
                    <a:pt x="104419" y="342468"/>
                  </a:lnTo>
                  <a:lnTo>
                    <a:pt x="104330" y="342214"/>
                  </a:lnTo>
                  <a:lnTo>
                    <a:pt x="104279" y="342087"/>
                  </a:lnTo>
                  <a:lnTo>
                    <a:pt x="104203" y="341833"/>
                  </a:lnTo>
                  <a:lnTo>
                    <a:pt x="104825" y="341833"/>
                  </a:lnTo>
                  <a:lnTo>
                    <a:pt x="108483" y="341833"/>
                  </a:lnTo>
                  <a:lnTo>
                    <a:pt x="108305" y="341579"/>
                  </a:lnTo>
                  <a:lnTo>
                    <a:pt x="104736" y="341579"/>
                  </a:lnTo>
                  <a:lnTo>
                    <a:pt x="104584" y="341312"/>
                  </a:lnTo>
                  <a:lnTo>
                    <a:pt x="104698" y="341579"/>
                  </a:lnTo>
                  <a:lnTo>
                    <a:pt x="104114" y="341579"/>
                  </a:lnTo>
                  <a:lnTo>
                    <a:pt x="104025" y="341325"/>
                  </a:lnTo>
                  <a:lnTo>
                    <a:pt x="103936" y="341071"/>
                  </a:lnTo>
                  <a:lnTo>
                    <a:pt x="103886" y="340944"/>
                  </a:lnTo>
                  <a:lnTo>
                    <a:pt x="105232" y="340944"/>
                  </a:lnTo>
                  <a:lnTo>
                    <a:pt x="105473" y="341071"/>
                  </a:lnTo>
                  <a:lnTo>
                    <a:pt x="105308" y="341325"/>
                  </a:lnTo>
                  <a:lnTo>
                    <a:pt x="105803" y="340944"/>
                  </a:lnTo>
                  <a:lnTo>
                    <a:pt x="106146" y="340944"/>
                  </a:lnTo>
                  <a:lnTo>
                    <a:pt x="106121" y="340690"/>
                  </a:lnTo>
                  <a:lnTo>
                    <a:pt x="107061" y="340690"/>
                  </a:lnTo>
                  <a:lnTo>
                    <a:pt x="107467" y="340055"/>
                  </a:lnTo>
                  <a:lnTo>
                    <a:pt x="107581" y="340182"/>
                  </a:lnTo>
                  <a:lnTo>
                    <a:pt x="107759" y="340055"/>
                  </a:lnTo>
                  <a:lnTo>
                    <a:pt x="108115" y="339801"/>
                  </a:lnTo>
                  <a:lnTo>
                    <a:pt x="108445" y="340055"/>
                  </a:lnTo>
                  <a:lnTo>
                    <a:pt x="108038" y="340055"/>
                  </a:lnTo>
                  <a:lnTo>
                    <a:pt x="108102" y="340436"/>
                  </a:lnTo>
                  <a:lnTo>
                    <a:pt x="108356" y="340194"/>
                  </a:lnTo>
                  <a:lnTo>
                    <a:pt x="109093" y="340436"/>
                  </a:lnTo>
                  <a:lnTo>
                    <a:pt x="109004" y="339547"/>
                  </a:lnTo>
                  <a:lnTo>
                    <a:pt x="109207" y="339801"/>
                  </a:lnTo>
                  <a:lnTo>
                    <a:pt x="109601" y="339801"/>
                  </a:lnTo>
                  <a:lnTo>
                    <a:pt x="109486" y="339940"/>
                  </a:lnTo>
                  <a:lnTo>
                    <a:pt x="109093" y="340436"/>
                  </a:lnTo>
                  <a:lnTo>
                    <a:pt x="109296" y="340436"/>
                  </a:lnTo>
                  <a:lnTo>
                    <a:pt x="109575" y="340182"/>
                  </a:lnTo>
                  <a:lnTo>
                    <a:pt x="110070" y="340182"/>
                  </a:lnTo>
                  <a:lnTo>
                    <a:pt x="110159" y="340055"/>
                  </a:lnTo>
                  <a:lnTo>
                    <a:pt x="110401" y="340055"/>
                  </a:lnTo>
                  <a:lnTo>
                    <a:pt x="110439" y="340182"/>
                  </a:lnTo>
                  <a:lnTo>
                    <a:pt x="110629" y="340182"/>
                  </a:lnTo>
                  <a:lnTo>
                    <a:pt x="110794" y="340055"/>
                  </a:lnTo>
                  <a:lnTo>
                    <a:pt x="111201" y="340055"/>
                  </a:lnTo>
                  <a:lnTo>
                    <a:pt x="111328" y="340690"/>
                  </a:lnTo>
                  <a:lnTo>
                    <a:pt x="111772" y="340321"/>
                  </a:lnTo>
                  <a:lnTo>
                    <a:pt x="112826" y="340436"/>
                  </a:lnTo>
                  <a:lnTo>
                    <a:pt x="112699" y="340182"/>
                  </a:lnTo>
                  <a:lnTo>
                    <a:pt x="111925" y="340182"/>
                  </a:lnTo>
                  <a:lnTo>
                    <a:pt x="111709" y="340182"/>
                  </a:lnTo>
                  <a:lnTo>
                    <a:pt x="111645" y="340055"/>
                  </a:lnTo>
                  <a:lnTo>
                    <a:pt x="112636" y="340055"/>
                  </a:lnTo>
                  <a:lnTo>
                    <a:pt x="112699" y="340182"/>
                  </a:lnTo>
                  <a:lnTo>
                    <a:pt x="113271" y="340182"/>
                  </a:lnTo>
                  <a:lnTo>
                    <a:pt x="112585" y="339979"/>
                  </a:lnTo>
                  <a:lnTo>
                    <a:pt x="112052" y="339801"/>
                  </a:lnTo>
                  <a:lnTo>
                    <a:pt x="111785" y="339801"/>
                  </a:lnTo>
                  <a:lnTo>
                    <a:pt x="111925" y="339547"/>
                  </a:lnTo>
                  <a:lnTo>
                    <a:pt x="112382" y="339547"/>
                  </a:lnTo>
                  <a:lnTo>
                    <a:pt x="112712" y="339547"/>
                  </a:lnTo>
                  <a:lnTo>
                    <a:pt x="113030" y="339432"/>
                  </a:lnTo>
                  <a:lnTo>
                    <a:pt x="113804" y="339547"/>
                  </a:lnTo>
                  <a:lnTo>
                    <a:pt x="114071" y="339293"/>
                  </a:lnTo>
                  <a:lnTo>
                    <a:pt x="114973" y="338543"/>
                  </a:lnTo>
                  <a:lnTo>
                    <a:pt x="115417" y="338658"/>
                  </a:lnTo>
                  <a:lnTo>
                    <a:pt x="115544" y="338404"/>
                  </a:lnTo>
                  <a:lnTo>
                    <a:pt x="115671" y="338658"/>
                  </a:lnTo>
                  <a:lnTo>
                    <a:pt x="116001" y="338404"/>
                  </a:lnTo>
                  <a:lnTo>
                    <a:pt x="115544" y="338023"/>
                  </a:lnTo>
                  <a:lnTo>
                    <a:pt x="116078" y="337769"/>
                  </a:lnTo>
                  <a:lnTo>
                    <a:pt x="116789" y="337769"/>
                  </a:lnTo>
                  <a:lnTo>
                    <a:pt x="117386" y="338404"/>
                  </a:lnTo>
                  <a:lnTo>
                    <a:pt x="117563" y="338404"/>
                  </a:lnTo>
                  <a:lnTo>
                    <a:pt x="117894" y="337769"/>
                  </a:lnTo>
                  <a:lnTo>
                    <a:pt x="118071" y="337769"/>
                  </a:lnTo>
                  <a:lnTo>
                    <a:pt x="118148" y="338150"/>
                  </a:lnTo>
                  <a:lnTo>
                    <a:pt x="118579" y="337769"/>
                  </a:lnTo>
                  <a:lnTo>
                    <a:pt x="118821" y="337769"/>
                  </a:lnTo>
                  <a:lnTo>
                    <a:pt x="118859" y="337515"/>
                  </a:lnTo>
                  <a:lnTo>
                    <a:pt x="119532" y="336626"/>
                  </a:lnTo>
                  <a:lnTo>
                    <a:pt x="120307" y="336880"/>
                  </a:lnTo>
                  <a:lnTo>
                    <a:pt x="119900" y="336626"/>
                  </a:lnTo>
                  <a:lnTo>
                    <a:pt x="119494" y="336372"/>
                  </a:lnTo>
                  <a:lnTo>
                    <a:pt x="119786" y="336372"/>
                  </a:lnTo>
                  <a:lnTo>
                    <a:pt x="120726" y="336372"/>
                  </a:lnTo>
                  <a:lnTo>
                    <a:pt x="121158" y="336372"/>
                  </a:lnTo>
                  <a:lnTo>
                    <a:pt x="123113" y="336372"/>
                  </a:lnTo>
                  <a:lnTo>
                    <a:pt x="124129" y="336372"/>
                  </a:lnTo>
                  <a:lnTo>
                    <a:pt x="124460" y="336118"/>
                  </a:lnTo>
                  <a:lnTo>
                    <a:pt x="124129" y="336118"/>
                  </a:lnTo>
                  <a:lnTo>
                    <a:pt x="123761" y="336118"/>
                  </a:lnTo>
                  <a:lnTo>
                    <a:pt x="123266" y="336118"/>
                  </a:lnTo>
                  <a:lnTo>
                    <a:pt x="123431" y="335864"/>
                  </a:lnTo>
                  <a:lnTo>
                    <a:pt x="123482" y="335737"/>
                  </a:lnTo>
                  <a:lnTo>
                    <a:pt x="123583" y="335483"/>
                  </a:lnTo>
                  <a:lnTo>
                    <a:pt x="123685" y="335229"/>
                  </a:lnTo>
                  <a:lnTo>
                    <a:pt x="123786" y="334975"/>
                  </a:lnTo>
                  <a:lnTo>
                    <a:pt x="124891" y="334975"/>
                  </a:lnTo>
                  <a:lnTo>
                    <a:pt x="125298" y="334975"/>
                  </a:lnTo>
                  <a:lnTo>
                    <a:pt x="126733" y="334975"/>
                  </a:lnTo>
                  <a:lnTo>
                    <a:pt x="127038" y="334975"/>
                  </a:lnTo>
                  <a:lnTo>
                    <a:pt x="127076" y="335368"/>
                  </a:lnTo>
                  <a:lnTo>
                    <a:pt x="126479" y="335483"/>
                  </a:lnTo>
                  <a:lnTo>
                    <a:pt x="127114" y="335864"/>
                  </a:lnTo>
                  <a:lnTo>
                    <a:pt x="127317" y="335864"/>
                  </a:lnTo>
                  <a:lnTo>
                    <a:pt x="127254" y="335483"/>
                  </a:lnTo>
                  <a:lnTo>
                    <a:pt x="127228" y="335330"/>
                  </a:lnTo>
                  <a:lnTo>
                    <a:pt x="127088" y="335356"/>
                  </a:lnTo>
                  <a:lnTo>
                    <a:pt x="127076" y="335229"/>
                  </a:lnTo>
                  <a:lnTo>
                    <a:pt x="127215" y="335229"/>
                  </a:lnTo>
                  <a:lnTo>
                    <a:pt x="127139" y="334721"/>
                  </a:lnTo>
                  <a:lnTo>
                    <a:pt x="127127" y="334594"/>
                  </a:lnTo>
                  <a:lnTo>
                    <a:pt x="127698" y="334594"/>
                  </a:lnTo>
                  <a:lnTo>
                    <a:pt x="128130" y="334594"/>
                  </a:lnTo>
                  <a:lnTo>
                    <a:pt x="128714" y="334594"/>
                  </a:lnTo>
                  <a:lnTo>
                    <a:pt x="129527" y="334594"/>
                  </a:lnTo>
                  <a:lnTo>
                    <a:pt x="130416" y="334340"/>
                  </a:lnTo>
                  <a:lnTo>
                    <a:pt x="131521" y="334022"/>
                  </a:lnTo>
                  <a:lnTo>
                    <a:pt x="131521" y="334340"/>
                  </a:lnTo>
                  <a:lnTo>
                    <a:pt x="131622" y="333997"/>
                  </a:lnTo>
                  <a:lnTo>
                    <a:pt x="132143" y="333844"/>
                  </a:lnTo>
                  <a:lnTo>
                    <a:pt x="132130" y="334327"/>
                  </a:lnTo>
                  <a:lnTo>
                    <a:pt x="132334" y="333717"/>
                  </a:lnTo>
                  <a:lnTo>
                    <a:pt x="132537" y="333717"/>
                  </a:lnTo>
                  <a:lnTo>
                    <a:pt x="132816" y="333756"/>
                  </a:lnTo>
                  <a:lnTo>
                    <a:pt x="132511" y="333197"/>
                  </a:lnTo>
                  <a:lnTo>
                    <a:pt x="133540" y="333197"/>
                  </a:lnTo>
                  <a:close/>
                </a:path>
                <a:path w="176530" h="350520">
                  <a:moveTo>
                    <a:pt x="133959" y="333578"/>
                  </a:moveTo>
                  <a:lnTo>
                    <a:pt x="133756" y="333578"/>
                  </a:lnTo>
                  <a:lnTo>
                    <a:pt x="133578" y="333286"/>
                  </a:lnTo>
                  <a:lnTo>
                    <a:pt x="133057" y="333832"/>
                  </a:lnTo>
                  <a:lnTo>
                    <a:pt x="133654" y="333832"/>
                  </a:lnTo>
                  <a:lnTo>
                    <a:pt x="133959" y="333578"/>
                  </a:lnTo>
                  <a:close/>
                </a:path>
                <a:path w="176530" h="350520">
                  <a:moveTo>
                    <a:pt x="135331" y="332943"/>
                  </a:moveTo>
                  <a:lnTo>
                    <a:pt x="134632" y="332943"/>
                  </a:lnTo>
                  <a:lnTo>
                    <a:pt x="134632" y="332689"/>
                  </a:lnTo>
                  <a:lnTo>
                    <a:pt x="133858" y="332689"/>
                  </a:lnTo>
                  <a:lnTo>
                    <a:pt x="134048" y="332867"/>
                  </a:lnTo>
                  <a:lnTo>
                    <a:pt x="133667" y="332689"/>
                  </a:lnTo>
                  <a:lnTo>
                    <a:pt x="134073" y="332943"/>
                  </a:lnTo>
                  <a:lnTo>
                    <a:pt x="133477" y="332943"/>
                  </a:lnTo>
                  <a:lnTo>
                    <a:pt x="133667" y="333197"/>
                  </a:lnTo>
                  <a:lnTo>
                    <a:pt x="134429" y="333197"/>
                  </a:lnTo>
                  <a:lnTo>
                    <a:pt x="134277" y="333019"/>
                  </a:lnTo>
                  <a:lnTo>
                    <a:pt x="134645" y="333197"/>
                  </a:lnTo>
                  <a:lnTo>
                    <a:pt x="135216" y="333197"/>
                  </a:lnTo>
                  <a:lnTo>
                    <a:pt x="135331" y="332943"/>
                  </a:lnTo>
                  <a:close/>
                </a:path>
                <a:path w="176530" h="350520">
                  <a:moveTo>
                    <a:pt x="135458" y="332943"/>
                  </a:moveTo>
                  <a:lnTo>
                    <a:pt x="135216" y="333197"/>
                  </a:lnTo>
                  <a:lnTo>
                    <a:pt x="135394" y="333197"/>
                  </a:lnTo>
                  <a:lnTo>
                    <a:pt x="135458" y="332943"/>
                  </a:lnTo>
                  <a:close/>
                </a:path>
                <a:path w="176530" h="350520">
                  <a:moveTo>
                    <a:pt x="135547" y="329133"/>
                  </a:moveTo>
                  <a:lnTo>
                    <a:pt x="135343" y="328879"/>
                  </a:lnTo>
                  <a:lnTo>
                    <a:pt x="135280" y="329133"/>
                  </a:lnTo>
                  <a:lnTo>
                    <a:pt x="135547" y="329133"/>
                  </a:lnTo>
                  <a:close/>
                </a:path>
                <a:path w="176530" h="350520">
                  <a:moveTo>
                    <a:pt x="137325" y="327736"/>
                  </a:moveTo>
                  <a:lnTo>
                    <a:pt x="136842" y="327494"/>
                  </a:lnTo>
                  <a:lnTo>
                    <a:pt x="136271" y="327050"/>
                  </a:lnTo>
                  <a:lnTo>
                    <a:pt x="136474" y="327456"/>
                  </a:lnTo>
                  <a:lnTo>
                    <a:pt x="136715" y="327863"/>
                  </a:lnTo>
                  <a:lnTo>
                    <a:pt x="136918" y="327698"/>
                  </a:lnTo>
                  <a:lnTo>
                    <a:pt x="137121" y="327698"/>
                  </a:lnTo>
                  <a:lnTo>
                    <a:pt x="137325" y="327736"/>
                  </a:lnTo>
                  <a:close/>
                </a:path>
                <a:path w="176530" h="350520">
                  <a:moveTo>
                    <a:pt x="142532" y="331419"/>
                  </a:moveTo>
                  <a:lnTo>
                    <a:pt x="142430" y="331165"/>
                  </a:lnTo>
                  <a:lnTo>
                    <a:pt x="142328" y="330911"/>
                  </a:lnTo>
                  <a:lnTo>
                    <a:pt x="141465" y="331673"/>
                  </a:lnTo>
                  <a:lnTo>
                    <a:pt x="141427" y="331800"/>
                  </a:lnTo>
                  <a:lnTo>
                    <a:pt x="142532" y="331419"/>
                  </a:lnTo>
                  <a:close/>
                </a:path>
                <a:path w="176530" h="350520">
                  <a:moveTo>
                    <a:pt x="143103" y="332308"/>
                  </a:moveTo>
                  <a:lnTo>
                    <a:pt x="141630" y="332308"/>
                  </a:lnTo>
                  <a:lnTo>
                    <a:pt x="141528" y="332054"/>
                  </a:lnTo>
                  <a:lnTo>
                    <a:pt x="141312" y="331800"/>
                  </a:lnTo>
                  <a:lnTo>
                    <a:pt x="141020" y="332054"/>
                  </a:lnTo>
                  <a:lnTo>
                    <a:pt x="140906" y="332181"/>
                  </a:lnTo>
                  <a:lnTo>
                    <a:pt x="140741" y="332308"/>
                  </a:lnTo>
                  <a:lnTo>
                    <a:pt x="140423" y="332549"/>
                  </a:lnTo>
                  <a:lnTo>
                    <a:pt x="143103" y="332308"/>
                  </a:lnTo>
                  <a:close/>
                </a:path>
                <a:path w="176530" h="350520">
                  <a:moveTo>
                    <a:pt x="144856" y="330530"/>
                  </a:moveTo>
                  <a:lnTo>
                    <a:pt x="144640" y="330403"/>
                  </a:lnTo>
                  <a:lnTo>
                    <a:pt x="144399" y="330530"/>
                  </a:lnTo>
                  <a:lnTo>
                    <a:pt x="144856" y="330530"/>
                  </a:lnTo>
                  <a:close/>
                </a:path>
                <a:path w="176530" h="350520">
                  <a:moveTo>
                    <a:pt x="151180" y="323265"/>
                  </a:moveTo>
                  <a:lnTo>
                    <a:pt x="150863" y="323189"/>
                  </a:lnTo>
                  <a:lnTo>
                    <a:pt x="150533" y="323189"/>
                  </a:lnTo>
                  <a:lnTo>
                    <a:pt x="150329" y="323557"/>
                  </a:lnTo>
                  <a:lnTo>
                    <a:pt x="150456" y="323596"/>
                  </a:lnTo>
                  <a:lnTo>
                    <a:pt x="150736" y="323469"/>
                  </a:lnTo>
                  <a:lnTo>
                    <a:pt x="150901" y="323303"/>
                  </a:lnTo>
                  <a:lnTo>
                    <a:pt x="151180" y="323265"/>
                  </a:lnTo>
                  <a:close/>
                </a:path>
                <a:path w="176530" h="350520">
                  <a:moveTo>
                    <a:pt x="151993" y="323303"/>
                  </a:moveTo>
                  <a:lnTo>
                    <a:pt x="151676" y="323227"/>
                  </a:lnTo>
                  <a:lnTo>
                    <a:pt x="151384" y="323265"/>
                  </a:lnTo>
                  <a:lnTo>
                    <a:pt x="151180" y="323303"/>
                  </a:lnTo>
                  <a:lnTo>
                    <a:pt x="151587" y="323430"/>
                  </a:lnTo>
                  <a:lnTo>
                    <a:pt x="151993" y="323672"/>
                  </a:lnTo>
                  <a:lnTo>
                    <a:pt x="151993" y="323303"/>
                  </a:lnTo>
                  <a:close/>
                </a:path>
                <a:path w="176530" h="350520">
                  <a:moveTo>
                    <a:pt x="152730" y="327482"/>
                  </a:moveTo>
                  <a:lnTo>
                    <a:pt x="152628" y="326847"/>
                  </a:lnTo>
                  <a:lnTo>
                    <a:pt x="152400" y="326847"/>
                  </a:lnTo>
                  <a:lnTo>
                    <a:pt x="152234" y="327101"/>
                  </a:lnTo>
                  <a:lnTo>
                    <a:pt x="152730" y="327482"/>
                  </a:lnTo>
                  <a:close/>
                </a:path>
                <a:path w="176530" h="350520">
                  <a:moveTo>
                    <a:pt x="153784" y="324929"/>
                  </a:moveTo>
                  <a:lnTo>
                    <a:pt x="153657" y="324815"/>
                  </a:lnTo>
                  <a:lnTo>
                    <a:pt x="153136" y="325132"/>
                  </a:lnTo>
                  <a:lnTo>
                    <a:pt x="153098" y="325297"/>
                  </a:lnTo>
                  <a:lnTo>
                    <a:pt x="153301" y="325335"/>
                  </a:lnTo>
                  <a:lnTo>
                    <a:pt x="153504" y="325221"/>
                  </a:lnTo>
                  <a:lnTo>
                    <a:pt x="153581" y="325056"/>
                  </a:lnTo>
                  <a:lnTo>
                    <a:pt x="153784" y="324929"/>
                  </a:lnTo>
                  <a:close/>
                </a:path>
                <a:path w="176530" h="350520">
                  <a:moveTo>
                    <a:pt x="154762" y="326199"/>
                  </a:moveTo>
                  <a:lnTo>
                    <a:pt x="154190" y="326237"/>
                  </a:lnTo>
                  <a:lnTo>
                    <a:pt x="154190" y="326440"/>
                  </a:lnTo>
                  <a:lnTo>
                    <a:pt x="153504" y="327012"/>
                  </a:lnTo>
                  <a:lnTo>
                    <a:pt x="154228" y="326720"/>
                  </a:lnTo>
                  <a:lnTo>
                    <a:pt x="154228" y="326517"/>
                  </a:lnTo>
                  <a:lnTo>
                    <a:pt x="154762" y="326199"/>
                  </a:lnTo>
                  <a:close/>
                </a:path>
                <a:path w="176530" h="350520">
                  <a:moveTo>
                    <a:pt x="155536" y="324180"/>
                  </a:moveTo>
                  <a:lnTo>
                    <a:pt x="155270" y="323672"/>
                  </a:lnTo>
                  <a:lnTo>
                    <a:pt x="154838" y="322783"/>
                  </a:lnTo>
                  <a:lnTo>
                    <a:pt x="152730" y="323037"/>
                  </a:lnTo>
                  <a:lnTo>
                    <a:pt x="152641" y="323164"/>
                  </a:lnTo>
                  <a:lnTo>
                    <a:pt x="151955" y="324180"/>
                  </a:lnTo>
                  <a:lnTo>
                    <a:pt x="150571" y="323799"/>
                  </a:lnTo>
                  <a:lnTo>
                    <a:pt x="149961" y="324180"/>
                  </a:lnTo>
                  <a:lnTo>
                    <a:pt x="149402" y="324307"/>
                  </a:lnTo>
                  <a:lnTo>
                    <a:pt x="149313" y="324180"/>
                  </a:lnTo>
                  <a:lnTo>
                    <a:pt x="149148" y="323926"/>
                  </a:lnTo>
                  <a:lnTo>
                    <a:pt x="148793" y="324307"/>
                  </a:lnTo>
                  <a:lnTo>
                    <a:pt x="147726" y="324053"/>
                  </a:lnTo>
                  <a:lnTo>
                    <a:pt x="147701" y="324307"/>
                  </a:lnTo>
                  <a:lnTo>
                    <a:pt x="147561" y="324307"/>
                  </a:lnTo>
                  <a:lnTo>
                    <a:pt x="147815" y="324561"/>
                  </a:lnTo>
                  <a:lnTo>
                    <a:pt x="147675" y="324561"/>
                  </a:lnTo>
                  <a:lnTo>
                    <a:pt x="147561" y="324307"/>
                  </a:lnTo>
                  <a:lnTo>
                    <a:pt x="146913" y="323672"/>
                  </a:lnTo>
                  <a:lnTo>
                    <a:pt x="145542" y="324815"/>
                  </a:lnTo>
                  <a:lnTo>
                    <a:pt x="144691" y="324815"/>
                  </a:lnTo>
                  <a:lnTo>
                    <a:pt x="144780" y="325196"/>
                  </a:lnTo>
                  <a:lnTo>
                    <a:pt x="144843" y="325450"/>
                  </a:lnTo>
                  <a:lnTo>
                    <a:pt x="144538" y="325450"/>
                  </a:lnTo>
                  <a:lnTo>
                    <a:pt x="143865" y="325831"/>
                  </a:lnTo>
                  <a:lnTo>
                    <a:pt x="143306" y="326212"/>
                  </a:lnTo>
                  <a:lnTo>
                    <a:pt x="143421" y="326593"/>
                  </a:lnTo>
                  <a:lnTo>
                    <a:pt x="143459" y="326720"/>
                  </a:lnTo>
                  <a:lnTo>
                    <a:pt x="143129" y="327101"/>
                  </a:lnTo>
                  <a:lnTo>
                    <a:pt x="142671" y="327101"/>
                  </a:lnTo>
                  <a:lnTo>
                    <a:pt x="141960" y="326847"/>
                  </a:lnTo>
                  <a:lnTo>
                    <a:pt x="141338" y="327025"/>
                  </a:lnTo>
                  <a:lnTo>
                    <a:pt x="141338" y="327736"/>
                  </a:lnTo>
                  <a:lnTo>
                    <a:pt x="141185" y="327863"/>
                  </a:lnTo>
                  <a:lnTo>
                    <a:pt x="141211" y="327736"/>
                  </a:lnTo>
                  <a:lnTo>
                    <a:pt x="141338" y="327736"/>
                  </a:lnTo>
                  <a:lnTo>
                    <a:pt x="141338" y="327025"/>
                  </a:lnTo>
                  <a:lnTo>
                    <a:pt x="141071" y="327101"/>
                  </a:lnTo>
                  <a:lnTo>
                    <a:pt x="141071" y="326847"/>
                  </a:lnTo>
                  <a:lnTo>
                    <a:pt x="141249" y="326847"/>
                  </a:lnTo>
                  <a:lnTo>
                    <a:pt x="140169" y="326339"/>
                  </a:lnTo>
                  <a:lnTo>
                    <a:pt x="140093" y="326593"/>
                  </a:lnTo>
                  <a:lnTo>
                    <a:pt x="140004" y="326847"/>
                  </a:lnTo>
                  <a:lnTo>
                    <a:pt x="139928" y="327101"/>
                  </a:lnTo>
                  <a:lnTo>
                    <a:pt x="139801" y="327482"/>
                  </a:lnTo>
                  <a:lnTo>
                    <a:pt x="139725" y="327736"/>
                  </a:lnTo>
                  <a:lnTo>
                    <a:pt x="139649" y="327990"/>
                  </a:lnTo>
                  <a:lnTo>
                    <a:pt x="139522" y="328371"/>
                  </a:lnTo>
                  <a:lnTo>
                    <a:pt x="139230" y="328244"/>
                  </a:lnTo>
                  <a:lnTo>
                    <a:pt x="138341" y="327875"/>
                  </a:lnTo>
                  <a:lnTo>
                    <a:pt x="137452" y="327990"/>
                  </a:lnTo>
                  <a:lnTo>
                    <a:pt x="137820" y="327990"/>
                  </a:lnTo>
                  <a:lnTo>
                    <a:pt x="137617" y="328079"/>
                  </a:lnTo>
                  <a:lnTo>
                    <a:pt x="137248" y="328244"/>
                  </a:lnTo>
                  <a:lnTo>
                    <a:pt x="137121" y="328371"/>
                  </a:lnTo>
                  <a:lnTo>
                    <a:pt x="136944" y="328371"/>
                  </a:lnTo>
                  <a:lnTo>
                    <a:pt x="136880" y="328244"/>
                  </a:lnTo>
                  <a:lnTo>
                    <a:pt x="136766" y="327990"/>
                  </a:lnTo>
                  <a:lnTo>
                    <a:pt x="136398" y="327990"/>
                  </a:lnTo>
                  <a:lnTo>
                    <a:pt x="136499" y="328244"/>
                  </a:lnTo>
                  <a:lnTo>
                    <a:pt x="136563" y="328371"/>
                  </a:lnTo>
                  <a:lnTo>
                    <a:pt x="136804" y="328752"/>
                  </a:lnTo>
                  <a:lnTo>
                    <a:pt x="136601" y="328879"/>
                  </a:lnTo>
                  <a:lnTo>
                    <a:pt x="136512" y="329133"/>
                  </a:lnTo>
                  <a:lnTo>
                    <a:pt x="136067" y="328371"/>
                  </a:lnTo>
                  <a:lnTo>
                    <a:pt x="135978" y="328879"/>
                  </a:lnTo>
                  <a:lnTo>
                    <a:pt x="135864" y="329514"/>
                  </a:lnTo>
                  <a:lnTo>
                    <a:pt x="135763" y="329387"/>
                  </a:lnTo>
                  <a:lnTo>
                    <a:pt x="135597" y="329196"/>
                  </a:lnTo>
                  <a:lnTo>
                    <a:pt x="134035" y="329514"/>
                  </a:lnTo>
                  <a:lnTo>
                    <a:pt x="134162" y="330276"/>
                  </a:lnTo>
                  <a:lnTo>
                    <a:pt x="133515" y="330276"/>
                  </a:lnTo>
                  <a:lnTo>
                    <a:pt x="133311" y="330530"/>
                  </a:lnTo>
                  <a:lnTo>
                    <a:pt x="133197" y="330276"/>
                  </a:lnTo>
                  <a:lnTo>
                    <a:pt x="133019" y="329895"/>
                  </a:lnTo>
                  <a:lnTo>
                    <a:pt x="132689" y="330657"/>
                  </a:lnTo>
                  <a:lnTo>
                    <a:pt x="132575" y="331800"/>
                  </a:lnTo>
                  <a:lnTo>
                    <a:pt x="133172" y="332562"/>
                  </a:lnTo>
                  <a:lnTo>
                    <a:pt x="133464" y="332562"/>
                  </a:lnTo>
                  <a:lnTo>
                    <a:pt x="134620" y="332562"/>
                  </a:lnTo>
                  <a:lnTo>
                    <a:pt x="134607" y="332054"/>
                  </a:lnTo>
                  <a:lnTo>
                    <a:pt x="134975" y="331927"/>
                  </a:lnTo>
                  <a:lnTo>
                    <a:pt x="134975" y="332308"/>
                  </a:lnTo>
                  <a:lnTo>
                    <a:pt x="135128" y="332562"/>
                  </a:lnTo>
                  <a:lnTo>
                    <a:pt x="135178" y="332689"/>
                  </a:lnTo>
                  <a:lnTo>
                    <a:pt x="135331" y="332943"/>
                  </a:lnTo>
                  <a:lnTo>
                    <a:pt x="135432" y="332689"/>
                  </a:lnTo>
                  <a:lnTo>
                    <a:pt x="135496" y="332562"/>
                  </a:lnTo>
                  <a:lnTo>
                    <a:pt x="135610" y="332308"/>
                  </a:lnTo>
                  <a:lnTo>
                    <a:pt x="135686" y="332117"/>
                  </a:lnTo>
                  <a:lnTo>
                    <a:pt x="136004" y="332689"/>
                  </a:lnTo>
                  <a:lnTo>
                    <a:pt x="135788" y="332689"/>
                  </a:lnTo>
                  <a:lnTo>
                    <a:pt x="136359" y="332943"/>
                  </a:lnTo>
                  <a:lnTo>
                    <a:pt x="136029" y="332689"/>
                  </a:lnTo>
                  <a:lnTo>
                    <a:pt x="137274" y="332689"/>
                  </a:lnTo>
                  <a:lnTo>
                    <a:pt x="137375" y="332562"/>
                  </a:lnTo>
                  <a:lnTo>
                    <a:pt x="136398" y="332308"/>
                  </a:lnTo>
                  <a:lnTo>
                    <a:pt x="137985" y="332308"/>
                  </a:lnTo>
                  <a:lnTo>
                    <a:pt x="138264" y="332308"/>
                  </a:lnTo>
                  <a:lnTo>
                    <a:pt x="138137" y="332447"/>
                  </a:lnTo>
                  <a:lnTo>
                    <a:pt x="137858" y="332371"/>
                  </a:lnTo>
                  <a:lnTo>
                    <a:pt x="138264" y="332981"/>
                  </a:lnTo>
                  <a:lnTo>
                    <a:pt x="139039" y="333019"/>
                  </a:lnTo>
                  <a:lnTo>
                    <a:pt x="138264" y="332333"/>
                  </a:lnTo>
                  <a:lnTo>
                    <a:pt x="138950" y="332447"/>
                  </a:lnTo>
                  <a:lnTo>
                    <a:pt x="138988" y="332308"/>
                  </a:lnTo>
                  <a:lnTo>
                    <a:pt x="139712" y="332308"/>
                  </a:lnTo>
                  <a:lnTo>
                    <a:pt x="140004" y="332193"/>
                  </a:lnTo>
                  <a:lnTo>
                    <a:pt x="140157" y="332054"/>
                  </a:lnTo>
                  <a:lnTo>
                    <a:pt x="138417" y="332054"/>
                  </a:lnTo>
                  <a:lnTo>
                    <a:pt x="138417" y="332308"/>
                  </a:lnTo>
                  <a:lnTo>
                    <a:pt x="138417" y="332054"/>
                  </a:lnTo>
                  <a:lnTo>
                    <a:pt x="137909" y="332054"/>
                  </a:lnTo>
                  <a:lnTo>
                    <a:pt x="137833" y="331800"/>
                  </a:lnTo>
                  <a:lnTo>
                    <a:pt x="137718" y="331419"/>
                  </a:lnTo>
                  <a:lnTo>
                    <a:pt x="137642" y="331165"/>
                  </a:lnTo>
                  <a:lnTo>
                    <a:pt x="137566" y="330911"/>
                  </a:lnTo>
                  <a:lnTo>
                    <a:pt x="137490" y="330657"/>
                  </a:lnTo>
                  <a:lnTo>
                    <a:pt x="138023" y="330530"/>
                  </a:lnTo>
                  <a:lnTo>
                    <a:pt x="138544" y="330403"/>
                  </a:lnTo>
                  <a:lnTo>
                    <a:pt x="138620" y="331800"/>
                  </a:lnTo>
                  <a:lnTo>
                    <a:pt x="139242" y="331800"/>
                  </a:lnTo>
                  <a:lnTo>
                    <a:pt x="139344" y="330911"/>
                  </a:lnTo>
                  <a:lnTo>
                    <a:pt x="139471" y="329514"/>
                  </a:lnTo>
                  <a:lnTo>
                    <a:pt x="139496" y="329133"/>
                  </a:lnTo>
                  <a:lnTo>
                    <a:pt x="139522" y="328879"/>
                  </a:lnTo>
                  <a:lnTo>
                    <a:pt x="140042" y="328371"/>
                  </a:lnTo>
                  <a:lnTo>
                    <a:pt x="140296" y="328117"/>
                  </a:lnTo>
                  <a:lnTo>
                    <a:pt x="140576" y="328371"/>
                  </a:lnTo>
                  <a:lnTo>
                    <a:pt x="141033" y="327990"/>
                  </a:lnTo>
                  <a:lnTo>
                    <a:pt x="140982" y="328879"/>
                  </a:lnTo>
                  <a:lnTo>
                    <a:pt x="140893" y="329133"/>
                  </a:lnTo>
                  <a:lnTo>
                    <a:pt x="140817" y="329387"/>
                  </a:lnTo>
                  <a:lnTo>
                    <a:pt x="140766" y="329514"/>
                  </a:lnTo>
                  <a:lnTo>
                    <a:pt x="140296" y="330911"/>
                  </a:lnTo>
                  <a:lnTo>
                    <a:pt x="139801" y="331800"/>
                  </a:lnTo>
                  <a:lnTo>
                    <a:pt x="140436" y="331800"/>
                  </a:lnTo>
                  <a:lnTo>
                    <a:pt x="140157" y="332054"/>
                  </a:lnTo>
                  <a:lnTo>
                    <a:pt x="140322" y="332054"/>
                  </a:lnTo>
                  <a:lnTo>
                    <a:pt x="140614" y="331939"/>
                  </a:lnTo>
                  <a:lnTo>
                    <a:pt x="140754" y="332054"/>
                  </a:lnTo>
                  <a:lnTo>
                    <a:pt x="141020" y="332054"/>
                  </a:lnTo>
                  <a:lnTo>
                    <a:pt x="140931" y="331800"/>
                  </a:lnTo>
                  <a:lnTo>
                    <a:pt x="140970" y="330911"/>
                  </a:lnTo>
                  <a:lnTo>
                    <a:pt x="141071" y="330657"/>
                  </a:lnTo>
                  <a:lnTo>
                    <a:pt x="141109" y="330530"/>
                  </a:lnTo>
                  <a:lnTo>
                    <a:pt x="141211" y="330276"/>
                  </a:lnTo>
                  <a:lnTo>
                    <a:pt x="141351" y="329895"/>
                  </a:lnTo>
                  <a:lnTo>
                    <a:pt x="142646" y="329895"/>
                  </a:lnTo>
                  <a:lnTo>
                    <a:pt x="142608" y="330911"/>
                  </a:lnTo>
                  <a:lnTo>
                    <a:pt x="143370" y="330403"/>
                  </a:lnTo>
                  <a:lnTo>
                    <a:pt x="143446" y="330530"/>
                  </a:lnTo>
                  <a:lnTo>
                    <a:pt x="143510" y="330657"/>
                  </a:lnTo>
                  <a:lnTo>
                    <a:pt x="143294" y="330911"/>
                  </a:lnTo>
                  <a:lnTo>
                    <a:pt x="142608" y="330911"/>
                  </a:lnTo>
                  <a:lnTo>
                    <a:pt x="143789" y="331165"/>
                  </a:lnTo>
                  <a:lnTo>
                    <a:pt x="143789" y="330276"/>
                  </a:lnTo>
                  <a:lnTo>
                    <a:pt x="143789" y="329895"/>
                  </a:lnTo>
                  <a:lnTo>
                    <a:pt x="144424" y="330276"/>
                  </a:lnTo>
                  <a:lnTo>
                    <a:pt x="144881" y="330276"/>
                  </a:lnTo>
                  <a:lnTo>
                    <a:pt x="145237" y="330657"/>
                  </a:lnTo>
                  <a:lnTo>
                    <a:pt x="145554" y="330911"/>
                  </a:lnTo>
                  <a:lnTo>
                    <a:pt x="145491" y="330657"/>
                  </a:lnTo>
                  <a:lnTo>
                    <a:pt x="145389" y="330530"/>
                  </a:lnTo>
                  <a:lnTo>
                    <a:pt x="144881" y="329895"/>
                  </a:lnTo>
                  <a:lnTo>
                    <a:pt x="144119" y="327736"/>
                  </a:lnTo>
                  <a:lnTo>
                    <a:pt x="144195" y="327101"/>
                  </a:lnTo>
                  <a:lnTo>
                    <a:pt x="145059" y="327342"/>
                  </a:lnTo>
                  <a:lnTo>
                    <a:pt x="145249" y="328269"/>
                  </a:lnTo>
                  <a:lnTo>
                    <a:pt x="145376" y="328231"/>
                  </a:lnTo>
                  <a:lnTo>
                    <a:pt x="145072" y="327355"/>
                  </a:lnTo>
                  <a:lnTo>
                    <a:pt x="145580" y="327482"/>
                  </a:lnTo>
                  <a:lnTo>
                    <a:pt x="145948" y="327736"/>
                  </a:lnTo>
                  <a:lnTo>
                    <a:pt x="146507" y="328244"/>
                  </a:lnTo>
                  <a:lnTo>
                    <a:pt x="146431" y="328371"/>
                  </a:lnTo>
                  <a:lnTo>
                    <a:pt x="145910" y="329133"/>
                  </a:lnTo>
                  <a:lnTo>
                    <a:pt x="145656" y="329133"/>
                  </a:lnTo>
                  <a:lnTo>
                    <a:pt x="146151" y="329514"/>
                  </a:lnTo>
                  <a:lnTo>
                    <a:pt x="146342" y="329514"/>
                  </a:lnTo>
                  <a:lnTo>
                    <a:pt x="146418" y="329133"/>
                  </a:lnTo>
                  <a:lnTo>
                    <a:pt x="146761" y="329133"/>
                  </a:lnTo>
                  <a:lnTo>
                    <a:pt x="146659" y="329387"/>
                  </a:lnTo>
                  <a:lnTo>
                    <a:pt x="146608" y="329514"/>
                  </a:lnTo>
                  <a:lnTo>
                    <a:pt x="146799" y="329514"/>
                  </a:lnTo>
                  <a:lnTo>
                    <a:pt x="147040" y="329387"/>
                  </a:lnTo>
                  <a:lnTo>
                    <a:pt x="147104" y="328815"/>
                  </a:lnTo>
                  <a:lnTo>
                    <a:pt x="148094" y="329133"/>
                  </a:lnTo>
                  <a:lnTo>
                    <a:pt x="147116" y="328752"/>
                  </a:lnTo>
                  <a:lnTo>
                    <a:pt x="147561" y="328498"/>
                  </a:lnTo>
                  <a:lnTo>
                    <a:pt x="147688" y="328752"/>
                  </a:lnTo>
                  <a:lnTo>
                    <a:pt x="148539" y="328371"/>
                  </a:lnTo>
                  <a:lnTo>
                    <a:pt x="148145" y="328371"/>
                  </a:lnTo>
                  <a:lnTo>
                    <a:pt x="148043" y="328244"/>
                  </a:lnTo>
                  <a:lnTo>
                    <a:pt x="147891" y="328244"/>
                  </a:lnTo>
                  <a:lnTo>
                    <a:pt x="147980" y="327990"/>
                  </a:lnTo>
                  <a:lnTo>
                    <a:pt x="148056" y="327736"/>
                  </a:lnTo>
                  <a:lnTo>
                    <a:pt x="148132" y="327482"/>
                  </a:lnTo>
                  <a:lnTo>
                    <a:pt x="148259" y="327101"/>
                  </a:lnTo>
                  <a:lnTo>
                    <a:pt x="148336" y="326847"/>
                  </a:lnTo>
                  <a:lnTo>
                    <a:pt x="150698" y="326847"/>
                  </a:lnTo>
                  <a:lnTo>
                    <a:pt x="152082" y="326847"/>
                  </a:lnTo>
                  <a:lnTo>
                    <a:pt x="152234" y="327101"/>
                  </a:lnTo>
                  <a:lnTo>
                    <a:pt x="152298" y="326847"/>
                  </a:lnTo>
                  <a:lnTo>
                    <a:pt x="152120" y="326847"/>
                  </a:lnTo>
                  <a:lnTo>
                    <a:pt x="152374" y="326732"/>
                  </a:lnTo>
                  <a:lnTo>
                    <a:pt x="152971" y="326847"/>
                  </a:lnTo>
                  <a:lnTo>
                    <a:pt x="153174" y="326847"/>
                  </a:lnTo>
                  <a:lnTo>
                    <a:pt x="153289" y="326720"/>
                  </a:lnTo>
                  <a:lnTo>
                    <a:pt x="153619" y="326593"/>
                  </a:lnTo>
                  <a:lnTo>
                    <a:pt x="153416" y="326593"/>
                  </a:lnTo>
                  <a:lnTo>
                    <a:pt x="153657" y="326339"/>
                  </a:lnTo>
                  <a:lnTo>
                    <a:pt x="153581" y="326212"/>
                  </a:lnTo>
                  <a:lnTo>
                    <a:pt x="153504" y="326085"/>
                  </a:lnTo>
                  <a:lnTo>
                    <a:pt x="153339" y="325831"/>
                  </a:lnTo>
                  <a:lnTo>
                    <a:pt x="152577" y="326593"/>
                  </a:lnTo>
                  <a:lnTo>
                    <a:pt x="152450" y="326593"/>
                  </a:lnTo>
                  <a:lnTo>
                    <a:pt x="152222" y="326593"/>
                  </a:lnTo>
                  <a:lnTo>
                    <a:pt x="152133" y="325831"/>
                  </a:lnTo>
                  <a:lnTo>
                    <a:pt x="152539" y="324815"/>
                  </a:lnTo>
                  <a:lnTo>
                    <a:pt x="152666" y="324815"/>
                  </a:lnTo>
                  <a:lnTo>
                    <a:pt x="153022" y="324561"/>
                  </a:lnTo>
                  <a:lnTo>
                    <a:pt x="153568" y="324180"/>
                  </a:lnTo>
                  <a:lnTo>
                    <a:pt x="154101" y="323811"/>
                  </a:lnTo>
                  <a:lnTo>
                    <a:pt x="154025" y="324307"/>
                  </a:lnTo>
                  <a:lnTo>
                    <a:pt x="153987" y="324561"/>
                  </a:lnTo>
                  <a:lnTo>
                    <a:pt x="155536" y="324180"/>
                  </a:lnTo>
                  <a:close/>
                </a:path>
                <a:path w="176530" h="350520">
                  <a:moveTo>
                    <a:pt x="155816" y="325539"/>
                  </a:moveTo>
                  <a:lnTo>
                    <a:pt x="155613" y="325501"/>
                  </a:lnTo>
                  <a:lnTo>
                    <a:pt x="155448" y="325259"/>
                  </a:lnTo>
                  <a:lnTo>
                    <a:pt x="155613" y="325869"/>
                  </a:lnTo>
                  <a:lnTo>
                    <a:pt x="155816" y="325539"/>
                  </a:lnTo>
                  <a:close/>
                </a:path>
                <a:path w="176530" h="350520">
                  <a:moveTo>
                    <a:pt x="155867" y="324307"/>
                  </a:moveTo>
                  <a:lnTo>
                    <a:pt x="155689" y="324180"/>
                  </a:lnTo>
                  <a:lnTo>
                    <a:pt x="155244" y="324307"/>
                  </a:lnTo>
                  <a:lnTo>
                    <a:pt x="155867" y="324307"/>
                  </a:lnTo>
                  <a:close/>
                </a:path>
                <a:path w="176530" h="350520">
                  <a:moveTo>
                    <a:pt x="158661" y="320624"/>
                  </a:moveTo>
                  <a:lnTo>
                    <a:pt x="158457" y="320751"/>
                  </a:lnTo>
                  <a:lnTo>
                    <a:pt x="158623" y="320751"/>
                  </a:lnTo>
                  <a:lnTo>
                    <a:pt x="158661" y="320624"/>
                  </a:lnTo>
                  <a:close/>
                </a:path>
                <a:path w="176530" h="350520">
                  <a:moveTo>
                    <a:pt x="160413" y="320141"/>
                  </a:moveTo>
                  <a:lnTo>
                    <a:pt x="160235" y="319951"/>
                  </a:lnTo>
                  <a:lnTo>
                    <a:pt x="159956" y="320141"/>
                  </a:lnTo>
                  <a:lnTo>
                    <a:pt x="160413" y="320141"/>
                  </a:lnTo>
                  <a:close/>
                </a:path>
                <a:path w="176530" h="350520">
                  <a:moveTo>
                    <a:pt x="161340" y="322821"/>
                  </a:moveTo>
                  <a:lnTo>
                    <a:pt x="161175" y="322783"/>
                  </a:lnTo>
                  <a:lnTo>
                    <a:pt x="160769" y="322859"/>
                  </a:lnTo>
                  <a:lnTo>
                    <a:pt x="161340" y="322821"/>
                  </a:lnTo>
                  <a:close/>
                </a:path>
                <a:path w="176530" h="350520">
                  <a:moveTo>
                    <a:pt x="161709" y="320243"/>
                  </a:moveTo>
                  <a:lnTo>
                    <a:pt x="161226" y="319862"/>
                  </a:lnTo>
                  <a:lnTo>
                    <a:pt x="161544" y="320243"/>
                  </a:lnTo>
                  <a:lnTo>
                    <a:pt x="161709" y="320243"/>
                  </a:lnTo>
                  <a:close/>
                </a:path>
                <a:path w="176530" h="350520">
                  <a:moveTo>
                    <a:pt x="161988" y="320243"/>
                  </a:moveTo>
                  <a:lnTo>
                    <a:pt x="161505" y="319862"/>
                  </a:lnTo>
                  <a:lnTo>
                    <a:pt x="161785" y="320243"/>
                  </a:lnTo>
                  <a:lnTo>
                    <a:pt x="161988" y="320243"/>
                  </a:lnTo>
                  <a:close/>
                </a:path>
                <a:path w="176530" h="350520">
                  <a:moveTo>
                    <a:pt x="162039" y="322453"/>
                  </a:moveTo>
                  <a:lnTo>
                    <a:pt x="161747" y="322008"/>
                  </a:lnTo>
                  <a:lnTo>
                    <a:pt x="161709" y="322453"/>
                  </a:lnTo>
                  <a:lnTo>
                    <a:pt x="162039" y="322453"/>
                  </a:lnTo>
                  <a:close/>
                </a:path>
                <a:path w="176530" h="350520">
                  <a:moveTo>
                    <a:pt x="162039" y="321195"/>
                  </a:moveTo>
                  <a:lnTo>
                    <a:pt x="161874" y="320624"/>
                  </a:lnTo>
                  <a:lnTo>
                    <a:pt x="161582" y="320954"/>
                  </a:lnTo>
                  <a:lnTo>
                    <a:pt x="161302" y="321233"/>
                  </a:lnTo>
                  <a:lnTo>
                    <a:pt x="161467" y="321602"/>
                  </a:lnTo>
                  <a:lnTo>
                    <a:pt x="161709" y="321360"/>
                  </a:lnTo>
                  <a:lnTo>
                    <a:pt x="162039" y="321195"/>
                  </a:lnTo>
                  <a:close/>
                </a:path>
                <a:path w="176530" h="350520">
                  <a:moveTo>
                    <a:pt x="162039" y="320497"/>
                  </a:moveTo>
                  <a:lnTo>
                    <a:pt x="161759" y="320294"/>
                  </a:lnTo>
                  <a:lnTo>
                    <a:pt x="161607" y="320319"/>
                  </a:lnTo>
                  <a:lnTo>
                    <a:pt x="161340" y="320370"/>
                  </a:lnTo>
                  <a:lnTo>
                    <a:pt x="160718" y="320497"/>
                  </a:lnTo>
                  <a:lnTo>
                    <a:pt x="159905" y="320408"/>
                  </a:lnTo>
                  <a:lnTo>
                    <a:pt x="159740" y="320243"/>
                  </a:lnTo>
                  <a:lnTo>
                    <a:pt x="159867" y="320382"/>
                  </a:lnTo>
                  <a:lnTo>
                    <a:pt x="159664" y="320370"/>
                  </a:lnTo>
                  <a:lnTo>
                    <a:pt x="159842" y="320497"/>
                  </a:lnTo>
                  <a:lnTo>
                    <a:pt x="160274" y="320751"/>
                  </a:lnTo>
                  <a:lnTo>
                    <a:pt x="160566" y="321005"/>
                  </a:lnTo>
                  <a:lnTo>
                    <a:pt x="159842" y="320497"/>
                  </a:lnTo>
                  <a:lnTo>
                    <a:pt x="159778" y="320751"/>
                  </a:lnTo>
                  <a:lnTo>
                    <a:pt x="159308" y="320751"/>
                  </a:lnTo>
                  <a:lnTo>
                    <a:pt x="158902" y="320497"/>
                  </a:lnTo>
                  <a:lnTo>
                    <a:pt x="158991" y="320751"/>
                  </a:lnTo>
                  <a:lnTo>
                    <a:pt x="158737" y="320751"/>
                  </a:lnTo>
                  <a:lnTo>
                    <a:pt x="158686" y="320890"/>
                  </a:lnTo>
                  <a:lnTo>
                    <a:pt x="158826" y="321132"/>
                  </a:lnTo>
                  <a:lnTo>
                    <a:pt x="158915" y="321640"/>
                  </a:lnTo>
                  <a:lnTo>
                    <a:pt x="157302" y="321640"/>
                  </a:lnTo>
                  <a:lnTo>
                    <a:pt x="157568" y="321437"/>
                  </a:lnTo>
                  <a:lnTo>
                    <a:pt x="157772" y="321487"/>
                  </a:lnTo>
                  <a:lnTo>
                    <a:pt x="157518" y="320878"/>
                  </a:lnTo>
                  <a:lnTo>
                    <a:pt x="157645" y="321030"/>
                  </a:lnTo>
                  <a:lnTo>
                    <a:pt x="157645" y="320471"/>
                  </a:lnTo>
                  <a:lnTo>
                    <a:pt x="157022" y="321640"/>
                  </a:lnTo>
                  <a:lnTo>
                    <a:pt x="155486" y="321640"/>
                  </a:lnTo>
                  <a:lnTo>
                    <a:pt x="155359" y="321779"/>
                  </a:lnTo>
                  <a:lnTo>
                    <a:pt x="155130" y="322021"/>
                  </a:lnTo>
                  <a:lnTo>
                    <a:pt x="154800" y="322021"/>
                  </a:lnTo>
                  <a:lnTo>
                    <a:pt x="154711" y="322275"/>
                  </a:lnTo>
                  <a:lnTo>
                    <a:pt x="154609" y="322529"/>
                  </a:lnTo>
                  <a:lnTo>
                    <a:pt x="154673" y="322275"/>
                  </a:lnTo>
                  <a:lnTo>
                    <a:pt x="154317" y="322529"/>
                  </a:lnTo>
                  <a:lnTo>
                    <a:pt x="153339" y="322529"/>
                  </a:lnTo>
                  <a:lnTo>
                    <a:pt x="154203" y="322618"/>
                  </a:lnTo>
                  <a:lnTo>
                    <a:pt x="153962" y="322783"/>
                  </a:lnTo>
                  <a:lnTo>
                    <a:pt x="154520" y="322783"/>
                  </a:lnTo>
                  <a:lnTo>
                    <a:pt x="154825" y="322783"/>
                  </a:lnTo>
                  <a:lnTo>
                    <a:pt x="154711" y="322656"/>
                  </a:lnTo>
                  <a:lnTo>
                    <a:pt x="156184" y="322783"/>
                  </a:lnTo>
                  <a:lnTo>
                    <a:pt x="156832" y="323164"/>
                  </a:lnTo>
                  <a:lnTo>
                    <a:pt x="156718" y="323418"/>
                  </a:lnTo>
                  <a:lnTo>
                    <a:pt x="156603" y="323672"/>
                  </a:lnTo>
                  <a:lnTo>
                    <a:pt x="156464" y="323672"/>
                  </a:lnTo>
                  <a:lnTo>
                    <a:pt x="156794" y="324180"/>
                  </a:lnTo>
                  <a:lnTo>
                    <a:pt x="156603" y="324307"/>
                  </a:lnTo>
                  <a:lnTo>
                    <a:pt x="156273" y="324523"/>
                  </a:lnTo>
                  <a:lnTo>
                    <a:pt x="156146" y="324497"/>
                  </a:lnTo>
                  <a:lnTo>
                    <a:pt x="155943" y="324307"/>
                  </a:lnTo>
                  <a:lnTo>
                    <a:pt x="155854" y="324446"/>
                  </a:lnTo>
                  <a:lnTo>
                    <a:pt x="155511" y="324815"/>
                  </a:lnTo>
                  <a:lnTo>
                    <a:pt x="155041" y="324815"/>
                  </a:lnTo>
                  <a:lnTo>
                    <a:pt x="155613" y="325196"/>
                  </a:lnTo>
                  <a:lnTo>
                    <a:pt x="156832" y="324561"/>
                  </a:lnTo>
                  <a:lnTo>
                    <a:pt x="157314" y="324307"/>
                  </a:lnTo>
                  <a:lnTo>
                    <a:pt x="157568" y="324180"/>
                  </a:lnTo>
                  <a:lnTo>
                    <a:pt x="158864" y="324180"/>
                  </a:lnTo>
                  <a:lnTo>
                    <a:pt x="159029" y="323926"/>
                  </a:lnTo>
                  <a:lnTo>
                    <a:pt x="159308" y="323672"/>
                  </a:lnTo>
                  <a:lnTo>
                    <a:pt x="159067" y="323545"/>
                  </a:lnTo>
                  <a:lnTo>
                    <a:pt x="158737" y="323672"/>
                  </a:lnTo>
                  <a:lnTo>
                    <a:pt x="158254" y="323418"/>
                  </a:lnTo>
                  <a:lnTo>
                    <a:pt x="159245" y="322897"/>
                  </a:lnTo>
                  <a:lnTo>
                    <a:pt x="159880" y="322948"/>
                  </a:lnTo>
                  <a:lnTo>
                    <a:pt x="159880" y="322783"/>
                  </a:lnTo>
                  <a:lnTo>
                    <a:pt x="159639" y="322821"/>
                  </a:lnTo>
                  <a:lnTo>
                    <a:pt x="159346" y="322859"/>
                  </a:lnTo>
                  <a:lnTo>
                    <a:pt x="159473" y="322783"/>
                  </a:lnTo>
                  <a:lnTo>
                    <a:pt x="158699" y="322783"/>
                  </a:lnTo>
                  <a:lnTo>
                    <a:pt x="159194" y="322275"/>
                  </a:lnTo>
                  <a:lnTo>
                    <a:pt x="159842" y="322275"/>
                  </a:lnTo>
                  <a:lnTo>
                    <a:pt x="159956" y="322021"/>
                  </a:lnTo>
                  <a:lnTo>
                    <a:pt x="159308" y="322021"/>
                  </a:lnTo>
                  <a:lnTo>
                    <a:pt x="159143" y="322275"/>
                  </a:lnTo>
                  <a:lnTo>
                    <a:pt x="158216" y="322275"/>
                  </a:lnTo>
                  <a:lnTo>
                    <a:pt x="158089" y="322275"/>
                  </a:lnTo>
                  <a:lnTo>
                    <a:pt x="157861" y="322275"/>
                  </a:lnTo>
                  <a:lnTo>
                    <a:pt x="158038" y="322199"/>
                  </a:lnTo>
                  <a:lnTo>
                    <a:pt x="158407" y="322021"/>
                  </a:lnTo>
                  <a:lnTo>
                    <a:pt x="158229" y="322021"/>
                  </a:lnTo>
                  <a:lnTo>
                    <a:pt x="157721" y="322021"/>
                  </a:lnTo>
                  <a:lnTo>
                    <a:pt x="157619" y="322211"/>
                  </a:lnTo>
                  <a:lnTo>
                    <a:pt x="157441" y="322529"/>
                  </a:lnTo>
                  <a:lnTo>
                    <a:pt x="157238" y="322160"/>
                  </a:lnTo>
                  <a:lnTo>
                    <a:pt x="157619" y="322211"/>
                  </a:lnTo>
                  <a:lnTo>
                    <a:pt x="157619" y="322021"/>
                  </a:lnTo>
                  <a:lnTo>
                    <a:pt x="157175" y="322021"/>
                  </a:lnTo>
                  <a:lnTo>
                    <a:pt x="156387" y="322021"/>
                  </a:lnTo>
                  <a:lnTo>
                    <a:pt x="155981" y="322021"/>
                  </a:lnTo>
                  <a:lnTo>
                    <a:pt x="155536" y="321894"/>
                  </a:lnTo>
                  <a:lnTo>
                    <a:pt x="156603" y="321894"/>
                  </a:lnTo>
                  <a:lnTo>
                    <a:pt x="156883" y="321894"/>
                  </a:lnTo>
                  <a:lnTo>
                    <a:pt x="158673" y="321894"/>
                  </a:lnTo>
                  <a:lnTo>
                    <a:pt x="158407" y="322021"/>
                  </a:lnTo>
                  <a:lnTo>
                    <a:pt x="159308" y="322021"/>
                  </a:lnTo>
                  <a:lnTo>
                    <a:pt x="159397" y="321894"/>
                  </a:lnTo>
                  <a:lnTo>
                    <a:pt x="160045" y="321894"/>
                  </a:lnTo>
                  <a:lnTo>
                    <a:pt x="160274" y="321894"/>
                  </a:lnTo>
                  <a:lnTo>
                    <a:pt x="160362" y="322021"/>
                  </a:lnTo>
                  <a:lnTo>
                    <a:pt x="160197" y="322021"/>
                  </a:lnTo>
                  <a:lnTo>
                    <a:pt x="160045" y="321894"/>
                  </a:lnTo>
                  <a:lnTo>
                    <a:pt x="159969" y="322021"/>
                  </a:lnTo>
                  <a:lnTo>
                    <a:pt x="159842" y="322275"/>
                  </a:lnTo>
                  <a:lnTo>
                    <a:pt x="160515" y="322275"/>
                  </a:lnTo>
                  <a:lnTo>
                    <a:pt x="160312" y="322122"/>
                  </a:lnTo>
                  <a:lnTo>
                    <a:pt x="160934" y="322275"/>
                  </a:lnTo>
                  <a:lnTo>
                    <a:pt x="160515" y="322275"/>
                  </a:lnTo>
                  <a:lnTo>
                    <a:pt x="161137" y="322783"/>
                  </a:lnTo>
                  <a:lnTo>
                    <a:pt x="161175" y="322021"/>
                  </a:lnTo>
                  <a:lnTo>
                    <a:pt x="161175" y="321894"/>
                  </a:lnTo>
                  <a:lnTo>
                    <a:pt x="160566" y="321640"/>
                  </a:lnTo>
                  <a:lnTo>
                    <a:pt x="160934" y="321132"/>
                  </a:lnTo>
                  <a:lnTo>
                    <a:pt x="160997" y="321005"/>
                  </a:lnTo>
                  <a:lnTo>
                    <a:pt x="161277" y="320497"/>
                  </a:lnTo>
                  <a:lnTo>
                    <a:pt x="161759" y="320497"/>
                  </a:lnTo>
                  <a:lnTo>
                    <a:pt x="162039" y="320497"/>
                  </a:lnTo>
                  <a:close/>
                </a:path>
                <a:path w="176530" h="350520">
                  <a:moveTo>
                    <a:pt x="162318" y="319608"/>
                  </a:moveTo>
                  <a:lnTo>
                    <a:pt x="162242" y="319201"/>
                  </a:lnTo>
                  <a:lnTo>
                    <a:pt x="162039" y="319532"/>
                  </a:lnTo>
                  <a:lnTo>
                    <a:pt x="162318" y="319608"/>
                  </a:lnTo>
                  <a:close/>
                </a:path>
                <a:path w="176530" h="350520">
                  <a:moveTo>
                    <a:pt x="162394" y="321030"/>
                  </a:moveTo>
                  <a:lnTo>
                    <a:pt x="162356" y="320827"/>
                  </a:lnTo>
                  <a:lnTo>
                    <a:pt x="162280" y="321030"/>
                  </a:lnTo>
                  <a:lnTo>
                    <a:pt x="162115" y="321157"/>
                  </a:lnTo>
                  <a:lnTo>
                    <a:pt x="162318" y="321081"/>
                  </a:lnTo>
                  <a:close/>
                </a:path>
                <a:path w="176530" h="350520">
                  <a:moveTo>
                    <a:pt x="163334" y="319201"/>
                  </a:moveTo>
                  <a:lnTo>
                    <a:pt x="163245" y="318719"/>
                  </a:lnTo>
                  <a:lnTo>
                    <a:pt x="163055" y="319493"/>
                  </a:lnTo>
                  <a:lnTo>
                    <a:pt x="163334" y="319201"/>
                  </a:lnTo>
                  <a:close/>
                </a:path>
                <a:path w="176530" h="350520">
                  <a:moveTo>
                    <a:pt x="163537" y="319366"/>
                  </a:moveTo>
                  <a:close/>
                </a:path>
                <a:path w="176530" h="350520">
                  <a:moveTo>
                    <a:pt x="164630" y="319049"/>
                  </a:moveTo>
                  <a:lnTo>
                    <a:pt x="164388" y="319049"/>
                  </a:lnTo>
                  <a:lnTo>
                    <a:pt x="164185" y="318960"/>
                  </a:lnTo>
                  <a:lnTo>
                    <a:pt x="163779" y="318757"/>
                  </a:lnTo>
                  <a:lnTo>
                    <a:pt x="163537" y="319049"/>
                  </a:lnTo>
                  <a:lnTo>
                    <a:pt x="163499" y="319201"/>
                  </a:lnTo>
                  <a:lnTo>
                    <a:pt x="163537" y="319366"/>
                  </a:lnTo>
                  <a:lnTo>
                    <a:pt x="164515" y="319087"/>
                  </a:lnTo>
                  <a:close/>
                </a:path>
                <a:path w="176530" h="350520">
                  <a:moveTo>
                    <a:pt x="165481" y="318439"/>
                  </a:moveTo>
                  <a:lnTo>
                    <a:pt x="165328" y="318350"/>
                  </a:lnTo>
                  <a:lnTo>
                    <a:pt x="165036" y="318236"/>
                  </a:lnTo>
                  <a:lnTo>
                    <a:pt x="165163" y="318389"/>
                  </a:lnTo>
                  <a:lnTo>
                    <a:pt x="165328" y="318439"/>
                  </a:lnTo>
                  <a:lnTo>
                    <a:pt x="165481" y="318439"/>
                  </a:lnTo>
                  <a:close/>
                </a:path>
                <a:path w="176530" h="350520">
                  <a:moveTo>
                    <a:pt x="165608" y="321195"/>
                  </a:moveTo>
                  <a:lnTo>
                    <a:pt x="165531" y="320992"/>
                  </a:lnTo>
                  <a:lnTo>
                    <a:pt x="165201" y="321081"/>
                  </a:lnTo>
                  <a:lnTo>
                    <a:pt x="165074" y="321322"/>
                  </a:lnTo>
                  <a:lnTo>
                    <a:pt x="165404" y="321322"/>
                  </a:lnTo>
                  <a:lnTo>
                    <a:pt x="165569" y="321284"/>
                  </a:lnTo>
                  <a:close/>
                </a:path>
                <a:path w="176530" h="350520">
                  <a:moveTo>
                    <a:pt x="166992" y="316890"/>
                  </a:moveTo>
                  <a:lnTo>
                    <a:pt x="166458" y="316890"/>
                  </a:lnTo>
                  <a:lnTo>
                    <a:pt x="166624" y="316649"/>
                  </a:lnTo>
                  <a:lnTo>
                    <a:pt x="166344" y="316814"/>
                  </a:lnTo>
                  <a:lnTo>
                    <a:pt x="166141" y="317131"/>
                  </a:lnTo>
                  <a:lnTo>
                    <a:pt x="165976" y="317461"/>
                  </a:lnTo>
                  <a:lnTo>
                    <a:pt x="166179" y="317258"/>
                  </a:lnTo>
                  <a:lnTo>
                    <a:pt x="166458" y="317169"/>
                  </a:lnTo>
                  <a:lnTo>
                    <a:pt x="166903" y="317258"/>
                  </a:lnTo>
                  <a:lnTo>
                    <a:pt x="166992" y="316890"/>
                  </a:lnTo>
                  <a:close/>
                </a:path>
                <a:path w="176530" h="350520">
                  <a:moveTo>
                    <a:pt x="167360" y="318033"/>
                  </a:moveTo>
                  <a:lnTo>
                    <a:pt x="167233" y="318109"/>
                  </a:lnTo>
                  <a:lnTo>
                    <a:pt x="167068" y="318236"/>
                  </a:lnTo>
                  <a:lnTo>
                    <a:pt x="166903" y="318274"/>
                  </a:lnTo>
                  <a:lnTo>
                    <a:pt x="166903" y="318147"/>
                  </a:lnTo>
                  <a:lnTo>
                    <a:pt x="166954" y="317868"/>
                  </a:lnTo>
                  <a:lnTo>
                    <a:pt x="166624" y="317982"/>
                  </a:lnTo>
                  <a:lnTo>
                    <a:pt x="166458" y="318236"/>
                  </a:lnTo>
                  <a:lnTo>
                    <a:pt x="166255" y="318350"/>
                  </a:lnTo>
                  <a:lnTo>
                    <a:pt x="166014" y="318477"/>
                  </a:lnTo>
                  <a:lnTo>
                    <a:pt x="166344" y="318439"/>
                  </a:lnTo>
                  <a:lnTo>
                    <a:pt x="166624" y="318389"/>
                  </a:lnTo>
                  <a:lnTo>
                    <a:pt x="166865" y="318300"/>
                  </a:lnTo>
                  <a:lnTo>
                    <a:pt x="167233" y="318350"/>
                  </a:lnTo>
                  <a:lnTo>
                    <a:pt x="167309" y="318185"/>
                  </a:lnTo>
                  <a:lnTo>
                    <a:pt x="167360" y="318033"/>
                  </a:lnTo>
                  <a:close/>
                </a:path>
                <a:path w="176530" h="350520">
                  <a:moveTo>
                    <a:pt x="167640" y="317741"/>
                  </a:moveTo>
                  <a:lnTo>
                    <a:pt x="167474" y="317779"/>
                  </a:lnTo>
                  <a:lnTo>
                    <a:pt x="167436" y="317944"/>
                  </a:lnTo>
                  <a:lnTo>
                    <a:pt x="167360" y="318071"/>
                  </a:lnTo>
                  <a:lnTo>
                    <a:pt x="167640" y="317830"/>
                  </a:lnTo>
                  <a:close/>
                </a:path>
                <a:path w="176530" h="350520">
                  <a:moveTo>
                    <a:pt x="168211" y="319366"/>
                  </a:moveTo>
                  <a:lnTo>
                    <a:pt x="168046" y="319125"/>
                  </a:lnTo>
                  <a:lnTo>
                    <a:pt x="168046" y="318960"/>
                  </a:lnTo>
                  <a:lnTo>
                    <a:pt x="167360" y="319455"/>
                  </a:lnTo>
                  <a:lnTo>
                    <a:pt x="167881" y="319659"/>
                  </a:lnTo>
                  <a:lnTo>
                    <a:pt x="167805" y="319455"/>
                  </a:lnTo>
                  <a:lnTo>
                    <a:pt x="168211" y="319366"/>
                  </a:lnTo>
                  <a:close/>
                </a:path>
                <a:path w="176530" h="350520">
                  <a:moveTo>
                    <a:pt x="168490" y="317461"/>
                  </a:moveTo>
                  <a:close/>
                </a:path>
                <a:path w="176530" h="350520">
                  <a:moveTo>
                    <a:pt x="168617" y="317423"/>
                  </a:moveTo>
                  <a:lnTo>
                    <a:pt x="168490" y="317461"/>
                  </a:lnTo>
                  <a:lnTo>
                    <a:pt x="168617" y="317423"/>
                  </a:lnTo>
                  <a:close/>
                </a:path>
                <a:path w="176530" h="350520">
                  <a:moveTo>
                    <a:pt x="168935" y="317296"/>
                  </a:moveTo>
                  <a:lnTo>
                    <a:pt x="168783" y="317017"/>
                  </a:lnTo>
                  <a:lnTo>
                    <a:pt x="168452" y="317017"/>
                  </a:lnTo>
                  <a:lnTo>
                    <a:pt x="168783" y="317334"/>
                  </a:lnTo>
                  <a:lnTo>
                    <a:pt x="168935" y="317296"/>
                  </a:lnTo>
                  <a:close/>
                </a:path>
                <a:path w="176530" h="350520">
                  <a:moveTo>
                    <a:pt x="169430" y="317703"/>
                  </a:moveTo>
                  <a:lnTo>
                    <a:pt x="169227" y="317741"/>
                  </a:lnTo>
                  <a:lnTo>
                    <a:pt x="169265" y="317944"/>
                  </a:lnTo>
                  <a:lnTo>
                    <a:pt x="169430" y="317703"/>
                  </a:lnTo>
                  <a:close/>
                </a:path>
                <a:path w="176530" h="350520">
                  <a:moveTo>
                    <a:pt x="169951" y="317665"/>
                  </a:moveTo>
                  <a:lnTo>
                    <a:pt x="169913" y="317538"/>
                  </a:lnTo>
                  <a:lnTo>
                    <a:pt x="169748" y="317423"/>
                  </a:lnTo>
                  <a:lnTo>
                    <a:pt x="169837" y="317258"/>
                  </a:lnTo>
                  <a:lnTo>
                    <a:pt x="169430" y="317741"/>
                  </a:lnTo>
                  <a:lnTo>
                    <a:pt x="169951" y="317665"/>
                  </a:lnTo>
                  <a:close/>
                </a:path>
                <a:path w="176530" h="350520">
                  <a:moveTo>
                    <a:pt x="170243" y="316814"/>
                  </a:moveTo>
                  <a:lnTo>
                    <a:pt x="170154" y="316687"/>
                  </a:lnTo>
                  <a:lnTo>
                    <a:pt x="169799" y="317093"/>
                  </a:lnTo>
                  <a:lnTo>
                    <a:pt x="170205" y="316966"/>
                  </a:lnTo>
                  <a:lnTo>
                    <a:pt x="170243" y="316814"/>
                  </a:lnTo>
                  <a:close/>
                </a:path>
                <a:path w="176530" h="350520">
                  <a:moveTo>
                    <a:pt x="172999" y="316204"/>
                  </a:moveTo>
                  <a:lnTo>
                    <a:pt x="172313" y="317055"/>
                  </a:lnTo>
                  <a:lnTo>
                    <a:pt x="172440" y="316966"/>
                  </a:lnTo>
                  <a:lnTo>
                    <a:pt x="172999" y="316204"/>
                  </a:lnTo>
                  <a:close/>
                </a:path>
                <a:path w="176530" h="350520">
                  <a:moveTo>
                    <a:pt x="174104" y="315671"/>
                  </a:moveTo>
                  <a:lnTo>
                    <a:pt x="173812" y="315264"/>
                  </a:lnTo>
                  <a:lnTo>
                    <a:pt x="173088" y="315633"/>
                  </a:lnTo>
                  <a:lnTo>
                    <a:pt x="173367" y="315709"/>
                  </a:lnTo>
                  <a:lnTo>
                    <a:pt x="173697" y="315709"/>
                  </a:lnTo>
                  <a:lnTo>
                    <a:pt x="173367" y="316077"/>
                  </a:lnTo>
                  <a:lnTo>
                    <a:pt x="174104" y="315671"/>
                  </a:lnTo>
                  <a:close/>
                </a:path>
                <a:path w="176530" h="350520">
                  <a:moveTo>
                    <a:pt x="176288" y="316357"/>
                  </a:moveTo>
                  <a:lnTo>
                    <a:pt x="175641" y="316407"/>
                  </a:lnTo>
                  <a:lnTo>
                    <a:pt x="175768" y="316611"/>
                  </a:lnTo>
                  <a:lnTo>
                    <a:pt x="176136" y="316687"/>
                  </a:lnTo>
                  <a:lnTo>
                    <a:pt x="176288" y="316357"/>
                  </a:lnTo>
                  <a:close/>
                </a:path>
              </a:pathLst>
            </a:custGeom>
            <a:solidFill>
              <a:srgbClr val="3F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95602" y="7503477"/>
              <a:ext cx="271145" cy="191770"/>
            </a:xfrm>
            <a:custGeom>
              <a:avLst/>
              <a:gdLst/>
              <a:ahLst/>
              <a:cxnLst/>
              <a:rect l="l" t="t" r="r" b="b"/>
              <a:pathLst>
                <a:path w="271144" h="191770">
                  <a:moveTo>
                    <a:pt x="812" y="0"/>
                  </a:moveTo>
                  <a:lnTo>
                    <a:pt x="0" y="203"/>
                  </a:lnTo>
                  <a:lnTo>
                    <a:pt x="609" y="444"/>
                  </a:lnTo>
                  <a:lnTo>
                    <a:pt x="698" y="685"/>
                  </a:lnTo>
                  <a:lnTo>
                    <a:pt x="812" y="0"/>
                  </a:lnTo>
                  <a:close/>
                </a:path>
                <a:path w="271144" h="191770">
                  <a:moveTo>
                    <a:pt x="2768" y="977"/>
                  </a:moveTo>
                  <a:lnTo>
                    <a:pt x="1955" y="279"/>
                  </a:lnTo>
                  <a:lnTo>
                    <a:pt x="2362" y="889"/>
                  </a:lnTo>
                  <a:lnTo>
                    <a:pt x="2768" y="977"/>
                  </a:lnTo>
                  <a:close/>
                </a:path>
                <a:path w="271144" h="191770">
                  <a:moveTo>
                    <a:pt x="6515" y="7404"/>
                  </a:moveTo>
                  <a:close/>
                </a:path>
                <a:path w="271144" h="191770">
                  <a:moveTo>
                    <a:pt x="6591" y="3581"/>
                  </a:moveTo>
                  <a:lnTo>
                    <a:pt x="6223" y="3327"/>
                  </a:lnTo>
                  <a:lnTo>
                    <a:pt x="6045" y="3289"/>
                  </a:lnTo>
                  <a:lnTo>
                    <a:pt x="6591" y="3581"/>
                  </a:lnTo>
                  <a:close/>
                </a:path>
                <a:path w="271144" h="191770">
                  <a:moveTo>
                    <a:pt x="12534" y="7378"/>
                  </a:moveTo>
                  <a:lnTo>
                    <a:pt x="8051" y="3695"/>
                  </a:lnTo>
                  <a:lnTo>
                    <a:pt x="7556" y="3695"/>
                  </a:lnTo>
                  <a:lnTo>
                    <a:pt x="7277" y="3568"/>
                  </a:lnTo>
                  <a:lnTo>
                    <a:pt x="6705" y="3695"/>
                  </a:lnTo>
                  <a:lnTo>
                    <a:pt x="6362" y="3695"/>
                  </a:lnTo>
                  <a:lnTo>
                    <a:pt x="4876" y="2425"/>
                  </a:lnTo>
                  <a:lnTo>
                    <a:pt x="4432" y="2044"/>
                  </a:lnTo>
                  <a:lnTo>
                    <a:pt x="3657" y="2425"/>
                  </a:lnTo>
                  <a:lnTo>
                    <a:pt x="1752" y="774"/>
                  </a:lnTo>
                  <a:lnTo>
                    <a:pt x="1181" y="1155"/>
                  </a:lnTo>
                  <a:lnTo>
                    <a:pt x="2032" y="1409"/>
                  </a:lnTo>
                  <a:lnTo>
                    <a:pt x="330" y="1663"/>
                  </a:lnTo>
                  <a:lnTo>
                    <a:pt x="2273" y="3695"/>
                  </a:lnTo>
                  <a:lnTo>
                    <a:pt x="2489" y="3695"/>
                  </a:lnTo>
                  <a:lnTo>
                    <a:pt x="1879" y="4584"/>
                  </a:lnTo>
                  <a:lnTo>
                    <a:pt x="3378" y="4584"/>
                  </a:lnTo>
                  <a:lnTo>
                    <a:pt x="4381" y="7378"/>
                  </a:lnTo>
                  <a:lnTo>
                    <a:pt x="6464" y="7378"/>
                  </a:lnTo>
                  <a:lnTo>
                    <a:pt x="6997" y="7378"/>
                  </a:lnTo>
                  <a:lnTo>
                    <a:pt x="12534" y="7378"/>
                  </a:lnTo>
                  <a:close/>
                </a:path>
                <a:path w="271144" h="191770">
                  <a:moveTo>
                    <a:pt x="24384" y="15379"/>
                  </a:moveTo>
                  <a:lnTo>
                    <a:pt x="22936" y="14236"/>
                  </a:lnTo>
                  <a:lnTo>
                    <a:pt x="23126" y="14871"/>
                  </a:lnTo>
                  <a:lnTo>
                    <a:pt x="24384" y="15379"/>
                  </a:lnTo>
                  <a:close/>
                </a:path>
                <a:path w="271144" h="191770">
                  <a:moveTo>
                    <a:pt x="28524" y="16903"/>
                  </a:moveTo>
                  <a:lnTo>
                    <a:pt x="27978" y="16522"/>
                  </a:lnTo>
                  <a:lnTo>
                    <a:pt x="27838" y="16522"/>
                  </a:lnTo>
                  <a:lnTo>
                    <a:pt x="28524" y="16903"/>
                  </a:lnTo>
                  <a:close/>
                </a:path>
                <a:path w="271144" h="191770">
                  <a:moveTo>
                    <a:pt x="43002" y="16522"/>
                  </a:moveTo>
                  <a:lnTo>
                    <a:pt x="42570" y="16141"/>
                  </a:lnTo>
                  <a:lnTo>
                    <a:pt x="42837" y="16522"/>
                  </a:lnTo>
                  <a:lnTo>
                    <a:pt x="43002" y="16522"/>
                  </a:lnTo>
                  <a:close/>
                </a:path>
                <a:path w="271144" h="191770">
                  <a:moveTo>
                    <a:pt x="48310" y="21729"/>
                  </a:moveTo>
                  <a:lnTo>
                    <a:pt x="46177" y="21348"/>
                  </a:lnTo>
                  <a:lnTo>
                    <a:pt x="43992" y="21348"/>
                  </a:lnTo>
                  <a:lnTo>
                    <a:pt x="48310" y="21729"/>
                  </a:lnTo>
                  <a:close/>
                </a:path>
                <a:path w="271144" h="191770">
                  <a:moveTo>
                    <a:pt x="65938" y="26111"/>
                  </a:moveTo>
                  <a:lnTo>
                    <a:pt x="65595" y="25920"/>
                  </a:lnTo>
                  <a:lnTo>
                    <a:pt x="65151" y="25666"/>
                  </a:lnTo>
                  <a:lnTo>
                    <a:pt x="64858" y="25717"/>
                  </a:lnTo>
                  <a:lnTo>
                    <a:pt x="64363" y="25806"/>
                  </a:lnTo>
                  <a:lnTo>
                    <a:pt x="63627" y="25920"/>
                  </a:lnTo>
                  <a:lnTo>
                    <a:pt x="64465" y="25920"/>
                  </a:lnTo>
                  <a:lnTo>
                    <a:pt x="64770" y="25920"/>
                  </a:lnTo>
                  <a:lnTo>
                    <a:pt x="64554" y="26365"/>
                  </a:lnTo>
                  <a:lnTo>
                    <a:pt x="65938" y="26111"/>
                  </a:lnTo>
                  <a:close/>
                </a:path>
                <a:path w="271144" h="191770">
                  <a:moveTo>
                    <a:pt x="66141" y="26225"/>
                  </a:moveTo>
                  <a:lnTo>
                    <a:pt x="65824" y="26428"/>
                  </a:lnTo>
                  <a:lnTo>
                    <a:pt x="66141" y="26225"/>
                  </a:lnTo>
                  <a:close/>
                </a:path>
                <a:path w="271144" h="191770">
                  <a:moveTo>
                    <a:pt x="73507" y="28714"/>
                  </a:moveTo>
                  <a:lnTo>
                    <a:pt x="71882" y="28409"/>
                  </a:lnTo>
                  <a:lnTo>
                    <a:pt x="72161" y="28714"/>
                  </a:lnTo>
                  <a:lnTo>
                    <a:pt x="73507" y="28714"/>
                  </a:lnTo>
                  <a:close/>
                </a:path>
                <a:path w="271144" h="191770">
                  <a:moveTo>
                    <a:pt x="89128" y="31127"/>
                  </a:moveTo>
                  <a:lnTo>
                    <a:pt x="88976" y="31000"/>
                  </a:lnTo>
                  <a:lnTo>
                    <a:pt x="88861" y="31127"/>
                  </a:lnTo>
                  <a:lnTo>
                    <a:pt x="89128" y="31127"/>
                  </a:lnTo>
                  <a:close/>
                </a:path>
                <a:path w="271144" h="191770">
                  <a:moveTo>
                    <a:pt x="90170" y="26682"/>
                  </a:moveTo>
                  <a:lnTo>
                    <a:pt x="88607" y="26631"/>
                  </a:lnTo>
                  <a:lnTo>
                    <a:pt x="90170" y="26682"/>
                  </a:lnTo>
                  <a:close/>
                </a:path>
                <a:path w="271144" h="191770">
                  <a:moveTo>
                    <a:pt x="102768" y="34048"/>
                  </a:moveTo>
                  <a:lnTo>
                    <a:pt x="101739" y="33667"/>
                  </a:lnTo>
                  <a:lnTo>
                    <a:pt x="99669" y="34048"/>
                  </a:lnTo>
                  <a:lnTo>
                    <a:pt x="100926" y="34048"/>
                  </a:lnTo>
                  <a:lnTo>
                    <a:pt x="101904" y="34213"/>
                  </a:lnTo>
                  <a:lnTo>
                    <a:pt x="101663" y="34048"/>
                  </a:lnTo>
                  <a:lnTo>
                    <a:pt x="102768" y="34048"/>
                  </a:lnTo>
                  <a:close/>
                </a:path>
                <a:path w="271144" h="191770">
                  <a:moveTo>
                    <a:pt x="106667" y="35064"/>
                  </a:moveTo>
                  <a:lnTo>
                    <a:pt x="105524" y="34556"/>
                  </a:lnTo>
                  <a:lnTo>
                    <a:pt x="102755" y="35064"/>
                  </a:lnTo>
                  <a:lnTo>
                    <a:pt x="106667" y="35064"/>
                  </a:lnTo>
                  <a:close/>
                </a:path>
                <a:path w="271144" h="191770">
                  <a:moveTo>
                    <a:pt x="122059" y="36322"/>
                  </a:moveTo>
                  <a:lnTo>
                    <a:pt x="121653" y="35712"/>
                  </a:lnTo>
                  <a:lnTo>
                    <a:pt x="121818" y="36322"/>
                  </a:lnTo>
                  <a:lnTo>
                    <a:pt x="122059" y="36322"/>
                  </a:lnTo>
                  <a:close/>
                </a:path>
                <a:path w="271144" h="191770">
                  <a:moveTo>
                    <a:pt x="127215" y="35953"/>
                  </a:moveTo>
                  <a:lnTo>
                    <a:pt x="127063" y="36042"/>
                  </a:lnTo>
                  <a:lnTo>
                    <a:pt x="127215" y="35953"/>
                  </a:lnTo>
                  <a:close/>
                </a:path>
                <a:path w="271144" h="191770">
                  <a:moveTo>
                    <a:pt x="134747" y="30873"/>
                  </a:moveTo>
                  <a:lnTo>
                    <a:pt x="134226" y="30873"/>
                  </a:lnTo>
                  <a:lnTo>
                    <a:pt x="134404" y="31000"/>
                  </a:lnTo>
                  <a:lnTo>
                    <a:pt x="134747" y="30873"/>
                  </a:lnTo>
                  <a:close/>
                </a:path>
                <a:path w="271144" h="191770">
                  <a:moveTo>
                    <a:pt x="135864" y="31127"/>
                  </a:moveTo>
                  <a:lnTo>
                    <a:pt x="135470" y="31000"/>
                  </a:lnTo>
                  <a:lnTo>
                    <a:pt x="135648" y="31127"/>
                  </a:lnTo>
                  <a:lnTo>
                    <a:pt x="135864" y="31127"/>
                  </a:lnTo>
                  <a:close/>
                </a:path>
                <a:path w="271144" h="191770">
                  <a:moveTo>
                    <a:pt x="161556" y="98209"/>
                  </a:moveTo>
                  <a:lnTo>
                    <a:pt x="161112" y="97917"/>
                  </a:lnTo>
                  <a:lnTo>
                    <a:pt x="161150" y="98412"/>
                  </a:lnTo>
                  <a:lnTo>
                    <a:pt x="161353" y="98209"/>
                  </a:lnTo>
                  <a:lnTo>
                    <a:pt x="161556" y="98209"/>
                  </a:lnTo>
                  <a:close/>
                </a:path>
                <a:path w="271144" h="191770">
                  <a:moveTo>
                    <a:pt x="164846" y="184188"/>
                  </a:moveTo>
                  <a:lnTo>
                    <a:pt x="164604" y="184188"/>
                  </a:lnTo>
                  <a:lnTo>
                    <a:pt x="164363" y="184505"/>
                  </a:lnTo>
                  <a:lnTo>
                    <a:pt x="164477" y="184670"/>
                  </a:lnTo>
                  <a:lnTo>
                    <a:pt x="164846" y="184188"/>
                  </a:lnTo>
                  <a:close/>
                </a:path>
                <a:path w="271144" h="191770">
                  <a:moveTo>
                    <a:pt x="165125" y="124942"/>
                  </a:moveTo>
                  <a:lnTo>
                    <a:pt x="165049" y="124815"/>
                  </a:lnTo>
                  <a:lnTo>
                    <a:pt x="164922" y="124701"/>
                  </a:lnTo>
                  <a:lnTo>
                    <a:pt x="164846" y="124574"/>
                  </a:lnTo>
                  <a:lnTo>
                    <a:pt x="164719" y="124701"/>
                  </a:lnTo>
                  <a:lnTo>
                    <a:pt x="164884" y="124777"/>
                  </a:lnTo>
                  <a:lnTo>
                    <a:pt x="165125" y="124942"/>
                  </a:lnTo>
                  <a:close/>
                </a:path>
                <a:path w="271144" h="191770">
                  <a:moveTo>
                    <a:pt x="165379" y="187718"/>
                  </a:moveTo>
                  <a:lnTo>
                    <a:pt x="164973" y="187185"/>
                  </a:lnTo>
                  <a:lnTo>
                    <a:pt x="165214" y="187642"/>
                  </a:lnTo>
                  <a:lnTo>
                    <a:pt x="165379" y="187718"/>
                  </a:lnTo>
                  <a:close/>
                </a:path>
                <a:path w="271144" h="191770">
                  <a:moveTo>
                    <a:pt x="165455" y="175933"/>
                  </a:moveTo>
                  <a:lnTo>
                    <a:pt x="165290" y="175082"/>
                  </a:lnTo>
                  <a:lnTo>
                    <a:pt x="164846" y="175488"/>
                  </a:lnTo>
                  <a:lnTo>
                    <a:pt x="165087" y="175488"/>
                  </a:lnTo>
                  <a:lnTo>
                    <a:pt x="164973" y="175971"/>
                  </a:lnTo>
                  <a:lnTo>
                    <a:pt x="165252" y="175856"/>
                  </a:lnTo>
                  <a:lnTo>
                    <a:pt x="165455" y="175933"/>
                  </a:lnTo>
                  <a:close/>
                </a:path>
                <a:path w="271144" h="191770">
                  <a:moveTo>
                    <a:pt x="165874" y="170903"/>
                  </a:moveTo>
                  <a:lnTo>
                    <a:pt x="164998" y="170903"/>
                  </a:lnTo>
                  <a:lnTo>
                    <a:pt x="164947" y="170497"/>
                  </a:lnTo>
                  <a:lnTo>
                    <a:pt x="164846" y="169799"/>
                  </a:lnTo>
                  <a:lnTo>
                    <a:pt x="164020" y="169799"/>
                  </a:lnTo>
                  <a:lnTo>
                    <a:pt x="164299" y="170497"/>
                  </a:lnTo>
                  <a:lnTo>
                    <a:pt x="164566" y="170903"/>
                  </a:lnTo>
                  <a:lnTo>
                    <a:pt x="164973" y="170903"/>
                  </a:lnTo>
                  <a:lnTo>
                    <a:pt x="165125" y="171424"/>
                  </a:lnTo>
                  <a:lnTo>
                    <a:pt x="165696" y="171424"/>
                  </a:lnTo>
                  <a:lnTo>
                    <a:pt x="165874" y="170903"/>
                  </a:lnTo>
                  <a:close/>
                </a:path>
                <a:path w="271144" h="191770">
                  <a:moveTo>
                    <a:pt x="165989" y="179628"/>
                  </a:moveTo>
                  <a:lnTo>
                    <a:pt x="165785" y="179311"/>
                  </a:lnTo>
                  <a:lnTo>
                    <a:pt x="165531" y="178701"/>
                  </a:lnTo>
                  <a:lnTo>
                    <a:pt x="165125" y="179273"/>
                  </a:lnTo>
                  <a:lnTo>
                    <a:pt x="165417" y="179476"/>
                  </a:lnTo>
                  <a:lnTo>
                    <a:pt x="165658" y="179146"/>
                  </a:lnTo>
                  <a:lnTo>
                    <a:pt x="165989" y="179628"/>
                  </a:lnTo>
                  <a:close/>
                </a:path>
                <a:path w="271144" h="191770">
                  <a:moveTo>
                    <a:pt x="166014" y="33286"/>
                  </a:moveTo>
                  <a:lnTo>
                    <a:pt x="165684" y="33032"/>
                  </a:lnTo>
                  <a:lnTo>
                    <a:pt x="164477" y="33032"/>
                  </a:lnTo>
                  <a:lnTo>
                    <a:pt x="164020" y="33286"/>
                  </a:lnTo>
                  <a:lnTo>
                    <a:pt x="166014" y="33286"/>
                  </a:lnTo>
                  <a:close/>
                </a:path>
                <a:path w="271144" h="191770">
                  <a:moveTo>
                    <a:pt x="166065" y="181749"/>
                  </a:moveTo>
                  <a:lnTo>
                    <a:pt x="165531" y="180771"/>
                  </a:lnTo>
                  <a:lnTo>
                    <a:pt x="165531" y="180898"/>
                  </a:lnTo>
                  <a:lnTo>
                    <a:pt x="166065" y="181749"/>
                  </a:lnTo>
                  <a:close/>
                </a:path>
                <a:path w="271144" h="191770">
                  <a:moveTo>
                    <a:pt x="166103" y="177558"/>
                  </a:moveTo>
                  <a:lnTo>
                    <a:pt x="165900" y="177482"/>
                  </a:lnTo>
                  <a:lnTo>
                    <a:pt x="166027" y="177761"/>
                  </a:lnTo>
                  <a:lnTo>
                    <a:pt x="166103" y="177558"/>
                  </a:lnTo>
                  <a:close/>
                </a:path>
                <a:path w="271144" h="191770">
                  <a:moveTo>
                    <a:pt x="166230" y="178206"/>
                  </a:moveTo>
                  <a:lnTo>
                    <a:pt x="166027" y="177761"/>
                  </a:lnTo>
                  <a:lnTo>
                    <a:pt x="165900" y="178295"/>
                  </a:lnTo>
                  <a:lnTo>
                    <a:pt x="166027" y="178295"/>
                  </a:lnTo>
                  <a:lnTo>
                    <a:pt x="166230" y="178206"/>
                  </a:lnTo>
                  <a:close/>
                </a:path>
                <a:path w="271144" h="191770">
                  <a:moveTo>
                    <a:pt x="166395" y="190969"/>
                  </a:moveTo>
                  <a:lnTo>
                    <a:pt x="165989" y="191135"/>
                  </a:lnTo>
                  <a:lnTo>
                    <a:pt x="165938" y="191338"/>
                  </a:lnTo>
                  <a:lnTo>
                    <a:pt x="166344" y="191300"/>
                  </a:lnTo>
                  <a:lnTo>
                    <a:pt x="166395" y="190969"/>
                  </a:lnTo>
                  <a:close/>
                </a:path>
                <a:path w="271144" h="191770">
                  <a:moveTo>
                    <a:pt x="166547" y="181178"/>
                  </a:moveTo>
                  <a:lnTo>
                    <a:pt x="166344" y="181013"/>
                  </a:lnTo>
                  <a:lnTo>
                    <a:pt x="166433" y="181254"/>
                  </a:lnTo>
                  <a:close/>
                </a:path>
                <a:path w="271144" h="191770">
                  <a:moveTo>
                    <a:pt x="166547" y="175691"/>
                  </a:moveTo>
                  <a:lnTo>
                    <a:pt x="166509" y="175526"/>
                  </a:lnTo>
                  <a:lnTo>
                    <a:pt x="166509" y="175158"/>
                  </a:lnTo>
                  <a:lnTo>
                    <a:pt x="166306" y="175412"/>
                  </a:lnTo>
                  <a:lnTo>
                    <a:pt x="166433" y="175526"/>
                  </a:lnTo>
                  <a:lnTo>
                    <a:pt x="166547" y="175691"/>
                  </a:lnTo>
                  <a:close/>
                </a:path>
                <a:path w="271144" h="191770">
                  <a:moveTo>
                    <a:pt x="166598" y="182930"/>
                  </a:moveTo>
                  <a:lnTo>
                    <a:pt x="166547" y="182029"/>
                  </a:lnTo>
                  <a:lnTo>
                    <a:pt x="166344" y="182270"/>
                  </a:lnTo>
                  <a:lnTo>
                    <a:pt x="166268" y="182600"/>
                  </a:lnTo>
                  <a:lnTo>
                    <a:pt x="166027" y="182156"/>
                  </a:lnTo>
                  <a:lnTo>
                    <a:pt x="166103" y="183007"/>
                  </a:lnTo>
                  <a:lnTo>
                    <a:pt x="166598" y="182930"/>
                  </a:lnTo>
                  <a:close/>
                </a:path>
                <a:path w="271144" h="191770">
                  <a:moveTo>
                    <a:pt x="166636" y="177076"/>
                  </a:moveTo>
                  <a:lnTo>
                    <a:pt x="166598" y="177279"/>
                  </a:lnTo>
                  <a:lnTo>
                    <a:pt x="166636" y="177114"/>
                  </a:lnTo>
                  <a:close/>
                </a:path>
                <a:path w="271144" h="191770">
                  <a:moveTo>
                    <a:pt x="166674" y="181787"/>
                  </a:moveTo>
                  <a:lnTo>
                    <a:pt x="166471" y="181254"/>
                  </a:lnTo>
                  <a:lnTo>
                    <a:pt x="166344" y="181305"/>
                  </a:lnTo>
                  <a:lnTo>
                    <a:pt x="166103" y="181305"/>
                  </a:lnTo>
                  <a:lnTo>
                    <a:pt x="166547" y="181508"/>
                  </a:lnTo>
                  <a:lnTo>
                    <a:pt x="166344" y="181457"/>
                  </a:lnTo>
                  <a:lnTo>
                    <a:pt x="166547" y="181546"/>
                  </a:lnTo>
                  <a:lnTo>
                    <a:pt x="166674" y="181787"/>
                  </a:lnTo>
                  <a:close/>
                </a:path>
                <a:path w="271144" h="191770">
                  <a:moveTo>
                    <a:pt x="166674" y="172529"/>
                  </a:moveTo>
                  <a:lnTo>
                    <a:pt x="166636" y="172681"/>
                  </a:lnTo>
                  <a:lnTo>
                    <a:pt x="166674" y="172529"/>
                  </a:lnTo>
                  <a:close/>
                </a:path>
                <a:path w="271144" h="191770">
                  <a:moveTo>
                    <a:pt x="166712" y="178866"/>
                  </a:moveTo>
                  <a:lnTo>
                    <a:pt x="166471" y="178333"/>
                  </a:lnTo>
                  <a:lnTo>
                    <a:pt x="166433" y="178777"/>
                  </a:lnTo>
                  <a:lnTo>
                    <a:pt x="166712" y="178866"/>
                  </a:lnTo>
                  <a:close/>
                </a:path>
                <a:path w="271144" h="191770">
                  <a:moveTo>
                    <a:pt x="166801" y="175971"/>
                  </a:moveTo>
                  <a:lnTo>
                    <a:pt x="166636" y="175768"/>
                  </a:lnTo>
                  <a:lnTo>
                    <a:pt x="166636" y="175933"/>
                  </a:lnTo>
                  <a:lnTo>
                    <a:pt x="166801" y="175971"/>
                  </a:lnTo>
                  <a:close/>
                </a:path>
                <a:path w="271144" h="191770">
                  <a:moveTo>
                    <a:pt x="166878" y="175323"/>
                  </a:moveTo>
                  <a:lnTo>
                    <a:pt x="166839" y="175006"/>
                  </a:lnTo>
                  <a:lnTo>
                    <a:pt x="166674" y="174752"/>
                  </a:lnTo>
                  <a:lnTo>
                    <a:pt x="166636" y="174510"/>
                  </a:lnTo>
                  <a:lnTo>
                    <a:pt x="166636" y="174231"/>
                  </a:lnTo>
                  <a:lnTo>
                    <a:pt x="166547" y="174510"/>
                  </a:lnTo>
                  <a:lnTo>
                    <a:pt x="166471" y="174840"/>
                  </a:lnTo>
                  <a:lnTo>
                    <a:pt x="166471" y="175120"/>
                  </a:lnTo>
                  <a:lnTo>
                    <a:pt x="166636" y="175158"/>
                  </a:lnTo>
                  <a:lnTo>
                    <a:pt x="166878" y="175323"/>
                  </a:lnTo>
                  <a:close/>
                </a:path>
                <a:path w="271144" h="191770">
                  <a:moveTo>
                    <a:pt x="167005" y="182727"/>
                  </a:moveTo>
                  <a:lnTo>
                    <a:pt x="166814" y="182803"/>
                  </a:lnTo>
                  <a:lnTo>
                    <a:pt x="166878" y="183134"/>
                  </a:lnTo>
                  <a:lnTo>
                    <a:pt x="167005" y="182727"/>
                  </a:lnTo>
                  <a:close/>
                </a:path>
                <a:path w="271144" h="191770">
                  <a:moveTo>
                    <a:pt x="167043" y="177114"/>
                  </a:moveTo>
                  <a:lnTo>
                    <a:pt x="166598" y="177279"/>
                  </a:lnTo>
                  <a:lnTo>
                    <a:pt x="166598" y="177482"/>
                  </a:lnTo>
                  <a:lnTo>
                    <a:pt x="166954" y="177393"/>
                  </a:lnTo>
                  <a:lnTo>
                    <a:pt x="167043" y="177114"/>
                  </a:lnTo>
                  <a:close/>
                </a:path>
                <a:path w="271144" h="191770">
                  <a:moveTo>
                    <a:pt x="167208" y="182841"/>
                  </a:moveTo>
                  <a:lnTo>
                    <a:pt x="166954" y="183045"/>
                  </a:lnTo>
                  <a:lnTo>
                    <a:pt x="166954" y="183413"/>
                  </a:lnTo>
                  <a:lnTo>
                    <a:pt x="167208" y="182841"/>
                  </a:lnTo>
                  <a:close/>
                </a:path>
                <a:path w="271144" h="191770">
                  <a:moveTo>
                    <a:pt x="167208" y="171958"/>
                  </a:moveTo>
                  <a:lnTo>
                    <a:pt x="167005" y="171589"/>
                  </a:lnTo>
                  <a:lnTo>
                    <a:pt x="166878" y="171513"/>
                  </a:lnTo>
                  <a:lnTo>
                    <a:pt x="166751" y="171462"/>
                  </a:lnTo>
                  <a:lnTo>
                    <a:pt x="166674" y="172529"/>
                  </a:lnTo>
                  <a:lnTo>
                    <a:pt x="167208" y="171958"/>
                  </a:lnTo>
                  <a:close/>
                </a:path>
                <a:path w="271144" h="191770">
                  <a:moveTo>
                    <a:pt x="167246" y="173380"/>
                  </a:moveTo>
                  <a:lnTo>
                    <a:pt x="167119" y="173329"/>
                  </a:lnTo>
                  <a:lnTo>
                    <a:pt x="166878" y="173697"/>
                  </a:lnTo>
                  <a:lnTo>
                    <a:pt x="167005" y="173583"/>
                  </a:lnTo>
                  <a:lnTo>
                    <a:pt x="167246" y="173380"/>
                  </a:lnTo>
                  <a:close/>
                </a:path>
                <a:path w="271144" h="191770">
                  <a:moveTo>
                    <a:pt x="167322" y="170294"/>
                  </a:moveTo>
                  <a:lnTo>
                    <a:pt x="167119" y="170002"/>
                  </a:lnTo>
                  <a:lnTo>
                    <a:pt x="166954" y="170243"/>
                  </a:lnTo>
                  <a:lnTo>
                    <a:pt x="167322" y="170294"/>
                  </a:lnTo>
                  <a:close/>
                </a:path>
                <a:path w="271144" h="191770">
                  <a:moveTo>
                    <a:pt x="167411" y="171462"/>
                  </a:moveTo>
                  <a:lnTo>
                    <a:pt x="166801" y="170980"/>
                  </a:lnTo>
                  <a:lnTo>
                    <a:pt x="166954" y="171348"/>
                  </a:lnTo>
                  <a:lnTo>
                    <a:pt x="167411" y="171462"/>
                  </a:lnTo>
                  <a:close/>
                </a:path>
                <a:path w="271144" h="191770">
                  <a:moveTo>
                    <a:pt x="167449" y="181584"/>
                  </a:moveTo>
                  <a:lnTo>
                    <a:pt x="167322" y="181102"/>
                  </a:lnTo>
                  <a:lnTo>
                    <a:pt x="167157" y="181216"/>
                  </a:lnTo>
                  <a:lnTo>
                    <a:pt x="166878" y="181457"/>
                  </a:lnTo>
                  <a:lnTo>
                    <a:pt x="167119" y="181914"/>
                  </a:lnTo>
                  <a:lnTo>
                    <a:pt x="167284" y="181825"/>
                  </a:lnTo>
                  <a:lnTo>
                    <a:pt x="167322" y="181457"/>
                  </a:lnTo>
                  <a:lnTo>
                    <a:pt x="167449" y="181584"/>
                  </a:lnTo>
                  <a:close/>
                </a:path>
                <a:path w="271144" h="191770">
                  <a:moveTo>
                    <a:pt x="167767" y="177076"/>
                  </a:moveTo>
                  <a:lnTo>
                    <a:pt x="167284" y="176542"/>
                  </a:lnTo>
                  <a:lnTo>
                    <a:pt x="167449" y="176784"/>
                  </a:lnTo>
                  <a:lnTo>
                    <a:pt x="167767" y="177076"/>
                  </a:lnTo>
                  <a:close/>
                </a:path>
                <a:path w="271144" h="191770">
                  <a:moveTo>
                    <a:pt x="168097" y="175488"/>
                  </a:moveTo>
                  <a:lnTo>
                    <a:pt x="168059" y="175158"/>
                  </a:lnTo>
                  <a:lnTo>
                    <a:pt x="167817" y="174840"/>
                  </a:lnTo>
                  <a:lnTo>
                    <a:pt x="167614" y="174548"/>
                  </a:lnTo>
                  <a:lnTo>
                    <a:pt x="167728" y="174840"/>
                  </a:lnTo>
                  <a:lnTo>
                    <a:pt x="167690" y="175120"/>
                  </a:lnTo>
                  <a:lnTo>
                    <a:pt x="167411" y="175526"/>
                  </a:lnTo>
                  <a:lnTo>
                    <a:pt x="167728" y="175729"/>
                  </a:lnTo>
                  <a:lnTo>
                    <a:pt x="167932" y="175247"/>
                  </a:lnTo>
                  <a:lnTo>
                    <a:pt x="168097" y="175488"/>
                  </a:lnTo>
                  <a:close/>
                </a:path>
                <a:path w="271144" h="191770">
                  <a:moveTo>
                    <a:pt x="168389" y="33286"/>
                  </a:moveTo>
                  <a:lnTo>
                    <a:pt x="167855" y="33286"/>
                  </a:lnTo>
                  <a:lnTo>
                    <a:pt x="168287" y="33782"/>
                  </a:lnTo>
                  <a:lnTo>
                    <a:pt x="168389" y="33286"/>
                  </a:lnTo>
                  <a:close/>
                </a:path>
                <a:path w="271144" h="191770">
                  <a:moveTo>
                    <a:pt x="168427" y="142379"/>
                  </a:moveTo>
                  <a:lnTo>
                    <a:pt x="167970" y="142417"/>
                  </a:lnTo>
                  <a:lnTo>
                    <a:pt x="167525" y="142532"/>
                  </a:lnTo>
                  <a:lnTo>
                    <a:pt x="167614" y="142786"/>
                  </a:lnTo>
                  <a:lnTo>
                    <a:pt x="167563" y="142989"/>
                  </a:lnTo>
                  <a:lnTo>
                    <a:pt x="167449" y="143141"/>
                  </a:lnTo>
                  <a:lnTo>
                    <a:pt x="167817" y="142786"/>
                  </a:lnTo>
                  <a:lnTo>
                    <a:pt x="168427" y="142379"/>
                  </a:lnTo>
                  <a:close/>
                </a:path>
                <a:path w="271144" h="191770">
                  <a:moveTo>
                    <a:pt x="169176" y="33032"/>
                  </a:moveTo>
                  <a:lnTo>
                    <a:pt x="168643" y="33032"/>
                  </a:lnTo>
                  <a:lnTo>
                    <a:pt x="168503" y="33032"/>
                  </a:lnTo>
                  <a:lnTo>
                    <a:pt x="168173" y="33159"/>
                  </a:lnTo>
                  <a:lnTo>
                    <a:pt x="168414" y="33134"/>
                  </a:lnTo>
                  <a:lnTo>
                    <a:pt x="168389" y="33286"/>
                  </a:lnTo>
                  <a:lnTo>
                    <a:pt x="169024" y="33286"/>
                  </a:lnTo>
                  <a:lnTo>
                    <a:pt x="168719" y="33096"/>
                  </a:lnTo>
                  <a:lnTo>
                    <a:pt x="169176" y="33032"/>
                  </a:lnTo>
                  <a:close/>
                </a:path>
                <a:path w="271144" h="191770">
                  <a:moveTo>
                    <a:pt x="186867" y="37261"/>
                  </a:moveTo>
                  <a:lnTo>
                    <a:pt x="186220" y="36004"/>
                  </a:lnTo>
                  <a:lnTo>
                    <a:pt x="185039" y="37668"/>
                  </a:lnTo>
                  <a:lnTo>
                    <a:pt x="185813" y="37096"/>
                  </a:lnTo>
                  <a:lnTo>
                    <a:pt x="186258" y="37172"/>
                  </a:lnTo>
                  <a:lnTo>
                    <a:pt x="186867" y="37261"/>
                  </a:lnTo>
                  <a:close/>
                </a:path>
                <a:path w="271144" h="191770">
                  <a:moveTo>
                    <a:pt x="186944" y="37299"/>
                  </a:moveTo>
                  <a:close/>
                </a:path>
                <a:path w="271144" h="191770">
                  <a:moveTo>
                    <a:pt x="189801" y="33032"/>
                  </a:moveTo>
                  <a:lnTo>
                    <a:pt x="189522" y="33032"/>
                  </a:lnTo>
                  <a:lnTo>
                    <a:pt x="189585" y="33172"/>
                  </a:lnTo>
                  <a:lnTo>
                    <a:pt x="189801" y="33032"/>
                  </a:lnTo>
                  <a:close/>
                </a:path>
                <a:path w="271144" h="191770">
                  <a:moveTo>
                    <a:pt x="191135" y="33286"/>
                  </a:moveTo>
                  <a:lnTo>
                    <a:pt x="191008" y="33286"/>
                  </a:lnTo>
                  <a:lnTo>
                    <a:pt x="189649" y="33286"/>
                  </a:lnTo>
                  <a:lnTo>
                    <a:pt x="189738" y="33477"/>
                  </a:lnTo>
                  <a:lnTo>
                    <a:pt x="189903" y="33807"/>
                  </a:lnTo>
                  <a:lnTo>
                    <a:pt x="190525" y="33540"/>
                  </a:lnTo>
                  <a:lnTo>
                    <a:pt x="191058" y="33324"/>
                  </a:lnTo>
                  <a:close/>
                </a:path>
                <a:path w="271144" h="191770">
                  <a:moveTo>
                    <a:pt x="236054" y="30873"/>
                  </a:moveTo>
                  <a:lnTo>
                    <a:pt x="235661" y="30873"/>
                  </a:lnTo>
                  <a:lnTo>
                    <a:pt x="235737" y="31000"/>
                  </a:lnTo>
                  <a:lnTo>
                    <a:pt x="236054" y="30873"/>
                  </a:lnTo>
                  <a:close/>
                </a:path>
                <a:path w="271144" h="191770">
                  <a:moveTo>
                    <a:pt x="237007" y="30391"/>
                  </a:moveTo>
                  <a:lnTo>
                    <a:pt x="236804" y="30226"/>
                  </a:lnTo>
                  <a:lnTo>
                    <a:pt x="235458" y="30556"/>
                  </a:lnTo>
                  <a:lnTo>
                    <a:pt x="235343" y="30759"/>
                  </a:lnTo>
                  <a:lnTo>
                    <a:pt x="235750" y="30797"/>
                  </a:lnTo>
                  <a:lnTo>
                    <a:pt x="236232" y="30683"/>
                  </a:lnTo>
                  <a:lnTo>
                    <a:pt x="236524" y="30518"/>
                  </a:lnTo>
                  <a:lnTo>
                    <a:pt x="237007" y="30391"/>
                  </a:lnTo>
                  <a:close/>
                </a:path>
                <a:path w="271144" h="191770">
                  <a:moveTo>
                    <a:pt x="249885" y="25755"/>
                  </a:moveTo>
                  <a:lnTo>
                    <a:pt x="249364" y="25844"/>
                  </a:lnTo>
                  <a:lnTo>
                    <a:pt x="249516" y="25844"/>
                  </a:lnTo>
                  <a:lnTo>
                    <a:pt x="249682" y="25806"/>
                  </a:lnTo>
                  <a:lnTo>
                    <a:pt x="249809" y="25806"/>
                  </a:lnTo>
                  <a:close/>
                </a:path>
                <a:path w="271144" h="191770">
                  <a:moveTo>
                    <a:pt x="251472" y="27914"/>
                  </a:moveTo>
                  <a:lnTo>
                    <a:pt x="250698" y="28041"/>
                  </a:lnTo>
                  <a:lnTo>
                    <a:pt x="249885" y="28079"/>
                  </a:lnTo>
                  <a:lnTo>
                    <a:pt x="251193" y="28117"/>
                  </a:lnTo>
                  <a:lnTo>
                    <a:pt x="251472" y="27914"/>
                  </a:lnTo>
                  <a:close/>
                </a:path>
                <a:path w="271144" h="191770">
                  <a:moveTo>
                    <a:pt x="254393" y="27990"/>
                  </a:moveTo>
                  <a:lnTo>
                    <a:pt x="254038" y="27952"/>
                  </a:lnTo>
                  <a:lnTo>
                    <a:pt x="253136" y="28079"/>
                  </a:lnTo>
                  <a:lnTo>
                    <a:pt x="254393" y="27990"/>
                  </a:lnTo>
                  <a:close/>
                </a:path>
                <a:path w="271144" h="191770">
                  <a:moveTo>
                    <a:pt x="256019" y="27508"/>
                  </a:moveTo>
                  <a:lnTo>
                    <a:pt x="255663" y="27063"/>
                  </a:lnTo>
                  <a:lnTo>
                    <a:pt x="255295" y="27546"/>
                  </a:lnTo>
                  <a:lnTo>
                    <a:pt x="256019" y="27508"/>
                  </a:lnTo>
                  <a:close/>
                </a:path>
                <a:path w="271144" h="191770">
                  <a:moveTo>
                    <a:pt x="256984" y="25412"/>
                  </a:moveTo>
                  <a:lnTo>
                    <a:pt x="256489" y="25031"/>
                  </a:lnTo>
                  <a:lnTo>
                    <a:pt x="255981" y="25031"/>
                  </a:lnTo>
                  <a:lnTo>
                    <a:pt x="253644" y="25031"/>
                  </a:lnTo>
                  <a:lnTo>
                    <a:pt x="253339" y="25031"/>
                  </a:lnTo>
                  <a:lnTo>
                    <a:pt x="253034" y="25031"/>
                  </a:lnTo>
                  <a:lnTo>
                    <a:pt x="252298" y="25031"/>
                  </a:lnTo>
                  <a:lnTo>
                    <a:pt x="251790" y="25031"/>
                  </a:lnTo>
                  <a:lnTo>
                    <a:pt x="243230" y="25031"/>
                  </a:lnTo>
                  <a:lnTo>
                    <a:pt x="252399" y="25285"/>
                  </a:lnTo>
                  <a:lnTo>
                    <a:pt x="252755" y="25298"/>
                  </a:lnTo>
                  <a:lnTo>
                    <a:pt x="252120" y="25920"/>
                  </a:lnTo>
                  <a:lnTo>
                    <a:pt x="251028" y="25539"/>
                  </a:lnTo>
                  <a:lnTo>
                    <a:pt x="250291" y="25539"/>
                  </a:lnTo>
                  <a:lnTo>
                    <a:pt x="251637" y="25920"/>
                  </a:lnTo>
                  <a:lnTo>
                    <a:pt x="250482" y="25920"/>
                  </a:lnTo>
                  <a:lnTo>
                    <a:pt x="249034" y="25920"/>
                  </a:lnTo>
                  <a:lnTo>
                    <a:pt x="249237" y="25882"/>
                  </a:lnTo>
                  <a:lnTo>
                    <a:pt x="248793" y="25920"/>
                  </a:lnTo>
                  <a:lnTo>
                    <a:pt x="248551" y="25920"/>
                  </a:lnTo>
                  <a:lnTo>
                    <a:pt x="248551" y="27698"/>
                  </a:lnTo>
                  <a:lnTo>
                    <a:pt x="247078" y="27698"/>
                  </a:lnTo>
                  <a:lnTo>
                    <a:pt x="247815" y="27241"/>
                  </a:lnTo>
                  <a:lnTo>
                    <a:pt x="248551" y="27698"/>
                  </a:lnTo>
                  <a:lnTo>
                    <a:pt x="248551" y="25920"/>
                  </a:lnTo>
                  <a:lnTo>
                    <a:pt x="247611" y="25920"/>
                  </a:lnTo>
                  <a:lnTo>
                    <a:pt x="247815" y="25552"/>
                  </a:lnTo>
                  <a:lnTo>
                    <a:pt x="247218" y="25920"/>
                  </a:lnTo>
                  <a:lnTo>
                    <a:pt x="246519" y="25920"/>
                  </a:lnTo>
                  <a:lnTo>
                    <a:pt x="246519" y="27508"/>
                  </a:lnTo>
                  <a:lnTo>
                    <a:pt x="246481" y="27698"/>
                  </a:lnTo>
                  <a:lnTo>
                    <a:pt x="246253" y="27698"/>
                  </a:lnTo>
                  <a:lnTo>
                    <a:pt x="245783" y="27698"/>
                  </a:lnTo>
                  <a:lnTo>
                    <a:pt x="240436" y="27698"/>
                  </a:lnTo>
                  <a:lnTo>
                    <a:pt x="240258" y="27698"/>
                  </a:lnTo>
                  <a:lnTo>
                    <a:pt x="241554" y="26682"/>
                  </a:lnTo>
                  <a:lnTo>
                    <a:pt x="243713" y="26682"/>
                  </a:lnTo>
                  <a:lnTo>
                    <a:pt x="246075" y="26555"/>
                  </a:lnTo>
                  <a:lnTo>
                    <a:pt x="245668" y="26682"/>
                  </a:lnTo>
                  <a:lnTo>
                    <a:pt x="245999" y="26682"/>
                  </a:lnTo>
                  <a:lnTo>
                    <a:pt x="245211" y="27178"/>
                  </a:lnTo>
                  <a:lnTo>
                    <a:pt x="246202" y="26873"/>
                  </a:lnTo>
                  <a:lnTo>
                    <a:pt x="246418" y="27533"/>
                  </a:lnTo>
                  <a:lnTo>
                    <a:pt x="246519" y="25920"/>
                  </a:lnTo>
                  <a:lnTo>
                    <a:pt x="239026" y="25920"/>
                  </a:lnTo>
                  <a:lnTo>
                    <a:pt x="239026" y="27774"/>
                  </a:lnTo>
                  <a:lnTo>
                    <a:pt x="238353" y="27952"/>
                  </a:lnTo>
                  <a:lnTo>
                    <a:pt x="236626" y="27952"/>
                  </a:lnTo>
                  <a:lnTo>
                    <a:pt x="234264" y="28968"/>
                  </a:lnTo>
                  <a:lnTo>
                    <a:pt x="233895" y="28968"/>
                  </a:lnTo>
                  <a:lnTo>
                    <a:pt x="234035" y="28651"/>
                  </a:lnTo>
                  <a:lnTo>
                    <a:pt x="233349" y="28562"/>
                  </a:lnTo>
                  <a:lnTo>
                    <a:pt x="232778" y="28562"/>
                  </a:lnTo>
                  <a:lnTo>
                    <a:pt x="232333" y="28600"/>
                  </a:lnTo>
                  <a:lnTo>
                    <a:pt x="233184" y="28727"/>
                  </a:lnTo>
                  <a:lnTo>
                    <a:pt x="233781" y="28968"/>
                  </a:lnTo>
                  <a:lnTo>
                    <a:pt x="231863" y="28968"/>
                  </a:lnTo>
                  <a:lnTo>
                    <a:pt x="230949" y="28841"/>
                  </a:lnTo>
                  <a:lnTo>
                    <a:pt x="231457" y="28714"/>
                  </a:lnTo>
                  <a:lnTo>
                    <a:pt x="231724" y="28651"/>
                  </a:lnTo>
                  <a:lnTo>
                    <a:pt x="232333" y="28562"/>
                  </a:lnTo>
                  <a:lnTo>
                    <a:pt x="231724" y="28486"/>
                  </a:lnTo>
                  <a:lnTo>
                    <a:pt x="231000" y="28448"/>
                  </a:lnTo>
                  <a:lnTo>
                    <a:pt x="230593" y="28714"/>
                  </a:lnTo>
                  <a:lnTo>
                    <a:pt x="230390" y="28854"/>
                  </a:lnTo>
                  <a:lnTo>
                    <a:pt x="230543" y="28892"/>
                  </a:lnTo>
                  <a:lnTo>
                    <a:pt x="230187" y="28968"/>
                  </a:lnTo>
                  <a:lnTo>
                    <a:pt x="223901" y="28968"/>
                  </a:lnTo>
                  <a:lnTo>
                    <a:pt x="223570" y="28714"/>
                  </a:lnTo>
                  <a:lnTo>
                    <a:pt x="222910" y="28714"/>
                  </a:lnTo>
                  <a:lnTo>
                    <a:pt x="222910" y="33032"/>
                  </a:lnTo>
                  <a:lnTo>
                    <a:pt x="221703" y="33032"/>
                  </a:lnTo>
                  <a:lnTo>
                    <a:pt x="222351" y="32969"/>
                  </a:lnTo>
                  <a:lnTo>
                    <a:pt x="222910" y="33032"/>
                  </a:lnTo>
                  <a:lnTo>
                    <a:pt x="222910" y="28714"/>
                  </a:lnTo>
                  <a:lnTo>
                    <a:pt x="222504" y="28714"/>
                  </a:lnTo>
                  <a:lnTo>
                    <a:pt x="221767" y="28968"/>
                  </a:lnTo>
                  <a:lnTo>
                    <a:pt x="219824" y="28968"/>
                  </a:lnTo>
                  <a:lnTo>
                    <a:pt x="219824" y="33286"/>
                  </a:lnTo>
                  <a:lnTo>
                    <a:pt x="217131" y="33286"/>
                  </a:lnTo>
                  <a:lnTo>
                    <a:pt x="217081" y="33032"/>
                  </a:lnTo>
                  <a:lnTo>
                    <a:pt x="219354" y="33032"/>
                  </a:lnTo>
                  <a:lnTo>
                    <a:pt x="219824" y="33286"/>
                  </a:lnTo>
                  <a:lnTo>
                    <a:pt x="219824" y="28968"/>
                  </a:lnTo>
                  <a:lnTo>
                    <a:pt x="217792" y="28968"/>
                  </a:lnTo>
                  <a:lnTo>
                    <a:pt x="217792" y="30873"/>
                  </a:lnTo>
                  <a:lnTo>
                    <a:pt x="216839" y="30873"/>
                  </a:lnTo>
                  <a:lnTo>
                    <a:pt x="216839" y="33032"/>
                  </a:lnTo>
                  <a:lnTo>
                    <a:pt x="216789" y="33286"/>
                  </a:lnTo>
                  <a:lnTo>
                    <a:pt x="215328" y="33286"/>
                  </a:lnTo>
                  <a:lnTo>
                    <a:pt x="215328" y="35064"/>
                  </a:lnTo>
                  <a:lnTo>
                    <a:pt x="213741" y="35064"/>
                  </a:lnTo>
                  <a:lnTo>
                    <a:pt x="214541" y="35318"/>
                  </a:lnTo>
                  <a:lnTo>
                    <a:pt x="212674" y="35318"/>
                  </a:lnTo>
                  <a:lnTo>
                    <a:pt x="212813" y="35064"/>
                  </a:lnTo>
                  <a:lnTo>
                    <a:pt x="211302" y="35064"/>
                  </a:lnTo>
                  <a:lnTo>
                    <a:pt x="210045" y="34556"/>
                  </a:lnTo>
                  <a:lnTo>
                    <a:pt x="210045" y="35064"/>
                  </a:lnTo>
                  <a:lnTo>
                    <a:pt x="209804" y="35318"/>
                  </a:lnTo>
                  <a:lnTo>
                    <a:pt x="206476" y="35318"/>
                  </a:lnTo>
                  <a:lnTo>
                    <a:pt x="206819" y="35064"/>
                  </a:lnTo>
                  <a:lnTo>
                    <a:pt x="205270" y="35064"/>
                  </a:lnTo>
                  <a:lnTo>
                    <a:pt x="204939" y="35318"/>
                  </a:lnTo>
                  <a:lnTo>
                    <a:pt x="202603" y="35318"/>
                  </a:lnTo>
                  <a:lnTo>
                    <a:pt x="202806" y="35064"/>
                  </a:lnTo>
                  <a:lnTo>
                    <a:pt x="200888" y="35064"/>
                  </a:lnTo>
                  <a:lnTo>
                    <a:pt x="200812" y="35318"/>
                  </a:lnTo>
                  <a:lnTo>
                    <a:pt x="199339" y="35318"/>
                  </a:lnTo>
                  <a:lnTo>
                    <a:pt x="198767" y="35318"/>
                  </a:lnTo>
                  <a:lnTo>
                    <a:pt x="198742" y="35064"/>
                  </a:lnTo>
                  <a:lnTo>
                    <a:pt x="198412" y="35064"/>
                  </a:lnTo>
                  <a:lnTo>
                    <a:pt x="202996" y="34810"/>
                  </a:lnTo>
                  <a:lnTo>
                    <a:pt x="202806" y="35064"/>
                  </a:lnTo>
                  <a:lnTo>
                    <a:pt x="205270" y="35064"/>
                  </a:lnTo>
                  <a:lnTo>
                    <a:pt x="205778" y="34658"/>
                  </a:lnTo>
                  <a:lnTo>
                    <a:pt x="207505" y="34556"/>
                  </a:lnTo>
                  <a:lnTo>
                    <a:pt x="206819" y="35064"/>
                  </a:lnTo>
                  <a:lnTo>
                    <a:pt x="210045" y="35064"/>
                  </a:lnTo>
                  <a:lnTo>
                    <a:pt x="210045" y="34556"/>
                  </a:lnTo>
                  <a:lnTo>
                    <a:pt x="209778" y="34442"/>
                  </a:lnTo>
                  <a:lnTo>
                    <a:pt x="215163" y="34137"/>
                  </a:lnTo>
                  <a:lnTo>
                    <a:pt x="215328" y="35064"/>
                  </a:lnTo>
                  <a:lnTo>
                    <a:pt x="215328" y="33286"/>
                  </a:lnTo>
                  <a:lnTo>
                    <a:pt x="215036" y="33286"/>
                  </a:lnTo>
                  <a:lnTo>
                    <a:pt x="215125" y="33883"/>
                  </a:lnTo>
                  <a:lnTo>
                    <a:pt x="214985" y="33032"/>
                  </a:lnTo>
                  <a:lnTo>
                    <a:pt x="216839" y="33032"/>
                  </a:lnTo>
                  <a:lnTo>
                    <a:pt x="216839" y="30873"/>
                  </a:lnTo>
                  <a:lnTo>
                    <a:pt x="214718" y="30873"/>
                  </a:lnTo>
                  <a:lnTo>
                    <a:pt x="214718" y="32702"/>
                  </a:lnTo>
                  <a:lnTo>
                    <a:pt x="214376" y="33032"/>
                  </a:lnTo>
                  <a:lnTo>
                    <a:pt x="208076" y="33032"/>
                  </a:lnTo>
                  <a:lnTo>
                    <a:pt x="214718" y="32702"/>
                  </a:lnTo>
                  <a:lnTo>
                    <a:pt x="214718" y="30873"/>
                  </a:lnTo>
                  <a:lnTo>
                    <a:pt x="213969" y="30873"/>
                  </a:lnTo>
                  <a:lnTo>
                    <a:pt x="214033" y="31127"/>
                  </a:lnTo>
                  <a:lnTo>
                    <a:pt x="208889" y="31127"/>
                  </a:lnTo>
                  <a:lnTo>
                    <a:pt x="208153" y="31127"/>
                  </a:lnTo>
                  <a:lnTo>
                    <a:pt x="207746" y="31127"/>
                  </a:lnTo>
                  <a:lnTo>
                    <a:pt x="207746" y="33032"/>
                  </a:lnTo>
                  <a:lnTo>
                    <a:pt x="207479" y="33286"/>
                  </a:lnTo>
                  <a:lnTo>
                    <a:pt x="204520" y="33286"/>
                  </a:lnTo>
                  <a:lnTo>
                    <a:pt x="205359" y="33032"/>
                  </a:lnTo>
                  <a:lnTo>
                    <a:pt x="204139" y="33032"/>
                  </a:lnTo>
                  <a:lnTo>
                    <a:pt x="204609" y="32651"/>
                  </a:lnTo>
                  <a:lnTo>
                    <a:pt x="205994" y="33032"/>
                  </a:lnTo>
                  <a:lnTo>
                    <a:pt x="207746" y="33032"/>
                  </a:lnTo>
                  <a:lnTo>
                    <a:pt x="207746" y="31127"/>
                  </a:lnTo>
                  <a:lnTo>
                    <a:pt x="206540" y="31127"/>
                  </a:lnTo>
                  <a:lnTo>
                    <a:pt x="199161" y="31127"/>
                  </a:lnTo>
                  <a:lnTo>
                    <a:pt x="198348" y="31127"/>
                  </a:lnTo>
                  <a:lnTo>
                    <a:pt x="198208" y="31127"/>
                  </a:lnTo>
                  <a:lnTo>
                    <a:pt x="197954" y="31127"/>
                  </a:lnTo>
                  <a:lnTo>
                    <a:pt x="197764" y="31330"/>
                  </a:lnTo>
                  <a:lnTo>
                    <a:pt x="197104" y="32016"/>
                  </a:lnTo>
                  <a:lnTo>
                    <a:pt x="196621" y="32524"/>
                  </a:lnTo>
                  <a:lnTo>
                    <a:pt x="196138" y="33032"/>
                  </a:lnTo>
                  <a:lnTo>
                    <a:pt x="192316" y="33032"/>
                  </a:lnTo>
                  <a:lnTo>
                    <a:pt x="192074" y="33032"/>
                  </a:lnTo>
                  <a:lnTo>
                    <a:pt x="191985" y="33286"/>
                  </a:lnTo>
                  <a:lnTo>
                    <a:pt x="191858" y="33667"/>
                  </a:lnTo>
                  <a:lnTo>
                    <a:pt x="191820" y="33807"/>
                  </a:lnTo>
                  <a:lnTo>
                    <a:pt x="191744" y="34048"/>
                  </a:lnTo>
                  <a:lnTo>
                    <a:pt x="190042" y="34048"/>
                  </a:lnTo>
                  <a:lnTo>
                    <a:pt x="189306" y="34048"/>
                  </a:lnTo>
                  <a:lnTo>
                    <a:pt x="188290" y="34048"/>
                  </a:lnTo>
                  <a:lnTo>
                    <a:pt x="188087" y="34048"/>
                  </a:lnTo>
                  <a:lnTo>
                    <a:pt x="189153" y="33426"/>
                  </a:lnTo>
                  <a:lnTo>
                    <a:pt x="189382" y="33286"/>
                  </a:lnTo>
                  <a:lnTo>
                    <a:pt x="187680" y="33286"/>
                  </a:lnTo>
                  <a:lnTo>
                    <a:pt x="187477" y="33286"/>
                  </a:lnTo>
                  <a:lnTo>
                    <a:pt x="187477" y="34048"/>
                  </a:lnTo>
                  <a:lnTo>
                    <a:pt x="185305" y="34048"/>
                  </a:lnTo>
                  <a:lnTo>
                    <a:pt x="185089" y="34048"/>
                  </a:lnTo>
                  <a:lnTo>
                    <a:pt x="184251" y="34048"/>
                  </a:lnTo>
                  <a:lnTo>
                    <a:pt x="185813" y="33413"/>
                  </a:lnTo>
                  <a:lnTo>
                    <a:pt x="185394" y="33934"/>
                  </a:lnTo>
                  <a:lnTo>
                    <a:pt x="186601" y="33451"/>
                  </a:lnTo>
                  <a:lnTo>
                    <a:pt x="187477" y="34048"/>
                  </a:lnTo>
                  <a:lnTo>
                    <a:pt x="187477" y="33286"/>
                  </a:lnTo>
                  <a:lnTo>
                    <a:pt x="187198" y="33286"/>
                  </a:lnTo>
                  <a:lnTo>
                    <a:pt x="186994" y="33286"/>
                  </a:lnTo>
                  <a:lnTo>
                    <a:pt x="186385" y="33286"/>
                  </a:lnTo>
                  <a:lnTo>
                    <a:pt x="186118" y="33286"/>
                  </a:lnTo>
                  <a:lnTo>
                    <a:pt x="185915" y="33286"/>
                  </a:lnTo>
                  <a:lnTo>
                    <a:pt x="180289" y="33286"/>
                  </a:lnTo>
                  <a:lnTo>
                    <a:pt x="181825" y="34048"/>
                  </a:lnTo>
                  <a:lnTo>
                    <a:pt x="174231" y="34048"/>
                  </a:lnTo>
                  <a:lnTo>
                    <a:pt x="171831" y="34048"/>
                  </a:lnTo>
                  <a:lnTo>
                    <a:pt x="171831" y="37477"/>
                  </a:lnTo>
                  <a:lnTo>
                    <a:pt x="171272" y="37477"/>
                  </a:lnTo>
                  <a:lnTo>
                    <a:pt x="171831" y="37477"/>
                  </a:lnTo>
                  <a:lnTo>
                    <a:pt x="171831" y="34048"/>
                  </a:lnTo>
                  <a:lnTo>
                    <a:pt x="171615" y="34048"/>
                  </a:lnTo>
                  <a:lnTo>
                    <a:pt x="171615" y="35064"/>
                  </a:lnTo>
                  <a:lnTo>
                    <a:pt x="171297" y="35064"/>
                  </a:lnTo>
                  <a:lnTo>
                    <a:pt x="171069" y="34696"/>
                  </a:lnTo>
                  <a:lnTo>
                    <a:pt x="171615" y="35064"/>
                  </a:lnTo>
                  <a:lnTo>
                    <a:pt x="171615" y="34048"/>
                  </a:lnTo>
                  <a:lnTo>
                    <a:pt x="170675" y="34048"/>
                  </a:lnTo>
                  <a:lnTo>
                    <a:pt x="170294" y="33426"/>
                  </a:lnTo>
                  <a:lnTo>
                    <a:pt x="174231" y="34048"/>
                  </a:lnTo>
                  <a:lnTo>
                    <a:pt x="180289" y="33286"/>
                  </a:lnTo>
                  <a:lnTo>
                    <a:pt x="170218" y="33286"/>
                  </a:lnTo>
                  <a:lnTo>
                    <a:pt x="169506" y="33286"/>
                  </a:lnTo>
                  <a:lnTo>
                    <a:pt x="169024" y="33286"/>
                  </a:lnTo>
                  <a:lnTo>
                    <a:pt x="170129" y="34048"/>
                  </a:lnTo>
                  <a:lnTo>
                    <a:pt x="168541" y="34048"/>
                  </a:lnTo>
                  <a:lnTo>
                    <a:pt x="168249" y="34048"/>
                  </a:lnTo>
                  <a:lnTo>
                    <a:pt x="165684" y="34048"/>
                  </a:lnTo>
                  <a:lnTo>
                    <a:pt x="165684" y="36817"/>
                  </a:lnTo>
                  <a:lnTo>
                    <a:pt x="164731" y="37477"/>
                  </a:lnTo>
                  <a:lnTo>
                    <a:pt x="163423" y="37477"/>
                  </a:lnTo>
                  <a:lnTo>
                    <a:pt x="161150" y="36334"/>
                  </a:lnTo>
                  <a:lnTo>
                    <a:pt x="165684" y="36817"/>
                  </a:lnTo>
                  <a:lnTo>
                    <a:pt x="165684" y="34048"/>
                  </a:lnTo>
                  <a:lnTo>
                    <a:pt x="162280" y="34048"/>
                  </a:lnTo>
                  <a:lnTo>
                    <a:pt x="161378" y="34048"/>
                  </a:lnTo>
                  <a:lnTo>
                    <a:pt x="161086" y="34048"/>
                  </a:lnTo>
                  <a:lnTo>
                    <a:pt x="161086" y="35318"/>
                  </a:lnTo>
                  <a:lnTo>
                    <a:pt x="160642" y="35318"/>
                  </a:lnTo>
                  <a:lnTo>
                    <a:pt x="160299" y="35318"/>
                  </a:lnTo>
                  <a:lnTo>
                    <a:pt x="160045" y="35318"/>
                  </a:lnTo>
                  <a:lnTo>
                    <a:pt x="159270" y="35318"/>
                  </a:lnTo>
                  <a:lnTo>
                    <a:pt x="159270" y="36131"/>
                  </a:lnTo>
                  <a:lnTo>
                    <a:pt x="157975" y="37477"/>
                  </a:lnTo>
                  <a:lnTo>
                    <a:pt x="154254" y="37477"/>
                  </a:lnTo>
                  <a:lnTo>
                    <a:pt x="158496" y="36042"/>
                  </a:lnTo>
                  <a:lnTo>
                    <a:pt x="159270" y="36131"/>
                  </a:lnTo>
                  <a:lnTo>
                    <a:pt x="159270" y="35318"/>
                  </a:lnTo>
                  <a:lnTo>
                    <a:pt x="158673" y="35064"/>
                  </a:lnTo>
                  <a:lnTo>
                    <a:pt x="160235" y="35064"/>
                  </a:lnTo>
                  <a:lnTo>
                    <a:pt x="161086" y="35318"/>
                  </a:lnTo>
                  <a:lnTo>
                    <a:pt x="161086" y="34048"/>
                  </a:lnTo>
                  <a:lnTo>
                    <a:pt x="155587" y="34048"/>
                  </a:lnTo>
                  <a:lnTo>
                    <a:pt x="158991" y="33705"/>
                  </a:lnTo>
                  <a:lnTo>
                    <a:pt x="161391" y="33959"/>
                  </a:lnTo>
                  <a:lnTo>
                    <a:pt x="161505" y="33451"/>
                  </a:lnTo>
                  <a:lnTo>
                    <a:pt x="163144" y="33286"/>
                  </a:lnTo>
                  <a:lnTo>
                    <a:pt x="161544" y="33286"/>
                  </a:lnTo>
                  <a:lnTo>
                    <a:pt x="155498" y="33286"/>
                  </a:lnTo>
                  <a:lnTo>
                    <a:pt x="155498" y="34048"/>
                  </a:lnTo>
                  <a:lnTo>
                    <a:pt x="154876" y="34048"/>
                  </a:lnTo>
                  <a:lnTo>
                    <a:pt x="155498" y="34048"/>
                  </a:lnTo>
                  <a:lnTo>
                    <a:pt x="155498" y="33286"/>
                  </a:lnTo>
                  <a:lnTo>
                    <a:pt x="154978" y="33286"/>
                  </a:lnTo>
                  <a:lnTo>
                    <a:pt x="150736" y="33286"/>
                  </a:lnTo>
                  <a:lnTo>
                    <a:pt x="150736" y="37477"/>
                  </a:lnTo>
                  <a:lnTo>
                    <a:pt x="147878" y="37477"/>
                  </a:lnTo>
                  <a:lnTo>
                    <a:pt x="148755" y="35966"/>
                  </a:lnTo>
                  <a:lnTo>
                    <a:pt x="150736" y="37477"/>
                  </a:lnTo>
                  <a:lnTo>
                    <a:pt x="150736" y="33286"/>
                  </a:lnTo>
                  <a:lnTo>
                    <a:pt x="149034" y="33286"/>
                  </a:lnTo>
                  <a:lnTo>
                    <a:pt x="145859" y="33286"/>
                  </a:lnTo>
                  <a:lnTo>
                    <a:pt x="145376" y="33159"/>
                  </a:lnTo>
                  <a:lnTo>
                    <a:pt x="145605" y="33286"/>
                  </a:lnTo>
                  <a:lnTo>
                    <a:pt x="145262" y="33286"/>
                  </a:lnTo>
                  <a:lnTo>
                    <a:pt x="144119" y="33286"/>
                  </a:lnTo>
                  <a:lnTo>
                    <a:pt x="142036" y="33286"/>
                  </a:lnTo>
                  <a:lnTo>
                    <a:pt x="141732" y="33032"/>
                  </a:lnTo>
                  <a:lnTo>
                    <a:pt x="140017" y="33286"/>
                  </a:lnTo>
                  <a:lnTo>
                    <a:pt x="141528" y="33286"/>
                  </a:lnTo>
                  <a:lnTo>
                    <a:pt x="140589" y="33667"/>
                  </a:lnTo>
                  <a:lnTo>
                    <a:pt x="139649" y="34048"/>
                  </a:lnTo>
                  <a:lnTo>
                    <a:pt x="138836" y="33032"/>
                  </a:lnTo>
                  <a:lnTo>
                    <a:pt x="141236" y="33032"/>
                  </a:lnTo>
                  <a:lnTo>
                    <a:pt x="136398" y="31673"/>
                  </a:lnTo>
                  <a:lnTo>
                    <a:pt x="138366" y="33032"/>
                  </a:lnTo>
                  <a:lnTo>
                    <a:pt x="136144" y="33032"/>
                  </a:lnTo>
                  <a:lnTo>
                    <a:pt x="134772" y="31203"/>
                  </a:lnTo>
                  <a:lnTo>
                    <a:pt x="134531" y="31127"/>
                  </a:lnTo>
                  <a:lnTo>
                    <a:pt x="134073" y="31127"/>
                  </a:lnTo>
                  <a:lnTo>
                    <a:pt x="133261" y="31127"/>
                  </a:lnTo>
                  <a:lnTo>
                    <a:pt x="133261" y="33032"/>
                  </a:lnTo>
                  <a:lnTo>
                    <a:pt x="129070" y="33032"/>
                  </a:lnTo>
                  <a:lnTo>
                    <a:pt x="131406" y="32143"/>
                  </a:lnTo>
                  <a:lnTo>
                    <a:pt x="133261" y="33032"/>
                  </a:lnTo>
                  <a:lnTo>
                    <a:pt x="133261" y="31127"/>
                  </a:lnTo>
                  <a:lnTo>
                    <a:pt x="129298" y="31127"/>
                  </a:lnTo>
                  <a:lnTo>
                    <a:pt x="126936" y="31127"/>
                  </a:lnTo>
                  <a:lnTo>
                    <a:pt x="126530" y="30873"/>
                  </a:lnTo>
                  <a:lnTo>
                    <a:pt x="126123" y="30873"/>
                  </a:lnTo>
                  <a:lnTo>
                    <a:pt x="125717" y="31127"/>
                  </a:lnTo>
                  <a:lnTo>
                    <a:pt x="120827" y="31127"/>
                  </a:lnTo>
                  <a:lnTo>
                    <a:pt x="120726" y="30873"/>
                  </a:lnTo>
                  <a:lnTo>
                    <a:pt x="118033" y="30873"/>
                  </a:lnTo>
                  <a:lnTo>
                    <a:pt x="117856" y="30848"/>
                  </a:lnTo>
                  <a:lnTo>
                    <a:pt x="117132" y="31127"/>
                  </a:lnTo>
                  <a:lnTo>
                    <a:pt x="115074" y="31127"/>
                  </a:lnTo>
                  <a:lnTo>
                    <a:pt x="115100" y="30873"/>
                  </a:lnTo>
                  <a:lnTo>
                    <a:pt x="117856" y="30873"/>
                  </a:lnTo>
                  <a:lnTo>
                    <a:pt x="110540" y="29565"/>
                  </a:lnTo>
                  <a:lnTo>
                    <a:pt x="106743" y="30873"/>
                  </a:lnTo>
                  <a:lnTo>
                    <a:pt x="106260" y="30873"/>
                  </a:lnTo>
                  <a:lnTo>
                    <a:pt x="109905" y="29451"/>
                  </a:lnTo>
                  <a:lnTo>
                    <a:pt x="107226" y="28968"/>
                  </a:lnTo>
                  <a:lnTo>
                    <a:pt x="101854" y="28968"/>
                  </a:lnTo>
                  <a:lnTo>
                    <a:pt x="101358" y="28714"/>
                  </a:lnTo>
                  <a:lnTo>
                    <a:pt x="99885" y="27952"/>
                  </a:lnTo>
                  <a:lnTo>
                    <a:pt x="99390" y="27698"/>
                  </a:lnTo>
                  <a:lnTo>
                    <a:pt x="96621" y="27952"/>
                  </a:lnTo>
                  <a:lnTo>
                    <a:pt x="96951" y="27698"/>
                  </a:lnTo>
                  <a:lnTo>
                    <a:pt x="99390" y="27698"/>
                  </a:lnTo>
                  <a:lnTo>
                    <a:pt x="237540" y="27698"/>
                  </a:lnTo>
                  <a:lnTo>
                    <a:pt x="239026" y="27774"/>
                  </a:lnTo>
                  <a:lnTo>
                    <a:pt x="239026" y="25920"/>
                  </a:lnTo>
                  <a:lnTo>
                    <a:pt x="91008" y="25920"/>
                  </a:lnTo>
                  <a:lnTo>
                    <a:pt x="91757" y="26428"/>
                  </a:lnTo>
                  <a:lnTo>
                    <a:pt x="93637" y="27698"/>
                  </a:lnTo>
                  <a:lnTo>
                    <a:pt x="90817" y="27698"/>
                  </a:lnTo>
                  <a:lnTo>
                    <a:pt x="89509" y="27698"/>
                  </a:lnTo>
                  <a:lnTo>
                    <a:pt x="88633" y="27495"/>
                  </a:lnTo>
                  <a:lnTo>
                    <a:pt x="86537" y="26987"/>
                  </a:lnTo>
                  <a:lnTo>
                    <a:pt x="86537" y="27952"/>
                  </a:lnTo>
                  <a:lnTo>
                    <a:pt x="85623" y="27952"/>
                  </a:lnTo>
                  <a:lnTo>
                    <a:pt x="84302" y="27063"/>
                  </a:lnTo>
                  <a:lnTo>
                    <a:pt x="85598" y="27190"/>
                  </a:lnTo>
                  <a:lnTo>
                    <a:pt x="85763" y="27330"/>
                  </a:lnTo>
                  <a:lnTo>
                    <a:pt x="86258" y="27698"/>
                  </a:lnTo>
                  <a:lnTo>
                    <a:pt x="85852" y="27698"/>
                  </a:lnTo>
                  <a:lnTo>
                    <a:pt x="86537" y="27952"/>
                  </a:lnTo>
                  <a:lnTo>
                    <a:pt x="86537" y="26987"/>
                  </a:lnTo>
                  <a:lnTo>
                    <a:pt x="86118" y="26885"/>
                  </a:lnTo>
                  <a:lnTo>
                    <a:pt x="86283" y="26682"/>
                  </a:lnTo>
                  <a:lnTo>
                    <a:pt x="86385" y="26555"/>
                  </a:lnTo>
                  <a:lnTo>
                    <a:pt x="82727" y="26441"/>
                  </a:lnTo>
                  <a:lnTo>
                    <a:pt x="82727" y="28968"/>
                  </a:lnTo>
                  <a:lnTo>
                    <a:pt x="82461" y="28968"/>
                  </a:lnTo>
                  <a:lnTo>
                    <a:pt x="82308" y="28841"/>
                  </a:lnTo>
                  <a:lnTo>
                    <a:pt x="82727" y="28968"/>
                  </a:lnTo>
                  <a:lnTo>
                    <a:pt x="82727" y="26441"/>
                  </a:lnTo>
                  <a:lnTo>
                    <a:pt x="86487" y="26428"/>
                  </a:lnTo>
                  <a:lnTo>
                    <a:pt x="88785" y="26428"/>
                  </a:lnTo>
                  <a:lnTo>
                    <a:pt x="91757" y="26428"/>
                  </a:lnTo>
                  <a:lnTo>
                    <a:pt x="89877" y="25171"/>
                  </a:lnTo>
                  <a:lnTo>
                    <a:pt x="89230" y="25920"/>
                  </a:lnTo>
                  <a:lnTo>
                    <a:pt x="83451" y="25920"/>
                  </a:lnTo>
                  <a:lnTo>
                    <a:pt x="76695" y="24574"/>
                  </a:lnTo>
                  <a:lnTo>
                    <a:pt x="76695" y="28968"/>
                  </a:lnTo>
                  <a:lnTo>
                    <a:pt x="75501" y="28968"/>
                  </a:lnTo>
                  <a:lnTo>
                    <a:pt x="76352" y="28841"/>
                  </a:lnTo>
                  <a:lnTo>
                    <a:pt x="76695" y="28968"/>
                  </a:lnTo>
                  <a:lnTo>
                    <a:pt x="76695" y="24574"/>
                  </a:lnTo>
                  <a:lnTo>
                    <a:pt x="76466" y="24523"/>
                  </a:lnTo>
                  <a:lnTo>
                    <a:pt x="76835" y="24523"/>
                  </a:lnTo>
                  <a:lnTo>
                    <a:pt x="72809" y="23380"/>
                  </a:lnTo>
                  <a:lnTo>
                    <a:pt x="68630" y="22364"/>
                  </a:lnTo>
                  <a:lnTo>
                    <a:pt x="68160" y="22364"/>
                  </a:lnTo>
                  <a:lnTo>
                    <a:pt x="68313" y="22745"/>
                  </a:lnTo>
                  <a:lnTo>
                    <a:pt x="66840" y="22745"/>
                  </a:lnTo>
                  <a:lnTo>
                    <a:pt x="66433" y="22364"/>
                  </a:lnTo>
                  <a:lnTo>
                    <a:pt x="66395" y="21996"/>
                  </a:lnTo>
                  <a:lnTo>
                    <a:pt x="67564" y="22237"/>
                  </a:lnTo>
                  <a:lnTo>
                    <a:pt x="67043" y="21729"/>
                  </a:lnTo>
                  <a:lnTo>
                    <a:pt x="66560" y="21729"/>
                  </a:lnTo>
                  <a:lnTo>
                    <a:pt x="66370" y="21729"/>
                  </a:lnTo>
                  <a:lnTo>
                    <a:pt x="65455" y="21729"/>
                  </a:lnTo>
                  <a:lnTo>
                    <a:pt x="65455" y="22364"/>
                  </a:lnTo>
                  <a:lnTo>
                    <a:pt x="64541" y="22364"/>
                  </a:lnTo>
                  <a:lnTo>
                    <a:pt x="65087" y="22225"/>
                  </a:lnTo>
                  <a:lnTo>
                    <a:pt x="65455" y="22364"/>
                  </a:lnTo>
                  <a:lnTo>
                    <a:pt x="65455" y="21729"/>
                  </a:lnTo>
                  <a:lnTo>
                    <a:pt x="65214" y="21729"/>
                  </a:lnTo>
                  <a:lnTo>
                    <a:pt x="63957" y="21729"/>
                  </a:lnTo>
                  <a:lnTo>
                    <a:pt x="63957" y="25234"/>
                  </a:lnTo>
                  <a:lnTo>
                    <a:pt x="62776" y="25031"/>
                  </a:lnTo>
                  <a:lnTo>
                    <a:pt x="63817" y="25031"/>
                  </a:lnTo>
                  <a:lnTo>
                    <a:pt x="63957" y="25234"/>
                  </a:lnTo>
                  <a:lnTo>
                    <a:pt x="63957" y="21729"/>
                  </a:lnTo>
                  <a:lnTo>
                    <a:pt x="63639" y="21729"/>
                  </a:lnTo>
                  <a:lnTo>
                    <a:pt x="63385" y="21729"/>
                  </a:lnTo>
                  <a:lnTo>
                    <a:pt x="63538" y="21717"/>
                  </a:lnTo>
                  <a:lnTo>
                    <a:pt x="63728" y="21678"/>
                  </a:lnTo>
                  <a:lnTo>
                    <a:pt x="64452" y="21577"/>
                  </a:lnTo>
                  <a:lnTo>
                    <a:pt x="66319" y="21717"/>
                  </a:lnTo>
                  <a:lnTo>
                    <a:pt x="65684" y="21386"/>
                  </a:lnTo>
                  <a:lnTo>
                    <a:pt x="65951" y="21348"/>
                  </a:lnTo>
                  <a:lnTo>
                    <a:pt x="65620" y="21348"/>
                  </a:lnTo>
                  <a:lnTo>
                    <a:pt x="62903" y="21348"/>
                  </a:lnTo>
                  <a:lnTo>
                    <a:pt x="62407" y="21348"/>
                  </a:lnTo>
                  <a:lnTo>
                    <a:pt x="61760" y="21069"/>
                  </a:lnTo>
                  <a:lnTo>
                    <a:pt x="61760" y="21348"/>
                  </a:lnTo>
                  <a:lnTo>
                    <a:pt x="61556" y="21348"/>
                  </a:lnTo>
                  <a:lnTo>
                    <a:pt x="61036" y="21348"/>
                  </a:lnTo>
                  <a:lnTo>
                    <a:pt x="61468" y="21094"/>
                  </a:lnTo>
                  <a:lnTo>
                    <a:pt x="61760" y="21348"/>
                  </a:lnTo>
                  <a:lnTo>
                    <a:pt x="61760" y="21069"/>
                  </a:lnTo>
                  <a:lnTo>
                    <a:pt x="61633" y="21005"/>
                  </a:lnTo>
                  <a:lnTo>
                    <a:pt x="62331" y="20967"/>
                  </a:lnTo>
                  <a:lnTo>
                    <a:pt x="60960" y="20586"/>
                  </a:lnTo>
                  <a:lnTo>
                    <a:pt x="59410" y="20205"/>
                  </a:lnTo>
                  <a:lnTo>
                    <a:pt x="60096" y="20967"/>
                  </a:lnTo>
                  <a:lnTo>
                    <a:pt x="59118" y="20967"/>
                  </a:lnTo>
                  <a:lnTo>
                    <a:pt x="58318" y="20586"/>
                  </a:lnTo>
                  <a:lnTo>
                    <a:pt x="58953" y="21348"/>
                  </a:lnTo>
                  <a:lnTo>
                    <a:pt x="58610" y="20967"/>
                  </a:lnTo>
                  <a:lnTo>
                    <a:pt x="58318" y="20586"/>
                  </a:lnTo>
                  <a:lnTo>
                    <a:pt x="57785" y="19951"/>
                  </a:lnTo>
                  <a:lnTo>
                    <a:pt x="51282" y="19062"/>
                  </a:lnTo>
                  <a:lnTo>
                    <a:pt x="50507" y="18554"/>
                  </a:lnTo>
                  <a:lnTo>
                    <a:pt x="49123" y="18554"/>
                  </a:lnTo>
                  <a:lnTo>
                    <a:pt x="47866" y="18173"/>
                  </a:lnTo>
                  <a:lnTo>
                    <a:pt x="46685" y="17894"/>
                  </a:lnTo>
                  <a:lnTo>
                    <a:pt x="46723" y="18554"/>
                  </a:lnTo>
                  <a:lnTo>
                    <a:pt x="46405" y="18554"/>
                  </a:lnTo>
                  <a:lnTo>
                    <a:pt x="45427" y="18173"/>
                  </a:lnTo>
                  <a:lnTo>
                    <a:pt x="46278" y="17030"/>
                  </a:lnTo>
                  <a:lnTo>
                    <a:pt x="43116" y="16903"/>
                  </a:lnTo>
                  <a:lnTo>
                    <a:pt x="42773" y="16522"/>
                  </a:lnTo>
                  <a:lnTo>
                    <a:pt x="40449" y="15633"/>
                  </a:lnTo>
                  <a:lnTo>
                    <a:pt x="38976" y="15062"/>
                  </a:lnTo>
                  <a:lnTo>
                    <a:pt x="39776" y="15633"/>
                  </a:lnTo>
                  <a:lnTo>
                    <a:pt x="39700" y="16141"/>
                  </a:lnTo>
                  <a:lnTo>
                    <a:pt x="38239" y="15633"/>
                  </a:lnTo>
                  <a:lnTo>
                    <a:pt x="39192" y="15633"/>
                  </a:lnTo>
                  <a:lnTo>
                    <a:pt x="39700" y="16141"/>
                  </a:lnTo>
                  <a:lnTo>
                    <a:pt x="39700" y="15582"/>
                  </a:lnTo>
                  <a:lnTo>
                    <a:pt x="38938" y="15062"/>
                  </a:lnTo>
                  <a:lnTo>
                    <a:pt x="38442" y="14871"/>
                  </a:lnTo>
                  <a:lnTo>
                    <a:pt x="38620" y="15062"/>
                  </a:lnTo>
                  <a:lnTo>
                    <a:pt x="36169" y="14871"/>
                  </a:lnTo>
                  <a:lnTo>
                    <a:pt x="33235" y="13093"/>
                  </a:lnTo>
                  <a:lnTo>
                    <a:pt x="32092" y="12839"/>
                  </a:lnTo>
                  <a:lnTo>
                    <a:pt x="30937" y="12585"/>
                  </a:lnTo>
                  <a:lnTo>
                    <a:pt x="30035" y="12585"/>
                  </a:lnTo>
                  <a:lnTo>
                    <a:pt x="30276" y="12839"/>
                  </a:lnTo>
                  <a:lnTo>
                    <a:pt x="29502" y="12839"/>
                  </a:lnTo>
                  <a:lnTo>
                    <a:pt x="27774" y="11188"/>
                  </a:lnTo>
                  <a:lnTo>
                    <a:pt x="27419" y="11188"/>
                  </a:lnTo>
                  <a:lnTo>
                    <a:pt x="27228" y="11899"/>
                  </a:lnTo>
                  <a:lnTo>
                    <a:pt x="26847" y="11899"/>
                  </a:lnTo>
                  <a:lnTo>
                    <a:pt x="26174" y="11188"/>
                  </a:lnTo>
                  <a:lnTo>
                    <a:pt x="26454" y="11696"/>
                  </a:lnTo>
                  <a:lnTo>
                    <a:pt x="26263" y="11696"/>
                  </a:lnTo>
                  <a:lnTo>
                    <a:pt x="19735" y="8521"/>
                  </a:lnTo>
                  <a:lnTo>
                    <a:pt x="19100" y="8521"/>
                  </a:lnTo>
                  <a:lnTo>
                    <a:pt x="18211" y="8407"/>
                  </a:lnTo>
                  <a:lnTo>
                    <a:pt x="18211" y="12839"/>
                  </a:lnTo>
                  <a:lnTo>
                    <a:pt x="17881" y="12585"/>
                  </a:lnTo>
                  <a:lnTo>
                    <a:pt x="18211" y="12839"/>
                  </a:lnTo>
                  <a:lnTo>
                    <a:pt x="18211" y="8407"/>
                  </a:lnTo>
                  <a:lnTo>
                    <a:pt x="11950" y="7505"/>
                  </a:lnTo>
                  <a:lnTo>
                    <a:pt x="7607" y="7505"/>
                  </a:lnTo>
                  <a:lnTo>
                    <a:pt x="9067" y="8521"/>
                  </a:lnTo>
                  <a:lnTo>
                    <a:pt x="8902" y="8521"/>
                  </a:lnTo>
                  <a:lnTo>
                    <a:pt x="12230" y="9918"/>
                  </a:lnTo>
                  <a:lnTo>
                    <a:pt x="13449" y="10807"/>
                  </a:lnTo>
                  <a:lnTo>
                    <a:pt x="15684" y="11899"/>
                  </a:lnTo>
                  <a:lnTo>
                    <a:pt x="15925" y="12026"/>
                  </a:lnTo>
                  <a:lnTo>
                    <a:pt x="17106" y="12585"/>
                  </a:lnTo>
                  <a:lnTo>
                    <a:pt x="17005" y="12204"/>
                  </a:lnTo>
                  <a:lnTo>
                    <a:pt x="16979" y="12077"/>
                  </a:lnTo>
                  <a:lnTo>
                    <a:pt x="16941" y="11899"/>
                  </a:lnTo>
                  <a:lnTo>
                    <a:pt x="16675" y="11899"/>
                  </a:lnTo>
                  <a:lnTo>
                    <a:pt x="16230" y="11899"/>
                  </a:lnTo>
                  <a:lnTo>
                    <a:pt x="16751" y="11696"/>
                  </a:lnTo>
                  <a:lnTo>
                    <a:pt x="17145" y="11696"/>
                  </a:lnTo>
                  <a:lnTo>
                    <a:pt x="17259" y="11899"/>
                  </a:lnTo>
                  <a:lnTo>
                    <a:pt x="17462" y="12280"/>
                  </a:lnTo>
                  <a:lnTo>
                    <a:pt x="17538" y="12407"/>
                  </a:lnTo>
                  <a:lnTo>
                    <a:pt x="17805" y="12839"/>
                  </a:lnTo>
                  <a:lnTo>
                    <a:pt x="22758" y="13601"/>
                  </a:lnTo>
                  <a:lnTo>
                    <a:pt x="22936" y="14236"/>
                  </a:lnTo>
                  <a:lnTo>
                    <a:pt x="24180" y="14744"/>
                  </a:lnTo>
                  <a:lnTo>
                    <a:pt x="24257" y="14871"/>
                  </a:lnTo>
                  <a:lnTo>
                    <a:pt x="24384" y="15062"/>
                  </a:lnTo>
                  <a:lnTo>
                    <a:pt x="24536" y="15062"/>
                  </a:lnTo>
                  <a:lnTo>
                    <a:pt x="24866" y="14871"/>
                  </a:lnTo>
                  <a:lnTo>
                    <a:pt x="25476" y="15062"/>
                  </a:lnTo>
                  <a:lnTo>
                    <a:pt x="25641" y="15062"/>
                  </a:lnTo>
                  <a:lnTo>
                    <a:pt x="25971" y="15633"/>
                  </a:lnTo>
                  <a:lnTo>
                    <a:pt x="24955" y="15633"/>
                  </a:lnTo>
                  <a:lnTo>
                    <a:pt x="26085" y="16522"/>
                  </a:lnTo>
                  <a:lnTo>
                    <a:pt x="27838" y="16522"/>
                  </a:lnTo>
                  <a:lnTo>
                    <a:pt x="27381" y="16268"/>
                  </a:lnTo>
                  <a:lnTo>
                    <a:pt x="30416" y="17030"/>
                  </a:lnTo>
                  <a:lnTo>
                    <a:pt x="30607" y="17030"/>
                  </a:lnTo>
                  <a:lnTo>
                    <a:pt x="34391" y="18554"/>
                  </a:lnTo>
                  <a:lnTo>
                    <a:pt x="35026" y="18821"/>
                  </a:lnTo>
                  <a:lnTo>
                    <a:pt x="35661" y="19062"/>
                  </a:lnTo>
                  <a:lnTo>
                    <a:pt x="38557" y="19062"/>
                  </a:lnTo>
                  <a:lnTo>
                    <a:pt x="41046" y="19062"/>
                  </a:lnTo>
                  <a:lnTo>
                    <a:pt x="40347" y="19697"/>
                  </a:lnTo>
                  <a:lnTo>
                    <a:pt x="43192" y="20205"/>
                  </a:lnTo>
                  <a:lnTo>
                    <a:pt x="44132" y="20205"/>
                  </a:lnTo>
                  <a:lnTo>
                    <a:pt x="45224" y="20586"/>
                  </a:lnTo>
                  <a:lnTo>
                    <a:pt x="44450" y="20586"/>
                  </a:lnTo>
                  <a:lnTo>
                    <a:pt x="46443" y="21348"/>
                  </a:lnTo>
                  <a:lnTo>
                    <a:pt x="47586" y="21348"/>
                  </a:lnTo>
                  <a:lnTo>
                    <a:pt x="48958" y="21107"/>
                  </a:lnTo>
                  <a:lnTo>
                    <a:pt x="49123" y="21348"/>
                  </a:lnTo>
                  <a:lnTo>
                    <a:pt x="49276" y="21615"/>
                  </a:lnTo>
                  <a:lnTo>
                    <a:pt x="50101" y="21348"/>
                  </a:lnTo>
                  <a:lnTo>
                    <a:pt x="52235" y="21729"/>
                  </a:lnTo>
                  <a:lnTo>
                    <a:pt x="50634" y="21729"/>
                  </a:lnTo>
                  <a:lnTo>
                    <a:pt x="52298" y="22364"/>
                  </a:lnTo>
                  <a:lnTo>
                    <a:pt x="50647" y="22364"/>
                  </a:lnTo>
                  <a:lnTo>
                    <a:pt x="53632" y="24015"/>
                  </a:lnTo>
                  <a:lnTo>
                    <a:pt x="55003" y="23063"/>
                  </a:lnTo>
                  <a:lnTo>
                    <a:pt x="55359" y="23380"/>
                  </a:lnTo>
                  <a:lnTo>
                    <a:pt x="55918" y="23380"/>
                  </a:lnTo>
                  <a:lnTo>
                    <a:pt x="55460" y="22745"/>
                  </a:lnTo>
                  <a:lnTo>
                    <a:pt x="54648" y="22745"/>
                  </a:lnTo>
                  <a:lnTo>
                    <a:pt x="54229" y="22364"/>
                  </a:lnTo>
                  <a:lnTo>
                    <a:pt x="55930" y="22364"/>
                  </a:lnTo>
                  <a:lnTo>
                    <a:pt x="56857" y="22745"/>
                  </a:lnTo>
                  <a:lnTo>
                    <a:pt x="56705" y="22745"/>
                  </a:lnTo>
                  <a:lnTo>
                    <a:pt x="59042" y="23380"/>
                  </a:lnTo>
                  <a:lnTo>
                    <a:pt x="58458" y="23380"/>
                  </a:lnTo>
                  <a:lnTo>
                    <a:pt x="58178" y="23380"/>
                  </a:lnTo>
                  <a:lnTo>
                    <a:pt x="55918" y="23380"/>
                  </a:lnTo>
                  <a:lnTo>
                    <a:pt x="56565" y="24269"/>
                  </a:lnTo>
                  <a:lnTo>
                    <a:pt x="58204" y="23507"/>
                  </a:lnTo>
                  <a:lnTo>
                    <a:pt x="58470" y="24523"/>
                  </a:lnTo>
                  <a:lnTo>
                    <a:pt x="60871" y="25031"/>
                  </a:lnTo>
                  <a:lnTo>
                    <a:pt x="60375" y="25031"/>
                  </a:lnTo>
                  <a:lnTo>
                    <a:pt x="61239" y="25539"/>
                  </a:lnTo>
                  <a:lnTo>
                    <a:pt x="62204" y="25031"/>
                  </a:lnTo>
                  <a:lnTo>
                    <a:pt x="62890" y="25539"/>
                  </a:lnTo>
                  <a:lnTo>
                    <a:pt x="63220" y="25793"/>
                  </a:lnTo>
                  <a:lnTo>
                    <a:pt x="63614" y="25539"/>
                  </a:lnTo>
                  <a:lnTo>
                    <a:pt x="63995" y="25285"/>
                  </a:lnTo>
                  <a:lnTo>
                    <a:pt x="64185" y="25539"/>
                  </a:lnTo>
                  <a:lnTo>
                    <a:pt x="64947" y="25539"/>
                  </a:lnTo>
                  <a:lnTo>
                    <a:pt x="65760" y="25539"/>
                  </a:lnTo>
                  <a:lnTo>
                    <a:pt x="64033" y="25247"/>
                  </a:lnTo>
                  <a:lnTo>
                    <a:pt x="64350" y="25031"/>
                  </a:lnTo>
                  <a:lnTo>
                    <a:pt x="65417" y="24523"/>
                  </a:lnTo>
                  <a:lnTo>
                    <a:pt x="67652" y="25539"/>
                  </a:lnTo>
                  <a:lnTo>
                    <a:pt x="65900" y="25539"/>
                  </a:lnTo>
                  <a:lnTo>
                    <a:pt x="66421" y="25920"/>
                  </a:lnTo>
                  <a:lnTo>
                    <a:pt x="66268" y="26060"/>
                  </a:lnTo>
                  <a:lnTo>
                    <a:pt x="66497" y="26009"/>
                  </a:lnTo>
                  <a:lnTo>
                    <a:pt x="66636" y="25920"/>
                  </a:lnTo>
                  <a:lnTo>
                    <a:pt x="66967" y="25920"/>
                  </a:lnTo>
                  <a:lnTo>
                    <a:pt x="67437" y="25920"/>
                  </a:lnTo>
                  <a:lnTo>
                    <a:pt x="67945" y="25920"/>
                  </a:lnTo>
                  <a:lnTo>
                    <a:pt x="67818" y="26187"/>
                  </a:lnTo>
                  <a:lnTo>
                    <a:pt x="67576" y="26682"/>
                  </a:lnTo>
                  <a:lnTo>
                    <a:pt x="67183" y="26682"/>
                  </a:lnTo>
                  <a:lnTo>
                    <a:pt x="67729" y="27457"/>
                  </a:lnTo>
                  <a:lnTo>
                    <a:pt x="69557" y="26949"/>
                  </a:lnTo>
                  <a:lnTo>
                    <a:pt x="69164" y="27698"/>
                  </a:lnTo>
                  <a:lnTo>
                    <a:pt x="71259" y="27698"/>
                  </a:lnTo>
                  <a:lnTo>
                    <a:pt x="71475" y="27952"/>
                  </a:lnTo>
                  <a:lnTo>
                    <a:pt x="73012" y="27952"/>
                  </a:lnTo>
                  <a:lnTo>
                    <a:pt x="72491" y="27698"/>
                  </a:lnTo>
                  <a:lnTo>
                    <a:pt x="75095" y="27698"/>
                  </a:lnTo>
                  <a:lnTo>
                    <a:pt x="73723" y="28968"/>
                  </a:lnTo>
                  <a:lnTo>
                    <a:pt x="73418" y="28968"/>
                  </a:lnTo>
                  <a:lnTo>
                    <a:pt x="80733" y="30124"/>
                  </a:lnTo>
                  <a:lnTo>
                    <a:pt x="82321" y="30645"/>
                  </a:lnTo>
                  <a:lnTo>
                    <a:pt x="82791" y="30441"/>
                  </a:lnTo>
                  <a:lnTo>
                    <a:pt x="84289" y="30670"/>
                  </a:lnTo>
                  <a:lnTo>
                    <a:pt x="84099" y="30492"/>
                  </a:lnTo>
                  <a:lnTo>
                    <a:pt x="84975" y="30784"/>
                  </a:lnTo>
                  <a:lnTo>
                    <a:pt x="85610" y="30873"/>
                  </a:lnTo>
                  <a:lnTo>
                    <a:pt x="88849" y="30873"/>
                  </a:lnTo>
                  <a:lnTo>
                    <a:pt x="89103" y="30873"/>
                  </a:lnTo>
                  <a:lnTo>
                    <a:pt x="90830" y="30873"/>
                  </a:lnTo>
                  <a:lnTo>
                    <a:pt x="90385" y="31127"/>
                  </a:lnTo>
                  <a:lnTo>
                    <a:pt x="95402" y="31127"/>
                  </a:lnTo>
                  <a:lnTo>
                    <a:pt x="93573" y="33032"/>
                  </a:lnTo>
                  <a:lnTo>
                    <a:pt x="97269" y="33032"/>
                  </a:lnTo>
                  <a:lnTo>
                    <a:pt x="96621" y="33286"/>
                  </a:lnTo>
                  <a:lnTo>
                    <a:pt x="97917" y="33794"/>
                  </a:lnTo>
                  <a:lnTo>
                    <a:pt x="99339" y="33286"/>
                  </a:lnTo>
                  <a:lnTo>
                    <a:pt x="100037" y="33032"/>
                  </a:lnTo>
                  <a:lnTo>
                    <a:pt x="100723" y="33286"/>
                  </a:lnTo>
                  <a:lnTo>
                    <a:pt x="101320" y="33286"/>
                  </a:lnTo>
                  <a:lnTo>
                    <a:pt x="103822" y="33286"/>
                  </a:lnTo>
                  <a:lnTo>
                    <a:pt x="102425" y="33553"/>
                  </a:lnTo>
                  <a:lnTo>
                    <a:pt x="104660" y="34048"/>
                  </a:lnTo>
                  <a:lnTo>
                    <a:pt x="107226" y="34048"/>
                  </a:lnTo>
                  <a:lnTo>
                    <a:pt x="107594" y="34175"/>
                  </a:lnTo>
                  <a:lnTo>
                    <a:pt x="107784" y="34251"/>
                  </a:lnTo>
                  <a:lnTo>
                    <a:pt x="108648" y="35064"/>
                  </a:lnTo>
                  <a:lnTo>
                    <a:pt x="109956" y="35064"/>
                  </a:lnTo>
                  <a:lnTo>
                    <a:pt x="109994" y="35712"/>
                  </a:lnTo>
                  <a:lnTo>
                    <a:pt x="110401" y="35750"/>
                  </a:lnTo>
                  <a:lnTo>
                    <a:pt x="109994" y="35064"/>
                  </a:lnTo>
                  <a:lnTo>
                    <a:pt x="110121" y="35026"/>
                  </a:lnTo>
                  <a:lnTo>
                    <a:pt x="111226" y="35064"/>
                  </a:lnTo>
                  <a:lnTo>
                    <a:pt x="113728" y="34302"/>
                  </a:lnTo>
                  <a:lnTo>
                    <a:pt x="115354" y="35064"/>
                  </a:lnTo>
                  <a:lnTo>
                    <a:pt x="114122" y="35064"/>
                  </a:lnTo>
                  <a:lnTo>
                    <a:pt x="114744" y="35318"/>
                  </a:lnTo>
                  <a:lnTo>
                    <a:pt x="118516" y="36855"/>
                  </a:lnTo>
                  <a:lnTo>
                    <a:pt x="118795" y="35674"/>
                  </a:lnTo>
                  <a:lnTo>
                    <a:pt x="120713" y="36601"/>
                  </a:lnTo>
                  <a:lnTo>
                    <a:pt x="120535" y="35318"/>
                  </a:lnTo>
                  <a:lnTo>
                    <a:pt x="120497" y="35064"/>
                  </a:lnTo>
                  <a:lnTo>
                    <a:pt x="121183" y="35064"/>
                  </a:lnTo>
                  <a:lnTo>
                    <a:pt x="122593" y="35318"/>
                  </a:lnTo>
                  <a:lnTo>
                    <a:pt x="127977" y="35318"/>
                  </a:lnTo>
                  <a:lnTo>
                    <a:pt x="129705" y="37452"/>
                  </a:lnTo>
                  <a:lnTo>
                    <a:pt x="129743" y="35839"/>
                  </a:lnTo>
                  <a:lnTo>
                    <a:pt x="131724" y="36563"/>
                  </a:lnTo>
                  <a:lnTo>
                    <a:pt x="131800" y="36753"/>
                  </a:lnTo>
                  <a:lnTo>
                    <a:pt x="132029" y="36677"/>
                  </a:lnTo>
                  <a:lnTo>
                    <a:pt x="134226" y="37477"/>
                  </a:lnTo>
                  <a:lnTo>
                    <a:pt x="133642" y="37477"/>
                  </a:lnTo>
                  <a:lnTo>
                    <a:pt x="133273" y="37477"/>
                  </a:lnTo>
                  <a:lnTo>
                    <a:pt x="132626" y="37477"/>
                  </a:lnTo>
                  <a:lnTo>
                    <a:pt x="134454" y="38112"/>
                  </a:lnTo>
                  <a:lnTo>
                    <a:pt x="134137" y="37871"/>
                  </a:lnTo>
                  <a:lnTo>
                    <a:pt x="134975" y="38239"/>
                  </a:lnTo>
                  <a:lnTo>
                    <a:pt x="140144" y="38239"/>
                  </a:lnTo>
                  <a:lnTo>
                    <a:pt x="139649" y="37477"/>
                  </a:lnTo>
                  <a:lnTo>
                    <a:pt x="141935" y="38239"/>
                  </a:lnTo>
                  <a:lnTo>
                    <a:pt x="164604" y="38239"/>
                  </a:lnTo>
                  <a:lnTo>
                    <a:pt x="166293" y="37871"/>
                  </a:lnTo>
                  <a:lnTo>
                    <a:pt x="165696" y="38239"/>
                  </a:lnTo>
                  <a:lnTo>
                    <a:pt x="170713" y="38239"/>
                  </a:lnTo>
                  <a:lnTo>
                    <a:pt x="170497" y="37871"/>
                  </a:lnTo>
                  <a:lnTo>
                    <a:pt x="171589" y="38239"/>
                  </a:lnTo>
                  <a:lnTo>
                    <a:pt x="173672" y="38239"/>
                  </a:lnTo>
                  <a:lnTo>
                    <a:pt x="173697" y="38112"/>
                  </a:lnTo>
                  <a:lnTo>
                    <a:pt x="173850" y="37477"/>
                  </a:lnTo>
                  <a:lnTo>
                    <a:pt x="174142" y="36220"/>
                  </a:lnTo>
                  <a:lnTo>
                    <a:pt x="177241" y="37477"/>
                  </a:lnTo>
                  <a:lnTo>
                    <a:pt x="183692" y="37477"/>
                  </a:lnTo>
                  <a:lnTo>
                    <a:pt x="183857" y="37363"/>
                  </a:lnTo>
                  <a:lnTo>
                    <a:pt x="184048" y="37211"/>
                  </a:lnTo>
                  <a:lnTo>
                    <a:pt x="186664" y="35318"/>
                  </a:lnTo>
                  <a:lnTo>
                    <a:pt x="187794" y="34442"/>
                  </a:lnTo>
                  <a:lnTo>
                    <a:pt x="187528" y="35064"/>
                  </a:lnTo>
                  <a:lnTo>
                    <a:pt x="187363" y="35064"/>
                  </a:lnTo>
                  <a:lnTo>
                    <a:pt x="187591" y="35318"/>
                  </a:lnTo>
                  <a:lnTo>
                    <a:pt x="188633" y="36550"/>
                  </a:lnTo>
                  <a:lnTo>
                    <a:pt x="187972" y="35572"/>
                  </a:lnTo>
                  <a:lnTo>
                    <a:pt x="190982" y="37185"/>
                  </a:lnTo>
                  <a:lnTo>
                    <a:pt x="191909" y="35318"/>
                  </a:lnTo>
                  <a:lnTo>
                    <a:pt x="192239" y="35318"/>
                  </a:lnTo>
                  <a:lnTo>
                    <a:pt x="192620" y="36918"/>
                  </a:lnTo>
                  <a:lnTo>
                    <a:pt x="193916" y="36131"/>
                  </a:lnTo>
                  <a:lnTo>
                    <a:pt x="194792" y="37477"/>
                  </a:lnTo>
                  <a:lnTo>
                    <a:pt x="196215" y="37477"/>
                  </a:lnTo>
                  <a:lnTo>
                    <a:pt x="198945" y="37211"/>
                  </a:lnTo>
                  <a:lnTo>
                    <a:pt x="198970" y="37477"/>
                  </a:lnTo>
                  <a:lnTo>
                    <a:pt x="200634" y="37477"/>
                  </a:lnTo>
                  <a:lnTo>
                    <a:pt x="203085" y="37477"/>
                  </a:lnTo>
                  <a:lnTo>
                    <a:pt x="205079" y="36880"/>
                  </a:lnTo>
                  <a:lnTo>
                    <a:pt x="205740" y="37071"/>
                  </a:lnTo>
                  <a:lnTo>
                    <a:pt x="205625" y="36728"/>
                  </a:lnTo>
                  <a:lnTo>
                    <a:pt x="206438" y="36487"/>
                  </a:lnTo>
                  <a:lnTo>
                    <a:pt x="218313" y="35318"/>
                  </a:lnTo>
                  <a:lnTo>
                    <a:pt x="215773" y="35318"/>
                  </a:lnTo>
                  <a:lnTo>
                    <a:pt x="215468" y="35064"/>
                  </a:lnTo>
                  <a:lnTo>
                    <a:pt x="217627" y="35064"/>
                  </a:lnTo>
                  <a:lnTo>
                    <a:pt x="218313" y="34683"/>
                  </a:lnTo>
                  <a:lnTo>
                    <a:pt x="218516" y="34810"/>
                  </a:lnTo>
                  <a:lnTo>
                    <a:pt x="218363" y="34747"/>
                  </a:lnTo>
                  <a:lnTo>
                    <a:pt x="218516" y="34937"/>
                  </a:lnTo>
                  <a:lnTo>
                    <a:pt x="218643" y="35064"/>
                  </a:lnTo>
                  <a:lnTo>
                    <a:pt x="218770" y="34975"/>
                  </a:lnTo>
                  <a:lnTo>
                    <a:pt x="218909" y="35064"/>
                  </a:lnTo>
                  <a:lnTo>
                    <a:pt x="220129" y="35064"/>
                  </a:lnTo>
                  <a:lnTo>
                    <a:pt x="220294" y="34048"/>
                  </a:lnTo>
                  <a:lnTo>
                    <a:pt x="220675" y="34048"/>
                  </a:lnTo>
                  <a:lnTo>
                    <a:pt x="221932" y="34048"/>
                  </a:lnTo>
                  <a:lnTo>
                    <a:pt x="223596" y="34048"/>
                  </a:lnTo>
                  <a:lnTo>
                    <a:pt x="222707" y="33375"/>
                  </a:lnTo>
                  <a:lnTo>
                    <a:pt x="222935" y="33286"/>
                  </a:lnTo>
                  <a:lnTo>
                    <a:pt x="223253" y="33032"/>
                  </a:lnTo>
                  <a:lnTo>
                    <a:pt x="227698" y="33032"/>
                  </a:lnTo>
                  <a:lnTo>
                    <a:pt x="228561" y="33032"/>
                  </a:lnTo>
                  <a:lnTo>
                    <a:pt x="232067" y="32499"/>
                  </a:lnTo>
                  <a:lnTo>
                    <a:pt x="232486" y="32435"/>
                  </a:lnTo>
                  <a:lnTo>
                    <a:pt x="232638" y="32410"/>
                  </a:lnTo>
                  <a:lnTo>
                    <a:pt x="232816" y="32385"/>
                  </a:lnTo>
                  <a:lnTo>
                    <a:pt x="232968" y="32359"/>
                  </a:lnTo>
                  <a:lnTo>
                    <a:pt x="232981" y="32486"/>
                  </a:lnTo>
                  <a:lnTo>
                    <a:pt x="233070" y="33032"/>
                  </a:lnTo>
                  <a:lnTo>
                    <a:pt x="238188" y="33032"/>
                  </a:lnTo>
                  <a:lnTo>
                    <a:pt x="237921" y="32969"/>
                  </a:lnTo>
                  <a:lnTo>
                    <a:pt x="235826" y="32423"/>
                  </a:lnTo>
                  <a:lnTo>
                    <a:pt x="236969" y="32219"/>
                  </a:lnTo>
                  <a:lnTo>
                    <a:pt x="237083" y="32016"/>
                  </a:lnTo>
                  <a:lnTo>
                    <a:pt x="238391" y="31699"/>
                  </a:lnTo>
                  <a:lnTo>
                    <a:pt x="237134" y="31737"/>
                  </a:lnTo>
                  <a:lnTo>
                    <a:pt x="237045" y="31940"/>
                  </a:lnTo>
                  <a:lnTo>
                    <a:pt x="235686" y="32385"/>
                  </a:lnTo>
                  <a:lnTo>
                    <a:pt x="234683" y="32105"/>
                  </a:lnTo>
                  <a:lnTo>
                    <a:pt x="237134" y="31737"/>
                  </a:lnTo>
                  <a:lnTo>
                    <a:pt x="238658" y="31496"/>
                  </a:lnTo>
                  <a:lnTo>
                    <a:pt x="245872" y="31127"/>
                  </a:lnTo>
                  <a:lnTo>
                    <a:pt x="241046" y="31127"/>
                  </a:lnTo>
                  <a:lnTo>
                    <a:pt x="240753" y="31127"/>
                  </a:lnTo>
                  <a:lnTo>
                    <a:pt x="241033" y="30962"/>
                  </a:lnTo>
                  <a:lnTo>
                    <a:pt x="240665" y="30924"/>
                  </a:lnTo>
                  <a:lnTo>
                    <a:pt x="240626" y="30797"/>
                  </a:lnTo>
                  <a:lnTo>
                    <a:pt x="240385" y="30683"/>
                  </a:lnTo>
                  <a:lnTo>
                    <a:pt x="240411" y="31127"/>
                  </a:lnTo>
                  <a:lnTo>
                    <a:pt x="238467" y="31127"/>
                  </a:lnTo>
                  <a:lnTo>
                    <a:pt x="232994" y="31127"/>
                  </a:lnTo>
                  <a:lnTo>
                    <a:pt x="233349" y="30873"/>
                  </a:lnTo>
                  <a:lnTo>
                    <a:pt x="231724" y="30873"/>
                  </a:lnTo>
                  <a:lnTo>
                    <a:pt x="238429" y="28968"/>
                  </a:lnTo>
                  <a:lnTo>
                    <a:pt x="237540" y="29984"/>
                  </a:lnTo>
                  <a:lnTo>
                    <a:pt x="238671" y="28968"/>
                  </a:lnTo>
                  <a:lnTo>
                    <a:pt x="241084" y="28968"/>
                  </a:lnTo>
                  <a:lnTo>
                    <a:pt x="240499" y="27825"/>
                  </a:lnTo>
                  <a:lnTo>
                    <a:pt x="243471" y="27952"/>
                  </a:lnTo>
                  <a:lnTo>
                    <a:pt x="245300" y="27952"/>
                  </a:lnTo>
                  <a:lnTo>
                    <a:pt x="244690" y="28333"/>
                  </a:lnTo>
                  <a:lnTo>
                    <a:pt x="243674" y="28968"/>
                  </a:lnTo>
                  <a:lnTo>
                    <a:pt x="244932" y="28968"/>
                  </a:lnTo>
                  <a:lnTo>
                    <a:pt x="237617" y="30873"/>
                  </a:lnTo>
                  <a:lnTo>
                    <a:pt x="238861" y="30873"/>
                  </a:lnTo>
                  <a:lnTo>
                    <a:pt x="246849" y="28968"/>
                  </a:lnTo>
                  <a:lnTo>
                    <a:pt x="248996" y="28968"/>
                  </a:lnTo>
                  <a:lnTo>
                    <a:pt x="249770" y="28714"/>
                  </a:lnTo>
                  <a:lnTo>
                    <a:pt x="248551" y="28714"/>
                  </a:lnTo>
                  <a:lnTo>
                    <a:pt x="247688" y="28333"/>
                  </a:lnTo>
                  <a:lnTo>
                    <a:pt x="246837" y="27952"/>
                  </a:lnTo>
                  <a:lnTo>
                    <a:pt x="249428" y="27952"/>
                  </a:lnTo>
                  <a:lnTo>
                    <a:pt x="250583" y="27698"/>
                  </a:lnTo>
                  <a:lnTo>
                    <a:pt x="251066" y="27698"/>
                  </a:lnTo>
                  <a:lnTo>
                    <a:pt x="251663" y="27330"/>
                  </a:lnTo>
                  <a:lnTo>
                    <a:pt x="251269" y="27698"/>
                  </a:lnTo>
                  <a:lnTo>
                    <a:pt x="252310" y="27698"/>
                  </a:lnTo>
                  <a:lnTo>
                    <a:pt x="251802" y="27787"/>
                  </a:lnTo>
                  <a:lnTo>
                    <a:pt x="251472" y="27914"/>
                  </a:lnTo>
                  <a:lnTo>
                    <a:pt x="251879" y="27876"/>
                  </a:lnTo>
                  <a:lnTo>
                    <a:pt x="252247" y="27787"/>
                  </a:lnTo>
                  <a:lnTo>
                    <a:pt x="252399" y="27698"/>
                  </a:lnTo>
                  <a:lnTo>
                    <a:pt x="254279" y="27698"/>
                  </a:lnTo>
                  <a:lnTo>
                    <a:pt x="254927" y="26682"/>
                  </a:lnTo>
                  <a:lnTo>
                    <a:pt x="254254" y="26682"/>
                  </a:lnTo>
                  <a:lnTo>
                    <a:pt x="253403" y="26682"/>
                  </a:lnTo>
                  <a:lnTo>
                    <a:pt x="250037" y="26682"/>
                  </a:lnTo>
                  <a:lnTo>
                    <a:pt x="250190" y="26428"/>
                  </a:lnTo>
                  <a:lnTo>
                    <a:pt x="251637" y="26428"/>
                  </a:lnTo>
                  <a:lnTo>
                    <a:pt x="253072" y="26428"/>
                  </a:lnTo>
                  <a:lnTo>
                    <a:pt x="253657" y="26568"/>
                  </a:lnTo>
                  <a:lnTo>
                    <a:pt x="253936" y="26428"/>
                  </a:lnTo>
                  <a:lnTo>
                    <a:pt x="254876" y="25920"/>
                  </a:lnTo>
                  <a:lnTo>
                    <a:pt x="255549" y="25374"/>
                  </a:lnTo>
                  <a:lnTo>
                    <a:pt x="256984" y="25412"/>
                  </a:lnTo>
                  <a:close/>
                </a:path>
                <a:path w="271144" h="191770">
                  <a:moveTo>
                    <a:pt x="257403" y="25031"/>
                  </a:moveTo>
                  <a:lnTo>
                    <a:pt x="256679" y="24523"/>
                  </a:lnTo>
                  <a:lnTo>
                    <a:pt x="256997" y="25031"/>
                  </a:lnTo>
                  <a:lnTo>
                    <a:pt x="257403" y="25031"/>
                  </a:lnTo>
                  <a:close/>
                </a:path>
                <a:path w="271144" h="191770">
                  <a:moveTo>
                    <a:pt x="258254" y="24015"/>
                  </a:moveTo>
                  <a:lnTo>
                    <a:pt x="257695" y="24384"/>
                  </a:lnTo>
                  <a:lnTo>
                    <a:pt x="258216" y="24422"/>
                  </a:lnTo>
                  <a:lnTo>
                    <a:pt x="258254" y="24015"/>
                  </a:lnTo>
                  <a:close/>
                </a:path>
                <a:path w="271144" h="191770">
                  <a:moveTo>
                    <a:pt x="259562" y="26784"/>
                  </a:moveTo>
                  <a:lnTo>
                    <a:pt x="259156" y="27139"/>
                  </a:lnTo>
                  <a:lnTo>
                    <a:pt x="259562" y="27139"/>
                  </a:lnTo>
                  <a:lnTo>
                    <a:pt x="259562" y="26784"/>
                  </a:lnTo>
                  <a:close/>
                </a:path>
                <a:path w="271144" h="191770">
                  <a:moveTo>
                    <a:pt x="260477" y="25514"/>
                  </a:moveTo>
                  <a:lnTo>
                    <a:pt x="259562" y="25514"/>
                  </a:lnTo>
                  <a:lnTo>
                    <a:pt x="260096" y="25806"/>
                  </a:lnTo>
                  <a:lnTo>
                    <a:pt x="260311" y="25806"/>
                  </a:lnTo>
                  <a:lnTo>
                    <a:pt x="260451" y="25539"/>
                  </a:lnTo>
                  <a:close/>
                </a:path>
                <a:path w="271144" h="191770">
                  <a:moveTo>
                    <a:pt x="260731" y="25806"/>
                  </a:moveTo>
                  <a:lnTo>
                    <a:pt x="260235" y="25958"/>
                  </a:lnTo>
                  <a:lnTo>
                    <a:pt x="260731" y="25806"/>
                  </a:lnTo>
                  <a:close/>
                </a:path>
                <a:path w="271144" h="191770">
                  <a:moveTo>
                    <a:pt x="260731" y="23406"/>
                  </a:moveTo>
                  <a:lnTo>
                    <a:pt x="259803" y="24257"/>
                  </a:lnTo>
                  <a:lnTo>
                    <a:pt x="260578" y="23888"/>
                  </a:lnTo>
                  <a:lnTo>
                    <a:pt x="260731" y="23406"/>
                  </a:lnTo>
                  <a:close/>
                </a:path>
                <a:path w="271144" h="191770">
                  <a:moveTo>
                    <a:pt x="262001" y="24663"/>
                  </a:moveTo>
                  <a:lnTo>
                    <a:pt x="260934" y="24130"/>
                  </a:lnTo>
                  <a:lnTo>
                    <a:pt x="260985" y="24460"/>
                  </a:lnTo>
                  <a:lnTo>
                    <a:pt x="262001" y="24663"/>
                  </a:lnTo>
                  <a:close/>
                </a:path>
                <a:path w="271144" h="191770">
                  <a:moveTo>
                    <a:pt x="262966" y="25806"/>
                  </a:moveTo>
                  <a:lnTo>
                    <a:pt x="262318" y="25057"/>
                  </a:lnTo>
                  <a:lnTo>
                    <a:pt x="261632" y="25514"/>
                  </a:lnTo>
                  <a:lnTo>
                    <a:pt x="260807" y="25806"/>
                  </a:lnTo>
                  <a:lnTo>
                    <a:pt x="260210" y="26009"/>
                  </a:lnTo>
                  <a:lnTo>
                    <a:pt x="257898" y="26657"/>
                  </a:lnTo>
                  <a:lnTo>
                    <a:pt x="258229" y="27139"/>
                  </a:lnTo>
                  <a:lnTo>
                    <a:pt x="258711" y="27139"/>
                  </a:lnTo>
                  <a:lnTo>
                    <a:pt x="259562" y="26771"/>
                  </a:lnTo>
                  <a:lnTo>
                    <a:pt x="259689" y="26657"/>
                  </a:lnTo>
                  <a:lnTo>
                    <a:pt x="260451" y="26327"/>
                  </a:lnTo>
                  <a:lnTo>
                    <a:pt x="261950" y="26327"/>
                  </a:lnTo>
                  <a:lnTo>
                    <a:pt x="262966" y="25806"/>
                  </a:lnTo>
                  <a:close/>
                </a:path>
                <a:path w="271144" h="191770">
                  <a:moveTo>
                    <a:pt x="263499" y="23647"/>
                  </a:moveTo>
                  <a:lnTo>
                    <a:pt x="262966" y="23685"/>
                  </a:lnTo>
                  <a:lnTo>
                    <a:pt x="262559" y="23609"/>
                  </a:lnTo>
                  <a:lnTo>
                    <a:pt x="261797" y="23444"/>
                  </a:lnTo>
                  <a:lnTo>
                    <a:pt x="261061" y="23812"/>
                  </a:lnTo>
                  <a:lnTo>
                    <a:pt x="260934" y="23977"/>
                  </a:lnTo>
                  <a:lnTo>
                    <a:pt x="263169" y="23685"/>
                  </a:lnTo>
                  <a:lnTo>
                    <a:pt x="263499" y="23647"/>
                  </a:lnTo>
                  <a:close/>
                </a:path>
                <a:path w="271144" h="191770">
                  <a:moveTo>
                    <a:pt x="264312" y="25806"/>
                  </a:moveTo>
                  <a:lnTo>
                    <a:pt x="264236" y="25603"/>
                  </a:lnTo>
                  <a:lnTo>
                    <a:pt x="263537" y="25755"/>
                  </a:lnTo>
                  <a:lnTo>
                    <a:pt x="263131" y="26009"/>
                  </a:lnTo>
                  <a:lnTo>
                    <a:pt x="263829" y="25958"/>
                  </a:lnTo>
                  <a:lnTo>
                    <a:pt x="263982" y="25882"/>
                  </a:lnTo>
                  <a:lnTo>
                    <a:pt x="264185" y="25920"/>
                  </a:lnTo>
                  <a:lnTo>
                    <a:pt x="264312" y="25806"/>
                  </a:lnTo>
                  <a:close/>
                </a:path>
                <a:path w="271144" h="191770">
                  <a:moveTo>
                    <a:pt x="268058" y="22872"/>
                  </a:moveTo>
                  <a:lnTo>
                    <a:pt x="265658" y="22872"/>
                  </a:lnTo>
                  <a:lnTo>
                    <a:pt x="265366" y="23520"/>
                  </a:lnTo>
                  <a:lnTo>
                    <a:pt x="266077" y="23520"/>
                  </a:lnTo>
                  <a:lnTo>
                    <a:pt x="264972" y="23888"/>
                  </a:lnTo>
                  <a:lnTo>
                    <a:pt x="264477" y="24053"/>
                  </a:lnTo>
                  <a:lnTo>
                    <a:pt x="266623" y="23520"/>
                  </a:lnTo>
                  <a:lnTo>
                    <a:pt x="266433" y="23406"/>
                  </a:lnTo>
                  <a:lnTo>
                    <a:pt x="268058" y="22872"/>
                  </a:lnTo>
                  <a:close/>
                </a:path>
                <a:path w="271144" h="191770">
                  <a:moveTo>
                    <a:pt x="270941" y="23685"/>
                  </a:moveTo>
                  <a:lnTo>
                    <a:pt x="270649" y="23444"/>
                  </a:lnTo>
                  <a:lnTo>
                    <a:pt x="270738" y="23241"/>
                  </a:lnTo>
                  <a:lnTo>
                    <a:pt x="268986" y="23812"/>
                  </a:lnTo>
                  <a:lnTo>
                    <a:pt x="270002" y="24015"/>
                  </a:lnTo>
                  <a:lnTo>
                    <a:pt x="269925" y="23812"/>
                  </a:lnTo>
                  <a:lnTo>
                    <a:pt x="270941" y="23685"/>
                  </a:lnTo>
                  <a:close/>
                </a:path>
              </a:pathLst>
            </a:custGeom>
            <a:solidFill>
              <a:srgbClr val="3F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54974" y="7552397"/>
              <a:ext cx="74930" cy="124460"/>
            </a:xfrm>
            <a:custGeom>
              <a:avLst/>
              <a:gdLst/>
              <a:ahLst/>
              <a:cxnLst/>
              <a:rect l="l" t="t" r="r" b="b"/>
              <a:pathLst>
                <a:path w="74930" h="124459">
                  <a:moveTo>
                    <a:pt x="1333" y="4724"/>
                  </a:moveTo>
                  <a:lnTo>
                    <a:pt x="1168" y="4343"/>
                  </a:lnTo>
                  <a:lnTo>
                    <a:pt x="736" y="4343"/>
                  </a:lnTo>
                  <a:lnTo>
                    <a:pt x="1333" y="4724"/>
                  </a:lnTo>
                  <a:close/>
                </a:path>
                <a:path w="74930" h="124459">
                  <a:moveTo>
                    <a:pt x="1917" y="35585"/>
                  </a:moveTo>
                  <a:lnTo>
                    <a:pt x="1536" y="35839"/>
                  </a:lnTo>
                  <a:lnTo>
                    <a:pt x="1854" y="36347"/>
                  </a:lnTo>
                  <a:lnTo>
                    <a:pt x="1917" y="35585"/>
                  </a:lnTo>
                  <a:close/>
                </a:path>
                <a:path w="74930" h="124459">
                  <a:moveTo>
                    <a:pt x="2184" y="49288"/>
                  </a:moveTo>
                  <a:lnTo>
                    <a:pt x="1739" y="48996"/>
                  </a:lnTo>
                  <a:lnTo>
                    <a:pt x="1778" y="49491"/>
                  </a:lnTo>
                  <a:lnTo>
                    <a:pt x="1981" y="49288"/>
                  </a:lnTo>
                  <a:lnTo>
                    <a:pt x="2184" y="49288"/>
                  </a:lnTo>
                  <a:close/>
                </a:path>
                <a:path w="74930" h="124459">
                  <a:moveTo>
                    <a:pt x="2260" y="64566"/>
                  </a:moveTo>
                  <a:lnTo>
                    <a:pt x="1892" y="64935"/>
                  </a:lnTo>
                  <a:lnTo>
                    <a:pt x="2057" y="64973"/>
                  </a:lnTo>
                  <a:lnTo>
                    <a:pt x="2222" y="64884"/>
                  </a:lnTo>
                  <a:lnTo>
                    <a:pt x="2260" y="64566"/>
                  </a:lnTo>
                  <a:close/>
                </a:path>
                <a:path w="74930" h="124459">
                  <a:moveTo>
                    <a:pt x="2298" y="49326"/>
                  </a:moveTo>
                  <a:close/>
                </a:path>
                <a:path w="74930" h="124459">
                  <a:moveTo>
                    <a:pt x="2679" y="51841"/>
                  </a:moveTo>
                  <a:lnTo>
                    <a:pt x="1816" y="52476"/>
                  </a:lnTo>
                  <a:lnTo>
                    <a:pt x="1879" y="52730"/>
                  </a:lnTo>
                  <a:lnTo>
                    <a:pt x="1993" y="53162"/>
                  </a:lnTo>
                  <a:lnTo>
                    <a:pt x="1371" y="53225"/>
                  </a:lnTo>
                  <a:lnTo>
                    <a:pt x="1384" y="53428"/>
                  </a:lnTo>
                  <a:lnTo>
                    <a:pt x="1993" y="53187"/>
                  </a:lnTo>
                  <a:lnTo>
                    <a:pt x="2400" y="52476"/>
                  </a:lnTo>
                  <a:lnTo>
                    <a:pt x="2679" y="51841"/>
                  </a:lnTo>
                  <a:close/>
                </a:path>
                <a:path w="74930" h="124459">
                  <a:moveTo>
                    <a:pt x="2768" y="63017"/>
                  </a:moveTo>
                  <a:lnTo>
                    <a:pt x="2667" y="62763"/>
                  </a:lnTo>
                  <a:lnTo>
                    <a:pt x="2159" y="63017"/>
                  </a:lnTo>
                  <a:lnTo>
                    <a:pt x="1803" y="63017"/>
                  </a:lnTo>
                  <a:lnTo>
                    <a:pt x="2184" y="63525"/>
                  </a:lnTo>
                  <a:lnTo>
                    <a:pt x="1778" y="64160"/>
                  </a:lnTo>
                  <a:lnTo>
                    <a:pt x="1943" y="64160"/>
                  </a:lnTo>
                  <a:lnTo>
                    <a:pt x="2616" y="63271"/>
                  </a:lnTo>
                  <a:lnTo>
                    <a:pt x="2768" y="63017"/>
                  </a:lnTo>
                  <a:close/>
                </a:path>
                <a:path w="74930" h="124459">
                  <a:moveTo>
                    <a:pt x="2806" y="66446"/>
                  </a:moveTo>
                  <a:lnTo>
                    <a:pt x="2247" y="66446"/>
                  </a:lnTo>
                  <a:lnTo>
                    <a:pt x="2146" y="67589"/>
                  </a:lnTo>
                  <a:lnTo>
                    <a:pt x="2806" y="66446"/>
                  </a:lnTo>
                  <a:close/>
                </a:path>
                <a:path w="74930" h="124459">
                  <a:moveTo>
                    <a:pt x="2832" y="58432"/>
                  </a:moveTo>
                  <a:lnTo>
                    <a:pt x="2260" y="58547"/>
                  </a:lnTo>
                  <a:lnTo>
                    <a:pt x="2832" y="58432"/>
                  </a:lnTo>
                  <a:close/>
                </a:path>
                <a:path w="74930" h="124459">
                  <a:moveTo>
                    <a:pt x="3086" y="32156"/>
                  </a:moveTo>
                  <a:lnTo>
                    <a:pt x="3060" y="32029"/>
                  </a:lnTo>
                  <a:lnTo>
                    <a:pt x="2959" y="31775"/>
                  </a:lnTo>
                  <a:lnTo>
                    <a:pt x="2527" y="32029"/>
                  </a:lnTo>
                  <a:lnTo>
                    <a:pt x="2222" y="31775"/>
                  </a:lnTo>
                  <a:lnTo>
                    <a:pt x="1892" y="32029"/>
                  </a:lnTo>
                  <a:lnTo>
                    <a:pt x="2387" y="32410"/>
                  </a:lnTo>
                  <a:lnTo>
                    <a:pt x="1219" y="32410"/>
                  </a:lnTo>
                  <a:lnTo>
                    <a:pt x="2565" y="32867"/>
                  </a:lnTo>
                  <a:lnTo>
                    <a:pt x="2781" y="32410"/>
                  </a:lnTo>
                  <a:lnTo>
                    <a:pt x="2882" y="32156"/>
                  </a:lnTo>
                  <a:lnTo>
                    <a:pt x="3086" y="32156"/>
                  </a:lnTo>
                  <a:close/>
                </a:path>
                <a:path w="74930" h="124459">
                  <a:moveTo>
                    <a:pt x="3111" y="65938"/>
                  </a:moveTo>
                  <a:lnTo>
                    <a:pt x="2806" y="66446"/>
                  </a:lnTo>
                  <a:lnTo>
                    <a:pt x="3086" y="66446"/>
                  </a:lnTo>
                  <a:lnTo>
                    <a:pt x="3111" y="65938"/>
                  </a:lnTo>
                  <a:close/>
                </a:path>
                <a:path w="74930" h="124459">
                  <a:moveTo>
                    <a:pt x="3111" y="43078"/>
                  </a:moveTo>
                  <a:lnTo>
                    <a:pt x="2298" y="43078"/>
                  </a:lnTo>
                  <a:lnTo>
                    <a:pt x="1739" y="43967"/>
                  </a:lnTo>
                  <a:lnTo>
                    <a:pt x="2171" y="43967"/>
                  </a:lnTo>
                  <a:lnTo>
                    <a:pt x="3111" y="43078"/>
                  </a:lnTo>
                  <a:close/>
                </a:path>
                <a:path w="74930" h="124459">
                  <a:moveTo>
                    <a:pt x="3200" y="32664"/>
                  </a:moveTo>
                  <a:lnTo>
                    <a:pt x="2997" y="32423"/>
                  </a:lnTo>
                  <a:lnTo>
                    <a:pt x="3162" y="32715"/>
                  </a:lnTo>
                  <a:close/>
                </a:path>
                <a:path w="74930" h="124459">
                  <a:moveTo>
                    <a:pt x="3365" y="96926"/>
                  </a:moveTo>
                  <a:lnTo>
                    <a:pt x="2959" y="96164"/>
                  </a:lnTo>
                  <a:lnTo>
                    <a:pt x="2781" y="95910"/>
                  </a:lnTo>
                  <a:lnTo>
                    <a:pt x="2743" y="96164"/>
                  </a:lnTo>
                  <a:lnTo>
                    <a:pt x="2641" y="96926"/>
                  </a:lnTo>
                  <a:lnTo>
                    <a:pt x="3365" y="96926"/>
                  </a:lnTo>
                  <a:close/>
                </a:path>
                <a:path w="74930" h="124459">
                  <a:moveTo>
                    <a:pt x="3403" y="80543"/>
                  </a:moveTo>
                  <a:lnTo>
                    <a:pt x="2387" y="80797"/>
                  </a:lnTo>
                  <a:lnTo>
                    <a:pt x="3238" y="80797"/>
                  </a:lnTo>
                  <a:lnTo>
                    <a:pt x="3403" y="80543"/>
                  </a:lnTo>
                  <a:close/>
                </a:path>
                <a:path w="74930" h="124459">
                  <a:moveTo>
                    <a:pt x="3683" y="102438"/>
                  </a:moveTo>
                  <a:lnTo>
                    <a:pt x="3479" y="102514"/>
                  </a:lnTo>
                  <a:lnTo>
                    <a:pt x="3441" y="102755"/>
                  </a:lnTo>
                  <a:lnTo>
                    <a:pt x="3517" y="102590"/>
                  </a:lnTo>
                  <a:lnTo>
                    <a:pt x="3683" y="102438"/>
                  </a:lnTo>
                  <a:close/>
                </a:path>
                <a:path w="74930" h="124459">
                  <a:moveTo>
                    <a:pt x="3721" y="91465"/>
                  </a:moveTo>
                  <a:lnTo>
                    <a:pt x="3619" y="91846"/>
                  </a:lnTo>
                  <a:lnTo>
                    <a:pt x="3695" y="91592"/>
                  </a:lnTo>
                  <a:lnTo>
                    <a:pt x="3721" y="91465"/>
                  </a:lnTo>
                  <a:close/>
                </a:path>
                <a:path w="74930" h="124459">
                  <a:moveTo>
                    <a:pt x="3835" y="97942"/>
                  </a:moveTo>
                  <a:lnTo>
                    <a:pt x="3606" y="97434"/>
                  </a:lnTo>
                  <a:lnTo>
                    <a:pt x="3314" y="97053"/>
                  </a:lnTo>
                  <a:lnTo>
                    <a:pt x="3314" y="97942"/>
                  </a:lnTo>
                  <a:lnTo>
                    <a:pt x="3835" y="97942"/>
                  </a:lnTo>
                  <a:close/>
                </a:path>
                <a:path w="74930" h="124459">
                  <a:moveTo>
                    <a:pt x="3848" y="78638"/>
                  </a:moveTo>
                  <a:lnTo>
                    <a:pt x="3517" y="78638"/>
                  </a:lnTo>
                  <a:lnTo>
                    <a:pt x="3619" y="78892"/>
                  </a:lnTo>
                  <a:lnTo>
                    <a:pt x="3771" y="79146"/>
                  </a:lnTo>
                  <a:lnTo>
                    <a:pt x="3848" y="78638"/>
                  </a:lnTo>
                  <a:close/>
                </a:path>
                <a:path w="74930" h="124459">
                  <a:moveTo>
                    <a:pt x="4216" y="111125"/>
                  </a:moveTo>
                  <a:lnTo>
                    <a:pt x="4051" y="111086"/>
                  </a:lnTo>
                  <a:lnTo>
                    <a:pt x="3721" y="110236"/>
                  </a:lnTo>
                  <a:lnTo>
                    <a:pt x="3771" y="111010"/>
                  </a:lnTo>
                  <a:lnTo>
                    <a:pt x="3924" y="111086"/>
                  </a:lnTo>
                  <a:lnTo>
                    <a:pt x="4051" y="111696"/>
                  </a:lnTo>
                  <a:lnTo>
                    <a:pt x="4216" y="111125"/>
                  </a:lnTo>
                  <a:close/>
                </a:path>
                <a:path w="74930" h="124459">
                  <a:moveTo>
                    <a:pt x="4546" y="96164"/>
                  </a:moveTo>
                  <a:lnTo>
                    <a:pt x="3683" y="95402"/>
                  </a:lnTo>
                  <a:lnTo>
                    <a:pt x="3492" y="95656"/>
                  </a:lnTo>
                  <a:lnTo>
                    <a:pt x="3340" y="95656"/>
                  </a:lnTo>
                  <a:lnTo>
                    <a:pt x="3213" y="95402"/>
                  </a:lnTo>
                  <a:lnTo>
                    <a:pt x="2844" y="95402"/>
                  </a:lnTo>
                  <a:lnTo>
                    <a:pt x="2819" y="95656"/>
                  </a:lnTo>
                  <a:lnTo>
                    <a:pt x="3289" y="95656"/>
                  </a:lnTo>
                  <a:lnTo>
                    <a:pt x="3314" y="95910"/>
                  </a:lnTo>
                  <a:lnTo>
                    <a:pt x="3479" y="95910"/>
                  </a:lnTo>
                  <a:lnTo>
                    <a:pt x="3162" y="96164"/>
                  </a:lnTo>
                  <a:lnTo>
                    <a:pt x="3022" y="96164"/>
                  </a:lnTo>
                  <a:lnTo>
                    <a:pt x="3365" y="96926"/>
                  </a:lnTo>
                  <a:lnTo>
                    <a:pt x="4521" y="96926"/>
                  </a:lnTo>
                  <a:lnTo>
                    <a:pt x="3568" y="96164"/>
                  </a:lnTo>
                  <a:lnTo>
                    <a:pt x="4546" y="96164"/>
                  </a:lnTo>
                  <a:close/>
                </a:path>
                <a:path w="74930" h="124459">
                  <a:moveTo>
                    <a:pt x="4660" y="108737"/>
                  </a:moveTo>
                  <a:lnTo>
                    <a:pt x="3924" y="109245"/>
                  </a:lnTo>
                  <a:lnTo>
                    <a:pt x="4330" y="109245"/>
                  </a:lnTo>
                  <a:lnTo>
                    <a:pt x="4368" y="109499"/>
                  </a:lnTo>
                  <a:lnTo>
                    <a:pt x="4470" y="109245"/>
                  </a:lnTo>
                  <a:lnTo>
                    <a:pt x="4584" y="108927"/>
                  </a:lnTo>
                  <a:lnTo>
                    <a:pt x="4660" y="108737"/>
                  </a:lnTo>
                  <a:close/>
                </a:path>
                <a:path w="74930" h="124459">
                  <a:moveTo>
                    <a:pt x="4699" y="112674"/>
                  </a:moveTo>
                  <a:lnTo>
                    <a:pt x="4051" y="112636"/>
                  </a:lnTo>
                  <a:lnTo>
                    <a:pt x="4292" y="112915"/>
                  </a:lnTo>
                  <a:lnTo>
                    <a:pt x="4419" y="112788"/>
                  </a:lnTo>
                  <a:lnTo>
                    <a:pt x="4699" y="112674"/>
                  </a:lnTo>
                  <a:close/>
                </a:path>
                <a:path w="74930" h="124459">
                  <a:moveTo>
                    <a:pt x="4826" y="87807"/>
                  </a:moveTo>
                  <a:lnTo>
                    <a:pt x="3200" y="87274"/>
                  </a:lnTo>
                  <a:lnTo>
                    <a:pt x="3721" y="87642"/>
                  </a:lnTo>
                  <a:lnTo>
                    <a:pt x="3683" y="87845"/>
                  </a:lnTo>
                  <a:lnTo>
                    <a:pt x="3530" y="88087"/>
                  </a:lnTo>
                  <a:lnTo>
                    <a:pt x="3378" y="88417"/>
                  </a:lnTo>
                  <a:lnTo>
                    <a:pt x="3187" y="88417"/>
                  </a:lnTo>
                  <a:lnTo>
                    <a:pt x="3721" y="88925"/>
                  </a:lnTo>
                  <a:lnTo>
                    <a:pt x="3937" y="88874"/>
                  </a:lnTo>
                  <a:lnTo>
                    <a:pt x="4686" y="88671"/>
                  </a:lnTo>
                  <a:lnTo>
                    <a:pt x="3848" y="88671"/>
                  </a:lnTo>
                  <a:lnTo>
                    <a:pt x="3733" y="88417"/>
                  </a:lnTo>
                  <a:lnTo>
                    <a:pt x="3644" y="88074"/>
                  </a:lnTo>
                  <a:lnTo>
                    <a:pt x="4826" y="87807"/>
                  </a:lnTo>
                  <a:close/>
                </a:path>
                <a:path w="74930" h="124459">
                  <a:moveTo>
                    <a:pt x="4991" y="241"/>
                  </a:moveTo>
                  <a:lnTo>
                    <a:pt x="4381" y="0"/>
                  </a:lnTo>
                  <a:lnTo>
                    <a:pt x="4419" y="127"/>
                  </a:lnTo>
                  <a:lnTo>
                    <a:pt x="4495" y="330"/>
                  </a:lnTo>
                  <a:lnTo>
                    <a:pt x="4330" y="406"/>
                  </a:lnTo>
                  <a:lnTo>
                    <a:pt x="4991" y="241"/>
                  </a:lnTo>
                  <a:close/>
                </a:path>
                <a:path w="74930" h="124459">
                  <a:moveTo>
                    <a:pt x="5003" y="8991"/>
                  </a:moveTo>
                  <a:lnTo>
                    <a:pt x="3683" y="6756"/>
                  </a:lnTo>
                  <a:lnTo>
                    <a:pt x="4724" y="4343"/>
                  </a:lnTo>
                  <a:lnTo>
                    <a:pt x="4711" y="3454"/>
                  </a:lnTo>
                  <a:lnTo>
                    <a:pt x="4013" y="3454"/>
                  </a:lnTo>
                  <a:lnTo>
                    <a:pt x="4064" y="3327"/>
                  </a:lnTo>
                  <a:lnTo>
                    <a:pt x="4584" y="2057"/>
                  </a:lnTo>
                  <a:lnTo>
                    <a:pt x="3886" y="1803"/>
                  </a:lnTo>
                  <a:lnTo>
                    <a:pt x="4330" y="914"/>
                  </a:lnTo>
                  <a:lnTo>
                    <a:pt x="4521" y="533"/>
                  </a:lnTo>
                  <a:lnTo>
                    <a:pt x="3810" y="533"/>
                  </a:lnTo>
                  <a:lnTo>
                    <a:pt x="3975" y="914"/>
                  </a:lnTo>
                  <a:lnTo>
                    <a:pt x="3162" y="533"/>
                  </a:lnTo>
                  <a:lnTo>
                    <a:pt x="2349" y="1803"/>
                  </a:lnTo>
                  <a:lnTo>
                    <a:pt x="1371" y="1803"/>
                  </a:lnTo>
                  <a:lnTo>
                    <a:pt x="2260" y="2438"/>
                  </a:lnTo>
                  <a:lnTo>
                    <a:pt x="419" y="3454"/>
                  </a:lnTo>
                  <a:lnTo>
                    <a:pt x="0" y="3454"/>
                  </a:lnTo>
                  <a:lnTo>
                    <a:pt x="1308" y="4343"/>
                  </a:lnTo>
                  <a:lnTo>
                    <a:pt x="1574" y="4343"/>
                  </a:lnTo>
                  <a:lnTo>
                    <a:pt x="1333" y="4724"/>
                  </a:lnTo>
                  <a:lnTo>
                    <a:pt x="1447" y="7137"/>
                  </a:lnTo>
                  <a:lnTo>
                    <a:pt x="1079" y="7899"/>
                  </a:lnTo>
                  <a:lnTo>
                    <a:pt x="990" y="8991"/>
                  </a:lnTo>
                  <a:lnTo>
                    <a:pt x="5003" y="8991"/>
                  </a:lnTo>
                  <a:close/>
                </a:path>
                <a:path w="74930" h="124459">
                  <a:moveTo>
                    <a:pt x="5067" y="118643"/>
                  </a:moveTo>
                  <a:lnTo>
                    <a:pt x="4902" y="119214"/>
                  </a:lnTo>
                  <a:lnTo>
                    <a:pt x="5029" y="119049"/>
                  </a:lnTo>
                  <a:lnTo>
                    <a:pt x="5067" y="118643"/>
                  </a:lnTo>
                  <a:close/>
                </a:path>
                <a:path w="74930" h="124459">
                  <a:moveTo>
                    <a:pt x="5143" y="123520"/>
                  </a:moveTo>
                  <a:lnTo>
                    <a:pt x="4991" y="123317"/>
                  </a:lnTo>
                  <a:lnTo>
                    <a:pt x="4864" y="123647"/>
                  </a:lnTo>
                  <a:lnTo>
                    <a:pt x="4864" y="123799"/>
                  </a:lnTo>
                  <a:lnTo>
                    <a:pt x="5143" y="123850"/>
                  </a:lnTo>
                  <a:lnTo>
                    <a:pt x="5143" y="123520"/>
                  </a:lnTo>
                  <a:close/>
                </a:path>
                <a:path w="74930" h="124459">
                  <a:moveTo>
                    <a:pt x="5308" y="110388"/>
                  </a:moveTo>
                  <a:lnTo>
                    <a:pt x="5181" y="110134"/>
                  </a:lnTo>
                  <a:lnTo>
                    <a:pt x="5054" y="109880"/>
                  </a:lnTo>
                  <a:lnTo>
                    <a:pt x="4737" y="109245"/>
                  </a:lnTo>
                  <a:lnTo>
                    <a:pt x="4737" y="109499"/>
                  </a:lnTo>
                  <a:lnTo>
                    <a:pt x="4419" y="109842"/>
                  </a:lnTo>
                  <a:lnTo>
                    <a:pt x="4368" y="109499"/>
                  </a:lnTo>
                  <a:lnTo>
                    <a:pt x="4229" y="109880"/>
                  </a:lnTo>
                  <a:lnTo>
                    <a:pt x="4254" y="110007"/>
                  </a:lnTo>
                  <a:lnTo>
                    <a:pt x="4394" y="109905"/>
                  </a:lnTo>
                  <a:lnTo>
                    <a:pt x="4521" y="110134"/>
                  </a:lnTo>
                  <a:lnTo>
                    <a:pt x="4635" y="110388"/>
                  </a:lnTo>
                  <a:lnTo>
                    <a:pt x="5308" y="110388"/>
                  </a:lnTo>
                  <a:close/>
                </a:path>
                <a:path w="74930" h="124459">
                  <a:moveTo>
                    <a:pt x="5346" y="736"/>
                  </a:moveTo>
                  <a:lnTo>
                    <a:pt x="5029" y="1092"/>
                  </a:lnTo>
                  <a:lnTo>
                    <a:pt x="5194" y="1219"/>
                  </a:lnTo>
                  <a:lnTo>
                    <a:pt x="5346" y="736"/>
                  </a:lnTo>
                  <a:close/>
                </a:path>
                <a:path w="74930" h="124459">
                  <a:moveTo>
                    <a:pt x="5359" y="116484"/>
                  </a:moveTo>
                  <a:lnTo>
                    <a:pt x="5067" y="116484"/>
                  </a:lnTo>
                  <a:lnTo>
                    <a:pt x="5270" y="116865"/>
                  </a:lnTo>
                  <a:lnTo>
                    <a:pt x="5359" y="116484"/>
                  </a:lnTo>
                  <a:close/>
                </a:path>
                <a:path w="74930" h="124459">
                  <a:moveTo>
                    <a:pt x="5549" y="119862"/>
                  </a:moveTo>
                  <a:lnTo>
                    <a:pt x="5143" y="119659"/>
                  </a:lnTo>
                  <a:lnTo>
                    <a:pt x="5029" y="119989"/>
                  </a:lnTo>
                  <a:lnTo>
                    <a:pt x="5549" y="119862"/>
                  </a:lnTo>
                  <a:close/>
                </a:path>
                <a:path w="74930" h="124459">
                  <a:moveTo>
                    <a:pt x="5549" y="75463"/>
                  </a:moveTo>
                  <a:lnTo>
                    <a:pt x="4940" y="74841"/>
                  </a:lnTo>
                  <a:lnTo>
                    <a:pt x="4013" y="75463"/>
                  </a:lnTo>
                  <a:lnTo>
                    <a:pt x="4330" y="75717"/>
                  </a:lnTo>
                  <a:lnTo>
                    <a:pt x="3606" y="75971"/>
                  </a:lnTo>
                  <a:lnTo>
                    <a:pt x="3670" y="76606"/>
                  </a:lnTo>
                  <a:lnTo>
                    <a:pt x="3886" y="75971"/>
                  </a:lnTo>
                  <a:lnTo>
                    <a:pt x="5029" y="75971"/>
                  </a:lnTo>
                  <a:lnTo>
                    <a:pt x="5549" y="75463"/>
                  </a:lnTo>
                  <a:close/>
                </a:path>
                <a:path w="74930" h="124459">
                  <a:moveTo>
                    <a:pt x="5638" y="117182"/>
                  </a:moveTo>
                  <a:lnTo>
                    <a:pt x="5511" y="117182"/>
                  </a:lnTo>
                  <a:lnTo>
                    <a:pt x="5346" y="117754"/>
                  </a:lnTo>
                  <a:lnTo>
                    <a:pt x="5511" y="117919"/>
                  </a:lnTo>
                  <a:lnTo>
                    <a:pt x="5549" y="117589"/>
                  </a:lnTo>
                  <a:lnTo>
                    <a:pt x="5638" y="117182"/>
                  </a:lnTo>
                  <a:close/>
                </a:path>
                <a:path w="74930" h="124459">
                  <a:moveTo>
                    <a:pt x="5753" y="111125"/>
                  </a:moveTo>
                  <a:lnTo>
                    <a:pt x="5638" y="110515"/>
                  </a:lnTo>
                  <a:lnTo>
                    <a:pt x="5473" y="110439"/>
                  </a:lnTo>
                  <a:lnTo>
                    <a:pt x="5346" y="110604"/>
                  </a:lnTo>
                  <a:lnTo>
                    <a:pt x="5435" y="110845"/>
                  </a:lnTo>
                  <a:lnTo>
                    <a:pt x="5511" y="110972"/>
                  </a:lnTo>
                  <a:lnTo>
                    <a:pt x="5600" y="111213"/>
                  </a:lnTo>
                  <a:lnTo>
                    <a:pt x="5753" y="111125"/>
                  </a:lnTo>
                  <a:close/>
                </a:path>
                <a:path w="74930" h="124459">
                  <a:moveTo>
                    <a:pt x="5803" y="13614"/>
                  </a:moveTo>
                  <a:lnTo>
                    <a:pt x="4622" y="13614"/>
                  </a:lnTo>
                  <a:lnTo>
                    <a:pt x="4902" y="13360"/>
                  </a:lnTo>
                  <a:lnTo>
                    <a:pt x="4953" y="12217"/>
                  </a:lnTo>
                  <a:lnTo>
                    <a:pt x="5308" y="10566"/>
                  </a:lnTo>
                  <a:lnTo>
                    <a:pt x="5384" y="10185"/>
                  </a:lnTo>
                  <a:lnTo>
                    <a:pt x="5524" y="9550"/>
                  </a:lnTo>
                  <a:lnTo>
                    <a:pt x="5321" y="9550"/>
                  </a:lnTo>
                  <a:lnTo>
                    <a:pt x="5092" y="9156"/>
                  </a:lnTo>
                  <a:lnTo>
                    <a:pt x="965" y="9156"/>
                  </a:lnTo>
                  <a:lnTo>
                    <a:pt x="1943" y="9550"/>
                  </a:lnTo>
                  <a:lnTo>
                    <a:pt x="1435" y="9829"/>
                  </a:lnTo>
                  <a:lnTo>
                    <a:pt x="1270" y="9550"/>
                  </a:lnTo>
                  <a:lnTo>
                    <a:pt x="965" y="9156"/>
                  </a:lnTo>
                  <a:lnTo>
                    <a:pt x="939" y="9550"/>
                  </a:lnTo>
                  <a:lnTo>
                    <a:pt x="1231" y="9550"/>
                  </a:lnTo>
                  <a:lnTo>
                    <a:pt x="1384" y="9791"/>
                  </a:lnTo>
                  <a:lnTo>
                    <a:pt x="774" y="10185"/>
                  </a:lnTo>
                  <a:lnTo>
                    <a:pt x="1066" y="10185"/>
                  </a:lnTo>
                  <a:lnTo>
                    <a:pt x="1892" y="10566"/>
                  </a:lnTo>
                  <a:lnTo>
                    <a:pt x="1066" y="10185"/>
                  </a:lnTo>
                  <a:lnTo>
                    <a:pt x="2095" y="12217"/>
                  </a:lnTo>
                  <a:lnTo>
                    <a:pt x="1562" y="12407"/>
                  </a:lnTo>
                  <a:lnTo>
                    <a:pt x="1562" y="12979"/>
                  </a:lnTo>
                  <a:lnTo>
                    <a:pt x="1206" y="12979"/>
                  </a:lnTo>
                  <a:lnTo>
                    <a:pt x="1536" y="12471"/>
                  </a:lnTo>
                  <a:lnTo>
                    <a:pt x="1562" y="12979"/>
                  </a:lnTo>
                  <a:lnTo>
                    <a:pt x="1562" y="12407"/>
                  </a:lnTo>
                  <a:lnTo>
                    <a:pt x="1371" y="12471"/>
                  </a:lnTo>
                  <a:lnTo>
                    <a:pt x="990" y="12471"/>
                  </a:lnTo>
                  <a:lnTo>
                    <a:pt x="965" y="13360"/>
                  </a:lnTo>
                  <a:lnTo>
                    <a:pt x="1689" y="13360"/>
                  </a:lnTo>
                  <a:lnTo>
                    <a:pt x="1663" y="13614"/>
                  </a:lnTo>
                  <a:lnTo>
                    <a:pt x="1841" y="13614"/>
                  </a:lnTo>
                  <a:lnTo>
                    <a:pt x="1282" y="13995"/>
                  </a:lnTo>
                  <a:lnTo>
                    <a:pt x="1041" y="13995"/>
                  </a:lnTo>
                  <a:lnTo>
                    <a:pt x="1079" y="13614"/>
                  </a:lnTo>
                  <a:lnTo>
                    <a:pt x="723" y="13995"/>
                  </a:lnTo>
                  <a:lnTo>
                    <a:pt x="520" y="13995"/>
                  </a:lnTo>
                  <a:lnTo>
                    <a:pt x="901" y="14630"/>
                  </a:lnTo>
                  <a:lnTo>
                    <a:pt x="1206" y="14630"/>
                  </a:lnTo>
                  <a:lnTo>
                    <a:pt x="4826" y="14630"/>
                  </a:lnTo>
                  <a:lnTo>
                    <a:pt x="5803" y="13614"/>
                  </a:lnTo>
                  <a:close/>
                </a:path>
                <a:path w="74930" h="124459">
                  <a:moveTo>
                    <a:pt x="5842" y="16281"/>
                  </a:moveTo>
                  <a:lnTo>
                    <a:pt x="5600" y="15011"/>
                  </a:lnTo>
                  <a:lnTo>
                    <a:pt x="5537" y="14630"/>
                  </a:lnTo>
                  <a:lnTo>
                    <a:pt x="5105" y="15011"/>
                  </a:lnTo>
                  <a:lnTo>
                    <a:pt x="1295" y="15011"/>
                  </a:lnTo>
                  <a:lnTo>
                    <a:pt x="1346" y="15265"/>
                  </a:lnTo>
                  <a:lnTo>
                    <a:pt x="1574" y="16281"/>
                  </a:lnTo>
                  <a:lnTo>
                    <a:pt x="1333" y="18313"/>
                  </a:lnTo>
                  <a:lnTo>
                    <a:pt x="1955" y="19710"/>
                  </a:lnTo>
                  <a:lnTo>
                    <a:pt x="2222" y="19710"/>
                  </a:lnTo>
                  <a:lnTo>
                    <a:pt x="2705" y="20980"/>
                  </a:lnTo>
                  <a:lnTo>
                    <a:pt x="2019" y="20726"/>
                  </a:lnTo>
                  <a:lnTo>
                    <a:pt x="2082" y="20980"/>
                  </a:lnTo>
                  <a:lnTo>
                    <a:pt x="2298" y="21996"/>
                  </a:lnTo>
                  <a:lnTo>
                    <a:pt x="2501" y="22250"/>
                  </a:lnTo>
                  <a:lnTo>
                    <a:pt x="2628" y="23012"/>
                  </a:lnTo>
                  <a:lnTo>
                    <a:pt x="2374" y="22504"/>
                  </a:lnTo>
                  <a:lnTo>
                    <a:pt x="2273" y="23012"/>
                  </a:lnTo>
                  <a:lnTo>
                    <a:pt x="2146" y="23647"/>
                  </a:lnTo>
                  <a:lnTo>
                    <a:pt x="1714" y="23012"/>
                  </a:lnTo>
                  <a:lnTo>
                    <a:pt x="2032" y="23774"/>
                  </a:lnTo>
                  <a:lnTo>
                    <a:pt x="2222" y="23774"/>
                  </a:lnTo>
                  <a:lnTo>
                    <a:pt x="5257" y="23774"/>
                  </a:lnTo>
                  <a:lnTo>
                    <a:pt x="5257" y="23647"/>
                  </a:lnTo>
                  <a:lnTo>
                    <a:pt x="5232" y="23012"/>
                  </a:lnTo>
                  <a:lnTo>
                    <a:pt x="5346" y="22504"/>
                  </a:lnTo>
                  <a:lnTo>
                    <a:pt x="5105" y="23012"/>
                  </a:lnTo>
                  <a:lnTo>
                    <a:pt x="4470" y="23012"/>
                  </a:lnTo>
                  <a:lnTo>
                    <a:pt x="4495" y="22504"/>
                  </a:lnTo>
                  <a:lnTo>
                    <a:pt x="5346" y="22504"/>
                  </a:lnTo>
                  <a:lnTo>
                    <a:pt x="5803" y="22504"/>
                  </a:lnTo>
                  <a:lnTo>
                    <a:pt x="4876" y="20980"/>
                  </a:lnTo>
                  <a:lnTo>
                    <a:pt x="5372" y="20980"/>
                  </a:lnTo>
                  <a:lnTo>
                    <a:pt x="5410" y="20726"/>
                  </a:lnTo>
                  <a:lnTo>
                    <a:pt x="5600" y="19583"/>
                  </a:lnTo>
                  <a:lnTo>
                    <a:pt x="5638" y="19075"/>
                  </a:lnTo>
                  <a:lnTo>
                    <a:pt x="5715" y="18821"/>
                  </a:lnTo>
                  <a:lnTo>
                    <a:pt x="5524" y="18821"/>
                  </a:lnTo>
                  <a:lnTo>
                    <a:pt x="5410" y="18567"/>
                  </a:lnTo>
                  <a:lnTo>
                    <a:pt x="5410" y="19075"/>
                  </a:lnTo>
                  <a:lnTo>
                    <a:pt x="5105" y="19342"/>
                  </a:lnTo>
                  <a:lnTo>
                    <a:pt x="4826" y="19583"/>
                  </a:lnTo>
                  <a:lnTo>
                    <a:pt x="4902" y="19075"/>
                  </a:lnTo>
                  <a:lnTo>
                    <a:pt x="5410" y="19075"/>
                  </a:lnTo>
                  <a:lnTo>
                    <a:pt x="5410" y="18567"/>
                  </a:lnTo>
                  <a:lnTo>
                    <a:pt x="5067" y="17805"/>
                  </a:lnTo>
                  <a:lnTo>
                    <a:pt x="5842" y="16281"/>
                  </a:lnTo>
                  <a:close/>
                </a:path>
                <a:path w="74930" h="124459">
                  <a:moveTo>
                    <a:pt x="5892" y="116484"/>
                  </a:moveTo>
                  <a:lnTo>
                    <a:pt x="5880" y="116357"/>
                  </a:lnTo>
                  <a:lnTo>
                    <a:pt x="5397" y="116357"/>
                  </a:lnTo>
                  <a:lnTo>
                    <a:pt x="5359" y="116484"/>
                  </a:lnTo>
                  <a:lnTo>
                    <a:pt x="5892" y="116484"/>
                  </a:lnTo>
                  <a:close/>
                </a:path>
                <a:path w="74930" h="124459">
                  <a:moveTo>
                    <a:pt x="5956" y="113182"/>
                  </a:moveTo>
                  <a:lnTo>
                    <a:pt x="5892" y="112928"/>
                  </a:lnTo>
                  <a:lnTo>
                    <a:pt x="5753" y="113182"/>
                  </a:lnTo>
                  <a:lnTo>
                    <a:pt x="5765" y="113309"/>
                  </a:lnTo>
                  <a:lnTo>
                    <a:pt x="5956" y="113182"/>
                  </a:lnTo>
                  <a:close/>
                </a:path>
                <a:path w="74930" h="124459">
                  <a:moveTo>
                    <a:pt x="6248" y="101981"/>
                  </a:moveTo>
                  <a:lnTo>
                    <a:pt x="5194" y="101828"/>
                  </a:lnTo>
                  <a:lnTo>
                    <a:pt x="5194" y="101981"/>
                  </a:lnTo>
                  <a:lnTo>
                    <a:pt x="6248" y="101981"/>
                  </a:lnTo>
                  <a:close/>
                </a:path>
                <a:path w="74930" h="124459">
                  <a:moveTo>
                    <a:pt x="6413" y="120916"/>
                  </a:moveTo>
                  <a:lnTo>
                    <a:pt x="6248" y="120713"/>
                  </a:lnTo>
                  <a:lnTo>
                    <a:pt x="6210" y="120561"/>
                  </a:lnTo>
                  <a:lnTo>
                    <a:pt x="6248" y="120764"/>
                  </a:lnTo>
                  <a:lnTo>
                    <a:pt x="6413" y="120916"/>
                  </a:lnTo>
                  <a:close/>
                </a:path>
                <a:path w="74930" h="124459">
                  <a:moveTo>
                    <a:pt x="6413" y="29997"/>
                  </a:moveTo>
                  <a:lnTo>
                    <a:pt x="6146" y="29997"/>
                  </a:lnTo>
                  <a:lnTo>
                    <a:pt x="6070" y="30124"/>
                  </a:lnTo>
                  <a:lnTo>
                    <a:pt x="6210" y="30124"/>
                  </a:lnTo>
                  <a:lnTo>
                    <a:pt x="6413" y="30124"/>
                  </a:lnTo>
                  <a:lnTo>
                    <a:pt x="6413" y="29997"/>
                  </a:lnTo>
                  <a:close/>
                </a:path>
                <a:path w="74930" h="124459">
                  <a:moveTo>
                    <a:pt x="6616" y="33045"/>
                  </a:moveTo>
                  <a:lnTo>
                    <a:pt x="6451" y="33045"/>
                  </a:lnTo>
                  <a:lnTo>
                    <a:pt x="6172" y="33045"/>
                  </a:lnTo>
                  <a:lnTo>
                    <a:pt x="5880" y="33045"/>
                  </a:lnTo>
                  <a:lnTo>
                    <a:pt x="5880" y="33299"/>
                  </a:lnTo>
                  <a:lnTo>
                    <a:pt x="6616" y="33045"/>
                  </a:lnTo>
                  <a:close/>
                </a:path>
                <a:path w="74930" h="124459">
                  <a:moveTo>
                    <a:pt x="6756" y="32029"/>
                  </a:moveTo>
                  <a:lnTo>
                    <a:pt x="6680" y="31267"/>
                  </a:lnTo>
                  <a:lnTo>
                    <a:pt x="6337" y="31267"/>
                  </a:lnTo>
                  <a:lnTo>
                    <a:pt x="6235" y="31013"/>
                  </a:lnTo>
                  <a:lnTo>
                    <a:pt x="6159" y="30632"/>
                  </a:lnTo>
                  <a:lnTo>
                    <a:pt x="6057" y="31013"/>
                  </a:lnTo>
                  <a:lnTo>
                    <a:pt x="6007" y="31267"/>
                  </a:lnTo>
                  <a:lnTo>
                    <a:pt x="6045" y="30378"/>
                  </a:lnTo>
                  <a:lnTo>
                    <a:pt x="6045" y="29743"/>
                  </a:lnTo>
                  <a:lnTo>
                    <a:pt x="6413" y="29997"/>
                  </a:lnTo>
                  <a:lnTo>
                    <a:pt x="6426" y="29743"/>
                  </a:lnTo>
                  <a:lnTo>
                    <a:pt x="6438" y="29235"/>
                  </a:lnTo>
                  <a:lnTo>
                    <a:pt x="6451" y="28854"/>
                  </a:lnTo>
                  <a:lnTo>
                    <a:pt x="5880" y="29235"/>
                  </a:lnTo>
                  <a:lnTo>
                    <a:pt x="5549" y="28854"/>
                  </a:lnTo>
                  <a:lnTo>
                    <a:pt x="5892" y="28359"/>
                  </a:lnTo>
                  <a:lnTo>
                    <a:pt x="6413" y="27965"/>
                  </a:lnTo>
                  <a:lnTo>
                    <a:pt x="6210" y="27965"/>
                  </a:lnTo>
                  <a:lnTo>
                    <a:pt x="5994" y="27203"/>
                  </a:lnTo>
                  <a:lnTo>
                    <a:pt x="5969" y="27076"/>
                  </a:lnTo>
                  <a:lnTo>
                    <a:pt x="5753" y="26314"/>
                  </a:lnTo>
                  <a:lnTo>
                    <a:pt x="5575" y="25679"/>
                  </a:lnTo>
                  <a:lnTo>
                    <a:pt x="5435" y="25171"/>
                  </a:lnTo>
                  <a:lnTo>
                    <a:pt x="5626" y="24917"/>
                  </a:lnTo>
                  <a:lnTo>
                    <a:pt x="5803" y="24917"/>
                  </a:lnTo>
                  <a:lnTo>
                    <a:pt x="5270" y="24155"/>
                  </a:lnTo>
                  <a:lnTo>
                    <a:pt x="3378" y="24155"/>
                  </a:lnTo>
                  <a:lnTo>
                    <a:pt x="3378" y="27495"/>
                  </a:lnTo>
                  <a:lnTo>
                    <a:pt x="2946" y="27495"/>
                  </a:lnTo>
                  <a:lnTo>
                    <a:pt x="3200" y="27203"/>
                  </a:lnTo>
                  <a:lnTo>
                    <a:pt x="3378" y="27495"/>
                  </a:lnTo>
                  <a:lnTo>
                    <a:pt x="3378" y="24155"/>
                  </a:lnTo>
                  <a:lnTo>
                    <a:pt x="2590" y="24155"/>
                  </a:lnTo>
                  <a:lnTo>
                    <a:pt x="2959" y="24536"/>
                  </a:lnTo>
                  <a:lnTo>
                    <a:pt x="3263" y="24536"/>
                  </a:lnTo>
                  <a:lnTo>
                    <a:pt x="2705" y="24917"/>
                  </a:lnTo>
                  <a:lnTo>
                    <a:pt x="3073" y="25171"/>
                  </a:lnTo>
                  <a:lnTo>
                    <a:pt x="3238" y="25171"/>
                  </a:lnTo>
                  <a:lnTo>
                    <a:pt x="3340" y="25679"/>
                  </a:lnTo>
                  <a:lnTo>
                    <a:pt x="3022" y="25171"/>
                  </a:lnTo>
                  <a:lnTo>
                    <a:pt x="2921" y="25679"/>
                  </a:lnTo>
                  <a:lnTo>
                    <a:pt x="2794" y="26314"/>
                  </a:lnTo>
                  <a:lnTo>
                    <a:pt x="2349" y="25679"/>
                  </a:lnTo>
                  <a:lnTo>
                    <a:pt x="1612" y="27076"/>
                  </a:lnTo>
                  <a:lnTo>
                    <a:pt x="2717" y="27495"/>
                  </a:lnTo>
                  <a:lnTo>
                    <a:pt x="2628" y="27203"/>
                  </a:lnTo>
                  <a:lnTo>
                    <a:pt x="2819" y="27495"/>
                  </a:lnTo>
                  <a:lnTo>
                    <a:pt x="2882" y="27965"/>
                  </a:lnTo>
                  <a:lnTo>
                    <a:pt x="3441" y="27609"/>
                  </a:lnTo>
                  <a:lnTo>
                    <a:pt x="3683" y="27965"/>
                  </a:lnTo>
                  <a:lnTo>
                    <a:pt x="3606" y="28854"/>
                  </a:lnTo>
                  <a:lnTo>
                    <a:pt x="3124" y="28854"/>
                  </a:lnTo>
                  <a:lnTo>
                    <a:pt x="2971" y="28346"/>
                  </a:lnTo>
                  <a:lnTo>
                    <a:pt x="2882" y="27965"/>
                  </a:lnTo>
                  <a:lnTo>
                    <a:pt x="2298" y="28346"/>
                  </a:lnTo>
                  <a:lnTo>
                    <a:pt x="1841" y="28346"/>
                  </a:lnTo>
                  <a:lnTo>
                    <a:pt x="3162" y="28981"/>
                  </a:lnTo>
                  <a:lnTo>
                    <a:pt x="2298" y="29235"/>
                  </a:lnTo>
                  <a:lnTo>
                    <a:pt x="2387" y="30378"/>
                  </a:lnTo>
                  <a:lnTo>
                    <a:pt x="2298" y="30124"/>
                  </a:lnTo>
                  <a:lnTo>
                    <a:pt x="2184" y="30378"/>
                  </a:lnTo>
                  <a:lnTo>
                    <a:pt x="2057" y="30632"/>
                  </a:lnTo>
                  <a:lnTo>
                    <a:pt x="2705" y="31013"/>
                  </a:lnTo>
                  <a:lnTo>
                    <a:pt x="2501" y="31267"/>
                  </a:lnTo>
                  <a:lnTo>
                    <a:pt x="2298" y="31521"/>
                  </a:lnTo>
                  <a:lnTo>
                    <a:pt x="2095" y="31775"/>
                  </a:lnTo>
                  <a:lnTo>
                    <a:pt x="2222" y="31775"/>
                  </a:lnTo>
                  <a:lnTo>
                    <a:pt x="2959" y="31775"/>
                  </a:lnTo>
                  <a:lnTo>
                    <a:pt x="2870" y="31267"/>
                  </a:lnTo>
                  <a:lnTo>
                    <a:pt x="3111" y="31775"/>
                  </a:lnTo>
                  <a:lnTo>
                    <a:pt x="3848" y="32156"/>
                  </a:lnTo>
                  <a:lnTo>
                    <a:pt x="4152" y="32156"/>
                  </a:lnTo>
                  <a:lnTo>
                    <a:pt x="4038" y="32410"/>
                  </a:lnTo>
                  <a:lnTo>
                    <a:pt x="3759" y="33045"/>
                  </a:lnTo>
                  <a:lnTo>
                    <a:pt x="5880" y="33045"/>
                  </a:lnTo>
                  <a:lnTo>
                    <a:pt x="5956" y="32410"/>
                  </a:lnTo>
                  <a:lnTo>
                    <a:pt x="6121" y="32156"/>
                  </a:lnTo>
                  <a:lnTo>
                    <a:pt x="6451" y="32156"/>
                  </a:lnTo>
                  <a:lnTo>
                    <a:pt x="6045" y="31775"/>
                  </a:lnTo>
                  <a:lnTo>
                    <a:pt x="6553" y="31775"/>
                  </a:lnTo>
                  <a:lnTo>
                    <a:pt x="6756" y="32029"/>
                  </a:lnTo>
                  <a:close/>
                </a:path>
                <a:path w="74930" h="124459">
                  <a:moveTo>
                    <a:pt x="6769" y="120510"/>
                  </a:moveTo>
                  <a:lnTo>
                    <a:pt x="6565" y="120154"/>
                  </a:lnTo>
                  <a:lnTo>
                    <a:pt x="6413" y="119748"/>
                  </a:lnTo>
                  <a:lnTo>
                    <a:pt x="6007" y="119786"/>
                  </a:lnTo>
                  <a:lnTo>
                    <a:pt x="6121" y="120103"/>
                  </a:lnTo>
                  <a:lnTo>
                    <a:pt x="6210" y="120434"/>
                  </a:lnTo>
                  <a:lnTo>
                    <a:pt x="6769" y="120510"/>
                  </a:lnTo>
                  <a:close/>
                </a:path>
                <a:path w="74930" h="124459">
                  <a:moveTo>
                    <a:pt x="6769" y="118135"/>
                  </a:moveTo>
                  <a:lnTo>
                    <a:pt x="6451" y="118135"/>
                  </a:lnTo>
                  <a:lnTo>
                    <a:pt x="6172" y="118516"/>
                  </a:lnTo>
                  <a:lnTo>
                    <a:pt x="6769" y="118135"/>
                  </a:lnTo>
                  <a:close/>
                </a:path>
                <a:path w="74930" h="124459">
                  <a:moveTo>
                    <a:pt x="6858" y="72288"/>
                  </a:moveTo>
                  <a:lnTo>
                    <a:pt x="6731" y="71399"/>
                  </a:lnTo>
                  <a:lnTo>
                    <a:pt x="5956" y="71145"/>
                  </a:lnTo>
                  <a:lnTo>
                    <a:pt x="6565" y="70891"/>
                  </a:lnTo>
                  <a:lnTo>
                    <a:pt x="6502" y="70510"/>
                  </a:lnTo>
                  <a:lnTo>
                    <a:pt x="4902" y="70510"/>
                  </a:lnTo>
                  <a:lnTo>
                    <a:pt x="3162" y="71653"/>
                  </a:lnTo>
                  <a:lnTo>
                    <a:pt x="3835" y="72288"/>
                  </a:lnTo>
                  <a:lnTo>
                    <a:pt x="6858" y="72288"/>
                  </a:lnTo>
                  <a:close/>
                </a:path>
                <a:path w="74930" h="124459">
                  <a:moveTo>
                    <a:pt x="6858" y="32410"/>
                  </a:moveTo>
                  <a:lnTo>
                    <a:pt x="6451" y="32156"/>
                  </a:lnTo>
                  <a:lnTo>
                    <a:pt x="6451" y="32410"/>
                  </a:lnTo>
                  <a:lnTo>
                    <a:pt x="6451" y="32791"/>
                  </a:lnTo>
                  <a:lnTo>
                    <a:pt x="6858" y="32410"/>
                  </a:lnTo>
                  <a:close/>
                </a:path>
                <a:path w="74930" h="124459">
                  <a:moveTo>
                    <a:pt x="7061" y="96926"/>
                  </a:moveTo>
                  <a:lnTo>
                    <a:pt x="6718" y="96164"/>
                  </a:lnTo>
                  <a:lnTo>
                    <a:pt x="4546" y="96164"/>
                  </a:lnTo>
                  <a:lnTo>
                    <a:pt x="5537" y="96926"/>
                  </a:lnTo>
                  <a:lnTo>
                    <a:pt x="7061" y="96926"/>
                  </a:lnTo>
                  <a:close/>
                </a:path>
                <a:path w="74930" h="124459">
                  <a:moveTo>
                    <a:pt x="7175" y="75717"/>
                  </a:moveTo>
                  <a:lnTo>
                    <a:pt x="7035" y="75717"/>
                  </a:lnTo>
                  <a:lnTo>
                    <a:pt x="6997" y="75463"/>
                  </a:lnTo>
                  <a:lnTo>
                    <a:pt x="6146" y="75463"/>
                  </a:lnTo>
                  <a:lnTo>
                    <a:pt x="6451" y="75971"/>
                  </a:lnTo>
                  <a:lnTo>
                    <a:pt x="6934" y="75971"/>
                  </a:lnTo>
                  <a:lnTo>
                    <a:pt x="7175" y="75717"/>
                  </a:lnTo>
                  <a:close/>
                </a:path>
                <a:path w="74930" h="124459">
                  <a:moveTo>
                    <a:pt x="7264" y="115976"/>
                  </a:moveTo>
                  <a:lnTo>
                    <a:pt x="6934" y="115595"/>
                  </a:lnTo>
                  <a:lnTo>
                    <a:pt x="6934" y="115722"/>
                  </a:lnTo>
                  <a:lnTo>
                    <a:pt x="6908" y="115595"/>
                  </a:lnTo>
                  <a:lnTo>
                    <a:pt x="5194" y="115595"/>
                  </a:lnTo>
                  <a:lnTo>
                    <a:pt x="4902" y="116357"/>
                  </a:lnTo>
                  <a:lnTo>
                    <a:pt x="5397" y="116357"/>
                  </a:lnTo>
                  <a:lnTo>
                    <a:pt x="5842" y="115976"/>
                  </a:lnTo>
                  <a:lnTo>
                    <a:pt x="5880" y="116357"/>
                  </a:lnTo>
                  <a:lnTo>
                    <a:pt x="6972" y="116357"/>
                  </a:lnTo>
                  <a:lnTo>
                    <a:pt x="6946" y="115976"/>
                  </a:lnTo>
                  <a:lnTo>
                    <a:pt x="7061" y="116230"/>
                  </a:lnTo>
                  <a:lnTo>
                    <a:pt x="7264" y="115976"/>
                  </a:lnTo>
                  <a:close/>
                </a:path>
                <a:path w="74930" h="124459">
                  <a:moveTo>
                    <a:pt x="7480" y="120421"/>
                  </a:moveTo>
                  <a:lnTo>
                    <a:pt x="7378" y="120040"/>
                  </a:lnTo>
                  <a:lnTo>
                    <a:pt x="7327" y="120167"/>
                  </a:lnTo>
                  <a:lnTo>
                    <a:pt x="7200" y="120421"/>
                  </a:lnTo>
                  <a:lnTo>
                    <a:pt x="7480" y="120421"/>
                  </a:lnTo>
                  <a:close/>
                </a:path>
                <a:path w="74930" h="124459">
                  <a:moveTo>
                    <a:pt x="7531" y="73177"/>
                  </a:moveTo>
                  <a:lnTo>
                    <a:pt x="6858" y="73177"/>
                  </a:lnTo>
                  <a:lnTo>
                    <a:pt x="6858" y="72542"/>
                  </a:lnTo>
                  <a:lnTo>
                    <a:pt x="3771" y="72542"/>
                  </a:lnTo>
                  <a:lnTo>
                    <a:pt x="3568" y="72288"/>
                  </a:lnTo>
                  <a:lnTo>
                    <a:pt x="3314" y="72288"/>
                  </a:lnTo>
                  <a:lnTo>
                    <a:pt x="3441" y="72542"/>
                  </a:lnTo>
                  <a:lnTo>
                    <a:pt x="3721" y="73177"/>
                  </a:lnTo>
                  <a:lnTo>
                    <a:pt x="4419" y="74066"/>
                  </a:lnTo>
                  <a:lnTo>
                    <a:pt x="4013" y="74828"/>
                  </a:lnTo>
                  <a:lnTo>
                    <a:pt x="4495" y="74320"/>
                  </a:lnTo>
                  <a:lnTo>
                    <a:pt x="4940" y="74828"/>
                  </a:lnTo>
                  <a:lnTo>
                    <a:pt x="7023" y="74828"/>
                  </a:lnTo>
                  <a:lnTo>
                    <a:pt x="7112" y="75463"/>
                  </a:lnTo>
                  <a:lnTo>
                    <a:pt x="7226" y="74828"/>
                  </a:lnTo>
                  <a:lnTo>
                    <a:pt x="7327" y="74320"/>
                  </a:lnTo>
                  <a:lnTo>
                    <a:pt x="7366" y="74066"/>
                  </a:lnTo>
                  <a:lnTo>
                    <a:pt x="7531" y="73177"/>
                  </a:lnTo>
                  <a:close/>
                </a:path>
                <a:path w="74930" h="124459">
                  <a:moveTo>
                    <a:pt x="7912" y="94513"/>
                  </a:moveTo>
                  <a:lnTo>
                    <a:pt x="7747" y="94005"/>
                  </a:lnTo>
                  <a:lnTo>
                    <a:pt x="7670" y="93624"/>
                  </a:lnTo>
                  <a:lnTo>
                    <a:pt x="5422" y="93624"/>
                  </a:lnTo>
                  <a:lnTo>
                    <a:pt x="5397" y="94513"/>
                  </a:lnTo>
                  <a:lnTo>
                    <a:pt x="5143" y="94513"/>
                  </a:lnTo>
                  <a:lnTo>
                    <a:pt x="3924" y="94272"/>
                  </a:lnTo>
                  <a:lnTo>
                    <a:pt x="3873" y="94513"/>
                  </a:lnTo>
                  <a:lnTo>
                    <a:pt x="3810" y="94767"/>
                  </a:lnTo>
                  <a:lnTo>
                    <a:pt x="6616" y="95910"/>
                  </a:lnTo>
                  <a:lnTo>
                    <a:pt x="6718" y="96164"/>
                  </a:lnTo>
                  <a:lnTo>
                    <a:pt x="7023" y="96164"/>
                  </a:lnTo>
                  <a:lnTo>
                    <a:pt x="7785" y="95148"/>
                  </a:lnTo>
                  <a:lnTo>
                    <a:pt x="7886" y="94513"/>
                  </a:lnTo>
                  <a:close/>
                </a:path>
                <a:path w="74930" h="124459">
                  <a:moveTo>
                    <a:pt x="7962" y="118605"/>
                  </a:moveTo>
                  <a:close/>
                </a:path>
                <a:path w="74930" h="124459">
                  <a:moveTo>
                    <a:pt x="7988" y="120421"/>
                  </a:moveTo>
                  <a:lnTo>
                    <a:pt x="7480" y="120421"/>
                  </a:lnTo>
                  <a:lnTo>
                    <a:pt x="7378" y="120802"/>
                  </a:lnTo>
                  <a:lnTo>
                    <a:pt x="7988" y="120421"/>
                  </a:lnTo>
                  <a:close/>
                </a:path>
                <a:path w="74930" h="124459">
                  <a:moveTo>
                    <a:pt x="8039" y="119189"/>
                  </a:moveTo>
                  <a:lnTo>
                    <a:pt x="7950" y="118872"/>
                  </a:lnTo>
                  <a:lnTo>
                    <a:pt x="7950" y="119049"/>
                  </a:lnTo>
                  <a:lnTo>
                    <a:pt x="7785" y="119253"/>
                  </a:lnTo>
                  <a:lnTo>
                    <a:pt x="7912" y="119253"/>
                  </a:lnTo>
                  <a:lnTo>
                    <a:pt x="8039" y="119189"/>
                  </a:lnTo>
                  <a:close/>
                </a:path>
                <a:path w="74930" h="124459">
                  <a:moveTo>
                    <a:pt x="8077" y="117627"/>
                  </a:moveTo>
                  <a:lnTo>
                    <a:pt x="7937" y="117627"/>
                  </a:lnTo>
                  <a:lnTo>
                    <a:pt x="7874" y="117881"/>
                  </a:lnTo>
                  <a:lnTo>
                    <a:pt x="8077" y="117627"/>
                  </a:lnTo>
                  <a:close/>
                </a:path>
                <a:path w="74930" h="124459">
                  <a:moveTo>
                    <a:pt x="8115" y="118516"/>
                  </a:moveTo>
                  <a:lnTo>
                    <a:pt x="7378" y="118135"/>
                  </a:lnTo>
                  <a:lnTo>
                    <a:pt x="7696" y="118135"/>
                  </a:lnTo>
                  <a:lnTo>
                    <a:pt x="7988" y="117881"/>
                  </a:lnTo>
                  <a:lnTo>
                    <a:pt x="7962" y="117500"/>
                  </a:lnTo>
                  <a:lnTo>
                    <a:pt x="8026" y="117246"/>
                  </a:lnTo>
                  <a:lnTo>
                    <a:pt x="7874" y="117246"/>
                  </a:lnTo>
                  <a:lnTo>
                    <a:pt x="7581" y="117500"/>
                  </a:lnTo>
                  <a:lnTo>
                    <a:pt x="7023" y="117246"/>
                  </a:lnTo>
                  <a:lnTo>
                    <a:pt x="6972" y="116484"/>
                  </a:lnTo>
                  <a:lnTo>
                    <a:pt x="6261" y="116484"/>
                  </a:lnTo>
                  <a:lnTo>
                    <a:pt x="6134" y="116484"/>
                  </a:lnTo>
                  <a:lnTo>
                    <a:pt x="5892" y="116484"/>
                  </a:lnTo>
                  <a:lnTo>
                    <a:pt x="5956" y="117119"/>
                  </a:lnTo>
                  <a:lnTo>
                    <a:pt x="6083" y="116865"/>
                  </a:lnTo>
                  <a:lnTo>
                    <a:pt x="6197" y="116611"/>
                  </a:lnTo>
                  <a:lnTo>
                    <a:pt x="6489" y="117119"/>
                  </a:lnTo>
                  <a:lnTo>
                    <a:pt x="6591" y="117246"/>
                  </a:lnTo>
                  <a:lnTo>
                    <a:pt x="6972" y="117754"/>
                  </a:lnTo>
                  <a:lnTo>
                    <a:pt x="6883" y="117627"/>
                  </a:lnTo>
                  <a:lnTo>
                    <a:pt x="7023" y="117627"/>
                  </a:lnTo>
                  <a:lnTo>
                    <a:pt x="6972" y="117754"/>
                  </a:lnTo>
                  <a:lnTo>
                    <a:pt x="6934" y="117881"/>
                  </a:lnTo>
                  <a:lnTo>
                    <a:pt x="6832" y="118135"/>
                  </a:lnTo>
                  <a:lnTo>
                    <a:pt x="6692" y="118516"/>
                  </a:lnTo>
                  <a:lnTo>
                    <a:pt x="7874" y="118516"/>
                  </a:lnTo>
                  <a:lnTo>
                    <a:pt x="7480" y="118897"/>
                  </a:lnTo>
                  <a:lnTo>
                    <a:pt x="7175" y="119024"/>
                  </a:lnTo>
                  <a:lnTo>
                    <a:pt x="7416" y="118897"/>
                  </a:lnTo>
                  <a:lnTo>
                    <a:pt x="7886" y="118643"/>
                  </a:lnTo>
                  <a:lnTo>
                    <a:pt x="6248" y="118643"/>
                  </a:lnTo>
                  <a:lnTo>
                    <a:pt x="6172" y="118516"/>
                  </a:lnTo>
                  <a:lnTo>
                    <a:pt x="5397" y="119024"/>
                  </a:lnTo>
                  <a:lnTo>
                    <a:pt x="6210" y="119405"/>
                  </a:lnTo>
                  <a:lnTo>
                    <a:pt x="6654" y="118897"/>
                  </a:lnTo>
                  <a:lnTo>
                    <a:pt x="6718" y="119024"/>
                  </a:lnTo>
                  <a:lnTo>
                    <a:pt x="6934" y="119405"/>
                  </a:lnTo>
                  <a:lnTo>
                    <a:pt x="7442" y="119900"/>
                  </a:lnTo>
                  <a:lnTo>
                    <a:pt x="7569" y="119634"/>
                  </a:lnTo>
                  <a:lnTo>
                    <a:pt x="7683" y="119405"/>
                  </a:lnTo>
                  <a:lnTo>
                    <a:pt x="7874" y="119024"/>
                  </a:lnTo>
                  <a:lnTo>
                    <a:pt x="7937" y="118897"/>
                  </a:lnTo>
                  <a:lnTo>
                    <a:pt x="8039" y="118643"/>
                  </a:lnTo>
                  <a:lnTo>
                    <a:pt x="8115" y="118516"/>
                  </a:lnTo>
                  <a:close/>
                </a:path>
                <a:path w="74930" h="124459">
                  <a:moveTo>
                    <a:pt x="8280" y="117627"/>
                  </a:moveTo>
                  <a:lnTo>
                    <a:pt x="8077" y="117627"/>
                  </a:lnTo>
                  <a:lnTo>
                    <a:pt x="7988" y="117881"/>
                  </a:lnTo>
                  <a:lnTo>
                    <a:pt x="8280" y="117627"/>
                  </a:lnTo>
                  <a:close/>
                </a:path>
                <a:path w="74930" h="124459">
                  <a:moveTo>
                    <a:pt x="8356" y="93243"/>
                  </a:moveTo>
                  <a:lnTo>
                    <a:pt x="7467" y="93243"/>
                  </a:lnTo>
                  <a:lnTo>
                    <a:pt x="7264" y="92989"/>
                  </a:lnTo>
                  <a:lnTo>
                    <a:pt x="8039" y="92735"/>
                  </a:lnTo>
                  <a:lnTo>
                    <a:pt x="7023" y="92227"/>
                  </a:lnTo>
                  <a:lnTo>
                    <a:pt x="7835" y="91846"/>
                  </a:lnTo>
                  <a:lnTo>
                    <a:pt x="3937" y="91846"/>
                  </a:lnTo>
                  <a:lnTo>
                    <a:pt x="3937" y="92227"/>
                  </a:lnTo>
                  <a:lnTo>
                    <a:pt x="3848" y="92354"/>
                  </a:lnTo>
                  <a:lnTo>
                    <a:pt x="3860" y="92227"/>
                  </a:lnTo>
                  <a:lnTo>
                    <a:pt x="3937" y="91846"/>
                  </a:lnTo>
                  <a:lnTo>
                    <a:pt x="3619" y="91846"/>
                  </a:lnTo>
                  <a:lnTo>
                    <a:pt x="3568" y="92735"/>
                  </a:lnTo>
                  <a:lnTo>
                    <a:pt x="3746" y="92570"/>
                  </a:lnTo>
                  <a:lnTo>
                    <a:pt x="3683" y="93497"/>
                  </a:lnTo>
                  <a:lnTo>
                    <a:pt x="5422" y="93624"/>
                  </a:lnTo>
                  <a:lnTo>
                    <a:pt x="5435" y="93497"/>
                  </a:lnTo>
                  <a:lnTo>
                    <a:pt x="8153" y="93497"/>
                  </a:lnTo>
                  <a:lnTo>
                    <a:pt x="8356" y="93243"/>
                  </a:lnTo>
                  <a:close/>
                </a:path>
                <a:path w="74930" h="124459">
                  <a:moveTo>
                    <a:pt x="8432" y="77241"/>
                  </a:moveTo>
                  <a:lnTo>
                    <a:pt x="8407" y="76606"/>
                  </a:lnTo>
                  <a:lnTo>
                    <a:pt x="4584" y="76606"/>
                  </a:lnTo>
                  <a:lnTo>
                    <a:pt x="4533" y="76860"/>
                  </a:lnTo>
                  <a:lnTo>
                    <a:pt x="4457" y="76606"/>
                  </a:lnTo>
                  <a:lnTo>
                    <a:pt x="3670" y="76606"/>
                  </a:lnTo>
                  <a:lnTo>
                    <a:pt x="3581" y="76860"/>
                  </a:lnTo>
                  <a:lnTo>
                    <a:pt x="3441" y="77241"/>
                  </a:lnTo>
                  <a:lnTo>
                    <a:pt x="4178" y="78130"/>
                  </a:lnTo>
                  <a:lnTo>
                    <a:pt x="5270" y="78892"/>
                  </a:lnTo>
                  <a:lnTo>
                    <a:pt x="5372" y="79400"/>
                  </a:lnTo>
                  <a:lnTo>
                    <a:pt x="5448" y="79781"/>
                  </a:lnTo>
                  <a:lnTo>
                    <a:pt x="5549" y="80289"/>
                  </a:lnTo>
                  <a:lnTo>
                    <a:pt x="5384" y="80162"/>
                  </a:lnTo>
                  <a:lnTo>
                    <a:pt x="5029" y="79908"/>
                  </a:lnTo>
                  <a:lnTo>
                    <a:pt x="4699" y="80162"/>
                  </a:lnTo>
                  <a:lnTo>
                    <a:pt x="4051" y="80162"/>
                  </a:lnTo>
                  <a:lnTo>
                    <a:pt x="4699" y="79781"/>
                  </a:lnTo>
                  <a:lnTo>
                    <a:pt x="4140" y="79400"/>
                  </a:lnTo>
                  <a:lnTo>
                    <a:pt x="3721" y="79146"/>
                  </a:lnTo>
                  <a:lnTo>
                    <a:pt x="3810" y="79400"/>
                  </a:lnTo>
                  <a:lnTo>
                    <a:pt x="3962" y="79781"/>
                  </a:lnTo>
                  <a:lnTo>
                    <a:pt x="3403" y="79781"/>
                  </a:lnTo>
                  <a:lnTo>
                    <a:pt x="3644" y="80162"/>
                  </a:lnTo>
                  <a:lnTo>
                    <a:pt x="3568" y="80289"/>
                  </a:lnTo>
                  <a:lnTo>
                    <a:pt x="4419" y="80289"/>
                  </a:lnTo>
                  <a:lnTo>
                    <a:pt x="4127" y="81305"/>
                  </a:lnTo>
                  <a:lnTo>
                    <a:pt x="4381" y="81940"/>
                  </a:lnTo>
                  <a:lnTo>
                    <a:pt x="3683" y="81940"/>
                  </a:lnTo>
                  <a:lnTo>
                    <a:pt x="3771" y="81305"/>
                  </a:lnTo>
                  <a:lnTo>
                    <a:pt x="2997" y="81940"/>
                  </a:lnTo>
                  <a:lnTo>
                    <a:pt x="4940" y="82194"/>
                  </a:lnTo>
                  <a:lnTo>
                    <a:pt x="4292" y="82702"/>
                  </a:lnTo>
                  <a:lnTo>
                    <a:pt x="4457" y="82956"/>
                  </a:lnTo>
                  <a:lnTo>
                    <a:pt x="4343" y="83464"/>
                  </a:lnTo>
                  <a:lnTo>
                    <a:pt x="4254" y="83845"/>
                  </a:lnTo>
                  <a:lnTo>
                    <a:pt x="3924" y="83464"/>
                  </a:lnTo>
                  <a:lnTo>
                    <a:pt x="3924" y="86639"/>
                  </a:lnTo>
                  <a:lnTo>
                    <a:pt x="3759" y="86639"/>
                  </a:lnTo>
                  <a:lnTo>
                    <a:pt x="6286" y="88290"/>
                  </a:lnTo>
                  <a:lnTo>
                    <a:pt x="5753" y="88290"/>
                  </a:lnTo>
                  <a:lnTo>
                    <a:pt x="4686" y="88671"/>
                  </a:lnTo>
                  <a:lnTo>
                    <a:pt x="4737" y="88925"/>
                  </a:lnTo>
                  <a:lnTo>
                    <a:pt x="4127" y="89306"/>
                  </a:lnTo>
                  <a:lnTo>
                    <a:pt x="4292" y="89306"/>
                  </a:lnTo>
                  <a:lnTo>
                    <a:pt x="3835" y="89814"/>
                  </a:lnTo>
                  <a:lnTo>
                    <a:pt x="4546" y="90068"/>
                  </a:lnTo>
                  <a:lnTo>
                    <a:pt x="4953" y="90068"/>
                  </a:lnTo>
                  <a:lnTo>
                    <a:pt x="4914" y="90449"/>
                  </a:lnTo>
                  <a:lnTo>
                    <a:pt x="3644" y="90449"/>
                  </a:lnTo>
                  <a:lnTo>
                    <a:pt x="4521" y="91236"/>
                  </a:lnTo>
                  <a:lnTo>
                    <a:pt x="3810" y="91465"/>
                  </a:lnTo>
                  <a:lnTo>
                    <a:pt x="3695" y="91592"/>
                  </a:lnTo>
                  <a:lnTo>
                    <a:pt x="7442" y="91592"/>
                  </a:lnTo>
                  <a:lnTo>
                    <a:pt x="7442" y="91465"/>
                  </a:lnTo>
                  <a:lnTo>
                    <a:pt x="7543" y="90449"/>
                  </a:lnTo>
                  <a:lnTo>
                    <a:pt x="6769" y="90449"/>
                  </a:lnTo>
                  <a:lnTo>
                    <a:pt x="6896" y="90068"/>
                  </a:lnTo>
                  <a:lnTo>
                    <a:pt x="7023" y="89687"/>
                  </a:lnTo>
                  <a:lnTo>
                    <a:pt x="6654" y="89306"/>
                  </a:lnTo>
                  <a:lnTo>
                    <a:pt x="7378" y="89306"/>
                  </a:lnTo>
                  <a:lnTo>
                    <a:pt x="6667" y="88671"/>
                  </a:lnTo>
                  <a:lnTo>
                    <a:pt x="6489" y="88417"/>
                  </a:lnTo>
                  <a:lnTo>
                    <a:pt x="6654" y="88417"/>
                  </a:lnTo>
                  <a:lnTo>
                    <a:pt x="6769" y="88290"/>
                  </a:lnTo>
                  <a:lnTo>
                    <a:pt x="7264" y="87909"/>
                  </a:lnTo>
                  <a:lnTo>
                    <a:pt x="6985" y="87528"/>
                  </a:lnTo>
                  <a:lnTo>
                    <a:pt x="7340" y="87528"/>
                  </a:lnTo>
                  <a:lnTo>
                    <a:pt x="7239" y="87401"/>
                  </a:lnTo>
                  <a:lnTo>
                    <a:pt x="6616" y="86639"/>
                  </a:lnTo>
                  <a:lnTo>
                    <a:pt x="7023" y="86639"/>
                  </a:lnTo>
                  <a:lnTo>
                    <a:pt x="7023" y="86385"/>
                  </a:lnTo>
                  <a:lnTo>
                    <a:pt x="6311" y="85750"/>
                  </a:lnTo>
                  <a:lnTo>
                    <a:pt x="6819" y="85750"/>
                  </a:lnTo>
                  <a:lnTo>
                    <a:pt x="7581" y="84988"/>
                  </a:lnTo>
                  <a:lnTo>
                    <a:pt x="7315" y="83845"/>
                  </a:lnTo>
                  <a:lnTo>
                    <a:pt x="7226" y="83464"/>
                  </a:lnTo>
                  <a:lnTo>
                    <a:pt x="7112" y="82956"/>
                  </a:lnTo>
                  <a:lnTo>
                    <a:pt x="7035" y="81940"/>
                  </a:lnTo>
                  <a:lnTo>
                    <a:pt x="7480" y="80797"/>
                  </a:lnTo>
                  <a:lnTo>
                    <a:pt x="7620" y="80416"/>
                  </a:lnTo>
                  <a:lnTo>
                    <a:pt x="6451" y="80797"/>
                  </a:lnTo>
                  <a:lnTo>
                    <a:pt x="8331" y="79400"/>
                  </a:lnTo>
                  <a:lnTo>
                    <a:pt x="7912" y="79400"/>
                  </a:lnTo>
                  <a:lnTo>
                    <a:pt x="7505" y="79400"/>
                  </a:lnTo>
                  <a:lnTo>
                    <a:pt x="7670" y="79146"/>
                  </a:lnTo>
                  <a:lnTo>
                    <a:pt x="7912" y="79400"/>
                  </a:lnTo>
                  <a:lnTo>
                    <a:pt x="7835" y="79146"/>
                  </a:lnTo>
                  <a:lnTo>
                    <a:pt x="7747" y="78892"/>
                  </a:lnTo>
                  <a:lnTo>
                    <a:pt x="7670" y="78638"/>
                  </a:lnTo>
                  <a:lnTo>
                    <a:pt x="7378" y="78638"/>
                  </a:lnTo>
                  <a:lnTo>
                    <a:pt x="8356" y="78130"/>
                  </a:lnTo>
                  <a:lnTo>
                    <a:pt x="7454" y="77241"/>
                  </a:lnTo>
                  <a:lnTo>
                    <a:pt x="7912" y="77241"/>
                  </a:lnTo>
                  <a:lnTo>
                    <a:pt x="8242" y="76987"/>
                  </a:lnTo>
                  <a:lnTo>
                    <a:pt x="8432" y="77241"/>
                  </a:lnTo>
                  <a:close/>
                </a:path>
                <a:path w="74930" h="124459">
                  <a:moveTo>
                    <a:pt x="8521" y="64414"/>
                  </a:moveTo>
                  <a:lnTo>
                    <a:pt x="8178" y="64414"/>
                  </a:lnTo>
                  <a:lnTo>
                    <a:pt x="8191" y="64160"/>
                  </a:lnTo>
                  <a:lnTo>
                    <a:pt x="8483" y="63906"/>
                  </a:lnTo>
                  <a:lnTo>
                    <a:pt x="7772" y="63207"/>
                  </a:lnTo>
                  <a:lnTo>
                    <a:pt x="7772" y="64414"/>
                  </a:lnTo>
                  <a:lnTo>
                    <a:pt x="7581" y="64414"/>
                  </a:lnTo>
                  <a:lnTo>
                    <a:pt x="7581" y="65176"/>
                  </a:lnTo>
                  <a:lnTo>
                    <a:pt x="7429" y="65303"/>
                  </a:lnTo>
                  <a:lnTo>
                    <a:pt x="7391" y="65176"/>
                  </a:lnTo>
                  <a:lnTo>
                    <a:pt x="7581" y="65176"/>
                  </a:lnTo>
                  <a:lnTo>
                    <a:pt x="7581" y="64414"/>
                  </a:lnTo>
                  <a:lnTo>
                    <a:pt x="7429" y="64414"/>
                  </a:lnTo>
                  <a:lnTo>
                    <a:pt x="7581" y="64300"/>
                  </a:lnTo>
                  <a:lnTo>
                    <a:pt x="7772" y="64414"/>
                  </a:lnTo>
                  <a:lnTo>
                    <a:pt x="7772" y="63207"/>
                  </a:lnTo>
                  <a:lnTo>
                    <a:pt x="7061" y="62509"/>
                  </a:lnTo>
                  <a:lnTo>
                    <a:pt x="7378" y="62128"/>
                  </a:lnTo>
                  <a:lnTo>
                    <a:pt x="7531" y="61874"/>
                  </a:lnTo>
                  <a:lnTo>
                    <a:pt x="7175" y="62128"/>
                  </a:lnTo>
                  <a:lnTo>
                    <a:pt x="6997" y="61874"/>
                  </a:lnTo>
                  <a:lnTo>
                    <a:pt x="6997" y="60985"/>
                  </a:lnTo>
                  <a:lnTo>
                    <a:pt x="7950" y="60096"/>
                  </a:lnTo>
                  <a:lnTo>
                    <a:pt x="7099" y="59588"/>
                  </a:lnTo>
                  <a:lnTo>
                    <a:pt x="3238" y="59588"/>
                  </a:lnTo>
                  <a:lnTo>
                    <a:pt x="3314" y="60096"/>
                  </a:lnTo>
                  <a:lnTo>
                    <a:pt x="3111" y="59842"/>
                  </a:lnTo>
                  <a:lnTo>
                    <a:pt x="3238" y="60985"/>
                  </a:lnTo>
                  <a:lnTo>
                    <a:pt x="3759" y="61493"/>
                  </a:lnTo>
                  <a:lnTo>
                    <a:pt x="3987" y="61493"/>
                  </a:lnTo>
                  <a:lnTo>
                    <a:pt x="3683" y="61874"/>
                  </a:lnTo>
                  <a:lnTo>
                    <a:pt x="3251" y="61874"/>
                  </a:lnTo>
                  <a:lnTo>
                    <a:pt x="3276" y="61493"/>
                  </a:lnTo>
                  <a:lnTo>
                    <a:pt x="2451" y="61874"/>
                  </a:lnTo>
                  <a:lnTo>
                    <a:pt x="3162" y="61874"/>
                  </a:lnTo>
                  <a:lnTo>
                    <a:pt x="3314" y="62128"/>
                  </a:lnTo>
                  <a:lnTo>
                    <a:pt x="3568" y="62128"/>
                  </a:lnTo>
                  <a:lnTo>
                    <a:pt x="3695" y="61899"/>
                  </a:lnTo>
                  <a:lnTo>
                    <a:pt x="3924" y="62128"/>
                  </a:lnTo>
                  <a:lnTo>
                    <a:pt x="3568" y="62509"/>
                  </a:lnTo>
                  <a:lnTo>
                    <a:pt x="3441" y="62331"/>
                  </a:lnTo>
                  <a:lnTo>
                    <a:pt x="3187" y="62763"/>
                  </a:lnTo>
                  <a:lnTo>
                    <a:pt x="3009" y="62763"/>
                  </a:lnTo>
                  <a:lnTo>
                    <a:pt x="2844" y="62763"/>
                  </a:lnTo>
                  <a:lnTo>
                    <a:pt x="2844" y="62979"/>
                  </a:lnTo>
                  <a:lnTo>
                    <a:pt x="3022" y="63017"/>
                  </a:lnTo>
                  <a:lnTo>
                    <a:pt x="3340" y="63017"/>
                  </a:lnTo>
                  <a:lnTo>
                    <a:pt x="3022" y="63017"/>
                  </a:lnTo>
                  <a:lnTo>
                    <a:pt x="3111" y="63271"/>
                  </a:lnTo>
                  <a:lnTo>
                    <a:pt x="3365" y="63271"/>
                  </a:lnTo>
                  <a:lnTo>
                    <a:pt x="3213" y="63500"/>
                  </a:lnTo>
                  <a:lnTo>
                    <a:pt x="3111" y="63271"/>
                  </a:lnTo>
                  <a:lnTo>
                    <a:pt x="2971" y="63271"/>
                  </a:lnTo>
                  <a:lnTo>
                    <a:pt x="3213" y="63512"/>
                  </a:lnTo>
                  <a:lnTo>
                    <a:pt x="3111" y="63906"/>
                  </a:lnTo>
                  <a:lnTo>
                    <a:pt x="2984" y="63906"/>
                  </a:lnTo>
                  <a:lnTo>
                    <a:pt x="3365" y="64414"/>
                  </a:lnTo>
                  <a:lnTo>
                    <a:pt x="2959" y="64414"/>
                  </a:lnTo>
                  <a:lnTo>
                    <a:pt x="3035" y="65176"/>
                  </a:lnTo>
                  <a:lnTo>
                    <a:pt x="2387" y="65176"/>
                  </a:lnTo>
                  <a:lnTo>
                    <a:pt x="2438" y="65303"/>
                  </a:lnTo>
                  <a:lnTo>
                    <a:pt x="2540" y="65557"/>
                  </a:lnTo>
                  <a:lnTo>
                    <a:pt x="2908" y="65557"/>
                  </a:lnTo>
                  <a:lnTo>
                    <a:pt x="3200" y="65938"/>
                  </a:lnTo>
                  <a:lnTo>
                    <a:pt x="3162" y="67081"/>
                  </a:lnTo>
                  <a:lnTo>
                    <a:pt x="2908" y="67843"/>
                  </a:lnTo>
                  <a:lnTo>
                    <a:pt x="3200" y="68351"/>
                  </a:lnTo>
                  <a:lnTo>
                    <a:pt x="3543" y="69113"/>
                  </a:lnTo>
                  <a:lnTo>
                    <a:pt x="3200" y="69113"/>
                  </a:lnTo>
                  <a:lnTo>
                    <a:pt x="2908" y="69113"/>
                  </a:lnTo>
                  <a:lnTo>
                    <a:pt x="3327" y="69519"/>
                  </a:lnTo>
                  <a:lnTo>
                    <a:pt x="3403" y="69748"/>
                  </a:lnTo>
                  <a:lnTo>
                    <a:pt x="3568" y="69748"/>
                  </a:lnTo>
                  <a:lnTo>
                    <a:pt x="3517" y="70129"/>
                  </a:lnTo>
                  <a:lnTo>
                    <a:pt x="3962" y="69875"/>
                  </a:lnTo>
                  <a:lnTo>
                    <a:pt x="4127" y="70256"/>
                  </a:lnTo>
                  <a:lnTo>
                    <a:pt x="6451" y="70256"/>
                  </a:lnTo>
                  <a:lnTo>
                    <a:pt x="6515" y="70129"/>
                  </a:lnTo>
                  <a:lnTo>
                    <a:pt x="6692" y="69748"/>
                  </a:lnTo>
                  <a:lnTo>
                    <a:pt x="6921" y="69113"/>
                  </a:lnTo>
                  <a:lnTo>
                    <a:pt x="6248" y="69748"/>
                  </a:lnTo>
                  <a:lnTo>
                    <a:pt x="6896" y="68351"/>
                  </a:lnTo>
                  <a:lnTo>
                    <a:pt x="5346" y="68351"/>
                  </a:lnTo>
                  <a:lnTo>
                    <a:pt x="7200" y="67081"/>
                  </a:lnTo>
                  <a:lnTo>
                    <a:pt x="6946" y="67081"/>
                  </a:lnTo>
                  <a:lnTo>
                    <a:pt x="6616" y="66446"/>
                  </a:lnTo>
                  <a:lnTo>
                    <a:pt x="6515" y="67081"/>
                  </a:lnTo>
                  <a:lnTo>
                    <a:pt x="6134" y="67081"/>
                  </a:lnTo>
                  <a:lnTo>
                    <a:pt x="6324" y="66827"/>
                  </a:lnTo>
                  <a:lnTo>
                    <a:pt x="6515" y="67081"/>
                  </a:lnTo>
                  <a:lnTo>
                    <a:pt x="6515" y="66446"/>
                  </a:lnTo>
                  <a:lnTo>
                    <a:pt x="6057" y="66446"/>
                  </a:lnTo>
                  <a:lnTo>
                    <a:pt x="5956" y="66319"/>
                  </a:lnTo>
                  <a:lnTo>
                    <a:pt x="7747" y="65557"/>
                  </a:lnTo>
                  <a:lnTo>
                    <a:pt x="7835" y="65303"/>
                  </a:lnTo>
                  <a:lnTo>
                    <a:pt x="8039" y="65303"/>
                  </a:lnTo>
                  <a:lnTo>
                    <a:pt x="8115" y="65176"/>
                  </a:lnTo>
                  <a:lnTo>
                    <a:pt x="8521" y="64414"/>
                  </a:lnTo>
                  <a:close/>
                </a:path>
                <a:path w="74930" h="124459">
                  <a:moveTo>
                    <a:pt x="8940" y="97434"/>
                  </a:moveTo>
                  <a:lnTo>
                    <a:pt x="8648" y="97434"/>
                  </a:lnTo>
                  <a:lnTo>
                    <a:pt x="7988" y="96926"/>
                  </a:lnTo>
                  <a:lnTo>
                    <a:pt x="7061" y="96926"/>
                  </a:lnTo>
                  <a:lnTo>
                    <a:pt x="6896" y="97053"/>
                  </a:lnTo>
                  <a:lnTo>
                    <a:pt x="6667" y="97053"/>
                  </a:lnTo>
                  <a:lnTo>
                    <a:pt x="7099" y="97942"/>
                  </a:lnTo>
                  <a:lnTo>
                    <a:pt x="6210" y="97434"/>
                  </a:lnTo>
                  <a:lnTo>
                    <a:pt x="5537" y="96926"/>
                  </a:lnTo>
                  <a:lnTo>
                    <a:pt x="5321" y="96926"/>
                  </a:lnTo>
                  <a:lnTo>
                    <a:pt x="5321" y="98958"/>
                  </a:lnTo>
                  <a:lnTo>
                    <a:pt x="4419" y="98958"/>
                  </a:lnTo>
                  <a:lnTo>
                    <a:pt x="4699" y="98717"/>
                  </a:lnTo>
                  <a:lnTo>
                    <a:pt x="5321" y="98958"/>
                  </a:lnTo>
                  <a:lnTo>
                    <a:pt x="5321" y="96926"/>
                  </a:lnTo>
                  <a:lnTo>
                    <a:pt x="4521" y="96926"/>
                  </a:lnTo>
                  <a:lnTo>
                    <a:pt x="5143" y="97434"/>
                  </a:lnTo>
                  <a:lnTo>
                    <a:pt x="5029" y="98196"/>
                  </a:lnTo>
                  <a:lnTo>
                    <a:pt x="3733" y="98196"/>
                  </a:lnTo>
                  <a:lnTo>
                    <a:pt x="3454" y="98196"/>
                  </a:lnTo>
                  <a:lnTo>
                    <a:pt x="3759" y="98336"/>
                  </a:lnTo>
                  <a:lnTo>
                    <a:pt x="3975" y="99085"/>
                  </a:lnTo>
                  <a:lnTo>
                    <a:pt x="7785" y="99085"/>
                  </a:lnTo>
                  <a:lnTo>
                    <a:pt x="7785" y="98958"/>
                  </a:lnTo>
                  <a:lnTo>
                    <a:pt x="7353" y="98958"/>
                  </a:lnTo>
                  <a:lnTo>
                    <a:pt x="8940" y="97434"/>
                  </a:lnTo>
                  <a:close/>
                </a:path>
                <a:path w="74930" h="124459">
                  <a:moveTo>
                    <a:pt x="8953" y="57048"/>
                  </a:moveTo>
                  <a:lnTo>
                    <a:pt x="7835" y="57048"/>
                  </a:lnTo>
                  <a:lnTo>
                    <a:pt x="5981" y="55397"/>
                  </a:lnTo>
                  <a:lnTo>
                    <a:pt x="5549" y="55016"/>
                  </a:lnTo>
                  <a:lnTo>
                    <a:pt x="7137" y="55016"/>
                  </a:lnTo>
                  <a:lnTo>
                    <a:pt x="7035" y="53873"/>
                  </a:lnTo>
                  <a:lnTo>
                    <a:pt x="7023" y="53619"/>
                  </a:lnTo>
                  <a:lnTo>
                    <a:pt x="7175" y="53619"/>
                  </a:lnTo>
                  <a:lnTo>
                    <a:pt x="7264" y="52730"/>
                  </a:lnTo>
                  <a:lnTo>
                    <a:pt x="6184" y="51841"/>
                  </a:lnTo>
                  <a:lnTo>
                    <a:pt x="6807" y="51841"/>
                  </a:lnTo>
                  <a:lnTo>
                    <a:pt x="7099" y="50825"/>
                  </a:lnTo>
                  <a:lnTo>
                    <a:pt x="6108" y="49555"/>
                  </a:lnTo>
                  <a:lnTo>
                    <a:pt x="6692" y="49555"/>
                  </a:lnTo>
                  <a:lnTo>
                    <a:pt x="6413" y="49174"/>
                  </a:lnTo>
                  <a:lnTo>
                    <a:pt x="7429" y="47650"/>
                  </a:lnTo>
                  <a:lnTo>
                    <a:pt x="7175" y="47142"/>
                  </a:lnTo>
                  <a:lnTo>
                    <a:pt x="7124" y="47015"/>
                  </a:lnTo>
                  <a:lnTo>
                    <a:pt x="6934" y="46634"/>
                  </a:lnTo>
                  <a:lnTo>
                    <a:pt x="6972" y="46380"/>
                  </a:lnTo>
                  <a:lnTo>
                    <a:pt x="6451" y="45110"/>
                  </a:lnTo>
                  <a:lnTo>
                    <a:pt x="8356" y="43078"/>
                  </a:lnTo>
                  <a:lnTo>
                    <a:pt x="6489" y="42570"/>
                  </a:lnTo>
                  <a:lnTo>
                    <a:pt x="6007" y="41681"/>
                  </a:lnTo>
                  <a:lnTo>
                    <a:pt x="5918" y="42951"/>
                  </a:lnTo>
                  <a:lnTo>
                    <a:pt x="5461" y="42062"/>
                  </a:lnTo>
                  <a:lnTo>
                    <a:pt x="5257" y="41681"/>
                  </a:lnTo>
                  <a:lnTo>
                    <a:pt x="5118" y="41681"/>
                  </a:lnTo>
                  <a:lnTo>
                    <a:pt x="4902" y="42062"/>
                  </a:lnTo>
                  <a:lnTo>
                    <a:pt x="4813" y="41681"/>
                  </a:lnTo>
                  <a:lnTo>
                    <a:pt x="4686" y="41681"/>
                  </a:lnTo>
                  <a:lnTo>
                    <a:pt x="4813" y="41681"/>
                  </a:lnTo>
                  <a:lnTo>
                    <a:pt x="5118" y="41681"/>
                  </a:lnTo>
                  <a:lnTo>
                    <a:pt x="5181" y="41554"/>
                  </a:lnTo>
                  <a:lnTo>
                    <a:pt x="5257" y="41681"/>
                  </a:lnTo>
                  <a:lnTo>
                    <a:pt x="6007" y="41681"/>
                  </a:lnTo>
                  <a:lnTo>
                    <a:pt x="6413" y="41681"/>
                  </a:lnTo>
                  <a:lnTo>
                    <a:pt x="5511" y="41427"/>
                  </a:lnTo>
                  <a:lnTo>
                    <a:pt x="5257" y="41427"/>
                  </a:lnTo>
                  <a:lnTo>
                    <a:pt x="5118" y="41427"/>
                  </a:lnTo>
                  <a:lnTo>
                    <a:pt x="4889" y="41427"/>
                  </a:lnTo>
                  <a:lnTo>
                    <a:pt x="5397" y="40792"/>
                  </a:lnTo>
                  <a:lnTo>
                    <a:pt x="5511" y="41427"/>
                  </a:lnTo>
                  <a:lnTo>
                    <a:pt x="6311" y="41427"/>
                  </a:lnTo>
                  <a:lnTo>
                    <a:pt x="6210" y="41173"/>
                  </a:lnTo>
                  <a:lnTo>
                    <a:pt x="6057" y="40792"/>
                  </a:lnTo>
                  <a:lnTo>
                    <a:pt x="5816" y="40157"/>
                  </a:lnTo>
                  <a:lnTo>
                    <a:pt x="5715" y="39903"/>
                  </a:lnTo>
                  <a:lnTo>
                    <a:pt x="6362" y="39903"/>
                  </a:lnTo>
                  <a:lnTo>
                    <a:pt x="6286" y="38379"/>
                  </a:lnTo>
                  <a:lnTo>
                    <a:pt x="6311" y="37236"/>
                  </a:lnTo>
                  <a:lnTo>
                    <a:pt x="6362" y="36982"/>
                  </a:lnTo>
                  <a:lnTo>
                    <a:pt x="6451" y="36474"/>
                  </a:lnTo>
                  <a:lnTo>
                    <a:pt x="6527" y="36093"/>
                  </a:lnTo>
                  <a:lnTo>
                    <a:pt x="6616" y="35585"/>
                  </a:lnTo>
                  <a:lnTo>
                    <a:pt x="6680" y="34950"/>
                  </a:lnTo>
                  <a:lnTo>
                    <a:pt x="6616" y="33299"/>
                  </a:lnTo>
                  <a:lnTo>
                    <a:pt x="5880" y="33299"/>
                  </a:lnTo>
                  <a:lnTo>
                    <a:pt x="3606" y="33299"/>
                  </a:lnTo>
                  <a:lnTo>
                    <a:pt x="3606" y="40157"/>
                  </a:lnTo>
                  <a:lnTo>
                    <a:pt x="3276" y="41427"/>
                  </a:lnTo>
                  <a:lnTo>
                    <a:pt x="2603" y="40944"/>
                  </a:lnTo>
                  <a:lnTo>
                    <a:pt x="3606" y="40157"/>
                  </a:lnTo>
                  <a:lnTo>
                    <a:pt x="3606" y="33299"/>
                  </a:lnTo>
                  <a:lnTo>
                    <a:pt x="3365" y="33045"/>
                  </a:lnTo>
                  <a:lnTo>
                    <a:pt x="3111" y="33045"/>
                  </a:lnTo>
                  <a:lnTo>
                    <a:pt x="2971" y="33121"/>
                  </a:lnTo>
                  <a:lnTo>
                    <a:pt x="3276" y="33299"/>
                  </a:lnTo>
                  <a:lnTo>
                    <a:pt x="3073" y="33553"/>
                  </a:lnTo>
                  <a:lnTo>
                    <a:pt x="2146" y="33553"/>
                  </a:lnTo>
                  <a:lnTo>
                    <a:pt x="1752" y="33553"/>
                  </a:lnTo>
                  <a:lnTo>
                    <a:pt x="2755" y="34442"/>
                  </a:lnTo>
                  <a:lnTo>
                    <a:pt x="2260" y="34442"/>
                  </a:lnTo>
                  <a:lnTo>
                    <a:pt x="2590" y="34950"/>
                  </a:lnTo>
                  <a:lnTo>
                    <a:pt x="1828" y="34442"/>
                  </a:lnTo>
                  <a:lnTo>
                    <a:pt x="2501" y="35204"/>
                  </a:lnTo>
                  <a:lnTo>
                    <a:pt x="1778" y="35204"/>
                  </a:lnTo>
                  <a:lnTo>
                    <a:pt x="1917" y="35585"/>
                  </a:lnTo>
                  <a:lnTo>
                    <a:pt x="2425" y="36093"/>
                  </a:lnTo>
                  <a:lnTo>
                    <a:pt x="2755" y="35585"/>
                  </a:lnTo>
                  <a:lnTo>
                    <a:pt x="2882" y="35839"/>
                  </a:lnTo>
                  <a:lnTo>
                    <a:pt x="2997" y="36093"/>
                  </a:lnTo>
                  <a:lnTo>
                    <a:pt x="3124" y="36347"/>
                  </a:lnTo>
                  <a:lnTo>
                    <a:pt x="3187" y="36474"/>
                  </a:lnTo>
                  <a:lnTo>
                    <a:pt x="3441" y="36982"/>
                  </a:lnTo>
                  <a:lnTo>
                    <a:pt x="1536" y="36474"/>
                  </a:lnTo>
                  <a:lnTo>
                    <a:pt x="1625" y="36982"/>
                  </a:lnTo>
                  <a:lnTo>
                    <a:pt x="1739" y="37871"/>
                  </a:lnTo>
                  <a:lnTo>
                    <a:pt x="2057" y="37236"/>
                  </a:lnTo>
                  <a:lnTo>
                    <a:pt x="2298" y="37617"/>
                  </a:lnTo>
                  <a:lnTo>
                    <a:pt x="2222" y="37871"/>
                  </a:lnTo>
                  <a:lnTo>
                    <a:pt x="2146" y="38125"/>
                  </a:lnTo>
                  <a:lnTo>
                    <a:pt x="2070" y="39268"/>
                  </a:lnTo>
                  <a:lnTo>
                    <a:pt x="2171" y="38887"/>
                  </a:lnTo>
                  <a:lnTo>
                    <a:pt x="2298" y="38379"/>
                  </a:lnTo>
                  <a:lnTo>
                    <a:pt x="2628" y="38887"/>
                  </a:lnTo>
                  <a:lnTo>
                    <a:pt x="2070" y="39268"/>
                  </a:lnTo>
                  <a:lnTo>
                    <a:pt x="2819" y="39268"/>
                  </a:lnTo>
                  <a:lnTo>
                    <a:pt x="3073" y="39903"/>
                  </a:lnTo>
                  <a:lnTo>
                    <a:pt x="2590" y="39903"/>
                  </a:lnTo>
                  <a:lnTo>
                    <a:pt x="2590" y="40932"/>
                  </a:lnTo>
                  <a:lnTo>
                    <a:pt x="2413" y="40792"/>
                  </a:lnTo>
                  <a:lnTo>
                    <a:pt x="2552" y="40792"/>
                  </a:lnTo>
                  <a:lnTo>
                    <a:pt x="2590" y="40932"/>
                  </a:lnTo>
                  <a:lnTo>
                    <a:pt x="2590" y="39903"/>
                  </a:lnTo>
                  <a:lnTo>
                    <a:pt x="2527" y="40157"/>
                  </a:lnTo>
                  <a:lnTo>
                    <a:pt x="2298" y="41173"/>
                  </a:lnTo>
                  <a:lnTo>
                    <a:pt x="2590" y="40944"/>
                  </a:lnTo>
                  <a:lnTo>
                    <a:pt x="2667" y="41173"/>
                  </a:lnTo>
                  <a:lnTo>
                    <a:pt x="2755" y="41427"/>
                  </a:lnTo>
                  <a:lnTo>
                    <a:pt x="2222" y="41427"/>
                  </a:lnTo>
                  <a:lnTo>
                    <a:pt x="2667" y="42062"/>
                  </a:lnTo>
                  <a:lnTo>
                    <a:pt x="2552" y="42316"/>
                  </a:lnTo>
                  <a:lnTo>
                    <a:pt x="2425" y="42951"/>
                  </a:lnTo>
                  <a:lnTo>
                    <a:pt x="3314" y="42951"/>
                  </a:lnTo>
                  <a:lnTo>
                    <a:pt x="3390" y="43967"/>
                  </a:lnTo>
                  <a:lnTo>
                    <a:pt x="2184" y="43967"/>
                  </a:lnTo>
                  <a:lnTo>
                    <a:pt x="2184" y="44602"/>
                  </a:lnTo>
                  <a:lnTo>
                    <a:pt x="2425" y="44602"/>
                  </a:lnTo>
                  <a:lnTo>
                    <a:pt x="2832" y="45110"/>
                  </a:lnTo>
                  <a:lnTo>
                    <a:pt x="2552" y="45110"/>
                  </a:lnTo>
                  <a:lnTo>
                    <a:pt x="2222" y="45110"/>
                  </a:lnTo>
                  <a:lnTo>
                    <a:pt x="2806" y="45732"/>
                  </a:lnTo>
                  <a:lnTo>
                    <a:pt x="3111" y="45999"/>
                  </a:lnTo>
                  <a:lnTo>
                    <a:pt x="2628" y="45999"/>
                  </a:lnTo>
                  <a:lnTo>
                    <a:pt x="2070" y="45999"/>
                  </a:lnTo>
                  <a:lnTo>
                    <a:pt x="2235" y="46380"/>
                  </a:lnTo>
                  <a:lnTo>
                    <a:pt x="2184" y="46634"/>
                  </a:lnTo>
                  <a:lnTo>
                    <a:pt x="1968" y="47015"/>
                  </a:lnTo>
                  <a:lnTo>
                    <a:pt x="1739" y="47015"/>
                  </a:lnTo>
                  <a:lnTo>
                    <a:pt x="1689" y="47142"/>
                  </a:lnTo>
                  <a:lnTo>
                    <a:pt x="1536" y="47650"/>
                  </a:lnTo>
                  <a:lnTo>
                    <a:pt x="2552" y="48539"/>
                  </a:lnTo>
                  <a:lnTo>
                    <a:pt x="2311" y="49174"/>
                  </a:lnTo>
                  <a:lnTo>
                    <a:pt x="2387" y="50444"/>
                  </a:lnTo>
                  <a:lnTo>
                    <a:pt x="1943" y="51079"/>
                  </a:lnTo>
                  <a:lnTo>
                    <a:pt x="2425" y="51841"/>
                  </a:lnTo>
                  <a:lnTo>
                    <a:pt x="2679" y="51841"/>
                  </a:lnTo>
                  <a:lnTo>
                    <a:pt x="3238" y="53873"/>
                  </a:lnTo>
                  <a:lnTo>
                    <a:pt x="2387" y="53238"/>
                  </a:lnTo>
                  <a:lnTo>
                    <a:pt x="2222" y="53619"/>
                  </a:lnTo>
                  <a:lnTo>
                    <a:pt x="2463" y="53873"/>
                  </a:lnTo>
                  <a:lnTo>
                    <a:pt x="3365" y="54635"/>
                  </a:lnTo>
                  <a:lnTo>
                    <a:pt x="2870" y="55397"/>
                  </a:lnTo>
                  <a:lnTo>
                    <a:pt x="2781" y="54635"/>
                  </a:lnTo>
                  <a:lnTo>
                    <a:pt x="1739" y="54635"/>
                  </a:lnTo>
                  <a:lnTo>
                    <a:pt x="1892" y="54127"/>
                  </a:lnTo>
                  <a:lnTo>
                    <a:pt x="1447" y="54635"/>
                  </a:lnTo>
                  <a:lnTo>
                    <a:pt x="1955" y="55016"/>
                  </a:lnTo>
                  <a:lnTo>
                    <a:pt x="2349" y="55397"/>
                  </a:lnTo>
                  <a:lnTo>
                    <a:pt x="2489" y="55156"/>
                  </a:lnTo>
                  <a:lnTo>
                    <a:pt x="1536" y="57048"/>
                  </a:lnTo>
                  <a:lnTo>
                    <a:pt x="2565" y="57048"/>
                  </a:lnTo>
                  <a:lnTo>
                    <a:pt x="2578" y="57188"/>
                  </a:lnTo>
                  <a:lnTo>
                    <a:pt x="1943" y="58064"/>
                  </a:lnTo>
                  <a:lnTo>
                    <a:pt x="3606" y="57810"/>
                  </a:lnTo>
                  <a:lnTo>
                    <a:pt x="3556" y="58064"/>
                  </a:lnTo>
                  <a:lnTo>
                    <a:pt x="3441" y="58699"/>
                  </a:lnTo>
                  <a:lnTo>
                    <a:pt x="3365" y="59080"/>
                  </a:lnTo>
                  <a:lnTo>
                    <a:pt x="3162" y="59334"/>
                  </a:lnTo>
                  <a:lnTo>
                    <a:pt x="7226" y="59334"/>
                  </a:lnTo>
                  <a:lnTo>
                    <a:pt x="7061" y="59080"/>
                  </a:lnTo>
                  <a:lnTo>
                    <a:pt x="6997" y="58699"/>
                  </a:lnTo>
                  <a:lnTo>
                    <a:pt x="6896" y="58064"/>
                  </a:lnTo>
                  <a:lnTo>
                    <a:pt x="6451" y="57810"/>
                  </a:lnTo>
                  <a:lnTo>
                    <a:pt x="8953" y="57048"/>
                  </a:lnTo>
                  <a:close/>
                </a:path>
                <a:path w="74930" h="124459">
                  <a:moveTo>
                    <a:pt x="9296" y="104927"/>
                  </a:moveTo>
                  <a:lnTo>
                    <a:pt x="8597" y="103403"/>
                  </a:lnTo>
                  <a:lnTo>
                    <a:pt x="8547" y="102895"/>
                  </a:lnTo>
                  <a:lnTo>
                    <a:pt x="8648" y="102514"/>
                  </a:lnTo>
                  <a:lnTo>
                    <a:pt x="8686" y="102387"/>
                  </a:lnTo>
                  <a:lnTo>
                    <a:pt x="8153" y="102387"/>
                  </a:lnTo>
                  <a:lnTo>
                    <a:pt x="8039" y="101117"/>
                  </a:lnTo>
                  <a:lnTo>
                    <a:pt x="7950" y="100863"/>
                  </a:lnTo>
                  <a:lnTo>
                    <a:pt x="7874" y="100609"/>
                  </a:lnTo>
                  <a:lnTo>
                    <a:pt x="7429" y="100609"/>
                  </a:lnTo>
                  <a:lnTo>
                    <a:pt x="7061" y="99974"/>
                  </a:lnTo>
                  <a:lnTo>
                    <a:pt x="7162" y="99847"/>
                  </a:lnTo>
                  <a:lnTo>
                    <a:pt x="7581" y="99339"/>
                  </a:lnTo>
                  <a:lnTo>
                    <a:pt x="3848" y="99339"/>
                  </a:lnTo>
                  <a:lnTo>
                    <a:pt x="3479" y="98958"/>
                  </a:lnTo>
                  <a:lnTo>
                    <a:pt x="3416" y="99085"/>
                  </a:lnTo>
                  <a:lnTo>
                    <a:pt x="3263" y="99339"/>
                  </a:lnTo>
                  <a:lnTo>
                    <a:pt x="2806" y="99339"/>
                  </a:lnTo>
                  <a:lnTo>
                    <a:pt x="4381" y="99847"/>
                  </a:lnTo>
                  <a:lnTo>
                    <a:pt x="4279" y="99974"/>
                  </a:lnTo>
                  <a:lnTo>
                    <a:pt x="3784" y="100609"/>
                  </a:lnTo>
                  <a:lnTo>
                    <a:pt x="3467" y="100863"/>
                  </a:lnTo>
                  <a:lnTo>
                    <a:pt x="3048" y="101117"/>
                  </a:lnTo>
                  <a:lnTo>
                    <a:pt x="3492" y="101117"/>
                  </a:lnTo>
                  <a:lnTo>
                    <a:pt x="4013" y="100863"/>
                  </a:lnTo>
                  <a:lnTo>
                    <a:pt x="6451" y="100863"/>
                  </a:lnTo>
                  <a:lnTo>
                    <a:pt x="7023" y="101117"/>
                  </a:lnTo>
                  <a:lnTo>
                    <a:pt x="6248" y="102387"/>
                  </a:lnTo>
                  <a:lnTo>
                    <a:pt x="5473" y="102895"/>
                  </a:lnTo>
                  <a:lnTo>
                    <a:pt x="5168" y="102895"/>
                  </a:lnTo>
                  <a:lnTo>
                    <a:pt x="4419" y="102006"/>
                  </a:lnTo>
                  <a:lnTo>
                    <a:pt x="3886" y="102387"/>
                  </a:lnTo>
                  <a:lnTo>
                    <a:pt x="4089" y="102387"/>
                  </a:lnTo>
                  <a:lnTo>
                    <a:pt x="4216" y="102895"/>
                  </a:lnTo>
                  <a:lnTo>
                    <a:pt x="3810" y="102514"/>
                  </a:lnTo>
                  <a:lnTo>
                    <a:pt x="3886" y="103149"/>
                  </a:lnTo>
                  <a:lnTo>
                    <a:pt x="4686" y="103149"/>
                  </a:lnTo>
                  <a:lnTo>
                    <a:pt x="4470" y="103403"/>
                  </a:lnTo>
                  <a:lnTo>
                    <a:pt x="4660" y="103911"/>
                  </a:lnTo>
                  <a:lnTo>
                    <a:pt x="4292" y="103911"/>
                  </a:lnTo>
                  <a:lnTo>
                    <a:pt x="4330" y="104419"/>
                  </a:lnTo>
                  <a:lnTo>
                    <a:pt x="4787" y="104419"/>
                  </a:lnTo>
                  <a:lnTo>
                    <a:pt x="5842" y="105181"/>
                  </a:lnTo>
                  <a:lnTo>
                    <a:pt x="5943" y="105435"/>
                  </a:lnTo>
                  <a:lnTo>
                    <a:pt x="6045" y="105689"/>
                  </a:lnTo>
                  <a:lnTo>
                    <a:pt x="5664" y="105689"/>
                  </a:lnTo>
                  <a:lnTo>
                    <a:pt x="5435" y="106959"/>
                  </a:lnTo>
                  <a:lnTo>
                    <a:pt x="5105" y="107467"/>
                  </a:lnTo>
                  <a:lnTo>
                    <a:pt x="5067" y="108483"/>
                  </a:lnTo>
                  <a:lnTo>
                    <a:pt x="7912" y="108483"/>
                  </a:lnTo>
                  <a:lnTo>
                    <a:pt x="7950" y="108610"/>
                  </a:lnTo>
                  <a:lnTo>
                    <a:pt x="4902" y="108610"/>
                  </a:lnTo>
                  <a:lnTo>
                    <a:pt x="4775" y="108927"/>
                  </a:lnTo>
                  <a:lnTo>
                    <a:pt x="5410" y="108927"/>
                  </a:lnTo>
                  <a:lnTo>
                    <a:pt x="6362" y="109880"/>
                  </a:lnTo>
                  <a:lnTo>
                    <a:pt x="6464" y="110134"/>
                  </a:lnTo>
                  <a:lnTo>
                    <a:pt x="6553" y="110388"/>
                  </a:lnTo>
                  <a:lnTo>
                    <a:pt x="6731" y="110896"/>
                  </a:lnTo>
                  <a:lnTo>
                    <a:pt x="6819" y="111277"/>
                  </a:lnTo>
                  <a:lnTo>
                    <a:pt x="6934" y="111785"/>
                  </a:lnTo>
                  <a:lnTo>
                    <a:pt x="6159" y="111277"/>
                  </a:lnTo>
                  <a:lnTo>
                    <a:pt x="6083" y="112928"/>
                  </a:lnTo>
                  <a:lnTo>
                    <a:pt x="6921" y="112928"/>
                  </a:lnTo>
                  <a:lnTo>
                    <a:pt x="7734" y="112814"/>
                  </a:lnTo>
                  <a:lnTo>
                    <a:pt x="7569" y="113182"/>
                  </a:lnTo>
                  <a:lnTo>
                    <a:pt x="7518" y="113309"/>
                  </a:lnTo>
                  <a:lnTo>
                    <a:pt x="7391" y="113563"/>
                  </a:lnTo>
                  <a:lnTo>
                    <a:pt x="7277" y="113817"/>
                  </a:lnTo>
                  <a:lnTo>
                    <a:pt x="7099" y="114198"/>
                  </a:lnTo>
                  <a:lnTo>
                    <a:pt x="6527" y="114706"/>
                  </a:lnTo>
                  <a:lnTo>
                    <a:pt x="6134" y="114325"/>
                  </a:lnTo>
                  <a:lnTo>
                    <a:pt x="5600" y="114325"/>
                  </a:lnTo>
                  <a:lnTo>
                    <a:pt x="5562" y="114198"/>
                  </a:lnTo>
                  <a:lnTo>
                    <a:pt x="5461" y="113817"/>
                  </a:lnTo>
                  <a:lnTo>
                    <a:pt x="5397" y="113563"/>
                  </a:lnTo>
                  <a:lnTo>
                    <a:pt x="5676" y="113309"/>
                  </a:lnTo>
                  <a:lnTo>
                    <a:pt x="5600" y="113182"/>
                  </a:lnTo>
                  <a:lnTo>
                    <a:pt x="5473" y="112928"/>
                  </a:lnTo>
                  <a:lnTo>
                    <a:pt x="5892" y="112928"/>
                  </a:lnTo>
                  <a:lnTo>
                    <a:pt x="6083" y="112928"/>
                  </a:lnTo>
                  <a:lnTo>
                    <a:pt x="6032" y="112674"/>
                  </a:lnTo>
                  <a:lnTo>
                    <a:pt x="5956" y="112814"/>
                  </a:lnTo>
                  <a:lnTo>
                    <a:pt x="5956" y="112674"/>
                  </a:lnTo>
                  <a:lnTo>
                    <a:pt x="5397" y="112674"/>
                  </a:lnTo>
                  <a:lnTo>
                    <a:pt x="5549" y="112420"/>
                  </a:lnTo>
                  <a:lnTo>
                    <a:pt x="5219" y="112674"/>
                  </a:lnTo>
                  <a:lnTo>
                    <a:pt x="5067" y="112801"/>
                  </a:lnTo>
                  <a:lnTo>
                    <a:pt x="4902" y="112928"/>
                  </a:lnTo>
                  <a:lnTo>
                    <a:pt x="5080" y="112928"/>
                  </a:lnTo>
                  <a:lnTo>
                    <a:pt x="5181" y="113563"/>
                  </a:lnTo>
                  <a:lnTo>
                    <a:pt x="5245" y="115468"/>
                  </a:lnTo>
                  <a:lnTo>
                    <a:pt x="7340" y="115468"/>
                  </a:lnTo>
                  <a:lnTo>
                    <a:pt x="7581" y="116128"/>
                  </a:lnTo>
                  <a:lnTo>
                    <a:pt x="7467" y="116293"/>
                  </a:lnTo>
                  <a:lnTo>
                    <a:pt x="8115" y="116243"/>
                  </a:lnTo>
                  <a:lnTo>
                    <a:pt x="7950" y="116332"/>
                  </a:lnTo>
                  <a:lnTo>
                    <a:pt x="8445" y="116535"/>
                  </a:lnTo>
                  <a:lnTo>
                    <a:pt x="7416" y="115290"/>
                  </a:lnTo>
                  <a:lnTo>
                    <a:pt x="7670" y="114706"/>
                  </a:lnTo>
                  <a:lnTo>
                    <a:pt x="7785" y="115087"/>
                  </a:lnTo>
                  <a:lnTo>
                    <a:pt x="7912" y="115468"/>
                  </a:lnTo>
                  <a:lnTo>
                    <a:pt x="7950" y="114706"/>
                  </a:lnTo>
                  <a:lnTo>
                    <a:pt x="8242" y="114325"/>
                  </a:lnTo>
                  <a:lnTo>
                    <a:pt x="8242" y="114198"/>
                  </a:lnTo>
                  <a:lnTo>
                    <a:pt x="8255" y="113817"/>
                  </a:lnTo>
                  <a:lnTo>
                    <a:pt x="8280" y="113182"/>
                  </a:lnTo>
                  <a:lnTo>
                    <a:pt x="7810" y="112801"/>
                  </a:lnTo>
                  <a:lnTo>
                    <a:pt x="8039" y="112928"/>
                  </a:lnTo>
                  <a:lnTo>
                    <a:pt x="7988" y="112776"/>
                  </a:lnTo>
                  <a:lnTo>
                    <a:pt x="8585" y="112674"/>
                  </a:lnTo>
                  <a:lnTo>
                    <a:pt x="7975" y="112674"/>
                  </a:lnTo>
                  <a:lnTo>
                    <a:pt x="7924" y="112420"/>
                  </a:lnTo>
                  <a:lnTo>
                    <a:pt x="7785" y="111785"/>
                  </a:lnTo>
                  <a:lnTo>
                    <a:pt x="7886" y="111277"/>
                  </a:lnTo>
                  <a:lnTo>
                    <a:pt x="7988" y="110769"/>
                  </a:lnTo>
                  <a:lnTo>
                    <a:pt x="7772" y="110451"/>
                  </a:lnTo>
                  <a:lnTo>
                    <a:pt x="7772" y="112750"/>
                  </a:lnTo>
                  <a:lnTo>
                    <a:pt x="7772" y="110451"/>
                  </a:lnTo>
                  <a:lnTo>
                    <a:pt x="7429" y="109943"/>
                  </a:lnTo>
                  <a:lnTo>
                    <a:pt x="7708" y="110032"/>
                  </a:lnTo>
                  <a:lnTo>
                    <a:pt x="7874" y="109702"/>
                  </a:lnTo>
                  <a:lnTo>
                    <a:pt x="7950" y="109461"/>
                  </a:lnTo>
                  <a:lnTo>
                    <a:pt x="7988" y="109258"/>
                  </a:lnTo>
                  <a:lnTo>
                    <a:pt x="7747" y="109626"/>
                  </a:lnTo>
                  <a:lnTo>
                    <a:pt x="7378" y="109880"/>
                  </a:lnTo>
                  <a:lnTo>
                    <a:pt x="7137" y="109499"/>
                  </a:lnTo>
                  <a:lnTo>
                    <a:pt x="7315" y="109499"/>
                  </a:lnTo>
                  <a:lnTo>
                    <a:pt x="7950" y="108635"/>
                  </a:lnTo>
                  <a:lnTo>
                    <a:pt x="8039" y="108940"/>
                  </a:lnTo>
                  <a:lnTo>
                    <a:pt x="7988" y="109220"/>
                  </a:lnTo>
                  <a:lnTo>
                    <a:pt x="8191" y="108978"/>
                  </a:lnTo>
                  <a:lnTo>
                    <a:pt x="8318" y="108648"/>
                  </a:lnTo>
                  <a:lnTo>
                    <a:pt x="8064" y="108381"/>
                  </a:lnTo>
                  <a:lnTo>
                    <a:pt x="8026" y="106959"/>
                  </a:lnTo>
                  <a:lnTo>
                    <a:pt x="8394" y="106959"/>
                  </a:lnTo>
                  <a:lnTo>
                    <a:pt x="8280" y="106578"/>
                  </a:lnTo>
                  <a:lnTo>
                    <a:pt x="8877" y="105435"/>
                  </a:lnTo>
                  <a:lnTo>
                    <a:pt x="8394" y="105435"/>
                  </a:lnTo>
                  <a:lnTo>
                    <a:pt x="9296" y="104927"/>
                  </a:lnTo>
                  <a:close/>
                </a:path>
                <a:path w="74930" h="124459">
                  <a:moveTo>
                    <a:pt x="62280" y="13830"/>
                  </a:moveTo>
                  <a:lnTo>
                    <a:pt x="62128" y="13830"/>
                  </a:lnTo>
                  <a:lnTo>
                    <a:pt x="61849" y="13576"/>
                  </a:lnTo>
                  <a:lnTo>
                    <a:pt x="61785" y="14084"/>
                  </a:lnTo>
                  <a:lnTo>
                    <a:pt x="62280" y="13830"/>
                  </a:lnTo>
                  <a:close/>
                </a:path>
                <a:path w="74930" h="124459">
                  <a:moveTo>
                    <a:pt x="62636" y="36055"/>
                  </a:moveTo>
                  <a:lnTo>
                    <a:pt x="62598" y="35496"/>
                  </a:lnTo>
                  <a:lnTo>
                    <a:pt x="62318" y="35674"/>
                  </a:lnTo>
                  <a:lnTo>
                    <a:pt x="62636" y="36055"/>
                  </a:lnTo>
                  <a:close/>
                </a:path>
                <a:path w="74930" h="124459">
                  <a:moveTo>
                    <a:pt x="62776" y="35293"/>
                  </a:moveTo>
                  <a:lnTo>
                    <a:pt x="62547" y="34912"/>
                  </a:lnTo>
                  <a:lnTo>
                    <a:pt x="62585" y="35293"/>
                  </a:lnTo>
                  <a:lnTo>
                    <a:pt x="62776" y="35293"/>
                  </a:lnTo>
                  <a:close/>
                </a:path>
                <a:path w="74930" h="124459">
                  <a:moveTo>
                    <a:pt x="62877" y="25768"/>
                  </a:moveTo>
                  <a:lnTo>
                    <a:pt x="62852" y="25641"/>
                  </a:lnTo>
                  <a:lnTo>
                    <a:pt x="62712" y="25641"/>
                  </a:lnTo>
                  <a:lnTo>
                    <a:pt x="62877" y="25768"/>
                  </a:lnTo>
                  <a:close/>
                </a:path>
                <a:path w="74930" h="124459">
                  <a:moveTo>
                    <a:pt x="63296" y="46888"/>
                  </a:moveTo>
                  <a:lnTo>
                    <a:pt x="62839" y="46685"/>
                  </a:lnTo>
                  <a:lnTo>
                    <a:pt x="62890" y="47053"/>
                  </a:lnTo>
                  <a:lnTo>
                    <a:pt x="63093" y="46888"/>
                  </a:lnTo>
                  <a:lnTo>
                    <a:pt x="63296" y="46888"/>
                  </a:lnTo>
                  <a:close/>
                </a:path>
                <a:path w="74930" h="124459">
                  <a:moveTo>
                    <a:pt x="63373" y="34912"/>
                  </a:moveTo>
                  <a:lnTo>
                    <a:pt x="62725" y="34658"/>
                  </a:lnTo>
                  <a:lnTo>
                    <a:pt x="63106" y="34912"/>
                  </a:lnTo>
                  <a:lnTo>
                    <a:pt x="63373" y="34912"/>
                  </a:lnTo>
                  <a:close/>
                </a:path>
                <a:path w="74930" h="124459">
                  <a:moveTo>
                    <a:pt x="63627" y="58788"/>
                  </a:moveTo>
                  <a:lnTo>
                    <a:pt x="63449" y="58788"/>
                  </a:lnTo>
                  <a:lnTo>
                    <a:pt x="63271" y="59042"/>
                  </a:lnTo>
                  <a:lnTo>
                    <a:pt x="63436" y="59042"/>
                  </a:lnTo>
                  <a:lnTo>
                    <a:pt x="63627" y="58788"/>
                  </a:lnTo>
                  <a:close/>
                </a:path>
                <a:path w="74930" h="124459">
                  <a:moveTo>
                    <a:pt x="63893" y="29972"/>
                  </a:moveTo>
                  <a:lnTo>
                    <a:pt x="63754" y="29578"/>
                  </a:lnTo>
                  <a:lnTo>
                    <a:pt x="63588" y="29146"/>
                  </a:lnTo>
                  <a:lnTo>
                    <a:pt x="62839" y="29578"/>
                  </a:lnTo>
                  <a:lnTo>
                    <a:pt x="63893" y="29972"/>
                  </a:lnTo>
                  <a:close/>
                </a:path>
                <a:path w="74930" h="124459">
                  <a:moveTo>
                    <a:pt x="64084" y="58153"/>
                  </a:moveTo>
                  <a:lnTo>
                    <a:pt x="63982" y="57899"/>
                  </a:lnTo>
                  <a:lnTo>
                    <a:pt x="63474" y="58153"/>
                  </a:lnTo>
                  <a:lnTo>
                    <a:pt x="63106" y="58153"/>
                  </a:lnTo>
                  <a:lnTo>
                    <a:pt x="63627" y="58788"/>
                  </a:lnTo>
                  <a:lnTo>
                    <a:pt x="64084" y="58153"/>
                  </a:lnTo>
                  <a:close/>
                </a:path>
                <a:path w="74930" h="124459">
                  <a:moveTo>
                    <a:pt x="64312" y="58153"/>
                  </a:moveTo>
                  <a:lnTo>
                    <a:pt x="64223" y="58026"/>
                  </a:lnTo>
                  <a:lnTo>
                    <a:pt x="64122" y="58153"/>
                  </a:lnTo>
                  <a:lnTo>
                    <a:pt x="64312" y="58153"/>
                  </a:lnTo>
                  <a:close/>
                </a:path>
                <a:path w="74930" h="124459">
                  <a:moveTo>
                    <a:pt x="64325" y="61175"/>
                  </a:moveTo>
                  <a:lnTo>
                    <a:pt x="63779" y="61328"/>
                  </a:lnTo>
                  <a:lnTo>
                    <a:pt x="63741" y="62090"/>
                  </a:lnTo>
                  <a:lnTo>
                    <a:pt x="64325" y="61175"/>
                  </a:lnTo>
                  <a:close/>
                </a:path>
                <a:path w="74930" h="124459">
                  <a:moveTo>
                    <a:pt x="64604" y="61074"/>
                  </a:moveTo>
                  <a:lnTo>
                    <a:pt x="64554" y="60820"/>
                  </a:lnTo>
                  <a:lnTo>
                    <a:pt x="64389" y="61074"/>
                  </a:lnTo>
                  <a:lnTo>
                    <a:pt x="64604" y="61074"/>
                  </a:lnTo>
                  <a:close/>
                </a:path>
                <a:path w="74930" h="124459">
                  <a:moveTo>
                    <a:pt x="65976" y="71107"/>
                  </a:moveTo>
                  <a:lnTo>
                    <a:pt x="65646" y="71107"/>
                  </a:lnTo>
                  <a:lnTo>
                    <a:pt x="65938" y="71488"/>
                  </a:lnTo>
                  <a:lnTo>
                    <a:pt x="65976" y="71107"/>
                  </a:lnTo>
                  <a:close/>
                </a:path>
                <a:path w="74930" h="124459">
                  <a:moveTo>
                    <a:pt x="66090" y="73266"/>
                  </a:moveTo>
                  <a:lnTo>
                    <a:pt x="65506" y="73774"/>
                  </a:lnTo>
                  <a:lnTo>
                    <a:pt x="66052" y="73774"/>
                  </a:lnTo>
                  <a:lnTo>
                    <a:pt x="66090" y="73266"/>
                  </a:lnTo>
                  <a:close/>
                </a:path>
                <a:path w="74930" h="124459">
                  <a:moveTo>
                    <a:pt x="66128" y="8750"/>
                  </a:moveTo>
                  <a:lnTo>
                    <a:pt x="65646" y="8750"/>
                  </a:lnTo>
                  <a:lnTo>
                    <a:pt x="65849" y="9258"/>
                  </a:lnTo>
                  <a:lnTo>
                    <a:pt x="66128" y="8750"/>
                  </a:lnTo>
                  <a:close/>
                </a:path>
                <a:path w="74930" h="124459">
                  <a:moveTo>
                    <a:pt x="66344" y="78905"/>
                  </a:moveTo>
                  <a:close/>
                </a:path>
                <a:path w="74930" h="124459">
                  <a:moveTo>
                    <a:pt x="66344" y="14084"/>
                  </a:moveTo>
                  <a:lnTo>
                    <a:pt x="64592" y="11544"/>
                  </a:lnTo>
                  <a:lnTo>
                    <a:pt x="65633" y="9639"/>
                  </a:lnTo>
                  <a:lnTo>
                    <a:pt x="65646" y="8750"/>
                  </a:lnTo>
                  <a:lnTo>
                    <a:pt x="65024" y="8750"/>
                  </a:lnTo>
                  <a:lnTo>
                    <a:pt x="65570" y="7734"/>
                  </a:lnTo>
                  <a:lnTo>
                    <a:pt x="64871" y="7480"/>
                  </a:lnTo>
                  <a:lnTo>
                    <a:pt x="65278" y="6845"/>
                  </a:lnTo>
                  <a:lnTo>
                    <a:pt x="65532" y="6464"/>
                  </a:lnTo>
                  <a:lnTo>
                    <a:pt x="64795" y="6464"/>
                  </a:lnTo>
                  <a:lnTo>
                    <a:pt x="64922" y="6845"/>
                  </a:lnTo>
                  <a:lnTo>
                    <a:pt x="64147" y="6464"/>
                  </a:lnTo>
                  <a:lnTo>
                    <a:pt x="63296" y="7480"/>
                  </a:lnTo>
                  <a:lnTo>
                    <a:pt x="62318" y="7480"/>
                  </a:lnTo>
                  <a:lnTo>
                    <a:pt x="63207" y="7988"/>
                  </a:lnTo>
                  <a:lnTo>
                    <a:pt x="61645" y="8750"/>
                  </a:lnTo>
                  <a:lnTo>
                    <a:pt x="61125" y="9004"/>
                  </a:lnTo>
                  <a:lnTo>
                    <a:pt x="60617" y="9258"/>
                  </a:lnTo>
                  <a:lnTo>
                    <a:pt x="61544" y="9258"/>
                  </a:lnTo>
                  <a:lnTo>
                    <a:pt x="62153" y="9639"/>
                  </a:lnTo>
                  <a:lnTo>
                    <a:pt x="62357" y="9639"/>
                  </a:lnTo>
                  <a:lnTo>
                    <a:pt x="62357" y="11925"/>
                  </a:lnTo>
                  <a:lnTo>
                    <a:pt x="61988" y="12433"/>
                  </a:lnTo>
                  <a:lnTo>
                    <a:pt x="61849" y="13576"/>
                  </a:lnTo>
                  <a:lnTo>
                    <a:pt x="62801" y="13830"/>
                  </a:lnTo>
                  <a:lnTo>
                    <a:pt x="62331" y="14084"/>
                  </a:lnTo>
                  <a:lnTo>
                    <a:pt x="66344" y="14084"/>
                  </a:lnTo>
                  <a:close/>
                </a:path>
                <a:path w="74930" h="124459">
                  <a:moveTo>
                    <a:pt x="66497" y="86220"/>
                  </a:moveTo>
                  <a:lnTo>
                    <a:pt x="66217" y="85839"/>
                  </a:lnTo>
                  <a:lnTo>
                    <a:pt x="66116" y="85585"/>
                  </a:lnTo>
                  <a:lnTo>
                    <a:pt x="65963" y="85331"/>
                  </a:lnTo>
                  <a:lnTo>
                    <a:pt x="65874" y="86220"/>
                  </a:lnTo>
                  <a:lnTo>
                    <a:pt x="66497" y="86220"/>
                  </a:lnTo>
                  <a:close/>
                </a:path>
                <a:path w="74930" h="124459">
                  <a:moveTo>
                    <a:pt x="66586" y="85331"/>
                  </a:moveTo>
                  <a:lnTo>
                    <a:pt x="66421" y="85077"/>
                  </a:lnTo>
                  <a:lnTo>
                    <a:pt x="65989" y="85077"/>
                  </a:lnTo>
                  <a:lnTo>
                    <a:pt x="65963" y="85331"/>
                  </a:lnTo>
                  <a:lnTo>
                    <a:pt x="66586" y="85331"/>
                  </a:lnTo>
                  <a:close/>
                </a:path>
                <a:path w="74930" h="124459">
                  <a:moveTo>
                    <a:pt x="66636" y="79362"/>
                  </a:moveTo>
                  <a:lnTo>
                    <a:pt x="66319" y="78981"/>
                  </a:lnTo>
                  <a:lnTo>
                    <a:pt x="66141" y="79362"/>
                  </a:lnTo>
                  <a:lnTo>
                    <a:pt x="66636" y="79362"/>
                  </a:lnTo>
                  <a:close/>
                </a:path>
                <a:path w="74930" h="124459">
                  <a:moveTo>
                    <a:pt x="66903" y="71996"/>
                  </a:moveTo>
                  <a:lnTo>
                    <a:pt x="65874" y="71488"/>
                  </a:lnTo>
                  <a:lnTo>
                    <a:pt x="66179" y="71996"/>
                  </a:lnTo>
                  <a:lnTo>
                    <a:pt x="65646" y="71996"/>
                  </a:lnTo>
                  <a:lnTo>
                    <a:pt x="65887" y="72377"/>
                  </a:lnTo>
                  <a:lnTo>
                    <a:pt x="65684" y="72631"/>
                  </a:lnTo>
                  <a:lnTo>
                    <a:pt x="66700" y="72377"/>
                  </a:lnTo>
                  <a:lnTo>
                    <a:pt x="66255" y="72377"/>
                  </a:lnTo>
                  <a:lnTo>
                    <a:pt x="66903" y="71996"/>
                  </a:lnTo>
                  <a:close/>
                </a:path>
                <a:path w="74930" h="124459">
                  <a:moveTo>
                    <a:pt x="66941" y="28562"/>
                  </a:moveTo>
                  <a:lnTo>
                    <a:pt x="66687" y="27800"/>
                  </a:lnTo>
                  <a:lnTo>
                    <a:pt x="66509" y="27292"/>
                  </a:lnTo>
                  <a:lnTo>
                    <a:pt x="66294" y="26657"/>
                  </a:lnTo>
                  <a:lnTo>
                    <a:pt x="66586" y="26276"/>
                  </a:lnTo>
                  <a:lnTo>
                    <a:pt x="66027" y="25641"/>
                  </a:lnTo>
                  <a:lnTo>
                    <a:pt x="66001" y="25006"/>
                  </a:lnTo>
                  <a:lnTo>
                    <a:pt x="65328" y="25006"/>
                  </a:lnTo>
                  <a:lnTo>
                    <a:pt x="65366" y="24498"/>
                  </a:lnTo>
                  <a:lnTo>
                    <a:pt x="66649" y="24498"/>
                  </a:lnTo>
                  <a:lnTo>
                    <a:pt x="65697" y="23228"/>
                  </a:lnTo>
                  <a:lnTo>
                    <a:pt x="66243" y="23228"/>
                  </a:lnTo>
                  <a:lnTo>
                    <a:pt x="66294" y="22974"/>
                  </a:lnTo>
                  <a:lnTo>
                    <a:pt x="66459" y="22085"/>
                  </a:lnTo>
                  <a:lnTo>
                    <a:pt x="66497" y="21704"/>
                  </a:lnTo>
                  <a:lnTo>
                    <a:pt x="66281" y="21704"/>
                  </a:lnTo>
                  <a:lnTo>
                    <a:pt x="66421" y="21590"/>
                  </a:lnTo>
                  <a:lnTo>
                    <a:pt x="66586" y="21450"/>
                  </a:lnTo>
                  <a:lnTo>
                    <a:pt x="66344" y="21450"/>
                  </a:lnTo>
                  <a:lnTo>
                    <a:pt x="66179" y="21183"/>
                  </a:lnTo>
                  <a:lnTo>
                    <a:pt x="66179" y="22085"/>
                  </a:lnTo>
                  <a:lnTo>
                    <a:pt x="65836" y="22085"/>
                  </a:lnTo>
                  <a:lnTo>
                    <a:pt x="65709" y="22085"/>
                  </a:lnTo>
                  <a:lnTo>
                    <a:pt x="65773" y="21704"/>
                  </a:lnTo>
                  <a:lnTo>
                    <a:pt x="66014" y="21932"/>
                  </a:lnTo>
                  <a:lnTo>
                    <a:pt x="66179" y="22085"/>
                  </a:lnTo>
                  <a:lnTo>
                    <a:pt x="66179" y="21183"/>
                  </a:lnTo>
                  <a:lnTo>
                    <a:pt x="65887" y="20688"/>
                  </a:lnTo>
                  <a:lnTo>
                    <a:pt x="66700" y="19418"/>
                  </a:lnTo>
                  <a:lnTo>
                    <a:pt x="66421" y="18148"/>
                  </a:lnTo>
                  <a:lnTo>
                    <a:pt x="65684" y="18148"/>
                  </a:lnTo>
                  <a:lnTo>
                    <a:pt x="66687" y="17259"/>
                  </a:lnTo>
                  <a:lnTo>
                    <a:pt x="65481" y="17259"/>
                  </a:lnTo>
                  <a:lnTo>
                    <a:pt x="66090" y="16624"/>
                  </a:lnTo>
                  <a:lnTo>
                    <a:pt x="65684" y="16624"/>
                  </a:lnTo>
                  <a:lnTo>
                    <a:pt x="65747" y="16370"/>
                  </a:lnTo>
                  <a:lnTo>
                    <a:pt x="65811" y="16116"/>
                  </a:lnTo>
                  <a:lnTo>
                    <a:pt x="66179" y="14719"/>
                  </a:lnTo>
                  <a:lnTo>
                    <a:pt x="66243" y="14465"/>
                  </a:lnTo>
                  <a:lnTo>
                    <a:pt x="62585" y="14465"/>
                  </a:lnTo>
                  <a:lnTo>
                    <a:pt x="62331" y="14084"/>
                  </a:lnTo>
                  <a:lnTo>
                    <a:pt x="61633" y="14465"/>
                  </a:lnTo>
                  <a:lnTo>
                    <a:pt x="61950" y="14465"/>
                  </a:lnTo>
                  <a:lnTo>
                    <a:pt x="62763" y="14719"/>
                  </a:lnTo>
                  <a:lnTo>
                    <a:pt x="61950" y="14465"/>
                  </a:lnTo>
                  <a:lnTo>
                    <a:pt x="62928" y="16116"/>
                  </a:lnTo>
                  <a:lnTo>
                    <a:pt x="62217" y="16370"/>
                  </a:lnTo>
                  <a:lnTo>
                    <a:pt x="61861" y="16497"/>
                  </a:lnTo>
                  <a:lnTo>
                    <a:pt x="61518" y="16624"/>
                  </a:lnTo>
                  <a:lnTo>
                    <a:pt x="61874" y="16624"/>
                  </a:lnTo>
                  <a:lnTo>
                    <a:pt x="61912" y="17005"/>
                  </a:lnTo>
                  <a:lnTo>
                    <a:pt x="62204" y="16624"/>
                  </a:lnTo>
                  <a:lnTo>
                    <a:pt x="62420" y="16624"/>
                  </a:lnTo>
                  <a:lnTo>
                    <a:pt x="62585" y="16624"/>
                  </a:lnTo>
                  <a:lnTo>
                    <a:pt x="62153" y="17005"/>
                  </a:lnTo>
                  <a:lnTo>
                    <a:pt x="62560" y="17005"/>
                  </a:lnTo>
                  <a:lnTo>
                    <a:pt x="62484" y="17259"/>
                  </a:lnTo>
                  <a:lnTo>
                    <a:pt x="62357" y="17640"/>
                  </a:lnTo>
                  <a:lnTo>
                    <a:pt x="61252" y="17640"/>
                  </a:lnTo>
                  <a:lnTo>
                    <a:pt x="61607" y="18148"/>
                  </a:lnTo>
                  <a:lnTo>
                    <a:pt x="61823" y="18465"/>
                  </a:lnTo>
                  <a:lnTo>
                    <a:pt x="61899" y="18275"/>
                  </a:lnTo>
                  <a:lnTo>
                    <a:pt x="62242" y="19418"/>
                  </a:lnTo>
                  <a:lnTo>
                    <a:pt x="62077" y="20688"/>
                  </a:lnTo>
                  <a:lnTo>
                    <a:pt x="62128" y="21450"/>
                  </a:lnTo>
                  <a:lnTo>
                    <a:pt x="62471" y="22085"/>
                  </a:lnTo>
                  <a:lnTo>
                    <a:pt x="62763" y="22085"/>
                  </a:lnTo>
                  <a:lnTo>
                    <a:pt x="63309" y="23228"/>
                  </a:lnTo>
                  <a:lnTo>
                    <a:pt x="62687" y="23228"/>
                  </a:lnTo>
                  <a:lnTo>
                    <a:pt x="62966" y="24244"/>
                  </a:lnTo>
                  <a:lnTo>
                    <a:pt x="63169" y="24498"/>
                  </a:lnTo>
                  <a:lnTo>
                    <a:pt x="63296" y="25006"/>
                  </a:lnTo>
                  <a:lnTo>
                    <a:pt x="63042" y="24790"/>
                  </a:lnTo>
                  <a:lnTo>
                    <a:pt x="62953" y="25006"/>
                  </a:lnTo>
                  <a:lnTo>
                    <a:pt x="62979" y="25641"/>
                  </a:lnTo>
                  <a:lnTo>
                    <a:pt x="62979" y="25857"/>
                  </a:lnTo>
                  <a:lnTo>
                    <a:pt x="63563" y="26276"/>
                  </a:lnTo>
                  <a:lnTo>
                    <a:pt x="63919" y="26276"/>
                  </a:lnTo>
                  <a:lnTo>
                    <a:pt x="63373" y="26657"/>
                  </a:lnTo>
                  <a:lnTo>
                    <a:pt x="63512" y="26657"/>
                  </a:lnTo>
                  <a:lnTo>
                    <a:pt x="63754" y="26657"/>
                  </a:lnTo>
                  <a:lnTo>
                    <a:pt x="64033" y="27292"/>
                  </a:lnTo>
                  <a:lnTo>
                    <a:pt x="63690" y="26924"/>
                  </a:lnTo>
                  <a:lnTo>
                    <a:pt x="63500" y="27800"/>
                  </a:lnTo>
                  <a:lnTo>
                    <a:pt x="63042" y="27292"/>
                  </a:lnTo>
                  <a:lnTo>
                    <a:pt x="62318" y="28562"/>
                  </a:lnTo>
                  <a:lnTo>
                    <a:pt x="63373" y="28562"/>
                  </a:lnTo>
                  <a:lnTo>
                    <a:pt x="63944" y="28562"/>
                  </a:lnTo>
                  <a:lnTo>
                    <a:pt x="66941" y="28562"/>
                  </a:lnTo>
                  <a:close/>
                </a:path>
                <a:path w="74930" h="124459">
                  <a:moveTo>
                    <a:pt x="67157" y="87236"/>
                  </a:moveTo>
                  <a:lnTo>
                    <a:pt x="66903" y="86855"/>
                  </a:lnTo>
                  <a:lnTo>
                    <a:pt x="66548" y="86474"/>
                  </a:lnTo>
                  <a:lnTo>
                    <a:pt x="66573" y="87236"/>
                  </a:lnTo>
                  <a:lnTo>
                    <a:pt x="67157" y="87236"/>
                  </a:lnTo>
                  <a:close/>
                </a:path>
                <a:path w="74930" h="124459">
                  <a:moveTo>
                    <a:pt x="67271" y="31610"/>
                  </a:moveTo>
                  <a:lnTo>
                    <a:pt x="67043" y="31356"/>
                  </a:lnTo>
                  <a:lnTo>
                    <a:pt x="66979" y="31610"/>
                  </a:lnTo>
                  <a:lnTo>
                    <a:pt x="67271" y="31610"/>
                  </a:lnTo>
                  <a:close/>
                </a:path>
                <a:path w="74930" h="124459">
                  <a:moveTo>
                    <a:pt x="67437" y="38849"/>
                  </a:moveTo>
                  <a:lnTo>
                    <a:pt x="67398" y="38468"/>
                  </a:lnTo>
                  <a:lnTo>
                    <a:pt x="67310" y="37325"/>
                  </a:lnTo>
                  <a:lnTo>
                    <a:pt x="64516" y="37325"/>
                  </a:lnTo>
                  <a:lnTo>
                    <a:pt x="64516" y="39230"/>
                  </a:lnTo>
                  <a:lnTo>
                    <a:pt x="64185" y="40119"/>
                  </a:lnTo>
                  <a:lnTo>
                    <a:pt x="63639" y="39827"/>
                  </a:lnTo>
                  <a:lnTo>
                    <a:pt x="64516" y="39230"/>
                  </a:lnTo>
                  <a:lnTo>
                    <a:pt x="64516" y="37325"/>
                  </a:lnTo>
                  <a:lnTo>
                    <a:pt x="63449" y="37325"/>
                  </a:lnTo>
                  <a:lnTo>
                    <a:pt x="63449" y="38087"/>
                  </a:lnTo>
                  <a:lnTo>
                    <a:pt x="62915" y="38455"/>
                  </a:lnTo>
                  <a:lnTo>
                    <a:pt x="63017" y="38087"/>
                  </a:lnTo>
                  <a:lnTo>
                    <a:pt x="63131" y="37706"/>
                  </a:lnTo>
                  <a:lnTo>
                    <a:pt x="63449" y="38087"/>
                  </a:lnTo>
                  <a:lnTo>
                    <a:pt x="63449" y="37325"/>
                  </a:lnTo>
                  <a:lnTo>
                    <a:pt x="63042" y="37325"/>
                  </a:lnTo>
                  <a:lnTo>
                    <a:pt x="62941" y="37579"/>
                  </a:lnTo>
                  <a:lnTo>
                    <a:pt x="62890" y="37706"/>
                  </a:lnTo>
                  <a:lnTo>
                    <a:pt x="62623" y="37706"/>
                  </a:lnTo>
                  <a:lnTo>
                    <a:pt x="62738" y="38468"/>
                  </a:lnTo>
                  <a:lnTo>
                    <a:pt x="62801" y="38849"/>
                  </a:lnTo>
                  <a:lnTo>
                    <a:pt x="62915" y="38468"/>
                  </a:lnTo>
                  <a:lnTo>
                    <a:pt x="63677" y="38468"/>
                  </a:lnTo>
                  <a:lnTo>
                    <a:pt x="63881" y="38849"/>
                  </a:lnTo>
                  <a:lnTo>
                    <a:pt x="63487" y="38849"/>
                  </a:lnTo>
                  <a:lnTo>
                    <a:pt x="63398" y="39230"/>
                  </a:lnTo>
                  <a:lnTo>
                    <a:pt x="63296" y="39738"/>
                  </a:lnTo>
                  <a:lnTo>
                    <a:pt x="63207" y="40119"/>
                  </a:lnTo>
                  <a:lnTo>
                    <a:pt x="63550" y="39890"/>
                  </a:lnTo>
                  <a:lnTo>
                    <a:pt x="63652" y="40119"/>
                  </a:lnTo>
                  <a:lnTo>
                    <a:pt x="63207" y="40119"/>
                  </a:lnTo>
                  <a:lnTo>
                    <a:pt x="63017" y="40119"/>
                  </a:lnTo>
                  <a:lnTo>
                    <a:pt x="63576" y="40754"/>
                  </a:lnTo>
                  <a:lnTo>
                    <a:pt x="66014" y="40754"/>
                  </a:lnTo>
                  <a:lnTo>
                    <a:pt x="65811" y="40119"/>
                  </a:lnTo>
                  <a:lnTo>
                    <a:pt x="66090" y="40119"/>
                  </a:lnTo>
                  <a:lnTo>
                    <a:pt x="66497" y="39611"/>
                  </a:lnTo>
                  <a:lnTo>
                    <a:pt x="66624" y="40119"/>
                  </a:lnTo>
                  <a:lnTo>
                    <a:pt x="66954" y="40119"/>
                  </a:lnTo>
                  <a:lnTo>
                    <a:pt x="67132" y="40119"/>
                  </a:lnTo>
                  <a:lnTo>
                    <a:pt x="67386" y="40119"/>
                  </a:lnTo>
                  <a:lnTo>
                    <a:pt x="67119" y="39611"/>
                  </a:lnTo>
                  <a:lnTo>
                    <a:pt x="66916" y="39230"/>
                  </a:lnTo>
                  <a:lnTo>
                    <a:pt x="66725" y="38849"/>
                  </a:lnTo>
                  <a:lnTo>
                    <a:pt x="67437" y="38849"/>
                  </a:lnTo>
                  <a:close/>
                </a:path>
                <a:path w="74930" h="124459">
                  <a:moveTo>
                    <a:pt x="67602" y="78587"/>
                  </a:moveTo>
                  <a:lnTo>
                    <a:pt x="65938" y="78257"/>
                  </a:lnTo>
                  <a:lnTo>
                    <a:pt x="66497" y="78498"/>
                  </a:lnTo>
                  <a:lnTo>
                    <a:pt x="66459" y="78701"/>
                  </a:lnTo>
                  <a:lnTo>
                    <a:pt x="66344" y="78905"/>
                  </a:lnTo>
                  <a:lnTo>
                    <a:pt x="67602" y="78587"/>
                  </a:lnTo>
                  <a:close/>
                </a:path>
                <a:path w="74930" h="124459">
                  <a:moveTo>
                    <a:pt x="67691" y="32245"/>
                  </a:moveTo>
                  <a:lnTo>
                    <a:pt x="67602" y="31610"/>
                  </a:lnTo>
                  <a:lnTo>
                    <a:pt x="67271" y="31610"/>
                  </a:lnTo>
                  <a:lnTo>
                    <a:pt x="67691" y="32245"/>
                  </a:lnTo>
                  <a:close/>
                </a:path>
                <a:path w="74930" h="124459">
                  <a:moveTo>
                    <a:pt x="68008" y="32499"/>
                  </a:moveTo>
                  <a:lnTo>
                    <a:pt x="67525" y="32499"/>
                  </a:lnTo>
                  <a:lnTo>
                    <a:pt x="66992" y="32245"/>
                  </a:lnTo>
                  <a:lnTo>
                    <a:pt x="66827" y="32245"/>
                  </a:lnTo>
                  <a:lnTo>
                    <a:pt x="66941" y="31356"/>
                  </a:lnTo>
                  <a:lnTo>
                    <a:pt x="67043" y="30594"/>
                  </a:lnTo>
                  <a:lnTo>
                    <a:pt x="67360" y="30594"/>
                  </a:lnTo>
                  <a:lnTo>
                    <a:pt x="67360" y="30213"/>
                  </a:lnTo>
                  <a:lnTo>
                    <a:pt x="67360" y="29705"/>
                  </a:lnTo>
                  <a:lnTo>
                    <a:pt x="67360" y="29578"/>
                  </a:lnTo>
                  <a:lnTo>
                    <a:pt x="66560" y="29578"/>
                  </a:lnTo>
                  <a:lnTo>
                    <a:pt x="66751" y="29324"/>
                  </a:lnTo>
                  <a:lnTo>
                    <a:pt x="66344" y="29578"/>
                  </a:lnTo>
                  <a:lnTo>
                    <a:pt x="66776" y="30099"/>
                  </a:lnTo>
                  <a:lnTo>
                    <a:pt x="66332" y="29578"/>
                  </a:lnTo>
                  <a:lnTo>
                    <a:pt x="67500" y="28816"/>
                  </a:lnTo>
                  <a:lnTo>
                    <a:pt x="64135" y="28816"/>
                  </a:lnTo>
                  <a:lnTo>
                    <a:pt x="64528" y="29324"/>
                  </a:lnTo>
                  <a:lnTo>
                    <a:pt x="64376" y="29578"/>
                  </a:lnTo>
                  <a:lnTo>
                    <a:pt x="65214" y="29578"/>
                  </a:lnTo>
                  <a:lnTo>
                    <a:pt x="63893" y="29972"/>
                  </a:lnTo>
                  <a:lnTo>
                    <a:pt x="64604" y="30213"/>
                  </a:lnTo>
                  <a:lnTo>
                    <a:pt x="63995" y="30213"/>
                  </a:lnTo>
                  <a:lnTo>
                    <a:pt x="63893" y="29972"/>
                  </a:lnTo>
                  <a:lnTo>
                    <a:pt x="63754" y="30022"/>
                  </a:lnTo>
                  <a:lnTo>
                    <a:pt x="63754" y="32245"/>
                  </a:lnTo>
                  <a:lnTo>
                    <a:pt x="63334" y="32473"/>
                  </a:lnTo>
                  <a:lnTo>
                    <a:pt x="63703" y="32245"/>
                  </a:lnTo>
                  <a:lnTo>
                    <a:pt x="63754" y="30022"/>
                  </a:lnTo>
                  <a:lnTo>
                    <a:pt x="63042" y="30213"/>
                  </a:lnTo>
                  <a:lnTo>
                    <a:pt x="63042" y="31229"/>
                  </a:lnTo>
                  <a:lnTo>
                    <a:pt x="62890" y="31229"/>
                  </a:lnTo>
                  <a:lnTo>
                    <a:pt x="62801" y="31356"/>
                  </a:lnTo>
                  <a:lnTo>
                    <a:pt x="63449" y="31610"/>
                  </a:lnTo>
                  <a:lnTo>
                    <a:pt x="63588" y="31610"/>
                  </a:lnTo>
                  <a:lnTo>
                    <a:pt x="63677" y="31978"/>
                  </a:lnTo>
                  <a:lnTo>
                    <a:pt x="63449" y="31610"/>
                  </a:lnTo>
                  <a:lnTo>
                    <a:pt x="62776" y="32245"/>
                  </a:lnTo>
                  <a:lnTo>
                    <a:pt x="62966" y="32245"/>
                  </a:lnTo>
                  <a:lnTo>
                    <a:pt x="62636" y="32499"/>
                  </a:lnTo>
                  <a:lnTo>
                    <a:pt x="63398" y="33007"/>
                  </a:lnTo>
                  <a:lnTo>
                    <a:pt x="63690" y="32499"/>
                  </a:lnTo>
                  <a:lnTo>
                    <a:pt x="63830" y="32499"/>
                  </a:lnTo>
                  <a:lnTo>
                    <a:pt x="63855" y="32245"/>
                  </a:lnTo>
                  <a:lnTo>
                    <a:pt x="64516" y="32499"/>
                  </a:lnTo>
                  <a:lnTo>
                    <a:pt x="64909" y="32499"/>
                  </a:lnTo>
                  <a:lnTo>
                    <a:pt x="64566" y="33134"/>
                  </a:lnTo>
                  <a:lnTo>
                    <a:pt x="64109" y="33134"/>
                  </a:lnTo>
                  <a:lnTo>
                    <a:pt x="63855" y="33261"/>
                  </a:lnTo>
                  <a:lnTo>
                    <a:pt x="63906" y="33388"/>
                  </a:lnTo>
                  <a:lnTo>
                    <a:pt x="64236" y="33388"/>
                  </a:lnTo>
                  <a:lnTo>
                    <a:pt x="64427" y="33388"/>
                  </a:lnTo>
                  <a:lnTo>
                    <a:pt x="66827" y="33388"/>
                  </a:lnTo>
                  <a:lnTo>
                    <a:pt x="63131" y="33642"/>
                  </a:lnTo>
                  <a:lnTo>
                    <a:pt x="62636" y="33896"/>
                  </a:lnTo>
                  <a:lnTo>
                    <a:pt x="63538" y="34404"/>
                  </a:lnTo>
                  <a:lnTo>
                    <a:pt x="63042" y="34404"/>
                  </a:lnTo>
                  <a:lnTo>
                    <a:pt x="63373" y="34658"/>
                  </a:lnTo>
                  <a:lnTo>
                    <a:pt x="63373" y="34912"/>
                  </a:lnTo>
                  <a:lnTo>
                    <a:pt x="62903" y="35293"/>
                  </a:lnTo>
                  <a:lnTo>
                    <a:pt x="63106" y="35674"/>
                  </a:lnTo>
                  <a:lnTo>
                    <a:pt x="63296" y="35674"/>
                  </a:lnTo>
                  <a:lnTo>
                    <a:pt x="63538" y="35293"/>
                  </a:lnTo>
                  <a:lnTo>
                    <a:pt x="64262" y="36563"/>
                  </a:lnTo>
                  <a:lnTo>
                    <a:pt x="62318" y="36195"/>
                  </a:lnTo>
                  <a:lnTo>
                    <a:pt x="62407" y="36563"/>
                  </a:lnTo>
                  <a:lnTo>
                    <a:pt x="62471" y="36817"/>
                  </a:lnTo>
                  <a:lnTo>
                    <a:pt x="62890" y="36817"/>
                  </a:lnTo>
                  <a:lnTo>
                    <a:pt x="63207" y="36817"/>
                  </a:lnTo>
                  <a:lnTo>
                    <a:pt x="67297" y="36817"/>
                  </a:lnTo>
                  <a:lnTo>
                    <a:pt x="67348" y="36563"/>
                  </a:lnTo>
                  <a:lnTo>
                    <a:pt x="67449" y="36055"/>
                  </a:lnTo>
                  <a:lnTo>
                    <a:pt x="67513" y="35674"/>
                  </a:lnTo>
                  <a:lnTo>
                    <a:pt x="67589" y="35293"/>
                  </a:lnTo>
                  <a:lnTo>
                    <a:pt x="67564" y="33134"/>
                  </a:lnTo>
                  <a:lnTo>
                    <a:pt x="67398" y="33134"/>
                  </a:lnTo>
                  <a:lnTo>
                    <a:pt x="66992" y="33134"/>
                  </a:lnTo>
                  <a:lnTo>
                    <a:pt x="66827" y="33134"/>
                  </a:lnTo>
                  <a:lnTo>
                    <a:pt x="66827" y="32499"/>
                  </a:lnTo>
                  <a:lnTo>
                    <a:pt x="67398" y="32499"/>
                  </a:lnTo>
                  <a:lnTo>
                    <a:pt x="67398" y="32880"/>
                  </a:lnTo>
                  <a:lnTo>
                    <a:pt x="68008" y="32499"/>
                  </a:lnTo>
                  <a:close/>
                </a:path>
                <a:path w="74930" h="124459">
                  <a:moveTo>
                    <a:pt x="68580" y="97840"/>
                  </a:moveTo>
                  <a:lnTo>
                    <a:pt x="68414" y="97802"/>
                  </a:lnTo>
                  <a:lnTo>
                    <a:pt x="68008" y="97155"/>
                  </a:lnTo>
                  <a:lnTo>
                    <a:pt x="68084" y="97764"/>
                  </a:lnTo>
                  <a:lnTo>
                    <a:pt x="68287" y="97840"/>
                  </a:lnTo>
                  <a:lnTo>
                    <a:pt x="68453" y="98336"/>
                  </a:lnTo>
                  <a:lnTo>
                    <a:pt x="68580" y="97840"/>
                  </a:lnTo>
                  <a:close/>
                </a:path>
                <a:path w="74930" h="124459">
                  <a:moveTo>
                    <a:pt x="69189" y="99098"/>
                  </a:moveTo>
                  <a:lnTo>
                    <a:pt x="68580" y="99098"/>
                  </a:lnTo>
                  <a:lnTo>
                    <a:pt x="68821" y="99339"/>
                  </a:lnTo>
                  <a:lnTo>
                    <a:pt x="68897" y="99187"/>
                  </a:lnTo>
                  <a:lnTo>
                    <a:pt x="69024" y="99187"/>
                  </a:lnTo>
                  <a:lnTo>
                    <a:pt x="69189" y="99098"/>
                  </a:lnTo>
                  <a:close/>
                </a:path>
                <a:path w="74930" h="124459">
                  <a:moveTo>
                    <a:pt x="69316" y="67678"/>
                  </a:moveTo>
                  <a:lnTo>
                    <a:pt x="69100" y="67678"/>
                  </a:lnTo>
                  <a:lnTo>
                    <a:pt x="69265" y="67932"/>
                  </a:lnTo>
                  <a:lnTo>
                    <a:pt x="69316" y="67678"/>
                  </a:lnTo>
                  <a:close/>
                </a:path>
                <a:path w="74930" h="124459">
                  <a:moveTo>
                    <a:pt x="69634" y="53200"/>
                  </a:moveTo>
                  <a:lnTo>
                    <a:pt x="67741" y="51930"/>
                  </a:lnTo>
                  <a:lnTo>
                    <a:pt x="66802" y="51295"/>
                  </a:lnTo>
                  <a:lnTo>
                    <a:pt x="68529" y="51295"/>
                  </a:lnTo>
                  <a:lnTo>
                    <a:pt x="68402" y="50406"/>
                  </a:lnTo>
                  <a:lnTo>
                    <a:pt x="68338" y="49898"/>
                  </a:lnTo>
                  <a:lnTo>
                    <a:pt x="68554" y="49898"/>
                  </a:lnTo>
                  <a:lnTo>
                    <a:pt x="68580" y="49517"/>
                  </a:lnTo>
                  <a:lnTo>
                    <a:pt x="67614" y="48882"/>
                  </a:lnTo>
                  <a:lnTo>
                    <a:pt x="68046" y="48882"/>
                  </a:lnTo>
                  <a:lnTo>
                    <a:pt x="68414" y="47739"/>
                  </a:lnTo>
                  <a:lnTo>
                    <a:pt x="68249" y="47739"/>
                  </a:lnTo>
                  <a:lnTo>
                    <a:pt x="67348" y="46850"/>
                  </a:lnTo>
                  <a:lnTo>
                    <a:pt x="67970" y="46850"/>
                  </a:lnTo>
                  <a:lnTo>
                    <a:pt x="67640" y="46596"/>
                  </a:lnTo>
                  <a:lnTo>
                    <a:pt x="68656" y="45199"/>
                  </a:lnTo>
                  <a:lnTo>
                    <a:pt x="68249" y="44564"/>
                  </a:lnTo>
                  <a:lnTo>
                    <a:pt x="68046" y="44056"/>
                  </a:lnTo>
                  <a:lnTo>
                    <a:pt x="67602" y="43167"/>
                  </a:lnTo>
                  <a:lnTo>
                    <a:pt x="68135" y="42659"/>
                  </a:lnTo>
                  <a:lnTo>
                    <a:pt x="68795" y="42024"/>
                  </a:lnTo>
                  <a:lnTo>
                    <a:pt x="69469" y="41389"/>
                  </a:lnTo>
                  <a:lnTo>
                    <a:pt x="67602" y="41135"/>
                  </a:lnTo>
                  <a:lnTo>
                    <a:pt x="67106" y="40373"/>
                  </a:lnTo>
                  <a:lnTo>
                    <a:pt x="67030" y="41389"/>
                  </a:lnTo>
                  <a:lnTo>
                    <a:pt x="66624" y="40754"/>
                  </a:lnTo>
                  <a:lnTo>
                    <a:pt x="66255" y="40322"/>
                  </a:lnTo>
                  <a:lnTo>
                    <a:pt x="66014" y="40754"/>
                  </a:lnTo>
                  <a:lnTo>
                    <a:pt x="63500" y="40881"/>
                  </a:lnTo>
                  <a:lnTo>
                    <a:pt x="63373" y="41389"/>
                  </a:lnTo>
                  <a:lnTo>
                    <a:pt x="64262" y="41389"/>
                  </a:lnTo>
                  <a:lnTo>
                    <a:pt x="64223" y="41770"/>
                  </a:lnTo>
                  <a:lnTo>
                    <a:pt x="63881" y="41770"/>
                  </a:lnTo>
                  <a:lnTo>
                    <a:pt x="63169" y="41770"/>
                  </a:lnTo>
                  <a:lnTo>
                    <a:pt x="62839" y="42024"/>
                  </a:lnTo>
                  <a:lnTo>
                    <a:pt x="63207" y="42659"/>
                  </a:lnTo>
                  <a:lnTo>
                    <a:pt x="63982" y="43421"/>
                  </a:lnTo>
                  <a:lnTo>
                    <a:pt x="63500" y="43421"/>
                  </a:lnTo>
                  <a:lnTo>
                    <a:pt x="63576" y="43675"/>
                  </a:lnTo>
                  <a:lnTo>
                    <a:pt x="63741" y="43675"/>
                  </a:lnTo>
                  <a:lnTo>
                    <a:pt x="63855" y="44056"/>
                  </a:lnTo>
                  <a:lnTo>
                    <a:pt x="63055" y="44056"/>
                  </a:lnTo>
                  <a:lnTo>
                    <a:pt x="63334" y="44564"/>
                  </a:lnTo>
                  <a:lnTo>
                    <a:pt x="63169" y="44564"/>
                  </a:lnTo>
                  <a:lnTo>
                    <a:pt x="62890" y="44945"/>
                  </a:lnTo>
                  <a:lnTo>
                    <a:pt x="62725" y="44945"/>
                  </a:lnTo>
                  <a:lnTo>
                    <a:pt x="62623" y="45199"/>
                  </a:lnTo>
                  <a:lnTo>
                    <a:pt x="62522" y="45453"/>
                  </a:lnTo>
                  <a:lnTo>
                    <a:pt x="63576" y="46088"/>
                  </a:lnTo>
                  <a:lnTo>
                    <a:pt x="63334" y="46850"/>
                  </a:lnTo>
                  <a:lnTo>
                    <a:pt x="63500" y="46850"/>
                  </a:lnTo>
                  <a:lnTo>
                    <a:pt x="63538" y="47739"/>
                  </a:lnTo>
                  <a:lnTo>
                    <a:pt x="63093" y="48247"/>
                  </a:lnTo>
                  <a:lnTo>
                    <a:pt x="63563" y="48882"/>
                  </a:lnTo>
                  <a:lnTo>
                    <a:pt x="63817" y="48882"/>
                  </a:lnTo>
                  <a:lnTo>
                    <a:pt x="62966" y="49517"/>
                  </a:lnTo>
                  <a:lnTo>
                    <a:pt x="63246" y="49898"/>
                  </a:lnTo>
                  <a:lnTo>
                    <a:pt x="63817" y="48907"/>
                  </a:lnTo>
                  <a:lnTo>
                    <a:pt x="64147" y="49898"/>
                  </a:lnTo>
                  <a:lnTo>
                    <a:pt x="64376" y="50406"/>
                  </a:lnTo>
                  <a:lnTo>
                    <a:pt x="64135" y="50406"/>
                  </a:lnTo>
                  <a:lnTo>
                    <a:pt x="63538" y="50152"/>
                  </a:lnTo>
                  <a:lnTo>
                    <a:pt x="63373" y="50406"/>
                  </a:lnTo>
                  <a:lnTo>
                    <a:pt x="63741" y="50787"/>
                  </a:lnTo>
                  <a:lnTo>
                    <a:pt x="64516" y="51295"/>
                  </a:lnTo>
                  <a:lnTo>
                    <a:pt x="63982" y="51930"/>
                  </a:lnTo>
                  <a:lnTo>
                    <a:pt x="63957" y="51295"/>
                  </a:lnTo>
                  <a:lnTo>
                    <a:pt x="63817" y="51485"/>
                  </a:lnTo>
                  <a:lnTo>
                    <a:pt x="63931" y="51295"/>
                  </a:lnTo>
                  <a:lnTo>
                    <a:pt x="62852" y="51295"/>
                  </a:lnTo>
                  <a:lnTo>
                    <a:pt x="63144" y="50787"/>
                  </a:lnTo>
                  <a:lnTo>
                    <a:pt x="62611" y="51295"/>
                  </a:lnTo>
                  <a:lnTo>
                    <a:pt x="63512" y="51904"/>
                  </a:lnTo>
                  <a:lnTo>
                    <a:pt x="62839" y="53200"/>
                  </a:lnTo>
                  <a:lnTo>
                    <a:pt x="64287" y="53200"/>
                  </a:lnTo>
                  <a:lnTo>
                    <a:pt x="63855" y="53581"/>
                  </a:lnTo>
                  <a:lnTo>
                    <a:pt x="63652" y="53581"/>
                  </a:lnTo>
                  <a:lnTo>
                    <a:pt x="63169" y="54089"/>
                  </a:lnTo>
                  <a:lnTo>
                    <a:pt x="64795" y="53835"/>
                  </a:lnTo>
                  <a:lnTo>
                    <a:pt x="64757" y="54089"/>
                  </a:lnTo>
                  <a:lnTo>
                    <a:pt x="64643" y="54724"/>
                  </a:lnTo>
                  <a:lnTo>
                    <a:pt x="64592" y="54978"/>
                  </a:lnTo>
                  <a:lnTo>
                    <a:pt x="64223" y="54978"/>
                  </a:lnTo>
                  <a:lnTo>
                    <a:pt x="64465" y="55486"/>
                  </a:lnTo>
                  <a:lnTo>
                    <a:pt x="64490" y="56375"/>
                  </a:lnTo>
                  <a:lnTo>
                    <a:pt x="65036" y="56883"/>
                  </a:lnTo>
                  <a:lnTo>
                    <a:pt x="64871" y="56883"/>
                  </a:lnTo>
                  <a:lnTo>
                    <a:pt x="64554" y="56883"/>
                  </a:lnTo>
                  <a:lnTo>
                    <a:pt x="64109" y="56883"/>
                  </a:lnTo>
                  <a:lnTo>
                    <a:pt x="64236" y="57035"/>
                  </a:lnTo>
                  <a:lnTo>
                    <a:pt x="63207" y="57518"/>
                  </a:lnTo>
                  <a:lnTo>
                    <a:pt x="64503" y="57327"/>
                  </a:lnTo>
                  <a:lnTo>
                    <a:pt x="64643" y="57480"/>
                  </a:lnTo>
                  <a:lnTo>
                    <a:pt x="64668" y="57645"/>
                  </a:lnTo>
                  <a:lnTo>
                    <a:pt x="64795" y="57645"/>
                  </a:lnTo>
                  <a:lnTo>
                    <a:pt x="65036" y="57264"/>
                  </a:lnTo>
                  <a:lnTo>
                    <a:pt x="65036" y="57645"/>
                  </a:lnTo>
                  <a:lnTo>
                    <a:pt x="64795" y="57645"/>
                  </a:lnTo>
                  <a:lnTo>
                    <a:pt x="64668" y="57645"/>
                  </a:lnTo>
                  <a:lnTo>
                    <a:pt x="64503" y="57899"/>
                  </a:lnTo>
                  <a:lnTo>
                    <a:pt x="64350" y="58153"/>
                  </a:lnTo>
                  <a:lnTo>
                    <a:pt x="64871" y="58153"/>
                  </a:lnTo>
                  <a:lnTo>
                    <a:pt x="65074" y="58153"/>
                  </a:lnTo>
                  <a:lnTo>
                    <a:pt x="69608" y="58153"/>
                  </a:lnTo>
                  <a:lnTo>
                    <a:pt x="69240" y="57899"/>
                  </a:lnTo>
                  <a:lnTo>
                    <a:pt x="68884" y="57645"/>
                  </a:lnTo>
                  <a:lnTo>
                    <a:pt x="65430" y="57645"/>
                  </a:lnTo>
                  <a:lnTo>
                    <a:pt x="65125" y="57238"/>
                  </a:lnTo>
                  <a:lnTo>
                    <a:pt x="67475" y="56883"/>
                  </a:lnTo>
                  <a:lnTo>
                    <a:pt x="68618" y="56883"/>
                  </a:lnTo>
                  <a:lnTo>
                    <a:pt x="68491" y="56375"/>
                  </a:lnTo>
                  <a:lnTo>
                    <a:pt x="69507" y="55486"/>
                  </a:lnTo>
                  <a:lnTo>
                    <a:pt x="68376" y="54978"/>
                  </a:lnTo>
                  <a:lnTo>
                    <a:pt x="68859" y="54978"/>
                  </a:lnTo>
                  <a:lnTo>
                    <a:pt x="68618" y="54724"/>
                  </a:lnTo>
                  <a:lnTo>
                    <a:pt x="68592" y="54597"/>
                  </a:lnTo>
                  <a:lnTo>
                    <a:pt x="68465" y="54089"/>
                  </a:lnTo>
                  <a:lnTo>
                    <a:pt x="68376" y="53581"/>
                  </a:lnTo>
                  <a:lnTo>
                    <a:pt x="69634" y="53200"/>
                  </a:lnTo>
                  <a:close/>
                </a:path>
                <a:path w="74930" h="124459">
                  <a:moveTo>
                    <a:pt x="69799" y="79362"/>
                  </a:moveTo>
                  <a:lnTo>
                    <a:pt x="69126" y="78981"/>
                  </a:lnTo>
                  <a:lnTo>
                    <a:pt x="68529" y="78981"/>
                  </a:lnTo>
                  <a:lnTo>
                    <a:pt x="67487" y="79362"/>
                  </a:lnTo>
                  <a:lnTo>
                    <a:pt x="69799" y="79362"/>
                  </a:lnTo>
                  <a:close/>
                </a:path>
                <a:path w="74930" h="124459">
                  <a:moveTo>
                    <a:pt x="69850" y="102349"/>
                  </a:moveTo>
                  <a:lnTo>
                    <a:pt x="69596" y="102349"/>
                  </a:lnTo>
                  <a:lnTo>
                    <a:pt x="69799" y="102603"/>
                  </a:lnTo>
                  <a:lnTo>
                    <a:pt x="69850" y="102349"/>
                  </a:lnTo>
                  <a:close/>
                </a:path>
                <a:path w="74930" h="124459">
                  <a:moveTo>
                    <a:pt x="69875" y="79997"/>
                  </a:moveTo>
                  <a:lnTo>
                    <a:pt x="67157" y="79997"/>
                  </a:lnTo>
                  <a:lnTo>
                    <a:pt x="67017" y="80124"/>
                  </a:lnTo>
                  <a:lnTo>
                    <a:pt x="69837" y="80124"/>
                  </a:lnTo>
                  <a:lnTo>
                    <a:pt x="69875" y="79997"/>
                  </a:lnTo>
                  <a:close/>
                </a:path>
                <a:path w="74930" h="124459">
                  <a:moveTo>
                    <a:pt x="69913" y="90157"/>
                  </a:moveTo>
                  <a:lnTo>
                    <a:pt x="68859" y="90119"/>
                  </a:lnTo>
                  <a:lnTo>
                    <a:pt x="68859" y="90246"/>
                  </a:lnTo>
                  <a:lnTo>
                    <a:pt x="69913" y="90157"/>
                  </a:lnTo>
                  <a:close/>
                </a:path>
                <a:path w="74930" h="124459">
                  <a:moveTo>
                    <a:pt x="70040" y="103936"/>
                  </a:moveTo>
                  <a:lnTo>
                    <a:pt x="69951" y="104419"/>
                  </a:lnTo>
                  <a:lnTo>
                    <a:pt x="70040" y="103936"/>
                  </a:lnTo>
                  <a:close/>
                </a:path>
                <a:path w="74930" h="124459">
                  <a:moveTo>
                    <a:pt x="70116" y="97675"/>
                  </a:moveTo>
                  <a:lnTo>
                    <a:pt x="69951" y="97193"/>
                  </a:lnTo>
                  <a:lnTo>
                    <a:pt x="69799" y="97155"/>
                  </a:lnTo>
                  <a:lnTo>
                    <a:pt x="69672" y="97320"/>
                  </a:lnTo>
                  <a:lnTo>
                    <a:pt x="69748" y="97472"/>
                  </a:lnTo>
                  <a:lnTo>
                    <a:pt x="69875" y="97599"/>
                  </a:lnTo>
                  <a:lnTo>
                    <a:pt x="69951" y="97802"/>
                  </a:lnTo>
                  <a:lnTo>
                    <a:pt x="70116" y="97675"/>
                  </a:lnTo>
                  <a:close/>
                </a:path>
                <a:path w="74930" h="124459">
                  <a:moveTo>
                    <a:pt x="70408" y="80378"/>
                  </a:moveTo>
                  <a:lnTo>
                    <a:pt x="67856" y="80378"/>
                  </a:lnTo>
                  <a:lnTo>
                    <a:pt x="67805" y="80886"/>
                  </a:lnTo>
                  <a:lnTo>
                    <a:pt x="70408" y="80886"/>
                  </a:lnTo>
                  <a:lnTo>
                    <a:pt x="70408" y="80378"/>
                  </a:lnTo>
                  <a:close/>
                </a:path>
                <a:path w="74930" h="124459">
                  <a:moveTo>
                    <a:pt x="70459" y="102349"/>
                  </a:moveTo>
                  <a:lnTo>
                    <a:pt x="70396" y="102095"/>
                  </a:lnTo>
                  <a:lnTo>
                    <a:pt x="69913" y="102095"/>
                  </a:lnTo>
                  <a:lnTo>
                    <a:pt x="69850" y="102349"/>
                  </a:lnTo>
                  <a:lnTo>
                    <a:pt x="70459" y="102349"/>
                  </a:lnTo>
                  <a:close/>
                </a:path>
                <a:path w="74930" h="124459">
                  <a:moveTo>
                    <a:pt x="70485" y="102717"/>
                  </a:moveTo>
                  <a:lnTo>
                    <a:pt x="70358" y="102717"/>
                  </a:lnTo>
                  <a:lnTo>
                    <a:pt x="70243" y="103200"/>
                  </a:lnTo>
                  <a:lnTo>
                    <a:pt x="70408" y="103327"/>
                  </a:lnTo>
                  <a:lnTo>
                    <a:pt x="70408" y="103047"/>
                  </a:lnTo>
                  <a:lnTo>
                    <a:pt x="70485" y="102717"/>
                  </a:lnTo>
                  <a:close/>
                </a:path>
                <a:path w="74930" h="124459">
                  <a:moveTo>
                    <a:pt x="70523" y="58788"/>
                  </a:moveTo>
                  <a:lnTo>
                    <a:pt x="69608" y="58153"/>
                  </a:lnTo>
                  <a:lnTo>
                    <a:pt x="69494" y="59042"/>
                  </a:lnTo>
                  <a:lnTo>
                    <a:pt x="69138" y="59042"/>
                  </a:lnTo>
                  <a:lnTo>
                    <a:pt x="69303" y="58915"/>
                  </a:lnTo>
                  <a:lnTo>
                    <a:pt x="69494" y="59042"/>
                  </a:lnTo>
                  <a:lnTo>
                    <a:pt x="69494" y="58178"/>
                  </a:lnTo>
                  <a:lnTo>
                    <a:pt x="64846" y="58775"/>
                  </a:lnTo>
                  <a:lnTo>
                    <a:pt x="64668" y="58788"/>
                  </a:lnTo>
                  <a:lnTo>
                    <a:pt x="64516" y="59042"/>
                  </a:lnTo>
                  <a:lnTo>
                    <a:pt x="68935" y="59042"/>
                  </a:lnTo>
                  <a:lnTo>
                    <a:pt x="69138" y="59677"/>
                  </a:lnTo>
                  <a:lnTo>
                    <a:pt x="64427" y="59677"/>
                  </a:lnTo>
                  <a:lnTo>
                    <a:pt x="64516" y="60058"/>
                  </a:lnTo>
                  <a:lnTo>
                    <a:pt x="63855" y="60058"/>
                  </a:lnTo>
                  <a:lnTo>
                    <a:pt x="63995" y="60312"/>
                  </a:lnTo>
                  <a:lnTo>
                    <a:pt x="64731" y="60312"/>
                  </a:lnTo>
                  <a:lnTo>
                    <a:pt x="64668" y="61074"/>
                  </a:lnTo>
                  <a:lnTo>
                    <a:pt x="64655" y="61328"/>
                  </a:lnTo>
                  <a:lnTo>
                    <a:pt x="64795" y="61328"/>
                  </a:lnTo>
                  <a:lnTo>
                    <a:pt x="64516" y="62217"/>
                  </a:lnTo>
                  <a:lnTo>
                    <a:pt x="65239" y="63360"/>
                  </a:lnTo>
                  <a:lnTo>
                    <a:pt x="64884" y="63360"/>
                  </a:lnTo>
                  <a:lnTo>
                    <a:pt x="64414" y="63360"/>
                  </a:lnTo>
                  <a:lnTo>
                    <a:pt x="64985" y="63652"/>
                  </a:lnTo>
                  <a:lnTo>
                    <a:pt x="65201" y="63741"/>
                  </a:lnTo>
                  <a:lnTo>
                    <a:pt x="65176" y="63995"/>
                  </a:lnTo>
                  <a:lnTo>
                    <a:pt x="65379" y="63995"/>
                  </a:lnTo>
                  <a:lnTo>
                    <a:pt x="65608" y="63868"/>
                  </a:lnTo>
                  <a:lnTo>
                    <a:pt x="65811" y="64249"/>
                  </a:lnTo>
                  <a:lnTo>
                    <a:pt x="66751" y="64249"/>
                  </a:lnTo>
                  <a:lnTo>
                    <a:pt x="64833" y="65392"/>
                  </a:lnTo>
                  <a:lnTo>
                    <a:pt x="65684" y="66027"/>
                  </a:lnTo>
                  <a:lnTo>
                    <a:pt x="65036" y="66027"/>
                  </a:lnTo>
                  <a:lnTo>
                    <a:pt x="65608" y="66789"/>
                  </a:lnTo>
                  <a:lnTo>
                    <a:pt x="66217" y="67297"/>
                  </a:lnTo>
                  <a:lnTo>
                    <a:pt x="66294" y="67424"/>
                  </a:lnTo>
                  <a:lnTo>
                    <a:pt x="69354" y="67424"/>
                  </a:lnTo>
                  <a:lnTo>
                    <a:pt x="69469" y="66789"/>
                  </a:lnTo>
                  <a:lnTo>
                    <a:pt x="69507" y="66535"/>
                  </a:lnTo>
                  <a:lnTo>
                    <a:pt x="68859" y="66535"/>
                  </a:lnTo>
                  <a:lnTo>
                    <a:pt x="68808" y="65392"/>
                  </a:lnTo>
                  <a:lnTo>
                    <a:pt x="68694" y="65011"/>
                  </a:lnTo>
                  <a:lnTo>
                    <a:pt x="67881" y="64757"/>
                  </a:lnTo>
                  <a:lnTo>
                    <a:pt x="68491" y="64503"/>
                  </a:lnTo>
                  <a:lnTo>
                    <a:pt x="68503" y="63741"/>
                  </a:lnTo>
                  <a:lnTo>
                    <a:pt x="68935" y="62852"/>
                  </a:lnTo>
                  <a:lnTo>
                    <a:pt x="68326" y="63360"/>
                  </a:lnTo>
                  <a:lnTo>
                    <a:pt x="68300" y="63233"/>
                  </a:lnTo>
                  <a:lnTo>
                    <a:pt x="68795" y="62217"/>
                  </a:lnTo>
                  <a:lnTo>
                    <a:pt x="67602" y="62217"/>
                  </a:lnTo>
                  <a:lnTo>
                    <a:pt x="69024" y="61328"/>
                  </a:lnTo>
                  <a:lnTo>
                    <a:pt x="68732" y="61328"/>
                  </a:lnTo>
                  <a:lnTo>
                    <a:pt x="68554" y="61074"/>
                  </a:lnTo>
                  <a:lnTo>
                    <a:pt x="68376" y="60820"/>
                  </a:lnTo>
                  <a:lnTo>
                    <a:pt x="68122" y="61074"/>
                  </a:lnTo>
                  <a:lnTo>
                    <a:pt x="67767" y="60820"/>
                  </a:lnTo>
                  <a:lnTo>
                    <a:pt x="69469" y="60058"/>
                  </a:lnTo>
                  <a:lnTo>
                    <a:pt x="69596" y="59677"/>
                  </a:lnTo>
                  <a:lnTo>
                    <a:pt x="69354" y="59677"/>
                  </a:lnTo>
                  <a:lnTo>
                    <a:pt x="69875" y="59309"/>
                  </a:lnTo>
                  <a:lnTo>
                    <a:pt x="69850" y="59677"/>
                  </a:lnTo>
                  <a:lnTo>
                    <a:pt x="70307" y="59042"/>
                  </a:lnTo>
                  <a:lnTo>
                    <a:pt x="69913" y="58788"/>
                  </a:lnTo>
                  <a:lnTo>
                    <a:pt x="70523" y="58788"/>
                  </a:lnTo>
                  <a:close/>
                </a:path>
                <a:path w="74930" h="124459">
                  <a:moveTo>
                    <a:pt x="70561" y="70218"/>
                  </a:moveTo>
                  <a:lnTo>
                    <a:pt x="69748" y="69837"/>
                  </a:lnTo>
                  <a:lnTo>
                    <a:pt x="70319" y="69837"/>
                  </a:lnTo>
                  <a:lnTo>
                    <a:pt x="70078" y="69583"/>
                  </a:lnTo>
                  <a:lnTo>
                    <a:pt x="70485" y="69583"/>
                  </a:lnTo>
                  <a:lnTo>
                    <a:pt x="70548" y="68567"/>
                  </a:lnTo>
                  <a:lnTo>
                    <a:pt x="69100" y="68313"/>
                  </a:lnTo>
                  <a:lnTo>
                    <a:pt x="68313" y="67932"/>
                  </a:lnTo>
                  <a:lnTo>
                    <a:pt x="68821" y="67932"/>
                  </a:lnTo>
                  <a:lnTo>
                    <a:pt x="69100" y="67678"/>
                  </a:lnTo>
                  <a:lnTo>
                    <a:pt x="66573" y="67678"/>
                  </a:lnTo>
                  <a:lnTo>
                    <a:pt x="66865" y="67932"/>
                  </a:lnTo>
                  <a:lnTo>
                    <a:pt x="67741" y="67932"/>
                  </a:lnTo>
                  <a:lnTo>
                    <a:pt x="68262" y="68567"/>
                  </a:lnTo>
                  <a:lnTo>
                    <a:pt x="67640" y="68567"/>
                  </a:lnTo>
                  <a:lnTo>
                    <a:pt x="67500" y="68567"/>
                  </a:lnTo>
                  <a:lnTo>
                    <a:pt x="66751" y="68567"/>
                  </a:lnTo>
                  <a:lnTo>
                    <a:pt x="66751" y="69329"/>
                  </a:lnTo>
                  <a:lnTo>
                    <a:pt x="66700" y="69583"/>
                  </a:lnTo>
                  <a:lnTo>
                    <a:pt x="66624" y="69329"/>
                  </a:lnTo>
                  <a:lnTo>
                    <a:pt x="66751" y="69329"/>
                  </a:lnTo>
                  <a:lnTo>
                    <a:pt x="66751" y="68567"/>
                  </a:lnTo>
                  <a:lnTo>
                    <a:pt x="65989" y="68567"/>
                  </a:lnTo>
                  <a:lnTo>
                    <a:pt x="65532" y="69837"/>
                  </a:lnTo>
                  <a:lnTo>
                    <a:pt x="65328" y="69837"/>
                  </a:lnTo>
                  <a:lnTo>
                    <a:pt x="66255" y="70599"/>
                  </a:lnTo>
                  <a:lnTo>
                    <a:pt x="67398" y="71107"/>
                  </a:lnTo>
                  <a:lnTo>
                    <a:pt x="67513" y="71488"/>
                  </a:lnTo>
                  <a:lnTo>
                    <a:pt x="67805" y="72377"/>
                  </a:lnTo>
                  <a:lnTo>
                    <a:pt x="66700" y="72377"/>
                  </a:lnTo>
                  <a:lnTo>
                    <a:pt x="66636" y="72631"/>
                  </a:lnTo>
                  <a:lnTo>
                    <a:pt x="66459" y="73266"/>
                  </a:lnTo>
                  <a:lnTo>
                    <a:pt x="66306" y="73266"/>
                  </a:lnTo>
                  <a:lnTo>
                    <a:pt x="66751" y="73774"/>
                  </a:lnTo>
                  <a:lnTo>
                    <a:pt x="67475" y="73774"/>
                  </a:lnTo>
                  <a:lnTo>
                    <a:pt x="66992" y="74282"/>
                  </a:lnTo>
                  <a:lnTo>
                    <a:pt x="66789" y="74282"/>
                  </a:lnTo>
                  <a:lnTo>
                    <a:pt x="66586" y="74282"/>
                  </a:lnTo>
                  <a:lnTo>
                    <a:pt x="66763" y="74434"/>
                  </a:lnTo>
                  <a:lnTo>
                    <a:pt x="66903" y="74536"/>
                  </a:lnTo>
                  <a:lnTo>
                    <a:pt x="66738" y="75171"/>
                  </a:lnTo>
                  <a:lnTo>
                    <a:pt x="66421" y="75171"/>
                  </a:lnTo>
                  <a:lnTo>
                    <a:pt x="66522" y="77711"/>
                  </a:lnTo>
                  <a:lnTo>
                    <a:pt x="66255" y="77711"/>
                  </a:lnTo>
                  <a:lnTo>
                    <a:pt x="69265" y="78981"/>
                  </a:lnTo>
                  <a:lnTo>
                    <a:pt x="69469" y="78981"/>
                  </a:lnTo>
                  <a:lnTo>
                    <a:pt x="69710" y="78727"/>
                  </a:lnTo>
                  <a:lnTo>
                    <a:pt x="70015" y="78473"/>
                  </a:lnTo>
                  <a:lnTo>
                    <a:pt x="69634" y="78092"/>
                  </a:lnTo>
                  <a:lnTo>
                    <a:pt x="69951" y="78092"/>
                  </a:lnTo>
                  <a:lnTo>
                    <a:pt x="69303" y="77457"/>
                  </a:lnTo>
                  <a:lnTo>
                    <a:pt x="69710" y="77457"/>
                  </a:lnTo>
                  <a:lnTo>
                    <a:pt x="69672" y="77203"/>
                  </a:lnTo>
                  <a:lnTo>
                    <a:pt x="68910" y="76695"/>
                  </a:lnTo>
                  <a:lnTo>
                    <a:pt x="69430" y="76695"/>
                  </a:lnTo>
                  <a:lnTo>
                    <a:pt x="70154" y="76060"/>
                  </a:lnTo>
                  <a:lnTo>
                    <a:pt x="70116" y="75933"/>
                  </a:lnTo>
                  <a:lnTo>
                    <a:pt x="69342" y="73774"/>
                  </a:lnTo>
                  <a:lnTo>
                    <a:pt x="69799" y="72631"/>
                  </a:lnTo>
                  <a:lnTo>
                    <a:pt x="69900" y="72377"/>
                  </a:lnTo>
                  <a:lnTo>
                    <a:pt x="69557" y="72377"/>
                  </a:lnTo>
                  <a:lnTo>
                    <a:pt x="68783" y="72631"/>
                  </a:lnTo>
                  <a:lnTo>
                    <a:pt x="70446" y="71488"/>
                  </a:lnTo>
                  <a:lnTo>
                    <a:pt x="70231" y="71488"/>
                  </a:lnTo>
                  <a:lnTo>
                    <a:pt x="69507" y="71488"/>
                  </a:lnTo>
                  <a:lnTo>
                    <a:pt x="69900" y="71221"/>
                  </a:lnTo>
                  <a:lnTo>
                    <a:pt x="70231" y="71488"/>
                  </a:lnTo>
                  <a:lnTo>
                    <a:pt x="70053" y="71107"/>
                  </a:lnTo>
                  <a:lnTo>
                    <a:pt x="70053" y="70599"/>
                  </a:lnTo>
                  <a:lnTo>
                    <a:pt x="70561" y="70218"/>
                  </a:lnTo>
                  <a:close/>
                </a:path>
                <a:path w="74930" h="124459">
                  <a:moveTo>
                    <a:pt x="70612" y="108242"/>
                  </a:moveTo>
                  <a:lnTo>
                    <a:pt x="70561" y="107962"/>
                  </a:lnTo>
                  <a:lnTo>
                    <a:pt x="70358" y="107797"/>
                  </a:lnTo>
                  <a:lnTo>
                    <a:pt x="70281" y="108077"/>
                  </a:lnTo>
                  <a:lnTo>
                    <a:pt x="70281" y="108204"/>
                  </a:lnTo>
                  <a:lnTo>
                    <a:pt x="70612" y="108242"/>
                  </a:lnTo>
                  <a:close/>
                </a:path>
                <a:path w="74930" h="124459">
                  <a:moveTo>
                    <a:pt x="70650" y="104914"/>
                  </a:moveTo>
                  <a:lnTo>
                    <a:pt x="70205" y="104787"/>
                  </a:lnTo>
                  <a:lnTo>
                    <a:pt x="70116" y="105079"/>
                  </a:lnTo>
                  <a:lnTo>
                    <a:pt x="70650" y="104914"/>
                  </a:lnTo>
                  <a:close/>
                </a:path>
                <a:path w="74930" h="124459">
                  <a:moveTo>
                    <a:pt x="70726" y="102349"/>
                  </a:moveTo>
                  <a:lnTo>
                    <a:pt x="70459" y="102349"/>
                  </a:lnTo>
                  <a:lnTo>
                    <a:pt x="70624" y="102603"/>
                  </a:lnTo>
                  <a:lnTo>
                    <a:pt x="70726" y="102349"/>
                  </a:lnTo>
                  <a:close/>
                </a:path>
                <a:path w="74930" h="124459">
                  <a:moveTo>
                    <a:pt x="71374" y="104127"/>
                  </a:moveTo>
                  <a:lnTo>
                    <a:pt x="70827" y="104127"/>
                  </a:lnTo>
                  <a:lnTo>
                    <a:pt x="70942" y="103847"/>
                  </a:lnTo>
                  <a:lnTo>
                    <a:pt x="70154" y="104381"/>
                  </a:lnTo>
                  <a:lnTo>
                    <a:pt x="71107" y="104381"/>
                  </a:lnTo>
                  <a:lnTo>
                    <a:pt x="71374" y="104127"/>
                  </a:lnTo>
                  <a:close/>
                </a:path>
                <a:path w="74930" h="124459">
                  <a:moveTo>
                    <a:pt x="71577" y="105689"/>
                  </a:moveTo>
                  <a:lnTo>
                    <a:pt x="71424" y="105562"/>
                  </a:lnTo>
                  <a:lnTo>
                    <a:pt x="71374" y="105689"/>
                  </a:lnTo>
                  <a:lnTo>
                    <a:pt x="71577" y="105689"/>
                  </a:lnTo>
                  <a:close/>
                </a:path>
                <a:path w="74930" h="124459">
                  <a:moveTo>
                    <a:pt x="71628" y="102095"/>
                  </a:moveTo>
                  <a:lnTo>
                    <a:pt x="71259" y="101714"/>
                  </a:lnTo>
                  <a:lnTo>
                    <a:pt x="71526" y="102349"/>
                  </a:lnTo>
                  <a:lnTo>
                    <a:pt x="71628" y="102095"/>
                  </a:lnTo>
                  <a:close/>
                </a:path>
                <a:path w="74930" h="124459">
                  <a:moveTo>
                    <a:pt x="71729" y="106946"/>
                  </a:moveTo>
                  <a:lnTo>
                    <a:pt x="71018" y="106946"/>
                  </a:lnTo>
                  <a:lnTo>
                    <a:pt x="71132" y="107226"/>
                  </a:lnTo>
                  <a:lnTo>
                    <a:pt x="71640" y="107226"/>
                  </a:lnTo>
                  <a:lnTo>
                    <a:pt x="71729" y="106946"/>
                  </a:lnTo>
                  <a:close/>
                </a:path>
                <a:path w="74930" h="124459">
                  <a:moveTo>
                    <a:pt x="71831" y="110718"/>
                  </a:moveTo>
                  <a:lnTo>
                    <a:pt x="71577" y="110032"/>
                  </a:lnTo>
                  <a:lnTo>
                    <a:pt x="71170" y="110439"/>
                  </a:lnTo>
                  <a:lnTo>
                    <a:pt x="71424" y="110401"/>
                  </a:lnTo>
                  <a:lnTo>
                    <a:pt x="71335" y="110807"/>
                  </a:lnTo>
                  <a:lnTo>
                    <a:pt x="71628" y="110680"/>
                  </a:lnTo>
                  <a:lnTo>
                    <a:pt x="71831" y="110718"/>
                  </a:lnTo>
                  <a:close/>
                </a:path>
                <a:path w="74930" h="124459">
                  <a:moveTo>
                    <a:pt x="71983" y="117551"/>
                  </a:moveTo>
                  <a:lnTo>
                    <a:pt x="71742" y="117589"/>
                  </a:lnTo>
                  <a:lnTo>
                    <a:pt x="71539" y="117868"/>
                  </a:lnTo>
                  <a:lnTo>
                    <a:pt x="71780" y="118122"/>
                  </a:lnTo>
                  <a:lnTo>
                    <a:pt x="71704" y="117995"/>
                  </a:lnTo>
                  <a:lnTo>
                    <a:pt x="71983" y="117551"/>
                  </a:lnTo>
                  <a:close/>
                </a:path>
                <a:path w="74930" h="124459">
                  <a:moveTo>
                    <a:pt x="72110" y="82931"/>
                  </a:moveTo>
                  <a:lnTo>
                    <a:pt x="71666" y="82969"/>
                  </a:lnTo>
                  <a:lnTo>
                    <a:pt x="71221" y="83096"/>
                  </a:lnTo>
                  <a:lnTo>
                    <a:pt x="71297" y="83299"/>
                  </a:lnTo>
                  <a:lnTo>
                    <a:pt x="71259" y="83464"/>
                  </a:lnTo>
                  <a:lnTo>
                    <a:pt x="71170" y="83616"/>
                  </a:lnTo>
                  <a:lnTo>
                    <a:pt x="71577" y="83299"/>
                  </a:lnTo>
                  <a:lnTo>
                    <a:pt x="72110" y="82931"/>
                  </a:lnTo>
                  <a:close/>
                </a:path>
                <a:path w="74930" h="124459">
                  <a:moveTo>
                    <a:pt x="72186" y="95973"/>
                  </a:moveTo>
                  <a:lnTo>
                    <a:pt x="71983" y="96304"/>
                  </a:lnTo>
                  <a:lnTo>
                    <a:pt x="71628" y="96583"/>
                  </a:lnTo>
                  <a:lnTo>
                    <a:pt x="71983" y="96621"/>
                  </a:lnTo>
                  <a:lnTo>
                    <a:pt x="72148" y="96342"/>
                  </a:lnTo>
                  <a:lnTo>
                    <a:pt x="72186" y="96139"/>
                  </a:lnTo>
                  <a:lnTo>
                    <a:pt x="72186" y="95973"/>
                  </a:lnTo>
                  <a:close/>
                </a:path>
                <a:path w="74930" h="124459">
                  <a:moveTo>
                    <a:pt x="72478" y="95440"/>
                  </a:moveTo>
                  <a:lnTo>
                    <a:pt x="72148" y="95237"/>
                  </a:lnTo>
                  <a:lnTo>
                    <a:pt x="72072" y="95402"/>
                  </a:lnTo>
                  <a:lnTo>
                    <a:pt x="72148" y="95605"/>
                  </a:lnTo>
                  <a:lnTo>
                    <a:pt x="72237" y="95770"/>
                  </a:lnTo>
                  <a:lnTo>
                    <a:pt x="72237" y="96012"/>
                  </a:lnTo>
                  <a:lnTo>
                    <a:pt x="72478" y="95440"/>
                  </a:lnTo>
                  <a:close/>
                </a:path>
                <a:path w="74930" h="124459">
                  <a:moveTo>
                    <a:pt x="72593" y="112026"/>
                  </a:moveTo>
                  <a:lnTo>
                    <a:pt x="72390" y="111975"/>
                  </a:lnTo>
                  <a:lnTo>
                    <a:pt x="72555" y="112179"/>
                  </a:lnTo>
                  <a:lnTo>
                    <a:pt x="72593" y="112026"/>
                  </a:lnTo>
                  <a:close/>
                </a:path>
                <a:path w="74930" h="124459">
                  <a:moveTo>
                    <a:pt x="72682" y="113690"/>
                  </a:moveTo>
                  <a:lnTo>
                    <a:pt x="72440" y="113449"/>
                  </a:lnTo>
                  <a:lnTo>
                    <a:pt x="72110" y="112991"/>
                  </a:lnTo>
                  <a:lnTo>
                    <a:pt x="71780" y="113487"/>
                  </a:lnTo>
                  <a:lnTo>
                    <a:pt x="72110" y="113652"/>
                  </a:lnTo>
                  <a:lnTo>
                    <a:pt x="72313" y="113360"/>
                  </a:lnTo>
                  <a:lnTo>
                    <a:pt x="72682" y="113690"/>
                  </a:lnTo>
                  <a:close/>
                </a:path>
                <a:path w="74930" h="124459">
                  <a:moveTo>
                    <a:pt x="72682" y="102984"/>
                  </a:moveTo>
                  <a:lnTo>
                    <a:pt x="72542" y="102984"/>
                  </a:lnTo>
                  <a:lnTo>
                    <a:pt x="72517" y="103238"/>
                  </a:lnTo>
                  <a:lnTo>
                    <a:pt x="72682" y="102984"/>
                  </a:lnTo>
                  <a:close/>
                </a:path>
                <a:path w="74930" h="124459">
                  <a:moveTo>
                    <a:pt x="72847" y="120396"/>
                  </a:moveTo>
                  <a:lnTo>
                    <a:pt x="72390" y="119989"/>
                  </a:lnTo>
                  <a:lnTo>
                    <a:pt x="72682" y="120357"/>
                  </a:lnTo>
                  <a:lnTo>
                    <a:pt x="72847" y="120396"/>
                  </a:lnTo>
                  <a:close/>
                </a:path>
                <a:path w="74930" h="124459">
                  <a:moveTo>
                    <a:pt x="72847" y="110401"/>
                  </a:moveTo>
                  <a:lnTo>
                    <a:pt x="72796" y="110274"/>
                  </a:lnTo>
                  <a:lnTo>
                    <a:pt x="72720" y="109956"/>
                  </a:lnTo>
                  <a:lnTo>
                    <a:pt x="72593" y="109956"/>
                  </a:lnTo>
                  <a:lnTo>
                    <a:pt x="72593" y="110197"/>
                  </a:lnTo>
                  <a:lnTo>
                    <a:pt x="72720" y="110312"/>
                  </a:lnTo>
                  <a:lnTo>
                    <a:pt x="72847" y="110401"/>
                  </a:lnTo>
                  <a:close/>
                </a:path>
                <a:path w="74930" h="124459">
                  <a:moveTo>
                    <a:pt x="72885" y="112636"/>
                  </a:moveTo>
                  <a:lnTo>
                    <a:pt x="72555" y="112179"/>
                  </a:lnTo>
                  <a:lnTo>
                    <a:pt x="72478" y="112636"/>
                  </a:lnTo>
                  <a:lnTo>
                    <a:pt x="72758" y="112509"/>
                  </a:lnTo>
                  <a:lnTo>
                    <a:pt x="72885" y="112636"/>
                  </a:lnTo>
                  <a:close/>
                </a:path>
                <a:path w="74930" h="124459">
                  <a:moveTo>
                    <a:pt x="72885" y="102984"/>
                  </a:moveTo>
                  <a:lnTo>
                    <a:pt x="72682" y="102984"/>
                  </a:lnTo>
                  <a:lnTo>
                    <a:pt x="72555" y="103238"/>
                  </a:lnTo>
                  <a:lnTo>
                    <a:pt x="72885" y="102984"/>
                  </a:lnTo>
                  <a:close/>
                </a:path>
                <a:path w="74930" h="124459">
                  <a:moveTo>
                    <a:pt x="72961" y="115430"/>
                  </a:moveTo>
                  <a:lnTo>
                    <a:pt x="72351" y="114668"/>
                  </a:lnTo>
                  <a:lnTo>
                    <a:pt x="72961" y="115430"/>
                  </a:lnTo>
                  <a:close/>
                </a:path>
                <a:path w="74930" h="124459">
                  <a:moveTo>
                    <a:pt x="73037" y="104114"/>
                  </a:moveTo>
                  <a:lnTo>
                    <a:pt x="72923" y="103809"/>
                  </a:lnTo>
                  <a:lnTo>
                    <a:pt x="72961" y="104013"/>
                  </a:lnTo>
                  <a:lnTo>
                    <a:pt x="72796" y="104216"/>
                  </a:lnTo>
                  <a:lnTo>
                    <a:pt x="73037" y="104114"/>
                  </a:lnTo>
                  <a:close/>
                </a:path>
                <a:path w="74930" h="124459">
                  <a:moveTo>
                    <a:pt x="73126" y="110642"/>
                  </a:moveTo>
                  <a:lnTo>
                    <a:pt x="72961" y="110477"/>
                  </a:lnTo>
                  <a:lnTo>
                    <a:pt x="72923" y="110604"/>
                  </a:lnTo>
                  <a:lnTo>
                    <a:pt x="73088" y="110680"/>
                  </a:lnTo>
                  <a:close/>
                </a:path>
                <a:path w="74930" h="124459">
                  <a:moveTo>
                    <a:pt x="73126" y="109829"/>
                  </a:moveTo>
                  <a:lnTo>
                    <a:pt x="72923" y="109664"/>
                  </a:lnTo>
                  <a:lnTo>
                    <a:pt x="72885" y="109461"/>
                  </a:lnTo>
                  <a:lnTo>
                    <a:pt x="72847" y="109220"/>
                  </a:lnTo>
                  <a:lnTo>
                    <a:pt x="72758" y="109461"/>
                  </a:lnTo>
                  <a:lnTo>
                    <a:pt x="72758" y="109994"/>
                  </a:lnTo>
                  <a:lnTo>
                    <a:pt x="72885" y="109994"/>
                  </a:lnTo>
                  <a:lnTo>
                    <a:pt x="73126" y="110070"/>
                  </a:lnTo>
                  <a:lnTo>
                    <a:pt x="73126" y="109829"/>
                  </a:lnTo>
                  <a:close/>
                </a:path>
                <a:path w="74930" h="124459">
                  <a:moveTo>
                    <a:pt x="73126" y="103492"/>
                  </a:moveTo>
                  <a:lnTo>
                    <a:pt x="72555" y="103238"/>
                  </a:lnTo>
                  <a:lnTo>
                    <a:pt x="72567" y="102603"/>
                  </a:lnTo>
                  <a:lnTo>
                    <a:pt x="71539" y="102603"/>
                  </a:lnTo>
                  <a:lnTo>
                    <a:pt x="71526" y="102349"/>
                  </a:lnTo>
                  <a:lnTo>
                    <a:pt x="70726" y="102349"/>
                  </a:lnTo>
                  <a:lnTo>
                    <a:pt x="70942" y="102603"/>
                  </a:lnTo>
                  <a:lnTo>
                    <a:pt x="71399" y="102984"/>
                  </a:lnTo>
                  <a:lnTo>
                    <a:pt x="71628" y="102984"/>
                  </a:lnTo>
                  <a:lnTo>
                    <a:pt x="71577" y="103124"/>
                  </a:lnTo>
                  <a:lnTo>
                    <a:pt x="70789" y="103238"/>
                  </a:lnTo>
                  <a:lnTo>
                    <a:pt x="71069" y="103492"/>
                  </a:lnTo>
                  <a:lnTo>
                    <a:pt x="71462" y="103492"/>
                  </a:lnTo>
                  <a:lnTo>
                    <a:pt x="72237" y="103492"/>
                  </a:lnTo>
                  <a:lnTo>
                    <a:pt x="72097" y="104127"/>
                  </a:lnTo>
                  <a:lnTo>
                    <a:pt x="71374" y="104127"/>
                  </a:lnTo>
                  <a:lnTo>
                    <a:pt x="71589" y="104381"/>
                  </a:lnTo>
                  <a:lnTo>
                    <a:pt x="72263" y="104889"/>
                  </a:lnTo>
                  <a:lnTo>
                    <a:pt x="72796" y="103695"/>
                  </a:lnTo>
                  <a:lnTo>
                    <a:pt x="73025" y="103492"/>
                  </a:lnTo>
                  <a:close/>
                </a:path>
                <a:path w="74930" h="124459">
                  <a:moveTo>
                    <a:pt x="73152" y="104889"/>
                  </a:moveTo>
                  <a:lnTo>
                    <a:pt x="72339" y="105257"/>
                  </a:lnTo>
                  <a:lnTo>
                    <a:pt x="72263" y="104889"/>
                  </a:lnTo>
                  <a:lnTo>
                    <a:pt x="72085" y="105270"/>
                  </a:lnTo>
                  <a:lnTo>
                    <a:pt x="72313" y="105270"/>
                  </a:lnTo>
                  <a:lnTo>
                    <a:pt x="72186" y="105524"/>
                  </a:lnTo>
                  <a:lnTo>
                    <a:pt x="72542" y="105270"/>
                  </a:lnTo>
                  <a:lnTo>
                    <a:pt x="73152" y="104889"/>
                  </a:lnTo>
                  <a:close/>
                </a:path>
                <a:path w="74930" h="124459">
                  <a:moveTo>
                    <a:pt x="73164" y="107315"/>
                  </a:moveTo>
                  <a:lnTo>
                    <a:pt x="72961" y="107022"/>
                  </a:lnTo>
                  <a:lnTo>
                    <a:pt x="72796" y="106984"/>
                  </a:lnTo>
                  <a:lnTo>
                    <a:pt x="72682" y="107873"/>
                  </a:lnTo>
                  <a:lnTo>
                    <a:pt x="73164" y="107315"/>
                  </a:lnTo>
                  <a:close/>
                </a:path>
                <a:path w="74930" h="124459">
                  <a:moveTo>
                    <a:pt x="73164" y="105930"/>
                  </a:moveTo>
                  <a:lnTo>
                    <a:pt x="72923" y="105727"/>
                  </a:lnTo>
                  <a:lnTo>
                    <a:pt x="72758" y="105930"/>
                  </a:lnTo>
                  <a:lnTo>
                    <a:pt x="73164" y="105930"/>
                  </a:lnTo>
                  <a:close/>
                </a:path>
                <a:path w="74930" h="124459">
                  <a:moveTo>
                    <a:pt x="73253" y="101904"/>
                  </a:moveTo>
                  <a:lnTo>
                    <a:pt x="72034" y="100888"/>
                  </a:lnTo>
                  <a:lnTo>
                    <a:pt x="72351" y="101663"/>
                  </a:lnTo>
                  <a:lnTo>
                    <a:pt x="72275" y="101828"/>
                  </a:lnTo>
                  <a:lnTo>
                    <a:pt x="72885" y="101701"/>
                  </a:lnTo>
                  <a:lnTo>
                    <a:pt x="72720" y="101777"/>
                  </a:lnTo>
                  <a:lnTo>
                    <a:pt x="73253" y="101904"/>
                  </a:lnTo>
                  <a:close/>
                </a:path>
                <a:path w="74930" h="124459">
                  <a:moveTo>
                    <a:pt x="73329" y="112991"/>
                  </a:moveTo>
                  <a:lnTo>
                    <a:pt x="73050" y="112585"/>
                  </a:lnTo>
                  <a:lnTo>
                    <a:pt x="73050" y="112953"/>
                  </a:lnTo>
                  <a:lnTo>
                    <a:pt x="73329" y="112991"/>
                  </a:lnTo>
                  <a:close/>
                </a:path>
                <a:path w="74930" h="124459">
                  <a:moveTo>
                    <a:pt x="73329" y="108445"/>
                  </a:moveTo>
                  <a:lnTo>
                    <a:pt x="73202" y="108407"/>
                  </a:lnTo>
                  <a:lnTo>
                    <a:pt x="73126" y="108534"/>
                  </a:lnTo>
                  <a:lnTo>
                    <a:pt x="72999" y="108737"/>
                  </a:lnTo>
                  <a:lnTo>
                    <a:pt x="73126" y="108648"/>
                  </a:lnTo>
                  <a:lnTo>
                    <a:pt x="73329" y="108445"/>
                  </a:lnTo>
                  <a:close/>
                </a:path>
                <a:path w="74930" h="124459">
                  <a:moveTo>
                    <a:pt x="73367" y="106908"/>
                  </a:moveTo>
                  <a:lnTo>
                    <a:pt x="72682" y="106540"/>
                  </a:lnTo>
                  <a:lnTo>
                    <a:pt x="72885" y="106819"/>
                  </a:lnTo>
                  <a:lnTo>
                    <a:pt x="73367" y="106908"/>
                  </a:lnTo>
                  <a:close/>
                </a:path>
                <a:path w="74930" h="124459">
                  <a:moveTo>
                    <a:pt x="73494" y="111531"/>
                  </a:moveTo>
                  <a:lnTo>
                    <a:pt x="73088" y="111734"/>
                  </a:lnTo>
                  <a:lnTo>
                    <a:pt x="73088" y="111899"/>
                  </a:lnTo>
                  <a:lnTo>
                    <a:pt x="73406" y="111772"/>
                  </a:lnTo>
                  <a:lnTo>
                    <a:pt x="73494" y="111531"/>
                  </a:lnTo>
                  <a:close/>
                </a:path>
                <a:path w="74930" h="124459">
                  <a:moveTo>
                    <a:pt x="73533" y="115354"/>
                  </a:moveTo>
                  <a:lnTo>
                    <a:pt x="73304" y="115011"/>
                  </a:lnTo>
                  <a:lnTo>
                    <a:pt x="73164" y="114820"/>
                  </a:lnTo>
                  <a:lnTo>
                    <a:pt x="73266" y="114998"/>
                  </a:lnTo>
                  <a:lnTo>
                    <a:pt x="72923" y="115074"/>
                  </a:lnTo>
                  <a:lnTo>
                    <a:pt x="73367" y="115150"/>
                  </a:lnTo>
                  <a:lnTo>
                    <a:pt x="73164" y="115150"/>
                  </a:lnTo>
                  <a:lnTo>
                    <a:pt x="73367" y="115189"/>
                  </a:lnTo>
                  <a:lnTo>
                    <a:pt x="73533" y="115354"/>
                  </a:lnTo>
                  <a:close/>
                </a:path>
                <a:path w="74930" h="124459">
                  <a:moveTo>
                    <a:pt x="73609" y="116332"/>
                  </a:moveTo>
                  <a:lnTo>
                    <a:pt x="73456" y="115633"/>
                  </a:lnTo>
                  <a:lnTo>
                    <a:pt x="73291" y="115836"/>
                  </a:lnTo>
                  <a:lnTo>
                    <a:pt x="73202" y="116128"/>
                  </a:lnTo>
                  <a:lnTo>
                    <a:pt x="72961" y="115760"/>
                  </a:lnTo>
                  <a:lnTo>
                    <a:pt x="73088" y="116446"/>
                  </a:lnTo>
                  <a:lnTo>
                    <a:pt x="73609" y="116332"/>
                  </a:lnTo>
                  <a:close/>
                </a:path>
                <a:path w="74930" h="124459">
                  <a:moveTo>
                    <a:pt x="73672" y="92062"/>
                  </a:moveTo>
                  <a:lnTo>
                    <a:pt x="72999" y="92062"/>
                  </a:lnTo>
                  <a:lnTo>
                    <a:pt x="72517" y="91300"/>
                  </a:lnTo>
                  <a:lnTo>
                    <a:pt x="72301" y="90792"/>
                  </a:lnTo>
                  <a:lnTo>
                    <a:pt x="72390" y="90284"/>
                  </a:lnTo>
                  <a:lnTo>
                    <a:pt x="71869" y="90284"/>
                  </a:lnTo>
                  <a:lnTo>
                    <a:pt x="71780" y="89649"/>
                  </a:lnTo>
                  <a:lnTo>
                    <a:pt x="71704" y="89395"/>
                  </a:lnTo>
                  <a:lnTo>
                    <a:pt x="71640" y="89268"/>
                  </a:lnTo>
                  <a:lnTo>
                    <a:pt x="71399" y="88760"/>
                  </a:lnTo>
                  <a:lnTo>
                    <a:pt x="70878" y="88760"/>
                  </a:lnTo>
                  <a:lnTo>
                    <a:pt x="70612" y="88506"/>
                  </a:lnTo>
                  <a:lnTo>
                    <a:pt x="70789" y="88252"/>
                  </a:lnTo>
                  <a:lnTo>
                    <a:pt x="71259" y="87617"/>
                  </a:lnTo>
                  <a:lnTo>
                    <a:pt x="71183" y="87223"/>
                  </a:lnTo>
                  <a:lnTo>
                    <a:pt x="72148" y="86220"/>
                  </a:lnTo>
                  <a:lnTo>
                    <a:pt x="70281" y="85331"/>
                  </a:lnTo>
                  <a:lnTo>
                    <a:pt x="70967" y="84442"/>
                  </a:lnTo>
                  <a:lnTo>
                    <a:pt x="70929" y="83680"/>
                  </a:lnTo>
                  <a:lnTo>
                    <a:pt x="70789" y="83299"/>
                  </a:lnTo>
                  <a:lnTo>
                    <a:pt x="70662" y="83045"/>
                  </a:lnTo>
                  <a:lnTo>
                    <a:pt x="71221" y="83045"/>
                  </a:lnTo>
                  <a:lnTo>
                    <a:pt x="71374" y="82791"/>
                  </a:lnTo>
                  <a:lnTo>
                    <a:pt x="70408" y="82791"/>
                  </a:lnTo>
                  <a:lnTo>
                    <a:pt x="71056" y="82410"/>
                  </a:lnTo>
                  <a:lnTo>
                    <a:pt x="69596" y="81902"/>
                  </a:lnTo>
                  <a:lnTo>
                    <a:pt x="70383" y="81902"/>
                  </a:lnTo>
                  <a:lnTo>
                    <a:pt x="71234" y="81648"/>
                  </a:lnTo>
                  <a:lnTo>
                    <a:pt x="70408" y="81648"/>
                  </a:lnTo>
                  <a:lnTo>
                    <a:pt x="70408" y="81394"/>
                  </a:lnTo>
                  <a:lnTo>
                    <a:pt x="70408" y="81013"/>
                  </a:lnTo>
                  <a:lnTo>
                    <a:pt x="66662" y="81013"/>
                  </a:lnTo>
                  <a:lnTo>
                    <a:pt x="67360" y="81445"/>
                  </a:lnTo>
                  <a:lnTo>
                    <a:pt x="67513" y="81394"/>
                  </a:lnTo>
                  <a:lnTo>
                    <a:pt x="67373" y="81445"/>
                  </a:lnTo>
                  <a:lnTo>
                    <a:pt x="66751" y="81648"/>
                  </a:lnTo>
                  <a:lnTo>
                    <a:pt x="66624" y="82791"/>
                  </a:lnTo>
                  <a:lnTo>
                    <a:pt x="66865" y="82410"/>
                  </a:lnTo>
                  <a:lnTo>
                    <a:pt x="66763" y="83299"/>
                  </a:lnTo>
                  <a:lnTo>
                    <a:pt x="68529" y="83299"/>
                  </a:lnTo>
                  <a:lnTo>
                    <a:pt x="68529" y="84188"/>
                  </a:lnTo>
                  <a:lnTo>
                    <a:pt x="67030" y="84188"/>
                  </a:lnTo>
                  <a:lnTo>
                    <a:pt x="66954" y="84442"/>
                  </a:lnTo>
                  <a:lnTo>
                    <a:pt x="69354" y="85077"/>
                  </a:lnTo>
                  <a:lnTo>
                    <a:pt x="69761" y="85077"/>
                  </a:lnTo>
                  <a:lnTo>
                    <a:pt x="70396" y="86220"/>
                  </a:lnTo>
                  <a:lnTo>
                    <a:pt x="70002" y="86220"/>
                  </a:lnTo>
                  <a:lnTo>
                    <a:pt x="70408" y="86855"/>
                  </a:lnTo>
                  <a:lnTo>
                    <a:pt x="69507" y="86474"/>
                  </a:lnTo>
                  <a:lnTo>
                    <a:pt x="67805" y="85585"/>
                  </a:lnTo>
                  <a:lnTo>
                    <a:pt x="67373" y="85331"/>
                  </a:lnTo>
                  <a:lnTo>
                    <a:pt x="66827" y="84950"/>
                  </a:lnTo>
                  <a:lnTo>
                    <a:pt x="66751" y="85077"/>
                  </a:lnTo>
                  <a:lnTo>
                    <a:pt x="66586" y="85331"/>
                  </a:lnTo>
                  <a:lnTo>
                    <a:pt x="66497" y="85585"/>
                  </a:lnTo>
                  <a:lnTo>
                    <a:pt x="66217" y="85839"/>
                  </a:lnTo>
                  <a:lnTo>
                    <a:pt x="66776" y="85839"/>
                  </a:lnTo>
                  <a:lnTo>
                    <a:pt x="68072" y="86474"/>
                  </a:lnTo>
                  <a:lnTo>
                    <a:pt x="68338" y="86474"/>
                  </a:lnTo>
                  <a:lnTo>
                    <a:pt x="68262" y="87363"/>
                  </a:lnTo>
                  <a:lnTo>
                    <a:pt x="68122" y="87617"/>
                  </a:lnTo>
                  <a:lnTo>
                    <a:pt x="67678" y="87617"/>
                  </a:lnTo>
                  <a:lnTo>
                    <a:pt x="66992" y="87363"/>
                  </a:lnTo>
                  <a:lnTo>
                    <a:pt x="67068" y="87617"/>
                  </a:lnTo>
                  <a:lnTo>
                    <a:pt x="67195" y="87998"/>
                  </a:lnTo>
                  <a:lnTo>
                    <a:pt x="67271" y="88252"/>
                  </a:lnTo>
                  <a:lnTo>
                    <a:pt x="67106" y="88252"/>
                  </a:lnTo>
                  <a:lnTo>
                    <a:pt x="66700" y="87998"/>
                  </a:lnTo>
                  <a:lnTo>
                    <a:pt x="66586" y="88252"/>
                  </a:lnTo>
                  <a:lnTo>
                    <a:pt x="66459" y="88506"/>
                  </a:lnTo>
                  <a:lnTo>
                    <a:pt x="67678" y="88760"/>
                  </a:lnTo>
                  <a:lnTo>
                    <a:pt x="67030" y="89268"/>
                  </a:lnTo>
                  <a:lnTo>
                    <a:pt x="67005" y="89395"/>
                  </a:lnTo>
                  <a:lnTo>
                    <a:pt x="67195" y="89395"/>
                  </a:lnTo>
                  <a:lnTo>
                    <a:pt x="66382" y="89903"/>
                  </a:lnTo>
                  <a:lnTo>
                    <a:pt x="66840" y="89903"/>
                  </a:lnTo>
                  <a:lnTo>
                    <a:pt x="67360" y="89649"/>
                  </a:lnTo>
                  <a:lnTo>
                    <a:pt x="69748" y="89395"/>
                  </a:lnTo>
                  <a:lnTo>
                    <a:pt x="70396" y="89395"/>
                  </a:lnTo>
                  <a:lnTo>
                    <a:pt x="69710" y="90538"/>
                  </a:lnTo>
                  <a:lnTo>
                    <a:pt x="69443" y="90792"/>
                  </a:lnTo>
                  <a:lnTo>
                    <a:pt x="68694" y="91300"/>
                  </a:lnTo>
                  <a:lnTo>
                    <a:pt x="67767" y="90538"/>
                  </a:lnTo>
                  <a:lnTo>
                    <a:pt x="67271" y="90792"/>
                  </a:lnTo>
                  <a:lnTo>
                    <a:pt x="67475" y="90792"/>
                  </a:lnTo>
                  <a:lnTo>
                    <a:pt x="67602" y="91300"/>
                  </a:lnTo>
                  <a:lnTo>
                    <a:pt x="67195" y="91046"/>
                  </a:lnTo>
                  <a:lnTo>
                    <a:pt x="67246" y="91300"/>
                  </a:lnTo>
                  <a:lnTo>
                    <a:pt x="67271" y="91427"/>
                  </a:lnTo>
                  <a:lnTo>
                    <a:pt x="68059" y="91427"/>
                  </a:lnTo>
                  <a:lnTo>
                    <a:pt x="67868" y="91681"/>
                  </a:lnTo>
                  <a:lnTo>
                    <a:pt x="68122" y="92062"/>
                  </a:lnTo>
                  <a:lnTo>
                    <a:pt x="67729" y="92062"/>
                  </a:lnTo>
                  <a:lnTo>
                    <a:pt x="67843" y="92570"/>
                  </a:lnTo>
                  <a:lnTo>
                    <a:pt x="68567" y="92570"/>
                  </a:lnTo>
                  <a:lnTo>
                    <a:pt x="69113" y="92824"/>
                  </a:lnTo>
                  <a:lnTo>
                    <a:pt x="69303" y="92824"/>
                  </a:lnTo>
                  <a:lnTo>
                    <a:pt x="69634" y="93332"/>
                  </a:lnTo>
                  <a:lnTo>
                    <a:pt x="69240" y="93332"/>
                  </a:lnTo>
                  <a:lnTo>
                    <a:pt x="69138" y="94475"/>
                  </a:lnTo>
                  <a:lnTo>
                    <a:pt x="68859" y="94983"/>
                  </a:lnTo>
                  <a:lnTo>
                    <a:pt x="68732" y="95872"/>
                  </a:lnTo>
                  <a:lnTo>
                    <a:pt x="68618" y="96253"/>
                  </a:lnTo>
                  <a:lnTo>
                    <a:pt x="68478" y="96253"/>
                  </a:lnTo>
                  <a:lnTo>
                    <a:pt x="68529" y="96126"/>
                  </a:lnTo>
                  <a:lnTo>
                    <a:pt x="68300" y="96253"/>
                  </a:lnTo>
                  <a:lnTo>
                    <a:pt x="68173" y="96253"/>
                  </a:lnTo>
                  <a:lnTo>
                    <a:pt x="68287" y="96659"/>
                  </a:lnTo>
                  <a:lnTo>
                    <a:pt x="68084" y="97142"/>
                  </a:lnTo>
                  <a:lnTo>
                    <a:pt x="68364" y="96888"/>
                  </a:lnTo>
                  <a:lnTo>
                    <a:pt x="68453" y="97142"/>
                  </a:lnTo>
                  <a:lnTo>
                    <a:pt x="69151" y="97142"/>
                  </a:lnTo>
                  <a:lnTo>
                    <a:pt x="68719" y="96583"/>
                  </a:lnTo>
                  <a:lnTo>
                    <a:pt x="69088" y="96253"/>
                  </a:lnTo>
                  <a:lnTo>
                    <a:pt x="69392" y="96253"/>
                  </a:lnTo>
                  <a:lnTo>
                    <a:pt x="71018" y="97142"/>
                  </a:lnTo>
                  <a:lnTo>
                    <a:pt x="70510" y="97142"/>
                  </a:lnTo>
                  <a:lnTo>
                    <a:pt x="70954" y="98031"/>
                  </a:lnTo>
                  <a:lnTo>
                    <a:pt x="71018" y="98412"/>
                  </a:lnTo>
                  <a:lnTo>
                    <a:pt x="70243" y="98031"/>
                  </a:lnTo>
                  <a:lnTo>
                    <a:pt x="70319" y="99428"/>
                  </a:lnTo>
                  <a:lnTo>
                    <a:pt x="69710" y="99428"/>
                  </a:lnTo>
                  <a:lnTo>
                    <a:pt x="69545" y="99174"/>
                  </a:lnTo>
                  <a:lnTo>
                    <a:pt x="69710" y="98920"/>
                  </a:lnTo>
                  <a:lnTo>
                    <a:pt x="69418" y="99174"/>
                  </a:lnTo>
                  <a:lnTo>
                    <a:pt x="69227" y="99174"/>
                  </a:lnTo>
                  <a:lnTo>
                    <a:pt x="69303" y="99428"/>
                  </a:lnTo>
                  <a:lnTo>
                    <a:pt x="69494" y="100063"/>
                  </a:lnTo>
                  <a:lnTo>
                    <a:pt x="70370" y="99428"/>
                  </a:lnTo>
                  <a:lnTo>
                    <a:pt x="71945" y="99174"/>
                  </a:lnTo>
                  <a:lnTo>
                    <a:pt x="71818" y="99428"/>
                  </a:lnTo>
                  <a:lnTo>
                    <a:pt x="71374" y="100317"/>
                  </a:lnTo>
                  <a:lnTo>
                    <a:pt x="70281" y="100317"/>
                  </a:lnTo>
                  <a:lnTo>
                    <a:pt x="69850" y="100317"/>
                  </a:lnTo>
                  <a:lnTo>
                    <a:pt x="69735" y="100063"/>
                  </a:lnTo>
                  <a:lnTo>
                    <a:pt x="69494" y="100063"/>
                  </a:lnTo>
                  <a:lnTo>
                    <a:pt x="69545" y="100317"/>
                  </a:lnTo>
                  <a:lnTo>
                    <a:pt x="69748" y="101079"/>
                  </a:lnTo>
                  <a:lnTo>
                    <a:pt x="69634" y="101460"/>
                  </a:lnTo>
                  <a:lnTo>
                    <a:pt x="69545" y="101714"/>
                  </a:lnTo>
                  <a:lnTo>
                    <a:pt x="69430" y="102095"/>
                  </a:lnTo>
                  <a:lnTo>
                    <a:pt x="69913" y="102095"/>
                  </a:lnTo>
                  <a:lnTo>
                    <a:pt x="70319" y="101841"/>
                  </a:lnTo>
                  <a:lnTo>
                    <a:pt x="70396" y="102095"/>
                  </a:lnTo>
                  <a:lnTo>
                    <a:pt x="71259" y="101714"/>
                  </a:lnTo>
                  <a:lnTo>
                    <a:pt x="71374" y="101549"/>
                  </a:lnTo>
                  <a:lnTo>
                    <a:pt x="71450" y="101714"/>
                  </a:lnTo>
                  <a:lnTo>
                    <a:pt x="71704" y="101714"/>
                  </a:lnTo>
                  <a:lnTo>
                    <a:pt x="71399" y="101511"/>
                  </a:lnTo>
                  <a:lnTo>
                    <a:pt x="71158" y="101206"/>
                  </a:lnTo>
                  <a:lnTo>
                    <a:pt x="71780" y="101206"/>
                  </a:lnTo>
                  <a:lnTo>
                    <a:pt x="71831" y="101079"/>
                  </a:lnTo>
                  <a:lnTo>
                    <a:pt x="71996" y="100558"/>
                  </a:lnTo>
                  <a:lnTo>
                    <a:pt x="72313" y="101079"/>
                  </a:lnTo>
                  <a:lnTo>
                    <a:pt x="72313" y="100317"/>
                  </a:lnTo>
                  <a:lnTo>
                    <a:pt x="72555" y="100317"/>
                  </a:lnTo>
                  <a:lnTo>
                    <a:pt x="72466" y="99174"/>
                  </a:lnTo>
                  <a:lnTo>
                    <a:pt x="72263" y="99174"/>
                  </a:lnTo>
                  <a:lnTo>
                    <a:pt x="71831" y="98920"/>
                  </a:lnTo>
                  <a:lnTo>
                    <a:pt x="72224" y="98920"/>
                  </a:lnTo>
                  <a:lnTo>
                    <a:pt x="72212" y="98412"/>
                  </a:lnTo>
                  <a:lnTo>
                    <a:pt x="72212" y="98031"/>
                  </a:lnTo>
                  <a:lnTo>
                    <a:pt x="72059" y="97142"/>
                  </a:lnTo>
                  <a:lnTo>
                    <a:pt x="71170" y="96253"/>
                  </a:lnTo>
                  <a:lnTo>
                    <a:pt x="71399" y="96253"/>
                  </a:lnTo>
                  <a:lnTo>
                    <a:pt x="71488" y="96126"/>
                  </a:lnTo>
                  <a:lnTo>
                    <a:pt x="72072" y="95364"/>
                  </a:lnTo>
                  <a:lnTo>
                    <a:pt x="71945" y="95110"/>
                  </a:lnTo>
                  <a:lnTo>
                    <a:pt x="71856" y="94094"/>
                  </a:lnTo>
                  <a:lnTo>
                    <a:pt x="72275" y="94094"/>
                  </a:lnTo>
                  <a:lnTo>
                    <a:pt x="72110" y="93713"/>
                  </a:lnTo>
                  <a:lnTo>
                    <a:pt x="72682" y="92824"/>
                  </a:lnTo>
                  <a:lnTo>
                    <a:pt x="72148" y="92824"/>
                  </a:lnTo>
                  <a:lnTo>
                    <a:pt x="73672" y="92062"/>
                  </a:lnTo>
                  <a:close/>
                </a:path>
                <a:path w="74930" h="124459">
                  <a:moveTo>
                    <a:pt x="73977" y="116128"/>
                  </a:moveTo>
                  <a:lnTo>
                    <a:pt x="73825" y="116192"/>
                  </a:lnTo>
                  <a:lnTo>
                    <a:pt x="73901" y="116446"/>
                  </a:lnTo>
                  <a:lnTo>
                    <a:pt x="73977" y="116128"/>
                  </a:lnTo>
                  <a:close/>
                </a:path>
                <a:path w="74930" h="124459">
                  <a:moveTo>
                    <a:pt x="74180" y="116205"/>
                  </a:moveTo>
                  <a:lnTo>
                    <a:pt x="73977" y="116408"/>
                  </a:lnTo>
                  <a:lnTo>
                    <a:pt x="74015" y="116700"/>
                  </a:lnTo>
                  <a:lnTo>
                    <a:pt x="74180" y="116205"/>
                  </a:lnTo>
                  <a:close/>
                </a:path>
                <a:path w="74930" h="124459">
                  <a:moveTo>
                    <a:pt x="74307" y="115189"/>
                  </a:moveTo>
                  <a:lnTo>
                    <a:pt x="74142" y="114820"/>
                  </a:lnTo>
                  <a:lnTo>
                    <a:pt x="73977" y="114909"/>
                  </a:lnTo>
                  <a:lnTo>
                    <a:pt x="73736" y="115150"/>
                  </a:lnTo>
                  <a:lnTo>
                    <a:pt x="74015" y="115519"/>
                  </a:lnTo>
                  <a:lnTo>
                    <a:pt x="74180" y="115392"/>
                  </a:lnTo>
                  <a:lnTo>
                    <a:pt x="74180" y="115074"/>
                  </a:lnTo>
                  <a:lnTo>
                    <a:pt x="74307" y="115189"/>
                  </a:lnTo>
                  <a:close/>
                </a:path>
                <a:path w="74930" h="124459">
                  <a:moveTo>
                    <a:pt x="74383" y="110109"/>
                  </a:moveTo>
                  <a:lnTo>
                    <a:pt x="74307" y="109829"/>
                  </a:lnTo>
                  <a:lnTo>
                    <a:pt x="73812" y="109423"/>
                  </a:lnTo>
                  <a:lnTo>
                    <a:pt x="73977" y="109626"/>
                  </a:lnTo>
                  <a:lnTo>
                    <a:pt x="73939" y="109905"/>
                  </a:lnTo>
                  <a:lnTo>
                    <a:pt x="73736" y="110236"/>
                  </a:lnTo>
                  <a:lnTo>
                    <a:pt x="74015" y="110363"/>
                  </a:lnTo>
                  <a:lnTo>
                    <a:pt x="74218" y="109905"/>
                  </a:lnTo>
                  <a:lnTo>
                    <a:pt x="74383" y="110109"/>
                  </a:lnTo>
                  <a:close/>
                </a:path>
              </a:pathLst>
            </a:custGeom>
            <a:solidFill>
              <a:srgbClr val="3F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00593" y="7544765"/>
              <a:ext cx="185420" cy="142240"/>
            </a:xfrm>
            <a:custGeom>
              <a:avLst/>
              <a:gdLst/>
              <a:ahLst/>
              <a:cxnLst/>
              <a:rect l="l" t="t" r="r" b="b"/>
              <a:pathLst>
                <a:path w="185419" h="142240">
                  <a:moveTo>
                    <a:pt x="457" y="135585"/>
                  </a:moveTo>
                  <a:lnTo>
                    <a:pt x="203" y="135585"/>
                  </a:lnTo>
                  <a:lnTo>
                    <a:pt x="0" y="135902"/>
                  </a:lnTo>
                  <a:lnTo>
                    <a:pt x="165" y="136067"/>
                  </a:lnTo>
                  <a:lnTo>
                    <a:pt x="457" y="135585"/>
                  </a:lnTo>
                  <a:close/>
                </a:path>
                <a:path w="185419" h="142240">
                  <a:moveTo>
                    <a:pt x="1016" y="129324"/>
                  </a:moveTo>
                  <a:lnTo>
                    <a:pt x="863" y="129247"/>
                  </a:lnTo>
                  <a:lnTo>
                    <a:pt x="1016" y="129489"/>
                  </a:lnTo>
                  <a:lnTo>
                    <a:pt x="1016" y="129324"/>
                  </a:lnTo>
                  <a:close/>
                </a:path>
                <a:path w="185419" h="142240">
                  <a:moveTo>
                    <a:pt x="1143" y="131241"/>
                  </a:moveTo>
                  <a:lnTo>
                    <a:pt x="901" y="130987"/>
                  </a:lnTo>
                  <a:lnTo>
                    <a:pt x="571" y="130429"/>
                  </a:lnTo>
                  <a:lnTo>
                    <a:pt x="254" y="130987"/>
                  </a:lnTo>
                  <a:lnTo>
                    <a:pt x="571" y="131152"/>
                  </a:lnTo>
                  <a:lnTo>
                    <a:pt x="736" y="130835"/>
                  </a:lnTo>
                  <a:lnTo>
                    <a:pt x="1143" y="131241"/>
                  </a:lnTo>
                  <a:close/>
                </a:path>
                <a:path w="185419" h="142240">
                  <a:moveTo>
                    <a:pt x="1346" y="138747"/>
                  </a:moveTo>
                  <a:lnTo>
                    <a:pt x="901" y="138303"/>
                  </a:lnTo>
                  <a:lnTo>
                    <a:pt x="1181" y="138709"/>
                  </a:lnTo>
                  <a:lnTo>
                    <a:pt x="1346" y="138747"/>
                  </a:lnTo>
                  <a:close/>
                </a:path>
                <a:path w="185419" h="142240">
                  <a:moveTo>
                    <a:pt x="1346" y="130022"/>
                  </a:moveTo>
                  <a:lnTo>
                    <a:pt x="1016" y="129489"/>
                  </a:lnTo>
                  <a:lnTo>
                    <a:pt x="939" y="129971"/>
                  </a:lnTo>
                  <a:lnTo>
                    <a:pt x="1066" y="129971"/>
                  </a:lnTo>
                  <a:lnTo>
                    <a:pt x="1219" y="129857"/>
                  </a:lnTo>
                  <a:lnTo>
                    <a:pt x="1346" y="130022"/>
                  </a:lnTo>
                  <a:close/>
                </a:path>
                <a:path w="185419" h="142240">
                  <a:moveTo>
                    <a:pt x="1422" y="133184"/>
                  </a:moveTo>
                  <a:lnTo>
                    <a:pt x="812" y="132334"/>
                  </a:lnTo>
                  <a:lnTo>
                    <a:pt x="1422" y="133184"/>
                  </a:lnTo>
                  <a:close/>
                </a:path>
                <a:path w="185419" h="142240">
                  <a:moveTo>
                    <a:pt x="1790" y="130429"/>
                  </a:moveTo>
                  <a:lnTo>
                    <a:pt x="1511" y="129971"/>
                  </a:lnTo>
                  <a:lnTo>
                    <a:pt x="1511" y="130378"/>
                  </a:lnTo>
                  <a:lnTo>
                    <a:pt x="1790" y="130429"/>
                  </a:lnTo>
                  <a:close/>
                </a:path>
                <a:path w="185419" h="142240">
                  <a:moveTo>
                    <a:pt x="1828" y="132575"/>
                  </a:moveTo>
                  <a:lnTo>
                    <a:pt x="1625" y="132499"/>
                  </a:lnTo>
                  <a:lnTo>
                    <a:pt x="1752" y="132702"/>
                  </a:lnTo>
                  <a:lnTo>
                    <a:pt x="1828" y="132575"/>
                  </a:lnTo>
                  <a:close/>
                </a:path>
                <a:path w="185419" h="142240">
                  <a:moveTo>
                    <a:pt x="1955" y="128803"/>
                  </a:moveTo>
                  <a:lnTo>
                    <a:pt x="1549" y="129006"/>
                  </a:lnTo>
                  <a:lnTo>
                    <a:pt x="1549" y="129209"/>
                  </a:lnTo>
                  <a:lnTo>
                    <a:pt x="1879" y="129082"/>
                  </a:lnTo>
                  <a:lnTo>
                    <a:pt x="1955" y="128803"/>
                  </a:lnTo>
                  <a:close/>
                </a:path>
                <a:path w="185419" h="142240">
                  <a:moveTo>
                    <a:pt x="1993" y="133146"/>
                  </a:moveTo>
                  <a:lnTo>
                    <a:pt x="1752" y="132702"/>
                  </a:lnTo>
                  <a:lnTo>
                    <a:pt x="1625" y="132778"/>
                  </a:lnTo>
                  <a:lnTo>
                    <a:pt x="1384" y="132778"/>
                  </a:lnTo>
                  <a:lnTo>
                    <a:pt x="1625" y="132854"/>
                  </a:lnTo>
                  <a:lnTo>
                    <a:pt x="1828" y="132943"/>
                  </a:lnTo>
                  <a:lnTo>
                    <a:pt x="1993" y="133146"/>
                  </a:lnTo>
                  <a:close/>
                </a:path>
                <a:path w="185419" h="142240">
                  <a:moveTo>
                    <a:pt x="2082" y="134200"/>
                  </a:moveTo>
                  <a:lnTo>
                    <a:pt x="1917" y="133388"/>
                  </a:lnTo>
                  <a:lnTo>
                    <a:pt x="1752" y="133629"/>
                  </a:lnTo>
                  <a:lnTo>
                    <a:pt x="1714" y="133959"/>
                  </a:lnTo>
                  <a:lnTo>
                    <a:pt x="1422" y="133553"/>
                  </a:lnTo>
                  <a:lnTo>
                    <a:pt x="1549" y="134366"/>
                  </a:lnTo>
                  <a:lnTo>
                    <a:pt x="2082" y="134200"/>
                  </a:lnTo>
                  <a:close/>
                </a:path>
                <a:path w="185419" h="142240">
                  <a:moveTo>
                    <a:pt x="2438" y="133997"/>
                  </a:moveTo>
                  <a:lnTo>
                    <a:pt x="2273" y="134073"/>
                  </a:lnTo>
                  <a:lnTo>
                    <a:pt x="2362" y="134366"/>
                  </a:lnTo>
                  <a:lnTo>
                    <a:pt x="2438" y="133997"/>
                  </a:lnTo>
                  <a:close/>
                </a:path>
                <a:path w="185419" h="142240">
                  <a:moveTo>
                    <a:pt x="2641" y="134073"/>
                  </a:moveTo>
                  <a:lnTo>
                    <a:pt x="2438" y="134327"/>
                  </a:lnTo>
                  <a:lnTo>
                    <a:pt x="2489" y="134607"/>
                  </a:lnTo>
                  <a:lnTo>
                    <a:pt x="2641" y="134073"/>
                  </a:lnTo>
                  <a:close/>
                </a:path>
                <a:path w="185419" h="142240">
                  <a:moveTo>
                    <a:pt x="2768" y="132905"/>
                  </a:moveTo>
                  <a:lnTo>
                    <a:pt x="2603" y="132499"/>
                  </a:lnTo>
                  <a:lnTo>
                    <a:pt x="2438" y="132575"/>
                  </a:lnTo>
                  <a:lnTo>
                    <a:pt x="2197" y="132854"/>
                  </a:lnTo>
                  <a:lnTo>
                    <a:pt x="2489" y="133261"/>
                  </a:lnTo>
                  <a:lnTo>
                    <a:pt x="2641" y="132778"/>
                  </a:lnTo>
                  <a:lnTo>
                    <a:pt x="2768" y="132905"/>
                  </a:lnTo>
                  <a:close/>
                </a:path>
                <a:path w="185419" h="142240">
                  <a:moveTo>
                    <a:pt x="2806" y="141998"/>
                  </a:moveTo>
                  <a:lnTo>
                    <a:pt x="2692" y="141681"/>
                  </a:lnTo>
                  <a:lnTo>
                    <a:pt x="2235" y="141884"/>
                  </a:lnTo>
                  <a:lnTo>
                    <a:pt x="2324" y="142087"/>
                  </a:lnTo>
                  <a:lnTo>
                    <a:pt x="2730" y="141998"/>
                  </a:lnTo>
                  <a:close/>
                </a:path>
                <a:path w="185419" h="142240">
                  <a:moveTo>
                    <a:pt x="2844" y="127127"/>
                  </a:moveTo>
                  <a:lnTo>
                    <a:pt x="2768" y="126847"/>
                  </a:lnTo>
                  <a:lnTo>
                    <a:pt x="2489" y="126606"/>
                  </a:lnTo>
                  <a:lnTo>
                    <a:pt x="2235" y="126365"/>
                  </a:lnTo>
                  <a:lnTo>
                    <a:pt x="2400" y="126606"/>
                  </a:lnTo>
                  <a:lnTo>
                    <a:pt x="2362" y="126885"/>
                  </a:lnTo>
                  <a:lnTo>
                    <a:pt x="2159" y="127254"/>
                  </a:lnTo>
                  <a:lnTo>
                    <a:pt x="2489" y="127419"/>
                  </a:lnTo>
                  <a:lnTo>
                    <a:pt x="2641" y="126974"/>
                  </a:lnTo>
                  <a:lnTo>
                    <a:pt x="2844" y="127127"/>
                  </a:lnTo>
                  <a:close/>
                </a:path>
                <a:path w="185419" h="142240">
                  <a:moveTo>
                    <a:pt x="117716" y="57696"/>
                  </a:moveTo>
                  <a:lnTo>
                    <a:pt x="116979" y="57810"/>
                  </a:lnTo>
                  <a:lnTo>
                    <a:pt x="117005" y="57962"/>
                  </a:lnTo>
                  <a:lnTo>
                    <a:pt x="117716" y="57696"/>
                  </a:lnTo>
                  <a:close/>
                </a:path>
                <a:path w="185419" h="142240">
                  <a:moveTo>
                    <a:pt x="118237" y="67157"/>
                  </a:moveTo>
                  <a:lnTo>
                    <a:pt x="117881" y="67487"/>
                  </a:lnTo>
                  <a:lnTo>
                    <a:pt x="118033" y="67487"/>
                  </a:lnTo>
                  <a:lnTo>
                    <a:pt x="118198" y="67449"/>
                  </a:lnTo>
                  <a:lnTo>
                    <a:pt x="118237" y="67322"/>
                  </a:lnTo>
                  <a:lnTo>
                    <a:pt x="118237" y="67157"/>
                  </a:lnTo>
                  <a:close/>
                </a:path>
                <a:path w="185419" h="142240">
                  <a:moveTo>
                    <a:pt x="118605" y="62039"/>
                  </a:moveTo>
                  <a:lnTo>
                    <a:pt x="118033" y="62166"/>
                  </a:lnTo>
                  <a:lnTo>
                    <a:pt x="118605" y="62039"/>
                  </a:lnTo>
                  <a:close/>
                </a:path>
                <a:path w="185419" h="142240">
                  <a:moveTo>
                    <a:pt x="120192" y="13893"/>
                  </a:moveTo>
                  <a:lnTo>
                    <a:pt x="119583" y="13690"/>
                  </a:lnTo>
                  <a:lnTo>
                    <a:pt x="119710" y="13931"/>
                  </a:lnTo>
                  <a:lnTo>
                    <a:pt x="119545" y="14008"/>
                  </a:lnTo>
                  <a:lnTo>
                    <a:pt x="120192" y="13893"/>
                  </a:lnTo>
                  <a:close/>
                </a:path>
                <a:path w="185419" h="142240">
                  <a:moveTo>
                    <a:pt x="120561" y="14300"/>
                  </a:moveTo>
                  <a:lnTo>
                    <a:pt x="120230" y="14579"/>
                  </a:lnTo>
                  <a:lnTo>
                    <a:pt x="120357" y="14706"/>
                  </a:lnTo>
                  <a:lnTo>
                    <a:pt x="120561" y="14300"/>
                  </a:lnTo>
                  <a:close/>
                </a:path>
                <a:path w="185419" h="142240">
                  <a:moveTo>
                    <a:pt x="124294" y="97790"/>
                  </a:moveTo>
                  <a:lnTo>
                    <a:pt x="123240" y="97751"/>
                  </a:lnTo>
                  <a:lnTo>
                    <a:pt x="123240" y="97878"/>
                  </a:lnTo>
                  <a:lnTo>
                    <a:pt x="124294" y="97790"/>
                  </a:lnTo>
                  <a:close/>
                </a:path>
                <a:path w="185419" h="142240">
                  <a:moveTo>
                    <a:pt x="174993" y="27622"/>
                  </a:moveTo>
                  <a:lnTo>
                    <a:pt x="174955" y="27254"/>
                  </a:lnTo>
                  <a:lnTo>
                    <a:pt x="174726" y="27368"/>
                  </a:lnTo>
                  <a:lnTo>
                    <a:pt x="174993" y="27622"/>
                  </a:lnTo>
                  <a:close/>
                </a:path>
                <a:path w="185419" h="142240">
                  <a:moveTo>
                    <a:pt x="175145" y="27114"/>
                  </a:moveTo>
                  <a:lnTo>
                    <a:pt x="174917" y="26733"/>
                  </a:lnTo>
                  <a:lnTo>
                    <a:pt x="174942" y="27114"/>
                  </a:lnTo>
                  <a:lnTo>
                    <a:pt x="175145" y="27114"/>
                  </a:lnTo>
                  <a:close/>
                </a:path>
                <a:path w="185419" h="142240">
                  <a:moveTo>
                    <a:pt x="175450" y="37782"/>
                  </a:moveTo>
                  <a:lnTo>
                    <a:pt x="175006" y="37579"/>
                  </a:lnTo>
                  <a:lnTo>
                    <a:pt x="175044" y="37947"/>
                  </a:lnTo>
                  <a:lnTo>
                    <a:pt x="175247" y="37782"/>
                  </a:lnTo>
                  <a:lnTo>
                    <a:pt x="175450" y="37782"/>
                  </a:lnTo>
                  <a:close/>
                </a:path>
                <a:path w="185419" h="142240">
                  <a:moveTo>
                    <a:pt x="175577" y="48831"/>
                  </a:moveTo>
                  <a:lnTo>
                    <a:pt x="174726" y="49720"/>
                  </a:lnTo>
                  <a:lnTo>
                    <a:pt x="174853" y="49720"/>
                  </a:lnTo>
                  <a:lnTo>
                    <a:pt x="175577" y="48831"/>
                  </a:lnTo>
                  <a:close/>
                </a:path>
                <a:path w="185419" h="142240">
                  <a:moveTo>
                    <a:pt x="175780" y="26733"/>
                  </a:moveTo>
                  <a:lnTo>
                    <a:pt x="175133" y="26479"/>
                  </a:lnTo>
                  <a:lnTo>
                    <a:pt x="175501" y="26733"/>
                  </a:lnTo>
                  <a:lnTo>
                    <a:pt x="175780" y="26733"/>
                  </a:lnTo>
                  <a:close/>
                </a:path>
                <a:path w="185419" h="142240">
                  <a:moveTo>
                    <a:pt x="175996" y="41846"/>
                  </a:moveTo>
                  <a:lnTo>
                    <a:pt x="174904" y="41846"/>
                  </a:lnTo>
                  <a:lnTo>
                    <a:pt x="175044" y="41592"/>
                  </a:lnTo>
                  <a:lnTo>
                    <a:pt x="174777" y="41846"/>
                  </a:lnTo>
                  <a:lnTo>
                    <a:pt x="175539" y="42481"/>
                  </a:lnTo>
                  <a:lnTo>
                    <a:pt x="175996" y="41846"/>
                  </a:lnTo>
                  <a:close/>
                </a:path>
                <a:path w="185419" h="142240">
                  <a:moveTo>
                    <a:pt x="176136" y="20967"/>
                  </a:moveTo>
                  <a:lnTo>
                    <a:pt x="175945" y="20777"/>
                  </a:lnTo>
                  <a:lnTo>
                    <a:pt x="176022" y="20967"/>
                  </a:lnTo>
                  <a:close/>
                </a:path>
                <a:path w="185419" h="142240">
                  <a:moveTo>
                    <a:pt x="176225" y="44767"/>
                  </a:moveTo>
                  <a:lnTo>
                    <a:pt x="175653" y="44894"/>
                  </a:lnTo>
                  <a:lnTo>
                    <a:pt x="176225" y="44767"/>
                  </a:lnTo>
                  <a:close/>
                </a:path>
                <a:path w="185419" h="142240">
                  <a:moveTo>
                    <a:pt x="176352" y="50863"/>
                  </a:moveTo>
                  <a:lnTo>
                    <a:pt x="175615" y="50863"/>
                  </a:lnTo>
                  <a:lnTo>
                    <a:pt x="175488" y="52006"/>
                  </a:lnTo>
                  <a:lnTo>
                    <a:pt x="176352" y="50863"/>
                  </a:lnTo>
                  <a:close/>
                </a:path>
                <a:path w="185419" h="142240">
                  <a:moveTo>
                    <a:pt x="176491" y="47434"/>
                  </a:moveTo>
                  <a:lnTo>
                    <a:pt x="176174" y="47434"/>
                  </a:lnTo>
                  <a:lnTo>
                    <a:pt x="175501" y="47688"/>
                  </a:lnTo>
                  <a:lnTo>
                    <a:pt x="176466" y="47688"/>
                  </a:lnTo>
                  <a:lnTo>
                    <a:pt x="176491" y="47434"/>
                  </a:lnTo>
                  <a:close/>
                </a:path>
                <a:path w="185419" h="142240">
                  <a:moveTo>
                    <a:pt x="176593" y="21145"/>
                  </a:moveTo>
                  <a:lnTo>
                    <a:pt x="176022" y="20967"/>
                  </a:lnTo>
                  <a:lnTo>
                    <a:pt x="176085" y="21145"/>
                  </a:lnTo>
                  <a:lnTo>
                    <a:pt x="176149" y="21336"/>
                  </a:lnTo>
                  <a:lnTo>
                    <a:pt x="176593" y="21145"/>
                  </a:lnTo>
                  <a:close/>
                </a:path>
                <a:path w="185419" h="142240">
                  <a:moveTo>
                    <a:pt x="177609" y="62420"/>
                  </a:moveTo>
                  <a:lnTo>
                    <a:pt x="177165" y="62801"/>
                  </a:lnTo>
                  <a:lnTo>
                    <a:pt x="177571" y="62801"/>
                  </a:lnTo>
                  <a:lnTo>
                    <a:pt x="177609" y="62420"/>
                  </a:lnTo>
                  <a:close/>
                </a:path>
                <a:path w="185419" h="142240">
                  <a:moveTo>
                    <a:pt x="177673" y="74231"/>
                  </a:moveTo>
                  <a:lnTo>
                    <a:pt x="177419" y="73977"/>
                  </a:lnTo>
                  <a:lnTo>
                    <a:pt x="177190" y="73482"/>
                  </a:lnTo>
                  <a:lnTo>
                    <a:pt x="177050" y="74231"/>
                  </a:lnTo>
                  <a:lnTo>
                    <a:pt x="177673" y="74231"/>
                  </a:lnTo>
                  <a:close/>
                </a:path>
                <a:path w="185419" h="142240">
                  <a:moveTo>
                    <a:pt x="178295" y="75247"/>
                  </a:moveTo>
                  <a:lnTo>
                    <a:pt x="177685" y="74231"/>
                  </a:lnTo>
                  <a:lnTo>
                    <a:pt x="177723" y="75247"/>
                  </a:lnTo>
                  <a:lnTo>
                    <a:pt x="178295" y="75247"/>
                  </a:lnTo>
                  <a:close/>
                </a:path>
                <a:path w="185419" h="142240">
                  <a:moveTo>
                    <a:pt x="178422" y="61277"/>
                  </a:moveTo>
                  <a:lnTo>
                    <a:pt x="177317" y="60706"/>
                  </a:lnTo>
                  <a:lnTo>
                    <a:pt x="177685" y="61277"/>
                  </a:lnTo>
                  <a:lnTo>
                    <a:pt x="177165" y="61277"/>
                  </a:lnTo>
                  <a:lnTo>
                    <a:pt x="177406" y="61658"/>
                  </a:lnTo>
                  <a:lnTo>
                    <a:pt x="177203" y="61912"/>
                  </a:lnTo>
                  <a:lnTo>
                    <a:pt x="178219" y="61658"/>
                  </a:lnTo>
                  <a:lnTo>
                    <a:pt x="177774" y="61658"/>
                  </a:lnTo>
                  <a:lnTo>
                    <a:pt x="178422" y="61277"/>
                  </a:lnTo>
                  <a:close/>
                </a:path>
                <a:path w="185419" h="142240">
                  <a:moveTo>
                    <a:pt x="178866" y="152"/>
                  </a:moveTo>
                  <a:lnTo>
                    <a:pt x="178257" y="0"/>
                  </a:lnTo>
                  <a:lnTo>
                    <a:pt x="178333" y="241"/>
                  </a:lnTo>
                  <a:lnTo>
                    <a:pt x="178866" y="152"/>
                  </a:lnTo>
                  <a:close/>
                </a:path>
                <a:path w="185419" h="142240">
                  <a:moveTo>
                    <a:pt x="179057" y="2476"/>
                  </a:moveTo>
                  <a:lnTo>
                    <a:pt x="178574" y="2476"/>
                  </a:lnTo>
                  <a:lnTo>
                    <a:pt x="178765" y="2984"/>
                  </a:lnTo>
                  <a:lnTo>
                    <a:pt x="179057" y="2476"/>
                  </a:lnTo>
                  <a:close/>
                </a:path>
                <a:path w="185419" h="142240">
                  <a:moveTo>
                    <a:pt x="179070" y="67157"/>
                  </a:moveTo>
                  <a:lnTo>
                    <a:pt x="177406" y="66840"/>
                  </a:lnTo>
                  <a:lnTo>
                    <a:pt x="177977" y="67081"/>
                  </a:lnTo>
                  <a:lnTo>
                    <a:pt x="177888" y="67246"/>
                  </a:lnTo>
                  <a:lnTo>
                    <a:pt x="177812" y="67449"/>
                  </a:lnTo>
                  <a:lnTo>
                    <a:pt x="179070" y="67157"/>
                  </a:lnTo>
                  <a:close/>
                </a:path>
                <a:path w="185419" h="142240">
                  <a:moveTo>
                    <a:pt x="179235" y="558"/>
                  </a:moveTo>
                  <a:lnTo>
                    <a:pt x="178866" y="812"/>
                  </a:lnTo>
                  <a:lnTo>
                    <a:pt x="179031" y="927"/>
                  </a:lnTo>
                  <a:lnTo>
                    <a:pt x="179235" y="558"/>
                  </a:lnTo>
                  <a:close/>
                </a:path>
                <a:path w="185419" h="142240">
                  <a:moveTo>
                    <a:pt x="179273" y="14414"/>
                  </a:moveTo>
                  <a:lnTo>
                    <a:pt x="179031" y="14414"/>
                  </a:lnTo>
                  <a:lnTo>
                    <a:pt x="179108" y="14541"/>
                  </a:lnTo>
                  <a:lnTo>
                    <a:pt x="179209" y="14668"/>
                  </a:lnTo>
                  <a:lnTo>
                    <a:pt x="179273" y="14414"/>
                  </a:lnTo>
                  <a:close/>
                </a:path>
                <a:path w="185419" h="142240">
                  <a:moveTo>
                    <a:pt x="179489" y="19113"/>
                  </a:moveTo>
                  <a:lnTo>
                    <a:pt x="178739" y="18478"/>
                  </a:lnTo>
                  <a:lnTo>
                    <a:pt x="178676" y="17970"/>
                  </a:lnTo>
                  <a:lnTo>
                    <a:pt x="177952" y="17970"/>
                  </a:lnTo>
                  <a:lnTo>
                    <a:pt x="178015" y="17208"/>
                  </a:lnTo>
                  <a:lnTo>
                    <a:pt x="179285" y="17208"/>
                  </a:lnTo>
                  <a:lnTo>
                    <a:pt x="178435" y="16192"/>
                  </a:lnTo>
                  <a:lnTo>
                    <a:pt x="178866" y="16192"/>
                  </a:lnTo>
                  <a:lnTo>
                    <a:pt x="178917" y="15938"/>
                  </a:lnTo>
                  <a:lnTo>
                    <a:pt x="178955" y="15811"/>
                  </a:lnTo>
                  <a:lnTo>
                    <a:pt x="179120" y="15049"/>
                  </a:lnTo>
                  <a:lnTo>
                    <a:pt x="179184" y="14668"/>
                  </a:lnTo>
                  <a:lnTo>
                    <a:pt x="179108" y="14541"/>
                  </a:lnTo>
                  <a:lnTo>
                    <a:pt x="179031" y="14414"/>
                  </a:lnTo>
                  <a:lnTo>
                    <a:pt x="178904" y="14224"/>
                  </a:lnTo>
                  <a:lnTo>
                    <a:pt x="178904" y="14668"/>
                  </a:lnTo>
                  <a:lnTo>
                    <a:pt x="178650" y="14859"/>
                  </a:lnTo>
                  <a:lnTo>
                    <a:pt x="178371" y="15049"/>
                  </a:lnTo>
                  <a:lnTo>
                    <a:pt x="178460" y="14668"/>
                  </a:lnTo>
                  <a:lnTo>
                    <a:pt x="178904" y="14668"/>
                  </a:lnTo>
                  <a:lnTo>
                    <a:pt x="178904" y="14224"/>
                  </a:lnTo>
                  <a:lnTo>
                    <a:pt x="178625" y="13779"/>
                  </a:lnTo>
                  <a:lnTo>
                    <a:pt x="179438" y="12509"/>
                  </a:lnTo>
                  <a:lnTo>
                    <a:pt x="179184" y="11366"/>
                  </a:lnTo>
                  <a:lnTo>
                    <a:pt x="178600" y="11366"/>
                  </a:lnTo>
                  <a:lnTo>
                    <a:pt x="178460" y="11239"/>
                  </a:lnTo>
                  <a:lnTo>
                    <a:pt x="179476" y="10477"/>
                  </a:lnTo>
                  <a:lnTo>
                    <a:pt x="178257" y="10477"/>
                  </a:lnTo>
                  <a:lnTo>
                    <a:pt x="178866" y="9969"/>
                  </a:lnTo>
                  <a:lnTo>
                    <a:pt x="178422" y="9969"/>
                  </a:lnTo>
                  <a:lnTo>
                    <a:pt x="179031" y="8064"/>
                  </a:lnTo>
                  <a:lnTo>
                    <a:pt x="179184" y="7556"/>
                  </a:lnTo>
                  <a:lnTo>
                    <a:pt x="177482" y="5143"/>
                  </a:lnTo>
                  <a:lnTo>
                    <a:pt x="178574" y="3302"/>
                  </a:lnTo>
                  <a:lnTo>
                    <a:pt x="178574" y="2476"/>
                  </a:lnTo>
                  <a:lnTo>
                    <a:pt x="177965" y="2476"/>
                  </a:lnTo>
                  <a:lnTo>
                    <a:pt x="178650" y="1333"/>
                  </a:lnTo>
                  <a:lnTo>
                    <a:pt x="177812" y="1333"/>
                  </a:lnTo>
                  <a:lnTo>
                    <a:pt x="178244" y="698"/>
                  </a:lnTo>
                  <a:lnTo>
                    <a:pt x="178422" y="444"/>
                  </a:lnTo>
                  <a:lnTo>
                    <a:pt x="177761" y="444"/>
                  </a:lnTo>
                  <a:lnTo>
                    <a:pt x="177888" y="698"/>
                  </a:lnTo>
                  <a:lnTo>
                    <a:pt x="177114" y="444"/>
                  </a:lnTo>
                  <a:lnTo>
                    <a:pt x="176339" y="1333"/>
                  </a:lnTo>
                  <a:lnTo>
                    <a:pt x="175247" y="1333"/>
                  </a:lnTo>
                  <a:lnTo>
                    <a:pt x="176149" y="1841"/>
                  </a:lnTo>
                  <a:lnTo>
                    <a:pt x="174637" y="2476"/>
                  </a:lnTo>
                  <a:lnTo>
                    <a:pt x="174028" y="2743"/>
                  </a:lnTo>
                  <a:lnTo>
                    <a:pt x="173431" y="2984"/>
                  </a:lnTo>
                  <a:lnTo>
                    <a:pt x="174472" y="2984"/>
                  </a:lnTo>
                  <a:lnTo>
                    <a:pt x="175044" y="3302"/>
                  </a:lnTo>
                  <a:lnTo>
                    <a:pt x="175209" y="5143"/>
                  </a:lnTo>
                  <a:lnTo>
                    <a:pt x="175209" y="5397"/>
                  </a:lnTo>
                  <a:lnTo>
                    <a:pt x="174840" y="6032"/>
                  </a:lnTo>
                  <a:lnTo>
                    <a:pt x="174713" y="6921"/>
                  </a:lnTo>
                  <a:lnTo>
                    <a:pt x="175615" y="7175"/>
                  </a:lnTo>
                  <a:lnTo>
                    <a:pt x="175145" y="7175"/>
                  </a:lnTo>
                  <a:lnTo>
                    <a:pt x="174967" y="7175"/>
                  </a:lnTo>
                  <a:lnTo>
                    <a:pt x="175107" y="7404"/>
                  </a:lnTo>
                  <a:lnTo>
                    <a:pt x="175209" y="7556"/>
                  </a:lnTo>
                  <a:lnTo>
                    <a:pt x="175082" y="7556"/>
                  </a:lnTo>
                  <a:lnTo>
                    <a:pt x="174879" y="7556"/>
                  </a:lnTo>
                  <a:lnTo>
                    <a:pt x="174561" y="7556"/>
                  </a:lnTo>
                  <a:lnTo>
                    <a:pt x="174688" y="7785"/>
                  </a:lnTo>
                  <a:lnTo>
                    <a:pt x="174879" y="8064"/>
                  </a:lnTo>
                  <a:lnTo>
                    <a:pt x="175691" y="9334"/>
                  </a:lnTo>
                  <a:lnTo>
                    <a:pt x="175285" y="9334"/>
                  </a:lnTo>
                  <a:lnTo>
                    <a:pt x="174599" y="9334"/>
                  </a:lnTo>
                  <a:lnTo>
                    <a:pt x="174713" y="9969"/>
                  </a:lnTo>
                  <a:lnTo>
                    <a:pt x="175171" y="9461"/>
                  </a:lnTo>
                  <a:lnTo>
                    <a:pt x="175171" y="9969"/>
                  </a:lnTo>
                  <a:lnTo>
                    <a:pt x="175298" y="9969"/>
                  </a:lnTo>
                  <a:lnTo>
                    <a:pt x="175247" y="10477"/>
                  </a:lnTo>
                  <a:lnTo>
                    <a:pt x="174523" y="10477"/>
                  </a:lnTo>
                  <a:lnTo>
                    <a:pt x="174155" y="10731"/>
                  </a:lnTo>
                  <a:lnTo>
                    <a:pt x="174561" y="11366"/>
                  </a:lnTo>
                  <a:lnTo>
                    <a:pt x="175044" y="12509"/>
                  </a:lnTo>
                  <a:lnTo>
                    <a:pt x="174764" y="14033"/>
                  </a:lnTo>
                  <a:lnTo>
                    <a:pt x="175336" y="15049"/>
                  </a:lnTo>
                  <a:lnTo>
                    <a:pt x="175615" y="15049"/>
                  </a:lnTo>
                  <a:lnTo>
                    <a:pt x="175996" y="15811"/>
                  </a:lnTo>
                  <a:lnTo>
                    <a:pt x="175412" y="15811"/>
                  </a:lnTo>
                  <a:lnTo>
                    <a:pt x="175501" y="16192"/>
                  </a:lnTo>
                  <a:lnTo>
                    <a:pt x="175653" y="16827"/>
                  </a:lnTo>
                  <a:lnTo>
                    <a:pt x="175831" y="16827"/>
                  </a:lnTo>
                  <a:lnTo>
                    <a:pt x="175920" y="17208"/>
                  </a:lnTo>
                  <a:lnTo>
                    <a:pt x="175691" y="17208"/>
                  </a:lnTo>
                  <a:lnTo>
                    <a:pt x="175488" y="17970"/>
                  </a:lnTo>
                  <a:lnTo>
                    <a:pt x="175310" y="17970"/>
                  </a:lnTo>
                  <a:lnTo>
                    <a:pt x="175450" y="18224"/>
                  </a:lnTo>
                  <a:lnTo>
                    <a:pt x="175983" y="18478"/>
                  </a:lnTo>
                  <a:lnTo>
                    <a:pt x="176796" y="18478"/>
                  </a:lnTo>
                  <a:lnTo>
                    <a:pt x="175882" y="19113"/>
                  </a:lnTo>
                  <a:lnTo>
                    <a:pt x="176276" y="19113"/>
                  </a:lnTo>
                  <a:lnTo>
                    <a:pt x="176428" y="19113"/>
                  </a:lnTo>
                  <a:lnTo>
                    <a:pt x="176593" y="19113"/>
                  </a:lnTo>
                  <a:lnTo>
                    <a:pt x="176707" y="19621"/>
                  </a:lnTo>
                  <a:lnTo>
                    <a:pt x="176377" y="19253"/>
                  </a:lnTo>
                  <a:lnTo>
                    <a:pt x="176149" y="20002"/>
                  </a:lnTo>
                  <a:lnTo>
                    <a:pt x="175691" y="19621"/>
                  </a:lnTo>
                  <a:lnTo>
                    <a:pt x="174929" y="20637"/>
                  </a:lnTo>
                  <a:lnTo>
                    <a:pt x="175818" y="20637"/>
                  </a:lnTo>
                  <a:lnTo>
                    <a:pt x="176415" y="20637"/>
                  </a:lnTo>
                  <a:lnTo>
                    <a:pt x="176504" y="20764"/>
                  </a:lnTo>
                  <a:lnTo>
                    <a:pt x="176669" y="20637"/>
                  </a:lnTo>
                  <a:lnTo>
                    <a:pt x="179374" y="20637"/>
                  </a:lnTo>
                  <a:lnTo>
                    <a:pt x="179158" y="20002"/>
                  </a:lnTo>
                  <a:lnTo>
                    <a:pt x="179031" y="19621"/>
                  </a:lnTo>
                  <a:lnTo>
                    <a:pt x="178866" y="19113"/>
                  </a:lnTo>
                  <a:lnTo>
                    <a:pt x="179489" y="19113"/>
                  </a:lnTo>
                  <a:close/>
                </a:path>
                <a:path w="185419" h="142240">
                  <a:moveTo>
                    <a:pt x="179514" y="83756"/>
                  </a:moveTo>
                  <a:lnTo>
                    <a:pt x="179451" y="83502"/>
                  </a:lnTo>
                  <a:lnTo>
                    <a:pt x="178981" y="83756"/>
                  </a:lnTo>
                  <a:lnTo>
                    <a:pt x="179514" y="83756"/>
                  </a:lnTo>
                  <a:close/>
                </a:path>
                <a:path w="185419" h="142240">
                  <a:moveTo>
                    <a:pt x="179514" y="83756"/>
                  </a:moveTo>
                  <a:lnTo>
                    <a:pt x="179235" y="84391"/>
                  </a:lnTo>
                  <a:lnTo>
                    <a:pt x="179489" y="84137"/>
                  </a:lnTo>
                  <a:lnTo>
                    <a:pt x="179514" y="83756"/>
                  </a:lnTo>
                  <a:close/>
                </a:path>
                <a:path w="185419" h="142240">
                  <a:moveTo>
                    <a:pt x="179616" y="23685"/>
                  </a:moveTo>
                  <a:lnTo>
                    <a:pt x="179463" y="23431"/>
                  </a:lnTo>
                  <a:lnTo>
                    <a:pt x="179400" y="23685"/>
                  </a:lnTo>
                  <a:lnTo>
                    <a:pt x="179616" y="23685"/>
                  </a:lnTo>
                  <a:close/>
                </a:path>
                <a:path w="185419" h="142240">
                  <a:moveTo>
                    <a:pt x="179641" y="85039"/>
                  </a:moveTo>
                  <a:lnTo>
                    <a:pt x="179476" y="85001"/>
                  </a:lnTo>
                  <a:lnTo>
                    <a:pt x="179108" y="84391"/>
                  </a:lnTo>
                  <a:lnTo>
                    <a:pt x="179184" y="84950"/>
                  </a:lnTo>
                  <a:lnTo>
                    <a:pt x="179349" y="85039"/>
                  </a:lnTo>
                  <a:lnTo>
                    <a:pt x="179514" y="85483"/>
                  </a:lnTo>
                  <a:lnTo>
                    <a:pt x="179641" y="85039"/>
                  </a:lnTo>
                  <a:close/>
                </a:path>
                <a:path w="185419" h="142240">
                  <a:moveTo>
                    <a:pt x="180187" y="50609"/>
                  </a:moveTo>
                  <a:lnTo>
                    <a:pt x="180136" y="50482"/>
                  </a:lnTo>
                  <a:lnTo>
                    <a:pt x="179844" y="50609"/>
                  </a:lnTo>
                  <a:lnTo>
                    <a:pt x="180187" y="50609"/>
                  </a:lnTo>
                  <a:close/>
                </a:path>
                <a:path w="185419" h="142240">
                  <a:moveTo>
                    <a:pt x="180200" y="86220"/>
                  </a:moveTo>
                  <a:lnTo>
                    <a:pt x="179552" y="86220"/>
                  </a:lnTo>
                  <a:lnTo>
                    <a:pt x="179793" y="86423"/>
                  </a:lnTo>
                  <a:lnTo>
                    <a:pt x="179920" y="86296"/>
                  </a:lnTo>
                  <a:lnTo>
                    <a:pt x="180047" y="86296"/>
                  </a:lnTo>
                  <a:lnTo>
                    <a:pt x="180200" y="86220"/>
                  </a:lnTo>
                  <a:close/>
                </a:path>
                <a:path w="185419" h="142240">
                  <a:moveTo>
                    <a:pt x="180340" y="84391"/>
                  </a:moveTo>
                  <a:lnTo>
                    <a:pt x="180136" y="84137"/>
                  </a:lnTo>
                  <a:lnTo>
                    <a:pt x="179946" y="83756"/>
                  </a:lnTo>
                  <a:lnTo>
                    <a:pt x="179514" y="84137"/>
                  </a:lnTo>
                  <a:lnTo>
                    <a:pt x="179552" y="84391"/>
                  </a:lnTo>
                  <a:lnTo>
                    <a:pt x="180340" y="84391"/>
                  </a:lnTo>
                  <a:close/>
                </a:path>
                <a:path w="185419" h="142240">
                  <a:moveTo>
                    <a:pt x="180771" y="51625"/>
                  </a:moveTo>
                  <a:lnTo>
                    <a:pt x="180289" y="50863"/>
                  </a:lnTo>
                  <a:lnTo>
                    <a:pt x="180225" y="50723"/>
                  </a:lnTo>
                  <a:lnTo>
                    <a:pt x="180060" y="50863"/>
                  </a:lnTo>
                  <a:lnTo>
                    <a:pt x="179374" y="50609"/>
                  </a:lnTo>
                  <a:lnTo>
                    <a:pt x="176555" y="50609"/>
                  </a:lnTo>
                  <a:lnTo>
                    <a:pt x="176517" y="50850"/>
                  </a:lnTo>
                  <a:lnTo>
                    <a:pt x="176352" y="50863"/>
                  </a:lnTo>
                  <a:lnTo>
                    <a:pt x="176504" y="51625"/>
                  </a:lnTo>
                  <a:lnTo>
                    <a:pt x="176352" y="52006"/>
                  </a:lnTo>
                  <a:lnTo>
                    <a:pt x="176212" y="52006"/>
                  </a:lnTo>
                  <a:lnTo>
                    <a:pt x="176669" y="52641"/>
                  </a:lnTo>
                  <a:lnTo>
                    <a:pt x="176999" y="53149"/>
                  </a:lnTo>
                  <a:lnTo>
                    <a:pt x="176593" y="53149"/>
                  </a:lnTo>
                  <a:lnTo>
                    <a:pt x="176161" y="53149"/>
                  </a:lnTo>
                  <a:lnTo>
                    <a:pt x="176733" y="53428"/>
                  </a:lnTo>
                  <a:lnTo>
                    <a:pt x="176961" y="53530"/>
                  </a:lnTo>
                  <a:lnTo>
                    <a:pt x="177292" y="53530"/>
                  </a:lnTo>
                  <a:lnTo>
                    <a:pt x="177355" y="53657"/>
                  </a:lnTo>
                  <a:lnTo>
                    <a:pt x="177584" y="53530"/>
                  </a:lnTo>
                  <a:lnTo>
                    <a:pt x="180238" y="53530"/>
                  </a:lnTo>
                  <a:lnTo>
                    <a:pt x="180771" y="52641"/>
                  </a:lnTo>
                  <a:lnTo>
                    <a:pt x="179959" y="53149"/>
                  </a:lnTo>
                  <a:lnTo>
                    <a:pt x="180314" y="52514"/>
                  </a:lnTo>
                  <a:lnTo>
                    <a:pt x="178523" y="52514"/>
                  </a:lnTo>
                  <a:lnTo>
                    <a:pt x="180149" y="51625"/>
                  </a:lnTo>
                  <a:lnTo>
                    <a:pt x="179743" y="50888"/>
                  </a:lnTo>
                  <a:lnTo>
                    <a:pt x="180771" y="51625"/>
                  </a:lnTo>
                  <a:close/>
                </a:path>
                <a:path w="185419" h="142240">
                  <a:moveTo>
                    <a:pt x="180809" y="36385"/>
                  </a:moveTo>
                  <a:lnTo>
                    <a:pt x="180657" y="36131"/>
                  </a:lnTo>
                  <a:lnTo>
                    <a:pt x="180568" y="36004"/>
                  </a:lnTo>
                  <a:lnTo>
                    <a:pt x="180403" y="35750"/>
                  </a:lnTo>
                  <a:lnTo>
                    <a:pt x="180187" y="35242"/>
                  </a:lnTo>
                  <a:lnTo>
                    <a:pt x="179895" y="34734"/>
                  </a:lnTo>
                  <a:lnTo>
                    <a:pt x="175983" y="34988"/>
                  </a:lnTo>
                  <a:lnTo>
                    <a:pt x="176060" y="35242"/>
                  </a:lnTo>
                  <a:lnTo>
                    <a:pt x="175260" y="35242"/>
                  </a:lnTo>
                  <a:lnTo>
                    <a:pt x="175539" y="35750"/>
                  </a:lnTo>
                  <a:lnTo>
                    <a:pt x="175374" y="35750"/>
                  </a:lnTo>
                  <a:lnTo>
                    <a:pt x="175183" y="36004"/>
                  </a:lnTo>
                  <a:lnTo>
                    <a:pt x="174929" y="36004"/>
                  </a:lnTo>
                  <a:lnTo>
                    <a:pt x="174879" y="36131"/>
                  </a:lnTo>
                  <a:lnTo>
                    <a:pt x="174777" y="36385"/>
                  </a:lnTo>
                  <a:lnTo>
                    <a:pt x="174523" y="36385"/>
                  </a:lnTo>
                  <a:lnTo>
                    <a:pt x="175742" y="37147"/>
                  </a:lnTo>
                  <a:lnTo>
                    <a:pt x="175539" y="37655"/>
                  </a:lnTo>
                  <a:lnTo>
                    <a:pt x="179793" y="37655"/>
                  </a:lnTo>
                  <a:lnTo>
                    <a:pt x="180809" y="36385"/>
                  </a:lnTo>
                  <a:close/>
                </a:path>
                <a:path w="185419" h="142240">
                  <a:moveTo>
                    <a:pt x="180809" y="24320"/>
                  </a:moveTo>
                  <a:lnTo>
                    <a:pt x="180086" y="24320"/>
                  </a:lnTo>
                  <a:lnTo>
                    <a:pt x="179793" y="24320"/>
                  </a:lnTo>
                  <a:lnTo>
                    <a:pt x="179984" y="24320"/>
                  </a:lnTo>
                  <a:lnTo>
                    <a:pt x="180047" y="24066"/>
                  </a:lnTo>
                  <a:lnTo>
                    <a:pt x="179705" y="23863"/>
                  </a:lnTo>
                  <a:lnTo>
                    <a:pt x="179438" y="23685"/>
                  </a:lnTo>
                  <a:lnTo>
                    <a:pt x="179298" y="24066"/>
                  </a:lnTo>
                  <a:lnTo>
                    <a:pt x="179285" y="24320"/>
                  </a:lnTo>
                  <a:lnTo>
                    <a:pt x="179235" y="25311"/>
                  </a:lnTo>
                  <a:lnTo>
                    <a:pt x="179235" y="25463"/>
                  </a:lnTo>
                  <a:lnTo>
                    <a:pt x="178981" y="25463"/>
                  </a:lnTo>
                  <a:lnTo>
                    <a:pt x="179235" y="25311"/>
                  </a:lnTo>
                  <a:lnTo>
                    <a:pt x="179235" y="24320"/>
                  </a:lnTo>
                  <a:lnTo>
                    <a:pt x="179298" y="24066"/>
                  </a:lnTo>
                  <a:lnTo>
                    <a:pt x="179349" y="23241"/>
                  </a:lnTo>
                  <a:lnTo>
                    <a:pt x="179539" y="23177"/>
                  </a:lnTo>
                  <a:lnTo>
                    <a:pt x="179793" y="23177"/>
                  </a:lnTo>
                  <a:lnTo>
                    <a:pt x="179857" y="22288"/>
                  </a:lnTo>
                  <a:lnTo>
                    <a:pt x="179882" y="22034"/>
                  </a:lnTo>
                  <a:lnTo>
                    <a:pt x="179501" y="22288"/>
                  </a:lnTo>
                  <a:lnTo>
                    <a:pt x="179209" y="22288"/>
                  </a:lnTo>
                  <a:lnTo>
                    <a:pt x="178981" y="22034"/>
                  </a:lnTo>
                  <a:lnTo>
                    <a:pt x="178663" y="22034"/>
                  </a:lnTo>
                  <a:lnTo>
                    <a:pt x="179222" y="21755"/>
                  </a:lnTo>
                  <a:lnTo>
                    <a:pt x="180060" y="21336"/>
                  </a:lnTo>
                  <a:lnTo>
                    <a:pt x="179857" y="21336"/>
                  </a:lnTo>
                  <a:lnTo>
                    <a:pt x="179616" y="21336"/>
                  </a:lnTo>
                  <a:lnTo>
                    <a:pt x="179489" y="20967"/>
                  </a:lnTo>
                  <a:lnTo>
                    <a:pt x="177063" y="20967"/>
                  </a:lnTo>
                  <a:lnTo>
                    <a:pt x="177063" y="25463"/>
                  </a:lnTo>
                  <a:lnTo>
                    <a:pt x="176771" y="25463"/>
                  </a:lnTo>
                  <a:lnTo>
                    <a:pt x="176580" y="25463"/>
                  </a:lnTo>
                  <a:lnTo>
                    <a:pt x="176110" y="25158"/>
                  </a:lnTo>
                  <a:lnTo>
                    <a:pt x="176809" y="25387"/>
                  </a:lnTo>
                  <a:lnTo>
                    <a:pt x="177063" y="25463"/>
                  </a:lnTo>
                  <a:lnTo>
                    <a:pt x="177063" y="20967"/>
                  </a:lnTo>
                  <a:lnTo>
                    <a:pt x="176657" y="20967"/>
                  </a:lnTo>
                  <a:lnTo>
                    <a:pt x="176949" y="21336"/>
                  </a:lnTo>
                  <a:lnTo>
                    <a:pt x="176872" y="22034"/>
                  </a:lnTo>
                  <a:lnTo>
                    <a:pt x="176733" y="22072"/>
                  </a:lnTo>
                  <a:lnTo>
                    <a:pt x="176733" y="22288"/>
                  </a:lnTo>
                  <a:lnTo>
                    <a:pt x="176517" y="22288"/>
                  </a:lnTo>
                  <a:lnTo>
                    <a:pt x="176466" y="22161"/>
                  </a:lnTo>
                  <a:lnTo>
                    <a:pt x="176733" y="22288"/>
                  </a:lnTo>
                  <a:lnTo>
                    <a:pt x="176733" y="22072"/>
                  </a:lnTo>
                  <a:lnTo>
                    <a:pt x="176441" y="22123"/>
                  </a:lnTo>
                  <a:lnTo>
                    <a:pt x="176149" y="21336"/>
                  </a:lnTo>
                  <a:lnTo>
                    <a:pt x="174739" y="21336"/>
                  </a:lnTo>
                  <a:lnTo>
                    <a:pt x="176199" y="22034"/>
                  </a:lnTo>
                  <a:lnTo>
                    <a:pt x="176390" y="22136"/>
                  </a:lnTo>
                  <a:lnTo>
                    <a:pt x="175577" y="22288"/>
                  </a:lnTo>
                  <a:lnTo>
                    <a:pt x="175615" y="23177"/>
                  </a:lnTo>
                  <a:lnTo>
                    <a:pt x="175069" y="23177"/>
                  </a:lnTo>
                  <a:lnTo>
                    <a:pt x="175945" y="23685"/>
                  </a:lnTo>
                  <a:lnTo>
                    <a:pt x="175488" y="24066"/>
                  </a:lnTo>
                  <a:lnTo>
                    <a:pt x="175996" y="24066"/>
                  </a:lnTo>
                  <a:lnTo>
                    <a:pt x="176149" y="24066"/>
                  </a:lnTo>
                  <a:lnTo>
                    <a:pt x="176364" y="24066"/>
                  </a:lnTo>
                  <a:lnTo>
                    <a:pt x="176212" y="24155"/>
                  </a:lnTo>
                  <a:lnTo>
                    <a:pt x="176390" y="24320"/>
                  </a:lnTo>
                  <a:lnTo>
                    <a:pt x="176225" y="24320"/>
                  </a:lnTo>
                  <a:lnTo>
                    <a:pt x="176174" y="24180"/>
                  </a:lnTo>
                  <a:lnTo>
                    <a:pt x="175920" y="24320"/>
                  </a:lnTo>
                  <a:lnTo>
                    <a:pt x="175577" y="24320"/>
                  </a:lnTo>
                  <a:lnTo>
                    <a:pt x="175374" y="24180"/>
                  </a:lnTo>
                  <a:lnTo>
                    <a:pt x="175247" y="24320"/>
                  </a:lnTo>
                  <a:lnTo>
                    <a:pt x="174904" y="24320"/>
                  </a:lnTo>
                  <a:lnTo>
                    <a:pt x="173647" y="24320"/>
                  </a:lnTo>
                  <a:lnTo>
                    <a:pt x="175145" y="24828"/>
                  </a:lnTo>
                  <a:lnTo>
                    <a:pt x="175831" y="25057"/>
                  </a:lnTo>
                  <a:lnTo>
                    <a:pt x="175539" y="25463"/>
                  </a:lnTo>
                  <a:lnTo>
                    <a:pt x="174663" y="25463"/>
                  </a:lnTo>
                  <a:lnTo>
                    <a:pt x="175945" y="26225"/>
                  </a:lnTo>
                  <a:lnTo>
                    <a:pt x="175450" y="26225"/>
                  </a:lnTo>
                  <a:lnTo>
                    <a:pt x="175780" y="26733"/>
                  </a:lnTo>
                  <a:lnTo>
                    <a:pt x="175945" y="26733"/>
                  </a:lnTo>
                  <a:lnTo>
                    <a:pt x="175209" y="27114"/>
                  </a:lnTo>
                  <a:lnTo>
                    <a:pt x="175577" y="27622"/>
                  </a:lnTo>
                  <a:lnTo>
                    <a:pt x="175895" y="27114"/>
                  </a:lnTo>
                  <a:lnTo>
                    <a:pt x="176593" y="28257"/>
                  </a:lnTo>
                  <a:lnTo>
                    <a:pt x="174675" y="27889"/>
                  </a:lnTo>
                  <a:lnTo>
                    <a:pt x="174752" y="28257"/>
                  </a:lnTo>
                  <a:lnTo>
                    <a:pt x="174815" y="28638"/>
                  </a:lnTo>
                  <a:lnTo>
                    <a:pt x="174879" y="29019"/>
                  </a:lnTo>
                  <a:lnTo>
                    <a:pt x="175209" y="28511"/>
                  </a:lnTo>
                  <a:lnTo>
                    <a:pt x="175336" y="28638"/>
                  </a:lnTo>
                  <a:lnTo>
                    <a:pt x="175488" y="28638"/>
                  </a:lnTo>
                  <a:lnTo>
                    <a:pt x="175374" y="29019"/>
                  </a:lnTo>
                  <a:lnTo>
                    <a:pt x="175209" y="29400"/>
                  </a:lnTo>
                  <a:lnTo>
                    <a:pt x="179641" y="29400"/>
                  </a:lnTo>
                  <a:lnTo>
                    <a:pt x="179628" y="28511"/>
                  </a:lnTo>
                  <a:lnTo>
                    <a:pt x="179679" y="28257"/>
                  </a:lnTo>
                  <a:lnTo>
                    <a:pt x="179946" y="27114"/>
                  </a:lnTo>
                  <a:lnTo>
                    <a:pt x="179971" y="25463"/>
                  </a:lnTo>
                  <a:lnTo>
                    <a:pt x="179793" y="25463"/>
                  </a:lnTo>
                  <a:lnTo>
                    <a:pt x="179793" y="24955"/>
                  </a:lnTo>
                  <a:lnTo>
                    <a:pt x="180809" y="24320"/>
                  </a:lnTo>
                  <a:close/>
                </a:path>
                <a:path w="185419" h="142240">
                  <a:moveTo>
                    <a:pt x="180975" y="90728"/>
                  </a:moveTo>
                  <a:lnTo>
                    <a:pt x="180860" y="91173"/>
                  </a:lnTo>
                  <a:lnTo>
                    <a:pt x="180936" y="91008"/>
                  </a:lnTo>
                  <a:lnTo>
                    <a:pt x="180975" y="90728"/>
                  </a:lnTo>
                  <a:close/>
                </a:path>
                <a:path w="185419" h="142240">
                  <a:moveTo>
                    <a:pt x="181102" y="77927"/>
                  </a:moveTo>
                  <a:lnTo>
                    <a:pt x="180086" y="77889"/>
                  </a:lnTo>
                  <a:lnTo>
                    <a:pt x="181102" y="77927"/>
                  </a:lnTo>
                  <a:close/>
                </a:path>
                <a:path w="185419" h="142240">
                  <a:moveTo>
                    <a:pt x="181140" y="84950"/>
                  </a:moveTo>
                  <a:lnTo>
                    <a:pt x="180975" y="84467"/>
                  </a:lnTo>
                  <a:lnTo>
                    <a:pt x="180809" y="84429"/>
                  </a:lnTo>
                  <a:lnTo>
                    <a:pt x="180771" y="84747"/>
                  </a:lnTo>
                  <a:lnTo>
                    <a:pt x="180898" y="84874"/>
                  </a:lnTo>
                  <a:lnTo>
                    <a:pt x="180975" y="85039"/>
                  </a:lnTo>
                  <a:lnTo>
                    <a:pt x="181140" y="84950"/>
                  </a:lnTo>
                  <a:close/>
                </a:path>
                <a:path w="185419" h="142240">
                  <a:moveTo>
                    <a:pt x="181267" y="47053"/>
                  </a:moveTo>
                  <a:lnTo>
                    <a:pt x="180733" y="47434"/>
                  </a:lnTo>
                  <a:lnTo>
                    <a:pt x="176923" y="47434"/>
                  </a:lnTo>
                  <a:lnTo>
                    <a:pt x="177114" y="47688"/>
                  </a:lnTo>
                  <a:lnTo>
                    <a:pt x="180860" y="47447"/>
                  </a:lnTo>
                  <a:lnTo>
                    <a:pt x="181267" y="47053"/>
                  </a:lnTo>
                  <a:close/>
                </a:path>
                <a:path w="185419" h="142240">
                  <a:moveTo>
                    <a:pt x="181330" y="55816"/>
                  </a:moveTo>
                  <a:lnTo>
                    <a:pt x="180632" y="55816"/>
                  </a:lnTo>
                  <a:lnTo>
                    <a:pt x="180543" y="55054"/>
                  </a:lnTo>
                  <a:lnTo>
                    <a:pt x="180479" y="54419"/>
                  </a:lnTo>
                  <a:lnTo>
                    <a:pt x="179679" y="54419"/>
                  </a:lnTo>
                  <a:lnTo>
                    <a:pt x="180289" y="54038"/>
                  </a:lnTo>
                  <a:lnTo>
                    <a:pt x="180251" y="53911"/>
                  </a:lnTo>
                  <a:lnTo>
                    <a:pt x="177495" y="53911"/>
                  </a:lnTo>
                  <a:lnTo>
                    <a:pt x="177571" y="54038"/>
                  </a:lnTo>
                  <a:lnTo>
                    <a:pt x="178549" y="54038"/>
                  </a:lnTo>
                  <a:lnTo>
                    <a:pt x="176555" y="55054"/>
                  </a:lnTo>
                  <a:lnTo>
                    <a:pt x="177406" y="55562"/>
                  </a:lnTo>
                  <a:lnTo>
                    <a:pt x="177241" y="55816"/>
                  </a:lnTo>
                  <a:lnTo>
                    <a:pt x="176999" y="55562"/>
                  </a:lnTo>
                  <a:lnTo>
                    <a:pt x="176758" y="55562"/>
                  </a:lnTo>
                  <a:lnTo>
                    <a:pt x="177317" y="56324"/>
                  </a:lnTo>
                  <a:lnTo>
                    <a:pt x="177927" y="56832"/>
                  </a:lnTo>
                  <a:lnTo>
                    <a:pt x="178015" y="56959"/>
                  </a:lnTo>
                  <a:lnTo>
                    <a:pt x="180809" y="56959"/>
                  </a:lnTo>
                  <a:lnTo>
                    <a:pt x="181000" y="57340"/>
                  </a:lnTo>
                  <a:lnTo>
                    <a:pt x="181089" y="56959"/>
                  </a:lnTo>
                  <a:lnTo>
                    <a:pt x="181114" y="56832"/>
                  </a:lnTo>
                  <a:lnTo>
                    <a:pt x="181216" y="56324"/>
                  </a:lnTo>
                  <a:lnTo>
                    <a:pt x="181330" y="55816"/>
                  </a:lnTo>
                  <a:close/>
                </a:path>
                <a:path w="185419" h="142240">
                  <a:moveTo>
                    <a:pt x="181419" y="94665"/>
                  </a:moveTo>
                  <a:lnTo>
                    <a:pt x="181381" y="94424"/>
                  </a:lnTo>
                  <a:lnTo>
                    <a:pt x="181216" y="94259"/>
                  </a:lnTo>
                  <a:lnTo>
                    <a:pt x="181140" y="94500"/>
                  </a:lnTo>
                  <a:lnTo>
                    <a:pt x="181140" y="94665"/>
                  </a:lnTo>
                  <a:lnTo>
                    <a:pt x="181419" y="94665"/>
                  </a:lnTo>
                  <a:close/>
                </a:path>
                <a:path w="185419" h="142240">
                  <a:moveTo>
                    <a:pt x="181419" y="89585"/>
                  </a:moveTo>
                  <a:lnTo>
                    <a:pt x="181178" y="90030"/>
                  </a:lnTo>
                  <a:lnTo>
                    <a:pt x="181305" y="90081"/>
                  </a:lnTo>
                  <a:lnTo>
                    <a:pt x="181343" y="89877"/>
                  </a:lnTo>
                  <a:lnTo>
                    <a:pt x="181419" y="89585"/>
                  </a:lnTo>
                  <a:close/>
                </a:path>
                <a:path w="185419" h="142240">
                  <a:moveTo>
                    <a:pt x="181546" y="91617"/>
                  </a:moveTo>
                  <a:lnTo>
                    <a:pt x="181102" y="91503"/>
                  </a:lnTo>
                  <a:lnTo>
                    <a:pt x="181013" y="91744"/>
                  </a:lnTo>
                  <a:lnTo>
                    <a:pt x="181546" y="91617"/>
                  </a:lnTo>
                  <a:close/>
                </a:path>
                <a:path w="185419" h="142240">
                  <a:moveTo>
                    <a:pt x="181584" y="43751"/>
                  </a:moveTo>
                  <a:lnTo>
                    <a:pt x="179590" y="42481"/>
                  </a:lnTo>
                  <a:lnTo>
                    <a:pt x="178587" y="41846"/>
                  </a:lnTo>
                  <a:lnTo>
                    <a:pt x="180517" y="41846"/>
                  </a:lnTo>
                  <a:lnTo>
                    <a:pt x="180428" y="41084"/>
                  </a:lnTo>
                  <a:lnTo>
                    <a:pt x="180555" y="41084"/>
                  </a:lnTo>
                  <a:lnTo>
                    <a:pt x="180581" y="40830"/>
                  </a:lnTo>
                  <a:lnTo>
                    <a:pt x="180657" y="40195"/>
                  </a:lnTo>
                  <a:lnTo>
                    <a:pt x="179628" y="39687"/>
                  </a:lnTo>
                  <a:lnTo>
                    <a:pt x="180162" y="39687"/>
                  </a:lnTo>
                  <a:lnTo>
                    <a:pt x="180492" y="38671"/>
                  </a:lnTo>
                  <a:lnTo>
                    <a:pt x="180327" y="38671"/>
                  </a:lnTo>
                  <a:lnTo>
                    <a:pt x="179590" y="37909"/>
                  </a:lnTo>
                  <a:lnTo>
                    <a:pt x="175653" y="37909"/>
                  </a:lnTo>
                  <a:lnTo>
                    <a:pt x="175653" y="38671"/>
                  </a:lnTo>
                  <a:lnTo>
                    <a:pt x="175171" y="39179"/>
                  </a:lnTo>
                  <a:lnTo>
                    <a:pt x="175628" y="39687"/>
                  </a:lnTo>
                  <a:lnTo>
                    <a:pt x="175895" y="39687"/>
                  </a:lnTo>
                  <a:lnTo>
                    <a:pt x="175221" y="40195"/>
                  </a:lnTo>
                  <a:lnTo>
                    <a:pt x="174993" y="40195"/>
                  </a:lnTo>
                  <a:lnTo>
                    <a:pt x="175221" y="40779"/>
                  </a:lnTo>
                  <a:lnTo>
                    <a:pt x="174675" y="40830"/>
                  </a:lnTo>
                  <a:lnTo>
                    <a:pt x="174701" y="40995"/>
                  </a:lnTo>
                  <a:lnTo>
                    <a:pt x="175234" y="40817"/>
                  </a:lnTo>
                  <a:lnTo>
                    <a:pt x="175412" y="40754"/>
                  </a:lnTo>
                  <a:lnTo>
                    <a:pt x="175272" y="40779"/>
                  </a:lnTo>
                  <a:lnTo>
                    <a:pt x="175895" y="39712"/>
                  </a:lnTo>
                  <a:lnTo>
                    <a:pt x="176415" y="41084"/>
                  </a:lnTo>
                  <a:lnTo>
                    <a:pt x="176187" y="41084"/>
                  </a:lnTo>
                  <a:lnTo>
                    <a:pt x="175615" y="40830"/>
                  </a:lnTo>
                  <a:lnTo>
                    <a:pt x="175450" y="41084"/>
                  </a:lnTo>
                  <a:lnTo>
                    <a:pt x="176593" y="41846"/>
                  </a:lnTo>
                  <a:lnTo>
                    <a:pt x="176110" y="42481"/>
                  </a:lnTo>
                  <a:lnTo>
                    <a:pt x="176060" y="41846"/>
                  </a:lnTo>
                  <a:lnTo>
                    <a:pt x="174840" y="43751"/>
                  </a:lnTo>
                  <a:lnTo>
                    <a:pt x="176034" y="43751"/>
                  </a:lnTo>
                  <a:lnTo>
                    <a:pt x="175133" y="44640"/>
                  </a:lnTo>
                  <a:lnTo>
                    <a:pt x="176784" y="44386"/>
                  </a:lnTo>
                  <a:lnTo>
                    <a:pt x="176733" y="44640"/>
                  </a:lnTo>
                  <a:lnTo>
                    <a:pt x="176657" y="45021"/>
                  </a:lnTo>
                  <a:lnTo>
                    <a:pt x="176555" y="45402"/>
                  </a:lnTo>
                  <a:lnTo>
                    <a:pt x="176187" y="45402"/>
                  </a:lnTo>
                  <a:lnTo>
                    <a:pt x="176555" y="45910"/>
                  </a:lnTo>
                  <a:lnTo>
                    <a:pt x="176301" y="45910"/>
                  </a:lnTo>
                  <a:lnTo>
                    <a:pt x="176441" y="46672"/>
                  </a:lnTo>
                  <a:lnTo>
                    <a:pt x="176288" y="46672"/>
                  </a:lnTo>
                  <a:lnTo>
                    <a:pt x="176822" y="47053"/>
                  </a:lnTo>
                  <a:lnTo>
                    <a:pt x="180530" y="47053"/>
                  </a:lnTo>
                  <a:lnTo>
                    <a:pt x="180403" y="46672"/>
                  </a:lnTo>
                  <a:lnTo>
                    <a:pt x="181470" y="45910"/>
                  </a:lnTo>
                  <a:lnTo>
                    <a:pt x="180327" y="45402"/>
                  </a:lnTo>
                  <a:lnTo>
                    <a:pt x="180809" y="45402"/>
                  </a:lnTo>
                  <a:lnTo>
                    <a:pt x="180568" y="45021"/>
                  </a:lnTo>
                  <a:lnTo>
                    <a:pt x="180492" y="44640"/>
                  </a:lnTo>
                  <a:lnTo>
                    <a:pt x="180403" y="44259"/>
                  </a:lnTo>
                  <a:lnTo>
                    <a:pt x="179362" y="44259"/>
                  </a:lnTo>
                  <a:lnTo>
                    <a:pt x="181584" y="43751"/>
                  </a:lnTo>
                  <a:close/>
                </a:path>
                <a:path w="185419" h="142240">
                  <a:moveTo>
                    <a:pt x="181813" y="32702"/>
                  </a:moveTo>
                  <a:lnTo>
                    <a:pt x="180759" y="32702"/>
                  </a:lnTo>
                  <a:lnTo>
                    <a:pt x="179844" y="32575"/>
                  </a:lnTo>
                  <a:lnTo>
                    <a:pt x="179349" y="31813"/>
                  </a:lnTo>
                  <a:lnTo>
                    <a:pt x="179273" y="32702"/>
                  </a:lnTo>
                  <a:lnTo>
                    <a:pt x="179184" y="32575"/>
                  </a:lnTo>
                  <a:lnTo>
                    <a:pt x="178816" y="32067"/>
                  </a:lnTo>
                  <a:lnTo>
                    <a:pt x="178536" y="31699"/>
                  </a:lnTo>
                  <a:lnTo>
                    <a:pt x="178257" y="32067"/>
                  </a:lnTo>
                  <a:lnTo>
                    <a:pt x="178168" y="31813"/>
                  </a:lnTo>
                  <a:lnTo>
                    <a:pt x="178092" y="31559"/>
                  </a:lnTo>
                  <a:lnTo>
                    <a:pt x="178282" y="31559"/>
                  </a:lnTo>
                  <a:lnTo>
                    <a:pt x="178739" y="31178"/>
                  </a:lnTo>
                  <a:lnTo>
                    <a:pt x="178866" y="31559"/>
                  </a:lnTo>
                  <a:lnTo>
                    <a:pt x="179755" y="31813"/>
                  </a:lnTo>
                  <a:lnTo>
                    <a:pt x="179412" y="31178"/>
                  </a:lnTo>
                  <a:lnTo>
                    <a:pt x="179209" y="30797"/>
                  </a:lnTo>
                  <a:lnTo>
                    <a:pt x="178993" y="30416"/>
                  </a:lnTo>
                  <a:lnTo>
                    <a:pt x="179705" y="30416"/>
                  </a:lnTo>
                  <a:lnTo>
                    <a:pt x="179654" y="29527"/>
                  </a:lnTo>
                  <a:lnTo>
                    <a:pt x="176758" y="29527"/>
                  </a:lnTo>
                  <a:lnTo>
                    <a:pt x="176758" y="30797"/>
                  </a:lnTo>
                  <a:lnTo>
                    <a:pt x="176479" y="31559"/>
                  </a:lnTo>
                  <a:lnTo>
                    <a:pt x="176199" y="31559"/>
                  </a:lnTo>
                  <a:lnTo>
                    <a:pt x="175806" y="31356"/>
                  </a:lnTo>
                  <a:lnTo>
                    <a:pt x="176758" y="30797"/>
                  </a:lnTo>
                  <a:lnTo>
                    <a:pt x="176758" y="29527"/>
                  </a:lnTo>
                  <a:lnTo>
                    <a:pt x="175564" y="29527"/>
                  </a:lnTo>
                  <a:lnTo>
                    <a:pt x="175780" y="29781"/>
                  </a:lnTo>
                  <a:lnTo>
                    <a:pt x="175247" y="30022"/>
                  </a:lnTo>
                  <a:lnTo>
                    <a:pt x="175336" y="29781"/>
                  </a:lnTo>
                  <a:lnTo>
                    <a:pt x="175412" y="29527"/>
                  </a:lnTo>
                  <a:lnTo>
                    <a:pt x="174967" y="29527"/>
                  </a:lnTo>
                  <a:lnTo>
                    <a:pt x="175056" y="30035"/>
                  </a:lnTo>
                  <a:lnTo>
                    <a:pt x="175133" y="30416"/>
                  </a:lnTo>
                  <a:lnTo>
                    <a:pt x="175247" y="30035"/>
                  </a:lnTo>
                  <a:lnTo>
                    <a:pt x="175958" y="30035"/>
                  </a:lnTo>
                  <a:lnTo>
                    <a:pt x="176161" y="30416"/>
                  </a:lnTo>
                  <a:lnTo>
                    <a:pt x="175768" y="30416"/>
                  </a:lnTo>
                  <a:lnTo>
                    <a:pt x="175666" y="30797"/>
                  </a:lnTo>
                  <a:lnTo>
                    <a:pt x="175564" y="31178"/>
                  </a:lnTo>
                  <a:lnTo>
                    <a:pt x="175450" y="31559"/>
                  </a:lnTo>
                  <a:lnTo>
                    <a:pt x="175717" y="31407"/>
                  </a:lnTo>
                  <a:lnTo>
                    <a:pt x="175844" y="31559"/>
                  </a:lnTo>
                  <a:lnTo>
                    <a:pt x="175450" y="31559"/>
                  </a:lnTo>
                  <a:lnTo>
                    <a:pt x="175310" y="31559"/>
                  </a:lnTo>
                  <a:lnTo>
                    <a:pt x="175691" y="32321"/>
                  </a:lnTo>
                  <a:lnTo>
                    <a:pt x="175602" y="32702"/>
                  </a:lnTo>
                  <a:lnTo>
                    <a:pt x="176453" y="32702"/>
                  </a:lnTo>
                  <a:lnTo>
                    <a:pt x="176491" y="33083"/>
                  </a:lnTo>
                  <a:lnTo>
                    <a:pt x="176161" y="33083"/>
                  </a:lnTo>
                  <a:lnTo>
                    <a:pt x="176161" y="33845"/>
                  </a:lnTo>
                  <a:lnTo>
                    <a:pt x="175945" y="33845"/>
                  </a:lnTo>
                  <a:lnTo>
                    <a:pt x="176123" y="33680"/>
                  </a:lnTo>
                  <a:lnTo>
                    <a:pt x="176161" y="33845"/>
                  </a:lnTo>
                  <a:lnTo>
                    <a:pt x="176161" y="33083"/>
                  </a:lnTo>
                  <a:lnTo>
                    <a:pt x="176022" y="33083"/>
                  </a:lnTo>
                  <a:lnTo>
                    <a:pt x="175374" y="33083"/>
                  </a:lnTo>
                  <a:lnTo>
                    <a:pt x="174764" y="33083"/>
                  </a:lnTo>
                  <a:lnTo>
                    <a:pt x="175044" y="33464"/>
                  </a:lnTo>
                  <a:lnTo>
                    <a:pt x="174726" y="33845"/>
                  </a:lnTo>
                  <a:lnTo>
                    <a:pt x="175183" y="33845"/>
                  </a:lnTo>
                  <a:lnTo>
                    <a:pt x="175336" y="33845"/>
                  </a:lnTo>
                  <a:lnTo>
                    <a:pt x="175602" y="34099"/>
                  </a:lnTo>
                  <a:lnTo>
                    <a:pt x="176187" y="34734"/>
                  </a:lnTo>
                  <a:lnTo>
                    <a:pt x="179755" y="34480"/>
                  </a:lnTo>
                  <a:lnTo>
                    <a:pt x="180492" y="33845"/>
                  </a:lnTo>
                  <a:lnTo>
                    <a:pt x="181813" y="32702"/>
                  </a:lnTo>
                  <a:close/>
                </a:path>
                <a:path w="185419" h="142240">
                  <a:moveTo>
                    <a:pt x="182003" y="67627"/>
                  </a:moveTo>
                  <a:lnTo>
                    <a:pt x="181610" y="67246"/>
                  </a:lnTo>
                  <a:lnTo>
                    <a:pt x="181102" y="66738"/>
                  </a:lnTo>
                  <a:lnTo>
                    <a:pt x="181406" y="66738"/>
                  </a:lnTo>
                  <a:lnTo>
                    <a:pt x="180809" y="66230"/>
                  </a:lnTo>
                  <a:lnTo>
                    <a:pt x="181216" y="66230"/>
                  </a:lnTo>
                  <a:lnTo>
                    <a:pt x="181178" y="65976"/>
                  </a:lnTo>
                  <a:lnTo>
                    <a:pt x="180657" y="65595"/>
                  </a:lnTo>
                  <a:lnTo>
                    <a:pt x="177888" y="65595"/>
                  </a:lnTo>
                  <a:lnTo>
                    <a:pt x="178015" y="66484"/>
                  </a:lnTo>
                  <a:lnTo>
                    <a:pt x="177647" y="66484"/>
                  </a:lnTo>
                  <a:lnTo>
                    <a:pt x="180314" y="67627"/>
                  </a:lnTo>
                  <a:lnTo>
                    <a:pt x="179882" y="67627"/>
                  </a:lnTo>
                  <a:lnTo>
                    <a:pt x="178828" y="68008"/>
                  </a:lnTo>
                  <a:lnTo>
                    <a:pt x="177863" y="68008"/>
                  </a:lnTo>
                  <a:lnTo>
                    <a:pt x="177596" y="67754"/>
                  </a:lnTo>
                  <a:lnTo>
                    <a:pt x="177482" y="68008"/>
                  </a:lnTo>
                  <a:lnTo>
                    <a:pt x="177761" y="68402"/>
                  </a:lnTo>
                  <a:lnTo>
                    <a:pt x="178904" y="68135"/>
                  </a:lnTo>
                  <a:lnTo>
                    <a:pt x="178422" y="68516"/>
                  </a:lnTo>
                  <a:lnTo>
                    <a:pt x="178219" y="68770"/>
                  </a:lnTo>
                  <a:lnTo>
                    <a:pt x="181190" y="68770"/>
                  </a:lnTo>
                  <a:lnTo>
                    <a:pt x="181305" y="68516"/>
                  </a:lnTo>
                  <a:lnTo>
                    <a:pt x="180809" y="68008"/>
                  </a:lnTo>
                  <a:lnTo>
                    <a:pt x="181381" y="68008"/>
                  </a:lnTo>
                  <a:lnTo>
                    <a:pt x="180530" y="67627"/>
                  </a:lnTo>
                  <a:lnTo>
                    <a:pt x="180936" y="67627"/>
                  </a:lnTo>
                  <a:lnTo>
                    <a:pt x="181305" y="67246"/>
                  </a:lnTo>
                  <a:lnTo>
                    <a:pt x="182003" y="67627"/>
                  </a:lnTo>
                  <a:close/>
                </a:path>
                <a:path w="185419" h="142240">
                  <a:moveTo>
                    <a:pt x="182245" y="58102"/>
                  </a:moveTo>
                  <a:lnTo>
                    <a:pt x="181648" y="58102"/>
                  </a:lnTo>
                  <a:lnTo>
                    <a:pt x="180848" y="57721"/>
                  </a:lnTo>
                  <a:lnTo>
                    <a:pt x="180644" y="58102"/>
                  </a:lnTo>
                  <a:lnTo>
                    <a:pt x="179908" y="58102"/>
                  </a:lnTo>
                  <a:lnTo>
                    <a:pt x="179514" y="57556"/>
                  </a:lnTo>
                  <a:lnTo>
                    <a:pt x="179717" y="57340"/>
                  </a:lnTo>
                  <a:lnTo>
                    <a:pt x="179374" y="57340"/>
                  </a:lnTo>
                  <a:lnTo>
                    <a:pt x="178447" y="57340"/>
                  </a:lnTo>
                  <a:lnTo>
                    <a:pt x="179095" y="57975"/>
                  </a:lnTo>
                  <a:lnTo>
                    <a:pt x="179235" y="58102"/>
                  </a:lnTo>
                  <a:lnTo>
                    <a:pt x="179552" y="58102"/>
                  </a:lnTo>
                  <a:lnTo>
                    <a:pt x="179476" y="58356"/>
                  </a:lnTo>
                  <a:lnTo>
                    <a:pt x="182232" y="58356"/>
                  </a:lnTo>
                  <a:lnTo>
                    <a:pt x="182245" y="58102"/>
                  </a:lnTo>
                  <a:close/>
                </a:path>
                <a:path w="185419" h="142240">
                  <a:moveTo>
                    <a:pt x="182359" y="90868"/>
                  </a:moveTo>
                  <a:lnTo>
                    <a:pt x="181711" y="90868"/>
                  </a:lnTo>
                  <a:lnTo>
                    <a:pt x="182194" y="90360"/>
                  </a:lnTo>
                  <a:lnTo>
                    <a:pt x="181102" y="90995"/>
                  </a:lnTo>
                  <a:lnTo>
                    <a:pt x="181952" y="91249"/>
                  </a:lnTo>
                  <a:lnTo>
                    <a:pt x="182359" y="90868"/>
                  </a:lnTo>
                  <a:close/>
                </a:path>
                <a:path w="185419" h="142240">
                  <a:moveTo>
                    <a:pt x="182410" y="48831"/>
                  </a:moveTo>
                  <a:lnTo>
                    <a:pt x="181927" y="48831"/>
                  </a:lnTo>
                  <a:lnTo>
                    <a:pt x="182219" y="48577"/>
                  </a:lnTo>
                  <a:lnTo>
                    <a:pt x="181889" y="48577"/>
                  </a:lnTo>
                  <a:lnTo>
                    <a:pt x="180606" y="47688"/>
                  </a:lnTo>
                  <a:lnTo>
                    <a:pt x="177038" y="48094"/>
                  </a:lnTo>
                  <a:lnTo>
                    <a:pt x="176733" y="47879"/>
                  </a:lnTo>
                  <a:lnTo>
                    <a:pt x="176517" y="48145"/>
                  </a:lnTo>
                  <a:lnTo>
                    <a:pt x="176314" y="48425"/>
                  </a:lnTo>
                  <a:lnTo>
                    <a:pt x="176136" y="48336"/>
                  </a:lnTo>
                  <a:lnTo>
                    <a:pt x="176263" y="48196"/>
                  </a:lnTo>
                  <a:lnTo>
                    <a:pt x="176479" y="48196"/>
                  </a:lnTo>
                  <a:lnTo>
                    <a:pt x="176072" y="48196"/>
                  </a:lnTo>
                  <a:lnTo>
                    <a:pt x="175895" y="48196"/>
                  </a:lnTo>
                  <a:lnTo>
                    <a:pt x="175133" y="48577"/>
                  </a:lnTo>
                  <a:lnTo>
                    <a:pt x="175348" y="48831"/>
                  </a:lnTo>
                  <a:lnTo>
                    <a:pt x="175577" y="48831"/>
                  </a:lnTo>
                  <a:lnTo>
                    <a:pt x="175996" y="48475"/>
                  </a:lnTo>
                  <a:lnTo>
                    <a:pt x="176199" y="48577"/>
                  </a:lnTo>
                  <a:lnTo>
                    <a:pt x="176504" y="48831"/>
                  </a:lnTo>
                  <a:lnTo>
                    <a:pt x="175958" y="48831"/>
                  </a:lnTo>
                  <a:lnTo>
                    <a:pt x="176961" y="49720"/>
                  </a:lnTo>
                  <a:lnTo>
                    <a:pt x="176301" y="49720"/>
                  </a:lnTo>
                  <a:lnTo>
                    <a:pt x="175691" y="49720"/>
                  </a:lnTo>
                  <a:lnTo>
                    <a:pt x="175742" y="49479"/>
                  </a:lnTo>
                  <a:lnTo>
                    <a:pt x="175374" y="49771"/>
                  </a:lnTo>
                  <a:lnTo>
                    <a:pt x="175526" y="49809"/>
                  </a:lnTo>
                  <a:lnTo>
                    <a:pt x="175895" y="50482"/>
                  </a:lnTo>
                  <a:lnTo>
                    <a:pt x="176390" y="50482"/>
                  </a:lnTo>
                  <a:lnTo>
                    <a:pt x="180136" y="50482"/>
                  </a:lnTo>
                  <a:lnTo>
                    <a:pt x="181889" y="49720"/>
                  </a:lnTo>
                  <a:lnTo>
                    <a:pt x="181711" y="49720"/>
                  </a:lnTo>
                  <a:lnTo>
                    <a:pt x="181190" y="49720"/>
                  </a:lnTo>
                  <a:lnTo>
                    <a:pt x="180987" y="49720"/>
                  </a:lnTo>
                  <a:lnTo>
                    <a:pt x="180771" y="48920"/>
                  </a:lnTo>
                  <a:lnTo>
                    <a:pt x="181724" y="49339"/>
                  </a:lnTo>
                  <a:lnTo>
                    <a:pt x="181902" y="49415"/>
                  </a:lnTo>
                  <a:lnTo>
                    <a:pt x="182245" y="48958"/>
                  </a:lnTo>
                  <a:lnTo>
                    <a:pt x="182410" y="48831"/>
                  </a:lnTo>
                  <a:close/>
                </a:path>
                <a:path w="185419" h="142240">
                  <a:moveTo>
                    <a:pt x="182562" y="97028"/>
                  </a:moveTo>
                  <a:lnTo>
                    <a:pt x="182321" y="96367"/>
                  </a:lnTo>
                  <a:lnTo>
                    <a:pt x="181952" y="96735"/>
                  </a:lnTo>
                  <a:lnTo>
                    <a:pt x="182194" y="96697"/>
                  </a:lnTo>
                  <a:lnTo>
                    <a:pt x="182118" y="97066"/>
                  </a:lnTo>
                  <a:lnTo>
                    <a:pt x="182397" y="96977"/>
                  </a:lnTo>
                  <a:lnTo>
                    <a:pt x="182562" y="97028"/>
                  </a:lnTo>
                  <a:close/>
                </a:path>
                <a:path w="185419" h="142240">
                  <a:moveTo>
                    <a:pt x="182600" y="103365"/>
                  </a:moveTo>
                  <a:lnTo>
                    <a:pt x="182359" y="103365"/>
                  </a:lnTo>
                  <a:lnTo>
                    <a:pt x="182156" y="103644"/>
                  </a:lnTo>
                  <a:lnTo>
                    <a:pt x="182397" y="103847"/>
                  </a:lnTo>
                  <a:lnTo>
                    <a:pt x="182600" y="103365"/>
                  </a:lnTo>
                  <a:close/>
                </a:path>
                <a:path w="185419" h="142240">
                  <a:moveTo>
                    <a:pt x="182791" y="60388"/>
                  </a:moveTo>
                  <a:lnTo>
                    <a:pt x="181762" y="60388"/>
                  </a:lnTo>
                  <a:lnTo>
                    <a:pt x="181711" y="60261"/>
                  </a:lnTo>
                  <a:lnTo>
                    <a:pt x="181546" y="59880"/>
                  </a:lnTo>
                  <a:lnTo>
                    <a:pt x="182283" y="59499"/>
                  </a:lnTo>
                  <a:lnTo>
                    <a:pt x="181470" y="58991"/>
                  </a:lnTo>
                  <a:lnTo>
                    <a:pt x="181914" y="58991"/>
                  </a:lnTo>
                  <a:lnTo>
                    <a:pt x="181787" y="58864"/>
                  </a:lnTo>
                  <a:lnTo>
                    <a:pt x="178333" y="58864"/>
                  </a:lnTo>
                  <a:lnTo>
                    <a:pt x="178447" y="58356"/>
                  </a:lnTo>
                  <a:lnTo>
                    <a:pt x="178765" y="58356"/>
                  </a:lnTo>
                  <a:lnTo>
                    <a:pt x="178396" y="58102"/>
                  </a:lnTo>
                  <a:lnTo>
                    <a:pt x="177927" y="58102"/>
                  </a:lnTo>
                  <a:lnTo>
                    <a:pt x="177203" y="58356"/>
                  </a:lnTo>
                  <a:lnTo>
                    <a:pt x="177482" y="58356"/>
                  </a:lnTo>
                  <a:lnTo>
                    <a:pt x="177076" y="59372"/>
                  </a:lnTo>
                  <a:lnTo>
                    <a:pt x="177698" y="59880"/>
                  </a:lnTo>
                  <a:lnTo>
                    <a:pt x="178396" y="60261"/>
                  </a:lnTo>
                  <a:lnTo>
                    <a:pt x="178676" y="60388"/>
                  </a:lnTo>
                  <a:lnTo>
                    <a:pt x="178904" y="60388"/>
                  </a:lnTo>
                  <a:lnTo>
                    <a:pt x="179273" y="61658"/>
                  </a:lnTo>
                  <a:lnTo>
                    <a:pt x="178739" y="61417"/>
                  </a:lnTo>
                  <a:lnTo>
                    <a:pt x="178422" y="61658"/>
                  </a:lnTo>
                  <a:lnTo>
                    <a:pt x="178219" y="61658"/>
                  </a:lnTo>
                  <a:lnTo>
                    <a:pt x="178130" y="61912"/>
                  </a:lnTo>
                  <a:lnTo>
                    <a:pt x="177977" y="62420"/>
                  </a:lnTo>
                  <a:lnTo>
                    <a:pt x="177825" y="62420"/>
                  </a:lnTo>
                  <a:lnTo>
                    <a:pt x="178142" y="62801"/>
                  </a:lnTo>
                  <a:lnTo>
                    <a:pt x="179070" y="62801"/>
                  </a:lnTo>
                  <a:lnTo>
                    <a:pt x="178460" y="63436"/>
                  </a:lnTo>
                  <a:lnTo>
                    <a:pt x="178257" y="63436"/>
                  </a:lnTo>
                  <a:lnTo>
                    <a:pt x="178092" y="63436"/>
                  </a:lnTo>
                  <a:lnTo>
                    <a:pt x="178231" y="63550"/>
                  </a:lnTo>
                  <a:lnTo>
                    <a:pt x="178219" y="63690"/>
                  </a:lnTo>
                  <a:lnTo>
                    <a:pt x="178422" y="63690"/>
                  </a:lnTo>
                  <a:lnTo>
                    <a:pt x="178257" y="64198"/>
                  </a:lnTo>
                  <a:lnTo>
                    <a:pt x="177888" y="64198"/>
                  </a:lnTo>
                  <a:lnTo>
                    <a:pt x="177876" y="65468"/>
                  </a:lnTo>
                  <a:lnTo>
                    <a:pt x="180975" y="65468"/>
                  </a:lnTo>
                  <a:lnTo>
                    <a:pt x="181711" y="64960"/>
                  </a:lnTo>
                  <a:lnTo>
                    <a:pt x="180936" y="62801"/>
                  </a:lnTo>
                  <a:lnTo>
                    <a:pt x="181584" y="61404"/>
                  </a:lnTo>
                  <a:lnTo>
                    <a:pt x="180403" y="61658"/>
                  </a:lnTo>
                  <a:lnTo>
                    <a:pt x="182791" y="60388"/>
                  </a:lnTo>
                  <a:close/>
                </a:path>
                <a:path w="185419" h="142240">
                  <a:moveTo>
                    <a:pt x="183108" y="74231"/>
                  </a:moveTo>
                  <a:lnTo>
                    <a:pt x="180809" y="73088"/>
                  </a:lnTo>
                  <a:lnTo>
                    <a:pt x="183108" y="74231"/>
                  </a:lnTo>
                  <a:close/>
                </a:path>
                <a:path w="185419" h="142240">
                  <a:moveTo>
                    <a:pt x="183299" y="83375"/>
                  </a:moveTo>
                  <a:lnTo>
                    <a:pt x="183045" y="83654"/>
                  </a:lnTo>
                  <a:lnTo>
                    <a:pt x="182689" y="83896"/>
                  </a:lnTo>
                  <a:lnTo>
                    <a:pt x="183045" y="83985"/>
                  </a:lnTo>
                  <a:lnTo>
                    <a:pt x="183210" y="83731"/>
                  </a:lnTo>
                  <a:lnTo>
                    <a:pt x="183248" y="83527"/>
                  </a:lnTo>
                  <a:lnTo>
                    <a:pt x="183299" y="83375"/>
                  </a:lnTo>
                  <a:close/>
                </a:path>
                <a:path w="185419" h="142240">
                  <a:moveTo>
                    <a:pt x="183337" y="98196"/>
                  </a:moveTo>
                  <a:lnTo>
                    <a:pt x="183134" y="98158"/>
                  </a:lnTo>
                  <a:lnTo>
                    <a:pt x="183299" y="98361"/>
                  </a:lnTo>
                  <a:lnTo>
                    <a:pt x="183337" y="98196"/>
                  </a:lnTo>
                  <a:close/>
                </a:path>
                <a:path w="185419" h="142240">
                  <a:moveTo>
                    <a:pt x="183413" y="105968"/>
                  </a:moveTo>
                  <a:lnTo>
                    <a:pt x="182968" y="105600"/>
                  </a:lnTo>
                  <a:lnTo>
                    <a:pt x="183248" y="105918"/>
                  </a:lnTo>
                  <a:lnTo>
                    <a:pt x="183413" y="105968"/>
                  </a:lnTo>
                  <a:close/>
                </a:path>
                <a:path w="185419" h="142240">
                  <a:moveTo>
                    <a:pt x="183502" y="71259"/>
                  </a:moveTo>
                  <a:lnTo>
                    <a:pt x="183045" y="71297"/>
                  </a:lnTo>
                  <a:lnTo>
                    <a:pt x="182600" y="71424"/>
                  </a:lnTo>
                  <a:lnTo>
                    <a:pt x="182765" y="71183"/>
                  </a:lnTo>
                  <a:lnTo>
                    <a:pt x="181787" y="71183"/>
                  </a:lnTo>
                  <a:lnTo>
                    <a:pt x="182435" y="70802"/>
                  </a:lnTo>
                  <a:lnTo>
                    <a:pt x="180162" y="70802"/>
                  </a:lnTo>
                  <a:lnTo>
                    <a:pt x="182600" y="70040"/>
                  </a:lnTo>
                  <a:lnTo>
                    <a:pt x="181787" y="70040"/>
                  </a:lnTo>
                  <a:lnTo>
                    <a:pt x="181838" y="69024"/>
                  </a:lnTo>
                  <a:lnTo>
                    <a:pt x="179171" y="69024"/>
                  </a:lnTo>
                  <a:lnTo>
                    <a:pt x="179108" y="69405"/>
                  </a:lnTo>
                  <a:lnTo>
                    <a:pt x="177711" y="69405"/>
                  </a:lnTo>
                  <a:lnTo>
                    <a:pt x="179031" y="70040"/>
                  </a:lnTo>
                  <a:lnTo>
                    <a:pt x="177939" y="70040"/>
                  </a:lnTo>
                  <a:lnTo>
                    <a:pt x="177850" y="71183"/>
                  </a:lnTo>
                  <a:lnTo>
                    <a:pt x="178092" y="70802"/>
                  </a:lnTo>
                  <a:lnTo>
                    <a:pt x="178003" y="71437"/>
                  </a:lnTo>
                  <a:lnTo>
                    <a:pt x="179768" y="71437"/>
                  </a:lnTo>
                  <a:lnTo>
                    <a:pt x="179730" y="72199"/>
                  </a:lnTo>
                  <a:lnTo>
                    <a:pt x="178257" y="72199"/>
                  </a:lnTo>
                  <a:lnTo>
                    <a:pt x="178130" y="72707"/>
                  </a:lnTo>
                  <a:lnTo>
                    <a:pt x="179844" y="73088"/>
                  </a:lnTo>
                  <a:lnTo>
                    <a:pt x="180759" y="73088"/>
                  </a:lnTo>
                  <a:lnTo>
                    <a:pt x="181914" y="73088"/>
                  </a:lnTo>
                  <a:lnTo>
                    <a:pt x="182283" y="72707"/>
                  </a:lnTo>
                  <a:lnTo>
                    <a:pt x="181952" y="72707"/>
                  </a:lnTo>
                  <a:lnTo>
                    <a:pt x="182321" y="72199"/>
                  </a:lnTo>
                  <a:lnTo>
                    <a:pt x="182295" y="72072"/>
                  </a:lnTo>
                  <a:lnTo>
                    <a:pt x="182181" y="71691"/>
                  </a:lnTo>
                  <a:lnTo>
                    <a:pt x="182054" y="71437"/>
                  </a:lnTo>
                  <a:lnTo>
                    <a:pt x="182600" y="71437"/>
                  </a:lnTo>
                  <a:lnTo>
                    <a:pt x="182689" y="71628"/>
                  </a:lnTo>
                  <a:lnTo>
                    <a:pt x="182638" y="71755"/>
                  </a:lnTo>
                  <a:lnTo>
                    <a:pt x="182562" y="71907"/>
                  </a:lnTo>
                  <a:lnTo>
                    <a:pt x="182930" y="71589"/>
                  </a:lnTo>
                  <a:lnTo>
                    <a:pt x="183502" y="71259"/>
                  </a:lnTo>
                  <a:close/>
                </a:path>
                <a:path w="185419" h="142240">
                  <a:moveTo>
                    <a:pt x="183540" y="94335"/>
                  </a:moveTo>
                  <a:lnTo>
                    <a:pt x="183502" y="94462"/>
                  </a:lnTo>
                  <a:lnTo>
                    <a:pt x="183540" y="94335"/>
                  </a:lnTo>
                  <a:close/>
                </a:path>
                <a:path w="185419" h="142240">
                  <a:moveTo>
                    <a:pt x="183578" y="90868"/>
                  </a:moveTo>
                  <a:lnTo>
                    <a:pt x="183159" y="90868"/>
                  </a:lnTo>
                  <a:lnTo>
                    <a:pt x="182892" y="90995"/>
                  </a:lnTo>
                  <a:lnTo>
                    <a:pt x="183108" y="90868"/>
                  </a:lnTo>
                  <a:lnTo>
                    <a:pt x="182359" y="90868"/>
                  </a:lnTo>
                  <a:lnTo>
                    <a:pt x="182473" y="90995"/>
                  </a:lnTo>
                  <a:lnTo>
                    <a:pt x="182689" y="91249"/>
                  </a:lnTo>
                  <a:lnTo>
                    <a:pt x="183184" y="91630"/>
                  </a:lnTo>
                  <a:lnTo>
                    <a:pt x="183388" y="91249"/>
                  </a:lnTo>
                  <a:lnTo>
                    <a:pt x="183515" y="90995"/>
                  </a:lnTo>
                  <a:lnTo>
                    <a:pt x="183578" y="90868"/>
                  </a:lnTo>
                  <a:close/>
                </a:path>
                <a:path w="185419" h="142240">
                  <a:moveTo>
                    <a:pt x="183578" y="82880"/>
                  </a:moveTo>
                  <a:lnTo>
                    <a:pt x="183248" y="82677"/>
                  </a:lnTo>
                  <a:lnTo>
                    <a:pt x="183172" y="82804"/>
                  </a:lnTo>
                  <a:lnTo>
                    <a:pt x="183337" y="83121"/>
                  </a:lnTo>
                  <a:lnTo>
                    <a:pt x="183299" y="83375"/>
                  </a:lnTo>
                  <a:lnTo>
                    <a:pt x="183451" y="83121"/>
                  </a:lnTo>
                  <a:lnTo>
                    <a:pt x="183578" y="82880"/>
                  </a:lnTo>
                  <a:close/>
                </a:path>
                <a:path w="185419" h="142240">
                  <a:moveTo>
                    <a:pt x="183616" y="101409"/>
                  </a:moveTo>
                  <a:lnTo>
                    <a:pt x="183045" y="100685"/>
                  </a:lnTo>
                  <a:lnTo>
                    <a:pt x="183616" y="101409"/>
                  </a:lnTo>
                  <a:close/>
                </a:path>
                <a:path w="185419" h="142240">
                  <a:moveTo>
                    <a:pt x="183616" y="98767"/>
                  </a:moveTo>
                  <a:lnTo>
                    <a:pt x="183299" y="98361"/>
                  </a:lnTo>
                  <a:lnTo>
                    <a:pt x="183210" y="98767"/>
                  </a:lnTo>
                  <a:lnTo>
                    <a:pt x="183337" y="98767"/>
                  </a:lnTo>
                  <a:lnTo>
                    <a:pt x="183502" y="98691"/>
                  </a:lnTo>
                  <a:close/>
                </a:path>
                <a:path w="185419" h="142240">
                  <a:moveTo>
                    <a:pt x="183616" y="96735"/>
                  </a:moveTo>
                  <a:lnTo>
                    <a:pt x="183540" y="96494"/>
                  </a:lnTo>
                  <a:lnTo>
                    <a:pt x="183540" y="96329"/>
                  </a:lnTo>
                  <a:lnTo>
                    <a:pt x="183413" y="96329"/>
                  </a:lnTo>
                  <a:lnTo>
                    <a:pt x="183375" y="96532"/>
                  </a:lnTo>
                  <a:lnTo>
                    <a:pt x="183502" y="96659"/>
                  </a:lnTo>
                  <a:close/>
                </a:path>
                <a:path w="185419" h="142240">
                  <a:moveTo>
                    <a:pt x="183642" y="89471"/>
                  </a:moveTo>
                  <a:lnTo>
                    <a:pt x="182079" y="89471"/>
                  </a:lnTo>
                  <a:lnTo>
                    <a:pt x="182473" y="89852"/>
                  </a:lnTo>
                  <a:lnTo>
                    <a:pt x="182664" y="89852"/>
                  </a:lnTo>
                  <a:lnTo>
                    <a:pt x="182537" y="90106"/>
                  </a:lnTo>
                  <a:lnTo>
                    <a:pt x="182422" y="90360"/>
                  </a:lnTo>
                  <a:lnTo>
                    <a:pt x="183210" y="90360"/>
                  </a:lnTo>
                  <a:lnTo>
                    <a:pt x="183540" y="90106"/>
                  </a:lnTo>
                  <a:lnTo>
                    <a:pt x="183642" y="89471"/>
                  </a:lnTo>
                  <a:close/>
                </a:path>
                <a:path w="185419" h="142240">
                  <a:moveTo>
                    <a:pt x="183692" y="90614"/>
                  </a:moveTo>
                  <a:lnTo>
                    <a:pt x="183159" y="90868"/>
                  </a:lnTo>
                  <a:lnTo>
                    <a:pt x="183692" y="90614"/>
                  </a:lnTo>
                  <a:close/>
                </a:path>
                <a:path w="185419" h="142240">
                  <a:moveTo>
                    <a:pt x="183819" y="91757"/>
                  </a:moveTo>
                  <a:lnTo>
                    <a:pt x="183299" y="91986"/>
                  </a:lnTo>
                  <a:lnTo>
                    <a:pt x="183134" y="92138"/>
                  </a:lnTo>
                  <a:lnTo>
                    <a:pt x="183819" y="91757"/>
                  </a:lnTo>
                  <a:close/>
                </a:path>
                <a:path w="185419" h="142240">
                  <a:moveTo>
                    <a:pt x="183908" y="96939"/>
                  </a:moveTo>
                  <a:lnTo>
                    <a:pt x="183743" y="96774"/>
                  </a:lnTo>
                  <a:lnTo>
                    <a:pt x="183616" y="96735"/>
                  </a:lnTo>
                  <a:lnTo>
                    <a:pt x="183654" y="96862"/>
                  </a:lnTo>
                  <a:lnTo>
                    <a:pt x="183781" y="97028"/>
                  </a:lnTo>
                  <a:lnTo>
                    <a:pt x="183908" y="96939"/>
                  </a:lnTo>
                  <a:close/>
                </a:path>
                <a:path w="185419" h="142240">
                  <a:moveTo>
                    <a:pt x="183908" y="96215"/>
                  </a:moveTo>
                  <a:lnTo>
                    <a:pt x="183705" y="96050"/>
                  </a:lnTo>
                  <a:lnTo>
                    <a:pt x="183705" y="95846"/>
                  </a:lnTo>
                  <a:lnTo>
                    <a:pt x="183654" y="95643"/>
                  </a:lnTo>
                  <a:lnTo>
                    <a:pt x="183578" y="95885"/>
                  </a:lnTo>
                  <a:lnTo>
                    <a:pt x="183540" y="96126"/>
                  </a:lnTo>
                  <a:lnTo>
                    <a:pt x="183578" y="96329"/>
                  </a:lnTo>
                  <a:lnTo>
                    <a:pt x="183908" y="96456"/>
                  </a:lnTo>
                  <a:lnTo>
                    <a:pt x="183908" y="96215"/>
                  </a:lnTo>
                  <a:close/>
                </a:path>
                <a:path w="185419" h="142240">
                  <a:moveTo>
                    <a:pt x="183908" y="89852"/>
                  </a:moveTo>
                  <a:lnTo>
                    <a:pt x="183705" y="89852"/>
                  </a:lnTo>
                  <a:lnTo>
                    <a:pt x="183553" y="90106"/>
                  </a:lnTo>
                  <a:lnTo>
                    <a:pt x="183908" y="89852"/>
                  </a:lnTo>
                  <a:close/>
                </a:path>
                <a:path w="185419" h="142240">
                  <a:moveTo>
                    <a:pt x="184023" y="93853"/>
                  </a:moveTo>
                  <a:lnTo>
                    <a:pt x="183819" y="93611"/>
                  </a:lnTo>
                  <a:lnTo>
                    <a:pt x="183654" y="93535"/>
                  </a:lnTo>
                  <a:lnTo>
                    <a:pt x="183540" y="94335"/>
                  </a:lnTo>
                  <a:lnTo>
                    <a:pt x="183705" y="94132"/>
                  </a:lnTo>
                  <a:lnTo>
                    <a:pt x="184023" y="93853"/>
                  </a:lnTo>
                  <a:close/>
                </a:path>
                <a:path w="185419" h="142240">
                  <a:moveTo>
                    <a:pt x="184061" y="100926"/>
                  </a:moveTo>
                  <a:lnTo>
                    <a:pt x="183857" y="100799"/>
                  </a:lnTo>
                  <a:lnTo>
                    <a:pt x="183984" y="100965"/>
                  </a:lnTo>
                  <a:close/>
                </a:path>
                <a:path w="185419" h="142240">
                  <a:moveTo>
                    <a:pt x="184061" y="99136"/>
                  </a:moveTo>
                  <a:lnTo>
                    <a:pt x="183781" y="98767"/>
                  </a:lnTo>
                  <a:lnTo>
                    <a:pt x="183781" y="99098"/>
                  </a:lnTo>
                  <a:lnTo>
                    <a:pt x="183908" y="99174"/>
                  </a:lnTo>
                  <a:lnTo>
                    <a:pt x="184061" y="99136"/>
                  </a:lnTo>
                  <a:close/>
                </a:path>
                <a:path w="185419" h="142240">
                  <a:moveTo>
                    <a:pt x="184061" y="92595"/>
                  </a:moveTo>
                  <a:lnTo>
                    <a:pt x="183781" y="92392"/>
                  </a:lnTo>
                  <a:lnTo>
                    <a:pt x="183654" y="92595"/>
                  </a:lnTo>
                  <a:lnTo>
                    <a:pt x="184061" y="92595"/>
                  </a:lnTo>
                  <a:close/>
                </a:path>
                <a:path w="185419" h="142240">
                  <a:moveTo>
                    <a:pt x="184150" y="94907"/>
                  </a:moveTo>
                  <a:lnTo>
                    <a:pt x="184023" y="94907"/>
                  </a:lnTo>
                  <a:lnTo>
                    <a:pt x="183857" y="95110"/>
                  </a:lnTo>
                  <a:lnTo>
                    <a:pt x="183819" y="95237"/>
                  </a:lnTo>
                  <a:lnTo>
                    <a:pt x="184150" y="94907"/>
                  </a:lnTo>
                  <a:close/>
                </a:path>
                <a:path w="185419" h="142240">
                  <a:moveTo>
                    <a:pt x="184188" y="93484"/>
                  </a:moveTo>
                  <a:lnTo>
                    <a:pt x="183540" y="93167"/>
                  </a:lnTo>
                  <a:lnTo>
                    <a:pt x="183743" y="93408"/>
                  </a:lnTo>
                  <a:lnTo>
                    <a:pt x="184188" y="93484"/>
                  </a:lnTo>
                  <a:close/>
                </a:path>
                <a:path w="185419" h="142240">
                  <a:moveTo>
                    <a:pt x="184188" y="90868"/>
                  </a:moveTo>
                  <a:lnTo>
                    <a:pt x="183819" y="90690"/>
                  </a:lnTo>
                  <a:lnTo>
                    <a:pt x="183578" y="90868"/>
                  </a:lnTo>
                  <a:lnTo>
                    <a:pt x="183832" y="90868"/>
                  </a:lnTo>
                  <a:lnTo>
                    <a:pt x="183705" y="91008"/>
                  </a:lnTo>
                  <a:lnTo>
                    <a:pt x="183984" y="90932"/>
                  </a:lnTo>
                  <a:lnTo>
                    <a:pt x="184188" y="90868"/>
                  </a:lnTo>
                  <a:close/>
                </a:path>
                <a:path w="185419" h="142240">
                  <a:moveTo>
                    <a:pt x="184226" y="102222"/>
                  </a:moveTo>
                  <a:lnTo>
                    <a:pt x="184111" y="101574"/>
                  </a:lnTo>
                  <a:lnTo>
                    <a:pt x="183946" y="101777"/>
                  </a:lnTo>
                  <a:lnTo>
                    <a:pt x="183857" y="102019"/>
                  </a:lnTo>
                  <a:lnTo>
                    <a:pt x="183616" y="101701"/>
                  </a:lnTo>
                  <a:lnTo>
                    <a:pt x="183743" y="102349"/>
                  </a:lnTo>
                  <a:lnTo>
                    <a:pt x="184226" y="102222"/>
                  </a:lnTo>
                  <a:close/>
                </a:path>
                <a:path w="185419" h="142240">
                  <a:moveTo>
                    <a:pt x="184226" y="101371"/>
                  </a:moveTo>
                  <a:lnTo>
                    <a:pt x="183984" y="101003"/>
                  </a:lnTo>
                  <a:lnTo>
                    <a:pt x="183857" y="101041"/>
                  </a:lnTo>
                  <a:lnTo>
                    <a:pt x="183616" y="101092"/>
                  </a:lnTo>
                  <a:lnTo>
                    <a:pt x="183819" y="101130"/>
                  </a:lnTo>
                  <a:lnTo>
                    <a:pt x="184061" y="101206"/>
                  </a:lnTo>
                  <a:lnTo>
                    <a:pt x="184226" y="101371"/>
                  </a:lnTo>
                  <a:close/>
                </a:path>
                <a:path w="185419" h="142240">
                  <a:moveTo>
                    <a:pt x="184226" y="97790"/>
                  </a:moveTo>
                  <a:lnTo>
                    <a:pt x="183819" y="97955"/>
                  </a:lnTo>
                  <a:lnTo>
                    <a:pt x="183819" y="98120"/>
                  </a:lnTo>
                  <a:lnTo>
                    <a:pt x="184150" y="97993"/>
                  </a:lnTo>
                  <a:lnTo>
                    <a:pt x="184226" y="97790"/>
                  </a:lnTo>
                  <a:close/>
                </a:path>
                <a:path w="185419" h="142240">
                  <a:moveTo>
                    <a:pt x="184238" y="90360"/>
                  </a:moveTo>
                  <a:lnTo>
                    <a:pt x="184010" y="90360"/>
                  </a:lnTo>
                  <a:lnTo>
                    <a:pt x="183769" y="90512"/>
                  </a:lnTo>
                  <a:lnTo>
                    <a:pt x="184238" y="90360"/>
                  </a:lnTo>
                  <a:close/>
                </a:path>
                <a:path w="185419" h="142240">
                  <a:moveTo>
                    <a:pt x="184480" y="102184"/>
                  </a:moveTo>
                  <a:lnTo>
                    <a:pt x="184353" y="101777"/>
                  </a:lnTo>
                  <a:lnTo>
                    <a:pt x="184353" y="102146"/>
                  </a:lnTo>
                  <a:lnTo>
                    <a:pt x="184480" y="102184"/>
                  </a:lnTo>
                  <a:close/>
                </a:path>
                <a:path w="185419" h="142240">
                  <a:moveTo>
                    <a:pt x="184658" y="79946"/>
                  </a:moveTo>
                  <a:lnTo>
                    <a:pt x="184226" y="79946"/>
                  </a:lnTo>
                  <a:lnTo>
                    <a:pt x="183680" y="79184"/>
                  </a:lnTo>
                  <a:lnTo>
                    <a:pt x="183438" y="78676"/>
                  </a:lnTo>
                  <a:lnTo>
                    <a:pt x="183540" y="78168"/>
                  </a:lnTo>
                  <a:lnTo>
                    <a:pt x="183007" y="78168"/>
                  </a:lnTo>
                  <a:lnTo>
                    <a:pt x="183007" y="77660"/>
                  </a:lnTo>
                  <a:lnTo>
                    <a:pt x="182829" y="77279"/>
                  </a:lnTo>
                  <a:lnTo>
                    <a:pt x="182600" y="76771"/>
                  </a:lnTo>
                  <a:lnTo>
                    <a:pt x="182054" y="76771"/>
                  </a:lnTo>
                  <a:lnTo>
                    <a:pt x="181648" y="76263"/>
                  </a:lnTo>
                  <a:lnTo>
                    <a:pt x="181864" y="76263"/>
                  </a:lnTo>
                  <a:lnTo>
                    <a:pt x="181978" y="76136"/>
                  </a:lnTo>
                  <a:lnTo>
                    <a:pt x="182435" y="75628"/>
                  </a:lnTo>
                  <a:lnTo>
                    <a:pt x="182410" y="75374"/>
                  </a:lnTo>
                  <a:lnTo>
                    <a:pt x="182295" y="74866"/>
                  </a:lnTo>
                  <a:lnTo>
                    <a:pt x="182486" y="75247"/>
                  </a:lnTo>
                  <a:lnTo>
                    <a:pt x="183502" y="74231"/>
                  </a:lnTo>
                  <a:lnTo>
                    <a:pt x="183108" y="74231"/>
                  </a:lnTo>
                  <a:lnTo>
                    <a:pt x="181140" y="74231"/>
                  </a:lnTo>
                  <a:lnTo>
                    <a:pt x="181546" y="74866"/>
                  </a:lnTo>
                  <a:lnTo>
                    <a:pt x="179565" y="73977"/>
                  </a:lnTo>
                  <a:lnTo>
                    <a:pt x="179285" y="73977"/>
                  </a:lnTo>
                  <a:lnTo>
                    <a:pt x="178015" y="73088"/>
                  </a:lnTo>
                  <a:lnTo>
                    <a:pt x="177584" y="73088"/>
                  </a:lnTo>
                  <a:lnTo>
                    <a:pt x="177723" y="73977"/>
                  </a:lnTo>
                  <a:lnTo>
                    <a:pt x="178219" y="73977"/>
                  </a:lnTo>
                  <a:lnTo>
                    <a:pt x="179984" y="74866"/>
                  </a:lnTo>
                  <a:lnTo>
                    <a:pt x="179463" y="74866"/>
                  </a:lnTo>
                  <a:lnTo>
                    <a:pt x="179438" y="75374"/>
                  </a:lnTo>
                  <a:lnTo>
                    <a:pt x="179184" y="75628"/>
                  </a:lnTo>
                  <a:lnTo>
                    <a:pt x="178219" y="75374"/>
                  </a:lnTo>
                  <a:lnTo>
                    <a:pt x="178295" y="75628"/>
                  </a:lnTo>
                  <a:lnTo>
                    <a:pt x="178371" y="75882"/>
                  </a:lnTo>
                  <a:lnTo>
                    <a:pt x="178460" y="76136"/>
                  </a:lnTo>
                  <a:lnTo>
                    <a:pt x="178295" y="76136"/>
                  </a:lnTo>
                  <a:lnTo>
                    <a:pt x="177927" y="75882"/>
                  </a:lnTo>
                  <a:lnTo>
                    <a:pt x="177685" y="76263"/>
                  </a:lnTo>
                  <a:lnTo>
                    <a:pt x="179171" y="76263"/>
                  </a:lnTo>
                  <a:lnTo>
                    <a:pt x="178866" y="76517"/>
                  </a:lnTo>
                  <a:lnTo>
                    <a:pt x="178562" y="76771"/>
                  </a:lnTo>
                  <a:lnTo>
                    <a:pt x="178257" y="77025"/>
                  </a:lnTo>
                  <a:lnTo>
                    <a:pt x="177952" y="77279"/>
                  </a:lnTo>
                  <a:lnTo>
                    <a:pt x="178219" y="77279"/>
                  </a:lnTo>
                  <a:lnTo>
                    <a:pt x="177406" y="77660"/>
                  </a:lnTo>
                  <a:lnTo>
                    <a:pt x="177812" y="77660"/>
                  </a:lnTo>
                  <a:lnTo>
                    <a:pt x="178574" y="77279"/>
                  </a:lnTo>
                  <a:lnTo>
                    <a:pt x="181584" y="77279"/>
                  </a:lnTo>
                  <a:lnTo>
                    <a:pt x="180898" y="78295"/>
                  </a:lnTo>
                  <a:lnTo>
                    <a:pt x="180314" y="78676"/>
                  </a:lnTo>
                  <a:lnTo>
                    <a:pt x="179641" y="78676"/>
                  </a:lnTo>
                  <a:lnTo>
                    <a:pt x="179070" y="78168"/>
                  </a:lnTo>
                  <a:lnTo>
                    <a:pt x="178803" y="78295"/>
                  </a:lnTo>
                  <a:lnTo>
                    <a:pt x="178803" y="78676"/>
                  </a:lnTo>
                  <a:lnTo>
                    <a:pt x="178460" y="78676"/>
                  </a:lnTo>
                  <a:lnTo>
                    <a:pt x="178562" y="79184"/>
                  </a:lnTo>
                  <a:lnTo>
                    <a:pt x="179146" y="79184"/>
                  </a:lnTo>
                  <a:lnTo>
                    <a:pt x="179349" y="79565"/>
                  </a:lnTo>
                  <a:lnTo>
                    <a:pt x="179019" y="79565"/>
                  </a:lnTo>
                  <a:lnTo>
                    <a:pt x="179044" y="79946"/>
                  </a:lnTo>
                  <a:lnTo>
                    <a:pt x="179057" y="80213"/>
                  </a:lnTo>
                  <a:lnTo>
                    <a:pt x="179514" y="79946"/>
                  </a:lnTo>
                  <a:lnTo>
                    <a:pt x="180606" y="80454"/>
                  </a:lnTo>
                  <a:lnTo>
                    <a:pt x="180708" y="80708"/>
                  </a:lnTo>
                  <a:lnTo>
                    <a:pt x="180809" y="80962"/>
                  </a:lnTo>
                  <a:lnTo>
                    <a:pt x="180403" y="80962"/>
                  </a:lnTo>
                  <a:lnTo>
                    <a:pt x="180301" y="81724"/>
                  </a:lnTo>
                  <a:lnTo>
                    <a:pt x="179997" y="82359"/>
                  </a:lnTo>
                  <a:lnTo>
                    <a:pt x="180047" y="83121"/>
                  </a:lnTo>
                  <a:lnTo>
                    <a:pt x="179679" y="83502"/>
                  </a:lnTo>
                  <a:lnTo>
                    <a:pt x="180492" y="83502"/>
                  </a:lnTo>
                  <a:lnTo>
                    <a:pt x="181419" y="84137"/>
                  </a:lnTo>
                  <a:lnTo>
                    <a:pt x="181876" y="84899"/>
                  </a:lnTo>
                  <a:lnTo>
                    <a:pt x="181965" y="85153"/>
                  </a:lnTo>
                  <a:lnTo>
                    <a:pt x="182067" y="85407"/>
                  </a:lnTo>
                  <a:lnTo>
                    <a:pt x="182118" y="85534"/>
                  </a:lnTo>
                  <a:lnTo>
                    <a:pt x="181343" y="85153"/>
                  </a:lnTo>
                  <a:lnTo>
                    <a:pt x="181381" y="86296"/>
                  </a:lnTo>
                  <a:lnTo>
                    <a:pt x="183007" y="86296"/>
                  </a:lnTo>
                  <a:lnTo>
                    <a:pt x="182511" y="87185"/>
                  </a:lnTo>
                  <a:lnTo>
                    <a:pt x="181914" y="87693"/>
                  </a:lnTo>
                  <a:lnTo>
                    <a:pt x="181102" y="87693"/>
                  </a:lnTo>
                  <a:lnTo>
                    <a:pt x="180733" y="86931"/>
                  </a:lnTo>
                  <a:lnTo>
                    <a:pt x="181114" y="86677"/>
                  </a:lnTo>
                  <a:lnTo>
                    <a:pt x="181317" y="86677"/>
                  </a:lnTo>
                  <a:lnTo>
                    <a:pt x="181267" y="86296"/>
                  </a:lnTo>
                  <a:lnTo>
                    <a:pt x="181013" y="86677"/>
                  </a:lnTo>
                  <a:lnTo>
                    <a:pt x="180809" y="86677"/>
                  </a:lnTo>
                  <a:lnTo>
                    <a:pt x="180809" y="86042"/>
                  </a:lnTo>
                  <a:lnTo>
                    <a:pt x="180327" y="86296"/>
                  </a:lnTo>
                  <a:lnTo>
                    <a:pt x="180428" y="86677"/>
                  </a:lnTo>
                  <a:lnTo>
                    <a:pt x="180505" y="86931"/>
                  </a:lnTo>
                  <a:lnTo>
                    <a:pt x="180568" y="87185"/>
                  </a:lnTo>
                  <a:lnTo>
                    <a:pt x="180809" y="88074"/>
                  </a:lnTo>
                  <a:lnTo>
                    <a:pt x="180530" y="88709"/>
                  </a:lnTo>
                  <a:lnTo>
                    <a:pt x="180606" y="89217"/>
                  </a:lnTo>
                  <a:lnTo>
                    <a:pt x="180809" y="89471"/>
                  </a:lnTo>
                  <a:lnTo>
                    <a:pt x="180936" y="88963"/>
                  </a:lnTo>
                  <a:lnTo>
                    <a:pt x="181343" y="88709"/>
                  </a:lnTo>
                  <a:lnTo>
                    <a:pt x="181419" y="88963"/>
                  </a:lnTo>
                  <a:lnTo>
                    <a:pt x="181508" y="89217"/>
                  </a:lnTo>
                  <a:lnTo>
                    <a:pt x="181749" y="89217"/>
                  </a:lnTo>
                  <a:lnTo>
                    <a:pt x="182600" y="89217"/>
                  </a:lnTo>
                  <a:lnTo>
                    <a:pt x="182600" y="88963"/>
                  </a:lnTo>
                  <a:lnTo>
                    <a:pt x="182321" y="88709"/>
                  </a:lnTo>
                  <a:lnTo>
                    <a:pt x="182765" y="88709"/>
                  </a:lnTo>
                  <a:lnTo>
                    <a:pt x="182156" y="88074"/>
                  </a:lnTo>
                  <a:lnTo>
                    <a:pt x="182956" y="88074"/>
                  </a:lnTo>
                  <a:lnTo>
                    <a:pt x="183007" y="87947"/>
                  </a:lnTo>
                  <a:lnTo>
                    <a:pt x="183299" y="88607"/>
                  </a:lnTo>
                  <a:lnTo>
                    <a:pt x="183210" y="88734"/>
                  </a:lnTo>
                  <a:lnTo>
                    <a:pt x="183819" y="88658"/>
                  </a:lnTo>
                  <a:lnTo>
                    <a:pt x="183654" y="88734"/>
                  </a:lnTo>
                  <a:lnTo>
                    <a:pt x="184188" y="88861"/>
                  </a:lnTo>
                  <a:lnTo>
                    <a:pt x="183019" y="87934"/>
                  </a:lnTo>
                  <a:lnTo>
                    <a:pt x="183134" y="87693"/>
                  </a:lnTo>
                  <a:lnTo>
                    <a:pt x="183413" y="88074"/>
                  </a:lnTo>
                  <a:lnTo>
                    <a:pt x="183413" y="87693"/>
                  </a:lnTo>
                  <a:lnTo>
                    <a:pt x="183743" y="87185"/>
                  </a:lnTo>
                  <a:lnTo>
                    <a:pt x="183642" y="86931"/>
                  </a:lnTo>
                  <a:lnTo>
                    <a:pt x="183616" y="86296"/>
                  </a:lnTo>
                  <a:lnTo>
                    <a:pt x="183413" y="86296"/>
                  </a:lnTo>
                  <a:lnTo>
                    <a:pt x="183286" y="86042"/>
                  </a:lnTo>
                  <a:lnTo>
                    <a:pt x="183095" y="85534"/>
                  </a:lnTo>
                  <a:lnTo>
                    <a:pt x="183172" y="84645"/>
                  </a:lnTo>
                  <a:lnTo>
                    <a:pt x="182181" y="83756"/>
                  </a:lnTo>
                  <a:lnTo>
                    <a:pt x="182410" y="83756"/>
                  </a:lnTo>
                  <a:lnTo>
                    <a:pt x="183095" y="82867"/>
                  </a:lnTo>
                  <a:lnTo>
                    <a:pt x="182968" y="82613"/>
                  </a:lnTo>
                  <a:lnTo>
                    <a:pt x="182918" y="81724"/>
                  </a:lnTo>
                  <a:lnTo>
                    <a:pt x="183337" y="81724"/>
                  </a:lnTo>
                  <a:lnTo>
                    <a:pt x="183172" y="81343"/>
                  </a:lnTo>
                  <a:lnTo>
                    <a:pt x="183654" y="80708"/>
                  </a:lnTo>
                  <a:lnTo>
                    <a:pt x="183248" y="80454"/>
                  </a:lnTo>
                  <a:lnTo>
                    <a:pt x="184658" y="79946"/>
                  </a:lnTo>
                  <a:close/>
                </a:path>
                <a:path w="185419" h="142240">
                  <a:moveTo>
                    <a:pt x="184835" y="108686"/>
                  </a:moveTo>
                  <a:lnTo>
                    <a:pt x="184670" y="108394"/>
                  </a:lnTo>
                  <a:lnTo>
                    <a:pt x="184226" y="108559"/>
                  </a:lnTo>
                  <a:lnTo>
                    <a:pt x="184353" y="108559"/>
                  </a:lnTo>
                  <a:lnTo>
                    <a:pt x="184315" y="108724"/>
                  </a:lnTo>
                  <a:lnTo>
                    <a:pt x="184759" y="108648"/>
                  </a:lnTo>
                  <a:close/>
                </a:path>
                <a:path w="185419" h="142240">
                  <a:moveTo>
                    <a:pt x="184835" y="102146"/>
                  </a:moveTo>
                  <a:lnTo>
                    <a:pt x="184632" y="102311"/>
                  </a:lnTo>
                  <a:lnTo>
                    <a:pt x="184632" y="102590"/>
                  </a:lnTo>
                  <a:lnTo>
                    <a:pt x="184835" y="102146"/>
                  </a:lnTo>
                  <a:close/>
                </a:path>
                <a:path w="185419" h="142240">
                  <a:moveTo>
                    <a:pt x="184962" y="101168"/>
                  </a:moveTo>
                  <a:lnTo>
                    <a:pt x="184797" y="100799"/>
                  </a:lnTo>
                  <a:lnTo>
                    <a:pt x="184632" y="100888"/>
                  </a:lnTo>
                  <a:lnTo>
                    <a:pt x="184391" y="101130"/>
                  </a:lnTo>
                  <a:lnTo>
                    <a:pt x="184670" y="101447"/>
                  </a:lnTo>
                  <a:lnTo>
                    <a:pt x="184835" y="101371"/>
                  </a:lnTo>
                  <a:lnTo>
                    <a:pt x="184835" y="101041"/>
                  </a:lnTo>
                  <a:lnTo>
                    <a:pt x="184962" y="101168"/>
                  </a:lnTo>
                  <a:close/>
                </a:path>
                <a:path w="185419" h="142240">
                  <a:moveTo>
                    <a:pt x="184962" y="97713"/>
                  </a:moveTo>
                  <a:lnTo>
                    <a:pt x="184429" y="97345"/>
                  </a:lnTo>
                  <a:lnTo>
                    <a:pt x="184594" y="97510"/>
                  </a:lnTo>
                  <a:lnTo>
                    <a:pt x="184962" y="97713"/>
                  </a:lnTo>
                  <a:close/>
                </a:path>
                <a:path w="185419" h="142240">
                  <a:moveTo>
                    <a:pt x="185166" y="96456"/>
                  </a:moveTo>
                  <a:lnTo>
                    <a:pt x="185127" y="96215"/>
                  </a:lnTo>
                  <a:lnTo>
                    <a:pt x="184835" y="96012"/>
                  </a:lnTo>
                  <a:lnTo>
                    <a:pt x="184594" y="95808"/>
                  </a:lnTo>
                  <a:lnTo>
                    <a:pt x="184721" y="96012"/>
                  </a:lnTo>
                  <a:lnTo>
                    <a:pt x="184721" y="96253"/>
                  </a:lnTo>
                  <a:lnTo>
                    <a:pt x="184467" y="96532"/>
                  </a:lnTo>
                  <a:lnTo>
                    <a:pt x="184759" y="96697"/>
                  </a:lnTo>
                  <a:lnTo>
                    <a:pt x="184962" y="96291"/>
                  </a:lnTo>
                  <a:lnTo>
                    <a:pt x="185166" y="96456"/>
                  </a:lnTo>
                  <a:close/>
                </a:path>
              </a:pathLst>
            </a:custGeom>
            <a:solidFill>
              <a:srgbClr val="3F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22424" y="7554226"/>
              <a:ext cx="80010" cy="120650"/>
            </a:xfrm>
            <a:custGeom>
              <a:avLst/>
              <a:gdLst/>
              <a:ahLst/>
              <a:cxnLst/>
              <a:rect l="l" t="t" r="r" b="b"/>
              <a:pathLst>
                <a:path w="80010" h="120650">
                  <a:moveTo>
                    <a:pt x="444" y="35674"/>
                  </a:moveTo>
                  <a:lnTo>
                    <a:pt x="0" y="35433"/>
                  </a:lnTo>
                  <a:lnTo>
                    <a:pt x="0" y="35839"/>
                  </a:lnTo>
                  <a:lnTo>
                    <a:pt x="203" y="35636"/>
                  </a:lnTo>
                  <a:lnTo>
                    <a:pt x="444" y="35674"/>
                  </a:lnTo>
                  <a:close/>
                </a:path>
                <a:path w="80010" h="120650">
                  <a:moveTo>
                    <a:pt x="4673" y="59042"/>
                  </a:moveTo>
                  <a:lnTo>
                    <a:pt x="4546" y="58953"/>
                  </a:lnTo>
                  <a:lnTo>
                    <a:pt x="4343" y="58750"/>
                  </a:lnTo>
                  <a:lnTo>
                    <a:pt x="4381" y="58915"/>
                  </a:lnTo>
                  <a:lnTo>
                    <a:pt x="4508" y="58953"/>
                  </a:lnTo>
                  <a:lnTo>
                    <a:pt x="4673" y="59042"/>
                  </a:lnTo>
                  <a:close/>
                </a:path>
                <a:path w="80010" h="120650">
                  <a:moveTo>
                    <a:pt x="7924" y="103771"/>
                  </a:moveTo>
                  <a:lnTo>
                    <a:pt x="7670" y="103047"/>
                  </a:lnTo>
                  <a:lnTo>
                    <a:pt x="7315" y="103454"/>
                  </a:lnTo>
                  <a:lnTo>
                    <a:pt x="7556" y="103403"/>
                  </a:lnTo>
                  <a:lnTo>
                    <a:pt x="7467" y="103860"/>
                  </a:lnTo>
                  <a:lnTo>
                    <a:pt x="7759" y="103733"/>
                  </a:lnTo>
                  <a:lnTo>
                    <a:pt x="7924" y="103771"/>
                  </a:lnTo>
                  <a:close/>
                </a:path>
                <a:path w="80010" h="120650">
                  <a:moveTo>
                    <a:pt x="7950" y="99707"/>
                  </a:moveTo>
                  <a:lnTo>
                    <a:pt x="7226" y="99707"/>
                  </a:lnTo>
                  <a:lnTo>
                    <a:pt x="7353" y="100037"/>
                  </a:lnTo>
                  <a:lnTo>
                    <a:pt x="7861" y="100037"/>
                  </a:lnTo>
                  <a:lnTo>
                    <a:pt x="7950" y="99707"/>
                  </a:lnTo>
                  <a:close/>
                </a:path>
                <a:path w="80010" h="120650">
                  <a:moveTo>
                    <a:pt x="8001" y="111086"/>
                  </a:moveTo>
                  <a:lnTo>
                    <a:pt x="7797" y="111086"/>
                  </a:lnTo>
                  <a:lnTo>
                    <a:pt x="7594" y="111417"/>
                  </a:lnTo>
                  <a:lnTo>
                    <a:pt x="7835" y="111658"/>
                  </a:lnTo>
                  <a:lnTo>
                    <a:pt x="7721" y="111531"/>
                  </a:lnTo>
                  <a:lnTo>
                    <a:pt x="8001" y="111086"/>
                  </a:lnTo>
                  <a:close/>
                </a:path>
                <a:path w="80010" h="120650">
                  <a:moveTo>
                    <a:pt x="8534" y="106743"/>
                  </a:moveTo>
                  <a:lnTo>
                    <a:pt x="8242" y="106210"/>
                  </a:lnTo>
                  <a:lnTo>
                    <a:pt x="7874" y="106743"/>
                  </a:lnTo>
                  <a:lnTo>
                    <a:pt x="8204" y="106908"/>
                  </a:lnTo>
                  <a:lnTo>
                    <a:pt x="8407" y="106616"/>
                  </a:lnTo>
                  <a:lnTo>
                    <a:pt x="8534" y="106743"/>
                  </a:lnTo>
                  <a:close/>
                </a:path>
                <a:path w="80010" h="120650">
                  <a:moveTo>
                    <a:pt x="8572" y="88087"/>
                  </a:moveTo>
                  <a:lnTo>
                    <a:pt x="8331" y="88455"/>
                  </a:lnTo>
                  <a:lnTo>
                    <a:pt x="7962" y="88734"/>
                  </a:lnTo>
                  <a:lnTo>
                    <a:pt x="8331" y="88785"/>
                  </a:lnTo>
                  <a:lnTo>
                    <a:pt x="8483" y="88493"/>
                  </a:lnTo>
                  <a:lnTo>
                    <a:pt x="8572" y="88087"/>
                  </a:lnTo>
                  <a:close/>
                </a:path>
                <a:path w="80010" h="120650">
                  <a:moveTo>
                    <a:pt x="8686" y="105156"/>
                  </a:moveTo>
                  <a:lnTo>
                    <a:pt x="8534" y="105117"/>
                  </a:lnTo>
                  <a:lnTo>
                    <a:pt x="8686" y="105359"/>
                  </a:lnTo>
                  <a:lnTo>
                    <a:pt x="8686" y="105156"/>
                  </a:lnTo>
                  <a:close/>
                </a:path>
                <a:path w="80010" h="120650">
                  <a:moveTo>
                    <a:pt x="8686" y="74193"/>
                  </a:moveTo>
                  <a:lnTo>
                    <a:pt x="8242" y="74269"/>
                  </a:lnTo>
                  <a:lnTo>
                    <a:pt x="7797" y="74396"/>
                  </a:lnTo>
                  <a:lnTo>
                    <a:pt x="7874" y="74599"/>
                  </a:lnTo>
                  <a:lnTo>
                    <a:pt x="7835" y="74803"/>
                  </a:lnTo>
                  <a:lnTo>
                    <a:pt x="7759" y="74930"/>
                  </a:lnTo>
                  <a:lnTo>
                    <a:pt x="8128" y="74599"/>
                  </a:lnTo>
                  <a:lnTo>
                    <a:pt x="8686" y="74193"/>
                  </a:lnTo>
                  <a:close/>
                </a:path>
                <a:path w="80010" h="120650">
                  <a:moveTo>
                    <a:pt x="8851" y="114096"/>
                  </a:moveTo>
                  <a:lnTo>
                    <a:pt x="8407" y="113690"/>
                  </a:lnTo>
                  <a:lnTo>
                    <a:pt x="8648" y="114058"/>
                  </a:lnTo>
                  <a:lnTo>
                    <a:pt x="8851" y="114096"/>
                  </a:lnTo>
                  <a:close/>
                </a:path>
                <a:path w="80010" h="120650">
                  <a:moveTo>
                    <a:pt x="8851" y="87566"/>
                  </a:moveTo>
                  <a:lnTo>
                    <a:pt x="8534" y="87312"/>
                  </a:lnTo>
                  <a:lnTo>
                    <a:pt x="8445" y="87477"/>
                  </a:lnTo>
                  <a:lnTo>
                    <a:pt x="8610" y="87884"/>
                  </a:lnTo>
                  <a:lnTo>
                    <a:pt x="8572" y="88087"/>
                  </a:lnTo>
                  <a:lnTo>
                    <a:pt x="8737" y="87845"/>
                  </a:lnTo>
                  <a:lnTo>
                    <a:pt x="8851" y="87566"/>
                  </a:lnTo>
                  <a:close/>
                </a:path>
                <a:path w="80010" h="120650">
                  <a:moveTo>
                    <a:pt x="9017" y="108813"/>
                  </a:moveTo>
                  <a:lnTo>
                    <a:pt x="8407" y="108000"/>
                  </a:lnTo>
                  <a:lnTo>
                    <a:pt x="8445" y="108127"/>
                  </a:lnTo>
                  <a:lnTo>
                    <a:pt x="9017" y="108813"/>
                  </a:lnTo>
                  <a:close/>
                </a:path>
                <a:path w="80010" h="120650">
                  <a:moveTo>
                    <a:pt x="9017" y="105841"/>
                  </a:moveTo>
                  <a:lnTo>
                    <a:pt x="8686" y="105359"/>
                  </a:lnTo>
                  <a:lnTo>
                    <a:pt x="8610" y="105841"/>
                  </a:lnTo>
                  <a:lnTo>
                    <a:pt x="8851" y="105727"/>
                  </a:lnTo>
                  <a:lnTo>
                    <a:pt x="9017" y="105841"/>
                  </a:lnTo>
                  <a:close/>
                </a:path>
                <a:path w="80010" h="120650">
                  <a:moveTo>
                    <a:pt x="9220" y="104546"/>
                  </a:moveTo>
                  <a:lnTo>
                    <a:pt x="9182" y="104914"/>
                  </a:lnTo>
                  <a:lnTo>
                    <a:pt x="9220" y="104673"/>
                  </a:lnTo>
                  <a:lnTo>
                    <a:pt x="9220" y="104546"/>
                  </a:lnTo>
                  <a:close/>
                </a:path>
                <a:path w="80010" h="120650">
                  <a:moveTo>
                    <a:pt x="9258" y="103733"/>
                  </a:moveTo>
                  <a:lnTo>
                    <a:pt x="9093" y="103568"/>
                  </a:lnTo>
                  <a:lnTo>
                    <a:pt x="9055" y="103733"/>
                  </a:lnTo>
                  <a:lnTo>
                    <a:pt x="9220" y="103733"/>
                  </a:lnTo>
                  <a:close/>
                </a:path>
                <a:path w="80010" h="120650">
                  <a:moveTo>
                    <a:pt x="9296" y="103124"/>
                  </a:moveTo>
                  <a:lnTo>
                    <a:pt x="9258" y="102844"/>
                  </a:lnTo>
                  <a:lnTo>
                    <a:pt x="9055" y="102641"/>
                  </a:lnTo>
                  <a:lnTo>
                    <a:pt x="9017" y="102438"/>
                  </a:lnTo>
                  <a:lnTo>
                    <a:pt x="8978" y="102184"/>
                  </a:lnTo>
                  <a:lnTo>
                    <a:pt x="8890" y="102476"/>
                  </a:lnTo>
                  <a:lnTo>
                    <a:pt x="8851" y="102717"/>
                  </a:lnTo>
                  <a:lnTo>
                    <a:pt x="8890" y="102997"/>
                  </a:lnTo>
                  <a:lnTo>
                    <a:pt x="8737" y="103251"/>
                  </a:lnTo>
                  <a:lnTo>
                    <a:pt x="9017" y="103492"/>
                  </a:lnTo>
                  <a:lnTo>
                    <a:pt x="8978" y="103327"/>
                  </a:lnTo>
                  <a:lnTo>
                    <a:pt x="8940" y="103200"/>
                  </a:lnTo>
                  <a:lnTo>
                    <a:pt x="8940" y="103022"/>
                  </a:lnTo>
                  <a:lnTo>
                    <a:pt x="9296" y="103124"/>
                  </a:lnTo>
                  <a:close/>
                </a:path>
                <a:path w="80010" h="120650">
                  <a:moveTo>
                    <a:pt x="9385" y="98729"/>
                  </a:moveTo>
                  <a:lnTo>
                    <a:pt x="9144" y="98488"/>
                  </a:lnTo>
                  <a:lnTo>
                    <a:pt x="8978" y="98691"/>
                  </a:lnTo>
                  <a:lnTo>
                    <a:pt x="9385" y="98729"/>
                  </a:lnTo>
                  <a:close/>
                </a:path>
                <a:path w="80010" h="120650">
                  <a:moveTo>
                    <a:pt x="9461" y="108280"/>
                  </a:moveTo>
                  <a:lnTo>
                    <a:pt x="9258" y="108165"/>
                  </a:lnTo>
                  <a:lnTo>
                    <a:pt x="9385" y="108369"/>
                  </a:lnTo>
                  <a:close/>
                </a:path>
                <a:path w="80010" h="120650">
                  <a:moveTo>
                    <a:pt x="9499" y="101422"/>
                  </a:moveTo>
                  <a:lnTo>
                    <a:pt x="9220" y="101625"/>
                  </a:lnTo>
                  <a:lnTo>
                    <a:pt x="9499" y="101422"/>
                  </a:lnTo>
                  <a:close/>
                </a:path>
                <a:path w="80010" h="120650">
                  <a:moveTo>
                    <a:pt x="9550" y="99745"/>
                  </a:moveTo>
                  <a:lnTo>
                    <a:pt x="8890" y="99339"/>
                  </a:lnTo>
                  <a:lnTo>
                    <a:pt x="9093" y="99669"/>
                  </a:lnTo>
                  <a:lnTo>
                    <a:pt x="9550" y="99745"/>
                  </a:lnTo>
                  <a:close/>
                </a:path>
                <a:path w="80010" h="120650">
                  <a:moveTo>
                    <a:pt x="9626" y="108813"/>
                  </a:moveTo>
                  <a:lnTo>
                    <a:pt x="9385" y="108369"/>
                  </a:lnTo>
                  <a:lnTo>
                    <a:pt x="9258" y="108445"/>
                  </a:lnTo>
                  <a:lnTo>
                    <a:pt x="9017" y="108445"/>
                  </a:lnTo>
                  <a:lnTo>
                    <a:pt x="9461" y="108572"/>
                  </a:lnTo>
                  <a:lnTo>
                    <a:pt x="9258" y="108534"/>
                  </a:lnTo>
                  <a:lnTo>
                    <a:pt x="9461" y="108610"/>
                  </a:lnTo>
                  <a:lnTo>
                    <a:pt x="9626" y="108813"/>
                  </a:lnTo>
                  <a:close/>
                </a:path>
                <a:path w="80010" h="120650">
                  <a:moveTo>
                    <a:pt x="9626" y="104711"/>
                  </a:moveTo>
                  <a:lnTo>
                    <a:pt x="9220" y="104914"/>
                  </a:lnTo>
                  <a:lnTo>
                    <a:pt x="9220" y="105079"/>
                  </a:lnTo>
                  <a:lnTo>
                    <a:pt x="9550" y="104952"/>
                  </a:lnTo>
                  <a:lnTo>
                    <a:pt x="9626" y="104711"/>
                  </a:lnTo>
                  <a:close/>
                </a:path>
                <a:path w="80010" h="120650">
                  <a:moveTo>
                    <a:pt x="9664" y="109791"/>
                  </a:moveTo>
                  <a:lnTo>
                    <a:pt x="9499" y="109054"/>
                  </a:lnTo>
                  <a:lnTo>
                    <a:pt x="9347" y="109296"/>
                  </a:lnTo>
                  <a:lnTo>
                    <a:pt x="9258" y="109588"/>
                  </a:lnTo>
                  <a:lnTo>
                    <a:pt x="9017" y="109181"/>
                  </a:lnTo>
                  <a:lnTo>
                    <a:pt x="9144" y="109943"/>
                  </a:lnTo>
                  <a:lnTo>
                    <a:pt x="9664" y="109791"/>
                  </a:lnTo>
                  <a:close/>
                </a:path>
                <a:path w="80010" h="120650">
                  <a:moveTo>
                    <a:pt x="9880" y="109651"/>
                  </a:moveTo>
                  <a:lnTo>
                    <a:pt x="9791" y="109296"/>
                  </a:lnTo>
                  <a:lnTo>
                    <a:pt x="9753" y="109702"/>
                  </a:lnTo>
                  <a:lnTo>
                    <a:pt x="9880" y="109651"/>
                  </a:lnTo>
                  <a:close/>
                </a:path>
                <a:path w="80010" h="120650">
                  <a:moveTo>
                    <a:pt x="10033" y="106045"/>
                  </a:moveTo>
                  <a:lnTo>
                    <a:pt x="9867" y="106045"/>
                  </a:lnTo>
                  <a:lnTo>
                    <a:pt x="9626" y="106210"/>
                  </a:lnTo>
                  <a:lnTo>
                    <a:pt x="9461" y="106248"/>
                  </a:lnTo>
                  <a:lnTo>
                    <a:pt x="9182" y="105841"/>
                  </a:lnTo>
                  <a:lnTo>
                    <a:pt x="9144" y="106210"/>
                  </a:lnTo>
                  <a:lnTo>
                    <a:pt x="9296" y="106248"/>
                  </a:lnTo>
                  <a:lnTo>
                    <a:pt x="9423" y="106248"/>
                  </a:lnTo>
                  <a:lnTo>
                    <a:pt x="9626" y="106540"/>
                  </a:lnTo>
                  <a:lnTo>
                    <a:pt x="9753" y="106375"/>
                  </a:lnTo>
                  <a:lnTo>
                    <a:pt x="9829" y="106095"/>
                  </a:lnTo>
                  <a:lnTo>
                    <a:pt x="10033" y="106045"/>
                  </a:lnTo>
                  <a:close/>
                </a:path>
                <a:path w="80010" h="120650">
                  <a:moveTo>
                    <a:pt x="10236" y="117182"/>
                  </a:moveTo>
                  <a:lnTo>
                    <a:pt x="10109" y="116903"/>
                  </a:lnTo>
                  <a:lnTo>
                    <a:pt x="9664" y="117055"/>
                  </a:lnTo>
                  <a:lnTo>
                    <a:pt x="9753" y="117221"/>
                  </a:lnTo>
                  <a:lnTo>
                    <a:pt x="10160" y="117144"/>
                  </a:lnTo>
                  <a:close/>
                </a:path>
                <a:path w="80010" h="120650">
                  <a:moveTo>
                    <a:pt x="10236" y="109702"/>
                  </a:moveTo>
                  <a:lnTo>
                    <a:pt x="10033" y="109905"/>
                  </a:lnTo>
                  <a:lnTo>
                    <a:pt x="10071" y="110197"/>
                  </a:lnTo>
                  <a:lnTo>
                    <a:pt x="10236" y="109702"/>
                  </a:lnTo>
                  <a:close/>
                </a:path>
                <a:path w="80010" h="120650">
                  <a:moveTo>
                    <a:pt x="10363" y="104584"/>
                  </a:moveTo>
                  <a:lnTo>
                    <a:pt x="9791" y="104178"/>
                  </a:lnTo>
                  <a:lnTo>
                    <a:pt x="9994" y="104381"/>
                  </a:lnTo>
                  <a:lnTo>
                    <a:pt x="10363" y="104584"/>
                  </a:lnTo>
                  <a:close/>
                </a:path>
                <a:path w="80010" h="120650">
                  <a:moveTo>
                    <a:pt x="10401" y="108572"/>
                  </a:moveTo>
                  <a:lnTo>
                    <a:pt x="10236" y="108204"/>
                  </a:lnTo>
                  <a:lnTo>
                    <a:pt x="10071" y="108280"/>
                  </a:lnTo>
                  <a:lnTo>
                    <a:pt x="9791" y="108534"/>
                  </a:lnTo>
                  <a:lnTo>
                    <a:pt x="10071" y="108889"/>
                  </a:lnTo>
                  <a:lnTo>
                    <a:pt x="10236" y="108813"/>
                  </a:lnTo>
                  <a:lnTo>
                    <a:pt x="10236" y="108445"/>
                  </a:lnTo>
                  <a:lnTo>
                    <a:pt x="10401" y="108572"/>
                  </a:lnTo>
                  <a:close/>
                </a:path>
                <a:path w="80010" h="120650">
                  <a:moveTo>
                    <a:pt x="10566" y="103162"/>
                  </a:moveTo>
                  <a:lnTo>
                    <a:pt x="10477" y="102882"/>
                  </a:lnTo>
                  <a:lnTo>
                    <a:pt x="9994" y="102387"/>
                  </a:lnTo>
                  <a:lnTo>
                    <a:pt x="10109" y="102641"/>
                  </a:lnTo>
                  <a:lnTo>
                    <a:pt x="10109" y="102882"/>
                  </a:lnTo>
                  <a:lnTo>
                    <a:pt x="9867" y="103251"/>
                  </a:lnTo>
                  <a:lnTo>
                    <a:pt x="10198" y="103454"/>
                  </a:lnTo>
                  <a:lnTo>
                    <a:pt x="10363" y="102997"/>
                  </a:lnTo>
                  <a:lnTo>
                    <a:pt x="10566" y="103162"/>
                  </a:lnTo>
                  <a:close/>
                </a:path>
                <a:path w="80010" h="120650">
                  <a:moveTo>
                    <a:pt x="70904" y="50279"/>
                  </a:moveTo>
                  <a:lnTo>
                    <a:pt x="70332" y="50787"/>
                  </a:lnTo>
                  <a:lnTo>
                    <a:pt x="70650" y="50787"/>
                  </a:lnTo>
                  <a:lnTo>
                    <a:pt x="70904" y="50279"/>
                  </a:lnTo>
                  <a:close/>
                </a:path>
                <a:path w="80010" h="120650">
                  <a:moveTo>
                    <a:pt x="70904" y="49606"/>
                  </a:moveTo>
                  <a:lnTo>
                    <a:pt x="70167" y="49695"/>
                  </a:lnTo>
                  <a:lnTo>
                    <a:pt x="70192" y="49872"/>
                  </a:lnTo>
                  <a:lnTo>
                    <a:pt x="70904" y="49606"/>
                  </a:lnTo>
                  <a:close/>
                </a:path>
                <a:path w="80010" h="120650">
                  <a:moveTo>
                    <a:pt x="70929" y="33388"/>
                  </a:moveTo>
                  <a:lnTo>
                    <a:pt x="70904" y="32753"/>
                  </a:lnTo>
                  <a:lnTo>
                    <a:pt x="70485" y="32753"/>
                  </a:lnTo>
                  <a:lnTo>
                    <a:pt x="70929" y="33388"/>
                  </a:lnTo>
                  <a:close/>
                </a:path>
                <a:path w="80010" h="120650">
                  <a:moveTo>
                    <a:pt x="70980" y="45999"/>
                  </a:moveTo>
                  <a:lnTo>
                    <a:pt x="70535" y="45758"/>
                  </a:lnTo>
                  <a:lnTo>
                    <a:pt x="70535" y="46164"/>
                  </a:lnTo>
                  <a:lnTo>
                    <a:pt x="70777" y="45999"/>
                  </a:lnTo>
                  <a:lnTo>
                    <a:pt x="70980" y="45999"/>
                  </a:lnTo>
                  <a:close/>
                </a:path>
                <a:path w="80010" h="120650">
                  <a:moveTo>
                    <a:pt x="71056" y="46037"/>
                  </a:moveTo>
                  <a:close/>
                </a:path>
                <a:path w="80010" h="120650">
                  <a:moveTo>
                    <a:pt x="71069" y="32753"/>
                  </a:moveTo>
                  <a:lnTo>
                    <a:pt x="70891" y="32372"/>
                  </a:lnTo>
                  <a:lnTo>
                    <a:pt x="70904" y="32753"/>
                  </a:lnTo>
                  <a:lnTo>
                    <a:pt x="71069" y="32753"/>
                  </a:lnTo>
                  <a:close/>
                </a:path>
                <a:path w="80010" h="120650">
                  <a:moveTo>
                    <a:pt x="71145" y="60337"/>
                  </a:moveTo>
                  <a:lnTo>
                    <a:pt x="70777" y="60706"/>
                  </a:lnTo>
                  <a:lnTo>
                    <a:pt x="70942" y="60706"/>
                  </a:lnTo>
                  <a:lnTo>
                    <a:pt x="71107" y="60617"/>
                  </a:lnTo>
                  <a:lnTo>
                    <a:pt x="71145" y="60337"/>
                  </a:lnTo>
                  <a:close/>
                </a:path>
                <a:path w="80010" h="120650">
                  <a:moveTo>
                    <a:pt x="71628" y="54571"/>
                  </a:moveTo>
                  <a:lnTo>
                    <a:pt x="71056" y="54648"/>
                  </a:lnTo>
                  <a:lnTo>
                    <a:pt x="71056" y="54775"/>
                  </a:lnTo>
                  <a:lnTo>
                    <a:pt x="71628" y="54571"/>
                  </a:lnTo>
                  <a:close/>
                </a:path>
                <a:path w="80010" h="120650">
                  <a:moveTo>
                    <a:pt x="71628" y="4178"/>
                  </a:moveTo>
                  <a:lnTo>
                    <a:pt x="71513" y="3797"/>
                  </a:lnTo>
                  <a:lnTo>
                    <a:pt x="71107" y="3797"/>
                  </a:lnTo>
                  <a:lnTo>
                    <a:pt x="71628" y="4178"/>
                  </a:lnTo>
                  <a:close/>
                </a:path>
                <a:path w="80010" h="120650">
                  <a:moveTo>
                    <a:pt x="71716" y="50787"/>
                  </a:moveTo>
                  <a:lnTo>
                    <a:pt x="70650" y="50787"/>
                  </a:lnTo>
                  <a:lnTo>
                    <a:pt x="71348" y="51422"/>
                  </a:lnTo>
                  <a:lnTo>
                    <a:pt x="71716" y="50787"/>
                  </a:lnTo>
                  <a:close/>
                </a:path>
                <a:path w="80010" h="120650">
                  <a:moveTo>
                    <a:pt x="71716" y="47993"/>
                  </a:moveTo>
                  <a:lnTo>
                    <a:pt x="71031" y="48501"/>
                  </a:lnTo>
                  <a:lnTo>
                    <a:pt x="70827" y="48501"/>
                  </a:lnTo>
                  <a:lnTo>
                    <a:pt x="71094" y="49136"/>
                  </a:lnTo>
                  <a:lnTo>
                    <a:pt x="71462" y="48501"/>
                  </a:lnTo>
                  <a:lnTo>
                    <a:pt x="71716" y="47993"/>
                  </a:lnTo>
                  <a:close/>
                </a:path>
                <a:path w="80010" h="120650">
                  <a:moveTo>
                    <a:pt x="71716" y="32372"/>
                  </a:moveTo>
                  <a:lnTo>
                    <a:pt x="71196" y="32118"/>
                  </a:lnTo>
                  <a:lnTo>
                    <a:pt x="71462" y="32372"/>
                  </a:lnTo>
                  <a:lnTo>
                    <a:pt x="71716" y="32372"/>
                  </a:lnTo>
                  <a:close/>
                </a:path>
                <a:path w="80010" h="120650">
                  <a:moveTo>
                    <a:pt x="71767" y="22466"/>
                  </a:moveTo>
                  <a:lnTo>
                    <a:pt x="71628" y="21831"/>
                  </a:lnTo>
                  <a:lnTo>
                    <a:pt x="71297" y="21450"/>
                  </a:lnTo>
                  <a:lnTo>
                    <a:pt x="71462" y="21831"/>
                  </a:lnTo>
                  <a:lnTo>
                    <a:pt x="71767" y="22466"/>
                  </a:lnTo>
                  <a:close/>
                </a:path>
                <a:path w="80010" h="120650">
                  <a:moveTo>
                    <a:pt x="71805" y="61836"/>
                  </a:moveTo>
                  <a:lnTo>
                    <a:pt x="71361" y="61836"/>
                  </a:lnTo>
                  <a:lnTo>
                    <a:pt x="71259" y="62725"/>
                  </a:lnTo>
                  <a:lnTo>
                    <a:pt x="71805" y="61836"/>
                  </a:lnTo>
                  <a:close/>
                </a:path>
                <a:path w="80010" h="120650">
                  <a:moveTo>
                    <a:pt x="72199" y="61836"/>
                  </a:moveTo>
                  <a:lnTo>
                    <a:pt x="72174" y="61709"/>
                  </a:lnTo>
                  <a:lnTo>
                    <a:pt x="72110" y="61341"/>
                  </a:lnTo>
                  <a:lnTo>
                    <a:pt x="71805" y="61836"/>
                  </a:lnTo>
                  <a:lnTo>
                    <a:pt x="72199" y="61836"/>
                  </a:lnTo>
                  <a:close/>
                </a:path>
                <a:path w="80010" h="120650">
                  <a:moveTo>
                    <a:pt x="72263" y="58915"/>
                  </a:moveTo>
                  <a:lnTo>
                    <a:pt x="71628" y="58915"/>
                  </a:lnTo>
                  <a:lnTo>
                    <a:pt x="72072" y="59296"/>
                  </a:lnTo>
                  <a:lnTo>
                    <a:pt x="72263" y="58915"/>
                  </a:lnTo>
                  <a:close/>
                </a:path>
                <a:path w="80010" h="120650">
                  <a:moveTo>
                    <a:pt x="72275" y="57010"/>
                  </a:moveTo>
                  <a:lnTo>
                    <a:pt x="71208" y="57518"/>
                  </a:lnTo>
                  <a:lnTo>
                    <a:pt x="72237" y="57518"/>
                  </a:lnTo>
                  <a:lnTo>
                    <a:pt x="72275" y="57010"/>
                  </a:lnTo>
                  <a:close/>
                </a:path>
                <a:path w="80010" h="120650">
                  <a:moveTo>
                    <a:pt x="72491" y="26657"/>
                  </a:moveTo>
                  <a:lnTo>
                    <a:pt x="72250" y="25857"/>
                  </a:lnTo>
                  <a:lnTo>
                    <a:pt x="71704" y="26149"/>
                  </a:lnTo>
                  <a:lnTo>
                    <a:pt x="71208" y="26149"/>
                  </a:lnTo>
                  <a:lnTo>
                    <a:pt x="72263" y="26657"/>
                  </a:lnTo>
                  <a:lnTo>
                    <a:pt x="72491" y="26657"/>
                  </a:lnTo>
                  <a:close/>
                </a:path>
                <a:path w="80010" h="120650">
                  <a:moveTo>
                    <a:pt x="72644" y="57518"/>
                  </a:moveTo>
                  <a:lnTo>
                    <a:pt x="72237" y="57518"/>
                  </a:lnTo>
                  <a:lnTo>
                    <a:pt x="72491" y="57772"/>
                  </a:lnTo>
                  <a:lnTo>
                    <a:pt x="72644" y="57518"/>
                  </a:lnTo>
                  <a:close/>
                </a:path>
                <a:path w="80010" h="120650">
                  <a:moveTo>
                    <a:pt x="72644" y="25641"/>
                  </a:moveTo>
                  <a:lnTo>
                    <a:pt x="72123" y="25450"/>
                  </a:lnTo>
                  <a:lnTo>
                    <a:pt x="72186" y="25641"/>
                  </a:lnTo>
                  <a:lnTo>
                    <a:pt x="72250" y="25857"/>
                  </a:lnTo>
                  <a:lnTo>
                    <a:pt x="72644" y="25641"/>
                  </a:lnTo>
                  <a:close/>
                </a:path>
                <a:path w="80010" h="120650">
                  <a:moveTo>
                    <a:pt x="72771" y="57010"/>
                  </a:moveTo>
                  <a:lnTo>
                    <a:pt x="72529" y="57010"/>
                  </a:lnTo>
                  <a:lnTo>
                    <a:pt x="72732" y="57518"/>
                  </a:lnTo>
                  <a:lnTo>
                    <a:pt x="72771" y="57010"/>
                  </a:lnTo>
                  <a:close/>
                </a:path>
                <a:path w="80010" h="120650">
                  <a:moveTo>
                    <a:pt x="73177" y="82321"/>
                  </a:moveTo>
                  <a:close/>
                </a:path>
                <a:path w="80010" h="120650">
                  <a:moveTo>
                    <a:pt x="73291" y="73139"/>
                  </a:moveTo>
                  <a:lnTo>
                    <a:pt x="72974" y="73139"/>
                  </a:lnTo>
                  <a:lnTo>
                    <a:pt x="73215" y="73520"/>
                  </a:lnTo>
                  <a:lnTo>
                    <a:pt x="73291" y="73139"/>
                  </a:lnTo>
                  <a:close/>
                </a:path>
                <a:path w="80010" h="120650">
                  <a:moveTo>
                    <a:pt x="73533" y="90157"/>
                  </a:moveTo>
                  <a:lnTo>
                    <a:pt x="73469" y="90030"/>
                  </a:lnTo>
                  <a:lnTo>
                    <a:pt x="73177" y="89649"/>
                  </a:lnTo>
                  <a:lnTo>
                    <a:pt x="72898" y="89268"/>
                  </a:lnTo>
                  <a:lnTo>
                    <a:pt x="72821" y="90157"/>
                  </a:lnTo>
                  <a:lnTo>
                    <a:pt x="73494" y="90157"/>
                  </a:lnTo>
                  <a:close/>
                </a:path>
                <a:path w="80010" h="120650">
                  <a:moveTo>
                    <a:pt x="74104" y="95732"/>
                  </a:moveTo>
                  <a:lnTo>
                    <a:pt x="73863" y="95808"/>
                  </a:lnTo>
                  <a:lnTo>
                    <a:pt x="73863" y="96050"/>
                  </a:lnTo>
                  <a:lnTo>
                    <a:pt x="73952" y="95897"/>
                  </a:lnTo>
                  <a:lnTo>
                    <a:pt x="74104" y="95732"/>
                  </a:lnTo>
                  <a:close/>
                </a:path>
                <a:path w="80010" h="120650">
                  <a:moveTo>
                    <a:pt x="74104" y="91300"/>
                  </a:moveTo>
                  <a:lnTo>
                    <a:pt x="73660" y="90411"/>
                  </a:lnTo>
                  <a:lnTo>
                    <a:pt x="73494" y="90157"/>
                  </a:lnTo>
                  <a:lnTo>
                    <a:pt x="73545" y="91300"/>
                  </a:lnTo>
                  <a:lnTo>
                    <a:pt x="74104" y="91300"/>
                  </a:lnTo>
                  <a:close/>
                </a:path>
                <a:path w="80010" h="120650">
                  <a:moveTo>
                    <a:pt x="74599" y="82410"/>
                  </a:moveTo>
                  <a:lnTo>
                    <a:pt x="73761" y="82410"/>
                  </a:lnTo>
                  <a:lnTo>
                    <a:pt x="73596" y="82219"/>
                  </a:lnTo>
                  <a:lnTo>
                    <a:pt x="74472" y="81991"/>
                  </a:lnTo>
                  <a:lnTo>
                    <a:pt x="72809" y="81546"/>
                  </a:lnTo>
                  <a:lnTo>
                    <a:pt x="73380" y="81876"/>
                  </a:lnTo>
                  <a:lnTo>
                    <a:pt x="73291" y="82042"/>
                  </a:lnTo>
                  <a:lnTo>
                    <a:pt x="73215" y="82321"/>
                  </a:lnTo>
                  <a:lnTo>
                    <a:pt x="73545" y="82918"/>
                  </a:lnTo>
                  <a:lnTo>
                    <a:pt x="73621" y="82664"/>
                  </a:lnTo>
                  <a:lnTo>
                    <a:pt x="73863" y="82600"/>
                  </a:lnTo>
                  <a:lnTo>
                    <a:pt x="74599" y="82410"/>
                  </a:lnTo>
                  <a:close/>
                </a:path>
                <a:path w="80010" h="120650">
                  <a:moveTo>
                    <a:pt x="75247" y="103771"/>
                  </a:moveTo>
                  <a:lnTo>
                    <a:pt x="75044" y="103733"/>
                  </a:lnTo>
                  <a:lnTo>
                    <a:pt x="74676" y="102997"/>
                  </a:lnTo>
                  <a:lnTo>
                    <a:pt x="74764" y="103695"/>
                  </a:lnTo>
                  <a:lnTo>
                    <a:pt x="74917" y="103733"/>
                  </a:lnTo>
                  <a:lnTo>
                    <a:pt x="75120" y="104305"/>
                  </a:lnTo>
                  <a:lnTo>
                    <a:pt x="75247" y="103771"/>
                  </a:lnTo>
                  <a:close/>
                </a:path>
                <a:path w="80010" h="120650">
                  <a:moveTo>
                    <a:pt x="75412" y="241"/>
                  </a:moveTo>
                  <a:lnTo>
                    <a:pt x="74803" y="0"/>
                  </a:lnTo>
                  <a:lnTo>
                    <a:pt x="74879" y="279"/>
                  </a:lnTo>
                  <a:lnTo>
                    <a:pt x="75412" y="241"/>
                  </a:lnTo>
                  <a:close/>
                </a:path>
                <a:path w="80010" h="120650">
                  <a:moveTo>
                    <a:pt x="75552" y="33388"/>
                  </a:moveTo>
                  <a:lnTo>
                    <a:pt x="72123" y="33388"/>
                  </a:lnTo>
                  <a:lnTo>
                    <a:pt x="72567" y="34277"/>
                  </a:lnTo>
                  <a:lnTo>
                    <a:pt x="70612" y="33642"/>
                  </a:lnTo>
                  <a:lnTo>
                    <a:pt x="70726" y="34277"/>
                  </a:lnTo>
                  <a:lnTo>
                    <a:pt x="70764" y="34531"/>
                  </a:lnTo>
                  <a:lnTo>
                    <a:pt x="71183" y="34531"/>
                  </a:lnTo>
                  <a:lnTo>
                    <a:pt x="75298" y="34531"/>
                  </a:lnTo>
                  <a:lnTo>
                    <a:pt x="75349" y="34277"/>
                  </a:lnTo>
                  <a:lnTo>
                    <a:pt x="75552" y="33388"/>
                  </a:lnTo>
                  <a:close/>
                </a:path>
                <a:path w="80010" h="120650">
                  <a:moveTo>
                    <a:pt x="75603" y="29197"/>
                  </a:moveTo>
                  <a:lnTo>
                    <a:pt x="75488" y="28943"/>
                  </a:lnTo>
                  <a:lnTo>
                    <a:pt x="75247" y="28943"/>
                  </a:lnTo>
                  <a:lnTo>
                    <a:pt x="75603" y="29197"/>
                  </a:lnTo>
                  <a:close/>
                </a:path>
                <a:path w="80010" h="120650">
                  <a:moveTo>
                    <a:pt x="75615" y="101333"/>
                  </a:moveTo>
                  <a:lnTo>
                    <a:pt x="74917" y="101714"/>
                  </a:lnTo>
                  <a:lnTo>
                    <a:pt x="75323" y="101714"/>
                  </a:lnTo>
                  <a:lnTo>
                    <a:pt x="75361" y="101968"/>
                  </a:lnTo>
                  <a:lnTo>
                    <a:pt x="75463" y="101714"/>
                  </a:lnTo>
                  <a:lnTo>
                    <a:pt x="75615" y="101333"/>
                  </a:lnTo>
                  <a:close/>
                </a:path>
                <a:path w="80010" h="120650">
                  <a:moveTo>
                    <a:pt x="75730" y="774"/>
                  </a:moveTo>
                  <a:lnTo>
                    <a:pt x="75412" y="1054"/>
                  </a:lnTo>
                  <a:lnTo>
                    <a:pt x="75526" y="1219"/>
                  </a:lnTo>
                  <a:lnTo>
                    <a:pt x="75730" y="774"/>
                  </a:lnTo>
                  <a:close/>
                </a:path>
                <a:path w="80010" h="120650">
                  <a:moveTo>
                    <a:pt x="75780" y="19037"/>
                  </a:moveTo>
                  <a:lnTo>
                    <a:pt x="74917" y="19481"/>
                  </a:lnTo>
                  <a:lnTo>
                    <a:pt x="74879" y="19672"/>
                  </a:lnTo>
                  <a:lnTo>
                    <a:pt x="75120" y="19481"/>
                  </a:lnTo>
                  <a:lnTo>
                    <a:pt x="75780" y="19037"/>
                  </a:lnTo>
                  <a:close/>
                </a:path>
                <a:path w="80010" h="120650">
                  <a:moveTo>
                    <a:pt x="75819" y="105194"/>
                  </a:moveTo>
                  <a:lnTo>
                    <a:pt x="75171" y="105194"/>
                  </a:lnTo>
                  <a:lnTo>
                    <a:pt x="75412" y="105435"/>
                  </a:lnTo>
                  <a:lnTo>
                    <a:pt x="75653" y="105283"/>
                  </a:lnTo>
                  <a:lnTo>
                    <a:pt x="75819" y="105194"/>
                  </a:lnTo>
                  <a:close/>
                </a:path>
                <a:path w="80010" h="120650">
                  <a:moveTo>
                    <a:pt x="75819" y="30086"/>
                  </a:moveTo>
                  <a:lnTo>
                    <a:pt x="74739" y="29197"/>
                  </a:lnTo>
                  <a:lnTo>
                    <a:pt x="73113" y="29806"/>
                  </a:lnTo>
                  <a:lnTo>
                    <a:pt x="73952" y="30086"/>
                  </a:lnTo>
                  <a:lnTo>
                    <a:pt x="73190" y="30086"/>
                  </a:lnTo>
                  <a:lnTo>
                    <a:pt x="73101" y="30975"/>
                  </a:lnTo>
                  <a:lnTo>
                    <a:pt x="72796" y="30975"/>
                  </a:lnTo>
                  <a:lnTo>
                    <a:pt x="71755" y="30975"/>
                  </a:lnTo>
                  <a:lnTo>
                    <a:pt x="72161" y="30543"/>
                  </a:lnTo>
                  <a:lnTo>
                    <a:pt x="72631" y="30772"/>
                  </a:lnTo>
                  <a:lnTo>
                    <a:pt x="72796" y="30975"/>
                  </a:lnTo>
                  <a:lnTo>
                    <a:pt x="73101" y="30975"/>
                  </a:lnTo>
                  <a:lnTo>
                    <a:pt x="73101" y="30086"/>
                  </a:lnTo>
                  <a:lnTo>
                    <a:pt x="72605" y="30086"/>
                  </a:lnTo>
                  <a:lnTo>
                    <a:pt x="72377" y="30086"/>
                  </a:lnTo>
                  <a:lnTo>
                    <a:pt x="71793" y="29603"/>
                  </a:lnTo>
                  <a:lnTo>
                    <a:pt x="72123" y="29476"/>
                  </a:lnTo>
                  <a:lnTo>
                    <a:pt x="72263" y="29527"/>
                  </a:lnTo>
                  <a:lnTo>
                    <a:pt x="72885" y="29197"/>
                  </a:lnTo>
                  <a:lnTo>
                    <a:pt x="74739" y="29197"/>
                  </a:lnTo>
                  <a:lnTo>
                    <a:pt x="75145" y="29197"/>
                  </a:lnTo>
                  <a:lnTo>
                    <a:pt x="75196" y="28054"/>
                  </a:lnTo>
                  <a:lnTo>
                    <a:pt x="75374" y="28054"/>
                  </a:lnTo>
                  <a:lnTo>
                    <a:pt x="75615" y="28054"/>
                  </a:lnTo>
                  <a:lnTo>
                    <a:pt x="75641" y="27800"/>
                  </a:lnTo>
                  <a:lnTo>
                    <a:pt x="75679" y="27038"/>
                  </a:lnTo>
                  <a:lnTo>
                    <a:pt x="75692" y="26784"/>
                  </a:lnTo>
                  <a:lnTo>
                    <a:pt x="75311" y="27038"/>
                  </a:lnTo>
                  <a:lnTo>
                    <a:pt x="75031" y="27038"/>
                  </a:lnTo>
                  <a:lnTo>
                    <a:pt x="74676" y="26657"/>
                  </a:lnTo>
                  <a:lnTo>
                    <a:pt x="75145" y="26365"/>
                  </a:lnTo>
                  <a:lnTo>
                    <a:pt x="75565" y="26149"/>
                  </a:lnTo>
                  <a:lnTo>
                    <a:pt x="75412" y="25857"/>
                  </a:lnTo>
                  <a:lnTo>
                    <a:pt x="75285" y="25387"/>
                  </a:lnTo>
                  <a:lnTo>
                    <a:pt x="75196" y="25006"/>
                  </a:lnTo>
                  <a:lnTo>
                    <a:pt x="74993" y="24244"/>
                  </a:lnTo>
                  <a:lnTo>
                    <a:pt x="74853" y="23736"/>
                  </a:lnTo>
                  <a:lnTo>
                    <a:pt x="74726" y="23228"/>
                  </a:lnTo>
                  <a:lnTo>
                    <a:pt x="74866" y="23228"/>
                  </a:lnTo>
                  <a:lnTo>
                    <a:pt x="75082" y="22974"/>
                  </a:lnTo>
                  <a:lnTo>
                    <a:pt x="74637" y="22466"/>
                  </a:lnTo>
                  <a:lnTo>
                    <a:pt x="74536" y="21069"/>
                  </a:lnTo>
                  <a:lnTo>
                    <a:pt x="73952" y="21069"/>
                  </a:lnTo>
                  <a:lnTo>
                    <a:pt x="73990" y="20815"/>
                  </a:lnTo>
                  <a:lnTo>
                    <a:pt x="75374" y="21069"/>
                  </a:lnTo>
                  <a:lnTo>
                    <a:pt x="75222" y="20815"/>
                  </a:lnTo>
                  <a:lnTo>
                    <a:pt x="74561" y="19672"/>
                  </a:lnTo>
                  <a:lnTo>
                    <a:pt x="74917" y="19481"/>
                  </a:lnTo>
                  <a:lnTo>
                    <a:pt x="75018" y="19037"/>
                  </a:lnTo>
                  <a:lnTo>
                    <a:pt x="75196" y="18148"/>
                  </a:lnTo>
                  <a:lnTo>
                    <a:pt x="75438" y="17513"/>
                  </a:lnTo>
                  <a:lnTo>
                    <a:pt x="75120" y="17513"/>
                  </a:lnTo>
                  <a:lnTo>
                    <a:pt x="74968" y="17208"/>
                  </a:lnTo>
                  <a:lnTo>
                    <a:pt x="74968" y="18148"/>
                  </a:lnTo>
                  <a:lnTo>
                    <a:pt x="74434" y="18148"/>
                  </a:lnTo>
                  <a:lnTo>
                    <a:pt x="74549" y="17640"/>
                  </a:lnTo>
                  <a:lnTo>
                    <a:pt x="74764" y="17907"/>
                  </a:lnTo>
                  <a:lnTo>
                    <a:pt x="74968" y="18148"/>
                  </a:lnTo>
                  <a:lnTo>
                    <a:pt x="74968" y="17208"/>
                  </a:lnTo>
                  <a:lnTo>
                    <a:pt x="74676" y="16624"/>
                  </a:lnTo>
                  <a:lnTo>
                    <a:pt x="75514" y="14973"/>
                  </a:lnTo>
                  <a:lnTo>
                    <a:pt x="75399" y="13957"/>
                  </a:lnTo>
                  <a:lnTo>
                    <a:pt x="75298" y="13449"/>
                  </a:lnTo>
                  <a:lnTo>
                    <a:pt x="74790" y="13449"/>
                  </a:lnTo>
                  <a:lnTo>
                    <a:pt x="75526" y="12814"/>
                  </a:lnTo>
                  <a:lnTo>
                    <a:pt x="75450" y="12560"/>
                  </a:lnTo>
                  <a:lnTo>
                    <a:pt x="74510" y="12560"/>
                  </a:lnTo>
                  <a:lnTo>
                    <a:pt x="75120" y="12052"/>
                  </a:lnTo>
                  <a:lnTo>
                    <a:pt x="74676" y="12052"/>
                  </a:lnTo>
                  <a:lnTo>
                    <a:pt x="74714" y="11925"/>
                  </a:lnTo>
                  <a:lnTo>
                    <a:pt x="75349" y="9639"/>
                  </a:lnTo>
                  <a:lnTo>
                    <a:pt x="75565" y="8877"/>
                  </a:lnTo>
                  <a:lnTo>
                    <a:pt x="75361" y="8877"/>
                  </a:lnTo>
                  <a:lnTo>
                    <a:pt x="75031" y="8242"/>
                  </a:lnTo>
                  <a:lnTo>
                    <a:pt x="73901" y="6083"/>
                  </a:lnTo>
                  <a:lnTo>
                    <a:pt x="75145" y="3797"/>
                  </a:lnTo>
                  <a:lnTo>
                    <a:pt x="75082" y="3035"/>
                  </a:lnTo>
                  <a:lnTo>
                    <a:pt x="74396" y="3035"/>
                  </a:lnTo>
                  <a:lnTo>
                    <a:pt x="75044" y="1892"/>
                  </a:lnTo>
                  <a:lnTo>
                    <a:pt x="74002" y="1511"/>
                  </a:lnTo>
                  <a:lnTo>
                    <a:pt x="74422" y="1511"/>
                  </a:lnTo>
                  <a:lnTo>
                    <a:pt x="74790" y="876"/>
                  </a:lnTo>
                  <a:lnTo>
                    <a:pt x="75069" y="368"/>
                  </a:lnTo>
                  <a:lnTo>
                    <a:pt x="74764" y="368"/>
                  </a:lnTo>
                  <a:lnTo>
                    <a:pt x="74358" y="368"/>
                  </a:lnTo>
                  <a:lnTo>
                    <a:pt x="74472" y="876"/>
                  </a:lnTo>
                  <a:lnTo>
                    <a:pt x="73698" y="368"/>
                  </a:lnTo>
                  <a:lnTo>
                    <a:pt x="72809" y="1511"/>
                  </a:lnTo>
                  <a:lnTo>
                    <a:pt x="71831" y="1511"/>
                  </a:lnTo>
                  <a:lnTo>
                    <a:pt x="72478" y="1892"/>
                  </a:lnTo>
                  <a:lnTo>
                    <a:pt x="72948" y="1892"/>
                  </a:lnTo>
                  <a:lnTo>
                    <a:pt x="70573" y="3035"/>
                  </a:lnTo>
                  <a:lnTo>
                    <a:pt x="71653" y="3797"/>
                  </a:lnTo>
                  <a:lnTo>
                    <a:pt x="71932" y="3797"/>
                  </a:lnTo>
                  <a:lnTo>
                    <a:pt x="71628" y="4178"/>
                  </a:lnTo>
                  <a:lnTo>
                    <a:pt x="71831" y="4432"/>
                  </a:lnTo>
                  <a:lnTo>
                    <a:pt x="71628" y="4940"/>
                  </a:lnTo>
                  <a:lnTo>
                    <a:pt x="71628" y="6337"/>
                  </a:lnTo>
                  <a:lnTo>
                    <a:pt x="71221" y="7099"/>
                  </a:lnTo>
                  <a:lnTo>
                    <a:pt x="71005" y="8623"/>
                  </a:lnTo>
                  <a:lnTo>
                    <a:pt x="71374" y="8623"/>
                  </a:lnTo>
                  <a:lnTo>
                    <a:pt x="71183" y="8242"/>
                  </a:lnTo>
                  <a:lnTo>
                    <a:pt x="71996" y="8623"/>
                  </a:lnTo>
                  <a:lnTo>
                    <a:pt x="71501" y="8877"/>
                  </a:lnTo>
                  <a:lnTo>
                    <a:pt x="70904" y="8877"/>
                  </a:lnTo>
                  <a:lnTo>
                    <a:pt x="71056" y="9220"/>
                  </a:lnTo>
                  <a:lnTo>
                    <a:pt x="71996" y="11163"/>
                  </a:lnTo>
                  <a:lnTo>
                    <a:pt x="71259" y="11417"/>
                  </a:lnTo>
                  <a:lnTo>
                    <a:pt x="70904" y="11417"/>
                  </a:lnTo>
                  <a:lnTo>
                    <a:pt x="71018" y="11925"/>
                  </a:lnTo>
                  <a:lnTo>
                    <a:pt x="71462" y="11417"/>
                  </a:lnTo>
                  <a:lnTo>
                    <a:pt x="71462" y="11925"/>
                  </a:lnTo>
                  <a:lnTo>
                    <a:pt x="71018" y="11925"/>
                  </a:lnTo>
                  <a:lnTo>
                    <a:pt x="70904" y="12052"/>
                  </a:lnTo>
                  <a:lnTo>
                    <a:pt x="71602" y="12052"/>
                  </a:lnTo>
                  <a:lnTo>
                    <a:pt x="71551" y="12560"/>
                  </a:lnTo>
                  <a:lnTo>
                    <a:pt x="71145" y="12814"/>
                  </a:lnTo>
                  <a:lnTo>
                    <a:pt x="70904" y="12814"/>
                  </a:lnTo>
                  <a:lnTo>
                    <a:pt x="70815" y="12560"/>
                  </a:lnTo>
                  <a:lnTo>
                    <a:pt x="70573" y="12814"/>
                  </a:lnTo>
                  <a:lnTo>
                    <a:pt x="70370" y="12814"/>
                  </a:lnTo>
                  <a:lnTo>
                    <a:pt x="71120" y="13957"/>
                  </a:lnTo>
                  <a:lnTo>
                    <a:pt x="71310" y="14973"/>
                  </a:lnTo>
                  <a:lnTo>
                    <a:pt x="70967" y="16624"/>
                  </a:lnTo>
                  <a:lnTo>
                    <a:pt x="71259" y="17513"/>
                  </a:lnTo>
                  <a:lnTo>
                    <a:pt x="71539" y="18148"/>
                  </a:lnTo>
                  <a:lnTo>
                    <a:pt x="71831" y="18148"/>
                  </a:lnTo>
                  <a:lnTo>
                    <a:pt x="72174" y="19037"/>
                  </a:lnTo>
                  <a:lnTo>
                    <a:pt x="71589" y="19037"/>
                  </a:lnTo>
                  <a:lnTo>
                    <a:pt x="71716" y="19672"/>
                  </a:lnTo>
                  <a:lnTo>
                    <a:pt x="71831" y="20307"/>
                  </a:lnTo>
                  <a:lnTo>
                    <a:pt x="72034" y="20561"/>
                  </a:lnTo>
                  <a:lnTo>
                    <a:pt x="72097" y="21069"/>
                  </a:lnTo>
                  <a:lnTo>
                    <a:pt x="71831" y="20815"/>
                  </a:lnTo>
                  <a:lnTo>
                    <a:pt x="71780" y="21069"/>
                  </a:lnTo>
                  <a:lnTo>
                    <a:pt x="71628" y="21831"/>
                  </a:lnTo>
                  <a:lnTo>
                    <a:pt x="72377" y="22593"/>
                  </a:lnTo>
                  <a:lnTo>
                    <a:pt x="72707" y="22593"/>
                  </a:lnTo>
                  <a:lnTo>
                    <a:pt x="72161" y="22974"/>
                  </a:lnTo>
                  <a:lnTo>
                    <a:pt x="72478" y="23228"/>
                  </a:lnTo>
                  <a:lnTo>
                    <a:pt x="72682" y="23228"/>
                  </a:lnTo>
                  <a:lnTo>
                    <a:pt x="72783" y="23736"/>
                  </a:lnTo>
                  <a:lnTo>
                    <a:pt x="72517" y="23228"/>
                  </a:lnTo>
                  <a:lnTo>
                    <a:pt x="72237" y="24244"/>
                  </a:lnTo>
                  <a:lnTo>
                    <a:pt x="71793" y="23736"/>
                  </a:lnTo>
                  <a:lnTo>
                    <a:pt x="70980" y="25006"/>
                  </a:lnTo>
                  <a:lnTo>
                    <a:pt x="71983" y="25387"/>
                  </a:lnTo>
                  <a:lnTo>
                    <a:pt x="72110" y="25387"/>
                  </a:lnTo>
                  <a:lnTo>
                    <a:pt x="72034" y="25133"/>
                  </a:lnTo>
                  <a:lnTo>
                    <a:pt x="72237" y="25387"/>
                  </a:lnTo>
                  <a:lnTo>
                    <a:pt x="72555" y="25146"/>
                  </a:lnTo>
                  <a:lnTo>
                    <a:pt x="72859" y="25641"/>
                  </a:lnTo>
                  <a:lnTo>
                    <a:pt x="72936" y="26657"/>
                  </a:lnTo>
                  <a:lnTo>
                    <a:pt x="71628" y="27038"/>
                  </a:lnTo>
                  <a:lnTo>
                    <a:pt x="71653" y="27825"/>
                  </a:lnTo>
                  <a:lnTo>
                    <a:pt x="71513" y="28054"/>
                  </a:lnTo>
                  <a:lnTo>
                    <a:pt x="70942" y="28054"/>
                  </a:lnTo>
                  <a:lnTo>
                    <a:pt x="72364" y="28943"/>
                  </a:lnTo>
                  <a:lnTo>
                    <a:pt x="72161" y="28943"/>
                  </a:lnTo>
                  <a:lnTo>
                    <a:pt x="72237" y="29197"/>
                  </a:lnTo>
                  <a:lnTo>
                    <a:pt x="72148" y="28943"/>
                  </a:lnTo>
                  <a:lnTo>
                    <a:pt x="71755" y="28943"/>
                  </a:lnTo>
                  <a:lnTo>
                    <a:pt x="71551" y="29197"/>
                  </a:lnTo>
                  <a:lnTo>
                    <a:pt x="71310" y="29197"/>
                  </a:lnTo>
                  <a:lnTo>
                    <a:pt x="70739" y="29197"/>
                  </a:lnTo>
                  <a:lnTo>
                    <a:pt x="71335" y="29768"/>
                  </a:lnTo>
                  <a:lnTo>
                    <a:pt x="71678" y="30086"/>
                  </a:lnTo>
                  <a:lnTo>
                    <a:pt x="71183" y="30086"/>
                  </a:lnTo>
                  <a:lnTo>
                    <a:pt x="71780" y="30378"/>
                  </a:lnTo>
                  <a:lnTo>
                    <a:pt x="71462" y="30975"/>
                  </a:lnTo>
                  <a:lnTo>
                    <a:pt x="70916" y="30975"/>
                  </a:lnTo>
                  <a:lnTo>
                    <a:pt x="71767" y="31737"/>
                  </a:lnTo>
                  <a:lnTo>
                    <a:pt x="71424" y="31737"/>
                  </a:lnTo>
                  <a:lnTo>
                    <a:pt x="71755" y="32118"/>
                  </a:lnTo>
                  <a:lnTo>
                    <a:pt x="71716" y="32372"/>
                  </a:lnTo>
                  <a:lnTo>
                    <a:pt x="71107" y="32753"/>
                  </a:lnTo>
                  <a:lnTo>
                    <a:pt x="71805" y="32753"/>
                  </a:lnTo>
                  <a:lnTo>
                    <a:pt x="71869" y="32893"/>
                  </a:lnTo>
                  <a:lnTo>
                    <a:pt x="71970" y="32753"/>
                  </a:lnTo>
                  <a:lnTo>
                    <a:pt x="75692" y="32753"/>
                  </a:lnTo>
                  <a:lnTo>
                    <a:pt x="75692" y="30975"/>
                  </a:lnTo>
                  <a:lnTo>
                    <a:pt x="74968" y="30975"/>
                  </a:lnTo>
                  <a:lnTo>
                    <a:pt x="75006" y="30086"/>
                  </a:lnTo>
                  <a:lnTo>
                    <a:pt x="75819" y="30086"/>
                  </a:lnTo>
                  <a:close/>
                </a:path>
                <a:path w="80010" h="120650">
                  <a:moveTo>
                    <a:pt x="75958" y="30086"/>
                  </a:moveTo>
                  <a:lnTo>
                    <a:pt x="75844" y="29197"/>
                  </a:lnTo>
                  <a:lnTo>
                    <a:pt x="75603" y="29197"/>
                  </a:lnTo>
                  <a:lnTo>
                    <a:pt x="75958" y="30086"/>
                  </a:lnTo>
                  <a:close/>
                </a:path>
                <a:path w="80010" h="120650">
                  <a:moveTo>
                    <a:pt x="75984" y="62725"/>
                  </a:moveTo>
                  <a:lnTo>
                    <a:pt x="75704" y="62217"/>
                  </a:lnTo>
                  <a:lnTo>
                    <a:pt x="75565" y="61976"/>
                  </a:lnTo>
                  <a:lnTo>
                    <a:pt x="75285" y="62217"/>
                  </a:lnTo>
                  <a:lnTo>
                    <a:pt x="74739" y="61836"/>
                  </a:lnTo>
                  <a:lnTo>
                    <a:pt x="72199" y="61836"/>
                  </a:lnTo>
                  <a:lnTo>
                    <a:pt x="72136" y="62725"/>
                  </a:lnTo>
                  <a:lnTo>
                    <a:pt x="72034" y="62979"/>
                  </a:lnTo>
                  <a:lnTo>
                    <a:pt x="72478" y="63741"/>
                  </a:lnTo>
                  <a:lnTo>
                    <a:pt x="74358" y="63741"/>
                  </a:lnTo>
                  <a:lnTo>
                    <a:pt x="75984" y="62725"/>
                  </a:lnTo>
                  <a:close/>
                </a:path>
                <a:path w="80010" h="120650">
                  <a:moveTo>
                    <a:pt x="76390" y="102730"/>
                  </a:moveTo>
                  <a:lnTo>
                    <a:pt x="75895" y="101968"/>
                  </a:lnTo>
                  <a:lnTo>
                    <a:pt x="75704" y="101714"/>
                  </a:lnTo>
                  <a:lnTo>
                    <a:pt x="75730" y="101968"/>
                  </a:lnTo>
                  <a:lnTo>
                    <a:pt x="75463" y="102222"/>
                  </a:lnTo>
                  <a:lnTo>
                    <a:pt x="75361" y="101968"/>
                  </a:lnTo>
                  <a:lnTo>
                    <a:pt x="75260" y="102222"/>
                  </a:lnTo>
                  <a:lnTo>
                    <a:pt x="75171" y="102476"/>
                  </a:lnTo>
                  <a:lnTo>
                    <a:pt x="75450" y="102235"/>
                  </a:lnTo>
                  <a:lnTo>
                    <a:pt x="75526" y="102476"/>
                  </a:lnTo>
                  <a:lnTo>
                    <a:pt x="75692" y="102730"/>
                  </a:lnTo>
                  <a:lnTo>
                    <a:pt x="76390" y="102730"/>
                  </a:lnTo>
                  <a:close/>
                </a:path>
                <a:path w="80010" h="120650">
                  <a:moveTo>
                    <a:pt x="76593" y="95123"/>
                  </a:moveTo>
                  <a:lnTo>
                    <a:pt x="75526" y="95034"/>
                  </a:lnTo>
                  <a:lnTo>
                    <a:pt x="75577" y="95199"/>
                  </a:lnTo>
                  <a:lnTo>
                    <a:pt x="76593" y="95123"/>
                  </a:lnTo>
                  <a:close/>
                </a:path>
                <a:path w="80010" h="120650">
                  <a:moveTo>
                    <a:pt x="76669" y="110718"/>
                  </a:moveTo>
                  <a:lnTo>
                    <a:pt x="76542" y="111252"/>
                  </a:lnTo>
                  <a:lnTo>
                    <a:pt x="76631" y="111086"/>
                  </a:lnTo>
                  <a:lnTo>
                    <a:pt x="76669" y="110718"/>
                  </a:lnTo>
                  <a:close/>
                </a:path>
                <a:path w="80010" h="120650">
                  <a:moveTo>
                    <a:pt x="76669" y="68440"/>
                  </a:moveTo>
                  <a:lnTo>
                    <a:pt x="76022" y="68440"/>
                  </a:lnTo>
                  <a:lnTo>
                    <a:pt x="75920" y="67297"/>
                  </a:lnTo>
                  <a:lnTo>
                    <a:pt x="75857" y="66662"/>
                  </a:lnTo>
                  <a:lnTo>
                    <a:pt x="75044" y="66408"/>
                  </a:lnTo>
                  <a:lnTo>
                    <a:pt x="75653" y="66154"/>
                  </a:lnTo>
                  <a:lnTo>
                    <a:pt x="75438" y="65265"/>
                  </a:lnTo>
                  <a:lnTo>
                    <a:pt x="75717" y="65265"/>
                  </a:lnTo>
                  <a:lnTo>
                    <a:pt x="75831" y="65011"/>
                  </a:lnTo>
                  <a:lnTo>
                    <a:pt x="75958" y="64757"/>
                  </a:lnTo>
                  <a:lnTo>
                    <a:pt x="76136" y="64376"/>
                  </a:lnTo>
                  <a:lnTo>
                    <a:pt x="75323" y="65011"/>
                  </a:lnTo>
                  <a:lnTo>
                    <a:pt x="75463" y="64757"/>
                  </a:lnTo>
                  <a:lnTo>
                    <a:pt x="75933" y="63868"/>
                  </a:lnTo>
                  <a:lnTo>
                    <a:pt x="72555" y="63868"/>
                  </a:lnTo>
                  <a:lnTo>
                    <a:pt x="72694" y="64122"/>
                  </a:lnTo>
                  <a:lnTo>
                    <a:pt x="72364" y="64122"/>
                  </a:lnTo>
                  <a:lnTo>
                    <a:pt x="71843" y="64122"/>
                  </a:lnTo>
                  <a:lnTo>
                    <a:pt x="72517" y="64604"/>
                  </a:lnTo>
                  <a:lnTo>
                    <a:pt x="72567" y="64757"/>
                  </a:lnTo>
                  <a:lnTo>
                    <a:pt x="72732" y="64757"/>
                  </a:lnTo>
                  <a:lnTo>
                    <a:pt x="72682" y="65265"/>
                  </a:lnTo>
                  <a:lnTo>
                    <a:pt x="73126" y="64884"/>
                  </a:lnTo>
                  <a:lnTo>
                    <a:pt x="73190" y="65011"/>
                  </a:lnTo>
                  <a:lnTo>
                    <a:pt x="73291" y="65265"/>
                  </a:lnTo>
                  <a:lnTo>
                    <a:pt x="74460" y="65265"/>
                  </a:lnTo>
                  <a:lnTo>
                    <a:pt x="72326" y="66662"/>
                  </a:lnTo>
                  <a:lnTo>
                    <a:pt x="73177" y="67297"/>
                  </a:lnTo>
                  <a:lnTo>
                    <a:pt x="72529" y="67297"/>
                  </a:lnTo>
                  <a:lnTo>
                    <a:pt x="73088" y="68186"/>
                  </a:lnTo>
                  <a:lnTo>
                    <a:pt x="73317" y="68440"/>
                  </a:lnTo>
                  <a:lnTo>
                    <a:pt x="73698" y="68821"/>
                  </a:lnTo>
                  <a:lnTo>
                    <a:pt x="73291" y="69583"/>
                  </a:lnTo>
                  <a:lnTo>
                    <a:pt x="73787" y="69075"/>
                  </a:lnTo>
                  <a:lnTo>
                    <a:pt x="74752" y="69964"/>
                  </a:lnTo>
                  <a:lnTo>
                    <a:pt x="74193" y="69964"/>
                  </a:lnTo>
                  <a:lnTo>
                    <a:pt x="74764" y="70218"/>
                  </a:lnTo>
                  <a:lnTo>
                    <a:pt x="75552" y="70218"/>
                  </a:lnTo>
                  <a:lnTo>
                    <a:pt x="75399" y="69964"/>
                  </a:lnTo>
                  <a:lnTo>
                    <a:pt x="75107" y="69964"/>
                  </a:lnTo>
                  <a:lnTo>
                    <a:pt x="75323" y="69837"/>
                  </a:lnTo>
                  <a:lnTo>
                    <a:pt x="75399" y="69964"/>
                  </a:lnTo>
                  <a:lnTo>
                    <a:pt x="76085" y="69964"/>
                  </a:lnTo>
                  <a:lnTo>
                    <a:pt x="76225" y="69837"/>
                  </a:lnTo>
                  <a:lnTo>
                    <a:pt x="76250" y="69964"/>
                  </a:lnTo>
                  <a:lnTo>
                    <a:pt x="76365" y="70218"/>
                  </a:lnTo>
                  <a:lnTo>
                    <a:pt x="76428" y="69837"/>
                  </a:lnTo>
                  <a:lnTo>
                    <a:pt x="76479" y="69583"/>
                  </a:lnTo>
                  <a:lnTo>
                    <a:pt x="76555" y="69075"/>
                  </a:lnTo>
                  <a:lnTo>
                    <a:pt x="76669" y="68440"/>
                  </a:lnTo>
                  <a:close/>
                </a:path>
                <a:path w="80010" h="120650">
                  <a:moveTo>
                    <a:pt x="76746" y="103657"/>
                  </a:moveTo>
                  <a:lnTo>
                    <a:pt x="76593" y="103085"/>
                  </a:lnTo>
                  <a:lnTo>
                    <a:pt x="76428" y="103047"/>
                  </a:lnTo>
                  <a:lnTo>
                    <a:pt x="76301" y="103200"/>
                  </a:lnTo>
                  <a:lnTo>
                    <a:pt x="76390" y="103403"/>
                  </a:lnTo>
                  <a:lnTo>
                    <a:pt x="76504" y="103530"/>
                  </a:lnTo>
                  <a:lnTo>
                    <a:pt x="76593" y="103733"/>
                  </a:lnTo>
                  <a:lnTo>
                    <a:pt x="76746" y="103657"/>
                  </a:lnTo>
                  <a:close/>
                </a:path>
                <a:path w="80010" h="120650">
                  <a:moveTo>
                    <a:pt x="77000" y="53327"/>
                  </a:moveTo>
                  <a:lnTo>
                    <a:pt x="74599" y="51422"/>
                  </a:lnTo>
                  <a:lnTo>
                    <a:pt x="74269" y="51168"/>
                  </a:lnTo>
                  <a:lnTo>
                    <a:pt x="75984" y="51168"/>
                  </a:lnTo>
                  <a:lnTo>
                    <a:pt x="75857" y="49898"/>
                  </a:lnTo>
                  <a:lnTo>
                    <a:pt x="76022" y="49898"/>
                  </a:lnTo>
                  <a:lnTo>
                    <a:pt x="76098" y="49136"/>
                  </a:lnTo>
                  <a:lnTo>
                    <a:pt x="75133" y="48501"/>
                  </a:lnTo>
                  <a:lnTo>
                    <a:pt x="75577" y="48501"/>
                  </a:lnTo>
                  <a:lnTo>
                    <a:pt x="75933" y="47358"/>
                  </a:lnTo>
                  <a:lnTo>
                    <a:pt x="74942" y="46088"/>
                  </a:lnTo>
                  <a:lnTo>
                    <a:pt x="75526" y="46088"/>
                  </a:lnTo>
                  <a:lnTo>
                    <a:pt x="75107" y="45707"/>
                  </a:lnTo>
                  <a:lnTo>
                    <a:pt x="75336" y="45707"/>
                  </a:lnTo>
                  <a:lnTo>
                    <a:pt x="76263" y="44310"/>
                  </a:lnTo>
                  <a:lnTo>
                    <a:pt x="75920" y="43675"/>
                  </a:lnTo>
                  <a:lnTo>
                    <a:pt x="75857" y="43548"/>
                  </a:lnTo>
                  <a:lnTo>
                    <a:pt x="75653" y="43167"/>
                  </a:lnTo>
                  <a:lnTo>
                    <a:pt x="75819" y="43167"/>
                  </a:lnTo>
                  <a:lnTo>
                    <a:pt x="75501" y="42532"/>
                  </a:lnTo>
                  <a:lnTo>
                    <a:pt x="71081" y="42532"/>
                  </a:lnTo>
                  <a:lnTo>
                    <a:pt x="71386" y="43167"/>
                  </a:lnTo>
                  <a:lnTo>
                    <a:pt x="71221" y="43167"/>
                  </a:lnTo>
                  <a:lnTo>
                    <a:pt x="71005" y="43548"/>
                  </a:lnTo>
                  <a:lnTo>
                    <a:pt x="70777" y="43548"/>
                  </a:lnTo>
                  <a:lnTo>
                    <a:pt x="70726" y="43675"/>
                  </a:lnTo>
                  <a:lnTo>
                    <a:pt x="70573" y="44056"/>
                  </a:lnTo>
                  <a:lnTo>
                    <a:pt x="71589" y="44945"/>
                  </a:lnTo>
                  <a:lnTo>
                    <a:pt x="71310" y="45707"/>
                  </a:lnTo>
                  <a:lnTo>
                    <a:pt x="71424" y="46723"/>
                  </a:lnTo>
                  <a:lnTo>
                    <a:pt x="70980" y="47358"/>
                  </a:lnTo>
                  <a:lnTo>
                    <a:pt x="71450" y="47993"/>
                  </a:lnTo>
                  <a:lnTo>
                    <a:pt x="71716" y="47993"/>
                  </a:lnTo>
                  <a:lnTo>
                    <a:pt x="72275" y="49898"/>
                  </a:lnTo>
                  <a:lnTo>
                    <a:pt x="71424" y="49390"/>
                  </a:lnTo>
                  <a:lnTo>
                    <a:pt x="71259" y="49644"/>
                  </a:lnTo>
                  <a:lnTo>
                    <a:pt x="72402" y="50787"/>
                  </a:lnTo>
                  <a:lnTo>
                    <a:pt x="71831" y="51422"/>
                  </a:lnTo>
                  <a:lnTo>
                    <a:pt x="71716" y="50787"/>
                  </a:lnTo>
                  <a:lnTo>
                    <a:pt x="70535" y="52946"/>
                  </a:lnTo>
                  <a:lnTo>
                    <a:pt x="71653" y="52946"/>
                  </a:lnTo>
                  <a:lnTo>
                    <a:pt x="71920" y="52946"/>
                  </a:lnTo>
                  <a:lnTo>
                    <a:pt x="71628" y="53327"/>
                  </a:lnTo>
                  <a:lnTo>
                    <a:pt x="71653" y="52946"/>
                  </a:lnTo>
                  <a:lnTo>
                    <a:pt x="70904" y="53835"/>
                  </a:lnTo>
                  <a:lnTo>
                    <a:pt x="72567" y="53581"/>
                  </a:lnTo>
                  <a:lnTo>
                    <a:pt x="72478" y="54089"/>
                  </a:lnTo>
                  <a:lnTo>
                    <a:pt x="72402" y="54470"/>
                  </a:lnTo>
                  <a:lnTo>
                    <a:pt x="72326" y="54851"/>
                  </a:lnTo>
                  <a:lnTo>
                    <a:pt x="71958" y="54851"/>
                  </a:lnTo>
                  <a:lnTo>
                    <a:pt x="72250" y="55359"/>
                  </a:lnTo>
                  <a:lnTo>
                    <a:pt x="76187" y="55359"/>
                  </a:lnTo>
                  <a:lnTo>
                    <a:pt x="75920" y="54851"/>
                  </a:lnTo>
                  <a:lnTo>
                    <a:pt x="75844" y="54470"/>
                  </a:lnTo>
                  <a:lnTo>
                    <a:pt x="75780" y="54089"/>
                  </a:lnTo>
                  <a:lnTo>
                    <a:pt x="75323" y="53835"/>
                  </a:lnTo>
                  <a:lnTo>
                    <a:pt x="76161" y="53581"/>
                  </a:lnTo>
                  <a:lnTo>
                    <a:pt x="77000" y="53327"/>
                  </a:lnTo>
                  <a:close/>
                </a:path>
                <a:path w="80010" h="120650">
                  <a:moveTo>
                    <a:pt x="77114" y="109296"/>
                  </a:moveTo>
                  <a:lnTo>
                    <a:pt x="76949" y="109334"/>
                  </a:lnTo>
                  <a:lnTo>
                    <a:pt x="76835" y="109867"/>
                  </a:lnTo>
                  <a:lnTo>
                    <a:pt x="77000" y="109994"/>
                  </a:lnTo>
                  <a:lnTo>
                    <a:pt x="77038" y="109664"/>
                  </a:lnTo>
                  <a:lnTo>
                    <a:pt x="77114" y="109296"/>
                  </a:lnTo>
                  <a:close/>
                </a:path>
                <a:path w="80010" h="120650">
                  <a:moveTo>
                    <a:pt x="77165" y="89852"/>
                  </a:moveTo>
                  <a:lnTo>
                    <a:pt x="77050" y="89649"/>
                  </a:lnTo>
                  <a:lnTo>
                    <a:pt x="76809" y="89649"/>
                  </a:lnTo>
                  <a:lnTo>
                    <a:pt x="77165" y="89852"/>
                  </a:lnTo>
                  <a:close/>
                </a:path>
                <a:path w="80010" h="120650">
                  <a:moveTo>
                    <a:pt x="77241" y="115519"/>
                  </a:moveTo>
                  <a:lnTo>
                    <a:pt x="77203" y="115227"/>
                  </a:lnTo>
                  <a:lnTo>
                    <a:pt x="77000" y="115023"/>
                  </a:lnTo>
                  <a:lnTo>
                    <a:pt x="76911" y="115354"/>
                  </a:lnTo>
                  <a:lnTo>
                    <a:pt x="76911" y="115519"/>
                  </a:lnTo>
                  <a:lnTo>
                    <a:pt x="77241" y="115519"/>
                  </a:lnTo>
                  <a:close/>
                </a:path>
                <a:path w="80010" h="120650">
                  <a:moveTo>
                    <a:pt x="77241" y="111823"/>
                  </a:moveTo>
                  <a:lnTo>
                    <a:pt x="76835" y="111658"/>
                  </a:lnTo>
                  <a:lnTo>
                    <a:pt x="76746" y="111975"/>
                  </a:lnTo>
                  <a:lnTo>
                    <a:pt x="77241" y="111823"/>
                  </a:lnTo>
                  <a:close/>
                </a:path>
                <a:path w="80010" h="120650">
                  <a:moveTo>
                    <a:pt x="77520" y="113563"/>
                  </a:moveTo>
                  <a:lnTo>
                    <a:pt x="77470" y="113398"/>
                  </a:lnTo>
                  <a:lnTo>
                    <a:pt x="77368" y="112991"/>
                  </a:lnTo>
                  <a:lnTo>
                    <a:pt x="76593" y="112991"/>
                  </a:lnTo>
                  <a:lnTo>
                    <a:pt x="76873" y="113563"/>
                  </a:lnTo>
                  <a:lnTo>
                    <a:pt x="77520" y="113563"/>
                  </a:lnTo>
                  <a:close/>
                </a:path>
                <a:path w="80010" h="120650">
                  <a:moveTo>
                    <a:pt x="77736" y="59804"/>
                  </a:moveTo>
                  <a:lnTo>
                    <a:pt x="77076" y="60286"/>
                  </a:lnTo>
                  <a:lnTo>
                    <a:pt x="77114" y="59804"/>
                  </a:lnTo>
                  <a:lnTo>
                    <a:pt x="77304" y="59550"/>
                  </a:lnTo>
                  <a:lnTo>
                    <a:pt x="77558" y="59550"/>
                  </a:lnTo>
                  <a:lnTo>
                    <a:pt x="77393" y="59423"/>
                  </a:lnTo>
                  <a:lnTo>
                    <a:pt x="77241" y="59296"/>
                  </a:lnTo>
                  <a:lnTo>
                    <a:pt x="77050" y="59156"/>
                  </a:lnTo>
                  <a:lnTo>
                    <a:pt x="77050" y="60312"/>
                  </a:lnTo>
                  <a:lnTo>
                    <a:pt x="76517" y="60693"/>
                  </a:lnTo>
                  <a:lnTo>
                    <a:pt x="76314" y="60693"/>
                  </a:lnTo>
                  <a:lnTo>
                    <a:pt x="76238" y="60312"/>
                  </a:lnTo>
                  <a:lnTo>
                    <a:pt x="76123" y="59804"/>
                  </a:lnTo>
                  <a:lnTo>
                    <a:pt x="76314" y="59804"/>
                  </a:lnTo>
                  <a:lnTo>
                    <a:pt x="77050" y="60312"/>
                  </a:lnTo>
                  <a:lnTo>
                    <a:pt x="77050" y="59156"/>
                  </a:lnTo>
                  <a:lnTo>
                    <a:pt x="76098" y="58407"/>
                  </a:lnTo>
                  <a:lnTo>
                    <a:pt x="75831" y="58407"/>
                  </a:lnTo>
                  <a:lnTo>
                    <a:pt x="76593" y="57518"/>
                  </a:lnTo>
                  <a:lnTo>
                    <a:pt x="76238" y="57772"/>
                  </a:lnTo>
                  <a:lnTo>
                    <a:pt x="75996" y="57772"/>
                  </a:lnTo>
                  <a:lnTo>
                    <a:pt x="75857" y="57518"/>
                  </a:lnTo>
                  <a:lnTo>
                    <a:pt x="75730" y="57010"/>
                  </a:lnTo>
                  <a:lnTo>
                    <a:pt x="76796" y="55994"/>
                  </a:lnTo>
                  <a:lnTo>
                    <a:pt x="75984" y="55486"/>
                  </a:lnTo>
                  <a:lnTo>
                    <a:pt x="72326" y="55486"/>
                  </a:lnTo>
                  <a:lnTo>
                    <a:pt x="72326" y="55740"/>
                  </a:lnTo>
                  <a:lnTo>
                    <a:pt x="72123" y="55740"/>
                  </a:lnTo>
                  <a:lnTo>
                    <a:pt x="72237" y="56502"/>
                  </a:lnTo>
                  <a:lnTo>
                    <a:pt x="72771" y="57010"/>
                  </a:lnTo>
                  <a:lnTo>
                    <a:pt x="72999" y="57010"/>
                  </a:lnTo>
                  <a:lnTo>
                    <a:pt x="72732" y="57518"/>
                  </a:lnTo>
                  <a:lnTo>
                    <a:pt x="72974" y="57772"/>
                  </a:lnTo>
                  <a:lnTo>
                    <a:pt x="72491" y="57772"/>
                  </a:lnTo>
                  <a:lnTo>
                    <a:pt x="72110" y="58407"/>
                  </a:lnTo>
                  <a:lnTo>
                    <a:pt x="71920" y="58407"/>
                  </a:lnTo>
                  <a:lnTo>
                    <a:pt x="71793" y="58559"/>
                  </a:lnTo>
                  <a:lnTo>
                    <a:pt x="71755" y="58407"/>
                  </a:lnTo>
                  <a:lnTo>
                    <a:pt x="71666" y="58153"/>
                  </a:lnTo>
                  <a:lnTo>
                    <a:pt x="70904" y="58661"/>
                  </a:lnTo>
                  <a:lnTo>
                    <a:pt x="71094" y="58915"/>
                  </a:lnTo>
                  <a:lnTo>
                    <a:pt x="71272" y="58915"/>
                  </a:lnTo>
                  <a:lnTo>
                    <a:pt x="70827" y="59550"/>
                  </a:lnTo>
                  <a:lnTo>
                    <a:pt x="70980" y="59550"/>
                  </a:lnTo>
                  <a:lnTo>
                    <a:pt x="71501" y="58915"/>
                  </a:lnTo>
                  <a:lnTo>
                    <a:pt x="71831" y="58661"/>
                  </a:lnTo>
                  <a:lnTo>
                    <a:pt x="71958" y="58661"/>
                  </a:lnTo>
                  <a:lnTo>
                    <a:pt x="72263" y="58915"/>
                  </a:lnTo>
                  <a:lnTo>
                    <a:pt x="72186" y="59296"/>
                  </a:lnTo>
                  <a:lnTo>
                    <a:pt x="72123" y="59550"/>
                  </a:lnTo>
                  <a:lnTo>
                    <a:pt x="72440" y="59804"/>
                  </a:lnTo>
                  <a:lnTo>
                    <a:pt x="72059" y="59804"/>
                  </a:lnTo>
                  <a:lnTo>
                    <a:pt x="72123" y="60566"/>
                  </a:lnTo>
                  <a:lnTo>
                    <a:pt x="71462" y="60566"/>
                  </a:lnTo>
                  <a:lnTo>
                    <a:pt x="71539" y="60693"/>
                  </a:lnTo>
                  <a:lnTo>
                    <a:pt x="71666" y="60947"/>
                  </a:lnTo>
                  <a:lnTo>
                    <a:pt x="72059" y="60947"/>
                  </a:lnTo>
                  <a:lnTo>
                    <a:pt x="72339" y="60947"/>
                  </a:lnTo>
                  <a:lnTo>
                    <a:pt x="72275" y="61709"/>
                  </a:lnTo>
                  <a:lnTo>
                    <a:pt x="75425" y="61709"/>
                  </a:lnTo>
                  <a:lnTo>
                    <a:pt x="76923" y="60947"/>
                  </a:lnTo>
                  <a:lnTo>
                    <a:pt x="76708" y="60947"/>
                  </a:lnTo>
                  <a:lnTo>
                    <a:pt x="76796" y="60693"/>
                  </a:lnTo>
                  <a:lnTo>
                    <a:pt x="77038" y="60693"/>
                  </a:lnTo>
                  <a:lnTo>
                    <a:pt x="77127" y="60566"/>
                  </a:lnTo>
                  <a:lnTo>
                    <a:pt x="77304" y="60312"/>
                  </a:lnTo>
                  <a:lnTo>
                    <a:pt x="77736" y="59804"/>
                  </a:lnTo>
                  <a:close/>
                </a:path>
                <a:path w="80010" h="120650">
                  <a:moveTo>
                    <a:pt x="78219" y="112712"/>
                  </a:moveTo>
                  <a:lnTo>
                    <a:pt x="78016" y="112547"/>
                  </a:lnTo>
                  <a:lnTo>
                    <a:pt x="77965" y="112712"/>
                  </a:lnTo>
                  <a:lnTo>
                    <a:pt x="78219" y="112712"/>
                  </a:lnTo>
                  <a:close/>
                </a:path>
                <a:path w="80010" h="120650">
                  <a:moveTo>
                    <a:pt x="78371" y="114096"/>
                  </a:moveTo>
                  <a:lnTo>
                    <a:pt x="77635" y="114096"/>
                  </a:lnTo>
                  <a:lnTo>
                    <a:pt x="77762" y="114465"/>
                  </a:lnTo>
                  <a:lnTo>
                    <a:pt x="78270" y="114465"/>
                  </a:lnTo>
                  <a:lnTo>
                    <a:pt x="78371" y="114096"/>
                  </a:lnTo>
                  <a:close/>
                </a:path>
                <a:path w="80010" h="120650">
                  <a:moveTo>
                    <a:pt x="78422" y="118364"/>
                  </a:moveTo>
                  <a:lnTo>
                    <a:pt x="78168" y="117589"/>
                  </a:lnTo>
                  <a:lnTo>
                    <a:pt x="77762" y="118033"/>
                  </a:lnTo>
                  <a:lnTo>
                    <a:pt x="78016" y="117995"/>
                  </a:lnTo>
                  <a:lnTo>
                    <a:pt x="77927" y="118440"/>
                  </a:lnTo>
                  <a:lnTo>
                    <a:pt x="78219" y="118325"/>
                  </a:lnTo>
                  <a:lnTo>
                    <a:pt x="78422" y="118364"/>
                  </a:lnTo>
                  <a:close/>
                </a:path>
                <a:path w="80010" h="120650">
                  <a:moveTo>
                    <a:pt x="78574" y="40500"/>
                  </a:moveTo>
                  <a:lnTo>
                    <a:pt x="75374" y="39611"/>
                  </a:lnTo>
                  <a:lnTo>
                    <a:pt x="74879" y="38722"/>
                  </a:lnTo>
                  <a:lnTo>
                    <a:pt x="74790" y="39611"/>
                  </a:lnTo>
                  <a:lnTo>
                    <a:pt x="74625" y="39611"/>
                  </a:lnTo>
                  <a:lnTo>
                    <a:pt x="74345" y="39103"/>
                  </a:lnTo>
                  <a:lnTo>
                    <a:pt x="74142" y="38722"/>
                  </a:lnTo>
                  <a:lnTo>
                    <a:pt x="73787" y="39103"/>
                  </a:lnTo>
                  <a:lnTo>
                    <a:pt x="73875" y="38468"/>
                  </a:lnTo>
                  <a:lnTo>
                    <a:pt x="74307" y="37973"/>
                  </a:lnTo>
                  <a:lnTo>
                    <a:pt x="74371" y="38214"/>
                  </a:lnTo>
                  <a:lnTo>
                    <a:pt x="74434" y="38468"/>
                  </a:lnTo>
                  <a:lnTo>
                    <a:pt x="75323" y="38722"/>
                  </a:lnTo>
                  <a:lnTo>
                    <a:pt x="75209" y="38468"/>
                  </a:lnTo>
                  <a:lnTo>
                    <a:pt x="75095" y="38214"/>
                  </a:lnTo>
                  <a:lnTo>
                    <a:pt x="74930" y="37833"/>
                  </a:lnTo>
                  <a:lnTo>
                    <a:pt x="74637" y="37198"/>
                  </a:lnTo>
                  <a:lnTo>
                    <a:pt x="75323" y="37198"/>
                  </a:lnTo>
                  <a:lnTo>
                    <a:pt x="75234" y="35547"/>
                  </a:lnTo>
                  <a:lnTo>
                    <a:pt x="75209" y="34912"/>
                  </a:lnTo>
                  <a:lnTo>
                    <a:pt x="72644" y="34912"/>
                  </a:lnTo>
                  <a:lnTo>
                    <a:pt x="72644" y="37198"/>
                  </a:lnTo>
                  <a:lnTo>
                    <a:pt x="72351" y="38214"/>
                  </a:lnTo>
                  <a:lnTo>
                    <a:pt x="72148" y="38214"/>
                  </a:lnTo>
                  <a:lnTo>
                    <a:pt x="72034" y="40881"/>
                  </a:lnTo>
                  <a:lnTo>
                    <a:pt x="71348" y="40500"/>
                  </a:lnTo>
                  <a:lnTo>
                    <a:pt x="71970" y="40500"/>
                  </a:lnTo>
                  <a:lnTo>
                    <a:pt x="72034" y="40881"/>
                  </a:lnTo>
                  <a:lnTo>
                    <a:pt x="72034" y="38138"/>
                  </a:lnTo>
                  <a:lnTo>
                    <a:pt x="71729" y="37922"/>
                  </a:lnTo>
                  <a:lnTo>
                    <a:pt x="72644" y="37198"/>
                  </a:lnTo>
                  <a:lnTo>
                    <a:pt x="72644" y="34912"/>
                  </a:lnTo>
                  <a:lnTo>
                    <a:pt x="71259" y="34912"/>
                  </a:lnTo>
                  <a:lnTo>
                    <a:pt x="71335" y="35293"/>
                  </a:lnTo>
                  <a:lnTo>
                    <a:pt x="71107" y="35547"/>
                  </a:lnTo>
                  <a:lnTo>
                    <a:pt x="71107" y="36309"/>
                  </a:lnTo>
                  <a:lnTo>
                    <a:pt x="71221" y="35928"/>
                  </a:lnTo>
                  <a:lnTo>
                    <a:pt x="71348" y="35547"/>
                  </a:lnTo>
                  <a:lnTo>
                    <a:pt x="71666" y="35928"/>
                  </a:lnTo>
                  <a:lnTo>
                    <a:pt x="71107" y="36309"/>
                  </a:lnTo>
                  <a:lnTo>
                    <a:pt x="71920" y="36563"/>
                  </a:lnTo>
                  <a:lnTo>
                    <a:pt x="72123" y="36944"/>
                  </a:lnTo>
                  <a:lnTo>
                    <a:pt x="71628" y="36944"/>
                  </a:lnTo>
                  <a:lnTo>
                    <a:pt x="71577" y="37198"/>
                  </a:lnTo>
                  <a:lnTo>
                    <a:pt x="71348" y="38214"/>
                  </a:lnTo>
                  <a:lnTo>
                    <a:pt x="71666" y="37973"/>
                  </a:lnTo>
                  <a:lnTo>
                    <a:pt x="71755" y="38214"/>
                  </a:lnTo>
                  <a:lnTo>
                    <a:pt x="71348" y="38214"/>
                  </a:lnTo>
                  <a:lnTo>
                    <a:pt x="71208" y="38214"/>
                  </a:lnTo>
                  <a:lnTo>
                    <a:pt x="71323" y="38468"/>
                  </a:lnTo>
                  <a:lnTo>
                    <a:pt x="71424" y="38722"/>
                  </a:lnTo>
                  <a:lnTo>
                    <a:pt x="71589" y="39103"/>
                  </a:lnTo>
                  <a:lnTo>
                    <a:pt x="71488" y="39611"/>
                  </a:lnTo>
                  <a:lnTo>
                    <a:pt x="71628" y="39611"/>
                  </a:lnTo>
                  <a:lnTo>
                    <a:pt x="70878" y="40500"/>
                  </a:lnTo>
                  <a:lnTo>
                    <a:pt x="71056" y="40500"/>
                  </a:lnTo>
                  <a:lnTo>
                    <a:pt x="71501" y="41262"/>
                  </a:lnTo>
                  <a:lnTo>
                    <a:pt x="71983" y="41897"/>
                  </a:lnTo>
                  <a:lnTo>
                    <a:pt x="75374" y="41897"/>
                  </a:lnTo>
                  <a:lnTo>
                    <a:pt x="76415" y="40881"/>
                  </a:lnTo>
                  <a:lnTo>
                    <a:pt x="76809" y="40500"/>
                  </a:lnTo>
                  <a:lnTo>
                    <a:pt x="78574" y="40500"/>
                  </a:lnTo>
                  <a:close/>
                </a:path>
                <a:path w="80010" h="120650">
                  <a:moveTo>
                    <a:pt x="78790" y="105143"/>
                  </a:moveTo>
                  <a:lnTo>
                    <a:pt x="77419" y="105143"/>
                  </a:lnTo>
                  <a:lnTo>
                    <a:pt x="77228" y="105143"/>
                  </a:lnTo>
                  <a:lnTo>
                    <a:pt x="77203" y="104762"/>
                  </a:lnTo>
                  <a:lnTo>
                    <a:pt x="77050" y="105143"/>
                  </a:lnTo>
                  <a:lnTo>
                    <a:pt x="77063" y="105397"/>
                  </a:lnTo>
                  <a:lnTo>
                    <a:pt x="77241" y="105270"/>
                  </a:lnTo>
                  <a:lnTo>
                    <a:pt x="77254" y="105397"/>
                  </a:lnTo>
                  <a:lnTo>
                    <a:pt x="78676" y="105397"/>
                  </a:lnTo>
                  <a:lnTo>
                    <a:pt x="78790" y="105143"/>
                  </a:lnTo>
                  <a:close/>
                </a:path>
                <a:path w="80010" h="120650">
                  <a:moveTo>
                    <a:pt x="78867" y="101739"/>
                  </a:moveTo>
                  <a:lnTo>
                    <a:pt x="78625" y="102108"/>
                  </a:lnTo>
                  <a:lnTo>
                    <a:pt x="78257" y="102387"/>
                  </a:lnTo>
                  <a:lnTo>
                    <a:pt x="78625" y="102476"/>
                  </a:lnTo>
                  <a:lnTo>
                    <a:pt x="78778" y="102184"/>
                  </a:lnTo>
                  <a:lnTo>
                    <a:pt x="78828" y="101942"/>
                  </a:lnTo>
                  <a:lnTo>
                    <a:pt x="78867" y="101739"/>
                  </a:lnTo>
                  <a:close/>
                </a:path>
                <a:path w="80010" h="120650">
                  <a:moveTo>
                    <a:pt x="78867" y="90792"/>
                  </a:moveTo>
                  <a:lnTo>
                    <a:pt x="77724" y="90157"/>
                  </a:lnTo>
                  <a:lnTo>
                    <a:pt x="76949" y="90157"/>
                  </a:lnTo>
                  <a:lnTo>
                    <a:pt x="77292" y="90792"/>
                  </a:lnTo>
                  <a:lnTo>
                    <a:pt x="77139" y="90792"/>
                  </a:lnTo>
                  <a:lnTo>
                    <a:pt x="76466" y="90411"/>
                  </a:lnTo>
                  <a:lnTo>
                    <a:pt x="74561" y="89268"/>
                  </a:lnTo>
                  <a:lnTo>
                    <a:pt x="73787" y="88633"/>
                  </a:lnTo>
                  <a:lnTo>
                    <a:pt x="73545" y="89141"/>
                  </a:lnTo>
                  <a:lnTo>
                    <a:pt x="73596" y="89268"/>
                  </a:lnTo>
                  <a:lnTo>
                    <a:pt x="73177" y="89649"/>
                  </a:lnTo>
                  <a:lnTo>
                    <a:pt x="74028" y="89649"/>
                  </a:lnTo>
                  <a:lnTo>
                    <a:pt x="75145" y="90411"/>
                  </a:lnTo>
                  <a:lnTo>
                    <a:pt x="75336" y="90411"/>
                  </a:lnTo>
                  <a:lnTo>
                    <a:pt x="75247" y="91554"/>
                  </a:lnTo>
                  <a:lnTo>
                    <a:pt x="75006" y="91808"/>
                  </a:lnTo>
                  <a:lnTo>
                    <a:pt x="74358" y="91554"/>
                  </a:lnTo>
                  <a:lnTo>
                    <a:pt x="74028" y="91554"/>
                  </a:lnTo>
                  <a:lnTo>
                    <a:pt x="74104" y="91808"/>
                  </a:lnTo>
                  <a:lnTo>
                    <a:pt x="74269" y="92316"/>
                  </a:lnTo>
                  <a:lnTo>
                    <a:pt x="77927" y="92316"/>
                  </a:lnTo>
                  <a:lnTo>
                    <a:pt x="77876" y="91808"/>
                  </a:lnTo>
                  <a:lnTo>
                    <a:pt x="77838" y="91300"/>
                  </a:lnTo>
                  <a:lnTo>
                    <a:pt x="77863" y="91554"/>
                  </a:lnTo>
                  <a:lnTo>
                    <a:pt x="77990" y="91808"/>
                  </a:lnTo>
                  <a:lnTo>
                    <a:pt x="78435" y="91300"/>
                  </a:lnTo>
                  <a:lnTo>
                    <a:pt x="78867" y="90792"/>
                  </a:lnTo>
                  <a:close/>
                </a:path>
                <a:path w="80010" h="120650">
                  <a:moveTo>
                    <a:pt x="78905" y="87033"/>
                  </a:moveTo>
                  <a:lnTo>
                    <a:pt x="78460" y="87071"/>
                  </a:lnTo>
                  <a:lnTo>
                    <a:pt x="78028" y="87198"/>
                  </a:lnTo>
                  <a:lnTo>
                    <a:pt x="78117" y="86982"/>
                  </a:lnTo>
                  <a:lnTo>
                    <a:pt x="77304" y="86982"/>
                  </a:lnTo>
                  <a:lnTo>
                    <a:pt x="77203" y="86855"/>
                  </a:lnTo>
                  <a:lnTo>
                    <a:pt x="77851" y="86474"/>
                  </a:lnTo>
                  <a:lnTo>
                    <a:pt x="76796" y="86093"/>
                  </a:lnTo>
                  <a:lnTo>
                    <a:pt x="77330" y="85839"/>
                  </a:lnTo>
                  <a:lnTo>
                    <a:pt x="77876" y="85585"/>
                  </a:lnTo>
                  <a:lnTo>
                    <a:pt x="77203" y="85585"/>
                  </a:lnTo>
                  <a:lnTo>
                    <a:pt x="77241" y="84315"/>
                  </a:lnTo>
                  <a:lnTo>
                    <a:pt x="74879" y="84188"/>
                  </a:lnTo>
                  <a:lnTo>
                    <a:pt x="76504" y="84188"/>
                  </a:lnTo>
                  <a:lnTo>
                    <a:pt x="76631" y="83807"/>
                  </a:lnTo>
                  <a:lnTo>
                    <a:pt x="76796" y="83807"/>
                  </a:lnTo>
                  <a:lnTo>
                    <a:pt x="76428" y="83426"/>
                  </a:lnTo>
                  <a:lnTo>
                    <a:pt x="77038" y="83172"/>
                  </a:lnTo>
                  <a:lnTo>
                    <a:pt x="76187" y="82664"/>
                  </a:lnTo>
                  <a:lnTo>
                    <a:pt x="76746" y="82029"/>
                  </a:lnTo>
                  <a:lnTo>
                    <a:pt x="77241" y="82410"/>
                  </a:lnTo>
                  <a:lnTo>
                    <a:pt x="76466" y="81521"/>
                  </a:lnTo>
                  <a:lnTo>
                    <a:pt x="76796" y="81521"/>
                  </a:lnTo>
                  <a:lnTo>
                    <a:pt x="76187" y="80886"/>
                  </a:lnTo>
                  <a:lnTo>
                    <a:pt x="76593" y="80886"/>
                  </a:lnTo>
                  <a:lnTo>
                    <a:pt x="76415" y="80505"/>
                  </a:lnTo>
                  <a:lnTo>
                    <a:pt x="75882" y="79997"/>
                  </a:lnTo>
                  <a:lnTo>
                    <a:pt x="76339" y="79997"/>
                  </a:lnTo>
                  <a:lnTo>
                    <a:pt x="77076" y="79235"/>
                  </a:lnTo>
                  <a:lnTo>
                    <a:pt x="76695" y="77965"/>
                  </a:lnTo>
                  <a:lnTo>
                    <a:pt x="76568" y="77584"/>
                  </a:lnTo>
                  <a:lnTo>
                    <a:pt x="76377" y="76949"/>
                  </a:lnTo>
                  <a:lnTo>
                    <a:pt x="76504" y="76187"/>
                  </a:lnTo>
                  <a:lnTo>
                    <a:pt x="76809" y="75425"/>
                  </a:lnTo>
                  <a:lnTo>
                    <a:pt x="76949" y="75044"/>
                  </a:lnTo>
                  <a:lnTo>
                    <a:pt x="75780" y="75425"/>
                  </a:lnTo>
                  <a:lnTo>
                    <a:pt x="77609" y="74028"/>
                  </a:lnTo>
                  <a:lnTo>
                    <a:pt x="77216" y="74028"/>
                  </a:lnTo>
                  <a:lnTo>
                    <a:pt x="76835" y="74028"/>
                  </a:lnTo>
                  <a:lnTo>
                    <a:pt x="76949" y="73774"/>
                  </a:lnTo>
                  <a:lnTo>
                    <a:pt x="77216" y="74028"/>
                  </a:lnTo>
                  <a:lnTo>
                    <a:pt x="77114" y="73774"/>
                  </a:lnTo>
                  <a:lnTo>
                    <a:pt x="77012" y="73520"/>
                  </a:lnTo>
                  <a:lnTo>
                    <a:pt x="76860" y="73139"/>
                  </a:lnTo>
                  <a:lnTo>
                    <a:pt x="77101" y="73139"/>
                  </a:lnTo>
                  <a:lnTo>
                    <a:pt x="77825" y="72631"/>
                  </a:lnTo>
                  <a:lnTo>
                    <a:pt x="77444" y="72631"/>
                  </a:lnTo>
                  <a:lnTo>
                    <a:pt x="76835" y="72250"/>
                  </a:lnTo>
                  <a:lnTo>
                    <a:pt x="73698" y="71869"/>
                  </a:lnTo>
                  <a:lnTo>
                    <a:pt x="77571" y="71869"/>
                  </a:lnTo>
                  <a:lnTo>
                    <a:pt x="77609" y="71234"/>
                  </a:lnTo>
                  <a:lnTo>
                    <a:pt x="75933" y="71234"/>
                  </a:lnTo>
                  <a:lnTo>
                    <a:pt x="76123" y="70980"/>
                  </a:lnTo>
                  <a:lnTo>
                    <a:pt x="76492" y="70472"/>
                  </a:lnTo>
                  <a:lnTo>
                    <a:pt x="76225" y="70472"/>
                  </a:lnTo>
                  <a:lnTo>
                    <a:pt x="75692" y="70218"/>
                  </a:lnTo>
                  <a:lnTo>
                    <a:pt x="75552" y="70218"/>
                  </a:lnTo>
                  <a:lnTo>
                    <a:pt x="75704" y="70472"/>
                  </a:lnTo>
                  <a:lnTo>
                    <a:pt x="75412" y="70472"/>
                  </a:lnTo>
                  <a:lnTo>
                    <a:pt x="75082" y="70980"/>
                  </a:lnTo>
                  <a:lnTo>
                    <a:pt x="74650" y="70688"/>
                  </a:lnTo>
                  <a:lnTo>
                    <a:pt x="74358" y="70472"/>
                  </a:lnTo>
                  <a:lnTo>
                    <a:pt x="74485" y="70472"/>
                  </a:lnTo>
                  <a:lnTo>
                    <a:pt x="74764" y="70218"/>
                  </a:lnTo>
                  <a:lnTo>
                    <a:pt x="74180" y="69977"/>
                  </a:lnTo>
                  <a:lnTo>
                    <a:pt x="73342" y="70472"/>
                  </a:lnTo>
                  <a:lnTo>
                    <a:pt x="72847" y="71869"/>
                  </a:lnTo>
                  <a:lnTo>
                    <a:pt x="73621" y="72631"/>
                  </a:lnTo>
                  <a:lnTo>
                    <a:pt x="74498" y="73139"/>
                  </a:lnTo>
                  <a:lnTo>
                    <a:pt x="74688" y="73139"/>
                  </a:lnTo>
                  <a:lnTo>
                    <a:pt x="74777" y="73520"/>
                  </a:lnTo>
                  <a:lnTo>
                    <a:pt x="74891" y="74028"/>
                  </a:lnTo>
                  <a:lnTo>
                    <a:pt x="75018" y="74536"/>
                  </a:lnTo>
                  <a:lnTo>
                    <a:pt x="74866" y="74536"/>
                  </a:lnTo>
                  <a:lnTo>
                    <a:pt x="74523" y="74295"/>
                  </a:lnTo>
                  <a:lnTo>
                    <a:pt x="74193" y="74536"/>
                  </a:lnTo>
                  <a:lnTo>
                    <a:pt x="74015" y="74536"/>
                  </a:lnTo>
                  <a:lnTo>
                    <a:pt x="73672" y="74536"/>
                  </a:lnTo>
                  <a:lnTo>
                    <a:pt x="74269" y="74117"/>
                  </a:lnTo>
                  <a:lnTo>
                    <a:pt x="73990" y="74028"/>
                  </a:lnTo>
                  <a:lnTo>
                    <a:pt x="73609" y="73774"/>
                  </a:lnTo>
                  <a:lnTo>
                    <a:pt x="73164" y="73520"/>
                  </a:lnTo>
                  <a:lnTo>
                    <a:pt x="73291" y="73774"/>
                  </a:lnTo>
                  <a:lnTo>
                    <a:pt x="73418" y="74028"/>
                  </a:lnTo>
                  <a:lnTo>
                    <a:pt x="72847" y="74028"/>
                  </a:lnTo>
                  <a:lnTo>
                    <a:pt x="73177" y="74536"/>
                  </a:lnTo>
                  <a:lnTo>
                    <a:pt x="72974" y="74917"/>
                  </a:lnTo>
                  <a:lnTo>
                    <a:pt x="73977" y="74676"/>
                  </a:lnTo>
                  <a:lnTo>
                    <a:pt x="73926" y="74917"/>
                  </a:lnTo>
                  <a:lnTo>
                    <a:pt x="73799" y="75425"/>
                  </a:lnTo>
                  <a:lnTo>
                    <a:pt x="73698" y="75806"/>
                  </a:lnTo>
                  <a:lnTo>
                    <a:pt x="74028" y="76187"/>
                  </a:lnTo>
                  <a:lnTo>
                    <a:pt x="73342" y="76187"/>
                  </a:lnTo>
                  <a:lnTo>
                    <a:pt x="73367" y="75806"/>
                  </a:lnTo>
                  <a:lnTo>
                    <a:pt x="73494" y="75425"/>
                  </a:lnTo>
                  <a:lnTo>
                    <a:pt x="72644" y="76314"/>
                  </a:lnTo>
                  <a:lnTo>
                    <a:pt x="74752" y="76314"/>
                  </a:lnTo>
                  <a:lnTo>
                    <a:pt x="73990" y="76949"/>
                  </a:lnTo>
                  <a:lnTo>
                    <a:pt x="74218" y="76949"/>
                  </a:lnTo>
                  <a:lnTo>
                    <a:pt x="74066" y="77584"/>
                  </a:lnTo>
                  <a:lnTo>
                    <a:pt x="73660" y="77584"/>
                  </a:lnTo>
                  <a:lnTo>
                    <a:pt x="73647" y="77711"/>
                  </a:lnTo>
                  <a:lnTo>
                    <a:pt x="74041" y="77711"/>
                  </a:lnTo>
                  <a:lnTo>
                    <a:pt x="73990" y="77965"/>
                  </a:lnTo>
                  <a:lnTo>
                    <a:pt x="73647" y="77711"/>
                  </a:lnTo>
                  <a:lnTo>
                    <a:pt x="73736" y="79997"/>
                  </a:lnTo>
                  <a:lnTo>
                    <a:pt x="73787" y="80505"/>
                  </a:lnTo>
                  <a:lnTo>
                    <a:pt x="73418" y="80505"/>
                  </a:lnTo>
                  <a:lnTo>
                    <a:pt x="76161" y="82029"/>
                  </a:lnTo>
                  <a:lnTo>
                    <a:pt x="75653" y="82029"/>
                  </a:lnTo>
                  <a:lnTo>
                    <a:pt x="74599" y="82410"/>
                  </a:lnTo>
                  <a:lnTo>
                    <a:pt x="74676" y="82664"/>
                  </a:lnTo>
                  <a:lnTo>
                    <a:pt x="74269" y="82918"/>
                  </a:lnTo>
                  <a:lnTo>
                    <a:pt x="74155" y="83172"/>
                  </a:lnTo>
                  <a:lnTo>
                    <a:pt x="73926" y="83426"/>
                  </a:lnTo>
                  <a:lnTo>
                    <a:pt x="73152" y="83426"/>
                  </a:lnTo>
                  <a:lnTo>
                    <a:pt x="74917" y="83807"/>
                  </a:lnTo>
                  <a:lnTo>
                    <a:pt x="73748" y="84188"/>
                  </a:lnTo>
                  <a:lnTo>
                    <a:pt x="74803" y="84950"/>
                  </a:lnTo>
                  <a:lnTo>
                    <a:pt x="73710" y="84950"/>
                  </a:lnTo>
                  <a:lnTo>
                    <a:pt x="73698" y="86093"/>
                  </a:lnTo>
                  <a:lnTo>
                    <a:pt x="73863" y="85839"/>
                  </a:lnTo>
                  <a:lnTo>
                    <a:pt x="73761" y="86855"/>
                  </a:lnTo>
                  <a:lnTo>
                    <a:pt x="75526" y="86855"/>
                  </a:lnTo>
                  <a:lnTo>
                    <a:pt x="75514" y="87236"/>
                  </a:lnTo>
                  <a:lnTo>
                    <a:pt x="74028" y="87617"/>
                  </a:lnTo>
                  <a:lnTo>
                    <a:pt x="73901" y="88125"/>
                  </a:lnTo>
                  <a:lnTo>
                    <a:pt x="76746" y="89141"/>
                  </a:lnTo>
                  <a:lnTo>
                    <a:pt x="76822" y="89268"/>
                  </a:lnTo>
                  <a:lnTo>
                    <a:pt x="77127" y="89649"/>
                  </a:lnTo>
                  <a:lnTo>
                    <a:pt x="77470" y="89141"/>
                  </a:lnTo>
                  <a:lnTo>
                    <a:pt x="77736" y="88633"/>
                  </a:lnTo>
                  <a:lnTo>
                    <a:pt x="77787" y="88125"/>
                  </a:lnTo>
                  <a:lnTo>
                    <a:pt x="77647" y="87617"/>
                  </a:lnTo>
                  <a:lnTo>
                    <a:pt x="77457" y="87236"/>
                  </a:lnTo>
                  <a:lnTo>
                    <a:pt x="78016" y="87236"/>
                  </a:lnTo>
                  <a:lnTo>
                    <a:pt x="78092" y="87439"/>
                  </a:lnTo>
                  <a:lnTo>
                    <a:pt x="78054" y="87604"/>
                  </a:lnTo>
                  <a:lnTo>
                    <a:pt x="77965" y="87769"/>
                  </a:lnTo>
                  <a:lnTo>
                    <a:pt x="78333" y="87439"/>
                  </a:lnTo>
                  <a:lnTo>
                    <a:pt x="78905" y="87033"/>
                  </a:lnTo>
                  <a:close/>
                </a:path>
                <a:path w="80010" h="120650">
                  <a:moveTo>
                    <a:pt x="78968" y="105105"/>
                  </a:moveTo>
                  <a:lnTo>
                    <a:pt x="78892" y="104876"/>
                  </a:lnTo>
                  <a:lnTo>
                    <a:pt x="78778" y="104508"/>
                  </a:lnTo>
                  <a:lnTo>
                    <a:pt x="78689" y="103873"/>
                  </a:lnTo>
                  <a:lnTo>
                    <a:pt x="78676" y="103111"/>
                  </a:lnTo>
                  <a:lnTo>
                    <a:pt x="77927" y="102222"/>
                  </a:lnTo>
                  <a:lnTo>
                    <a:pt x="78587" y="101079"/>
                  </a:lnTo>
                  <a:lnTo>
                    <a:pt x="75819" y="101079"/>
                  </a:lnTo>
                  <a:lnTo>
                    <a:pt x="75730" y="101333"/>
                  </a:lnTo>
                  <a:lnTo>
                    <a:pt x="76263" y="101333"/>
                  </a:lnTo>
                  <a:lnTo>
                    <a:pt x="77355" y="102222"/>
                  </a:lnTo>
                  <a:lnTo>
                    <a:pt x="77812" y="103111"/>
                  </a:lnTo>
                  <a:lnTo>
                    <a:pt x="77927" y="103492"/>
                  </a:lnTo>
                  <a:lnTo>
                    <a:pt x="78054" y="103873"/>
                  </a:lnTo>
                  <a:lnTo>
                    <a:pt x="77279" y="103492"/>
                  </a:lnTo>
                  <a:lnTo>
                    <a:pt x="77317" y="105143"/>
                  </a:lnTo>
                  <a:lnTo>
                    <a:pt x="78536" y="104851"/>
                  </a:lnTo>
                  <a:lnTo>
                    <a:pt x="78828" y="105041"/>
                  </a:lnTo>
                  <a:lnTo>
                    <a:pt x="78968" y="105105"/>
                  </a:lnTo>
                  <a:close/>
                </a:path>
                <a:path w="80010" h="120650">
                  <a:moveTo>
                    <a:pt x="79108" y="101168"/>
                  </a:moveTo>
                  <a:lnTo>
                    <a:pt x="78778" y="100888"/>
                  </a:lnTo>
                  <a:lnTo>
                    <a:pt x="78701" y="101015"/>
                  </a:lnTo>
                  <a:lnTo>
                    <a:pt x="78867" y="101460"/>
                  </a:lnTo>
                  <a:lnTo>
                    <a:pt x="78867" y="101739"/>
                  </a:lnTo>
                  <a:lnTo>
                    <a:pt x="79032" y="101460"/>
                  </a:lnTo>
                  <a:lnTo>
                    <a:pt x="79108" y="101168"/>
                  </a:lnTo>
                  <a:close/>
                </a:path>
                <a:path w="80010" h="120650">
                  <a:moveTo>
                    <a:pt x="79184" y="119862"/>
                  </a:moveTo>
                  <a:lnTo>
                    <a:pt x="79032" y="119786"/>
                  </a:lnTo>
                  <a:lnTo>
                    <a:pt x="79184" y="120027"/>
                  </a:lnTo>
                  <a:lnTo>
                    <a:pt x="79184" y="119862"/>
                  </a:lnTo>
                  <a:close/>
                </a:path>
                <a:path w="80010" h="120650">
                  <a:moveTo>
                    <a:pt x="79260" y="105143"/>
                  </a:moveTo>
                  <a:lnTo>
                    <a:pt x="79032" y="105143"/>
                  </a:lnTo>
                  <a:lnTo>
                    <a:pt x="79222" y="105270"/>
                  </a:lnTo>
                  <a:lnTo>
                    <a:pt x="79260" y="105143"/>
                  </a:lnTo>
                  <a:close/>
                </a:path>
                <a:path w="80010" h="120650">
                  <a:moveTo>
                    <a:pt x="79273" y="114096"/>
                  </a:moveTo>
                  <a:close/>
                </a:path>
                <a:path w="80010" h="120650">
                  <a:moveTo>
                    <a:pt x="79387" y="105905"/>
                  </a:moveTo>
                  <a:lnTo>
                    <a:pt x="79146" y="105651"/>
                  </a:lnTo>
                  <a:lnTo>
                    <a:pt x="79197" y="105397"/>
                  </a:lnTo>
                  <a:lnTo>
                    <a:pt x="78676" y="105397"/>
                  </a:lnTo>
                  <a:lnTo>
                    <a:pt x="78574" y="105651"/>
                  </a:lnTo>
                  <a:lnTo>
                    <a:pt x="78473" y="105905"/>
                  </a:lnTo>
                  <a:lnTo>
                    <a:pt x="78422" y="106032"/>
                  </a:lnTo>
                  <a:lnTo>
                    <a:pt x="77889" y="106540"/>
                  </a:lnTo>
                  <a:lnTo>
                    <a:pt x="77508" y="106286"/>
                  </a:lnTo>
                  <a:lnTo>
                    <a:pt x="76949" y="106286"/>
                  </a:lnTo>
                  <a:lnTo>
                    <a:pt x="76860" y="106032"/>
                  </a:lnTo>
                  <a:lnTo>
                    <a:pt x="76809" y="105905"/>
                  </a:lnTo>
                  <a:lnTo>
                    <a:pt x="76708" y="105651"/>
                  </a:lnTo>
                  <a:lnTo>
                    <a:pt x="76949" y="105397"/>
                  </a:lnTo>
                  <a:lnTo>
                    <a:pt x="76746" y="105143"/>
                  </a:lnTo>
                  <a:lnTo>
                    <a:pt x="76530" y="104762"/>
                  </a:lnTo>
                  <a:lnTo>
                    <a:pt x="76187" y="105143"/>
                  </a:lnTo>
                  <a:lnTo>
                    <a:pt x="76339" y="105143"/>
                  </a:lnTo>
                  <a:lnTo>
                    <a:pt x="76454" y="105651"/>
                  </a:lnTo>
                  <a:lnTo>
                    <a:pt x="76542" y="106032"/>
                  </a:lnTo>
                  <a:lnTo>
                    <a:pt x="76669" y="107429"/>
                  </a:lnTo>
                  <a:lnTo>
                    <a:pt x="78549" y="107429"/>
                  </a:lnTo>
                  <a:lnTo>
                    <a:pt x="78778" y="106794"/>
                  </a:lnTo>
                  <a:lnTo>
                    <a:pt x="78892" y="107048"/>
                  </a:lnTo>
                  <a:lnTo>
                    <a:pt x="79070" y="107429"/>
                  </a:lnTo>
                  <a:lnTo>
                    <a:pt x="79070" y="106794"/>
                  </a:lnTo>
                  <a:lnTo>
                    <a:pt x="79235" y="106540"/>
                  </a:lnTo>
                  <a:lnTo>
                    <a:pt x="79387" y="106286"/>
                  </a:lnTo>
                  <a:lnTo>
                    <a:pt x="79375" y="106032"/>
                  </a:lnTo>
                  <a:lnTo>
                    <a:pt x="79387" y="105905"/>
                  </a:lnTo>
                  <a:close/>
                </a:path>
                <a:path w="80010" h="120650">
                  <a:moveTo>
                    <a:pt x="79438" y="109296"/>
                  </a:moveTo>
                  <a:lnTo>
                    <a:pt x="79349" y="109143"/>
                  </a:lnTo>
                  <a:lnTo>
                    <a:pt x="79311" y="109334"/>
                  </a:lnTo>
                  <a:lnTo>
                    <a:pt x="79438" y="109296"/>
                  </a:lnTo>
                  <a:close/>
                </a:path>
                <a:path w="80010" h="120650">
                  <a:moveTo>
                    <a:pt x="79476" y="118033"/>
                  </a:moveTo>
                  <a:lnTo>
                    <a:pt x="79349" y="117551"/>
                  </a:lnTo>
                  <a:lnTo>
                    <a:pt x="79235" y="117830"/>
                  </a:lnTo>
                  <a:lnTo>
                    <a:pt x="79311" y="117957"/>
                  </a:lnTo>
                  <a:lnTo>
                    <a:pt x="79476" y="118033"/>
                  </a:lnTo>
                  <a:close/>
                </a:path>
                <a:path w="80010" h="120650">
                  <a:moveTo>
                    <a:pt x="79629" y="111887"/>
                  </a:moveTo>
                  <a:lnTo>
                    <a:pt x="79095" y="112115"/>
                  </a:lnTo>
                  <a:lnTo>
                    <a:pt x="79044" y="111645"/>
                  </a:lnTo>
                  <a:lnTo>
                    <a:pt x="78841" y="112128"/>
                  </a:lnTo>
                  <a:lnTo>
                    <a:pt x="79070" y="112128"/>
                  </a:lnTo>
                  <a:lnTo>
                    <a:pt x="78943" y="112382"/>
                  </a:lnTo>
                  <a:lnTo>
                    <a:pt x="79629" y="111887"/>
                  </a:lnTo>
                  <a:close/>
                </a:path>
                <a:path w="80010" h="120650">
                  <a:moveTo>
                    <a:pt x="79641" y="112128"/>
                  </a:moveTo>
                  <a:lnTo>
                    <a:pt x="78943" y="112382"/>
                  </a:lnTo>
                  <a:lnTo>
                    <a:pt x="79235" y="112382"/>
                  </a:lnTo>
                  <a:lnTo>
                    <a:pt x="79641" y="112128"/>
                  </a:lnTo>
                  <a:close/>
                </a:path>
                <a:path w="80010" h="120650">
                  <a:moveTo>
                    <a:pt x="79679" y="110350"/>
                  </a:moveTo>
                  <a:lnTo>
                    <a:pt x="78663" y="110985"/>
                  </a:lnTo>
                  <a:lnTo>
                    <a:pt x="79032" y="110731"/>
                  </a:lnTo>
                  <a:lnTo>
                    <a:pt x="79590" y="110350"/>
                  </a:lnTo>
                  <a:lnTo>
                    <a:pt x="79235" y="110350"/>
                  </a:lnTo>
                  <a:lnTo>
                    <a:pt x="78981" y="110223"/>
                  </a:lnTo>
                  <a:lnTo>
                    <a:pt x="78740" y="110096"/>
                  </a:lnTo>
                  <a:lnTo>
                    <a:pt x="79082" y="110096"/>
                  </a:lnTo>
                  <a:lnTo>
                    <a:pt x="79413" y="109715"/>
                  </a:lnTo>
                  <a:lnTo>
                    <a:pt x="79641" y="109461"/>
                  </a:lnTo>
                  <a:lnTo>
                    <a:pt x="79273" y="109715"/>
                  </a:lnTo>
                  <a:lnTo>
                    <a:pt x="79286" y="109461"/>
                  </a:lnTo>
                  <a:lnTo>
                    <a:pt x="79311" y="109207"/>
                  </a:lnTo>
                  <a:lnTo>
                    <a:pt x="79108" y="109207"/>
                  </a:lnTo>
                  <a:lnTo>
                    <a:pt x="78867" y="109461"/>
                  </a:lnTo>
                  <a:lnTo>
                    <a:pt x="78295" y="109207"/>
                  </a:lnTo>
                  <a:lnTo>
                    <a:pt x="78257" y="108572"/>
                  </a:lnTo>
                  <a:lnTo>
                    <a:pt x="77889" y="108064"/>
                  </a:lnTo>
                  <a:lnTo>
                    <a:pt x="78041" y="108064"/>
                  </a:lnTo>
                  <a:lnTo>
                    <a:pt x="78117" y="107924"/>
                  </a:lnTo>
                  <a:lnTo>
                    <a:pt x="78168" y="108064"/>
                  </a:lnTo>
                  <a:lnTo>
                    <a:pt x="78257" y="108318"/>
                  </a:lnTo>
                  <a:lnTo>
                    <a:pt x="78460" y="108064"/>
                  </a:lnTo>
                  <a:lnTo>
                    <a:pt x="78155" y="107861"/>
                  </a:lnTo>
                  <a:lnTo>
                    <a:pt x="78054" y="107683"/>
                  </a:lnTo>
                  <a:lnTo>
                    <a:pt x="76593" y="107683"/>
                  </a:lnTo>
                  <a:lnTo>
                    <a:pt x="76479" y="108953"/>
                  </a:lnTo>
                  <a:lnTo>
                    <a:pt x="76746" y="108953"/>
                  </a:lnTo>
                  <a:lnTo>
                    <a:pt x="76669" y="108572"/>
                  </a:lnTo>
                  <a:lnTo>
                    <a:pt x="77076" y="108191"/>
                  </a:lnTo>
                  <a:lnTo>
                    <a:pt x="77165" y="108572"/>
                  </a:lnTo>
                  <a:lnTo>
                    <a:pt x="77254" y="108953"/>
                  </a:lnTo>
                  <a:lnTo>
                    <a:pt x="77317" y="109207"/>
                  </a:lnTo>
                  <a:lnTo>
                    <a:pt x="77406" y="108953"/>
                  </a:lnTo>
                  <a:lnTo>
                    <a:pt x="77482" y="108699"/>
                  </a:lnTo>
                  <a:lnTo>
                    <a:pt x="77812" y="109207"/>
                  </a:lnTo>
                  <a:lnTo>
                    <a:pt x="78333" y="109715"/>
                  </a:lnTo>
                  <a:lnTo>
                    <a:pt x="78219" y="110096"/>
                  </a:lnTo>
                  <a:lnTo>
                    <a:pt x="77876" y="110096"/>
                  </a:lnTo>
                  <a:lnTo>
                    <a:pt x="77787" y="110350"/>
                  </a:lnTo>
                  <a:lnTo>
                    <a:pt x="77978" y="110210"/>
                  </a:lnTo>
                  <a:lnTo>
                    <a:pt x="78130" y="110350"/>
                  </a:lnTo>
                  <a:lnTo>
                    <a:pt x="77787" y="110350"/>
                  </a:lnTo>
                  <a:lnTo>
                    <a:pt x="76911" y="110985"/>
                  </a:lnTo>
                  <a:lnTo>
                    <a:pt x="77724" y="111239"/>
                  </a:lnTo>
                  <a:lnTo>
                    <a:pt x="78130" y="110731"/>
                  </a:lnTo>
                  <a:lnTo>
                    <a:pt x="78460" y="111239"/>
                  </a:lnTo>
                  <a:lnTo>
                    <a:pt x="79044" y="111645"/>
                  </a:lnTo>
                  <a:lnTo>
                    <a:pt x="79324" y="110985"/>
                  </a:lnTo>
                  <a:lnTo>
                    <a:pt x="79438" y="110731"/>
                  </a:lnTo>
                  <a:lnTo>
                    <a:pt x="79679" y="110350"/>
                  </a:lnTo>
                  <a:close/>
                </a:path>
                <a:path w="80010" h="120650">
                  <a:moveTo>
                    <a:pt x="79756" y="118325"/>
                  </a:moveTo>
                  <a:lnTo>
                    <a:pt x="79679" y="118198"/>
                  </a:lnTo>
                  <a:lnTo>
                    <a:pt x="79476" y="118071"/>
                  </a:lnTo>
                  <a:lnTo>
                    <a:pt x="79552" y="118325"/>
                  </a:lnTo>
                  <a:lnTo>
                    <a:pt x="79717" y="118325"/>
                  </a:lnTo>
                  <a:close/>
                </a:path>
                <a:path w="80010" h="120650">
                  <a:moveTo>
                    <a:pt x="79756" y="117665"/>
                  </a:moveTo>
                  <a:lnTo>
                    <a:pt x="79717" y="117386"/>
                  </a:lnTo>
                  <a:lnTo>
                    <a:pt x="79514" y="117182"/>
                  </a:lnTo>
                  <a:lnTo>
                    <a:pt x="79438" y="116700"/>
                  </a:lnTo>
                  <a:lnTo>
                    <a:pt x="79349" y="116979"/>
                  </a:lnTo>
                  <a:lnTo>
                    <a:pt x="79349" y="117551"/>
                  </a:lnTo>
                  <a:lnTo>
                    <a:pt x="79514" y="117589"/>
                  </a:lnTo>
                  <a:lnTo>
                    <a:pt x="79756" y="117665"/>
                  </a:lnTo>
                  <a:close/>
                </a:path>
                <a:path w="80010" h="120650">
                  <a:moveTo>
                    <a:pt x="79794" y="114541"/>
                  </a:moveTo>
                  <a:lnTo>
                    <a:pt x="79590" y="114211"/>
                  </a:lnTo>
                  <a:lnTo>
                    <a:pt x="79438" y="114173"/>
                  </a:lnTo>
                  <a:lnTo>
                    <a:pt x="79311" y="114134"/>
                  </a:lnTo>
                  <a:lnTo>
                    <a:pt x="79311" y="115112"/>
                  </a:lnTo>
                  <a:lnTo>
                    <a:pt x="79311" y="115277"/>
                  </a:lnTo>
                  <a:lnTo>
                    <a:pt x="79349" y="115023"/>
                  </a:lnTo>
                  <a:lnTo>
                    <a:pt x="79514" y="114871"/>
                  </a:lnTo>
                  <a:lnTo>
                    <a:pt x="79794" y="114541"/>
                  </a:lnTo>
                  <a:close/>
                </a:path>
                <a:path w="80010" h="120650">
                  <a:moveTo>
                    <a:pt x="79794" y="112991"/>
                  </a:moveTo>
                  <a:lnTo>
                    <a:pt x="79514" y="112750"/>
                  </a:lnTo>
                  <a:lnTo>
                    <a:pt x="79387" y="112991"/>
                  </a:lnTo>
                  <a:lnTo>
                    <a:pt x="79794" y="112991"/>
                  </a:lnTo>
                  <a:close/>
                </a:path>
                <a:path w="80010" h="120650">
                  <a:moveTo>
                    <a:pt x="79844" y="108445"/>
                  </a:moveTo>
                  <a:lnTo>
                    <a:pt x="78625" y="107315"/>
                  </a:lnTo>
                  <a:lnTo>
                    <a:pt x="78943" y="108165"/>
                  </a:lnTo>
                  <a:lnTo>
                    <a:pt x="78867" y="108331"/>
                  </a:lnTo>
                  <a:lnTo>
                    <a:pt x="79476" y="108242"/>
                  </a:lnTo>
                  <a:lnTo>
                    <a:pt x="79311" y="108331"/>
                  </a:lnTo>
                  <a:lnTo>
                    <a:pt x="79844" y="108445"/>
                  </a:lnTo>
                  <a:close/>
                </a:path>
                <a:path w="80010" h="120650">
                  <a:moveTo>
                    <a:pt x="79844" y="97650"/>
                  </a:moveTo>
                  <a:lnTo>
                    <a:pt x="79451" y="97015"/>
                  </a:lnTo>
                  <a:lnTo>
                    <a:pt x="79209" y="96634"/>
                  </a:lnTo>
                  <a:lnTo>
                    <a:pt x="78930" y="95999"/>
                  </a:lnTo>
                  <a:lnTo>
                    <a:pt x="78981" y="95745"/>
                  </a:lnTo>
                  <a:lnTo>
                    <a:pt x="79070" y="95364"/>
                  </a:lnTo>
                  <a:lnTo>
                    <a:pt x="78536" y="95364"/>
                  </a:lnTo>
                  <a:lnTo>
                    <a:pt x="78536" y="94856"/>
                  </a:lnTo>
                  <a:lnTo>
                    <a:pt x="78181" y="93840"/>
                  </a:lnTo>
                  <a:lnTo>
                    <a:pt x="77685" y="93840"/>
                  </a:lnTo>
                  <a:lnTo>
                    <a:pt x="77279" y="93332"/>
                  </a:lnTo>
                  <a:lnTo>
                    <a:pt x="77851" y="92443"/>
                  </a:lnTo>
                  <a:lnTo>
                    <a:pt x="74104" y="92443"/>
                  </a:lnTo>
                  <a:lnTo>
                    <a:pt x="73990" y="92316"/>
                  </a:lnTo>
                  <a:lnTo>
                    <a:pt x="73736" y="92062"/>
                  </a:lnTo>
                  <a:lnTo>
                    <a:pt x="73558" y="92443"/>
                  </a:lnTo>
                  <a:lnTo>
                    <a:pt x="72910" y="92443"/>
                  </a:lnTo>
                  <a:lnTo>
                    <a:pt x="74676" y="92824"/>
                  </a:lnTo>
                  <a:lnTo>
                    <a:pt x="74193" y="93332"/>
                  </a:lnTo>
                  <a:lnTo>
                    <a:pt x="74053" y="93586"/>
                  </a:lnTo>
                  <a:lnTo>
                    <a:pt x="74231" y="93586"/>
                  </a:lnTo>
                  <a:lnTo>
                    <a:pt x="73215" y="94221"/>
                  </a:lnTo>
                  <a:lnTo>
                    <a:pt x="73621" y="94221"/>
                  </a:lnTo>
                  <a:lnTo>
                    <a:pt x="74396" y="93840"/>
                  </a:lnTo>
                  <a:lnTo>
                    <a:pt x="76796" y="93586"/>
                  </a:lnTo>
                  <a:lnTo>
                    <a:pt x="77406" y="93840"/>
                  </a:lnTo>
                  <a:lnTo>
                    <a:pt x="76708" y="95110"/>
                  </a:lnTo>
                  <a:lnTo>
                    <a:pt x="76339" y="95364"/>
                  </a:lnTo>
                  <a:lnTo>
                    <a:pt x="75730" y="95745"/>
                  </a:lnTo>
                  <a:lnTo>
                    <a:pt x="74879" y="94856"/>
                  </a:lnTo>
                  <a:lnTo>
                    <a:pt x="74523" y="95110"/>
                  </a:lnTo>
                  <a:lnTo>
                    <a:pt x="74587" y="95364"/>
                  </a:lnTo>
                  <a:lnTo>
                    <a:pt x="74676" y="95745"/>
                  </a:lnTo>
                  <a:lnTo>
                    <a:pt x="74269" y="95504"/>
                  </a:lnTo>
                  <a:lnTo>
                    <a:pt x="74358" y="95999"/>
                  </a:lnTo>
                  <a:lnTo>
                    <a:pt x="74828" y="95999"/>
                  </a:lnTo>
                  <a:lnTo>
                    <a:pt x="75171" y="96634"/>
                  </a:lnTo>
                  <a:lnTo>
                    <a:pt x="74663" y="96634"/>
                  </a:lnTo>
                  <a:lnTo>
                    <a:pt x="74561" y="96761"/>
                  </a:lnTo>
                  <a:lnTo>
                    <a:pt x="74841" y="96761"/>
                  </a:lnTo>
                  <a:lnTo>
                    <a:pt x="74917" y="97396"/>
                  </a:lnTo>
                  <a:lnTo>
                    <a:pt x="75361" y="97142"/>
                  </a:lnTo>
                  <a:lnTo>
                    <a:pt x="76250" y="97650"/>
                  </a:lnTo>
                  <a:lnTo>
                    <a:pt x="76403" y="97650"/>
                  </a:lnTo>
                  <a:lnTo>
                    <a:pt x="76644" y="98158"/>
                  </a:lnTo>
                  <a:lnTo>
                    <a:pt x="76327" y="98158"/>
                  </a:lnTo>
                  <a:lnTo>
                    <a:pt x="76238" y="99301"/>
                  </a:lnTo>
                  <a:lnTo>
                    <a:pt x="76111" y="99682"/>
                  </a:lnTo>
                  <a:lnTo>
                    <a:pt x="75933" y="100063"/>
                  </a:lnTo>
                  <a:lnTo>
                    <a:pt x="75984" y="100952"/>
                  </a:lnTo>
                  <a:lnTo>
                    <a:pt x="78663" y="100952"/>
                  </a:lnTo>
                  <a:lnTo>
                    <a:pt x="78536" y="100698"/>
                  </a:lnTo>
                  <a:lnTo>
                    <a:pt x="78447" y="99682"/>
                  </a:lnTo>
                  <a:lnTo>
                    <a:pt x="78867" y="99682"/>
                  </a:lnTo>
                  <a:lnTo>
                    <a:pt x="78701" y="99301"/>
                  </a:lnTo>
                  <a:lnTo>
                    <a:pt x="79324" y="98158"/>
                  </a:lnTo>
                  <a:lnTo>
                    <a:pt x="78778" y="98158"/>
                  </a:lnTo>
                  <a:lnTo>
                    <a:pt x="79844" y="97650"/>
                  </a:lnTo>
                  <a:close/>
                </a:path>
                <a:path w="80010" h="120650">
                  <a:moveTo>
                    <a:pt x="79921" y="115836"/>
                  </a:moveTo>
                  <a:lnTo>
                    <a:pt x="79794" y="115836"/>
                  </a:lnTo>
                  <a:lnTo>
                    <a:pt x="79679" y="116039"/>
                  </a:lnTo>
                  <a:lnTo>
                    <a:pt x="79590" y="116205"/>
                  </a:lnTo>
                  <a:lnTo>
                    <a:pt x="79717" y="116090"/>
                  </a:lnTo>
                  <a:lnTo>
                    <a:pt x="79921" y="115836"/>
                  </a:lnTo>
                  <a:close/>
                </a:path>
                <a:path w="80010" h="120650">
                  <a:moveTo>
                    <a:pt x="79959" y="114096"/>
                  </a:moveTo>
                  <a:lnTo>
                    <a:pt x="79273" y="113690"/>
                  </a:lnTo>
                  <a:lnTo>
                    <a:pt x="79514" y="114007"/>
                  </a:lnTo>
                  <a:lnTo>
                    <a:pt x="79959" y="114096"/>
                  </a:lnTo>
                  <a:close/>
                </a:path>
              </a:pathLst>
            </a:custGeom>
            <a:solidFill>
              <a:srgbClr val="3F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28140" y="7546466"/>
              <a:ext cx="504190" cy="1381760"/>
            </a:xfrm>
            <a:custGeom>
              <a:avLst/>
              <a:gdLst/>
              <a:ahLst/>
              <a:cxnLst/>
              <a:rect l="l" t="t" r="r" b="b"/>
              <a:pathLst>
                <a:path w="504189" h="1381759">
                  <a:moveTo>
                    <a:pt x="203" y="1376641"/>
                  </a:moveTo>
                  <a:lnTo>
                    <a:pt x="0" y="1376438"/>
                  </a:lnTo>
                  <a:lnTo>
                    <a:pt x="165" y="1376768"/>
                  </a:lnTo>
                  <a:lnTo>
                    <a:pt x="203" y="1376641"/>
                  </a:lnTo>
                  <a:close/>
                </a:path>
                <a:path w="504189" h="1381759">
                  <a:moveTo>
                    <a:pt x="6248" y="1380642"/>
                  </a:moveTo>
                  <a:lnTo>
                    <a:pt x="5880" y="1380388"/>
                  </a:lnTo>
                  <a:lnTo>
                    <a:pt x="5969" y="1380769"/>
                  </a:lnTo>
                  <a:lnTo>
                    <a:pt x="6248" y="1380642"/>
                  </a:lnTo>
                  <a:close/>
                </a:path>
                <a:path w="504189" h="1381759">
                  <a:moveTo>
                    <a:pt x="7061" y="1380642"/>
                  </a:moveTo>
                  <a:lnTo>
                    <a:pt x="6629" y="1380642"/>
                  </a:lnTo>
                  <a:lnTo>
                    <a:pt x="6413" y="1380769"/>
                  </a:lnTo>
                  <a:lnTo>
                    <a:pt x="6705" y="1381150"/>
                  </a:lnTo>
                  <a:lnTo>
                    <a:pt x="7061" y="1380642"/>
                  </a:lnTo>
                  <a:close/>
                </a:path>
                <a:path w="504189" h="1381759">
                  <a:moveTo>
                    <a:pt x="11087" y="1376197"/>
                  </a:moveTo>
                  <a:lnTo>
                    <a:pt x="10985" y="1376070"/>
                  </a:lnTo>
                  <a:lnTo>
                    <a:pt x="10871" y="1375943"/>
                  </a:lnTo>
                  <a:lnTo>
                    <a:pt x="10744" y="1376197"/>
                  </a:lnTo>
                  <a:lnTo>
                    <a:pt x="11087" y="1376197"/>
                  </a:lnTo>
                  <a:close/>
                </a:path>
                <a:path w="504189" h="1381759">
                  <a:moveTo>
                    <a:pt x="12547" y="1379880"/>
                  </a:moveTo>
                  <a:lnTo>
                    <a:pt x="12293" y="1379626"/>
                  </a:lnTo>
                  <a:lnTo>
                    <a:pt x="11023" y="1379626"/>
                  </a:lnTo>
                  <a:lnTo>
                    <a:pt x="10769" y="1379880"/>
                  </a:lnTo>
                  <a:lnTo>
                    <a:pt x="12547" y="1379880"/>
                  </a:lnTo>
                  <a:close/>
                </a:path>
                <a:path w="504189" h="1381759">
                  <a:moveTo>
                    <a:pt x="12674" y="1379880"/>
                  </a:moveTo>
                  <a:lnTo>
                    <a:pt x="12547" y="1379880"/>
                  </a:lnTo>
                  <a:lnTo>
                    <a:pt x="12674" y="1380007"/>
                  </a:lnTo>
                  <a:lnTo>
                    <a:pt x="12674" y="1379880"/>
                  </a:lnTo>
                  <a:close/>
                </a:path>
                <a:path w="504189" h="1381759">
                  <a:moveTo>
                    <a:pt x="13284" y="1378381"/>
                  </a:moveTo>
                  <a:lnTo>
                    <a:pt x="13017" y="1378610"/>
                  </a:lnTo>
                  <a:lnTo>
                    <a:pt x="12877" y="1378610"/>
                  </a:lnTo>
                  <a:lnTo>
                    <a:pt x="12712" y="1378483"/>
                  </a:lnTo>
                  <a:lnTo>
                    <a:pt x="12700" y="1378864"/>
                  </a:lnTo>
                  <a:lnTo>
                    <a:pt x="12903" y="1378699"/>
                  </a:lnTo>
                  <a:lnTo>
                    <a:pt x="12979" y="1378864"/>
                  </a:lnTo>
                  <a:lnTo>
                    <a:pt x="13042" y="1378991"/>
                  </a:lnTo>
                  <a:lnTo>
                    <a:pt x="13220" y="1379245"/>
                  </a:lnTo>
                  <a:lnTo>
                    <a:pt x="13284" y="1378381"/>
                  </a:lnTo>
                  <a:close/>
                </a:path>
                <a:path w="504189" h="1381759">
                  <a:moveTo>
                    <a:pt x="14287" y="1379245"/>
                  </a:moveTo>
                  <a:lnTo>
                    <a:pt x="14147" y="1379245"/>
                  </a:lnTo>
                  <a:lnTo>
                    <a:pt x="14274" y="1379372"/>
                  </a:lnTo>
                  <a:lnTo>
                    <a:pt x="14287" y="1379245"/>
                  </a:lnTo>
                  <a:close/>
                </a:path>
                <a:path w="504189" h="1381759">
                  <a:moveTo>
                    <a:pt x="14897" y="1378864"/>
                  </a:moveTo>
                  <a:lnTo>
                    <a:pt x="14820" y="1378369"/>
                  </a:lnTo>
                  <a:lnTo>
                    <a:pt x="14605" y="1378483"/>
                  </a:lnTo>
                  <a:lnTo>
                    <a:pt x="14706" y="1378610"/>
                  </a:lnTo>
                  <a:lnTo>
                    <a:pt x="14897" y="1378864"/>
                  </a:lnTo>
                  <a:close/>
                </a:path>
                <a:path w="504189" h="1381759">
                  <a:moveTo>
                    <a:pt x="15151" y="1378610"/>
                  </a:moveTo>
                  <a:lnTo>
                    <a:pt x="14909" y="1378610"/>
                  </a:lnTo>
                  <a:lnTo>
                    <a:pt x="14973" y="1379245"/>
                  </a:lnTo>
                  <a:lnTo>
                    <a:pt x="15049" y="1378991"/>
                  </a:lnTo>
                  <a:lnTo>
                    <a:pt x="15087" y="1378813"/>
                  </a:lnTo>
                  <a:lnTo>
                    <a:pt x="15151" y="1378610"/>
                  </a:lnTo>
                  <a:close/>
                </a:path>
                <a:path w="504189" h="1381759">
                  <a:moveTo>
                    <a:pt x="15468" y="1378991"/>
                  </a:moveTo>
                  <a:lnTo>
                    <a:pt x="15405" y="1378864"/>
                  </a:lnTo>
                  <a:lnTo>
                    <a:pt x="15189" y="1378610"/>
                  </a:lnTo>
                  <a:lnTo>
                    <a:pt x="15176" y="1378864"/>
                  </a:lnTo>
                  <a:lnTo>
                    <a:pt x="15468" y="1378991"/>
                  </a:lnTo>
                  <a:close/>
                </a:path>
                <a:path w="504189" h="1381759">
                  <a:moveTo>
                    <a:pt x="16649" y="1379880"/>
                  </a:moveTo>
                  <a:lnTo>
                    <a:pt x="16548" y="1379626"/>
                  </a:lnTo>
                  <a:lnTo>
                    <a:pt x="16294" y="1379626"/>
                  </a:lnTo>
                  <a:lnTo>
                    <a:pt x="12687" y="1379626"/>
                  </a:lnTo>
                  <a:lnTo>
                    <a:pt x="12674" y="1379880"/>
                  </a:lnTo>
                  <a:lnTo>
                    <a:pt x="16649" y="1379880"/>
                  </a:lnTo>
                  <a:close/>
                </a:path>
                <a:path w="504189" h="1381759">
                  <a:moveTo>
                    <a:pt x="16941" y="1379880"/>
                  </a:moveTo>
                  <a:lnTo>
                    <a:pt x="16929" y="1379626"/>
                  </a:lnTo>
                  <a:lnTo>
                    <a:pt x="16789" y="1379626"/>
                  </a:lnTo>
                  <a:lnTo>
                    <a:pt x="16649" y="1379880"/>
                  </a:lnTo>
                  <a:lnTo>
                    <a:pt x="16941" y="1379880"/>
                  </a:lnTo>
                  <a:close/>
                </a:path>
                <a:path w="504189" h="1381759">
                  <a:moveTo>
                    <a:pt x="22021" y="1374673"/>
                  </a:moveTo>
                  <a:lnTo>
                    <a:pt x="21958" y="1374419"/>
                  </a:lnTo>
                  <a:lnTo>
                    <a:pt x="21704" y="1374419"/>
                  </a:lnTo>
                  <a:lnTo>
                    <a:pt x="21932" y="1374673"/>
                  </a:lnTo>
                  <a:close/>
                </a:path>
                <a:path w="504189" h="1381759">
                  <a:moveTo>
                    <a:pt x="22593" y="1378597"/>
                  </a:moveTo>
                  <a:close/>
                </a:path>
                <a:path w="504189" h="1381759">
                  <a:moveTo>
                    <a:pt x="22707" y="1379118"/>
                  </a:moveTo>
                  <a:lnTo>
                    <a:pt x="22593" y="1378915"/>
                  </a:lnTo>
                  <a:lnTo>
                    <a:pt x="22542" y="1378673"/>
                  </a:lnTo>
                  <a:lnTo>
                    <a:pt x="22504" y="1379118"/>
                  </a:lnTo>
                  <a:lnTo>
                    <a:pt x="22707" y="1379118"/>
                  </a:lnTo>
                  <a:close/>
                </a:path>
                <a:path w="504189" h="1381759">
                  <a:moveTo>
                    <a:pt x="24498" y="1378610"/>
                  </a:moveTo>
                  <a:lnTo>
                    <a:pt x="24345" y="1378483"/>
                  </a:lnTo>
                  <a:lnTo>
                    <a:pt x="23914" y="1378229"/>
                  </a:lnTo>
                  <a:lnTo>
                    <a:pt x="24142" y="1378610"/>
                  </a:lnTo>
                  <a:lnTo>
                    <a:pt x="24333" y="1378610"/>
                  </a:lnTo>
                  <a:lnTo>
                    <a:pt x="24498" y="1378610"/>
                  </a:lnTo>
                  <a:close/>
                </a:path>
                <a:path w="504189" h="1381759">
                  <a:moveTo>
                    <a:pt x="24536" y="1379245"/>
                  </a:moveTo>
                  <a:lnTo>
                    <a:pt x="24333" y="1378610"/>
                  </a:lnTo>
                  <a:lnTo>
                    <a:pt x="24498" y="1379283"/>
                  </a:lnTo>
                  <a:close/>
                </a:path>
                <a:path w="504189" h="1381759">
                  <a:moveTo>
                    <a:pt x="25285" y="1378991"/>
                  </a:moveTo>
                  <a:lnTo>
                    <a:pt x="25273" y="1378864"/>
                  </a:lnTo>
                  <a:lnTo>
                    <a:pt x="25120" y="1378864"/>
                  </a:lnTo>
                  <a:lnTo>
                    <a:pt x="25285" y="1378991"/>
                  </a:lnTo>
                  <a:close/>
                </a:path>
                <a:path w="504189" h="1381759">
                  <a:moveTo>
                    <a:pt x="28562" y="1377086"/>
                  </a:moveTo>
                  <a:lnTo>
                    <a:pt x="28422" y="1377010"/>
                  </a:lnTo>
                  <a:lnTo>
                    <a:pt x="28397" y="1376857"/>
                  </a:lnTo>
                  <a:lnTo>
                    <a:pt x="28270" y="1376832"/>
                  </a:lnTo>
                  <a:lnTo>
                    <a:pt x="28308" y="1377086"/>
                  </a:lnTo>
                  <a:lnTo>
                    <a:pt x="28397" y="1377467"/>
                  </a:lnTo>
                  <a:lnTo>
                    <a:pt x="28549" y="1377594"/>
                  </a:lnTo>
                  <a:lnTo>
                    <a:pt x="28562" y="1377086"/>
                  </a:lnTo>
                  <a:close/>
                </a:path>
                <a:path w="504189" h="1381759">
                  <a:moveTo>
                    <a:pt x="28562" y="1376705"/>
                  </a:moveTo>
                  <a:lnTo>
                    <a:pt x="28321" y="1376451"/>
                  </a:lnTo>
                  <a:lnTo>
                    <a:pt x="28397" y="1376832"/>
                  </a:lnTo>
                  <a:lnTo>
                    <a:pt x="28562" y="1376705"/>
                  </a:lnTo>
                  <a:close/>
                </a:path>
                <a:path w="504189" h="1381759">
                  <a:moveTo>
                    <a:pt x="28727" y="1372133"/>
                  </a:moveTo>
                  <a:lnTo>
                    <a:pt x="28651" y="1371879"/>
                  </a:lnTo>
                  <a:lnTo>
                    <a:pt x="28333" y="1371625"/>
                  </a:lnTo>
                  <a:lnTo>
                    <a:pt x="28486" y="1371879"/>
                  </a:lnTo>
                  <a:lnTo>
                    <a:pt x="28727" y="1372133"/>
                  </a:lnTo>
                  <a:close/>
                </a:path>
                <a:path w="504189" h="1381759">
                  <a:moveTo>
                    <a:pt x="29692" y="1378229"/>
                  </a:moveTo>
                  <a:lnTo>
                    <a:pt x="29578" y="1377975"/>
                  </a:lnTo>
                  <a:lnTo>
                    <a:pt x="29476" y="1377848"/>
                  </a:lnTo>
                  <a:lnTo>
                    <a:pt x="29413" y="1377975"/>
                  </a:lnTo>
                  <a:lnTo>
                    <a:pt x="29197" y="1377975"/>
                  </a:lnTo>
                  <a:lnTo>
                    <a:pt x="29286" y="1377848"/>
                  </a:lnTo>
                  <a:lnTo>
                    <a:pt x="29413" y="1377975"/>
                  </a:lnTo>
                  <a:lnTo>
                    <a:pt x="29413" y="1377784"/>
                  </a:lnTo>
                  <a:lnTo>
                    <a:pt x="28968" y="1377251"/>
                  </a:lnTo>
                  <a:lnTo>
                    <a:pt x="28803" y="1377340"/>
                  </a:lnTo>
                  <a:lnTo>
                    <a:pt x="28562" y="1377467"/>
                  </a:lnTo>
                  <a:lnTo>
                    <a:pt x="28854" y="1377467"/>
                  </a:lnTo>
                  <a:lnTo>
                    <a:pt x="28917" y="1377594"/>
                  </a:lnTo>
                  <a:lnTo>
                    <a:pt x="28549" y="1377594"/>
                  </a:lnTo>
                  <a:lnTo>
                    <a:pt x="28600" y="1377848"/>
                  </a:lnTo>
                  <a:lnTo>
                    <a:pt x="29019" y="1377848"/>
                  </a:lnTo>
                  <a:lnTo>
                    <a:pt x="29070" y="1377975"/>
                  </a:lnTo>
                  <a:lnTo>
                    <a:pt x="28625" y="1377975"/>
                  </a:lnTo>
                  <a:lnTo>
                    <a:pt x="28676" y="1378229"/>
                  </a:lnTo>
                  <a:lnTo>
                    <a:pt x="29044" y="1378229"/>
                  </a:lnTo>
                  <a:lnTo>
                    <a:pt x="29121" y="1378102"/>
                  </a:lnTo>
                  <a:lnTo>
                    <a:pt x="29184" y="1378229"/>
                  </a:lnTo>
                  <a:lnTo>
                    <a:pt x="29692" y="1378229"/>
                  </a:lnTo>
                  <a:close/>
                </a:path>
                <a:path w="504189" h="1381759">
                  <a:moveTo>
                    <a:pt x="29743" y="1377861"/>
                  </a:moveTo>
                  <a:lnTo>
                    <a:pt x="29654" y="1377696"/>
                  </a:lnTo>
                  <a:lnTo>
                    <a:pt x="29489" y="1377696"/>
                  </a:lnTo>
                  <a:lnTo>
                    <a:pt x="29743" y="1378026"/>
                  </a:lnTo>
                  <a:lnTo>
                    <a:pt x="29743" y="1377861"/>
                  </a:lnTo>
                  <a:close/>
                </a:path>
                <a:path w="504189" h="1381759">
                  <a:moveTo>
                    <a:pt x="30594" y="1377086"/>
                  </a:moveTo>
                  <a:lnTo>
                    <a:pt x="30505" y="1376832"/>
                  </a:lnTo>
                  <a:lnTo>
                    <a:pt x="30149" y="1376832"/>
                  </a:lnTo>
                  <a:lnTo>
                    <a:pt x="30086" y="1377086"/>
                  </a:lnTo>
                  <a:lnTo>
                    <a:pt x="30594" y="1377086"/>
                  </a:lnTo>
                  <a:close/>
                </a:path>
                <a:path w="504189" h="1381759">
                  <a:moveTo>
                    <a:pt x="31165" y="1377467"/>
                  </a:moveTo>
                  <a:lnTo>
                    <a:pt x="30734" y="1377086"/>
                  </a:lnTo>
                  <a:lnTo>
                    <a:pt x="30594" y="1377086"/>
                  </a:lnTo>
                  <a:lnTo>
                    <a:pt x="30645" y="1377213"/>
                  </a:lnTo>
                  <a:lnTo>
                    <a:pt x="30048" y="1377213"/>
                  </a:lnTo>
                  <a:lnTo>
                    <a:pt x="30022" y="1377340"/>
                  </a:lnTo>
                  <a:lnTo>
                    <a:pt x="29997" y="1377213"/>
                  </a:lnTo>
                  <a:lnTo>
                    <a:pt x="29044" y="1377213"/>
                  </a:lnTo>
                  <a:lnTo>
                    <a:pt x="29159" y="1377467"/>
                  </a:lnTo>
                  <a:lnTo>
                    <a:pt x="29997" y="1377467"/>
                  </a:lnTo>
                  <a:lnTo>
                    <a:pt x="30759" y="1377467"/>
                  </a:lnTo>
                  <a:lnTo>
                    <a:pt x="31165" y="1377467"/>
                  </a:lnTo>
                  <a:close/>
                </a:path>
                <a:path w="504189" h="1381759">
                  <a:moveTo>
                    <a:pt x="39522" y="1370863"/>
                  </a:moveTo>
                  <a:lnTo>
                    <a:pt x="39154" y="1370863"/>
                  </a:lnTo>
                  <a:lnTo>
                    <a:pt x="39077" y="1370482"/>
                  </a:lnTo>
                  <a:lnTo>
                    <a:pt x="38976" y="1370736"/>
                  </a:lnTo>
                  <a:lnTo>
                    <a:pt x="38938" y="1370863"/>
                  </a:lnTo>
                  <a:lnTo>
                    <a:pt x="38836" y="1371117"/>
                  </a:lnTo>
                  <a:lnTo>
                    <a:pt x="38760" y="1370863"/>
                  </a:lnTo>
                  <a:lnTo>
                    <a:pt x="38658" y="1371244"/>
                  </a:lnTo>
                  <a:lnTo>
                    <a:pt x="39357" y="1371244"/>
                  </a:lnTo>
                  <a:lnTo>
                    <a:pt x="39255" y="1371117"/>
                  </a:lnTo>
                  <a:lnTo>
                    <a:pt x="39484" y="1371117"/>
                  </a:lnTo>
                  <a:lnTo>
                    <a:pt x="39522" y="1370863"/>
                  </a:lnTo>
                  <a:close/>
                </a:path>
                <a:path w="504189" h="1381759">
                  <a:moveTo>
                    <a:pt x="39687" y="1370863"/>
                  </a:moveTo>
                  <a:lnTo>
                    <a:pt x="39535" y="1370736"/>
                  </a:lnTo>
                  <a:lnTo>
                    <a:pt x="39522" y="1370863"/>
                  </a:lnTo>
                  <a:lnTo>
                    <a:pt x="39687" y="1370863"/>
                  </a:lnTo>
                  <a:close/>
                </a:path>
                <a:path w="504189" h="1381759">
                  <a:moveTo>
                    <a:pt x="39954" y="1373911"/>
                  </a:moveTo>
                  <a:lnTo>
                    <a:pt x="39712" y="1373911"/>
                  </a:lnTo>
                  <a:lnTo>
                    <a:pt x="39573" y="1373530"/>
                  </a:lnTo>
                  <a:lnTo>
                    <a:pt x="39624" y="1373022"/>
                  </a:lnTo>
                  <a:lnTo>
                    <a:pt x="39674" y="1372260"/>
                  </a:lnTo>
                  <a:lnTo>
                    <a:pt x="39712" y="1371625"/>
                  </a:lnTo>
                  <a:lnTo>
                    <a:pt x="39725" y="1371498"/>
                  </a:lnTo>
                  <a:lnTo>
                    <a:pt x="39497" y="1371498"/>
                  </a:lnTo>
                  <a:lnTo>
                    <a:pt x="39497" y="1373911"/>
                  </a:lnTo>
                  <a:lnTo>
                    <a:pt x="39433" y="1373657"/>
                  </a:lnTo>
                  <a:lnTo>
                    <a:pt x="39382" y="1373276"/>
                  </a:lnTo>
                  <a:lnTo>
                    <a:pt x="39433" y="1373530"/>
                  </a:lnTo>
                  <a:lnTo>
                    <a:pt x="39497" y="1373911"/>
                  </a:lnTo>
                  <a:lnTo>
                    <a:pt x="39497" y="1371498"/>
                  </a:lnTo>
                  <a:lnTo>
                    <a:pt x="38328" y="1371498"/>
                  </a:lnTo>
                  <a:lnTo>
                    <a:pt x="38265" y="1371625"/>
                  </a:lnTo>
                  <a:lnTo>
                    <a:pt x="38201" y="1371498"/>
                  </a:lnTo>
                  <a:lnTo>
                    <a:pt x="38328" y="1371498"/>
                  </a:lnTo>
                  <a:lnTo>
                    <a:pt x="38455" y="1371244"/>
                  </a:lnTo>
                  <a:lnTo>
                    <a:pt x="38023" y="1371244"/>
                  </a:lnTo>
                  <a:lnTo>
                    <a:pt x="38112" y="1371396"/>
                  </a:lnTo>
                  <a:lnTo>
                    <a:pt x="37617" y="1370736"/>
                  </a:lnTo>
                  <a:lnTo>
                    <a:pt x="37401" y="1370914"/>
                  </a:lnTo>
                  <a:lnTo>
                    <a:pt x="37401" y="1373657"/>
                  </a:lnTo>
                  <a:lnTo>
                    <a:pt x="37236" y="1373276"/>
                  </a:lnTo>
                  <a:lnTo>
                    <a:pt x="37312" y="1373530"/>
                  </a:lnTo>
                  <a:lnTo>
                    <a:pt x="37401" y="1373657"/>
                  </a:lnTo>
                  <a:lnTo>
                    <a:pt x="37401" y="1370914"/>
                  </a:lnTo>
                  <a:lnTo>
                    <a:pt x="36525" y="1371625"/>
                  </a:lnTo>
                  <a:lnTo>
                    <a:pt x="35585" y="1371117"/>
                  </a:lnTo>
                  <a:lnTo>
                    <a:pt x="35636" y="1371244"/>
                  </a:lnTo>
                  <a:lnTo>
                    <a:pt x="35725" y="1371498"/>
                  </a:lnTo>
                  <a:lnTo>
                    <a:pt x="35775" y="1371625"/>
                  </a:lnTo>
                  <a:lnTo>
                    <a:pt x="35864" y="1371879"/>
                  </a:lnTo>
                  <a:lnTo>
                    <a:pt x="35953" y="1372133"/>
                  </a:lnTo>
                  <a:lnTo>
                    <a:pt x="35991" y="1372260"/>
                  </a:lnTo>
                  <a:lnTo>
                    <a:pt x="35928" y="1372133"/>
                  </a:lnTo>
                  <a:lnTo>
                    <a:pt x="35585" y="1371498"/>
                  </a:lnTo>
                  <a:lnTo>
                    <a:pt x="35382" y="1371117"/>
                  </a:lnTo>
                  <a:lnTo>
                    <a:pt x="35153" y="1370863"/>
                  </a:lnTo>
                  <a:lnTo>
                    <a:pt x="35267" y="1371498"/>
                  </a:lnTo>
                  <a:lnTo>
                    <a:pt x="35140" y="1371244"/>
                  </a:lnTo>
                  <a:lnTo>
                    <a:pt x="35102" y="1370863"/>
                  </a:lnTo>
                  <a:lnTo>
                    <a:pt x="34734" y="1371244"/>
                  </a:lnTo>
                  <a:lnTo>
                    <a:pt x="34671" y="1371117"/>
                  </a:lnTo>
                  <a:lnTo>
                    <a:pt x="34658" y="1375054"/>
                  </a:lnTo>
                  <a:lnTo>
                    <a:pt x="34518" y="1374800"/>
                  </a:lnTo>
                  <a:lnTo>
                    <a:pt x="34531" y="1374673"/>
                  </a:lnTo>
                  <a:lnTo>
                    <a:pt x="34658" y="1375054"/>
                  </a:lnTo>
                  <a:lnTo>
                    <a:pt x="34658" y="1371092"/>
                  </a:lnTo>
                  <a:lnTo>
                    <a:pt x="34582" y="1370939"/>
                  </a:lnTo>
                  <a:lnTo>
                    <a:pt x="34582" y="1374482"/>
                  </a:lnTo>
                  <a:lnTo>
                    <a:pt x="34417" y="1374292"/>
                  </a:lnTo>
                  <a:lnTo>
                    <a:pt x="34569" y="1374292"/>
                  </a:lnTo>
                  <a:lnTo>
                    <a:pt x="34582" y="1374482"/>
                  </a:lnTo>
                  <a:lnTo>
                    <a:pt x="34582" y="1370939"/>
                  </a:lnTo>
                  <a:lnTo>
                    <a:pt x="34391" y="1370736"/>
                  </a:lnTo>
                  <a:lnTo>
                    <a:pt x="34277" y="1371371"/>
                  </a:lnTo>
                  <a:lnTo>
                    <a:pt x="34264" y="1371244"/>
                  </a:lnTo>
                  <a:lnTo>
                    <a:pt x="34124" y="1371117"/>
                  </a:lnTo>
                  <a:lnTo>
                    <a:pt x="34074" y="1370622"/>
                  </a:lnTo>
                  <a:lnTo>
                    <a:pt x="33680" y="1370736"/>
                  </a:lnTo>
                  <a:lnTo>
                    <a:pt x="33807" y="1371625"/>
                  </a:lnTo>
                  <a:lnTo>
                    <a:pt x="33909" y="1372133"/>
                  </a:lnTo>
                  <a:lnTo>
                    <a:pt x="33934" y="1372260"/>
                  </a:lnTo>
                  <a:lnTo>
                    <a:pt x="33680" y="1372133"/>
                  </a:lnTo>
                  <a:lnTo>
                    <a:pt x="33553" y="1372514"/>
                  </a:lnTo>
                  <a:lnTo>
                    <a:pt x="33515" y="1372641"/>
                  </a:lnTo>
                  <a:lnTo>
                    <a:pt x="33451" y="1372514"/>
                  </a:lnTo>
                  <a:lnTo>
                    <a:pt x="33197" y="1372133"/>
                  </a:lnTo>
                  <a:lnTo>
                    <a:pt x="33680" y="1371879"/>
                  </a:lnTo>
                  <a:lnTo>
                    <a:pt x="32461" y="1371879"/>
                  </a:lnTo>
                  <a:lnTo>
                    <a:pt x="32588" y="1372514"/>
                  </a:lnTo>
                  <a:lnTo>
                    <a:pt x="32499" y="1372260"/>
                  </a:lnTo>
                  <a:lnTo>
                    <a:pt x="32385" y="1372514"/>
                  </a:lnTo>
                  <a:lnTo>
                    <a:pt x="32016" y="1372641"/>
                  </a:lnTo>
                  <a:lnTo>
                    <a:pt x="31648" y="1372641"/>
                  </a:lnTo>
                  <a:lnTo>
                    <a:pt x="31762" y="1373276"/>
                  </a:lnTo>
                  <a:lnTo>
                    <a:pt x="31813" y="1373530"/>
                  </a:lnTo>
                  <a:lnTo>
                    <a:pt x="31521" y="1373022"/>
                  </a:lnTo>
                  <a:lnTo>
                    <a:pt x="31115" y="1373022"/>
                  </a:lnTo>
                  <a:lnTo>
                    <a:pt x="30594" y="1372641"/>
                  </a:lnTo>
                  <a:lnTo>
                    <a:pt x="31076" y="1373403"/>
                  </a:lnTo>
                  <a:lnTo>
                    <a:pt x="30353" y="1372895"/>
                  </a:lnTo>
                  <a:lnTo>
                    <a:pt x="30467" y="1373276"/>
                  </a:lnTo>
                  <a:lnTo>
                    <a:pt x="30556" y="1373911"/>
                  </a:lnTo>
                  <a:lnTo>
                    <a:pt x="30632" y="1374419"/>
                  </a:lnTo>
                  <a:lnTo>
                    <a:pt x="30568" y="1374292"/>
                  </a:lnTo>
                  <a:lnTo>
                    <a:pt x="30365" y="1373911"/>
                  </a:lnTo>
                  <a:lnTo>
                    <a:pt x="29819" y="1372895"/>
                  </a:lnTo>
                  <a:lnTo>
                    <a:pt x="29743" y="1373022"/>
                  </a:lnTo>
                  <a:lnTo>
                    <a:pt x="29578" y="1373276"/>
                  </a:lnTo>
                  <a:lnTo>
                    <a:pt x="29616" y="1373911"/>
                  </a:lnTo>
                  <a:lnTo>
                    <a:pt x="29514" y="1373657"/>
                  </a:lnTo>
                  <a:lnTo>
                    <a:pt x="29451" y="1373530"/>
                  </a:lnTo>
                  <a:lnTo>
                    <a:pt x="29349" y="1373276"/>
                  </a:lnTo>
                  <a:lnTo>
                    <a:pt x="29248" y="1373022"/>
                  </a:lnTo>
                  <a:lnTo>
                    <a:pt x="29197" y="1372895"/>
                  </a:lnTo>
                  <a:lnTo>
                    <a:pt x="29083" y="1372641"/>
                  </a:lnTo>
                  <a:lnTo>
                    <a:pt x="29032" y="1372514"/>
                  </a:lnTo>
                  <a:lnTo>
                    <a:pt x="28930" y="1372260"/>
                  </a:lnTo>
                  <a:lnTo>
                    <a:pt x="28625" y="1372133"/>
                  </a:lnTo>
                  <a:lnTo>
                    <a:pt x="28702" y="1372260"/>
                  </a:lnTo>
                  <a:lnTo>
                    <a:pt x="28841" y="1372514"/>
                  </a:lnTo>
                  <a:lnTo>
                    <a:pt x="28676" y="1372641"/>
                  </a:lnTo>
                  <a:lnTo>
                    <a:pt x="28511" y="1372641"/>
                  </a:lnTo>
                  <a:lnTo>
                    <a:pt x="28435" y="1371879"/>
                  </a:lnTo>
                  <a:lnTo>
                    <a:pt x="28194" y="1371879"/>
                  </a:lnTo>
                  <a:lnTo>
                    <a:pt x="28028" y="1371625"/>
                  </a:lnTo>
                  <a:lnTo>
                    <a:pt x="27927" y="1372133"/>
                  </a:lnTo>
                  <a:lnTo>
                    <a:pt x="27813" y="1372641"/>
                  </a:lnTo>
                  <a:lnTo>
                    <a:pt x="27736" y="1373022"/>
                  </a:lnTo>
                  <a:lnTo>
                    <a:pt x="27609" y="1373022"/>
                  </a:lnTo>
                  <a:lnTo>
                    <a:pt x="27508" y="1372895"/>
                  </a:lnTo>
                  <a:lnTo>
                    <a:pt x="27241" y="1372641"/>
                  </a:lnTo>
                  <a:lnTo>
                    <a:pt x="27343" y="1373276"/>
                  </a:lnTo>
                  <a:lnTo>
                    <a:pt x="27012" y="1373276"/>
                  </a:lnTo>
                  <a:lnTo>
                    <a:pt x="26606" y="1372641"/>
                  </a:lnTo>
                  <a:lnTo>
                    <a:pt x="26441" y="1372514"/>
                  </a:lnTo>
                  <a:lnTo>
                    <a:pt x="26365" y="1373276"/>
                  </a:lnTo>
                  <a:lnTo>
                    <a:pt x="26289" y="1373022"/>
                  </a:lnTo>
                  <a:lnTo>
                    <a:pt x="26123" y="1373276"/>
                  </a:lnTo>
                  <a:lnTo>
                    <a:pt x="25717" y="1373530"/>
                  </a:lnTo>
                  <a:lnTo>
                    <a:pt x="25679" y="1373911"/>
                  </a:lnTo>
                  <a:lnTo>
                    <a:pt x="25565" y="1373657"/>
                  </a:lnTo>
                  <a:lnTo>
                    <a:pt x="25450" y="1373276"/>
                  </a:lnTo>
                  <a:lnTo>
                    <a:pt x="25374" y="1373022"/>
                  </a:lnTo>
                  <a:lnTo>
                    <a:pt x="25273" y="1372692"/>
                  </a:lnTo>
                  <a:lnTo>
                    <a:pt x="25273" y="1377594"/>
                  </a:lnTo>
                  <a:lnTo>
                    <a:pt x="25082" y="1377594"/>
                  </a:lnTo>
                  <a:lnTo>
                    <a:pt x="24841" y="1377594"/>
                  </a:lnTo>
                  <a:lnTo>
                    <a:pt x="24942" y="1377213"/>
                  </a:lnTo>
                  <a:lnTo>
                    <a:pt x="25273" y="1377594"/>
                  </a:lnTo>
                  <a:lnTo>
                    <a:pt x="25273" y="1372692"/>
                  </a:lnTo>
                  <a:lnTo>
                    <a:pt x="25158" y="1372514"/>
                  </a:lnTo>
                  <a:lnTo>
                    <a:pt x="25044" y="1373022"/>
                  </a:lnTo>
                  <a:lnTo>
                    <a:pt x="24930" y="1373530"/>
                  </a:lnTo>
                  <a:lnTo>
                    <a:pt x="24841" y="1373911"/>
                  </a:lnTo>
                  <a:lnTo>
                    <a:pt x="24726" y="1374419"/>
                  </a:lnTo>
                  <a:lnTo>
                    <a:pt x="24638" y="1374800"/>
                  </a:lnTo>
                  <a:lnTo>
                    <a:pt x="24574" y="1375054"/>
                  </a:lnTo>
                  <a:lnTo>
                    <a:pt x="24511" y="1374673"/>
                  </a:lnTo>
                  <a:lnTo>
                    <a:pt x="24434" y="1374292"/>
                  </a:lnTo>
                  <a:lnTo>
                    <a:pt x="24320" y="1373657"/>
                  </a:lnTo>
                  <a:lnTo>
                    <a:pt x="24295" y="1373530"/>
                  </a:lnTo>
                  <a:lnTo>
                    <a:pt x="23685" y="1373657"/>
                  </a:lnTo>
                  <a:lnTo>
                    <a:pt x="23685" y="1373530"/>
                  </a:lnTo>
                  <a:lnTo>
                    <a:pt x="23279" y="1373530"/>
                  </a:lnTo>
                  <a:lnTo>
                    <a:pt x="23202" y="1373911"/>
                  </a:lnTo>
                  <a:lnTo>
                    <a:pt x="23114" y="1374292"/>
                  </a:lnTo>
                  <a:lnTo>
                    <a:pt x="22999" y="1373911"/>
                  </a:lnTo>
                  <a:lnTo>
                    <a:pt x="22733" y="1373911"/>
                  </a:lnTo>
                  <a:lnTo>
                    <a:pt x="22415" y="1373784"/>
                  </a:lnTo>
                  <a:lnTo>
                    <a:pt x="22364" y="1373911"/>
                  </a:lnTo>
                  <a:lnTo>
                    <a:pt x="22021" y="1374673"/>
                  </a:lnTo>
                  <a:lnTo>
                    <a:pt x="21793" y="1374673"/>
                  </a:lnTo>
                  <a:lnTo>
                    <a:pt x="21704" y="1374419"/>
                  </a:lnTo>
                  <a:lnTo>
                    <a:pt x="21590" y="1374292"/>
                  </a:lnTo>
                  <a:lnTo>
                    <a:pt x="20916" y="1373530"/>
                  </a:lnTo>
                  <a:lnTo>
                    <a:pt x="20815" y="1373657"/>
                  </a:lnTo>
                  <a:lnTo>
                    <a:pt x="20586" y="1373911"/>
                  </a:lnTo>
                  <a:lnTo>
                    <a:pt x="19989" y="1374673"/>
                  </a:lnTo>
                  <a:lnTo>
                    <a:pt x="19088" y="1373378"/>
                  </a:lnTo>
                  <a:lnTo>
                    <a:pt x="19088" y="1375308"/>
                  </a:lnTo>
                  <a:lnTo>
                    <a:pt x="18999" y="1375435"/>
                  </a:lnTo>
                  <a:lnTo>
                    <a:pt x="18567" y="1376070"/>
                  </a:lnTo>
                  <a:lnTo>
                    <a:pt x="18707" y="1376197"/>
                  </a:lnTo>
                  <a:lnTo>
                    <a:pt x="19050" y="1376197"/>
                  </a:lnTo>
                  <a:lnTo>
                    <a:pt x="18643" y="1376451"/>
                  </a:lnTo>
                  <a:lnTo>
                    <a:pt x="18376" y="1376070"/>
                  </a:lnTo>
                  <a:lnTo>
                    <a:pt x="18376" y="1377975"/>
                  </a:lnTo>
                  <a:lnTo>
                    <a:pt x="18275" y="1378102"/>
                  </a:lnTo>
                  <a:lnTo>
                    <a:pt x="18262" y="1377975"/>
                  </a:lnTo>
                  <a:lnTo>
                    <a:pt x="18376" y="1376070"/>
                  </a:lnTo>
                  <a:lnTo>
                    <a:pt x="18199" y="1375816"/>
                  </a:lnTo>
                  <a:lnTo>
                    <a:pt x="18440" y="1375689"/>
                  </a:lnTo>
                  <a:lnTo>
                    <a:pt x="18427" y="1375435"/>
                  </a:lnTo>
                  <a:lnTo>
                    <a:pt x="18415" y="1375168"/>
                  </a:lnTo>
                  <a:lnTo>
                    <a:pt x="19088" y="1375308"/>
                  </a:lnTo>
                  <a:lnTo>
                    <a:pt x="19088" y="1373378"/>
                  </a:lnTo>
                  <a:lnTo>
                    <a:pt x="18770" y="1373022"/>
                  </a:lnTo>
                  <a:lnTo>
                    <a:pt x="18770" y="1374800"/>
                  </a:lnTo>
                  <a:lnTo>
                    <a:pt x="18402" y="1374800"/>
                  </a:lnTo>
                  <a:lnTo>
                    <a:pt x="18199" y="1374800"/>
                  </a:lnTo>
                  <a:lnTo>
                    <a:pt x="18135" y="1375105"/>
                  </a:lnTo>
                  <a:lnTo>
                    <a:pt x="17856" y="1375435"/>
                  </a:lnTo>
                  <a:lnTo>
                    <a:pt x="17691" y="1375054"/>
                  </a:lnTo>
                  <a:lnTo>
                    <a:pt x="17957" y="1375054"/>
                  </a:lnTo>
                  <a:lnTo>
                    <a:pt x="18135" y="1375105"/>
                  </a:lnTo>
                  <a:lnTo>
                    <a:pt x="18135" y="1374800"/>
                  </a:lnTo>
                  <a:lnTo>
                    <a:pt x="13804" y="1374800"/>
                  </a:lnTo>
                  <a:lnTo>
                    <a:pt x="13792" y="1375029"/>
                  </a:lnTo>
                  <a:lnTo>
                    <a:pt x="14173" y="1375054"/>
                  </a:lnTo>
                  <a:lnTo>
                    <a:pt x="14414" y="1375054"/>
                  </a:lnTo>
                  <a:lnTo>
                    <a:pt x="14541" y="1375054"/>
                  </a:lnTo>
                  <a:lnTo>
                    <a:pt x="14668" y="1375435"/>
                  </a:lnTo>
                  <a:lnTo>
                    <a:pt x="14744" y="1375689"/>
                  </a:lnTo>
                  <a:lnTo>
                    <a:pt x="14376" y="1375689"/>
                  </a:lnTo>
                  <a:lnTo>
                    <a:pt x="14262" y="1375435"/>
                  </a:lnTo>
                  <a:lnTo>
                    <a:pt x="14135" y="1375308"/>
                  </a:lnTo>
                  <a:lnTo>
                    <a:pt x="14097" y="1375689"/>
                  </a:lnTo>
                  <a:lnTo>
                    <a:pt x="13563" y="1375435"/>
                  </a:lnTo>
                  <a:lnTo>
                    <a:pt x="13182" y="1375435"/>
                  </a:lnTo>
                  <a:lnTo>
                    <a:pt x="13296" y="1375054"/>
                  </a:lnTo>
                  <a:lnTo>
                    <a:pt x="12560" y="1375054"/>
                  </a:lnTo>
                  <a:lnTo>
                    <a:pt x="12915" y="1375689"/>
                  </a:lnTo>
                  <a:lnTo>
                    <a:pt x="12865" y="1375816"/>
                  </a:lnTo>
                  <a:lnTo>
                    <a:pt x="12738" y="1376197"/>
                  </a:lnTo>
                  <a:lnTo>
                    <a:pt x="12687" y="1376070"/>
                  </a:lnTo>
                  <a:lnTo>
                    <a:pt x="12598" y="1375816"/>
                  </a:lnTo>
                  <a:lnTo>
                    <a:pt x="12522" y="1375689"/>
                  </a:lnTo>
                  <a:lnTo>
                    <a:pt x="12407" y="1375435"/>
                  </a:lnTo>
                  <a:lnTo>
                    <a:pt x="12344" y="1375308"/>
                  </a:lnTo>
                  <a:lnTo>
                    <a:pt x="11087" y="1376197"/>
                  </a:lnTo>
                  <a:lnTo>
                    <a:pt x="11290" y="1376197"/>
                  </a:lnTo>
                  <a:lnTo>
                    <a:pt x="10071" y="1376451"/>
                  </a:lnTo>
                  <a:lnTo>
                    <a:pt x="10198" y="1376832"/>
                  </a:lnTo>
                  <a:lnTo>
                    <a:pt x="10312" y="1377213"/>
                  </a:lnTo>
                  <a:lnTo>
                    <a:pt x="10033" y="1377213"/>
                  </a:lnTo>
                  <a:lnTo>
                    <a:pt x="10020" y="1377086"/>
                  </a:lnTo>
                  <a:lnTo>
                    <a:pt x="10007" y="1376832"/>
                  </a:lnTo>
                  <a:lnTo>
                    <a:pt x="10007" y="1376705"/>
                  </a:lnTo>
                  <a:lnTo>
                    <a:pt x="9956" y="1375816"/>
                  </a:lnTo>
                  <a:lnTo>
                    <a:pt x="9423" y="1376705"/>
                  </a:lnTo>
                  <a:lnTo>
                    <a:pt x="9334" y="1376451"/>
                  </a:lnTo>
                  <a:lnTo>
                    <a:pt x="9245" y="1376197"/>
                  </a:lnTo>
                  <a:lnTo>
                    <a:pt x="8788" y="1376197"/>
                  </a:lnTo>
                  <a:lnTo>
                    <a:pt x="8445" y="1376121"/>
                  </a:lnTo>
                  <a:lnTo>
                    <a:pt x="8305" y="1376197"/>
                  </a:lnTo>
                  <a:lnTo>
                    <a:pt x="8610" y="1376451"/>
                  </a:lnTo>
                  <a:lnTo>
                    <a:pt x="8534" y="1376197"/>
                  </a:lnTo>
                  <a:lnTo>
                    <a:pt x="8686" y="1376197"/>
                  </a:lnTo>
                  <a:lnTo>
                    <a:pt x="8737" y="1376832"/>
                  </a:lnTo>
                  <a:lnTo>
                    <a:pt x="8483" y="1376832"/>
                  </a:lnTo>
                  <a:lnTo>
                    <a:pt x="8534" y="1376705"/>
                  </a:lnTo>
                  <a:lnTo>
                    <a:pt x="8305" y="1376197"/>
                  </a:lnTo>
                  <a:lnTo>
                    <a:pt x="7924" y="1376705"/>
                  </a:lnTo>
                  <a:lnTo>
                    <a:pt x="7099" y="1375943"/>
                  </a:lnTo>
                  <a:lnTo>
                    <a:pt x="6413" y="1376197"/>
                  </a:lnTo>
                  <a:lnTo>
                    <a:pt x="6451" y="1376972"/>
                  </a:lnTo>
                  <a:lnTo>
                    <a:pt x="6172" y="1376451"/>
                  </a:lnTo>
                  <a:lnTo>
                    <a:pt x="5969" y="1376197"/>
                  </a:lnTo>
                  <a:lnTo>
                    <a:pt x="5969" y="1377086"/>
                  </a:lnTo>
                  <a:lnTo>
                    <a:pt x="5765" y="1376832"/>
                  </a:lnTo>
                  <a:lnTo>
                    <a:pt x="4902" y="1376565"/>
                  </a:lnTo>
                  <a:lnTo>
                    <a:pt x="4902" y="1380020"/>
                  </a:lnTo>
                  <a:lnTo>
                    <a:pt x="4826" y="1380261"/>
                  </a:lnTo>
                  <a:lnTo>
                    <a:pt x="4787" y="1380388"/>
                  </a:lnTo>
                  <a:lnTo>
                    <a:pt x="4838" y="1380083"/>
                  </a:lnTo>
                  <a:lnTo>
                    <a:pt x="4902" y="1376565"/>
                  </a:lnTo>
                  <a:lnTo>
                    <a:pt x="4165" y="1376324"/>
                  </a:lnTo>
                  <a:lnTo>
                    <a:pt x="3009" y="1377975"/>
                  </a:lnTo>
                  <a:lnTo>
                    <a:pt x="2794" y="1377975"/>
                  </a:lnTo>
                  <a:lnTo>
                    <a:pt x="2654" y="1377848"/>
                  </a:lnTo>
                  <a:lnTo>
                    <a:pt x="1866" y="1377086"/>
                  </a:lnTo>
                  <a:lnTo>
                    <a:pt x="1498" y="1376832"/>
                  </a:lnTo>
                  <a:lnTo>
                    <a:pt x="1270" y="1376832"/>
                  </a:lnTo>
                  <a:lnTo>
                    <a:pt x="1397" y="1377594"/>
                  </a:lnTo>
                  <a:lnTo>
                    <a:pt x="1409" y="1377721"/>
                  </a:lnTo>
                  <a:lnTo>
                    <a:pt x="723" y="1377086"/>
                  </a:lnTo>
                  <a:lnTo>
                    <a:pt x="698" y="1377594"/>
                  </a:lnTo>
                  <a:lnTo>
                    <a:pt x="546" y="1377594"/>
                  </a:lnTo>
                  <a:lnTo>
                    <a:pt x="114" y="1377213"/>
                  </a:lnTo>
                  <a:lnTo>
                    <a:pt x="114" y="1377848"/>
                  </a:lnTo>
                  <a:lnTo>
                    <a:pt x="292" y="1377746"/>
                  </a:lnTo>
                  <a:lnTo>
                    <a:pt x="228" y="1378610"/>
                  </a:lnTo>
                  <a:lnTo>
                    <a:pt x="850" y="1379372"/>
                  </a:lnTo>
                  <a:lnTo>
                    <a:pt x="876" y="1379626"/>
                  </a:lnTo>
                  <a:lnTo>
                    <a:pt x="1003" y="1379880"/>
                  </a:lnTo>
                  <a:lnTo>
                    <a:pt x="1092" y="1379372"/>
                  </a:lnTo>
                  <a:lnTo>
                    <a:pt x="1181" y="1379626"/>
                  </a:lnTo>
                  <a:lnTo>
                    <a:pt x="1270" y="1379880"/>
                  </a:lnTo>
                  <a:lnTo>
                    <a:pt x="1308" y="1380007"/>
                  </a:lnTo>
                  <a:lnTo>
                    <a:pt x="1397" y="1380261"/>
                  </a:lnTo>
                  <a:lnTo>
                    <a:pt x="1435" y="1380388"/>
                  </a:lnTo>
                  <a:lnTo>
                    <a:pt x="1524" y="1380642"/>
                  </a:lnTo>
                  <a:lnTo>
                    <a:pt x="1562" y="1380769"/>
                  </a:lnTo>
                  <a:lnTo>
                    <a:pt x="1828" y="1381531"/>
                  </a:lnTo>
                  <a:lnTo>
                    <a:pt x="1917" y="1381150"/>
                  </a:lnTo>
                  <a:lnTo>
                    <a:pt x="2019" y="1380769"/>
                  </a:lnTo>
                  <a:lnTo>
                    <a:pt x="2057" y="1380642"/>
                  </a:lnTo>
                  <a:lnTo>
                    <a:pt x="2146" y="1380261"/>
                  </a:lnTo>
                  <a:lnTo>
                    <a:pt x="3403" y="1380261"/>
                  </a:lnTo>
                  <a:lnTo>
                    <a:pt x="3530" y="1380388"/>
                  </a:lnTo>
                  <a:lnTo>
                    <a:pt x="3771" y="1380642"/>
                  </a:lnTo>
                  <a:lnTo>
                    <a:pt x="4622" y="1380769"/>
                  </a:lnTo>
                  <a:lnTo>
                    <a:pt x="4597" y="1380642"/>
                  </a:lnTo>
                  <a:lnTo>
                    <a:pt x="4546" y="1380388"/>
                  </a:lnTo>
                  <a:lnTo>
                    <a:pt x="4343" y="1380642"/>
                  </a:lnTo>
                  <a:lnTo>
                    <a:pt x="4381" y="1380261"/>
                  </a:lnTo>
                  <a:lnTo>
                    <a:pt x="4381" y="1379626"/>
                  </a:lnTo>
                  <a:lnTo>
                    <a:pt x="4521" y="1380007"/>
                  </a:lnTo>
                  <a:lnTo>
                    <a:pt x="4648" y="1380261"/>
                  </a:lnTo>
                  <a:lnTo>
                    <a:pt x="4660" y="1380388"/>
                  </a:lnTo>
                  <a:lnTo>
                    <a:pt x="4711" y="1380642"/>
                  </a:lnTo>
                  <a:lnTo>
                    <a:pt x="4749" y="1380515"/>
                  </a:lnTo>
                  <a:lnTo>
                    <a:pt x="4889" y="1380642"/>
                  </a:lnTo>
                  <a:lnTo>
                    <a:pt x="5092" y="1380388"/>
                  </a:lnTo>
                  <a:lnTo>
                    <a:pt x="5194" y="1380261"/>
                  </a:lnTo>
                  <a:lnTo>
                    <a:pt x="5486" y="1379880"/>
                  </a:lnTo>
                  <a:lnTo>
                    <a:pt x="5689" y="1379626"/>
                  </a:lnTo>
                  <a:lnTo>
                    <a:pt x="5803" y="1380261"/>
                  </a:lnTo>
                  <a:lnTo>
                    <a:pt x="6108" y="1380134"/>
                  </a:lnTo>
                  <a:lnTo>
                    <a:pt x="6210" y="1380261"/>
                  </a:lnTo>
                  <a:lnTo>
                    <a:pt x="6210" y="1380083"/>
                  </a:lnTo>
                  <a:lnTo>
                    <a:pt x="6350" y="1380020"/>
                  </a:lnTo>
                  <a:lnTo>
                    <a:pt x="6477" y="1380261"/>
                  </a:lnTo>
                  <a:lnTo>
                    <a:pt x="6540" y="1380388"/>
                  </a:lnTo>
                  <a:lnTo>
                    <a:pt x="6629" y="1380642"/>
                  </a:lnTo>
                  <a:lnTo>
                    <a:pt x="7327" y="1380261"/>
                  </a:lnTo>
                  <a:lnTo>
                    <a:pt x="7543" y="1380147"/>
                  </a:lnTo>
                  <a:lnTo>
                    <a:pt x="8039" y="1380261"/>
                  </a:lnTo>
                  <a:lnTo>
                    <a:pt x="8534" y="1380388"/>
                  </a:lnTo>
                  <a:lnTo>
                    <a:pt x="8915" y="1380007"/>
                  </a:lnTo>
                  <a:lnTo>
                    <a:pt x="9169" y="1379753"/>
                  </a:lnTo>
                  <a:lnTo>
                    <a:pt x="9220" y="1379880"/>
                  </a:lnTo>
                  <a:lnTo>
                    <a:pt x="10769" y="1379880"/>
                  </a:lnTo>
                  <a:lnTo>
                    <a:pt x="10922" y="1379626"/>
                  </a:lnTo>
                  <a:lnTo>
                    <a:pt x="9588" y="1379626"/>
                  </a:lnTo>
                  <a:lnTo>
                    <a:pt x="9309" y="1379626"/>
                  </a:lnTo>
                  <a:lnTo>
                    <a:pt x="9144" y="1379626"/>
                  </a:lnTo>
                  <a:lnTo>
                    <a:pt x="9055" y="1379372"/>
                  </a:lnTo>
                  <a:lnTo>
                    <a:pt x="9220" y="1379372"/>
                  </a:lnTo>
                  <a:lnTo>
                    <a:pt x="9347" y="1379245"/>
                  </a:lnTo>
                  <a:lnTo>
                    <a:pt x="9588" y="1378991"/>
                  </a:lnTo>
                  <a:lnTo>
                    <a:pt x="9588" y="1379626"/>
                  </a:lnTo>
                  <a:lnTo>
                    <a:pt x="10160" y="1379372"/>
                  </a:lnTo>
                  <a:lnTo>
                    <a:pt x="10236" y="1379245"/>
                  </a:lnTo>
                  <a:lnTo>
                    <a:pt x="10553" y="1379118"/>
                  </a:lnTo>
                  <a:lnTo>
                    <a:pt x="10502" y="1379245"/>
                  </a:lnTo>
                  <a:lnTo>
                    <a:pt x="10439" y="1379372"/>
                  </a:lnTo>
                  <a:lnTo>
                    <a:pt x="11023" y="1379626"/>
                  </a:lnTo>
                  <a:lnTo>
                    <a:pt x="11290" y="1379372"/>
                  </a:lnTo>
                  <a:lnTo>
                    <a:pt x="11049" y="1379372"/>
                  </a:lnTo>
                  <a:lnTo>
                    <a:pt x="11176" y="1378991"/>
                  </a:lnTo>
                  <a:lnTo>
                    <a:pt x="11290" y="1378610"/>
                  </a:lnTo>
                  <a:lnTo>
                    <a:pt x="11468" y="1378864"/>
                  </a:lnTo>
                  <a:lnTo>
                    <a:pt x="11506" y="1378610"/>
                  </a:lnTo>
                  <a:lnTo>
                    <a:pt x="11557" y="1378229"/>
                  </a:lnTo>
                  <a:lnTo>
                    <a:pt x="11823" y="1378229"/>
                  </a:lnTo>
                  <a:lnTo>
                    <a:pt x="11620" y="1378610"/>
                  </a:lnTo>
                  <a:lnTo>
                    <a:pt x="12153" y="1378610"/>
                  </a:lnTo>
                  <a:lnTo>
                    <a:pt x="12026" y="1379372"/>
                  </a:lnTo>
                  <a:lnTo>
                    <a:pt x="12293" y="1379626"/>
                  </a:lnTo>
                  <a:lnTo>
                    <a:pt x="12687" y="1379626"/>
                  </a:lnTo>
                  <a:lnTo>
                    <a:pt x="12700" y="1378991"/>
                  </a:lnTo>
                  <a:lnTo>
                    <a:pt x="12700" y="1378864"/>
                  </a:lnTo>
                  <a:lnTo>
                    <a:pt x="12573" y="1378483"/>
                  </a:lnTo>
                  <a:lnTo>
                    <a:pt x="12446" y="1378229"/>
                  </a:lnTo>
                  <a:lnTo>
                    <a:pt x="12585" y="1378229"/>
                  </a:lnTo>
                  <a:lnTo>
                    <a:pt x="12839" y="1377848"/>
                  </a:lnTo>
                  <a:lnTo>
                    <a:pt x="13246" y="1377975"/>
                  </a:lnTo>
                  <a:lnTo>
                    <a:pt x="13284" y="1378381"/>
                  </a:lnTo>
                  <a:lnTo>
                    <a:pt x="13309" y="1378229"/>
                  </a:lnTo>
                  <a:lnTo>
                    <a:pt x="13474" y="1378229"/>
                  </a:lnTo>
                  <a:lnTo>
                    <a:pt x="13284" y="1378381"/>
                  </a:lnTo>
                  <a:lnTo>
                    <a:pt x="13398" y="1378610"/>
                  </a:lnTo>
                  <a:lnTo>
                    <a:pt x="13500" y="1378991"/>
                  </a:lnTo>
                  <a:lnTo>
                    <a:pt x="14046" y="1378991"/>
                  </a:lnTo>
                  <a:lnTo>
                    <a:pt x="14084" y="1379118"/>
                  </a:lnTo>
                  <a:lnTo>
                    <a:pt x="14465" y="1379029"/>
                  </a:lnTo>
                  <a:lnTo>
                    <a:pt x="14617" y="1379245"/>
                  </a:lnTo>
                  <a:lnTo>
                    <a:pt x="14643" y="1378864"/>
                  </a:lnTo>
                  <a:lnTo>
                    <a:pt x="14655" y="1378610"/>
                  </a:lnTo>
                  <a:lnTo>
                    <a:pt x="14605" y="1378483"/>
                  </a:lnTo>
                  <a:lnTo>
                    <a:pt x="14439" y="1378585"/>
                  </a:lnTo>
                  <a:lnTo>
                    <a:pt x="14439" y="1378991"/>
                  </a:lnTo>
                  <a:lnTo>
                    <a:pt x="14338" y="1378864"/>
                  </a:lnTo>
                  <a:lnTo>
                    <a:pt x="14439" y="1378991"/>
                  </a:lnTo>
                  <a:lnTo>
                    <a:pt x="14439" y="1378585"/>
                  </a:lnTo>
                  <a:lnTo>
                    <a:pt x="14630" y="1378229"/>
                  </a:lnTo>
                  <a:lnTo>
                    <a:pt x="14668" y="1377848"/>
                  </a:lnTo>
                  <a:lnTo>
                    <a:pt x="14706" y="1377353"/>
                  </a:lnTo>
                  <a:lnTo>
                    <a:pt x="15024" y="1377594"/>
                  </a:lnTo>
                  <a:lnTo>
                    <a:pt x="15189" y="1377594"/>
                  </a:lnTo>
                  <a:lnTo>
                    <a:pt x="15189" y="1377734"/>
                  </a:lnTo>
                  <a:lnTo>
                    <a:pt x="15189" y="1377975"/>
                  </a:lnTo>
                  <a:lnTo>
                    <a:pt x="15189" y="1378483"/>
                  </a:lnTo>
                  <a:lnTo>
                    <a:pt x="15328" y="1378229"/>
                  </a:lnTo>
                  <a:lnTo>
                    <a:pt x="15506" y="1378991"/>
                  </a:lnTo>
                  <a:lnTo>
                    <a:pt x="15570" y="1379245"/>
                  </a:lnTo>
                  <a:lnTo>
                    <a:pt x="15709" y="1379372"/>
                  </a:lnTo>
                  <a:lnTo>
                    <a:pt x="15798" y="1378991"/>
                  </a:lnTo>
                  <a:lnTo>
                    <a:pt x="15887" y="1378610"/>
                  </a:lnTo>
                  <a:lnTo>
                    <a:pt x="15989" y="1378991"/>
                  </a:lnTo>
                  <a:lnTo>
                    <a:pt x="16040" y="1378864"/>
                  </a:lnTo>
                  <a:lnTo>
                    <a:pt x="16243" y="1378864"/>
                  </a:lnTo>
                  <a:lnTo>
                    <a:pt x="16294" y="1378991"/>
                  </a:lnTo>
                  <a:lnTo>
                    <a:pt x="16510" y="1379245"/>
                  </a:lnTo>
                  <a:lnTo>
                    <a:pt x="16649" y="1378991"/>
                  </a:lnTo>
                  <a:lnTo>
                    <a:pt x="16548" y="1378864"/>
                  </a:lnTo>
                  <a:lnTo>
                    <a:pt x="16332" y="1378610"/>
                  </a:lnTo>
                  <a:lnTo>
                    <a:pt x="16446" y="1378483"/>
                  </a:lnTo>
                  <a:lnTo>
                    <a:pt x="16903" y="1377975"/>
                  </a:lnTo>
                  <a:lnTo>
                    <a:pt x="16929" y="1379372"/>
                  </a:lnTo>
                  <a:lnTo>
                    <a:pt x="16446" y="1379372"/>
                  </a:lnTo>
                  <a:lnTo>
                    <a:pt x="16522" y="1379575"/>
                  </a:lnTo>
                  <a:lnTo>
                    <a:pt x="16738" y="1379537"/>
                  </a:lnTo>
                  <a:lnTo>
                    <a:pt x="16522" y="1379601"/>
                  </a:lnTo>
                  <a:lnTo>
                    <a:pt x="16789" y="1379626"/>
                  </a:lnTo>
                  <a:lnTo>
                    <a:pt x="16929" y="1379626"/>
                  </a:lnTo>
                  <a:lnTo>
                    <a:pt x="17424" y="1379626"/>
                  </a:lnTo>
                  <a:lnTo>
                    <a:pt x="17919" y="1379372"/>
                  </a:lnTo>
                  <a:lnTo>
                    <a:pt x="16827" y="1379550"/>
                  </a:lnTo>
                  <a:lnTo>
                    <a:pt x="17449" y="1379372"/>
                  </a:lnTo>
                  <a:lnTo>
                    <a:pt x="17221" y="1379245"/>
                  </a:lnTo>
                  <a:lnTo>
                    <a:pt x="17348" y="1378991"/>
                  </a:lnTo>
                  <a:lnTo>
                    <a:pt x="17868" y="1379372"/>
                  </a:lnTo>
                  <a:lnTo>
                    <a:pt x="18364" y="1379245"/>
                  </a:lnTo>
                  <a:lnTo>
                    <a:pt x="18161" y="1379245"/>
                  </a:lnTo>
                  <a:lnTo>
                    <a:pt x="18135" y="1378991"/>
                  </a:lnTo>
                  <a:lnTo>
                    <a:pt x="17716" y="1378991"/>
                  </a:lnTo>
                  <a:lnTo>
                    <a:pt x="17767" y="1378864"/>
                  </a:lnTo>
                  <a:lnTo>
                    <a:pt x="17868" y="1378610"/>
                  </a:lnTo>
                  <a:lnTo>
                    <a:pt x="17983" y="1378864"/>
                  </a:lnTo>
                  <a:lnTo>
                    <a:pt x="18135" y="1378991"/>
                  </a:lnTo>
                  <a:lnTo>
                    <a:pt x="18097" y="1378610"/>
                  </a:lnTo>
                  <a:lnTo>
                    <a:pt x="18059" y="1378229"/>
                  </a:lnTo>
                  <a:lnTo>
                    <a:pt x="18338" y="1378483"/>
                  </a:lnTo>
                  <a:lnTo>
                    <a:pt x="18364" y="1378610"/>
                  </a:lnTo>
                  <a:lnTo>
                    <a:pt x="19011" y="1378864"/>
                  </a:lnTo>
                  <a:lnTo>
                    <a:pt x="18554" y="1377975"/>
                  </a:lnTo>
                  <a:lnTo>
                    <a:pt x="18491" y="1377848"/>
                  </a:lnTo>
                  <a:lnTo>
                    <a:pt x="18935" y="1377848"/>
                  </a:lnTo>
                  <a:lnTo>
                    <a:pt x="18935" y="1378483"/>
                  </a:lnTo>
                  <a:lnTo>
                    <a:pt x="19062" y="1378356"/>
                  </a:lnTo>
                  <a:lnTo>
                    <a:pt x="19151" y="1378864"/>
                  </a:lnTo>
                  <a:lnTo>
                    <a:pt x="19278" y="1378610"/>
                  </a:lnTo>
                  <a:lnTo>
                    <a:pt x="19342" y="1378483"/>
                  </a:lnTo>
                  <a:lnTo>
                    <a:pt x="19545" y="1378610"/>
                  </a:lnTo>
                  <a:lnTo>
                    <a:pt x="19723" y="1378610"/>
                  </a:lnTo>
                  <a:lnTo>
                    <a:pt x="19710" y="1378483"/>
                  </a:lnTo>
                  <a:lnTo>
                    <a:pt x="19672" y="1378229"/>
                  </a:lnTo>
                  <a:lnTo>
                    <a:pt x="19621" y="1377848"/>
                  </a:lnTo>
                  <a:lnTo>
                    <a:pt x="19989" y="1377848"/>
                  </a:lnTo>
                  <a:lnTo>
                    <a:pt x="19862" y="1378229"/>
                  </a:lnTo>
                  <a:lnTo>
                    <a:pt x="20180" y="1378102"/>
                  </a:lnTo>
                  <a:lnTo>
                    <a:pt x="20154" y="1378864"/>
                  </a:lnTo>
                  <a:lnTo>
                    <a:pt x="19900" y="1378610"/>
                  </a:lnTo>
                  <a:lnTo>
                    <a:pt x="19989" y="1378991"/>
                  </a:lnTo>
                  <a:lnTo>
                    <a:pt x="20154" y="1379245"/>
                  </a:lnTo>
                  <a:lnTo>
                    <a:pt x="20396" y="1378864"/>
                  </a:lnTo>
                  <a:lnTo>
                    <a:pt x="20497" y="1378610"/>
                  </a:lnTo>
                  <a:lnTo>
                    <a:pt x="20548" y="1378483"/>
                  </a:lnTo>
                  <a:lnTo>
                    <a:pt x="20650" y="1378229"/>
                  </a:lnTo>
                  <a:lnTo>
                    <a:pt x="20764" y="1377975"/>
                  </a:lnTo>
                  <a:lnTo>
                    <a:pt x="20802" y="1378483"/>
                  </a:lnTo>
                  <a:lnTo>
                    <a:pt x="20916" y="1378229"/>
                  </a:lnTo>
                  <a:lnTo>
                    <a:pt x="21082" y="1378102"/>
                  </a:lnTo>
                  <a:lnTo>
                    <a:pt x="21183" y="1378991"/>
                  </a:lnTo>
                  <a:lnTo>
                    <a:pt x="21526" y="1378737"/>
                  </a:lnTo>
                  <a:lnTo>
                    <a:pt x="21653" y="1378864"/>
                  </a:lnTo>
                  <a:lnTo>
                    <a:pt x="21729" y="1379245"/>
                  </a:lnTo>
                  <a:lnTo>
                    <a:pt x="22059" y="1379372"/>
                  </a:lnTo>
                  <a:lnTo>
                    <a:pt x="22136" y="1378991"/>
                  </a:lnTo>
                  <a:lnTo>
                    <a:pt x="22225" y="1378610"/>
                  </a:lnTo>
                  <a:lnTo>
                    <a:pt x="22301" y="1378229"/>
                  </a:lnTo>
                  <a:lnTo>
                    <a:pt x="22707" y="1378483"/>
                  </a:lnTo>
                  <a:lnTo>
                    <a:pt x="22796" y="1378229"/>
                  </a:lnTo>
                  <a:lnTo>
                    <a:pt x="23025" y="1378229"/>
                  </a:lnTo>
                  <a:lnTo>
                    <a:pt x="23431" y="1378610"/>
                  </a:lnTo>
                  <a:lnTo>
                    <a:pt x="23622" y="1378610"/>
                  </a:lnTo>
                  <a:lnTo>
                    <a:pt x="23672" y="1378483"/>
                  </a:lnTo>
                  <a:lnTo>
                    <a:pt x="23787" y="1378229"/>
                  </a:lnTo>
                  <a:lnTo>
                    <a:pt x="23901" y="1377975"/>
                  </a:lnTo>
                  <a:lnTo>
                    <a:pt x="23723" y="1377975"/>
                  </a:lnTo>
                  <a:lnTo>
                    <a:pt x="23888" y="1377848"/>
                  </a:lnTo>
                  <a:lnTo>
                    <a:pt x="24485" y="1377848"/>
                  </a:lnTo>
                  <a:lnTo>
                    <a:pt x="24511" y="1377594"/>
                  </a:lnTo>
                  <a:lnTo>
                    <a:pt x="24218" y="1377594"/>
                  </a:lnTo>
                  <a:lnTo>
                    <a:pt x="24549" y="1377327"/>
                  </a:lnTo>
                  <a:lnTo>
                    <a:pt x="24650" y="1378229"/>
                  </a:lnTo>
                  <a:lnTo>
                    <a:pt x="24726" y="1377975"/>
                  </a:lnTo>
                  <a:lnTo>
                    <a:pt x="24765" y="1377848"/>
                  </a:lnTo>
                  <a:lnTo>
                    <a:pt x="25107" y="1377848"/>
                  </a:lnTo>
                  <a:lnTo>
                    <a:pt x="25387" y="1377734"/>
                  </a:lnTo>
                  <a:lnTo>
                    <a:pt x="25247" y="1377848"/>
                  </a:lnTo>
                  <a:lnTo>
                    <a:pt x="25374" y="1377975"/>
                  </a:lnTo>
                  <a:lnTo>
                    <a:pt x="25146" y="1377975"/>
                  </a:lnTo>
                  <a:lnTo>
                    <a:pt x="25184" y="1378229"/>
                  </a:lnTo>
                  <a:lnTo>
                    <a:pt x="25323" y="1378483"/>
                  </a:lnTo>
                  <a:lnTo>
                    <a:pt x="25400" y="1378229"/>
                  </a:lnTo>
                  <a:lnTo>
                    <a:pt x="25438" y="1378038"/>
                  </a:lnTo>
                  <a:lnTo>
                    <a:pt x="26327" y="1378864"/>
                  </a:lnTo>
                  <a:lnTo>
                    <a:pt x="26238" y="1378229"/>
                  </a:lnTo>
                  <a:lnTo>
                    <a:pt x="26657" y="1378229"/>
                  </a:lnTo>
                  <a:lnTo>
                    <a:pt x="26517" y="1377975"/>
                  </a:lnTo>
                  <a:lnTo>
                    <a:pt x="26200" y="1377975"/>
                  </a:lnTo>
                  <a:lnTo>
                    <a:pt x="26174" y="1377848"/>
                  </a:lnTo>
                  <a:lnTo>
                    <a:pt x="26441" y="1377848"/>
                  </a:lnTo>
                  <a:lnTo>
                    <a:pt x="26517" y="1377975"/>
                  </a:lnTo>
                  <a:lnTo>
                    <a:pt x="26708" y="1378229"/>
                  </a:lnTo>
                  <a:lnTo>
                    <a:pt x="28676" y="1378229"/>
                  </a:lnTo>
                  <a:lnTo>
                    <a:pt x="28587" y="1377975"/>
                  </a:lnTo>
                  <a:lnTo>
                    <a:pt x="26758" y="1377975"/>
                  </a:lnTo>
                  <a:lnTo>
                    <a:pt x="26708" y="1377848"/>
                  </a:lnTo>
                  <a:lnTo>
                    <a:pt x="28536" y="1377848"/>
                  </a:lnTo>
                  <a:lnTo>
                    <a:pt x="28448" y="1377594"/>
                  </a:lnTo>
                  <a:lnTo>
                    <a:pt x="26619" y="1377594"/>
                  </a:lnTo>
                  <a:lnTo>
                    <a:pt x="26619" y="1377848"/>
                  </a:lnTo>
                  <a:lnTo>
                    <a:pt x="26733" y="1377975"/>
                  </a:lnTo>
                  <a:lnTo>
                    <a:pt x="26530" y="1377467"/>
                  </a:lnTo>
                  <a:lnTo>
                    <a:pt x="26479" y="1377213"/>
                  </a:lnTo>
                  <a:lnTo>
                    <a:pt x="26365" y="1376705"/>
                  </a:lnTo>
                  <a:lnTo>
                    <a:pt x="26365" y="1377772"/>
                  </a:lnTo>
                  <a:lnTo>
                    <a:pt x="26136" y="1377607"/>
                  </a:lnTo>
                  <a:lnTo>
                    <a:pt x="26123" y="1377467"/>
                  </a:lnTo>
                  <a:lnTo>
                    <a:pt x="26238" y="1377594"/>
                  </a:lnTo>
                  <a:lnTo>
                    <a:pt x="26365" y="1377772"/>
                  </a:lnTo>
                  <a:lnTo>
                    <a:pt x="26365" y="1376705"/>
                  </a:lnTo>
                  <a:lnTo>
                    <a:pt x="26809" y="1376832"/>
                  </a:lnTo>
                  <a:lnTo>
                    <a:pt x="27012" y="1377086"/>
                  </a:lnTo>
                  <a:lnTo>
                    <a:pt x="27051" y="1377213"/>
                  </a:lnTo>
                  <a:lnTo>
                    <a:pt x="27152" y="1377086"/>
                  </a:lnTo>
                  <a:lnTo>
                    <a:pt x="27457" y="1377086"/>
                  </a:lnTo>
                  <a:lnTo>
                    <a:pt x="27838" y="1377086"/>
                  </a:lnTo>
                  <a:lnTo>
                    <a:pt x="27863" y="1376959"/>
                  </a:lnTo>
                  <a:lnTo>
                    <a:pt x="27901" y="1376832"/>
                  </a:lnTo>
                  <a:lnTo>
                    <a:pt x="27940" y="1376705"/>
                  </a:lnTo>
                  <a:lnTo>
                    <a:pt x="28003" y="1376451"/>
                  </a:lnTo>
                  <a:lnTo>
                    <a:pt x="28067" y="1376197"/>
                  </a:lnTo>
                  <a:lnTo>
                    <a:pt x="28194" y="1376451"/>
                  </a:lnTo>
                  <a:lnTo>
                    <a:pt x="28359" y="1376197"/>
                  </a:lnTo>
                  <a:lnTo>
                    <a:pt x="28562" y="1376451"/>
                  </a:lnTo>
                  <a:lnTo>
                    <a:pt x="28676" y="1376705"/>
                  </a:lnTo>
                  <a:lnTo>
                    <a:pt x="28702" y="1376832"/>
                  </a:lnTo>
                  <a:lnTo>
                    <a:pt x="29006" y="1376832"/>
                  </a:lnTo>
                  <a:lnTo>
                    <a:pt x="29083" y="1376705"/>
                  </a:lnTo>
                  <a:lnTo>
                    <a:pt x="29337" y="1376832"/>
                  </a:lnTo>
                  <a:lnTo>
                    <a:pt x="29375" y="1376705"/>
                  </a:lnTo>
                  <a:lnTo>
                    <a:pt x="29451" y="1376451"/>
                  </a:lnTo>
                  <a:lnTo>
                    <a:pt x="29514" y="1376832"/>
                  </a:lnTo>
                  <a:lnTo>
                    <a:pt x="29337" y="1376832"/>
                  </a:lnTo>
                  <a:lnTo>
                    <a:pt x="29006" y="1376832"/>
                  </a:lnTo>
                  <a:lnTo>
                    <a:pt x="28867" y="1377035"/>
                  </a:lnTo>
                  <a:lnTo>
                    <a:pt x="28702" y="1376832"/>
                  </a:lnTo>
                  <a:lnTo>
                    <a:pt x="28740" y="1377086"/>
                  </a:lnTo>
                  <a:lnTo>
                    <a:pt x="29044" y="1377213"/>
                  </a:lnTo>
                  <a:lnTo>
                    <a:pt x="28930" y="1377086"/>
                  </a:lnTo>
                  <a:lnTo>
                    <a:pt x="29349" y="1377086"/>
                  </a:lnTo>
                  <a:lnTo>
                    <a:pt x="29552" y="1377086"/>
                  </a:lnTo>
                  <a:lnTo>
                    <a:pt x="29972" y="1377086"/>
                  </a:lnTo>
                  <a:lnTo>
                    <a:pt x="29921" y="1376832"/>
                  </a:lnTo>
                  <a:lnTo>
                    <a:pt x="29718" y="1376832"/>
                  </a:lnTo>
                  <a:lnTo>
                    <a:pt x="29527" y="1376959"/>
                  </a:lnTo>
                  <a:lnTo>
                    <a:pt x="29705" y="1376832"/>
                  </a:lnTo>
                  <a:lnTo>
                    <a:pt x="29895" y="1376705"/>
                  </a:lnTo>
                  <a:lnTo>
                    <a:pt x="29921" y="1376832"/>
                  </a:lnTo>
                  <a:lnTo>
                    <a:pt x="30149" y="1376832"/>
                  </a:lnTo>
                  <a:lnTo>
                    <a:pt x="30162" y="1376705"/>
                  </a:lnTo>
                  <a:lnTo>
                    <a:pt x="30200" y="1376451"/>
                  </a:lnTo>
                  <a:lnTo>
                    <a:pt x="30302" y="1376705"/>
                  </a:lnTo>
                  <a:lnTo>
                    <a:pt x="30441" y="1376629"/>
                  </a:lnTo>
                  <a:lnTo>
                    <a:pt x="31115" y="1376705"/>
                  </a:lnTo>
                  <a:lnTo>
                    <a:pt x="30759" y="1376451"/>
                  </a:lnTo>
                  <a:lnTo>
                    <a:pt x="31292" y="1376451"/>
                  </a:lnTo>
                  <a:lnTo>
                    <a:pt x="31648" y="1375930"/>
                  </a:lnTo>
                  <a:lnTo>
                    <a:pt x="32016" y="1376070"/>
                  </a:lnTo>
                  <a:lnTo>
                    <a:pt x="31851" y="1375816"/>
                  </a:lnTo>
                  <a:lnTo>
                    <a:pt x="32016" y="1376070"/>
                  </a:lnTo>
                  <a:lnTo>
                    <a:pt x="32258" y="1375816"/>
                  </a:lnTo>
                  <a:lnTo>
                    <a:pt x="32054" y="1375816"/>
                  </a:lnTo>
                  <a:lnTo>
                    <a:pt x="31978" y="1375689"/>
                  </a:lnTo>
                  <a:lnTo>
                    <a:pt x="31813" y="1375435"/>
                  </a:lnTo>
                  <a:lnTo>
                    <a:pt x="32016" y="1375435"/>
                  </a:lnTo>
                  <a:lnTo>
                    <a:pt x="31991" y="1374419"/>
                  </a:lnTo>
                  <a:lnTo>
                    <a:pt x="32067" y="1374673"/>
                  </a:lnTo>
                  <a:lnTo>
                    <a:pt x="32181" y="1374800"/>
                  </a:lnTo>
                  <a:lnTo>
                    <a:pt x="32296" y="1375041"/>
                  </a:lnTo>
                  <a:lnTo>
                    <a:pt x="32080" y="1374800"/>
                  </a:lnTo>
                  <a:lnTo>
                    <a:pt x="32105" y="1375054"/>
                  </a:lnTo>
                  <a:lnTo>
                    <a:pt x="32308" y="1375054"/>
                  </a:lnTo>
                  <a:lnTo>
                    <a:pt x="32715" y="1375816"/>
                  </a:lnTo>
                  <a:lnTo>
                    <a:pt x="32931" y="1376070"/>
                  </a:lnTo>
                  <a:lnTo>
                    <a:pt x="32981" y="1375816"/>
                  </a:lnTo>
                  <a:lnTo>
                    <a:pt x="33070" y="1375308"/>
                  </a:lnTo>
                  <a:lnTo>
                    <a:pt x="33197" y="1376070"/>
                  </a:lnTo>
                  <a:lnTo>
                    <a:pt x="33439" y="1375689"/>
                  </a:lnTo>
                  <a:lnTo>
                    <a:pt x="33553" y="1375435"/>
                  </a:lnTo>
                  <a:lnTo>
                    <a:pt x="33578" y="1375308"/>
                  </a:lnTo>
                  <a:lnTo>
                    <a:pt x="33655" y="1375054"/>
                  </a:lnTo>
                  <a:lnTo>
                    <a:pt x="33985" y="1375054"/>
                  </a:lnTo>
                  <a:lnTo>
                    <a:pt x="33718" y="1374800"/>
                  </a:lnTo>
                  <a:lnTo>
                    <a:pt x="34048" y="1375054"/>
                  </a:lnTo>
                  <a:lnTo>
                    <a:pt x="34264" y="1375054"/>
                  </a:lnTo>
                  <a:lnTo>
                    <a:pt x="34493" y="1375054"/>
                  </a:lnTo>
                  <a:lnTo>
                    <a:pt x="34315" y="1374800"/>
                  </a:lnTo>
                  <a:lnTo>
                    <a:pt x="34290" y="1374927"/>
                  </a:lnTo>
                  <a:lnTo>
                    <a:pt x="34277" y="1374800"/>
                  </a:lnTo>
                  <a:lnTo>
                    <a:pt x="33883" y="1374800"/>
                  </a:lnTo>
                  <a:lnTo>
                    <a:pt x="33909" y="1374292"/>
                  </a:lnTo>
                  <a:lnTo>
                    <a:pt x="34023" y="1373911"/>
                  </a:lnTo>
                  <a:lnTo>
                    <a:pt x="34124" y="1373530"/>
                  </a:lnTo>
                  <a:lnTo>
                    <a:pt x="34010" y="1373276"/>
                  </a:lnTo>
                  <a:lnTo>
                    <a:pt x="33756" y="1373022"/>
                  </a:lnTo>
                  <a:lnTo>
                    <a:pt x="33959" y="1373022"/>
                  </a:lnTo>
                  <a:lnTo>
                    <a:pt x="34023" y="1372895"/>
                  </a:lnTo>
                  <a:lnTo>
                    <a:pt x="34163" y="1372641"/>
                  </a:lnTo>
                  <a:lnTo>
                    <a:pt x="34290" y="1373022"/>
                  </a:lnTo>
                  <a:lnTo>
                    <a:pt x="34493" y="1373276"/>
                  </a:lnTo>
                  <a:lnTo>
                    <a:pt x="34455" y="1373911"/>
                  </a:lnTo>
                  <a:lnTo>
                    <a:pt x="34213" y="1373657"/>
                  </a:lnTo>
                  <a:lnTo>
                    <a:pt x="34277" y="1374673"/>
                  </a:lnTo>
                  <a:lnTo>
                    <a:pt x="34366" y="1374800"/>
                  </a:lnTo>
                  <a:lnTo>
                    <a:pt x="34493" y="1375054"/>
                  </a:lnTo>
                  <a:lnTo>
                    <a:pt x="35382" y="1375435"/>
                  </a:lnTo>
                  <a:lnTo>
                    <a:pt x="35509" y="1375054"/>
                  </a:lnTo>
                  <a:lnTo>
                    <a:pt x="36042" y="1375054"/>
                  </a:lnTo>
                  <a:lnTo>
                    <a:pt x="36195" y="1375054"/>
                  </a:lnTo>
                  <a:lnTo>
                    <a:pt x="36563" y="1375054"/>
                  </a:lnTo>
                  <a:lnTo>
                    <a:pt x="36855" y="1375054"/>
                  </a:lnTo>
                  <a:lnTo>
                    <a:pt x="37426" y="1375054"/>
                  </a:lnTo>
                  <a:lnTo>
                    <a:pt x="37617" y="1375308"/>
                  </a:lnTo>
                  <a:lnTo>
                    <a:pt x="37515" y="1374673"/>
                  </a:lnTo>
                  <a:lnTo>
                    <a:pt x="37134" y="1374673"/>
                  </a:lnTo>
                  <a:lnTo>
                    <a:pt x="37236" y="1374800"/>
                  </a:lnTo>
                  <a:lnTo>
                    <a:pt x="36766" y="1374800"/>
                  </a:lnTo>
                  <a:lnTo>
                    <a:pt x="36664" y="1374673"/>
                  </a:lnTo>
                  <a:lnTo>
                    <a:pt x="36576" y="1374419"/>
                  </a:lnTo>
                  <a:lnTo>
                    <a:pt x="36487" y="1374546"/>
                  </a:lnTo>
                  <a:lnTo>
                    <a:pt x="36474" y="1374292"/>
                  </a:lnTo>
                  <a:lnTo>
                    <a:pt x="36283" y="1373911"/>
                  </a:lnTo>
                  <a:lnTo>
                    <a:pt x="36309" y="1374800"/>
                  </a:lnTo>
                  <a:lnTo>
                    <a:pt x="36436" y="1374724"/>
                  </a:lnTo>
                  <a:lnTo>
                    <a:pt x="36309" y="1374800"/>
                  </a:lnTo>
                  <a:lnTo>
                    <a:pt x="36195" y="1374965"/>
                  </a:lnTo>
                  <a:lnTo>
                    <a:pt x="36207" y="1374800"/>
                  </a:lnTo>
                  <a:lnTo>
                    <a:pt x="36042" y="1374800"/>
                  </a:lnTo>
                  <a:lnTo>
                    <a:pt x="35585" y="1374800"/>
                  </a:lnTo>
                  <a:lnTo>
                    <a:pt x="35674" y="1374292"/>
                  </a:lnTo>
                  <a:lnTo>
                    <a:pt x="35712" y="1373911"/>
                  </a:lnTo>
                  <a:lnTo>
                    <a:pt x="35750" y="1373530"/>
                  </a:lnTo>
                  <a:lnTo>
                    <a:pt x="36322" y="1373149"/>
                  </a:lnTo>
                  <a:lnTo>
                    <a:pt x="36283" y="1373657"/>
                  </a:lnTo>
                  <a:lnTo>
                    <a:pt x="36487" y="1373911"/>
                  </a:lnTo>
                  <a:lnTo>
                    <a:pt x="36550" y="1374292"/>
                  </a:lnTo>
                  <a:lnTo>
                    <a:pt x="37172" y="1374292"/>
                  </a:lnTo>
                  <a:lnTo>
                    <a:pt x="37388" y="1373911"/>
                  </a:lnTo>
                  <a:lnTo>
                    <a:pt x="37338" y="1373682"/>
                  </a:lnTo>
                  <a:lnTo>
                    <a:pt x="37515" y="1373911"/>
                  </a:lnTo>
                  <a:lnTo>
                    <a:pt x="37592" y="1374292"/>
                  </a:lnTo>
                  <a:lnTo>
                    <a:pt x="37680" y="1373911"/>
                  </a:lnTo>
                  <a:lnTo>
                    <a:pt x="37706" y="1373784"/>
                  </a:lnTo>
                  <a:lnTo>
                    <a:pt x="38150" y="1373911"/>
                  </a:lnTo>
                  <a:lnTo>
                    <a:pt x="38150" y="1374292"/>
                  </a:lnTo>
                  <a:lnTo>
                    <a:pt x="38557" y="1374292"/>
                  </a:lnTo>
                  <a:lnTo>
                    <a:pt x="39509" y="1374038"/>
                  </a:lnTo>
                  <a:lnTo>
                    <a:pt x="39573" y="1374775"/>
                  </a:lnTo>
                  <a:lnTo>
                    <a:pt x="39611" y="1374203"/>
                  </a:lnTo>
                  <a:lnTo>
                    <a:pt x="39738" y="1374241"/>
                  </a:lnTo>
                  <a:lnTo>
                    <a:pt x="39725" y="1373974"/>
                  </a:lnTo>
                  <a:lnTo>
                    <a:pt x="39954" y="1373911"/>
                  </a:lnTo>
                  <a:close/>
                </a:path>
                <a:path w="504189" h="1381759">
                  <a:moveTo>
                    <a:pt x="43510" y="1373530"/>
                  </a:moveTo>
                  <a:lnTo>
                    <a:pt x="43218" y="1373403"/>
                  </a:lnTo>
                  <a:lnTo>
                    <a:pt x="43230" y="1373530"/>
                  </a:lnTo>
                  <a:lnTo>
                    <a:pt x="43510" y="1373530"/>
                  </a:lnTo>
                  <a:close/>
                </a:path>
                <a:path w="504189" h="1381759">
                  <a:moveTo>
                    <a:pt x="43675" y="1370355"/>
                  </a:moveTo>
                  <a:lnTo>
                    <a:pt x="43586" y="1370228"/>
                  </a:lnTo>
                  <a:lnTo>
                    <a:pt x="43510" y="1370355"/>
                  </a:lnTo>
                  <a:lnTo>
                    <a:pt x="43675" y="1370355"/>
                  </a:lnTo>
                  <a:close/>
                </a:path>
                <a:path w="504189" h="1381759">
                  <a:moveTo>
                    <a:pt x="43789" y="1371244"/>
                  </a:moveTo>
                  <a:lnTo>
                    <a:pt x="43141" y="1371244"/>
                  </a:lnTo>
                  <a:lnTo>
                    <a:pt x="43154" y="1371498"/>
                  </a:lnTo>
                  <a:lnTo>
                    <a:pt x="43776" y="1371498"/>
                  </a:lnTo>
                  <a:lnTo>
                    <a:pt x="43789" y="1371244"/>
                  </a:lnTo>
                  <a:close/>
                </a:path>
                <a:path w="504189" h="1381759">
                  <a:moveTo>
                    <a:pt x="44818" y="1373530"/>
                  </a:moveTo>
                  <a:lnTo>
                    <a:pt x="44691" y="1373022"/>
                  </a:lnTo>
                  <a:lnTo>
                    <a:pt x="44335" y="1373530"/>
                  </a:lnTo>
                  <a:lnTo>
                    <a:pt x="44284" y="1373657"/>
                  </a:lnTo>
                  <a:lnTo>
                    <a:pt x="44818" y="1373530"/>
                  </a:lnTo>
                  <a:close/>
                </a:path>
                <a:path w="504189" h="1381759">
                  <a:moveTo>
                    <a:pt x="46291" y="1373530"/>
                  </a:moveTo>
                  <a:lnTo>
                    <a:pt x="46253" y="1373276"/>
                  </a:lnTo>
                  <a:lnTo>
                    <a:pt x="46164" y="1373022"/>
                  </a:lnTo>
                  <a:lnTo>
                    <a:pt x="46088" y="1372895"/>
                  </a:lnTo>
                  <a:lnTo>
                    <a:pt x="45872" y="1372514"/>
                  </a:lnTo>
                  <a:lnTo>
                    <a:pt x="45808" y="1372260"/>
                  </a:lnTo>
                  <a:lnTo>
                    <a:pt x="45720" y="1371879"/>
                  </a:lnTo>
                  <a:lnTo>
                    <a:pt x="45631" y="1371498"/>
                  </a:lnTo>
                  <a:lnTo>
                    <a:pt x="43776" y="1371498"/>
                  </a:lnTo>
                  <a:lnTo>
                    <a:pt x="43649" y="1373276"/>
                  </a:lnTo>
                  <a:lnTo>
                    <a:pt x="43624" y="1373657"/>
                  </a:lnTo>
                  <a:lnTo>
                    <a:pt x="42659" y="1373657"/>
                  </a:lnTo>
                  <a:lnTo>
                    <a:pt x="42189" y="1373657"/>
                  </a:lnTo>
                  <a:lnTo>
                    <a:pt x="42125" y="1373530"/>
                  </a:lnTo>
                  <a:lnTo>
                    <a:pt x="42659" y="1373657"/>
                  </a:lnTo>
                  <a:lnTo>
                    <a:pt x="42633" y="1373530"/>
                  </a:lnTo>
                  <a:lnTo>
                    <a:pt x="42519" y="1373022"/>
                  </a:lnTo>
                  <a:lnTo>
                    <a:pt x="42430" y="1372641"/>
                  </a:lnTo>
                  <a:lnTo>
                    <a:pt x="42341" y="1372260"/>
                  </a:lnTo>
                  <a:lnTo>
                    <a:pt x="42252" y="1371879"/>
                  </a:lnTo>
                  <a:lnTo>
                    <a:pt x="42786" y="1371879"/>
                  </a:lnTo>
                  <a:lnTo>
                    <a:pt x="42913" y="1373022"/>
                  </a:lnTo>
                  <a:lnTo>
                    <a:pt x="42938" y="1373276"/>
                  </a:lnTo>
                  <a:lnTo>
                    <a:pt x="43218" y="1373276"/>
                  </a:lnTo>
                  <a:lnTo>
                    <a:pt x="43167" y="1371879"/>
                  </a:lnTo>
                  <a:lnTo>
                    <a:pt x="43154" y="1371498"/>
                  </a:lnTo>
                  <a:lnTo>
                    <a:pt x="41719" y="1371498"/>
                  </a:lnTo>
                  <a:lnTo>
                    <a:pt x="41719" y="1373657"/>
                  </a:lnTo>
                  <a:lnTo>
                    <a:pt x="41402" y="1373657"/>
                  </a:lnTo>
                  <a:lnTo>
                    <a:pt x="41351" y="1373784"/>
                  </a:lnTo>
                  <a:lnTo>
                    <a:pt x="41313" y="1373657"/>
                  </a:lnTo>
                  <a:lnTo>
                    <a:pt x="40970" y="1373657"/>
                  </a:lnTo>
                  <a:lnTo>
                    <a:pt x="40932" y="1373276"/>
                  </a:lnTo>
                  <a:lnTo>
                    <a:pt x="40868" y="1372641"/>
                  </a:lnTo>
                  <a:lnTo>
                    <a:pt x="41071" y="1372641"/>
                  </a:lnTo>
                  <a:lnTo>
                    <a:pt x="41198" y="1373276"/>
                  </a:lnTo>
                  <a:lnTo>
                    <a:pt x="41389" y="1373530"/>
                  </a:lnTo>
                  <a:lnTo>
                    <a:pt x="41490" y="1373365"/>
                  </a:lnTo>
                  <a:lnTo>
                    <a:pt x="41668" y="1373530"/>
                  </a:lnTo>
                  <a:lnTo>
                    <a:pt x="41719" y="1373657"/>
                  </a:lnTo>
                  <a:lnTo>
                    <a:pt x="41719" y="1371498"/>
                  </a:lnTo>
                  <a:lnTo>
                    <a:pt x="41567" y="1371498"/>
                  </a:lnTo>
                  <a:lnTo>
                    <a:pt x="41567" y="1372641"/>
                  </a:lnTo>
                  <a:lnTo>
                    <a:pt x="41567" y="1371498"/>
                  </a:lnTo>
                  <a:lnTo>
                    <a:pt x="40627" y="1371498"/>
                  </a:lnTo>
                  <a:lnTo>
                    <a:pt x="40627" y="1373403"/>
                  </a:lnTo>
                  <a:lnTo>
                    <a:pt x="40525" y="1373276"/>
                  </a:lnTo>
                  <a:lnTo>
                    <a:pt x="40627" y="1373403"/>
                  </a:lnTo>
                  <a:lnTo>
                    <a:pt x="40627" y="1371498"/>
                  </a:lnTo>
                  <a:lnTo>
                    <a:pt x="39751" y="1371498"/>
                  </a:lnTo>
                  <a:lnTo>
                    <a:pt x="39865" y="1372260"/>
                  </a:lnTo>
                  <a:lnTo>
                    <a:pt x="39979" y="1372514"/>
                  </a:lnTo>
                  <a:lnTo>
                    <a:pt x="40030" y="1372641"/>
                  </a:lnTo>
                  <a:lnTo>
                    <a:pt x="40132" y="1372895"/>
                  </a:lnTo>
                  <a:lnTo>
                    <a:pt x="40182" y="1373022"/>
                  </a:lnTo>
                  <a:lnTo>
                    <a:pt x="40309" y="1373276"/>
                  </a:lnTo>
                  <a:lnTo>
                    <a:pt x="40741" y="1373657"/>
                  </a:lnTo>
                  <a:lnTo>
                    <a:pt x="40944" y="1373835"/>
                  </a:lnTo>
                  <a:lnTo>
                    <a:pt x="40741" y="1373657"/>
                  </a:lnTo>
                  <a:lnTo>
                    <a:pt x="40792" y="1373784"/>
                  </a:lnTo>
                  <a:lnTo>
                    <a:pt x="40690" y="1373657"/>
                  </a:lnTo>
                  <a:lnTo>
                    <a:pt x="40462" y="1373657"/>
                  </a:lnTo>
                  <a:lnTo>
                    <a:pt x="40500" y="1373784"/>
                  </a:lnTo>
                  <a:lnTo>
                    <a:pt x="40068" y="1374292"/>
                  </a:lnTo>
                  <a:lnTo>
                    <a:pt x="40322" y="1374292"/>
                  </a:lnTo>
                  <a:lnTo>
                    <a:pt x="40462" y="1374419"/>
                  </a:lnTo>
                  <a:lnTo>
                    <a:pt x="40563" y="1374292"/>
                  </a:lnTo>
                  <a:lnTo>
                    <a:pt x="40716" y="1374292"/>
                  </a:lnTo>
                  <a:lnTo>
                    <a:pt x="40563" y="1373911"/>
                  </a:lnTo>
                  <a:lnTo>
                    <a:pt x="40843" y="1373911"/>
                  </a:lnTo>
                  <a:lnTo>
                    <a:pt x="40894" y="1373911"/>
                  </a:lnTo>
                  <a:lnTo>
                    <a:pt x="44005" y="1373911"/>
                  </a:lnTo>
                  <a:lnTo>
                    <a:pt x="43840" y="1373657"/>
                  </a:lnTo>
                  <a:lnTo>
                    <a:pt x="44069" y="1373911"/>
                  </a:lnTo>
                  <a:lnTo>
                    <a:pt x="44208" y="1373911"/>
                  </a:lnTo>
                  <a:lnTo>
                    <a:pt x="43675" y="1374292"/>
                  </a:lnTo>
                  <a:lnTo>
                    <a:pt x="44488" y="1374292"/>
                  </a:lnTo>
                  <a:lnTo>
                    <a:pt x="44361" y="1373911"/>
                  </a:lnTo>
                  <a:lnTo>
                    <a:pt x="44284" y="1373657"/>
                  </a:lnTo>
                  <a:lnTo>
                    <a:pt x="44119" y="1373657"/>
                  </a:lnTo>
                  <a:lnTo>
                    <a:pt x="44119" y="1371879"/>
                  </a:lnTo>
                  <a:lnTo>
                    <a:pt x="44615" y="1371879"/>
                  </a:lnTo>
                  <a:lnTo>
                    <a:pt x="44767" y="1372133"/>
                  </a:lnTo>
                  <a:lnTo>
                    <a:pt x="44856" y="1373022"/>
                  </a:lnTo>
                  <a:lnTo>
                    <a:pt x="45173" y="1372793"/>
                  </a:lnTo>
                  <a:lnTo>
                    <a:pt x="45135" y="1373276"/>
                  </a:lnTo>
                  <a:lnTo>
                    <a:pt x="45466" y="1373416"/>
                  </a:lnTo>
                  <a:lnTo>
                    <a:pt x="45453" y="1373276"/>
                  </a:lnTo>
                  <a:lnTo>
                    <a:pt x="45377" y="1372641"/>
                  </a:lnTo>
                  <a:lnTo>
                    <a:pt x="45339" y="1372260"/>
                  </a:lnTo>
                  <a:lnTo>
                    <a:pt x="46050" y="1373276"/>
                  </a:lnTo>
                  <a:lnTo>
                    <a:pt x="46291" y="1373530"/>
                  </a:lnTo>
                  <a:close/>
                </a:path>
                <a:path w="504189" h="1381759">
                  <a:moveTo>
                    <a:pt x="47167" y="1371879"/>
                  </a:moveTo>
                  <a:lnTo>
                    <a:pt x="47117" y="1371625"/>
                  </a:lnTo>
                  <a:lnTo>
                    <a:pt x="46990" y="1371625"/>
                  </a:lnTo>
                  <a:lnTo>
                    <a:pt x="47091" y="1371498"/>
                  </a:lnTo>
                  <a:lnTo>
                    <a:pt x="46418" y="1371498"/>
                  </a:lnTo>
                  <a:lnTo>
                    <a:pt x="46304" y="1371879"/>
                  </a:lnTo>
                  <a:lnTo>
                    <a:pt x="46177" y="1371879"/>
                  </a:lnTo>
                  <a:lnTo>
                    <a:pt x="46367" y="1372133"/>
                  </a:lnTo>
                  <a:lnTo>
                    <a:pt x="46558" y="1372260"/>
                  </a:lnTo>
                  <a:lnTo>
                    <a:pt x="46532" y="1371879"/>
                  </a:lnTo>
                  <a:lnTo>
                    <a:pt x="46558" y="1372133"/>
                  </a:lnTo>
                  <a:lnTo>
                    <a:pt x="46710" y="1372260"/>
                  </a:lnTo>
                  <a:lnTo>
                    <a:pt x="46786" y="1371676"/>
                  </a:lnTo>
                  <a:lnTo>
                    <a:pt x="46913" y="1371714"/>
                  </a:lnTo>
                  <a:lnTo>
                    <a:pt x="47167" y="1371879"/>
                  </a:lnTo>
                  <a:close/>
                </a:path>
                <a:path w="504189" h="1381759">
                  <a:moveTo>
                    <a:pt x="47193" y="1367942"/>
                  </a:moveTo>
                  <a:lnTo>
                    <a:pt x="47091" y="1367688"/>
                  </a:lnTo>
                  <a:lnTo>
                    <a:pt x="46748" y="1367688"/>
                  </a:lnTo>
                  <a:lnTo>
                    <a:pt x="46939" y="1367802"/>
                  </a:lnTo>
                  <a:lnTo>
                    <a:pt x="47193" y="1367942"/>
                  </a:lnTo>
                  <a:close/>
                </a:path>
                <a:path w="504189" h="1381759">
                  <a:moveTo>
                    <a:pt x="47434" y="1371498"/>
                  </a:moveTo>
                  <a:lnTo>
                    <a:pt x="47091" y="1371498"/>
                  </a:lnTo>
                  <a:lnTo>
                    <a:pt x="47117" y="1371625"/>
                  </a:lnTo>
                  <a:lnTo>
                    <a:pt x="47434" y="1371625"/>
                  </a:lnTo>
                  <a:lnTo>
                    <a:pt x="47434" y="1371498"/>
                  </a:lnTo>
                  <a:close/>
                </a:path>
                <a:path w="504189" h="1381759">
                  <a:moveTo>
                    <a:pt x="47459" y="1371879"/>
                  </a:moveTo>
                  <a:lnTo>
                    <a:pt x="47167" y="1371879"/>
                  </a:lnTo>
                  <a:lnTo>
                    <a:pt x="47459" y="1371879"/>
                  </a:lnTo>
                  <a:close/>
                </a:path>
                <a:path w="504189" h="1381759">
                  <a:moveTo>
                    <a:pt x="48526" y="1368069"/>
                  </a:moveTo>
                  <a:lnTo>
                    <a:pt x="48514" y="1367751"/>
                  </a:lnTo>
                  <a:lnTo>
                    <a:pt x="48348" y="1367624"/>
                  </a:lnTo>
                  <a:lnTo>
                    <a:pt x="48183" y="1367586"/>
                  </a:lnTo>
                  <a:lnTo>
                    <a:pt x="48348" y="1367790"/>
                  </a:lnTo>
                  <a:lnTo>
                    <a:pt x="48526" y="1368069"/>
                  </a:lnTo>
                  <a:close/>
                </a:path>
                <a:path w="504189" h="1381759">
                  <a:moveTo>
                    <a:pt x="49364" y="1370863"/>
                  </a:moveTo>
                  <a:lnTo>
                    <a:pt x="49339" y="1370355"/>
                  </a:lnTo>
                  <a:lnTo>
                    <a:pt x="48221" y="1370355"/>
                  </a:lnTo>
                  <a:lnTo>
                    <a:pt x="49034" y="1370482"/>
                  </a:lnTo>
                  <a:lnTo>
                    <a:pt x="49123" y="1370736"/>
                  </a:lnTo>
                  <a:lnTo>
                    <a:pt x="49364" y="1370863"/>
                  </a:lnTo>
                  <a:close/>
                </a:path>
                <a:path w="504189" h="1381759">
                  <a:moveTo>
                    <a:pt x="49606" y="1371498"/>
                  </a:moveTo>
                  <a:lnTo>
                    <a:pt x="49466" y="1371244"/>
                  </a:lnTo>
                  <a:lnTo>
                    <a:pt x="47409" y="1371244"/>
                  </a:lnTo>
                  <a:lnTo>
                    <a:pt x="47434" y="1371498"/>
                  </a:lnTo>
                  <a:lnTo>
                    <a:pt x="49606" y="1371498"/>
                  </a:lnTo>
                  <a:close/>
                </a:path>
                <a:path w="504189" h="1381759">
                  <a:moveTo>
                    <a:pt x="49707" y="1370101"/>
                  </a:moveTo>
                  <a:lnTo>
                    <a:pt x="49326" y="1370101"/>
                  </a:lnTo>
                  <a:lnTo>
                    <a:pt x="49339" y="1370355"/>
                  </a:lnTo>
                  <a:lnTo>
                    <a:pt x="49593" y="1370355"/>
                  </a:lnTo>
                  <a:lnTo>
                    <a:pt x="49707" y="1370101"/>
                  </a:lnTo>
                  <a:close/>
                </a:path>
                <a:path w="504189" h="1381759">
                  <a:moveTo>
                    <a:pt x="50177" y="1371079"/>
                  </a:moveTo>
                  <a:lnTo>
                    <a:pt x="49898" y="1370990"/>
                  </a:lnTo>
                  <a:lnTo>
                    <a:pt x="49898" y="1371155"/>
                  </a:lnTo>
                  <a:lnTo>
                    <a:pt x="49606" y="1371561"/>
                  </a:lnTo>
                  <a:lnTo>
                    <a:pt x="49974" y="1371447"/>
                  </a:lnTo>
                  <a:lnTo>
                    <a:pt x="49936" y="1371282"/>
                  </a:lnTo>
                  <a:lnTo>
                    <a:pt x="50177" y="1371079"/>
                  </a:lnTo>
                  <a:close/>
                </a:path>
                <a:path w="504189" h="1381759">
                  <a:moveTo>
                    <a:pt x="50660" y="1370634"/>
                  </a:moveTo>
                  <a:lnTo>
                    <a:pt x="50419" y="1370304"/>
                  </a:lnTo>
                  <a:lnTo>
                    <a:pt x="50584" y="1370914"/>
                  </a:lnTo>
                  <a:lnTo>
                    <a:pt x="50660" y="1370634"/>
                  </a:lnTo>
                  <a:close/>
                </a:path>
                <a:path w="504189" h="1381759">
                  <a:moveTo>
                    <a:pt x="50698" y="1368958"/>
                  </a:moveTo>
                  <a:lnTo>
                    <a:pt x="50634" y="1368704"/>
                  </a:lnTo>
                  <a:lnTo>
                    <a:pt x="49949" y="1368704"/>
                  </a:lnTo>
                  <a:lnTo>
                    <a:pt x="49936" y="1369085"/>
                  </a:lnTo>
                  <a:lnTo>
                    <a:pt x="50698" y="1368958"/>
                  </a:lnTo>
                  <a:close/>
                </a:path>
                <a:path w="504189" h="1381759">
                  <a:moveTo>
                    <a:pt x="51333" y="1368704"/>
                  </a:moveTo>
                  <a:lnTo>
                    <a:pt x="51320" y="1368450"/>
                  </a:lnTo>
                  <a:lnTo>
                    <a:pt x="50558" y="1368450"/>
                  </a:lnTo>
                  <a:lnTo>
                    <a:pt x="50634" y="1368704"/>
                  </a:lnTo>
                  <a:lnTo>
                    <a:pt x="51333" y="1368704"/>
                  </a:lnTo>
                  <a:close/>
                </a:path>
                <a:path w="504189" h="1381759">
                  <a:moveTo>
                    <a:pt x="52031" y="1366545"/>
                  </a:moveTo>
                  <a:lnTo>
                    <a:pt x="51854" y="1366291"/>
                  </a:lnTo>
                  <a:lnTo>
                    <a:pt x="51638" y="1366291"/>
                  </a:lnTo>
                  <a:lnTo>
                    <a:pt x="52031" y="1366545"/>
                  </a:lnTo>
                  <a:close/>
                </a:path>
                <a:path w="504189" h="1381759">
                  <a:moveTo>
                    <a:pt x="52527" y="1368806"/>
                  </a:moveTo>
                  <a:lnTo>
                    <a:pt x="52324" y="1368844"/>
                  </a:lnTo>
                  <a:lnTo>
                    <a:pt x="52120" y="1368755"/>
                  </a:lnTo>
                  <a:lnTo>
                    <a:pt x="52209" y="1368920"/>
                  </a:lnTo>
                  <a:lnTo>
                    <a:pt x="52400" y="1368983"/>
                  </a:lnTo>
                  <a:lnTo>
                    <a:pt x="52184" y="1369085"/>
                  </a:lnTo>
                  <a:lnTo>
                    <a:pt x="51828" y="1369085"/>
                  </a:lnTo>
                  <a:lnTo>
                    <a:pt x="51739" y="1368958"/>
                  </a:lnTo>
                  <a:lnTo>
                    <a:pt x="51549" y="1368704"/>
                  </a:lnTo>
                  <a:lnTo>
                    <a:pt x="51333" y="1368704"/>
                  </a:lnTo>
                  <a:lnTo>
                    <a:pt x="51346" y="1369085"/>
                  </a:lnTo>
                  <a:lnTo>
                    <a:pt x="51473" y="1369085"/>
                  </a:lnTo>
                  <a:lnTo>
                    <a:pt x="51104" y="1369466"/>
                  </a:lnTo>
                  <a:lnTo>
                    <a:pt x="50888" y="1369339"/>
                  </a:lnTo>
                  <a:lnTo>
                    <a:pt x="50863" y="1369466"/>
                  </a:lnTo>
                  <a:lnTo>
                    <a:pt x="50546" y="1369466"/>
                  </a:lnTo>
                  <a:lnTo>
                    <a:pt x="50787" y="1369847"/>
                  </a:lnTo>
                  <a:lnTo>
                    <a:pt x="51041" y="1369847"/>
                  </a:lnTo>
                  <a:lnTo>
                    <a:pt x="51765" y="1369339"/>
                  </a:lnTo>
                  <a:lnTo>
                    <a:pt x="52082" y="1369466"/>
                  </a:lnTo>
                  <a:lnTo>
                    <a:pt x="52412" y="1369466"/>
                  </a:lnTo>
                  <a:lnTo>
                    <a:pt x="52425" y="1369339"/>
                  </a:lnTo>
                  <a:lnTo>
                    <a:pt x="52438" y="1368996"/>
                  </a:lnTo>
                  <a:lnTo>
                    <a:pt x="52527" y="1368806"/>
                  </a:lnTo>
                  <a:close/>
                </a:path>
                <a:path w="504189" h="1381759">
                  <a:moveTo>
                    <a:pt x="52755" y="1368323"/>
                  </a:moveTo>
                  <a:lnTo>
                    <a:pt x="52603" y="1368069"/>
                  </a:lnTo>
                  <a:lnTo>
                    <a:pt x="52006" y="1368069"/>
                  </a:lnTo>
                  <a:lnTo>
                    <a:pt x="52031" y="1367942"/>
                  </a:lnTo>
                  <a:lnTo>
                    <a:pt x="52527" y="1367942"/>
                  </a:lnTo>
                  <a:lnTo>
                    <a:pt x="52374" y="1367688"/>
                  </a:lnTo>
                  <a:lnTo>
                    <a:pt x="52082" y="1367688"/>
                  </a:lnTo>
                  <a:lnTo>
                    <a:pt x="52108" y="1367561"/>
                  </a:lnTo>
                  <a:lnTo>
                    <a:pt x="51879" y="1367561"/>
                  </a:lnTo>
                  <a:lnTo>
                    <a:pt x="51866" y="1367307"/>
                  </a:lnTo>
                  <a:lnTo>
                    <a:pt x="51473" y="1367307"/>
                  </a:lnTo>
                  <a:lnTo>
                    <a:pt x="51473" y="1367561"/>
                  </a:lnTo>
                  <a:lnTo>
                    <a:pt x="51435" y="1367942"/>
                  </a:lnTo>
                  <a:lnTo>
                    <a:pt x="51371" y="1367688"/>
                  </a:lnTo>
                  <a:lnTo>
                    <a:pt x="51269" y="1367561"/>
                  </a:lnTo>
                  <a:lnTo>
                    <a:pt x="51193" y="1367815"/>
                  </a:lnTo>
                  <a:lnTo>
                    <a:pt x="51155" y="1367688"/>
                  </a:lnTo>
                  <a:lnTo>
                    <a:pt x="51130" y="1368069"/>
                  </a:lnTo>
                  <a:lnTo>
                    <a:pt x="50444" y="1368069"/>
                  </a:lnTo>
                  <a:lnTo>
                    <a:pt x="50406" y="1367942"/>
                  </a:lnTo>
                  <a:lnTo>
                    <a:pt x="50292" y="1367561"/>
                  </a:lnTo>
                  <a:lnTo>
                    <a:pt x="50215" y="1367307"/>
                  </a:lnTo>
                  <a:lnTo>
                    <a:pt x="50761" y="1367688"/>
                  </a:lnTo>
                  <a:lnTo>
                    <a:pt x="51041" y="1367942"/>
                  </a:lnTo>
                  <a:lnTo>
                    <a:pt x="51130" y="1368069"/>
                  </a:lnTo>
                  <a:lnTo>
                    <a:pt x="51130" y="1367624"/>
                  </a:lnTo>
                  <a:lnTo>
                    <a:pt x="51054" y="1367421"/>
                  </a:lnTo>
                  <a:lnTo>
                    <a:pt x="51269" y="1367536"/>
                  </a:lnTo>
                  <a:lnTo>
                    <a:pt x="51473" y="1367561"/>
                  </a:lnTo>
                  <a:lnTo>
                    <a:pt x="51473" y="1367307"/>
                  </a:lnTo>
                  <a:lnTo>
                    <a:pt x="51308" y="1367434"/>
                  </a:lnTo>
                  <a:lnTo>
                    <a:pt x="51282" y="1367307"/>
                  </a:lnTo>
                  <a:lnTo>
                    <a:pt x="51028" y="1367307"/>
                  </a:lnTo>
                  <a:lnTo>
                    <a:pt x="51193" y="1367053"/>
                  </a:lnTo>
                  <a:lnTo>
                    <a:pt x="51104" y="1366532"/>
                  </a:lnTo>
                  <a:lnTo>
                    <a:pt x="51193" y="1366685"/>
                  </a:lnTo>
                  <a:lnTo>
                    <a:pt x="51155" y="1366164"/>
                  </a:lnTo>
                  <a:lnTo>
                    <a:pt x="50888" y="1367307"/>
                  </a:lnTo>
                  <a:lnTo>
                    <a:pt x="50622" y="1367180"/>
                  </a:lnTo>
                  <a:lnTo>
                    <a:pt x="50901" y="1366926"/>
                  </a:lnTo>
                  <a:lnTo>
                    <a:pt x="50584" y="1366926"/>
                  </a:lnTo>
                  <a:lnTo>
                    <a:pt x="50342" y="1366672"/>
                  </a:lnTo>
                  <a:lnTo>
                    <a:pt x="50050" y="1366672"/>
                  </a:lnTo>
                  <a:lnTo>
                    <a:pt x="49974" y="1366926"/>
                  </a:lnTo>
                  <a:lnTo>
                    <a:pt x="49669" y="1367180"/>
                  </a:lnTo>
                  <a:lnTo>
                    <a:pt x="49568" y="1367307"/>
                  </a:lnTo>
                  <a:lnTo>
                    <a:pt x="49364" y="1367561"/>
                  </a:lnTo>
                  <a:lnTo>
                    <a:pt x="48831" y="1367447"/>
                  </a:lnTo>
                  <a:lnTo>
                    <a:pt x="48755" y="1367688"/>
                  </a:lnTo>
                  <a:lnTo>
                    <a:pt x="48628" y="1368069"/>
                  </a:lnTo>
                  <a:lnTo>
                    <a:pt x="48260" y="1368069"/>
                  </a:lnTo>
                  <a:lnTo>
                    <a:pt x="47828" y="1367701"/>
                  </a:lnTo>
                  <a:lnTo>
                    <a:pt x="48069" y="1367548"/>
                  </a:lnTo>
                  <a:lnTo>
                    <a:pt x="47942" y="1367421"/>
                  </a:lnTo>
                  <a:lnTo>
                    <a:pt x="47777" y="1367345"/>
                  </a:lnTo>
                  <a:lnTo>
                    <a:pt x="47701" y="1367663"/>
                  </a:lnTo>
                  <a:lnTo>
                    <a:pt x="47701" y="1367942"/>
                  </a:lnTo>
                  <a:lnTo>
                    <a:pt x="47256" y="1368069"/>
                  </a:lnTo>
                  <a:lnTo>
                    <a:pt x="47193" y="1367942"/>
                  </a:lnTo>
                  <a:lnTo>
                    <a:pt x="46926" y="1367815"/>
                  </a:lnTo>
                  <a:lnTo>
                    <a:pt x="46748" y="1367688"/>
                  </a:lnTo>
                  <a:lnTo>
                    <a:pt x="46393" y="1367434"/>
                  </a:lnTo>
                  <a:lnTo>
                    <a:pt x="46393" y="1367815"/>
                  </a:lnTo>
                  <a:lnTo>
                    <a:pt x="45910" y="1366926"/>
                  </a:lnTo>
                  <a:lnTo>
                    <a:pt x="45453" y="1367688"/>
                  </a:lnTo>
                  <a:lnTo>
                    <a:pt x="44932" y="1367688"/>
                  </a:lnTo>
                  <a:lnTo>
                    <a:pt x="45059" y="1368069"/>
                  </a:lnTo>
                  <a:lnTo>
                    <a:pt x="45339" y="1368069"/>
                  </a:lnTo>
                  <a:lnTo>
                    <a:pt x="45097" y="1368196"/>
                  </a:lnTo>
                  <a:lnTo>
                    <a:pt x="44856" y="1368323"/>
                  </a:lnTo>
                  <a:lnTo>
                    <a:pt x="44411" y="1368704"/>
                  </a:lnTo>
                  <a:lnTo>
                    <a:pt x="44424" y="1369466"/>
                  </a:lnTo>
                  <a:lnTo>
                    <a:pt x="44221" y="1369466"/>
                  </a:lnTo>
                  <a:lnTo>
                    <a:pt x="43840" y="1369123"/>
                  </a:lnTo>
                  <a:lnTo>
                    <a:pt x="43840" y="1369847"/>
                  </a:lnTo>
                  <a:lnTo>
                    <a:pt x="43802" y="1370863"/>
                  </a:lnTo>
                  <a:lnTo>
                    <a:pt x="43116" y="1370863"/>
                  </a:lnTo>
                  <a:lnTo>
                    <a:pt x="43116" y="1370736"/>
                  </a:lnTo>
                  <a:lnTo>
                    <a:pt x="43192" y="1370355"/>
                  </a:lnTo>
                  <a:lnTo>
                    <a:pt x="43345" y="1370101"/>
                  </a:lnTo>
                  <a:lnTo>
                    <a:pt x="43421" y="1369974"/>
                  </a:lnTo>
                  <a:lnTo>
                    <a:pt x="43510" y="1370101"/>
                  </a:lnTo>
                  <a:lnTo>
                    <a:pt x="43675" y="1370101"/>
                  </a:lnTo>
                  <a:lnTo>
                    <a:pt x="43840" y="1369847"/>
                  </a:lnTo>
                  <a:lnTo>
                    <a:pt x="43840" y="1369123"/>
                  </a:lnTo>
                  <a:lnTo>
                    <a:pt x="43599" y="1369085"/>
                  </a:lnTo>
                  <a:lnTo>
                    <a:pt x="43484" y="1368958"/>
                  </a:lnTo>
                  <a:lnTo>
                    <a:pt x="43065" y="1368450"/>
                  </a:lnTo>
                  <a:lnTo>
                    <a:pt x="42849" y="1368323"/>
                  </a:lnTo>
                  <a:lnTo>
                    <a:pt x="42735" y="1369720"/>
                  </a:lnTo>
                  <a:lnTo>
                    <a:pt x="42697" y="1370101"/>
                  </a:lnTo>
                  <a:lnTo>
                    <a:pt x="42329" y="1369720"/>
                  </a:lnTo>
                  <a:lnTo>
                    <a:pt x="42087" y="1369466"/>
                  </a:lnTo>
                  <a:lnTo>
                    <a:pt x="42011" y="1369720"/>
                  </a:lnTo>
                  <a:lnTo>
                    <a:pt x="41808" y="1369466"/>
                  </a:lnTo>
                  <a:lnTo>
                    <a:pt x="41605" y="1369339"/>
                  </a:lnTo>
                  <a:lnTo>
                    <a:pt x="41605" y="1369466"/>
                  </a:lnTo>
                  <a:lnTo>
                    <a:pt x="41414" y="1369339"/>
                  </a:lnTo>
                  <a:lnTo>
                    <a:pt x="41363" y="1369161"/>
                  </a:lnTo>
                  <a:lnTo>
                    <a:pt x="41567" y="1369288"/>
                  </a:lnTo>
                  <a:lnTo>
                    <a:pt x="41313" y="1368958"/>
                  </a:lnTo>
                  <a:lnTo>
                    <a:pt x="40995" y="1368437"/>
                  </a:lnTo>
                  <a:lnTo>
                    <a:pt x="41109" y="1368882"/>
                  </a:lnTo>
                  <a:lnTo>
                    <a:pt x="41224" y="1369199"/>
                  </a:lnTo>
                  <a:lnTo>
                    <a:pt x="41211" y="1369466"/>
                  </a:lnTo>
                  <a:lnTo>
                    <a:pt x="41275" y="1370101"/>
                  </a:lnTo>
                  <a:lnTo>
                    <a:pt x="40957" y="1369466"/>
                  </a:lnTo>
                  <a:lnTo>
                    <a:pt x="40957" y="1370634"/>
                  </a:lnTo>
                  <a:lnTo>
                    <a:pt x="40894" y="1370482"/>
                  </a:lnTo>
                  <a:lnTo>
                    <a:pt x="40843" y="1370355"/>
                  </a:lnTo>
                  <a:lnTo>
                    <a:pt x="40627" y="1370101"/>
                  </a:lnTo>
                  <a:lnTo>
                    <a:pt x="40043" y="1370101"/>
                  </a:lnTo>
                  <a:lnTo>
                    <a:pt x="40144" y="1370863"/>
                  </a:lnTo>
                  <a:lnTo>
                    <a:pt x="40017" y="1370863"/>
                  </a:lnTo>
                  <a:lnTo>
                    <a:pt x="39852" y="1370863"/>
                  </a:lnTo>
                  <a:lnTo>
                    <a:pt x="40093" y="1370990"/>
                  </a:lnTo>
                  <a:lnTo>
                    <a:pt x="40182" y="1371117"/>
                  </a:lnTo>
                  <a:lnTo>
                    <a:pt x="40347" y="1371117"/>
                  </a:lnTo>
                  <a:lnTo>
                    <a:pt x="40182" y="1371117"/>
                  </a:lnTo>
                  <a:lnTo>
                    <a:pt x="39484" y="1371117"/>
                  </a:lnTo>
                  <a:lnTo>
                    <a:pt x="39471" y="1371244"/>
                  </a:lnTo>
                  <a:lnTo>
                    <a:pt x="43141" y="1371244"/>
                  </a:lnTo>
                  <a:lnTo>
                    <a:pt x="43129" y="1371117"/>
                  </a:lnTo>
                  <a:lnTo>
                    <a:pt x="43789" y="1371117"/>
                  </a:lnTo>
                  <a:lnTo>
                    <a:pt x="43789" y="1371244"/>
                  </a:lnTo>
                  <a:lnTo>
                    <a:pt x="45567" y="1371244"/>
                  </a:lnTo>
                  <a:lnTo>
                    <a:pt x="45478" y="1370863"/>
                  </a:lnTo>
                  <a:lnTo>
                    <a:pt x="45389" y="1370482"/>
                  </a:lnTo>
                  <a:lnTo>
                    <a:pt x="45275" y="1369847"/>
                  </a:lnTo>
                  <a:lnTo>
                    <a:pt x="45250" y="1369606"/>
                  </a:lnTo>
                  <a:lnTo>
                    <a:pt x="45986" y="1370101"/>
                  </a:lnTo>
                  <a:lnTo>
                    <a:pt x="46380" y="1370863"/>
                  </a:lnTo>
                  <a:lnTo>
                    <a:pt x="45542" y="1370863"/>
                  </a:lnTo>
                  <a:lnTo>
                    <a:pt x="45377" y="1370177"/>
                  </a:lnTo>
                  <a:lnTo>
                    <a:pt x="45504" y="1370863"/>
                  </a:lnTo>
                  <a:lnTo>
                    <a:pt x="45542" y="1371117"/>
                  </a:lnTo>
                  <a:lnTo>
                    <a:pt x="45567" y="1371244"/>
                  </a:lnTo>
                  <a:lnTo>
                    <a:pt x="45631" y="1371498"/>
                  </a:lnTo>
                  <a:lnTo>
                    <a:pt x="46418" y="1371498"/>
                  </a:lnTo>
                  <a:lnTo>
                    <a:pt x="46482" y="1371244"/>
                  </a:lnTo>
                  <a:lnTo>
                    <a:pt x="45580" y="1371244"/>
                  </a:lnTo>
                  <a:lnTo>
                    <a:pt x="45605" y="1371117"/>
                  </a:lnTo>
                  <a:lnTo>
                    <a:pt x="46520" y="1371117"/>
                  </a:lnTo>
                  <a:lnTo>
                    <a:pt x="46482" y="1371244"/>
                  </a:lnTo>
                  <a:lnTo>
                    <a:pt x="47409" y="1371244"/>
                  </a:lnTo>
                  <a:lnTo>
                    <a:pt x="47409" y="1371117"/>
                  </a:lnTo>
                  <a:lnTo>
                    <a:pt x="49364" y="1371117"/>
                  </a:lnTo>
                  <a:lnTo>
                    <a:pt x="49555" y="1371244"/>
                  </a:lnTo>
                  <a:lnTo>
                    <a:pt x="49530" y="1371117"/>
                  </a:lnTo>
                  <a:lnTo>
                    <a:pt x="49796" y="1371117"/>
                  </a:lnTo>
                  <a:lnTo>
                    <a:pt x="49669" y="1371003"/>
                  </a:lnTo>
                  <a:lnTo>
                    <a:pt x="49847" y="1370863"/>
                  </a:lnTo>
                  <a:lnTo>
                    <a:pt x="50012" y="1370736"/>
                  </a:lnTo>
                  <a:lnTo>
                    <a:pt x="49885" y="1370355"/>
                  </a:lnTo>
                  <a:lnTo>
                    <a:pt x="49593" y="1370355"/>
                  </a:lnTo>
                  <a:lnTo>
                    <a:pt x="49542" y="1370863"/>
                  </a:lnTo>
                  <a:lnTo>
                    <a:pt x="49403" y="1370863"/>
                  </a:lnTo>
                  <a:lnTo>
                    <a:pt x="49237" y="1370863"/>
                  </a:lnTo>
                  <a:lnTo>
                    <a:pt x="49390" y="1370952"/>
                  </a:lnTo>
                  <a:lnTo>
                    <a:pt x="49364" y="1371092"/>
                  </a:lnTo>
                  <a:lnTo>
                    <a:pt x="49237" y="1370863"/>
                  </a:lnTo>
                  <a:lnTo>
                    <a:pt x="47409" y="1370863"/>
                  </a:lnTo>
                  <a:lnTo>
                    <a:pt x="47421" y="1370355"/>
                  </a:lnTo>
                  <a:lnTo>
                    <a:pt x="47663" y="1370355"/>
                  </a:lnTo>
                  <a:lnTo>
                    <a:pt x="47574" y="1370101"/>
                  </a:lnTo>
                  <a:lnTo>
                    <a:pt x="47434" y="1370101"/>
                  </a:lnTo>
                  <a:lnTo>
                    <a:pt x="47536" y="1369974"/>
                  </a:lnTo>
                  <a:lnTo>
                    <a:pt x="47574" y="1370101"/>
                  </a:lnTo>
                  <a:lnTo>
                    <a:pt x="49326" y="1370101"/>
                  </a:lnTo>
                  <a:lnTo>
                    <a:pt x="49314" y="1369949"/>
                  </a:lnTo>
                  <a:lnTo>
                    <a:pt x="49441" y="1369898"/>
                  </a:lnTo>
                  <a:lnTo>
                    <a:pt x="49491" y="1369771"/>
                  </a:lnTo>
                  <a:lnTo>
                    <a:pt x="49491" y="1369529"/>
                  </a:lnTo>
                  <a:lnTo>
                    <a:pt x="49326" y="1369669"/>
                  </a:lnTo>
                  <a:lnTo>
                    <a:pt x="49377" y="1368958"/>
                  </a:lnTo>
                  <a:lnTo>
                    <a:pt x="49555" y="1368704"/>
                  </a:lnTo>
                  <a:lnTo>
                    <a:pt x="49949" y="1368704"/>
                  </a:lnTo>
                  <a:lnTo>
                    <a:pt x="49961" y="1368450"/>
                  </a:lnTo>
                  <a:lnTo>
                    <a:pt x="49809" y="1368450"/>
                  </a:lnTo>
                  <a:lnTo>
                    <a:pt x="49974" y="1368323"/>
                  </a:lnTo>
                  <a:lnTo>
                    <a:pt x="49961" y="1368450"/>
                  </a:lnTo>
                  <a:lnTo>
                    <a:pt x="50558" y="1368450"/>
                  </a:lnTo>
                  <a:lnTo>
                    <a:pt x="50520" y="1368323"/>
                  </a:lnTo>
                  <a:lnTo>
                    <a:pt x="51308" y="1368323"/>
                  </a:lnTo>
                  <a:lnTo>
                    <a:pt x="51320" y="1368450"/>
                  </a:lnTo>
                  <a:lnTo>
                    <a:pt x="52082" y="1368450"/>
                  </a:lnTo>
                  <a:lnTo>
                    <a:pt x="51841" y="1368323"/>
                  </a:lnTo>
                  <a:lnTo>
                    <a:pt x="52755" y="1368323"/>
                  </a:lnTo>
                  <a:close/>
                </a:path>
                <a:path w="504189" h="1381759">
                  <a:moveTo>
                    <a:pt x="52882" y="1367180"/>
                  </a:moveTo>
                  <a:lnTo>
                    <a:pt x="52806" y="1366672"/>
                  </a:lnTo>
                  <a:lnTo>
                    <a:pt x="52628" y="1366583"/>
                  </a:lnTo>
                  <a:lnTo>
                    <a:pt x="52628" y="1367040"/>
                  </a:lnTo>
                  <a:lnTo>
                    <a:pt x="52387" y="1366672"/>
                  </a:lnTo>
                  <a:lnTo>
                    <a:pt x="52628" y="1367040"/>
                  </a:lnTo>
                  <a:lnTo>
                    <a:pt x="52628" y="1366583"/>
                  </a:lnTo>
                  <a:lnTo>
                    <a:pt x="52247" y="1366291"/>
                  </a:lnTo>
                  <a:lnTo>
                    <a:pt x="52222" y="1366672"/>
                  </a:lnTo>
                  <a:lnTo>
                    <a:pt x="52031" y="1366545"/>
                  </a:lnTo>
                  <a:lnTo>
                    <a:pt x="51676" y="1366545"/>
                  </a:lnTo>
                  <a:lnTo>
                    <a:pt x="51676" y="1366672"/>
                  </a:lnTo>
                  <a:lnTo>
                    <a:pt x="51511" y="1366672"/>
                  </a:lnTo>
                  <a:lnTo>
                    <a:pt x="51841" y="1366926"/>
                  </a:lnTo>
                  <a:lnTo>
                    <a:pt x="51866" y="1367307"/>
                  </a:lnTo>
                  <a:lnTo>
                    <a:pt x="52120" y="1367447"/>
                  </a:lnTo>
                  <a:lnTo>
                    <a:pt x="52146" y="1367307"/>
                  </a:lnTo>
                  <a:lnTo>
                    <a:pt x="52857" y="1367307"/>
                  </a:lnTo>
                  <a:lnTo>
                    <a:pt x="52743" y="1367180"/>
                  </a:lnTo>
                  <a:lnTo>
                    <a:pt x="52882" y="1367180"/>
                  </a:lnTo>
                  <a:close/>
                </a:path>
                <a:path w="504189" h="1381759">
                  <a:moveTo>
                    <a:pt x="52984" y="1368704"/>
                  </a:moveTo>
                  <a:lnTo>
                    <a:pt x="52832" y="1368450"/>
                  </a:lnTo>
                  <a:lnTo>
                    <a:pt x="52082" y="1368450"/>
                  </a:lnTo>
                  <a:lnTo>
                    <a:pt x="51790" y="1368704"/>
                  </a:lnTo>
                  <a:lnTo>
                    <a:pt x="52984" y="1368704"/>
                  </a:lnTo>
                  <a:close/>
                </a:path>
                <a:path w="504189" h="1381759">
                  <a:moveTo>
                    <a:pt x="53035" y="1368323"/>
                  </a:moveTo>
                  <a:lnTo>
                    <a:pt x="52908" y="1367942"/>
                  </a:lnTo>
                  <a:lnTo>
                    <a:pt x="52692" y="1367688"/>
                  </a:lnTo>
                  <a:lnTo>
                    <a:pt x="52755" y="1367561"/>
                  </a:lnTo>
                  <a:lnTo>
                    <a:pt x="52324" y="1367561"/>
                  </a:lnTo>
                  <a:lnTo>
                    <a:pt x="52527" y="1367688"/>
                  </a:lnTo>
                  <a:lnTo>
                    <a:pt x="52641" y="1367942"/>
                  </a:lnTo>
                  <a:lnTo>
                    <a:pt x="52755" y="1368323"/>
                  </a:lnTo>
                  <a:lnTo>
                    <a:pt x="52832" y="1368450"/>
                  </a:lnTo>
                  <a:lnTo>
                    <a:pt x="53035" y="1368450"/>
                  </a:lnTo>
                  <a:lnTo>
                    <a:pt x="53035" y="1368323"/>
                  </a:lnTo>
                  <a:close/>
                </a:path>
                <a:path w="504189" h="1381759">
                  <a:moveTo>
                    <a:pt x="53225" y="1369212"/>
                  </a:moveTo>
                  <a:lnTo>
                    <a:pt x="53098" y="1369123"/>
                  </a:lnTo>
                  <a:lnTo>
                    <a:pt x="52933" y="1369123"/>
                  </a:lnTo>
                  <a:lnTo>
                    <a:pt x="53225" y="1369212"/>
                  </a:lnTo>
                  <a:close/>
                </a:path>
                <a:path w="504189" h="1381759">
                  <a:moveTo>
                    <a:pt x="53263" y="1366926"/>
                  </a:moveTo>
                  <a:lnTo>
                    <a:pt x="53124" y="1366672"/>
                  </a:lnTo>
                  <a:lnTo>
                    <a:pt x="52984" y="1366545"/>
                  </a:lnTo>
                  <a:lnTo>
                    <a:pt x="52959" y="1366672"/>
                  </a:lnTo>
                  <a:lnTo>
                    <a:pt x="52806" y="1366672"/>
                  </a:lnTo>
                  <a:lnTo>
                    <a:pt x="53263" y="1366926"/>
                  </a:lnTo>
                  <a:close/>
                </a:path>
                <a:path w="504189" h="1381759">
                  <a:moveTo>
                    <a:pt x="53428" y="1367790"/>
                  </a:moveTo>
                  <a:lnTo>
                    <a:pt x="53301" y="1367218"/>
                  </a:lnTo>
                  <a:lnTo>
                    <a:pt x="53187" y="1367459"/>
                  </a:lnTo>
                  <a:lnTo>
                    <a:pt x="53060" y="1367663"/>
                  </a:lnTo>
                  <a:lnTo>
                    <a:pt x="53187" y="1368069"/>
                  </a:lnTo>
                  <a:lnTo>
                    <a:pt x="53263" y="1367904"/>
                  </a:lnTo>
                  <a:lnTo>
                    <a:pt x="53428" y="1367790"/>
                  </a:lnTo>
                  <a:close/>
                </a:path>
                <a:path w="504189" h="1381759">
                  <a:moveTo>
                    <a:pt x="53428" y="1366329"/>
                  </a:moveTo>
                  <a:lnTo>
                    <a:pt x="53340" y="1365923"/>
                  </a:lnTo>
                  <a:lnTo>
                    <a:pt x="53263" y="1366202"/>
                  </a:lnTo>
                  <a:lnTo>
                    <a:pt x="53428" y="1366329"/>
                  </a:lnTo>
                  <a:close/>
                </a:path>
                <a:path w="504189" h="1381759">
                  <a:moveTo>
                    <a:pt x="53505" y="1368958"/>
                  </a:moveTo>
                  <a:lnTo>
                    <a:pt x="53340" y="1368475"/>
                  </a:lnTo>
                  <a:lnTo>
                    <a:pt x="53340" y="1368882"/>
                  </a:lnTo>
                  <a:lnTo>
                    <a:pt x="53505" y="1368958"/>
                  </a:lnTo>
                  <a:close/>
                </a:path>
                <a:path w="504189" h="1381759">
                  <a:moveTo>
                    <a:pt x="53543" y="1367497"/>
                  </a:moveTo>
                  <a:lnTo>
                    <a:pt x="53505" y="1367663"/>
                  </a:lnTo>
                  <a:lnTo>
                    <a:pt x="53543" y="1367497"/>
                  </a:lnTo>
                  <a:close/>
                </a:path>
                <a:path w="504189" h="1381759">
                  <a:moveTo>
                    <a:pt x="53873" y="1366164"/>
                  </a:moveTo>
                  <a:lnTo>
                    <a:pt x="53835" y="1365669"/>
                  </a:lnTo>
                  <a:lnTo>
                    <a:pt x="53746" y="1366367"/>
                  </a:lnTo>
                  <a:lnTo>
                    <a:pt x="53873" y="1366164"/>
                  </a:lnTo>
                  <a:close/>
                </a:path>
                <a:path w="504189" h="1381759">
                  <a:moveTo>
                    <a:pt x="54038" y="1366405"/>
                  </a:moveTo>
                  <a:close/>
                </a:path>
                <a:path w="504189" h="1381759">
                  <a:moveTo>
                    <a:pt x="54521" y="1366240"/>
                  </a:moveTo>
                  <a:lnTo>
                    <a:pt x="54317" y="1366075"/>
                  </a:lnTo>
                  <a:lnTo>
                    <a:pt x="54114" y="1365796"/>
                  </a:lnTo>
                  <a:lnTo>
                    <a:pt x="54000" y="1366037"/>
                  </a:lnTo>
                  <a:lnTo>
                    <a:pt x="54038" y="1366164"/>
                  </a:lnTo>
                  <a:lnTo>
                    <a:pt x="54038" y="1366329"/>
                  </a:lnTo>
                  <a:lnTo>
                    <a:pt x="54521" y="1366240"/>
                  </a:lnTo>
                  <a:close/>
                </a:path>
                <a:path w="504189" h="1381759">
                  <a:moveTo>
                    <a:pt x="54559" y="1366240"/>
                  </a:moveTo>
                  <a:close/>
                </a:path>
                <a:path w="504189" h="1381759">
                  <a:moveTo>
                    <a:pt x="54927" y="1365923"/>
                  </a:moveTo>
                  <a:lnTo>
                    <a:pt x="54851" y="1365796"/>
                  </a:lnTo>
                  <a:lnTo>
                    <a:pt x="54686" y="1365592"/>
                  </a:lnTo>
                  <a:lnTo>
                    <a:pt x="54686" y="1365719"/>
                  </a:lnTo>
                  <a:lnTo>
                    <a:pt x="54851" y="1365834"/>
                  </a:lnTo>
                  <a:close/>
                </a:path>
                <a:path w="504189" h="1381759">
                  <a:moveTo>
                    <a:pt x="55219" y="1368513"/>
                  </a:moveTo>
                  <a:lnTo>
                    <a:pt x="55130" y="1368310"/>
                  </a:lnTo>
                  <a:lnTo>
                    <a:pt x="54965" y="1368513"/>
                  </a:lnTo>
                  <a:lnTo>
                    <a:pt x="55130" y="1368602"/>
                  </a:lnTo>
                  <a:close/>
                </a:path>
                <a:path w="504189" h="1381759">
                  <a:moveTo>
                    <a:pt x="55537" y="1364742"/>
                  </a:moveTo>
                  <a:lnTo>
                    <a:pt x="55295" y="1364615"/>
                  </a:lnTo>
                  <a:lnTo>
                    <a:pt x="55333" y="1364411"/>
                  </a:lnTo>
                  <a:lnTo>
                    <a:pt x="55130" y="1364780"/>
                  </a:lnTo>
                  <a:lnTo>
                    <a:pt x="55092" y="1365021"/>
                  </a:lnTo>
                  <a:lnTo>
                    <a:pt x="55295" y="1364907"/>
                  </a:lnTo>
                  <a:lnTo>
                    <a:pt x="55537" y="1365059"/>
                  </a:lnTo>
                  <a:lnTo>
                    <a:pt x="55537" y="1364742"/>
                  </a:lnTo>
                  <a:close/>
                </a:path>
                <a:path w="504189" h="1381759">
                  <a:moveTo>
                    <a:pt x="55626" y="1365669"/>
                  </a:moveTo>
                  <a:lnTo>
                    <a:pt x="55460" y="1365719"/>
                  </a:lnTo>
                  <a:lnTo>
                    <a:pt x="55422" y="1365923"/>
                  </a:lnTo>
                  <a:lnTo>
                    <a:pt x="55295" y="1365961"/>
                  </a:lnTo>
                  <a:lnTo>
                    <a:pt x="55168" y="1366037"/>
                  </a:lnTo>
                  <a:lnTo>
                    <a:pt x="55333" y="1366075"/>
                  </a:lnTo>
                  <a:lnTo>
                    <a:pt x="55460" y="1366075"/>
                  </a:lnTo>
                  <a:lnTo>
                    <a:pt x="55626" y="1366037"/>
                  </a:lnTo>
                  <a:lnTo>
                    <a:pt x="55626" y="1365669"/>
                  </a:lnTo>
                  <a:close/>
                </a:path>
                <a:path w="504189" h="1381759">
                  <a:moveTo>
                    <a:pt x="55943" y="1365669"/>
                  </a:moveTo>
                  <a:lnTo>
                    <a:pt x="55867" y="1365834"/>
                  </a:lnTo>
                  <a:lnTo>
                    <a:pt x="55943" y="1365669"/>
                  </a:lnTo>
                  <a:close/>
                </a:path>
                <a:path w="504189" h="1381759">
                  <a:moveTo>
                    <a:pt x="56108" y="1364500"/>
                  </a:moveTo>
                  <a:lnTo>
                    <a:pt x="56032" y="1365059"/>
                  </a:lnTo>
                  <a:lnTo>
                    <a:pt x="56070" y="1364856"/>
                  </a:lnTo>
                  <a:lnTo>
                    <a:pt x="56108" y="1364500"/>
                  </a:lnTo>
                  <a:close/>
                </a:path>
                <a:path w="504189" h="1381759">
                  <a:moveTo>
                    <a:pt x="56388" y="1367345"/>
                  </a:moveTo>
                  <a:lnTo>
                    <a:pt x="56273" y="1367091"/>
                  </a:lnTo>
                  <a:lnTo>
                    <a:pt x="56273" y="1366939"/>
                  </a:lnTo>
                  <a:lnTo>
                    <a:pt x="55943" y="1367256"/>
                  </a:lnTo>
                  <a:lnTo>
                    <a:pt x="56235" y="1367586"/>
                  </a:lnTo>
                  <a:lnTo>
                    <a:pt x="56146" y="1367383"/>
                  </a:lnTo>
                  <a:lnTo>
                    <a:pt x="56388" y="1367345"/>
                  </a:lnTo>
                  <a:close/>
                </a:path>
                <a:path w="504189" h="1381759">
                  <a:moveTo>
                    <a:pt x="56591" y="1365554"/>
                  </a:moveTo>
                  <a:lnTo>
                    <a:pt x="56476" y="1365224"/>
                  </a:lnTo>
                  <a:lnTo>
                    <a:pt x="56311" y="1365186"/>
                  </a:lnTo>
                  <a:lnTo>
                    <a:pt x="56515" y="1365592"/>
                  </a:lnTo>
                  <a:close/>
                </a:path>
                <a:path w="504189" h="1381759">
                  <a:moveTo>
                    <a:pt x="56883" y="1366075"/>
                  </a:moveTo>
                  <a:lnTo>
                    <a:pt x="56756" y="1366037"/>
                  </a:lnTo>
                  <a:lnTo>
                    <a:pt x="56794" y="1366240"/>
                  </a:lnTo>
                  <a:lnTo>
                    <a:pt x="56883" y="1366075"/>
                  </a:lnTo>
                  <a:close/>
                </a:path>
                <a:path w="504189" h="1381759">
                  <a:moveTo>
                    <a:pt x="57124" y="1366126"/>
                  </a:moveTo>
                  <a:lnTo>
                    <a:pt x="57086" y="1365999"/>
                  </a:lnTo>
                  <a:lnTo>
                    <a:pt x="56997" y="1365834"/>
                  </a:lnTo>
                  <a:lnTo>
                    <a:pt x="56883" y="1366075"/>
                  </a:lnTo>
                  <a:lnTo>
                    <a:pt x="57124" y="1366126"/>
                  </a:lnTo>
                  <a:close/>
                </a:path>
                <a:path w="504189" h="1381759">
                  <a:moveTo>
                    <a:pt x="57200" y="1365389"/>
                  </a:moveTo>
                  <a:lnTo>
                    <a:pt x="57124" y="1365224"/>
                  </a:lnTo>
                  <a:lnTo>
                    <a:pt x="56959" y="1365554"/>
                  </a:lnTo>
                  <a:lnTo>
                    <a:pt x="57200" y="1365516"/>
                  </a:lnTo>
                  <a:lnTo>
                    <a:pt x="57200" y="1365389"/>
                  </a:lnTo>
                  <a:close/>
                </a:path>
                <a:path w="504189" h="1381759">
                  <a:moveTo>
                    <a:pt x="57772" y="1366735"/>
                  </a:moveTo>
                  <a:lnTo>
                    <a:pt x="57696" y="1365834"/>
                  </a:lnTo>
                  <a:lnTo>
                    <a:pt x="57607" y="1366126"/>
                  </a:lnTo>
                  <a:lnTo>
                    <a:pt x="57454" y="1366443"/>
                  </a:lnTo>
                  <a:lnTo>
                    <a:pt x="57772" y="1366735"/>
                  </a:lnTo>
                  <a:close/>
                </a:path>
                <a:path w="504189" h="1381759">
                  <a:moveTo>
                    <a:pt x="58343" y="1364411"/>
                  </a:moveTo>
                  <a:lnTo>
                    <a:pt x="58267" y="1364246"/>
                  </a:lnTo>
                  <a:lnTo>
                    <a:pt x="58064" y="1364297"/>
                  </a:lnTo>
                  <a:lnTo>
                    <a:pt x="58102" y="1364132"/>
                  </a:lnTo>
                  <a:lnTo>
                    <a:pt x="57937" y="1364335"/>
                  </a:lnTo>
                  <a:lnTo>
                    <a:pt x="58216" y="1364703"/>
                  </a:lnTo>
                  <a:lnTo>
                    <a:pt x="58343" y="1364411"/>
                  </a:lnTo>
                  <a:close/>
                </a:path>
                <a:path w="504189" h="1381759">
                  <a:moveTo>
                    <a:pt x="58381" y="1364856"/>
                  </a:moveTo>
                  <a:lnTo>
                    <a:pt x="58229" y="1365110"/>
                  </a:lnTo>
                  <a:lnTo>
                    <a:pt x="58178" y="1365262"/>
                  </a:lnTo>
                  <a:lnTo>
                    <a:pt x="58305" y="1365224"/>
                  </a:lnTo>
                  <a:lnTo>
                    <a:pt x="58381" y="1365465"/>
                  </a:lnTo>
                  <a:lnTo>
                    <a:pt x="58305" y="1365021"/>
                  </a:lnTo>
                  <a:lnTo>
                    <a:pt x="58343" y="1365224"/>
                  </a:lnTo>
                  <a:lnTo>
                    <a:pt x="58343" y="1365021"/>
                  </a:lnTo>
                  <a:lnTo>
                    <a:pt x="58381" y="1364856"/>
                  </a:lnTo>
                  <a:close/>
                </a:path>
                <a:path w="504189" h="1381759">
                  <a:moveTo>
                    <a:pt x="58547" y="1365389"/>
                  </a:moveTo>
                  <a:lnTo>
                    <a:pt x="58305" y="1366075"/>
                  </a:lnTo>
                  <a:lnTo>
                    <a:pt x="58547" y="1365389"/>
                  </a:lnTo>
                  <a:close/>
                </a:path>
                <a:path w="504189" h="1381759">
                  <a:moveTo>
                    <a:pt x="58915" y="1364411"/>
                  </a:moveTo>
                  <a:lnTo>
                    <a:pt x="58788" y="1364411"/>
                  </a:lnTo>
                  <a:lnTo>
                    <a:pt x="58775" y="1364538"/>
                  </a:lnTo>
                  <a:lnTo>
                    <a:pt x="58915" y="1364411"/>
                  </a:lnTo>
                  <a:close/>
                </a:path>
                <a:path w="504189" h="1381759">
                  <a:moveTo>
                    <a:pt x="59118" y="1365186"/>
                  </a:moveTo>
                  <a:lnTo>
                    <a:pt x="58915" y="1364703"/>
                  </a:lnTo>
                  <a:lnTo>
                    <a:pt x="58547" y="1364907"/>
                  </a:lnTo>
                  <a:lnTo>
                    <a:pt x="58712" y="1365059"/>
                  </a:lnTo>
                  <a:lnTo>
                    <a:pt x="58877" y="1365110"/>
                  </a:lnTo>
                  <a:lnTo>
                    <a:pt x="58750" y="1365389"/>
                  </a:lnTo>
                  <a:lnTo>
                    <a:pt x="59118" y="1365186"/>
                  </a:lnTo>
                  <a:close/>
                </a:path>
                <a:path w="504189" h="1381759">
                  <a:moveTo>
                    <a:pt x="60248" y="1366405"/>
                  </a:moveTo>
                  <a:lnTo>
                    <a:pt x="59969" y="1366164"/>
                  </a:lnTo>
                  <a:lnTo>
                    <a:pt x="60007" y="1366405"/>
                  </a:lnTo>
                  <a:lnTo>
                    <a:pt x="60210" y="1366570"/>
                  </a:lnTo>
                  <a:lnTo>
                    <a:pt x="60248" y="1366405"/>
                  </a:lnTo>
                  <a:close/>
                </a:path>
                <a:path w="504189" h="1381759">
                  <a:moveTo>
                    <a:pt x="61315" y="1365262"/>
                  </a:moveTo>
                  <a:lnTo>
                    <a:pt x="61264" y="1365110"/>
                  </a:lnTo>
                  <a:lnTo>
                    <a:pt x="61188" y="1365592"/>
                  </a:lnTo>
                  <a:lnTo>
                    <a:pt x="61315" y="1365262"/>
                  </a:lnTo>
                  <a:close/>
                </a:path>
                <a:path w="504189" h="1381759">
                  <a:moveTo>
                    <a:pt x="62649" y="1363929"/>
                  </a:moveTo>
                  <a:lnTo>
                    <a:pt x="62484" y="1363522"/>
                  </a:lnTo>
                  <a:lnTo>
                    <a:pt x="62534" y="1363929"/>
                  </a:lnTo>
                  <a:close/>
                </a:path>
                <a:path w="504189" h="1381759">
                  <a:moveTo>
                    <a:pt x="493915" y="8407"/>
                  </a:moveTo>
                  <a:lnTo>
                    <a:pt x="493610" y="8026"/>
                  </a:lnTo>
                  <a:lnTo>
                    <a:pt x="493560" y="8407"/>
                  </a:lnTo>
                  <a:lnTo>
                    <a:pt x="493915" y="8407"/>
                  </a:lnTo>
                  <a:close/>
                </a:path>
                <a:path w="504189" h="1381759">
                  <a:moveTo>
                    <a:pt x="494042" y="11036"/>
                  </a:moveTo>
                  <a:lnTo>
                    <a:pt x="493547" y="11201"/>
                  </a:lnTo>
                  <a:lnTo>
                    <a:pt x="493547" y="11709"/>
                  </a:lnTo>
                  <a:lnTo>
                    <a:pt x="494042" y="11036"/>
                  </a:lnTo>
                  <a:close/>
                </a:path>
                <a:path w="504189" h="1381759">
                  <a:moveTo>
                    <a:pt x="494207" y="10820"/>
                  </a:moveTo>
                  <a:lnTo>
                    <a:pt x="494118" y="10947"/>
                  </a:lnTo>
                  <a:lnTo>
                    <a:pt x="494207" y="10820"/>
                  </a:lnTo>
                  <a:close/>
                </a:path>
                <a:path w="504189" h="1381759">
                  <a:moveTo>
                    <a:pt x="494245" y="31902"/>
                  </a:moveTo>
                  <a:lnTo>
                    <a:pt x="494195" y="31267"/>
                  </a:lnTo>
                  <a:lnTo>
                    <a:pt x="493839" y="31267"/>
                  </a:lnTo>
                  <a:lnTo>
                    <a:pt x="494245" y="31902"/>
                  </a:lnTo>
                  <a:close/>
                </a:path>
                <a:path w="504189" h="1381759">
                  <a:moveTo>
                    <a:pt x="494538" y="47523"/>
                  </a:moveTo>
                  <a:lnTo>
                    <a:pt x="494004" y="48031"/>
                  </a:lnTo>
                  <a:lnTo>
                    <a:pt x="494195" y="48031"/>
                  </a:lnTo>
                  <a:lnTo>
                    <a:pt x="494538" y="47523"/>
                  </a:lnTo>
                  <a:close/>
                </a:path>
                <a:path w="504189" h="1381759">
                  <a:moveTo>
                    <a:pt x="494690" y="46812"/>
                  </a:moveTo>
                  <a:lnTo>
                    <a:pt x="493953" y="46888"/>
                  </a:lnTo>
                  <a:lnTo>
                    <a:pt x="493991" y="47078"/>
                  </a:lnTo>
                  <a:lnTo>
                    <a:pt x="494690" y="46812"/>
                  </a:lnTo>
                  <a:close/>
                </a:path>
                <a:path w="504189" h="1381759">
                  <a:moveTo>
                    <a:pt x="495058" y="45745"/>
                  </a:moveTo>
                  <a:lnTo>
                    <a:pt x="494360" y="46126"/>
                  </a:lnTo>
                  <a:lnTo>
                    <a:pt x="494449" y="46380"/>
                  </a:lnTo>
                  <a:lnTo>
                    <a:pt x="494563" y="46761"/>
                  </a:lnTo>
                  <a:lnTo>
                    <a:pt x="494893" y="46126"/>
                  </a:lnTo>
                  <a:lnTo>
                    <a:pt x="495058" y="45745"/>
                  </a:lnTo>
                  <a:close/>
                </a:path>
                <a:path w="504189" h="1381759">
                  <a:moveTo>
                    <a:pt x="495096" y="56883"/>
                  </a:moveTo>
                  <a:lnTo>
                    <a:pt x="494728" y="57213"/>
                  </a:lnTo>
                  <a:lnTo>
                    <a:pt x="494893" y="57251"/>
                  </a:lnTo>
                  <a:lnTo>
                    <a:pt x="495058" y="57162"/>
                  </a:lnTo>
                  <a:lnTo>
                    <a:pt x="495096" y="56883"/>
                  </a:lnTo>
                  <a:close/>
                </a:path>
                <a:path w="504189" h="1381759">
                  <a:moveTo>
                    <a:pt x="495211" y="28473"/>
                  </a:moveTo>
                  <a:lnTo>
                    <a:pt x="494588" y="27838"/>
                  </a:lnTo>
                  <a:lnTo>
                    <a:pt x="494284" y="28219"/>
                  </a:lnTo>
                  <a:lnTo>
                    <a:pt x="495071" y="28727"/>
                  </a:lnTo>
                  <a:lnTo>
                    <a:pt x="495211" y="28473"/>
                  </a:lnTo>
                  <a:close/>
                </a:path>
                <a:path w="504189" h="1381759">
                  <a:moveTo>
                    <a:pt x="495541" y="51435"/>
                  </a:moveTo>
                  <a:lnTo>
                    <a:pt x="494931" y="51562"/>
                  </a:lnTo>
                  <a:lnTo>
                    <a:pt x="494931" y="51689"/>
                  </a:lnTo>
                  <a:lnTo>
                    <a:pt x="495541" y="51435"/>
                  </a:lnTo>
                  <a:close/>
                </a:path>
                <a:path w="504189" h="1381759">
                  <a:moveTo>
                    <a:pt x="495541" y="25552"/>
                  </a:moveTo>
                  <a:lnTo>
                    <a:pt x="495465" y="25298"/>
                  </a:lnTo>
                  <a:lnTo>
                    <a:pt x="495338" y="24917"/>
                  </a:lnTo>
                  <a:lnTo>
                    <a:pt x="495249" y="24625"/>
                  </a:lnTo>
                  <a:lnTo>
                    <a:pt x="494715" y="24917"/>
                  </a:lnTo>
                  <a:lnTo>
                    <a:pt x="494220" y="24917"/>
                  </a:lnTo>
                  <a:lnTo>
                    <a:pt x="495541" y="25552"/>
                  </a:lnTo>
                  <a:close/>
                </a:path>
                <a:path w="504189" h="1381759">
                  <a:moveTo>
                    <a:pt x="495579" y="58445"/>
                  </a:moveTo>
                  <a:lnTo>
                    <a:pt x="494995" y="58445"/>
                  </a:lnTo>
                  <a:lnTo>
                    <a:pt x="494893" y="59461"/>
                  </a:lnTo>
                  <a:lnTo>
                    <a:pt x="495579" y="58445"/>
                  </a:lnTo>
                  <a:close/>
                </a:path>
                <a:path w="504189" h="1381759">
                  <a:moveTo>
                    <a:pt x="495668" y="24409"/>
                  </a:moveTo>
                  <a:lnTo>
                    <a:pt x="495122" y="24244"/>
                  </a:lnTo>
                  <a:lnTo>
                    <a:pt x="495249" y="24625"/>
                  </a:lnTo>
                  <a:lnTo>
                    <a:pt x="495668" y="24409"/>
                  </a:lnTo>
                  <a:close/>
                </a:path>
                <a:path w="504189" h="1381759">
                  <a:moveTo>
                    <a:pt x="495795" y="58445"/>
                  </a:moveTo>
                  <a:lnTo>
                    <a:pt x="495744" y="58191"/>
                  </a:lnTo>
                  <a:lnTo>
                    <a:pt x="495579" y="58445"/>
                  </a:lnTo>
                  <a:lnTo>
                    <a:pt x="495795" y="58445"/>
                  </a:lnTo>
                  <a:close/>
                </a:path>
                <a:path w="504189" h="1381759">
                  <a:moveTo>
                    <a:pt x="495871" y="54000"/>
                  </a:moveTo>
                  <a:lnTo>
                    <a:pt x="494792" y="54508"/>
                  </a:lnTo>
                  <a:lnTo>
                    <a:pt x="495820" y="54508"/>
                  </a:lnTo>
                  <a:lnTo>
                    <a:pt x="495871" y="54000"/>
                  </a:lnTo>
                  <a:close/>
                </a:path>
                <a:path w="504189" h="1381759">
                  <a:moveTo>
                    <a:pt x="496925" y="69240"/>
                  </a:moveTo>
                  <a:lnTo>
                    <a:pt x="496595" y="69240"/>
                  </a:lnTo>
                  <a:lnTo>
                    <a:pt x="496862" y="69748"/>
                  </a:lnTo>
                  <a:lnTo>
                    <a:pt x="496925" y="69240"/>
                  </a:lnTo>
                  <a:close/>
                </a:path>
                <a:path w="504189" h="1381759">
                  <a:moveTo>
                    <a:pt x="497001" y="71526"/>
                  </a:moveTo>
                  <a:lnTo>
                    <a:pt x="496277" y="72161"/>
                  </a:lnTo>
                  <a:lnTo>
                    <a:pt x="496963" y="72161"/>
                  </a:lnTo>
                  <a:lnTo>
                    <a:pt x="497001" y="71526"/>
                  </a:lnTo>
                  <a:close/>
                </a:path>
                <a:path w="504189" h="1381759">
                  <a:moveTo>
                    <a:pt x="497535" y="78257"/>
                  </a:moveTo>
                  <a:lnTo>
                    <a:pt x="497128" y="77495"/>
                  </a:lnTo>
                  <a:lnTo>
                    <a:pt x="496760" y="78257"/>
                  </a:lnTo>
                  <a:lnTo>
                    <a:pt x="497027" y="78257"/>
                  </a:lnTo>
                  <a:lnTo>
                    <a:pt x="497205" y="78384"/>
                  </a:lnTo>
                  <a:lnTo>
                    <a:pt x="497243" y="78257"/>
                  </a:lnTo>
                  <a:lnTo>
                    <a:pt x="497535" y="78257"/>
                  </a:lnTo>
                  <a:close/>
                </a:path>
                <a:path w="504189" h="1381759">
                  <a:moveTo>
                    <a:pt x="497649" y="72669"/>
                  </a:moveTo>
                  <a:lnTo>
                    <a:pt x="497446" y="72669"/>
                  </a:lnTo>
                  <a:lnTo>
                    <a:pt x="497611" y="72923"/>
                  </a:lnTo>
                  <a:lnTo>
                    <a:pt x="497649" y="72669"/>
                  </a:lnTo>
                  <a:close/>
                </a:path>
                <a:path w="504189" h="1381759">
                  <a:moveTo>
                    <a:pt x="497852" y="36982"/>
                  </a:moveTo>
                  <a:lnTo>
                    <a:pt x="497598" y="36601"/>
                  </a:lnTo>
                  <a:lnTo>
                    <a:pt x="497332" y="36982"/>
                  </a:lnTo>
                  <a:lnTo>
                    <a:pt x="497852" y="36982"/>
                  </a:lnTo>
                  <a:close/>
                </a:path>
                <a:path w="504189" h="1381759">
                  <a:moveTo>
                    <a:pt x="497903" y="203"/>
                  </a:moveTo>
                  <a:lnTo>
                    <a:pt x="497293" y="0"/>
                  </a:lnTo>
                  <a:lnTo>
                    <a:pt x="497370" y="279"/>
                  </a:lnTo>
                  <a:lnTo>
                    <a:pt x="497243" y="368"/>
                  </a:lnTo>
                  <a:lnTo>
                    <a:pt x="497903" y="203"/>
                  </a:lnTo>
                  <a:close/>
                </a:path>
                <a:path w="504189" h="1381759">
                  <a:moveTo>
                    <a:pt x="498221" y="685"/>
                  </a:moveTo>
                  <a:lnTo>
                    <a:pt x="497903" y="977"/>
                  </a:lnTo>
                  <a:lnTo>
                    <a:pt x="498221" y="685"/>
                  </a:lnTo>
                  <a:close/>
                </a:path>
                <a:path w="504189" h="1381759">
                  <a:moveTo>
                    <a:pt x="498436" y="23901"/>
                  </a:moveTo>
                  <a:lnTo>
                    <a:pt x="498208" y="23139"/>
                  </a:lnTo>
                  <a:lnTo>
                    <a:pt x="498055" y="22631"/>
                  </a:lnTo>
                  <a:lnTo>
                    <a:pt x="497903" y="22123"/>
                  </a:lnTo>
                  <a:lnTo>
                    <a:pt x="498335" y="21615"/>
                  </a:lnTo>
                  <a:lnTo>
                    <a:pt x="498106" y="21615"/>
                  </a:lnTo>
                  <a:lnTo>
                    <a:pt x="497776" y="21234"/>
                  </a:lnTo>
                  <a:lnTo>
                    <a:pt x="494855" y="21234"/>
                  </a:lnTo>
                  <a:lnTo>
                    <a:pt x="495312" y="21615"/>
                  </a:lnTo>
                  <a:lnTo>
                    <a:pt x="494728" y="21615"/>
                  </a:lnTo>
                  <a:lnTo>
                    <a:pt x="495465" y="22123"/>
                  </a:lnTo>
                  <a:lnTo>
                    <a:pt x="495617" y="22123"/>
                  </a:lnTo>
                  <a:lnTo>
                    <a:pt x="495719" y="22631"/>
                  </a:lnTo>
                  <a:lnTo>
                    <a:pt x="495401" y="22123"/>
                  </a:lnTo>
                  <a:lnTo>
                    <a:pt x="495287" y="22631"/>
                  </a:lnTo>
                  <a:lnTo>
                    <a:pt x="495173" y="23139"/>
                  </a:lnTo>
                  <a:lnTo>
                    <a:pt x="494728" y="22631"/>
                  </a:lnTo>
                  <a:lnTo>
                    <a:pt x="493953" y="23901"/>
                  </a:lnTo>
                  <a:lnTo>
                    <a:pt x="495007" y="23901"/>
                  </a:lnTo>
                  <a:lnTo>
                    <a:pt x="495579" y="23901"/>
                  </a:lnTo>
                  <a:lnTo>
                    <a:pt x="498436" y="23901"/>
                  </a:lnTo>
                  <a:close/>
                </a:path>
                <a:path w="504189" h="1381759">
                  <a:moveTo>
                    <a:pt x="498551" y="77241"/>
                  </a:moveTo>
                  <a:lnTo>
                    <a:pt x="496887" y="76835"/>
                  </a:lnTo>
                  <a:lnTo>
                    <a:pt x="497446" y="77114"/>
                  </a:lnTo>
                  <a:lnTo>
                    <a:pt x="497370" y="77317"/>
                  </a:lnTo>
                  <a:lnTo>
                    <a:pt x="497293" y="77571"/>
                  </a:lnTo>
                  <a:lnTo>
                    <a:pt x="498551" y="77241"/>
                  </a:lnTo>
                  <a:close/>
                </a:path>
                <a:path w="504189" h="1381759">
                  <a:moveTo>
                    <a:pt x="498563" y="79273"/>
                  </a:moveTo>
                  <a:lnTo>
                    <a:pt x="497954" y="79273"/>
                  </a:lnTo>
                  <a:lnTo>
                    <a:pt x="498538" y="79527"/>
                  </a:lnTo>
                  <a:lnTo>
                    <a:pt x="498563" y="79273"/>
                  </a:lnTo>
                  <a:close/>
                </a:path>
                <a:path w="504189" h="1381759">
                  <a:moveTo>
                    <a:pt x="498779" y="35077"/>
                  </a:moveTo>
                  <a:lnTo>
                    <a:pt x="498741" y="34569"/>
                  </a:lnTo>
                  <a:lnTo>
                    <a:pt x="498690" y="33934"/>
                  </a:lnTo>
                  <a:lnTo>
                    <a:pt x="496023" y="33934"/>
                  </a:lnTo>
                  <a:lnTo>
                    <a:pt x="496023" y="35331"/>
                  </a:lnTo>
                  <a:lnTo>
                    <a:pt x="495744" y="36220"/>
                  </a:lnTo>
                  <a:lnTo>
                    <a:pt x="495477" y="36220"/>
                  </a:lnTo>
                  <a:lnTo>
                    <a:pt x="495071" y="36004"/>
                  </a:lnTo>
                  <a:lnTo>
                    <a:pt x="496023" y="35331"/>
                  </a:lnTo>
                  <a:lnTo>
                    <a:pt x="496023" y="33934"/>
                  </a:lnTo>
                  <a:lnTo>
                    <a:pt x="494792" y="33934"/>
                  </a:lnTo>
                  <a:lnTo>
                    <a:pt x="495007" y="34188"/>
                  </a:lnTo>
                  <a:lnTo>
                    <a:pt x="494449" y="34569"/>
                  </a:lnTo>
                  <a:lnTo>
                    <a:pt x="494563" y="34188"/>
                  </a:lnTo>
                  <a:lnTo>
                    <a:pt x="494652" y="33934"/>
                  </a:lnTo>
                  <a:lnTo>
                    <a:pt x="494195" y="33934"/>
                  </a:lnTo>
                  <a:lnTo>
                    <a:pt x="494322" y="34569"/>
                  </a:lnTo>
                  <a:lnTo>
                    <a:pt x="494360" y="34823"/>
                  </a:lnTo>
                  <a:lnTo>
                    <a:pt x="495338" y="34823"/>
                  </a:lnTo>
                  <a:lnTo>
                    <a:pt x="495503" y="35077"/>
                  </a:lnTo>
                  <a:lnTo>
                    <a:pt x="495007" y="35077"/>
                  </a:lnTo>
                  <a:lnTo>
                    <a:pt x="494766" y="36220"/>
                  </a:lnTo>
                  <a:lnTo>
                    <a:pt x="495033" y="36042"/>
                  </a:lnTo>
                  <a:lnTo>
                    <a:pt x="495109" y="36220"/>
                  </a:lnTo>
                  <a:lnTo>
                    <a:pt x="494766" y="36220"/>
                  </a:lnTo>
                  <a:lnTo>
                    <a:pt x="494423" y="36220"/>
                  </a:lnTo>
                  <a:lnTo>
                    <a:pt x="495096" y="36982"/>
                  </a:lnTo>
                  <a:lnTo>
                    <a:pt x="496836" y="36982"/>
                  </a:lnTo>
                  <a:lnTo>
                    <a:pt x="497332" y="36982"/>
                  </a:lnTo>
                  <a:lnTo>
                    <a:pt x="497205" y="36601"/>
                  </a:lnTo>
                  <a:lnTo>
                    <a:pt x="497090" y="36220"/>
                  </a:lnTo>
                  <a:lnTo>
                    <a:pt x="497370" y="36220"/>
                  </a:lnTo>
                  <a:lnTo>
                    <a:pt x="497560" y="36220"/>
                  </a:lnTo>
                  <a:lnTo>
                    <a:pt x="497814" y="35966"/>
                  </a:lnTo>
                  <a:lnTo>
                    <a:pt x="497878" y="36220"/>
                  </a:lnTo>
                  <a:lnTo>
                    <a:pt x="498640" y="36220"/>
                  </a:lnTo>
                  <a:lnTo>
                    <a:pt x="498513" y="35966"/>
                  </a:lnTo>
                  <a:lnTo>
                    <a:pt x="498081" y="35077"/>
                  </a:lnTo>
                  <a:lnTo>
                    <a:pt x="498779" y="35077"/>
                  </a:lnTo>
                  <a:close/>
                </a:path>
                <a:path w="504189" h="1381759">
                  <a:moveTo>
                    <a:pt x="498868" y="11709"/>
                  </a:moveTo>
                  <a:lnTo>
                    <a:pt x="497547" y="11709"/>
                  </a:lnTo>
                  <a:lnTo>
                    <a:pt x="497852" y="11455"/>
                  </a:lnTo>
                  <a:lnTo>
                    <a:pt x="497408" y="11455"/>
                  </a:lnTo>
                  <a:lnTo>
                    <a:pt x="497471" y="11201"/>
                  </a:lnTo>
                  <a:lnTo>
                    <a:pt x="497573" y="10820"/>
                  </a:lnTo>
                  <a:lnTo>
                    <a:pt x="497941" y="9423"/>
                  </a:lnTo>
                  <a:lnTo>
                    <a:pt x="498043" y="9042"/>
                  </a:lnTo>
                  <a:lnTo>
                    <a:pt x="498221" y="8788"/>
                  </a:lnTo>
                  <a:lnTo>
                    <a:pt x="496430" y="5867"/>
                  </a:lnTo>
                  <a:lnTo>
                    <a:pt x="497395" y="4089"/>
                  </a:lnTo>
                  <a:lnTo>
                    <a:pt x="497522" y="3835"/>
                  </a:lnTo>
                  <a:lnTo>
                    <a:pt x="497535" y="2946"/>
                  </a:lnTo>
                  <a:lnTo>
                    <a:pt x="496912" y="2946"/>
                  </a:lnTo>
                  <a:lnTo>
                    <a:pt x="497446" y="1930"/>
                  </a:lnTo>
                  <a:lnTo>
                    <a:pt x="496760" y="1676"/>
                  </a:lnTo>
                  <a:lnTo>
                    <a:pt x="497192" y="914"/>
                  </a:lnTo>
                  <a:lnTo>
                    <a:pt x="497395" y="533"/>
                  </a:lnTo>
                  <a:lnTo>
                    <a:pt x="496684" y="533"/>
                  </a:lnTo>
                  <a:lnTo>
                    <a:pt x="496798" y="914"/>
                  </a:lnTo>
                  <a:lnTo>
                    <a:pt x="496023" y="533"/>
                  </a:lnTo>
                  <a:lnTo>
                    <a:pt x="495134" y="1676"/>
                  </a:lnTo>
                  <a:lnTo>
                    <a:pt x="494157" y="1676"/>
                  </a:lnTo>
                  <a:lnTo>
                    <a:pt x="495058" y="2184"/>
                  </a:lnTo>
                  <a:lnTo>
                    <a:pt x="493471" y="2946"/>
                  </a:lnTo>
                  <a:lnTo>
                    <a:pt x="492506" y="2946"/>
                  </a:lnTo>
                  <a:lnTo>
                    <a:pt x="494030" y="3835"/>
                  </a:lnTo>
                  <a:lnTo>
                    <a:pt x="494144" y="4089"/>
                  </a:lnTo>
                  <a:lnTo>
                    <a:pt x="494118" y="6248"/>
                  </a:lnTo>
                  <a:lnTo>
                    <a:pt x="493750" y="6883"/>
                  </a:lnTo>
                  <a:lnTo>
                    <a:pt x="493610" y="8026"/>
                  </a:lnTo>
                  <a:lnTo>
                    <a:pt x="494525" y="8407"/>
                  </a:lnTo>
                  <a:lnTo>
                    <a:pt x="494004" y="8610"/>
                  </a:lnTo>
                  <a:lnTo>
                    <a:pt x="493547" y="8788"/>
                  </a:lnTo>
                  <a:lnTo>
                    <a:pt x="493839" y="8788"/>
                  </a:lnTo>
                  <a:lnTo>
                    <a:pt x="493991" y="8788"/>
                  </a:lnTo>
                  <a:lnTo>
                    <a:pt x="494245" y="9042"/>
                  </a:lnTo>
                  <a:lnTo>
                    <a:pt x="493712" y="9042"/>
                  </a:lnTo>
                  <a:lnTo>
                    <a:pt x="494449" y="9423"/>
                  </a:lnTo>
                  <a:lnTo>
                    <a:pt x="493687" y="9042"/>
                  </a:lnTo>
                  <a:lnTo>
                    <a:pt x="494652" y="10820"/>
                  </a:lnTo>
                  <a:lnTo>
                    <a:pt x="494118" y="11010"/>
                  </a:lnTo>
                  <a:lnTo>
                    <a:pt x="494118" y="11709"/>
                  </a:lnTo>
                  <a:lnTo>
                    <a:pt x="493877" y="11709"/>
                  </a:lnTo>
                  <a:lnTo>
                    <a:pt x="492658" y="12979"/>
                  </a:lnTo>
                  <a:lnTo>
                    <a:pt x="493344" y="12979"/>
                  </a:lnTo>
                  <a:lnTo>
                    <a:pt x="493445" y="13233"/>
                  </a:lnTo>
                  <a:lnTo>
                    <a:pt x="493547" y="13487"/>
                  </a:lnTo>
                  <a:lnTo>
                    <a:pt x="493636" y="13233"/>
                  </a:lnTo>
                  <a:lnTo>
                    <a:pt x="493712" y="12979"/>
                  </a:lnTo>
                  <a:lnTo>
                    <a:pt x="493776" y="13233"/>
                  </a:lnTo>
                  <a:lnTo>
                    <a:pt x="493839" y="13487"/>
                  </a:lnTo>
                  <a:lnTo>
                    <a:pt x="494080" y="14376"/>
                  </a:lnTo>
                  <a:lnTo>
                    <a:pt x="493826" y="15773"/>
                  </a:lnTo>
                  <a:lnTo>
                    <a:pt x="493941" y="16535"/>
                  </a:lnTo>
                  <a:lnTo>
                    <a:pt x="494068" y="16789"/>
                  </a:lnTo>
                  <a:lnTo>
                    <a:pt x="494258" y="17170"/>
                  </a:lnTo>
                  <a:lnTo>
                    <a:pt x="494525" y="17170"/>
                  </a:lnTo>
                  <a:lnTo>
                    <a:pt x="495134" y="18440"/>
                  </a:lnTo>
                  <a:lnTo>
                    <a:pt x="494449" y="18186"/>
                  </a:lnTo>
                  <a:lnTo>
                    <a:pt x="494487" y="18440"/>
                  </a:lnTo>
                  <a:lnTo>
                    <a:pt x="494690" y="19456"/>
                  </a:lnTo>
                  <a:lnTo>
                    <a:pt x="494868" y="19456"/>
                  </a:lnTo>
                  <a:lnTo>
                    <a:pt x="495007" y="20218"/>
                  </a:lnTo>
                  <a:lnTo>
                    <a:pt x="494665" y="20218"/>
                  </a:lnTo>
                  <a:lnTo>
                    <a:pt x="494525" y="20726"/>
                  </a:lnTo>
                  <a:lnTo>
                    <a:pt x="494195" y="20472"/>
                  </a:lnTo>
                  <a:lnTo>
                    <a:pt x="494411" y="20980"/>
                  </a:lnTo>
                  <a:lnTo>
                    <a:pt x="494563" y="20980"/>
                  </a:lnTo>
                  <a:lnTo>
                    <a:pt x="497776" y="20980"/>
                  </a:lnTo>
                  <a:lnTo>
                    <a:pt x="497776" y="20726"/>
                  </a:lnTo>
                  <a:lnTo>
                    <a:pt x="497776" y="20218"/>
                  </a:lnTo>
                  <a:lnTo>
                    <a:pt x="497014" y="20218"/>
                  </a:lnTo>
                  <a:lnTo>
                    <a:pt x="497065" y="19456"/>
                  </a:lnTo>
                  <a:lnTo>
                    <a:pt x="498144" y="19456"/>
                  </a:lnTo>
                  <a:lnTo>
                    <a:pt x="497382" y="18440"/>
                  </a:lnTo>
                  <a:lnTo>
                    <a:pt x="497967" y="18440"/>
                  </a:lnTo>
                  <a:lnTo>
                    <a:pt x="498005" y="18186"/>
                  </a:lnTo>
                  <a:lnTo>
                    <a:pt x="498195" y="17170"/>
                  </a:lnTo>
                  <a:lnTo>
                    <a:pt x="498221" y="16789"/>
                  </a:lnTo>
                  <a:lnTo>
                    <a:pt x="498005" y="16789"/>
                  </a:lnTo>
                  <a:lnTo>
                    <a:pt x="498144" y="16675"/>
                  </a:lnTo>
                  <a:lnTo>
                    <a:pt x="498309" y="16535"/>
                  </a:lnTo>
                  <a:lnTo>
                    <a:pt x="498081" y="16535"/>
                  </a:lnTo>
                  <a:lnTo>
                    <a:pt x="497903" y="16230"/>
                  </a:lnTo>
                  <a:lnTo>
                    <a:pt x="497903" y="17170"/>
                  </a:lnTo>
                  <a:lnTo>
                    <a:pt x="497560" y="17170"/>
                  </a:lnTo>
                  <a:lnTo>
                    <a:pt x="497433" y="17170"/>
                  </a:lnTo>
                  <a:lnTo>
                    <a:pt x="497497" y="16789"/>
                  </a:lnTo>
                  <a:lnTo>
                    <a:pt x="497738" y="17018"/>
                  </a:lnTo>
                  <a:lnTo>
                    <a:pt x="497903" y="17170"/>
                  </a:lnTo>
                  <a:lnTo>
                    <a:pt x="497903" y="16230"/>
                  </a:lnTo>
                  <a:lnTo>
                    <a:pt x="497649" y="15773"/>
                  </a:lnTo>
                  <a:lnTo>
                    <a:pt x="498424" y="14376"/>
                  </a:lnTo>
                  <a:lnTo>
                    <a:pt x="498221" y="13233"/>
                  </a:lnTo>
                  <a:lnTo>
                    <a:pt x="498182" y="12979"/>
                  </a:lnTo>
                  <a:lnTo>
                    <a:pt x="498017" y="12979"/>
                  </a:lnTo>
                  <a:lnTo>
                    <a:pt x="497738" y="13233"/>
                  </a:lnTo>
                  <a:lnTo>
                    <a:pt x="497446" y="12979"/>
                  </a:lnTo>
                  <a:lnTo>
                    <a:pt x="498868" y="11709"/>
                  </a:lnTo>
                  <a:close/>
                </a:path>
                <a:path w="504189" h="1381759">
                  <a:moveTo>
                    <a:pt x="499084" y="31267"/>
                  </a:moveTo>
                  <a:lnTo>
                    <a:pt x="499046" y="29235"/>
                  </a:lnTo>
                  <a:lnTo>
                    <a:pt x="499033" y="28981"/>
                  </a:lnTo>
                  <a:lnTo>
                    <a:pt x="499033" y="28727"/>
                  </a:lnTo>
                  <a:lnTo>
                    <a:pt x="498868" y="28727"/>
                  </a:lnTo>
                  <a:lnTo>
                    <a:pt x="498309" y="28727"/>
                  </a:lnTo>
                  <a:lnTo>
                    <a:pt x="498386" y="28473"/>
                  </a:lnTo>
                  <a:lnTo>
                    <a:pt x="498868" y="28473"/>
                  </a:lnTo>
                  <a:lnTo>
                    <a:pt x="498868" y="28219"/>
                  </a:lnTo>
                  <a:lnTo>
                    <a:pt x="498551" y="28219"/>
                  </a:lnTo>
                  <a:lnTo>
                    <a:pt x="498246" y="28219"/>
                  </a:lnTo>
                  <a:lnTo>
                    <a:pt x="498398" y="27584"/>
                  </a:lnTo>
                  <a:lnTo>
                    <a:pt x="498475" y="26695"/>
                  </a:lnTo>
                  <a:lnTo>
                    <a:pt x="498513" y="26441"/>
                  </a:lnTo>
                  <a:lnTo>
                    <a:pt x="498843" y="26441"/>
                  </a:lnTo>
                  <a:lnTo>
                    <a:pt x="498919" y="25298"/>
                  </a:lnTo>
                  <a:lnTo>
                    <a:pt x="498017" y="25298"/>
                  </a:lnTo>
                  <a:lnTo>
                    <a:pt x="498348" y="24917"/>
                  </a:lnTo>
                  <a:lnTo>
                    <a:pt x="497700" y="25298"/>
                  </a:lnTo>
                  <a:lnTo>
                    <a:pt x="498284" y="24917"/>
                  </a:lnTo>
                  <a:lnTo>
                    <a:pt x="498665" y="24625"/>
                  </a:lnTo>
                  <a:lnTo>
                    <a:pt x="498538" y="24244"/>
                  </a:lnTo>
                  <a:lnTo>
                    <a:pt x="495795" y="24244"/>
                  </a:lnTo>
                  <a:lnTo>
                    <a:pt x="496049" y="24625"/>
                  </a:lnTo>
                  <a:lnTo>
                    <a:pt x="495985" y="25400"/>
                  </a:lnTo>
                  <a:lnTo>
                    <a:pt x="495985" y="28219"/>
                  </a:lnTo>
                  <a:lnTo>
                    <a:pt x="495617" y="28219"/>
                  </a:lnTo>
                  <a:lnTo>
                    <a:pt x="495515" y="28041"/>
                  </a:lnTo>
                  <a:lnTo>
                    <a:pt x="495985" y="28219"/>
                  </a:lnTo>
                  <a:lnTo>
                    <a:pt x="495985" y="25400"/>
                  </a:lnTo>
                  <a:lnTo>
                    <a:pt x="495973" y="25552"/>
                  </a:lnTo>
                  <a:lnTo>
                    <a:pt x="495541" y="25552"/>
                  </a:lnTo>
                  <a:lnTo>
                    <a:pt x="494665" y="25552"/>
                  </a:lnTo>
                  <a:lnTo>
                    <a:pt x="494741" y="26479"/>
                  </a:lnTo>
                  <a:lnTo>
                    <a:pt x="494449" y="26949"/>
                  </a:lnTo>
                  <a:lnTo>
                    <a:pt x="495096" y="27203"/>
                  </a:lnTo>
                  <a:lnTo>
                    <a:pt x="494792" y="27584"/>
                  </a:lnTo>
                  <a:lnTo>
                    <a:pt x="494677" y="27724"/>
                  </a:lnTo>
                  <a:lnTo>
                    <a:pt x="495388" y="27990"/>
                  </a:lnTo>
                  <a:lnTo>
                    <a:pt x="495528" y="28473"/>
                  </a:lnTo>
                  <a:lnTo>
                    <a:pt x="496379" y="28473"/>
                  </a:lnTo>
                  <a:lnTo>
                    <a:pt x="496430" y="28346"/>
                  </a:lnTo>
                  <a:lnTo>
                    <a:pt x="496747" y="28473"/>
                  </a:lnTo>
                  <a:lnTo>
                    <a:pt x="496379" y="28473"/>
                  </a:lnTo>
                  <a:lnTo>
                    <a:pt x="496265" y="28727"/>
                  </a:lnTo>
                  <a:lnTo>
                    <a:pt x="496074" y="29121"/>
                  </a:lnTo>
                  <a:lnTo>
                    <a:pt x="495871" y="29235"/>
                  </a:lnTo>
                  <a:lnTo>
                    <a:pt x="495655" y="29019"/>
                  </a:lnTo>
                  <a:lnTo>
                    <a:pt x="495985" y="28727"/>
                  </a:lnTo>
                  <a:lnTo>
                    <a:pt x="495503" y="28727"/>
                  </a:lnTo>
                  <a:lnTo>
                    <a:pt x="495376" y="28727"/>
                  </a:lnTo>
                  <a:lnTo>
                    <a:pt x="495071" y="28727"/>
                  </a:lnTo>
                  <a:lnTo>
                    <a:pt x="494855" y="28727"/>
                  </a:lnTo>
                  <a:lnTo>
                    <a:pt x="495007" y="28829"/>
                  </a:lnTo>
                  <a:lnTo>
                    <a:pt x="494792" y="29235"/>
                  </a:lnTo>
                  <a:lnTo>
                    <a:pt x="494525" y="29489"/>
                  </a:lnTo>
                  <a:lnTo>
                    <a:pt x="495007" y="29235"/>
                  </a:lnTo>
                  <a:lnTo>
                    <a:pt x="495249" y="28981"/>
                  </a:lnTo>
                  <a:lnTo>
                    <a:pt x="495668" y="29235"/>
                  </a:lnTo>
                  <a:lnTo>
                    <a:pt x="495465" y="29489"/>
                  </a:lnTo>
                  <a:lnTo>
                    <a:pt x="494525" y="29489"/>
                  </a:lnTo>
                  <a:lnTo>
                    <a:pt x="494284" y="29616"/>
                  </a:lnTo>
                  <a:lnTo>
                    <a:pt x="495134" y="30251"/>
                  </a:lnTo>
                  <a:lnTo>
                    <a:pt x="494969" y="30251"/>
                  </a:lnTo>
                  <a:lnTo>
                    <a:pt x="494969" y="30759"/>
                  </a:lnTo>
                  <a:lnTo>
                    <a:pt x="494182" y="30251"/>
                  </a:lnTo>
                  <a:lnTo>
                    <a:pt x="494753" y="30759"/>
                  </a:lnTo>
                  <a:lnTo>
                    <a:pt x="494144" y="30759"/>
                  </a:lnTo>
                  <a:lnTo>
                    <a:pt x="494157" y="31267"/>
                  </a:lnTo>
                  <a:lnTo>
                    <a:pt x="494372" y="31153"/>
                  </a:lnTo>
                  <a:lnTo>
                    <a:pt x="494804" y="31648"/>
                  </a:lnTo>
                  <a:lnTo>
                    <a:pt x="495134" y="31267"/>
                  </a:lnTo>
                  <a:lnTo>
                    <a:pt x="495820" y="32537"/>
                  </a:lnTo>
                  <a:lnTo>
                    <a:pt x="493903" y="32042"/>
                  </a:lnTo>
                  <a:lnTo>
                    <a:pt x="494004" y="32537"/>
                  </a:lnTo>
                  <a:lnTo>
                    <a:pt x="494118" y="33299"/>
                  </a:lnTo>
                  <a:lnTo>
                    <a:pt x="494449" y="32791"/>
                  </a:lnTo>
                  <a:lnTo>
                    <a:pt x="494690" y="33045"/>
                  </a:lnTo>
                  <a:lnTo>
                    <a:pt x="494601" y="33299"/>
                  </a:lnTo>
                  <a:lnTo>
                    <a:pt x="494525" y="33553"/>
                  </a:lnTo>
                  <a:lnTo>
                    <a:pt x="494449" y="33807"/>
                  </a:lnTo>
                  <a:lnTo>
                    <a:pt x="498690" y="33807"/>
                  </a:lnTo>
                  <a:lnTo>
                    <a:pt x="498690" y="32791"/>
                  </a:lnTo>
                  <a:lnTo>
                    <a:pt x="498741" y="32537"/>
                  </a:lnTo>
                  <a:lnTo>
                    <a:pt x="499021" y="31267"/>
                  </a:lnTo>
                  <a:close/>
                </a:path>
                <a:path w="504189" h="1381759">
                  <a:moveTo>
                    <a:pt x="499186" y="28219"/>
                  </a:moveTo>
                  <a:lnTo>
                    <a:pt x="499122" y="27584"/>
                  </a:lnTo>
                  <a:lnTo>
                    <a:pt x="498716" y="27343"/>
                  </a:lnTo>
                  <a:lnTo>
                    <a:pt x="498843" y="27584"/>
                  </a:lnTo>
                  <a:lnTo>
                    <a:pt x="499186" y="28219"/>
                  </a:lnTo>
                  <a:close/>
                </a:path>
                <a:path w="504189" h="1381759">
                  <a:moveTo>
                    <a:pt x="499198" y="97802"/>
                  </a:moveTo>
                  <a:lnTo>
                    <a:pt x="499033" y="97713"/>
                  </a:lnTo>
                  <a:lnTo>
                    <a:pt x="498665" y="97028"/>
                  </a:lnTo>
                  <a:lnTo>
                    <a:pt x="498754" y="97713"/>
                  </a:lnTo>
                  <a:lnTo>
                    <a:pt x="498919" y="97764"/>
                  </a:lnTo>
                  <a:lnTo>
                    <a:pt x="499122" y="98285"/>
                  </a:lnTo>
                  <a:lnTo>
                    <a:pt x="499198" y="97802"/>
                  </a:lnTo>
                  <a:close/>
                </a:path>
                <a:path w="504189" h="1381759">
                  <a:moveTo>
                    <a:pt x="499262" y="28473"/>
                  </a:moveTo>
                  <a:lnTo>
                    <a:pt x="499135" y="28219"/>
                  </a:lnTo>
                  <a:lnTo>
                    <a:pt x="498868" y="28219"/>
                  </a:lnTo>
                  <a:lnTo>
                    <a:pt x="499262" y="28473"/>
                  </a:lnTo>
                  <a:close/>
                </a:path>
                <a:path w="504189" h="1381759">
                  <a:moveTo>
                    <a:pt x="499275" y="28473"/>
                  </a:moveTo>
                  <a:lnTo>
                    <a:pt x="498868" y="28473"/>
                  </a:lnTo>
                  <a:lnTo>
                    <a:pt x="498868" y="28727"/>
                  </a:lnTo>
                  <a:lnTo>
                    <a:pt x="499275" y="28473"/>
                  </a:lnTo>
                  <a:close/>
                </a:path>
                <a:path w="504189" h="1381759">
                  <a:moveTo>
                    <a:pt x="499389" y="96291"/>
                  </a:moveTo>
                  <a:lnTo>
                    <a:pt x="499110" y="95910"/>
                  </a:lnTo>
                  <a:lnTo>
                    <a:pt x="499160" y="95783"/>
                  </a:lnTo>
                  <a:lnTo>
                    <a:pt x="499021" y="95783"/>
                  </a:lnTo>
                  <a:lnTo>
                    <a:pt x="498690" y="95783"/>
                  </a:lnTo>
                  <a:lnTo>
                    <a:pt x="498881" y="95935"/>
                  </a:lnTo>
                  <a:lnTo>
                    <a:pt x="498233" y="96291"/>
                  </a:lnTo>
                  <a:lnTo>
                    <a:pt x="498957" y="96291"/>
                  </a:lnTo>
                  <a:lnTo>
                    <a:pt x="499046" y="96050"/>
                  </a:lnTo>
                  <a:lnTo>
                    <a:pt x="499389" y="96291"/>
                  </a:lnTo>
                  <a:close/>
                </a:path>
                <a:path w="504189" h="1381759">
                  <a:moveTo>
                    <a:pt x="499605" y="44729"/>
                  </a:moveTo>
                  <a:lnTo>
                    <a:pt x="498487" y="43459"/>
                  </a:lnTo>
                  <a:lnTo>
                    <a:pt x="494931" y="43459"/>
                  </a:lnTo>
                  <a:lnTo>
                    <a:pt x="494931" y="44348"/>
                  </a:lnTo>
                  <a:lnTo>
                    <a:pt x="494449" y="44983"/>
                  </a:lnTo>
                  <a:lnTo>
                    <a:pt x="494855" y="45491"/>
                  </a:lnTo>
                  <a:lnTo>
                    <a:pt x="495211" y="45491"/>
                  </a:lnTo>
                  <a:lnTo>
                    <a:pt x="499389" y="45491"/>
                  </a:lnTo>
                  <a:lnTo>
                    <a:pt x="499605" y="44729"/>
                  </a:lnTo>
                  <a:close/>
                </a:path>
                <a:path w="504189" h="1381759">
                  <a:moveTo>
                    <a:pt x="499808" y="99098"/>
                  </a:moveTo>
                  <a:lnTo>
                    <a:pt x="499160" y="99098"/>
                  </a:lnTo>
                  <a:lnTo>
                    <a:pt x="499402" y="99339"/>
                  </a:lnTo>
                  <a:lnTo>
                    <a:pt x="499529" y="99225"/>
                  </a:lnTo>
                  <a:lnTo>
                    <a:pt x="499808" y="99098"/>
                  </a:lnTo>
                  <a:close/>
                </a:path>
                <a:path w="504189" h="1381759">
                  <a:moveTo>
                    <a:pt x="500227" y="96926"/>
                  </a:moveTo>
                  <a:lnTo>
                    <a:pt x="499833" y="96926"/>
                  </a:lnTo>
                  <a:lnTo>
                    <a:pt x="499567" y="96545"/>
                  </a:lnTo>
                  <a:lnTo>
                    <a:pt x="499414" y="96291"/>
                  </a:lnTo>
                  <a:lnTo>
                    <a:pt x="499135" y="96545"/>
                  </a:lnTo>
                  <a:lnTo>
                    <a:pt x="498970" y="96545"/>
                  </a:lnTo>
                  <a:lnTo>
                    <a:pt x="498703" y="96926"/>
                  </a:lnTo>
                  <a:lnTo>
                    <a:pt x="498995" y="96672"/>
                  </a:lnTo>
                  <a:lnTo>
                    <a:pt x="499071" y="96926"/>
                  </a:lnTo>
                  <a:lnTo>
                    <a:pt x="499313" y="97307"/>
                  </a:lnTo>
                  <a:lnTo>
                    <a:pt x="500227" y="96926"/>
                  </a:lnTo>
                  <a:close/>
                </a:path>
                <a:path w="504189" h="1381759">
                  <a:moveTo>
                    <a:pt x="500380" y="65811"/>
                  </a:moveTo>
                  <a:lnTo>
                    <a:pt x="500176" y="65811"/>
                  </a:lnTo>
                  <a:lnTo>
                    <a:pt x="500329" y="66065"/>
                  </a:lnTo>
                  <a:lnTo>
                    <a:pt x="500380" y="65811"/>
                  </a:lnTo>
                  <a:close/>
                </a:path>
                <a:path w="504189" h="1381759">
                  <a:moveTo>
                    <a:pt x="500583" y="64541"/>
                  </a:moveTo>
                  <a:lnTo>
                    <a:pt x="499922" y="64541"/>
                  </a:lnTo>
                  <a:lnTo>
                    <a:pt x="499872" y="63144"/>
                  </a:lnTo>
                  <a:lnTo>
                    <a:pt x="499770" y="62890"/>
                  </a:lnTo>
                  <a:lnTo>
                    <a:pt x="498957" y="62636"/>
                  </a:lnTo>
                  <a:lnTo>
                    <a:pt x="499567" y="62255"/>
                  </a:lnTo>
                  <a:lnTo>
                    <a:pt x="497484" y="62255"/>
                  </a:lnTo>
                  <a:lnTo>
                    <a:pt x="495985" y="63144"/>
                  </a:lnTo>
                  <a:lnTo>
                    <a:pt x="496798" y="63779"/>
                  </a:lnTo>
                  <a:lnTo>
                    <a:pt x="496150" y="63779"/>
                  </a:lnTo>
                  <a:lnTo>
                    <a:pt x="496722" y="64541"/>
                  </a:lnTo>
                  <a:lnTo>
                    <a:pt x="496557" y="64541"/>
                  </a:lnTo>
                  <a:lnTo>
                    <a:pt x="497332" y="65176"/>
                  </a:lnTo>
                  <a:lnTo>
                    <a:pt x="497484" y="65176"/>
                  </a:lnTo>
                  <a:lnTo>
                    <a:pt x="500481" y="65176"/>
                  </a:lnTo>
                  <a:lnTo>
                    <a:pt x="500583" y="64541"/>
                  </a:lnTo>
                  <a:close/>
                </a:path>
                <a:path w="504189" h="1381759">
                  <a:moveTo>
                    <a:pt x="500748" y="97637"/>
                  </a:moveTo>
                  <a:lnTo>
                    <a:pt x="500583" y="97104"/>
                  </a:lnTo>
                  <a:lnTo>
                    <a:pt x="500418" y="97066"/>
                  </a:lnTo>
                  <a:lnTo>
                    <a:pt x="500291" y="97231"/>
                  </a:lnTo>
                  <a:lnTo>
                    <a:pt x="500380" y="97434"/>
                  </a:lnTo>
                  <a:lnTo>
                    <a:pt x="500583" y="97713"/>
                  </a:lnTo>
                  <a:lnTo>
                    <a:pt x="500748" y="97637"/>
                  </a:lnTo>
                  <a:close/>
                </a:path>
                <a:path w="504189" h="1381759">
                  <a:moveTo>
                    <a:pt x="500913" y="37744"/>
                  </a:moveTo>
                  <a:lnTo>
                    <a:pt x="500164" y="37744"/>
                  </a:lnTo>
                  <a:lnTo>
                    <a:pt x="498919" y="37490"/>
                  </a:lnTo>
                  <a:lnTo>
                    <a:pt x="498589" y="36982"/>
                  </a:lnTo>
                  <a:lnTo>
                    <a:pt x="498411" y="36982"/>
                  </a:lnTo>
                  <a:lnTo>
                    <a:pt x="498348" y="37744"/>
                  </a:lnTo>
                  <a:lnTo>
                    <a:pt x="497941" y="37109"/>
                  </a:lnTo>
                  <a:lnTo>
                    <a:pt x="494969" y="37109"/>
                  </a:lnTo>
                  <a:lnTo>
                    <a:pt x="494855" y="37744"/>
                  </a:lnTo>
                  <a:lnTo>
                    <a:pt x="495744" y="37744"/>
                  </a:lnTo>
                  <a:lnTo>
                    <a:pt x="495782" y="38252"/>
                  </a:lnTo>
                  <a:lnTo>
                    <a:pt x="495325" y="38252"/>
                  </a:lnTo>
                  <a:lnTo>
                    <a:pt x="494995" y="38252"/>
                  </a:lnTo>
                  <a:lnTo>
                    <a:pt x="495274" y="37998"/>
                  </a:lnTo>
                  <a:lnTo>
                    <a:pt x="494652" y="37998"/>
                  </a:lnTo>
                  <a:lnTo>
                    <a:pt x="494436" y="38252"/>
                  </a:lnTo>
                  <a:lnTo>
                    <a:pt x="494245" y="38252"/>
                  </a:lnTo>
                  <a:lnTo>
                    <a:pt x="494753" y="39141"/>
                  </a:lnTo>
                  <a:lnTo>
                    <a:pt x="494880" y="39141"/>
                  </a:lnTo>
                  <a:lnTo>
                    <a:pt x="495363" y="39776"/>
                  </a:lnTo>
                  <a:lnTo>
                    <a:pt x="495198" y="39776"/>
                  </a:lnTo>
                  <a:lnTo>
                    <a:pt x="495338" y="40411"/>
                  </a:lnTo>
                  <a:lnTo>
                    <a:pt x="494563" y="40411"/>
                  </a:lnTo>
                  <a:lnTo>
                    <a:pt x="494753" y="40792"/>
                  </a:lnTo>
                  <a:lnTo>
                    <a:pt x="494461" y="41300"/>
                  </a:lnTo>
                  <a:lnTo>
                    <a:pt x="494195" y="41300"/>
                  </a:lnTo>
                  <a:lnTo>
                    <a:pt x="494157" y="41427"/>
                  </a:lnTo>
                  <a:lnTo>
                    <a:pt x="493991" y="41935"/>
                  </a:lnTo>
                  <a:lnTo>
                    <a:pt x="495058" y="42697"/>
                  </a:lnTo>
                  <a:lnTo>
                    <a:pt x="494766" y="43332"/>
                  </a:lnTo>
                  <a:lnTo>
                    <a:pt x="498868" y="43332"/>
                  </a:lnTo>
                  <a:lnTo>
                    <a:pt x="499884" y="41935"/>
                  </a:lnTo>
                  <a:lnTo>
                    <a:pt x="499618" y="41427"/>
                  </a:lnTo>
                  <a:lnTo>
                    <a:pt x="499554" y="41300"/>
                  </a:lnTo>
                  <a:lnTo>
                    <a:pt x="499376" y="40792"/>
                  </a:lnTo>
                  <a:lnTo>
                    <a:pt x="498868" y="39776"/>
                  </a:lnTo>
                  <a:lnTo>
                    <a:pt x="500913" y="37744"/>
                  </a:lnTo>
                  <a:close/>
                </a:path>
                <a:path w="504189" h="1381759">
                  <a:moveTo>
                    <a:pt x="501065" y="108851"/>
                  </a:moveTo>
                  <a:lnTo>
                    <a:pt x="501027" y="108572"/>
                  </a:lnTo>
                  <a:lnTo>
                    <a:pt x="500862" y="108407"/>
                  </a:lnTo>
                  <a:lnTo>
                    <a:pt x="500786" y="108686"/>
                  </a:lnTo>
                  <a:lnTo>
                    <a:pt x="500786" y="108813"/>
                  </a:lnTo>
                  <a:lnTo>
                    <a:pt x="501065" y="108851"/>
                  </a:lnTo>
                  <a:close/>
                </a:path>
                <a:path w="504189" h="1381759">
                  <a:moveTo>
                    <a:pt x="501065" y="102997"/>
                  </a:moveTo>
                  <a:lnTo>
                    <a:pt x="500900" y="102997"/>
                  </a:lnTo>
                  <a:lnTo>
                    <a:pt x="500786" y="103492"/>
                  </a:lnTo>
                  <a:lnTo>
                    <a:pt x="500938" y="103606"/>
                  </a:lnTo>
                  <a:lnTo>
                    <a:pt x="500938" y="103327"/>
                  </a:lnTo>
                  <a:lnTo>
                    <a:pt x="501065" y="102997"/>
                  </a:lnTo>
                  <a:close/>
                </a:path>
                <a:path w="504189" h="1381759">
                  <a:moveTo>
                    <a:pt x="501065" y="74701"/>
                  </a:moveTo>
                  <a:lnTo>
                    <a:pt x="500989" y="74447"/>
                  </a:lnTo>
                  <a:lnTo>
                    <a:pt x="500786" y="73812"/>
                  </a:lnTo>
                  <a:lnTo>
                    <a:pt x="500697" y="73558"/>
                  </a:lnTo>
                  <a:lnTo>
                    <a:pt x="500291" y="72288"/>
                  </a:lnTo>
                  <a:lnTo>
                    <a:pt x="498221" y="72288"/>
                  </a:lnTo>
                  <a:lnTo>
                    <a:pt x="497611" y="72923"/>
                  </a:lnTo>
                  <a:lnTo>
                    <a:pt x="497814" y="72923"/>
                  </a:lnTo>
                  <a:lnTo>
                    <a:pt x="497573" y="73812"/>
                  </a:lnTo>
                  <a:lnTo>
                    <a:pt x="497243" y="73558"/>
                  </a:lnTo>
                  <a:lnTo>
                    <a:pt x="497268" y="75336"/>
                  </a:lnTo>
                  <a:lnTo>
                    <a:pt x="500329" y="75336"/>
                  </a:lnTo>
                  <a:lnTo>
                    <a:pt x="501065" y="74701"/>
                  </a:lnTo>
                  <a:close/>
                </a:path>
                <a:path w="504189" h="1381759">
                  <a:moveTo>
                    <a:pt x="501142" y="105359"/>
                  </a:moveTo>
                  <a:lnTo>
                    <a:pt x="500748" y="105194"/>
                  </a:lnTo>
                  <a:lnTo>
                    <a:pt x="500659" y="105473"/>
                  </a:lnTo>
                  <a:lnTo>
                    <a:pt x="501142" y="105359"/>
                  </a:lnTo>
                  <a:close/>
                </a:path>
                <a:path w="504189" h="1381759">
                  <a:moveTo>
                    <a:pt x="501205" y="77495"/>
                  </a:moveTo>
                  <a:lnTo>
                    <a:pt x="500976" y="77241"/>
                  </a:lnTo>
                  <a:lnTo>
                    <a:pt x="500532" y="76733"/>
                  </a:lnTo>
                  <a:lnTo>
                    <a:pt x="500989" y="76987"/>
                  </a:lnTo>
                  <a:lnTo>
                    <a:pt x="500722" y="76733"/>
                  </a:lnTo>
                  <a:lnTo>
                    <a:pt x="500214" y="76225"/>
                  </a:lnTo>
                  <a:lnTo>
                    <a:pt x="500621" y="76225"/>
                  </a:lnTo>
                  <a:lnTo>
                    <a:pt x="500583" y="75971"/>
                  </a:lnTo>
                  <a:lnTo>
                    <a:pt x="500049" y="75463"/>
                  </a:lnTo>
                  <a:lnTo>
                    <a:pt x="497281" y="75463"/>
                  </a:lnTo>
                  <a:lnTo>
                    <a:pt x="497370" y="76225"/>
                  </a:lnTo>
                  <a:lnTo>
                    <a:pt x="497039" y="76225"/>
                  </a:lnTo>
                  <a:lnTo>
                    <a:pt x="499516" y="77495"/>
                  </a:lnTo>
                  <a:lnTo>
                    <a:pt x="497535" y="78257"/>
                  </a:lnTo>
                  <a:lnTo>
                    <a:pt x="498309" y="78257"/>
                  </a:lnTo>
                  <a:lnTo>
                    <a:pt x="497814" y="78638"/>
                  </a:lnTo>
                  <a:lnTo>
                    <a:pt x="497662" y="78892"/>
                  </a:lnTo>
                  <a:lnTo>
                    <a:pt x="497433" y="79146"/>
                  </a:lnTo>
                  <a:lnTo>
                    <a:pt x="500659" y="79146"/>
                  </a:lnTo>
                  <a:lnTo>
                    <a:pt x="500735" y="78892"/>
                  </a:lnTo>
                  <a:lnTo>
                    <a:pt x="500494" y="78638"/>
                  </a:lnTo>
                  <a:lnTo>
                    <a:pt x="501103" y="78384"/>
                  </a:lnTo>
                  <a:lnTo>
                    <a:pt x="500888" y="78257"/>
                  </a:lnTo>
                  <a:lnTo>
                    <a:pt x="499884" y="78257"/>
                  </a:lnTo>
                  <a:lnTo>
                    <a:pt x="500621" y="77495"/>
                  </a:lnTo>
                  <a:lnTo>
                    <a:pt x="500824" y="77241"/>
                  </a:lnTo>
                  <a:lnTo>
                    <a:pt x="501205" y="77495"/>
                  </a:lnTo>
                  <a:close/>
                </a:path>
                <a:path w="504189" h="1381759">
                  <a:moveTo>
                    <a:pt x="501459" y="56553"/>
                  </a:moveTo>
                  <a:lnTo>
                    <a:pt x="501065" y="56845"/>
                  </a:lnTo>
                  <a:lnTo>
                    <a:pt x="501205" y="56908"/>
                  </a:lnTo>
                  <a:lnTo>
                    <a:pt x="501459" y="56553"/>
                  </a:lnTo>
                  <a:close/>
                </a:path>
                <a:path w="504189" h="1381759">
                  <a:moveTo>
                    <a:pt x="501573" y="69748"/>
                  </a:moveTo>
                  <a:lnTo>
                    <a:pt x="501192" y="69748"/>
                  </a:lnTo>
                  <a:lnTo>
                    <a:pt x="500786" y="69748"/>
                  </a:lnTo>
                  <a:lnTo>
                    <a:pt x="500888" y="69481"/>
                  </a:lnTo>
                  <a:lnTo>
                    <a:pt x="501192" y="69748"/>
                  </a:lnTo>
                  <a:lnTo>
                    <a:pt x="500976" y="69240"/>
                  </a:lnTo>
                  <a:lnTo>
                    <a:pt x="500862" y="68986"/>
                  </a:lnTo>
                  <a:lnTo>
                    <a:pt x="501548" y="68478"/>
                  </a:lnTo>
                  <a:lnTo>
                    <a:pt x="500519" y="67970"/>
                  </a:lnTo>
                  <a:lnTo>
                    <a:pt x="501230" y="67970"/>
                  </a:lnTo>
                  <a:lnTo>
                    <a:pt x="500989" y="67716"/>
                  </a:lnTo>
                  <a:lnTo>
                    <a:pt x="501523" y="67716"/>
                  </a:lnTo>
                  <a:lnTo>
                    <a:pt x="501535" y="67589"/>
                  </a:lnTo>
                  <a:lnTo>
                    <a:pt x="499618" y="67589"/>
                  </a:lnTo>
                  <a:lnTo>
                    <a:pt x="500164" y="66827"/>
                  </a:lnTo>
                  <a:lnTo>
                    <a:pt x="500430" y="66573"/>
                  </a:lnTo>
                  <a:lnTo>
                    <a:pt x="499376" y="66065"/>
                  </a:lnTo>
                  <a:lnTo>
                    <a:pt x="499884" y="66065"/>
                  </a:lnTo>
                  <a:lnTo>
                    <a:pt x="500176" y="65811"/>
                  </a:lnTo>
                  <a:lnTo>
                    <a:pt x="497878" y="65811"/>
                  </a:lnTo>
                  <a:lnTo>
                    <a:pt x="498132" y="66065"/>
                  </a:lnTo>
                  <a:lnTo>
                    <a:pt x="498868" y="66065"/>
                  </a:lnTo>
                  <a:lnTo>
                    <a:pt x="499262" y="66573"/>
                  </a:lnTo>
                  <a:lnTo>
                    <a:pt x="498754" y="66573"/>
                  </a:lnTo>
                  <a:lnTo>
                    <a:pt x="498906" y="66827"/>
                  </a:lnTo>
                  <a:lnTo>
                    <a:pt x="498500" y="66446"/>
                  </a:lnTo>
                  <a:lnTo>
                    <a:pt x="498386" y="66573"/>
                  </a:lnTo>
                  <a:lnTo>
                    <a:pt x="498170" y="66573"/>
                  </a:lnTo>
                  <a:lnTo>
                    <a:pt x="497789" y="66065"/>
                  </a:lnTo>
                  <a:lnTo>
                    <a:pt x="497090" y="66065"/>
                  </a:lnTo>
                  <a:lnTo>
                    <a:pt x="497408" y="66573"/>
                  </a:lnTo>
                  <a:lnTo>
                    <a:pt x="497700" y="66573"/>
                  </a:lnTo>
                  <a:lnTo>
                    <a:pt x="496963" y="66827"/>
                  </a:lnTo>
                  <a:lnTo>
                    <a:pt x="497903" y="66827"/>
                  </a:lnTo>
                  <a:lnTo>
                    <a:pt x="497738" y="67589"/>
                  </a:lnTo>
                  <a:lnTo>
                    <a:pt x="496658" y="67589"/>
                  </a:lnTo>
                  <a:lnTo>
                    <a:pt x="496608" y="67716"/>
                  </a:lnTo>
                  <a:lnTo>
                    <a:pt x="496519" y="67970"/>
                  </a:lnTo>
                  <a:lnTo>
                    <a:pt x="496316" y="67970"/>
                  </a:lnTo>
                  <a:lnTo>
                    <a:pt x="497243" y="68732"/>
                  </a:lnTo>
                  <a:lnTo>
                    <a:pt x="498119" y="69240"/>
                  </a:lnTo>
                  <a:lnTo>
                    <a:pt x="498309" y="69240"/>
                  </a:lnTo>
                  <a:lnTo>
                    <a:pt x="498678" y="70510"/>
                  </a:lnTo>
                  <a:lnTo>
                    <a:pt x="498538" y="70510"/>
                  </a:lnTo>
                  <a:lnTo>
                    <a:pt x="498182" y="70256"/>
                  </a:lnTo>
                  <a:lnTo>
                    <a:pt x="497852" y="70510"/>
                  </a:lnTo>
                  <a:lnTo>
                    <a:pt x="497649" y="70510"/>
                  </a:lnTo>
                  <a:lnTo>
                    <a:pt x="497420" y="70510"/>
                  </a:lnTo>
                  <a:lnTo>
                    <a:pt x="497852" y="70256"/>
                  </a:lnTo>
                  <a:lnTo>
                    <a:pt x="497078" y="69748"/>
                  </a:lnTo>
                  <a:lnTo>
                    <a:pt x="496887" y="69748"/>
                  </a:lnTo>
                  <a:lnTo>
                    <a:pt x="497166" y="70256"/>
                  </a:lnTo>
                  <a:lnTo>
                    <a:pt x="496633" y="70256"/>
                  </a:lnTo>
                  <a:lnTo>
                    <a:pt x="496798" y="70510"/>
                  </a:lnTo>
                  <a:lnTo>
                    <a:pt x="496595" y="70891"/>
                  </a:lnTo>
                  <a:lnTo>
                    <a:pt x="497611" y="70637"/>
                  </a:lnTo>
                  <a:lnTo>
                    <a:pt x="497547" y="70891"/>
                  </a:lnTo>
                  <a:lnTo>
                    <a:pt x="497370" y="71526"/>
                  </a:lnTo>
                  <a:lnTo>
                    <a:pt x="497649" y="72161"/>
                  </a:lnTo>
                  <a:lnTo>
                    <a:pt x="500341" y="72161"/>
                  </a:lnTo>
                  <a:lnTo>
                    <a:pt x="500811" y="70891"/>
                  </a:lnTo>
                  <a:lnTo>
                    <a:pt x="500900" y="70637"/>
                  </a:lnTo>
                  <a:lnTo>
                    <a:pt x="500113" y="70891"/>
                  </a:lnTo>
                  <a:lnTo>
                    <a:pt x="499910" y="70891"/>
                  </a:lnTo>
                  <a:lnTo>
                    <a:pt x="501573" y="69748"/>
                  </a:lnTo>
                  <a:close/>
                </a:path>
                <a:path w="504189" h="1381759">
                  <a:moveTo>
                    <a:pt x="501891" y="50190"/>
                  </a:moveTo>
                  <a:lnTo>
                    <a:pt x="500456" y="50190"/>
                  </a:lnTo>
                  <a:lnTo>
                    <a:pt x="498513" y="48666"/>
                  </a:lnTo>
                  <a:lnTo>
                    <a:pt x="498182" y="48412"/>
                  </a:lnTo>
                  <a:lnTo>
                    <a:pt x="499732" y="48412"/>
                  </a:lnTo>
                  <a:lnTo>
                    <a:pt x="499681" y="48031"/>
                  </a:lnTo>
                  <a:lnTo>
                    <a:pt x="499567" y="47142"/>
                  </a:lnTo>
                  <a:lnTo>
                    <a:pt x="499732" y="47142"/>
                  </a:lnTo>
                  <a:lnTo>
                    <a:pt x="499808" y="46380"/>
                  </a:lnTo>
                  <a:lnTo>
                    <a:pt x="499122" y="45745"/>
                  </a:lnTo>
                  <a:lnTo>
                    <a:pt x="495300" y="45745"/>
                  </a:lnTo>
                  <a:lnTo>
                    <a:pt x="495414" y="46126"/>
                  </a:lnTo>
                  <a:lnTo>
                    <a:pt x="495503" y="46380"/>
                  </a:lnTo>
                  <a:lnTo>
                    <a:pt x="495617" y="46761"/>
                  </a:lnTo>
                  <a:lnTo>
                    <a:pt x="495744" y="47142"/>
                  </a:lnTo>
                  <a:lnTo>
                    <a:pt x="495503" y="47142"/>
                  </a:lnTo>
                  <a:lnTo>
                    <a:pt x="494919" y="46888"/>
                  </a:lnTo>
                  <a:lnTo>
                    <a:pt x="494766" y="47142"/>
                  </a:lnTo>
                  <a:lnTo>
                    <a:pt x="495134" y="47523"/>
                  </a:lnTo>
                  <a:lnTo>
                    <a:pt x="495909" y="48031"/>
                  </a:lnTo>
                  <a:lnTo>
                    <a:pt x="495465" y="48666"/>
                  </a:lnTo>
                  <a:lnTo>
                    <a:pt x="495350" y="48031"/>
                  </a:lnTo>
                  <a:lnTo>
                    <a:pt x="495236" y="48183"/>
                  </a:lnTo>
                  <a:lnTo>
                    <a:pt x="495325" y="48031"/>
                  </a:lnTo>
                  <a:lnTo>
                    <a:pt x="494195" y="48031"/>
                  </a:lnTo>
                  <a:lnTo>
                    <a:pt x="494893" y="48666"/>
                  </a:lnTo>
                  <a:lnTo>
                    <a:pt x="495033" y="48501"/>
                  </a:lnTo>
                  <a:lnTo>
                    <a:pt x="494969" y="48666"/>
                  </a:lnTo>
                  <a:lnTo>
                    <a:pt x="494118" y="50190"/>
                  </a:lnTo>
                  <a:lnTo>
                    <a:pt x="495096" y="50190"/>
                  </a:lnTo>
                  <a:lnTo>
                    <a:pt x="495134" y="50330"/>
                  </a:lnTo>
                  <a:lnTo>
                    <a:pt x="494652" y="50825"/>
                  </a:lnTo>
                  <a:lnTo>
                    <a:pt x="495020" y="50825"/>
                  </a:lnTo>
                  <a:lnTo>
                    <a:pt x="495211" y="50571"/>
                  </a:lnTo>
                  <a:lnTo>
                    <a:pt x="495300" y="50825"/>
                  </a:lnTo>
                  <a:lnTo>
                    <a:pt x="496150" y="50825"/>
                  </a:lnTo>
                  <a:lnTo>
                    <a:pt x="496125" y="50952"/>
                  </a:lnTo>
                  <a:lnTo>
                    <a:pt x="495909" y="51968"/>
                  </a:lnTo>
                  <a:lnTo>
                    <a:pt x="495541" y="51968"/>
                  </a:lnTo>
                  <a:lnTo>
                    <a:pt x="495617" y="52095"/>
                  </a:lnTo>
                  <a:lnTo>
                    <a:pt x="495985" y="52730"/>
                  </a:lnTo>
                  <a:lnTo>
                    <a:pt x="495681" y="52730"/>
                  </a:lnTo>
                  <a:lnTo>
                    <a:pt x="495820" y="53619"/>
                  </a:lnTo>
                  <a:lnTo>
                    <a:pt x="496519" y="54127"/>
                  </a:lnTo>
                  <a:lnTo>
                    <a:pt x="496341" y="54127"/>
                  </a:lnTo>
                  <a:lnTo>
                    <a:pt x="496189" y="54127"/>
                  </a:lnTo>
                  <a:lnTo>
                    <a:pt x="496328" y="54317"/>
                  </a:lnTo>
                  <a:lnTo>
                    <a:pt x="496316" y="54508"/>
                  </a:lnTo>
                  <a:lnTo>
                    <a:pt x="496468" y="54508"/>
                  </a:lnTo>
                  <a:lnTo>
                    <a:pt x="496735" y="54508"/>
                  </a:lnTo>
                  <a:lnTo>
                    <a:pt x="496189" y="54889"/>
                  </a:lnTo>
                  <a:lnTo>
                    <a:pt x="496062" y="54762"/>
                  </a:lnTo>
                  <a:lnTo>
                    <a:pt x="495630" y="55435"/>
                  </a:lnTo>
                  <a:lnTo>
                    <a:pt x="495541" y="55270"/>
                  </a:lnTo>
                  <a:lnTo>
                    <a:pt x="495414" y="55435"/>
                  </a:lnTo>
                  <a:lnTo>
                    <a:pt x="495350" y="55270"/>
                  </a:lnTo>
                  <a:lnTo>
                    <a:pt x="495287" y="55143"/>
                  </a:lnTo>
                  <a:lnTo>
                    <a:pt x="494525" y="55524"/>
                  </a:lnTo>
                  <a:lnTo>
                    <a:pt x="494855" y="55905"/>
                  </a:lnTo>
                  <a:lnTo>
                    <a:pt x="494563" y="56286"/>
                  </a:lnTo>
                  <a:lnTo>
                    <a:pt x="494601" y="56413"/>
                  </a:lnTo>
                  <a:lnTo>
                    <a:pt x="494715" y="56286"/>
                  </a:lnTo>
                  <a:lnTo>
                    <a:pt x="495020" y="55905"/>
                  </a:lnTo>
                  <a:lnTo>
                    <a:pt x="495452" y="55524"/>
                  </a:lnTo>
                  <a:lnTo>
                    <a:pt x="495909" y="55905"/>
                  </a:lnTo>
                  <a:lnTo>
                    <a:pt x="495681" y="55524"/>
                  </a:lnTo>
                  <a:lnTo>
                    <a:pt x="496227" y="55524"/>
                  </a:lnTo>
                  <a:lnTo>
                    <a:pt x="495985" y="55905"/>
                  </a:lnTo>
                  <a:lnTo>
                    <a:pt x="495782" y="56286"/>
                  </a:lnTo>
                  <a:lnTo>
                    <a:pt x="495884" y="56413"/>
                  </a:lnTo>
                  <a:lnTo>
                    <a:pt x="495503" y="56413"/>
                  </a:lnTo>
                  <a:lnTo>
                    <a:pt x="495706" y="57048"/>
                  </a:lnTo>
                  <a:lnTo>
                    <a:pt x="495731" y="57302"/>
                  </a:lnTo>
                  <a:lnTo>
                    <a:pt x="495020" y="57302"/>
                  </a:lnTo>
                  <a:lnTo>
                    <a:pt x="495223" y="57683"/>
                  </a:lnTo>
                  <a:lnTo>
                    <a:pt x="495465" y="57683"/>
                  </a:lnTo>
                  <a:lnTo>
                    <a:pt x="495947" y="58064"/>
                  </a:lnTo>
                  <a:lnTo>
                    <a:pt x="495909" y="59080"/>
                  </a:lnTo>
                  <a:lnTo>
                    <a:pt x="495782" y="59461"/>
                  </a:lnTo>
                  <a:lnTo>
                    <a:pt x="495706" y="59715"/>
                  </a:lnTo>
                  <a:lnTo>
                    <a:pt x="495985" y="60096"/>
                  </a:lnTo>
                  <a:lnTo>
                    <a:pt x="496392" y="60858"/>
                  </a:lnTo>
                  <a:lnTo>
                    <a:pt x="495985" y="60858"/>
                  </a:lnTo>
                  <a:lnTo>
                    <a:pt x="495642" y="60858"/>
                  </a:lnTo>
                  <a:lnTo>
                    <a:pt x="496112" y="61201"/>
                  </a:lnTo>
                  <a:lnTo>
                    <a:pt x="496189" y="61366"/>
                  </a:lnTo>
                  <a:lnTo>
                    <a:pt x="496354" y="61366"/>
                  </a:lnTo>
                  <a:lnTo>
                    <a:pt x="496316" y="61747"/>
                  </a:lnTo>
                  <a:lnTo>
                    <a:pt x="496760" y="61506"/>
                  </a:lnTo>
                  <a:lnTo>
                    <a:pt x="496862" y="61747"/>
                  </a:lnTo>
                  <a:lnTo>
                    <a:pt x="499503" y="61747"/>
                  </a:lnTo>
                  <a:lnTo>
                    <a:pt x="500011" y="60604"/>
                  </a:lnTo>
                  <a:lnTo>
                    <a:pt x="499237" y="61366"/>
                  </a:lnTo>
                  <a:lnTo>
                    <a:pt x="499808" y="60096"/>
                  </a:lnTo>
                  <a:lnTo>
                    <a:pt x="498259" y="60096"/>
                  </a:lnTo>
                  <a:lnTo>
                    <a:pt x="499884" y="59080"/>
                  </a:lnTo>
                  <a:lnTo>
                    <a:pt x="499440" y="58445"/>
                  </a:lnTo>
                  <a:lnTo>
                    <a:pt x="498919" y="58445"/>
                  </a:lnTo>
                  <a:lnTo>
                    <a:pt x="498665" y="58191"/>
                  </a:lnTo>
                  <a:lnTo>
                    <a:pt x="499135" y="58191"/>
                  </a:lnTo>
                  <a:lnTo>
                    <a:pt x="500532" y="57683"/>
                  </a:lnTo>
                  <a:lnTo>
                    <a:pt x="500659" y="57302"/>
                  </a:lnTo>
                  <a:lnTo>
                    <a:pt x="500913" y="57302"/>
                  </a:lnTo>
                  <a:lnTo>
                    <a:pt x="501103" y="57048"/>
                  </a:lnTo>
                  <a:lnTo>
                    <a:pt x="500964" y="57048"/>
                  </a:lnTo>
                  <a:lnTo>
                    <a:pt x="500964" y="56908"/>
                  </a:lnTo>
                  <a:lnTo>
                    <a:pt x="500430" y="57302"/>
                  </a:lnTo>
                  <a:lnTo>
                    <a:pt x="500227" y="57302"/>
                  </a:lnTo>
                  <a:lnTo>
                    <a:pt x="500176" y="57048"/>
                  </a:lnTo>
                  <a:lnTo>
                    <a:pt x="500037" y="56413"/>
                  </a:lnTo>
                  <a:lnTo>
                    <a:pt x="500976" y="56807"/>
                  </a:lnTo>
                  <a:lnTo>
                    <a:pt x="501015" y="56413"/>
                  </a:lnTo>
                  <a:lnTo>
                    <a:pt x="501027" y="56286"/>
                  </a:lnTo>
                  <a:lnTo>
                    <a:pt x="501446" y="55905"/>
                  </a:lnTo>
                  <a:lnTo>
                    <a:pt x="501129" y="55905"/>
                  </a:lnTo>
                  <a:lnTo>
                    <a:pt x="499846" y="55016"/>
                  </a:lnTo>
                  <a:lnTo>
                    <a:pt x="499948" y="54889"/>
                  </a:lnTo>
                  <a:lnTo>
                    <a:pt x="500253" y="54508"/>
                  </a:lnTo>
                  <a:lnTo>
                    <a:pt x="500634" y="54127"/>
                  </a:lnTo>
                  <a:lnTo>
                    <a:pt x="500100" y="54508"/>
                  </a:lnTo>
                  <a:lnTo>
                    <a:pt x="499859" y="54508"/>
                  </a:lnTo>
                  <a:lnTo>
                    <a:pt x="499694" y="54127"/>
                  </a:lnTo>
                  <a:lnTo>
                    <a:pt x="499757" y="53619"/>
                  </a:lnTo>
                  <a:lnTo>
                    <a:pt x="500811" y="52730"/>
                  </a:lnTo>
                  <a:lnTo>
                    <a:pt x="500380" y="52730"/>
                  </a:lnTo>
                  <a:lnTo>
                    <a:pt x="499529" y="52349"/>
                  </a:lnTo>
                  <a:lnTo>
                    <a:pt x="500011" y="52349"/>
                  </a:lnTo>
                  <a:lnTo>
                    <a:pt x="499770" y="51968"/>
                  </a:lnTo>
                  <a:lnTo>
                    <a:pt x="499694" y="51587"/>
                  </a:lnTo>
                  <a:lnTo>
                    <a:pt x="499579" y="50952"/>
                  </a:lnTo>
                  <a:lnTo>
                    <a:pt x="499364" y="50952"/>
                  </a:lnTo>
                  <a:lnTo>
                    <a:pt x="499122" y="50825"/>
                  </a:lnTo>
                  <a:lnTo>
                    <a:pt x="501891" y="50190"/>
                  </a:lnTo>
                  <a:close/>
                </a:path>
                <a:path w="504189" h="1381759">
                  <a:moveTo>
                    <a:pt x="502043" y="104419"/>
                  </a:moveTo>
                  <a:lnTo>
                    <a:pt x="501459" y="104419"/>
                  </a:lnTo>
                  <a:lnTo>
                    <a:pt x="501878" y="103784"/>
                  </a:lnTo>
                  <a:lnTo>
                    <a:pt x="500964" y="104419"/>
                  </a:lnTo>
                  <a:lnTo>
                    <a:pt x="500583" y="104419"/>
                  </a:lnTo>
                  <a:lnTo>
                    <a:pt x="500456" y="104787"/>
                  </a:lnTo>
                  <a:lnTo>
                    <a:pt x="500583" y="104660"/>
                  </a:lnTo>
                  <a:lnTo>
                    <a:pt x="500583" y="104470"/>
                  </a:lnTo>
                  <a:lnTo>
                    <a:pt x="501345" y="104800"/>
                  </a:lnTo>
                  <a:lnTo>
                    <a:pt x="501738" y="104800"/>
                  </a:lnTo>
                  <a:lnTo>
                    <a:pt x="502043" y="104419"/>
                  </a:lnTo>
                  <a:close/>
                </a:path>
                <a:path w="504189" h="1381759">
                  <a:moveTo>
                    <a:pt x="502081" y="106172"/>
                  </a:moveTo>
                  <a:lnTo>
                    <a:pt x="501916" y="106045"/>
                  </a:lnTo>
                  <a:lnTo>
                    <a:pt x="501878" y="106172"/>
                  </a:lnTo>
                  <a:lnTo>
                    <a:pt x="502081" y="106172"/>
                  </a:lnTo>
                  <a:close/>
                </a:path>
                <a:path w="504189" h="1381759">
                  <a:moveTo>
                    <a:pt x="502246" y="81813"/>
                  </a:moveTo>
                  <a:lnTo>
                    <a:pt x="501269" y="81813"/>
                  </a:lnTo>
                  <a:lnTo>
                    <a:pt x="502132" y="81305"/>
                  </a:lnTo>
                  <a:lnTo>
                    <a:pt x="501573" y="81305"/>
                  </a:lnTo>
                  <a:lnTo>
                    <a:pt x="500862" y="81051"/>
                  </a:lnTo>
                  <a:lnTo>
                    <a:pt x="502081" y="80670"/>
                  </a:lnTo>
                  <a:lnTo>
                    <a:pt x="501472" y="80670"/>
                  </a:lnTo>
                  <a:lnTo>
                    <a:pt x="501269" y="80543"/>
                  </a:lnTo>
                  <a:lnTo>
                    <a:pt x="501281" y="80289"/>
                  </a:lnTo>
                  <a:lnTo>
                    <a:pt x="501307" y="79527"/>
                  </a:lnTo>
                  <a:lnTo>
                    <a:pt x="498538" y="79527"/>
                  </a:lnTo>
                  <a:lnTo>
                    <a:pt x="498500" y="79781"/>
                  </a:lnTo>
                  <a:lnTo>
                    <a:pt x="497370" y="79781"/>
                  </a:lnTo>
                  <a:lnTo>
                    <a:pt x="498068" y="80289"/>
                  </a:lnTo>
                  <a:lnTo>
                    <a:pt x="498221" y="80289"/>
                  </a:lnTo>
                  <a:lnTo>
                    <a:pt x="497446" y="80543"/>
                  </a:lnTo>
                  <a:lnTo>
                    <a:pt x="497319" y="80670"/>
                  </a:lnTo>
                  <a:lnTo>
                    <a:pt x="497243" y="81686"/>
                  </a:lnTo>
                  <a:lnTo>
                    <a:pt x="497497" y="81305"/>
                  </a:lnTo>
                  <a:lnTo>
                    <a:pt x="497433" y="81813"/>
                  </a:lnTo>
                  <a:lnTo>
                    <a:pt x="497357" y="82448"/>
                  </a:lnTo>
                  <a:lnTo>
                    <a:pt x="499148" y="82448"/>
                  </a:lnTo>
                  <a:lnTo>
                    <a:pt x="499135" y="82702"/>
                  </a:lnTo>
                  <a:lnTo>
                    <a:pt x="501802" y="82702"/>
                  </a:lnTo>
                  <a:lnTo>
                    <a:pt x="501713" y="82448"/>
                  </a:lnTo>
                  <a:lnTo>
                    <a:pt x="501980" y="82448"/>
                  </a:lnTo>
                  <a:lnTo>
                    <a:pt x="502246" y="81813"/>
                  </a:lnTo>
                  <a:close/>
                </a:path>
                <a:path w="504189" h="1381759">
                  <a:moveTo>
                    <a:pt x="503135" y="95326"/>
                  </a:moveTo>
                  <a:lnTo>
                    <a:pt x="502818" y="95072"/>
                  </a:lnTo>
                  <a:lnTo>
                    <a:pt x="502729" y="95237"/>
                  </a:lnTo>
                  <a:lnTo>
                    <a:pt x="502894" y="95643"/>
                  </a:lnTo>
                  <a:lnTo>
                    <a:pt x="502856" y="95885"/>
                  </a:lnTo>
                  <a:lnTo>
                    <a:pt x="503021" y="95605"/>
                  </a:lnTo>
                  <a:lnTo>
                    <a:pt x="503135" y="95326"/>
                  </a:lnTo>
                  <a:close/>
                </a:path>
                <a:path w="504189" h="1381759">
                  <a:moveTo>
                    <a:pt x="503161" y="85623"/>
                  </a:moveTo>
                  <a:lnTo>
                    <a:pt x="501103" y="84480"/>
                  </a:lnTo>
                  <a:lnTo>
                    <a:pt x="501802" y="83591"/>
                  </a:lnTo>
                  <a:lnTo>
                    <a:pt x="501815" y="83464"/>
                  </a:lnTo>
                  <a:lnTo>
                    <a:pt x="499110" y="83464"/>
                  </a:lnTo>
                  <a:lnTo>
                    <a:pt x="499135" y="82702"/>
                  </a:lnTo>
                  <a:lnTo>
                    <a:pt x="497713" y="82702"/>
                  </a:lnTo>
                  <a:lnTo>
                    <a:pt x="497535" y="83464"/>
                  </a:lnTo>
                  <a:lnTo>
                    <a:pt x="497840" y="83591"/>
                  </a:lnTo>
                  <a:lnTo>
                    <a:pt x="497700" y="83591"/>
                  </a:lnTo>
                  <a:lnTo>
                    <a:pt x="500824" y="84480"/>
                  </a:lnTo>
                  <a:lnTo>
                    <a:pt x="500456" y="84480"/>
                  </a:lnTo>
                  <a:lnTo>
                    <a:pt x="500900" y="85242"/>
                  </a:lnTo>
                  <a:lnTo>
                    <a:pt x="500494" y="85242"/>
                  </a:lnTo>
                  <a:lnTo>
                    <a:pt x="500989" y="86004"/>
                  </a:lnTo>
                  <a:lnTo>
                    <a:pt x="500087" y="85623"/>
                  </a:lnTo>
                  <a:lnTo>
                    <a:pt x="498894" y="84988"/>
                  </a:lnTo>
                  <a:lnTo>
                    <a:pt x="498652" y="84861"/>
                  </a:lnTo>
                  <a:lnTo>
                    <a:pt x="498030" y="84480"/>
                  </a:lnTo>
                  <a:lnTo>
                    <a:pt x="497408" y="83972"/>
                  </a:lnTo>
                  <a:lnTo>
                    <a:pt x="496989" y="83972"/>
                  </a:lnTo>
                  <a:lnTo>
                    <a:pt x="497014" y="84124"/>
                  </a:lnTo>
                  <a:lnTo>
                    <a:pt x="497090" y="84480"/>
                  </a:lnTo>
                  <a:lnTo>
                    <a:pt x="497243" y="84480"/>
                  </a:lnTo>
                  <a:lnTo>
                    <a:pt x="496798" y="84861"/>
                  </a:lnTo>
                  <a:lnTo>
                    <a:pt x="496531" y="84480"/>
                  </a:lnTo>
                  <a:lnTo>
                    <a:pt x="496455" y="85242"/>
                  </a:lnTo>
                  <a:lnTo>
                    <a:pt x="497103" y="85242"/>
                  </a:lnTo>
                  <a:lnTo>
                    <a:pt x="496963" y="84988"/>
                  </a:lnTo>
                  <a:lnTo>
                    <a:pt x="497649" y="84988"/>
                  </a:lnTo>
                  <a:lnTo>
                    <a:pt x="498741" y="85623"/>
                  </a:lnTo>
                  <a:lnTo>
                    <a:pt x="498970" y="85623"/>
                  </a:lnTo>
                  <a:lnTo>
                    <a:pt x="498894" y="86385"/>
                  </a:lnTo>
                  <a:lnTo>
                    <a:pt x="497738" y="86385"/>
                  </a:lnTo>
                  <a:lnTo>
                    <a:pt x="497116" y="85242"/>
                  </a:lnTo>
                  <a:lnTo>
                    <a:pt x="497166" y="86385"/>
                  </a:lnTo>
                  <a:lnTo>
                    <a:pt x="497332" y="86385"/>
                  </a:lnTo>
                  <a:lnTo>
                    <a:pt x="497573" y="86385"/>
                  </a:lnTo>
                  <a:lnTo>
                    <a:pt x="497903" y="87401"/>
                  </a:lnTo>
                  <a:lnTo>
                    <a:pt x="501726" y="87401"/>
                  </a:lnTo>
                  <a:lnTo>
                    <a:pt x="502005" y="87020"/>
                  </a:lnTo>
                  <a:lnTo>
                    <a:pt x="501992" y="86893"/>
                  </a:lnTo>
                  <a:lnTo>
                    <a:pt x="501942" y="86385"/>
                  </a:lnTo>
                  <a:lnTo>
                    <a:pt x="502081" y="86385"/>
                  </a:lnTo>
                  <a:lnTo>
                    <a:pt x="502818" y="85623"/>
                  </a:lnTo>
                  <a:lnTo>
                    <a:pt x="503161" y="85623"/>
                  </a:lnTo>
                  <a:close/>
                </a:path>
                <a:path w="504189" h="1381759">
                  <a:moveTo>
                    <a:pt x="503504" y="105435"/>
                  </a:moveTo>
                  <a:lnTo>
                    <a:pt x="502958" y="105676"/>
                  </a:lnTo>
                  <a:lnTo>
                    <a:pt x="502856" y="105244"/>
                  </a:lnTo>
                  <a:lnTo>
                    <a:pt x="502780" y="105435"/>
                  </a:lnTo>
                  <a:lnTo>
                    <a:pt x="502666" y="105689"/>
                  </a:lnTo>
                  <a:lnTo>
                    <a:pt x="502907" y="105689"/>
                  </a:lnTo>
                  <a:lnTo>
                    <a:pt x="502894" y="105943"/>
                  </a:lnTo>
                  <a:lnTo>
                    <a:pt x="503504" y="105689"/>
                  </a:lnTo>
                  <a:lnTo>
                    <a:pt x="503047" y="105689"/>
                  </a:lnTo>
                  <a:lnTo>
                    <a:pt x="503504" y="105435"/>
                  </a:lnTo>
                  <a:close/>
                </a:path>
                <a:path w="504189" h="1381759">
                  <a:moveTo>
                    <a:pt x="503707" y="104419"/>
                  </a:moveTo>
                  <a:lnTo>
                    <a:pt x="503428" y="104216"/>
                  </a:lnTo>
                  <a:lnTo>
                    <a:pt x="503237" y="104419"/>
                  </a:lnTo>
                  <a:lnTo>
                    <a:pt x="503466" y="104419"/>
                  </a:lnTo>
                  <a:lnTo>
                    <a:pt x="503301" y="104622"/>
                  </a:lnTo>
                  <a:lnTo>
                    <a:pt x="503542" y="104559"/>
                  </a:lnTo>
                  <a:lnTo>
                    <a:pt x="503491" y="104419"/>
                  </a:lnTo>
                  <a:lnTo>
                    <a:pt x="503707" y="104419"/>
                  </a:lnTo>
                  <a:close/>
                </a:path>
                <a:path w="504189" h="1381759">
                  <a:moveTo>
                    <a:pt x="503910" y="92100"/>
                  </a:moveTo>
                  <a:lnTo>
                    <a:pt x="503682" y="91719"/>
                  </a:lnTo>
                  <a:lnTo>
                    <a:pt x="502970" y="90576"/>
                  </a:lnTo>
                  <a:lnTo>
                    <a:pt x="503059" y="90195"/>
                  </a:lnTo>
                  <a:lnTo>
                    <a:pt x="503135" y="89814"/>
                  </a:lnTo>
                  <a:lnTo>
                    <a:pt x="502615" y="89814"/>
                  </a:lnTo>
                  <a:lnTo>
                    <a:pt x="502564" y="89306"/>
                  </a:lnTo>
                  <a:lnTo>
                    <a:pt x="502386" y="88798"/>
                  </a:lnTo>
                  <a:lnTo>
                    <a:pt x="502208" y="88290"/>
                  </a:lnTo>
                  <a:lnTo>
                    <a:pt x="501650" y="88290"/>
                  </a:lnTo>
                  <a:lnTo>
                    <a:pt x="501345" y="87909"/>
                  </a:lnTo>
                  <a:lnTo>
                    <a:pt x="501535" y="87655"/>
                  </a:lnTo>
                  <a:lnTo>
                    <a:pt x="497852" y="87655"/>
                  </a:lnTo>
                  <a:lnTo>
                    <a:pt x="497370" y="87160"/>
                  </a:lnTo>
                  <a:lnTo>
                    <a:pt x="497128" y="87655"/>
                  </a:lnTo>
                  <a:lnTo>
                    <a:pt x="498297" y="87909"/>
                  </a:lnTo>
                  <a:lnTo>
                    <a:pt x="497941" y="88290"/>
                  </a:lnTo>
                  <a:lnTo>
                    <a:pt x="497738" y="88290"/>
                  </a:lnTo>
                  <a:lnTo>
                    <a:pt x="497649" y="88798"/>
                  </a:lnTo>
                  <a:lnTo>
                    <a:pt x="496836" y="89306"/>
                  </a:lnTo>
                  <a:lnTo>
                    <a:pt x="497243" y="89306"/>
                  </a:lnTo>
                  <a:lnTo>
                    <a:pt x="498271" y="88798"/>
                  </a:lnTo>
                  <a:lnTo>
                    <a:pt x="501103" y="88798"/>
                  </a:lnTo>
                  <a:lnTo>
                    <a:pt x="500608" y="89598"/>
                  </a:lnTo>
                  <a:lnTo>
                    <a:pt x="499605" y="89547"/>
                  </a:lnTo>
                  <a:lnTo>
                    <a:pt x="499605" y="89674"/>
                  </a:lnTo>
                  <a:lnTo>
                    <a:pt x="500608" y="89611"/>
                  </a:lnTo>
                  <a:lnTo>
                    <a:pt x="500329" y="90068"/>
                  </a:lnTo>
                  <a:lnTo>
                    <a:pt x="500151" y="90195"/>
                  </a:lnTo>
                  <a:lnTo>
                    <a:pt x="499364" y="90576"/>
                  </a:lnTo>
                  <a:lnTo>
                    <a:pt x="498932" y="90195"/>
                  </a:lnTo>
                  <a:lnTo>
                    <a:pt x="498500" y="89814"/>
                  </a:lnTo>
                  <a:lnTo>
                    <a:pt x="497979" y="90195"/>
                  </a:lnTo>
                  <a:lnTo>
                    <a:pt x="498182" y="90195"/>
                  </a:lnTo>
                  <a:lnTo>
                    <a:pt x="498297" y="90576"/>
                  </a:lnTo>
                  <a:lnTo>
                    <a:pt x="497979" y="90385"/>
                  </a:lnTo>
                  <a:lnTo>
                    <a:pt x="497979" y="90830"/>
                  </a:lnTo>
                  <a:lnTo>
                    <a:pt x="498538" y="90830"/>
                  </a:lnTo>
                  <a:lnTo>
                    <a:pt x="498792" y="91465"/>
                  </a:lnTo>
                  <a:lnTo>
                    <a:pt x="498462" y="91465"/>
                  </a:lnTo>
                  <a:lnTo>
                    <a:pt x="498551" y="92100"/>
                  </a:lnTo>
                  <a:lnTo>
                    <a:pt x="498983" y="91846"/>
                  </a:lnTo>
                  <a:lnTo>
                    <a:pt x="500087" y="92481"/>
                  </a:lnTo>
                  <a:lnTo>
                    <a:pt x="500189" y="92735"/>
                  </a:lnTo>
                  <a:lnTo>
                    <a:pt x="500291" y="92989"/>
                  </a:lnTo>
                  <a:lnTo>
                    <a:pt x="499884" y="92989"/>
                  </a:lnTo>
                  <a:lnTo>
                    <a:pt x="499846" y="93497"/>
                  </a:lnTo>
                  <a:lnTo>
                    <a:pt x="499821" y="93878"/>
                  </a:lnTo>
                  <a:lnTo>
                    <a:pt x="502932" y="93878"/>
                  </a:lnTo>
                  <a:lnTo>
                    <a:pt x="502767" y="93497"/>
                  </a:lnTo>
                  <a:lnTo>
                    <a:pt x="503262" y="92735"/>
                  </a:lnTo>
                  <a:lnTo>
                    <a:pt x="502856" y="92481"/>
                  </a:lnTo>
                  <a:lnTo>
                    <a:pt x="503910" y="92100"/>
                  </a:lnTo>
                  <a:close/>
                </a:path>
                <a:path w="504189" h="1381759">
                  <a:moveTo>
                    <a:pt x="504113" y="98831"/>
                  </a:moveTo>
                  <a:lnTo>
                    <a:pt x="502894" y="98831"/>
                  </a:lnTo>
                  <a:lnTo>
                    <a:pt x="502691" y="98196"/>
                  </a:lnTo>
                  <a:lnTo>
                    <a:pt x="502818" y="97307"/>
                  </a:lnTo>
                  <a:lnTo>
                    <a:pt x="502488" y="96926"/>
                  </a:lnTo>
                  <a:lnTo>
                    <a:pt x="502488" y="99085"/>
                  </a:lnTo>
                  <a:lnTo>
                    <a:pt x="501916" y="100228"/>
                  </a:lnTo>
                  <a:lnTo>
                    <a:pt x="501523" y="100609"/>
                  </a:lnTo>
                  <a:lnTo>
                    <a:pt x="501205" y="100609"/>
                  </a:lnTo>
                  <a:lnTo>
                    <a:pt x="500824" y="100355"/>
                  </a:lnTo>
                  <a:lnTo>
                    <a:pt x="500405" y="100355"/>
                  </a:lnTo>
                  <a:lnTo>
                    <a:pt x="500354" y="100228"/>
                  </a:lnTo>
                  <a:lnTo>
                    <a:pt x="500214" y="99847"/>
                  </a:lnTo>
                  <a:lnTo>
                    <a:pt x="501002" y="99466"/>
                  </a:lnTo>
                  <a:lnTo>
                    <a:pt x="500862" y="99466"/>
                  </a:lnTo>
                  <a:lnTo>
                    <a:pt x="502488" y="99085"/>
                  </a:lnTo>
                  <a:lnTo>
                    <a:pt x="502488" y="96926"/>
                  </a:lnTo>
                  <a:lnTo>
                    <a:pt x="501954" y="96291"/>
                  </a:lnTo>
                  <a:lnTo>
                    <a:pt x="502729" y="95275"/>
                  </a:lnTo>
                  <a:lnTo>
                    <a:pt x="502615" y="94894"/>
                  </a:lnTo>
                  <a:lnTo>
                    <a:pt x="502526" y="94005"/>
                  </a:lnTo>
                  <a:lnTo>
                    <a:pt x="499872" y="94005"/>
                  </a:lnTo>
                  <a:lnTo>
                    <a:pt x="499516" y="94640"/>
                  </a:lnTo>
                  <a:lnTo>
                    <a:pt x="499516" y="95529"/>
                  </a:lnTo>
                  <a:lnTo>
                    <a:pt x="499364" y="95529"/>
                  </a:lnTo>
                  <a:lnTo>
                    <a:pt x="499275" y="95783"/>
                  </a:lnTo>
                  <a:lnTo>
                    <a:pt x="499783" y="95783"/>
                  </a:lnTo>
                  <a:lnTo>
                    <a:pt x="500900" y="96545"/>
                  </a:lnTo>
                  <a:lnTo>
                    <a:pt x="501345" y="97434"/>
                  </a:lnTo>
                  <a:lnTo>
                    <a:pt x="501472" y="97815"/>
                  </a:lnTo>
                  <a:lnTo>
                    <a:pt x="501599" y="98196"/>
                  </a:lnTo>
                  <a:lnTo>
                    <a:pt x="500824" y="97815"/>
                  </a:lnTo>
                  <a:lnTo>
                    <a:pt x="500849" y="98831"/>
                  </a:lnTo>
                  <a:lnTo>
                    <a:pt x="500735" y="99466"/>
                  </a:lnTo>
                  <a:lnTo>
                    <a:pt x="500519" y="99466"/>
                  </a:lnTo>
                  <a:lnTo>
                    <a:pt x="500722" y="99364"/>
                  </a:lnTo>
                  <a:lnTo>
                    <a:pt x="500735" y="98831"/>
                  </a:lnTo>
                  <a:lnTo>
                    <a:pt x="500253" y="98831"/>
                  </a:lnTo>
                  <a:lnTo>
                    <a:pt x="500253" y="99466"/>
                  </a:lnTo>
                  <a:lnTo>
                    <a:pt x="500049" y="99466"/>
                  </a:lnTo>
                  <a:lnTo>
                    <a:pt x="500240" y="99441"/>
                  </a:lnTo>
                  <a:lnTo>
                    <a:pt x="500253" y="98831"/>
                  </a:lnTo>
                  <a:lnTo>
                    <a:pt x="499986" y="98831"/>
                  </a:lnTo>
                  <a:lnTo>
                    <a:pt x="500049" y="98996"/>
                  </a:lnTo>
                  <a:lnTo>
                    <a:pt x="499440" y="99466"/>
                  </a:lnTo>
                  <a:lnTo>
                    <a:pt x="499833" y="99466"/>
                  </a:lnTo>
                  <a:lnTo>
                    <a:pt x="499935" y="99847"/>
                  </a:lnTo>
                  <a:lnTo>
                    <a:pt x="500024" y="100228"/>
                  </a:lnTo>
                  <a:lnTo>
                    <a:pt x="500126" y="100609"/>
                  </a:lnTo>
                  <a:lnTo>
                    <a:pt x="500291" y="101244"/>
                  </a:lnTo>
                  <a:lnTo>
                    <a:pt x="500202" y="101498"/>
                  </a:lnTo>
                  <a:lnTo>
                    <a:pt x="499757" y="102768"/>
                  </a:lnTo>
                  <a:lnTo>
                    <a:pt x="500722" y="102768"/>
                  </a:lnTo>
                  <a:lnTo>
                    <a:pt x="500545" y="101879"/>
                  </a:lnTo>
                  <a:lnTo>
                    <a:pt x="500989" y="101879"/>
                  </a:lnTo>
                  <a:lnTo>
                    <a:pt x="501230" y="102768"/>
                  </a:lnTo>
                  <a:lnTo>
                    <a:pt x="501624" y="102768"/>
                  </a:lnTo>
                  <a:lnTo>
                    <a:pt x="502158" y="103276"/>
                  </a:lnTo>
                  <a:lnTo>
                    <a:pt x="502335" y="103276"/>
                  </a:lnTo>
                  <a:lnTo>
                    <a:pt x="502145" y="103784"/>
                  </a:lnTo>
                  <a:lnTo>
                    <a:pt x="502894" y="103784"/>
                  </a:lnTo>
                  <a:lnTo>
                    <a:pt x="502043" y="104419"/>
                  </a:lnTo>
                  <a:lnTo>
                    <a:pt x="502361" y="104800"/>
                  </a:lnTo>
                  <a:lnTo>
                    <a:pt x="502856" y="105244"/>
                  </a:lnTo>
                  <a:lnTo>
                    <a:pt x="503351" y="104152"/>
                  </a:lnTo>
                  <a:lnTo>
                    <a:pt x="503453" y="103924"/>
                  </a:lnTo>
                  <a:lnTo>
                    <a:pt x="503643" y="103784"/>
                  </a:lnTo>
                  <a:lnTo>
                    <a:pt x="503580" y="103276"/>
                  </a:lnTo>
                  <a:lnTo>
                    <a:pt x="503224" y="103276"/>
                  </a:lnTo>
                  <a:lnTo>
                    <a:pt x="503275" y="102768"/>
                  </a:lnTo>
                  <a:lnTo>
                    <a:pt x="502246" y="102768"/>
                  </a:lnTo>
                  <a:lnTo>
                    <a:pt x="502246" y="101879"/>
                  </a:lnTo>
                  <a:lnTo>
                    <a:pt x="502412" y="101879"/>
                  </a:lnTo>
                  <a:lnTo>
                    <a:pt x="502145" y="101650"/>
                  </a:lnTo>
                  <a:lnTo>
                    <a:pt x="502145" y="101879"/>
                  </a:lnTo>
                  <a:lnTo>
                    <a:pt x="501954" y="101879"/>
                  </a:lnTo>
                  <a:lnTo>
                    <a:pt x="502031" y="101625"/>
                  </a:lnTo>
                  <a:lnTo>
                    <a:pt x="502145" y="101879"/>
                  </a:lnTo>
                  <a:lnTo>
                    <a:pt x="502145" y="101650"/>
                  </a:lnTo>
                  <a:lnTo>
                    <a:pt x="502081" y="101498"/>
                  </a:lnTo>
                  <a:lnTo>
                    <a:pt x="502488" y="101498"/>
                  </a:lnTo>
                  <a:lnTo>
                    <a:pt x="502564" y="101244"/>
                  </a:lnTo>
                  <a:lnTo>
                    <a:pt x="502894" y="101904"/>
                  </a:lnTo>
                  <a:lnTo>
                    <a:pt x="502818" y="102069"/>
                  </a:lnTo>
                  <a:lnTo>
                    <a:pt x="503428" y="101981"/>
                  </a:lnTo>
                  <a:lnTo>
                    <a:pt x="503262" y="102069"/>
                  </a:lnTo>
                  <a:lnTo>
                    <a:pt x="503783" y="102184"/>
                  </a:lnTo>
                  <a:lnTo>
                    <a:pt x="502589" y="101130"/>
                  </a:lnTo>
                  <a:lnTo>
                    <a:pt x="502767" y="100609"/>
                  </a:lnTo>
                  <a:lnTo>
                    <a:pt x="503059" y="101244"/>
                  </a:lnTo>
                  <a:lnTo>
                    <a:pt x="503135" y="100609"/>
                  </a:lnTo>
                  <a:lnTo>
                    <a:pt x="503301" y="100355"/>
                  </a:lnTo>
                  <a:lnTo>
                    <a:pt x="503301" y="100228"/>
                  </a:lnTo>
                  <a:lnTo>
                    <a:pt x="503275" y="99847"/>
                  </a:lnTo>
                  <a:lnTo>
                    <a:pt x="503262" y="99466"/>
                  </a:lnTo>
                  <a:lnTo>
                    <a:pt x="503097" y="99466"/>
                  </a:lnTo>
                  <a:lnTo>
                    <a:pt x="502945" y="99021"/>
                  </a:lnTo>
                  <a:lnTo>
                    <a:pt x="504113" y="98831"/>
                  </a:lnTo>
                  <a:close/>
                </a:path>
              </a:pathLst>
            </a:custGeom>
            <a:solidFill>
              <a:srgbClr val="3F3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" name="object 4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58168" y="765939"/>
            <a:ext cx="1697331" cy="177840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49904" y="2803938"/>
            <a:ext cx="5231370" cy="4109407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1693953" y="600570"/>
            <a:ext cx="1637030" cy="1431925"/>
            <a:chOff x="1693953" y="600570"/>
            <a:chExt cx="1637030" cy="1431925"/>
          </a:xfrm>
        </p:grpSpPr>
        <p:sp>
          <p:nvSpPr>
            <p:cNvPr id="46" name="object 46"/>
            <p:cNvSpPr/>
            <p:nvPr/>
          </p:nvSpPr>
          <p:spPr>
            <a:xfrm>
              <a:off x="2321621" y="602118"/>
              <a:ext cx="1009650" cy="874394"/>
            </a:xfrm>
            <a:custGeom>
              <a:avLst/>
              <a:gdLst/>
              <a:ahLst/>
              <a:cxnLst/>
              <a:rect l="l" t="t" r="r" b="b"/>
              <a:pathLst>
                <a:path w="1009650" h="874394">
                  <a:moveTo>
                    <a:pt x="33501" y="606956"/>
                  </a:moveTo>
                  <a:lnTo>
                    <a:pt x="0" y="592705"/>
                  </a:lnTo>
                  <a:lnTo>
                    <a:pt x="11402" y="526372"/>
                  </a:lnTo>
                  <a:lnTo>
                    <a:pt x="23475" y="463139"/>
                  </a:lnTo>
                  <a:lnTo>
                    <a:pt x="36195" y="403209"/>
                  </a:lnTo>
                  <a:lnTo>
                    <a:pt x="49536" y="346787"/>
                  </a:lnTo>
                  <a:lnTo>
                    <a:pt x="63475" y="294079"/>
                  </a:lnTo>
                  <a:lnTo>
                    <a:pt x="77987" y="245290"/>
                  </a:lnTo>
                  <a:lnTo>
                    <a:pt x="93001" y="200761"/>
                  </a:lnTo>
                  <a:lnTo>
                    <a:pt x="108632" y="160286"/>
                  </a:lnTo>
                  <a:lnTo>
                    <a:pt x="124716" y="124481"/>
                  </a:lnTo>
                  <a:lnTo>
                    <a:pt x="158284" y="67290"/>
                  </a:lnTo>
                  <a:lnTo>
                    <a:pt x="187769" y="37220"/>
                  </a:lnTo>
                  <a:lnTo>
                    <a:pt x="224796" y="15954"/>
                  </a:lnTo>
                  <a:lnTo>
                    <a:pt x="267208" y="3532"/>
                  </a:lnTo>
                  <a:lnTo>
                    <a:pt x="312849" y="0"/>
                  </a:lnTo>
                  <a:lnTo>
                    <a:pt x="359563" y="5398"/>
                  </a:lnTo>
                  <a:lnTo>
                    <a:pt x="405191" y="19770"/>
                  </a:lnTo>
                  <a:lnTo>
                    <a:pt x="389399" y="56894"/>
                  </a:lnTo>
                  <a:lnTo>
                    <a:pt x="352897" y="44117"/>
                  </a:lnTo>
                  <a:lnTo>
                    <a:pt x="313729" y="36823"/>
                  </a:lnTo>
                  <a:lnTo>
                    <a:pt x="265959" y="43779"/>
                  </a:lnTo>
                  <a:lnTo>
                    <a:pt x="203651" y="73757"/>
                  </a:lnTo>
                  <a:lnTo>
                    <a:pt x="165792" y="124428"/>
                  </a:lnTo>
                  <a:lnTo>
                    <a:pt x="147672" y="166443"/>
                  </a:lnTo>
                  <a:lnTo>
                    <a:pt x="130255" y="216452"/>
                  </a:lnTo>
                  <a:lnTo>
                    <a:pt x="113482" y="272623"/>
                  </a:lnTo>
                  <a:lnTo>
                    <a:pt x="97584" y="332305"/>
                  </a:lnTo>
                  <a:lnTo>
                    <a:pt x="82598" y="393392"/>
                  </a:lnTo>
                  <a:lnTo>
                    <a:pt x="68611" y="453642"/>
                  </a:lnTo>
                  <a:lnTo>
                    <a:pt x="55708" y="510814"/>
                  </a:lnTo>
                  <a:lnTo>
                    <a:pt x="43976" y="562666"/>
                  </a:lnTo>
                  <a:lnTo>
                    <a:pt x="33501" y="606956"/>
                  </a:lnTo>
                  <a:close/>
                </a:path>
                <a:path w="1009650" h="874394">
                  <a:moveTo>
                    <a:pt x="638797" y="874073"/>
                  </a:moveTo>
                  <a:lnTo>
                    <a:pt x="609025" y="853567"/>
                  </a:lnTo>
                  <a:lnTo>
                    <a:pt x="641062" y="821143"/>
                  </a:lnTo>
                  <a:lnTo>
                    <a:pt x="720397" y="742268"/>
                  </a:lnTo>
                  <a:lnTo>
                    <a:pt x="764001" y="698356"/>
                  </a:lnTo>
                  <a:lnTo>
                    <a:pt x="807766" y="653153"/>
                  </a:lnTo>
                  <a:lnTo>
                    <a:pt x="849843" y="607928"/>
                  </a:lnTo>
                  <a:lnTo>
                    <a:pt x="888385" y="563950"/>
                  </a:lnTo>
                  <a:lnTo>
                    <a:pt x="921544" y="522488"/>
                  </a:lnTo>
                  <a:lnTo>
                    <a:pt x="947473" y="484811"/>
                  </a:lnTo>
                  <a:lnTo>
                    <a:pt x="970247" y="425887"/>
                  </a:lnTo>
                  <a:lnTo>
                    <a:pt x="962473" y="357035"/>
                  </a:lnTo>
                  <a:lnTo>
                    <a:pt x="942919" y="312812"/>
                  </a:lnTo>
                  <a:lnTo>
                    <a:pt x="915879" y="283515"/>
                  </a:lnTo>
                  <a:lnTo>
                    <a:pt x="885647" y="259443"/>
                  </a:lnTo>
                  <a:lnTo>
                    <a:pt x="908599" y="226435"/>
                  </a:lnTo>
                  <a:lnTo>
                    <a:pt x="944945" y="257407"/>
                  </a:lnTo>
                  <a:lnTo>
                    <a:pt x="974317" y="294114"/>
                  </a:lnTo>
                  <a:lnTo>
                    <a:pt x="995590" y="334683"/>
                  </a:lnTo>
                  <a:lnTo>
                    <a:pt x="1007641" y="377240"/>
                  </a:lnTo>
                  <a:lnTo>
                    <a:pt x="1009346" y="419911"/>
                  </a:lnTo>
                  <a:lnTo>
                    <a:pt x="999583" y="460822"/>
                  </a:lnTo>
                  <a:lnTo>
                    <a:pt x="968978" y="519580"/>
                  </a:lnTo>
                  <a:lnTo>
                    <a:pt x="947216" y="552213"/>
                  </a:lnTo>
                  <a:lnTo>
                    <a:pt x="921357" y="586839"/>
                  </a:lnTo>
                  <a:lnTo>
                    <a:pt x="891557" y="623329"/>
                  </a:lnTo>
                  <a:lnTo>
                    <a:pt x="857974" y="661552"/>
                  </a:lnTo>
                  <a:lnTo>
                    <a:pt x="820764" y="701377"/>
                  </a:lnTo>
                  <a:lnTo>
                    <a:pt x="780084" y="742672"/>
                  </a:lnTo>
                  <a:lnTo>
                    <a:pt x="736092" y="785307"/>
                  </a:lnTo>
                  <a:lnTo>
                    <a:pt x="688944" y="829151"/>
                  </a:lnTo>
                  <a:lnTo>
                    <a:pt x="638797" y="874073"/>
                  </a:lnTo>
                  <a:close/>
                </a:path>
              </a:pathLst>
            </a:custGeom>
            <a:solidFill>
              <a:srgbClr val="C6D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3953" y="600570"/>
              <a:ext cx="1576336" cy="143155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734060" y="921368"/>
              <a:ext cx="325755" cy="320040"/>
            </a:xfrm>
            <a:custGeom>
              <a:avLst/>
              <a:gdLst/>
              <a:ahLst/>
              <a:cxnLst/>
              <a:rect l="l" t="t" r="r" b="b"/>
              <a:pathLst>
                <a:path w="325755" h="320040">
                  <a:moveTo>
                    <a:pt x="102756" y="307099"/>
                  </a:moveTo>
                  <a:lnTo>
                    <a:pt x="58661" y="281269"/>
                  </a:lnTo>
                  <a:lnTo>
                    <a:pt x="25502" y="246747"/>
                  </a:lnTo>
                  <a:lnTo>
                    <a:pt x="5281" y="205581"/>
                  </a:lnTo>
                  <a:lnTo>
                    <a:pt x="0" y="159821"/>
                  </a:lnTo>
                  <a:lnTo>
                    <a:pt x="11660" y="111516"/>
                  </a:lnTo>
                  <a:lnTo>
                    <a:pt x="33333" y="73115"/>
                  </a:lnTo>
                  <a:lnTo>
                    <a:pt x="62716" y="40747"/>
                  </a:lnTo>
                  <a:lnTo>
                    <a:pt x="98358" y="16428"/>
                  </a:lnTo>
                  <a:lnTo>
                    <a:pt x="138808" y="2173"/>
                  </a:lnTo>
                  <a:lnTo>
                    <a:pt x="182614" y="0"/>
                  </a:lnTo>
                  <a:lnTo>
                    <a:pt x="228324" y="11923"/>
                  </a:lnTo>
                  <a:lnTo>
                    <a:pt x="271763" y="39290"/>
                  </a:lnTo>
                  <a:lnTo>
                    <a:pt x="303362" y="77480"/>
                  </a:lnTo>
                  <a:lnTo>
                    <a:pt x="321721" y="123024"/>
                  </a:lnTo>
                  <a:lnTo>
                    <a:pt x="325443" y="172452"/>
                  </a:lnTo>
                  <a:lnTo>
                    <a:pt x="313127" y="222295"/>
                  </a:lnTo>
                  <a:lnTo>
                    <a:pt x="285760" y="265735"/>
                  </a:lnTo>
                  <a:lnTo>
                    <a:pt x="247570" y="297333"/>
                  </a:lnTo>
                  <a:lnTo>
                    <a:pt x="202026" y="315693"/>
                  </a:lnTo>
                  <a:lnTo>
                    <a:pt x="152599" y="319414"/>
                  </a:lnTo>
                  <a:lnTo>
                    <a:pt x="102756" y="307099"/>
                  </a:lnTo>
                  <a:close/>
                </a:path>
              </a:pathLst>
            </a:custGeom>
            <a:solidFill>
              <a:srgbClr val="C6D0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712354" y="626593"/>
              <a:ext cx="1608455" cy="1354455"/>
            </a:xfrm>
            <a:custGeom>
              <a:avLst/>
              <a:gdLst/>
              <a:ahLst/>
              <a:cxnLst/>
              <a:rect l="l" t="t" r="r" b="b"/>
              <a:pathLst>
                <a:path w="1608454" h="1354455">
                  <a:moveTo>
                    <a:pt x="509890" y="1315457"/>
                  </a:moveTo>
                  <a:lnTo>
                    <a:pt x="505093" y="1309139"/>
                  </a:lnTo>
                  <a:lnTo>
                    <a:pt x="509478" y="1306371"/>
                  </a:lnTo>
                  <a:lnTo>
                    <a:pt x="550795" y="1274927"/>
                  </a:lnTo>
                  <a:lnTo>
                    <a:pt x="590204" y="1241544"/>
                  </a:lnTo>
                  <a:lnTo>
                    <a:pt x="627526" y="1206084"/>
                  </a:lnTo>
                  <a:lnTo>
                    <a:pt x="662581" y="1168413"/>
                  </a:lnTo>
                  <a:lnTo>
                    <a:pt x="695189" y="1128393"/>
                  </a:lnTo>
                  <a:lnTo>
                    <a:pt x="725171" y="1085891"/>
                  </a:lnTo>
                  <a:lnTo>
                    <a:pt x="729074" y="1080066"/>
                  </a:lnTo>
                  <a:lnTo>
                    <a:pt x="737577" y="1086891"/>
                  </a:lnTo>
                  <a:lnTo>
                    <a:pt x="704077" y="1135511"/>
                  </a:lnTo>
                  <a:lnTo>
                    <a:pt x="671392" y="1176280"/>
                  </a:lnTo>
                  <a:lnTo>
                    <a:pt x="635996" y="1214766"/>
                  </a:lnTo>
                  <a:lnTo>
                    <a:pt x="597961" y="1250586"/>
                  </a:lnTo>
                  <a:lnTo>
                    <a:pt x="557363" y="1283355"/>
                  </a:lnTo>
                  <a:lnTo>
                    <a:pt x="514275" y="1312689"/>
                  </a:lnTo>
                  <a:lnTo>
                    <a:pt x="509890" y="1315457"/>
                  </a:lnTo>
                  <a:close/>
                </a:path>
                <a:path w="1608454" h="1354455">
                  <a:moveTo>
                    <a:pt x="1209829" y="885017"/>
                  </a:moveTo>
                  <a:lnTo>
                    <a:pt x="1204209" y="877280"/>
                  </a:lnTo>
                  <a:lnTo>
                    <a:pt x="1208806" y="873176"/>
                  </a:lnTo>
                  <a:lnTo>
                    <a:pt x="1227240" y="857493"/>
                  </a:lnTo>
                  <a:lnTo>
                    <a:pt x="1233335" y="865789"/>
                  </a:lnTo>
                  <a:lnTo>
                    <a:pt x="1228436" y="869764"/>
                  </a:lnTo>
                  <a:lnTo>
                    <a:pt x="1219498" y="877368"/>
                  </a:lnTo>
                  <a:lnTo>
                    <a:pt x="1214728" y="881041"/>
                  </a:lnTo>
                  <a:lnTo>
                    <a:pt x="1209829" y="885017"/>
                  </a:lnTo>
                  <a:close/>
                </a:path>
                <a:path w="1608454" h="1354455">
                  <a:moveTo>
                    <a:pt x="1002114" y="1013010"/>
                  </a:moveTo>
                  <a:lnTo>
                    <a:pt x="999641" y="1006255"/>
                  </a:lnTo>
                  <a:lnTo>
                    <a:pt x="1003943" y="1004521"/>
                  </a:lnTo>
                  <a:lnTo>
                    <a:pt x="1046512" y="985728"/>
                  </a:lnTo>
                  <a:lnTo>
                    <a:pt x="1087611" y="964104"/>
                  </a:lnTo>
                  <a:lnTo>
                    <a:pt x="1127039" y="939497"/>
                  </a:lnTo>
                  <a:lnTo>
                    <a:pt x="1164594" y="911754"/>
                  </a:lnTo>
                  <a:lnTo>
                    <a:pt x="1168247" y="909031"/>
                  </a:lnTo>
                  <a:lnTo>
                    <a:pt x="1172267" y="914662"/>
                  </a:lnTo>
                  <a:lnTo>
                    <a:pt x="1131393" y="945849"/>
                  </a:lnTo>
                  <a:lnTo>
                    <a:pt x="1091759" y="971215"/>
                  </a:lnTo>
                  <a:lnTo>
                    <a:pt x="1050154" y="993203"/>
                  </a:lnTo>
                  <a:lnTo>
                    <a:pt x="1006718" y="1011404"/>
                  </a:lnTo>
                  <a:lnTo>
                    <a:pt x="1002114" y="1013010"/>
                  </a:lnTo>
                  <a:close/>
                </a:path>
                <a:path w="1608454" h="1354455">
                  <a:moveTo>
                    <a:pt x="48675" y="514549"/>
                  </a:moveTo>
                  <a:lnTo>
                    <a:pt x="46651" y="509962"/>
                  </a:lnTo>
                  <a:lnTo>
                    <a:pt x="44833" y="506694"/>
                  </a:lnTo>
                  <a:lnTo>
                    <a:pt x="43574" y="502950"/>
                  </a:lnTo>
                  <a:lnTo>
                    <a:pt x="43047" y="499162"/>
                  </a:lnTo>
                  <a:lnTo>
                    <a:pt x="42347" y="494943"/>
                  </a:lnTo>
                  <a:lnTo>
                    <a:pt x="42809" y="490506"/>
                  </a:lnTo>
                  <a:lnTo>
                    <a:pt x="44825" y="487443"/>
                  </a:lnTo>
                  <a:lnTo>
                    <a:pt x="45990" y="485438"/>
                  </a:lnTo>
                  <a:lnTo>
                    <a:pt x="46154" y="485156"/>
                  </a:lnTo>
                  <a:lnTo>
                    <a:pt x="48086" y="483127"/>
                  </a:lnTo>
                  <a:lnTo>
                    <a:pt x="50796" y="481785"/>
                  </a:lnTo>
                  <a:lnTo>
                    <a:pt x="55355" y="479447"/>
                  </a:lnTo>
                  <a:lnTo>
                    <a:pt x="59233" y="480384"/>
                  </a:lnTo>
                  <a:lnTo>
                    <a:pt x="62213" y="483434"/>
                  </a:lnTo>
                  <a:lnTo>
                    <a:pt x="65103" y="485020"/>
                  </a:lnTo>
                  <a:lnTo>
                    <a:pt x="67524" y="488545"/>
                  </a:lnTo>
                  <a:lnTo>
                    <a:pt x="69342" y="491813"/>
                  </a:lnTo>
                  <a:lnTo>
                    <a:pt x="73469" y="497127"/>
                  </a:lnTo>
                  <a:lnTo>
                    <a:pt x="77144" y="502483"/>
                  </a:lnTo>
                  <a:lnTo>
                    <a:pt x="80529" y="508050"/>
                  </a:lnTo>
                  <a:lnTo>
                    <a:pt x="86599" y="519114"/>
                  </a:lnTo>
                  <a:lnTo>
                    <a:pt x="88358" y="522714"/>
                  </a:lnTo>
                  <a:lnTo>
                    <a:pt x="53881" y="508048"/>
                  </a:lnTo>
                  <a:lnTo>
                    <a:pt x="48675" y="514549"/>
                  </a:lnTo>
                  <a:close/>
                </a:path>
                <a:path w="1608454" h="1354455">
                  <a:moveTo>
                    <a:pt x="77271" y="541879"/>
                  </a:moveTo>
                  <a:lnTo>
                    <a:pt x="48896" y="515052"/>
                  </a:lnTo>
                  <a:lnTo>
                    <a:pt x="48675" y="514549"/>
                  </a:lnTo>
                  <a:lnTo>
                    <a:pt x="53881" y="508048"/>
                  </a:lnTo>
                  <a:lnTo>
                    <a:pt x="57811" y="512214"/>
                  </a:lnTo>
                  <a:lnTo>
                    <a:pt x="68759" y="523243"/>
                  </a:lnTo>
                  <a:lnTo>
                    <a:pt x="74111" y="528923"/>
                  </a:lnTo>
                  <a:lnTo>
                    <a:pt x="79190" y="534854"/>
                  </a:lnTo>
                  <a:lnTo>
                    <a:pt x="81438" y="537949"/>
                  </a:lnTo>
                  <a:lnTo>
                    <a:pt x="77271" y="541879"/>
                  </a:lnTo>
                  <a:close/>
                </a:path>
                <a:path w="1608454" h="1354455">
                  <a:moveTo>
                    <a:pt x="91341" y="547864"/>
                  </a:moveTo>
                  <a:lnTo>
                    <a:pt x="77271" y="541879"/>
                  </a:lnTo>
                  <a:lnTo>
                    <a:pt x="81438" y="537949"/>
                  </a:lnTo>
                  <a:lnTo>
                    <a:pt x="79190" y="534854"/>
                  </a:lnTo>
                  <a:lnTo>
                    <a:pt x="74111" y="528923"/>
                  </a:lnTo>
                  <a:lnTo>
                    <a:pt x="68759" y="523243"/>
                  </a:lnTo>
                  <a:lnTo>
                    <a:pt x="57811" y="512214"/>
                  </a:lnTo>
                  <a:lnTo>
                    <a:pt x="53881" y="508048"/>
                  </a:lnTo>
                  <a:lnTo>
                    <a:pt x="88358" y="522714"/>
                  </a:lnTo>
                  <a:lnTo>
                    <a:pt x="89457" y="524964"/>
                  </a:lnTo>
                  <a:lnTo>
                    <a:pt x="90549" y="530775"/>
                  </a:lnTo>
                  <a:lnTo>
                    <a:pt x="92365" y="537267"/>
                  </a:lnTo>
                  <a:lnTo>
                    <a:pt x="92861" y="543565"/>
                  </a:lnTo>
                  <a:lnTo>
                    <a:pt x="92464" y="544688"/>
                  </a:lnTo>
                  <a:lnTo>
                    <a:pt x="92108" y="545695"/>
                  </a:lnTo>
                  <a:lnTo>
                    <a:pt x="91669" y="546935"/>
                  </a:lnTo>
                  <a:lnTo>
                    <a:pt x="91341" y="547864"/>
                  </a:lnTo>
                  <a:close/>
                </a:path>
                <a:path w="1608454" h="1354455">
                  <a:moveTo>
                    <a:pt x="48896" y="515052"/>
                  </a:moveTo>
                  <a:lnTo>
                    <a:pt x="48585" y="514661"/>
                  </a:lnTo>
                  <a:lnTo>
                    <a:pt x="48896" y="515052"/>
                  </a:lnTo>
                  <a:close/>
                </a:path>
                <a:path w="1608454" h="1354455">
                  <a:moveTo>
                    <a:pt x="81048" y="553109"/>
                  </a:moveTo>
                  <a:lnTo>
                    <a:pt x="75699" y="549764"/>
                  </a:lnTo>
                  <a:lnTo>
                    <a:pt x="70863" y="545212"/>
                  </a:lnTo>
                  <a:lnTo>
                    <a:pt x="64692" y="540448"/>
                  </a:lnTo>
                  <a:lnTo>
                    <a:pt x="59759" y="531934"/>
                  </a:lnTo>
                  <a:lnTo>
                    <a:pt x="53620" y="522906"/>
                  </a:lnTo>
                  <a:lnTo>
                    <a:pt x="49554" y="516543"/>
                  </a:lnTo>
                  <a:lnTo>
                    <a:pt x="48896" y="515052"/>
                  </a:lnTo>
                  <a:lnTo>
                    <a:pt x="52489" y="518861"/>
                  </a:lnTo>
                  <a:lnTo>
                    <a:pt x="63090" y="529341"/>
                  </a:lnTo>
                  <a:lnTo>
                    <a:pt x="68580" y="534528"/>
                  </a:lnTo>
                  <a:lnTo>
                    <a:pt x="74336" y="539561"/>
                  </a:lnTo>
                  <a:lnTo>
                    <a:pt x="77271" y="541879"/>
                  </a:lnTo>
                  <a:lnTo>
                    <a:pt x="91341" y="547864"/>
                  </a:lnTo>
                  <a:lnTo>
                    <a:pt x="91052" y="548682"/>
                  </a:lnTo>
                  <a:lnTo>
                    <a:pt x="85954" y="551632"/>
                  </a:lnTo>
                  <a:lnTo>
                    <a:pt x="81048" y="553109"/>
                  </a:lnTo>
                  <a:close/>
                </a:path>
                <a:path w="1608454" h="1354455">
                  <a:moveTo>
                    <a:pt x="44810" y="465694"/>
                  </a:moveTo>
                  <a:lnTo>
                    <a:pt x="41733" y="458682"/>
                  </a:lnTo>
                  <a:lnTo>
                    <a:pt x="40692" y="456101"/>
                  </a:lnTo>
                  <a:lnTo>
                    <a:pt x="40512" y="453172"/>
                  </a:lnTo>
                  <a:lnTo>
                    <a:pt x="40936" y="450501"/>
                  </a:lnTo>
                  <a:lnTo>
                    <a:pt x="41019" y="449467"/>
                  </a:lnTo>
                  <a:lnTo>
                    <a:pt x="41276" y="448864"/>
                  </a:lnTo>
                  <a:lnTo>
                    <a:pt x="41359" y="447830"/>
                  </a:lnTo>
                  <a:lnTo>
                    <a:pt x="41186" y="447400"/>
                  </a:lnTo>
                  <a:lnTo>
                    <a:pt x="41443" y="446796"/>
                  </a:lnTo>
                  <a:lnTo>
                    <a:pt x="41398" y="446064"/>
                  </a:lnTo>
                  <a:lnTo>
                    <a:pt x="41526" y="445762"/>
                  </a:lnTo>
                  <a:lnTo>
                    <a:pt x="41134" y="444170"/>
                  </a:lnTo>
                  <a:lnTo>
                    <a:pt x="42161" y="441755"/>
                  </a:lnTo>
                  <a:lnTo>
                    <a:pt x="42825" y="439543"/>
                  </a:lnTo>
                  <a:lnTo>
                    <a:pt x="44042" y="436496"/>
                  </a:lnTo>
                  <a:lnTo>
                    <a:pt x="46578" y="434723"/>
                  </a:lnTo>
                  <a:lnTo>
                    <a:pt x="49545" y="432777"/>
                  </a:lnTo>
                  <a:lnTo>
                    <a:pt x="53680" y="433111"/>
                  </a:lnTo>
                  <a:lnTo>
                    <a:pt x="56313" y="435300"/>
                  </a:lnTo>
                  <a:lnTo>
                    <a:pt x="58471" y="436931"/>
                  </a:lnTo>
                  <a:lnTo>
                    <a:pt x="59383" y="439814"/>
                  </a:lnTo>
                  <a:lnTo>
                    <a:pt x="62678" y="447988"/>
                  </a:lnTo>
                  <a:lnTo>
                    <a:pt x="63347" y="456471"/>
                  </a:lnTo>
                  <a:lnTo>
                    <a:pt x="59225" y="461133"/>
                  </a:lnTo>
                  <a:lnTo>
                    <a:pt x="54288" y="466874"/>
                  </a:lnTo>
                  <a:lnTo>
                    <a:pt x="44810" y="465694"/>
                  </a:lnTo>
                  <a:close/>
                </a:path>
                <a:path w="1608454" h="1354455">
                  <a:moveTo>
                    <a:pt x="288835" y="548116"/>
                  </a:moveTo>
                  <a:lnTo>
                    <a:pt x="284263" y="545458"/>
                  </a:lnTo>
                  <a:lnTo>
                    <a:pt x="281796" y="541201"/>
                  </a:lnTo>
                  <a:lnTo>
                    <a:pt x="279895" y="538967"/>
                  </a:lnTo>
                  <a:lnTo>
                    <a:pt x="278810" y="535653"/>
                  </a:lnTo>
                  <a:lnTo>
                    <a:pt x="278886" y="532122"/>
                  </a:lnTo>
                  <a:lnTo>
                    <a:pt x="278623" y="530227"/>
                  </a:lnTo>
                  <a:lnTo>
                    <a:pt x="294890" y="493663"/>
                  </a:lnTo>
                  <a:lnTo>
                    <a:pt x="295963" y="491980"/>
                  </a:lnTo>
                  <a:lnTo>
                    <a:pt x="297080" y="491030"/>
                  </a:lnTo>
                  <a:lnTo>
                    <a:pt x="297208" y="490728"/>
                  </a:lnTo>
                  <a:lnTo>
                    <a:pt x="298325" y="489777"/>
                  </a:lnTo>
                  <a:lnTo>
                    <a:pt x="304658" y="484658"/>
                  </a:lnTo>
                  <a:lnTo>
                    <a:pt x="311252" y="482222"/>
                  </a:lnTo>
                  <a:lnTo>
                    <a:pt x="317864" y="483202"/>
                  </a:lnTo>
                  <a:lnTo>
                    <a:pt x="324248" y="488330"/>
                  </a:lnTo>
                  <a:lnTo>
                    <a:pt x="327798" y="496389"/>
                  </a:lnTo>
                  <a:lnTo>
                    <a:pt x="326644" y="504587"/>
                  </a:lnTo>
                  <a:lnTo>
                    <a:pt x="322720" y="512541"/>
                  </a:lnTo>
                  <a:lnTo>
                    <a:pt x="317959" y="519872"/>
                  </a:lnTo>
                  <a:lnTo>
                    <a:pt x="316071" y="522633"/>
                  </a:lnTo>
                  <a:lnTo>
                    <a:pt x="314415" y="525716"/>
                  </a:lnTo>
                  <a:lnTo>
                    <a:pt x="312213" y="529190"/>
                  </a:lnTo>
                  <a:lnTo>
                    <a:pt x="311911" y="529061"/>
                  </a:lnTo>
                  <a:lnTo>
                    <a:pt x="308694" y="534109"/>
                  </a:lnTo>
                  <a:lnTo>
                    <a:pt x="305093" y="540062"/>
                  </a:lnTo>
                  <a:lnTo>
                    <a:pt x="300457" y="545931"/>
                  </a:lnTo>
                  <a:lnTo>
                    <a:pt x="293914" y="547069"/>
                  </a:lnTo>
                  <a:lnTo>
                    <a:pt x="288835" y="548116"/>
                  </a:lnTo>
                  <a:close/>
                </a:path>
                <a:path w="1608454" h="1354455">
                  <a:moveTo>
                    <a:pt x="312084" y="529492"/>
                  </a:moveTo>
                  <a:lnTo>
                    <a:pt x="311911" y="529061"/>
                  </a:lnTo>
                  <a:lnTo>
                    <a:pt x="312213" y="529190"/>
                  </a:lnTo>
                  <a:lnTo>
                    <a:pt x="312084" y="529492"/>
                  </a:lnTo>
                  <a:close/>
                </a:path>
                <a:path w="1608454" h="1354455">
                  <a:moveTo>
                    <a:pt x="318412" y="473701"/>
                  </a:moveTo>
                  <a:lnTo>
                    <a:pt x="312844" y="471332"/>
                  </a:lnTo>
                  <a:lnTo>
                    <a:pt x="308944" y="466493"/>
                  </a:lnTo>
                  <a:lnTo>
                    <a:pt x="307383" y="462621"/>
                  </a:lnTo>
                  <a:lnTo>
                    <a:pt x="307845" y="458184"/>
                  </a:lnTo>
                  <a:lnTo>
                    <a:pt x="312994" y="451107"/>
                  </a:lnTo>
                  <a:lnTo>
                    <a:pt x="316866" y="449546"/>
                  </a:lnTo>
                  <a:lnTo>
                    <a:pt x="321129" y="449578"/>
                  </a:lnTo>
                  <a:lnTo>
                    <a:pt x="321861" y="449532"/>
                  </a:lnTo>
                  <a:lnTo>
                    <a:pt x="322767" y="449918"/>
                  </a:lnTo>
                  <a:lnTo>
                    <a:pt x="323801" y="450001"/>
                  </a:lnTo>
                  <a:lnTo>
                    <a:pt x="332855" y="453853"/>
                  </a:lnTo>
                  <a:lnTo>
                    <a:pt x="334950" y="464011"/>
                  </a:lnTo>
                  <a:lnTo>
                    <a:pt x="329454" y="470228"/>
                  </a:lnTo>
                  <a:lnTo>
                    <a:pt x="324145" y="473411"/>
                  </a:lnTo>
                  <a:lnTo>
                    <a:pt x="318412" y="473701"/>
                  </a:lnTo>
                  <a:close/>
                </a:path>
                <a:path w="1608454" h="1354455">
                  <a:moveTo>
                    <a:pt x="237877" y="500642"/>
                  </a:moveTo>
                  <a:lnTo>
                    <a:pt x="224961" y="482093"/>
                  </a:lnTo>
                  <a:lnTo>
                    <a:pt x="228261" y="476011"/>
                  </a:lnTo>
                  <a:lnTo>
                    <a:pt x="234027" y="474187"/>
                  </a:lnTo>
                  <a:lnTo>
                    <a:pt x="234457" y="474014"/>
                  </a:lnTo>
                  <a:lnTo>
                    <a:pt x="234759" y="474142"/>
                  </a:lnTo>
                  <a:lnTo>
                    <a:pt x="235189" y="473969"/>
                  </a:lnTo>
                  <a:lnTo>
                    <a:pt x="239703" y="470899"/>
                  </a:lnTo>
                  <a:lnTo>
                    <a:pt x="246118" y="470063"/>
                  </a:lnTo>
                  <a:lnTo>
                    <a:pt x="251422" y="472676"/>
                  </a:lnTo>
                  <a:lnTo>
                    <a:pt x="255218" y="474647"/>
                  </a:lnTo>
                  <a:lnTo>
                    <a:pt x="254846" y="480548"/>
                  </a:lnTo>
                  <a:lnTo>
                    <a:pt x="251102" y="481807"/>
                  </a:lnTo>
                  <a:lnTo>
                    <a:pt x="252965" y="485808"/>
                  </a:lnTo>
                  <a:lnTo>
                    <a:pt x="253280" y="490932"/>
                  </a:lnTo>
                  <a:lnTo>
                    <a:pt x="250320" y="495376"/>
                  </a:lnTo>
                  <a:lnTo>
                    <a:pt x="244572" y="499998"/>
                  </a:lnTo>
                  <a:lnTo>
                    <a:pt x="237877" y="500642"/>
                  </a:lnTo>
                  <a:close/>
                </a:path>
                <a:path w="1608454" h="1354455">
                  <a:moveTo>
                    <a:pt x="1485007" y="186200"/>
                  </a:moveTo>
                  <a:lnTo>
                    <a:pt x="1477847" y="182085"/>
                  </a:lnTo>
                  <a:lnTo>
                    <a:pt x="1473781" y="175722"/>
                  </a:lnTo>
                  <a:lnTo>
                    <a:pt x="1471623" y="174091"/>
                  </a:lnTo>
                  <a:lnTo>
                    <a:pt x="1470975" y="173103"/>
                  </a:lnTo>
                  <a:lnTo>
                    <a:pt x="1468425" y="169879"/>
                  </a:lnTo>
                  <a:lnTo>
                    <a:pt x="1469786" y="163329"/>
                  </a:lnTo>
                  <a:lnTo>
                    <a:pt x="1474261" y="162025"/>
                  </a:lnTo>
                  <a:lnTo>
                    <a:pt x="1483227" y="161518"/>
                  </a:lnTo>
                  <a:lnTo>
                    <a:pt x="1491285" y="164634"/>
                  </a:lnTo>
                  <a:lnTo>
                    <a:pt x="1497486" y="170702"/>
                  </a:lnTo>
                  <a:lnTo>
                    <a:pt x="1500880" y="179052"/>
                  </a:lnTo>
                  <a:lnTo>
                    <a:pt x="1501753" y="183701"/>
                  </a:lnTo>
                  <a:lnTo>
                    <a:pt x="1497028" y="188106"/>
                  </a:lnTo>
                  <a:lnTo>
                    <a:pt x="1492591" y="187644"/>
                  </a:lnTo>
                  <a:lnTo>
                    <a:pt x="1485007" y="186200"/>
                  </a:lnTo>
                  <a:close/>
                </a:path>
                <a:path w="1608454" h="1354455">
                  <a:moveTo>
                    <a:pt x="1515684" y="207092"/>
                  </a:moveTo>
                  <a:lnTo>
                    <a:pt x="1501800" y="201186"/>
                  </a:lnTo>
                  <a:lnTo>
                    <a:pt x="1506422" y="190321"/>
                  </a:lnTo>
                  <a:lnTo>
                    <a:pt x="1520306" y="196227"/>
                  </a:lnTo>
                  <a:lnTo>
                    <a:pt x="1515684" y="207092"/>
                  </a:lnTo>
                  <a:close/>
                </a:path>
                <a:path w="1608454" h="1354455">
                  <a:moveTo>
                    <a:pt x="1040222" y="15167"/>
                  </a:moveTo>
                  <a:lnTo>
                    <a:pt x="1037635" y="13710"/>
                  </a:lnTo>
                  <a:lnTo>
                    <a:pt x="1033839" y="11739"/>
                  </a:lnTo>
                  <a:lnTo>
                    <a:pt x="1031932" y="7006"/>
                  </a:lnTo>
                  <a:lnTo>
                    <a:pt x="1034936" y="3295"/>
                  </a:lnTo>
                  <a:lnTo>
                    <a:pt x="1037383" y="58"/>
                  </a:lnTo>
                  <a:lnTo>
                    <a:pt x="1043110" y="0"/>
                  </a:lnTo>
                  <a:lnTo>
                    <a:pt x="1045532" y="3525"/>
                  </a:lnTo>
                  <a:lnTo>
                    <a:pt x="1047304" y="6061"/>
                  </a:lnTo>
                  <a:lnTo>
                    <a:pt x="1048261" y="9676"/>
                  </a:lnTo>
                  <a:lnTo>
                    <a:pt x="1046374" y="12437"/>
                  </a:lnTo>
                  <a:lnTo>
                    <a:pt x="1044184" y="15070"/>
                  </a:lnTo>
                  <a:lnTo>
                    <a:pt x="1040222" y="15167"/>
                  </a:lnTo>
                  <a:close/>
                </a:path>
                <a:path w="1608454" h="1354455">
                  <a:moveTo>
                    <a:pt x="1088741" y="8361"/>
                  </a:moveTo>
                  <a:lnTo>
                    <a:pt x="1079687" y="4510"/>
                  </a:lnTo>
                  <a:lnTo>
                    <a:pt x="1083090" y="4888"/>
                  </a:lnTo>
                  <a:lnTo>
                    <a:pt x="1086840" y="6127"/>
                  </a:lnTo>
                  <a:lnTo>
                    <a:pt x="1088741" y="8361"/>
                  </a:lnTo>
                  <a:close/>
                </a:path>
                <a:path w="1608454" h="1354455">
                  <a:moveTo>
                    <a:pt x="1077551" y="27126"/>
                  </a:moveTo>
                  <a:lnTo>
                    <a:pt x="1071039" y="23999"/>
                  </a:lnTo>
                  <a:lnTo>
                    <a:pt x="1066359" y="20221"/>
                  </a:lnTo>
                  <a:lnTo>
                    <a:pt x="1063887" y="14942"/>
                  </a:lnTo>
                  <a:lnTo>
                    <a:pt x="1064290" y="9349"/>
                  </a:lnTo>
                  <a:lnTo>
                    <a:pt x="1068231" y="4626"/>
                  </a:lnTo>
                  <a:lnTo>
                    <a:pt x="1072186" y="2032"/>
                  </a:lnTo>
                  <a:lnTo>
                    <a:pt x="1076193" y="2667"/>
                  </a:lnTo>
                  <a:lnTo>
                    <a:pt x="1079687" y="4510"/>
                  </a:lnTo>
                  <a:lnTo>
                    <a:pt x="1088741" y="8361"/>
                  </a:lnTo>
                  <a:lnTo>
                    <a:pt x="1089216" y="8920"/>
                  </a:lnTo>
                  <a:lnTo>
                    <a:pt x="1091464" y="12015"/>
                  </a:lnTo>
                  <a:lnTo>
                    <a:pt x="1092768" y="16490"/>
                  </a:lnTo>
                  <a:lnTo>
                    <a:pt x="1087889" y="27959"/>
                  </a:lnTo>
                  <a:lnTo>
                    <a:pt x="1077551" y="27126"/>
                  </a:lnTo>
                  <a:close/>
                </a:path>
                <a:path w="1608454" h="1354455">
                  <a:moveTo>
                    <a:pt x="718912" y="181450"/>
                  </a:moveTo>
                  <a:lnTo>
                    <a:pt x="712272" y="178626"/>
                  </a:lnTo>
                  <a:lnTo>
                    <a:pt x="713768" y="174272"/>
                  </a:lnTo>
                  <a:lnTo>
                    <a:pt x="728599" y="136155"/>
                  </a:lnTo>
                  <a:lnTo>
                    <a:pt x="728740" y="135791"/>
                  </a:lnTo>
                  <a:lnTo>
                    <a:pt x="747597" y="100311"/>
                  </a:lnTo>
                  <a:lnTo>
                    <a:pt x="771509" y="65757"/>
                  </a:lnTo>
                  <a:lnTo>
                    <a:pt x="799098" y="34849"/>
                  </a:lnTo>
                  <a:lnTo>
                    <a:pt x="801461" y="32647"/>
                  </a:lnTo>
                  <a:lnTo>
                    <a:pt x="805777" y="35908"/>
                  </a:lnTo>
                  <a:lnTo>
                    <a:pt x="803414" y="38111"/>
                  </a:lnTo>
                  <a:lnTo>
                    <a:pt x="777389" y="69662"/>
                  </a:lnTo>
                  <a:lnTo>
                    <a:pt x="754761" y="103359"/>
                  </a:lnTo>
                  <a:lnTo>
                    <a:pt x="735892" y="138834"/>
                  </a:lnTo>
                  <a:lnTo>
                    <a:pt x="735708" y="139179"/>
                  </a:lnTo>
                  <a:lnTo>
                    <a:pt x="720408" y="177096"/>
                  </a:lnTo>
                  <a:lnTo>
                    <a:pt x="718912" y="181450"/>
                  </a:lnTo>
                  <a:close/>
                </a:path>
                <a:path w="1608454" h="1354455">
                  <a:moveTo>
                    <a:pt x="707988" y="218862"/>
                  </a:moveTo>
                  <a:lnTo>
                    <a:pt x="700140" y="215524"/>
                  </a:lnTo>
                  <a:lnTo>
                    <a:pt x="710283" y="191680"/>
                  </a:lnTo>
                  <a:lnTo>
                    <a:pt x="718130" y="195019"/>
                  </a:lnTo>
                  <a:lnTo>
                    <a:pt x="707988" y="218862"/>
                  </a:lnTo>
                  <a:close/>
                </a:path>
                <a:path w="1608454" h="1354455">
                  <a:moveTo>
                    <a:pt x="1511427" y="563141"/>
                  </a:moveTo>
                  <a:lnTo>
                    <a:pt x="1507716" y="560136"/>
                  </a:lnTo>
                  <a:lnTo>
                    <a:pt x="1509777" y="557805"/>
                  </a:lnTo>
                  <a:lnTo>
                    <a:pt x="1539588" y="522079"/>
                  </a:lnTo>
                  <a:lnTo>
                    <a:pt x="1565036" y="484407"/>
                  </a:lnTo>
                  <a:lnTo>
                    <a:pt x="1586966" y="443279"/>
                  </a:lnTo>
                  <a:lnTo>
                    <a:pt x="1604403" y="399882"/>
                  </a:lnTo>
                  <a:lnTo>
                    <a:pt x="1605000" y="397641"/>
                  </a:lnTo>
                  <a:lnTo>
                    <a:pt x="1608320" y="399053"/>
                  </a:lnTo>
                  <a:lnTo>
                    <a:pt x="1592043" y="445210"/>
                  </a:lnTo>
                  <a:lnTo>
                    <a:pt x="1571220" y="486458"/>
                  </a:lnTo>
                  <a:lnTo>
                    <a:pt x="1544804" y="525751"/>
                  </a:lnTo>
                  <a:lnTo>
                    <a:pt x="1513790" y="560938"/>
                  </a:lnTo>
                  <a:lnTo>
                    <a:pt x="1511427" y="563141"/>
                  </a:lnTo>
                  <a:close/>
                </a:path>
                <a:path w="1608454" h="1354455">
                  <a:moveTo>
                    <a:pt x="1486157" y="599084"/>
                  </a:moveTo>
                  <a:lnTo>
                    <a:pt x="1480808" y="595739"/>
                  </a:lnTo>
                  <a:lnTo>
                    <a:pt x="1483081" y="592072"/>
                  </a:lnTo>
                  <a:lnTo>
                    <a:pt x="1485096" y="589009"/>
                  </a:lnTo>
                  <a:lnTo>
                    <a:pt x="1487414" y="586074"/>
                  </a:lnTo>
                  <a:lnTo>
                    <a:pt x="1490034" y="583268"/>
                  </a:lnTo>
                  <a:lnTo>
                    <a:pt x="1491536" y="581412"/>
                  </a:lnTo>
                  <a:lnTo>
                    <a:pt x="1494593" y="580930"/>
                  </a:lnTo>
                  <a:lnTo>
                    <a:pt x="1496449" y="582432"/>
                  </a:lnTo>
                  <a:lnTo>
                    <a:pt x="1498003" y="583806"/>
                  </a:lnTo>
                  <a:lnTo>
                    <a:pt x="1498787" y="586991"/>
                  </a:lnTo>
                  <a:lnTo>
                    <a:pt x="1497284" y="588847"/>
                  </a:lnTo>
                  <a:lnTo>
                    <a:pt x="1494665" y="591653"/>
                  </a:lnTo>
                  <a:lnTo>
                    <a:pt x="1492347" y="594588"/>
                  </a:lnTo>
                  <a:lnTo>
                    <a:pt x="1486157" y="599084"/>
                  </a:lnTo>
                  <a:close/>
                </a:path>
                <a:path w="1608454" h="1354455">
                  <a:moveTo>
                    <a:pt x="466711" y="1354118"/>
                  </a:moveTo>
                  <a:lnTo>
                    <a:pt x="462215" y="1347928"/>
                  </a:lnTo>
                  <a:lnTo>
                    <a:pt x="465997" y="1344903"/>
                  </a:lnTo>
                  <a:lnTo>
                    <a:pt x="471025" y="1340626"/>
                  </a:lnTo>
                  <a:lnTo>
                    <a:pt x="476180" y="1336047"/>
                  </a:lnTo>
                  <a:lnTo>
                    <a:pt x="481683" y="1332329"/>
                  </a:lnTo>
                  <a:lnTo>
                    <a:pt x="484649" y="1330383"/>
                  </a:lnTo>
                  <a:lnTo>
                    <a:pt x="489138" y="1334075"/>
                  </a:lnTo>
                  <a:lnTo>
                    <a:pt x="486089" y="1337054"/>
                  </a:lnTo>
                  <a:lnTo>
                    <a:pt x="481408" y="1342192"/>
                  </a:lnTo>
                  <a:lnTo>
                    <a:pt x="470493" y="1351093"/>
                  </a:lnTo>
                  <a:lnTo>
                    <a:pt x="466711" y="1354118"/>
                  </a:lnTo>
                  <a:close/>
                </a:path>
                <a:path w="1608454" h="1354455">
                  <a:moveTo>
                    <a:pt x="595457" y="766593"/>
                  </a:moveTo>
                  <a:lnTo>
                    <a:pt x="595881" y="763921"/>
                  </a:lnTo>
                  <a:lnTo>
                    <a:pt x="599879" y="719553"/>
                  </a:lnTo>
                  <a:lnTo>
                    <a:pt x="605231" y="675226"/>
                  </a:lnTo>
                  <a:lnTo>
                    <a:pt x="611301" y="630937"/>
                  </a:lnTo>
                  <a:lnTo>
                    <a:pt x="617456" y="586685"/>
                  </a:lnTo>
                  <a:lnTo>
                    <a:pt x="618046" y="581946"/>
                  </a:lnTo>
                  <a:lnTo>
                    <a:pt x="625456" y="582959"/>
                  </a:lnTo>
                  <a:lnTo>
                    <a:pt x="624866" y="587698"/>
                  </a:lnTo>
                  <a:lnTo>
                    <a:pt x="613287" y="676292"/>
                  </a:lnTo>
                  <a:lnTo>
                    <a:pt x="606853" y="720532"/>
                  </a:lnTo>
                  <a:lnTo>
                    <a:pt x="599156" y="764602"/>
                  </a:lnTo>
                  <a:lnTo>
                    <a:pt x="598559" y="766843"/>
                  </a:lnTo>
                  <a:lnTo>
                    <a:pt x="595457" y="766593"/>
                  </a:lnTo>
                  <a:close/>
                </a:path>
                <a:path w="1608454" h="1354455">
                  <a:moveTo>
                    <a:pt x="13861" y="1178584"/>
                  </a:moveTo>
                  <a:lnTo>
                    <a:pt x="13251" y="1175829"/>
                  </a:lnTo>
                  <a:lnTo>
                    <a:pt x="3395" y="1127396"/>
                  </a:lnTo>
                  <a:lnTo>
                    <a:pt x="0" y="1078375"/>
                  </a:lnTo>
                  <a:lnTo>
                    <a:pt x="2789" y="1029333"/>
                  </a:lnTo>
                  <a:lnTo>
                    <a:pt x="11489" y="980838"/>
                  </a:lnTo>
                  <a:lnTo>
                    <a:pt x="25822" y="933456"/>
                  </a:lnTo>
                  <a:lnTo>
                    <a:pt x="26832" y="930321"/>
                  </a:lnTo>
                  <a:lnTo>
                    <a:pt x="26933" y="930007"/>
                  </a:lnTo>
                  <a:lnTo>
                    <a:pt x="31634" y="932363"/>
                  </a:lnTo>
                  <a:lnTo>
                    <a:pt x="30651" y="935510"/>
                  </a:lnTo>
                  <a:lnTo>
                    <a:pt x="17417" y="982373"/>
                  </a:lnTo>
                  <a:lnTo>
                    <a:pt x="9772" y="1029971"/>
                  </a:lnTo>
                  <a:lnTo>
                    <a:pt x="7495" y="1078022"/>
                  </a:lnTo>
                  <a:lnTo>
                    <a:pt x="10364" y="1126243"/>
                  </a:lnTo>
                  <a:lnTo>
                    <a:pt x="18156" y="1174352"/>
                  </a:lnTo>
                  <a:lnTo>
                    <a:pt x="18767" y="1177107"/>
                  </a:lnTo>
                  <a:lnTo>
                    <a:pt x="13861" y="11785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07408" y="602523"/>
              <a:ext cx="1489075" cy="798830"/>
            </a:xfrm>
            <a:custGeom>
              <a:avLst/>
              <a:gdLst/>
              <a:ahLst/>
              <a:cxnLst/>
              <a:rect l="l" t="t" r="r" b="b"/>
              <a:pathLst>
                <a:path w="1489075" h="798830">
                  <a:moveTo>
                    <a:pt x="981464" y="115627"/>
                  </a:moveTo>
                  <a:lnTo>
                    <a:pt x="978910" y="110882"/>
                  </a:lnTo>
                  <a:lnTo>
                    <a:pt x="979545" y="102647"/>
                  </a:lnTo>
                  <a:lnTo>
                    <a:pt x="983096" y="92112"/>
                  </a:lnTo>
                  <a:lnTo>
                    <a:pt x="989294" y="80463"/>
                  </a:lnTo>
                  <a:lnTo>
                    <a:pt x="997076" y="69800"/>
                  </a:lnTo>
                  <a:lnTo>
                    <a:pt x="1004964" y="61956"/>
                  </a:lnTo>
                  <a:lnTo>
                    <a:pt x="1012053" y="57715"/>
                  </a:lnTo>
                  <a:lnTo>
                    <a:pt x="1017442" y="57863"/>
                  </a:lnTo>
                  <a:lnTo>
                    <a:pt x="1020681" y="62700"/>
                  </a:lnTo>
                  <a:lnTo>
                    <a:pt x="1021419" y="71451"/>
                  </a:lnTo>
                  <a:lnTo>
                    <a:pt x="1019192" y="82617"/>
                  </a:lnTo>
                  <a:lnTo>
                    <a:pt x="1013536" y="94696"/>
                  </a:lnTo>
                  <a:lnTo>
                    <a:pt x="1005086" y="105225"/>
                  </a:lnTo>
                  <a:lnTo>
                    <a:pt x="995856" y="112482"/>
                  </a:lnTo>
                  <a:lnTo>
                    <a:pt x="987448" y="116079"/>
                  </a:lnTo>
                  <a:lnTo>
                    <a:pt x="981464" y="115627"/>
                  </a:lnTo>
                  <a:close/>
                </a:path>
                <a:path w="1489075" h="798830">
                  <a:moveTo>
                    <a:pt x="1326802" y="237227"/>
                  </a:moveTo>
                  <a:lnTo>
                    <a:pt x="1323371" y="232254"/>
                  </a:lnTo>
                  <a:lnTo>
                    <a:pt x="1322097" y="223152"/>
                  </a:lnTo>
                  <a:lnTo>
                    <a:pt x="1323505" y="211515"/>
                  </a:lnTo>
                  <a:lnTo>
                    <a:pt x="1328121" y="198937"/>
                  </a:lnTo>
                  <a:lnTo>
                    <a:pt x="1335541" y="188014"/>
                  </a:lnTo>
                  <a:lnTo>
                    <a:pt x="1343995" y="180472"/>
                  </a:lnTo>
                  <a:lnTo>
                    <a:pt x="1351959" y="176598"/>
                  </a:lnTo>
                  <a:lnTo>
                    <a:pt x="1357907" y="176677"/>
                  </a:lnTo>
                  <a:lnTo>
                    <a:pt x="1360839" y="181122"/>
                  </a:lnTo>
                  <a:lnTo>
                    <a:pt x="1360891" y="189353"/>
                  </a:lnTo>
                  <a:lnTo>
                    <a:pt x="1358236" y="200175"/>
                  </a:lnTo>
                  <a:lnTo>
                    <a:pt x="1332197" y="236905"/>
                  </a:lnTo>
                  <a:lnTo>
                    <a:pt x="1326802" y="237227"/>
                  </a:lnTo>
                  <a:close/>
                </a:path>
                <a:path w="1489075" h="798830">
                  <a:moveTo>
                    <a:pt x="99329" y="575625"/>
                  </a:moveTo>
                  <a:lnTo>
                    <a:pt x="47760" y="553687"/>
                  </a:lnTo>
                  <a:lnTo>
                    <a:pt x="76006" y="564817"/>
                  </a:lnTo>
                  <a:lnTo>
                    <a:pt x="106078" y="565530"/>
                  </a:lnTo>
                  <a:lnTo>
                    <a:pt x="147181" y="545679"/>
                  </a:lnTo>
                  <a:lnTo>
                    <a:pt x="173540" y="508328"/>
                  </a:lnTo>
                  <a:lnTo>
                    <a:pt x="179728" y="482457"/>
                  </a:lnTo>
                  <a:lnTo>
                    <a:pt x="178727" y="457069"/>
                  </a:lnTo>
                  <a:lnTo>
                    <a:pt x="172082" y="432222"/>
                  </a:lnTo>
                  <a:lnTo>
                    <a:pt x="161341" y="407971"/>
                  </a:lnTo>
                  <a:lnTo>
                    <a:pt x="159048" y="404144"/>
                  </a:lnTo>
                  <a:lnTo>
                    <a:pt x="164769" y="401588"/>
                  </a:lnTo>
                  <a:lnTo>
                    <a:pt x="167447" y="404509"/>
                  </a:lnTo>
                  <a:lnTo>
                    <a:pt x="182133" y="428272"/>
                  </a:lnTo>
                  <a:lnTo>
                    <a:pt x="190144" y="454842"/>
                  </a:lnTo>
                  <a:lnTo>
                    <a:pt x="191367" y="482602"/>
                  </a:lnTo>
                  <a:lnTo>
                    <a:pt x="185689" y="509932"/>
                  </a:lnTo>
                  <a:lnTo>
                    <a:pt x="160749" y="549418"/>
                  </a:lnTo>
                  <a:lnTo>
                    <a:pt x="160375" y="550011"/>
                  </a:lnTo>
                  <a:lnTo>
                    <a:pt x="121894" y="573595"/>
                  </a:lnTo>
                  <a:lnTo>
                    <a:pt x="99329" y="575625"/>
                  </a:lnTo>
                  <a:close/>
                </a:path>
                <a:path w="1489075" h="798830">
                  <a:moveTo>
                    <a:pt x="77456" y="577592"/>
                  </a:moveTo>
                  <a:lnTo>
                    <a:pt x="33664" y="558963"/>
                  </a:lnTo>
                  <a:lnTo>
                    <a:pt x="12718" y="536469"/>
                  </a:lnTo>
                  <a:lnTo>
                    <a:pt x="1792" y="509984"/>
                  </a:lnTo>
                  <a:lnTo>
                    <a:pt x="0" y="481035"/>
                  </a:lnTo>
                  <a:lnTo>
                    <a:pt x="6458" y="451152"/>
                  </a:lnTo>
                  <a:lnTo>
                    <a:pt x="20143" y="421548"/>
                  </a:lnTo>
                  <a:lnTo>
                    <a:pt x="40297" y="396533"/>
                  </a:lnTo>
                  <a:lnTo>
                    <a:pt x="66618" y="379956"/>
                  </a:lnTo>
                  <a:lnTo>
                    <a:pt x="98807" y="375666"/>
                  </a:lnTo>
                  <a:lnTo>
                    <a:pt x="103546" y="376256"/>
                  </a:lnTo>
                  <a:lnTo>
                    <a:pt x="102230" y="383538"/>
                  </a:lnTo>
                  <a:lnTo>
                    <a:pt x="97966" y="383506"/>
                  </a:lnTo>
                  <a:lnTo>
                    <a:pt x="59337" y="394624"/>
                  </a:lnTo>
                  <a:lnTo>
                    <a:pt x="30054" y="425324"/>
                  </a:lnTo>
                  <a:lnTo>
                    <a:pt x="17486" y="455844"/>
                  </a:lnTo>
                  <a:lnTo>
                    <a:pt x="13362" y="465857"/>
                  </a:lnTo>
                  <a:lnTo>
                    <a:pt x="12506" y="506477"/>
                  </a:lnTo>
                  <a:lnTo>
                    <a:pt x="25279" y="533715"/>
                  </a:lnTo>
                  <a:lnTo>
                    <a:pt x="47760" y="553687"/>
                  </a:lnTo>
                  <a:lnTo>
                    <a:pt x="99329" y="575625"/>
                  </a:lnTo>
                  <a:lnTo>
                    <a:pt x="77456" y="577592"/>
                  </a:lnTo>
                  <a:close/>
                </a:path>
                <a:path w="1489075" h="798830">
                  <a:moveTo>
                    <a:pt x="883540" y="71832"/>
                  </a:moveTo>
                  <a:lnTo>
                    <a:pt x="882416" y="70284"/>
                  </a:lnTo>
                  <a:lnTo>
                    <a:pt x="874747" y="48487"/>
                  </a:lnTo>
                  <a:lnTo>
                    <a:pt x="876078" y="40499"/>
                  </a:lnTo>
                  <a:lnTo>
                    <a:pt x="878372" y="27084"/>
                  </a:lnTo>
                  <a:lnTo>
                    <a:pt x="891351" y="9927"/>
                  </a:lnTo>
                  <a:lnTo>
                    <a:pt x="912203" y="263"/>
                  </a:lnTo>
                  <a:lnTo>
                    <a:pt x="914098" y="0"/>
                  </a:lnTo>
                  <a:lnTo>
                    <a:pt x="914278" y="2928"/>
                  </a:lnTo>
                  <a:lnTo>
                    <a:pt x="912685" y="3319"/>
                  </a:lnTo>
                  <a:lnTo>
                    <a:pt x="893596" y="12492"/>
                  </a:lnTo>
                  <a:lnTo>
                    <a:pt x="881777" y="28532"/>
                  </a:lnTo>
                  <a:lnTo>
                    <a:pt x="878478" y="48264"/>
                  </a:lnTo>
                  <a:lnTo>
                    <a:pt x="884952" y="68512"/>
                  </a:lnTo>
                  <a:lnTo>
                    <a:pt x="886076" y="70059"/>
                  </a:lnTo>
                  <a:lnTo>
                    <a:pt x="883540" y="71832"/>
                  </a:lnTo>
                  <a:close/>
                </a:path>
                <a:path w="1489075" h="798830">
                  <a:moveTo>
                    <a:pt x="557290" y="563933"/>
                  </a:moveTo>
                  <a:lnTo>
                    <a:pt x="557713" y="561261"/>
                  </a:lnTo>
                  <a:lnTo>
                    <a:pt x="563826" y="536065"/>
                  </a:lnTo>
                  <a:lnTo>
                    <a:pt x="569841" y="510861"/>
                  </a:lnTo>
                  <a:lnTo>
                    <a:pt x="575776" y="485690"/>
                  </a:lnTo>
                  <a:lnTo>
                    <a:pt x="581647" y="460592"/>
                  </a:lnTo>
                  <a:lnTo>
                    <a:pt x="593592" y="410278"/>
                  </a:lnTo>
                  <a:lnTo>
                    <a:pt x="605593" y="359953"/>
                  </a:lnTo>
                  <a:lnTo>
                    <a:pt x="617851" y="309669"/>
                  </a:lnTo>
                  <a:lnTo>
                    <a:pt x="630566" y="259477"/>
                  </a:lnTo>
                  <a:lnTo>
                    <a:pt x="643938" y="209428"/>
                  </a:lnTo>
                  <a:lnTo>
                    <a:pt x="666788" y="146559"/>
                  </a:lnTo>
                  <a:lnTo>
                    <a:pt x="668399" y="142711"/>
                  </a:lnTo>
                  <a:lnTo>
                    <a:pt x="707771" y="83673"/>
                  </a:lnTo>
                  <a:lnTo>
                    <a:pt x="742558" y="54474"/>
                  </a:lnTo>
                  <a:lnTo>
                    <a:pt x="783526" y="35256"/>
                  </a:lnTo>
                  <a:lnTo>
                    <a:pt x="827661" y="29014"/>
                  </a:lnTo>
                  <a:lnTo>
                    <a:pt x="871952" y="38744"/>
                  </a:lnTo>
                  <a:lnTo>
                    <a:pt x="874065" y="39643"/>
                  </a:lnTo>
                  <a:lnTo>
                    <a:pt x="872653" y="42963"/>
                  </a:lnTo>
                  <a:lnTo>
                    <a:pt x="870540" y="42064"/>
                  </a:lnTo>
                  <a:lnTo>
                    <a:pt x="844871" y="34798"/>
                  </a:lnTo>
                  <a:lnTo>
                    <a:pt x="792206" y="37211"/>
                  </a:lnTo>
                  <a:lnTo>
                    <a:pt x="742075" y="59826"/>
                  </a:lnTo>
                  <a:lnTo>
                    <a:pt x="700975" y="98993"/>
                  </a:lnTo>
                  <a:lnTo>
                    <a:pt x="671086" y="148387"/>
                  </a:lnTo>
                  <a:lnTo>
                    <a:pt x="650922" y="202698"/>
                  </a:lnTo>
                  <a:lnTo>
                    <a:pt x="635196" y="260862"/>
                  </a:lnTo>
                  <a:lnTo>
                    <a:pt x="620106" y="321129"/>
                  </a:lnTo>
                  <a:lnTo>
                    <a:pt x="600136" y="403853"/>
                  </a:lnTo>
                  <a:lnTo>
                    <a:pt x="574850" y="509116"/>
                  </a:lnTo>
                  <a:lnTo>
                    <a:pt x="562150" y="561723"/>
                  </a:lnTo>
                  <a:lnTo>
                    <a:pt x="561425" y="564266"/>
                  </a:lnTo>
                  <a:lnTo>
                    <a:pt x="557290" y="563933"/>
                  </a:lnTo>
                  <a:close/>
                </a:path>
                <a:path w="1489075" h="798830">
                  <a:moveTo>
                    <a:pt x="1413548" y="304783"/>
                  </a:moveTo>
                  <a:lnTo>
                    <a:pt x="1412334" y="301771"/>
                  </a:lnTo>
                  <a:lnTo>
                    <a:pt x="1414357" y="301206"/>
                  </a:lnTo>
                  <a:lnTo>
                    <a:pt x="1431599" y="291459"/>
                  </a:lnTo>
                  <a:lnTo>
                    <a:pt x="1457852" y="255400"/>
                  </a:lnTo>
                  <a:lnTo>
                    <a:pt x="1461244" y="232043"/>
                  </a:lnTo>
                  <a:lnTo>
                    <a:pt x="1463999" y="231433"/>
                  </a:lnTo>
                  <a:lnTo>
                    <a:pt x="1464262" y="233327"/>
                  </a:lnTo>
                  <a:lnTo>
                    <a:pt x="1461204" y="256214"/>
                  </a:lnTo>
                  <a:lnTo>
                    <a:pt x="1451621" y="276202"/>
                  </a:lnTo>
                  <a:lnTo>
                    <a:pt x="1451372" y="276720"/>
                  </a:lnTo>
                  <a:lnTo>
                    <a:pt x="1439904" y="288905"/>
                  </a:lnTo>
                  <a:lnTo>
                    <a:pt x="1437190" y="287751"/>
                  </a:lnTo>
                  <a:lnTo>
                    <a:pt x="1435000" y="290384"/>
                  </a:lnTo>
                  <a:lnTo>
                    <a:pt x="1436856" y="291886"/>
                  </a:lnTo>
                  <a:lnTo>
                    <a:pt x="1437029" y="291960"/>
                  </a:lnTo>
                  <a:lnTo>
                    <a:pt x="1435813" y="293252"/>
                  </a:lnTo>
                  <a:lnTo>
                    <a:pt x="1415571" y="304217"/>
                  </a:lnTo>
                  <a:lnTo>
                    <a:pt x="1413548" y="304783"/>
                  </a:lnTo>
                  <a:close/>
                </a:path>
                <a:path w="1489075" h="798830">
                  <a:moveTo>
                    <a:pt x="1191009" y="798587"/>
                  </a:moveTo>
                  <a:lnTo>
                    <a:pt x="1188549" y="796827"/>
                  </a:lnTo>
                  <a:lnTo>
                    <a:pt x="1189750" y="794843"/>
                  </a:lnTo>
                  <a:lnTo>
                    <a:pt x="1215031" y="765354"/>
                  </a:lnTo>
                  <a:lnTo>
                    <a:pt x="1241118" y="736408"/>
                  </a:lnTo>
                  <a:lnTo>
                    <a:pt x="1267552" y="707744"/>
                  </a:lnTo>
                  <a:lnTo>
                    <a:pt x="1293878" y="679100"/>
                  </a:lnTo>
                  <a:lnTo>
                    <a:pt x="1384311" y="579631"/>
                  </a:lnTo>
                  <a:lnTo>
                    <a:pt x="1403902" y="557941"/>
                  </a:lnTo>
                  <a:lnTo>
                    <a:pt x="1423040" y="535824"/>
                  </a:lnTo>
                  <a:lnTo>
                    <a:pt x="1440818" y="513289"/>
                  </a:lnTo>
                  <a:lnTo>
                    <a:pt x="1441110" y="512919"/>
                  </a:lnTo>
                  <a:lnTo>
                    <a:pt x="1457497" y="488864"/>
                  </a:lnTo>
                  <a:lnTo>
                    <a:pt x="1470690" y="464502"/>
                  </a:lnTo>
                  <a:lnTo>
                    <a:pt x="1479931" y="439061"/>
                  </a:lnTo>
                  <a:lnTo>
                    <a:pt x="1484582" y="412469"/>
                  </a:lnTo>
                  <a:lnTo>
                    <a:pt x="1484005" y="384656"/>
                  </a:lnTo>
                  <a:lnTo>
                    <a:pt x="1469027" y="333774"/>
                  </a:lnTo>
                  <a:lnTo>
                    <a:pt x="1436856" y="291886"/>
                  </a:lnTo>
                  <a:lnTo>
                    <a:pt x="1435000" y="290384"/>
                  </a:lnTo>
                  <a:lnTo>
                    <a:pt x="1437190" y="287751"/>
                  </a:lnTo>
                  <a:lnTo>
                    <a:pt x="1439046" y="289253"/>
                  </a:lnTo>
                  <a:lnTo>
                    <a:pt x="1439313" y="289534"/>
                  </a:lnTo>
                  <a:lnTo>
                    <a:pt x="1437029" y="291960"/>
                  </a:lnTo>
                  <a:lnTo>
                    <a:pt x="1444739" y="295239"/>
                  </a:lnTo>
                  <a:lnTo>
                    <a:pt x="1458706" y="309925"/>
                  </a:lnTo>
                  <a:lnTo>
                    <a:pt x="1473518" y="334215"/>
                  </a:lnTo>
                  <a:lnTo>
                    <a:pt x="1483468" y="360980"/>
                  </a:lnTo>
                  <a:lnTo>
                    <a:pt x="1488539" y="389080"/>
                  </a:lnTo>
                  <a:lnTo>
                    <a:pt x="1485299" y="434542"/>
                  </a:lnTo>
                  <a:lnTo>
                    <a:pt x="1469637" y="476466"/>
                  </a:lnTo>
                  <a:lnTo>
                    <a:pt x="1445595" y="514827"/>
                  </a:lnTo>
                  <a:lnTo>
                    <a:pt x="1416236" y="551161"/>
                  </a:lnTo>
                  <a:lnTo>
                    <a:pt x="1386090" y="584665"/>
                  </a:lnTo>
                  <a:lnTo>
                    <a:pt x="1362575" y="610539"/>
                  </a:lnTo>
                  <a:lnTo>
                    <a:pt x="1315609" y="662448"/>
                  </a:lnTo>
                  <a:lnTo>
                    <a:pt x="1292094" y="688322"/>
                  </a:lnTo>
                  <a:lnTo>
                    <a:pt x="1267524" y="715718"/>
                  </a:lnTo>
                  <a:lnTo>
                    <a:pt x="1242934" y="743240"/>
                  </a:lnTo>
                  <a:lnTo>
                    <a:pt x="1217996" y="770481"/>
                  </a:lnTo>
                  <a:lnTo>
                    <a:pt x="1192383" y="797032"/>
                  </a:lnTo>
                  <a:lnTo>
                    <a:pt x="1191009" y="798587"/>
                  </a:lnTo>
                  <a:close/>
                </a:path>
                <a:path w="1489075" h="798830">
                  <a:moveTo>
                    <a:pt x="1439313" y="289534"/>
                  </a:moveTo>
                  <a:lnTo>
                    <a:pt x="1439046" y="289253"/>
                  </a:lnTo>
                  <a:lnTo>
                    <a:pt x="1437190" y="287751"/>
                  </a:lnTo>
                  <a:lnTo>
                    <a:pt x="1439904" y="288905"/>
                  </a:lnTo>
                  <a:lnTo>
                    <a:pt x="1439425" y="289414"/>
                  </a:lnTo>
                  <a:close/>
                </a:path>
                <a:path w="1489075" h="798830">
                  <a:moveTo>
                    <a:pt x="1444739" y="295239"/>
                  </a:moveTo>
                  <a:lnTo>
                    <a:pt x="1437029" y="291960"/>
                  </a:lnTo>
                  <a:lnTo>
                    <a:pt x="1439313" y="289534"/>
                  </a:lnTo>
                  <a:lnTo>
                    <a:pt x="1444739" y="2952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7025427" y="2617053"/>
            <a:ext cx="683895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795" dirty="0"/>
              <a:t>THANK</a:t>
            </a:r>
            <a:r>
              <a:rPr sz="8800" spc="130" dirty="0"/>
              <a:t> </a:t>
            </a:r>
            <a:r>
              <a:rPr sz="8800" spc="545" dirty="0"/>
              <a:t>YOU!</a:t>
            </a:r>
            <a:endParaRPr sz="8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881794"/>
            <a:ext cx="10752200" cy="739974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048545" y="0"/>
            <a:ext cx="7239634" cy="9364345"/>
            <a:chOff x="11048545" y="0"/>
            <a:chExt cx="7239634" cy="93643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48545" y="2881794"/>
              <a:ext cx="6891163" cy="648200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927013" y="0"/>
              <a:ext cx="2361565" cy="3319145"/>
            </a:xfrm>
            <a:custGeom>
              <a:avLst/>
              <a:gdLst/>
              <a:ahLst/>
              <a:cxnLst/>
              <a:rect l="l" t="t" r="r" b="b"/>
              <a:pathLst>
                <a:path w="2361565" h="3319145">
                  <a:moveTo>
                    <a:pt x="2360986" y="3318599"/>
                  </a:moveTo>
                  <a:lnTo>
                    <a:pt x="2360986" y="0"/>
                  </a:lnTo>
                  <a:lnTo>
                    <a:pt x="0" y="0"/>
                  </a:lnTo>
                  <a:lnTo>
                    <a:pt x="30624" y="8932"/>
                  </a:lnTo>
                  <a:lnTo>
                    <a:pt x="117025" y="32157"/>
                  </a:lnTo>
                  <a:lnTo>
                    <a:pt x="161770" y="45482"/>
                  </a:lnTo>
                  <a:lnTo>
                    <a:pt x="295096" y="88165"/>
                  </a:lnTo>
                  <a:lnTo>
                    <a:pt x="382494" y="115201"/>
                  </a:lnTo>
                  <a:lnTo>
                    <a:pt x="424953" y="129904"/>
                  </a:lnTo>
                  <a:lnTo>
                    <a:pt x="562479" y="179974"/>
                  </a:lnTo>
                  <a:lnTo>
                    <a:pt x="708040" y="238261"/>
                  </a:lnTo>
                  <a:lnTo>
                    <a:pt x="754398" y="257516"/>
                  </a:lnTo>
                  <a:lnTo>
                    <a:pt x="834185" y="291766"/>
                  </a:lnTo>
                  <a:lnTo>
                    <a:pt x="900612" y="322662"/>
                  </a:lnTo>
                  <a:lnTo>
                    <a:pt x="984695" y="367359"/>
                  </a:lnTo>
                  <a:lnTo>
                    <a:pt x="1010583" y="381058"/>
                  </a:lnTo>
                  <a:lnTo>
                    <a:pt x="1036629" y="394560"/>
                  </a:lnTo>
                  <a:lnTo>
                    <a:pt x="1042930" y="397711"/>
                  </a:lnTo>
                  <a:lnTo>
                    <a:pt x="1049021" y="400861"/>
                  </a:lnTo>
                  <a:lnTo>
                    <a:pt x="1136317" y="454639"/>
                  </a:lnTo>
                  <a:lnTo>
                    <a:pt x="1176416" y="480394"/>
                  </a:lnTo>
                  <a:lnTo>
                    <a:pt x="1215869" y="507097"/>
                  </a:lnTo>
                  <a:lnTo>
                    <a:pt x="1254445" y="535079"/>
                  </a:lnTo>
                  <a:lnTo>
                    <a:pt x="1302597" y="571890"/>
                  </a:lnTo>
                  <a:lnTo>
                    <a:pt x="1347914" y="612166"/>
                  </a:lnTo>
                  <a:lnTo>
                    <a:pt x="1375929" y="640548"/>
                  </a:lnTo>
                  <a:lnTo>
                    <a:pt x="1390064" y="654611"/>
                  </a:lnTo>
                  <a:lnTo>
                    <a:pt x="1432322" y="696850"/>
                  </a:lnTo>
                  <a:lnTo>
                    <a:pt x="1458003" y="727034"/>
                  </a:lnTo>
                  <a:lnTo>
                    <a:pt x="1481834" y="758754"/>
                  </a:lnTo>
                  <a:lnTo>
                    <a:pt x="1504187" y="791754"/>
                  </a:lnTo>
                  <a:lnTo>
                    <a:pt x="1529663" y="835739"/>
                  </a:lnTo>
                  <a:lnTo>
                    <a:pt x="1550057" y="881397"/>
                  </a:lnTo>
                  <a:lnTo>
                    <a:pt x="1565632" y="928588"/>
                  </a:lnTo>
                  <a:lnTo>
                    <a:pt x="1576650" y="977171"/>
                  </a:lnTo>
                  <a:lnTo>
                    <a:pt x="1583373" y="1027003"/>
                  </a:lnTo>
                  <a:lnTo>
                    <a:pt x="1585123" y="1057992"/>
                  </a:lnTo>
                  <a:lnTo>
                    <a:pt x="1584765" y="1089177"/>
                  </a:lnTo>
                  <a:lnTo>
                    <a:pt x="1578122" y="1151980"/>
                  </a:lnTo>
                  <a:lnTo>
                    <a:pt x="1569816" y="1196253"/>
                  </a:lnTo>
                  <a:lnTo>
                    <a:pt x="1559717" y="1239936"/>
                  </a:lnTo>
                  <a:lnTo>
                    <a:pt x="1547847" y="1283067"/>
                  </a:lnTo>
                  <a:lnTo>
                    <a:pt x="1534223" y="1325686"/>
                  </a:lnTo>
                  <a:lnTo>
                    <a:pt x="1515608" y="1372159"/>
                  </a:lnTo>
                  <a:lnTo>
                    <a:pt x="1505424" y="1395158"/>
                  </a:lnTo>
                  <a:lnTo>
                    <a:pt x="1495575" y="1418316"/>
                  </a:lnTo>
                  <a:lnTo>
                    <a:pt x="1476416" y="1463075"/>
                  </a:lnTo>
                  <a:lnTo>
                    <a:pt x="1455623" y="1507049"/>
                  </a:lnTo>
                  <a:lnTo>
                    <a:pt x="1433782" y="1550508"/>
                  </a:lnTo>
                  <a:lnTo>
                    <a:pt x="1411477" y="1593725"/>
                  </a:lnTo>
                  <a:lnTo>
                    <a:pt x="1389293" y="1636972"/>
                  </a:lnTo>
                  <a:lnTo>
                    <a:pt x="1367826" y="1677721"/>
                  </a:lnTo>
                  <a:lnTo>
                    <a:pt x="1345472" y="1717997"/>
                  </a:lnTo>
                  <a:lnTo>
                    <a:pt x="1322922" y="1758194"/>
                  </a:lnTo>
                  <a:lnTo>
                    <a:pt x="1300864" y="1798706"/>
                  </a:lnTo>
                  <a:lnTo>
                    <a:pt x="1282085" y="1835077"/>
                  </a:lnTo>
                  <a:lnTo>
                    <a:pt x="1263739" y="1871644"/>
                  </a:lnTo>
                  <a:lnTo>
                    <a:pt x="1227559" y="1944897"/>
                  </a:lnTo>
                  <a:lnTo>
                    <a:pt x="1204402" y="1993323"/>
                  </a:lnTo>
                  <a:lnTo>
                    <a:pt x="1182848" y="2042344"/>
                  </a:lnTo>
                  <a:lnTo>
                    <a:pt x="1162937" y="2092000"/>
                  </a:lnTo>
                  <a:lnTo>
                    <a:pt x="1144711" y="2142332"/>
                  </a:lnTo>
                  <a:lnTo>
                    <a:pt x="1128208" y="2193380"/>
                  </a:lnTo>
                  <a:lnTo>
                    <a:pt x="1117883" y="2230656"/>
                  </a:lnTo>
                  <a:lnTo>
                    <a:pt x="1109409" y="2268365"/>
                  </a:lnTo>
                  <a:lnTo>
                    <a:pt x="1102983" y="2306390"/>
                  </a:lnTo>
                  <a:lnTo>
                    <a:pt x="1098802" y="2344611"/>
                  </a:lnTo>
                  <a:lnTo>
                    <a:pt x="1096370" y="2385196"/>
                  </a:lnTo>
                  <a:lnTo>
                    <a:pt x="1096045" y="2425899"/>
                  </a:lnTo>
                  <a:lnTo>
                    <a:pt x="1098831" y="2466601"/>
                  </a:lnTo>
                  <a:lnTo>
                    <a:pt x="1105733" y="2507186"/>
                  </a:lnTo>
                  <a:lnTo>
                    <a:pt x="1115753" y="2547783"/>
                  </a:lnTo>
                  <a:lnTo>
                    <a:pt x="1127446" y="2587790"/>
                  </a:lnTo>
                  <a:lnTo>
                    <a:pt x="1141621" y="2626931"/>
                  </a:lnTo>
                  <a:lnTo>
                    <a:pt x="1159084" y="2664929"/>
                  </a:lnTo>
                  <a:lnTo>
                    <a:pt x="1184079" y="2707335"/>
                  </a:lnTo>
                  <a:lnTo>
                    <a:pt x="1212540" y="2747240"/>
                  </a:lnTo>
                  <a:lnTo>
                    <a:pt x="1243207" y="2785531"/>
                  </a:lnTo>
                  <a:lnTo>
                    <a:pt x="1274819" y="2823093"/>
                  </a:lnTo>
                  <a:lnTo>
                    <a:pt x="1308636" y="2851212"/>
                  </a:lnTo>
                  <a:lnTo>
                    <a:pt x="1314418" y="2855679"/>
                  </a:lnTo>
                  <a:lnTo>
                    <a:pt x="1319768" y="2860480"/>
                  </a:lnTo>
                  <a:lnTo>
                    <a:pt x="1345091" y="2884022"/>
                  </a:lnTo>
                  <a:lnTo>
                    <a:pt x="1372069" y="2905456"/>
                  </a:lnTo>
                  <a:lnTo>
                    <a:pt x="1428151" y="2945548"/>
                  </a:lnTo>
                  <a:lnTo>
                    <a:pt x="1474262" y="2976458"/>
                  </a:lnTo>
                  <a:lnTo>
                    <a:pt x="1521673" y="3005201"/>
                  </a:lnTo>
                  <a:lnTo>
                    <a:pt x="1570108" y="3032211"/>
                  </a:lnTo>
                  <a:lnTo>
                    <a:pt x="1619291" y="3057922"/>
                  </a:lnTo>
                  <a:lnTo>
                    <a:pt x="1685071" y="3087785"/>
                  </a:lnTo>
                  <a:lnTo>
                    <a:pt x="1750448" y="3118685"/>
                  </a:lnTo>
                  <a:lnTo>
                    <a:pt x="1794554" y="3137941"/>
                  </a:lnTo>
                  <a:lnTo>
                    <a:pt x="1839102" y="3156065"/>
                  </a:lnTo>
                  <a:lnTo>
                    <a:pt x="1884001" y="3173314"/>
                  </a:lnTo>
                  <a:lnTo>
                    <a:pt x="1974476" y="3206213"/>
                  </a:lnTo>
                  <a:lnTo>
                    <a:pt x="2021946" y="3222508"/>
                  </a:lnTo>
                  <a:lnTo>
                    <a:pt x="2069731" y="3237956"/>
                  </a:lnTo>
                  <a:lnTo>
                    <a:pt x="2183614" y="3273483"/>
                  </a:lnTo>
                  <a:lnTo>
                    <a:pt x="2219847" y="3283651"/>
                  </a:lnTo>
                  <a:lnTo>
                    <a:pt x="2360986" y="3318599"/>
                  </a:lnTo>
                  <a:close/>
                </a:path>
              </a:pathLst>
            </a:custGeom>
            <a:solidFill>
              <a:srgbClr val="C3F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27489" y="3818913"/>
            <a:ext cx="2200910" cy="7810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464184">
              <a:lnSpc>
                <a:spcPct val="102000"/>
              </a:lnSpc>
              <a:spcBef>
                <a:spcPts val="45"/>
              </a:spcBef>
            </a:pPr>
            <a:r>
              <a:rPr sz="2450" b="1" spc="190" dirty="0">
                <a:solidFill>
                  <a:srgbClr val="1D5B81"/>
                </a:solidFill>
                <a:latin typeface="Calibri"/>
                <a:cs typeface="Calibri"/>
              </a:rPr>
              <a:t>Delayed </a:t>
            </a:r>
            <a:r>
              <a:rPr sz="2450" b="1" spc="220" dirty="0">
                <a:solidFill>
                  <a:srgbClr val="1D5B81"/>
                </a:solidFill>
                <a:latin typeface="Calibri"/>
                <a:cs typeface="Calibri"/>
              </a:rPr>
              <a:t>response</a:t>
            </a:r>
            <a:r>
              <a:rPr sz="2450" b="1" spc="3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450" b="1" spc="160" dirty="0">
                <a:solidFill>
                  <a:srgbClr val="1D5B81"/>
                </a:solidFill>
                <a:latin typeface="Calibri"/>
                <a:cs typeface="Calibri"/>
              </a:rPr>
              <a:t>time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73928" y="3818913"/>
            <a:ext cx="1737360" cy="7810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49225" marR="5080" indent="-137160">
              <a:lnSpc>
                <a:spcPct val="102000"/>
              </a:lnSpc>
              <a:spcBef>
                <a:spcPts val="45"/>
              </a:spcBef>
            </a:pPr>
            <a:r>
              <a:rPr sz="2450" b="1" spc="145" dirty="0">
                <a:solidFill>
                  <a:srgbClr val="1D5B81"/>
                </a:solidFill>
                <a:latin typeface="Calibri"/>
                <a:cs typeface="Calibri"/>
              </a:rPr>
              <a:t>Insufficient </a:t>
            </a:r>
            <a:r>
              <a:rPr sz="2450" b="1" spc="130" dirty="0">
                <a:solidFill>
                  <a:srgbClr val="1D5B81"/>
                </a:solidFill>
                <a:latin typeface="Calibri"/>
                <a:cs typeface="Calibri"/>
              </a:rPr>
              <a:t>Workflow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70830" y="3932821"/>
            <a:ext cx="2535555" cy="400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50" b="1" spc="200" dirty="0">
                <a:solidFill>
                  <a:srgbClr val="1D5B81"/>
                </a:solidFill>
                <a:latin typeface="Calibri"/>
                <a:cs typeface="Calibri"/>
              </a:rPr>
              <a:t>Faster</a:t>
            </a:r>
            <a:r>
              <a:rPr sz="2450" b="1" spc="3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450" b="1" spc="215" dirty="0">
                <a:solidFill>
                  <a:srgbClr val="1D5B81"/>
                </a:solidFill>
                <a:latin typeface="Calibri"/>
                <a:cs typeface="Calibri"/>
              </a:rPr>
              <a:t>Response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38391" y="6892189"/>
            <a:ext cx="1579245" cy="7810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36550" marR="5080" indent="-324485">
              <a:lnSpc>
                <a:spcPct val="102000"/>
              </a:lnSpc>
              <a:spcBef>
                <a:spcPts val="45"/>
              </a:spcBef>
            </a:pPr>
            <a:r>
              <a:rPr sz="2450" b="1" spc="220" dirty="0">
                <a:solidFill>
                  <a:srgbClr val="1D5B81"/>
                </a:solidFill>
                <a:latin typeface="Calibri"/>
                <a:cs typeface="Calibri"/>
              </a:rPr>
              <a:t>Real-</a:t>
            </a:r>
            <a:r>
              <a:rPr sz="2450" b="1" spc="175" dirty="0">
                <a:solidFill>
                  <a:srgbClr val="1D5B81"/>
                </a:solidFill>
                <a:latin typeface="Calibri"/>
                <a:cs typeface="Calibri"/>
              </a:rPr>
              <a:t>Time </a:t>
            </a:r>
            <a:r>
              <a:rPr sz="2450" b="1" spc="160" dirty="0">
                <a:solidFill>
                  <a:srgbClr val="1D5B81"/>
                </a:solidFill>
                <a:latin typeface="Calibri"/>
                <a:cs typeface="Calibri"/>
              </a:rPr>
              <a:t>Alerts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96218" y="6882664"/>
            <a:ext cx="1895475" cy="7810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13030" marR="5080" indent="-100965">
              <a:lnSpc>
                <a:spcPct val="102000"/>
              </a:lnSpc>
              <a:spcBef>
                <a:spcPts val="45"/>
              </a:spcBef>
            </a:pPr>
            <a:r>
              <a:rPr sz="2450" b="1" spc="225" dirty="0">
                <a:solidFill>
                  <a:srgbClr val="1D5B81"/>
                </a:solidFill>
                <a:latin typeface="Calibri"/>
                <a:cs typeface="Calibri"/>
              </a:rPr>
              <a:t>Voice</a:t>
            </a:r>
            <a:r>
              <a:rPr sz="2450" b="1" spc="3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450" b="1" spc="220" dirty="0">
                <a:solidFill>
                  <a:srgbClr val="1D5B81"/>
                </a:solidFill>
                <a:latin typeface="Calibri"/>
                <a:cs typeface="Calibri"/>
              </a:rPr>
              <a:t>Based </a:t>
            </a:r>
            <a:r>
              <a:rPr sz="2450" b="1" spc="225" dirty="0">
                <a:solidFill>
                  <a:srgbClr val="1D5B81"/>
                </a:solidFill>
                <a:latin typeface="Calibri"/>
                <a:cs typeface="Calibri"/>
              </a:rPr>
              <a:t>Assistance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83492" y="6892189"/>
            <a:ext cx="2145030" cy="7810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416559" marR="5080" indent="-404495">
              <a:lnSpc>
                <a:spcPct val="102000"/>
              </a:lnSpc>
              <a:spcBef>
                <a:spcPts val="45"/>
              </a:spcBef>
            </a:pPr>
            <a:r>
              <a:rPr sz="2450" b="1" spc="215" dirty="0">
                <a:solidFill>
                  <a:srgbClr val="1D5B81"/>
                </a:solidFill>
                <a:latin typeface="Calibri"/>
                <a:cs typeface="Calibri"/>
              </a:rPr>
              <a:t>Outdated</a:t>
            </a:r>
            <a:r>
              <a:rPr sz="2450" b="1" spc="6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450" b="1" spc="165" dirty="0">
                <a:solidFill>
                  <a:srgbClr val="1D5B81"/>
                </a:solidFill>
                <a:latin typeface="Calibri"/>
                <a:cs typeface="Calibri"/>
              </a:rPr>
              <a:t>Call </a:t>
            </a:r>
            <a:r>
              <a:rPr sz="2450" b="1" spc="260" dirty="0">
                <a:solidFill>
                  <a:srgbClr val="1D5B81"/>
                </a:solidFill>
                <a:latin typeface="Calibri"/>
                <a:cs typeface="Calibri"/>
              </a:rPr>
              <a:t>Systems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63445">
              <a:lnSpc>
                <a:spcPct val="100000"/>
              </a:lnSpc>
              <a:spcBef>
                <a:spcPts val="110"/>
              </a:spcBef>
            </a:pPr>
            <a:r>
              <a:rPr sz="6550" spc="755" dirty="0"/>
              <a:t>WHY</a:t>
            </a:r>
            <a:r>
              <a:rPr sz="6550" spc="95" dirty="0"/>
              <a:t> </a:t>
            </a:r>
            <a:r>
              <a:rPr sz="6550" spc="525" dirty="0"/>
              <a:t>IS</a:t>
            </a:r>
            <a:r>
              <a:rPr sz="6550" spc="100" dirty="0"/>
              <a:t> </a:t>
            </a:r>
            <a:r>
              <a:rPr sz="6550" spc="285" dirty="0"/>
              <a:t>IT</a:t>
            </a:r>
            <a:r>
              <a:rPr sz="6550" spc="100" dirty="0"/>
              <a:t> </a:t>
            </a:r>
            <a:r>
              <a:rPr sz="6550" spc="530" dirty="0"/>
              <a:t>NEEDED</a:t>
            </a:r>
            <a:r>
              <a:rPr sz="6550" spc="100" dirty="0"/>
              <a:t> ?</a:t>
            </a:r>
            <a:endParaRPr sz="65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94032" y="1028700"/>
            <a:ext cx="15106650" cy="9260205"/>
            <a:chOff x="3194032" y="1028700"/>
            <a:chExt cx="15106650" cy="92602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4032" y="2256811"/>
              <a:ext cx="15106069" cy="803148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88541" y="1028700"/>
              <a:ext cx="3990974" cy="82295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05989" y="2749253"/>
            <a:ext cx="3763010" cy="990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300" spc="80" dirty="0">
                <a:latin typeface="Arial"/>
                <a:cs typeface="Arial"/>
              </a:rPr>
              <a:t>Objective</a:t>
            </a:r>
            <a:endParaRPr sz="63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3910329" cy="6889115"/>
            <a:chOff x="0" y="0"/>
            <a:chExt cx="3910329" cy="68891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4768" y="4326316"/>
              <a:ext cx="95250" cy="95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4768" y="5736016"/>
              <a:ext cx="95250" cy="952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4768" y="6793291"/>
              <a:ext cx="95250" cy="952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0"/>
              <a:ext cx="3704590" cy="1162050"/>
            </a:xfrm>
            <a:custGeom>
              <a:avLst/>
              <a:gdLst/>
              <a:ahLst/>
              <a:cxnLst/>
              <a:rect l="l" t="t" r="r" b="b"/>
              <a:pathLst>
                <a:path w="3704590" h="1162050">
                  <a:moveTo>
                    <a:pt x="3367524" y="90566"/>
                  </a:moveTo>
                  <a:lnTo>
                    <a:pt x="3370188" y="83297"/>
                  </a:lnTo>
                  <a:lnTo>
                    <a:pt x="3376522" y="61896"/>
                  </a:lnTo>
                  <a:lnTo>
                    <a:pt x="3380288" y="40125"/>
                  </a:lnTo>
                  <a:lnTo>
                    <a:pt x="3384880" y="0"/>
                  </a:lnTo>
                  <a:lnTo>
                    <a:pt x="3704378" y="0"/>
                  </a:lnTo>
                  <a:lnTo>
                    <a:pt x="3668406" y="132415"/>
                  </a:lnTo>
                  <a:lnTo>
                    <a:pt x="3638097" y="236865"/>
                  </a:lnTo>
                  <a:lnTo>
                    <a:pt x="3621830" y="288789"/>
                  </a:lnTo>
                  <a:lnTo>
                    <a:pt x="3604084" y="340233"/>
                  </a:lnTo>
                  <a:lnTo>
                    <a:pt x="3585004" y="391213"/>
                  </a:lnTo>
                  <a:lnTo>
                    <a:pt x="3564733" y="441744"/>
                  </a:lnTo>
                  <a:lnTo>
                    <a:pt x="3544796" y="488106"/>
                  </a:lnTo>
                  <a:lnTo>
                    <a:pt x="3523555" y="533632"/>
                  </a:lnTo>
                  <a:lnTo>
                    <a:pt x="3500939" y="578278"/>
                  </a:lnTo>
                  <a:lnTo>
                    <a:pt x="3476878" y="621999"/>
                  </a:lnTo>
                  <a:lnTo>
                    <a:pt x="3451300" y="664751"/>
                  </a:lnTo>
                  <a:lnTo>
                    <a:pt x="3424137" y="706489"/>
                  </a:lnTo>
                  <a:lnTo>
                    <a:pt x="3395317" y="747168"/>
                  </a:lnTo>
                  <a:lnTo>
                    <a:pt x="3364769" y="786745"/>
                  </a:lnTo>
                  <a:lnTo>
                    <a:pt x="3332424" y="825173"/>
                  </a:lnTo>
                  <a:lnTo>
                    <a:pt x="3298211" y="862410"/>
                  </a:lnTo>
                  <a:lnTo>
                    <a:pt x="3284969" y="875496"/>
                  </a:lnTo>
                  <a:lnTo>
                    <a:pt x="3367825" y="99011"/>
                  </a:lnTo>
                  <a:lnTo>
                    <a:pt x="3367524" y="90566"/>
                  </a:lnTo>
                  <a:close/>
                </a:path>
                <a:path w="3704590" h="1162050">
                  <a:moveTo>
                    <a:pt x="3350962" y="187856"/>
                  </a:moveTo>
                  <a:lnTo>
                    <a:pt x="3352603" y="183740"/>
                  </a:lnTo>
                  <a:lnTo>
                    <a:pt x="3358684" y="164962"/>
                  </a:lnTo>
                  <a:lnTo>
                    <a:pt x="3362236" y="145754"/>
                  </a:lnTo>
                  <a:lnTo>
                    <a:pt x="3366804" y="106970"/>
                  </a:lnTo>
                  <a:lnTo>
                    <a:pt x="3367825" y="99011"/>
                  </a:lnTo>
                  <a:lnTo>
                    <a:pt x="3284969" y="875496"/>
                  </a:lnTo>
                  <a:lnTo>
                    <a:pt x="3277293" y="883082"/>
                  </a:lnTo>
                  <a:lnTo>
                    <a:pt x="3350964" y="192664"/>
                  </a:lnTo>
                  <a:lnTo>
                    <a:pt x="3350962" y="187856"/>
                  </a:lnTo>
                  <a:close/>
                </a:path>
                <a:path w="3704590" h="1162050">
                  <a:moveTo>
                    <a:pt x="3012228" y="1051983"/>
                  </a:moveTo>
                  <a:lnTo>
                    <a:pt x="3049933" y="1002853"/>
                  </a:lnTo>
                  <a:lnTo>
                    <a:pt x="3077058" y="963684"/>
                  </a:lnTo>
                  <a:lnTo>
                    <a:pt x="3102805" y="923563"/>
                  </a:lnTo>
                  <a:lnTo>
                    <a:pt x="3127145" y="882439"/>
                  </a:lnTo>
                  <a:lnTo>
                    <a:pt x="3150804" y="838971"/>
                  </a:lnTo>
                  <a:lnTo>
                    <a:pt x="3172914" y="794790"/>
                  </a:lnTo>
                  <a:lnTo>
                    <a:pt x="3193455" y="749926"/>
                  </a:lnTo>
                  <a:lnTo>
                    <a:pt x="3212408" y="704410"/>
                  </a:lnTo>
                  <a:lnTo>
                    <a:pt x="3229365" y="659964"/>
                  </a:lnTo>
                  <a:lnTo>
                    <a:pt x="3245231" y="615164"/>
                  </a:lnTo>
                  <a:lnTo>
                    <a:pt x="3260072" y="570033"/>
                  </a:lnTo>
                  <a:lnTo>
                    <a:pt x="3273955" y="524592"/>
                  </a:lnTo>
                  <a:lnTo>
                    <a:pt x="3286947" y="478864"/>
                  </a:lnTo>
                  <a:lnTo>
                    <a:pt x="3299114" y="432871"/>
                  </a:lnTo>
                  <a:lnTo>
                    <a:pt x="3310524" y="386635"/>
                  </a:lnTo>
                  <a:lnTo>
                    <a:pt x="3320741" y="339296"/>
                  </a:lnTo>
                  <a:lnTo>
                    <a:pt x="3324293" y="323554"/>
                  </a:lnTo>
                  <a:lnTo>
                    <a:pt x="3339401" y="260808"/>
                  </a:lnTo>
                  <a:lnTo>
                    <a:pt x="3345804" y="229208"/>
                  </a:lnTo>
                  <a:lnTo>
                    <a:pt x="3350475" y="197247"/>
                  </a:lnTo>
                  <a:lnTo>
                    <a:pt x="3277293" y="883082"/>
                  </a:lnTo>
                  <a:lnTo>
                    <a:pt x="3226179" y="929830"/>
                  </a:lnTo>
                  <a:lnTo>
                    <a:pt x="3187790" y="960216"/>
                  </a:lnTo>
                  <a:lnTo>
                    <a:pt x="3147815" y="988359"/>
                  </a:lnTo>
                  <a:lnTo>
                    <a:pt x="3106249" y="1014243"/>
                  </a:lnTo>
                  <a:lnTo>
                    <a:pt x="3063089" y="1037849"/>
                  </a:lnTo>
                  <a:lnTo>
                    <a:pt x="3018329" y="1059158"/>
                  </a:lnTo>
                  <a:lnTo>
                    <a:pt x="3012228" y="1051983"/>
                  </a:lnTo>
                  <a:close/>
                </a:path>
                <a:path w="3704590" h="1162050">
                  <a:moveTo>
                    <a:pt x="0" y="0"/>
                  </a:moveTo>
                  <a:lnTo>
                    <a:pt x="3319988" y="0"/>
                  </a:lnTo>
                  <a:lnTo>
                    <a:pt x="3308455" y="63786"/>
                  </a:lnTo>
                  <a:lnTo>
                    <a:pt x="3302811" y="114620"/>
                  </a:lnTo>
                  <a:lnTo>
                    <a:pt x="3302133" y="117753"/>
                  </a:lnTo>
                  <a:lnTo>
                    <a:pt x="3300153" y="121833"/>
                  </a:lnTo>
                  <a:lnTo>
                    <a:pt x="3296376" y="131530"/>
                  </a:lnTo>
                  <a:lnTo>
                    <a:pt x="3294180" y="140800"/>
                  </a:lnTo>
                  <a:lnTo>
                    <a:pt x="3294460" y="138174"/>
                  </a:lnTo>
                  <a:lnTo>
                    <a:pt x="3292687" y="151528"/>
                  </a:lnTo>
                  <a:lnTo>
                    <a:pt x="3290350" y="173422"/>
                  </a:lnTo>
                  <a:lnTo>
                    <a:pt x="3288275" y="188646"/>
                  </a:lnTo>
                  <a:lnTo>
                    <a:pt x="3276117" y="241749"/>
                  </a:lnTo>
                  <a:lnTo>
                    <a:pt x="3272628" y="268770"/>
                  </a:lnTo>
                  <a:lnTo>
                    <a:pt x="3272353" y="271344"/>
                  </a:lnTo>
                  <a:lnTo>
                    <a:pt x="3271308" y="273093"/>
                  </a:lnTo>
                  <a:lnTo>
                    <a:pt x="3270733" y="275263"/>
                  </a:lnTo>
                  <a:lnTo>
                    <a:pt x="3236994" y="418931"/>
                  </a:lnTo>
                  <a:lnTo>
                    <a:pt x="3232358" y="437007"/>
                  </a:lnTo>
                  <a:lnTo>
                    <a:pt x="3225854" y="459023"/>
                  </a:lnTo>
                  <a:lnTo>
                    <a:pt x="3212038" y="502775"/>
                  </a:lnTo>
                  <a:lnTo>
                    <a:pt x="3191983" y="573101"/>
                  </a:lnTo>
                  <a:lnTo>
                    <a:pt x="3175945" y="620583"/>
                  </a:lnTo>
                  <a:lnTo>
                    <a:pt x="3158297" y="667474"/>
                  </a:lnTo>
                  <a:lnTo>
                    <a:pt x="3139626" y="713984"/>
                  </a:lnTo>
                  <a:lnTo>
                    <a:pt x="3118501" y="762129"/>
                  </a:lnTo>
                  <a:lnTo>
                    <a:pt x="3095266" y="809119"/>
                  </a:lnTo>
                  <a:lnTo>
                    <a:pt x="3070029" y="855021"/>
                  </a:lnTo>
                  <a:lnTo>
                    <a:pt x="3042899" y="899906"/>
                  </a:lnTo>
                  <a:lnTo>
                    <a:pt x="3013982" y="943842"/>
                  </a:lnTo>
                  <a:lnTo>
                    <a:pt x="2987357" y="981340"/>
                  </a:lnTo>
                  <a:lnTo>
                    <a:pt x="2959399" y="1017762"/>
                  </a:lnTo>
                  <a:lnTo>
                    <a:pt x="2930135" y="1053143"/>
                  </a:lnTo>
                  <a:lnTo>
                    <a:pt x="2899594" y="1087518"/>
                  </a:lnTo>
                  <a:lnTo>
                    <a:pt x="2859877" y="1118646"/>
                  </a:lnTo>
                  <a:lnTo>
                    <a:pt x="2841450" y="1122002"/>
                  </a:lnTo>
                  <a:lnTo>
                    <a:pt x="2832287" y="1123814"/>
                  </a:lnTo>
                  <a:lnTo>
                    <a:pt x="2780896" y="1135532"/>
                  </a:lnTo>
                  <a:lnTo>
                    <a:pt x="2738291" y="1143548"/>
                  </a:lnTo>
                  <a:lnTo>
                    <a:pt x="2695414" y="1149893"/>
                  </a:lnTo>
                  <a:lnTo>
                    <a:pt x="2652270" y="1154519"/>
                  </a:lnTo>
                  <a:lnTo>
                    <a:pt x="2581039" y="1159408"/>
                  </a:lnTo>
                  <a:lnTo>
                    <a:pt x="2509670" y="1161965"/>
                  </a:lnTo>
                  <a:lnTo>
                    <a:pt x="2482464" y="1161624"/>
                  </a:lnTo>
                  <a:lnTo>
                    <a:pt x="2455284" y="1160432"/>
                  </a:lnTo>
                  <a:lnTo>
                    <a:pt x="2428103" y="1159852"/>
                  </a:lnTo>
                  <a:lnTo>
                    <a:pt x="2351220" y="1156883"/>
                  </a:lnTo>
                  <a:lnTo>
                    <a:pt x="2301583" y="1152111"/>
                  </a:lnTo>
                  <a:lnTo>
                    <a:pt x="2251996" y="1146941"/>
                  </a:lnTo>
                  <a:lnTo>
                    <a:pt x="2202473" y="1141288"/>
                  </a:lnTo>
                  <a:lnTo>
                    <a:pt x="2153027" y="1135064"/>
                  </a:lnTo>
                  <a:lnTo>
                    <a:pt x="2103672" y="1128181"/>
                  </a:lnTo>
                  <a:lnTo>
                    <a:pt x="2054420" y="1120553"/>
                  </a:lnTo>
                  <a:lnTo>
                    <a:pt x="2005285" y="1112092"/>
                  </a:lnTo>
                  <a:lnTo>
                    <a:pt x="2003096" y="1111687"/>
                  </a:lnTo>
                  <a:lnTo>
                    <a:pt x="2000720" y="1111433"/>
                  </a:lnTo>
                  <a:lnTo>
                    <a:pt x="1998568" y="1110689"/>
                  </a:lnTo>
                  <a:lnTo>
                    <a:pt x="1970621" y="1103160"/>
                  </a:lnTo>
                  <a:lnTo>
                    <a:pt x="1942164" y="1098297"/>
                  </a:lnTo>
                  <a:lnTo>
                    <a:pt x="1913606" y="1093777"/>
                  </a:lnTo>
                  <a:lnTo>
                    <a:pt x="1885356" y="1087278"/>
                  </a:lnTo>
                  <a:lnTo>
                    <a:pt x="1862365" y="1081547"/>
                  </a:lnTo>
                  <a:lnTo>
                    <a:pt x="1838996" y="1077095"/>
                  </a:lnTo>
                  <a:lnTo>
                    <a:pt x="1815490" y="1073015"/>
                  </a:lnTo>
                  <a:lnTo>
                    <a:pt x="1792090" y="1068398"/>
                  </a:lnTo>
                  <a:lnTo>
                    <a:pt x="1755672" y="1060019"/>
                  </a:lnTo>
                  <a:lnTo>
                    <a:pt x="1719317" y="1051341"/>
                  </a:lnTo>
                  <a:lnTo>
                    <a:pt x="1682966" y="1042631"/>
                  </a:lnTo>
                  <a:lnTo>
                    <a:pt x="1646557" y="1034157"/>
                  </a:lnTo>
                  <a:lnTo>
                    <a:pt x="1598458" y="1023482"/>
                  </a:lnTo>
                  <a:lnTo>
                    <a:pt x="1550270" y="1013024"/>
                  </a:lnTo>
                  <a:lnTo>
                    <a:pt x="1502103" y="1002374"/>
                  </a:lnTo>
                  <a:lnTo>
                    <a:pt x="1454064" y="991127"/>
                  </a:lnTo>
                  <a:lnTo>
                    <a:pt x="1437478" y="987289"/>
                  </a:lnTo>
                  <a:lnTo>
                    <a:pt x="1420856" y="983785"/>
                  </a:lnTo>
                  <a:lnTo>
                    <a:pt x="1404224" y="980377"/>
                  </a:lnTo>
                  <a:lnTo>
                    <a:pt x="1387606" y="976825"/>
                  </a:lnTo>
                  <a:lnTo>
                    <a:pt x="1351207" y="968244"/>
                  </a:lnTo>
                  <a:lnTo>
                    <a:pt x="1314848" y="959426"/>
                  </a:lnTo>
                  <a:lnTo>
                    <a:pt x="1278421" y="950954"/>
                  </a:lnTo>
                  <a:lnTo>
                    <a:pt x="1241813" y="943414"/>
                  </a:lnTo>
                  <a:lnTo>
                    <a:pt x="1205135" y="936010"/>
                  </a:lnTo>
                  <a:lnTo>
                    <a:pt x="1168506" y="928145"/>
                  </a:lnTo>
                  <a:lnTo>
                    <a:pt x="1131833" y="920693"/>
                  </a:lnTo>
                  <a:lnTo>
                    <a:pt x="1095022" y="914531"/>
                  </a:lnTo>
                  <a:lnTo>
                    <a:pt x="1048729" y="907228"/>
                  </a:lnTo>
                  <a:lnTo>
                    <a:pt x="1002570" y="899280"/>
                  </a:lnTo>
                  <a:lnTo>
                    <a:pt x="956367" y="891745"/>
                  </a:lnTo>
                  <a:lnTo>
                    <a:pt x="909942" y="885683"/>
                  </a:lnTo>
                  <a:lnTo>
                    <a:pt x="861560" y="880585"/>
                  </a:lnTo>
                  <a:lnTo>
                    <a:pt x="813166" y="875642"/>
                  </a:lnTo>
                  <a:lnTo>
                    <a:pt x="764741" y="871113"/>
                  </a:lnTo>
                  <a:lnTo>
                    <a:pt x="716262" y="867257"/>
                  </a:lnTo>
                  <a:lnTo>
                    <a:pt x="667707" y="864333"/>
                  </a:lnTo>
                  <a:lnTo>
                    <a:pt x="619055" y="862599"/>
                  </a:lnTo>
                  <a:lnTo>
                    <a:pt x="570285" y="862316"/>
                  </a:lnTo>
                  <a:lnTo>
                    <a:pt x="528543" y="862921"/>
                  </a:lnTo>
                  <a:lnTo>
                    <a:pt x="486862" y="864015"/>
                  </a:lnTo>
                  <a:lnTo>
                    <a:pt x="445265" y="865827"/>
                  </a:lnTo>
                  <a:lnTo>
                    <a:pt x="403776" y="868583"/>
                  </a:lnTo>
                  <a:lnTo>
                    <a:pt x="355820" y="873089"/>
                  </a:lnTo>
                  <a:lnTo>
                    <a:pt x="308075" y="878863"/>
                  </a:lnTo>
                  <a:lnTo>
                    <a:pt x="260560" y="885944"/>
                  </a:lnTo>
                  <a:lnTo>
                    <a:pt x="213296" y="894374"/>
                  </a:lnTo>
                  <a:lnTo>
                    <a:pt x="166302" y="904194"/>
                  </a:lnTo>
                  <a:lnTo>
                    <a:pt x="119598" y="915442"/>
                  </a:lnTo>
                  <a:lnTo>
                    <a:pt x="73204" y="928159"/>
                  </a:lnTo>
                  <a:lnTo>
                    <a:pt x="27140" y="942387"/>
                  </a:lnTo>
                  <a:lnTo>
                    <a:pt x="0" y="951811"/>
                  </a:lnTo>
                  <a:lnTo>
                    <a:pt x="0" y="0"/>
                  </a:lnTo>
                  <a:close/>
                </a:path>
                <a:path w="3704590" h="1162050">
                  <a:moveTo>
                    <a:pt x="3302811" y="114620"/>
                  </a:moveTo>
                  <a:lnTo>
                    <a:pt x="3303451" y="108623"/>
                  </a:lnTo>
                  <a:lnTo>
                    <a:pt x="3303064" y="114305"/>
                  </a:lnTo>
                  <a:lnTo>
                    <a:pt x="3303245" y="112613"/>
                  </a:lnTo>
                  <a:lnTo>
                    <a:pt x="3302811" y="114620"/>
                  </a:lnTo>
                  <a:close/>
                </a:path>
                <a:path w="3704590" h="1162050">
                  <a:moveTo>
                    <a:pt x="3290350" y="173422"/>
                  </a:moveTo>
                  <a:lnTo>
                    <a:pt x="3292687" y="151528"/>
                  </a:lnTo>
                  <a:lnTo>
                    <a:pt x="3291956" y="161646"/>
                  </a:lnTo>
                  <a:lnTo>
                    <a:pt x="3290350" y="173422"/>
                  </a:lnTo>
                  <a:close/>
                </a:path>
                <a:path w="3704590" h="1162050">
                  <a:moveTo>
                    <a:pt x="3272353" y="271344"/>
                  </a:moveTo>
                  <a:lnTo>
                    <a:pt x="3272628" y="268770"/>
                  </a:lnTo>
                  <a:lnTo>
                    <a:pt x="3272562" y="270995"/>
                  </a:lnTo>
                  <a:lnTo>
                    <a:pt x="3272353" y="271344"/>
                  </a:lnTo>
                  <a:close/>
                </a:path>
              </a:pathLst>
            </a:custGeom>
            <a:solidFill>
              <a:srgbClr val="C3F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82" y="0"/>
              <a:ext cx="3380740" cy="1457960"/>
            </a:xfrm>
            <a:custGeom>
              <a:avLst/>
              <a:gdLst/>
              <a:ahLst/>
              <a:cxnLst/>
              <a:rect l="l" t="t" r="r" b="b"/>
              <a:pathLst>
                <a:path w="3380740" h="1457960">
                  <a:moveTo>
                    <a:pt x="3255725" y="570949"/>
                  </a:moveTo>
                  <a:lnTo>
                    <a:pt x="3316637" y="101"/>
                  </a:lnTo>
                  <a:lnTo>
                    <a:pt x="3380508" y="0"/>
                  </a:lnTo>
                  <a:lnTo>
                    <a:pt x="3360663" y="185979"/>
                  </a:lnTo>
                  <a:lnTo>
                    <a:pt x="3347582" y="188876"/>
                  </a:lnTo>
                  <a:lnTo>
                    <a:pt x="3336360" y="294050"/>
                  </a:lnTo>
                  <a:lnTo>
                    <a:pt x="3320337" y="324511"/>
                  </a:lnTo>
                  <a:lnTo>
                    <a:pt x="3313527" y="388335"/>
                  </a:lnTo>
                  <a:lnTo>
                    <a:pt x="3295892" y="433907"/>
                  </a:lnTo>
                  <a:lnTo>
                    <a:pt x="3290903" y="480666"/>
                  </a:lnTo>
                  <a:lnTo>
                    <a:pt x="3255725" y="570949"/>
                  </a:lnTo>
                  <a:close/>
                </a:path>
                <a:path w="3380740" h="1457960">
                  <a:moveTo>
                    <a:pt x="1909903" y="1453344"/>
                  </a:moveTo>
                  <a:lnTo>
                    <a:pt x="1917891" y="1378486"/>
                  </a:lnTo>
                  <a:lnTo>
                    <a:pt x="1943684" y="1376154"/>
                  </a:lnTo>
                  <a:lnTo>
                    <a:pt x="1969162" y="1376767"/>
                  </a:lnTo>
                  <a:lnTo>
                    <a:pt x="1994570" y="1378049"/>
                  </a:lnTo>
                  <a:lnTo>
                    <a:pt x="2032777" y="1379071"/>
                  </a:lnTo>
                  <a:lnTo>
                    <a:pt x="2045712" y="1377549"/>
                  </a:lnTo>
                  <a:lnTo>
                    <a:pt x="2071224" y="1377851"/>
                  </a:lnTo>
                  <a:lnTo>
                    <a:pt x="2084080" y="1377061"/>
                  </a:lnTo>
                  <a:lnTo>
                    <a:pt x="2147986" y="1376638"/>
                  </a:lnTo>
                  <a:lnTo>
                    <a:pt x="2186536" y="1374447"/>
                  </a:lnTo>
                  <a:lnTo>
                    <a:pt x="2225167" y="1371493"/>
                  </a:lnTo>
                  <a:lnTo>
                    <a:pt x="2251208" y="1366841"/>
                  </a:lnTo>
                  <a:lnTo>
                    <a:pt x="2302739" y="1362688"/>
                  </a:lnTo>
                  <a:lnTo>
                    <a:pt x="2354376" y="1357549"/>
                  </a:lnTo>
                  <a:lnTo>
                    <a:pt x="2393527" y="1349726"/>
                  </a:lnTo>
                  <a:lnTo>
                    <a:pt x="2445486" y="1341563"/>
                  </a:lnTo>
                  <a:lnTo>
                    <a:pt x="2485032" y="1330047"/>
                  </a:lnTo>
                  <a:lnTo>
                    <a:pt x="2537466" y="1317429"/>
                  </a:lnTo>
                  <a:lnTo>
                    <a:pt x="2577470" y="1301617"/>
                  </a:lnTo>
                  <a:lnTo>
                    <a:pt x="2617606" y="1284563"/>
                  </a:lnTo>
                  <a:lnTo>
                    <a:pt x="2657808" y="1266887"/>
                  </a:lnTo>
                  <a:lnTo>
                    <a:pt x="2698250" y="1246966"/>
                  </a:lnTo>
                  <a:lnTo>
                    <a:pt x="2738981" y="1224340"/>
                  </a:lnTo>
                  <a:lnTo>
                    <a:pt x="2767421" y="1197200"/>
                  </a:lnTo>
                  <a:lnTo>
                    <a:pt x="2780618" y="1193216"/>
                  </a:lnTo>
                  <a:lnTo>
                    <a:pt x="2781177" y="1187981"/>
                  </a:lnTo>
                  <a:lnTo>
                    <a:pt x="2794344" y="1184284"/>
                  </a:lnTo>
                  <a:lnTo>
                    <a:pt x="2794851" y="1179526"/>
                  </a:lnTo>
                  <a:lnTo>
                    <a:pt x="2808873" y="1167816"/>
                  </a:lnTo>
                  <a:lnTo>
                    <a:pt x="2835840" y="1154478"/>
                  </a:lnTo>
                  <a:lnTo>
                    <a:pt x="2850380" y="1137915"/>
                  </a:lnTo>
                  <a:lnTo>
                    <a:pt x="2865002" y="1120572"/>
                  </a:lnTo>
                  <a:lnTo>
                    <a:pt x="2878456" y="1114188"/>
                  </a:lnTo>
                  <a:lnTo>
                    <a:pt x="2879340" y="1105900"/>
                  </a:lnTo>
                  <a:lnTo>
                    <a:pt x="2935846" y="1055131"/>
                  </a:lnTo>
                  <a:lnTo>
                    <a:pt x="2965165" y="1019756"/>
                  </a:lnTo>
                  <a:lnTo>
                    <a:pt x="2994579" y="983490"/>
                  </a:lnTo>
                  <a:lnTo>
                    <a:pt x="3011463" y="944953"/>
                  </a:lnTo>
                  <a:lnTo>
                    <a:pt x="3041680" y="901156"/>
                  </a:lnTo>
                  <a:lnTo>
                    <a:pt x="3102362" y="811256"/>
                  </a:lnTo>
                  <a:lnTo>
                    <a:pt x="3209371" y="526579"/>
                  </a:lnTo>
                  <a:lnTo>
                    <a:pt x="3211767" y="504125"/>
                  </a:lnTo>
                  <a:lnTo>
                    <a:pt x="3226781" y="483114"/>
                  </a:lnTo>
                  <a:lnTo>
                    <a:pt x="3233522" y="419941"/>
                  </a:lnTo>
                  <a:lnTo>
                    <a:pt x="3248114" y="402879"/>
                  </a:lnTo>
                  <a:lnTo>
                    <a:pt x="3256876" y="320765"/>
                  </a:lnTo>
                  <a:lnTo>
                    <a:pt x="3274316" y="277025"/>
                  </a:lnTo>
                  <a:lnTo>
                    <a:pt x="3280782" y="216427"/>
                  </a:lnTo>
                  <a:lnTo>
                    <a:pt x="3296280" y="190880"/>
                  </a:lnTo>
                  <a:lnTo>
                    <a:pt x="3250796" y="617138"/>
                  </a:lnTo>
                  <a:lnTo>
                    <a:pt x="3180517" y="796981"/>
                  </a:lnTo>
                  <a:lnTo>
                    <a:pt x="3150351" y="840302"/>
                  </a:lnTo>
                  <a:lnTo>
                    <a:pt x="3132870" y="884430"/>
                  </a:lnTo>
                  <a:lnTo>
                    <a:pt x="3103000" y="924964"/>
                  </a:lnTo>
                  <a:lnTo>
                    <a:pt x="3073221" y="964655"/>
                  </a:lnTo>
                  <a:lnTo>
                    <a:pt x="3056155" y="1004897"/>
                  </a:lnTo>
                  <a:lnTo>
                    <a:pt x="3026540" y="1043044"/>
                  </a:lnTo>
                  <a:lnTo>
                    <a:pt x="3013332" y="1047129"/>
                  </a:lnTo>
                  <a:lnTo>
                    <a:pt x="3010987" y="1069106"/>
                  </a:lnTo>
                  <a:lnTo>
                    <a:pt x="2997372" y="1077006"/>
                  </a:lnTo>
                  <a:lnTo>
                    <a:pt x="2982626" y="1095505"/>
                  </a:lnTo>
                  <a:lnTo>
                    <a:pt x="2953020" y="1133570"/>
                  </a:lnTo>
                  <a:lnTo>
                    <a:pt x="2925268" y="1154257"/>
                  </a:lnTo>
                  <a:lnTo>
                    <a:pt x="2910199" y="1175783"/>
                  </a:lnTo>
                  <a:lnTo>
                    <a:pt x="2882584" y="1195197"/>
                  </a:lnTo>
                  <a:lnTo>
                    <a:pt x="2867705" y="1214940"/>
                  </a:lnTo>
                  <a:lnTo>
                    <a:pt x="2854325" y="1220632"/>
                  </a:lnTo>
                  <a:lnTo>
                    <a:pt x="2840936" y="1226419"/>
                  </a:lnTo>
                  <a:lnTo>
                    <a:pt x="2840161" y="1233681"/>
                  </a:lnTo>
                  <a:lnTo>
                    <a:pt x="2826741" y="1239754"/>
                  </a:lnTo>
                  <a:lnTo>
                    <a:pt x="2784961" y="1272217"/>
                  </a:lnTo>
                  <a:lnTo>
                    <a:pt x="2743581" y="1300925"/>
                  </a:lnTo>
                  <a:lnTo>
                    <a:pt x="2702500" y="1326831"/>
                  </a:lnTo>
                  <a:lnTo>
                    <a:pt x="2648988" y="1349544"/>
                  </a:lnTo>
                  <a:lnTo>
                    <a:pt x="2608477" y="1370118"/>
                  </a:lnTo>
                  <a:lnTo>
                    <a:pt x="2555667" y="1386251"/>
                  </a:lnTo>
                  <a:lnTo>
                    <a:pt x="2515768" y="1401081"/>
                  </a:lnTo>
                  <a:lnTo>
                    <a:pt x="2463477" y="1412357"/>
                  </a:lnTo>
                  <a:lnTo>
                    <a:pt x="2411373" y="1421870"/>
                  </a:lnTo>
                  <a:lnTo>
                    <a:pt x="2359411" y="1430063"/>
                  </a:lnTo>
                  <a:lnTo>
                    <a:pt x="2333248" y="1435860"/>
                  </a:lnTo>
                  <a:lnTo>
                    <a:pt x="2294521" y="1439705"/>
                  </a:lnTo>
                  <a:lnTo>
                    <a:pt x="2268532" y="1443879"/>
                  </a:lnTo>
                  <a:lnTo>
                    <a:pt x="2230066" y="1445274"/>
                  </a:lnTo>
                  <a:lnTo>
                    <a:pt x="2204382" y="1446584"/>
                  </a:lnTo>
                  <a:lnTo>
                    <a:pt x="2178648" y="1448371"/>
                  </a:lnTo>
                  <a:lnTo>
                    <a:pt x="2152926" y="1450031"/>
                  </a:lnTo>
                  <a:lnTo>
                    <a:pt x="2127283" y="1450960"/>
                  </a:lnTo>
                  <a:lnTo>
                    <a:pt x="2114396" y="1452036"/>
                  </a:lnTo>
                  <a:lnTo>
                    <a:pt x="2101451" y="1453654"/>
                  </a:lnTo>
                  <a:lnTo>
                    <a:pt x="2075858" y="1454115"/>
                  </a:lnTo>
                  <a:lnTo>
                    <a:pt x="2062910" y="1455764"/>
                  </a:lnTo>
                  <a:lnTo>
                    <a:pt x="2050173" y="1455435"/>
                  </a:lnTo>
                  <a:lnTo>
                    <a:pt x="2050119" y="1455944"/>
                  </a:lnTo>
                  <a:lnTo>
                    <a:pt x="2037472" y="1454767"/>
                  </a:lnTo>
                  <a:lnTo>
                    <a:pt x="2024822" y="1453623"/>
                  </a:lnTo>
                  <a:lnTo>
                    <a:pt x="2012150" y="1452687"/>
                  </a:lnTo>
                  <a:lnTo>
                    <a:pt x="1999366" y="1452801"/>
                  </a:lnTo>
                  <a:lnTo>
                    <a:pt x="1986379" y="1454809"/>
                  </a:lnTo>
                  <a:lnTo>
                    <a:pt x="1986107" y="1457355"/>
                  </a:lnTo>
                  <a:lnTo>
                    <a:pt x="1973606" y="1454819"/>
                  </a:lnTo>
                  <a:lnTo>
                    <a:pt x="1960960" y="1453641"/>
                  </a:lnTo>
                  <a:lnTo>
                    <a:pt x="1948318" y="1452421"/>
                  </a:lnTo>
                  <a:lnTo>
                    <a:pt x="1935649" y="1451456"/>
                  </a:lnTo>
                  <a:lnTo>
                    <a:pt x="1922871" y="1451508"/>
                  </a:lnTo>
                  <a:lnTo>
                    <a:pt x="1909903" y="1453344"/>
                  </a:lnTo>
                  <a:close/>
                </a:path>
                <a:path w="3380740" h="1457960">
                  <a:moveTo>
                    <a:pt x="3010987" y="1069106"/>
                  </a:moveTo>
                  <a:lnTo>
                    <a:pt x="3012662" y="1053409"/>
                  </a:lnTo>
                  <a:lnTo>
                    <a:pt x="3024602" y="1061207"/>
                  </a:lnTo>
                  <a:lnTo>
                    <a:pt x="3010987" y="1069106"/>
                  </a:lnTo>
                  <a:close/>
                </a:path>
                <a:path w="3380740" h="1457960">
                  <a:moveTo>
                    <a:pt x="0" y="1158558"/>
                  </a:moveTo>
                  <a:lnTo>
                    <a:pt x="12949" y="1156898"/>
                  </a:lnTo>
                  <a:lnTo>
                    <a:pt x="52824" y="1142286"/>
                  </a:lnTo>
                  <a:lnTo>
                    <a:pt x="105138" y="1130806"/>
                  </a:lnTo>
                  <a:lnTo>
                    <a:pt x="157373" y="1120051"/>
                  </a:lnTo>
                  <a:lnTo>
                    <a:pt x="209374" y="1111505"/>
                  </a:lnTo>
                  <a:lnTo>
                    <a:pt x="261159" y="1104971"/>
                  </a:lnTo>
                  <a:lnTo>
                    <a:pt x="312751" y="1100253"/>
                  </a:lnTo>
                  <a:lnTo>
                    <a:pt x="364170" y="1097157"/>
                  </a:lnTo>
                  <a:lnTo>
                    <a:pt x="376984" y="1096760"/>
                  </a:lnTo>
                  <a:lnTo>
                    <a:pt x="377201" y="1094728"/>
                  </a:lnTo>
                  <a:lnTo>
                    <a:pt x="390012" y="1094362"/>
                  </a:lnTo>
                  <a:lnTo>
                    <a:pt x="402725" y="1094919"/>
                  </a:lnTo>
                  <a:lnTo>
                    <a:pt x="428163" y="1095919"/>
                  </a:lnTo>
                  <a:lnTo>
                    <a:pt x="453788" y="1095153"/>
                  </a:lnTo>
                  <a:lnTo>
                    <a:pt x="479343" y="1095055"/>
                  </a:lnTo>
                  <a:lnTo>
                    <a:pt x="504567" y="1098061"/>
                  </a:lnTo>
                  <a:lnTo>
                    <a:pt x="504603" y="1097721"/>
                  </a:lnTo>
                  <a:lnTo>
                    <a:pt x="517376" y="1097711"/>
                  </a:lnTo>
                  <a:lnTo>
                    <a:pt x="517705" y="1094629"/>
                  </a:lnTo>
                  <a:lnTo>
                    <a:pt x="530475" y="1094645"/>
                  </a:lnTo>
                  <a:lnTo>
                    <a:pt x="543137" y="1095679"/>
                  </a:lnTo>
                  <a:lnTo>
                    <a:pt x="808334" y="1123951"/>
                  </a:lnTo>
                  <a:lnTo>
                    <a:pt x="820999" y="1124959"/>
                  </a:lnTo>
                  <a:lnTo>
                    <a:pt x="833591" y="1126646"/>
                  </a:lnTo>
                  <a:lnTo>
                    <a:pt x="833446" y="1128004"/>
                  </a:lnTo>
                  <a:lnTo>
                    <a:pt x="845702" y="1132844"/>
                  </a:lnTo>
                  <a:lnTo>
                    <a:pt x="858139" y="1135982"/>
                  </a:lnTo>
                  <a:lnTo>
                    <a:pt x="870722" y="1137751"/>
                  </a:lnTo>
                  <a:lnTo>
                    <a:pt x="883416" y="1138486"/>
                  </a:lnTo>
                  <a:lnTo>
                    <a:pt x="895984" y="1140401"/>
                  </a:lnTo>
                  <a:lnTo>
                    <a:pt x="920952" y="1145796"/>
                  </a:lnTo>
                  <a:lnTo>
                    <a:pt x="933272" y="1150034"/>
                  </a:lnTo>
                  <a:lnTo>
                    <a:pt x="945779" y="1152522"/>
                  </a:lnTo>
                  <a:lnTo>
                    <a:pt x="958339" y="1154503"/>
                  </a:lnTo>
                  <a:lnTo>
                    <a:pt x="983340" y="1159599"/>
                  </a:lnTo>
                  <a:lnTo>
                    <a:pt x="995647" y="1163951"/>
                  </a:lnTo>
                  <a:lnTo>
                    <a:pt x="1020643" y="1169094"/>
                  </a:lnTo>
                  <a:lnTo>
                    <a:pt x="1045536" y="1175192"/>
                  </a:lnTo>
                  <a:lnTo>
                    <a:pt x="1070275" y="1182738"/>
                  </a:lnTo>
                  <a:lnTo>
                    <a:pt x="1094984" y="1190571"/>
                  </a:lnTo>
                  <a:lnTo>
                    <a:pt x="1119786" y="1197528"/>
                  </a:lnTo>
                  <a:lnTo>
                    <a:pt x="1144472" y="1205570"/>
                  </a:lnTo>
                  <a:lnTo>
                    <a:pt x="1181664" y="1216105"/>
                  </a:lnTo>
                  <a:lnTo>
                    <a:pt x="1243298" y="1236973"/>
                  </a:lnTo>
                  <a:lnTo>
                    <a:pt x="1268147" y="1243487"/>
                  </a:lnTo>
                  <a:lnTo>
                    <a:pt x="1280354" y="1248781"/>
                  </a:lnTo>
                  <a:lnTo>
                    <a:pt x="1305196" y="1255359"/>
                  </a:lnTo>
                  <a:lnTo>
                    <a:pt x="1342187" y="1267777"/>
                  </a:lnTo>
                  <a:lnTo>
                    <a:pt x="1391735" y="1282217"/>
                  </a:lnTo>
                  <a:lnTo>
                    <a:pt x="1416526" y="1289278"/>
                  </a:lnTo>
                  <a:lnTo>
                    <a:pt x="1466099" y="1303473"/>
                  </a:lnTo>
                  <a:lnTo>
                    <a:pt x="1490943" y="1310038"/>
                  </a:lnTo>
                  <a:lnTo>
                    <a:pt x="1515904" y="1315505"/>
                  </a:lnTo>
                  <a:lnTo>
                    <a:pt x="1540875" y="1320879"/>
                  </a:lnTo>
                  <a:lnTo>
                    <a:pt x="1553146" y="1325573"/>
                  </a:lnTo>
                  <a:lnTo>
                    <a:pt x="1578154" y="1330597"/>
                  </a:lnTo>
                  <a:lnTo>
                    <a:pt x="1603451" y="1332916"/>
                  </a:lnTo>
                  <a:lnTo>
                    <a:pt x="1615580" y="1338944"/>
                  </a:lnTo>
                  <a:lnTo>
                    <a:pt x="1640668" y="1343217"/>
                  </a:lnTo>
                  <a:lnTo>
                    <a:pt x="1678550" y="1347282"/>
                  </a:lnTo>
                  <a:lnTo>
                    <a:pt x="1678532" y="1347452"/>
                  </a:lnTo>
                  <a:lnTo>
                    <a:pt x="1691306" y="1347441"/>
                  </a:lnTo>
                  <a:lnTo>
                    <a:pt x="1691034" y="1349987"/>
                  </a:lnTo>
                  <a:lnTo>
                    <a:pt x="1715890" y="1356440"/>
                  </a:lnTo>
                  <a:lnTo>
                    <a:pt x="1728360" y="1359270"/>
                  </a:lnTo>
                  <a:lnTo>
                    <a:pt x="1905154" y="1378157"/>
                  </a:lnTo>
                  <a:lnTo>
                    <a:pt x="1917673" y="1380523"/>
                  </a:lnTo>
                  <a:lnTo>
                    <a:pt x="1909748" y="1454800"/>
                  </a:lnTo>
                  <a:lnTo>
                    <a:pt x="1897078" y="1453842"/>
                  </a:lnTo>
                  <a:lnTo>
                    <a:pt x="1884483" y="1452176"/>
                  </a:lnTo>
                  <a:lnTo>
                    <a:pt x="1846586" y="1448253"/>
                  </a:lnTo>
                  <a:lnTo>
                    <a:pt x="1770811" y="1440216"/>
                  </a:lnTo>
                  <a:lnTo>
                    <a:pt x="1732944" y="1436006"/>
                  </a:lnTo>
                  <a:lnTo>
                    <a:pt x="1695056" y="1431985"/>
                  </a:lnTo>
                  <a:lnTo>
                    <a:pt x="1682586" y="1429160"/>
                  </a:lnTo>
                  <a:lnTo>
                    <a:pt x="1670382" y="1423836"/>
                  </a:lnTo>
                  <a:lnTo>
                    <a:pt x="1657893" y="1421181"/>
                  </a:lnTo>
                  <a:lnTo>
                    <a:pt x="1657919" y="1420940"/>
                  </a:lnTo>
                  <a:lnTo>
                    <a:pt x="1645252" y="1419953"/>
                  </a:lnTo>
                  <a:lnTo>
                    <a:pt x="1620049" y="1416751"/>
                  </a:lnTo>
                  <a:lnTo>
                    <a:pt x="1607514" y="1414531"/>
                  </a:lnTo>
                  <a:lnTo>
                    <a:pt x="1595037" y="1411770"/>
                  </a:lnTo>
                  <a:lnTo>
                    <a:pt x="1557652" y="1403036"/>
                  </a:lnTo>
                  <a:lnTo>
                    <a:pt x="1545240" y="1399667"/>
                  </a:lnTo>
                  <a:lnTo>
                    <a:pt x="1532800" y="1396554"/>
                  </a:lnTo>
                  <a:lnTo>
                    <a:pt x="1507735" y="1392060"/>
                  </a:lnTo>
                  <a:lnTo>
                    <a:pt x="1482834" y="1386037"/>
                  </a:lnTo>
                  <a:lnTo>
                    <a:pt x="1445343" y="1378300"/>
                  </a:lnTo>
                  <a:lnTo>
                    <a:pt x="1420531" y="1371433"/>
                  </a:lnTo>
                  <a:lnTo>
                    <a:pt x="1395783" y="1363977"/>
                  </a:lnTo>
                  <a:lnTo>
                    <a:pt x="1358536" y="1353956"/>
                  </a:lnTo>
                  <a:lnTo>
                    <a:pt x="1333954" y="1344933"/>
                  </a:lnTo>
                  <a:lnTo>
                    <a:pt x="1296758" y="1334435"/>
                  </a:lnTo>
                  <a:lnTo>
                    <a:pt x="1198018" y="1302231"/>
                  </a:lnTo>
                  <a:lnTo>
                    <a:pt x="1160930" y="1290719"/>
                  </a:lnTo>
                  <a:lnTo>
                    <a:pt x="1123828" y="1279335"/>
                  </a:lnTo>
                  <a:lnTo>
                    <a:pt x="1074277" y="1264927"/>
                  </a:lnTo>
                  <a:lnTo>
                    <a:pt x="1024686" y="1250902"/>
                  </a:lnTo>
                  <a:lnTo>
                    <a:pt x="999779" y="1244931"/>
                  </a:lnTo>
                  <a:lnTo>
                    <a:pt x="987491" y="1240388"/>
                  </a:lnTo>
                  <a:lnTo>
                    <a:pt x="962566" y="1234592"/>
                  </a:lnTo>
                  <a:lnTo>
                    <a:pt x="937628" y="1228908"/>
                  </a:lnTo>
                  <a:lnTo>
                    <a:pt x="937737" y="1227890"/>
                  </a:lnTo>
                  <a:lnTo>
                    <a:pt x="925108" y="1226542"/>
                  </a:lnTo>
                  <a:lnTo>
                    <a:pt x="925126" y="1226372"/>
                  </a:lnTo>
                  <a:lnTo>
                    <a:pt x="912506" y="1224953"/>
                  </a:lnTo>
                  <a:lnTo>
                    <a:pt x="899917" y="1223232"/>
                  </a:lnTo>
                  <a:lnTo>
                    <a:pt x="900056" y="1221935"/>
                  </a:lnTo>
                  <a:lnTo>
                    <a:pt x="887731" y="1217746"/>
                  </a:lnTo>
                  <a:lnTo>
                    <a:pt x="887875" y="1216389"/>
                  </a:lnTo>
                  <a:lnTo>
                    <a:pt x="875320" y="1214362"/>
                  </a:lnTo>
                  <a:lnTo>
                    <a:pt x="875301" y="1214532"/>
                  </a:lnTo>
                  <a:lnTo>
                    <a:pt x="862663" y="1213281"/>
                  </a:lnTo>
                  <a:lnTo>
                    <a:pt x="850024" y="1212031"/>
                  </a:lnTo>
                  <a:lnTo>
                    <a:pt x="837385" y="1210781"/>
                  </a:lnTo>
                  <a:lnTo>
                    <a:pt x="812427" y="1205290"/>
                  </a:lnTo>
                  <a:lnTo>
                    <a:pt x="774902" y="1197880"/>
                  </a:lnTo>
                  <a:lnTo>
                    <a:pt x="737169" y="1192410"/>
                  </a:lnTo>
                  <a:lnTo>
                    <a:pt x="699261" y="1188585"/>
                  </a:lnTo>
                  <a:lnTo>
                    <a:pt x="585611" y="1176410"/>
                  </a:lnTo>
                  <a:lnTo>
                    <a:pt x="572996" y="1174935"/>
                  </a:lnTo>
                  <a:lnTo>
                    <a:pt x="560354" y="1173715"/>
                  </a:lnTo>
                  <a:lnTo>
                    <a:pt x="547563" y="1173895"/>
                  </a:lnTo>
                  <a:lnTo>
                    <a:pt x="534500" y="1176621"/>
                  </a:lnTo>
                  <a:lnTo>
                    <a:pt x="521709" y="1176801"/>
                  </a:lnTo>
                  <a:lnTo>
                    <a:pt x="509135" y="1174945"/>
                  </a:lnTo>
                  <a:lnTo>
                    <a:pt x="496595" y="1172770"/>
                  </a:lnTo>
                  <a:lnTo>
                    <a:pt x="471128" y="1172048"/>
                  </a:lnTo>
                  <a:lnTo>
                    <a:pt x="445504" y="1172790"/>
                  </a:lnTo>
                  <a:lnTo>
                    <a:pt x="419867" y="1173660"/>
                  </a:lnTo>
                  <a:lnTo>
                    <a:pt x="368517" y="1176110"/>
                  </a:lnTo>
                  <a:lnTo>
                    <a:pt x="317056" y="1179602"/>
                  </a:lnTo>
                  <a:lnTo>
                    <a:pt x="252808" y="1183237"/>
                  </a:lnTo>
                  <a:lnTo>
                    <a:pt x="200981" y="1190158"/>
                  </a:lnTo>
                  <a:lnTo>
                    <a:pt x="148900" y="1199464"/>
                  </a:lnTo>
                  <a:lnTo>
                    <a:pt x="96516" y="1211604"/>
                  </a:lnTo>
                  <a:lnTo>
                    <a:pt x="83105" y="1217590"/>
                  </a:lnTo>
                  <a:lnTo>
                    <a:pt x="57030" y="1222563"/>
                  </a:lnTo>
                  <a:lnTo>
                    <a:pt x="43560" y="1229106"/>
                  </a:lnTo>
                  <a:lnTo>
                    <a:pt x="17450" y="1234413"/>
                  </a:lnTo>
                  <a:lnTo>
                    <a:pt x="4039" y="1240393"/>
                  </a:lnTo>
                  <a:lnTo>
                    <a:pt x="0" y="1158558"/>
                  </a:lnTo>
                  <a:close/>
                </a:path>
              </a:pathLst>
            </a:custGeom>
            <a:solidFill>
              <a:srgbClr val="1D5B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051355" y="4160263"/>
            <a:ext cx="8480425" cy="35413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30"/>
              </a:spcBef>
            </a:pPr>
            <a:r>
              <a:rPr sz="2250" spc="165" dirty="0">
                <a:solidFill>
                  <a:srgbClr val="1D5B81"/>
                </a:solidFill>
                <a:latin typeface="Calibri"/>
                <a:cs typeface="Calibri"/>
              </a:rPr>
              <a:t>Real-</a:t>
            </a:r>
            <a:r>
              <a:rPr sz="2250" spc="125" dirty="0">
                <a:solidFill>
                  <a:srgbClr val="1D5B81"/>
                </a:solidFill>
                <a:latin typeface="Calibri"/>
                <a:cs typeface="Calibri"/>
              </a:rPr>
              <a:t>time</a:t>
            </a:r>
            <a:r>
              <a:rPr sz="2250" spc="7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25" dirty="0">
                <a:solidFill>
                  <a:srgbClr val="1D5B81"/>
                </a:solidFill>
                <a:latin typeface="Calibri"/>
                <a:cs typeface="Calibri"/>
              </a:rPr>
              <a:t>Tracking</a:t>
            </a:r>
            <a:r>
              <a:rPr sz="2250" spc="7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50" dirty="0">
                <a:solidFill>
                  <a:srgbClr val="1D5B81"/>
                </a:solidFill>
                <a:latin typeface="Calibri"/>
                <a:cs typeface="Calibri"/>
              </a:rPr>
              <a:t>and</a:t>
            </a:r>
            <a:r>
              <a:rPr sz="2250" spc="7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14" dirty="0">
                <a:solidFill>
                  <a:srgbClr val="1D5B81"/>
                </a:solidFill>
                <a:latin typeface="Calibri"/>
                <a:cs typeface="Calibri"/>
              </a:rPr>
              <a:t>Notifications</a:t>
            </a:r>
            <a:r>
              <a:rPr sz="2250" spc="7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dirty="0">
                <a:solidFill>
                  <a:srgbClr val="1D5B81"/>
                </a:solidFill>
                <a:latin typeface="Calibri"/>
                <a:cs typeface="Calibri"/>
              </a:rPr>
              <a:t>:</a:t>
            </a:r>
            <a:r>
              <a:rPr sz="2250" spc="7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40" dirty="0">
                <a:solidFill>
                  <a:srgbClr val="1D5B81"/>
                </a:solidFill>
                <a:latin typeface="Calibri"/>
                <a:cs typeface="Calibri"/>
              </a:rPr>
              <a:t>Enables</a:t>
            </a:r>
            <a:r>
              <a:rPr sz="2250" spc="7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10" dirty="0">
                <a:solidFill>
                  <a:srgbClr val="1D5B81"/>
                </a:solidFill>
                <a:latin typeface="Calibri"/>
                <a:cs typeface="Calibri"/>
              </a:rPr>
              <a:t>healthcare </a:t>
            </a:r>
            <a:r>
              <a:rPr sz="2250" spc="135" dirty="0">
                <a:solidFill>
                  <a:srgbClr val="1D5B81"/>
                </a:solidFill>
                <a:latin typeface="Calibri"/>
                <a:cs typeface="Calibri"/>
              </a:rPr>
              <a:t>providers</a:t>
            </a:r>
            <a:r>
              <a:rPr sz="2250" spc="9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25" dirty="0">
                <a:solidFill>
                  <a:srgbClr val="1D5B81"/>
                </a:solidFill>
                <a:latin typeface="Calibri"/>
                <a:cs typeface="Calibri"/>
              </a:rPr>
              <a:t>to</a:t>
            </a:r>
            <a:r>
              <a:rPr sz="2250" spc="9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05" dirty="0">
                <a:solidFill>
                  <a:srgbClr val="1D5B81"/>
                </a:solidFill>
                <a:latin typeface="Calibri"/>
                <a:cs typeface="Calibri"/>
              </a:rPr>
              <a:t>monitor</a:t>
            </a:r>
            <a:r>
              <a:rPr sz="2250" spc="9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20" dirty="0">
                <a:solidFill>
                  <a:srgbClr val="1D5B81"/>
                </a:solidFill>
                <a:latin typeface="Calibri"/>
                <a:cs typeface="Calibri"/>
              </a:rPr>
              <a:t>patient</a:t>
            </a:r>
            <a:r>
              <a:rPr sz="2250" spc="9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55" dirty="0">
                <a:solidFill>
                  <a:srgbClr val="1D5B81"/>
                </a:solidFill>
                <a:latin typeface="Calibri"/>
                <a:cs typeface="Calibri"/>
              </a:rPr>
              <a:t>status</a:t>
            </a:r>
            <a:r>
              <a:rPr sz="2250" spc="9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50" dirty="0">
                <a:solidFill>
                  <a:srgbClr val="1D5B81"/>
                </a:solidFill>
                <a:latin typeface="Calibri"/>
                <a:cs typeface="Calibri"/>
              </a:rPr>
              <a:t>and</a:t>
            </a:r>
            <a:r>
              <a:rPr sz="2250" spc="9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40" dirty="0">
                <a:solidFill>
                  <a:srgbClr val="1D5B81"/>
                </a:solidFill>
                <a:latin typeface="Calibri"/>
                <a:cs typeface="Calibri"/>
              </a:rPr>
              <a:t>receive</a:t>
            </a:r>
            <a:r>
              <a:rPr sz="2250" spc="9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14" dirty="0">
                <a:solidFill>
                  <a:srgbClr val="1D5B81"/>
                </a:solidFill>
                <a:latin typeface="Calibri"/>
                <a:cs typeface="Calibri"/>
              </a:rPr>
              <a:t>timely</a:t>
            </a:r>
            <a:r>
              <a:rPr sz="2250" spc="9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10" dirty="0">
                <a:solidFill>
                  <a:srgbClr val="1D5B81"/>
                </a:solidFill>
                <a:latin typeface="Calibri"/>
                <a:cs typeface="Calibri"/>
              </a:rPr>
              <a:t>alerts</a:t>
            </a:r>
            <a:r>
              <a:rPr sz="2250" spc="10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50" dirty="0">
                <a:solidFill>
                  <a:srgbClr val="1D5B81"/>
                </a:solidFill>
                <a:latin typeface="Calibri"/>
                <a:cs typeface="Calibri"/>
              </a:rPr>
              <a:t>for </a:t>
            </a:r>
            <a:r>
              <a:rPr sz="2250" spc="114" dirty="0">
                <a:solidFill>
                  <a:srgbClr val="1D5B81"/>
                </a:solidFill>
                <a:latin typeface="Calibri"/>
                <a:cs typeface="Calibri"/>
              </a:rPr>
              <a:t>critical</a:t>
            </a:r>
            <a:r>
              <a:rPr sz="2250" spc="12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85" dirty="0">
                <a:solidFill>
                  <a:srgbClr val="1D5B81"/>
                </a:solidFill>
                <a:latin typeface="Calibri"/>
                <a:cs typeface="Calibri"/>
              </a:rPr>
              <a:t>situations.</a:t>
            </a:r>
            <a:endParaRPr sz="2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>
              <a:latin typeface="Calibri"/>
              <a:cs typeface="Calibri"/>
            </a:endParaRPr>
          </a:p>
          <a:p>
            <a:pPr marL="12700" marR="706120">
              <a:lnSpc>
                <a:spcPct val="102800"/>
              </a:lnSpc>
              <a:spcBef>
                <a:spcPts val="5"/>
              </a:spcBef>
            </a:pPr>
            <a:r>
              <a:rPr sz="2250" spc="200" dirty="0">
                <a:solidFill>
                  <a:srgbClr val="1D5B81"/>
                </a:solidFill>
                <a:latin typeface="Calibri"/>
                <a:cs typeface="Calibri"/>
              </a:rPr>
              <a:t>AI-</a:t>
            </a:r>
            <a:r>
              <a:rPr sz="2250" spc="125" dirty="0">
                <a:solidFill>
                  <a:srgbClr val="1D5B81"/>
                </a:solidFill>
                <a:latin typeface="Calibri"/>
                <a:cs typeface="Calibri"/>
              </a:rPr>
              <a:t>Powered</a:t>
            </a:r>
            <a:r>
              <a:rPr sz="2250" spc="80" dirty="0">
                <a:solidFill>
                  <a:srgbClr val="1D5B81"/>
                </a:solidFill>
                <a:latin typeface="Calibri"/>
                <a:cs typeface="Calibri"/>
              </a:rPr>
              <a:t> Prioritization</a:t>
            </a:r>
            <a:r>
              <a:rPr sz="2250" spc="8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dirty="0">
                <a:solidFill>
                  <a:srgbClr val="1D5B81"/>
                </a:solidFill>
                <a:latin typeface="Calibri"/>
                <a:cs typeface="Calibri"/>
              </a:rPr>
              <a:t>:</a:t>
            </a:r>
            <a:r>
              <a:rPr sz="2250" spc="8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60" dirty="0">
                <a:solidFill>
                  <a:srgbClr val="1D5B81"/>
                </a:solidFill>
                <a:latin typeface="Calibri"/>
                <a:cs typeface="Calibri"/>
              </a:rPr>
              <a:t>Utilizing</a:t>
            </a:r>
            <a:r>
              <a:rPr sz="2250" spc="8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75" dirty="0">
                <a:solidFill>
                  <a:srgbClr val="1D5B81"/>
                </a:solidFill>
                <a:latin typeface="Calibri"/>
                <a:cs typeface="Calibri"/>
              </a:rPr>
              <a:t>AI</a:t>
            </a:r>
            <a:r>
              <a:rPr sz="2250" spc="8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10" dirty="0">
                <a:solidFill>
                  <a:srgbClr val="1D5B81"/>
                </a:solidFill>
                <a:latin typeface="Calibri"/>
                <a:cs typeface="Calibri"/>
              </a:rPr>
              <a:t>algorithms</a:t>
            </a:r>
            <a:r>
              <a:rPr sz="2250" spc="8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25" dirty="0">
                <a:solidFill>
                  <a:srgbClr val="1D5B81"/>
                </a:solidFill>
                <a:latin typeface="Calibri"/>
                <a:cs typeface="Calibri"/>
              </a:rPr>
              <a:t>to</a:t>
            </a:r>
            <a:r>
              <a:rPr sz="2250" spc="8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10" dirty="0">
                <a:solidFill>
                  <a:srgbClr val="1D5B81"/>
                </a:solidFill>
                <a:latin typeface="Calibri"/>
                <a:cs typeface="Calibri"/>
              </a:rPr>
              <a:t>analyze </a:t>
            </a:r>
            <a:r>
              <a:rPr sz="2250" spc="120" dirty="0">
                <a:solidFill>
                  <a:srgbClr val="1D5B81"/>
                </a:solidFill>
                <a:latin typeface="Calibri"/>
                <a:cs typeface="Calibri"/>
              </a:rPr>
              <a:t>patient</a:t>
            </a:r>
            <a:r>
              <a:rPr sz="2250" spc="9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50" dirty="0">
                <a:solidFill>
                  <a:srgbClr val="1D5B81"/>
                </a:solidFill>
                <a:latin typeface="Calibri"/>
                <a:cs typeface="Calibri"/>
              </a:rPr>
              <a:t>data</a:t>
            </a:r>
            <a:r>
              <a:rPr sz="2250" spc="9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50" dirty="0">
                <a:solidFill>
                  <a:srgbClr val="1D5B81"/>
                </a:solidFill>
                <a:latin typeface="Calibri"/>
                <a:cs typeface="Calibri"/>
              </a:rPr>
              <a:t>and</a:t>
            </a:r>
            <a:r>
              <a:rPr sz="2250" spc="9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40" dirty="0">
                <a:solidFill>
                  <a:srgbClr val="1D5B81"/>
                </a:solidFill>
                <a:latin typeface="Calibri"/>
                <a:cs typeface="Calibri"/>
              </a:rPr>
              <a:t>dynamically</a:t>
            </a:r>
            <a:r>
              <a:rPr sz="2250" spc="10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85" dirty="0">
                <a:solidFill>
                  <a:srgbClr val="1D5B81"/>
                </a:solidFill>
                <a:latin typeface="Calibri"/>
                <a:cs typeface="Calibri"/>
              </a:rPr>
              <a:t>prioritize</a:t>
            </a:r>
            <a:r>
              <a:rPr sz="2250" spc="9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80" dirty="0">
                <a:solidFill>
                  <a:srgbClr val="1D5B81"/>
                </a:solidFill>
                <a:latin typeface="Calibri"/>
                <a:cs typeface="Calibri"/>
              </a:rPr>
              <a:t>their</a:t>
            </a:r>
            <a:r>
              <a:rPr sz="2250" spc="9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10" dirty="0">
                <a:solidFill>
                  <a:srgbClr val="1D5B81"/>
                </a:solidFill>
                <a:latin typeface="Calibri"/>
                <a:cs typeface="Calibri"/>
              </a:rPr>
              <a:t>needs.</a:t>
            </a:r>
            <a:endParaRPr sz="2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>
              <a:latin typeface="Calibri"/>
              <a:cs typeface="Calibri"/>
            </a:endParaRPr>
          </a:p>
          <a:p>
            <a:pPr marL="12700" marR="390525">
              <a:lnSpc>
                <a:spcPct val="102800"/>
              </a:lnSpc>
            </a:pPr>
            <a:r>
              <a:rPr sz="2250" spc="165" dirty="0">
                <a:solidFill>
                  <a:srgbClr val="1D5B81"/>
                </a:solidFill>
                <a:latin typeface="Calibri"/>
                <a:cs typeface="Calibri"/>
              </a:rPr>
              <a:t>Fast</a:t>
            </a:r>
            <a:r>
              <a:rPr sz="2250" spc="7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50" dirty="0">
                <a:solidFill>
                  <a:srgbClr val="1D5B81"/>
                </a:solidFill>
                <a:latin typeface="Calibri"/>
                <a:cs typeface="Calibri"/>
              </a:rPr>
              <a:t>Communication</a:t>
            </a:r>
            <a:r>
              <a:rPr sz="2250" spc="7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35" dirty="0">
                <a:solidFill>
                  <a:srgbClr val="1D5B81"/>
                </a:solidFill>
                <a:latin typeface="Calibri"/>
                <a:cs typeface="Calibri"/>
              </a:rPr>
              <a:t>Channel</a:t>
            </a:r>
            <a:r>
              <a:rPr sz="2250" spc="7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dirty="0">
                <a:solidFill>
                  <a:srgbClr val="1D5B81"/>
                </a:solidFill>
                <a:latin typeface="Calibri"/>
                <a:cs typeface="Calibri"/>
              </a:rPr>
              <a:t>:</a:t>
            </a:r>
            <a:r>
              <a:rPr sz="2250" spc="7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95" dirty="0">
                <a:solidFill>
                  <a:srgbClr val="1D5B81"/>
                </a:solidFill>
                <a:latin typeface="Calibri"/>
                <a:cs typeface="Calibri"/>
              </a:rPr>
              <a:t>A</a:t>
            </a:r>
            <a:r>
              <a:rPr sz="2250" spc="7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40" dirty="0">
                <a:solidFill>
                  <a:srgbClr val="1D5B81"/>
                </a:solidFill>
                <a:latin typeface="Calibri"/>
                <a:cs typeface="Calibri"/>
              </a:rPr>
              <a:t>robust</a:t>
            </a:r>
            <a:r>
              <a:rPr sz="2250" spc="7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35" dirty="0">
                <a:solidFill>
                  <a:srgbClr val="1D5B81"/>
                </a:solidFill>
                <a:latin typeface="Calibri"/>
                <a:cs typeface="Calibri"/>
              </a:rPr>
              <a:t>communication </a:t>
            </a:r>
            <a:r>
              <a:rPr sz="2250" spc="105" dirty="0">
                <a:solidFill>
                  <a:srgbClr val="1D5B81"/>
                </a:solidFill>
                <a:latin typeface="Calibri"/>
                <a:cs typeface="Calibri"/>
              </a:rPr>
              <a:t>infrastructure </a:t>
            </a:r>
            <a:r>
              <a:rPr sz="2250" spc="75" dirty="0">
                <a:solidFill>
                  <a:srgbClr val="1D5B81"/>
                </a:solidFill>
                <a:latin typeface="Calibri"/>
                <a:cs typeface="Calibri"/>
              </a:rPr>
              <a:t>for</a:t>
            </a:r>
            <a:r>
              <a:rPr sz="2250" spc="10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50" dirty="0">
                <a:solidFill>
                  <a:srgbClr val="1D5B81"/>
                </a:solidFill>
                <a:latin typeface="Calibri"/>
                <a:cs typeface="Calibri"/>
              </a:rPr>
              <a:t>real-</a:t>
            </a:r>
            <a:r>
              <a:rPr sz="2250" spc="125" dirty="0">
                <a:solidFill>
                  <a:srgbClr val="1D5B81"/>
                </a:solidFill>
                <a:latin typeface="Calibri"/>
                <a:cs typeface="Calibri"/>
              </a:rPr>
              <a:t>time</a:t>
            </a:r>
            <a:r>
              <a:rPr sz="2250" spc="110" dirty="0">
                <a:solidFill>
                  <a:srgbClr val="1D5B81"/>
                </a:solidFill>
                <a:latin typeface="Calibri"/>
                <a:cs typeface="Calibri"/>
              </a:rPr>
              <a:t> interaction</a:t>
            </a:r>
            <a:r>
              <a:rPr sz="2250" spc="10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35" dirty="0">
                <a:solidFill>
                  <a:srgbClr val="1D5B81"/>
                </a:solidFill>
                <a:latin typeface="Calibri"/>
                <a:cs typeface="Calibri"/>
              </a:rPr>
              <a:t>between</a:t>
            </a:r>
            <a:r>
              <a:rPr sz="2250" spc="11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35" dirty="0">
                <a:solidFill>
                  <a:srgbClr val="1D5B81"/>
                </a:solidFill>
                <a:latin typeface="Calibri"/>
                <a:cs typeface="Calibri"/>
              </a:rPr>
              <a:t>patients</a:t>
            </a:r>
            <a:r>
              <a:rPr sz="2250" spc="10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125" dirty="0">
                <a:solidFill>
                  <a:srgbClr val="1D5B81"/>
                </a:solidFill>
                <a:latin typeface="Calibri"/>
                <a:cs typeface="Calibri"/>
              </a:rPr>
              <a:t>and </a:t>
            </a:r>
            <a:r>
              <a:rPr sz="2250" spc="120" dirty="0">
                <a:solidFill>
                  <a:srgbClr val="1D5B81"/>
                </a:solidFill>
                <a:latin typeface="Calibri"/>
                <a:cs typeface="Calibri"/>
              </a:rPr>
              <a:t>healthcare</a:t>
            </a:r>
            <a:r>
              <a:rPr sz="2250" spc="9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2250" spc="95" dirty="0">
                <a:solidFill>
                  <a:srgbClr val="1D5B81"/>
                </a:solidFill>
                <a:latin typeface="Calibri"/>
                <a:cs typeface="Calibri"/>
              </a:rPr>
              <a:t>providers.</a:t>
            </a:r>
            <a:endParaRPr sz="2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D5B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760" y="1491322"/>
            <a:ext cx="2145042" cy="2057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238020"/>
            <a:ext cx="3334310" cy="304897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7734" y="1478233"/>
            <a:ext cx="617041" cy="5918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96287" y="8471771"/>
            <a:ext cx="1066799" cy="10261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17352" y="0"/>
            <a:ext cx="2570646" cy="205903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6099614" y="3229079"/>
            <a:ext cx="760095" cy="980440"/>
          </a:xfrm>
          <a:custGeom>
            <a:avLst/>
            <a:gdLst/>
            <a:ahLst/>
            <a:cxnLst/>
            <a:rect l="l" t="t" r="r" b="b"/>
            <a:pathLst>
              <a:path w="760094" h="980439">
                <a:moveTo>
                  <a:pt x="520571" y="64770"/>
                </a:moveTo>
                <a:lnTo>
                  <a:pt x="177377" y="64770"/>
                </a:lnTo>
                <a:lnTo>
                  <a:pt x="193070" y="50800"/>
                </a:lnTo>
                <a:lnTo>
                  <a:pt x="228126" y="26670"/>
                </a:lnTo>
                <a:lnTo>
                  <a:pt x="267686" y="8890"/>
                </a:lnTo>
                <a:lnTo>
                  <a:pt x="309389" y="0"/>
                </a:lnTo>
                <a:lnTo>
                  <a:pt x="347760" y="0"/>
                </a:lnTo>
                <a:lnTo>
                  <a:pt x="364523" y="1270"/>
                </a:lnTo>
                <a:lnTo>
                  <a:pt x="397745" y="6350"/>
                </a:lnTo>
                <a:lnTo>
                  <a:pt x="414108" y="11430"/>
                </a:lnTo>
                <a:lnTo>
                  <a:pt x="430175" y="15240"/>
                </a:lnTo>
                <a:lnTo>
                  <a:pt x="476515" y="35560"/>
                </a:lnTo>
                <a:lnTo>
                  <a:pt x="518933" y="63500"/>
                </a:lnTo>
                <a:lnTo>
                  <a:pt x="520571" y="64770"/>
                </a:lnTo>
                <a:close/>
              </a:path>
              <a:path w="760094" h="980439">
                <a:moveTo>
                  <a:pt x="44941" y="330200"/>
                </a:moveTo>
                <a:lnTo>
                  <a:pt x="28471" y="330200"/>
                </a:lnTo>
                <a:lnTo>
                  <a:pt x="20261" y="326390"/>
                </a:lnTo>
                <a:lnTo>
                  <a:pt x="16542" y="325120"/>
                </a:lnTo>
                <a:lnTo>
                  <a:pt x="18" y="294640"/>
                </a:lnTo>
                <a:lnTo>
                  <a:pt x="85" y="290830"/>
                </a:lnTo>
                <a:lnTo>
                  <a:pt x="1755" y="281940"/>
                </a:lnTo>
                <a:lnTo>
                  <a:pt x="3306" y="278130"/>
                </a:lnTo>
                <a:lnTo>
                  <a:pt x="7840" y="270510"/>
                </a:lnTo>
                <a:lnTo>
                  <a:pt x="10683" y="267970"/>
                </a:lnTo>
                <a:lnTo>
                  <a:pt x="17522" y="261620"/>
                </a:lnTo>
                <a:lnTo>
                  <a:pt x="109953" y="231140"/>
                </a:lnTo>
                <a:lnTo>
                  <a:pt x="111735" y="203200"/>
                </a:lnTo>
                <a:lnTo>
                  <a:pt x="116569" y="176530"/>
                </a:lnTo>
                <a:lnTo>
                  <a:pt x="124455" y="151130"/>
                </a:lnTo>
                <a:lnTo>
                  <a:pt x="135392" y="125730"/>
                </a:lnTo>
                <a:lnTo>
                  <a:pt x="65735" y="78740"/>
                </a:lnTo>
                <a:lnTo>
                  <a:pt x="48755" y="45720"/>
                </a:lnTo>
                <a:lnTo>
                  <a:pt x="50635" y="36830"/>
                </a:lnTo>
                <a:lnTo>
                  <a:pt x="83612" y="11430"/>
                </a:lnTo>
                <a:lnTo>
                  <a:pt x="88430" y="11430"/>
                </a:lnTo>
                <a:lnTo>
                  <a:pt x="98055" y="12700"/>
                </a:lnTo>
                <a:lnTo>
                  <a:pt x="102490" y="15240"/>
                </a:lnTo>
                <a:lnTo>
                  <a:pt x="106548" y="17780"/>
                </a:lnTo>
                <a:lnTo>
                  <a:pt x="177377" y="64770"/>
                </a:lnTo>
                <a:lnTo>
                  <a:pt x="520571" y="64770"/>
                </a:lnTo>
                <a:lnTo>
                  <a:pt x="532041" y="73660"/>
                </a:lnTo>
                <a:lnTo>
                  <a:pt x="544516" y="85090"/>
                </a:lnTo>
                <a:lnTo>
                  <a:pt x="556357" y="96520"/>
                </a:lnTo>
                <a:lnTo>
                  <a:pt x="567563" y="109220"/>
                </a:lnTo>
                <a:lnTo>
                  <a:pt x="679664" y="109220"/>
                </a:lnTo>
                <a:lnTo>
                  <a:pt x="710642" y="137160"/>
                </a:lnTo>
                <a:lnTo>
                  <a:pt x="711576" y="146050"/>
                </a:lnTo>
                <a:lnTo>
                  <a:pt x="374019" y="146050"/>
                </a:lnTo>
                <a:lnTo>
                  <a:pt x="348868" y="151130"/>
                </a:lnTo>
                <a:lnTo>
                  <a:pt x="336965" y="156210"/>
                </a:lnTo>
                <a:lnTo>
                  <a:pt x="331311" y="160020"/>
                </a:lnTo>
                <a:lnTo>
                  <a:pt x="320599" y="166370"/>
                </a:lnTo>
                <a:lnTo>
                  <a:pt x="315643" y="170180"/>
                </a:lnTo>
                <a:lnTo>
                  <a:pt x="306533" y="180340"/>
                </a:lnTo>
                <a:lnTo>
                  <a:pt x="302466" y="184150"/>
                </a:lnTo>
                <a:lnTo>
                  <a:pt x="285495" y="219710"/>
                </a:lnTo>
                <a:lnTo>
                  <a:pt x="282353" y="238760"/>
                </a:lnTo>
                <a:lnTo>
                  <a:pt x="282353" y="251460"/>
                </a:lnTo>
                <a:lnTo>
                  <a:pt x="292286" y="288290"/>
                </a:lnTo>
                <a:lnTo>
                  <a:pt x="300876" y="302260"/>
                </a:lnTo>
                <a:lnTo>
                  <a:pt x="127396" y="302260"/>
                </a:lnTo>
                <a:lnTo>
                  <a:pt x="44941" y="330200"/>
                </a:lnTo>
                <a:close/>
              </a:path>
              <a:path w="760094" h="980439">
                <a:moveTo>
                  <a:pt x="726823" y="342900"/>
                </a:moveTo>
                <a:lnTo>
                  <a:pt x="386903" y="342900"/>
                </a:lnTo>
                <a:lnTo>
                  <a:pt x="412054" y="337820"/>
                </a:lnTo>
                <a:lnTo>
                  <a:pt x="423957" y="332740"/>
                </a:lnTo>
                <a:lnTo>
                  <a:pt x="458456" y="304800"/>
                </a:lnTo>
                <a:lnTo>
                  <a:pt x="475427" y="270510"/>
                </a:lnTo>
                <a:lnTo>
                  <a:pt x="478569" y="251460"/>
                </a:lnTo>
                <a:lnTo>
                  <a:pt x="478569" y="238760"/>
                </a:lnTo>
                <a:lnTo>
                  <a:pt x="468636" y="200660"/>
                </a:lnTo>
                <a:lnTo>
                  <a:pt x="454389" y="180340"/>
                </a:lnTo>
                <a:lnTo>
                  <a:pt x="445279" y="170180"/>
                </a:lnTo>
                <a:lnTo>
                  <a:pt x="440323" y="166370"/>
                </a:lnTo>
                <a:lnTo>
                  <a:pt x="429611" y="160020"/>
                </a:lnTo>
                <a:lnTo>
                  <a:pt x="423957" y="156210"/>
                </a:lnTo>
                <a:lnTo>
                  <a:pt x="412054" y="151130"/>
                </a:lnTo>
                <a:lnTo>
                  <a:pt x="386903" y="146050"/>
                </a:lnTo>
                <a:lnTo>
                  <a:pt x="711576" y="146050"/>
                </a:lnTo>
                <a:lnTo>
                  <a:pt x="711576" y="151130"/>
                </a:lnTo>
                <a:lnTo>
                  <a:pt x="710643" y="156210"/>
                </a:lnTo>
                <a:lnTo>
                  <a:pt x="684357" y="182880"/>
                </a:lnTo>
                <a:lnTo>
                  <a:pt x="615293" y="182880"/>
                </a:lnTo>
                <a:lnTo>
                  <a:pt x="628682" y="213360"/>
                </a:lnTo>
                <a:lnTo>
                  <a:pt x="640094" y="245110"/>
                </a:lnTo>
                <a:lnTo>
                  <a:pt x="649530" y="276860"/>
                </a:lnTo>
                <a:lnTo>
                  <a:pt x="656989" y="308610"/>
                </a:lnTo>
                <a:lnTo>
                  <a:pt x="757140" y="308610"/>
                </a:lnTo>
                <a:lnTo>
                  <a:pt x="755648" y="312420"/>
                </a:lnTo>
                <a:lnTo>
                  <a:pt x="753131" y="316230"/>
                </a:lnTo>
                <a:lnTo>
                  <a:pt x="749838" y="320040"/>
                </a:lnTo>
                <a:lnTo>
                  <a:pt x="726823" y="342900"/>
                </a:lnTo>
                <a:close/>
              </a:path>
              <a:path w="760094" h="980439">
                <a:moveTo>
                  <a:pt x="757140" y="308610"/>
                </a:moveTo>
                <a:lnTo>
                  <a:pt x="656989" y="308610"/>
                </a:lnTo>
                <a:lnTo>
                  <a:pt x="697841" y="267970"/>
                </a:lnTo>
                <a:lnTo>
                  <a:pt x="701322" y="264160"/>
                </a:lnTo>
                <a:lnTo>
                  <a:pt x="705294" y="261620"/>
                </a:lnTo>
                <a:lnTo>
                  <a:pt x="714220" y="257810"/>
                </a:lnTo>
                <a:lnTo>
                  <a:pt x="728426" y="257810"/>
                </a:lnTo>
                <a:lnTo>
                  <a:pt x="758874" y="284480"/>
                </a:lnTo>
                <a:lnTo>
                  <a:pt x="759969" y="298450"/>
                </a:lnTo>
                <a:lnTo>
                  <a:pt x="759131" y="303530"/>
                </a:lnTo>
                <a:lnTo>
                  <a:pt x="757140" y="308610"/>
                </a:lnTo>
                <a:close/>
              </a:path>
              <a:path w="760094" h="980439">
                <a:moveTo>
                  <a:pt x="673553" y="441960"/>
                </a:moveTo>
                <a:lnTo>
                  <a:pt x="199879" y="441960"/>
                </a:lnTo>
                <a:lnTo>
                  <a:pt x="196828" y="431800"/>
                </a:lnTo>
                <a:lnTo>
                  <a:pt x="192999" y="421640"/>
                </a:lnTo>
                <a:lnTo>
                  <a:pt x="188391" y="411480"/>
                </a:lnTo>
                <a:lnTo>
                  <a:pt x="183004" y="402590"/>
                </a:lnTo>
                <a:lnTo>
                  <a:pt x="167480" y="378460"/>
                </a:lnTo>
                <a:lnTo>
                  <a:pt x="153037" y="354330"/>
                </a:lnTo>
                <a:lnTo>
                  <a:pt x="139676" y="328930"/>
                </a:lnTo>
                <a:lnTo>
                  <a:pt x="127396" y="302260"/>
                </a:lnTo>
                <a:lnTo>
                  <a:pt x="300876" y="302260"/>
                </a:lnTo>
                <a:lnTo>
                  <a:pt x="302466" y="304800"/>
                </a:lnTo>
                <a:lnTo>
                  <a:pt x="306533" y="309880"/>
                </a:lnTo>
                <a:lnTo>
                  <a:pt x="348868" y="337820"/>
                </a:lnTo>
                <a:lnTo>
                  <a:pt x="374019" y="342900"/>
                </a:lnTo>
                <a:lnTo>
                  <a:pt x="726823" y="342900"/>
                </a:lnTo>
                <a:lnTo>
                  <a:pt x="670562" y="398780"/>
                </a:lnTo>
                <a:lnTo>
                  <a:pt x="672294" y="420370"/>
                </a:lnTo>
                <a:lnTo>
                  <a:pt x="673478" y="440690"/>
                </a:lnTo>
                <a:lnTo>
                  <a:pt x="673553" y="441960"/>
                </a:lnTo>
                <a:close/>
              </a:path>
              <a:path w="760094" h="980439">
                <a:moveTo>
                  <a:pt x="132934" y="527050"/>
                </a:moveTo>
                <a:lnTo>
                  <a:pt x="100113" y="501650"/>
                </a:lnTo>
                <a:lnTo>
                  <a:pt x="98156" y="487680"/>
                </a:lnTo>
                <a:lnTo>
                  <a:pt x="98754" y="482600"/>
                </a:lnTo>
                <a:lnTo>
                  <a:pt x="128104" y="452120"/>
                </a:lnTo>
                <a:lnTo>
                  <a:pt x="168453" y="440690"/>
                </a:lnTo>
                <a:lnTo>
                  <a:pt x="189383" y="440690"/>
                </a:lnTo>
                <a:lnTo>
                  <a:pt x="199879" y="441960"/>
                </a:lnTo>
                <a:lnTo>
                  <a:pt x="673553" y="441960"/>
                </a:lnTo>
                <a:lnTo>
                  <a:pt x="673674" y="444500"/>
                </a:lnTo>
                <a:lnTo>
                  <a:pt x="674483" y="466090"/>
                </a:lnTo>
                <a:lnTo>
                  <a:pt x="674578" y="473710"/>
                </a:lnTo>
                <a:lnTo>
                  <a:pt x="674690" y="482600"/>
                </a:lnTo>
                <a:lnTo>
                  <a:pt x="674785" y="490220"/>
                </a:lnTo>
                <a:lnTo>
                  <a:pt x="673813" y="510540"/>
                </a:lnTo>
                <a:lnTo>
                  <a:pt x="673691" y="513080"/>
                </a:lnTo>
                <a:lnTo>
                  <a:pt x="177933" y="513080"/>
                </a:lnTo>
                <a:lnTo>
                  <a:pt x="168766" y="515620"/>
                </a:lnTo>
                <a:lnTo>
                  <a:pt x="160003" y="518160"/>
                </a:lnTo>
                <a:lnTo>
                  <a:pt x="151644" y="523240"/>
                </a:lnTo>
                <a:lnTo>
                  <a:pt x="147280" y="524510"/>
                </a:lnTo>
                <a:lnTo>
                  <a:pt x="142665" y="525780"/>
                </a:lnTo>
                <a:lnTo>
                  <a:pt x="132934" y="527050"/>
                </a:lnTo>
                <a:close/>
              </a:path>
              <a:path w="760094" h="980439">
                <a:moveTo>
                  <a:pt x="704707" y="664210"/>
                </a:moveTo>
                <a:lnTo>
                  <a:pt x="101947" y="664210"/>
                </a:lnTo>
                <a:lnTo>
                  <a:pt x="112995" y="637540"/>
                </a:lnTo>
                <a:lnTo>
                  <a:pt x="126968" y="613410"/>
                </a:lnTo>
                <a:lnTo>
                  <a:pt x="143865" y="591820"/>
                </a:lnTo>
                <a:lnTo>
                  <a:pt x="163686" y="570230"/>
                </a:lnTo>
                <a:lnTo>
                  <a:pt x="164535" y="570230"/>
                </a:lnTo>
                <a:lnTo>
                  <a:pt x="175797" y="557530"/>
                </a:lnTo>
                <a:lnTo>
                  <a:pt x="185210" y="544830"/>
                </a:lnTo>
                <a:lnTo>
                  <a:pt x="192773" y="530860"/>
                </a:lnTo>
                <a:lnTo>
                  <a:pt x="198485" y="515620"/>
                </a:lnTo>
                <a:lnTo>
                  <a:pt x="194716" y="515620"/>
                </a:lnTo>
                <a:lnTo>
                  <a:pt x="191054" y="514350"/>
                </a:lnTo>
                <a:lnTo>
                  <a:pt x="187502" y="513080"/>
                </a:lnTo>
                <a:lnTo>
                  <a:pt x="673691" y="513080"/>
                </a:lnTo>
                <a:lnTo>
                  <a:pt x="673569" y="515620"/>
                </a:lnTo>
                <a:lnTo>
                  <a:pt x="673448" y="518160"/>
                </a:lnTo>
                <a:lnTo>
                  <a:pt x="673326" y="520700"/>
                </a:lnTo>
                <a:lnTo>
                  <a:pt x="673205" y="523240"/>
                </a:lnTo>
                <a:lnTo>
                  <a:pt x="673083" y="525780"/>
                </a:lnTo>
                <a:lnTo>
                  <a:pt x="673022" y="527050"/>
                </a:lnTo>
                <a:lnTo>
                  <a:pt x="668326" y="562610"/>
                </a:lnTo>
                <a:lnTo>
                  <a:pt x="660697" y="598170"/>
                </a:lnTo>
                <a:lnTo>
                  <a:pt x="650136" y="632460"/>
                </a:lnTo>
                <a:lnTo>
                  <a:pt x="695612" y="655320"/>
                </a:lnTo>
                <a:lnTo>
                  <a:pt x="699387" y="657860"/>
                </a:lnTo>
                <a:lnTo>
                  <a:pt x="704707" y="664210"/>
                </a:lnTo>
                <a:close/>
              </a:path>
              <a:path w="760094" h="980439">
                <a:moveTo>
                  <a:pt x="310187" y="980440"/>
                </a:moveTo>
                <a:lnTo>
                  <a:pt x="296055" y="980440"/>
                </a:lnTo>
                <a:lnTo>
                  <a:pt x="289011" y="979170"/>
                </a:lnTo>
                <a:lnTo>
                  <a:pt x="274968" y="977900"/>
                </a:lnTo>
                <a:lnTo>
                  <a:pt x="254191" y="974090"/>
                </a:lnTo>
                <a:lnTo>
                  <a:pt x="247375" y="971550"/>
                </a:lnTo>
                <a:lnTo>
                  <a:pt x="233927" y="967740"/>
                </a:lnTo>
                <a:lnTo>
                  <a:pt x="227328" y="965200"/>
                </a:lnTo>
                <a:lnTo>
                  <a:pt x="214379" y="958850"/>
                </a:lnTo>
                <a:lnTo>
                  <a:pt x="208061" y="956310"/>
                </a:lnTo>
                <a:lnTo>
                  <a:pt x="172625" y="933450"/>
                </a:lnTo>
                <a:lnTo>
                  <a:pt x="161918" y="923290"/>
                </a:lnTo>
                <a:lnTo>
                  <a:pt x="156807" y="919480"/>
                </a:lnTo>
                <a:lnTo>
                  <a:pt x="147070" y="909320"/>
                </a:lnTo>
                <a:lnTo>
                  <a:pt x="142469" y="902970"/>
                </a:lnTo>
                <a:lnTo>
                  <a:pt x="138134" y="897890"/>
                </a:lnTo>
                <a:lnTo>
                  <a:pt x="114474" y="861060"/>
                </a:lnTo>
                <a:lnTo>
                  <a:pt x="97781" y="821690"/>
                </a:lnTo>
                <a:lnTo>
                  <a:pt x="88486" y="779780"/>
                </a:lnTo>
                <a:lnTo>
                  <a:pt x="86875" y="759460"/>
                </a:lnTo>
                <a:lnTo>
                  <a:pt x="86904" y="746760"/>
                </a:lnTo>
                <a:lnTo>
                  <a:pt x="87020" y="736600"/>
                </a:lnTo>
                <a:lnTo>
                  <a:pt x="23424" y="720090"/>
                </a:lnTo>
                <a:lnTo>
                  <a:pt x="0" y="687070"/>
                </a:lnTo>
                <a:lnTo>
                  <a:pt x="175" y="683260"/>
                </a:lnTo>
                <a:lnTo>
                  <a:pt x="234" y="681990"/>
                </a:lnTo>
                <a:lnTo>
                  <a:pt x="26866" y="650240"/>
                </a:lnTo>
                <a:lnTo>
                  <a:pt x="36515" y="648970"/>
                </a:lnTo>
                <a:lnTo>
                  <a:pt x="41293" y="648970"/>
                </a:lnTo>
                <a:lnTo>
                  <a:pt x="101947" y="664210"/>
                </a:lnTo>
                <a:lnTo>
                  <a:pt x="704707" y="664210"/>
                </a:lnTo>
                <a:lnTo>
                  <a:pt x="705771" y="665480"/>
                </a:lnTo>
                <a:lnTo>
                  <a:pt x="708137" y="669290"/>
                </a:lnTo>
                <a:lnTo>
                  <a:pt x="711216" y="679450"/>
                </a:lnTo>
                <a:lnTo>
                  <a:pt x="711812" y="683260"/>
                </a:lnTo>
                <a:lnTo>
                  <a:pt x="711118" y="693420"/>
                </a:lnTo>
                <a:lnTo>
                  <a:pt x="709855" y="698500"/>
                </a:lnTo>
                <a:lnTo>
                  <a:pt x="708609" y="701040"/>
                </a:lnTo>
                <a:lnTo>
                  <a:pt x="621969" y="701040"/>
                </a:lnTo>
                <a:lnTo>
                  <a:pt x="602982" y="735330"/>
                </a:lnTo>
                <a:lnTo>
                  <a:pt x="324902" y="735330"/>
                </a:lnTo>
                <a:lnTo>
                  <a:pt x="318645" y="736600"/>
                </a:lnTo>
                <a:lnTo>
                  <a:pt x="283598" y="770890"/>
                </a:lnTo>
                <a:lnTo>
                  <a:pt x="282353" y="777240"/>
                </a:lnTo>
                <a:lnTo>
                  <a:pt x="282353" y="791210"/>
                </a:lnTo>
                <a:lnTo>
                  <a:pt x="306625" y="826770"/>
                </a:lnTo>
                <a:lnTo>
                  <a:pt x="324902" y="833120"/>
                </a:lnTo>
                <a:lnTo>
                  <a:pt x="536915" y="833120"/>
                </a:lnTo>
                <a:lnTo>
                  <a:pt x="502493" y="872490"/>
                </a:lnTo>
                <a:lnTo>
                  <a:pt x="590717" y="896620"/>
                </a:lnTo>
                <a:lnTo>
                  <a:pt x="613610" y="927100"/>
                </a:lnTo>
                <a:lnTo>
                  <a:pt x="613814" y="932180"/>
                </a:lnTo>
                <a:lnTo>
                  <a:pt x="440337" y="932180"/>
                </a:lnTo>
                <a:lnTo>
                  <a:pt x="434858" y="937260"/>
                </a:lnTo>
                <a:lnTo>
                  <a:pt x="398799" y="958850"/>
                </a:lnTo>
                <a:lnTo>
                  <a:pt x="359068" y="972820"/>
                </a:lnTo>
                <a:lnTo>
                  <a:pt x="352205" y="975360"/>
                </a:lnTo>
                <a:lnTo>
                  <a:pt x="331321" y="979170"/>
                </a:lnTo>
                <a:lnTo>
                  <a:pt x="317240" y="979170"/>
                </a:lnTo>
                <a:lnTo>
                  <a:pt x="310187" y="980440"/>
                </a:lnTo>
                <a:close/>
              </a:path>
              <a:path w="760094" h="980439">
                <a:moveTo>
                  <a:pt x="681792" y="722630"/>
                </a:moveTo>
                <a:lnTo>
                  <a:pt x="667320" y="722630"/>
                </a:lnTo>
                <a:lnTo>
                  <a:pt x="662706" y="721360"/>
                </a:lnTo>
                <a:lnTo>
                  <a:pt x="621969" y="701040"/>
                </a:lnTo>
                <a:lnTo>
                  <a:pt x="708609" y="701040"/>
                </a:lnTo>
                <a:lnTo>
                  <a:pt x="681792" y="722630"/>
                </a:lnTo>
                <a:close/>
              </a:path>
              <a:path w="760094" h="980439">
                <a:moveTo>
                  <a:pt x="536915" y="833120"/>
                </a:moveTo>
                <a:lnTo>
                  <a:pt x="337912" y="833120"/>
                </a:lnTo>
                <a:lnTo>
                  <a:pt x="344169" y="831850"/>
                </a:lnTo>
                <a:lnTo>
                  <a:pt x="356189" y="826770"/>
                </a:lnTo>
                <a:lnTo>
                  <a:pt x="380461" y="791210"/>
                </a:lnTo>
                <a:lnTo>
                  <a:pt x="380461" y="777240"/>
                </a:lnTo>
                <a:lnTo>
                  <a:pt x="356189" y="741680"/>
                </a:lnTo>
                <a:lnTo>
                  <a:pt x="337912" y="735330"/>
                </a:lnTo>
                <a:lnTo>
                  <a:pt x="602982" y="735330"/>
                </a:lnTo>
                <a:lnTo>
                  <a:pt x="596653" y="746760"/>
                </a:lnTo>
                <a:lnTo>
                  <a:pt x="568301" y="791210"/>
                </a:lnTo>
                <a:lnTo>
                  <a:pt x="536915" y="833120"/>
                </a:lnTo>
                <a:close/>
              </a:path>
              <a:path w="760094" h="980439">
                <a:moveTo>
                  <a:pt x="585492" y="967740"/>
                </a:moveTo>
                <a:lnTo>
                  <a:pt x="570159" y="967740"/>
                </a:lnTo>
                <a:lnTo>
                  <a:pt x="566965" y="966470"/>
                </a:lnTo>
                <a:lnTo>
                  <a:pt x="440337" y="932180"/>
                </a:lnTo>
                <a:lnTo>
                  <a:pt x="613814" y="932180"/>
                </a:lnTo>
                <a:lnTo>
                  <a:pt x="612628" y="941070"/>
                </a:lnTo>
                <a:lnTo>
                  <a:pt x="593842" y="963930"/>
                </a:lnTo>
                <a:lnTo>
                  <a:pt x="585492" y="967740"/>
                </a:lnTo>
                <a:close/>
              </a:path>
            </a:pathLst>
          </a:custGeom>
          <a:solidFill>
            <a:srgbClr val="1D5B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21150" y="5462484"/>
            <a:ext cx="838835" cy="838200"/>
          </a:xfrm>
          <a:custGeom>
            <a:avLst/>
            <a:gdLst/>
            <a:ahLst/>
            <a:cxnLst/>
            <a:rect l="l" t="t" r="r" b="b"/>
            <a:pathLst>
              <a:path w="838834" h="838200">
                <a:moveTo>
                  <a:pt x="440163" y="838199"/>
                </a:moveTo>
                <a:lnTo>
                  <a:pt x="384955" y="838199"/>
                </a:lnTo>
                <a:lnTo>
                  <a:pt x="329764" y="833119"/>
                </a:lnTo>
                <a:lnTo>
                  <a:pt x="274590" y="824229"/>
                </a:lnTo>
                <a:lnTo>
                  <a:pt x="207687" y="805179"/>
                </a:lnTo>
                <a:lnTo>
                  <a:pt x="144647" y="775969"/>
                </a:lnTo>
                <a:lnTo>
                  <a:pt x="87003" y="737869"/>
                </a:lnTo>
                <a:lnTo>
                  <a:pt x="36286" y="689609"/>
                </a:lnTo>
                <a:lnTo>
                  <a:pt x="12970" y="657859"/>
                </a:lnTo>
                <a:lnTo>
                  <a:pt x="867" y="617219"/>
                </a:lnTo>
                <a:lnTo>
                  <a:pt x="0" y="605789"/>
                </a:lnTo>
                <a:lnTo>
                  <a:pt x="118" y="588009"/>
                </a:lnTo>
                <a:lnTo>
                  <a:pt x="9117" y="546099"/>
                </a:lnTo>
                <a:lnTo>
                  <a:pt x="28701" y="502919"/>
                </a:lnTo>
                <a:lnTo>
                  <a:pt x="61150" y="447039"/>
                </a:lnTo>
                <a:lnTo>
                  <a:pt x="76961" y="419099"/>
                </a:lnTo>
                <a:lnTo>
                  <a:pt x="96461" y="377189"/>
                </a:lnTo>
                <a:lnTo>
                  <a:pt x="112926" y="332739"/>
                </a:lnTo>
                <a:lnTo>
                  <a:pt x="127757" y="288289"/>
                </a:lnTo>
                <a:lnTo>
                  <a:pt x="142352" y="245109"/>
                </a:lnTo>
                <a:lnTo>
                  <a:pt x="158111" y="200659"/>
                </a:lnTo>
                <a:lnTo>
                  <a:pt x="176435" y="157479"/>
                </a:lnTo>
                <a:lnTo>
                  <a:pt x="199447" y="116839"/>
                </a:lnTo>
                <a:lnTo>
                  <a:pt x="227953" y="78739"/>
                </a:lnTo>
                <a:lnTo>
                  <a:pt x="261374" y="45719"/>
                </a:lnTo>
                <a:lnTo>
                  <a:pt x="299129" y="20319"/>
                </a:lnTo>
                <a:lnTo>
                  <a:pt x="340638" y="3809"/>
                </a:lnTo>
                <a:lnTo>
                  <a:pt x="385322" y="0"/>
                </a:lnTo>
                <a:lnTo>
                  <a:pt x="407432" y="2539"/>
                </a:lnTo>
                <a:lnTo>
                  <a:pt x="450358" y="15239"/>
                </a:lnTo>
                <a:lnTo>
                  <a:pt x="491353" y="33019"/>
                </a:lnTo>
                <a:lnTo>
                  <a:pt x="529195" y="57149"/>
                </a:lnTo>
                <a:lnTo>
                  <a:pt x="546857" y="71119"/>
                </a:lnTo>
                <a:lnTo>
                  <a:pt x="591482" y="97789"/>
                </a:lnTo>
                <a:lnTo>
                  <a:pt x="634352" y="128269"/>
                </a:lnTo>
                <a:lnTo>
                  <a:pt x="675465" y="160019"/>
                </a:lnTo>
                <a:lnTo>
                  <a:pt x="704619" y="185419"/>
                </a:lnTo>
                <a:lnTo>
                  <a:pt x="459317" y="185419"/>
                </a:lnTo>
                <a:lnTo>
                  <a:pt x="435423" y="190499"/>
                </a:lnTo>
                <a:lnTo>
                  <a:pt x="395204" y="217169"/>
                </a:lnTo>
                <a:lnTo>
                  <a:pt x="375217" y="255269"/>
                </a:lnTo>
                <a:lnTo>
                  <a:pt x="372232" y="284479"/>
                </a:lnTo>
                <a:lnTo>
                  <a:pt x="372829" y="290829"/>
                </a:lnTo>
                <a:lnTo>
                  <a:pt x="375217" y="303529"/>
                </a:lnTo>
                <a:lnTo>
                  <a:pt x="376985" y="308609"/>
                </a:lnTo>
                <a:lnTo>
                  <a:pt x="381669" y="320039"/>
                </a:lnTo>
                <a:lnTo>
                  <a:pt x="384540" y="325119"/>
                </a:lnTo>
                <a:lnTo>
                  <a:pt x="252635" y="325119"/>
                </a:lnTo>
                <a:lnTo>
                  <a:pt x="232423" y="351789"/>
                </a:lnTo>
                <a:lnTo>
                  <a:pt x="233015" y="354329"/>
                </a:lnTo>
                <a:lnTo>
                  <a:pt x="235379" y="360679"/>
                </a:lnTo>
                <a:lnTo>
                  <a:pt x="237063" y="363219"/>
                </a:lnTo>
                <a:lnTo>
                  <a:pt x="241433" y="367029"/>
                </a:lnTo>
                <a:lnTo>
                  <a:pt x="243953" y="369569"/>
                </a:lnTo>
                <a:lnTo>
                  <a:pt x="249662" y="372109"/>
                </a:lnTo>
                <a:lnTo>
                  <a:pt x="838591" y="372109"/>
                </a:lnTo>
                <a:lnTo>
                  <a:pt x="838445" y="377189"/>
                </a:lnTo>
                <a:lnTo>
                  <a:pt x="838409" y="378459"/>
                </a:lnTo>
                <a:lnTo>
                  <a:pt x="837146" y="389889"/>
                </a:lnTo>
                <a:lnTo>
                  <a:pt x="834947" y="401319"/>
                </a:lnTo>
                <a:lnTo>
                  <a:pt x="831783" y="419099"/>
                </a:lnTo>
                <a:lnTo>
                  <a:pt x="645669" y="419099"/>
                </a:lnTo>
                <a:lnTo>
                  <a:pt x="639724" y="420369"/>
                </a:lnTo>
                <a:lnTo>
                  <a:pt x="606428" y="453389"/>
                </a:lnTo>
                <a:lnTo>
                  <a:pt x="605246" y="471169"/>
                </a:lnTo>
                <a:lnTo>
                  <a:pt x="606428" y="477519"/>
                </a:lnTo>
                <a:lnTo>
                  <a:pt x="639724" y="510539"/>
                </a:lnTo>
                <a:lnTo>
                  <a:pt x="645669" y="511809"/>
                </a:lnTo>
                <a:lnTo>
                  <a:pt x="272846" y="511809"/>
                </a:lnTo>
                <a:lnTo>
                  <a:pt x="238336" y="534669"/>
                </a:lnTo>
                <a:lnTo>
                  <a:pt x="232423" y="565149"/>
                </a:lnTo>
                <a:lnTo>
                  <a:pt x="233606" y="570229"/>
                </a:lnTo>
                <a:lnTo>
                  <a:pt x="266901" y="604519"/>
                </a:lnTo>
                <a:lnTo>
                  <a:pt x="112826" y="604519"/>
                </a:lnTo>
                <a:lnTo>
                  <a:pt x="92615" y="631189"/>
                </a:lnTo>
                <a:lnTo>
                  <a:pt x="93206" y="634999"/>
                </a:lnTo>
                <a:lnTo>
                  <a:pt x="109854" y="651509"/>
                </a:lnTo>
                <a:lnTo>
                  <a:pt x="625457" y="651509"/>
                </a:lnTo>
                <a:lnTo>
                  <a:pt x="622485" y="652779"/>
                </a:lnTo>
                <a:lnTo>
                  <a:pt x="616775" y="654049"/>
                </a:lnTo>
                <a:lnTo>
                  <a:pt x="614256" y="656589"/>
                </a:lnTo>
                <a:lnTo>
                  <a:pt x="609886" y="660399"/>
                </a:lnTo>
                <a:lnTo>
                  <a:pt x="608202" y="662939"/>
                </a:lnTo>
                <a:lnTo>
                  <a:pt x="605837" y="669289"/>
                </a:lnTo>
                <a:lnTo>
                  <a:pt x="605246" y="671829"/>
                </a:lnTo>
                <a:lnTo>
                  <a:pt x="605246" y="678179"/>
                </a:lnTo>
                <a:lnTo>
                  <a:pt x="605837" y="680719"/>
                </a:lnTo>
                <a:lnTo>
                  <a:pt x="608202" y="687069"/>
                </a:lnTo>
                <a:lnTo>
                  <a:pt x="609886" y="689609"/>
                </a:lnTo>
                <a:lnTo>
                  <a:pt x="614256" y="693419"/>
                </a:lnTo>
                <a:lnTo>
                  <a:pt x="616775" y="695959"/>
                </a:lnTo>
                <a:lnTo>
                  <a:pt x="622485" y="697229"/>
                </a:lnTo>
                <a:lnTo>
                  <a:pt x="625457" y="698499"/>
                </a:lnTo>
                <a:lnTo>
                  <a:pt x="389471" y="698499"/>
                </a:lnTo>
                <a:lnTo>
                  <a:pt x="383761" y="701039"/>
                </a:lnTo>
                <a:lnTo>
                  <a:pt x="381242" y="703579"/>
                </a:lnTo>
                <a:lnTo>
                  <a:pt x="376872" y="707389"/>
                </a:lnTo>
                <a:lnTo>
                  <a:pt x="375188" y="709929"/>
                </a:lnTo>
                <a:lnTo>
                  <a:pt x="372823" y="715009"/>
                </a:lnTo>
                <a:lnTo>
                  <a:pt x="372232" y="718819"/>
                </a:lnTo>
                <a:lnTo>
                  <a:pt x="372232" y="725169"/>
                </a:lnTo>
                <a:lnTo>
                  <a:pt x="372823" y="727709"/>
                </a:lnTo>
                <a:lnTo>
                  <a:pt x="392443" y="745489"/>
                </a:lnTo>
                <a:lnTo>
                  <a:pt x="695074" y="745489"/>
                </a:lnTo>
                <a:lnTo>
                  <a:pt x="680002" y="763269"/>
                </a:lnTo>
                <a:lnTo>
                  <a:pt x="636074" y="800099"/>
                </a:lnTo>
                <a:lnTo>
                  <a:pt x="594511" y="816609"/>
                </a:lnTo>
                <a:lnTo>
                  <a:pt x="550627" y="825499"/>
                </a:lnTo>
                <a:lnTo>
                  <a:pt x="495387" y="834389"/>
                </a:lnTo>
                <a:lnTo>
                  <a:pt x="440163" y="838199"/>
                </a:lnTo>
                <a:close/>
              </a:path>
              <a:path w="838834" h="838200">
                <a:moveTo>
                  <a:pt x="838591" y="372109"/>
                </a:moveTo>
                <a:lnTo>
                  <a:pt x="477619" y="372109"/>
                </a:lnTo>
                <a:lnTo>
                  <a:pt x="489623" y="369569"/>
                </a:lnTo>
                <a:lnTo>
                  <a:pt x="495452" y="367029"/>
                </a:lnTo>
                <a:lnTo>
                  <a:pt x="506760" y="363219"/>
                </a:lnTo>
                <a:lnTo>
                  <a:pt x="512131" y="359409"/>
                </a:lnTo>
                <a:lnTo>
                  <a:pt x="522308" y="353059"/>
                </a:lnTo>
                <a:lnTo>
                  <a:pt x="549206" y="320039"/>
                </a:lnTo>
                <a:lnTo>
                  <a:pt x="558643" y="284479"/>
                </a:lnTo>
                <a:lnTo>
                  <a:pt x="558643" y="273049"/>
                </a:lnTo>
                <a:lnTo>
                  <a:pt x="546335" y="232409"/>
                </a:lnTo>
                <a:lnTo>
                  <a:pt x="512131" y="198119"/>
                </a:lnTo>
                <a:lnTo>
                  <a:pt x="471557" y="185419"/>
                </a:lnTo>
                <a:lnTo>
                  <a:pt x="704619" y="185419"/>
                </a:lnTo>
                <a:lnTo>
                  <a:pt x="714823" y="194309"/>
                </a:lnTo>
                <a:lnTo>
                  <a:pt x="725076" y="207009"/>
                </a:lnTo>
                <a:lnTo>
                  <a:pt x="734681" y="220979"/>
                </a:lnTo>
                <a:lnTo>
                  <a:pt x="744537" y="233679"/>
                </a:lnTo>
                <a:lnTo>
                  <a:pt x="755545" y="246379"/>
                </a:lnTo>
                <a:lnTo>
                  <a:pt x="773912" y="261619"/>
                </a:lnTo>
                <a:lnTo>
                  <a:pt x="793365" y="276859"/>
                </a:lnTo>
                <a:lnTo>
                  <a:pt x="796180" y="279399"/>
                </a:lnTo>
                <a:lnTo>
                  <a:pt x="669088" y="279399"/>
                </a:lnTo>
                <a:lnTo>
                  <a:pt x="663378" y="281939"/>
                </a:lnTo>
                <a:lnTo>
                  <a:pt x="651849" y="304799"/>
                </a:lnTo>
                <a:lnTo>
                  <a:pt x="652440" y="308609"/>
                </a:lnTo>
                <a:lnTo>
                  <a:pt x="669088" y="325119"/>
                </a:lnTo>
                <a:lnTo>
                  <a:pt x="831228" y="325119"/>
                </a:lnTo>
                <a:lnTo>
                  <a:pt x="834156" y="334009"/>
                </a:lnTo>
                <a:lnTo>
                  <a:pt x="836594" y="345439"/>
                </a:lnTo>
                <a:lnTo>
                  <a:pt x="838126" y="356869"/>
                </a:lnTo>
                <a:lnTo>
                  <a:pt x="838736" y="367029"/>
                </a:lnTo>
                <a:lnTo>
                  <a:pt x="838663" y="369569"/>
                </a:lnTo>
                <a:lnTo>
                  <a:pt x="838591" y="372109"/>
                </a:lnTo>
                <a:close/>
              </a:path>
              <a:path w="838834" h="838200">
                <a:moveTo>
                  <a:pt x="831228" y="325119"/>
                </a:moveTo>
                <a:lnTo>
                  <a:pt x="681212" y="325119"/>
                </a:lnTo>
                <a:lnTo>
                  <a:pt x="686922" y="322579"/>
                </a:lnTo>
                <a:lnTo>
                  <a:pt x="689442" y="321309"/>
                </a:lnTo>
                <a:lnTo>
                  <a:pt x="693812" y="316229"/>
                </a:lnTo>
                <a:lnTo>
                  <a:pt x="695495" y="313689"/>
                </a:lnTo>
                <a:lnTo>
                  <a:pt x="697860" y="308609"/>
                </a:lnTo>
                <a:lnTo>
                  <a:pt x="698452" y="304799"/>
                </a:lnTo>
                <a:lnTo>
                  <a:pt x="698452" y="299719"/>
                </a:lnTo>
                <a:lnTo>
                  <a:pt x="681212" y="279399"/>
                </a:lnTo>
                <a:lnTo>
                  <a:pt x="796180" y="279399"/>
                </a:lnTo>
                <a:lnTo>
                  <a:pt x="811661" y="293369"/>
                </a:lnTo>
                <a:lnTo>
                  <a:pt x="826558" y="313689"/>
                </a:lnTo>
                <a:lnTo>
                  <a:pt x="830810" y="323849"/>
                </a:lnTo>
                <a:lnTo>
                  <a:pt x="831228" y="325119"/>
                </a:lnTo>
                <a:close/>
              </a:path>
              <a:path w="838834" h="838200">
                <a:moveTo>
                  <a:pt x="453256" y="372109"/>
                </a:moveTo>
                <a:lnTo>
                  <a:pt x="261787" y="372109"/>
                </a:lnTo>
                <a:lnTo>
                  <a:pt x="267496" y="369569"/>
                </a:lnTo>
                <a:lnTo>
                  <a:pt x="270016" y="367029"/>
                </a:lnTo>
                <a:lnTo>
                  <a:pt x="274386" y="363219"/>
                </a:lnTo>
                <a:lnTo>
                  <a:pt x="276070" y="360679"/>
                </a:lnTo>
                <a:lnTo>
                  <a:pt x="278435" y="354329"/>
                </a:lnTo>
                <a:lnTo>
                  <a:pt x="279026" y="351789"/>
                </a:lnTo>
                <a:lnTo>
                  <a:pt x="279026" y="345439"/>
                </a:lnTo>
                <a:lnTo>
                  <a:pt x="258815" y="325119"/>
                </a:lnTo>
                <a:lnTo>
                  <a:pt x="384540" y="325119"/>
                </a:lnTo>
                <a:lnTo>
                  <a:pt x="418744" y="359409"/>
                </a:lnTo>
                <a:lnTo>
                  <a:pt x="424115" y="363219"/>
                </a:lnTo>
                <a:lnTo>
                  <a:pt x="435423" y="367029"/>
                </a:lnTo>
                <a:lnTo>
                  <a:pt x="441252" y="369569"/>
                </a:lnTo>
                <a:lnTo>
                  <a:pt x="453256" y="372109"/>
                </a:lnTo>
                <a:close/>
              </a:path>
              <a:path w="838834" h="838200">
                <a:moveTo>
                  <a:pt x="482677" y="604519"/>
                </a:moveTo>
                <a:lnTo>
                  <a:pt x="291151" y="604519"/>
                </a:lnTo>
                <a:lnTo>
                  <a:pt x="302570" y="599439"/>
                </a:lnTo>
                <a:lnTo>
                  <a:pt x="307609" y="595629"/>
                </a:lnTo>
                <a:lnTo>
                  <a:pt x="316349" y="586739"/>
                </a:lnTo>
                <a:lnTo>
                  <a:pt x="319717" y="581659"/>
                </a:lnTo>
                <a:lnTo>
                  <a:pt x="324446" y="570229"/>
                </a:lnTo>
                <a:lnTo>
                  <a:pt x="325629" y="565149"/>
                </a:lnTo>
                <a:lnTo>
                  <a:pt x="325629" y="552449"/>
                </a:lnTo>
                <a:lnTo>
                  <a:pt x="302570" y="518159"/>
                </a:lnTo>
                <a:lnTo>
                  <a:pt x="285206" y="511809"/>
                </a:lnTo>
                <a:lnTo>
                  <a:pt x="658029" y="511809"/>
                </a:lnTo>
                <a:lnTo>
                  <a:pt x="692539" y="488949"/>
                </a:lnTo>
                <a:lnTo>
                  <a:pt x="698452" y="471169"/>
                </a:lnTo>
                <a:lnTo>
                  <a:pt x="698452" y="459739"/>
                </a:lnTo>
                <a:lnTo>
                  <a:pt x="675392" y="424179"/>
                </a:lnTo>
                <a:lnTo>
                  <a:pt x="658029" y="419099"/>
                </a:lnTo>
                <a:lnTo>
                  <a:pt x="831783" y="419099"/>
                </a:lnTo>
                <a:lnTo>
                  <a:pt x="827490" y="443229"/>
                </a:lnTo>
                <a:lnTo>
                  <a:pt x="817800" y="483869"/>
                </a:lnTo>
                <a:lnTo>
                  <a:pt x="805876" y="525779"/>
                </a:lnTo>
                <a:lnTo>
                  <a:pt x="794373" y="558799"/>
                </a:lnTo>
                <a:lnTo>
                  <a:pt x="482677" y="558799"/>
                </a:lnTo>
                <a:lnTo>
                  <a:pt x="476967" y="561339"/>
                </a:lnTo>
                <a:lnTo>
                  <a:pt x="465437" y="579119"/>
                </a:lnTo>
                <a:lnTo>
                  <a:pt x="465437" y="585469"/>
                </a:lnTo>
                <a:lnTo>
                  <a:pt x="476967" y="601979"/>
                </a:lnTo>
                <a:lnTo>
                  <a:pt x="482677" y="604519"/>
                </a:lnTo>
                <a:close/>
              </a:path>
              <a:path w="838834" h="838200">
                <a:moveTo>
                  <a:pt x="695074" y="745489"/>
                </a:moveTo>
                <a:lnTo>
                  <a:pt x="398623" y="745489"/>
                </a:lnTo>
                <a:lnTo>
                  <a:pt x="401595" y="744219"/>
                </a:lnTo>
                <a:lnTo>
                  <a:pt x="407305" y="741679"/>
                </a:lnTo>
                <a:lnTo>
                  <a:pt x="418835" y="725169"/>
                </a:lnTo>
                <a:lnTo>
                  <a:pt x="418835" y="718819"/>
                </a:lnTo>
                <a:lnTo>
                  <a:pt x="418243" y="715009"/>
                </a:lnTo>
                <a:lnTo>
                  <a:pt x="415878" y="709929"/>
                </a:lnTo>
                <a:lnTo>
                  <a:pt x="414195" y="707389"/>
                </a:lnTo>
                <a:lnTo>
                  <a:pt x="409825" y="703579"/>
                </a:lnTo>
                <a:lnTo>
                  <a:pt x="407305" y="701039"/>
                </a:lnTo>
                <a:lnTo>
                  <a:pt x="401595" y="698499"/>
                </a:lnTo>
                <a:lnTo>
                  <a:pt x="631637" y="698499"/>
                </a:lnTo>
                <a:lnTo>
                  <a:pt x="634610" y="697229"/>
                </a:lnTo>
                <a:lnTo>
                  <a:pt x="640319" y="695959"/>
                </a:lnTo>
                <a:lnTo>
                  <a:pt x="642839" y="693419"/>
                </a:lnTo>
                <a:lnTo>
                  <a:pt x="647209" y="689609"/>
                </a:lnTo>
                <a:lnTo>
                  <a:pt x="648892" y="687069"/>
                </a:lnTo>
                <a:lnTo>
                  <a:pt x="651257" y="680719"/>
                </a:lnTo>
                <a:lnTo>
                  <a:pt x="651849" y="678179"/>
                </a:lnTo>
                <a:lnTo>
                  <a:pt x="651849" y="671829"/>
                </a:lnTo>
                <a:lnTo>
                  <a:pt x="651257" y="669289"/>
                </a:lnTo>
                <a:lnTo>
                  <a:pt x="648892" y="662939"/>
                </a:lnTo>
                <a:lnTo>
                  <a:pt x="647209" y="660399"/>
                </a:lnTo>
                <a:lnTo>
                  <a:pt x="642839" y="656589"/>
                </a:lnTo>
                <a:lnTo>
                  <a:pt x="640319" y="654049"/>
                </a:lnTo>
                <a:lnTo>
                  <a:pt x="634610" y="652779"/>
                </a:lnTo>
                <a:lnTo>
                  <a:pt x="631637" y="651509"/>
                </a:lnTo>
                <a:lnTo>
                  <a:pt x="121979" y="651509"/>
                </a:lnTo>
                <a:lnTo>
                  <a:pt x="139218" y="631189"/>
                </a:lnTo>
                <a:lnTo>
                  <a:pt x="139218" y="624839"/>
                </a:lnTo>
                <a:lnTo>
                  <a:pt x="119006" y="604519"/>
                </a:lnTo>
                <a:lnTo>
                  <a:pt x="494801" y="604519"/>
                </a:lnTo>
                <a:lnTo>
                  <a:pt x="512040" y="585469"/>
                </a:lnTo>
                <a:lnTo>
                  <a:pt x="512040" y="579119"/>
                </a:lnTo>
                <a:lnTo>
                  <a:pt x="494801" y="558799"/>
                </a:lnTo>
                <a:lnTo>
                  <a:pt x="794373" y="558799"/>
                </a:lnTo>
                <a:lnTo>
                  <a:pt x="775415" y="605789"/>
                </a:lnTo>
                <a:lnTo>
                  <a:pt x="757056" y="643889"/>
                </a:lnTo>
                <a:lnTo>
                  <a:pt x="736639" y="681989"/>
                </a:lnTo>
                <a:lnTo>
                  <a:pt x="714166" y="717549"/>
                </a:lnTo>
                <a:lnTo>
                  <a:pt x="698304" y="741679"/>
                </a:lnTo>
                <a:lnTo>
                  <a:pt x="695074" y="745489"/>
                </a:lnTo>
                <a:close/>
              </a:path>
            </a:pathLst>
          </a:custGeom>
          <a:solidFill>
            <a:srgbClr val="1D5B8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2841686" y="2332213"/>
            <a:ext cx="14620875" cy="5987415"/>
            <a:chOff x="2841686" y="2332213"/>
            <a:chExt cx="14620875" cy="5987415"/>
          </a:xfrm>
        </p:grpSpPr>
        <p:sp>
          <p:nvSpPr>
            <p:cNvPr id="11" name="object 11"/>
            <p:cNvSpPr/>
            <p:nvPr/>
          </p:nvSpPr>
          <p:spPr>
            <a:xfrm>
              <a:off x="16020918" y="7601295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4" h="718184">
                  <a:moveTo>
                    <a:pt x="557197" y="505781"/>
                  </a:moveTo>
                  <a:lnTo>
                    <a:pt x="212384" y="160986"/>
                  </a:lnTo>
                  <a:lnTo>
                    <a:pt x="307607" y="65761"/>
                  </a:lnTo>
                  <a:lnTo>
                    <a:pt x="313517" y="60405"/>
                  </a:lnTo>
                  <a:lnTo>
                    <a:pt x="345548" y="36650"/>
                  </a:lnTo>
                  <a:lnTo>
                    <a:pt x="388439" y="15501"/>
                  </a:lnTo>
                  <a:lnTo>
                    <a:pt x="434633" y="3126"/>
                  </a:lnTo>
                  <a:lnTo>
                    <a:pt x="466376" y="0"/>
                  </a:lnTo>
                  <a:lnTo>
                    <a:pt x="482338" y="0"/>
                  </a:lnTo>
                  <a:lnTo>
                    <a:pt x="529751" y="6241"/>
                  </a:lnTo>
                  <a:lnTo>
                    <a:pt x="575035" y="21612"/>
                  </a:lnTo>
                  <a:lnTo>
                    <a:pt x="616450" y="45523"/>
                  </a:lnTo>
                  <a:lnTo>
                    <a:pt x="652405" y="77054"/>
                  </a:lnTo>
                  <a:lnTo>
                    <a:pt x="681518" y="114993"/>
                  </a:lnTo>
                  <a:lnTo>
                    <a:pt x="702669" y="157883"/>
                  </a:lnTo>
                  <a:lnTo>
                    <a:pt x="715047" y="204075"/>
                  </a:lnTo>
                  <a:lnTo>
                    <a:pt x="718175" y="251794"/>
                  </a:lnTo>
                  <a:lnTo>
                    <a:pt x="717784" y="259761"/>
                  </a:lnTo>
                  <a:lnTo>
                    <a:pt x="711934" y="299207"/>
                  </a:lnTo>
                  <a:lnTo>
                    <a:pt x="696562" y="344491"/>
                  </a:lnTo>
                  <a:lnTo>
                    <a:pt x="672652" y="385907"/>
                  </a:lnTo>
                  <a:lnTo>
                    <a:pt x="557197" y="505781"/>
                  </a:lnTo>
                  <a:close/>
                </a:path>
                <a:path w="718184" h="718184">
                  <a:moveTo>
                    <a:pt x="252297" y="718134"/>
                  </a:moveTo>
                  <a:lnTo>
                    <a:pt x="235637" y="718134"/>
                  </a:lnTo>
                  <a:lnTo>
                    <a:pt x="227003" y="717725"/>
                  </a:lnTo>
                  <a:lnTo>
                    <a:pt x="227667" y="717725"/>
                  </a:lnTo>
                  <a:lnTo>
                    <a:pt x="211101" y="716122"/>
                  </a:lnTo>
                  <a:lnTo>
                    <a:pt x="211532" y="716122"/>
                  </a:lnTo>
                  <a:lnTo>
                    <a:pt x="204457" y="715083"/>
                  </a:lnTo>
                  <a:lnTo>
                    <a:pt x="188751" y="711983"/>
                  </a:lnTo>
                  <a:lnTo>
                    <a:pt x="143341" y="696624"/>
                  </a:lnTo>
                  <a:lnTo>
                    <a:pt x="101811" y="672682"/>
                  </a:lnTo>
                  <a:lnTo>
                    <a:pt x="65765" y="641080"/>
                  </a:lnTo>
                  <a:lnTo>
                    <a:pt x="36596" y="603039"/>
                  </a:lnTo>
                  <a:lnTo>
                    <a:pt x="15428" y="560029"/>
                  </a:lnTo>
                  <a:lnTo>
                    <a:pt x="3081" y="513709"/>
                  </a:lnTo>
                  <a:lnTo>
                    <a:pt x="0" y="481879"/>
                  </a:lnTo>
                  <a:lnTo>
                    <a:pt x="30" y="465870"/>
                  </a:lnTo>
                  <a:lnTo>
                    <a:pt x="6394" y="418357"/>
                  </a:lnTo>
                  <a:lnTo>
                    <a:pt x="21926" y="373006"/>
                  </a:lnTo>
                  <a:lnTo>
                    <a:pt x="46027" y="331568"/>
                  </a:lnTo>
                  <a:lnTo>
                    <a:pt x="161655" y="211712"/>
                  </a:lnTo>
                  <a:lnTo>
                    <a:pt x="506468" y="556511"/>
                  </a:lnTo>
                  <a:lnTo>
                    <a:pt x="411245" y="651759"/>
                  </a:lnTo>
                  <a:lnTo>
                    <a:pt x="373317" y="681074"/>
                  </a:lnTo>
                  <a:lnTo>
                    <a:pt x="330388" y="702406"/>
                  </a:lnTo>
                  <a:lnTo>
                    <a:pt x="284116" y="714930"/>
                  </a:lnTo>
                  <a:lnTo>
                    <a:pt x="260281" y="717725"/>
                  </a:lnTo>
                  <a:lnTo>
                    <a:pt x="252297" y="718134"/>
                  </a:lnTo>
                  <a:close/>
                </a:path>
              </a:pathLst>
            </a:custGeom>
            <a:solidFill>
              <a:srgbClr val="1D5B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686" y="2332213"/>
              <a:ext cx="14620874" cy="5626048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4675" rIns="0" bIns="0" rtlCol="0">
            <a:spAutoFit/>
          </a:bodyPr>
          <a:lstStyle/>
          <a:p>
            <a:pPr marL="1424305">
              <a:lnSpc>
                <a:spcPct val="100000"/>
              </a:lnSpc>
              <a:spcBef>
                <a:spcPts val="115"/>
              </a:spcBef>
            </a:pPr>
            <a:r>
              <a:rPr sz="3200" b="0" spc="235" dirty="0">
                <a:solidFill>
                  <a:srgbClr val="FFFFFF"/>
                </a:solidFill>
                <a:latin typeface="Palatino Linotype"/>
                <a:cs typeface="Palatino Linotype"/>
              </a:rPr>
              <a:t>USER</a:t>
            </a:r>
            <a:r>
              <a:rPr sz="3200" b="0" spc="2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200" b="0" spc="-20" dirty="0">
                <a:solidFill>
                  <a:srgbClr val="FFFFFF"/>
                </a:solidFill>
                <a:latin typeface="Palatino Linotype"/>
                <a:cs typeface="Palatino Linotype"/>
              </a:rPr>
              <a:t>FLOW</a:t>
            </a:r>
            <a:endParaRPr sz="32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76510" y="1085501"/>
            <a:ext cx="3876674" cy="80105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180" y="7884595"/>
            <a:ext cx="2175555" cy="208819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677090" y="1160111"/>
            <a:ext cx="184785" cy="586740"/>
          </a:xfrm>
          <a:custGeom>
            <a:avLst/>
            <a:gdLst/>
            <a:ahLst/>
            <a:cxnLst/>
            <a:rect l="l" t="t" r="r" b="b"/>
            <a:pathLst>
              <a:path w="184785" h="586739">
                <a:moveTo>
                  <a:pt x="44512" y="586243"/>
                </a:moveTo>
                <a:lnTo>
                  <a:pt x="41574" y="579739"/>
                </a:lnTo>
                <a:lnTo>
                  <a:pt x="36419" y="574209"/>
                </a:lnTo>
                <a:lnTo>
                  <a:pt x="22346" y="567974"/>
                </a:lnTo>
                <a:lnTo>
                  <a:pt x="14807" y="567914"/>
                </a:lnTo>
                <a:lnTo>
                  <a:pt x="8033" y="570162"/>
                </a:lnTo>
                <a:lnTo>
                  <a:pt x="128276" y="297228"/>
                </a:lnTo>
                <a:lnTo>
                  <a:pt x="141826" y="251963"/>
                </a:lnTo>
                <a:lnTo>
                  <a:pt x="143788" y="205588"/>
                </a:lnTo>
                <a:lnTo>
                  <a:pt x="134329" y="160146"/>
                </a:lnTo>
                <a:lnTo>
                  <a:pt x="113618" y="117680"/>
                </a:lnTo>
                <a:lnTo>
                  <a:pt x="64138" y="66324"/>
                </a:lnTo>
                <a:lnTo>
                  <a:pt x="0" y="37258"/>
                </a:lnTo>
                <a:lnTo>
                  <a:pt x="8394" y="30875"/>
                </a:lnTo>
                <a:lnTo>
                  <a:pt x="14908" y="24298"/>
                </a:lnTo>
                <a:lnTo>
                  <a:pt x="19124" y="17872"/>
                </a:lnTo>
                <a:lnTo>
                  <a:pt x="20622" y="11944"/>
                </a:lnTo>
                <a:lnTo>
                  <a:pt x="20622" y="8362"/>
                </a:lnTo>
                <a:lnTo>
                  <a:pt x="18539" y="4226"/>
                </a:lnTo>
                <a:lnTo>
                  <a:pt x="15167" y="0"/>
                </a:lnTo>
                <a:lnTo>
                  <a:pt x="53989" y="14365"/>
                </a:lnTo>
                <a:lnTo>
                  <a:pt x="89485" y="35441"/>
                </a:lnTo>
                <a:lnTo>
                  <a:pt x="120782" y="62772"/>
                </a:lnTo>
                <a:lnTo>
                  <a:pt x="147010" y="95903"/>
                </a:lnTo>
                <a:lnTo>
                  <a:pt x="168154" y="136667"/>
                </a:lnTo>
                <a:lnTo>
                  <a:pt x="180603" y="180057"/>
                </a:lnTo>
                <a:lnTo>
                  <a:pt x="184254" y="224807"/>
                </a:lnTo>
                <a:lnTo>
                  <a:pt x="179005" y="269647"/>
                </a:lnTo>
                <a:lnTo>
                  <a:pt x="164755" y="313309"/>
                </a:lnTo>
                <a:lnTo>
                  <a:pt x="44512" y="586243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040628" y="1123967"/>
            <a:ext cx="275590" cy="618490"/>
            <a:chOff x="1040628" y="1123967"/>
            <a:chExt cx="275590" cy="618490"/>
          </a:xfrm>
        </p:grpSpPr>
        <p:sp>
          <p:nvSpPr>
            <p:cNvPr id="6" name="object 6"/>
            <p:cNvSpPr/>
            <p:nvPr/>
          </p:nvSpPr>
          <p:spPr>
            <a:xfrm>
              <a:off x="1040628" y="1160321"/>
              <a:ext cx="184150" cy="582295"/>
            </a:xfrm>
            <a:custGeom>
              <a:avLst/>
              <a:gdLst/>
              <a:ahLst/>
              <a:cxnLst/>
              <a:rect l="l" t="t" r="r" b="b"/>
              <a:pathLst>
                <a:path w="184150" h="582294">
                  <a:moveTo>
                    <a:pt x="137849" y="581732"/>
                  </a:moveTo>
                  <a:lnTo>
                    <a:pt x="19494" y="313100"/>
                  </a:lnTo>
                  <a:lnTo>
                    <a:pt x="5245" y="269437"/>
                  </a:lnTo>
                  <a:lnTo>
                    <a:pt x="0" y="224597"/>
                  </a:lnTo>
                  <a:lnTo>
                    <a:pt x="3653" y="179847"/>
                  </a:lnTo>
                  <a:lnTo>
                    <a:pt x="16101" y="136457"/>
                  </a:lnTo>
                  <a:lnTo>
                    <a:pt x="37239" y="95694"/>
                  </a:lnTo>
                  <a:lnTo>
                    <a:pt x="63342" y="62698"/>
                  </a:lnTo>
                  <a:lnTo>
                    <a:pt x="94472" y="35454"/>
                  </a:lnTo>
                  <a:lnTo>
                    <a:pt x="129766" y="14406"/>
                  </a:lnTo>
                  <a:lnTo>
                    <a:pt x="168363" y="0"/>
                  </a:lnTo>
                  <a:lnTo>
                    <a:pt x="165096" y="4151"/>
                  </a:lnTo>
                  <a:lnTo>
                    <a:pt x="163072" y="8198"/>
                  </a:lnTo>
                  <a:lnTo>
                    <a:pt x="163072" y="11735"/>
                  </a:lnTo>
                  <a:lnTo>
                    <a:pt x="164581" y="17693"/>
                  </a:lnTo>
                  <a:lnTo>
                    <a:pt x="168826" y="24144"/>
                  </a:lnTo>
                  <a:lnTo>
                    <a:pt x="175383" y="30741"/>
                  </a:lnTo>
                  <a:lnTo>
                    <a:pt x="183830" y="37138"/>
                  </a:lnTo>
                  <a:lnTo>
                    <a:pt x="150460" y="48708"/>
                  </a:lnTo>
                  <a:lnTo>
                    <a:pt x="93073" y="89293"/>
                  </a:lnTo>
                  <a:lnTo>
                    <a:pt x="49935" y="159936"/>
                  </a:lnTo>
                  <a:lnTo>
                    <a:pt x="40474" y="205378"/>
                  </a:lnTo>
                  <a:lnTo>
                    <a:pt x="42431" y="251753"/>
                  </a:lnTo>
                  <a:lnTo>
                    <a:pt x="55973" y="297018"/>
                  </a:lnTo>
                  <a:lnTo>
                    <a:pt x="174328" y="565651"/>
                  </a:lnTo>
                  <a:lnTo>
                    <a:pt x="167554" y="563418"/>
                  </a:lnTo>
                  <a:lnTo>
                    <a:pt x="160015" y="563478"/>
                  </a:lnTo>
                  <a:lnTo>
                    <a:pt x="153001" y="566595"/>
                  </a:lnTo>
                  <a:lnTo>
                    <a:pt x="145942" y="569712"/>
                  </a:lnTo>
                  <a:lnTo>
                    <a:pt x="140786" y="575243"/>
                  </a:lnTo>
                  <a:lnTo>
                    <a:pt x="137849" y="58173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9864" y="1123967"/>
              <a:ext cx="116286" cy="9616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85263" y="1123967"/>
            <a:ext cx="116286" cy="9616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171892" y="1720525"/>
            <a:ext cx="1104265" cy="1101090"/>
            <a:chOff x="1171892" y="1720525"/>
            <a:chExt cx="1104265" cy="1101090"/>
          </a:xfrm>
        </p:grpSpPr>
        <p:sp>
          <p:nvSpPr>
            <p:cNvPr id="10" name="object 10"/>
            <p:cNvSpPr/>
            <p:nvPr/>
          </p:nvSpPr>
          <p:spPr>
            <a:xfrm>
              <a:off x="1171892" y="1720531"/>
              <a:ext cx="1014730" cy="1101090"/>
            </a:xfrm>
            <a:custGeom>
              <a:avLst/>
              <a:gdLst/>
              <a:ahLst/>
              <a:cxnLst/>
              <a:rect l="l" t="t" r="r" b="b"/>
              <a:pathLst>
                <a:path w="1014730" h="1101089">
                  <a:moveTo>
                    <a:pt x="1014526" y="470827"/>
                  </a:moveTo>
                  <a:lnTo>
                    <a:pt x="1008049" y="472033"/>
                  </a:lnTo>
                  <a:lnTo>
                    <a:pt x="1001407" y="472732"/>
                  </a:lnTo>
                  <a:lnTo>
                    <a:pt x="994587" y="472732"/>
                  </a:lnTo>
                  <a:lnTo>
                    <a:pt x="987767" y="472732"/>
                  </a:lnTo>
                  <a:lnTo>
                    <a:pt x="981113" y="472033"/>
                  </a:lnTo>
                  <a:lnTo>
                    <a:pt x="974636" y="470827"/>
                  </a:lnTo>
                  <a:lnTo>
                    <a:pt x="974636" y="722871"/>
                  </a:lnTo>
                  <a:lnTo>
                    <a:pt x="971550" y="768718"/>
                  </a:lnTo>
                  <a:lnTo>
                    <a:pt x="962533" y="812698"/>
                  </a:lnTo>
                  <a:lnTo>
                    <a:pt x="948016" y="854417"/>
                  </a:lnTo>
                  <a:lnTo>
                    <a:pt x="928382" y="893470"/>
                  </a:lnTo>
                  <a:lnTo>
                    <a:pt x="904062" y="929449"/>
                  </a:lnTo>
                  <a:lnTo>
                    <a:pt x="875449" y="961961"/>
                  </a:lnTo>
                  <a:lnTo>
                    <a:pt x="842949" y="990574"/>
                  </a:lnTo>
                  <a:lnTo>
                    <a:pt x="806970" y="1014895"/>
                  </a:lnTo>
                  <a:lnTo>
                    <a:pt x="767905" y="1034529"/>
                  </a:lnTo>
                  <a:lnTo>
                    <a:pt x="726186" y="1049045"/>
                  </a:lnTo>
                  <a:lnTo>
                    <a:pt x="682205" y="1058062"/>
                  </a:lnTo>
                  <a:lnTo>
                    <a:pt x="636358" y="1061148"/>
                  </a:lnTo>
                  <a:lnTo>
                    <a:pt x="590524" y="1058062"/>
                  </a:lnTo>
                  <a:lnTo>
                    <a:pt x="546531" y="1049045"/>
                  </a:lnTo>
                  <a:lnTo>
                    <a:pt x="504812" y="1034529"/>
                  </a:lnTo>
                  <a:lnTo>
                    <a:pt x="465747" y="1014895"/>
                  </a:lnTo>
                  <a:lnTo>
                    <a:pt x="429768" y="990574"/>
                  </a:lnTo>
                  <a:lnTo>
                    <a:pt x="397268" y="961961"/>
                  </a:lnTo>
                  <a:lnTo>
                    <a:pt x="368642" y="929449"/>
                  </a:lnTo>
                  <a:lnTo>
                    <a:pt x="344322" y="893470"/>
                  </a:lnTo>
                  <a:lnTo>
                    <a:pt x="324688" y="854417"/>
                  </a:lnTo>
                  <a:lnTo>
                    <a:pt x="310172" y="812698"/>
                  </a:lnTo>
                  <a:lnTo>
                    <a:pt x="301155" y="768718"/>
                  </a:lnTo>
                  <a:lnTo>
                    <a:pt x="298069" y="722871"/>
                  </a:lnTo>
                  <a:lnTo>
                    <a:pt x="298069" y="383260"/>
                  </a:lnTo>
                  <a:lnTo>
                    <a:pt x="300316" y="380885"/>
                  </a:lnTo>
                  <a:lnTo>
                    <a:pt x="306641" y="371551"/>
                  </a:lnTo>
                  <a:lnTo>
                    <a:pt x="320446" y="340969"/>
                  </a:lnTo>
                  <a:lnTo>
                    <a:pt x="326072" y="326047"/>
                  </a:lnTo>
                  <a:lnTo>
                    <a:pt x="329780" y="310756"/>
                  </a:lnTo>
                  <a:lnTo>
                    <a:pt x="372719" y="297370"/>
                  </a:lnTo>
                  <a:lnTo>
                    <a:pt x="411848" y="276390"/>
                  </a:lnTo>
                  <a:lnTo>
                    <a:pt x="446303" y="248348"/>
                  </a:lnTo>
                  <a:lnTo>
                    <a:pt x="475221" y="213804"/>
                  </a:lnTo>
                  <a:lnTo>
                    <a:pt x="497725" y="173304"/>
                  </a:lnTo>
                  <a:lnTo>
                    <a:pt x="553732" y="46316"/>
                  </a:lnTo>
                  <a:lnTo>
                    <a:pt x="556285" y="34696"/>
                  </a:lnTo>
                  <a:lnTo>
                    <a:pt x="554253" y="23406"/>
                  </a:lnTo>
                  <a:lnTo>
                    <a:pt x="548119" y="13703"/>
                  </a:lnTo>
                  <a:lnTo>
                    <a:pt x="538391" y="6845"/>
                  </a:lnTo>
                  <a:lnTo>
                    <a:pt x="526834" y="4292"/>
                  </a:lnTo>
                  <a:lnTo>
                    <a:pt x="515569" y="6337"/>
                  </a:lnTo>
                  <a:lnTo>
                    <a:pt x="505866" y="12458"/>
                  </a:lnTo>
                  <a:lnTo>
                    <a:pt x="499021" y="22186"/>
                  </a:lnTo>
                  <a:lnTo>
                    <a:pt x="442988" y="149174"/>
                  </a:lnTo>
                  <a:lnTo>
                    <a:pt x="415290" y="193725"/>
                  </a:lnTo>
                  <a:lnTo>
                    <a:pt x="377215" y="227393"/>
                  </a:lnTo>
                  <a:lnTo>
                    <a:pt x="331063" y="248691"/>
                  </a:lnTo>
                  <a:lnTo>
                    <a:pt x="279133" y="256120"/>
                  </a:lnTo>
                  <a:lnTo>
                    <a:pt x="227152" y="248691"/>
                  </a:lnTo>
                  <a:lnTo>
                    <a:pt x="180975" y="227393"/>
                  </a:lnTo>
                  <a:lnTo>
                    <a:pt x="142887" y="193725"/>
                  </a:lnTo>
                  <a:lnTo>
                    <a:pt x="115176" y="149174"/>
                  </a:lnTo>
                  <a:lnTo>
                    <a:pt x="57264" y="17805"/>
                  </a:lnTo>
                  <a:lnTo>
                    <a:pt x="50406" y="8128"/>
                  </a:lnTo>
                  <a:lnTo>
                    <a:pt x="40716" y="2032"/>
                  </a:lnTo>
                  <a:lnTo>
                    <a:pt x="29451" y="0"/>
                  </a:lnTo>
                  <a:lnTo>
                    <a:pt x="17894" y="2552"/>
                  </a:lnTo>
                  <a:lnTo>
                    <a:pt x="8166" y="9410"/>
                  </a:lnTo>
                  <a:lnTo>
                    <a:pt x="2032" y="19100"/>
                  </a:lnTo>
                  <a:lnTo>
                    <a:pt x="0" y="30365"/>
                  </a:lnTo>
                  <a:lnTo>
                    <a:pt x="2552" y="41922"/>
                  </a:lnTo>
                  <a:lnTo>
                    <a:pt x="60452" y="173304"/>
                  </a:lnTo>
                  <a:lnTo>
                    <a:pt x="83007" y="213817"/>
                  </a:lnTo>
                  <a:lnTo>
                    <a:pt x="111963" y="248373"/>
                  </a:lnTo>
                  <a:lnTo>
                    <a:pt x="146431" y="276428"/>
                  </a:lnTo>
                  <a:lnTo>
                    <a:pt x="185572" y="297408"/>
                  </a:lnTo>
                  <a:lnTo>
                    <a:pt x="228511" y="310756"/>
                  </a:lnTo>
                  <a:lnTo>
                    <a:pt x="232143" y="326034"/>
                  </a:lnTo>
                  <a:lnTo>
                    <a:pt x="251625" y="371449"/>
                  </a:lnTo>
                  <a:lnTo>
                    <a:pt x="258203" y="381127"/>
                  </a:lnTo>
                  <a:lnTo>
                    <a:pt x="258203" y="722871"/>
                  </a:lnTo>
                  <a:lnTo>
                    <a:pt x="261150" y="770242"/>
                  </a:lnTo>
                  <a:lnTo>
                    <a:pt x="269773" y="815873"/>
                  </a:lnTo>
                  <a:lnTo>
                    <a:pt x="283692" y="859409"/>
                  </a:lnTo>
                  <a:lnTo>
                    <a:pt x="302577" y="900493"/>
                  </a:lnTo>
                  <a:lnTo>
                    <a:pt x="326047" y="938771"/>
                  </a:lnTo>
                  <a:lnTo>
                    <a:pt x="353758" y="973874"/>
                  </a:lnTo>
                  <a:lnTo>
                    <a:pt x="385343" y="1005471"/>
                  </a:lnTo>
                  <a:lnTo>
                    <a:pt x="420458" y="1033170"/>
                  </a:lnTo>
                  <a:lnTo>
                    <a:pt x="458736" y="1056652"/>
                  </a:lnTo>
                  <a:lnTo>
                    <a:pt x="499821" y="1075524"/>
                  </a:lnTo>
                  <a:lnTo>
                    <a:pt x="543356" y="1089444"/>
                  </a:lnTo>
                  <a:lnTo>
                    <a:pt x="588987" y="1098067"/>
                  </a:lnTo>
                  <a:lnTo>
                    <a:pt x="636358" y="1101013"/>
                  </a:lnTo>
                  <a:lnTo>
                    <a:pt x="683729" y="1098067"/>
                  </a:lnTo>
                  <a:lnTo>
                    <a:pt x="729361" y="1089444"/>
                  </a:lnTo>
                  <a:lnTo>
                    <a:pt x="772896" y="1075524"/>
                  </a:lnTo>
                  <a:lnTo>
                    <a:pt x="813993" y="1056652"/>
                  </a:lnTo>
                  <a:lnTo>
                    <a:pt x="852271" y="1033170"/>
                  </a:lnTo>
                  <a:lnTo>
                    <a:pt x="887374" y="1005471"/>
                  </a:lnTo>
                  <a:lnTo>
                    <a:pt x="918972" y="973874"/>
                  </a:lnTo>
                  <a:lnTo>
                    <a:pt x="946670" y="938771"/>
                  </a:lnTo>
                  <a:lnTo>
                    <a:pt x="970153" y="900493"/>
                  </a:lnTo>
                  <a:lnTo>
                    <a:pt x="989025" y="859409"/>
                  </a:lnTo>
                  <a:lnTo>
                    <a:pt x="1002957" y="815873"/>
                  </a:lnTo>
                  <a:lnTo>
                    <a:pt x="1011567" y="770242"/>
                  </a:lnTo>
                  <a:lnTo>
                    <a:pt x="1014526" y="722871"/>
                  </a:lnTo>
                  <a:lnTo>
                    <a:pt x="1014526" y="470827"/>
                  </a:lnTo>
                  <a:close/>
                </a:path>
              </a:pathLst>
            </a:custGeom>
            <a:solidFill>
              <a:srgbClr val="336F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6838" y="1977819"/>
              <a:ext cx="219279" cy="21927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85933" y="7458954"/>
            <a:ext cx="1603874" cy="204983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575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130" dirty="0">
                <a:latin typeface="Arial"/>
                <a:cs typeface="Arial"/>
              </a:rPr>
              <a:t>Care</a:t>
            </a:r>
            <a:r>
              <a:rPr sz="5400" spc="-200" dirty="0">
                <a:latin typeface="Arial"/>
                <a:cs typeface="Arial"/>
              </a:rPr>
              <a:t> </a:t>
            </a:r>
            <a:r>
              <a:rPr sz="5400" spc="75" dirty="0">
                <a:latin typeface="Arial"/>
                <a:cs typeface="Arial"/>
              </a:rPr>
              <a:t>Connect</a:t>
            </a:r>
            <a:endParaRPr sz="54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00705" y="3083271"/>
            <a:ext cx="114299" cy="1142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00705" y="5246573"/>
            <a:ext cx="114299" cy="1142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00705" y="3770330"/>
            <a:ext cx="114299" cy="1142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91180" y="4546551"/>
            <a:ext cx="114299" cy="1142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00705" y="6063569"/>
            <a:ext cx="114299" cy="1142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91180" y="6862442"/>
            <a:ext cx="114299" cy="1142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00705" y="7613689"/>
            <a:ext cx="114299" cy="114299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15"/>
              </a:spcBef>
            </a:pPr>
            <a:r>
              <a:rPr spc="275" dirty="0"/>
              <a:t>Voice-</a:t>
            </a:r>
            <a:r>
              <a:rPr spc="220" dirty="0"/>
              <a:t>Based</a:t>
            </a:r>
            <a:r>
              <a:rPr spc="125" dirty="0"/>
              <a:t> </a:t>
            </a:r>
            <a:r>
              <a:rPr spc="140" dirty="0"/>
              <a:t>Patient</a:t>
            </a:r>
            <a:r>
              <a:rPr spc="125" dirty="0"/>
              <a:t> </a:t>
            </a:r>
            <a:r>
              <a:rPr spc="170" dirty="0"/>
              <a:t>Calls</a:t>
            </a:r>
          </a:p>
          <a:p>
            <a:pPr marL="22860">
              <a:lnSpc>
                <a:spcPct val="100000"/>
              </a:lnSpc>
              <a:spcBef>
                <a:spcPts val="2050"/>
              </a:spcBef>
            </a:pPr>
            <a:r>
              <a:rPr spc="195" dirty="0"/>
              <a:t>Request</a:t>
            </a:r>
            <a:r>
              <a:rPr spc="120" dirty="0"/>
              <a:t> </a:t>
            </a:r>
            <a:r>
              <a:rPr spc="165" dirty="0"/>
              <a:t>classification</a:t>
            </a:r>
            <a:r>
              <a:rPr spc="120" dirty="0"/>
              <a:t> </a:t>
            </a:r>
            <a:r>
              <a:rPr spc="160" dirty="0"/>
              <a:t>to</a:t>
            </a:r>
            <a:r>
              <a:rPr spc="120" dirty="0"/>
              <a:t> </a:t>
            </a:r>
            <a:r>
              <a:rPr spc="65" dirty="0"/>
              <a:t>High,</a:t>
            </a:r>
            <a:r>
              <a:rPr spc="120" dirty="0"/>
              <a:t> </a:t>
            </a:r>
            <a:r>
              <a:rPr spc="145" dirty="0"/>
              <a:t>Medium</a:t>
            </a:r>
            <a:r>
              <a:rPr spc="120" dirty="0"/>
              <a:t> </a:t>
            </a:r>
            <a:r>
              <a:rPr spc="190" dirty="0"/>
              <a:t>and</a:t>
            </a:r>
            <a:r>
              <a:rPr spc="125" dirty="0"/>
              <a:t> </a:t>
            </a:r>
            <a:r>
              <a:rPr spc="165" dirty="0"/>
              <a:t>Low</a:t>
            </a:r>
          </a:p>
          <a:p>
            <a:pPr marL="22225" marR="1664335" indent="-10160">
              <a:lnSpc>
                <a:spcPct val="164000"/>
              </a:lnSpc>
              <a:spcBef>
                <a:spcPts val="600"/>
              </a:spcBef>
            </a:pPr>
            <a:r>
              <a:rPr spc="225" dirty="0"/>
              <a:t>User-</a:t>
            </a:r>
            <a:r>
              <a:rPr spc="140" dirty="0"/>
              <a:t>Friendly</a:t>
            </a:r>
            <a:r>
              <a:rPr spc="125" dirty="0"/>
              <a:t> </a:t>
            </a:r>
            <a:r>
              <a:rPr spc="105" dirty="0"/>
              <a:t>Mobile</a:t>
            </a:r>
            <a:r>
              <a:rPr spc="125" dirty="0"/>
              <a:t> </a:t>
            </a:r>
            <a:r>
              <a:rPr spc="135" dirty="0"/>
              <a:t>Interface</a:t>
            </a:r>
            <a:r>
              <a:rPr spc="700" dirty="0"/>
              <a:t> </a:t>
            </a:r>
            <a:r>
              <a:rPr spc="135" dirty="0"/>
              <a:t>Instant</a:t>
            </a:r>
            <a:r>
              <a:rPr spc="114" dirty="0"/>
              <a:t> </a:t>
            </a:r>
            <a:r>
              <a:rPr spc="150" dirty="0"/>
              <a:t>Alerts</a:t>
            </a:r>
            <a:r>
              <a:rPr spc="114" dirty="0"/>
              <a:t> </a:t>
            </a:r>
            <a:r>
              <a:rPr spc="95" dirty="0"/>
              <a:t>for</a:t>
            </a:r>
            <a:r>
              <a:rPr spc="114" dirty="0"/>
              <a:t> </a:t>
            </a:r>
            <a:r>
              <a:rPr spc="175" dirty="0"/>
              <a:t>Nurses</a:t>
            </a:r>
            <a:r>
              <a:rPr spc="114" dirty="0"/>
              <a:t> </a:t>
            </a:r>
            <a:r>
              <a:rPr spc="130" dirty="0"/>
              <a:t>&amp;</a:t>
            </a:r>
            <a:r>
              <a:rPr spc="120" dirty="0"/>
              <a:t> </a:t>
            </a:r>
            <a:r>
              <a:rPr spc="180" dirty="0"/>
              <a:t>Caregivers</a:t>
            </a:r>
          </a:p>
          <a:p>
            <a:pPr marL="12700" marR="1574800" indent="9525">
              <a:lnSpc>
                <a:spcPct val="187200"/>
              </a:lnSpc>
              <a:spcBef>
                <a:spcPts val="145"/>
              </a:spcBef>
            </a:pPr>
            <a:r>
              <a:rPr spc="210" dirty="0"/>
              <a:t>Role-</a:t>
            </a:r>
            <a:r>
              <a:rPr spc="220" dirty="0"/>
              <a:t>Based</a:t>
            </a:r>
            <a:r>
              <a:rPr spc="114" dirty="0"/>
              <a:t> </a:t>
            </a:r>
            <a:r>
              <a:rPr spc="170" dirty="0"/>
              <a:t>Login</a:t>
            </a:r>
            <a:r>
              <a:rPr spc="114" dirty="0"/>
              <a:t> </a:t>
            </a:r>
            <a:r>
              <a:rPr spc="95" dirty="0"/>
              <a:t>for</a:t>
            </a:r>
            <a:r>
              <a:rPr spc="120" dirty="0"/>
              <a:t> </a:t>
            </a:r>
            <a:r>
              <a:rPr spc="160" dirty="0"/>
              <a:t>Patients</a:t>
            </a:r>
            <a:r>
              <a:rPr spc="114" dirty="0"/>
              <a:t> </a:t>
            </a:r>
            <a:r>
              <a:rPr spc="130" dirty="0"/>
              <a:t>&amp;</a:t>
            </a:r>
            <a:r>
              <a:rPr spc="114" dirty="0"/>
              <a:t> </a:t>
            </a:r>
            <a:r>
              <a:rPr spc="140" dirty="0"/>
              <a:t>Nurse </a:t>
            </a:r>
            <a:r>
              <a:rPr spc="254" dirty="0"/>
              <a:t>Speech</a:t>
            </a:r>
            <a:r>
              <a:rPr spc="130" dirty="0"/>
              <a:t> </a:t>
            </a:r>
            <a:r>
              <a:rPr spc="210" dirty="0"/>
              <a:t>Services</a:t>
            </a:r>
            <a:r>
              <a:rPr spc="135" dirty="0"/>
              <a:t> </a:t>
            </a:r>
            <a:r>
              <a:rPr spc="110" dirty="0"/>
              <a:t>Integration</a:t>
            </a:r>
          </a:p>
          <a:p>
            <a:pPr marL="22225">
              <a:lnSpc>
                <a:spcPct val="100000"/>
              </a:lnSpc>
              <a:spcBef>
                <a:spcPts val="2555"/>
              </a:spcBef>
            </a:pPr>
            <a:r>
              <a:rPr spc="280" dirty="0"/>
              <a:t>NLP-</a:t>
            </a:r>
            <a:r>
              <a:rPr spc="165" dirty="0"/>
              <a:t>Powered</a:t>
            </a:r>
            <a:r>
              <a:rPr spc="135" dirty="0"/>
              <a:t> </a:t>
            </a:r>
            <a:r>
              <a:rPr spc="195" dirty="0"/>
              <a:t>Request</a:t>
            </a:r>
            <a:r>
              <a:rPr spc="135" dirty="0"/>
              <a:t> </a:t>
            </a:r>
            <a:r>
              <a:rPr spc="165" dirty="0"/>
              <a:t>Analysis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FD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407223" y="4066636"/>
            <a:ext cx="10881360" cy="6220460"/>
            <a:chOff x="7407223" y="4066636"/>
            <a:chExt cx="10881360" cy="6220460"/>
          </a:xfrm>
        </p:grpSpPr>
        <p:sp>
          <p:nvSpPr>
            <p:cNvPr id="4" name="object 4"/>
            <p:cNvSpPr/>
            <p:nvPr/>
          </p:nvSpPr>
          <p:spPr>
            <a:xfrm>
              <a:off x="9694560" y="5041899"/>
              <a:ext cx="8593455" cy="5245100"/>
            </a:xfrm>
            <a:custGeom>
              <a:avLst/>
              <a:gdLst/>
              <a:ahLst/>
              <a:cxnLst/>
              <a:rect l="l" t="t" r="r" b="b"/>
              <a:pathLst>
                <a:path w="8593455" h="5245100">
                  <a:moveTo>
                    <a:pt x="8593440" y="0"/>
                  </a:moveTo>
                  <a:lnTo>
                    <a:pt x="8593440" y="2438400"/>
                  </a:lnTo>
                  <a:lnTo>
                    <a:pt x="8572865" y="2451100"/>
                  </a:lnTo>
                  <a:lnTo>
                    <a:pt x="8524573" y="2476500"/>
                  </a:lnTo>
                  <a:lnTo>
                    <a:pt x="8427667" y="2501900"/>
                  </a:lnTo>
                  <a:lnTo>
                    <a:pt x="8379027" y="2527300"/>
                  </a:lnTo>
                  <a:lnTo>
                    <a:pt x="8232201" y="2565400"/>
                  </a:lnTo>
                  <a:lnTo>
                    <a:pt x="8183683" y="2590800"/>
                  </a:lnTo>
                  <a:lnTo>
                    <a:pt x="8038130" y="2628900"/>
                  </a:lnTo>
                  <a:lnTo>
                    <a:pt x="7747024" y="2717800"/>
                  </a:lnTo>
                  <a:lnTo>
                    <a:pt x="7607216" y="2755900"/>
                  </a:lnTo>
                  <a:lnTo>
                    <a:pt x="7515995" y="2794000"/>
                  </a:lnTo>
                  <a:lnTo>
                    <a:pt x="7333483" y="2844800"/>
                  </a:lnTo>
                  <a:lnTo>
                    <a:pt x="7096549" y="2908300"/>
                  </a:lnTo>
                  <a:lnTo>
                    <a:pt x="7049246" y="2933700"/>
                  </a:lnTo>
                  <a:lnTo>
                    <a:pt x="6774018" y="3009900"/>
                  </a:lnTo>
                  <a:lnTo>
                    <a:pt x="6682928" y="3048000"/>
                  </a:lnTo>
                  <a:lnTo>
                    <a:pt x="6637391" y="3060700"/>
                  </a:lnTo>
                  <a:lnTo>
                    <a:pt x="6533564" y="3086100"/>
                  </a:lnTo>
                  <a:lnTo>
                    <a:pt x="6481694" y="3111500"/>
                  </a:lnTo>
                  <a:lnTo>
                    <a:pt x="6378664" y="3136900"/>
                  </a:lnTo>
                  <a:lnTo>
                    <a:pt x="6330701" y="3162300"/>
                  </a:lnTo>
                  <a:lnTo>
                    <a:pt x="6234748" y="3187700"/>
                  </a:lnTo>
                  <a:lnTo>
                    <a:pt x="6186784" y="3213100"/>
                  </a:lnTo>
                  <a:lnTo>
                    <a:pt x="6090949" y="3238500"/>
                  </a:lnTo>
                  <a:lnTo>
                    <a:pt x="6043104" y="3263900"/>
                  </a:lnTo>
                  <a:lnTo>
                    <a:pt x="5995324" y="3276600"/>
                  </a:lnTo>
                  <a:lnTo>
                    <a:pt x="5947623" y="3302000"/>
                  </a:lnTo>
                  <a:lnTo>
                    <a:pt x="5852508" y="3327400"/>
                  </a:lnTo>
                  <a:lnTo>
                    <a:pt x="5805122" y="3352800"/>
                  </a:lnTo>
                  <a:lnTo>
                    <a:pt x="5757866" y="3365500"/>
                  </a:lnTo>
                  <a:lnTo>
                    <a:pt x="5711597" y="3390900"/>
                  </a:lnTo>
                  <a:lnTo>
                    <a:pt x="5665371" y="3403600"/>
                  </a:lnTo>
                  <a:lnTo>
                    <a:pt x="5619206" y="3429000"/>
                  </a:lnTo>
                  <a:lnTo>
                    <a:pt x="5573123" y="3441700"/>
                  </a:lnTo>
                  <a:lnTo>
                    <a:pt x="5481284" y="3492500"/>
                  </a:lnTo>
                  <a:lnTo>
                    <a:pt x="5435567" y="3505200"/>
                  </a:lnTo>
                  <a:lnTo>
                    <a:pt x="5390011" y="3530600"/>
                  </a:lnTo>
                  <a:lnTo>
                    <a:pt x="5344637" y="3543300"/>
                  </a:lnTo>
                  <a:lnTo>
                    <a:pt x="5299465" y="3568700"/>
                  </a:lnTo>
                  <a:lnTo>
                    <a:pt x="5257672" y="3594100"/>
                  </a:lnTo>
                  <a:lnTo>
                    <a:pt x="5215637" y="3606800"/>
                  </a:lnTo>
                  <a:lnTo>
                    <a:pt x="5173809" y="3632200"/>
                  </a:lnTo>
                  <a:lnTo>
                    <a:pt x="5132639" y="3644900"/>
                  </a:lnTo>
                  <a:lnTo>
                    <a:pt x="4907683" y="3771900"/>
                  </a:lnTo>
                  <a:lnTo>
                    <a:pt x="4776394" y="3848100"/>
                  </a:lnTo>
                  <a:lnTo>
                    <a:pt x="4733670" y="3886200"/>
                  </a:lnTo>
                  <a:lnTo>
                    <a:pt x="4691584" y="3911600"/>
                  </a:lnTo>
                  <a:lnTo>
                    <a:pt x="4653149" y="3937000"/>
                  </a:lnTo>
                  <a:lnTo>
                    <a:pt x="4615143" y="3975100"/>
                  </a:lnTo>
                  <a:lnTo>
                    <a:pt x="4577815" y="4000500"/>
                  </a:lnTo>
                  <a:lnTo>
                    <a:pt x="4541409" y="4025900"/>
                  </a:lnTo>
                  <a:lnTo>
                    <a:pt x="4506172" y="4064000"/>
                  </a:lnTo>
                  <a:lnTo>
                    <a:pt x="4472349" y="4102100"/>
                  </a:lnTo>
                  <a:lnTo>
                    <a:pt x="4435586" y="4140200"/>
                  </a:lnTo>
                  <a:lnTo>
                    <a:pt x="4400487" y="4178300"/>
                  </a:lnTo>
                  <a:lnTo>
                    <a:pt x="4367568" y="4216400"/>
                  </a:lnTo>
                  <a:lnTo>
                    <a:pt x="4337342" y="4267200"/>
                  </a:lnTo>
                  <a:lnTo>
                    <a:pt x="4310322" y="4318000"/>
                  </a:lnTo>
                  <a:lnTo>
                    <a:pt x="4289040" y="4356100"/>
                  </a:lnTo>
                  <a:lnTo>
                    <a:pt x="4271090" y="4406900"/>
                  </a:lnTo>
                  <a:lnTo>
                    <a:pt x="4256667" y="4445000"/>
                  </a:lnTo>
                  <a:lnTo>
                    <a:pt x="4245965" y="4495800"/>
                  </a:lnTo>
                  <a:lnTo>
                    <a:pt x="4239179" y="4546600"/>
                  </a:lnTo>
                  <a:lnTo>
                    <a:pt x="4236505" y="4597400"/>
                  </a:lnTo>
                  <a:lnTo>
                    <a:pt x="4237146" y="4648200"/>
                  </a:lnTo>
                  <a:lnTo>
                    <a:pt x="4240214" y="4699000"/>
                  </a:lnTo>
                  <a:lnTo>
                    <a:pt x="4246098" y="4749800"/>
                  </a:lnTo>
                  <a:lnTo>
                    <a:pt x="4255190" y="4800600"/>
                  </a:lnTo>
                  <a:lnTo>
                    <a:pt x="4267877" y="4851400"/>
                  </a:lnTo>
                  <a:lnTo>
                    <a:pt x="4277652" y="4889500"/>
                  </a:lnTo>
                  <a:lnTo>
                    <a:pt x="4288500" y="4914900"/>
                  </a:lnTo>
                  <a:lnTo>
                    <a:pt x="4300109" y="4953000"/>
                  </a:lnTo>
                  <a:lnTo>
                    <a:pt x="4312167" y="4978400"/>
                  </a:lnTo>
                  <a:lnTo>
                    <a:pt x="4330416" y="5029200"/>
                  </a:lnTo>
                  <a:lnTo>
                    <a:pt x="4349527" y="5067300"/>
                  </a:lnTo>
                  <a:lnTo>
                    <a:pt x="4369744" y="5118100"/>
                  </a:lnTo>
                  <a:lnTo>
                    <a:pt x="4391315" y="5156200"/>
                  </a:lnTo>
                  <a:lnTo>
                    <a:pt x="4414485" y="5207000"/>
                  </a:lnTo>
                  <a:lnTo>
                    <a:pt x="4439501" y="5245100"/>
                  </a:lnTo>
                  <a:lnTo>
                    <a:pt x="720894" y="5245100"/>
                  </a:lnTo>
                  <a:lnTo>
                    <a:pt x="743292" y="5219700"/>
                  </a:lnTo>
                  <a:lnTo>
                    <a:pt x="766472" y="5168900"/>
                  </a:lnTo>
                  <a:lnTo>
                    <a:pt x="786913" y="5130800"/>
                  </a:lnTo>
                  <a:lnTo>
                    <a:pt x="804692" y="5080000"/>
                  </a:lnTo>
                  <a:lnTo>
                    <a:pt x="819889" y="5041900"/>
                  </a:lnTo>
                  <a:lnTo>
                    <a:pt x="832583" y="4991100"/>
                  </a:lnTo>
                  <a:lnTo>
                    <a:pt x="842853" y="4940300"/>
                  </a:lnTo>
                  <a:lnTo>
                    <a:pt x="850778" y="4889500"/>
                  </a:lnTo>
                  <a:lnTo>
                    <a:pt x="856437" y="4838700"/>
                  </a:lnTo>
                  <a:lnTo>
                    <a:pt x="859511" y="4787900"/>
                  </a:lnTo>
                  <a:lnTo>
                    <a:pt x="858882" y="4737100"/>
                  </a:lnTo>
                  <a:lnTo>
                    <a:pt x="854724" y="4673600"/>
                  </a:lnTo>
                  <a:lnTo>
                    <a:pt x="847210" y="4622800"/>
                  </a:lnTo>
                  <a:lnTo>
                    <a:pt x="837831" y="4572000"/>
                  </a:lnTo>
                  <a:lnTo>
                    <a:pt x="827047" y="4521200"/>
                  </a:lnTo>
                  <a:lnTo>
                    <a:pt x="814869" y="4470400"/>
                  </a:lnTo>
                  <a:lnTo>
                    <a:pt x="801307" y="4419600"/>
                  </a:lnTo>
                  <a:lnTo>
                    <a:pt x="786371" y="4368800"/>
                  </a:lnTo>
                  <a:lnTo>
                    <a:pt x="770072" y="4318000"/>
                  </a:lnTo>
                  <a:lnTo>
                    <a:pt x="754633" y="4279900"/>
                  </a:lnTo>
                  <a:lnTo>
                    <a:pt x="737362" y="4241800"/>
                  </a:lnTo>
                  <a:lnTo>
                    <a:pt x="719467" y="4191000"/>
                  </a:lnTo>
                  <a:lnTo>
                    <a:pt x="702161" y="4152900"/>
                  </a:lnTo>
                  <a:lnTo>
                    <a:pt x="681511" y="4102100"/>
                  </a:lnTo>
                  <a:lnTo>
                    <a:pt x="659589" y="4064000"/>
                  </a:lnTo>
                  <a:lnTo>
                    <a:pt x="636647" y="4013200"/>
                  </a:lnTo>
                  <a:lnTo>
                    <a:pt x="612935" y="3962400"/>
                  </a:lnTo>
                  <a:lnTo>
                    <a:pt x="588704" y="3911600"/>
                  </a:lnTo>
                  <a:lnTo>
                    <a:pt x="564204" y="3860800"/>
                  </a:lnTo>
                  <a:lnTo>
                    <a:pt x="539687" y="3822700"/>
                  </a:lnTo>
                  <a:lnTo>
                    <a:pt x="515404" y="3771900"/>
                  </a:lnTo>
                  <a:lnTo>
                    <a:pt x="490489" y="3721100"/>
                  </a:lnTo>
                  <a:lnTo>
                    <a:pt x="464703" y="3683000"/>
                  </a:lnTo>
                  <a:lnTo>
                    <a:pt x="438404" y="3632200"/>
                  </a:lnTo>
                  <a:lnTo>
                    <a:pt x="411951" y="3581400"/>
                  </a:lnTo>
                  <a:lnTo>
                    <a:pt x="385704" y="3530600"/>
                  </a:lnTo>
                  <a:lnTo>
                    <a:pt x="360020" y="3492500"/>
                  </a:lnTo>
                  <a:lnTo>
                    <a:pt x="337919" y="3441700"/>
                  </a:lnTo>
                  <a:lnTo>
                    <a:pt x="316208" y="3403600"/>
                  </a:lnTo>
                  <a:lnTo>
                    <a:pt x="294784" y="3365500"/>
                  </a:lnTo>
                  <a:lnTo>
                    <a:pt x="273545" y="3314700"/>
                  </a:lnTo>
                  <a:lnTo>
                    <a:pt x="252388" y="3276600"/>
                  </a:lnTo>
                  <a:lnTo>
                    <a:pt x="231210" y="3225800"/>
                  </a:lnTo>
                  <a:lnTo>
                    <a:pt x="208260" y="3187700"/>
                  </a:lnTo>
                  <a:lnTo>
                    <a:pt x="186171" y="3136900"/>
                  </a:lnTo>
                  <a:lnTo>
                    <a:pt x="164953" y="3086100"/>
                  </a:lnTo>
                  <a:lnTo>
                    <a:pt x="144619" y="3035300"/>
                  </a:lnTo>
                  <a:lnTo>
                    <a:pt x="125181" y="2997200"/>
                  </a:lnTo>
                  <a:lnTo>
                    <a:pt x="106651" y="2946400"/>
                  </a:lnTo>
                  <a:lnTo>
                    <a:pt x="89042" y="2895600"/>
                  </a:lnTo>
                  <a:lnTo>
                    <a:pt x="72365" y="2844800"/>
                  </a:lnTo>
                  <a:lnTo>
                    <a:pt x="56633" y="2794000"/>
                  </a:lnTo>
                  <a:lnTo>
                    <a:pt x="41870" y="2743200"/>
                  </a:lnTo>
                  <a:lnTo>
                    <a:pt x="29144" y="2692400"/>
                  </a:lnTo>
                  <a:lnTo>
                    <a:pt x="18632" y="2641600"/>
                  </a:lnTo>
                  <a:lnTo>
                    <a:pt x="10513" y="2578100"/>
                  </a:lnTo>
                  <a:lnTo>
                    <a:pt x="4962" y="2527300"/>
                  </a:lnTo>
                  <a:lnTo>
                    <a:pt x="1789" y="2476500"/>
                  </a:lnTo>
                  <a:lnTo>
                    <a:pt x="0" y="2438400"/>
                  </a:lnTo>
                  <a:lnTo>
                    <a:pt x="117" y="2387600"/>
                  </a:lnTo>
                  <a:lnTo>
                    <a:pt x="2665" y="2336800"/>
                  </a:lnTo>
                  <a:lnTo>
                    <a:pt x="8165" y="2286000"/>
                  </a:lnTo>
                  <a:lnTo>
                    <a:pt x="17141" y="2247900"/>
                  </a:lnTo>
                  <a:lnTo>
                    <a:pt x="28622" y="2197100"/>
                  </a:lnTo>
                  <a:lnTo>
                    <a:pt x="41200" y="2146300"/>
                  </a:lnTo>
                  <a:lnTo>
                    <a:pt x="55296" y="2095500"/>
                  </a:lnTo>
                  <a:lnTo>
                    <a:pt x="71328" y="2057400"/>
                  </a:lnTo>
                  <a:lnTo>
                    <a:pt x="89719" y="2006600"/>
                  </a:lnTo>
                  <a:lnTo>
                    <a:pt x="110888" y="1968500"/>
                  </a:lnTo>
                  <a:lnTo>
                    <a:pt x="135111" y="1917700"/>
                  </a:lnTo>
                  <a:lnTo>
                    <a:pt x="161632" y="1879600"/>
                  </a:lnTo>
                  <a:lnTo>
                    <a:pt x="190039" y="1841500"/>
                  </a:lnTo>
                  <a:lnTo>
                    <a:pt x="219918" y="1803400"/>
                  </a:lnTo>
                  <a:lnTo>
                    <a:pt x="250855" y="1765300"/>
                  </a:lnTo>
                  <a:lnTo>
                    <a:pt x="314254" y="1689100"/>
                  </a:lnTo>
                  <a:lnTo>
                    <a:pt x="323112" y="1676400"/>
                  </a:lnTo>
                  <a:lnTo>
                    <a:pt x="332800" y="1676400"/>
                  </a:lnTo>
                  <a:lnTo>
                    <a:pt x="353007" y="1651000"/>
                  </a:lnTo>
                  <a:lnTo>
                    <a:pt x="363238" y="1651000"/>
                  </a:lnTo>
                  <a:lnTo>
                    <a:pt x="373676" y="1638300"/>
                  </a:lnTo>
                  <a:lnTo>
                    <a:pt x="383837" y="1625600"/>
                  </a:lnTo>
                  <a:lnTo>
                    <a:pt x="393237" y="1625600"/>
                  </a:lnTo>
                  <a:lnTo>
                    <a:pt x="428563" y="1587500"/>
                  </a:lnTo>
                  <a:lnTo>
                    <a:pt x="465908" y="1562100"/>
                  </a:lnTo>
                  <a:lnTo>
                    <a:pt x="504635" y="1524000"/>
                  </a:lnTo>
                  <a:lnTo>
                    <a:pt x="583684" y="1473200"/>
                  </a:lnTo>
                  <a:lnTo>
                    <a:pt x="664710" y="1422400"/>
                  </a:lnTo>
                  <a:lnTo>
                    <a:pt x="748019" y="1371600"/>
                  </a:lnTo>
                  <a:lnTo>
                    <a:pt x="919550" y="1270000"/>
                  </a:lnTo>
                  <a:lnTo>
                    <a:pt x="996366" y="1244600"/>
                  </a:lnTo>
                  <a:lnTo>
                    <a:pt x="1035137" y="1219200"/>
                  </a:lnTo>
                  <a:lnTo>
                    <a:pt x="1073458" y="1206500"/>
                  </a:lnTo>
                  <a:lnTo>
                    <a:pt x="1165445" y="1155700"/>
                  </a:lnTo>
                  <a:lnTo>
                    <a:pt x="1211948" y="1143000"/>
                  </a:lnTo>
                  <a:lnTo>
                    <a:pt x="1258744" y="1117600"/>
                  </a:lnTo>
                  <a:lnTo>
                    <a:pt x="1305796" y="1104900"/>
                  </a:lnTo>
                  <a:lnTo>
                    <a:pt x="1353069" y="1079500"/>
                  </a:lnTo>
                  <a:lnTo>
                    <a:pt x="1448139" y="1054100"/>
                  </a:lnTo>
                  <a:lnTo>
                    <a:pt x="1495865" y="1028700"/>
                  </a:lnTo>
                  <a:lnTo>
                    <a:pt x="1591251" y="1003300"/>
                  </a:lnTo>
                  <a:lnTo>
                    <a:pt x="1639051" y="977900"/>
                  </a:lnTo>
                  <a:lnTo>
                    <a:pt x="1831413" y="927100"/>
                  </a:lnTo>
                  <a:lnTo>
                    <a:pt x="1879536" y="901700"/>
                  </a:lnTo>
                  <a:lnTo>
                    <a:pt x="1911161" y="901700"/>
                  </a:lnTo>
                  <a:lnTo>
                    <a:pt x="1974828" y="876300"/>
                  </a:lnTo>
                  <a:lnTo>
                    <a:pt x="2006870" y="876300"/>
                  </a:lnTo>
                  <a:lnTo>
                    <a:pt x="2380505" y="774700"/>
                  </a:lnTo>
                  <a:lnTo>
                    <a:pt x="2427255" y="774700"/>
                  </a:lnTo>
                  <a:lnTo>
                    <a:pt x="2618194" y="723900"/>
                  </a:lnTo>
                  <a:lnTo>
                    <a:pt x="2666083" y="723900"/>
                  </a:lnTo>
                  <a:lnTo>
                    <a:pt x="2714033" y="711200"/>
                  </a:lnTo>
                  <a:lnTo>
                    <a:pt x="2814998" y="685800"/>
                  </a:lnTo>
                  <a:lnTo>
                    <a:pt x="2865588" y="685800"/>
                  </a:lnTo>
                  <a:lnTo>
                    <a:pt x="2966829" y="673100"/>
                  </a:lnTo>
                  <a:lnTo>
                    <a:pt x="3066543" y="647700"/>
                  </a:lnTo>
                  <a:lnTo>
                    <a:pt x="3213736" y="622300"/>
                  </a:lnTo>
                  <a:lnTo>
                    <a:pt x="3262860" y="622300"/>
                  </a:lnTo>
                  <a:lnTo>
                    <a:pt x="3286389" y="609600"/>
                  </a:lnTo>
                  <a:lnTo>
                    <a:pt x="3356976" y="609600"/>
                  </a:lnTo>
                  <a:lnTo>
                    <a:pt x="3399092" y="596900"/>
                  </a:lnTo>
                  <a:lnTo>
                    <a:pt x="3482631" y="596900"/>
                  </a:lnTo>
                  <a:lnTo>
                    <a:pt x="3524539" y="584200"/>
                  </a:lnTo>
                  <a:lnTo>
                    <a:pt x="3570938" y="584200"/>
                  </a:lnTo>
                  <a:lnTo>
                    <a:pt x="3617229" y="571500"/>
                  </a:lnTo>
                  <a:lnTo>
                    <a:pt x="3663574" y="571500"/>
                  </a:lnTo>
                  <a:lnTo>
                    <a:pt x="3710132" y="558800"/>
                  </a:lnTo>
                  <a:lnTo>
                    <a:pt x="3778837" y="558800"/>
                  </a:lnTo>
                  <a:lnTo>
                    <a:pt x="3805665" y="546100"/>
                  </a:lnTo>
                  <a:lnTo>
                    <a:pt x="3924625" y="546100"/>
                  </a:lnTo>
                  <a:lnTo>
                    <a:pt x="3953385" y="533400"/>
                  </a:lnTo>
                  <a:lnTo>
                    <a:pt x="4085177" y="533400"/>
                  </a:lnTo>
                  <a:lnTo>
                    <a:pt x="4119473" y="520700"/>
                  </a:lnTo>
                  <a:lnTo>
                    <a:pt x="4263138" y="520700"/>
                  </a:lnTo>
                  <a:lnTo>
                    <a:pt x="4275255" y="508000"/>
                  </a:lnTo>
                  <a:lnTo>
                    <a:pt x="4311431" y="508000"/>
                  </a:lnTo>
                  <a:lnTo>
                    <a:pt x="4347918" y="495300"/>
                  </a:lnTo>
                  <a:lnTo>
                    <a:pt x="4480096" y="495300"/>
                  </a:lnTo>
                  <a:lnTo>
                    <a:pt x="4521860" y="482600"/>
                  </a:lnTo>
                  <a:lnTo>
                    <a:pt x="4791695" y="482600"/>
                  </a:lnTo>
                  <a:lnTo>
                    <a:pt x="4839201" y="469900"/>
                  </a:lnTo>
                  <a:lnTo>
                    <a:pt x="4934438" y="469900"/>
                  </a:lnTo>
                  <a:lnTo>
                    <a:pt x="4985129" y="457200"/>
                  </a:lnTo>
                  <a:lnTo>
                    <a:pt x="5397269" y="457200"/>
                  </a:lnTo>
                  <a:lnTo>
                    <a:pt x="5435376" y="444500"/>
                  </a:lnTo>
                  <a:lnTo>
                    <a:pt x="5761513" y="444500"/>
                  </a:lnTo>
                  <a:lnTo>
                    <a:pt x="5814035" y="431800"/>
                  </a:lnTo>
                  <a:lnTo>
                    <a:pt x="6076935" y="431800"/>
                  </a:lnTo>
                  <a:lnTo>
                    <a:pt x="6089738" y="419100"/>
                  </a:lnTo>
                  <a:lnTo>
                    <a:pt x="6125389" y="419100"/>
                  </a:lnTo>
                  <a:lnTo>
                    <a:pt x="6148999" y="406400"/>
                  </a:lnTo>
                  <a:lnTo>
                    <a:pt x="6498175" y="406400"/>
                  </a:lnTo>
                  <a:lnTo>
                    <a:pt x="6542073" y="393700"/>
                  </a:lnTo>
                  <a:lnTo>
                    <a:pt x="6673928" y="393700"/>
                  </a:lnTo>
                  <a:lnTo>
                    <a:pt x="6700963" y="381000"/>
                  </a:lnTo>
                  <a:lnTo>
                    <a:pt x="6834479" y="381000"/>
                  </a:lnTo>
                  <a:lnTo>
                    <a:pt x="6861515" y="368300"/>
                  </a:lnTo>
                  <a:lnTo>
                    <a:pt x="6987280" y="368300"/>
                  </a:lnTo>
                  <a:lnTo>
                    <a:pt x="7008935" y="355600"/>
                  </a:lnTo>
                  <a:lnTo>
                    <a:pt x="7107913" y="355600"/>
                  </a:lnTo>
                  <a:lnTo>
                    <a:pt x="7118305" y="342900"/>
                  </a:lnTo>
                  <a:lnTo>
                    <a:pt x="7153938" y="342900"/>
                  </a:lnTo>
                  <a:lnTo>
                    <a:pt x="7190230" y="330200"/>
                  </a:lnTo>
                  <a:lnTo>
                    <a:pt x="7262985" y="330200"/>
                  </a:lnTo>
                  <a:lnTo>
                    <a:pt x="7359329" y="304800"/>
                  </a:lnTo>
                  <a:lnTo>
                    <a:pt x="7407527" y="304800"/>
                  </a:lnTo>
                  <a:lnTo>
                    <a:pt x="7504026" y="292100"/>
                  </a:lnTo>
                  <a:lnTo>
                    <a:pt x="7552346" y="279400"/>
                  </a:lnTo>
                  <a:lnTo>
                    <a:pt x="7604100" y="279400"/>
                  </a:lnTo>
                  <a:lnTo>
                    <a:pt x="7911095" y="203200"/>
                  </a:lnTo>
                  <a:lnTo>
                    <a:pt x="7957501" y="190500"/>
                  </a:lnTo>
                  <a:lnTo>
                    <a:pt x="8003729" y="190500"/>
                  </a:lnTo>
                  <a:lnTo>
                    <a:pt x="8141653" y="152400"/>
                  </a:lnTo>
                  <a:lnTo>
                    <a:pt x="8187475" y="127000"/>
                  </a:lnTo>
                  <a:lnTo>
                    <a:pt x="8460799" y="50800"/>
                  </a:lnTo>
                  <a:lnTo>
                    <a:pt x="8505679" y="25400"/>
                  </a:lnTo>
                  <a:lnTo>
                    <a:pt x="8550469" y="12700"/>
                  </a:lnTo>
                  <a:lnTo>
                    <a:pt x="8593440" y="0"/>
                  </a:lnTo>
                  <a:close/>
                </a:path>
              </a:pathLst>
            </a:custGeom>
            <a:solidFill>
              <a:srgbClr val="C3F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7223" y="4066636"/>
              <a:ext cx="3781424" cy="622036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79234" y="6079820"/>
            <a:ext cx="3667124" cy="42071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68158" y="6079820"/>
            <a:ext cx="3676649" cy="420717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6312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15"/>
              </a:spcBef>
            </a:pPr>
            <a:r>
              <a:rPr sz="4100" spc="325" dirty="0"/>
              <a:t>APP</a:t>
            </a:r>
            <a:r>
              <a:rPr sz="4100" spc="60" dirty="0"/>
              <a:t> </a:t>
            </a:r>
            <a:r>
              <a:rPr sz="4100" spc="-25" dirty="0"/>
              <a:t>UI</a:t>
            </a:r>
            <a:endParaRPr sz="4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10803" y="6437107"/>
            <a:ext cx="4277360" cy="3850004"/>
            <a:chOff x="14010803" y="6437107"/>
            <a:chExt cx="4277360" cy="38500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0803" y="6437107"/>
              <a:ext cx="4277196" cy="38498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252381" y="7135512"/>
              <a:ext cx="36195" cy="368935"/>
            </a:xfrm>
            <a:custGeom>
              <a:avLst/>
              <a:gdLst/>
              <a:ahLst/>
              <a:cxnLst/>
              <a:rect l="l" t="t" r="r" b="b"/>
              <a:pathLst>
                <a:path w="36194" h="368934">
                  <a:moveTo>
                    <a:pt x="35619" y="368712"/>
                  </a:moveTo>
                  <a:lnTo>
                    <a:pt x="23480" y="322737"/>
                  </a:lnTo>
                  <a:lnTo>
                    <a:pt x="14340" y="281602"/>
                  </a:lnTo>
                  <a:lnTo>
                    <a:pt x="7056" y="240037"/>
                  </a:lnTo>
                  <a:lnTo>
                    <a:pt x="2327" y="199254"/>
                  </a:lnTo>
                  <a:lnTo>
                    <a:pt x="165" y="160044"/>
                  </a:lnTo>
                  <a:lnTo>
                    <a:pt x="0" y="147491"/>
                  </a:lnTo>
                  <a:lnTo>
                    <a:pt x="187" y="135242"/>
                  </a:lnTo>
                  <a:lnTo>
                    <a:pt x="3160" y="90084"/>
                  </a:lnTo>
                  <a:lnTo>
                    <a:pt x="12668" y="37062"/>
                  </a:lnTo>
                  <a:lnTo>
                    <a:pt x="16128" y="24116"/>
                  </a:lnTo>
                  <a:lnTo>
                    <a:pt x="18127" y="16325"/>
                  </a:lnTo>
                  <a:lnTo>
                    <a:pt x="20383" y="10353"/>
                  </a:lnTo>
                  <a:lnTo>
                    <a:pt x="23740" y="0"/>
                  </a:lnTo>
                  <a:lnTo>
                    <a:pt x="22048" y="10764"/>
                  </a:lnTo>
                  <a:lnTo>
                    <a:pt x="20741" y="16914"/>
                  </a:lnTo>
                  <a:lnTo>
                    <a:pt x="19998" y="24911"/>
                  </a:lnTo>
                  <a:lnTo>
                    <a:pt x="19253" y="31160"/>
                  </a:lnTo>
                  <a:lnTo>
                    <a:pt x="18041" y="45515"/>
                  </a:lnTo>
                  <a:lnTo>
                    <a:pt x="17512" y="53538"/>
                  </a:lnTo>
                  <a:lnTo>
                    <a:pt x="17102" y="71144"/>
                  </a:lnTo>
                  <a:lnTo>
                    <a:pt x="17461" y="90622"/>
                  </a:lnTo>
                  <a:lnTo>
                    <a:pt x="21408" y="134114"/>
                  </a:lnTo>
                  <a:lnTo>
                    <a:pt x="30019" y="181860"/>
                  </a:lnTo>
                  <a:lnTo>
                    <a:pt x="35619" y="204469"/>
                  </a:lnTo>
                  <a:lnTo>
                    <a:pt x="35619" y="368712"/>
                  </a:lnTo>
                  <a:close/>
                </a:path>
              </a:pathLst>
            </a:custGeom>
            <a:solidFill>
              <a:srgbClr val="1D5B81">
                <a:alpha val="27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2778686"/>
            <a:ext cx="50800" cy="40005"/>
          </a:xfrm>
          <a:custGeom>
            <a:avLst/>
            <a:gdLst/>
            <a:ahLst/>
            <a:cxnLst/>
            <a:rect l="l" t="t" r="r" b="b"/>
            <a:pathLst>
              <a:path w="50800" h="40005">
                <a:moveTo>
                  <a:pt x="0" y="39643"/>
                </a:moveTo>
                <a:lnTo>
                  <a:pt x="0" y="25812"/>
                </a:lnTo>
                <a:lnTo>
                  <a:pt x="1066" y="25454"/>
                </a:lnTo>
                <a:lnTo>
                  <a:pt x="8167" y="22568"/>
                </a:lnTo>
                <a:lnTo>
                  <a:pt x="46108" y="3257"/>
                </a:lnTo>
                <a:lnTo>
                  <a:pt x="50211" y="0"/>
                </a:lnTo>
                <a:lnTo>
                  <a:pt x="46885" y="4036"/>
                </a:lnTo>
                <a:lnTo>
                  <a:pt x="32511" y="17246"/>
                </a:lnTo>
                <a:lnTo>
                  <a:pt x="19157" y="27444"/>
                </a:lnTo>
                <a:lnTo>
                  <a:pt x="16166" y="29545"/>
                </a:lnTo>
                <a:lnTo>
                  <a:pt x="9570" y="33824"/>
                </a:lnTo>
                <a:lnTo>
                  <a:pt x="6227" y="36110"/>
                </a:lnTo>
                <a:lnTo>
                  <a:pt x="2629" y="38264"/>
                </a:lnTo>
                <a:lnTo>
                  <a:pt x="0" y="39643"/>
                </a:lnTo>
                <a:close/>
              </a:path>
            </a:pathLst>
          </a:custGeom>
          <a:solidFill>
            <a:srgbClr val="1D5B81">
              <a:alpha val="2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970324"/>
            <a:ext cx="38735" cy="27940"/>
          </a:xfrm>
          <a:custGeom>
            <a:avLst/>
            <a:gdLst/>
            <a:ahLst/>
            <a:cxnLst/>
            <a:rect l="l" t="t" r="r" b="b"/>
            <a:pathLst>
              <a:path w="38735" h="27939">
                <a:moveTo>
                  <a:pt x="0" y="27848"/>
                </a:moveTo>
                <a:lnTo>
                  <a:pt x="0" y="17605"/>
                </a:lnTo>
                <a:lnTo>
                  <a:pt x="10894" y="13578"/>
                </a:lnTo>
                <a:lnTo>
                  <a:pt x="16784" y="11307"/>
                </a:lnTo>
                <a:lnTo>
                  <a:pt x="25867" y="6971"/>
                </a:lnTo>
                <a:lnTo>
                  <a:pt x="34000" y="2930"/>
                </a:lnTo>
                <a:lnTo>
                  <a:pt x="38376" y="0"/>
                </a:lnTo>
                <a:lnTo>
                  <a:pt x="34729" y="3775"/>
                </a:lnTo>
                <a:lnTo>
                  <a:pt x="23840" y="12353"/>
                </a:lnTo>
                <a:lnTo>
                  <a:pt x="19360" y="15788"/>
                </a:lnTo>
                <a:lnTo>
                  <a:pt x="5239" y="24915"/>
                </a:lnTo>
                <a:lnTo>
                  <a:pt x="2089" y="26752"/>
                </a:lnTo>
                <a:lnTo>
                  <a:pt x="0" y="27848"/>
                </a:lnTo>
                <a:close/>
              </a:path>
            </a:pathLst>
          </a:custGeom>
          <a:solidFill>
            <a:srgbClr val="1D5B81">
              <a:alpha val="2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085977"/>
            <a:ext cx="30480" cy="35560"/>
          </a:xfrm>
          <a:custGeom>
            <a:avLst/>
            <a:gdLst/>
            <a:ahLst/>
            <a:cxnLst/>
            <a:rect l="l" t="t" r="r" b="b"/>
            <a:pathLst>
              <a:path w="30480" h="35560">
                <a:moveTo>
                  <a:pt x="0" y="35137"/>
                </a:moveTo>
                <a:lnTo>
                  <a:pt x="0" y="23829"/>
                </a:lnTo>
                <a:lnTo>
                  <a:pt x="11825" y="15907"/>
                </a:lnTo>
                <a:lnTo>
                  <a:pt x="19671" y="9601"/>
                </a:lnTo>
                <a:lnTo>
                  <a:pt x="26707" y="3822"/>
                </a:lnTo>
                <a:lnTo>
                  <a:pt x="30289" y="0"/>
                </a:lnTo>
                <a:lnTo>
                  <a:pt x="27596" y="4502"/>
                </a:lnTo>
                <a:lnTo>
                  <a:pt x="15352" y="19664"/>
                </a:lnTo>
                <a:lnTo>
                  <a:pt x="3631" y="31768"/>
                </a:lnTo>
                <a:lnTo>
                  <a:pt x="997" y="34276"/>
                </a:lnTo>
                <a:lnTo>
                  <a:pt x="0" y="35137"/>
                </a:lnTo>
                <a:close/>
              </a:path>
            </a:pathLst>
          </a:custGeom>
          <a:solidFill>
            <a:srgbClr val="1D5B81">
              <a:alpha val="2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3249673"/>
            <a:ext cx="50165" cy="52069"/>
          </a:xfrm>
          <a:custGeom>
            <a:avLst/>
            <a:gdLst/>
            <a:ahLst/>
            <a:cxnLst/>
            <a:rect l="l" t="t" r="r" b="b"/>
            <a:pathLst>
              <a:path w="50165" h="52070">
                <a:moveTo>
                  <a:pt x="0" y="51478"/>
                </a:moveTo>
                <a:lnTo>
                  <a:pt x="0" y="35070"/>
                </a:lnTo>
                <a:lnTo>
                  <a:pt x="1702" y="34315"/>
                </a:lnTo>
                <a:lnTo>
                  <a:pt x="5257" y="32471"/>
                </a:lnTo>
                <a:lnTo>
                  <a:pt x="11836" y="28589"/>
                </a:lnTo>
                <a:lnTo>
                  <a:pt x="15076" y="26808"/>
                </a:lnTo>
                <a:lnTo>
                  <a:pt x="18089" y="24982"/>
                </a:lnTo>
                <a:lnTo>
                  <a:pt x="31603" y="15907"/>
                </a:lnTo>
                <a:lnTo>
                  <a:pt x="46477" y="3847"/>
                </a:lnTo>
                <a:lnTo>
                  <a:pt x="50066" y="0"/>
                </a:lnTo>
                <a:lnTo>
                  <a:pt x="47373" y="4502"/>
                </a:lnTo>
                <a:lnTo>
                  <a:pt x="35122" y="19689"/>
                </a:lnTo>
                <a:lnTo>
                  <a:pt x="23433" y="31776"/>
                </a:lnTo>
                <a:lnTo>
                  <a:pt x="20799" y="34283"/>
                </a:lnTo>
                <a:lnTo>
                  <a:pt x="14886" y="39473"/>
                </a:lnTo>
                <a:lnTo>
                  <a:pt x="11949" y="42262"/>
                </a:lnTo>
                <a:lnTo>
                  <a:pt x="8702" y="44927"/>
                </a:lnTo>
                <a:lnTo>
                  <a:pt x="1694" y="50098"/>
                </a:lnTo>
                <a:lnTo>
                  <a:pt x="0" y="51478"/>
                </a:lnTo>
                <a:close/>
              </a:path>
            </a:pathLst>
          </a:custGeom>
          <a:solidFill>
            <a:srgbClr val="1D5B81">
              <a:alpha val="2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0" y="-1"/>
            <a:ext cx="4777740" cy="6087110"/>
            <a:chOff x="0" y="-1"/>
            <a:chExt cx="4777740" cy="608711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403849"/>
              <a:ext cx="77107" cy="686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"/>
              <a:ext cx="4222382" cy="608706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28699" y="2791741"/>
              <a:ext cx="3710940" cy="3246755"/>
            </a:xfrm>
            <a:custGeom>
              <a:avLst/>
              <a:gdLst/>
              <a:ahLst/>
              <a:cxnLst/>
              <a:rect l="l" t="t" r="r" b="b"/>
              <a:pathLst>
                <a:path w="3710940" h="3246754">
                  <a:moveTo>
                    <a:pt x="1857828" y="3251199"/>
                  </a:moveTo>
                  <a:lnTo>
                    <a:pt x="0" y="3018971"/>
                  </a:lnTo>
                  <a:lnTo>
                    <a:pt x="0" y="232228"/>
                  </a:lnTo>
                  <a:lnTo>
                    <a:pt x="1857828" y="0"/>
                  </a:lnTo>
                  <a:lnTo>
                    <a:pt x="3715657" y="232228"/>
                  </a:lnTo>
                  <a:lnTo>
                    <a:pt x="3715657" y="3018971"/>
                  </a:lnTo>
                  <a:lnTo>
                    <a:pt x="1857828" y="3251199"/>
                  </a:lnTo>
                  <a:close/>
                </a:path>
              </a:pathLst>
            </a:custGeom>
            <a:solidFill>
              <a:srgbClr val="C3F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28699" y="2791742"/>
              <a:ext cx="3710940" cy="3246755"/>
            </a:xfrm>
            <a:custGeom>
              <a:avLst/>
              <a:gdLst/>
              <a:ahLst/>
              <a:cxnLst/>
              <a:rect l="l" t="t" r="r" b="b"/>
              <a:pathLst>
                <a:path w="3710940" h="3246754">
                  <a:moveTo>
                    <a:pt x="53" y="231895"/>
                  </a:moveTo>
                  <a:lnTo>
                    <a:pt x="1855216" y="0"/>
                  </a:lnTo>
                  <a:lnTo>
                    <a:pt x="3710456" y="231893"/>
                  </a:lnTo>
                  <a:lnTo>
                    <a:pt x="3710394" y="3014751"/>
                  </a:lnTo>
                  <a:lnTo>
                    <a:pt x="1855202" y="3246644"/>
                  </a:lnTo>
                  <a:lnTo>
                    <a:pt x="0" y="3014639"/>
                  </a:lnTo>
                  <a:lnTo>
                    <a:pt x="52" y="231887"/>
                  </a:lnTo>
                </a:path>
              </a:pathLst>
            </a:custGeom>
            <a:ln w="76199">
              <a:solidFill>
                <a:srgbClr val="1D5B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258367" y="6493200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3155727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1D5B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5082454" y="2753642"/>
            <a:ext cx="3787140" cy="3322954"/>
            <a:chOff x="5082454" y="2753642"/>
            <a:chExt cx="3787140" cy="3322954"/>
          </a:xfrm>
        </p:grpSpPr>
        <p:sp>
          <p:nvSpPr>
            <p:cNvPr id="16" name="object 16"/>
            <p:cNvSpPr/>
            <p:nvPr/>
          </p:nvSpPr>
          <p:spPr>
            <a:xfrm>
              <a:off x="5120553" y="2791741"/>
              <a:ext cx="3710940" cy="3246755"/>
            </a:xfrm>
            <a:custGeom>
              <a:avLst/>
              <a:gdLst/>
              <a:ahLst/>
              <a:cxnLst/>
              <a:rect l="l" t="t" r="r" b="b"/>
              <a:pathLst>
                <a:path w="3710940" h="3246754">
                  <a:moveTo>
                    <a:pt x="1857828" y="3251199"/>
                  </a:moveTo>
                  <a:lnTo>
                    <a:pt x="0" y="3018971"/>
                  </a:lnTo>
                  <a:lnTo>
                    <a:pt x="0" y="232228"/>
                  </a:lnTo>
                  <a:lnTo>
                    <a:pt x="1857828" y="0"/>
                  </a:lnTo>
                  <a:lnTo>
                    <a:pt x="3715657" y="232228"/>
                  </a:lnTo>
                  <a:lnTo>
                    <a:pt x="3715657" y="3018971"/>
                  </a:lnTo>
                  <a:lnTo>
                    <a:pt x="1857828" y="3251199"/>
                  </a:lnTo>
                  <a:close/>
                </a:path>
              </a:pathLst>
            </a:custGeom>
            <a:solidFill>
              <a:srgbClr val="C3F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20554" y="2791742"/>
              <a:ext cx="3710940" cy="3246755"/>
            </a:xfrm>
            <a:custGeom>
              <a:avLst/>
              <a:gdLst/>
              <a:ahLst/>
              <a:cxnLst/>
              <a:rect l="l" t="t" r="r" b="b"/>
              <a:pathLst>
                <a:path w="3710940" h="3246754">
                  <a:moveTo>
                    <a:pt x="53" y="231895"/>
                  </a:moveTo>
                  <a:lnTo>
                    <a:pt x="1855216" y="0"/>
                  </a:lnTo>
                  <a:lnTo>
                    <a:pt x="3710456" y="231893"/>
                  </a:lnTo>
                  <a:lnTo>
                    <a:pt x="3710394" y="3014751"/>
                  </a:lnTo>
                  <a:lnTo>
                    <a:pt x="1855202" y="3246644"/>
                  </a:lnTo>
                  <a:lnTo>
                    <a:pt x="0" y="3014639"/>
                  </a:lnTo>
                  <a:lnTo>
                    <a:pt x="52" y="231887"/>
                  </a:lnTo>
                </a:path>
              </a:pathLst>
            </a:custGeom>
            <a:ln w="76199">
              <a:solidFill>
                <a:srgbClr val="1D5B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5350220" y="6474150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3155727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1D5B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9170688" y="2753642"/>
            <a:ext cx="3787140" cy="3322954"/>
            <a:chOff x="9170688" y="2753642"/>
            <a:chExt cx="3787140" cy="3322954"/>
          </a:xfrm>
        </p:grpSpPr>
        <p:sp>
          <p:nvSpPr>
            <p:cNvPr id="20" name="object 20"/>
            <p:cNvSpPr/>
            <p:nvPr/>
          </p:nvSpPr>
          <p:spPr>
            <a:xfrm>
              <a:off x="9208788" y="2791741"/>
              <a:ext cx="3710940" cy="3246755"/>
            </a:xfrm>
            <a:custGeom>
              <a:avLst/>
              <a:gdLst/>
              <a:ahLst/>
              <a:cxnLst/>
              <a:rect l="l" t="t" r="r" b="b"/>
              <a:pathLst>
                <a:path w="3710940" h="3246754">
                  <a:moveTo>
                    <a:pt x="1857829" y="3251199"/>
                  </a:moveTo>
                  <a:lnTo>
                    <a:pt x="0" y="3018971"/>
                  </a:lnTo>
                  <a:lnTo>
                    <a:pt x="0" y="232228"/>
                  </a:lnTo>
                  <a:lnTo>
                    <a:pt x="1857829" y="0"/>
                  </a:lnTo>
                  <a:lnTo>
                    <a:pt x="3715658" y="232228"/>
                  </a:lnTo>
                  <a:lnTo>
                    <a:pt x="3715658" y="3018971"/>
                  </a:lnTo>
                  <a:lnTo>
                    <a:pt x="1857829" y="3251199"/>
                  </a:lnTo>
                  <a:close/>
                </a:path>
              </a:pathLst>
            </a:custGeom>
            <a:solidFill>
              <a:srgbClr val="C3F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08788" y="2791742"/>
              <a:ext cx="3710940" cy="3246755"/>
            </a:xfrm>
            <a:custGeom>
              <a:avLst/>
              <a:gdLst/>
              <a:ahLst/>
              <a:cxnLst/>
              <a:rect l="l" t="t" r="r" b="b"/>
              <a:pathLst>
                <a:path w="3710940" h="3246754">
                  <a:moveTo>
                    <a:pt x="52" y="231895"/>
                  </a:moveTo>
                  <a:lnTo>
                    <a:pt x="1855216" y="0"/>
                  </a:lnTo>
                  <a:lnTo>
                    <a:pt x="3710456" y="231893"/>
                  </a:lnTo>
                  <a:lnTo>
                    <a:pt x="3710393" y="3014751"/>
                  </a:lnTo>
                  <a:lnTo>
                    <a:pt x="1855202" y="3246643"/>
                  </a:lnTo>
                  <a:lnTo>
                    <a:pt x="0" y="3014639"/>
                  </a:lnTo>
                  <a:lnTo>
                    <a:pt x="51" y="231887"/>
                  </a:lnTo>
                </a:path>
              </a:pathLst>
            </a:custGeom>
            <a:ln w="76199">
              <a:solidFill>
                <a:srgbClr val="1D5B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9438456" y="6455100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3155727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1D5B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13262145" y="2753642"/>
            <a:ext cx="3787140" cy="3322954"/>
            <a:chOff x="13262145" y="2753642"/>
            <a:chExt cx="3787140" cy="3322954"/>
          </a:xfrm>
        </p:grpSpPr>
        <p:sp>
          <p:nvSpPr>
            <p:cNvPr id="24" name="object 24"/>
            <p:cNvSpPr/>
            <p:nvPr/>
          </p:nvSpPr>
          <p:spPr>
            <a:xfrm>
              <a:off x="13300244" y="2791741"/>
              <a:ext cx="3710940" cy="3246755"/>
            </a:xfrm>
            <a:custGeom>
              <a:avLst/>
              <a:gdLst/>
              <a:ahLst/>
              <a:cxnLst/>
              <a:rect l="l" t="t" r="r" b="b"/>
              <a:pathLst>
                <a:path w="3710940" h="3246754">
                  <a:moveTo>
                    <a:pt x="1857829" y="3251199"/>
                  </a:moveTo>
                  <a:lnTo>
                    <a:pt x="0" y="3018971"/>
                  </a:lnTo>
                  <a:lnTo>
                    <a:pt x="0" y="232228"/>
                  </a:lnTo>
                  <a:lnTo>
                    <a:pt x="1857829" y="0"/>
                  </a:lnTo>
                  <a:lnTo>
                    <a:pt x="3715657" y="232228"/>
                  </a:lnTo>
                  <a:lnTo>
                    <a:pt x="3715657" y="3018971"/>
                  </a:lnTo>
                  <a:lnTo>
                    <a:pt x="1857829" y="3251199"/>
                  </a:lnTo>
                  <a:close/>
                </a:path>
              </a:pathLst>
            </a:custGeom>
            <a:solidFill>
              <a:srgbClr val="C3F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300245" y="2791742"/>
              <a:ext cx="3710940" cy="3246755"/>
            </a:xfrm>
            <a:custGeom>
              <a:avLst/>
              <a:gdLst/>
              <a:ahLst/>
              <a:cxnLst/>
              <a:rect l="l" t="t" r="r" b="b"/>
              <a:pathLst>
                <a:path w="3710940" h="3246754">
                  <a:moveTo>
                    <a:pt x="53" y="231895"/>
                  </a:moveTo>
                  <a:lnTo>
                    <a:pt x="1855216" y="0"/>
                  </a:lnTo>
                  <a:lnTo>
                    <a:pt x="3710456" y="231893"/>
                  </a:lnTo>
                  <a:lnTo>
                    <a:pt x="3710394" y="3014751"/>
                  </a:lnTo>
                  <a:lnTo>
                    <a:pt x="1855202" y="3246643"/>
                  </a:lnTo>
                  <a:lnTo>
                    <a:pt x="0" y="3014639"/>
                  </a:lnTo>
                  <a:lnTo>
                    <a:pt x="52" y="231887"/>
                  </a:lnTo>
                </a:path>
              </a:pathLst>
            </a:custGeom>
            <a:ln w="76199">
              <a:solidFill>
                <a:srgbClr val="1D5B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13529910" y="6426525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3155727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1D5B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09746" y="0"/>
            <a:ext cx="5179443" cy="219870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8132032"/>
            <a:ext cx="1296938" cy="2154967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990600" y="6809880"/>
            <a:ext cx="3787140" cy="3477260"/>
            <a:chOff x="990600" y="6809880"/>
            <a:chExt cx="3787140" cy="3477260"/>
          </a:xfrm>
        </p:grpSpPr>
        <p:sp>
          <p:nvSpPr>
            <p:cNvPr id="30" name="object 30"/>
            <p:cNvSpPr/>
            <p:nvPr/>
          </p:nvSpPr>
          <p:spPr>
            <a:xfrm>
              <a:off x="1389761" y="9430372"/>
              <a:ext cx="2164080" cy="857250"/>
            </a:xfrm>
            <a:custGeom>
              <a:avLst/>
              <a:gdLst/>
              <a:ahLst/>
              <a:cxnLst/>
              <a:rect l="l" t="t" r="r" b="b"/>
              <a:pathLst>
                <a:path w="2164079" h="857250">
                  <a:moveTo>
                    <a:pt x="2163470" y="856627"/>
                  </a:moveTo>
                  <a:lnTo>
                    <a:pt x="2117242" y="844219"/>
                  </a:lnTo>
                  <a:lnTo>
                    <a:pt x="2062480" y="832294"/>
                  </a:lnTo>
                  <a:lnTo>
                    <a:pt x="2004352" y="822198"/>
                  </a:lnTo>
                  <a:lnTo>
                    <a:pt x="1959660" y="816152"/>
                  </a:lnTo>
                  <a:lnTo>
                    <a:pt x="1914956" y="811504"/>
                  </a:lnTo>
                  <a:lnTo>
                    <a:pt x="1871091" y="808380"/>
                  </a:lnTo>
                  <a:lnTo>
                    <a:pt x="1828914" y="806589"/>
                  </a:lnTo>
                  <a:lnTo>
                    <a:pt x="1802180" y="806170"/>
                  </a:lnTo>
                  <a:lnTo>
                    <a:pt x="1789303" y="806183"/>
                  </a:lnTo>
                  <a:lnTo>
                    <a:pt x="1741906" y="807008"/>
                  </a:lnTo>
                  <a:lnTo>
                    <a:pt x="1679092" y="810653"/>
                  </a:lnTo>
                  <a:lnTo>
                    <a:pt x="1652422" y="812965"/>
                  </a:lnTo>
                  <a:lnTo>
                    <a:pt x="1639684" y="800036"/>
                  </a:lnTo>
                  <a:lnTo>
                    <a:pt x="1606067" y="771867"/>
                  </a:lnTo>
                  <a:lnTo>
                    <a:pt x="1570443" y="745197"/>
                  </a:lnTo>
                  <a:lnTo>
                    <a:pt x="1532890" y="720039"/>
                  </a:lnTo>
                  <a:lnTo>
                    <a:pt x="1493494" y="696442"/>
                  </a:lnTo>
                  <a:lnTo>
                    <a:pt x="1452359" y="674446"/>
                  </a:lnTo>
                  <a:lnTo>
                    <a:pt x="1409560" y="654062"/>
                  </a:lnTo>
                  <a:lnTo>
                    <a:pt x="1377657" y="640613"/>
                  </a:lnTo>
                  <a:lnTo>
                    <a:pt x="1372755" y="607745"/>
                  </a:lnTo>
                  <a:lnTo>
                    <a:pt x="1362646" y="544156"/>
                  </a:lnTo>
                  <a:lnTo>
                    <a:pt x="1355140" y="495554"/>
                  </a:lnTo>
                  <a:lnTo>
                    <a:pt x="1348320" y="443788"/>
                  </a:lnTo>
                  <a:lnTo>
                    <a:pt x="1343355" y="390436"/>
                  </a:lnTo>
                  <a:lnTo>
                    <a:pt x="1341691" y="350316"/>
                  </a:lnTo>
                  <a:lnTo>
                    <a:pt x="1341551" y="337058"/>
                  </a:lnTo>
                  <a:lnTo>
                    <a:pt x="1341729" y="323900"/>
                  </a:lnTo>
                  <a:lnTo>
                    <a:pt x="1343609" y="285330"/>
                  </a:lnTo>
                  <a:lnTo>
                    <a:pt x="1349603" y="237185"/>
                  </a:lnTo>
                  <a:lnTo>
                    <a:pt x="1358785" y="194487"/>
                  </a:lnTo>
                  <a:lnTo>
                    <a:pt x="1372768" y="151599"/>
                  </a:lnTo>
                  <a:lnTo>
                    <a:pt x="1380769" y="132511"/>
                  </a:lnTo>
                  <a:lnTo>
                    <a:pt x="1383855" y="125095"/>
                  </a:lnTo>
                  <a:lnTo>
                    <a:pt x="1386928" y="119621"/>
                  </a:lnTo>
                  <a:lnTo>
                    <a:pt x="1391754" y="109842"/>
                  </a:lnTo>
                  <a:lnTo>
                    <a:pt x="1385468" y="118732"/>
                  </a:lnTo>
                  <a:lnTo>
                    <a:pt x="1381531" y="123761"/>
                  </a:lnTo>
                  <a:lnTo>
                    <a:pt x="1377302" y="130606"/>
                  </a:lnTo>
                  <a:lnTo>
                    <a:pt x="1373822" y="135966"/>
                  </a:lnTo>
                  <a:lnTo>
                    <a:pt x="1370152" y="141935"/>
                  </a:lnTo>
                  <a:lnTo>
                    <a:pt x="1345285" y="189725"/>
                  </a:lnTo>
                  <a:lnTo>
                    <a:pt x="1329004" y="231940"/>
                  </a:lnTo>
                  <a:lnTo>
                    <a:pt x="1314983" y="280695"/>
                  </a:lnTo>
                  <a:lnTo>
                    <a:pt x="1306715" y="320395"/>
                  </a:lnTo>
                  <a:lnTo>
                    <a:pt x="1300556" y="361848"/>
                  </a:lnTo>
                  <a:lnTo>
                    <a:pt x="1295438" y="417880"/>
                  </a:lnTo>
                  <a:lnTo>
                    <a:pt x="1293088" y="473049"/>
                  </a:lnTo>
                  <a:lnTo>
                    <a:pt x="1292453" y="525310"/>
                  </a:lnTo>
                  <a:lnTo>
                    <a:pt x="1292555" y="609676"/>
                  </a:lnTo>
                  <a:lnTo>
                    <a:pt x="1272108" y="603046"/>
                  </a:lnTo>
                  <a:lnTo>
                    <a:pt x="1223556" y="589534"/>
                  </a:lnTo>
                  <a:lnTo>
                    <a:pt x="1173797" y="577824"/>
                  </a:lnTo>
                  <a:lnTo>
                    <a:pt x="1122908" y="567956"/>
                  </a:lnTo>
                  <a:lnTo>
                    <a:pt x="1070978" y="559968"/>
                  </a:lnTo>
                  <a:lnTo>
                    <a:pt x="1018108" y="553872"/>
                  </a:lnTo>
                  <a:lnTo>
                    <a:pt x="965415" y="549795"/>
                  </a:lnTo>
                  <a:lnTo>
                    <a:pt x="912431" y="547636"/>
                  </a:lnTo>
                  <a:lnTo>
                    <a:pt x="859345" y="547357"/>
                  </a:lnTo>
                  <a:lnTo>
                    <a:pt x="821537" y="548500"/>
                  </a:lnTo>
                  <a:lnTo>
                    <a:pt x="823341" y="544220"/>
                  </a:lnTo>
                  <a:lnTo>
                    <a:pt x="838657" y="508635"/>
                  </a:lnTo>
                  <a:lnTo>
                    <a:pt x="857694" y="459486"/>
                  </a:lnTo>
                  <a:lnTo>
                    <a:pt x="864489" y="437070"/>
                  </a:lnTo>
                  <a:lnTo>
                    <a:pt x="863892" y="438912"/>
                  </a:lnTo>
                  <a:lnTo>
                    <a:pt x="870102" y="410819"/>
                  </a:lnTo>
                  <a:lnTo>
                    <a:pt x="874636" y="380949"/>
                  </a:lnTo>
                  <a:lnTo>
                    <a:pt x="876985" y="351891"/>
                  </a:lnTo>
                  <a:lnTo>
                    <a:pt x="877824" y="322757"/>
                  </a:lnTo>
                  <a:lnTo>
                    <a:pt x="877557" y="293814"/>
                  </a:lnTo>
                  <a:lnTo>
                    <a:pt x="876541" y="265226"/>
                  </a:lnTo>
                  <a:lnTo>
                    <a:pt x="874585" y="223354"/>
                  </a:lnTo>
                  <a:lnTo>
                    <a:pt x="872985" y="183121"/>
                  </a:lnTo>
                  <a:lnTo>
                    <a:pt x="872705" y="149161"/>
                  </a:lnTo>
                  <a:lnTo>
                    <a:pt x="873086" y="141033"/>
                  </a:lnTo>
                  <a:lnTo>
                    <a:pt x="873340" y="125082"/>
                  </a:lnTo>
                  <a:lnTo>
                    <a:pt x="874306" y="117500"/>
                  </a:lnTo>
                  <a:lnTo>
                    <a:pt x="875169" y="102514"/>
                  </a:lnTo>
                  <a:lnTo>
                    <a:pt x="876325" y="95440"/>
                  </a:lnTo>
                  <a:lnTo>
                    <a:pt x="884707" y="51422"/>
                  </a:lnTo>
                  <a:lnTo>
                    <a:pt x="904443" y="0"/>
                  </a:lnTo>
                  <a:lnTo>
                    <a:pt x="890320" y="21818"/>
                  </a:lnTo>
                  <a:lnTo>
                    <a:pt x="869886" y="65862"/>
                  </a:lnTo>
                  <a:lnTo>
                    <a:pt x="855687" y="114617"/>
                  </a:lnTo>
                  <a:lnTo>
                    <a:pt x="853490" y="122440"/>
                  </a:lnTo>
                  <a:lnTo>
                    <a:pt x="850696" y="138620"/>
                  </a:lnTo>
                  <a:lnTo>
                    <a:pt x="849071" y="146964"/>
                  </a:lnTo>
                  <a:lnTo>
                    <a:pt x="847712" y="155511"/>
                  </a:lnTo>
                  <a:lnTo>
                    <a:pt x="844029" y="181635"/>
                  </a:lnTo>
                  <a:lnTo>
                    <a:pt x="840905" y="208622"/>
                  </a:lnTo>
                  <a:lnTo>
                    <a:pt x="835037" y="263829"/>
                  </a:lnTo>
                  <a:lnTo>
                    <a:pt x="831786" y="291490"/>
                  </a:lnTo>
                  <a:lnTo>
                    <a:pt x="823023" y="345097"/>
                  </a:lnTo>
                  <a:lnTo>
                    <a:pt x="810069" y="392849"/>
                  </a:lnTo>
                  <a:lnTo>
                    <a:pt x="793153" y="432866"/>
                  </a:lnTo>
                  <a:lnTo>
                    <a:pt x="769886" y="473227"/>
                  </a:lnTo>
                  <a:lnTo>
                    <a:pt x="749566" y="505752"/>
                  </a:lnTo>
                  <a:lnTo>
                    <a:pt x="740867" y="519938"/>
                  </a:lnTo>
                  <a:lnTo>
                    <a:pt x="729348" y="539699"/>
                  </a:lnTo>
                  <a:lnTo>
                    <a:pt x="720966" y="555650"/>
                  </a:lnTo>
                  <a:lnTo>
                    <a:pt x="701027" y="557644"/>
                  </a:lnTo>
                  <a:lnTo>
                    <a:pt x="649135" y="564692"/>
                  </a:lnTo>
                  <a:lnTo>
                    <a:pt x="597979" y="573532"/>
                  </a:lnTo>
                  <a:lnTo>
                    <a:pt x="547712" y="584111"/>
                  </a:lnTo>
                  <a:lnTo>
                    <a:pt x="498500" y="596417"/>
                  </a:lnTo>
                  <a:lnTo>
                    <a:pt x="450519" y="610438"/>
                  </a:lnTo>
                  <a:lnTo>
                    <a:pt x="403936" y="626135"/>
                  </a:lnTo>
                  <a:lnTo>
                    <a:pt x="358914" y="643509"/>
                  </a:lnTo>
                  <a:lnTo>
                    <a:pt x="316395" y="661924"/>
                  </a:lnTo>
                  <a:lnTo>
                    <a:pt x="274624" y="681888"/>
                  </a:lnTo>
                  <a:lnTo>
                    <a:pt x="233603" y="703351"/>
                  </a:lnTo>
                  <a:lnTo>
                    <a:pt x="193357" y="726313"/>
                  </a:lnTo>
                  <a:lnTo>
                    <a:pt x="153898" y="750760"/>
                  </a:lnTo>
                  <a:lnTo>
                    <a:pt x="115252" y="776655"/>
                  </a:lnTo>
                  <a:lnTo>
                    <a:pt x="100241" y="787501"/>
                  </a:lnTo>
                  <a:lnTo>
                    <a:pt x="101701" y="780440"/>
                  </a:lnTo>
                  <a:lnTo>
                    <a:pt x="107696" y="747585"/>
                  </a:lnTo>
                  <a:lnTo>
                    <a:pt x="199123" y="232930"/>
                  </a:lnTo>
                  <a:lnTo>
                    <a:pt x="46774" y="732967"/>
                  </a:lnTo>
                  <a:lnTo>
                    <a:pt x="37122" y="764108"/>
                  </a:lnTo>
                  <a:lnTo>
                    <a:pt x="17386" y="819543"/>
                  </a:lnTo>
                  <a:lnTo>
                    <a:pt x="0" y="856627"/>
                  </a:lnTo>
                  <a:lnTo>
                    <a:pt x="11785" y="856627"/>
                  </a:lnTo>
                  <a:lnTo>
                    <a:pt x="83400" y="856627"/>
                  </a:lnTo>
                  <a:lnTo>
                    <a:pt x="161264" y="856627"/>
                  </a:lnTo>
                  <a:lnTo>
                    <a:pt x="187579" y="838339"/>
                  </a:lnTo>
                  <a:lnTo>
                    <a:pt x="227088" y="813054"/>
                  </a:lnTo>
                  <a:lnTo>
                    <a:pt x="267525" y="789355"/>
                  </a:lnTo>
                  <a:lnTo>
                    <a:pt x="308813" y="767308"/>
                  </a:lnTo>
                  <a:lnTo>
                    <a:pt x="350901" y="746937"/>
                  </a:lnTo>
                  <a:lnTo>
                    <a:pt x="393801" y="728256"/>
                  </a:lnTo>
                  <a:lnTo>
                    <a:pt x="434416" y="712584"/>
                  </a:lnTo>
                  <a:lnTo>
                    <a:pt x="476580" y="698322"/>
                  </a:lnTo>
                  <a:lnTo>
                    <a:pt x="520179" y="685507"/>
                  </a:lnTo>
                  <a:lnTo>
                    <a:pt x="565035" y="674179"/>
                  </a:lnTo>
                  <a:lnTo>
                    <a:pt x="611035" y="664362"/>
                  </a:lnTo>
                  <a:lnTo>
                    <a:pt x="658012" y="656094"/>
                  </a:lnTo>
                  <a:lnTo>
                    <a:pt x="705815" y="649414"/>
                  </a:lnTo>
                  <a:lnTo>
                    <a:pt x="754316" y="644359"/>
                  </a:lnTo>
                  <a:lnTo>
                    <a:pt x="803363" y="640943"/>
                  </a:lnTo>
                  <a:lnTo>
                    <a:pt x="852805" y="639229"/>
                  </a:lnTo>
                  <a:lnTo>
                    <a:pt x="902500" y="639216"/>
                  </a:lnTo>
                  <a:lnTo>
                    <a:pt x="952296" y="640969"/>
                  </a:lnTo>
                  <a:lnTo>
                    <a:pt x="1002055" y="644512"/>
                  </a:lnTo>
                  <a:lnTo>
                    <a:pt x="1051623" y="649871"/>
                  </a:lnTo>
                  <a:lnTo>
                    <a:pt x="1100874" y="657085"/>
                  </a:lnTo>
                  <a:lnTo>
                    <a:pt x="1149629" y="666191"/>
                  </a:lnTo>
                  <a:lnTo>
                    <a:pt x="1197775" y="677227"/>
                  </a:lnTo>
                  <a:lnTo>
                    <a:pt x="1245146" y="690206"/>
                  </a:lnTo>
                  <a:lnTo>
                    <a:pt x="1291590" y="705180"/>
                  </a:lnTo>
                  <a:lnTo>
                    <a:pt x="1336979" y="722185"/>
                  </a:lnTo>
                  <a:lnTo>
                    <a:pt x="1381163" y="741248"/>
                  </a:lnTo>
                  <a:lnTo>
                    <a:pt x="1424000" y="762393"/>
                  </a:lnTo>
                  <a:lnTo>
                    <a:pt x="1465326" y="785672"/>
                  </a:lnTo>
                  <a:lnTo>
                    <a:pt x="1505013" y="811123"/>
                  </a:lnTo>
                  <a:lnTo>
                    <a:pt x="1542910" y="838758"/>
                  </a:lnTo>
                  <a:lnTo>
                    <a:pt x="1564436" y="856627"/>
                  </a:lnTo>
                  <a:lnTo>
                    <a:pt x="1659026" y="856627"/>
                  </a:lnTo>
                  <a:lnTo>
                    <a:pt x="1690941" y="856627"/>
                  </a:lnTo>
                  <a:lnTo>
                    <a:pt x="2163470" y="856627"/>
                  </a:lnTo>
                  <a:close/>
                </a:path>
              </a:pathLst>
            </a:custGeom>
            <a:solidFill>
              <a:srgbClr val="1D5B81">
                <a:alpha val="27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82080" y="10137636"/>
              <a:ext cx="209091" cy="14936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28700" y="6847979"/>
              <a:ext cx="3710940" cy="3246755"/>
            </a:xfrm>
            <a:custGeom>
              <a:avLst/>
              <a:gdLst/>
              <a:ahLst/>
              <a:cxnLst/>
              <a:rect l="l" t="t" r="r" b="b"/>
              <a:pathLst>
                <a:path w="3710940" h="3246754">
                  <a:moveTo>
                    <a:pt x="1857828" y="3251200"/>
                  </a:moveTo>
                  <a:lnTo>
                    <a:pt x="0" y="3018971"/>
                  </a:lnTo>
                  <a:lnTo>
                    <a:pt x="0" y="232228"/>
                  </a:lnTo>
                  <a:lnTo>
                    <a:pt x="1857828" y="0"/>
                  </a:lnTo>
                  <a:lnTo>
                    <a:pt x="3715657" y="232228"/>
                  </a:lnTo>
                  <a:lnTo>
                    <a:pt x="3715657" y="3018971"/>
                  </a:lnTo>
                  <a:lnTo>
                    <a:pt x="1857828" y="3251200"/>
                  </a:lnTo>
                  <a:close/>
                </a:path>
              </a:pathLst>
            </a:custGeom>
            <a:solidFill>
              <a:srgbClr val="C3F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28699" y="6847980"/>
              <a:ext cx="3710940" cy="3246755"/>
            </a:xfrm>
            <a:custGeom>
              <a:avLst/>
              <a:gdLst/>
              <a:ahLst/>
              <a:cxnLst/>
              <a:rect l="l" t="t" r="r" b="b"/>
              <a:pathLst>
                <a:path w="3710940" h="3246754">
                  <a:moveTo>
                    <a:pt x="53" y="231895"/>
                  </a:moveTo>
                  <a:lnTo>
                    <a:pt x="1855216" y="0"/>
                  </a:lnTo>
                  <a:lnTo>
                    <a:pt x="3710456" y="231893"/>
                  </a:lnTo>
                  <a:lnTo>
                    <a:pt x="3710394" y="3014751"/>
                  </a:lnTo>
                  <a:lnTo>
                    <a:pt x="1855202" y="3246644"/>
                  </a:lnTo>
                  <a:lnTo>
                    <a:pt x="0" y="3014639"/>
                  </a:lnTo>
                  <a:lnTo>
                    <a:pt x="52" y="231887"/>
                  </a:lnTo>
                </a:path>
              </a:pathLst>
            </a:custGeom>
            <a:ln w="76199">
              <a:solidFill>
                <a:srgbClr val="1D5B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57010" y="3169712"/>
            <a:ext cx="1457324" cy="195262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71158" y="3115957"/>
            <a:ext cx="1809749" cy="181927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228667" y="3195222"/>
            <a:ext cx="1666874" cy="1657349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5128216" y="6790830"/>
            <a:ext cx="3787140" cy="3322954"/>
            <a:chOff x="5128216" y="6790830"/>
            <a:chExt cx="3787140" cy="3322954"/>
          </a:xfrm>
        </p:grpSpPr>
        <p:sp>
          <p:nvSpPr>
            <p:cNvPr id="38" name="object 38"/>
            <p:cNvSpPr/>
            <p:nvPr/>
          </p:nvSpPr>
          <p:spPr>
            <a:xfrm>
              <a:off x="5166315" y="6828929"/>
              <a:ext cx="3710940" cy="3246755"/>
            </a:xfrm>
            <a:custGeom>
              <a:avLst/>
              <a:gdLst/>
              <a:ahLst/>
              <a:cxnLst/>
              <a:rect l="l" t="t" r="r" b="b"/>
              <a:pathLst>
                <a:path w="3710940" h="3246754">
                  <a:moveTo>
                    <a:pt x="1857828" y="3251200"/>
                  </a:moveTo>
                  <a:lnTo>
                    <a:pt x="0" y="3018971"/>
                  </a:lnTo>
                  <a:lnTo>
                    <a:pt x="0" y="232228"/>
                  </a:lnTo>
                  <a:lnTo>
                    <a:pt x="1857828" y="0"/>
                  </a:lnTo>
                  <a:lnTo>
                    <a:pt x="3715657" y="232228"/>
                  </a:lnTo>
                  <a:lnTo>
                    <a:pt x="3715657" y="3018971"/>
                  </a:lnTo>
                  <a:lnTo>
                    <a:pt x="1857828" y="3251200"/>
                  </a:lnTo>
                  <a:close/>
                </a:path>
              </a:pathLst>
            </a:custGeom>
            <a:solidFill>
              <a:srgbClr val="C3F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66316" y="6828930"/>
              <a:ext cx="3710940" cy="3246755"/>
            </a:xfrm>
            <a:custGeom>
              <a:avLst/>
              <a:gdLst/>
              <a:ahLst/>
              <a:cxnLst/>
              <a:rect l="l" t="t" r="r" b="b"/>
              <a:pathLst>
                <a:path w="3710940" h="3246754">
                  <a:moveTo>
                    <a:pt x="53" y="231895"/>
                  </a:moveTo>
                  <a:lnTo>
                    <a:pt x="1855216" y="0"/>
                  </a:lnTo>
                  <a:lnTo>
                    <a:pt x="3710456" y="231893"/>
                  </a:lnTo>
                  <a:lnTo>
                    <a:pt x="3710394" y="3014751"/>
                  </a:lnTo>
                  <a:lnTo>
                    <a:pt x="1855203" y="3246644"/>
                  </a:lnTo>
                  <a:lnTo>
                    <a:pt x="0" y="3014639"/>
                  </a:lnTo>
                  <a:lnTo>
                    <a:pt x="52" y="231887"/>
                  </a:lnTo>
                </a:path>
              </a:pathLst>
            </a:custGeom>
            <a:ln w="76199">
              <a:solidFill>
                <a:srgbClr val="1D5B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9400481" y="6800355"/>
            <a:ext cx="3787140" cy="3322954"/>
            <a:chOff x="9400481" y="6800355"/>
            <a:chExt cx="3787140" cy="3322954"/>
          </a:xfrm>
        </p:grpSpPr>
        <p:sp>
          <p:nvSpPr>
            <p:cNvPr id="41" name="object 41"/>
            <p:cNvSpPr/>
            <p:nvPr/>
          </p:nvSpPr>
          <p:spPr>
            <a:xfrm>
              <a:off x="9438580" y="6838453"/>
              <a:ext cx="3710940" cy="3246755"/>
            </a:xfrm>
            <a:custGeom>
              <a:avLst/>
              <a:gdLst/>
              <a:ahLst/>
              <a:cxnLst/>
              <a:rect l="l" t="t" r="r" b="b"/>
              <a:pathLst>
                <a:path w="3710940" h="3246754">
                  <a:moveTo>
                    <a:pt x="1857829" y="3251199"/>
                  </a:moveTo>
                  <a:lnTo>
                    <a:pt x="0" y="3018971"/>
                  </a:lnTo>
                  <a:lnTo>
                    <a:pt x="0" y="232227"/>
                  </a:lnTo>
                  <a:lnTo>
                    <a:pt x="1857829" y="0"/>
                  </a:lnTo>
                  <a:lnTo>
                    <a:pt x="3715657" y="232227"/>
                  </a:lnTo>
                  <a:lnTo>
                    <a:pt x="3715657" y="3018971"/>
                  </a:lnTo>
                  <a:lnTo>
                    <a:pt x="1857829" y="3251199"/>
                  </a:lnTo>
                  <a:close/>
                </a:path>
              </a:pathLst>
            </a:custGeom>
            <a:solidFill>
              <a:srgbClr val="C3F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438581" y="6838455"/>
              <a:ext cx="3710940" cy="3246755"/>
            </a:xfrm>
            <a:custGeom>
              <a:avLst/>
              <a:gdLst/>
              <a:ahLst/>
              <a:cxnLst/>
              <a:rect l="l" t="t" r="r" b="b"/>
              <a:pathLst>
                <a:path w="3710940" h="3246754">
                  <a:moveTo>
                    <a:pt x="52" y="231895"/>
                  </a:moveTo>
                  <a:lnTo>
                    <a:pt x="1855216" y="0"/>
                  </a:lnTo>
                  <a:lnTo>
                    <a:pt x="3710455" y="231893"/>
                  </a:lnTo>
                  <a:lnTo>
                    <a:pt x="3710394" y="3014751"/>
                  </a:lnTo>
                  <a:lnTo>
                    <a:pt x="1855202" y="3246644"/>
                  </a:lnTo>
                  <a:lnTo>
                    <a:pt x="0" y="3014639"/>
                  </a:lnTo>
                  <a:lnTo>
                    <a:pt x="52" y="231887"/>
                  </a:lnTo>
                </a:path>
              </a:pathLst>
            </a:custGeom>
            <a:ln w="76199">
              <a:solidFill>
                <a:srgbClr val="1D5B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13672911" y="6790830"/>
            <a:ext cx="3787140" cy="3322954"/>
            <a:chOff x="13672911" y="6790830"/>
            <a:chExt cx="3787140" cy="3322954"/>
          </a:xfrm>
        </p:grpSpPr>
        <p:sp>
          <p:nvSpPr>
            <p:cNvPr id="44" name="object 44"/>
            <p:cNvSpPr/>
            <p:nvPr/>
          </p:nvSpPr>
          <p:spPr>
            <a:xfrm>
              <a:off x="13711010" y="6828929"/>
              <a:ext cx="3710940" cy="3246755"/>
            </a:xfrm>
            <a:custGeom>
              <a:avLst/>
              <a:gdLst/>
              <a:ahLst/>
              <a:cxnLst/>
              <a:rect l="l" t="t" r="r" b="b"/>
              <a:pathLst>
                <a:path w="3710940" h="3246754">
                  <a:moveTo>
                    <a:pt x="1857829" y="3251200"/>
                  </a:moveTo>
                  <a:lnTo>
                    <a:pt x="0" y="3018971"/>
                  </a:lnTo>
                  <a:lnTo>
                    <a:pt x="0" y="232228"/>
                  </a:lnTo>
                  <a:lnTo>
                    <a:pt x="1857829" y="0"/>
                  </a:lnTo>
                  <a:lnTo>
                    <a:pt x="3715657" y="232228"/>
                  </a:lnTo>
                  <a:lnTo>
                    <a:pt x="3715657" y="3018971"/>
                  </a:lnTo>
                  <a:lnTo>
                    <a:pt x="1857829" y="3251200"/>
                  </a:lnTo>
                  <a:close/>
                </a:path>
              </a:pathLst>
            </a:custGeom>
            <a:solidFill>
              <a:srgbClr val="C3F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711011" y="6828930"/>
              <a:ext cx="3710940" cy="3246755"/>
            </a:xfrm>
            <a:custGeom>
              <a:avLst/>
              <a:gdLst/>
              <a:ahLst/>
              <a:cxnLst/>
              <a:rect l="l" t="t" r="r" b="b"/>
              <a:pathLst>
                <a:path w="3710940" h="3246754">
                  <a:moveTo>
                    <a:pt x="53" y="231894"/>
                  </a:moveTo>
                  <a:lnTo>
                    <a:pt x="1855217" y="0"/>
                  </a:lnTo>
                  <a:lnTo>
                    <a:pt x="3710456" y="231893"/>
                  </a:lnTo>
                  <a:lnTo>
                    <a:pt x="3710394" y="3014751"/>
                  </a:lnTo>
                  <a:lnTo>
                    <a:pt x="1855203" y="3246644"/>
                  </a:lnTo>
                  <a:lnTo>
                    <a:pt x="0" y="3014639"/>
                  </a:lnTo>
                  <a:lnTo>
                    <a:pt x="52" y="231887"/>
                  </a:lnTo>
                </a:path>
              </a:pathLst>
            </a:custGeom>
            <a:ln w="76199">
              <a:solidFill>
                <a:srgbClr val="1D5B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" name="object 4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419172" y="3257751"/>
            <a:ext cx="1476374" cy="1590674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07423" y="7161656"/>
            <a:ext cx="1695449" cy="168592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71158" y="7161656"/>
            <a:ext cx="2038349" cy="1438274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750365" y="7194171"/>
            <a:ext cx="1152524" cy="158114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419172" y="7339335"/>
            <a:ext cx="2457449" cy="1333499"/>
          </a:xfrm>
          <a:prstGeom prst="rect">
            <a:avLst/>
          </a:prstGeom>
        </p:spPr>
      </p:pic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9017" rIns="0" bIns="0" rtlCol="0">
            <a:spAutoFit/>
          </a:bodyPr>
          <a:lstStyle/>
          <a:p>
            <a:pPr marL="3924935">
              <a:lnSpc>
                <a:spcPct val="100000"/>
              </a:lnSpc>
              <a:spcBef>
                <a:spcPts val="135"/>
              </a:spcBef>
            </a:pPr>
            <a:r>
              <a:rPr spc="620" dirty="0"/>
              <a:t>TECH</a:t>
            </a:r>
            <a:r>
              <a:rPr spc="80" dirty="0"/>
              <a:t> </a:t>
            </a:r>
            <a:r>
              <a:rPr spc="660" dirty="0"/>
              <a:t>STACK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2160850" y="4731556"/>
            <a:ext cx="1446530" cy="61849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495"/>
              </a:spcBef>
            </a:pPr>
            <a:r>
              <a:rPr sz="1950" b="1" spc="190" dirty="0">
                <a:solidFill>
                  <a:srgbClr val="1D5B81"/>
                </a:solidFill>
                <a:latin typeface="Calibri"/>
                <a:cs typeface="Calibri"/>
              </a:rPr>
              <a:t>Figma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350" b="1" spc="160" dirty="0">
                <a:solidFill>
                  <a:srgbClr val="1D5B81"/>
                </a:solidFill>
                <a:latin typeface="Calibri"/>
                <a:cs typeface="Calibri"/>
              </a:rPr>
              <a:t>App</a:t>
            </a:r>
            <a:r>
              <a:rPr sz="1350" b="1" spc="5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1D5B81"/>
                </a:solidFill>
                <a:latin typeface="Calibri"/>
                <a:cs typeface="Calibri"/>
              </a:rPr>
              <a:t>UI</a:t>
            </a:r>
            <a:r>
              <a:rPr sz="1350" b="1" spc="5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350" b="1" spc="105" dirty="0">
                <a:solidFill>
                  <a:srgbClr val="1D5B81"/>
                </a:solidFill>
                <a:latin typeface="Calibri"/>
                <a:cs typeface="Calibri"/>
              </a:rPr>
              <a:t>designing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73032" y="4722031"/>
            <a:ext cx="2078355" cy="61849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8415" algn="ctr">
              <a:lnSpc>
                <a:spcPct val="100000"/>
              </a:lnSpc>
              <a:spcBef>
                <a:spcPts val="495"/>
              </a:spcBef>
            </a:pPr>
            <a:r>
              <a:rPr sz="1950" b="1" spc="190" dirty="0">
                <a:solidFill>
                  <a:srgbClr val="1D5B81"/>
                </a:solidFill>
                <a:latin typeface="Calibri"/>
                <a:cs typeface="Calibri"/>
              </a:rPr>
              <a:t>React</a:t>
            </a:r>
            <a:r>
              <a:rPr sz="1950" b="1" spc="3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950" b="1" spc="305" dirty="0">
                <a:solidFill>
                  <a:srgbClr val="1D5B81"/>
                </a:solidFill>
                <a:latin typeface="Calibri"/>
                <a:cs typeface="Calibri"/>
              </a:rPr>
              <a:t>-</a:t>
            </a:r>
            <a:r>
              <a:rPr sz="1950" b="1" spc="3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950" b="1" spc="135" dirty="0">
                <a:solidFill>
                  <a:srgbClr val="1D5B81"/>
                </a:solidFill>
                <a:latin typeface="Calibri"/>
                <a:cs typeface="Calibri"/>
              </a:rPr>
              <a:t>Native</a:t>
            </a:r>
            <a:endParaRPr sz="19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350" b="1" spc="135" dirty="0">
                <a:solidFill>
                  <a:srgbClr val="1D5B81"/>
                </a:solidFill>
                <a:latin typeface="Calibri"/>
                <a:cs typeface="Calibri"/>
              </a:rPr>
              <a:t>Front-</a:t>
            </a:r>
            <a:r>
              <a:rPr sz="1350" b="1" spc="140" dirty="0">
                <a:solidFill>
                  <a:srgbClr val="1D5B81"/>
                </a:solidFill>
                <a:latin typeface="Calibri"/>
                <a:cs typeface="Calibri"/>
              </a:rPr>
              <a:t>end</a:t>
            </a:r>
            <a:r>
              <a:rPr sz="1350" b="1" spc="4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350" b="1" spc="114" dirty="0">
                <a:solidFill>
                  <a:srgbClr val="1D5B81"/>
                </a:solidFill>
                <a:latin typeface="Calibri"/>
                <a:cs typeface="Calibri"/>
              </a:rPr>
              <a:t>development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539910" y="4754596"/>
            <a:ext cx="1463675" cy="59563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385"/>
              </a:spcBef>
            </a:pPr>
            <a:r>
              <a:rPr sz="1950" b="1" spc="150" dirty="0">
                <a:solidFill>
                  <a:srgbClr val="1D5B81"/>
                </a:solidFill>
                <a:latin typeface="Calibri"/>
                <a:cs typeface="Calibri"/>
              </a:rPr>
              <a:t>Expo</a:t>
            </a:r>
            <a:r>
              <a:rPr sz="1950" b="1" spc="3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950" b="1" spc="140" dirty="0">
                <a:solidFill>
                  <a:srgbClr val="1D5B81"/>
                </a:solidFill>
                <a:latin typeface="Calibri"/>
                <a:cs typeface="Calibri"/>
              </a:rPr>
              <a:t>Go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sz="1350" b="1" spc="95" dirty="0">
                <a:solidFill>
                  <a:srgbClr val="1D5B81"/>
                </a:solidFill>
                <a:latin typeface="Calibri"/>
                <a:cs typeface="Calibri"/>
              </a:rPr>
              <a:t>Bundling</a:t>
            </a:r>
            <a:r>
              <a:rPr sz="1350" b="1" spc="4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350" b="1" spc="120" dirty="0">
                <a:solidFill>
                  <a:srgbClr val="1D5B81"/>
                </a:solidFill>
                <a:latin typeface="Calibri"/>
                <a:cs typeface="Calibri"/>
              </a:rPr>
              <a:t>the</a:t>
            </a:r>
            <a:r>
              <a:rPr sz="1350" b="1" spc="4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350" b="1" spc="130" dirty="0">
                <a:solidFill>
                  <a:srgbClr val="1D5B81"/>
                </a:solidFill>
                <a:latin typeface="Calibri"/>
                <a:cs typeface="Calibri"/>
              </a:rPr>
              <a:t>app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4208047" y="4775212"/>
            <a:ext cx="1828800" cy="57150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275"/>
              </a:spcBef>
            </a:pPr>
            <a:r>
              <a:rPr sz="1950" b="1" spc="125" dirty="0">
                <a:solidFill>
                  <a:srgbClr val="1D5B81"/>
                </a:solidFill>
                <a:latin typeface="Calibri"/>
                <a:cs typeface="Calibri"/>
              </a:rPr>
              <a:t>Android</a:t>
            </a:r>
            <a:r>
              <a:rPr sz="1950" b="1" spc="5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950" b="1" spc="125" dirty="0">
                <a:solidFill>
                  <a:srgbClr val="1D5B81"/>
                </a:solidFill>
                <a:latin typeface="Calibri"/>
                <a:cs typeface="Calibri"/>
              </a:rPr>
              <a:t>Studio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350" b="1" spc="120" dirty="0">
                <a:solidFill>
                  <a:srgbClr val="1D5B81"/>
                </a:solidFill>
                <a:latin typeface="Calibri"/>
                <a:cs typeface="Calibri"/>
              </a:rPr>
              <a:t>Testing</a:t>
            </a:r>
            <a:r>
              <a:rPr sz="1350" b="1" spc="3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350" b="1" spc="110" dirty="0">
                <a:solidFill>
                  <a:srgbClr val="1D5B81"/>
                </a:solidFill>
                <a:latin typeface="Calibri"/>
                <a:cs typeface="Calibri"/>
              </a:rPr>
              <a:t>&amp;</a:t>
            </a:r>
            <a:r>
              <a:rPr sz="1350" b="1" spc="3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350" b="1" spc="114" dirty="0">
                <a:solidFill>
                  <a:srgbClr val="1D5B81"/>
                </a:solidFill>
                <a:latin typeface="Calibri"/>
                <a:cs typeface="Calibri"/>
              </a:rPr>
              <a:t>debugging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803067" y="8732012"/>
            <a:ext cx="2162175" cy="59563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549275">
              <a:lnSpc>
                <a:spcPct val="100000"/>
              </a:lnSpc>
              <a:spcBef>
                <a:spcPts val="385"/>
              </a:spcBef>
            </a:pPr>
            <a:r>
              <a:rPr sz="1950" b="1" spc="145" dirty="0">
                <a:solidFill>
                  <a:srgbClr val="1D5B81"/>
                </a:solidFill>
                <a:latin typeface="Calibri"/>
                <a:cs typeface="Calibri"/>
              </a:rPr>
              <a:t>Node</a:t>
            </a:r>
            <a:r>
              <a:rPr sz="1950" b="1" spc="4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950" b="1" spc="215" dirty="0">
                <a:solidFill>
                  <a:srgbClr val="1D5B81"/>
                </a:solidFill>
                <a:latin typeface="Calibri"/>
                <a:cs typeface="Calibri"/>
              </a:rPr>
              <a:t>JS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sz="1350" b="1" spc="85" dirty="0">
                <a:solidFill>
                  <a:srgbClr val="1D5B81"/>
                </a:solidFill>
                <a:latin typeface="Calibri"/>
                <a:cs typeface="Calibri"/>
              </a:rPr>
              <a:t>Building</a:t>
            </a:r>
            <a:r>
              <a:rPr sz="1350" b="1" spc="4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350" b="1" spc="180" dirty="0">
                <a:solidFill>
                  <a:srgbClr val="1D5B81"/>
                </a:solidFill>
                <a:latin typeface="Calibri"/>
                <a:cs typeface="Calibri"/>
              </a:rPr>
              <a:t>Back-</a:t>
            </a:r>
            <a:r>
              <a:rPr sz="1350" b="1" spc="140" dirty="0">
                <a:solidFill>
                  <a:srgbClr val="1D5B81"/>
                </a:solidFill>
                <a:latin typeface="Calibri"/>
                <a:cs typeface="Calibri"/>
              </a:rPr>
              <a:t>end</a:t>
            </a:r>
            <a:r>
              <a:rPr sz="1350" b="1" spc="5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350" b="1" spc="110" dirty="0">
                <a:solidFill>
                  <a:srgbClr val="1D5B81"/>
                </a:solidFill>
                <a:latin typeface="Calibri"/>
                <a:cs typeface="Calibri"/>
              </a:rPr>
              <a:t>server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090904" y="8708189"/>
            <a:ext cx="1934210" cy="59563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509270">
              <a:lnSpc>
                <a:spcPct val="100000"/>
              </a:lnSpc>
              <a:spcBef>
                <a:spcPts val="385"/>
              </a:spcBef>
            </a:pPr>
            <a:r>
              <a:rPr sz="1950" b="1" spc="125" dirty="0">
                <a:solidFill>
                  <a:srgbClr val="1D5B81"/>
                </a:solidFill>
                <a:latin typeface="Calibri"/>
                <a:cs typeface="Calibri"/>
              </a:rPr>
              <a:t>Azure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sz="1350" b="1" dirty="0">
                <a:solidFill>
                  <a:srgbClr val="1D5B81"/>
                </a:solidFill>
                <a:latin typeface="Calibri"/>
                <a:cs typeface="Calibri"/>
              </a:rPr>
              <a:t>AI,</a:t>
            </a:r>
            <a:r>
              <a:rPr sz="1350" b="1" spc="5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350" b="1" spc="90" dirty="0">
                <a:solidFill>
                  <a:srgbClr val="1D5B81"/>
                </a:solidFill>
                <a:latin typeface="Calibri"/>
                <a:cs typeface="Calibri"/>
              </a:rPr>
              <a:t>NLP,</a:t>
            </a:r>
            <a:r>
              <a:rPr sz="1350" b="1" spc="6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350" b="1" spc="165" dirty="0">
                <a:solidFill>
                  <a:srgbClr val="1D5B81"/>
                </a:solidFill>
                <a:latin typeface="Calibri"/>
                <a:cs typeface="Calibri"/>
              </a:rPr>
              <a:t>speech</a:t>
            </a:r>
            <a:r>
              <a:rPr sz="1350" b="1" spc="5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350" b="1" spc="105" dirty="0">
                <a:solidFill>
                  <a:srgbClr val="1D5B81"/>
                </a:solidFill>
                <a:latin typeface="Calibri"/>
                <a:cs typeface="Calibri"/>
              </a:rPr>
              <a:t>to</a:t>
            </a:r>
            <a:r>
              <a:rPr sz="1350" b="1" spc="6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350" b="1" spc="105" dirty="0">
                <a:solidFill>
                  <a:srgbClr val="1D5B81"/>
                </a:solidFill>
                <a:latin typeface="Calibri"/>
                <a:cs typeface="Calibri"/>
              </a:rPr>
              <a:t>text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320239" y="8670800"/>
            <a:ext cx="1902460" cy="64135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R="38100" algn="ctr">
              <a:lnSpc>
                <a:spcPct val="100000"/>
              </a:lnSpc>
              <a:spcBef>
                <a:spcPts val="600"/>
              </a:spcBef>
            </a:pPr>
            <a:r>
              <a:rPr sz="1950" b="1" spc="114" dirty="0">
                <a:solidFill>
                  <a:srgbClr val="1D5B81"/>
                </a:solidFill>
                <a:latin typeface="Calibri"/>
                <a:cs typeface="Calibri"/>
              </a:rPr>
              <a:t>Mongo</a:t>
            </a:r>
            <a:r>
              <a:rPr sz="1950" b="1" spc="4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950" b="1" spc="145" dirty="0">
                <a:solidFill>
                  <a:srgbClr val="1D5B81"/>
                </a:solidFill>
                <a:latin typeface="Calibri"/>
                <a:cs typeface="Calibri"/>
              </a:rPr>
              <a:t>DB</a:t>
            </a:r>
            <a:endParaRPr sz="19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1350" b="1" spc="145" dirty="0">
                <a:solidFill>
                  <a:srgbClr val="1D5B81"/>
                </a:solidFill>
                <a:latin typeface="Calibri"/>
                <a:cs typeface="Calibri"/>
              </a:rPr>
              <a:t>Backend</a:t>
            </a:r>
            <a:r>
              <a:rPr sz="1350" b="1" spc="4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350" b="1" spc="120" dirty="0">
                <a:solidFill>
                  <a:srgbClr val="1D5B81"/>
                </a:solidFill>
                <a:latin typeface="Calibri"/>
                <a:cs typeface="Calibri"/>
              </a:rPr>
              <a:t>Data</a:t>
            </a:r>
            <a:r>
              <a:rPr sz="1350" b="1" spc="4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350" b="1" spc="114" dirty="0">
                <a:solidFill>
                  <a:srgbClr val="1D5B81"/>
                </a:solidFill>
                <a:latin typeface="Calibri"/>
                <a:cs typeface="Calibri"/>
              </a:rPr>
              <a:t>storage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4670955" y="8732012"/>
            <a:ext cx="1845310" cy="59563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385"/>
              </a:spcBef>
            </a:pPr>
            <a:r>
              <a:rPr sz="1950" b="1" spc="155" dirty="0">
                <a:solidFill>
                  <a:srgbClr val="1D5B81"/>
                </a:solidFill>
                <a:latin typeface="Calibri"/>
                <a:cs typeface="Calibri"/>
              </a:rPr>
              <a:t>Express</a:t>
            </a:r>
            <a:r>
              <a:rPr sz="1950" b="1" spc="3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950" b="1" spc="215" dirty="0">
                <a:solidFill>
                  <a:srgbClr val="1D5B81"/>
                </a:solidFill>
                <a:latin typeface="Calibri"/>
                <a:cs typeface="Calibri"/>
              </a:rPr>
              <a:t>JS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sz="1350" b="1" spc="125" dirty="0">
                <a:solidFill>
                  <a:srgbClr val="1D5B81"/>
                </a:solidFill>
                <a:latin typeface="Calibri"/>
                <a:cs typeface="Calibri"/>
              </a:rPr>
              <a:t>Creating</a:t>
            </a:r>
            <a:r>
              <a:rPr sz="1350" b="1" spc="4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350" b="1" spc="105" dirty="0">
                <a:solidFill>
                  <a:srgbClr val="1D5B81"/>
                </a:solidFill>
                <a:latin typeface="Calibri"/>
                <a:cs typeface="Calibri"/>
              </a:rPr>
              <a:t>RESTful</a:t>
            </a:r>
            <a:r>
              <a:rPr sz="1350" b="1" spc="4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350" b="1" spc="90" dirty="0">
                <a:solidFill>
                  <a:srgbClr val="1D5B81"/>
                </a:solidFill>
                <a:latin typeface="Calibri"/>
                <a:cs typeface="Calibri"/>
              </a:rPr>
              <a:t>APIs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7730" y="5702104"/>
            <a:ext cx="26473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325" dirty="0">
                <a:solidFill>
                  <a:srgbClr val="1D5B81"/>
                </a:solidFill>
                <a:latin typeface="Calibri"/>
                <a:cs typeface="Calibri"/>
              </a:rPr>
              <a:t>CHALLENGES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8137" y="2750444"/>
            <a:ext cx="76200" cy="761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8137" y="3036194"/>
            <a:ext cx="76200" cy="76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8137" y="3321944"/>
            <a:ext cx="76200" cy="76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8137" y="3607694"/>
            <a:ext cx="76200" cy="761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820293" y="2221179"/>
            <a:ext cx="3544570" cy="156083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800" b="1" spc="204" dirty="0">
                <a:solidFill>
                  <a:srgbClr val="1D5B81"/>
                </a:solidFill>
                <a:latin typeface="Calibri"/>
                <a:cs typeface="Calibri"/>
              </a:rPr>
              <a:t>CHALLENGES</a:t>
            </a:r>
            <a:r>
              <a:rPr sz="1800" b="1" spc="2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1D5B81"/>
                </a:solidFill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233679" marR="1308100">
              <a:lnSpc>
                <a:spcPct val="104200"/>
              </a:lnSpc>
              <a:spcBef>
                <a:spcPts val="430"/>
              </a:spcBef>
            </a:pPr>
            <a:r>
              <a:rPr sz="1800" spc="150" dirty="0">
                <a:solidFill>
                  <a:srgbClr val="1D5B81"/>
                </a:solidFill>
                <a:latin typeface="Calibri"/>
                <a:cs typeface="Calibri"/>
              </a:rPr>
              <a:t>Accurate</a:t>
            </a:r>
            <a:r>
              <a:rPr sz="1800" spc="9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800" spc="165" dirty="0">
                <a:solidFill>
                  <a:srgbClr val="1D5B81"/>
                </a:solidFill>
                <a:latin typeface="Calibri"/>
                <a:cs typeface="Calibri"/>
              </a:rPr>
              <a:t>Speech </a:t>
            </a:r>
            <a:r>
              <a:rPr sz="1800" spc="105" dirty="0">
                <a:solidFill>
                  <a:srgbClr val="1D5B81"/>
                </a:solidFill>
                <a:latin typeface="Calibri"/>
                <a:cs typeface="Calibri"/>
              </a:rPr>
              <a:t>Medical</a:t>
            </a:r>
            <a:r>
              <a:rPr sz="1800" spc="10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800" spc="135" dirty="0">
                <a:solidFill>
                  <a:srgbClr val="1D5B81"/>
                </a:solidFill>
                <a:latin typeface="Calibri"/>
                <a:cs typeface="Calibri"/>
              </a:rPr>
              <a:t>Jargon </a:t>
            </a:r>
            <a:r>
              <a:rPr sz="1800" spc="130" dirty="0">
                <a:solidFill>
                  <a:srgbClr val="1D5B81"/>
                </a:solidFill>
                <a:latin typeface="Calibri"/>
                <a:cs typeface="Calibri"/>
              </a:rPr>
              <a:t>Scalable</a:t>
            </a:r>
            <a:r>
              <a:rPr sz="1800" spc="10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800" spc="135" dirty="0">
                <a:solidFill>
                  <a:srgbClr val="1D5B81"/>
                </a:solidFill>
                <a:latin typeface="Calibri"/>
                <a:cs typeface="Calibri"/>
              </a:rPr>
              <a:t>Database</a:t>
            </a:r>
            <a:endParaRPr sz="1800">
              <a:latin typeface="Calibri"/>
              <a:cs typeface="Calibri"/>
            </a:endParaRPr>
          </a:p>
          <a:p>
            <a:pPr marL="233679">
              <a:lnSpc>
                <a:spcPct val="100000"/>
              </a:lnSpc>
              <a:spcBef>
                <a:spcPts val="90"/>
              </a:spcBef>
            </a:pPr>
            <a:r>
              <a:rPr sz="1800" spc="114" dirty="0">
                <a:solidFill>
                  <a:srgbClr val="1D5B81"/>
                </a:solidFill>
                <a:latin typeface="Calibri"/>
                <a:cs typeface="Calibri"/>
              </a:rPr>
              <a:t>Displaying</a:t>
            </a:r>
            <a:r>
              <a:rPr sz="1800" spc="9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800" spc="145" dirty="0">
                <a:solidFill>
                  <a:srgbClr val="1D5B81"/>
                </a:solidFill>
                <a:latin typeface="Calibri"/>
                <a:cs typeface="Calibri"/>
              </a:rPr>
              <a:t>Real-</a:t>
            </a:r>
            <a:r>
              <a:rPr sz="1800" spc="114" dirty="0">
                <a:solidFill>
                  <a:srgbClr val="1D5B81"/>
                </a:solidFill>
                <a:latin typeface="Calibri"/>
                <a:cs typeface="Calibri"/>
              </a:rPr>
              <a:t>time</a:t>
            </a:r>
            <a:r>
              <a:rPr sz="1800" spc="9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800" spc="135" dirty="0">
                <a:solidFill>
                  <a:srgbClr val="1D5B81"/>
                </a:solidFill>
                <a:latin typeface="Calibri"/>
                <a:cs typeface="Calibri"/>
              </a:rPr>
              <a:t>Requests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22766" y="4601157"/>
            <a:ext cx="4137025" cy="1388110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800" b="1" spc="160" dirty="0">
                <a:solidFill>
                  <a:srgbClr val="1D5B81"/>
                </a:solidFill>
                <a:latin typeface="Calibri"/>
                <a:cs typeface="Calibri"/>
              </a:rPr>
              <a:t>SOLUTIONS</a:t>
            </a:r>
            <a:r>
              <a:rPr sz="1800" b="1" spc="2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1D5B81"/>
                </a:solidFill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222885" marR="1062355">
              <a:lnSpc>
                <a:spcPct val="104200"/>
              </a:lnSpc>
              <a:spcBef>
                <a:spcPts val="875"/>
              </a:spcBef>
            </a:pPr>
            <a:r>
              <a:rPr sz="1800" spc="105" dirty="0">
                <a:solidFill>
                  <a:srgbClr val="1D5B81"/>
                </a:solidFill>
                <a:latin typeface="Calibri"/>
                <a:cs typeface="Calibri"/>
              </a:rPr>
              <a:t>Azure</a:t>
            </a:r>
            <a:r>
              <a:rPr sz="1800" spc="10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800" spc="175" dirty="0">
                <a:solidFill>
                  <a:srgbClr val="1D5B81"/>
                </a:solidFill>
                <a:latin typeface="Calibri"/>
                <a:cs typeface="Calibri"/>
              </a:rPr>
              <a:t>Speech</a:t>
            </a:r>
            <a:r>
              <a:rPr sz="1800" spc="10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800" spc="135" dirty="0">
                <a:solidFill>
                  <a:srgbClr val="1D5B81"/>
                </a:solidFill>
                <a:latin typeface="Calibri"/>
                <a:cs typeface="Calibri"/>
              </a:rPr>
              <a:t>Services </a:t>
            </a:r>
            <a:r>
              <a:rPr sz="1800" spc="155" dirty="0">
                <a:solidFill>
                  <a:srgbClr val="1D5B81"/>
                </a:solidFill>
                <a:latin typeface="Calibri"/>
                <a:cs typeface="Calibri"/>
              </a:rPr>
              <a:t>Fine-</a:t>
            </a:r>
            <a:r>
              <a:rPr sz="1800" spc="120" dirty="0">
                <a:solidFill>
                  <a:srgbClr val="1D5B81"/>
                </a:solidFill>
                <a:latin typeface="Calibri"/>
                <a:cs typeface="Calibri"/>
              </a:rPr>
              <a:t>tuned</a:t>
            </a:r>
            <a:r>
              <a:rPr sz="1800" spc="9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800" spc="110" dirty="0">
                <a:solidFill>
                  <a:srgbClr val="1D5B81"/>
                </a:solidFill>
                <a:latin typeface="Calibri"/>
                <a:cs typeface="Calibri"/>
              </a:rPr>
              <a:t>the</a:t>
            </a:r>
            <a:r>
              <a:rPr sz="1800" spc="9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800" spc="140" dirty="0">
                <a:solidFill>
                  <a:srgbClr val="1D5B81"/>
                </a:solidFill>
                <a:latin typeface="Calibri"/>
                <a:cs typeface="Calibri"/>
              </a:rPr>
              <a:t>NLP</a:t>
            </a:r>
            <a:r>
              <a:rPr sz="1800" spc="9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800" spc="105" dirty="0">
                <a:solidFill>
                  <a:srgbClr val="1D5B81"/>
                </a:solidFill>
                <a:latin typeface="Calibri"/>
                <a:cs typeface="Calibri"/>
              </a:rPr>
              <a:t>model</a:t>
            </a:r>
            <a:endParaRPr sz="1800">
              <a:latin typeface="Calibri"/>
              <a:cs typeface="Calibri"/>
            </a:endParaRPr>
          </a:p>
          <a:p>
            <a:pPr marL="222885">
              <a:lnSpc>
                <a:spcPct val="100000"/>
              </a:lnSpc>
              <a:spcBef>
                <a:spcPts val="90"/>
              </a:spcBef>
            </a:pPr>
            <a:r>
              <a:rPr sz="1800" spc="110" dirty="0">
                <a:solidFill>
                  <a:srgbClr val="1D5B81"/>
                </a:solidFill>
                <a:latin typeface="Calibri"/>
                <a:cs typeface="Calibri"/>
              </a:rPr>
              <a:t>MongoDB</a:t>
            </a:r>
            <a:r>
              <a:rPr sz="1800" spc="90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800" spc="120" dirty="0">
                <a:solidFill>
                  <a:srgbClr val="1D5B81"/>
                </a:solidFill>
                <a:latin typeface="Calibri"/>
                <a:cs typeface="Calibri"/>
              </a:rPr>
              <a:t>Atlas</a:t>
            </a:r>
            <a:r>
              <a:rPr sz="1800" spc="9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800" spc="75" dirty="0">
                <a:solidFill>
                  <a:srgbClr val="1D5B81"/>
                </a:solidFill>
                <a:latin typeface="Calibri"/>
                <a:cs typeface="Calibri"/>
              </a:rPr>
              <a:t>with</a:t>
            </a:r>
            <a:r>
              <a:rPr sz="1800" spc="9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800" spc="80" dirty="0">
                <a:solidFill>
                  <a:srgbClr val="1D5B81"/>
                </a:solidFill>
                <a:latin typeface="Calibri"/>
                <a:cs typeface="Calibri"/>
              </a:rPr>
              <a:t>flexible</a:t>
            </a:r>
            <a:r>
              <a:rPr sz="1800" spc="95" dirty="0">
                <a:solidFill>
                  <a:srgbClr val="1D5B81"/>
                </a:solidFill>
                <a:latin typeface="Calibri"/>
                <a:cs typeface="Calibri"/>
              </a:rPr>
              <a:t> </a:t>
            </a:r>
            <a:r>
              <a:rPr sz="1800" spc="160" dirty="0">
                <a:solidFill>
                  <a:srgbClr val="1D5B81"/>
                </a:solidFill>
                <a:latin typeface="Calibri"/>
                <a:cs typeface="Calibri"/>
              </a:rPr>
              <a:t>schema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8755" y="536158"/>
            <a:ext cx="5904865" cy="908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750" spc="509" dirty="0"/>
              <a:t>SYSTEM</a:t>
            </a:r>
            <a:r>
              <a:rPr sz="5750" spc="100" dirty="0"/>
              <a:t> </a:t>
            </a:r>
            <a:r>
              <a:rPr sz="5750" spc="295" dirty="0"/>
              <a:t>DIGRAM</a:t>
            </a:r>
            <a:endParaRPr sz="57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01487" y="683516"/>
            <a:ext cx="2145042" cy="2057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87828" y="968044"/>
            <a:ext cx="811559" cy="77850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158552" y="3025042"/>
            <a:ext cx="15844519" cy="6020435"/>
            <a:chOff x="1158552" y="3025042"/>
            <a:chExt cx="15844519" cy="602043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9373" y="3123818"/>
              <a:ext cx="811559" cy="7785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552" y="3025042"/>
              <a:ext cx="9357046" cy="564060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8392" y="3472749"/>
              <a:ext cx="6524624" cy="5572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294</Words>
  <Application>Microsoft Office PowerPoint</Application>
  <PresentationFormat>Custom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Palatino Linotype</vt:lpstr>
      <vt:lpstr>Office Theme</vt:lpstr>
      <vt:lpstr>Voice Based Patient Call System Infosys Springboard Internship 5.0</vt:lpstr>
      <vt:lpstr>WHY IS IT NEEDED ?</vt:lpstr>
      <vt:lpstr>Objective</vt:lpstr>
      <vt:lpstr>USER FLOW</vt:lpstr>
      <vt:lpstr>Care Connect</vt:lpstr>
      <vt:lpstr>APP UI</vt:lpstr>
      <vt:lpstr>TECH STACK</vt:lpstr>
      <vt:lpstr>PowerPoint Presentation</vt:lpstr>
      <vt:lpstr>SYSTEM DIGRAM</vt:lpstr>
      <vt:lpstr>SCOPE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Based Patient Call System</dc:title>
  <dc:creator>112_Shivam Kumar Bhagat</dc:creator>
  <cp:keywords>DAGeIspcvyo,BAEoAVtdR0E,0</cp:keywords>
  <cp:lastModifiedBy>shivam Bhagat</cp:lastModifiedBy>
  <cp:revision>1</cp:revision>
  <dcterms:created xsi:type="dcterms:W3CDTF">2025-02-04T12:35:08Z</dcterms:created>
  <dcterms:modified xsi:type="dcterms:W3CDTF">2025-02-04T12:36:41Z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2025-02-04T00:00:00Z</vt:filetime>
  </property>
  <property fmtid="{D5CDD505-2E9C-101B-9397-08002B2CF9AE}" pid="3" name="Creator">
    <vt:lpwstr>Canva</vt:lpwstr>
  </property>
  <property fmtid="{D5CDD505-2E9C-101B-9397-08002B2CF9AE}" pid="4" name="LastSaved">
    <vt:filetime>2025-02-04T00:00:00Z</vt:filetime>
  </property>
  <property fmtid="{D5CDD505-2E9C-101B-9397-08002B2CF9AE}" pid="5" name="Producer">
    <vt:lpwstr>Canva</vt:lpwstr>
  </property>
</Properties>
</file>